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wav" ContentType="audio/x-wav"/>
  <Default Extension="png" ContentType="image/png"/>
  <Default Extension="wdp" ContentType="image/vnd.ms-photo"/>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19.12-->
<p:presentation xmlns:r="http://schemas.openxmlformats.org/officeDocument/2006/relationships" xmlns:a="http://schemas.openxmlformats.org/drawingml/2006/main" xmlns:p="http://schemas.openxmlformats.org/presentationml/2006/main" strictFirstAndLastChars="0" saveSubsetFonts="1" autoCompressPictures="0">
  <p:sldMasterIdLst>
    <p:sldMasterId id="2147483685" r:id="rId1"/>
    <p:sldMasterId id="2147483687" r:id="rId2"/>
    <p:sldMasterId id="2147483720" r:id="rId3"/>
  </p:sldMasterIdLst>
  <p:notesMasterIdLst>
    <p:notesMasterId r:id="rId4"/>
  </p:notesMasterIdLst>
  <p:sldIdLst>
    <p:sldId id="256" r:id="rId5"/>
    <p:sldId id="319" r:id="rId6"/>
    <p:sldId id="257" r:id="rId7"/>
    <p:sldId id="322" r:id="rId8"/>
    <p:sldId id="320" r:id="rId9"/>
    <p:sldId id="2007577597" r:id="rId10"/>
    <p:sldId id="323" r:id="rId11"/>
    <p:sldId id="325" r:id="rId12"/>
    <p:sldId id="329" r:id="rId13"/>
    <p:sldId id="326" r:id="rId14"/>
    <p:sldId id="327" r:id="rId15"/>
    <p:sldId id="328" r:id="rId16"/>
    <p:sldId id="331" r:id="rId17"/>
    <p:sldId id="271" r:id="rId18"/>
    <p:sldId id="330" r:id="rId19"/>
    <p:sldId id="332" r:id="rId20"/>
    <p:sldId id="333" r:id="rId21"/>
    <p:sldId id="334" r:id="rId22"/>
    <p:sldId id="262" r:id="rId23"/>
    <p:sldId id="338" r:id="rId24"/>
    <p:sldId id="340" r:id="rId25"/>
    <p:sldId id="342" r:id="rId26"/>
    <p:sldId id="341" r:id="rId27"/>
    <p:sldId id="344" r:id="rId28"/>
    <p:sldId id="337" r:id="rId29"/>
    <p:sldId id="343" r:id="rId30"/>
    <p:sldId id="345" r:id="rId31"/>
    <p:sldId id="346" r:id="rId32"/>
    <p:sldId id="347" r:id="rId33"/>
    <p:sldId id="348" r:id="rId34"/>
    <p:sldId id="349" r:id="rId35"/>
    <p:sldId id="2007577586" r:id="rId36"/>
    <p:sldId id="350" r:id="rId37"/>
    <p:sldId id="2007577585" r:id="rId38"/>
    <p:sldId id="2007577587" r:id="rId39"/>
    <p:sldId id="2007577589" r:id="rId40"/>
    <p:sldId id="2007577590" r:id="rId41"/>
    <p:sldId id="2007577591" r:id="rId42"/>
    <p:sldId id="2007577601" r:id="rId43"/>
    <p:sldId id="2007577593" r:id="rId44"/>
    <p:sldId id="2007577594" r:id="rId45"/>
    <p:sldId id="2007577603" r:id="rId46"/>
    <p:sldId id="2007577602" r:id="rId47"/>
    <p:sldId id="324" r:id="rId48"/>
    <p:sldId id="2007577595" r:id="rId49"/>
    <p:sldId id="2007577599" r:id="rId50"/>
    <p:sldId id="2007577600" r:id="rId51"/>
    <p:sldId id="2007577598" r:id="rId52"/>
    <p:sldId id="2007577605" r:id="rId53"/>
    <p:sldId id="259" r:id="rId54"/>
    <p:sldId id="261" r:id="rId55"/>
    <p:sldId id="2007577606" r:id="rId56"/>
    <p:sldId id="263" r:id="rId57"/>
    <p:sldId id="264" r:id="rId58"/>
    <p:sldId id="265" r:id="rId59"/>
    <p:sldId id="266" r:id="rId60"/>
    <p:sldId id="267" r:id="rId61"/>
    <p:sldId id="269" r:id="rId62"/>
    <p:sldId id="268" r:id="rId63"/>
    <p:sldId id="270" r:id="rId64"/>
    <p:sldId id="2007577596" r:id="rId65"/>
    <p:sldId id="2007577604" r:id="rId66"/>
  </p:sldIdLst>
  <p:sldSz cx="9144000" cy="5143500" type="screen16x9"/>
  <p:notesSz cx="6858000" cy="9144000"/>
  <p:custDataLst>
    <p:tags r:id="rId67"/>
  </p:custDataLst>
  <p:defaultTex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r="http://schemas.openxmlformats.org/officeDocument/2006/relationships" xmlns:a="http://schemas.openxmlformats.org/drawingml/2006/main" def="{0DB23826-0BC4-4EA5-9C26-79A313B27510}"/>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249" autoAdjust="0"/>
  </p:normalViewPr>
  <p:slideViewPr>
    <p:cSldViewPr snapToGrid="0">
      <p:cViewPr varScale="1">
        <p:scale>
          <a:sx n="105" d="100"/>
          <a:sy n="105" d="100"/>
        </p:scale>
        <p:origin x="1061" y="62"/>
      </p:cViewPr>
      <p:guideLst>
        <p:guide orient="horz" pos="1620"/>
        <p:guide pos="2880"/>
      </p:guideLst>
    </p:cSldViewPr>
  </p:slideViewPr>
  <p:outlineViewPr>
    <p:cViewPr>
      <p:scale>
        <a:sx n="33" d="100"/>
        <a:sy n="33" d="100"/>
      </p:scale>
      <p:origin x="0" y="-312"/>
    </p:cViewPr>
  </p:outlineViewPr>
  <p:notesTextViewPr>
    <p:cViewPr>
      <p:scale>
        <a:sx n="1" d="1"/>
        <a:sy n="1" d="1"/>
      </p:scale>
      <p:origin x="0" y="0"/>
    </p:cViewPr>
  </p:notesTextViewPr>
  <p:notesViewPr>
    <p:cSldViewPr>
      <p:cViewPr>
        <p:scale>
          <a:sx n="1" d="100"/>
          <a:sy n="1" d="100"/>
        </p:scale>
        <p:origin x="0" y="0"/>
      </p:cViewPr>
    </p:cSldViewPr>
  </p:notesViewPr>
  <p:gridSpacing cx="76200" cy="76200"/>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6.xml" /><Relationship Id="rId11" Type="http://schemas.openxmlformats.org/officeDocument/2006/relationships/slide" Target="slides/slide7.xml" /><Relationship Id="rId12" Type="http://schemas.openxmlformats.org/officeDocument/2006/relationships/slide" Target="slides/slide8.xml" /><Relationship Id="rId13" Type="http://schemas.openxmlformats.org/officeDocument/2006/relationships/slide" Target="slides/slide9.xml" /><Relationship Id="rId14" Type="http://schemas.openxmlformats.org/officeDocument/2006/relationships/slide" Target="slides/slide10.xml" /><Relationship Id="rId15" Type="http://schemas.openxmlformats.org/officeDocument/2006/relationships/slide" Target="slides/slide11.xml" /><Relationship Id="rId16" Type="http://schemas.openxmlformats.org/officeDocument/2006/relationships/slide" Target="slides/slide12.xml" /><Relationship Id="rId17" Type="http://schemas.openxmlformats.org/officeDocument/2006/relationships/slide" Target="slides/slide13.xml" /><Relationship Id="rId18" Type="http://schemas.openxmlformats.org/officeDocument/2006/relationships/slide" Target="slides/slide14.xml" /><Relationship Id="rId19" Type="http://schemas.openxmlformats.org/officeDocument/2006/relationships/slide" Target="slides/slide15.xml" /><Relationship Id="rId2" Type="http://schemas.openxmlformats.org/officeDocument/2006/relationships/slideMaster" Target="slideMasters/slideMaster2.xml" /><Relationship Id="rId20" Type="http://schemas.openxmlformats.org/officeDocument/2006/relationships/slide" Target="slides/slide16.xml" /><Relationship Id="rId21" Type="http://schemas.openxmlformats.org/officeDocument/2006/relationships/slide" Target="slides/slide17.xml" /><Relationship Id="rId22" Type="http://schemas.openxmlformats.org/officeDocument/2006/relationships/slide" Target="slides/slide18.xml" /><Relationship Id="rId23" Type="http://schemas.openxmlformats.org/officeDocument/2006/relationships/slide" Target="slides/slide19.xml" /><Relationship Id="rId24" Type="http://schemas.openxmlformats.org/officeDocument/2006/relationships/slide" Target="slides/slide20.xml" /><Relationship Id="rId25" Type="http://schemas.openxmlformats.org/officeDocument/2006/relationships/slide" Target="slides/slide21.xml" /><Relationship Id="rId26" Type="http://schemas.openxmlformats.org/officeDocument/2006/relationships/slide" Target="slides/slide22.xml" /><Relationship Id="rId27" Type="http://schemas.openxmlformats.org/officeDocument/2006/relationships/slide" Target="slides/slide23.xml" /><Relationship Id="rId28" Type="http://schemas.openxmlformats.org/officeDocument/2006/relationships/slide" Target="slides/slide24.xml" /><Relationship Id="rId29" Type="http://schemas.openxmlformats.org/officeDocument/2006/relationships/slide" Target="slides/slide25.xml" /><Relationship Id="rId3" Type="http://schemas.openxmlformats.org/officeDocument/2006/relationships/slideMaster" Target="slideMasters/slideMaster3.xml" /><Relationship Id="rId30" Type="http://schemas.openxmlformats.org/officeDocument/2006/relationships/slide" Target="slides/slide26.xml" /><Relationship Id="rId31" Type="http://schemas.openxmlformats.org/officeDocument/2006/relationships/slide" Target="slides/slide27.xml" /><Relationship Id="rId32" Type="http://schemas.openxmlformats.org/officeDocument/2006/relationships/slide" Target="slides/slide28.xml" /><Relationship Id="rId33" Type="http://schemas.openxmlformats.org/officeDocument/2006/relationships/slide" Target="slides/slide29.xml" /><Relationship Id="rId34" Type="http://schemas.openxmlformats.org/officeDocument/2006/relationships/slide" Target="slides/slide30.xml" /><Relationship Id="rId35" Type="http://schemas.openxmlformats.org/officeDocument/2006/relationships/slide" Target="slides/slide31.xml" /><Relationship Id="rId36" Type="http://schemas.openxmlformats.org/officeDocument/2006/relationships/slide" Target="slides/slide32.xml" /><Relationship Id="rId37" Type="http://schemas.openxmlformats.org/officeDocument/2006/relationships/slide" Target="slides/slide33.xml" /><Relationship Id="rId38" Type="http://schemas.openxmlformats.org/officeDocument/2006/relationships/slide" Target="slides/slide34.xml" /><Relationship Id="rId39" Type="http://schemas.openxmlformats.org/officeDocument/2006/relationships/slide" Target="slides/slide35.xml" /><Relationship Id="rId4" Type="http://schemas.openxmlformats.org/officeDocument/2006/relationships/notesMaster" Target="notesMasters/notesMaster1.xml" /><Relationship Id="rId40" Type="http://schemas.openxmlformats.org/officeDocument/2006/relationships/slide" Target="slides/slide36.xml" /><Relationship Id="rId41" Type="http://schemas.openxmlformats.org/officeDocument/2006/relationships/slide" Target="slides/slide37.xml" /><Relationship Id="rId42" Type="http://schemas.openxmlformats.org/officeDocument/2006/relationships/slide" Target="slides/slide38.xml" /><Relationship Id="rId43" Type="http://schemas.openxmlformats.org/officeDocument/2006/relationships/slide" Target="slides/slide39.xml" /><Relationship Id="rId44" Type="http://schemas.openxmlformats.org/officeDocument/2006/relationships/slide" Target="slides/slide40.xml" /><Relationship Id="rId45" Type="http://schemas.openxmlformats.org/officeDocument/2006/relationships/slide" Target="slides/slide41.xml" /><Relationship Id="rId46" Type="http://schemas.openxmlformats.org/officeDocument/2006/relationships/slide" Target="slides/slide42.xml" /><Relationship Id="rId47" Type="http://schemas.openxmlformats.org/officeDocument/2006/relationships/slide" Target="slides/slide43.xml" /><Relationship Id="rId48" Type="http://schemas.openxmlformats.org/officeDocument/2006/relationships/slide" Target="slides/slide44.xml" /><Relationship Id="rId49" Type="http://schemas.openxmlformats.org/officeDocument/2006/relationships/slide" Target="slides/slide45.xml" /><Relationship Id="rId5" Type="http://schemas.openxmlformats.org/officeDocument/2006/relationships/slide" Target="slides/slide1.xml" /><Relationship Id="rId50" Type="http://schemas.openxmlformats.org/officeDocument/2006/relationships/slide" Target="slides/slide46.xml" /><Relationship Id="rId51" Type="http://schemas.openxmlformats.org/officeDocument/2006/relationships/slide" Target="slides/slide47.xml" /><Relationship Id="rId52" Type="http://schemas.openxmlformats.org/officeDocument/2006/relationships/slide" Target="slides/slide48.xml" /><Relationship Id="rId53" Type="http://schemas.openxmlformats.org/officeDocument/2006/relationships/slide" Target="slides/slide49.xml" /><Relationship Id="rId54" Type="http://schemas.openxmlformats.org/officeDocument/2006/relationships/slide" Target="slides/slide50.xml" /><Relationship Id="rId55" Type="http://schemas.openxmlformats.org/officeDocument/2006/relationships/slide" Target="slides/slide51.xml" /><Relationship Id="rId56" Type="http://schemas.openxmlformats.org/officeDocument/2006/relationships/slide" Target="slides/slide52.xml" /><Relationship Id="rId57" Type="http://schemas.openxmlformats.org/officeDocument/2006/relationships/slide" Target="slides/slide53.xml" /><Relationship Id="rId58" Type="http://schemas.openxmlformats.org/officeDocument/2006/relationships/slide" Target="slides/slide54.xml" /><Relationship Id="rId59" Type="http://schemas.openxmlformats.org/officeDocument/2006/relationships/slide" Target="slides/slide55.xml" /><Relationship Id="rId6" Type="http://schemas.openxmlformats.org/officeDocument/2006/relationships/slide" Target="slides/slide2.xml" /><Relationship Id="rId60" Type="http://schemas.openxmlformats.org/officeDocument/2006/relationships/slide" Target="slides/slide56.xml" /><Relationship Id="rId61" Type="http://schemas.openxmlformats.org/officeDocument/2006/relationships/slide" Target="slides/slide57.xml" /><Relationship Id="rId62" Type="http://schemas.openxmlformats.org/officeDocument/2006/relationships/slide" Target="slides/slide58.xml" /><Relationship Id="rId63" Type="http://schemas.openxmlformats.org/officeDocument/2006/relationships/slide" Target="slides/slide59.xml" /><Relationship Id="rId64" Type="http://schemas.openxmlformats.org/officeDocument/2006/relationships/slide" Target="slides/slide60.xml" /><Relationship Id="rId65" Type="http://schemas.openxmlformats.org/officeDocument/2006/relationships/slide" Target="slides/slide61.xml" /><Relationship Id="rId66" Type="http://schemas.openxmlformats.org/officeDocument/2006/relationships/slide" Target="slides/slide62.xml" /><Relationship Id="rId67" Type="http://schemas.openxmlformats.org/officeDocument/2006/relationships/tags" Target="tags/tag1.xml" /><Relationship Id="rId68" Type="http://schemas.openxmlformats.org/officeDocument/2006/relationships/presProps" Target="presProps.xml" /><Relationship Id="rId69" Type="http://schemas.openxmlformats.org/officeDocument/2006/relationships/viewProps" Target="viewProps.xml" /><Relationship Id="rId7" Type="http://schemas.openxmlformats.org/officeDocument/2006/relationships/slide" Target="slides/slide3.xml" /><Relationship Id="rId70" Type="http://schemas.openxmlformats.org/officeDocument/2006/relationships/theme" Target="theme/theme1.xml" /><Relationship Id="rId71" Type="http://schemas.openxmlformats.org/officeDocument/2006/relationships/tableStyles" Target="tableStyles.xml" /><Relationship Id="rId8" Type="http://schemas.openxmlformats.org/officeDocument/2006/relationships/slide" Target="slides/slide4.xml" /><Relationship Id="rId9" Type="http://schemas.openxmlformats.org/officeDocument/2006/relationships/slide" Target="slides/slide5.xml" /></Relationships>
</file>

<file path=ppt/notesMasters/_rels/notesMaster1.xml.rels>&#65279;<?xml version="1.0" encoding="utf-8" standalone="yes"?><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bg>
      <p:bgRef idx="1001">
        <a:schemeClr val="bg1"/>
      </p:bgRef>
    </p:bg>
    <p:spTree>
      <p:nvGrpSpPr>
        <p:cNvPr id="1" name="Shape 2"/>
        <p:cNvGrpSpPr/>
        <p:nvPr/>
      </p:nvGrpSpPr>
      <p:grpSpPr>
        <a:xfrm>
          <a:off x="0" y="0"/>
          <a:ext cx="0" cy="0"/>
        </a:xfrm>
      </p:grpSpPr>
      <p:sp>
        <p:nvSpPr>
          <p:cNvPr id="3" name="Google Shape;3;n"/>
          <p:cNvSpPr>
            <a:spLocks noGrp="1" noRot="1" noChangeAspect="1"/>
          </p:cNvSpPr>
          <p:nvPr>
            <p:ph type="sldImg" idx="2"/>
          </p:nvPr>
        </p:nvSpPr>
        <p:spPr>
          <a:xfrm>
            <a:off x="381300" y="685800"/>
            <a:ext cx="6096075" cy="3429000"/>
          </a:xfrm>
          <a:custGeom>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ct val="0"/>
              </a:spcBef>
              <a:spcAft>
                <a:spcPct val="0"/>
              </a:spcAft>
              <a:buSzPts val="1100"/>
              <a:buChar char="●"/>
              <a:defRPr sz="1100"/>
            </a:lvl1pPr>
            <a:lvl2pPr marL="914400" lvl="1" indent="-298450">
              <a:spcBef>
                <a:spcPct val="0"/>
              </a:spcBef>
              <a:spcAft>
                <a:spcPct val="0"/>
              </a:spcAft>
              <a:buSzPts val="1100"/>
              <a:buChar char="○"/>
              <a:defRPr sz="1100"/>
            </a:lvl2pPr>
            <a:lvl3pPr marL="1371600" lvl="2" indent="-298450">
              <a:spcBef>
                <a:spcPct val="0"/>
              </a:spcBef>
              <a:spcAft>
                <a:spcPct val="0"/>
              </a:spcAft>
              <a:buSzPts val="1100"/>
              <a:buChar char="■"/>
              <a:defRPr sz="1100"/>
            </a:lvl3pPr>
            <a:lvl4pPr marL="1828800" lvl="3" indent="-298450">
              <a:spcBef>
                <a:spcPct val="0"/>
              </a:spcBef>
              <a:spcAft>
                <a:spcPct val="0"/>
              </a:spcAft>
              <a:buSzPts val="1100"/>
              <a:buChar char="●"/>
              <a:defRPr sz="1100"/>
            </a:lvl4pPr>
            <a:lvl5pPr marL="2286000" lvl="4" indent="-298450">
              <a:spcBef>
                <a:spcPct val="0"/>
              </a:spcBef>
              <a:spcAft>
                <a:spcPct val="0"/>
              </a:spcAft>
              <a:buSzPts val="1100"/>
              <a:buChar char="○"/>
              <a:defRPr sz="1100"/>
            </a:lvl5pPr>
            <a:lvl6pPr marL="2743200" lvl="5" indent="-298450">
              <a:spcBef>
                <a:spcPct val="0"/>
              </a:spcBef>
              <a:spcAft>
                <a:spcPct val="0"/>
              </a:spcAft>
              <a:buSzPts val="1100"/>
              <a:buChar char="■"/>
              <a:defRPr sz="1100"/>
            </a:lvl6pPr>
            <a:lvl7pPr marL="3200400" lvl="6" indent="-298450">
              <a:spcBef>
                <a:spcPct val="0"/>
              </a:spcBef>
              <a:spcAft>
                <a:spcPct val="0"/>
              </a:spcAft>
              <a:buSzPts val="1100"/>
              <a:buChar char="●"/>
              <a:defRPr sz="1100"/>
            </a:lvl7pPr>
            <a:lvl8pPr marL="3657600" lvl="7" indent="-298450">
              <a:spcBef>
                <a:spcPct val="0"/>
              </a:spcBef>
              <a:spcAft>
                <a:spcPct val="0"/>
              </a:spcAft>
              <a:buSzPts val="1100"/>
              <a:buChar char="○"/>
              <a:defRPr sz="1100"/>
            </a:lvl8pPr>
            <a:lvl9pPr marL="4114800" lvl="8" indent="-298450">
              <a:spcBef>
                <a:spcPct val="0"/>
              </a:spcBef>
              <a:spcAft>
                <a:spcPct val="0"/>
              </a:spcAft>
              <a:buSzPts val="1100"/>
              <a:buChar char="■"/>
              <a:defRPr sz="1100"/>
            </a:lvl9pPr>
          </a:lstStyle>
          <a:p>
            <a:endParaRPr/>
          </a:p>
        </p:txBody>
      </p:sp>
    </p:spTree>
    <p:extLst>
      <p:ext uri="{BB962C8B-B14F-4D97-AF65-F5344CB8AC3E}">
        <p14:creationId xmlns:p14="http://schemas.microsoft.com/office/powerpoint/2010/main" val="1106809212"/>
      </p:ext>
    </p:extLst>
  </p:cSld>
  <p:clrMap bg1="lt1" tx1="dk1" bg2="dk2" tx2="lt2" accent1="accent1" accent2="accent2" accent3="accent3" accent4="accent4" accent5="accent5" accent6="accent6" hlink="hlink" folHlink="folHlink"/>
  <p:notes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16.xml" /><Relationship Id="rId2" Type="http://schemas.openxmlformats.org/officeDocument/2006/relationships/notesMaster" Target="../notesMasters/notesMaster1.xml" /></Relationships>
</file>

<file path=ppt/notesSlides/_rels/notesSlide15.xml.rels>&#65279;<?xml version="1.0" encoding="utf-8" standalone="yes"?><Relationships xmlns="http://schemas.openxmlformats.org/package/2006/relationships"><Relationship Id="rId1" Type="http://schemas.openxmlformats.org/officeDocument/2006/relationships/slide" Target="../slides/slide17.xml" /><Relationship Id="rId2" Type="http://schemas.openxmlformats.org/officeDocument/2006/relationships/notesMaster" Target="../notesMasters/notesMaster1.xml" /></Relationships>
</file>

<file path=ppt/notesSlides/_rels/notesSlide16.xml.rels>&#65279;<?xml version="1.0" encoding="utf-8" standalone="yes"?><Relationships xmlns="http://schemas.openxmlformats.org/package/2006/relationships"><Relationship Id="rId1" Type="http://schemas.openxmlformats.org/officeDocument/2006/relationships/slide" Target="../slides/slide18.xml" /><Relationship Id="rId2" Type="http://schemas.openxmlformats.org/officeDocument/2006/relationships/notesMaster" Target="../notesMasters/notesMaster1.xml" /></Relationships>
</file>

<file path=ppt/notesSlides/_rels/notesSlide17.xml.rels>&#65279;<?xml version="1.0" encoding="utf-8" standalone="yes"?><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s>
</file>

<file path=ppt/notesSlides/_rels/notesSlide18.xml.rels>&#65279;<?xml version="1.0" encoding="utf-8" standalone="yes"?><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s>
</file>

<file path=ppt/notesSlides/_rels/notesSlide19.xml.rels>&#65279;<?xml version="1.0" encoding="utf-8" standalone="yes"?><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20.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_rels/notesSlide21.xml.rels>&#65279;<?xml version="1.0" encoding="utf-8" standalone="yes"?><Relationships xmlns="http://schemas.openxmlformats.org/package/2006/relationships"><Relationship Id="rId1" Type="http://schemas.openxmlformats.org/officeDocument/2006/relationships/slide" Target="../slides/slide23.xml" /><Relationship Id="rId2" Type="http://schemas.openxmlformats.org/officeDocument/2006/relationships/notesMaster" Target="../notesMasters/notesMaster1.xml" /></Relationships>
</file>

<file path=ppt/notesSlides/_rels/notesSlide22.xml.rels>&#65279;<?xml version="1.0" encoding="utf-8" standalone="yes"?><Relationships xmlns="http://schemas.openxmlformats.org/package/2006/relationships"><Relationship Id="rId1" Type="http://schemas.openxmlformats.org/officeDocument/2006/relationships/slide" Target="../slides/slide24.xml" /><Relationship Id="rId2" Type="http://schemas.openxmlformats.org/officeDocument/2006/relationships/notesMaster" Target="../notesMasters/notesMaster1.xml" /></Relationships>
</file>

<file path=ppt/notesSlides/_rels/notesSlide23.xml.rels>&#65279;<?xml version="1.0" encoding="utf-8" standalone="yes"?><Relationships xmlns="http://schemas.openxmlformats.org/package/2006/relationships"><Relationship Id="rId1" Type="http://schemas.openxmlformats.org/officeDocument/2006/relationships/slide" Target="../slides/slide26.xml" /><Relationship Id="rId2" Type="http://schemas.openxmlformats.org/officeDocument/2006/relationships/notesMaster" Target="../notesMasters/notesMaster1.xml" /></Relationships>
</file>

<file path=ppt/notesSlides/_rels/notesSlide24.xml.rels>&#65279;<?xml version="1.0" encoding="utf-8" standalone="yes"?><Relationships xmlns="http://schemas.openxmlformats.org/package/2006/relationships"><Relationship Id="rId1" Type="http://schemas.openxmlformats.org/officeDocument/2006/relationships/slide" Target="../slides/slide27.xml" /><Relationship Id="rId2" Type="http://schemas.openxmlformats.org/officeDocument/2006/relationships/notesMaster" Target="../notesMasters/notesMaster1.xml" /></Relationships>
</file>

<file path=ppt/notesSlides/_rels/notesSlide25.xml.rels>&#65279;<?xml version="1.0" encoding="utf-8" standalone="yes"?><Relationships xmlns="http://schemas.openxmlformats.org/package/2006/relationships"><Relationship Id="rId1" Type="http://schemas.openxmlformats.org/officeDocument/2006/relationships/slide" Target="../slides/slide28.xml" /><Relationship Id="rId2" Type="http://schemas.openxmlformats.org/officeDocument/2006/relationships/notesMaster" Target="../notesMasters/notesMaster1.xml" /></Relationships>
</file>

<file path=ppt/notesSlides/_rels/notesSlide26.xml.rels>&#65279;<?xml version="1.0" encoding="utf-8" standalone="yes"?><Relationships xmlns="http://schemas.openxmlformats.org/package/2006/relationships"><Relationship Id="rId1" Type="http://schemas.openxmlformats.org/officeDocument/2006/relationships/slide" Target="../slides/slide29.xml" /><Relationship Id="rId2" Type="http://schemas.openxmlformats.org/officeDocument/2006/relationships/notesMaster" Target="../notesMasters/notesMaster1.xml" /></Relationships>
</file>

<file path=ppt/notesSlides/_rels/notesSlide27.xml.rels>&#65279;<?xml version="1.0" encoding="utf-8" standalone="yes"?><Relationships xmlns="http://schemas.openxmlformats.org/package/2006/relationships"><Relationship Id="rId1" Type="http://schemas.openxmlformats.org/officeDocument/2006/relationships/slide" Target="../slides/slide30.xml" /><Relationship Id="rId2" Type="http://schemas.openxmlformats.org/officeDocument/2006/relationships/notesMaster" Target="../notesMasters/notesMaster1.xml" /></Relationships>
</file>

<file path=ppt/notesSlides/_rels/notesSlide28.xml.rels>&#65279;<?xml version="1.0" encoding="utf-8" standalone="yes"?><Relationships xmlns="http://schemas.openxmlformats.org/package/2006/relationships"><Relationship Id="rId1" Type="http://schemas.openxmlformats.org/officeDocument/2006/relationships/slide" Target="../slides/slide31.xml" /><Relationship Id="rId2" Type="http://schemas.openxmlformats.org/officeDocument/2006/relationships/notesMaster" Target="../notesMasters/notesMaster1.xml" /></Relationships>
</file>

<file path=ppt/notesSlides/_rels/notesSlide29.xml.rels>&#65279;<?xml version="1.0" encoding="utf-8" standalone="yes"?><Relationships xmlns="http://schemas.openxmlformats.org/package/2006/relationships"><Relationship Id="rId1" Type="http://schemas.openxmlformats.org/officeDocument/2006/relationships/slide" Target="../slides/slide32.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30.xml.rels>&#65279;<?xml version="1.0" encoding="utf-8" standalone="yes"?><Relationships xmlns="http://schemas.openxmlformats.org/package/2006/relationships"><Relationship Id="rId1" Type="http://schemas.openxmlformats.org/officeDocument/2006/relationships/slide" Target="../slides/slide33.xml" /><Relationship Id="rId2" Type="http://schemas.openxmlformats.org/officeDocument/2006/relationships/notesMaster" Target="../notesMasters/notesMaster1.xml" /></Relationships>
</file>

<file path=ppt/notesSlides/_rels/notesSlide31.xml.rels>&#65279;<?xml version="1.0" encoding="utf-8" standalone="yes"?><Relationships xmlns="http://schemas.openxmlformats.org/package/2006/relationships"><Relationship Id="rId1" Type="http://schemas.openxmlformats.org/officeDocument/2006/relationships/slide" Target="../slides/slide34.xml" /><Relationship Id="rId2" Type="http://schemas.openxmlformats.org/officeDocument/2006/relationships/notesMaster" Target="../notesMasters/notesMaster1.xml" /></Relationships>
</file>

<file path=ppt/notesSlides/_rels/notesSlide32.xml.rels>&#65279;<?xml version="1.0" encoding="utf-8" standalone="yes"?><Relationships xmlns="http://schemas.openxmlformats.org/package/2006/relationships"><Relationship Id="rId1" Type="http://schemas.openxmlformats.org/officeDocument/2006/relationships/slide" Target="../slides/slide35.xml" /><Relationship Id="rId2" Type="http://schemas.openxmlformats.org/officeDocument/2006/relationships/notesMaster" Target="../notesMasters/notesMaster1.xml" /></Relationships>
</file>

<file path=ppt/notesSlides/_rels/notesSlide33.xml.rels>&#65279;<?xml version="1.0" encoding="utf-8" standalone="yes"?><Relationships xmlns="http://schemas.openxmlformats.org/package/2006/relationships"><Relationship Id="rId1" Type="http://schemas.openxmlformats.org/officeDocument/2006/relationships/slide" Target="../slides/slide36.xml" /><Relationship Id="rId2" Type="http://schemas.openxmlformats.org/officeDocument/2006/relationships/notesMaster" Target="../notesMasters/notesMaster1.xml" /></Relationships>
</file>

<file path=ppt/notesSlides/_rels/notesSlide34.xml.rels>&#65279;<?xml version="1.0" encoding="utf-8" standalone="yes"?><Relationships xmlns="http://schemas.openxmlformats.org/package/2006/relationships"><Relationship Id="rId1" Type="http://schemas.openxmlformats.org/officeDocument/2006/relationships/slide" Target="../slides/slide37.xml" /><Relationship Id="rId2" Type="http://schemas.openxmlformats.org/officeDocument/2006/relationships/notesMaster" Target="../notesMasters/notesMaster1.xml" /></Relationships>
</file>

<file path=ppt/notesSlides/_rels/notesSlide35.xml.rels>&#65279;<?xml version="1.0" encoding="utf-8" standalone="yes"?><Relationships xmlns="http://schemas.openxmlformats.org/package/2006/relationships"><Relationship Id="rId1" Type="http://schemas.openxmlformats.org/officeDocument/2006/relationships/slide" Target="../slides/slide38.xml" /><Relationship Id="rId2" Type="http://schemas.openxmlformats.org/officeDocument/2006/relationships/notesMaster" Target="../notesMasters/notesMaster1.xml" /></Relationships>
</file>

<file path=ppt/notesSlides/_rels/notesSlide36.xml.rels>&#65279;<?xml version="1.0" encoding="utf-8" standalone="yes"?><Relationships xmlns="http://schemas.openxmlformats.org/package/2006/relationships"><Relationship Id="rId1" Type="http://schemas.openxmlformats.org/officeDocument/2006/relationships/slide" Target="../slides/slide39.xml" /><Relationship Id="rId2" Type="http://schemas.openxmlformats.org/officeDocument/2006/relationships/notesMaster" Target="../notesMasters/notesMaster1.xml" /></Relationships>
</file>

<file path=ppt/notesSlides/_rels/notesSlide37.xml.rels>&#65279;<?xml version="1.0" encoding="utf-8" standalone="yes"?><Relationships xmlns="http://schemas.openxmlformats.org/package/2006/relationships"><Relationship Id="rId1" Type="http://schemas.openxmlformats.org/officeDocument/2006/relationships/slide" Target="../slides/slide40.xml" /><Relationship Id="rId2" Type="http://schemas.openxmlformats.org/officeDocument/2006/relationships/notesMaster" Target="../notesMasters/notesMaster1.xml" /></Relationships>
</file>

<file path=ppt/notesSlides/_rels/notesSlide38.xml.rels>&#65279;<?xml version="1.0" encoding="utf-8" standalone="yes"?><Relationships xmlns="http://schemas.openxmlformats.org/package/2006/relationships"><Relationship Id="rId1" Type="http://schemas.openxmlformats.org/officeDocument/2006/relationships/slide" Target="../slides/slide41.xml" /><Relationship Id="rId2" Type="http://schemas.openxmlformats.org/officeDocument/2006/relationships/notesMaster" Target="../notesMasters/notesMaster1.xml" /></Relationships>
</file>

<file path=ppt/notesSlides/_rels/notesSlide39.xml.rels>&#65279;<?xml version="1.0" encoding="utf-8" standalone="yes"?><Relationships xmlns="http://schemas.openxmlformats.org/package/2006/relationships"><Relationship Id="rId1" Type="http://schemas.openxmlformats.org/officeDocument/2006/relationships/slide" Target="../slides/slide42.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40.xml.rels>&#65279;<?xml version="1.0" encoding="utf-8" standalone="yes"?><Relationships xmlns="http://schemas.openxmlformats.org/package/2006/relationships"><Relationship Id="rId1" Type="http://schemas.openxmlformats.org/officeDocument/2006/relationships/slide" Target="../slides/slide43.xml" /><Relationship Id="rId2" Type="http://schemas.openxmlformats.org/officeDocument/2006/relationships/notesMaster" Target="../notesMasters/notesMaster1.xml" /></Relationships>
</file>

<file path=ppt/notesSlides/_rels/notesSlide41.xml.rels>&#65279;<?xml version="1.0" encoding="utf-8" standalone="yes"?><Relationships xmlns="http://schemas.openxmlformats.org/package/2006/relationships"><Relationship Id="rId1" Type="http://schemas.openxmlformats.org/officeDocument/2006/relationships/slide" Target="../slides/slide45.xml" /><Relationship Id="rId2" Type="http://schemas.openxmlformats.org/officeDocument/2006/relationships/notesMaster" Target="../notesMasters/notesMaster1.xml" /></Relationships>
</file>

<file path=ppt/notesSlides/_rels/notesSlide42.xml.rels>&#65279;<?xml version="1.0" encoding="utf-8" standalone="yes"?><Relationships xmlns="http://schemas.openxmlformats.org/package/2006/relationships"><Relationship Id="rId1" Type="http://schemas.openxmlformats.org/officeDocument/2006/relationships/slide" Target="../slides/slide46.xml" /><Relationship Id="rId2" Type="http://schemas.openxmlformats.org/officeDocument/2006/relationships/notesMaster" Target="../notesMasters/notesMaster1.xml" /></Relationships>
</file>

<file path=ppt/notesSlides/_rels/notesSlide43.xml.rels>&#65279;<?xml version="1.0" encoding="utf-8" standalone="yes"?><Relationships xmlns="http://schemas.openxmlformats.org/package/2006/relationships"><Relationship Id="rId1" Type="http://schemas.openxmlformats.org/officeDocument/2006/relationships/slide" Target="../slides/slide47.xml" /><Relationship Id="rId2" Type="http://schemas.openxmlformats.org/officeDocument/2006/relationships/notesMaster" Target="../notesMasters/notesMaster1.xml" /></Relationships>
</file>

<file path=ppt/notesSlides/_rels/notesSlide44.xml.rels>&#65279;<?xml version="1.0" encoding="utf-8" standalone="yes"?><Relationships xmlns="http://schemas.openxmlformats.org/package/2006/relationships"><Relationship Id="rId1" Type="http://schemas.openxmlformats.org/officeDocument/2006/relationships/slide" Target="../slides/slide48.xml" /><Relationship Id="rId2" Type="http://schemas.openxmlformats.org/officeDocument/2006/relationships/notesMaster" Target="../notesMasters/notesMaster1.xml" /></Relationships>
</file>

<file path=ppt/notesSlides/_rels/notesSlide45.xml.rels>&#65279;<?xml version="1.0" encoding="utf-8" standalone="yes"?><Relationships xmlns="http://schemas.openxmlformats.org/package/2006/relationships"><Relationship Id="rId1" Type="http://schemas.openxmlformats.org/officeDocument/2006/relationships/slide" Target="../slides/slide61.xml" /><Relationship Id="rId2" Type="http://schemas.openxmlformats.org/officeDocument/2006/relationships/notesMaster" Target="../notesMasters/notesMaster1.xml" /></Relationships>
</file>

<file path=ppt/notesSlides/_rels/notesSlide46.xml.rels>&#65279;<?xml version="1.0" encoding="utf-8" standalone="yes"?><Relationships xmlns="http://schemas.openxmlformats.org/package/2006/relationships"><Relationship Id="rId1" Type="http://schemas.openxmlformats.org/officeDocument/2006/relationships/slide" Target="../slides/slide62.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1155"/>
        <p:cNvGrpSpPr/>
        <p:nvPr/>
      </p:nvGrpSpPr>
      <p:grpSpPr>
        <a:xfrm>
          <a:off x="0" y="0"/>
          <a:ext cx="0" cy="0"/>
        </a:xfrm>
      </p:grpSpPr>
      <p:sp>
        <p:nvSpPr>
          <p:cNvPr id="1156" name="Google Shape;1156;p: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1157" name="Google Shape;11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1241"/>
        <p:cNvGrpSpPr/>
        <p:nvPr/>
      </p:nvGrpSpPr>
      <p:grpSpPr>
        <a:xfrm>
          <a:off x="0" y="0"/>
          <a:ext cx="0" cy="0"/>
        </a:xfrm>
      </p:grpSpPr>
      <p:sp>
        <p:nvSpPr>
          <p:cNvPr id="1242" name="Google Shape;1242;g127c793fce3_0_19: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1243" name="Google Shape;1243;g127c793fce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503142598"/>
      </p:ext>
    </p:extLst>
  </p:cSld>
  <p:clrMapOvr>
    <a:masterClrMapping/>
  </p:clrMapOvr>
</p:notes>
</file>

<file path=ppt/notesSlides/notesSlide1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1241"/>
        <p:cNvGrpSpPr/>
        <p:nvPr/>
      </p:nvGrpSpPr>
      <p:grpSpPr>
        <a:xfrm>
          <a:off x="0" y="0"/>
          <a:ext cx="0" cy="0"/>
        </a:xfrm>
      </p:grpSpPr>
      <p:sp>
        <p:nvSpPr>
          <p:cNvPr id="1242" name="Google Shape;1242;g127c793fce3_0_19: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1243" name="Google Shape;1243;g127c793fce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2926988481"/>
      </p:ext>
    </p:extLst>
  </p:cSld>
  <p:clrMapOvr>
    <a:masterClrMapping/>
  </p:clrMapOvr>
</p:notes>
</file>

<file path=ppt/notesSlides/notesSlide1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1863"/>
        <p:cNvGrpSpPr/>
        <p:nvPr/>
      </p:nvGrpSpPr>
      <p:grpSpPr>
        <a:xfrm>
          <a:off x="0" y="0"/>
          <a:ext cx="0" cy="0"/>
        </a:xfrm>
      </p:grpSpPr>
      <p:sp>
        <p:nvSpPr>
          <p:cNvPr id="1864" name="Google Shape;1864;gf8cf4f0f69_0_65: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1865" name="Google Shape;1865;gf8cf4f0f69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1241"/>
        <p:cNvGrpSpPr/>
        <p:nvPr/>
      </p:nvGrpSpPr>
      <p:grpSpPr>
        <a:xfrm>
          <a:off x="0" y="0"/>
          <a:ext cx="0" cy="0"/>
        </a:xfrm>
      </p:grpSpPr>
      <p:sp>
        <p:nvSpPr>
          <p:cNvPr id="1242" name="Google Shape;1242;g127c793fce3_0_19: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1243" name="Google Shape;1243;g127c793fce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3508109475"/>
      </p:ext>
    </p:extLst>
  </p:cSld>
  <p:clrMapOvr>
    <a:masterClrMapping/>
  </p:clrMapOvr>
</p:notes>
</file>

<file path=ppt/notesSlides/notesSlide1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1241"/>
        <p:cNvGrpSpPr/>
        <p:nvPr/>
      </p:nvGrpSpPr>
      <p:grpSpPr>
        <a:xfrm>
          <a:off x="0" y="0"/>
          <a:ext cx="0" cy="0"/>
        </a:xfrm>
      </p:grpSpPr>
      <p:sp>
        <p:nvSpPr>
          <p:cNvPr id="1242" name="Google Shape;1242;g127c793fce3_0_19: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1243" name="Google Shape;1243;g127c793fce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3864845472"/>
      </p:ext>
    </p:extLst>
  </p:cSld>
  <p:clrMapOvr>
    <a:masterClrMapping/>
  </p:clrMapOvr>
</p:notes>
</file>

<file path=ppt/notesSlides/notesSlide1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1241"/>
        <p:cNvGrpSpPr/>
        <p:nvPr/>
      </p:nvGrpSpPr>
      <p:grpSpPr>
        <a:xfrm>
          <a:off x="0" y="0"/>
          <a:ext cx="0" cy="0"/>
        </a:xfrm>
      </p:grpSpPr>
      <p:sp>
        <p:nvSpPr>
          <p:cNvPr id="1242" name="Google Shape;1242;g127c793fce3_0_19: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1243" name="Google Shape;1243;g127c793fce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4107366357"/>
      </p:ext>
    </p:extLst>
  </p:cSld>
  <p:clrMapOvr>
    <a:masterClrMapping/>
  </p:clrMapOvr>
</p:notes>
</file>

<file path=ppt/notesSlides/notesSlide1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1241"/>
        <p:cNvGrpSpPr/>
        <p:nvPr/>
      </p:nvGrpSpPr>
      <p:grpSpPr>
        <a:xfrm>
          <a:off x="0" y="0"/>
          <a:ext cx="0" cy="0"/>
        </a:xfrm>
      </p:grpSpPr>
      <p:sp>
        <p:nvSpPr>
          <p:cNvPr id="1242" name="Google Shape;1242;g127c793fce3_0_19: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1243" name="Google Shape;1243;g127c793fce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3704977508"/>
      </p:ext>
    </p:extLst>
  </p:cSld>
  <p:clrMapOvr>
    <a:masterClrMapping/>
  </p:clrMapOvr>
</p:notes>
</file>

<file path=ppt/notesSlides/notesSlide1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1427"/>
        <p:cNvGrpSpPr/>
        <p:nvPr/>
      </p:nvGrpSpPr>
      <p:grpSpPr>
        <a:xfrm>
          <a:off x="0" y="0"/>
          <a:ext cx="0" cy="0"/>
        </a:xfrm>
      </p:grpSpPr>
      <p:sp>
        <p:nvSpPr>
          <p:cNvPr id="1428" name="Google Shape;1428;g99f2f57a71_0_207: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1429" name="Google Shape;1429;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1241"/>
        <p:cNvGrpSpPr/>
        <p:nvPr/>
      </p:nvGrpSpPr>
      <p:grpSpPr>
        <a:xfrm>
          <a:off x="0" y="0"/>
          <a:ext cx="0" cy="0"/>
        </a:xfrm>
      </p:grpSpPr>
      <p:sp>
        <p:nvSpPr>
          <p:cNvPr id="1242" name="Google Shape;1242;g127c793fce3_0_19: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1243" name="Google Shape;1243;g127c793fce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4024480374"/>
      </p:ext>
    </p:extLst>
  </p:cSld>
  <p:clrMapOvr>
    <a:masterClrMapping/>
  </p:clrMapOvr>
</p:notes>
</file>

<file path=ppt/notesSlides/notesSlide1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1241"/>
        <p:cNvGrpSpPr/>
        <p:nvPr/>
      </p:nvGrpSpPr>
      <p:grpSpPr>
        <a:xfrm>
          <a:off x="0" y="0"/>
          <a:ext cx="0" cy="0"/>
        </a:xfrm>
      </p:grpSpPr>
      <p:sp>
        <p:nvSpPr>
          <p:cNvPr id="1242" name="Google Shape;1242;g127c793fce3_0_19: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1243" name="Google Shape;1243;g127c793fce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4246286780"/>
      </p:ext>
    </p:extLst>
  </p:cSld>
  <p:clrMapOvr>
    <a:masterClrMapping/>
  </p:clrMapOvr>
</p:notes>
</file>

<file path=ppt/notesSlides/notesSlide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5129"/>
        <p:cNvGrpSpPr/>
        <p:nvPr/>
      </p:nvGrpSpPr>
      <p:grpSpPr>
        <a:xfrm>
          <a:off x="0" y="0"/>
          <a:ext cx="0" cy="0"/>
        </a:xfrm>
      </p:grpSpPr>
      <p:sp>
        <p:nvSpPr>
          <p:cNvPr id="5130" name="Google Shape;5130;gacfe13a17b_0_363: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5131" name="Google Shape;5131;gacfe13a17b_0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1241"/>
        <p:cNvGrpSpPr/>
        <p:nvPr/>
      </p:nvGrpSpPr>
      <p:grpSpPr>
        <a:xfrm>
          <a:off x="0" y="0"/>
          <a:ext cx="0" cy="0"/>
        </a:xfrm>
      </p:grpSpPr>
      <p:sp>
        <p:nvSpPr>
          <p:cNvPr id="1242" name="Google Shape;1242;g127c793fce3_0_19: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1243" name="Google Shape;1243;g127c793fce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625000696"/>
      </p:ext>
    </p:extLst>
  </p:cSld>
  <p:clrMapOvr>
    <a:masterClrMapping/>
  </p:clrMapOvr>
</p:notes>
</file>

<file path=ppt/notesSlides/notesSlide2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1241"/>
        <p:cNvGrpSpPr/>
        <p:nvPr/>
      </p:nvGrpSpPr>
      <p:grpSpPr>
        <a:xfrm>
          <a:off x="0" y="0"/>
          <a:ext cx="0" cy="0"/>
        </a:xfrm>
      </p:grpSpPr>
      <p:sp>
        <p:nvSpPr>
          <p:cNvPr id="1242" name="Google Shape;1242;g127c793fce3_0_19: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1243" name="Google Shape;1243;g127c793fce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149651887"/>
      </p:ext>
    </p:extLst>
  </p:cSld>
  <p:clrMapOvr>
    <a:masterClrMapping/>
  </p:clrMapOvr>
</p:notes>
</file>

<file path=ppt/notesSlides/notesSlide2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1241"/>
        <p:cNvGrpSpPr/>
        <p:nvPr/>
      </p:nvGrpSpPr>
      <p:grpSpPr>
        <a:xfrm>
          <a:off x="0" y="0"/>
          <a:ext cx="0" cy="0"/>
        </a:xfrm>
      </p:grpSpPr>
      <p:sp>
        <p:nvSpPr>
          <p:cNvPr id="1242" name="Google Shape;1242;g127c793fce3_0_19: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1243" name="Google Shape;1243;g127c793fce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3543816721"/>
      </p:ext>
    </p:extLst>
  </p:cSld>
  <p:clrMapOvr>
    <a:masterClrMapping/>
  </p:clrMapOvr>
</p:notes>
</file>

<file path=ppt/notesSlides/notesSlide2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1241"/>
        <p:cNvGrpSpPr/>
        <p:nvPr/>
      </p:nvGrpSpPr>
      <p:grpSpPr>
        <a:xfrm>
          <a:off x="0" y="0"/>
          <a:ext cx="0" cy="0"/>
        </a:xfrm>
      </p:grpSpPr>
      <p:sp>
        <p:nvSpPr>
          <p:cNvPr id="1242" name="Google Shape;1242;g127c793fce3_0_19: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1243" name="Google Shape;1243;g127c793fce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4141845774"/>
      </p:ext>
    </p:extLst>
  </p:cSld>
  <p:clrMapOvr>
    <a:masterClrMapping/>
  </p:clrMapOvr>
</p:notes>
</file>

<file path=ppt/notesSlides/notesSlide2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1241"/>
        <p:cNvGrpSpPr/>
        <p:nvPr/>
      </p:nvGrpSpPr>
      <p:grpSpPr>
        <a:xfrm>
          <a:off x="0" y="0"/>
          <a:ext cx="0" cy="0"/>
        </a:xfrm>
      </p:grpSpPr>
      <p:sp>
        <p:nvSpPr>
          <p:cNvPr id="1242" name="Google Shape;1242;g127c793fce3_0_19: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1243" name="Google Shape;1243;g127c793fce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1479276031"/>
      </p:ext>
    </p:extLst>
  </p:cSld>
  <p:clrMapOvr>
    <a:masterClrMapping/>
  </p:clrMapOvr>
</p:notes>
</file>

<file path=ppt/notesSlides/notesSlide2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1241"/>
        <p:cNvGrpSpPr/>
        <p:nvPr/>
      </p:nvGrpSpPr>
      <p:grpSpPr>
        <a:xfrm>
          <a:off x="0" y="0"/>
          <a:ext cx="0" cy="0"/>
        </a:xfrm>
      </p:grpSpPr>
      <p:sp>
        <p:nvSpPr>
          <p:cNvPr id="1242" name="Google Shape;1242;g127c793fce3_0_19: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1243" name="Google Shape;1243;g127c793fce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1345416833"/>
      </p:ext>
    </p:extLst>
  </p:cSld>
  <p:clrMapOvr>
    <a:masterClrMapping/>
  </p:clrMapOvr>
</p:notes>
</file>

<file path=ppt/notesSlides/notesSlide2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1241"/>
        <p:cNvGrpSpPr/>
        <p:nvPr/>
      </p:nvGrpSpPr>
      <p:grpSpPr>
        <a:xfrm>
          <a:off x="0" y="0"/>
          <a:ext cx="0" cy="0"/>
        </a:xfrm>
      </p:grpSpPr>
      <p:sp>
        <p:nvSpPr>
          <p:cNvPr id="1242" name="Google Shape;1242;g127c793fce3_0_19: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1243" name="Google Shape;1243;g127c793fce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566558435"/>
      </p:ext>
    </p:extLst>
  </p:cSld>
  <p:clrMapOvr>
    <a:masterClrMapping/>
  </p:clrMapOvr>
</p:notes>
</file>

<file path=ppt/notesSlides/notesSlide2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1241"/>
        <p:cNvGrpSpPr/>
        <p:nvPr/>
      </p:nvGrpSpPr>
      <p:grpSpPr>
        <a:xfrm>
          <a:off x="0" y="0"/>
          <a:ext cx="0" cy="0"/>
        </a:xfrm>
      </p:grpSpPr>
      <p:sp>
        <p:nvSpPr>
          <p:cNvPr id="1242" name="Google Shape;1242;g127c793fce3_0_19: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1243" name="Google Shape;1243;g127c793fce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4155562984"/>
      </p:ext>
    </p:extLst>
  </p:cSld>
  <p:clrMapOvr>
    <a:masterClrMapping/>
  </p:clrMapOvr>
</p:notes>
</file>

<file path=ppt/notesSlides/notesSlide2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1241"/>
        <p:cNvGrpSpPr/>
        <p:nvPr/>
      </p:nvGrpSpPr>
      <p:grpSpPr>
        <a:xfrm>
          <a:off x="0" y="0"/>
          <a:ext cx="0" cy="0"/>
        </a:xfrm>
      </p:grpSpPr>
      <p:sp>
        <p:nvSpPr>
          <p:cNvPr id="1242" name="Google Shape;1242;g127c793fce3_0_19: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1243" name="Google Shape;1243;g127c793fce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3902819645"/>
      </p:ext>
    </p:extLst>
  </p:cSld>
  <p:clrMapOvr>
    <a:masterClrMapping/>
  </p:clrMapOvr>
</p:notes>
</file>

<file path=ppt/notesSlides/notesSlide2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1241"/>
        <p:cNvGrpSpPr/>
        <p:nvPr/>
      </p:nvGrpSpPr>
      <p:grpSpPr>
        <a:xfrm>
          <a:off x="0" y="0"/>
          <a:ext cx="0" cy="0"/>
        </a:xfrm>
      </p:grpSpPr>
      <p:sp>
        <p:nvSpPr>
          <p:cNvPr id="1242" name="Google Shape;1242;g127c793fce3_0_19: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1243" name="Google Shape;1243;g127c793fce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3136300145"/>
      </p:ext>
    </p:extLst>
  </p:cSld>
  <p:clrMapOvr>
    <a:masterClrMapping/>
  </p:clrMapOvr>
</p:notes>
</file>

<file path=ppt/notesSlides/notesSlide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1241"/>
        <p:cNvGrpSpPr/>
        <p:nvPr/>
      </p:nvGrpSpPr>
      <p:grpSpPr>
        <a:xfrm>
          <a:off x="0" y="0"/>
          <a:ext cx="0" cy="0"/>
        </a:xfrm>
      </p:grpSpPr>
      <p:sp>
        <p:nvSpPr>
          <p:cNvPr id="1242" name="Google Shape;1242;g127c793fce3_0_19: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1243" name="Google Shape;1243;g127c793fce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1241"/>
        <p:cNvGrpSpPr/>
        <p:nvPr/>
      </p:nvGrpSpPr>
      <p:grpSpPr>
        <a:xfrm>
          <a:off x="0" y="0"/>
          <a:ext cx="0" cy="0"/>
        </a:xfrm>
      </p:grpSpPr>
      <p:sp>
        <p:nvSpPr>
          <p:cNvPr id="1242" name="Google Shape;1242;g127c793fce3_0_19: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1243" name="Google Shape;1243;g127c793fce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266430894"/>
      </p:ext>
    </p:extLst>
  </p:cSld>
  <p:clrMapOvr>
    <a:masterClrMapping/>
  </p:clrMapOvr>
</p:notes>
</file>

<file path=ppt/notesSlides/notesSlide3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1241"/>
        <p:cNvGrpSpPr/>
        <p:nvPr/>
      </p:nvGrpSpPr>
      <p:grpSpPr>
        <a:xfrm>
          <a:off x="0" y="0"/>
          <a:ext cx="0" cy="0"/>
        </a:xfrm>
      </p:grpSpPr>
      <p:sp>
        <p:nvSpPr>
          <p:cNvPr id="1242" name="Google Shape;1242;g127c793fce3_0_19: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1243" name="Google Shape;1243;g127c793fce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1378102818"/>
      </p:ext>
    </p:extLst>
  </p:cSld>
  <p:clrMapOvr>
    <a:masterClrMapping/>
  </p:clrMapOvr>
</p:notes>
</file>

<file path=ppt/notesSlides/notesSlide3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1241"/>
        <p:cNvGrpSpPr/>
        <p:nvPr/>
      </p:nvGrpSpPr>
      <p:grpSpPr>
        <a:xfrm>
          <a:off x="0" y="0"/>
          <a:ext cx="0" cy="0"/>
        </a:xfrm>
      </p:grpSpPr>
      <p:sp>
        <p:nvSpPr>
          <p:cNvPr id="1242" name="Google Shape;1242;g127c793fce3_0_19: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1243" name="Google Shape;1243;g127c793fce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2494613976"/>
      </p:ext>
    </p:extLst>
  </p:cSld>
  <p:clrMapOvr>
    <a:masterClrMapping/>
  </p:clrMapOvr>
</p:notes>
</file>

<file path=ppt/notesSlides/notesSlide3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1241"/>
        <p:cNvGrpSpPr/>
        <p:nvPr/>
      </p:nvGrpSpPr>
      <p:grpSpPr>
        <a:xfrm>
          <a:off x="0" y="0"/>
          <a:ext cx="0" cy="0"/>
        </a:xfrm>
      </p:grpSpPr>
      <p:sp>
        <p:nvSpPr>
          <p:cNvPr id="1242" name="Google Shape;1242;g127c793fce3_0_19: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1243" name="Google Shape;1243;g127c793fce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2732552653"/>
      </p:ext>
    </p:extLst>
  </p:cSld>
  <p:clrMapOvr>
    <a:masterClrMapping/>
  </p:clrMapOvr>
</p:notes>
</file>

<file path=ppt/notesSlides/notesSlide3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1241"/>
        <p:cNvGrpSpPr/>
        <p:nvPr/>
      </p:nvGrpSpPr>
      <p:grpSpPr>
        <a:xfrm>
          <a:off x="0" y="0"/>
          <a:ext cx="0" cy="0"/>
        </a:xfrm>
      </p:grpSpPr>
      <p:sp>
        <p:nvSpPr>
          <p:cNvPr id="1242" name="Google Shape;1242;g127c793fce3_0_19: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1243" name="Google Shape;1243;g127c793fce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1048662330"/>
      </p:ext>
    </p:extLst>
  </p:cSld>
  <p:clrMapOvr>
    <a:masterClrMapping/>
  </p:clrMapOvr>
</p:notes>
</file>

<file path=ppt/notesSlides/notesSlide3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1241"/>
        <p:cNvGrpSpPr/>
        <p:nvPr/>
      </p:nvGrpSpPr>
      <p:grpSpPr>
        <a:xfrm>
          <a:off x="0" y="0"/>
          <a:ext cx="0" cy="0"/>
        </a:xfrm>
      </p:grpSpPr>
      <p:sp>
        <p:nvSpPr>
          <p:cNvPr id="1242" name="Google Shape;1242;g127c793fce3_0_19: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1243" name="Google Shape;1243;g127c793fce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1797607654"/>
      </p:ext>
    </p:extLst>
  </p:cSld>
  <p:clrMapOvr>
    <a:masterClrMapping/>
  </p:clrMapOvr>
</p:notes>
</file>

<file path=ppt/notesSlides/notesSlide3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1241"/>
        <p:cNvGrpSpPr/>
        <p:nvPr/>
      </p:nvGrpSpPr>
      <p:grpSpPr>
        <a:xfrm>
          <a:off x="0" y="0"/>
          <a:ext cx="0" cy="0"/>
        </a:xfrm>
      </p:grpSpPr>
      <p:sp>
        <p:nvSpPr>
          <p:cNvPr id="1242" name="Google Shape;1242;g127c793fce3_0_19: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1243" name="Google Shape;1243;g127c793fce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252867432"/>
      </p:ext>
    </p:extLst>
  </p:cSld>
  <p:clrMapOvr>
    <a:masterClrMapping/>
  </p:clrMapOvr>
</p:notes>
</file>

<file path=ppt/notesSlides/notesSlide3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1241"/>
        <p:cNvGrpSpPr/>
        <p:nvPr/>
      </p:nvGrpSpPr>
      <p:grpSpPr>
        <a:xfrm>
          <a:off x="0" y="0"/>
          <a:ext cx="0" cy="0"/>
        </a:xfrm>
      </p:grpSpPr>
      <p:sp>
        <p:nvSpPr>
          <p:cNvPr id="1242" name="Google Shape;1242;g127c793fce3_0_19: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1243" name="Google Shape;1243;g127c793fce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1937097744"/>
      </p:ext>
    </p:extLst>
  </p:cSld>
  <p:clrMapOvr>
    <a:masterClrMapping/>
  </p:clrMapOvr>
</p:notes>
</file>

<file path=ppt/notesSlides/notesSlide3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1241"/>
        <p:cNvGrpSpPr/>
        <p:nvPr/>
      </p:nvGrpSpPr>
      <p:grpSpPr>
        <a:xfrm>
          <a:off x="0" y="0"/>
          <a:ext cx="0" cy="0"/>
        </a:xfrm>
      </p:grpSpPr>
      <p:sp>
        <p:nvSpPr>
          <p:cNvPr id="1242" name="Google Shape;1242;g127c793fce3_0_19: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1243" name="Google Shape;1243;g127c793fce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1329664161"/>
      </p:ext>
    </p:extLst>
  </p:cSld>
  <p:clrMapOvr>
    <a:masterClrMapping/>
  </p:clrMapOvr>
</p:notes>
</file>

<file path=ppt/notesSlides/notesSlide3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1241"/>
        <p:cNvGrpSpPr/>
        <p:nvPr/>
      </p:nvGrpSpPr>
      <p:grpSpPr>
        <a:xfrm>
          <a:off x="0" y="0"/>
          <a:ext cx="0" cy="0"/>
        </a:xfrm>
      </p:grpSpPr>
      <p:sp>
        <p:nvSpPr>
          <p:cNvPr id="1242" name="Google Shape;1242;g127c793fce3_0_19: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1243" name="Google Shape;1243;g127c793fce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3228777844"/>
      </p:ext>
    </p:extLst>
  </p:cSld>
  <p:clrMapOvr>
    <a:masterClrMapping/>
  </p:clrMapOvr>
</p:notes>
</file>

<file path=ppt/notesSlides/notesSlide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1241"/>
        <p:cNvGrpSpPr/>
        <p:nvPr/>
      </p:nvGrpSpPr>
      <p:grpSpPr>
        <a:xfrm>
          <a:off x="0" y="0"/>
          <a:ext cx="0" cy="0"/>
        </a:xfrm>
      </p:grpSpPr>
      <p:sp>
        <p:nvSpPr>
          <p:cNvPr id="1242" name="Google Shape;1242;g127c793fce3_0_19: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1243" name="Google Shape;1243;g127c793fce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2962011909"/>
      </p:ext>
    </p:extLst>
  </p:cSld>
  <p:clrMapOvr>
    <a:masterClrMapping/>
  </p:clrMapOvr>
</p:notes>
</file>

<file path=ppt/notesSlides/notesSlide4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1241"/>
        <p:cNvGrpSpPr/>
        <p:nvPr/>
      </p:nvGrpSpPr>
      <p:grpSpPr>
        <a:xfrm>
          <a:off x="0" y="0"/>
          <a:ext cx="0" cy="0"/>
        </a:xfrm>
      </p:grpSpPr>
      <p:sp>
        <p:nvSpPr>
          <p:cNvPr id="1242" name="Google Shape;1242;g127c793fce3_0_19: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1243" name="Google Shape;1243;g127c793fce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1035295600"/>
      </p:ext>
    </p:extLst>
  </p:cSld>
  <p:clrMapOvr>
    <a:masterClrMapping/>
  </p:clrMapOvr>
</p:notes>
</file>

<file path=ppt/notesSlides/notesSlide4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1241"/>
        <p:cNvGrpSpPr/>
        <p:nvPr/>
      </p:nvGrpSpPr>
      <p:grpSpPr>
        <a:xfrm>
          <a:off x="0" y="0"/>
          <a:ext cx="0" cy="0"/>
        </a:xfrm>
      </p:grpSpPr>
      <p:sp>
        <p:nvSpPr>
          <p:cNvPr id="1242" name="Google Shape;1242;g127c793fce3_0_19: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1243" name="Google Shape;1243;g127c793fce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3346531454"/>
      </p:ext>
    </p:extLst>
  </p:cSld>
  <p:clrMapOvr>
    <a:masterClrMapping/>
  </p:clrMapOvr>
</p:notes>
</file>

<file path=ppt/notesSlides/notesSlide4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1241"/>
        <p:cNvGrpSpPr/>
        <p:nvPr/>
      </p:nvGrpSpPr>
      <p:grpSpPr>
        <a:xfrm>
          <a:off x="0" y="0"/>
          <a:ext cx="0" cy="0"/>
        </a:xfrm>
      </p:grpSpPr>
      <p:sp>
        <p:nvSpPr>
          <p:cNvPr id="1242" name="Google Shape;1242;g127c793fce3_0_19: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1243" name="Google Shape;1243;g127c793fce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2368174608"/>
      </p:ext>
    </p:extLst>
  </p:cSld>
  <p:clrMapOvr>
    <a:masterClrMapping/>
  </p:clrMapOvr>
</p:notes>
</file>

<file path=ppt/notesSlides/notesSlide4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1241"/>
        <p:cNvGrpSpPr/>
        <p:nvPr/>
      </p:nvGrpSpPr>
      <p:grpSpPr>
        <a:xfrm>
          <a:off x="0" y="0"/>
          <a:ext cx="0" cy="0"/>
        </a:xfrm>
      </p:grpSpPr>
      <p:sp>
        <p:nvSpPr>
          <p:cNvPr id="1242" name="Google Shape;1242;g127c793fce3_0_19: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1243" name="Google Shape;1243;g127c793fce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2812493209"/>
      </p:ext>
    </p:extLst>
  </p:cSld>
  <p:clrMapOvr>
    <a:masterClrMapping/>
  </p:clrMapOvr>
</p:notes>
</file>

<file path=ppt/notesSlides/notesSlide4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5129"/>
        <p:cNvGrpSpPr/>
        <p:nvPr/>
      </p:nvGrpSpPr>
      <p:grpSpPr>
        <a:xfrm>
          <a:off x="0" y="0"/>
          <a:ext cx="0" cy="0"/>
        </a:xfrm>
      </p:grpSpPr>
      <p:sp>
        <p:nvSpPr>
          <p:cNvPr id="5130" name="Google Shape;5130;gacfe13a17b_0_363: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5131" name="Google Shape;5131;gacfe13a17b_0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3826362468"/>
      </p:ext>
    </p:extLst>
  </p:cSld>
  <p:clrMapOvr>
    <a:masterClrMapping/>
  </p:clrMapOvr>
</p:notes>
</file>

<file path=ppt/notesSlides/notesSlide4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5129"/>
        <p:cNvGrpSpPr/>
        <p:nvPr/>
      </p:nvGrpSpPr>
      <p:grpSpPr>
        <a:xfrm>
          <a:off x="0" y="0"/>
          <a:ext cx="0" cy="0"/>
        </a:xfrm>
      </p:grpSpPr>
      <p:sp>
        <p:nvSpPr>
          <p:cNvPr id="5130" name="Google Shape;5130;gacfe13a17b_0_363: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5131" name="Google Shape;5131;gacfe13a17b_0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3450119026"/>
      </p:ext>
    </p:extLst>
  </p:cSld>
  <p:clrMapOvr>
    <a:masterClrMapping/>
  </p:clrMapOvr>
</p:notes>
</file>

<file path=ppt/notesSlides/notesSlide4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1241"/>
        <p:cNvGrpSpPr/>
        <p:nvPr/>
      </p:nvGrpSpPr>
      <p:grpSpPr>
        <a:xfrm>
          <a:off x="0" y="0"/>
          <a:ext cx="0" cy="0"/>
        </a:xfrm>
      </p:grpSpPr>
      <p:sp>
        <p:nvSpPr>
          <p:cNvPr id="1242" name="Google Shape;1242;g127c793fce3_0_19: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1243" name="Google Shape;1243;g127c793fce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3858779853"/>
      </p:ext>
    </p:extLst>
  </p:cSld>
  <p:clrMapOvr>
    <a:masterClrMapping/>
  </p:clrMapOvr>
</p:notes>
</file>

<file path=ppt/notesSlides/notesSlide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6696"/>
        <p:cNvGrpSpPr/>
        <p:nvPr/>
      </p:nvGrpSpPr>
      <p:grpSpPr>
        <a:xfrm>
          <a:off x="0" y="0"/>
          <a:ext cx="0" cy="0"/>
        </a:xfrm>
      </p:grpSpPr>
      <p:sp>
        <p:nvSpPr>
          <p:cNvPr id="6697" name="Google Shape;6697;gaa783588bf_0_897: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6698" name="Google Shape;6698;gaa783588bf_0_8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1241"/>
        <p:cNvGrpSpPr/>
        <p:nvPr/>
      </p:nvGrpSpPr>
      <p:grpSpPr>
        <a:xfrm>
          <a:off x="0" y="0"/>
          <a:ext cx="0" cy="0"/>
        </a:xfrm>
      </p:grpSpPr>
      <p:sp>
        <p:nvSpPr>
          <p:cNvPr id="1242" name="Google Shape;1242;g127c793fce3_0_19: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1243" name="Google Shape;1243;g127c793fce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3267880818"/>
      </p:ext>
    </p:extLst>
  </p:cSld>
  <p:clrMapOvr>
    <a:masterClrMapping/>
  </p:clrMapOvr>
</p:notes>
</file>

<file path=ppt/notesSlides/notesSlide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1241"/>
        <p:cNvGrpSpPr/>
        <p:nvPr/>
      </p:nvGrpSpPr>
      <p:grpSpPr>
        <a:xfrm>
          <a:off x="0" y="0"/>
          <a:ext cx="0" cy="0"/>
        </a:xfrm>
      </p:grpSpPr>
      <p:sp>
        <p:nvSpPr>
          <p:cNvPr id="1242" name="Google Shape;1242;g127c793fce3_0_19: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1243" name="Google Shape;1243;g127c793fce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2189493181"/>
      </p:ext>
    </p:extLst>
  </p:cSld>
  <p:clrMapOvr>
    <a:masterClrMapping/>
  </p:clrMapOvr>
</p:notes>
</file>

<file path=ppt/notesSlides/notesSlide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1241"/>
        <p:cNvGrpSpPr/>
        <p:nvPr/>
      </p:nvGrpSpPr>
      <p:grpSpPr>
        <a:xfrm>
          <a:off x="0" y="0"/>
          <a:ext cx="0" cy="0"/>
        </a:xfrm>
      </p:grpSpPr>
      <p:sp>
        <p:nvSpPr>
          <p:cNvPr id="1242" name="Google Shape;1242;g127c793fce3_0_19: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1243" name="Google Shape;1243;g127c793fce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1945642766"/>
      </p:ext>
    </p:extLst>
  </p:cSld>
  <p:clrMapOvr>
    <a:masterClrMapping/>
  </p:clrMapOvr>
</p:notes>
</file>

<file path=ppt/notesSlides/notesSlide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1241"/>
        <p:cNvGrpSpPr/>
        <p:nvPr/>
      </p:nvGrpSpPr>
      <p:grpSpPr>
        <a:xfrm>
          <a:off x="0" y="0"/>
          <a:ext cx="0" cy="0"/>
        </a:xfrm>
      </p:grpSpPr>
      <p:sp>
        <p:nvSpPr>
          <p:cNvPr id="1242" name="Google Shape;1242;g127c793fce3_0_19: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1243" name="Google Shape;1243;g127c793fce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2999843766"/>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slideLayout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matchingName="Title slide" type="title">
  <p:cSld name="TITLE">
    <p:spTree>
      <p:nvGrpSpPr>
        <p:cNvPr id="1" name="Shape 8"/>
        <p:cNvGrpSpPr/>
        <p:nvPr/>
      </p:nvGrpSpPr>
      <p:grpSpPr>
        <a:xfrm>
          <a:off x="0" y="0"/>
          <a:ext cx="0" cy="0"/>
        </a:xfrm>
      </p:grpSpPr>
      <p:sp>
        <p:nvSpPr>
          <p:cNvPr id="9" name="Google Shape;9;p2"/>
          <p:cNvSpPr txBox="1">
            <a:spLocks noGrp="1"/>
          </p:cNvSpPr>
          <p:nvPr>
            <p:ph type="ctrTitle"/>
          </p:nvPr>
        </p:nvSpPr>
        <p:spPr>
          <a:xfrm>
            <a:off x="2367076" y="897449"/>
            <a:ext cx="5971500" cy="1922100"/>
          </a:xfrm>
          <a:prstGeom prst="rect">
            <a:avLst/>
          </a:prstGeom>
        </p:spPr>
        <p:txBody>
          <a:bodyPr spcFirstLastPara="1" wrap="square" lIns="91425" tIns="91425" rIns="91425" bIns="91425" anchor="b" anchorCtr="0">
            <a:noAutofit/>
          </a:bodyPr>
          <a:lstStyle>
            <a:lvl1pPr lvl="0" algn="ctr">
              <a:spcBef>
                <a:spcPct val="0"/>
              </a:spcBef>
              <a:spcAft>
                <a:spcPct val="0"/>
              </a:spcAft>
              <a:buClr>
                <a:srgbClr val="191919"/>
              </a:buClr>
              <a:buSzPts val="5200"/>
              <a:buNone/>
              <a:defRPr sz="6000">
                <a:solidFill>
                  <a:srgbClr val="191919"/>
                </a:solidFill>
              </a:defRPr>
            </a:lvl1pPr>
            <a:lvl2pPr lvl="1" algn="ctr">
              <a:spcBef>
                <a:spcPct val="0"/>
              </a:spcBef>
              <a:spcAft>
                <a:spcPct val="0"/>
              </a:spcAft>
              <a:buClr>
                <a:srgbClr val="191919"/>
              </a:buClr>
              <a:buSzPts val="5200"/>
              <a:buNone/>
              <a:defRPr sz="5200">
                <a:solidFill>
                  <a:srgbClr val="191919"/>
                </a:solidFill>
              </a:defRPr>
            </a:lvl2pPr>
            <a:lvl3pPr lvl="2" algn="ctr">
              <a:spcBef>
                <a:spcPct val="0"/>
              </a:spcBef>
              <a:spcAft>
                <a:spcPct val="0"/>
              </a:spcAft>
              <a:buClr>
                <a:srgbClr val="191919"/>
              </a:buClr>
              <a:buSzPts val="5200"/>
              <a:buNone/>
              <a:defRPr sz="5200">
                <a:solidFill>
                  <a:srgbClr val="191919"/>
                </a:solidFill>
              </a:defRPr>
            </a:lvl3pPr>
            <a:lvl4pPr lvl="3" algn="ctr">
              <a:spcBef>
                <a:spcPct val="0"/>
              </a:spcBef>
              <a:spcAft>
                <a:spcPct val="0"/>
              </a:spcAft>
              <a:buClr>
                <a:srgbClr val="191919"/>
              </a:buClr>
              <a:buSzPts val="5200"/>
              <a:buNone/>
              <a:defRPr sz="5200">
                <a:solidFill>
                  <a:srgbClr val="191919"/>
                </a:solidFill>
              </a:defRPr>
            </a:lvl4pPr>
            <a:lvl5pPr lvl="4" algn="ctr">
              <a:spcBef>
                <a:spcPct val="0"/>
              </a:spcBef>
              <a:spcAft>
                <a:spcPct val="0"/>
              </a:spcAft>
              <a:buClr>
                <a:srgbClr val="191919"/>
              </a:buClr>
              <a:buSzPts val="5200"/>
              <a:buNone/>
              <a:defRPr sz="5200">
                <a:solidFill>
                  <a:srgbClr val="191919"/>
                </a:solidFill>
              </a:defRPr>
            </a:lvl5pPr>
            <a:lvl6pPr lvl="5" algn="ctr">
              <a:spcBef>
                <a:spcPct val="0"/>
              </a:spcBef>
              <a:spcAft>
                <a:spcPct val="0"/>
              </a:spcAft>
              <a:buClr>
                <a:srgbClr val="191919"/>
              </a:buClr>
              <a:buSzPts val="5200"/>
              <a:buNone/>
              <a:defRPr sz="5200">
                <a:solidFill>
                  <a:srgbClr val="191919"/>
                </a:solidFill>
              </a:defRPr>
            </a:lvl6pPr>
            <a:lvl7pPr lvl="6" algn="ctr">
              <a:spcBef>
                <a:spcPct val="0"/>
              </a:spcBef>
              <a:spcAft>
                <a:spcPct val="0"/>
              </a:spcAft>
              <a:buClr>
                <a:srgbClr val="191919"/>
              </a:buClr>
              <a:buSzPts val="5200"/>
              <a:buNone/>
              <a:defRPr sz="5200">
                <a:solidFill>
                  <a:srgbClr val="191919"/>
                </a:solidFill>
              </a:defRPr>
            </a:lvl7pPr>
            <a:lvl8pPr lvl="7" algn="ctr">
              <a:spcBef>
                <a:spcPct val="0"/>
              </a:spcBef>
              <a:spcAft>
                <a:spcPct val="0"/>
              </a:spcAft>
              <a:buClr>
                <a:srgbClr val="191919"/>
              </a:buClr>
              <a:buSzPts val="5200"/>
              <a:buNone/>
              <a:defRPr sz="5200">
                <a:solidFill>
                  <a:srgbClr val="191919"/>
                </a:solidFill>
              </a:defRPr>
            </a:lvl8pPr>
            <a:lvl9pPr lvl="8" algn="ctr">
              <a:spcBef>
                <a:spcPct val="0"/>
              </a:spcBef>
              <a:spcAft>
                <a:spcPct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3558225" y="2879714"/>
            <a:ext cx="3589200" cy="475800"/>
          </a:xfrm>
          <a:prstGeom prst="rect">
            <a:avLst/>
          </a:prstGeom>
          <a:noFill/>
        </p:spPr>
        <p:txBody>
          <a:bodyPr spcFirstLastPara="1" wrap="square" lIns="91425" tIns="91425" rIns="91425" bIns="91425" anchor="t" anchorCtr="0">
            <a:noAutofit/>
          </a:bodyPr>
          <a:lstStyle>
            <a:lvl1pPr lvl="0" algn="ctr">
              <a:lnSpc>
                <a:spcPct val="100000"/>
              </a:lnSpc>
              <a:spcBef>
                <a:spcPct val="0"/>
              </a:spcBef>
              <a:spcAft>
                <a:spcPct val="0"/>
              </a:spcAft>
              <a:buSzPts val="1400"/>
              <a:buNone/>
              <a:defRPr sz="1600">
                <a:solidFill>
                  <a:schemeClr val="dk1"/>
                </a:solidFill>
              </a:defRPr>
            </a:lvl1pPr>
            <a:lvl2pPr lvl="1" algn="ctr">
              <a:lnSpc>
                <a:spcPct val="100000"/>
              </a:lnSpc>
              <a:spcBef>
                <a:spcPct val="0"/>
              </a:spcBef>
              <a:spcAft>
                <a:spcPct val="0"/>
              </a:spcAft>
              <a:buSzPts val="1800"/>
              <a:buNone/>
              <a:defRPr sz="1800"/>
            </a:lvl2pPr>
            <a:lvl3pPr lvl="2" algn="ctr">
              <a:lnSpc>
                <a:spcPct val="100000"/>
              </a:lnSpc>
              <a:spcBef>
                <a:spcPct val="0"/>
              </a:spcBef>
              <a:spcAft>
                <a:spcPct val="0"/>
              </a:spcAft>
              <a:buSzPts val="1800"/>
              <a:buNone/>
              <a:defRPr sz="1800"/>
            </a:lvl3pPr>
            <a:lvl4pPr lvl="3" algn="ctr">
              <a:lnSpc>
                <a:spcPct val="100000"/>
              </a:lnSpc>
              <a:spcBef>
                <a:spcPct val="0"/>
              </a:spcBef>
              <a:spcAft>
                <a:spcPct val="0"/>
              </a:spcAft>
              <a:buSzPts val="1800"/>
              <a:buNone/>
              <a:defRPr sz="1800"/>
            </a:lvl4pPr>
            <a:lvl5pPr lvl="4" algn="ctr">
              <a:lnSpc>
                <a:spcPct val="100000"/>
              </a:lnSpc>
              <a:spcBef>
                <a:spcPct val="0"/>
              </a:spcBef>
              <a:spcAft>
                <a:spcPct val="0"/>
              </a:spcAft>
              <a:buSzPts val="1800"/>
              <a:buNone/>
              <a:defRPr sz="1800"/>
            </a:lvl5pPr>
            <a:lvl6pPr lvl="5" algn="ctr">
              <a:lnSpc>
                <a:spcPct val="100000"/>
              </a:lnSpc>
              <a:spcBef>
                <a:spcPct val="0"/>
              </a:spcBef>
              <a:spcAft>
                <a:spcPct val="0"/>
              </a:spcAft>
              <a:buSzPts val="1800"/>
              <a:buNone/>
              <a:defRPr sz="1800"/>
            </a:lvl6pPr>
            <a:lvl7pPr lvl="6" algn="ctr">
              <a:lnSpc>
                <a:spcPct val="100000"/>
              </a:lnSpc>
              <a:spcBef>
                <a:spcPct val="0"/>
              </a:spcBef>
              <a:spcAft>
                <a:spcPct val="0"/>
              </a:spcAft>
              <a:buSzPts val="1800"/>
              <a:buNone/>
              <a:defRPr sz="1800"/>
            </a:lvl7pPr>
            <a:lvl8pPr lvl="7" algn="ctr">
              <a:lnSpc>
                <a:spcPct val="100000"/>
              </a:lnSpc>
              <a:spcBef>
                <a:spcPct val="0"/>
              </a:spcBef>
              <a:spcAft>
                <a:spcPct val="0"/>
              </a:spcAft>
              <a:buSzPts val="1800"/>
              <a:buNone/>
              <a:defRPr sz="1800"/>
            </a:lvl8pPr>
            <a:lvl9pPr lvl="8" algn="ctr">
              <a:lnSpc>
                <a:spcPct val="100000"/>
              </a:lnSpc>
              <a:spcBef>
                <a:spcPct val="0"/>
              </a:spcBef>
              <a:spcAft>
                <a:spcPct val="0"/>
              </a:spcAft>
              <a:buSzPts val="1800"/>
              <a:buNone/>
              <a:defRPr sz="1800"/>
            </a:lvl9pPr>
          </a:lstStyle>
          <a:p>
            <a:endParaRPr/>
          </a:p>
        </p:txBody>
      </p:sp>
      <p:grpSp>
        <p:nvGrpSpPr>
          <p:cNvPr id="11" name="Google Shape;11;p2"/>
          <p:cNvGrpSpPr/>
          <p:nvPr/>
        </p:nvGrpSpPr>
        <p:grpSpPr>
          <a:xfrm>
            <a:off x="-478117" y="4077800"/>
            <a:ext cx="10100231" cy="1169296"/>
            <a:chOff x="-478117" y="4077800"/>
            <a:chExt cx="10100231" cy="1169296"/>
          </a:xfrm>
        </p:grpSpPr>
        <p:sp>
          <p:nvSpPr>
            <p:cNvPr id="12" name="Google Shape;12;p2"/>
            <p:cNvSpPr/>
            <p:nvPr/>
          </p:nvSpPr>
          <p:spPr>
            <a:xfrm>
              <a:off x="-478117" y="4077800"/>
              <a:ext cx="8494428" cy="1065696"/>
            </a:xfrm>
            <a:custGeom>
              <a:rect l="l" t="t" r="r" b="b"/>
              <a:pathLst>
                <a:path w="38790" h="9074" extrusionOk="0">
                  <a:moveTo>
                    <a:pt x="10590" y="1"/>
                  </a:moveTo>
                  <a:cubicBezTo>
                    <a:pt x="4720" y="1"/>
                    <a:pt x="1" y="9074"/>
                    <a:pt x="1" y="9074"/>
                  </a:cubicBezTo>
                  <a:lnTo>
                    <a:pt x="38789" y="9074"/>
                  </a:lnTo>
                  <a:cubicBezTo>
                    <a:pt x="38789" y="9074"/>
                    <a:pt x="16469" y="1"/>
                    <a:pt x="10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3" name="Google Shape;13;p2"/>
            <p:cNvSpPr/>
            <p:nvPr/>
          </p:nvSpPr>
          <p:spPr>
            <a:xfrm>
              <a:off x="541676" y="4485348"/>
              <a:ext cx="6667874" cy="761748"/>
            </a:xfrm>
            <a:custGeom>
              <a:rect l="l" t="t" r="r" b="b"/>
              <a:pathLst>
                <a:path w="30449" h="6486" extrusionOk="0">
                  <a:moveTo>
                    <a:pt x="21212" y="0"/>
                  </a:moveTo>
                  <a:cubicBezTo>
                    <a:pt x="21061" y="0"/>
                    <a:pt x="20922" y="20"/>
                    <a:pt x="20796" y="63"/>
                  </a:cubicBezTo>
                  <a:cubicBezTo>
                    <a:pt x="19690" y="434"/>
                    <a:pt x="18792" y="523"/>
                    <a:pt x="17938" y="523"/>
                  </a:cubicBezTo>
                  <a:cubicBezTo>
                    <a:pt x="17156" y="523"/>
                    <a:pt x="16410" y="449"/>
                    <a:pt x="15575" y="449"/>
                  </a:cubicBezTo>
                  <a:cubicBezTo>
                    <a:pt x="14873" y="449"/>
                    <a:pt x="14107" y="501"/>
                    <a:pt x="13204" y="696"/>
                  </a:cubicBezTo>
                  <a:cubicBezTo>
                    <a:pt x="10551" y="1267"/>
                    <a:pt x="10437" y="2921"/>
                    <a:pt x="6828" y="2921"/>
                  </a:cubicBezTo>
                  <a:cubicBezTo>
                    <a:pt x="6154" y="2921"/>
                    <a:pt x="5357" y="2863"/>
                    <a:pt x="4399" y="2730"/>
                  </a:cubicBezTo>
                  <a:cubicBezTo>
                    <a:pt x="4313" y="2718"/>
                    <a:pt x="4228" y="2712"/>
                    <a:pt x="4143" y="2712"/>
                  </a:cubicBezTo>
                  <a:cubicBezTo>
                    <a:pt x="1983" y="2712"/>
                    <a:pt x="1" y="6486"/>
                    <a:pt x="1" y="6486"/>
                  </a:cubicBezTo>
                  <a:lnTo>
                    <a:pt x="30448" y="6486"/>
                  </a:lnTo>
                  <a:cubicBezTo>
                    <a:pt x="30448" y="6486"/>
                    <a:pt x="23931" y="0"/>
                    <a:pt x="212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4" name="Google Shape;14;p2"/>
            <p:cNvSpPr/>
            <p:nvPr/>
          </p:nvSpPr>
          <p:spPr>
            <a:xfrm>
              <a:off x="541682" y="4316683"/>
              <a:ext cx="9080432" cy="826813"/>
            </a:xfrm>
            <a:custGeom>
              <a:rect l="l" t="t" r="r" b="b"/>
              <a:pathLst>
                <a:path w="41466" h="7040" extrusionOk="0">
                  <a:moveTo>
                    <a:pt x="30056" y="1"/>
                  </a:moveTo>
                  <a:cubicBezTo>
                    <a:pt x="24605" y="1"/>
                    <a:pt x="1" y="7040"/>
                    <a:pt x="1" y="7040"/>
                  </a:cubicBezTo>
                  <a:lnTo>
                    <a:pt x="41466" y="7040"/>
                  </a:lnTo>
                  <a:cubicBezTo>
                    <a:pt x="41466" y="7040"/>
                    <a:pt x="35515" y="1"/>
                    <a:pt x="300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sp>
        <p:nvSpPr>
          <p:cNvPr id="15" name="Google Shape;15;p2"/>
          <p:cNvSpPr/>
          <p:nvPr/>
        </p:nvSpPr>
        <p:spPr>
          <a:xfrm>
            <a:off x="2472061" y="270978"/>
            <a:ext cx="1495105" cy="361426"/>
          </a:xfrm>
          <a:custGeom>
            <a:rect l="l" t="t" r="r" b="b"/>
            <a:pathLst>
              <a:path w="6246" h="1510" extrusionOk="0">
                <a:moveTo>
                  <a:pt x="1349" y="1"/>
                </a:moveTo>
                <a:cubicBezTo>
                  <a:pt x="675" y="1"/>
                  <a:pt x="763" y="1019"/>
                  <a:pt x="389" y="1019"/>
                </a:cubicBezTo>
                <a:cubicBezTo>
                  <a:pt x="388" y="1019"/>
                  <a:pt x="386" y="1019"/>
                  <a:pt x="385" y="1018"/>
                </a:cubicBezTo>
                <a:cubicBezTo>
                  <a:pt x="381" y="1018"/>
                  <a:pt x="378" y="1018"/>
                  <a:pt x="374" y="1018"/>
                </a:cubicBezTo>
                <a:cubicBezTo>
                  <a:pt x="1" y="1018"/>
                  <a:pt x="1" y="1509"/>
                  <a:pt x="1" y="1509"/>
                </a:cubicBezTo>
                <a:lnTo>
                  <a:pt x="6246" y="1509"/>
                </a:lnTo>
                <a:cubicBezTo>
                  <a:pt x="6246" y="1509"/>
                  <a:pt x="5113" y="1340"/>
                  <a:pt x="4756" y="1233"/>
                </a:cubicBezTo>
                <a:cubicBezTo>
                  <a:pt x="4390" y="1126"/>
                  <a:pt x="4149" y="688"/>
                  <a:pt x="3864" y="626"/>
                </a:cubicBezTo>
                <a:cubicBezTo>
                  <a:pt x="3830" y="618"/>
                  <a:pt x="3800" y="615"/>
                  <a:pt x="3773" y="615"/>
                </a:cubicBezTo>
                <a:cubicBezTo>
                  <a:pt x="3599" y="615"/>
                  <a:pt x="3576" y="757"/>
                  <a:pt x="3447" y="757"/>
                </a:cubicBezTo>
                <a:cubicBezTo>
                  <a:pt x="3433" y="757"/>
                  <a:pt x="3417" y="755"/>
                  <a:pt x="3400" y="751"/>
                </a:cubicBezTo>
                <a:cubicBezTo>
                  <a:pt x="3195" y="706"/>
                  <a:pt x="3034" y="144"/>
                  <a:pt x="2713" y="109"/>
                </a:cubicBezTo>
                <a:cubicBezTo>
                  <a:pt x="2705" y="108"/>
                  <a:pt x="2697" y="108"/>
                  <a:pt x="2689" y="108"/>
                </a:cubicBezTo>
                <a:cubicBezTo>
                  <a:pt x="2387" y="108"/>
                  <a:pt x="2361" y="582"/>
                  <a:pt x="2179" y="582"/>
                </a:cubicBezTo>
                <a:cubicBezTo>
                  <a:pt x="2175" y="582"/>
                  <a:pt x="2172" y="582"/>
                  <a:pt x="2169" y="581"/>
                </a:cubicBezTo>
                <a:cubicBezTo>
                  <a:pt x="1964" y="564"/>
                  <a:pt x="2080" y="28"/>
                  <a:pt x="1375" y="1"/>
                </a:cubicBezTo>
                <a:cubicBezTo>
                  <a:pt x="1366" y="1"/>
                  <a:pt x="1357" y="1"/>
                  <a:pt x="13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6" name="Google Shape;16;p2"/>
          <p:cNvSpPr/>
          <p:nvPr/>
        </p:nvSpPr>
        <p:spPr>
          <a:xfrm>
            <a:off x="239550" y="608429"/>
            <a:ext cx="361500" cy="361500"/>
          </a:xfrm>
          <a:prstGeom prst="ellipse">
            <a:avLst/>
          </a:prstGeom>
          <a:noFill/>
          <a:ln w="9525" cap="flat" cmpd="sng">
            <a:solidFill>
              <a:schemeClr val="dk1"/>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7" name="Google Shape;17;p2"/>
          <p:cNvSpPr/>
          <p:nvPr/>
        </p:nvSpPr>
        <p:spPr>
          <a:xfrm>
            <a:off x="8567425" y="177904"/>
            <a:ext cx="361500" cy="361500"/>
          </a:xfrm>
          <a:prstGeom prst="ellipse">
            <a:avLst/>
          </a:prstGeom>
          <a:noFill/>
          <a:ln w="9525" cap="flat" cmpd="sng">
            <a:solidFill>
              <a:schemeClr val="dk1"/>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nvGrpSpPr>
          <p:cNvPr id="18" name="Google Shape;18;p2"/>
          <p:cNvGrpSpPr/>
          <p:nvPr/>
        </p:nvGrpSpPr>
        <p:grpSpPr>
          <a:xfrm rot="-593086">
            <a:off x="6772541" y="125712"/>
            <a:ext cx="1479516" cy="1135925"/>
            <a:chOff x="2482569" y="2393614"/>
            <a:chExt cx="1228758" cy="943542"/>
          </a:xfrm>
        </p:grpSpPr>
        <p:grpSp>
          <p:nvGrpSpPr>
            <p:cNvPr id="19" name="Google Shape;19;p2"/>
            <p:cNvGrpSpPr/>
            <p:nvPr/>
          </p:nvGrpSpPr>
          <p:grpSpPr>
            <a:xfrm rot="-1170387" flipH="1">
              <a:off x="2518639" y="2437276"/>
              <a:ext cx="307743" cy="268940"/>
              <a:chOff x="2607638" y="3404617"/>
              <a:chExt cx="95983" cy="83881"/>
            </a:xfrm>
          </p:grpSpPr>
          <p:sp>
            <p:nvSpPr>
              <p:cNvPr id="20" name="Google Shape;20;p2"/>
              <p:cNvSpPr/>
              <p:nvPr/>
            </p:nvSpPr>
            <p:spPr>
              <a:xfrm>
                <a:off x="2607638" y="3404617"/>
                <a:ext cx="95983" cy="31608"/>
              </a:xfrm>
              <a:custGeom>
                <a:rect l="l" t="t" r="r" b="b"/>
                <a:pathLst>
                  <a:path w="1491" h="491" extrusionOk="0">
                    <a:moveTo>
                      <a:pt x="1" y="0"/>
                    </a:moveTo>
                    <a:lnTo>
                      <a:pt x="286" y="491"/>
                    </a:lnTo>
                    <a:lnTo>
                      <a:pt x="1491" y="9"/>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1" name="Google Shape;21;p2"/>
              <p:cNvSpPr/>
              <p:nvPr/>
            </p:nvSpPr>
            <p:spPr>
              <a:xfrm>
                <a:off x="2638087" y="3405196"/>
                <a:ext cx="65534" cy="83301"/>
              </a:xfrm>
              <a:custGeom>
                <a:rect l="l" t="t" r="r" b="b"/>
                <a:pathLst>
                  <a:path w="1018" h="1294" extrusionOk="0">
                    <a:moveTo>
                      <a:pt x="1018" y="0"/>
                    </a:moveTo>
                    <a:lnTo>
                      <a:pt x="1" y="803"/>
                    </a:lnTo>
                    <a:lnTo>
                      <a:pt x="286" y="1294"/>
                    </a:lnTo>
                    <a:lnTo>
                      <a:pt x="10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2" name="Google Shape;22;p2"/>
              <p:cNvSpPr/>
              <p:nvPr/>
            </p:nvSpPr>
            <p:spPr>
              <a:xfrm>
                <a:off x="2618582" y="3405196"/>
                <a:ext cx="85039" cy="51757"/>
              </a:xfrm>
              <a:custGeom>
                <a:rect l="l" t="t" r="r" b="b"/>
                <a:pathLst>
                  <a:path w="1321" h="804" extrusionOk="0">
                    <a:moveTo>
                      <a:pt x="1321" y="0"/>
                    </a:moveTo>
                    <a:lnTo>
                      <a:pt x="0" y="767"/>
                    </a:lnTo>
                    <a:lnTo>
                      <a:pt x="313" y="803"/>
                    </a:lnTo>
                    <a:lnTo>
                      <a:pt x="13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 name="Google Shape;23;p2"/>
              <p:cNvSpPr/>
              <p:nvPr/>
            </p:nvSpPr>
            <p:spPr>
              <a:xfrm>
                <a:off x="2618582" y="3405196"/>
                <a:ext cx="85039" cy="49440"/>
              </a:xfrm>
              <a:custGeom>
                <a:rect l="l" t="t" r="r" b="b"/>
                <a:pathLst>
                  <a:path w="1321" h="768" extrusionOk="0">
                    <a:moveTo>
                      <a:pt x="1321" y="0"/>
                    </a:moveTo>
                    <a:lnTo>
                      <a:pt x="116" y="482"/>
                    </a:lnTo>
                    <a:lnTo>
                      <a:pt x="0" y="767"/>
                    </a:lnTo>
                    <a:lnTo>
                      <a:pt x="0" y="767"/>
                    </a:lnTo>
                    <a:lnTo>
                      <a:pt x="13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sp>
          <p:nvSpPr>
            <p:cNvPr id="24" name="Google Shape;24;p2"/>
            <p:cNvSpPr/>
            <p:nvPr/>
          </p:nvSpPr>
          <p:spPr>
            <a:xfrm>
              <a:off x="2773266" y="2546098"/>
              <a:ext cx="938061" cy="791059"/>
            </a:xfrm>
            <a:custGeom>
              <a:rect l="l" t="t" r="r" b="b"/>
              <a:pathLst>
                <a:path w="11935" h="10065" extrusionOk="0">
                  <a:moveTo>
                    <a:pt x="0" y="0"/>
                  </a:moveTo>
                  <a:cubicBezTo>
                    <a:pt x="2267" y="252"/>
                    <a:pt x="5465" y="419"/>
                    <a:pt x="6364" y="2516"/>
                  </a:cubicBezTo>
                  <a:cubicBezTo>
                    <a:pt x="7071" y="4167"/>
                    <a:pt x="4291" y="8159"/>
                    <a:pt x="3108" y="6808"/>
                  </a:cubicBezTo>
                  <a:cubicBezTo>
                    <a:pt x="1414" y="4872"/>
                    <a:pt x="7245" y="1675"/>
                    <a:pt x="9620" y="2664"/>
                  </a:cubicBezTo>
                  <a:cubicBezTo>
                    <a:pt x="11926" y="3624"/>
                    <a:pt x="12756" y="8504"/>
                    <a:pt x="10805" y="10065"/>
                  </a:cubicBezTo>
                </a:path>
              </a:pathLst>
            </a:custGeom>
            <a:noFill/>
            <a:ln w="9525" cap="flat" cmpd="sng">
              <a:solidFill>
                <a:schemeClr val="dk1"/>
              </a:solidFill>
              <a:prstDash val="lgDash"/>
              <a:round/>
              <a:headEnd type="none" w="med" len="med"/>
              <a:tailEnd type="none" w="med" len="med"/>
            </a:ln>
          </p:spPr>
          <p:txBody>
            <a:bodyPr/>
            <a:lstStyle/>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sldLayout>
</file>

<file path=ppt/slideLayouts/slideLayout2.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matchingName="Section header" type="secHead">
  <p:cSld name="SECTION_HEADER">
    <p:spTree>
      <p:nvGrpSpPr>
        <p:cNvPr id="1" name="Shape 25"/>
        <p:cNvGrpSpPr/>
        <p:nvPr/>
      </p:nvGrpSpPr>
      <p:grpSpPr>
        <a:xfrm>
          <a:off x="0" y="0"/>
          <a:ext cx="0" cy="0"/>
        </a:xfrm>
      </p:grpSpPr>
      <p:grpSp>
        <p:nvGrpSpPr>
          <p:cNvPr id="26" name="Google Shape;26;p3"/>
          <p:cNvGrpSpPr/>
          <p:nvPr/>
        </p:nvGrpSpPr>
        <p:grpSpPr>
          <a:xfrm flipH="1">
            <a:off x="-2514388" y="3600450"/>
            <a:ext cx="12716738" cy="1809748"/>
            <a:chOff x="-693384" y="4065829"/>
            <a:chExt cx="12514011" cy="1263967"/>
          </a:xfrm>
        </p:grpSpPr>
        <p:sp>
          <p:nvSpPr>
            <p:cNvPr id="27" name="Google Shape;27;p3"/>
            <p:cNvSpPr/>
            <p:nvPr/>
          </p:nvSpPr>
          <p:spPr>
            <a:xfrm>
              <a:off x="3162068" y="4166601"/>
              <a:ext cx="8658559" cy="976897"/>
            </a:xfrm>
            <a:custGeom>
              <a:rect l="l" t="t" r="r" b="b"/>
              <a:pathLst>
                <a:path w="39405" h="4446" extrusionOk="0">
                  <a:moveTo>
                    <a:pt x="27137" y="1"/>
                  </a:moveTo>
                  <a:cubicBezTo>
                    <a:pt x="26975" y="1"/>
                    <a:pt x="26817" y="7"/>
                    <a:pt x="26665" y="21"/>
                  </a:cubicBezTo>
                  <a:cubicBezTo>
                    <a:pt x="24863" y="172"/>
                    <a:pt x="20795" y="1716"/>
                    <a:pt x="18003" y="2536"/>
                  </a:cubicBezTo>
                  <a:cubicBezTo>
                    <a:pt x="15202" y="3366"/>
                    <a:pt x="0" y="4445"/>
                    <a:pt x="0" y="4445"/>
                  </a:cubicBezTo>
                  <a:lnTo>
                    <a:pt x="39405" y="4445"/>
                  </a:lnTo>
                  <a:cubicBezTo>
                    <a:pt x="37050" y="1395"/>
                    <a:pt x="35208" y="687"/>
                    <a:pt x="33290" y="687"/>
                  </a:cubicBezTo>
                  <a:cubicBezTo>
                    <a:pt x="33217" y="687"/>
                    <a:pt x="33144" y="688"/>
                    <a:pt x="33071" y="690"/>
                  </a:cubicBezTo>
                  <a:cubicBezTo>
                    <a:pt x="33021" y="691"/>
                    <a:pt x="32970" y="691"/>
                    <a:pt x="32919" y="691"/>
                  </a:cubicBezTo>
                  <a:cubicBezTo>
                    <a:pt x="31106" y="691"/>
                    <a:pt x="28853" y="1"/>
                    <a:pt x="27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8" name="Google Shape;28;p3"/>
            <p:cNvSpPr/>
            <p:nvPr/>
          </p:nvSpPr>
          <p:spPr>
            <a:xfrm>
              <a:off x="-693384" y="4065829"/>
              <a:ext cx="10619868" cy="1263967"/>
            </a:xfrm>
            <a:custGeom>
              <a:rect l="l" t="t" r="r" b="b"/>
              <a:pathLst>
                <a:path w="41207" h="3605" extrusionOk="0">
                  <a:moveTo>
                    <a:pt x="6468" y="0"/>
                  </a:moveTo>
                  <a:cubicBezTo>
                    <a:pt x="3801" y="0"/>
                    <a:pt x="1" y="3604"/>
                    <a:pt x="1" y="3604"/>
                  </a:cubicBezTo>
                  <a:lnTo>
                    <a:pt x="41207" y="3604"/>
                  </a:lnTo>
                  <a:cubicBezTo>
                    <a:pt x="41207" y="3604"/>
                    <a:pt x="36370" y="2101"/>
                    <a:pt x="33165" y="2101"/>
                  </a:cubicBezTo>
                  <a:cubicBezTo>
                    <a:pt x="33067" y="2101"/>
                    <a:pt x="32970" y="2103"/>
                    <a:pt x="32875" y="2106"/>
                  </a:cubicBezTo>
                  <a:cubicBezTo>
                    <a:pt x="32785" y="2109"/>
                    <a:pt x="32692" y="2110"/>
                    <a:pt x="32597" y="2110"/>
                  </a:cubicBezTo>
                  <a:cubicBezTo>
                    <a:pt x="29287" y="2110"/>
                    <a:pt x="22681" y="356"/>
                    <a:pt x="20608" y="312"/>
                  </a:cubicBezTo>
                  <a:cubicBezTo>
                    <a:pt x="20556" y="311"/>
                    <a:pt x="20505" y="311"/>
                    <a:pt x="20453" y="311"/>
                  </a:cubicBezTo>
                  <a:cubicBezTo>
                    <a:pt x="18370" y="311"/>
                    <a:pt x="16419" y="1339"/>
                    <a:pt x="14390" y="1383"/>
                  </a:cubicBezTo>
                  <a:cubicBezTo>
                    <a:pt x="14364" y="1383"/>
                    <a:pt x="14338" y="1384"/>
                    <a:pt x="14312" y="1384"/>
                  </a:cubicBezTo>
                  <a:cubicBezTo>
                    <a:pt x="12233" y="1384"/>
                    <a:pt x="9103" y="0"/>
                    <a:pt x="64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nvGrpSpPr>
          <p:cNvPr id="29" name="Google Shape;29;p3"/>
          <p:cNvGrpSpPr/>
          <p:nvPr/>
        </p:nvGrpSpPr>
        <p:grpSpPr>
          <a:xfrm>
            <a:off x="8299413" y="1373025"/>
            <a:ext cx="558000" cy="418500"/>
            <a:chOff x="7707375" y="762075"/>
            <a:chExt cx="558000" cy="418500"/>
          </a:xfrm>
        </p:grpSpPr>
        <p:sp>
          <p:nvSpPr>
            <p:cNvPr id="30" name="Google Shape;30;p3"/>
            <p:cNvSpPr/>
            <p:nvPr/>
          </p:nvSpPr>
          <p:spPr>
            <a:xfrm>
              <a:off x="7986375" y="901575"/>
              <a:ext cx="279000" cy="279000"/>
            </a:xfrm>
            <a:prstGeom prst="star4">
              <a:avLst>
                <a:gd name="adj" fmla="val 12500"/>
              </a:avLst>
            </a:pr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1" name="Google Shape;31;p3"/>
            <p:cNvSpPr/>
            <p:nvPr/>
          </p:nvSpPr>
          <p:spPr>
            <a:xfrm>
              <a:off x="7707375" y="762075"/>
              <a:ext cx="279000" cy="279000"/>
            </a:xfrm>
            <a:prstGeom prst="star4">
              <a:avLst>
                <a:gd name="adj" fmla="val 12500"/>
              </a:avLst>
            </a:pr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sp>
        <p:nvSpPr>
          <p:cNvPr id="32" name="Google Shape;32;p3"/>
          <p:cNvSpPr/>
          <p:nvPr/>
        </p:nvSpPr>
        <p:spPr>
          <a:xfrm>
            <a:off x="-792900" y="1737475"/>
            <a:ext cx="1708623" cy="414563"/>
          </a:xfrm>
          <a:custGeom>
            <a:rect l="l" t="t" r="r" b="b"/>
            <a:pathLst>
              <a:path w="7137" h="1731" extrusionOk="0">
                <a:moveTo>
                  <a:pt x="5527" y="1"/>
                </a:moveTo>
                <a:cubicBezTo>
                  <a:pt x="4897" y="1"/>
                  <a:pt x="5001" y="640"/>
                  <a:pt x="4550" y="715"/>
                </a:cubicBezTo>
                <a:cubicBezTo>
                  <a:pt x="4492" y="725"/>
                  <a:pt x="4436" y="730"/>
                  <a:pt x="4381" y="730"/>
                </a:cubicBezTo>
                <a:cubicBezTo>
                  <a:pt x="4103" y="730"/>
                  <a:pt x="3867" y="614"/>
                  <a:pt x="3609" y="614"/>
                </a:cubicBezTo>
                <a:cubicBezTo>
                  <a:pt x="3492" y="614"/>
                  <a:pt x="3371" y="638"/>
                  <a:pt x="3239" y="706"/>
                </a:cubicBezTo>
                <a:cubicBezTo>
                  <a:pt x="2766" y="956"/>
                  <a:pt x="2427" y="1125"/>
                  <a:pt x="2070" y="1143"/>
                </a:cubicBezTo>
                <a:cubicBezTo>
                  <a:pt x="1713" y="1161"/>
                  <a:pt x="1428" y="1732"/>
                  <a:pt x="0" y="1732"/>
                </a:cubicBezTo>
                <a:lnTo>
                  <a:pt x="7137" y="1732"/>
                </a:lnTo>
                <a:cubicBezTo>
                  <a:pt x="7137" y="1732"/>
                  <a:pt x="6441" y="108"/>
                  <a:pt x="5665" y="10"/>
                </a:cubicBezTo>
                <a:cubicBezTo>
                  <a:pt x="5616" y="4"/>
                  <a:pt x="5570" y="1"/>
                  <a:pt x="5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nvGrpSpPr>
          <p:cNvPr id="33" name="Google Shape;33;p3"/>
          <p:cNvGrpSpPr/>
          <p:nvPr/>
        </p:nvGrpSpPr>
        <p:grpSpPr>
          <a:xfrm rot="-1216988">
            <a:off x="7691151" y="118716"/>
            <a:ext cx="1479501" cy="1135940"/>
            <a:chOff x="2482569" y="2393614"/>
            <a:chExt cx="1228758" cy="943542"/>
          </a:xfrm>
        </p:grpSpPr>
        <p:grpSp>
          <p:nvGrpSpPr>
            <p:cNvPr id="34" name="Google Shape;34;p3"/>
            <p:cNvGrpSpPr/>
            <p:nvPr/>
          </p:nvGrpSpPr>
          <p:grpSpPr>
            <a:xfrm rot="-1170387" flipH="1">
              <a:off x="2518639" y="2437276"/>
              <a:ext cx="307743" cy="268940"/>
              <a:chOff x="2607638" y="3404617"/>
              <a:chExt cx="95983" cy="83881"/>
            </a:xfrm>
          </p:grpSpPr>
          <p:sp>
            <p:nvSpPr>
              <p:cNvPr id="35" name="Google Shape;35;p3"/>
              <p:cNvSpPr/>
              <p:nvPr/>
            </p:nvSpPr>
            <p:spPr>
              <a:xfrm>
                <a:off x="2607638" y="3404617"/>
                <a:ext cx="95983" cy="31608"/>
              </a:xfrm>
              <a:custGeom>
                <a:rect l="l" t="t" r="r" b="b"/>
                <a:pathLst>
                  <a:path w="1491" h="491" extrusionOk="0">
                    <a:moveTo>
                      <a:pt x="1" y="0"/>
                    </a:moveTo>
                    <a:lnTo>
                      <a:pt x="286" y="491"/>
                    </a:lnTo>
                    <a:lnTo>
                      <a:pt x="1491" y="9"/>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6" name="Google Shape;36;p3"/>
              <p:cNvSpPr/>
              <p:nvPr/>
            </p:nvSpPr>
            <p:spPr>
              <a:xfrm>
                <a:off x="2638087" y="3405196"/>
                <a:ext cx="65534" cy="83301"/>
              </a:xfrm>
              <a:custGeom>
                <a:rect l="l" t="t" r="r" b="b"/>
                <a:pathLst>
                  <a:path w="1018" h="1294" extrusionOk="0">
                    <a:moveTo>
                      <a:pt x="1018" y="0"/>
                    </a:moveTo>
                    <a:lnTo>
                      <a:pt x="1" y="803"/>
                    </a:lnTo>
                    <a:lnTo>
                      <a:pt x="286" y="1294"/>
                    </a:lnTo>
                    <a:lnTo>
                      <a:pt x="10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7" name="Google Shape;37;p3"/>
              <p:cNvSpPr/>
              <p:nvPr/>
            </p:nvSpPr>
            <p:spPr>
              <a:xfrm>
                <a:off x="2618582" y="3405196"/>
                <a:ext cx="85039" cy="51757"/>
              </a:xfrm>
              <a:custGeom>
                <a:rect l="l" t="t" r="r" b="b"/>
                <a:pathLst>
                  <a:path w="1321" h="804" extrusionOk="0">
                    <a:moveTo>
                      <a:pt x="1321" y="0"/>
                    </a:moveTo>
                    <a:lnTo>
                      <a:pt x="0" y="767"/>
                    </a:lnTo>
                    <a:lnTo>
                      <a:pt x="313" y="803"/>
                    </a:lnTo>
                    <a:lnTo>
                      <a:pt x="13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8" name="Google Shape;38;p3"/>
              <p:cNvSpPr/>
              <p:nvPr/>
            </p:nvSpPr>
            <p:spPr>
              <a:xfrm>
                <a:off x="2618582" y="3405196"/>
                <a:ext cx="85039" cy="49440"/>
              </a:xfrm>
              <a:custGeom>
                <a:rect l="l" t="t" r="r" b="b"/>
                <a:pathLst>
                  <a:path w="1321" h="768" extrusionOk="0">
                    <a:moveTo>
                      <a:pt x="1321" y="0"/>
                    </a:moveTo>
                    <a:lnTo>
                      <a:pt x="116" y="482"/>
                    </a:lnTo>
                    <a:lnTo>
                      <a:pt x="0" y="767"/>
                    </a:lnTo>
                    <a:lnTo>
                      <a:pt x="0" y="767"/>
                    </a:lnTo>
                    <a:lnTo>
                      <a:pt x="13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sp>
          <p:nvSpPr>
            <p:cNvPr id="39" name="Google Shape;39;p3"/>
            <p:cNvSpPr/>
            <p:nvPr/>
          </p:nvSpPr>
          <p:spPr>
            <a:xfrm>
              <a:off x="2773266" y="2546098"/>
              <a:ext cx="938061" cy="791059"/>
            </a:xfrm>
            <a:custGeom>
              <a:rect l="l" t="t" r="r" b="b"/>
              <a:pathLst>
                <a:path w="11935" h="10065" extrusionOk="0">
                  <a:moveTo>
                    <a:pt x="0" y="0"/>
                  </a:moveTo>
                  <a:cubicBezTo>
                    <a:pt x="2267" y="252"/>
                    <a:pt x="5465" y="419"/>
                    <a:pt x="6364" y="2516"/>
                  </a:cubicBezTo>
                  <a:cubicBezTo>
                    <a:pt x="7071" y="4167"/>
                    <a:pt x="4291" y="8159"/>
                    <a:pt x="3108" y="6808"/>
                  </a:cubicBezTo>
                  <a:cubicBezTo>
                    <a:pt x="1414" y="4872"/>
                    <a:pt x="7245" y="1675"/>
                    <a:pt x="9620" y="2664"/>
                  </a:cubicBezTo>
                  <a:cubicBezTo>
                    <a:pt x="11926" y="3624"/>
                    <a:pt x="12756" y="8504"/>
                    <a:pt x="10805" y="10065"/>
                  </a:cubicBezTo>
                </a:path>
              </a:pathLst>
            </a:custGeom>
            <a:noFill/>
            <a:ln w="9525" cap="flat" cmpd="sng">
              <a:solidFill>
                <a:schemeClr val="dk1"/>
              </a:solidFill>
              <a:prstDash val="lgDash"/>
              <a:round/>
              <a:headEnd type="none" w="med" len="med"/>
              <a:tailEnd type="none" w="med" len="med"/>
            </a:ln>
          </p:spPr>
          <p:txBody>
            <a:bodyPr/>
            <a:lstStyle/>
            <a:p/>
          </p:txBody>
        </p:sp>
      </p:grpSp>
      <p:sp>
        <p:nvSpPr>
          <p:cNvPr id="40" name="Google Shape;40;p3"/>
          <p:cNvSpPr txBox="1">
            <a:spLocks noGrp="1"/>
          </p:cNvSpPr>
          <p:nvPr>
            <p:ph type="title"/>
          </p:nvPr>
        </p:nvSpPr>
        <p:spPr>
          <a:xfrm>
            <a:off x="713100" y="2086100"/>
            <a:ext cx="2885700" cy="841800"/>
          </a:xfrm>
          <a:prstGeom prst="rect">
            <a:avLst/>
          </a:prstGeom>
        </p:spPr>
        <p:txBody>
          <a:bodyPr spcFirstLastPara="1" wrap="square" lIns="91425" tIns="91425" rIns="91425" bIns="91425" anchor="ctr" anchorCtr="0">
            <a:noAutofit/>
          </a:bodyPr>
          <a:lstStyle>
            <a:lvl1pPr lvl="0" algn="ctr">
              <a:spcBef>
                <a:spcPct val="0"/>
              </a:spcBef>
              <a:spcAft>
                <a:spcPct val="0"/>
              </a:spcAft>
              <a:buSzPts val="3600"/>
              <a:buNone/>
              <a:defRPr sz="5000"/>
            </a:lvl1pPr>
            <a:lvl2pPr lvl="1" algn="ctr">
              <a:spcBef>
                <a:spcPct val="0"/>
              </a:spcBef>
              <a:spcAft>
                <a:spcPct val="0"/>
              </a:spcAft>
              <a:buSzPts val="3600"/>
              <a:buNone/>
              <a:defRPr sz="3600"/>
            </a:lvl2pPr>
            <a:lvl3pPr lvl="2" algn="ctr">
              <a:spcBef>
                <a:spcPct val="0"/>
              </a:spcBef>
              <a:spcAft>
                <a:spcPct val="0"/>
              </a:spcAft>
              <a:buSzPts val="3600"/>
              <a:buNone/>
              <a:defRPr sz="3600"/>
            </a:lvl3pPr>
            <a:lvl4pPr lvl="3" algn="ctr">
              <a:spcBef>
                <a:spcPct val="0"/>
              </a:spcBef>
              <a:spcAft>
                <a:spcPct val="0"/>
              </a:spcAft>
              <a:buSzPts val="3600"/>
              <a:buNone/>
              <a:defRPr sz="3600"/>
            </a:lvl4pPr>
            <a:lvl5pPr lvl="4" algn="ctr">
              <a:spcBef>
                <a:spcPct val="0"/>
              </a:spcBef>
              <a:spcAft>
                <a:spcPct val="0"/>
              </a:spcAft>
              <a:buSzPts val="3600"/>
              <a:buNone/>
              <a:defRPr sz="3600"/>
            </a:lvl5pPr>
            <a:lvl6pPr lvl="5" algn="ctr">
              <a:spcBef>
                <a:spcPct val="0"/>
              </a:spcBef>
              <a:spcAft>
                <a:spcPct val="0"/>
              </a:spcAft>
              <a:buSzPts val="3600"/>
              <a:buNone/>
              <a:defRPr sz="3600"/>
            </a:lvl6pPr>
            <a:lvl7pPr lvl="6" algn="ctr">
              <a:spcBef>
                <a:spcPct val="0"/>
              </a:spcBef>
              <a:spcAft>
                <a:spcPct val="0"/>
              </a:spcAft>
              <a:buSzPts val="3600"/>
              <a:buNone/>
              <a:defRPr sz="3600"/>
            </a:lvl7pPr>
            <a:lvl8pPr lvl="7" algn="ctr">
              <a:spcBef>
                <a:spcPct val="0"/>
              </a:spcBef>
              <a:spcAft>
                <a:spcPct val="0"/>
              </a:spcAft>
              <a:buSzPts val="3600"/>
              <a:buNone/>
              <a:defRPr sz="3600"/>
            </a:lvl8pPr>
            <a:lvl9pPr lvl="8" algn="ctr">
              <a:spcBef>
                <a:spcPct val="0"/>
              </a:spcBef>
              <a:spcAft>
                <a:spcPct val="0"/>
              </a:spcAft>
              <a:buSzPts val="3600"/>
              <a:buNone/>
              <a:defRPr sz="3600"/>
            </a:lvl9pPr>
          </a:lstStyle>
          <a:p>
            <a:endParaRPr/>
          </a:p>
        </p:txBody>
      </p:sp>
      <p:sp>
        <p:nvSpPr>
          <p:cNvPr id="41" name="Google Shape;41;p3"/>
          <p:cNvSpPr txBox="1">
            <a:spLocks noGrp="1"/>
          </p:cNvSpPr>
          <p:nvPr>
            <p:ph type="title" idx="2" hasCustomPrompt="1"/>
          </p:nvPr>
        </p:nvSpPr>
        <p:spPr>
          <a:xfrm>
            <a:off x="1411300" y="1033013"/>
            <a:ext cx="1489500" cy="890400"/>
          </a:xfrm>
          <a:prstGeom prst="rect">
            <a:avLst/>
          </a:prstGeom>
          <a:noFill/>
        </p:spPr>
        <p:txBody>
          <a:bodyPr spcFirstLastPara="1" wrap="square" lIns="91425" tIns="91425" rIns="91425" bIns="91425" anchor="ctr" anchorCtr="0">
            <a:noAutofit/>
          </a:bodyPr>
          <a:lstStyle>
            <a:lvl1pPr lvl="0" algn="ctr" rtl="0">
              <a:spcBef>
                <a:spcPct val="0"/>
              </a:spcBef>
              <a:spcAft>
                <a:spcPct val="0"/>
              </a:spcAft>
              <a:buSzPts val="6000"/>
              <a:buNone/>
              <a:defRPr sz="6000"/>
            </a:lvl1pPr>
            <a:lvl2pPr lvl="1" algn="ctr" rtl="0">
              <a:spcBef>
                <a:spcPct val="0"/>
              </a:spcBef>
              <a:spcAft>
                <a:spcPct val="0"/>
              </a:spcAft>
              <a:buSzPts val="6000"/>
              <a:buNone/>
              <a:defRPr sz="6000"/>
            </a:lvl2pPr>
            <a:lvl3pPr lvl="2" algn="ctr" rtl="0">
              <a:spcBef>
                <a:spcPct val="0"/>
              </a:spcBef>
              <a:spcAft>
                <a:spcPct val="0"/>
              </a:spcAft>
              <a:buSzPts val="6000"/>
              <a:buNone/>
              <a:defRPr sz="6000"/>
            </a:lvl3pPr>
            <a:lvl4pPr lvl="3" algn="ctr" rtl="0">
              <a:spcBef>
                <a:spcPct val="0"/>
              </a:spcBef>
              <a:spcAft>
                <a:spcPct val="0"/>
              </a:spcAft>
              <a:buSzPts val="6000"/>
              <a:buNone/>
              <a:defRPr sz="6000"/>
            </a:lvl4pPr>
            <a:lvl5pPr lvl="4" algn="ctr" rtl="0">
              <a:spcBef>
                <a:spcPct val="0"/>
              </a:spcBef>
              <a:spcAft>
                <a:spcPct val="0"/>
              </a:spcAft>
              <a:buSzPts val="6000"/>
              <a:buNone/>
              <a:defRPr sz="6000"/>
            </a:lvl5pPr>
            <a:lvl6pPr lvl="5" algn="ctr" rtl="0">
              <a:spcBef>
                <a:spcPct val="0"/>
              </a:spcBef>
              <a:spcAft>
                <a:spcPct val="0"/>
              </a:spcAft>
              <a:buSzPts val="6000"/>
              <a:buNone/>
              <a:defRPr sz="6000"/>
            </a:lvl6pPr>
            <a:lvl7pPr lvl="6" algn="ctr" rtl="0">
              <a:spcBef>
                <a:spcPct val="0"/>
              </a:spcBef>
              <a:spcAft>
                <a:spcPct val="0"/>
              </a:spcAft>
              <a:buSzPts val="6000"/>
              <a:buNone/>
              <a:defRPr sz="6000"/>
            </a:lvl7pPr>
            <a:lvl8pPr lvl="7" algn="ctr" rtl="0">
              <a:spcBef>
                <a:spcPct val="0"/>
              </a:spcBef>
              <a:spcAft>
                <a:spcPct val="0"/>
              </a:spcAft>
              <a:buSzPts val="6000"/>
              <a:buNone/>
              <a:defRPr sz="6000"/>
            </a:lvl8pPr>
            <a:lvl9pPr lvl="8" algn="ctr" rtl="0">
              <a:spcBef>
                <a:spcPct val="0"/>
              </a:spcBef>
              <a:spcAft>
                <a:spcPct val="0"/>
              </a:spcAft>
              <a:buSzPts val="6000"/>
              <a:buNone/>
              <a:defRPr sz="6000"/>
            </a:lvl9pPr>
          </a:lstStyle>
          <a:p>
            <a:r>
              <a:t>xx%</a:t>
            </a:r>
          </a:p>
        </p:txBody>
      </p:sp>
      <p:sp>
        <p:nvSpPr>
          <p:cNvPr id="42" name="Google Shape;42;p3"/>
          <p:cNvSpPr txBox="1">
            <a:spLocks noGrp="1"/>
          </p:cNvSpPr>
          <p:nvPr>
            <p:ph type="subTitle" idx="1"/>
          </p:nvPr>
        </p:nvSpPr>
        <p:spPr>
          <a:xfrm>
            <a:off x="713100" y="2927900"/>
            <a:ext cx="2885700" cy="725400"/>
          </a:xfrm>
          <a:prstGeom prst="rect">
            <a:avLst/>
          </a:prstGeom>
        </p:spPr>
        <p:txBody>
          <a:bodyPr spcFirstLastPara="1" wrap="square" lIns="91425" tIns="91425" rIns="91425" bIns="91425" anchor="t" anchorCtr="0">
            <a:noAutofit/>
          </a:bodyPr>
          <a:lstStyle>
            <a:lvl1pPr lvl="0" algn="ctr" rtl="0">
              <a:lnSpc>
                <a:spcPct val="100000"/>
              </a:lnSpc>
              <a:spcBef>
                <a:spcPct val="0"/>
              </a:spcBef>
              <a:spcAft>
                <a:spcPct val="0"/>
              </a:spcAft>
              <a:buSzPts val="1600"/>
              <a:buNone/>
              <a:defRPr sz="1600">
                <a:solidFill>
                  <a:schemeClr val="dk1"/>
                </a:solidFill>
              </a:defRPr>
            </a:lvl1pPr>
            <a:lvl2pPr lvl="1" algn="ctr" rtl="0">
              <a:lnSpc>
                <a:spcPct val="100000"/>
              </a:lnSpc>
              <a:spcBef>
                <a:spcPct val="0"/>
              </a:spcBef>
              <a:spcAft>
                <a:spcPct val="0"/>
              </a:spcAft>
              <a:buSzPts val="1600"/>
              <a:buNone/>
              <a:defRPr sz="1600"/>
            </a:lvl2pPr>
            <a:lvl3pPr lvl="2" algn="ctr" rtl="0">
              <a:lnSpc>
                <a:spcPct val="100000"/>
              </a:lnSpc>
              <a:spcBef>
                <a:spcPts val="1600"/>
              </a:spcBef>
              <a:spcAft>
                <a:spcPct val="0"/>
              </a:spcAft>
              <a:buSzPts val="1600"/>
              <a:buNone/>
              <a:defRPr sz="1600"/>
            </a:lvl3pPr>
            <a:lvl4pPr lvl="3" algn="ctr" rtl="0">
              <a:lnSpc>
                <a:spcPct val="100000"/>
              </a:lnSpc>
              <a:spcBef>
                <a:spcPts val="1600"/>
              </a:spcBef>
              <a:spcAft>
                <a:spcPct val="0"/>
              </a:spcAft>
              <a:buSzPts val="1600"/>
              <a:buNone/>
              <a:defRPr sz="1600"/>
            </a:lvl4pPr>
            <a:lvl5pPr lvl="4" algn="ctr" rtl="0">
              <a:lnSpc>
                <a:spcPct val="100000"/>
              </a:lnSpc>
              <a:spcBef>
                <a:spcPts val="1600"/>
              </a:spcBef>
              <a:spcAft>
                <a:spcPct val="0"/>
              </a:spcAft>
              <a:buSzPts val="1600"/>
              <a:buNone/>
              <a:defRPr sz="1600"/>
            </a:lvl5pPr>
            <a:lvl6pPr lvl="5" algn="ctr" rtl="0">
              <a:lnSpc>
                <a:spcPct val="100000"/>
              </a:lnSpc>
              <a:spcBef>
                <a:spcPts val="1600"/>
              </a:spcBef>
              <a:spcAft>
                <a:spcPct val="0"/>
              </a:spcAft>
              <a:buSzPts val="1600"/>
              <a:buNone/>
              <a:defRPr sz="1600"/>
            </a:lvl6pPr>
            <a:lvl7pPr lvl="6" algn="ctr" rtl="0">
              <a:lnSpc>
                <a:spcPct val="100000"/>
              </a:lnSpc>
              <a:spcBef>
                <a:spcPts val="1600"/>
              </a:spcBef>
              <a:spcAft>
                <a:spcPct val="0"/>
              </a:spcAft>
              <a:buSzPts val="1600"/>
              <a:buNone/>
              <a:defRPr sz="1600"/>
            </a:lvl7pPr>
            <a:lvl8pPr lvl="7" algn="ctr" rtl="0">
              <a:lnSpc>
                <a:spcPct val="100000"/>
              </a:lnSpc>
              <a:spcBef>
                <a:spcPts val="1600"/>
              </a:spcBef>
              <a:spcAft>
                <a:spcPct val="0"/>
              </a:spcAft>
              <a:buSzPts val="1600"/>
              <a:buNone/>
              <a:defRPr sz="1600"/>
            </a:lvl8pPr>
            <a:lvl9pPr lvl="8" algn="ctr" rtl="0">
              <a:lnSpc>
                <a:spcPct val="100000"/>
              </a:lnSpc>
              <a:spcBef>
                <a:spcPts val="1600"/>
              </a:spcBef>
              <a:spcAft>
                <a:spcPts val="1600"/>
              </a:spcAft>
              <a:buSzPts val="1600"/>
              <a:buNone/>
              <a:defRPr sz="1600"/>
            </a:lvl9pPr>
          </a:lstStyle>
          <a:p>
            <a:endParaRPr/>
          </a:p>
        </p:txBody>
      </p:sp>
      <p:grpSp>
        <p:nvGrpSpPr>
          <p:cNvPr id="43" name="Google Shape;43;p3"/>
          <p:cNvGrpSpPr/>
          <p:nvPr/>
        </p:nvGrpSpPr>
        <p:grpSpPr>
          <a:xfrm>
            <a:off x="6499052" y="3193384"/>
            <a:ext cx="2485519" cy="1691600"/>
            <a:chOff x="6499052" y="3193384"/>
            <a:chExt cx="2485519" cy="1691600"/>
          </a:xfrm>
        </p:grpSpPr>
        <p:sp>
          <p:nvSpPr>
            <p:cNvPr id="44" name="Google Shape;44;p3"/>
            <p:cNvSpPr/>
            <p:nvPr/>
          </p:nvSpPr>
          <p:spPr>
            <a:xfrm>
              <a:off x="8566668" y="3778312"/>
              <a:ext cx="417903" cy="904672"/>
            </a:xfrm>
            <a:custGeom>
              <a:rect l="l" t="t" r="r" b="b"/>
              <a:pathLst>
                <a:path w="3891" h="8423" extrusionOk="0">
                  <a:moveTo>
                    <a:pt x="1945" y="1"/>
                  </a:moveTo>
                  <a:lnTo>
                    <a:pt x="1187" y="3302"/>
                  </a:lnTo>
                  <a:lnTo>
                    <a:pt x="1187" y="3302"/>
                  </a:lnTo>
                  <a:lnTo>
                    <a:pt x="1606" y="2633"/>
                  </a:lnTo>
                  <a:lnTo>
                    <a:pt x="1089" y="3730"/>
                  </a:lnTo>
                  <a:lnTo>
                    <a:pt x="723" y="5282"/>
                  </a:lnTo>
                  <a:lnTo>
                    <a:pt x="1464" y="4212"/>
                  </a:lnTo>
                  <a:lnTo>
                    <a:pt x="607" y="5808"/>
                  </a:lnTo>
                  <a:lnTo>
                    <a:pt x="295" y="7173"/>
                  </a:lnTo>
                  <a:lnTo>
                    <a:pt x="1169" y="6879"/>
                  </a:lnTo>
                  <a:lnTo>
                    <a:pt x="233" y="7441"/>
                  </a:lnTo>
                  <a:lnTo>
                    <a:pt x="1" y="8422"/>
                  </a:lnTo>
                  <a:lnTo>
                    <a:pt x="3890" y="8422"/>
                  </a:lnTo>
                  <a:lnTo>
                    <a:pt x="3640" y="7334"/>
                  </a:lnTo>
                  <a:lnTo>
                    <a:pt x="2445" y="5478"/>
                  </a:lnTo>
                  <a:lnTo>
                    <a:pt x="3426" y="6424"/>
                  </a:lnTo>
                  <a:lnTo>
                    <a:pt x="3016" y="4640"/>
                  </a:lnTo>
                  <a:lnTo>
                    <a:pt x="2222" y="3418"/>
                  </a:lnTo>
                  <a:lnTo>
                    <a:pt x="2945" y="4319"/>
                  </a:lnTo>
                  <a:lnTo>
                    <a:pt x="2597" y="2811"/>
                  </a:lnTo>
                  <a:lnTo>
                    <a:pt x="1883" y="1178"/>
                  </a:lnTo>
                  <a:lnTo>
                    <a:pt x="2498" y="2392"/>
                  </a:lnTo>
                  <a:lnTo>
                    <a:pt x="19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5" name="Google Shape;45;p3"/>
            <p:cNvSpPr/>
            <p:nvPr/>
          </p:nvSpPr>
          <p:spPr>
            <a:xfrm>
              <a:off x="7779150" y="3193384"/>
              <a:ext cx="361503" cy="651639"/>
            </a:xfrm>
            <a:custGeom>
              <a:rect l="l" t="t" r="r" b="b"/>
              <a:pathLst>
                <a:path w="4336" h="7816" extrusionOk="0">
                  <a:moveTo>
                    <a:pt x="2168" y="0"/>
                  </a:moveTo>
                  <a:lnTo>
                    <a:pt x="1320" y="3060"/>
                  </a:lnTo>
                  <a:lnTo>
                    <a:pt x="1793" y="2436"/>
                  </a:lnTo>
                  <a:lnTo>
                    <a:pt x="1213" y="3462"/>
                  </a:lnTo>
                  <a:lnTo>
                    <a:pt x="812" y="4898"/>
                  </a:lnTo>
                  <a:lnTo>
                    <a:pt x="1624" y="3908"/>
                  </a:lnTo>
                  <a:lnTo>
                    <a:pt x="678" y="5380"/>
                  </a:lnTo>
                  <a:lnTo>
                    <a:pt x="330" y="6647"/>
                  </a:lnTo>
                  <a:lnTo>
                    <a:pt x="330" y="6647"/>
                  </a:lnTo>
                  <a:lnTo>
                    <a:pt x="1303" y="6379"/>
                  </a:lnTo>
                  <a:lnTo>
                    <a:pt x="259" y="6896"/>
                  </a:lnTo>
                  <a:lnTo>
                    <a:pt x="0" y="7815"/>
                  </a:lnTo>
                  <a:lnTo>
                    <a:pt x="4336" y="7815"/>
                  </a:lnTo>
                  <a:lnTo>
                    <a:pt x="4059" y="6798"/>
                  </a:lnTo>
                  <a:lnTo>
                    <a:pt x="2730" y="5076"/>
                  </a:lnTo>
                  <a:lnTo>
                    <a:pt x="3818" y="5960"/>
                  </a:lnTo>
                  <a:lnTo>
                    <a:pt x="3363" y="4300"/>
                  </a:lnTo>
                  <a:lnTo>
                    <a:pt x="2480" y="3167"/>
                  </a:lnTo>
                  <a:lnTo>
                    <a:pt x="3283" y="4006"/>
                  </a:lnTo>
                  <a:lnTo>
                    <a:pt x="2890" y="2605"/>
                  </a:lnTo>
                  <a:lnTo>
                    <a:pt x="2096" y="1089"/>
                  </a:lnTo>
                  <a:lnTo>
                    <a:pt x="2783" y="2213"/>
                  </a:lnTo>
                  <a:lnTo>
                    <a:pt x="21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nvGrpSpPr>
            <p:cNvPr id="46" name="Google Shape;46;p3"/>
            <p:cNvGrpSpPr/>
            <p:nvPr/>
          </p:nvGrpSpPr>
          <p:grpSpPr>
            <a:xfrm>
              <a:off x="8068980" y="3736475"/>
              <a:ext cx="497701" cy="1047494"/>
              <a:chOff x="6601233" y="3833609"/>
              <a:chExt cx="201107" cy="423264"/>
            </a:xfrm>
          </p:grpSpPr>
          <p:sp>
            <p:nvSpPr>
              <p:cNvPr id="47" name="Google Shape;47;p3"/>
              <p:cNvSpPr/>
              <p:nvPr/>
            </p:nvSpPr>
            <p:spPr>
              <a:xfrm>
                <a:off x="6684534" y="4036904"/>
                <a:ext cx="33926" cy="219969"/>
              </a:xfrm>
              <a:custGeom>
                <a:rect l="l" t="t" r="r" b="b"/>
                <a:pathLst>
                  <a:path w="527" h="3417" extrusionOk="0">
                    <a:moveTo>
                      <a:pt x="268" y="0"/>
                    </a:moveTo>
                    <a:lnTo>
                      <a:pt x="72" y="2471"/>
                    </a:lnTo>
                    <a:lnTo>
                      <a:pt x="0" y="3417"/>
                    </a:lnTo>
                    <a:lnTo>
                      <a:pt x="527" y="3417"/>
                    </a:lnTo>
                    <a:lnTo>
                      <a:pt x="455" y="2471"/>
                    </a:lnTo>
                    <a:lnTo>
                      <a:pt x="2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8" name="Google Shape;48;p3"/>
              <p:cNvSpPr/>
              <p:nvPr/>
            </p:nvSpPr>
            <p:spPr>
              <a:xfrm>
                <a:off x="6601233" y="3833609"/>
                <a:ext cx="201107" cy="362431"/>
              </a:xfrm>
              <a:custGeom>
                <a:rect l="l" t="t" r="r" b="b"/>
                <a:pathLst>
                  <a:path w="3124" h="5630" extrusionOk="0">
                    <a:moveTo>
                      <a:pt x="1562" y="0"/>
                    </a:moveTo>
                    <a:lnTo>
                      <a:pt x="946" y="2204"/>
                    </a:lnTo>
                    <a:lnTo>
                      <a:pt x="1294" y="1758"/>
                    </a:lnTo>
                    <a:lnTo>
                      <a:pt x="866" y="2489"/>
                    </a:lnTo>
                    <a:lnTo>
                      <a:pt x="581" y="3533"/>
                    </a:lnTo>
                    <a:lnTo>
                      <a:pt x="1169" y="2819"/>
                    </a:lnTo>
                    <a:lnTo>
                      <a:pt x="482" y="3881"/>
                    </a:lnTo>
                    <a:lnTo>
                      <a:pt x="233" y="4791"/>
                    </a:lnTo>
                    <a:lnTo>
                      <a:pt x="233" y="4791"/>
                    </a:lnTo>
                    <a:lnTo>
                      <a:pt x="937" y="4595"/>
                    </a:lnTo>
                    <a:lnTo>
                      <a:pt x="937" y="4595"/>
                    </a:lnTo>
                    <a:lnTo>
                      <a:pt x="179" y="4969"/>
                    </a:lnTo>
                    <a:lnTo>
                      <a:pt x="1" y="5629"/>
                    </a:lnTo>
                    <a:lnTo>
                      <a:pt x="3123" y="5629"/>
                    </a:lnTo>
                    <a:lnTo>
                      <a:pt x="2918" y="4898"/>
                    </a:lnTo>
                    <a:lnTo>
                      <a:pt x="1963" y="3658"/>
                    </a:lnTo>
                    <a:lnTo>
                      <a:pt x="1963" y="3658"/>
                    </a:lnTo>
                    <a:lnTo>
                      <a:pt x="2748" y="4291"/>
                    </a:lnTo>
                    <a:lnTo>
                      <a:pt x="2418" y="3096"/>
                    </a:lnTo>
                    <a:lnTo>
                      <a:pt x="1776" y="2284"/>
                    </a:lnTo>
                    <a:lnTo>
                      <a:pt x="2356" y="2891"/>
                    </a:lnTo>
                    <a:lnTo>
                      <a:pt x="2356" y="2891"/>
                    </a:lnTo>
                    <a:lnTo>
                      <a:pt x="2079" y="1874"/>
                    </a:lnTo>
                    <a:lnTo>
                      <a:pt x="1508" y="785"/>
                    </a:lnTo>
                    <a:lnTo>
                      <a:pt x="1999" y="1597"/>
                    </a:lnTo>
                    <a:lnTo>
                      <a:pt x="15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sp>
          <p:nvSpPr>
            <p:cNvPr id="49" name="Google Shape;49;p3"/>
            <p:cNvSpPr/>
            <p:nvPr/>
          </p:nvSpPr>
          <p:spPr>
            <a:xfrm>
              <a:off x="6499052" y="4131658"/>
              <a:ext cx="417904" cy="753326"/>
            </a:xfrm>
            <a:custGeom>
              <a:rect l="l" t="t" r="r" b="b"/>
              <a:pathLst>
                <a:path w="4336" h="7816" extrusionOk="0">
                  <a:moveTo>
                    <a:pt x="2168" y="0"/>
                  </a:moveTo>
                  <a:lnTo>
                    <a:pt x="1320" y="3060"/>
                  </a:lnTo>
                  <a:lnTo>
                    <a:pt x="1793" y="2436"/>
                  </a:lnTo>
                  <a:lnTo>
                    <a:pt x="1213" y="3462"/>
                  </a:lnTo>
                  <a:lnTo>
                    <a:pt x="812" y="4898"/>
                  </a:lnTo>
                  <a:lnTo>
                    <a:pt x="1624" y="3908"/>
                  </a:lnTo>
                  <a:lnTo>
                    <a:pt x="678" y="5380"/>
                  </a:lnTo>
                  <a:lnTo>
                    <a:pt x="330" y="6647"/>
                  </a:lnTo>
                  <a:lnTo>
                    <a:pt x="330" y="6647"/>
                  </a:lnTo>
                  <a:lnTo>
                    <a:pt x="1303" y="6379"/>
                  </a:lnTo>
                  <a:lnTo>
                    <a:pt x="259" y="6896"/>
                  </a:lnTo>
                  <a:lnTo>
                    <a:pt x="0" y="7815"/>
                  </a:lnTo>
                  <a:lnTo>
                    <a:pt x="4336" y="7815"/>
                  </a:lnTo>
                  <a:lnTo>
                    <a:pt x="4059" y="6798"/>
                  </a:lnTo>
                  <a:lnTo>
                    <a:pt x="2730" y="5076"/>
                  </a:lnTo>
                  <a:lnTo>
                    <a:pt x="3818" y="5960"/>
                  </a:lnTo>
                  <a:lnTo>
                    <a:pt x="3363" y="4300"/>
                  </a:lnTo>
                  <a:lnTo>
                    <a:pt x="2480" y="3167"/>
                  </a:lnTo>
                  <a:lnTo>
                    <a:pt x="3283" y="4006"/>
                  </a:lnTo>
                  <a:lnTo>
                    <a:pt x="2890" y="2605"/>
                  </a:lnTo>
                  <a:lnTo>
                    <a:pt x="2096" y="1089"/>
                  </a:lnTo>
                  <a:lnTo>
                    <a:pt x="2783" y="2213"/>
                  </a:lnTo>
                  <a:lnTo>
                    <a:pt x="216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nvGrpSpPr>
          <p:cNvPr id="50" name="Google Shape;50;p3"/>
          <p:cNvGrpSpPr/>
          <p:nvPr/>
        </p:nvGrpSpPr>
        <p:grpSpPr>
          <a:xfrm>
            <a:off x="80000" y="3464020"/>
            <a:ext cx="5194666" cy="1840060"/>
            <a:chOff x="80000" y="3540220"/>
            <a:chExt cx="5194666" cy="1840060"/>
          </a:xfrm>
        </p:grpSpPr>
        <p:sp>
          <p:nvSpPr>
            <p:cNvPr id="51" name="Google Shape;51;p3"/>
            <p:cNvSpPr/>
            <p:nvPr/>
          </p:nvSpPr>
          <p:spPr>
            <a:xfrm>
              <a:off x="1345529" y="4088098"/>
              <a:ext cx="572888" cy="1032010"/>
            </a:xfrm>
            <a:custGeom>
              <a:rect l="l" t="t" r="r" b="b"/>
              <a:pathLst>
                <a:path w="3596" h="6478" extrusionOk="0">
                  <a:moveTo>
                    <a:pt x="1794" y="1"/>
                  </a:moveTo>
                  <a:lnTo>
                    <a:pt x="1098" y="2535"/>
                  </a:lnTo>
                  <a:lnTo>
                    <a:pt x="1491" y="2017"/>
                  </a:lnTo>
                  <a:lnTo>
                    <a:pt x="1000" y="2865"/>
                  </a:lnTo>
                  <a:lnTo>
                    <a:pt x="670" y="4060"/>
                  </a:lnTo>
                  <a:lnTo>
                    <a:pt x="1348" y="3239"/>
                  </a:lnTo>
                  <a:lnTo>
                    <a:pt x="563" y="4461"/>
                  </a:lnTo>
                  <a:lnTo>
                    <a:pt x="268" y="5505"/>
                  </a:lnTo>
                  <a:lnTo>
                    <a:pt x="1080" y="5282"/>
                  </a:lnTo>
                  <a:lnTo>
                    <a:pt x="1080" y="5282"/>
                  </a:lnTo>
                  <a:lnTo>
                    <a:pt x="215" y="5710"/>
                  </a:lnTo>
                  <a:lnTo>
                    <a:pt x="1" y="6478"/>
                  </a:lnTo>
                  <a:lnTo>
                    <a:pt x="3596" y="6478"/>
                  </a:lnTo>
                  <a:lnTo>
                    <a:pt x="3364" y="5639"/>
                  </a:lnTo>
                  <a:lnTo>
                    <a:pt x="2258" y="4212"/>
                  </a:lnTo>
                  <a:lnTo>
                    <a:pt x="3168" y="4934"/>
                  </a:lnTo>
                  <a:lnTo>
                    <a:pt x="2784" y="3560"/>
                  </a:lnTo>
                  <a:lnTo>
                    <a:pt x="2053" y="2624"/>
                  </a:lnTo>
                  <a:lnTo>
                    <a:pt x="2722" y="3320"/>
                  </a:lnTo>
                  <a:lnTo>
                    <a:pt x="2392" y="2160"/>
                  </a:lnTo>
                  <a:lnTo>
                    <a:pt x="1740" y="902"/>
                  </a:lnTo>
                  <a:lnTo>
                    <a:pt x="2302" y="1839"/>
                  </a:lnTo>
                  <a:lnTo>
                    <a:pt x="17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nvGrpSpPr>
            <p:cNvPr id="52" name="Google Shape;52;p3"/>
            <p:cNvGrpSpPr/>
            <p:nvPr/>
          </p:nvGrpSpPr>
          <p:grpSpPr>
            <a:xfrm>
              <a:off x="3311117" y="4072613"/>
              <a:ext cx="497701" cy="1047494"/>
              <a:chOff x="6601233" y="3833609"/>
              <a:chExt cx="201107" cy="423264"/>
            </a:xfrm>
          </p:grpSpPr>
          <p:sp>
            <p:nvSpPr>
              <p:cNvPr id="53" name="Google Shape;53;p3"/>
              <p:cNvSpPr/>
              <p:nvPr/>
            </p:nvSpPr>
            <p:spPr>
              <a:xfrm>
                <a:off x="6684534" y="4036904"/>
                <a:ext cx="33926" cy="219969"/>
              </a:xfrm>
              <a:custGeom>
                <a:rect l="l" t="t" r="r" b="b"/>
                <a:pathLst>
                  <a:path w="527" h="3417" extrusionOk="0">
                    <a:moveTo>
                      <a:pt x="268" y="0"/>
                    </a:moveTo>
                    <a:lnTo>
                      <a:pt x="72" y="2471"/>
                    </a:lnTo>
                    <a:lnTo>
                      <a:pt x="0" y="3417"/>
                    </a:lnTo>
                    <a:lnTo>
                      <a:pt x="527" y="3417"/>
                    </a:lnTo>
                    <a:lnTo>
                      <a:pt x="455" y="2471"/>
                    </a:lnTo>
                    <a:lnTo>
                      <a:pt x="2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54" name="Google Shape;54;p3"/>
              <p:cNvSpPr/>
              <p:nvPr/>
            </p:nvSpPr>
            <p:spPr>
              <a:xfrm>
                <a:off x="6601233" y="3833609"/>
                <a:ext cx="201107" cy="362431"/>
              </a:xfrm>
              <a:custGeom>
                <a:rect l="l" t="t" r="r" b="b"/>
                <a:pathLst>
                  <a:path w="3124" h="5630" extrusionOk="0">
                    <a:moveTo>
                      <a:pt x="1562" y="0"/>
                    </a:moveTo>
                    <a:lnTo>
                      <a:pt x="946" y="2204"/>
                    </a:lnTo>
                    <a:lnTo>
                      <a:pt x="1294" y="1758"/>
                    </a:lnTo>
                    <a:lnTo>
                      <a:pt x="866" y="2489"/>
                    </a:lnTo>
                    <a:lnTo>
                      <a:pt x="581" y="3533"/>
                    </a:lnTo>
                    <a:lnTo>
                      <a:pt x="1169" y="2819"/>
                    </a:lnTo>
                    <a:lnTo>
                      <a:pt x="482" y="3881"/>
                    </a:lnTo>
                    <a:lnTo>
                      <a:pt x="233" y="4791"/>
                    </a:lnTo>
                    <a:lnTo>
                      <a:pt x="233" y="4791"/>
                    </a:lnTo>
                    <a:lnTo>
                      <a:pt x="937" y="4595"/>
                    </a:lnTo>
                    <a:lnTo>
                      <a:pt x="937" y="4595"/>
                    </a:lnTo>
                    <a:lnTo>
                      <a:pt x="179" y="4969"/>
                    </a:lnTo>
                    <a:lnTo>
                      <a:pt x="1" y="5629"/>
                    </a:lnTo>
                    <a:lnTo>
                      <a:pt x="3123" y="5629"/>
                    </a:lnTo>
                    <a:lnTo>
                      <a:pt x="2918" y="4898"/>
                    </a:lnTo>
                    <a:lnTo>
                      <a:pt x="1963" y="3658"/>
                    </a:lnTo>
                    <a:lnTo>
                      <a:pt x="1963" y="3658"/>
                    </a:lnTo>
                    <a:lnTo>
                      <a:pt x="2748" y="4291"/>
                    </a:lnTo>
                    <a:lnTo>
                      <a:pt x="2418" y="3096"/>
                    </a:lnTo>
                    <a:lnTo>
                      <a:pt x="1776" y="2284"/>
                    </a:lnTo>
                    <a:lnTo>
                      <a:pt x="2356" y="2891"/>
                    </a:lnTo>
                    <a:lnTo>
                      <a:pt x="2356" y="2891"/>
                    </a:lnTo>
                    <a:lnTo>
                      <a:pt x="2079" y="1874"/>
                    </a:lnTo>
                    <a:lnTo>
                      <a:pt x="1508" y="785"/>
                    </a:lnTo>
                    <a:lnTo>
                      <a:pt x="1999" y="1597"/>
                    </a:lnTo>
                    <a:lnTo>
                      <a:pt x="15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sp>
          <p:nvSpPr>
            <p:cNvPr id="55" name="Google Shape;55;p3"/>
            <p:cNvSpPr/>
            <p:nvPr/>
          </p:nvSpPr>
          <p:spPr>
            <a:xfrm>
              <a:off x="2550799" y="3881912"/>
              <a:ext cx="538795" cy="1165512"/>
            </a:xfrm>
            <a:custGeom>
              <a:rect l="l" t="t" r="r" b="b"/>
              <a:pathLst>
                <a:path w="3382" h="7316" extrusionOk="0">
                  <a:moveTo>
                    <a:pt x="1695" y="0"/>
                  </a:moveTo>
                  <a:lnTo>
                    <a:pt x="1035" y="2864"/>
                  </a:lnTo>
                  <a:lnTo>
                    <a:pt x="1401" y="2284"/>
                  </a:lnTo>
                  <a:lnTo>
                    <a:pt x="946" y="3239"/>
                  </a:lnTo>
                  <a:lnTo>
                    <a:pt x="634" y="4595"/>
                  </a:lnTo>
                  <a:lnTo>
                    <a:pt x="1267" y="3658"/>
                  </a:lnTo>
                  <a:lnTo>
                    <a:pt x="526" y="5041"/>
                  </a:lnTo>
                  <a:lnTo>
                    <a:pt x="259" y="6227"/>
                  </a:lnTo>
                  <a:lnTo>
                    <a:pt x="1017" y="5978"/>
                  </a:lnTo>
                  <a:lnTo>
                    <a:pt x="1017" y="5978"/>
                  </a:lnTo>
                  <a:lnTo>
                    <a:pt x="205" y="6459"/>
                  </a:lnTo>
                  <a:lnTo>
                    <a:pt x="0" y="7316"/>
                  </a:lnTo>
                  <a:lnTo>
                    <a:pt x="3381" y="7316"/>
                  </a:lnTo>
                  <a:lnTo>
                    <a:pt x="3167" y="6370"/>
                  </a:lnTo>
                  <a:lnTo>
                    <a:pt x="2132" y="4755"/>
                  </a:lnTo>
                  <a:lnTo>
                    <a:pt x="2980" y="5585"/>
                  </a:lnTo>
                  <a:lnTo>
                    <a:pt x="2623" y="4024"/>
                  </a:lnTo>
                  <a:lnTo>
                    <a:pt x="1936" y="2962"/>
                  </a:lnTo>
                  <a:lnTo>
                    <a:pt x="1936" y="2962"/>
                  </a:lnTo>
                  <a:lnTo>
                    <a:pt x="2560" y="3756"/>
                  </a:lnTo>
                  <a:lnTo>
                    <a:pt x="2257" y="2445"/>
                  </a:lnTo>
                  <a:lnTo>
                    <a:pt x="1633" y="1026"/>
                  </a:lnTo>
                  <a:lnTo>
                    <a:pt x="1633" y="1026"/>
                  </a:lnTo>
                  <a:lnTo>
                    <a:pt x="2168" y="2079"/>
                  </a:lnTo>
                  <a:lnTo>
                    <a:pt x="16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56" name="Google Shape;56;p3"/>
            <p:cNvSpPr/>
            <p:nvPr/>
          </p:nvSpPr>
          <p:spPr>
            <a:xfrm>
              <a:off x="631798" y="3844507"/>
              <a:ext cx="375370" cy="695932"/>
            </a:xfrm>
            <a:custGeom>
              <a:rect l="l" t="t" r="r" b="b"/>
              <a:pathLst>
                <a:path w="2945" h="5460" extrusionOk="0">
                  <a:moveTo>
                    <a:pt x="1517" y="0"/>
                  </a:moveTo>
                  <a:lnTo>
                    <a:pt x="813" y="2525"/>
                  </a:lnTo>
                  <a:lnTo>
                    <a:pt x="1214" y="2016"/>
                  </a:lnTo>
                  <a:lnTo>
                    <a:pt x="804" y="2730"/>
                  </a:lnTo>
                  <a:lnTo>
                    <a:pt x="732" y="2855"/>
                  </a:lnTo>
                  <a:lnTo>
                    <a:pt x="723" y="2864"/>
                  </a:lnTo>
                  <a:lnTo>
                    <a:pt x="625" y="3203"/>
                  </a:lnTo>
                  <a:lnTo>
                    <a:pt x="393" y="4059"/>
                  </a:lnTo>
                  <a:lnTo>
                    <a:pt x="830" y="3524"/>
                  </a:lnTo>
                  <a:lnTo>
                    <a:pt x="1071" y="3230"/>
                  </a:lnTo>
                  <a:lnTo>
                    <a:pt x="857" y="3560"/>
                  </a:lnTo>
                  <a:lnTo>
                    <a:pt x="286" y="4452"/>
                  </a:lnTo>
                  <a:lnTo>
                    <a:pt x="135" y="4978"/>
                  </a:lnTo>
                  <a:lnTo>
                    <a:pt x="1" y="5460"/>
                  </a:lnTo>
                  <a:lnTo>
                    <a:pt x="161" y="5460"/>
                  </a:lnTo>
                  <a:lnTo>
                    <a:pt x="804" y="5282"/>
                  </a:lnTo>
                  <a:lnTo>
                    <a:pt x="447" y="5460"/>
                  </a:lnTo>
                  <a:lnTo>
                    <a:pt x="2945" y="5460"/>
                  </a:lnTo>
                  <a:lnTo>
                    <a:pt x="2151" y="4425"/>
                  </a:lnTo>
                  <a:lnTo>
                    <a:pt x="1981" y="4202"/>
                  </a:lnTo>
                  <a:lnTo>
                    <a:pt x="2258" y="4425"/>
                  </a:lnTo>
                  <a:lnTo>
                    <a:pt x="2891" y="4934"/>
                  </a:lnTo>
                  <a:lnTo>
                    <a:pt x="2749" y="4425"/>
                  </a:lnTo>
                  <a:lnTo>
                    <a:pt x="2508" y="3560"/>
                  </a:lnTo>
                  <a:lnTo>
                    <a:pt x="2347" y="3355"/>
                  </a:lnTo>
                  <a:lnTo>
                    <a:pt x="2240" y="3221"/>
                  </a:lnTo>
                  <a:lnTo>
                    <a:pt x="2151" y="3105"/>
                  </a:lnTo>
                  <a:lnTo>
                    <a:pt x="1776" y="2614"/>
                  </a:lnTo>
                  <a:lnTo>
                    <a:pt x="2169" y="3033"/>
                  </a:lnTo>
                  <a:lnTo>
                    <a:pt x="2329" y="3194"/>
                  </a:lnTo>
                  <a:lnTo>
                    <a:pt x="2436" y="3310"/>
                  </a:lnTo>
                  <a:lnTo>
                    <a:pt x="2401" y="3176"/>
                  </a:lnTo>
                  <a:lnTo>
                    <a:pt x="2267" y="2694"/>
                  </a:lnTo>
                  <a:lnTo>
                    <a:pt x="2115" y="2150"/>
                  </a:lnTo>
                  <a:lnTo>
                    <a:pt x="1455" y="901"/>
                  </a:lnTo>
                  <a:lnTo>
                    <a:pt x="2026" y="1829"/>
                  </a:lnTo>
                  <a:lnTo>
                    <a:pt x="15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nvGrpSpPr>
            <p:cNvPr id="57" name="Google Shape;57;p3"/>
            <p:cNvGrpSpPr/>
            <p:nvPr/>
          </p:nvGrpSpPr>
          <p:grpSpPr>
            <a:xfrm>
              <a:off x="4030358" y="4110121"/>
              <a:ext cx="1244307" cy="1270159"/>
              <a:chOff x="4030358" y="4110121"/>
              <a:chExt cx="1244307" cy="1270159"/>
            </a:xfrm>
          </p:grpSpPr>
          <p:grpSp>
            <p:nvGrpSpPr>
              <p:cNvPr id="58" name="Google Shape;58;p3"/>
              <p:cNvGrpSpPr/>
              <p:nvPr/>
            </p:nvGrpSpPr>
            <p:grpSpPr>
              <a:xfrm>
                <a:off x="4030358" y="4264078"/>
                <a:ext cx="393207" cy="962255"/>
                <a:chOff x="5724904" y="2758554"/>
                <a:chExt cx="228596" cy="559418"/>
              </a:xfrm>
            </p:grpSpPr>
            <p:sp>
              <p:nvSpPr>
                <p:cNvPr id="59" name="Google Shape;59;p3"/>
                <p:cNvSpPr/>
                <p:nvPr/>
              </p:nvSpPr>
              <p:spPr>
                <a:xfrm>
                  <a:off x="5724904" y="2758554"/>
                  <a:ext cx="228596" cy="558260"/>
                </a:xfrm>
                <a:custGeom>
                  <a:rect l="l" t="t" r="r" b="b"/>
                  <a:pathLst>
                    <a:path w="3551" h="8672" extrusionOk="0">
                      <a:moveTo>
                        <a:pt x="1776" y="0"/>
                      </a:moveTo>
                      <a:cubicBezTo>
                        <a:pt x="0" y="0"/>
                        <a:pt x="1187" y="8671"/>
                        <a:pt x="1187" y="8671"/>
                      </a:cubicBezTo>
                      <a:lnTo>
                        <a:pt x="2498" y="8671"/>
                      </a:lnTo>
                      <a:cubicBezTo>
                        <a:pt x="2498" y="8671"/>
                        <a:pt x="3551" y="0"/>
                        <a:pt x="17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nvGrpSpPr>
                <p:cNvPr id="60" name="Google Shape;60;p3"/>
                <p:cNvGrpSpPr/>
                <p:nvPr/>
              </p:nvGrpSpPr>
              <p:grpSpPr>
                <a:xfrm>
                  <a:off x="5793785" y="2828593"/>
                  <a:ext cx="91412" cy="489379"/>
                  <a:chOff x="5793785" y="2828593"/>
                  <a:chExt cx="91412" cy="489379"/>
                </a:xfrm>
              </p:grpSpPr>
              <p:sp>
                <p:nvSpPr>
                  <p:cNvPr id="61" name="Google Shape;61;p3"/>
                  <p:cNvSpPr/>
                  <p:nvPr/>
                </p:nvSpPr>
                <p:spPr>
                  <a:xfrm>
                    <a:off x="5839748" y="2828593"/>
                    <a:ext cx="2382" cy="489379"/>
                  </a:xfrm>
                  <a:custGeom>
                    <a:rect l="l" t="t" r="r" b="b"/>
                    <a:pathLst>
                      <a:path w="37" h="7601" extrusionOk="0">
                        <a:moveTo>
                          <a:pt x="18" y="0"/>
                        </a:moveTo>
                        <a:cubicBezTo>
                          <a:pt x="9" y="0"/>
                          <a:pt x="0" y="9"/>
                          <a:pt x="0" y="18"/>
                        </a:cubicBezTo>
                        <a:lnTo>
                          <a:pt x="0" y="7583"/>
                        </a:lnTo>
                        <a:cubicBezTo>
                          <a:pt x="0" y="7592"/>
                          <a:pt x="9" y="7601"/>
                          <a:pt x="18" y="7601"/>
                        </a:cubicBezTo>
                        <a:cubicBezTo>
                          <a:pt x="27" y="7601"/>
                          <a:pt x="36" y="7592"/>
                          <a:pt x="36" y="7583"/>
                        </a:cubicBezTo>
                        <a:lnTo>
                          <a:pt x="36" y="18"/>
                        </a:lnTo>
                        <a:cubicBezTo>
                          <a:pt x="36" y="9"/>
                          <a:pt x="27" y="0"/>
                          <a:pt x="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62" name="Google Shape;62;p3"/>
                  <p:cNvSpPr/>
                  <p:nvPr/>
                </p:nvSpPr>
                <p:spPr>
                  <a:xfrm>
                    <a:off x="5839748" y="2875844"/>
                    <a:ext cx="43131" cy="60770"/>
                  </a:xfrm>
                  <a:custGeom>
                    <a:rect l="l" t="t" r="r" b="b"/>
                    <a:pathLst>
                      <a:path w="670" h="944" extrusionOk="0">
                        <a:moveTo>
                          <a:pt x="643" y="0"/>
                        </a:moveTo>
                        <a:cubicBezTo>
                          <a:pt x="636" y="0"/>
                          <a:pt x="629" y="2"/>
                          <a:pt x="625" y="7"/>
                        </a:cubicBezTo>
                        <a:lnTo>
                          <a:pt x="0" y="908"/>
                        </a:lnTo>
                        <a:cubicBezTo>
                          <a:pt x="0" y="917"/>
                          <a:pt x="0" y="935"/>
                          <a:pt x="9" y="935"/>
                        </a:cubicBezTo>
                        <a:cubicBezTo>
                          <a:pt x="9" y="944"/>
                          <a:pt x="18" y="944"/>
                          <a:pt x="18" y="944"/>
                        </a:cubicBezTo>
                        <a:cubicBezTo>
                          <a:pt x="27" y="944"/>
                          <a:pt x="27" y="935"/>
                          <a:pt x="36" y="935"/>
                        </a:cubicBezTo>
                        <a:lnTo>
                          <a:pt x="661" y="34"/>
                        </a:lnTo>
                        <a:cubicBezTo>
                          <a:pt x="670" y="25"/>
                          <a:pt x="670" y="7"/>
                          <a:pt x="661" y="7"/>
                        </a:cubicBezTo>
                        <a:cubicBezTo>
                          <a:pt x="656" y="2"/>
                          <a:pt x="649" y="0"/>
                          <a:pt x="6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63" name="Google Shape;63;p3"/>
                  <p:cNvSpPr/>
                  <p:nvPr/>
                </p:nvSpPr>
                <p:spPr>
                  <a:xfrm>
                    <a:off x="5793785" y="2904942"/>
                    <a:ext cx="48925" cy="82207"/>
                  </a:xfrm>
                  <a:custGeom>
                    <a:rect l="l" t="t" r="r" b="b"/>
                    <a:pathLst>
                      <a:path w="760" h="1277" extrusionOk="0">
                        <a:moveTo>
                          <a:pt x="19" y="1"/>
                        </a:moveTo>
                        <a:cubicBezTo>
                          <a:pt x="10" y="10"/>
                          <a:pt x="1" y="19"/>
                          <a:pt x="10" y="28"/>
                        </a:cubicBezTo>
                        <a:lnTo>
                          <a:pt x="714" y="1268"/>
                        </a:lnTo>
                        <a:cubicBezTo>
                          <a:pt x="723" y="1277"/>
                          <a:pt x="723" y="1277"/>
                          <a:pt x="732" y="1277"/>
                        </a:cubicBezTo>
                        <a:lnTo>
                          <a:pt x="741" y="1277"/>
                        </a:lnTo>
                        <a:cubicBezTo>
                          <a:pt x="750" y="1268"/>
                          <a:pt x="759" y="1259"/>
                          <a:pt x="750" y="1250"/>
                        </a:cubicBezTo>
                        <a:lnTo>
                          <a:pt x="45" y="10"/>
                        </a:lnTo>
                        <a:cubicBezTo>
                          <a:pt x="36" y="1"/>
                          <a:pt x="28" y="1"/>
                          <a:pt x="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64" name="Google Shape;64;p3"/>
                  <p:cNvSpPr/>
                  <p:nvPr/>
                </p:nvSpPr>
                <p:spPr>
                  <a:xfrm>
                    <a:off x="5842066" y="2963329"/>
                    <a:ext cx="43131" cy="60577"/>
                  </a:xfrm>
                  <a:custGeom>
                    <a:rect l="l" t="t" r="r" b="b"/>
                    <a:pathLst>
                      <a:path w="670" h="941" extrusionOk="0">
                        <a:moveTo>
                          <a:pt x="652" y="0"/>
                        </a:moveTo>
                        <a:cubicBezTo>
                          <a:pt x="646" y="0"/>
                          <a:pt x="640" y="7"/>
                          <a:pt x="634" y="13"/>
                        </a:cubicBezTo>
                        <a:lnTo>
                          <a:pt x="9" y="914"/>
                        </a:lnTo>
                        <a:cubicBezTo>
                          <a:pt x="0" y="923"/>
                          <a:pt x="0" y="932"/>
                          <a:pt x="9" y="941"/>
                        </a:cubicBezTo>
                        <a:lnTo>
                          <a:pt x="27" y="941"/>
                        </a:lnTo>
                        <a:cubicBezTo>
                          <a:pt x="27" y="941"/>
                          <a:pt x="36" y="941"/>
                          <a:pt x="36" y="932"/>
                        </a:cubicBezTo>
                        <a:lnTo>
                          <a:pt x="669" y="31"/>
                        </a:lnTo>
                        <a:cubicBezTo>
                          <a:pt x="669" y="22"/>
                          <a:pt x="669" y="13"/>
                          <a:pt x="660" y="4"/>
                        </a:cubicBezTo>
                        <a:cubicBezTo>
                          <a:pt x="658" y="1"/>
                          <a:pt x="655" y="0"/>
                          <a:pt x="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65" name="Google Shape;65;p3"/>
                  <p:cNvSpPr/>
                  <p:nvPr/>
                </p:nvSpPr>
                <p:spPr>
                  <a:xfrm>
                    <a:off x="5796682" y="2992234"/>
                    <a:ext cx="42552" cy="72486"/>
                  </a:xfrm>
                  <a:custGeom>
                    <a:rect l="l" t="t" r="r" b="b"/>
                    <a:pathLst>
                      <a:path w="661" h="1126" extrusionOk="0">
                        <a:moveTo>
                          <a:pt x="9" y="1"/>
                        </a:moveTo>
                        <a:cubicBezTo>
                          <a:pt x="0" y="10"/>
                          <a:pt x="0" y="19"/>
                          <a:pt x="0" y="28"/>
                        </a:cubicBezTo>
                        <a:lnTo>
                          <a:pt x="616" y="1116"/>
                        </a:lnTo>
                        <a:cubicBezTo>
                          <a:pt x="625" y="1116"/>
                          <a:pt x="634" y="1125"/>
                          <a:pt x="634" y="1125"/>
                        </a:cubicBezTo>
                        <a:cubicBezTo>
                          <a:pt x="643" y="1125"/>
                          <a:pt x="643" y="1125"/>
                          <a:pt x="643" y="1116"/>
                        </a:cubicBezTo>
                        <a:cubicBezTo>
                          <a:pt x="661" y="1116"/>
                          <a:pt x="661" y="1098"/>
                          <a:pt x="652" y="1089"/>
                        </a:cubicBezTo>
                        <a:lnTo>
                          <a:pt x="36" y="10"/>
                        </a:lnTo>
                        <a:cubicBezTo>
                          <a:pt x="36" y="1"/>
                          <a:pt x="18" y="1"/>
                          <a:pt x="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66" name="Google Shape;66;p3"/>
                  <p:cNvSpPr/>
                  <p:nvPr/>
                </p:nvSpPr>
                <p:spPr>
                  <a:xfrm>
                    <a:off x="5842066" y="3050814"/>
                    <a:ext cx="43131" cy="60384"/>
                  </a:xfrm>
                  <a:custGeom>
                    <a:rect l="l" t="t" r="r" b="b"/>
                    <a:pathLst>
                      <a:path w="670" h="938" extrusionOk="0">
                        <a:moveTo>
                          <a:pt x="660" y="1"/>
                        </a:moveTo>
                        <a:cubicBezTo>
                          <a:pt x="651" y="1"/>
                          <a:pt x="642" y="1"/>
                          <a:pt x="634" y="10"/>
                        </a:cubicBezTo>
                        <a:lnTo>
                          <a:pt x="9" y="911"/>
                        </a:lnTo>
                        <a:cubicBezTo>
                          <a:pt x="0" y="920"/>
                          <a:pt x="0" y="929"/>
                          <a:pt x="9" y="938"/>
                        </a:cubicBezTo>
                        <a:lnTo>
                          <a:pt x="27" y="938"/>
                        </a:lnTo>
                        <a:cubicBezTo>
                          <a:pt x="27" y="938"/>
                          <a:pt x="36" y="938"/>
                          <a:pt x="36" y="929"/>
                        </a:cubicBezTo>
                        <a:lnTo>
                          <a:pt x="669" y="28"/>
                        </a:lnTo>
                        <a:cubicBezTo>
                          <a:pt x="669" y="19"/>
                          <a:pt x="669" y="10"/>
                          <a:pt x="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67" name="Google Shape;67;p3"/>
                  <p:cNvSpPr/>
                  <p:nvPr/>
                </p:nvSpPr>
                <p:spPr>
                  <a:xfrm>
                    <a:off x="5796682" y="3079783"/>
                    <a:ext cx="46028" cy="89996"/>
                  </a:xfrm>
                  <a:custGeom>
                    <a:rect l="l" t="t" r="r" b="b"/>
                    <a:pathLst>
                      <a:path w="715" h="1398" extrusionOk="0">
                        <a:moveTo>
                          <a:pt x="23" y="0"/>
                        </a:moveTo>
                        <a:cubicBezTo>
                          <a:pt x="18" y="0"/>
                          <a:pt x="13" y="2"/>
                          <a:pt x="9" y="6"/>
                        </a:cubicBezTo>
                        <a:cubicBezTo>
                          <a:pt x="0" y="6"/>
                          <a:pt x="0" y="15"/>
                          <a:pt x="0" y="33"/>
                        </a:cubicBezTo>
                        <a:lnTo>
                          <a:pt x="669" y="1389"/>
                        </a:lnTo>
                        <a:cubicBezTo>
                          <a:pt x="669" y="1398"/>
                          <a:pt x="678" y="1398"/>
                          <a:pt x="687" y="1398"/>
                        </a:cubicBezTo>
                        <a:lnTo>
                          <a:pt x="696" y="1398"/>
                        </a:lnTo>
                        <a:cubicBezTo>
                          <a:pt x="705" y="1389"/>
                          <a:pt x="714" y="1380"/>
                          <a:pt x="705" y="1371"/>
                        </a:cubicBezTo>
                        <a:lnTo>
                          <a:pt x="36" y="15"/>
                        </a:lnTo>
                        <a:cubicBezTo>
                          <a:pt x="36" y="4"/>
                          <a:pt x="30" y="0"/>
                          <a:pt x="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68" name="Google Shape;68;p3"/>
                  <p:cNvSpPr/>
                  <p:nvPr/>
                </p:nvSpPr>
                <p:spPr>
                  <a:xfrm>
                    <a:off x="5842066" y="3138106"/>
                    <a:ext cx="43131" cy="60963"/>
                  </a:xfrm>
                  <a:custGeom>
                    <a:rect l="l" t="t" r="r" b="b"/>
                    <a:pathLst>
                      <a:path w="670" h="946" extrusionOk="0">
                        <a:moveTo>
                          <a:pt x="660" y="1"/>
                        </a:moveTo>
                        <a:cubicBezTo>
                          <a:pt x="651" y="1"/>
                          <a:pt x="642" y="1"/>
                          <a:pt x="634" y="10"/>
                        </a:cubicBezTo>
                        <a:lnTo>
                          <a:pt x="9" y="911"/>
                        </a:lnTo>
                        <a:cubicBezTo>
                          <a:pt x="0" y="920"/>
                          <a:pt x="0" y="929"/>
                          <a:pt x="9" y="938"/>
                        </a:cubicBezTo>
                        <a:cubicBezTo>
                          <a:pt x="18" y="938"/>
                          <a:pt x="18" y="947"/>
                          <a:pt x="27" y="947"/>
                        </a:cubicBezTo>
                        <a:cubicBezTo>
                          <a:pt x="27" y="947"/>
                          <a:pt x="36" y="938"/>
                          <a:pt x="36" y="938"/>
                        </a:cubicBezTo>
                        <a:lnTo>
                          <a:pt x="669" y="37"/>
                        </a:lnTo>
                        <a:cubicBezTo>
                          <a:pt x="669" y="28"/>
                          <a:pt x="669" y="10"/>
                          <a:pt x="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69" name="Google Shape;69;p3"/>
                  <p:cNvSpPr/>
                  <p:nvPr/>
                </p:nvSpPr>
                <p:spPr>
                  <a:xfrm>
                    <a:off x="5796682" y="3167204"/>
                    <a:ext cx="46028" cy="92185"/>
                  </a:xfrm>
                  <a:custGeom>
                    <a:rect l="l" t="t" r="r" b="b"/>
                    <a:pathLst>
                      <a:path w="715" h="1432" extrusionOk="0">
                        <a:moveTo>
                          <a:pt x="19" y="0"/>
                        </a:moveTo>
                        <a:cubicBezTo>
                          <a:pt x="15" y="0"/>
                          <a:pt x="12" y="1"/>
                          <a:pt x="9" y="4"/>
                        </a:cubicBezTo>
                        <a:cubicBezTo>
                          <a:pt x="0" y="4"/>
                          <a:pt x="0" y="22"/>
                          <a:pt x="0" y="31"/>
                        </a:cubicBezTo>
                        <a:lnTo>
                          <a:pt x="669" y="1422"/>
                        </a:lnTo>
                        <a:cubicBezTo>
                          <a:pt x="669" y="1422"/>
                          <a:pt x="678" y="1431"/>
                          <a:pt x="687" y="1431"/>
                        </a:cubicBezTo>
                        <a:lnTo>
                          <a:pt x="696" y="1431"/>
                        </a:lnTo>
                        <a:cubicBezTo>
                          <a:pt x="705" y="1422"/>
                          <a:pt x="714" y="1413"/>
                          <a:pt x="705" y="1404"/>
                        </a:cubicBezTo>
                        <a:lnTo>
                          <a:pt x="36" y="13"/>
                        </a:lnTo>
                        <a:cubicBezTo>
                          <a:pt x="36" y="6"/>
                          <a:pt x="27" y="0"/>
                          <a:pt x="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grpSp>
            <p:nvGrpSpPr>
              <p:cNvPr id="70" name="Google Shape;70;p3"/>
              <p:cNvGrpSpPr/>
              <p:nvPr/>
            </p:nvGrpSpPr>
            <p:grpSpPr>
              <a:xfrm>
                <a:off x="4414163" y="4110121"/>
                <a:ext cx="519026" cy="1270159"/>
                <a:chOff x="5724904" y="2758554"/>
                <a:chExt cx="228596" cy="559418"/>
              </a:xfrm>
            </p:grpSpPr>
            <p:sp>
              <p:nvSpPr>
                <p:cNvPr id="71" name="Google Shape;71;p3"/>
                <p:cNvSpPr/>
                <p:nvPr/>
              </p:nvSpPr>
              <p:spPr>
                <a:xfrm>
                  <a:off x="5724904" y="2758554"/>
                  <a:ext cx="228596" cy="558260"/>
                </a:xfrm>
                <a:custGeom>
                  <a:rect l="l" t="t" r="r" b="b"/>
                  <a:pathLst>
                    <a:path w="3551" h="8672" extrusionOk="0">
                      <a:moveTo>
                        <a:pt x="1776" y="0"/>
                      </a:moveTo>
                      <a:cubicBezTo>
                        <a:pt x="0" y="0"/>
                        <a:pt x="1187" y="8671"/>
                        <a:pt x="1187" y="8671"/>
                      </a:cubicBezTo>
                      <a:lnTo>
                        <a:pt x="2498" y="8671"/>
                      </a:lnTo>
                      <a:cubicBezTo>
                        <a:pt x="2498" y="8671"/>
                        <a:pt x="3551" y="0"/>
                        <a:pt x="17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nvGrpSpPr>
                <p:cNvPr id="72" name="Google Shape;72;p3"/>
                <p:cNvGrpSpPr/>
                <p:nvPr/>
              </p:nvGrpSpPr>
              <p:grpSpPr>
                <a:xfrm>
                  <a:off x="5793785" y="2828593"/>
                  <a:ext cx="91412" cy="489379"/>
                  <a:chOff x="5793785" y="2828593"/>
                  <a:chExt cx="91412" cy="489379"/>
                </a:xfrm>
              </p:grpSpPr>
              <p:sp>
                <p:nvSpPr>
                  <p:cNvPr id="73" name="Google Shape;73;p3"/>
                  <p:cNvSpPr/>
                  <p:nvPr/>
                </p:nvSpPr>
                <p:spPr>
                  <a:xfrm>
                    <a:off x="5839748" y="2828593"/>
                    <a:ext cx="2382" cy="489379"/>
                  </a:xfrm>
                  <a:custGeom>
                    <a:rect l="l" t="t" r="r" b="b"/>
                    <a:pathLst>
                      <a:path w="37" h="7601" extrusionOk="0">
                        <a:moveTo>
                          <a:pt x="18" y="0"/>
                        </a:moveTo>
                        <a:cubicBezTo>
                          <a:pt x="9" y="0"/>
                          <a:pt x="0" y="9"/>
                          <a:pt x="0" y="18"/>
                        </a:cubicBezTo>
                        <a:lnTo>
                          <a:pt x="0" y="7583"/>
                        </a:lnTo>
                        <a:cubicBezTo>
                          <a:pt x="0" y="7592"/>
                          <a:pt x="9" y="7601"/>
                          <a:pt x="18" y="7601"/>
                        </a:cubicBezTo>
                        <a:cubicBezTo>
                          <a:pt x="27" y="7601"/>
                          <a:pt x="36" y="7592"/>
                          <a:pt x="36" y="7583"/>
                        </a:cubicBezTo>
                        <a:lnTo>
                          <a:pt x="36" y="18"/>
                        </a:lnTo>
                        <a:cubicBezTo>
                          <a:pt x="36" y="9"/>
                          <a:pt x="27" y="0"/>
                          <a:pt x="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74" name="Google Shape;74;p3"/>
                  <p:cNvSpPr/>
                  <p:nvPr/>
                </p:nvSpPr>
                <p:spPr>
                  <a:xfrm>
                    <a:off x="5839748" y="2875844"/>
                    <a:ext cx="43131" cy="60770"/>
                  </a:xfrm>
                  <a:custGeom>
                    <a:rect l="l" t="t" r="r" b="b"/>
                    <a:pathLst>
                      <a:path w="670" h="944" extrusionOk="0">
                        <a:moveTo>
                          <a:pt x="643" y="0"/>
                        </a:moveTo>
                        <a:cubicBezTo>
                          <a:pt x="636" y="0"/>
                          <a:pt x="629" y="2"/>
                          <a:pt x="625" y="7"/>
                        </a:cubicBezTo>
                        <a:lnTo>
                          <a:pt x="0" y="908"/>
                        </a:lnTo>
                        <a:cubicBezTo>
                          <a:pt x="0" y="917"/>
                          <a:pt x="0" y="935"/>
                          <a:pt x="9" y="935"/>
                        </a:cubicBezTo>
                        <a:cubicBezTo>
                          <a:pt x="9" y="944"/>
                          <a:pt x="18" y="944"/>
                          <a:pt x="18" y="944"/>
                        </a:cubicBezTo>
                        <a:cubicBezTo>
                          <a:pt x="27" y="944"/>
                          <a:pt x="27" y="935"/>
                          <a:pt x="36" y="935"/>
                        </a:cubicBezTo>
                        <a:lnTo>
                          <a:pt x="661" y="34"/>
                        </a:lnTo>
                        <a:cubicBezTo>
                          <a:pt x="670" y="25"/>
                          <a:pt x="670" y="7"/>
                          <a:pt x="661" y="7"/>
                        </a:cubicBezTo>
                        <a:cubicBezTo>
                          <a:pt x="656" y="2"/>
                          <a:pt x="649" y="0"/>
                          <a:pt x="6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75" name="Google Shape;75;p3"/>
                  <p:cNvSpPr/>
                  <p:nvPr/>
                </p:nvSpPr>
                <p:spPr>
                  <a:xfrm>
                    <a:off x="5793785" y="2904942"/>
                    <a:ext cx="48925" cy="82207"/>
                  </a:xfrm>
                  <a:custGeom>
                    <a:rect l="l" t="t" r="r" b="b"/>
                    <a:pathLst>
                      <a:path w="760" h="1277" extrusionOk="0">
                        <a:moveTo>
                          <a:pt x="19" y="1"/>
                        </a:moveTo>
                        <a:cubicBezTo>
                          <a:pt x="10" y="10"/>
                          <a:pt x="1" y="19"/>
                          <a:pt x="10" y="28"/>
                        </a:cubicBezTo>
                        <a:lnTo>
                          <a:pt x="714" y="1268"/>
                        </a:lnTo>
                        <a:cubicBezTo>
                          <a:pt x="723" y="1277"/>
                          <a:pt x="723" y="1277"/>
                          <a:pt x="732" y="1277"/>
                        </a:cubicBezTo>
                        <a:lnTo>
                          <a:pt x="741" y="1277"/>
                        </a:lnTo>
                        <a:cubicBezTo>
                          <a:pt x="750" y="1268"/>
                          <a:pt x="759" y="1259"/>
                          <a:pt x="750" y="1250"/>
                        </a:cubicBezTo>
                        <a:lnTo>
                          <a:pt x="45" y="10"/>
                        </a:lnTo>
                        <a:cubicBezTo>
                          <a:pt x="36" y="1"/>
                          <a:pt x="28" y="1"/>
                          <a:pt x="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76" name="Google Shape;76;p3"/>
                  <p:cNvSpPr/>
                  <p:nvPr/>
                </p:nvSpPr>
                <p:spPr>
                  <a:xfrm>
                    <a:off x="5842066" y="2963329"/>
                    <a:ext cx="43131" cy="60577"/>
                  </a:xfrm>
                  <a:custGeom>
                    <a:rect l="l" t="t" r="r" b="b"/>
                    <a:pathLst>
                      <a:path w="670" h="941" extrusionOk="0">
                        <a:moveTo>
                          <a:pt x="652" y="0"/>
                        </a:moveTo>
                        <a:cubicBezTo>
                          <a:pt x="646" y="0"/>
                          <a:pt x="640" y="7"/>
                          <a:pt x="634" y="13"/>
                        </a:cubicBezTo>
                        <a:lnTo>
                          <a:pt x="9" y="914"/>
                        </a:lnTo>
                        <a:cubicBezTo>
                          <a:pt x="0" y="923"/>
                          <a:pt x="0" y="932"/>
                          <a:pt x="9" y="941"/>
                        </a:cubicBezTo>
                        <a:lnTo>
                          <a:pt x="27" y="941"/>
                        </a:lnTo>
                        <a:cubicBezTo>
                          <a:pt x="27" y="941"/>
                          <a:pt x="36" y="941"/>
                          <a:pt x="36" y="932"/>
                        </a:cubicBezTo>
                        <a:lnTo>
                          <a:pt x="669" y="31"/>
                        </a:lnTo>
                        <a:cubicBezTo>
                          <a:pt x="669" y="22"/>
                          <a:pt x="669" y="13"/>
                          <a:pt x="660" y="4"/>
                        </a:cubicBezTo>
                        <a:cubicBezTo>
                          <a:pt x="658" y="1"/>
                          <a:pt x="655" y="0"/>
                          <a:pt x="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77" name="Google Shape;77;p3"/>
                  <p:cNvSpPr/>
                  <p:nvPr/>
                </p:nvSpPr>
                <p:spPr>
                  <a:xfrm>
                    <a:off x="5796682" y="2992234"/>
                    <a:ext cx="42552" cy="72486"/>
                  </a:xfrm>
                  <a:custGeom>
                    <a:rect l="l" t="t" r="r" b="b"/>
                    <a:pathLst>
                      <a:path w="661" h="1126" extrusionOk="0">
                        <a:moveTo>
                          <a:pt x="9" y="1"/>
                        </a:moveTo>
                        <a:cubicBezTo>
                          <a:pt x="0" y="10"/>
                          <a:pt x="0" y="19"/>
                          <a:pt x="0" y="28"/>
                        </a:cubicBezTo>
                        <a:lnTo>
                          <a:pt x="616" y="1116"/>
                        </a:lnTo>
                        <a:cubicBezTo>
                          <a:pt x="625" y="1116"/>
                          <a:pt x="634" y="1125"/>
                          <a:pt x="634" y="1125"/>
                        </a:cubicBezTo>
                        <a:cubicBezTo>
                          <a:pt x="643" y="1125"/>
                          <a:pt x="643" y="1125"/>
                          <a:pt x="643" y="1116"/>
                        </a:cubicBezTo>
                        <a:cubicBezTo>
                          <a:pt x="661" y="1116"/>
                          <a:pt x="661" y="1098"/>
                          <a:pt x="652" y="1089"/>
                        </a:cubicBezTo>
                        <a:lnTo>
                          <a:pt x="36" y="10"/>
                        </a:lnTo>
                        <a:cubicBezTo>
                          <a:pt x="36" y="1"/>
                          <a:pt x="18" y="1"/>
                          <a:pt x="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78" name="Google Shape;78;p3"/>
                  <p:cNvSpPr/>
                  <p:nvPr/>
                </p:nvSpPr>
                <p:spPr>
                  <a:xfrm>
                    <a:off x="5842066" y="3050814"/>
                    <a:ext cx="43131" cy="60384"/>
                  </a:xfrm>
                  <a:custGeom>
                    <a:rect l="l" t="t" r="r" b="b"/>
                    <a:pathLst>
                      <a:path w="670" h="938" extrusionOk="0">
                        <a:moveTo>
                          <a:pt x="660" y="1"/>
                        </a:moveTo>
                        <a:cubicBezTo>
                          <a:pt x="651" y="1"/>
                          <a:pt x="642" y="1"/>
                          <a:pt x="634" y="10"/>
                        </a:cubicBezTo>
                        <a:lnTo>
                          <a:pt x="9" y="911"/>
                        </a:lnTo>
                        <a:cubicBezTo>
                          <a:pt x="0" y="920"/>
                          <a:pt x="0" y="929"/>
                          <a:pt x="9" y="938"/>
                        </a:cubicBezTo>
                        <a:lnTo>
                          <a:pt x="27" y="938"/>
                        </a:lnTo>
                        <a:cubicBezTo>
                          <a:pt x="27" y="938"/>
                          <a:pt x="36" y="938"/>
                          <a:pt x="36" y="929"/>
                        </a:cubicBezTo>
                        <a:lnTo>
                          <a:pt x="669" y="28"/>
                        </a:lnTo>
                        <a:cubicBezTo>
                          <a:pt x="669" y="19"/>
                          <a:pt x="669" y="10"/>
                          <a:pt x="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79" name="Google Shape;79;p3"/>
                  <p:cNvSpPr/>
                  <p:nvPr/>
                </p:nvSpPr>
                <p:spPr>
                  <a:xfrm>
                    <a:off x="5796682" y="3079783"/>
                    <a:ext cx="46028" cy="89996"/>
                  </a:xfrm>
                  <a:custGeom>
                    <a:rect l="l" t="t" r="r" b="b"/>
                    <a:pathLst>
                      <a:path w="715" h="1398" extrusionOk="0">
                        <a:moveTo>
                          <a:pt x="23" y="0"/>
                        </a:moveTo>
                        <a:cubicBezTo>
                          <a:pt x="18" y="0"/>
                          <a:pt x="13" y="2"/>
                          <a:pt x="9" y="6"/>
                        </a:cubicBezTo>
                        <a:cubicBezTo>
                          <a:pt x="0" y="6"/>
                          <a:pt x="0" y="15"/>
                          <a:pt x="0" y="33"/>
                        </a:cubicBezTo>
                        <a:lnTo>
                          <a:pt x="669" y="1389"/>
                        </a:lnTo>
                        <a:cubicBezTo>
                          <a:pt x="669" y="1398"/>
                          <a:pt x="678" y="1398"/>
                          <a:pt x="687" y="1398"/>
                        </a:cubicBezTo>
                        <a:lnTo>
                          <a:pt x="696" y="1398"/>
                        </a:lnTo>
                        <a:cubicBezTo>
                          <a:pt x="705" y="1389"/>
                          <a:pt x="714" y="1380"/>
                          <a:pt x="705" y="1371"/>
                        </a:cubicBezTo>
                        <a:lnTo>
                          <a:pt x="36" y="15"/>
                        </a:lnTo>
                        <a:cubicBezTo>
                          <a:pt x="36" y="4"/>
                          <a:pt x="30" y="0"/>
                          <a:pt x="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80" name="Google Shape;80;p3"/>
                  <p:cNvSpPr/>
                  <p:nvPr/>
                </p:nvSpPr>
                <p:spPr>
                  <a:xfrm>
                    <a:off x="5842066" y="3138106"/>
                    <a:ext cx="43131" cy="60963"/>
                  </a:xfrm>
                  <a:custGeom>
                    <a:rect l="l" t="t" r="r" b="b"/>
                    <a:pathLst>
                      <a:path w="670" h="946" extrusionOk="0">
                        <a:moveTo>
                          <a:pt x="660" y="1"/>
                        </a:moveTo>
                        <a:cubicBezTo>
                          <a:pt x="651" y="1"/>
                          <a:pt x="642" y="1"/>
                          <a:pt x="634" y="10"/>
                        </a:cubicBezTo>
                        <a:lnTo>
                          <a:pt x="9" y="911"/>
                        </a:lnTo>
                        <a:cubicBezTo>
                          <a:pt x="0" y="920"/>
                          <a:pt x="0" y="929"/>
                          <a:pt x="9" y="938"/>
                        </a:cubicBezTo>
                        <a:cubicBezTo>
                          <a:pt x="18" y="938"/>
                          <a:pt x="18" y="947"/>
                          <a:pt x="27" y="947"/>
                        </a:cubicBezTo>
                        <a:cubicBezTo>
                          <a:pt x="27" y="947"/>
                          <a:pt x="36" y="938"/>
                          <a:pt x="36" y="938"/>
                        </a:cubicBezTo>
                        <a:lnTo>
                          <a:pt x="669" y="37"/>
                        </a:lnTo>
                        <a:cubicBezTo>
                          <a:pt x="669" y="28"/>
                          <a:pt x="669" y="10"/>
                          <a:pt x="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81" name="Google Shape;81;p3"/>
                  <p:cNvSpPr/>
                  <p:nvPr/>
                </p:nvSpPr>
                <p:spPr>
                  <a:xfrm>
                    <a:off x="5796682" y="3167204"/>
                    <a:ext cx="46028" cy="92185"/>
                  </a:xfrm>
                  <a:custGeom>
                    <a:rect l="l" t="t" r="r" b="b"/>
                    <a:pathLst>
                      <a:path w="715" h="1432" extrusionOk="0">
                        <a:moveTo>
                          <a:pt x="19" y="0"/>
                        </a:moveTo>
                        <a:cubicBezTo>
                          <a:pt x="15" y="0"/>
                          <a:pt x="12" y="1"/>
                          <a:pt x="9" y="4"/>
                        </a:cubicBezTo>
                        <a:cubicBezTo>
                          <a:pt x="0" y="4"/>
                          <a:pt x="0" y="22"/>
                          <a:pt x="0" y="31"/>
                        </a:cubicBezTo>
                        <a:lnTo>
                          <a:pt x="669" y="1422"/>
                        </a:lnTo>
                        <a:cubicBezTo>
                          <a:pt x="669" y="1422"/>
                          <a:pt x="678" y="1431"/>
                          <a:pt x="687" y="1431"/>
                        </a:cubicBezTo>
                        <a:lnTo>
                          <a:pt x="696" y="1431"/>
                        </a:lnTo>
                        <a:cubicBezTo>
                          <a:pt x="705" y="1422"/>
                          <a:pt x="714" y="1413"/>
                          <a:pt x="705" y="1404"/>
                        </a:cubicBezTo>
                        <a:lnTo>
                          <a:pt x="36" y="13"/>
                        </a:lnTo>
                        <a:cubicBezTo>
                          <a:pt x="36" y="6"/>
                          <a:pt x="27" y="0"/>
                          <a:pt x="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grpSp>
            <p:nvGrpSpPr>
              <p:cNvPr id="82" name="Google Shape;82;p3"/>
              <p:cNvGrpSpPr/>
              <p:nvPr/>
            </p:nvGrpSpPr>
            <p:grpSpPr>
              <a:xfrm>
                <a:off x="4881458" y="4264078"/>
                <a:ext cx="393207" cy="962255"/>
                <a:chOff x="5724904" y="2758554"/>
                <a:chExt cx="228596" cy="559418"/>
              </a:xfrm>
            </p:grpSpPr>
            <p:sp>
              <p:nvSpPr>
                <p:cNvPr id="83" name="Google Shape;83;p3"/>
                <p:cNvSpPr/>
                <p:nvPr/>
              </p:nvSpPr>
              <p:spPr>
                <a:xfrm>
                  <a:off x="5724904" y="2758554"/>
                  <a:ext cx="228596" cy="558260"/>
                </a:xfrm>
                <a:custGeom>
                  <a:rect l="l" t="t" r="r" b="b"/>
                  <a:pathLst>
                    <a:path w="3551" h="8672" extrusionOk="0">
                      <a:moveTo>
                        <a:pt x="1776" y="0"/>
                      </a:moveTo>
                      <a:cubicBezTo>
                        <a:pt x="0" y="0"/>
                        <a:pt x="1187" y="8671"/>
                        <a:pt x="1187" y="8671"/>
                      </a:cubicBezTo>
                      <a:lnTo>
                        <a:pt x="2498" y="8671"/>
                      </a:lnTo>
                      <a:cubicBezTo>
                        <a:pt x="2498" y="8671"/>
                        <a:pt x="3551" y="0"/>
                        <a:pt x="17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nvGrpSpPr>
                <p:cNvPr id="84" name="Google Shape;84;p3"/>
                <p:cNvGrpSpPr/>
                <p:nvPr/>
              </p:nvGrpSpPr>
              <p:grpSpPr>
                <a:xfrm>
                  <a:off x="5793785" y="2828593"/>
                  <a:ext cx="91412" cy="489379"/>
                  <a:chOff x="5793785" y="2828593"/>
                  <a:chExt cx="91412" cy="489379"/>
                </a:xfrm>
              </p:grpSpPr>
              <p:sp>
                <p:nvSpPr>
                  <p:cNvPr id="85" name="Google Shape;85;p3"/>
                  <p:cNvSpPr/>
                  <p:nvPr/>
                </p:nvSpPr>
                <p:spPr>
                  <a:xfrm>
                    <a:off x="5839748" y="2828593"/>
                    <a:ext cx="2382" cy="489379"/>
                  </a:xfrm>
                  <a:custGeom>
                    <a:rect l="l" t="t" r="r" b="b"/>
                    <a:pathLst>
                      <a:path w="37" h="7601" extrusionOk="0">
                        <a:moveTo>
                          <a:pt x="18" y="0"/>
                        </a:moveTo>
                        <a:cubicBezTo>
                          <a:pt x="9" y="0"/>
                          <a:pt x="0" y="9"/>
                          <a:pt x="0" y="18"/>
                        </a:cubicBezTo>
                        <a:lnTo>
                          <a:pt x="0" y="7583"/>
                        </a:lnTo>
                        <a:cubicBezTo>
                          <a:pt x="0" y="7592"/>
                          <a:pt x="9" y="7601"/>
                          <a:pt x="18" y="7601"/>
                        </a:cubicBezTo>
                        <a:cubicBezTo>
                          <a:pt x="27" y="7601"/>
                          <a:pt x="36" y="7592"/>
                          <a:pt x="36" y="7583"/>
                        </a:cubicBezTo>
                        <a:lnTo>
                          <a:pt x="36" y="18"/>
                        </a:lnTo>
                        <a:cubicBezTo>
                          <a:pt x="36" y="9"/>
                          <a:pt x="27" y="0"/>
                          <a:pt x="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86" name="Google Shape;86;p3"/>
                  <p:cNvSpPr/>
                  <p:nvPr/>
                </p:nvSpPr>
                <p:spPr>
                  <a:xfrm>
                    <a:off x="5839748" y="2875844"/>
                    <a:ext cx="43131" cy="60770"/>
                  </a:xfrm>
                  <a:custGeom>
                    <a:rect l="l" t="t" r="r" b="b"/>
                    <a:pathLst>
                      <a:path w="670" h="944" extrusionOk="0">
                        <a:moveTo>
                          <a:pt x="643" y="0"/>
                        </a:moveTo>
                        <a:cubicBezTo>
                          <a:pt x="636" y="0"/>
                          <a:pt x="629" y="2"/>
                          <a:pt x="625" y="7"/>
                        </a:cubicBezTo>
                        <a:lnTo>
                          <a:pt x="0" y="908"/>
                        </a:lnTo>
                        <a:cubicBezTo>
                          <a:pt x="0" y="917"/>
                          <a:pt x="0" y="935"/>
                          <a:pt x="9" y="935"/>
                        </a:cubicBezTo>
                        <a:cubicBezTo>
                          <a:pt x="9" y="944"/>
                          <a:pt x="18" y="944"/>
                          <a:pt x="18" y="944"/>
                        </a:cubicBezTo>
                        <a:cubicBezTo>
                          <a:pt x="27" y="944"/>
                          <a:pt x="27" y="935"/>
                          <a:pt x="36" y="935"/>
                        </a:cubicBezTo>
                        <a:lnTo>
                          <a:pt x="661" y="34"/>
                        </a:lnTo>
                        <a:cubicBezTo>
                          <a:pt x="670" y="25"/>
                          <a:pt x="670" y="7"/>
                          <a:pt x="661" y="7"/>
                        </a:cubicBezTo>
                        <a:cubicBezTo>
                          <a:pt x="656" y="2"/>
                          <a:pt x="649" y="0"/>
                          <a:pt x="6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87" name="Google Shape;87;p3"/>
                  <p:cNvSpPr/>
                  <p:nvPr/>
                </p:nvSpPr>
                <p:spPr>
                  <a:xfrm>
                    <a:off x="5793785" y="2904942"/>
                    <a:ext cx="48925" cy="82207"/>
                  </a:xfrm>
                  <a:custGeom>
                    <a:rect l="l" t="t" r="r" b="b"/>
                    <a:pathLst>
                      <a:path w="760" h="1277" extrusionOk="0">
                        <a:moveTo>
                          <a:pt x="19" y="1"/>
                        </a:moveTo>
                        <a:cubicBezTo>
                          <a:pt x="10" y="10"/>
                          <a:pt x="1" y="19"/>
                          <a:pt x="10" y="28"/>
                        </a:cubicBezTo>
                        <a:lnTo>
                          <a:pt x="714" y="1268"/>
                        </a:lnTo>
                        <a:cubicBezTo>
                          <a:pt x="723" y="1277"/>
                          <a:pt x="723" y="1277"/>
                          <a:pt x="732" y="1277"/>
                        </a:cubicBezTo>
                        <a:lnTo>
                          <a:pt x="741" y="1277"/>
                        </a:lnTo>
                        <a:cubicBezTo>
                          <a:pt x="750" y="1268"/>
                          <a:pt x="759" y="1259"/>
                          <a:pt x="750" y="1250"/>
                        </a:cubicBezTo>
                        <a:lnTo>
                          <a:pt x="45" y="10"/>
                        </a:lnTo>
                        <a:cubicBezTo>
                          <a:pt x="36" y="1"/>
                          <a:pt x="28" y="1"/>
                          <a:pt x="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88" name="Google Shape;88;p3"/>
                  <p:cNvSpPr/>
                  <p:nvPr/>
                </p:nvSpPr>
                <p:spPr>
                  <a:xfrm>
                    <a:off x="5842066" y="2963329"/>
                    <a:ext cx="43131" cy="60577"/>
                  </a:xfrm>
                  <a:custGeom>
                    <a:rect l="l" t="t" r="r" b="b"/>
                    <a:pathLst>
                      <a:path w="670" h="941" extrusionOk="0">
                        <a:moveTo>
                          <a:pt x="652" y="0"/>
                        </a:moveTo>
                        <a:cubicBezTo>
                          <a:pt x="646" y="0"/>
                          <a:pt x="640" y="7"/>
                          <a:pt x="634" y="13"/>
                        </a:cubicBezTo>
                        <a:lnTo>
                          <a:pt x="9" y="914"/>
                        </a:lnTo>
                        <a:cubicBezTo>
                          <a:pt x="0" y="923"/>
                          <a:pt x="0" y="932"/>
                          <a:pt x="9" y="941"/>
                        </a:cubicBezTo>
                        <a:lnTo>
                          <a:pt x="27" y="941"/>
                        </a:lnTo>
                        <a:cubicBezTo>
                          <a:pt x="27" y="941"/>
                          <a:pt x="36" y="941"/>
                          <a:pt x="36" y="932"/>
                        </a:cubicBezTo>
                        <a:lnTo>
                          <a:pt x="669" y="31"/>
                        </a:lnTo>
                        <a:cubicBezTo>
                          <a:pt x="669" y="22"/>
                          <a:pt x="669" y="13"/>
                          <a:pt x="660" y="4"/>
                        </a:cubicBezTo>
                        <a:cubicBezTo>
                          <a:pt x="658" y="1"/>
                          <a:pt x="655" y="0"/>
                          <a:pt x="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89" name="Google Shape;89;p3"/>
                  <p:cNvSpPr/>
                  <p:nvPr/>
                </p:nvSpPr>
                <p:spPr>
                  <a:xfrm>
                    <a:off x="5796682" y="2992234"/>
                    <a:ext cx="42552" cy="72486"/>
                  </a:xfrm>
                  <a:custGeom>
                    <a:rect l="l" t="t" r="r" b="b"/>
                    <a:pathLst>
                      <a:path w="661" h="1126" extrusionOk="0">
                        <a:moveTo>
                          <a:pt x="9" y="1"/>
                        </a:moveTo>
                        <a:cubicBezTo>
                          <a:pt x="0" y="10"/>
                          <a:pt x="0" y="19"/>
                          <a:pt x="0" y="28"/>
                        </a:cubicBezTo>
                        <a:lnTo>
                          <a:pt x="616" y="1116"/>
                        </a:lnTo>
                        <a:cubicBezTo>
                          <a:pt x="625" y="1116"/>
                          <a:pt x="634" y="1125"/>
                          <a:pt x="634" y="1125"/>
                        </a:cubicBezTo>
                        <a:cubicBezTo>
                          <a:pt x="643" y="1125"/>
                          <a:pt x="643" y="1125"/>
                          <a:pt x="643" y="1116"/>
                        </a:cubicBezTo>
                        <a:cubicBezTo>
                          <a:pt x="661" y="1116"/>
                          <a:pt x="661" y="1098"/>
                          <a:pt x="652" y="1089"/>
                        </a:cubicBezTo>
                        <a:lnTo>
                          <a:pt x="36" y="10"/>
                        </a:lnTo>
                        <a:cubicBezTo>
                          <a:pt x="36" y="1"/>
                          <a:pt x="18" y="1"/>
                          <a:pt x="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90" name="Google Shape;90;p3"/>
                  <p:cNvSpPr/>
                  <p:nvPr/>
                </p:nvSpPr>
                <p:spPr>
                  <a:xfrm>
                    <a:off x="5842066" y="3050814"/>
                    <a:ext cx="43131" cy="60384"/>
                  </a:xfrm>
                  <a:custGeom>
                    <a:rect l="l" t="t" r="r" b="b"/>
                    <a:pathLst>
                      <a:path w="670" h="938" extrusionOk="0">
                        <a:moveTo>
                          <a:pt x="660" y="1"/>
                        </a:moveTo>
                        <a:cubicBezTo>
                          <a:pt x="651" y="1"/>
                          <a:pt x="642" y="1"/>
                          <a:pt x="634" y="10"/>
                        </a:cubicBezTo>
                        <a:lnTo>
                          <a:pt x="9" y="911"/>
                        </a:lnTo>
                        <a:cubicBezTo>
                          <a:pt x="0" y="920"/>
                          <a:pt x="0" y="929"/>
                          <a:pt x="9" y="938"/>
                        </a:cubicBezTo>
                        <a:lnTo>
                          <a:pt x="27" y="938"/>
                        </a:lnTo>
                        <a:cubicBezTo>
                          <a:pt x="27" y="938"/>
                          <a:pt x="36" y="938"/>
                          <a:pt x="36" y="929"/>
                        </a:cubicBezTo>
                        <a:lnTo>
                          <a:pt x="669" y="28"/>
                        </a:lnTo>
                        <a:cubicBezTo>
                          <a:pt x="669" y="19"/>
                          <a:pt x="669" y="10"/>
                          <a:pt x="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91" name="Google Shape;91;p3"/>
                  <p:cNvSpPr/>
                  <p:nvPr/>
                </p:nvSpPr>
                <p:spPr>
                  <a:xfrm>
                    <a:off x="5796682" y="3079783"/>
                    <a:ext cx="46028" cy="89996"/>
                  </a:xfrm>
                  <a:custGeom>
                    <a:rect l="l" t="t" r="r" b="b"/>
                    <a:pathLst>
                      <a:path w="715" h="1398" extrusionOk="0">
                        <a:moveTo>
                          <a:pt x="23" y="0"/>
                        </a:moveTo>
                        <a:cubicBezTo>
                          <a:pt x="18" y="0"/>
                          <a:pt x="13" y="2"/>
                          <a:pt x="9" y="6"/>
                        </a:cubicBezTo>
                        <a:cubicBezTo>
                          <a:pt x="0" y="6"/>
                          <a:pt x="0" y="15"/>
                          <a:pt x="0" y="33"/>
                        </a:cubicBezTo>
                        <a:lnTo>
                          <a:pt x="669" y="1389"/>
                        </a:lnTo>
                        <a:cubicBezTo>
                          <a:pt x="669" y="1398"/>
                          <a:pt x="678" y="1398"/>
                          <a:pt x="687" y="1398"/>
                        </a:cubicBezTo>
                        <a:lnTo>
                          <a:pt x="696" y="1398"/>
                        </a:lnTo>
                        <a:cubicBezTo>
                          <a:pt x="705" y="1389"/>
                          <a:pt x="714" y="1380"/>
                          <a:pt x="705" y="1371"/>
                        </a:cubicBezTo>
                        <a:lnTo>
                          <a:pt x="36" y="15"/>
                        </a:lnTo>
                        <a:cubicBezTo>
                          <a:pt x="36" y="4"/>
                          <a:pt x="30" y="0"/>
                          <a:pt x="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92" name="Google Shape;92;p3"/>
                  <p:cNvSpPr/>
                  <p:nvPr/>
                </p:nvSpPr>
                <p:spPr>
                  <a:xfrm>
                    <a:off x="5842066" y="3138106"/>
                    <a:ext cx="43131" cy="60963"/>
                  </a:xfrm>
                  <a:custGeom>
                    <a:rect l="l" t="t" r="r" b="b"/>
                    <a:pathLst>
                      <a:path w="670" h="946" extrusionOk="0">
                        <a:moveTo>
                          <a:pt x="660" y="1"/>
                        </a:moveTo>
                        <a:cubicBezTo>
                          <a:pt x="651" y="1"/>
                          <a:pt x="642" y="1"/>
                          <a:pt x="634" y="10"/>
                        </a:cubicBezTo>
                        <a:lnTo>
                          <a:pt x="9" y="911"/>
                        </a:lnTo>
                        <a:cubicBezTo>
                          <a:pt x="0" y="920"/>
                          <a:pt x="0" y="929"/>
                          <a:pt x="9" y="938"/>
                        </a:cubicBezTo>
                        <a:cubicBezTo>
                          <a:pt x="18" y="938"/>
                          <a:pt x="18" y="947"/>
                          <a:pt x="27" y="947"/>
                        </a:cubicBezTo>
                        <a:cubicBezTo>
                          <a:pt x="27" y="947"/>
                          <a:pt x="36" y="938"/>
                          <a:pt x="36" y="938"/>
                        </a:cubicBezTo>
                        <a:lnTo>
                          <a:pt x="669" y="37"/>
                        </a:lnTo>
                        <a:cubicBezTo>
                          <a:pt x="669" y="28"/>
                          <a:pt x="669" y="10"/>
                          <a:pt x="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93" name="Google Shape;93;p3"/>
                  <p:cNvSpPr/>
                  <p:nvPr/>
                </p:nvSpPr>
                <p:spPr>
                  <a:xfrm>
                    <a:off x="5796682" y="3167204"/>
                    <a:ext cx="46028" cy="92185"/>
                  </a:xfrm>
                  <a:custGeom>
                    <a:rect l="l" t="t" r="r" b="b"/>
                    <a:pathLst>
                      <a:path w="715" h="1432" extrusionOk="0">
                        <a:moveTo>
                          <a:pt x="19" y="0"/>
                        </a:moveTo>
                        <a:cubicBezTo>
                          <a:pt x="15" y="0"/>
                          <a:pt x="12" y="1"/>
                          <a:pt x="9" y="4"/>
                        </a:cubicBezTo>
                        <a:cubicBezTo>
                          <a:pt x="0" y="4"/>
                          <a:pt x="0" y="22"/>
                          <a:pt x="0" y="31"/>
                        </a:cubicBezTo>
                        <a:lnTo>
                          <a:pt x="669" y="1422"/>
                        </a:lnTo>
                        <a:cubicBezTo>
                          <a:pt x="669" y="1422"/>
                          <a:pt x="678" y="1431"/>
                          <a:pt x="687" y="1431"/>
                        </a:cubicBezTo>
                        <a:lnTo>
                          <a:pt x="696" y="1431"/>
                        </a:lnTo>
                        <a:cubicBezTo>
                          <a:pt x="705" y="1422"/>
                          <a:pt x="714" y="1413"/>
                          <a:pt x="705" y="1404"/>
                        </a:cubicBezTo>
                        <a:lnTo>
                          <a:pt x="36" y="13"/>
                        </a:lnTo>
                        <a:cubicBezTo>
                          <a:pt x="36" y="6"/>
                          <a:pt x="27" y="0"/>
                          <a:pt x="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grpSp>
        <p:sp>
          <p:nvSpPr>
            <p:cNvPr id="94" name="Google Shape;94;p3"/>
            <p:cNvSpPr/>
            <p:nvPr/>
          </p:nvSpPr>
          <p:spPr>
            <a:xfrm>
              <a:off x="80000" y="3540220"/>
              <a:ext cx="497704" cy="896523"/>
            </a:xfrm>
            <a:custGeom>
              <a:rect l="l" t="t" r="r" b="b"/>
              <a:pathLst>
                <a:path w="3596" h="6478" extrusionOk="0">
                  <a:moveTo>
                    <a:pt x="1794" y="1"/>
                  </a:moveTo>
                  <a:lnTo>
                    <a:pt x="1098" y="2535"/>
                  </a:lnTo>
                  <a:lnTo>
                    <a:pt x="1491" y="2017"/>
                  </a:lnTo>
                  <a:lnTo>
                    <a:pt x="1000" y="2865"/>
                  </a:lnTo>
                  <a:lnTo>
                    <a:pt x="670" y="4060"/>
                  </a:lnTo>
                  <a:lnTo>
                    <a:pt x="1348" y="3239"/>
                  </a:lnTo>
                  <a:lnTo>
                    <a:pt x="563" y="4461"/>
                  </a:lnTo>
                  <a:lnTo>
                    <a:pt x="268" y="5505"/>
                  </a:lnTo>
                  <a:lnTo>
                    <a:pt x="1080" y="5282"/>
                  </a:lnTo>
                  <a:lnTo>
                    <a:pt x="1080" y="5282"/>
                  </a:lnTo>
                  <a:lnTo>
                    <a:pt x="215" y="5710"/>
                  </a:lnTo>
                  <a:lnTo>
                    <a:pt x="1" y="6478"/>
                  </a:lnTo>
                  <a:lnTo>
                    <a:pt x="3596" y="6478"/>
                  </a:lnTo>
                  <a:lnTo>
                    <a:pt x="3364" y="5639"/>
                  </a:lnTo>
                  <a:lnTo>
                    <a:pt x="2258" y="4212"/>
                  </a:lnTo>
                  <a:lnTo>
                    <a:pt x="3168" y="4934"/>
                  </a:lnTo>
                  <a:lnTo>
                    <a:pt x="2784" y="3560"/>
                  </a:lnTo>
                  <a:lnTo>
                    <a:pt x="2053" y="2624"/>
                  </a:lnTo>
                  <a:lnTo>
                    <a:pt x="2722" y="3320"/>
                  </a:lnTo>
                  <a:lnTo>
                    <a:pt x="2392" y="2160"/>
                  </a:lnTo>
                  <a:lnTo>
                    <a:pt x="1740" y="902"/>
                  </a:lnTo>
                  <a:lnTo>
                    <a:pt x="2302" y="1839"/>
                  </a:lnTo>
                  <a:lnTo>
                    <a:pt x="179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sldLayout>
</file>

<file path=ppt/slideLayouts/slideLayout3.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matchingName="Title only" type="titleOnly">
  <p:cSld name="TITLE_ONLY">
    <p:spTree>
      <p:nvGrpSpPr>
        <p:cNvPr id="1" name="Shape 140"/>
        <p:cNvGrpSpPr/>
        <p:nvPr/>
      </p:nvGrpSpPr>
      <p:grpSpPr>
        <a:xfrm>
          <a:off x="0" y="0"/>
          <a:ext cx="0" cy="0"/>
        </a:xfrm>
      </p:grpSpPr>
      <p:grpSp>
        <p:nvGrpSpPr>
          <p:cNvPr id="141" name="Google Shape;141;p6"/>
          <p:cNvGrpSpPr/>
          <p:nvPr/>
        </p:nvGrpSpPr>
        <p:grpSpPr>
          <a:xfrm>
            <a:off x="130850" y="155200"/>
            <a:ext cx="454800" cy="558000"/>
            <a:chOff x="7531575" y="762075"/>
            <a:chExt cx="454800" cy="558000"/>
          </a:xfrm>
        </p:grpSpPr>
        <p:sp>
          <p:nvSpPr>
            <p:cNvPr id="142" name="Google Shape;142;p6"/>
            <p:cNvSpPr/>
            <p:nvPr/>
          </p:nvSpPr>
          <p:spPr>
            <a:xfrm>
              <a:off x="7531575" y="1041075"/>
              <a:ext cx="279000" cy="279000"/>
            </a:xfrm>
            <a:prstGeom prst="star4">
              <a:avLst>
                <a:gd name="adj" fmla="val 12500"/>
              </a:avLst>
            </a:pr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43" name="Google Shape;143;p6"/>
            <p:cNvSpPr/>
            <p:nvPr/>
          </p:nvSpPr>
          <p:spPr>
            <a:xfrm>
              <a:off x="7707375" y="762075"/>
              <a:ext cx="279000" cy="279000"/>
            </a:xfrm>
            <a:prstGeom prst="star4">
              <a:avLst>
                <a:gd name="adj" fmla="val 12500"/>
              </a:avLst>
            </a:pr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nvGrpSpPr>
          <p:cNvPr id="144" name="Google Shape;144;p6"/>
          <p:cNvGrpSpPr/>
          <p:nvPr/>
        </p:nvGrpSpPr>
        <p:grpSpPr>
          <a:xfrm>
            <a:off x="8424000" y="224950"/>
            <a:ext cx="558000" cy="418500"/>
            <a:chOff x="7707375" y="762075"/>
            <a:chExt cx="558000" cy="418500"/>
          </a:xfrm>
        </p:grpSpPr>
        <p:sp>
          <p:nvSpPr>
            <p:cNvPr id="145" name="Google Shape;145;p6"/>
            <p:cNvSpPr/>
            <p:nvPr/>
          </p:nvSpPr>
          <p:spPr>
            <a:xfrm>
              <a:off x="7986375" y="901575"/>
              <a:ext cx="279000" cy="279000"/>
            </a:xfrm>
            <a:prstGeom prst="star4">
              <a:avLst>
                <a:gd name="adj" fmla="val 12500"/>
              </a:avLst>
            </a:pr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46" name="Google Shape;146;p6"/>
            <p:cNvSpPr/>
            <p:nvPr/>
          </p:nvSpPr>
          <p:spPr>
            <a:xfrm>
              <a:off x="7707375" y="762075"/>
              <a:ext cx="279000" cy="279000"/>
            </a:xfrm>
            <a:prstGeom prst="star4">
              <a:avLst>
                <a:gd name="adj" fmla="val 12500"/>
              </a:avLst>
            </a:pr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nvGrpSpPr>
          <p:cNvPr id="147" name="Google Shape;147;p6"/>
          <p:cNvGrpSpPr/>
          <p:nvPr/>
        </p:nvGrpSpPr>
        <p:grpSpPr>
          <a:xfrm>
            <a:off x="-1641550" y="4677753"/>
            <a:ext cx="11522682" cy="621144"/>
            <a:chOff x="-1641550" y="4677753"/>
            <a:chExt cx="11522682" cy="621144"/>
          </a:xfrm>
        </p:grpSpPr>
        <p:sp>
          <p:nvSpPr>
            <p:cNvPr id="148" name="Google Shape;148;p6"/>
            <p:cNvSpPr/>
            <p:nvPr/>
          </p:nvSpPr>
          <p:spPr>
            <a:xfrm>
              <a:off x="-1641550" y="4726199"/>
              <a:ext cx="6667874" cy="572698"/>
            </a:xfrm>
            <a:custGeom>
              <a:rect l="l" t="t" r="r" b="b"/>
              <a:pathLst>
                <a:path w="30449" h="6486" extrusionOk="0">
                  <a:moveTo>
                    <a:pt x="21212" y="0"/>
                  </a:moveTo>
                  <a:cubicBezTo>
                    <a:pt x="21061" y="0"/>
                    <a:pt x="20922" y="20"/>
                    <a:pt x="20796" y="63"/>
                  </a:cubicBezTo>
                  <a:cubicBezTo>
                    <a:pt x="19690" y="434"/>
                    <a:pt x="18792" y="523"/>
                    <a:pt x="17938" y="523"/>
                  </a:cubicBezTo>
                  <a:cubicBezTo>
                    <a:pt x="17156" y="523"/>
                    <a:pt x="16410" y="449"/>
                    <a:pt x="15575" y="449"/>
                  </a:cubicBezTo>
                  <a:cubicBezTo>
                    <a:pt x="14873" y="449"/>
                    <a:pt x="14107" y="501"/>
                    <a:pt x="13204" y="696"/>
                  </a:cubicBezTo>
                  <a:cubicBezTo>
                    <a:pt x="10551" y="1267"/>
                    <a:pt x="10437" y="2921"/>
                    <a:pt x="6828" y="2921"/>
                  </a:cubicBezTo>
                  <a:cubicBezTo>
                    <a:pt x="6154" y="2921"/>
                    <a:pt x="5357" y="2863"/>
                    <a:pt x="4399" y="2730"/>
                  </a:cubicBezTo>
                  <a:cubicBezTo>
                    <a:pt x="4313" y="2718"/>
                    <a:pt x="4228" y="2712"/>
                    <a:pt x="4143" y="2712"/>
                  </a:cubicBezTo>
                  <a:cubicBezTo>
                    <a:pt x="1983" y="2712"/>
                    <a:pt x="1" y="6486"/>
                    <a:pt x="1" y="6486"/>
                  </a:cubicBezTo>
                  <a:lnTo>
                    <a:pt x="30448" y="6486"/>
                  </a:lnTo>
                  <a:cubicBezTo>
                    <a:pt x="30448" y="6486"/>
                    <a:pt x="23931" y="0"/>
                    <a:pt x="212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49" name="Google Shape;149;p6"/>
            <p:cNvSpPr/>
            <p:nvPr/>
          </p:nvSpPr>
          <p:spPr>
            <a:xfrm>
              <a:off x="800700" y="4677753"/>
              <a:ext cx="9080432" cy="558008"/>
            </a:xfrm>
            <a:custGeom>
              <a:rect l="l" t="t" r="r" b="b"/>
              <a:pathLst>
                <a:path w="41466" h="7040" extrusionOk="0">
                  <a:moveTo>
                    <a:pt x="30056" y="1"/>
                  </a:moveTo>
                  <a:cubicBezTo>
                    <a:pt x="24605" y="1"/>
                    <a:pt x="1" y="7040"/>
                    <a:pt x="1" y="7040"/>
                  </a:cubicBezTo>
                  <a:lnTo>
                    <a:pt x="41466" y="7040"/>
                  </a:lnTo>
                  <a:cubicBezTo>
                    <a:pt x="41466" y="7040"/>
                    <a:pt x="35515" y="1"/>
                    <a:pt x="300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sp>
        <p:nvSpPr>
          <p:cNvPr id="150" name="Google Shape;150;p6"/>
          <p:cNvSpPr/>
          <p:nvPr/>
        </p:nvSpPr>
        <p:spPr>
          <a:xfrm>
            <a:off x="7685288" y="639781"/>
            <a:ext cx="831865" cy="156496"/>
          </a:xfrm>
          <a:custGeom>
            <a:rect l="l" t="t" r="r" b="b"/>
            <a:pathLst>
              <a:path w="4417" h="831" extrusionOk="0">
                <a:moveTo>
                  <a:pt x="1186" y="1"/>
                </a:moveTo>
                <a:cubicBezTo>
                  <a:pt x="595" y="1"/>
                  <a:pt x="1" y="831"/>
                  <a:pt x="1" y="831"/>
                </a:cubicBezTo>
                <a:lnTo>
                  <a:pt x="4417" y="831"/>
                </a:lnTo>
                <a:cubicBezTo>
                  <a:pt x="3694" y="831"/>
                  <a:pt x="3194" y="349"/>
                  <a:pt x="2829" y="287"/>
                </a:cubicBezTo>
                <a:cubicBezTo>
                  <a:pt x="2723" y="269"/>
                  <a:pt x="2641" y="262"/>
                  <a:pt x="2572" y="262"/>
                </a:cubicBezTo>
                <a:cubicBezTo>
                  <a:pt x="2428" y="262"/>
                  <a:pt x="2336" y="289"/>
                  <a:pt x="2182" y="289"/>
                </a:cubicBezTo>
                <a:cubicBezTo>
                  <a:pt x="2156" y="289"/>
                  <a:pt x="2128" y="288"/>
                  <a:pt x="2097" y="287"/>
                </a:cubicBezTo>
                <a:cubicBezTo>
                  <a:pt x="1812" y="269"/>
                  <a:pt x="1794" y="19"/>
                  <a:pt x="1205" y="1"/>
                </a:cubicBezTo>
                <a:cubicBezTo>
                  <a:pt x="1199" y="1"/>
                  <a:pt x="1192" y="1"/>
                  <a:pt x="11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51" name="Google Shape;151;p6"/>
          <p:cNvSpPr/>
          <p:nvPr/>
        </p:nvSpPr>
        <p:spPr>
          <a:xfrm>
            <a:off x="8101657" y="1196260"/>
            <a:ext cx="1344317" cy="326175"/>
          </a:xfrm>
          <a:custGeom>
            <a:rect l="l" t="t" r="r" b="b"/>
            <a:pathLst>
              <a:path w="7137" h="1731" extrusionOk="0">
                <a:moveTo>
                  <a:pt x="5527" y="1"/>
                </a:moveTo>
                <a:cubicBezTo>
                  <a:pt x="4897" y="1"/>
                  <a:pt x="5001" y="640"/>
                  <a:pt x="4550" y="715"/>
                </a:cubicBezTo>
                <a:cubicBezTo>
                  <a:pt x="4492" y="725"/>
                  <a:pt x="4436" y="730"/>
                  <a:pt x="4381" y="730"/>
                </a:cubicBezTo>
                <a:cubicBezTo>
                  <a:pt x="4103" y="730"/>
                  <a:pt x="3867" y="614"/>
                  <a:pt x="3609" y="614"/>
                </a:cubicBezTo>
                <a:cubicBezTo>
                  <a:pt x="3492" y="614"/>
                  <a:pt x="3371" y="638"/>
                  <a:pt x="3239" y="706"/>
                </a:cubicBezTo>
                <a:cubicBezTo>
                  <a:pt x="2766" y="956"/>
                  <a:pt x="2427" y="1125"/>
                  <a:pt x="2070" y="1143"/>
                </a:cubicBezTo>
                <a:cubicBezTo>
                  <a:pt x="1713" y="1161"/>
                  <a:pt x="1428" y="1732"/>
                  <a:pt x="0" y="1732"/>
                </a:cubicBezTo>
                <a:lnTo>
                  <a:pt x="7137" y="1732"/>
                </a:lnTo>
                <a:cubicBezTo>
                  <a:pt x="7137" y="1732"/>
                  <a:pt x="6441" y="108"/>
                  <a:pt x="5665" y="10"/>
                </a:cubicBezTo>
                <a:cubicBezTo>
                  <a:pt x="5616" y="4"/>
                  <a:pt x="5570" y="1"/>
                  <a:pt x="5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52" name="Google Shape;152;p6"/>
          <p:cNvSpPr/>
          <p:nvPr/>
        </p:nvSpPr>
        <p:spPr>
          <a:xfrm>
            <a:off x="402798" y="702477"/>
            <a:ext cx="997171" cy="187600"/>
          </a:xfrm>
          <a:custGeom>
            <a:rect l="l" t="t" r="r" b="b"/>
            <a:pathLst>
              <a:path w="4417" h="831" extrusionOk="0">
                <a:moveTo>
                  <a:pt x="1186" y="1"/>
                </a:moveTo>
                <a:cubicBezTo>
                  <a:pt x="595" y="1"/>
                  <a:pt x="1" y="831"/>
                  <a:pt x="1" y="831"/>
                </a:cubicBezTo>
                <a:lnTo>
                  <a:pt x="4417" y="831"/>
                </a:lnTo>
                <a:cubicBezTo>
                  <a:pt x="3694" y="831"/>
                  <a:pt x="3194" y="349"/>
                  <a:pt x="2829" y="287"/>
                </a:cubicBezTo>
                <a:cubicBezTo>
                  <a:pt x="2723" y="269"/>
                  <a:pt x="2641" y="262"/>
                  <a:pt x="2572" y="262"/>
                </a:cubicBezTo>
                <a:cubicBezTo>
                  <a:pt x="2428" y="262"/>
                  <a:pt x="2336" y="289"/>
                  <a:pt x="2182" y="289"/>
                </a:cubicBezTo>
                <a:cubicBezTo>
                  <a:pt x="2156" y="289"/>
                  <a:pt x="2128" y="288"/>
                  <a:pt x="2097" y="287"/>
                </a:cubicBezTo>
                <a:cubicBezTo>
                  <a:pt x="1812" y="269"/>
                  <a:pt x="1794" y="19"/>
                  <a:pt x="1205" y="1"/>
                </a:cubicBezTo>
                <a:cubicBezTo>
                  <a:pt x="1199" y="1"/>
                  <a:pt x="1192" y="1"/>
                  <a:pt x="11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nvGrpSpPr>
          <p:cNvPr id="153" name="Google Shape;153;p6"/>
          <p:cNvGrpSpPr/>
          <p:nvPr/>
        </p:nvGrpSpPr>
        <p:grpSpPr>
          <a:xfrm>
            <a:off x="-138200" y="4190723"/>
            <a:ext cx="841725" cy="905298"/>
            <a:chOff x="-138200" y="4190723"/>
            <a:chExt cx="841725" cy="905298"/>
          </a:xfrm>
        </p:grpSpPr>
        <p:grpSp>
          <p:nvGrpSpPr>
            <p:cNvPr id="154" name="Google Shape;154;p6"/>
            <p:cNvGrpSpPr/>
            <p:nvPr/>
          </p:nvGrpSpPr>
          <p:grpSpPr>
            <a:xfrm>
              <a:off x="56128" y="4190723"/>
              <a:ext cx="337841" cy="826764"/>
              <a:chOff x="5724904" y="2758554"/>
              <a:chExt cx="228596" cy="559418"/>
            </a:xfrm>
          </p:grpSpPr>
          <p:sp>
            <p:nvSpPr>
              <p:cNvPr id="155" name="Google Shape;155;p6"/>
              <p:cNvSpPr/>
              <p:nvPr/>
            </p:nvSpPr>
            <p:spPr>
              <a:xfrm>
                <a:off x="5724904" y="2758554"/>
                <a:ext cx="228596" cy="558260"/>
              </a:xfrm>
              <a:custGeom>
                <a:rect l="l" t="t" r="r" b="b"/>
                <a:pathLst>
                  <a:path w="3551" h="8672" extrusionOk="0">
                    <a:moveTo>
                      <a:pt x="1776" y="0"/>
                    </a:moveTo>
                    <a:cubicBezTo>
                      <a:pt x="0" y="0"/>
                      <a:pt x="1187" y="8671"/>
                      <a:pt x="1187" y="8671"/>
                    </a:cubicBezTo>
                    <a:lnTo>
                      <a:pt x="2498" y="8671"/>
                    </a:lnTo>
                    <a:cubicBezTo>
                      <a:pt x="2498" y="8671"/>
                      <a:pt x="3551" y="0"/>
                      <a:pt x="17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nvGrpSpPr>
              <p:cNvPr id="156" name="Google Shape;156;p6"/>
              <p:cNvGrpSpPr/>
              <p:nvPr/>
            </p:nvGrpSpPr>
            <p:grpSpPr>
              <a:xfrm>
                <a:off x="5793785" y="2828593"/>
                <a:ext cx="91412" cy="489379"/>
                <a:chOff x="5793785" y="2828593"/>
                <a:chExt cx="91412" cy="489379"/>
              </a:xfrm>
            </p:grpSpPr>
            <p:sp>
              <p:nvSpPr>
                <p:cNvPr id="157" name="Google Shape;157;p6"/>
                <p:cNvSpPr/>
                <p:nvPr/>
              </p:nvSpPr>
              <p:spPr>
                <a:xfrm>
                  <a:off x="5839748" y="2828593"/>
                  <a:ext cx="2382" cy="489379"/>
                </a:xfrm>
                <a:custGeom>
                  <a:rect l="l" t="t" r="r" b="b"/>
                  <a:pathLst>
                    <a:path w="37" h="7601" extrusionOk="0">
                      <a:moveTo>
                        <a:pt x="18" y="0"/>
                      </a:moveTo>
                      <a:cubicBezTo>
                        <a:pt x="9" y="0"/>
                        <a:pt x="0" y="9"/>
                        <a:pt x="0" y="18"/>
                      </a:cubicBezTo>
                      <a:lnTo>
                        <a:pt x="0" y="7583"/>
                      </a:lnTo>
                      <a:cubicBezTo>
                        <a:pt x="0" y="7592"/>
                        <a:pt x="9" y="7601"/>
                        <a:pt x="18" y="7601"/>
                      </a:cubicBezTo>
                      <a:cubicBezTo>
                        <a:pt x="27" y="7601"/>
                        <a:pt x="36" y="7592"/>
                        <a:pt x="36" y="7583"/>
                      </a:cubicBezTo>
                      <a:lnTo>
                        <a:pt x="36" y="18"/>
                      </a:lnTo>
                      <a:cubicBezTo>
                        <a:pt x="36" y="9"/>
                        <a:pt x="27" y="0"/>
                        <a:pt x="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58" name="Google Shape;158;p6"/>
                <p:cNvSpPr/>
                <p:nvPr/>
              </p:nvSpPr>
              <p:spPr>
                <a:xfrm>
                  <a:off x="5839748" y="2875844"/>
                  <a:ext cx="43131" cy="60770"/>
                </a:xfrm>
                <a:custGeom>
                  <a:rect l="l" t="t" r="r" b="b"/>
                  <a:pathLst>
                    <a:path w="670" h="944" extrusionOk="0">
                      <a:moveTo>
                        <a:pt x="643" y="0"/>
                      </a:moveTo>
                      <a:cubicBezTo>
                        <a:pt x="636" y="0"/>
                        <a:pt x="629" y="2"/>
                        <a:pt x="625" y="7"/>
                      </a:cubicBezTo>
                      <a:lnTo>
                        <a:pt x="0" y="908"/>
                      </a:lnTo>
                      <a:cubicBezTo>
                        <a:pt x="0" y="917"/>
                        <a:pt x="0" y="935"/>
                        <a:pt x="9" y="935"/>
                      </a:cubicBezTo>
                      <a:cubicBezTo>
                        <a:pt x="9" y="944"/>
                        <a:pt x="18" y="944"/>
                        <a:pt x="18" y="944"/>
                      </a:cubicBezTo>
                      <a:cubicBezTo>
                        <a:pt x="27" y="944"/>
                        <a:pt x="27" y="935"/>
                        <a:pt x="36" y="935"/>
                      </a:cubicBezTo>
                      <a:lnTo>
                        <a:pt x="661" y="34"/>
                      </a:lnTo>
                      <a:cubicBezTo>
                        <a:pt x="670" y="25"/>
                        <a:pt x="670" y="7"/>
                        <a:pt x="661" y="7"/>
                      </a:cubicBezTo>
                      <a:cubicBezTo>
                        <a:pt x="656" y="2"/>
                        <a:pt x="649" y="0"/>
                        <a:pt x="6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59" name="Google Shape;159;p6"/>
                <p:cNvSpPr/>
                <p:nvPr/>
              </p:nvSpPr>
              <p:spPr>
                <a:xfrm>
                  <a:off x="5793785" y="2904942"/>
                  <a:ext cx="48925" cy="82207"/>
                </a:xfrm>
                <a:custGeom>
                  <a:rect l="l" t="t" r="r" b="b"/>
                  <a:pathLst>
                    <a:path w="760" h="1277" extrusionOk="0">
                      <a:moveTo>
                        <a:pt x="19" y="1"/>
                      </a:moveTo>
                      <a:cubicBezTo>
                        <a:pt x="10" y="10"/>
                        <a:pt x="1" y="19"/>
                        <a:pt x="10" y="28"/>
                      </a:cubicBezTo>
                      <a:lnTo>
                        <a:pt x="714" y="1268"/>
                      </a:lnTo>
                      <a:cubicBezTo>
                        <a:pt x="723" y="1277"/>
                        <a:pt x="723" y="1277"/>
                        <a:pt x="732" y="1277"/>
                      </a:cubicBezTo>
                      <a:lnTo>
                        <a:pt x="741" y="1277"/>
                      </a:lnTo>
                      <a:cubicBezTo>
                        <a:pt x="750" y="1268"/>
                        <a:pt x="759" y="1259"/>
                        <a:pt x="750" y="1250"/>
                      </a:cubicBezTo>
                      <a:lnTo>
                        <a:pt x="45" y="10"/>
                      </a:lnTo>
                      <a:cubicBezTo>
                        <a:pt x="36" y="1"/>
                        <a:pt x="28" y="1"/>
                        <a:pt x="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60" name="Google Shape;160;p6"/>
                <p:cNvSpPr/>
                <p:nvPr/>
              </p:nvSpPr>
              <p:spPr>
                <a:xfrm>
                  <a:off x="5842066" y="2963329"/>
                  <a:ext cx="43131" cy="60577"/>
                </a:xfrm>
                <a:custGeom>
                  <a:rect l="l" t="t" r="r" b="b"/>
                  <a:pathLst>
                    <a:path w="670" h="941" extrusionOk="0">
                      <a:moveTo>
                        <a:pt x="652" y="0"/>
                      </a:moveTo>
                      <a:cubicBezTo>
                        <a:pt x="646" y="0"/>
                        <a:pt x="640" y="7"/>
                        <a:pt x="634" y="13"/>
                      </a:cubicBezTo>
                      <a:lnTo>
                        <a:pt x="9" y="914"/>
                      </a:lnTo>
                      <a:cubicBezTo>
                        <a:pt x="0" y="923"/>
                        <a:pt x="0" y="932"/>
                        <a:pt x="9" y="941"/>
                      </a:cubicBezTo>
                      <a:lnTo>
                        <a:pt x="27" y="941"/>
                      </a:lnTo>
                      <a:cubicBezTo>
                        <a:pt x="27" y="941"/>
                        <a:pt x="36" y="941"/>
                        <a:pt x="36" y="932"/>
                      </a:cubicBezTo>
                      <a:lnTo>
                        <a:pt x="669" y="31"/>
                      </a:lnTo>
                      <a:cubicBezTo>
                        <a:pt x="669" y="22"/>
                        <a:pt x="669" y="13"/>
                        <a:pt x="660" y="4"/>
                      </a:cubicBezTo>
                      <a:cubicBezTo>
                        <a:pt x="658" y="1"/>
                        <a:pt x="655" y="0"/>
                        <a:pt x="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61" name="Google Shape;161;p6"/>
                <p:cNvSpPr/>
                <p:nvPr/>
              </p:nvSpPr>
              <p:spPr>
                <a:xfrm>
                  <a:off x="5796682" y="2992234"/>
                  <a:ext cx="42552" cy="72486"/>
                </a:xfrm>
                <a:custGeom>
                  <a:rect l="l" t="t" r="r" b="b"/>
                  <a:pathLst>
                    <a:path w="661" h="1126" extrusionOk="0">
                      <a:moveTo>
                        <a:pt x="9" y="1"/>
                      </a:moveTo>
                      <a:cubicBezTo>
                        <a:pt x="0" y="10"/>
                        <a:pt x="0" y="19"/>
                        <a:pt x="0" y="28"/>
                      </a:cubicBezTo>
                      <a:lnTo>
                        <a:pt x="616" y="1116"/>
                      </a:lnTo>
                      <a:cubicBezTo>
                        <a:pt x="625" y="1116"/>
                        <a:pt x="634" y="1125"/>
                        <a:pt x="634" y="1125"/>
                      </a:cubicBezTo>
                      <a:cubicBezTo>
                        <a:pt x="643" y="1125"/>
                        <a:pt x="643" y="1125"/>
                        <a:pt x="643" y="1116"/>
                      </a:cubicBezTo>
                      <a:cubicBezTo>
                        <a:pt x="661" y="1116"/>
                        <a:pt x="661" y="1098"/>
                        <a:pt x="652" y="1089"/>
                      </a:cubicBezTo>
                      <a:lnTo>
                        <a:pt x="36" y="10"/>
                      </a:lnTo>
                      <a:cubicBezTo>
                        <a:pt x="36" y="1"/>
                        <a:pt x="18" y="1"/>
                        <a:pt x="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62" name="Google Shape;162;p6"/>
                <p:cNvSpPr/>
                <p:nvPr/>
              </p:nvSpPr>
              <p:spPr>
                <a:xfrm>
                  <a:off x="5842066" y="3050814"/>
                  <a:ext cx="43131" cy="60384"/>
                </a:xfrm>
                <a:custGeom>
                  <a:rect l="l" t="t" r="r" b="b"/>
                  <a:pathLst>
                    <a:path w="670" h="938" extrusionOk="0">
                      <a:moveTo>
                        <a:pt x="660" y="1"/>
                      </a:moveTo>
                      <a:cubicBezTo>
                        <a:pt x="651" y="1"/>
                        <a:pt x="642" y="1"/>
                        <a:pt x="634" y="10"/>
                      </a:cubicBezTo>
                      <a:lnTo>
                        <a:pt x="9" y="911"/>
                      </a:lnTo>
                      <a:cubicBezTo>
                        <a:pt x="0" y="920"/>
                        <a:pt x="0" y="929"/>
                        <a:pt x="9" y="938"/>
                      </a:cubicBezTo>
                      <a:lnTo>
                        <a:pt x="27" y="938"/>
                      </a:lnTo>
                      <a:cubicBezTo>
                        <a:pt x="27" y="938"/>
                        <a:pt x="36" y="938"/>
                        <a:pt x="36" y="929"/>
                      </a:cubicBezTo>
                      <a:lnTo>
                        <a:pt x="669" y="28"/>
                      </a:lnTo>
                      <a:cubicBezTo>
                        <a:pt x="669" y="19"/>
                        <a:pt x="669" y="10"/>
                        <a:pt x="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63" name="Google Shape;163;p6"/>
                <p:cNvSpPr/>
                <p:nvPr/>
              </p:nvSpPr>
              <p:spPr>
                <a:xfrm>
                  <a:off x="5796682" y="3079783"/>
                  <a:ext cx="46028" cy="89996"/>
                </a:xfrm>
                <a:custGeom>
                  <a:rect l="l" t="t" r="r" b="b"/>
                  <a:pathLst>
                    <a:path w="715" h="1398" extrusionOk="0">
                      <a:moveTo>
                        <a:pt x="23" y="0"/>
                      </a:moveTo>
                      <a:cubicBezTo>
                        <a:pt x="18" y="0"/>
                        <a:pt x="13" y="2"/>
                        <a:pt x="9" y="6"/>
                      </a:cubicBezTo>
                      <a:cubicBezTo>
                        <a:pt x="0" y="6"/>
                        <a:pt x="0" y="15"/>
                        <a:pt x="0" y="33"/>
                      </a:cubicBezTo>
                      <a:lnTo>
                        <a:pt x="669" y="1389"/>
                      </a:lnTo>
                      <a:cubicBezTo>
                        <a:pt x="669" y="1398"/>
                        <a:pt x="678" y="1398"/>
                        <a:pt x="687" y="1398"/>
                      </a:cubicBezTo>
                      <a:lnTo>
                        <a:pt x="696" y="1398"/>
                      </a:lnTo>
                      <a:cubicBezTo>
                        <a:pt x="705" y="1389"/>
                        <a:pt x="714" y="1380"/>
                        <a:pt x="705" y="1371"/>
                      </a:cubicBezTo>
                      <a:lnTo>
                        <a:pt x="36" y="15"/>
                      </a:lnTo>
                      <a:cubicBezTo>
                        <a:pt x="36" y="4"/>
                        <a:pt x="30" y="0"/>
                        <a:pt x="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64" name="Google Shape;164;p6"/>
                <p:cNvSpPr/>
                <p:nvPr/>
              </p:nvSpPr>
              <p:spPr>
                <a:xfrm>
                  <a:off x="5842066" y="3138106"/>
                  <a:ext cx="43131" cy="60963"/>
                </a:xfrm>
                <a:custGeom>
                  <a:rect l="l" t="t" r="r" b="b"/>
                  <a:pathLst>
                    <a:path w="670" h="946" extrusionOk="0">
                      <a:moveTo>
                        <a:pt x="660" y="1"/>
                      </a:moveTo>
                      <a:cubicBezTo>
                        <a:pt x="651" y="1"/>
                        <a:pt x="642" y="1"/>
                        <a:pt x="634" y="10"/>
                      </a:cubicBezTo>
                      <a:lnTo>
                        <a:pt x="9" y="911"/>
                      </a:lnTo>
                      <a:cubicBezTo>
                        <a:pt x="0" y="920"/>
                        <a:pt x="0" y="929"/>
                        <a:pt x="9" y="938"/>
                      </a:cubicBezTo>
                      <a:cubicBezTo>
                        <a:pt x="18" y="938"/>
                        <a:pt x="18" y="947"/>
                        <a:pt x="27" y="947"/>
                      </a:cubicBezTo>
                      <a:cubicBezTo>
                        <a:pt x="27" y="947"/>
                        <a:pt x="36" y="938"/>
                        <a:pt x="36" y="938"/>
                      </a:cubicBezTo>
                      <a:lnTo>
                        <a:pt x="669" y="37"/>
                      </a:lnTo>
                      <a:cubicBezTo>
                        <a:pt x="669" y="28"/>
                        <a:pt x="669" y="10"/>
                        <a:pt x="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65" name="Google Shape;165;p6"/>
                <p:cNvSpPr/>
                <p:nvPr/>
              </p:nvSpPr>
              <p:spPr>
                <a:xfrm>
                  <a:off x="5796682" y="3167204"/>
                  <a:ext cx="46028" cy="92185"/>
                </a:xfrm>
                <a:custGeom>
                  <a:rect l="l" t="t" r="r" b="b"/>
                  <a:pathLst>
                    <a:path w="715" h="1432" extrusionOk="0">
                      <a:moveTo>
                        <a:pt x="19" y="0"/>
                      </a:moveTo>
                      <a:cubicBezTo>
                        <a:pt x="15" y="0"/>
                        <a:pt x="12" y="1"/>
                        <a:pt x="9" y="4"/>
                      </a:cubicBezTo>
                      <a:cubicBezTo>
                        <a:pt x="0" y="4"/>
                        <a:pt x="0" y="22"/>
                        <a:pt x="0" y="31"/>
                      </a:cubicBezTo>
                      <a:lnTo>
                        <a:pt x="669" y="1422"/>
                      </a:lnTo>
                      <a:cubicBezTo>
                        <a:pt x="669" y="1422"/>
                        <a:pt x="678" y="1431"/>
                        <a:pt x="687" y="1431"/>
                      </a:cubicBezTo>
                      <a:lnTo>
                        <a:pt x="696" y="1431"/>
                      </a:lnTo>
                      <a:cubicBezTo>
                        <a:pt x="705" y="1422"/>
                        <a:pt x="714" y="1413"/>
                        <a:pt x="705" y="1404"/>
                      </a:cubicBezTo>
                      <a:lnTo>
                        <a:pt x="36" y="13"/>
                      </a:lnTo>
                      <a:cubicBezTo>
                        <a:pt x="36" y="6"/>
                        <a:pt x="27" y="0"/>
                        <a:pt x="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sp>
          <p:nvSpPr>
            <p:cNvPr id="166" name="Google Shape;166;p6"/>
            <p:cNvSpPr/>
            <p:nvPr/>
          </p:nvSpPr>
          <p:spPr>
            <a:xfrm>
              <a:off x="307399" y="4309737"/>
              <a:ext cx="396126" cy="714070"/>
            </a:xfrm>
            <a:custGeom>
              <a:rect l="l" t="t" r="r" b="b"/>
              <a:pathLst>
                <a:path w="4336" h="7816" extrusionOk="0">
                  <a:moveTo>
                    <a:pt x="2168" y="0"/>
                  </a:moveTo>
                  <a:lnTo>
                    <a:pt x="1320" y="3060"/>
                  </a:lnTo>
                  <a:lnTo>
                    <a:pt x="1793" y="2436"/>
                  </a:lnTo>
                  <a:lnTo>
                    <a:pt x="1213" y="3462"/>
                  </a:lnTo>
                  <a:lnTo>
                    <a:pt x="812" y="4898"/>
                  </a:lnTo>
                  <a:lnTo>
                    <a:pt x="1624" y="3908"/>
                  </a:lnTo>
                  <a:lnTo>
                    <a:pt x="678" y="5380"/>
                  </a:lnTo>
                  <a:lnTo>
                    <a:pt x="330" y="6647"/>
                  </a:lnTo>
                  <a:lnTo>
                    <a:pt x="330" y="6647"/>
                  </a:lnTo>
                  <a:lnTo>
                    <a:pt x="1303" y="6379"/>
                  </a:lnTo>
                  <a:lnTo>
                    <a:pt x="259" y="6896"/>
                  </a:lnTo>
                  <a:lnTo>
                    <a:pt x="0" y="7815"/>
                  </a:lnTo>
                  <a:lnTo>
                    <a:pt x="4336" y="7815"/>
                  </a:lnTo>
                  <a:lnTo>
                    <a:pt x="4059" y="6798"/>
                  </a:lnTo>
                  <a:lnTo>
                    <a:pt x="2730" y="5076"/>
                  </a:lnTo>
                  <a:lnTo>
                    <a:pt x="3818" y="5960"/>
                  </a:lnTo>
                  <a:lnTo>
                    <a:pt x="3363" y="4300"/>
                  </a:lnTo>
                  <a:lnTo>
                    <a:pt x="2480" y="3167"/>
                  </a:lnTo>
                  <a:lnTo>
                    <a:pt x="3283" y="4006"/>
                  </a:lnTo>
                  <a:lnTo>
                    <a:pt x="2890" y="2605"/>
                  </a:lnTo>
                  <a:lnTo>
                    <a:pt x="2096" y="1089"/>
                  </a:lnTo>
                  <a:lnTo>
                    <a:pt x="2783" y="2213"/>
                  </a:lnTo>
                  <a:lnTo>
                    <a:pt x="21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67" name="Google Shape;167;p6"/>
            <p:cNvSpPr/>
            <p:nvPr/>
          </p:nvSpPr>
          <p:spPr>
            <a:xfrm>
              <a:off x="-138200" y="4611019"/>
              <a:ext cx="269049" cy="485002"/>
            </a:xfrm>
            <a:custGeom>
              <a:rect l="l" t="t" r="r" b="b"/>
              <a:pathLst>
                <a:path w="4336" h="7816" extrusionOk="0">
                  <a:moveTo>
                    <a:pt x="2168" y="0"/>
                  </a:moveTo>
                  <a:lnTo>
                    <a:pt x="1320" y="3060"/>
                  </a:lnTo>
                  <a:lnTo>
                    <a:pt x="1793" y="2436"/>
                  </a:lnTo>
                  <a:lnTo>
                    <a:pt x="1213" y="3462"/>
                  </a:lnTo>
                  <a:lnTo>
                    <a:pt x="812" y="4898"/>
                  </a:lnTo>
                  <a:lnTo>
                    <a:pt x="1624" y="3908"/>
                  </a:lnTo>
                  <a:lnTo>
                    <a:pt x="678" y="5380"/>
                  </a:lnTo>
                  <a:lnTo>
                    <a:pt x="330" y="6647"/>
                  </a:lnTo>
                  <a:lnTo>
                    <a:pt x="330" y="6647"/>
                  </a:lnTo>
                  <a:lnTo>
                    <a:pt x="1303" y="6379"/>
                  </a:lnTo>
                  <a:lnTo>
                    <a:pt x="259" y="6896"/>
                  </a:lnTo>
                  <a:lnTo>
                    <a:pt x="0" y="7815"/>
                  </a:lnTo>
                  <a:lnTo>
                    <a:pt x="4336" y="7815"/>
                  </a:lnTo>
                  <a:lnTo>
                    <a:pt x="4059" y="6798"/>
                  </a:lnTo>
                  <a:lnTo>
                    <a:pt x="2730" y="5076"/>
                  </a:lnTo>
                  <a:lnTo>
                    <a:pt x="3818" y="5960"/>
                  </a:lnTo>
                  <a:lnTo>
                    <a:pt x="3363" y="4300"/>
                  </a:lnTo>
                  <a:lnTo>
                    <a:pt x="2480" y="3167"/>
                  </a:lnTo>
                  <a:lnTo>
                    <a:pt x="3283" y="4006"/>
                  </a:lnTo>
                  <a:lnTo>
                    <a:pt x="2890" y="2605"/>
                  </a:lnTo>
                  <a:lnTo>
                    <a:pt x="2096" y="1089"/>
                  </a:lnTo>
                  <a:lnTo>
                    <a:pt x="2783" y="2213"/>
                  </a:lnTo>
                  <a:lnTo>
                    <a:pt x="21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nvGrpSpPr>
          <p:cNvPr id="168" name="Google Shape;168;p6"/>
          <p:cNvGrpSpPr/>
          <p:nvPr/>
        </p:nvGrpSpPr>
        <p:grpSpPr>
          <a:xfrm>
            <a:off x="8334591" y="4161568"/>
            <a:ext cx="869346" cy="941346"/>
            <a:chOff x="8334591" y="4161568"/>
            <a:chExt cx="869346" cy="941346"/>
          </a:xfrm>
        </p:grpSpPr>
        <p:sp>
          <p:nvSpPr>
            <p:cNvPr id="169" name="Google Shape;169;p6"/>
            <p:cNvSpPr/>
            <p:nvPr/>
          </p:nvSpPr>
          <p:spPr>
            <a:xfrm>
              <a:off x="8334591" y="4604102"/>
              <a:ext cx="269048" cy="498812"/>
            </a:xfrm>
            <a:custGeom>
              <a:rect l="l" t="t" r="r" b="b"/>
              <a:pathLst>
                <a:path w="2945" h="5460" extrusionOk="0">
                  <a:moveTo>
                    <a:pt x="1517" y="0"/>
                  </a:moveTo>
                  <a:lnTo>
                    <a:pt x="813" y="2525"/>
                  </a:lnTo>
                  <a:lnTo>
                    <a:pt x="1214" y="2016"/>
                  </a:lnTo>
                  <a:lnTo>
                    <a:pt x="804" y="2730"/>
                  </a:lnTo>
                  <a:lnTo>
                    <a:pt x="732" y="2855"/>
                  </a:lnTo>
                  <a:lnTo>
                    <a:pt x="723" y="2864"/>
                  </a:lnTo>
                  <a:lnTo>
                    <a:pt x="625" y="3203"/>
                  </a:lnTo>
                  <a:lnTo>
                    <a:pt x="393" y="4059"/>
                  </a:lnTo>
                  <a:lnTo>
                    <a:pt x="830" y="3524"/>
                  </a:lnTo>
                  <a:lnTo>
                    <a:pt x="1071" y="3230"/>
                  </a:lnTo>
                  <a:lnTo>
                    <a:pt x="857" y="3560"/>
                  </a:lnTo>
                  <a:lnTo>
                    <a:pt x="286" y="4452"/>
                  </a:lnTo>
                  <a:lnTo>
                    <a:pt x="135" y="4978"/>
                  </a:lnTo>
                  <a:lnTo>
                    <a:pt x="1" y="5460"/>
                  </a:lnTo>
                  <a:lnTo>
                    <a:pt x="161" y="5460"/>
                  </a:lnTo>
                  <a:lnTo>
                    <a:pt x="804" y="5282"/>
                  </a:lnTo>
                  <a:lnTo>
                    <a:pt x="447" y="5460"/>
                  </a:lnTo>
                  <a:lnTo>
                    <a:pt x="2945" y="5460"/>
                  </a:lnTo>
                  <a:lnTo>
                    <a:pt x="2151" y="4425"/>
                  </a:lnTo>
                  <a:lnTo>
                    <a:pt x="1981" y="4202"/>
                  </a:lnTo>
                  <a:lnTo>
                    <a:pt x="2258" y="4425"/>
                  </a:lnTo>
                  <a:lnTo>
                    <a:pt x="2891" y="4934"/>
                  </a:lnTo>
                  <a:lnTo>
                    <a:pt x="2749" y="4425"/>
                  </a:lnTo>
                  <a:lnTo>
                    <a:pt x="2508" y="3560"/>
                  </a:lnTo>
                  <a:lnTo>
                    <a:pt x="2347" y="3355"/>
                  </a:lnTo>
                  <a:lnTo>
                    <a:pt x="2240" y="3221"/>
                  </a:lnTo>
                  <a:lnTo>
                    <a:pt x="2151" y="3105"/>
                  </a:lnTo>
                  <a:lnTo>
                    <a:pt x="1776" y="2614"/>
                  </a:lnTo>
                  <a:lnTo>
                    <a:pt x="2169" y="3033"/>
                  </a:lnTo>
                  <a:lnTo>
                    <a:pt x="2329" y="3194"/>
                  </a:lnTo>
                  <a:lnTo>
                    <a:pt x="2436" y="3310"/>
                  </a:lnTo>
                  <a:lnTo>
                    <a:pt x="2401" y="3176"/>
                  </a:lnTo>
                  <a:lnTo>
                    <a:pt x="2267" y="2694"/>
                  </a:lnTo>
                  <a:lnTo>
                    <a:pt x="2115" y="2150"/>
                  </a:lnTo>
                  <a:lnTo>
                    <a:pt x="1455" y="901"/>
                  </a:lnTo>
                  <a:lnTo>
                    <a:pt x="2026" y="1829"/>
                  </a:lnTo>
                  <a:lnTo>
                    <a:pt x="15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70" name="Google Shape;170;p6"/>
            <p:cNvSpPr/>
            <p:nvPr/>
          </p:nvSpPr>
          <p:spPr>
            <a:xfrm>
              <a:off x="8575738" y="4309741"/>
              <a:ext cx="396126" cy="714050"/>
            </a:xfrm>
            <a:custGeom>
              <a:rect l="l" t="t" r="r" b="b"/>
              <a:pathLst>
                <a:path w="4336" h="7816" extrusionOk="0">
                  <a:moveTo>
                    <a:pt x="2168" y="0"/>
                  </a:moveTo>
                  <a:lnTo>
                    <a:pt x="1320" y="3060"/>
                  </a:lnTo>
                  <a:lnTo>
                    <a:pt x="1793" y="2436"/>
                  </a:lnTo>
                  <a:lnTo>
                    <a:pt x="1213" y="3462"/>
                  </a:lnTo>
                  <a:lnTo>
                    <a:pt x="812" y="4898"/>
                  </a:lnTo>
                  <a:lnTo>
                    <a:pt x="1624" y="3908"/>
                  </a:lnTo>
                  <a:lnTo>
                    <a:pt x="678" y="5380"/>
                  </a:lnTo>
                  <a:lnTo>
                    <a:pt x="330" y="6647"/>
                  </a:lnTo>
                  <a:lnTo>
                    <a:pt x="330" y="6647"/>
                  </a:lnTo>
                  <a:lnTo>
                    <a:pt x="1303" y="6379"/>
                  </a:lnTo>
                  <a:lnTo>
                    <a:pt x="259" y="6896"/>
                  </a:lnTo>
                  <a:lnTo>
                    <a:pt x="0" y="7815"/>
                  </a:lnTo>
                  <a:lnTo>
                    <a:pt x="4336" y="7815"/>
                  </a:lnTo>
                  <a:lnTo>
                    <a:pt x="4059" y="6798"/>
                  </a:lnTo>
                  <a:lnTo>
                    <a:pt x="2730" y="5076"/>
                  </a:lnTo>
                  <a:lnTo>
                    <a:pt x="3818" y="5960"/>
                  </a:lnTo>
                  <a:lnTo>
                    <a:pt x="3363" y="4300"/>
                  </a:lnTo>
                  <a:lnTo>
                    <a:pt x="2480" y="3167"/>
                  </a:lnTo>
                  <a:lnTo>
                    <a:pt x="3283" y="4006"/>
                  </a:lnTo>
                  <a:lnTo>
                    <a:pt x="2890" y="2605"/>
                  </a:lnTo>
                  <a:lnTo>
                    <a:pt x="2096" y="1089"/>
                  </a:lnTo>
                  <a:lnTo>
                    <a:pt x="2783" y="2213"/>
                  </a:lnTo>
                  <a:lnTo>
                    <a:pt x="21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nvGrpSpPr>
            <p:cNvPr id="171" name="Google Shape;171;p6"/>
            <p:cNvGrpSpPr/>
            <p:nvPr/>
          </p:nvGrpSpPr>
          <p:grpSpPr>
            <a:xfrm>
              <a:off x="8866084" y="4161568"/>
              <a:ext cx="337853" cy="885089"/>
              <a:chOff x="5439468" y="2960690"/>
              <a:chExt cx="201043" cy="526650"/>
            </a:xfrm>
          </p:grpSpPr>
          <p:sp>
            <p:nvSpPr>
              <p:cNvPr id="172" name="Google Shape;172;p6"/>
              <p:cNvSpPr/>
              <p:nvPr/>
            </p:nvSpPr>
            <p:spPr>
              <a:xfrm>
                <a:off x="5514722" y="3163985"/>
                <a:ext cx="50599" cy="323356"/>
              </a:xfrm>
              <a:custGeom>
                <a:rect l="l" t="t" r="r" b="b"/>
                <a:pathLst>
                  <a:path w="786" h="5023" extrusionOk="0">
                    <a:moveTo>
                      <a:pt x="393" y="0"/>
                    </a:moveTo>
                    <a:lnTo>
                      <a:pt x="0" y="5023"/>
                    </a:lnTo>
                    <a:lnTo>
                      <a:pt x="785" y="5023"/>
                    </a:lnTo>
                    <a:lnTo>
                      <a:pt x="3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73" name="Google Shape;173;p6"/>
              <p:cNvSpPr/>
              <p:nvPr/>
            </p:nvSpPr>
            <p:spPr>
              <a:xfrm>
                <a:off x="5439468" y="2960690"/>
                <a:ext cx="201043" cy="362431"/>
              </a:xfrm>
              <a:custGeom>
                <a:rect l="l" t="t" r="r" b="b"/>
                <a:pathLst>
                  <a:path w="3123" h="5630" extrusionOk="0">
                    <a:moveTo>
                      <a:pt x="1562" y="0"/>
                    </a:moveTo>
                    <a:lnTo>
                      <a:pt x="1125" y="1597"/>
                    </a:lnTo>
                    <a:lnTo>
                      <a:pt x="1615" y="785"/>
                    </a:lnTo>
                    <a:lnTo>
                      <a:pt x="1044" y="1874"/>
                    </a:lnTo>
                    <a:lnTo>
                      <a:pt x="768" y="2891"/>
                    </a:lnTo>
                    <a:lnTo>
                      <a:pt x="1348" y="2284"/>
                    </a:lnTo>
                    <a:lnTo>
                      <a:pt x="705" y="3096"/>
                    </a:lnTo>
                    <a:lnTo>
                      <a:pt x="375" y="4291"/>
                    </a:lnTo>
                    <a:lnTo>
                      <a:pt x="1160" y="3658"/>
                    </a:lnTo>
                    <a:lnTo>
                      <a:pt x="206" y="4898"/>
                    </a:lnTo>
                    <a:lnTo>
                      <a:pt x="0" y="5629"/>
                    </a:lnTo>
                    <a:lnTo>
                      <a:pt x="3123" y="5629"/>
                    </a:lnTo>
                    <a:lnTo>
                      <a:pt x="2944" y="4969"/>
                    </a:lnTo>
                    <a:lnTo>
                      <a:pt x="2186" y="4595"/>
                    </a:lnTo>
                    <a:lnTo>
                      <a:pt x="2891" y="4791"/>
                    </a:lnTo>
                    <a:lnTo>
                      <a:pt x="2891" y="4791"/>
                    </a:lnTo>
                    <a:lnTo>
                      <a:pt x="2641" y="3881"/>
                    </a:lnTo>
                    <a:lnTo>
                      <a:pt x="1954" y="2810"/>
                    </a:lnTo>
                    <a:lnTo>
                      <a:pt x="2543" y="3533"/>
                    </a:lnTo>
                    <a:lnTo>
                      <a:pt x="2257" y="2489"/>
                    </a:lnTo>
                    <a:lnTo>
                      <a:pt x="1829" y="1758"/>
                    </a:lnTo>
                    <a:lnTo>
                      <a:pt x="2177" y="2204"/>
                    </a:lnTo>
                    <a:lnTo>
                      <a:pt x="156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sp>
        <p:nvSpPr>
          <p:cNvPr id="174" name="Google Shape;174;p6"/>
          <p:cNvSpPr/>
          <p:nvPr/>
        </p:nvSpPr>
        <p:spPr>
          <a:xfrm>
            <a:off x="8982000" y="2533429"/>
            <a:ext cx="361500" cy="361500"/>
          </a:xfrm>
          <a:prstGeom prst="ellipse">
            <a:avLst/>
          </a:prstGeom>
          <a:noFill/>
          <a:ln w="9525" cap="flat" cmpd="sng">
            <a:solidFill>
              <a:schemeClr val="dk1"/>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75" name="Google Shape;175;p6"/>
          <p:cNvSpPr/>
          <p:nvPr/>
        </p:nvSpPr>
        <p:spPr>
          <a:xfrm>
            <a:off x="-251175" y="3376338"/>
            <a:ext cx="495000" cy="495000"/>
          </a:xfrm>
          <a:prstGeom prst="ellipse">
            <a:avLst/>
          </a:prstGeom>
          <a:noFill/>
          <a:ln w="9525" cap="flat" cmpd="sng">
            <a:solidFill>
              <a:schemeClr val="dk1"/>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76" name="Google Shape;176;p6"/>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ct val="0"/>
              </a:spcBef>
              <a:spcAft>
                <a:spcPct val="0"/>
              </a:spcAft>
              <a:buSzPts val="2800"/>
              <a:buNone/>
              <a:defRPr/>
            </a:lvl1pPr>
            <a:lvl2pPr lvl="1" rtl="0">
              <a:spcBef>
                <a:spcPct val="0"/>
              </a:spcBef>
              <a:spcAft>
                <a:spcPct val="0"/>
              </a:spcAft>
              <a:buSzPts val="2800"/>
              <a:buNone/>
              <a:defRPr/>
            </a:lvl2pPr>
            <a:lvl3pPr lvl="2" rtl="0">
              <a:spcBef>
                <a:spcPct val="0"/>
              </a:spcBef>
              <a:spcAft>
                <a:spcPct val="0"/>
              </a:spcAft>
              <a:buSzPts val="2800"/>
              <a:buNone/>
              <a:defRPr/>
            </a:lvl3pPr>
            <a:lvl4pPr lvl="3" rtl="0">
              <a:spcBef>
                <a:spcPct val="0"/>
              </a:spcBef>
              <a:spcAft>
                <a:spcPct val="0"/>
              </a:spcAft>
              <a:buSzPts val="2800"/>
              <a:buNone/>
              <a:defRPr/>
            </a:lvl4pPr>
            <a:lvl5pPr lvl="4" rtl="0">
              <a:spcBef>
                <a:spcPct val="0"/>
              </a:spcBef>
              <a:spcAft>
                <a:spcPct val="0"/>
              </a:spcAft>
              <a:buSzPts val="2800"/>
              <a:buNone/>
              <a:defRPr/>
            </a:lvl5pPr>
            <a:lvl6pPr lvl="5" rtl="0">
              <a:spcBef>
                <a:spcPct val="0"/>
              </a:spcBef>
              <a:spcAft>
                <a:spcPct val="0"/>
              </a:spcAft>
              <a:buSzPts val="2800"/>
              <a:buNone/>
              <a:defRPr/>
            </a:lvl6pPr>
            <a:lvl7pPr lvl="6" rtl="0">
              <a:spcBef>
                <a:spcPct val="0"/>
              </a:spcBef>
              <a:spcAft>
                <a:spcPct val="0"/>
              </a:spcAft>
              <a:buSzPts val="2800"/>
              <a:buNone/>
              <a:defRPr/>
            </a:lvl7pPr>
            <a:lvl8pPr lvl="7" rtl="0">
              <a:spcBef>
                <a:spcPct val="0"/>
              </a:spcBef>
              <a:spcAft>
                <a:spcPct val="0"/>
              </a:spcAft>
              <a:buSzPts val="2800"/>
              <a:buNone/>
              <a:defRPr/>
            </a:lvl8pPr>
            <a:lvl9pPr lvl="8" rtl="0">
              <a:spcBef>
                <a:spcPct val="0"/>
              </a:spcBef>
              <a:spcAft>
                <a:spcPct val="0"/>
              </a:spcAft>
              <a:buSzPts val="2800"/>
              <a:buNone/>
              <a:defRPr/>
            </a:lvl9pPr>
          </a:lstStyle>
          <a:p>
            <a:endParaRPr/>
          </a:p>
        </p:txBody>
      </p:sp>
      <p:grpSp>
        <p:nvGrpSpPr>
          <p:cNvPr id="177" name="Google Shape;177;p6"/>
          <p:cNvGrpSpPr/>
          <p:nvPr/>
        </p:nvGrpSpPr>
        <p:grpSpPr>
          <a:xfrm>
            <a:off x="-1135622" y="227733"/>
            <a:ext cx="2532941" cy="1544282"/>
            <a:chOff x="4891875" y="2272971"/>
            <a:chExt cx="1700617" cy="1064754"/>
          </a:xfrm>
        </p:grpSpPr>
        <p:grpSp>
          <p:nvGrpSpPr>
            <p:cNvPr id="178" name="Google Shape;178;p6"/>
            <p:cNvGrpSpPr/>
            <p:nvPr/>
          </p:nvGrpSpPr>
          <p:grpSpPr>
            <a:xfrm>
              <a:off x="6187087" y="2272971"/>
              <a:ext cx="405405" cy="333640"/>
              <a:chOff x="2607638" y="3384452"/>
              <a:chExt cx="126432" cy="104045"/>
            </a:xfrm>
          </p:grpSpPr>
          <p:sp>
            <p:nvSpPr>
              <p:cNvPr id="179" name="Google Shape;179;p6"/>
              <p:cNvSpPr/>
              <p:nvPr/>
            </p:nvSpPr>
            <p:spPr>
              <a:xfrm>
                <a:off x="2607638" y="3389412"/>
                <a:ext cx="126432" cy="44604"/>
              </a:xfrm>
              <a:custGeom>
                <a:rect l="l" t="t" r="r" b="b"/>
                <a:pathLst>
                  <a:path w="1491" h="491" extrusionOk="0">
                    <a:moveTo>
                      <a:pt x="1" y="0"/>
                    </a:moveTo>
                    <a:lnTo>
                      <a:pt x="286" y="491"/>
                    </a:lnTo>
                    <a:lnTo>
                      <a:pt x="1491" y="9"/>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80" name="Google Shape;180;p6"/>
              <p:cNvSpPr/>
              <p:nvPr/>
            </p:nvSpPr>
            <p:spPr>
              <a:xfrm>
                <a:off x="2638087" y="3384452"/>
                <a:ext cx="95983" cy="104045"/>
              </a:xfrm>
              <a:custGeom>
                <a:rect l="l" t="t" r="r" b="b"/>
                <a:pathLst>
                  <a:path w="1018" h="1294" extrusionOk="0">
                    <a:moveTo>
                      <a:pt x="1018" y="0"/>
                    </a:moveTo>
                    <a:lnTo>
                      <a:pt x="1" y="803"/>
                    </a:lnTo>
                    <a:lnTo>
                      <a:pt x="286" y="1294"/>
                    </a:lnTo>
                    <a:lnTo>
                      <a:pt x="10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81" name="Google Shape;181;p6"/>
              <p:cNvSpPr/>
              <p:nvPr/>
            </p:nvSpPr>
            <p:spPr>
              <a:xfrm>
                <a:off x="2618582" y="3405196"/>
                <a:ext cx="85039" cy="51757"/>
              </a:xfrm>
              <a:custGeom>
                <a:rect l="l" t="t" r="r" b="b"/>
                <a:pathLst>
                  <a:path w="1321" h="804" extrusionOk="0">
                    <a:moveTo>
                      <a:pt x="1321" y="0"/>
                    </a:moveTo>
                    <a:lnTo>
                      <a:pt x="0" y="767"/>
                    </a:lnTo>
                    <a:lnTo>
                      <a:pt x="313" y="803"/>
                    </a:lnTo>
                    <a:lnTo>
                      <a:pt x="13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82" name="Google Shape;182;p6"/>
              <p:cNvSpPr/>
              <p:nvPr/>
            </p:nvSpPr>
            <p:spPr>
              <a:xfrm>
                <a:off x="2618582" y="3405196"/>
                <a:ext cx="85039" cy="49440"/>
              </a:xfrm>
              <a:custGeom>
                <a:rect l="l" t="t" r="r" b="b"/>
                <a:pathLst>
                  <a:path w="1321" h="768" extrusionOk="0">
                    <a:moveTo>
                      <a:pt x="1321" y="0"/>
                    </a:moveTo>
                    <a:lnTo>
                      <a:pt x="116" y="482"/>
                    </a:lnTo>
                    <a:lnTo>
                      <a:pt x="0" y="767"/>
                    </a:lnTo>
                    <a:lnTo>
                      <a:pt x="0" y="767"/>
                    </a:lnTo>
                    <a:lnTo>
                      <a:pt x="13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sp>
          <p:nvSpPr>
            <p:cNvPr id="183" name="Google Shape;183;p6"/>
            <p:cNvSpPr/>
            <p:nvPr/>
          </p:nvSpPr>
          <p:spPr>
            <a:xfrm>
              <a:off x="4891875" y="2494050"/>
              <a:ext cx="1361725" cy="843675"/>
            </a:xfrm>
            <a:custGeom>
              <a:rect l="l" t="t" r="r" b="b"/>
              <a:pathLst>
                <a:path w="54469" h="33747" extrusionOk="0">
                  <a:moveTo>
                    <a:pt x="54469" y="0"/>
                  </a:moveTo>
                  <a:cubicBezTo>
                    <a:pt x="49654" y="0"/>
                    <a:pt x="42251" y="6054"/>
                    <a:pt x="44404" y="10361"/>
                  </a:cubicBezTo>
                  <a:cubicBezTo>
                    <a:pt x="45640" y="12832"/>
                    <a:pt x="52302" y="13096"/>
                    <a:pt x="52693" y="10361"/>
                  </a:cubicBezTo>
                  <a:cubicBezTo>
                    <a:pt x="54233" y="-420"/>
                    <a:pt x="24420" y="3015"/>
                    <a:pt x="20130" y="13025"/>
                  </a:cubicBezTo>
                  <a:cubicBezTo>
                    <a:pt x="18384" y="17099"/>
                    <a:pt x="20573" y="22916"/>
                    <a:pt x="23978" y="25754"/>
                  </a:cubicBezTo>
                  <a:cubicBezTo>
                    <a:pt x="27548" y="28729"/>
                    <a:pt x="36615" y="29335"/>
                    <a:pt x="37892" y="24866"/>
                  </a:cubicBezTo>
                  <a:cubicBezTo>
                    <a:pt x="39734" y="18418"/>
                    <a:pt x="27466" y="12071"/>
                    <a:pt x="21018" y="13913"/>
                  </a:cubicBezTo>
                  <a:cubicBezTo>
                    <a:pt x="11756" y="16559"/>
                    <a:pt x="3046" y="24608"/>
                    <a:pt x="0" y="33747"/>
                  </a:cubicBezTo>
                </a:path>
              </a:pathLst>
            </a:custGeom>
            <a:noFill/>
            <a:ln w="9525" cap="flat" cmpd="sng">
              <a:solidFill>
                <a:schemeClr val="dk1"/>
              </a:solidFill>
              <a:prstDash val="lgDash"/>
              <a:round/>
              <a:headEnd type="none" w="med" len="med"/>
              <a:tailEnd type="none" w="med" len="med"/>
            </a:ln>
          </p:spPr>
          <p:txBody>
            <a:bodyPr/>
            <a:lstStyle/>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sldLayout>
</file>

<file path=ppt/slideLayouts/slideLayout4.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matchingName="Section header 1">
  <p:cSld name="CUSTOM_10">
    <p:spTree>
      <p:nvGrpSpPr>
        <p:cNvPr id="1" name="Shape 346"/>
        <p:cNvGrpSpPr/>
        <p:nvPr/>
      </p:nvGrpSpPr>
      <p:grpSpPr>
        <a:xfrm>
          <a:off x="0" y="0"/>
          <a:ext cx="0" cy="0"/>
        </a:xfrm>
      </p:grpSpPr>
      <p:grpSp>
        <p:nvGrpSpPr>
          <p:cNvPr id="347" name="Google Shape;347;p15"/>
          <p:cNvGrpSpPr/>
          <p:nvPr/>
        </p:nvGrpSpPr>
        <p:grpSpPr>
          <a:xfrm>
            <a:off x="-2677500" y="3679240"/>
            <a:ext cx="13043377" cy="1521200"/>
            <a:chOff x="-693385" y="4120862"/>
            <a:chExt cx="12514033" cy="1062439"/>
          </a:xfrm>
        </p:grpSpPr>
        <p:sp>
          <p:nvSpPr>
            <p:cNvPr id="348" name="Google Shape;348;p15"/>
            <p:cNvSpPr/>
            <p:nvPr/>
          </p:nvSpPr>
          <p:spPr>
            <a:xfrm>
              <a:off x="2364827" y="4166598"/>
              <a:ext cx="9455821" cy="976897"/>
            </a:xfrm>
            <a:custGeom>
              <a:rect l="l" t="t" r="r" b="b"/>
              <a:pathLst>
                <a:path w="39405" h="4446" extrusionOk="0">
                  <a:moveTo>
                    <a:pt x="27137" y="1"/>
                  </a:moveTo>
                  <a:cubicBezTo>
                    <a:pt x="26975" y="1"/>
                    <a:pt x="26817" y="7"/>
                    <a:pt x="26665" y="21"/>
                  </a:cubicBezTo>
                  <a:cubicBezTo>
                    <a:pt x="24863" y="172"/>
                    <a:pt x="20795" y="1716"/>
                    <a:pt x="18003" y="2536"/>
                  </a:cubicBezTo>
                  <a:cubicBezTo>
                    <a:pt x="15202" y="3366"/>
                    <a:pt x="0" y="4445"/>
                    <a:pt x="0" y="4445"/>
                  </a:cubicBezTo>
                  <a:lnTo>
                    <a:pt x="39405" y="4445"/>
                  </a:lnTo>
                  <a:cubicBezTo>
                    <a:pt x="37050" y="1395"/>
                    <a:pt x="35208" y="687"/>
                    <a:pt x="33290" y="687"/>
                  </a:cubicBezTo>
                  <a:cubicBezTo>
                    <a:pt x="33217" y="687"/>
                    <a:pt x="33144" y="688"/>
                    <a:pt x="33071" y="690"/>
                  </a:cubicBezTo>
                  <a:cubicBezTo>
                    <a:pt x="33021" y="691"/>
                    <a:pt x="32970" y="691"/>
                    <a:pt x="32919" y="691"/>
                  </a:cubicBezTo>
                  <a:cubicBezTo>
                    <a:pt x="31106" y="691"/>
                    <a:pt x="28853" y="1"/>
                    <a:pt x="27137" y="1"/>
                  </a:cubicBezTo>
                  <a:close/>
                </a:path>
              </a:pathLst>
            </a:custGeom>
            <a:solidFill>
              <a:srgbClr val="435439"/>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9" name="Google Shape;349;p15"/>
            <p:cNvSpPr/>
            <p:nvPr/>
          </p:nvSpPr>
          <p:spPr>
            <a:xfrm>
              <a:off x="-693385" y="4120862"/>
              <a:ext cx="10619868" cy="1062439"/>
            </a:xfrm>
            <a:custGeom>
              <a:rect l="l" t="t" r="r" b="b"/>
              <a:pathLst>
                <a:path w="41207" h="3605" extrusionOk="0">
                  <a:moveTo>
                    <a:pt x="6468" y="0"/>
                  </a:moveTo>
                  <a:cubicBezTo>
                    <a:pt x="3801" y="0"/>
                    <a:pt x="1" y="3604"/>
                    <a:pt x="1" y="3604"/>
                  </a:cubicBezTo>
                  <a:lnTo>
                    <a:pt x="41207" y="3604"/>
                  </a:lnTo>
                  <a:cubicBezTo>
                    <a:pt x="41207" y="3604"/>
                    <a:pt x="36370" y="2101"/>
                    <a:pt x="33165" y="2101"/>
                  </a:cubicBezTo>
                  <a:cubicBezTo>
                    <a:pt x="33067" y="2101"/>
                    <a:pt x="32970" y="2103"/>
                    <a:pt x="32875" y="2106"/>
                  </a:cubicBezTo>
                  <a:cubicBezTo>
                    <a:pt x="32785" y="2109"/>
                    <a:pt x="32692" y="2110"/>
                    <a:pt x="32597" y="2110"/>
                  </a:cubicBezTo>
                  <a:cubicBezTo>
                    <a:pt x="29287" y="2110"/>
                    <a:pt x="22681" y="356"/>
                    <a:pt x="20608" y="312"/>
                  </a:cubicBezTo>
                  <a:cubicBezTo>
                    <a:pt x="20556" y="311"/>
                    <a:pt x="20505" y="311"/>
                    <a:pt x="20453" y="311"/>
                  </a:cubicBezTo>
                  <a:cubicBezTo>
                    <a:pt x="18370" y="311"/>
                    <a:pt x="16419" y="1339"/>
                    <a:pt x="14390" y="1383"/>
                  </a:cubicBezTo>
                  <a:cubicBezTo>
                    <a:pt x="14364" y="1383"/>
                    <a:pt x="14338" y="1384"/>
                    <a:pt x="14312" y="1384"/>
                  </a:cubicBezTo>
                  <a:cubicBezTo>
                    <a:pt x="12233" y="1384"/>
                    <a:pt x="9103" y="0"/>
                    <a:pt x="6468" y="0"/>
                  </a:cubicBezTo>
                  <a:close/>
                </a:path>
              </a:pathLst>
            </a:custGeom>
            <a:solidFill>
              <a:srgbClr val="5A7A45"/>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nvGrpSpPr>
          <p:cNvPr id="350" name="Google Shape;350;p15"/>
          <p:cNvGrpSpPr/>
          <p:nvPr/>
        </p:nvGrpSpPr>
        <p:grpSpPr>
          <a:xfrm>
            <a:off x="138600" y="250575"/>
            <a:ext cx="353825" cy="661725"/>
            <a:chOff x="7353950" y="658350"/>
            <a:chExt cx="353825" cy="661725"/>
          </a:xfrm>
        </p:grpSpPr>
        <p:sp>
          <p:nvSpPr>
            <p:cNvPr id="351" name="Google Shape;351;p15"/>
            <p:cNvSpPr/>
            <p:nvPr/>
          </p:nvSpPr>
          <p:spPr>
            <a:xfrm>
              <a:off x="7353950" y="658350"/>
              <a:ext cx="279000" cy="2790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2" name="Google Shape;352;p15"/>
            <p:cNvSpPr/>
            <p:nvPr/>
          </p:nvSpPr>
          <p:spPr>
            <a:xfrm>
              <a:off x="7428775" y="1041075"/>
              <a:ext cx="279000" cy="2790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nvGrpSpPr>
          <p:cNvPr id="353" name="Google Shape;353;p15"/>
          <p:cNvGrpSpPr/>
          <p:nvPr/>
        </p:nvGrpSpPr>
        <p:grpSpPr>
          <a:xfrm>
            <a:off x="7872900" y="149438"/>
            <a:ext cx="558000" cy="418500"/>
            <a:chOff x="7707375" y="762075"/>
            <a:chExt cx="558000" cy="418500"/>
          </a:xfrm>
        </p:grpSpPr>
        <p:sp>
          <p:nvSpPr>
            <p:cNvPr id="354" name="Google Shape;354;p15"/>
            <p:cNvSpPr/>
            <p:nvPr/>
          </p:nvSpPr>
          <p:spPr>
            <a:xfrm>
              <a:off x="7986375" y="901575"/>
              <a:ext cx="279000" cy="2790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5" name="Google Shape;355;p15"/>
            <p:cNvSpPr/>
            <p:nvPr/>
          </p:nvSpPr>
          <p:spPr>
            <a:xfrm>
              <a:off x="7707375" y="762075"/>
              <a:ext cx="279000" cy="2790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sp>
        <p:nvSpPr>
          <p:cNvPr id="356" name="Google Shape;356;p15"/>
          <p:cNvSpPr/>
          <p:nvPr/>
        </p:nvSpPr>
        <p:spPr>
          <a:xfrm flipH="1">
            <a:off x="1779291" y="177963"/>
            <a:ext cx="2340298" cy="361426"/>
          </a:xfrm>
          <a:custGeom>
            <a:rect l="l" t="t" r="r" b="b"/>
            <a:pathLst>
              <a:path w="6246" h="1510" extrusionOk="0">
                <a:moveTo>
                  <a:pt x="1349" y="1"/>
                </a:moveTo>
                <a:cubicBezTo>
                  <a:pt x="675" y="1"/>
                  <a:pt x="763" y="1019"/>
                  <a:pt x="389" y="1019"/>
                </a:cubicBezTo>
                <a:cubicBezTo>
                  <a:pt x="388" y="1019"/>
                  <a:pt x="386" y="1019"/>
                  <a:pt x="385" y="1018"/>
                </a:cubicBezTo>
                <a:cubicBezTo>
                  <a:pt x="381" y="1018"/>
                  <a:pt x="378" y="1018"/>
                  <a:pt x="374" y="1018"/>
                </a:cubicBezTo>
                <a:cubicBezTo>
                  <a:pt x="1" y="1018"/>
                  <a:pt x="1" y="1509"/>
                  <a:pt x="1" y="1509"/>
                </a:cubicBezTo>
                <a:lnTo>
                  <a:pt x="6246" y="1509"/>
                </a:lnTo>
                <a:cubicBezTo>
                  <a:pt x="6246" y="1509"/>
                  <a:pt x="5113" y="1340"/>
                  <a:pt x="4756" y="1233"/>
                </a:cubicBezTo>
                <a:cubicBezTo>
                  <a:pt x="4390" y="1126"/>
                  <a:pt x="4149" y="688"/>
                  <a:pt x="3864" y="626"/>
                </a:cubicBezTo>
                <a:cubicBezTo>
                  <a:pt x="3830" y="618"/>
                  <a:pt x="3800" y="615"/>
                  <a:pt x="3773" y="615"/>
                </a:cubicBezTo>
                <a:cubicBezTo>
                  <a:pt x="3599" y="615"/>
                  <a:pt x="3576" y="757"/>
                  <a:pt x="3447" y="757"/>
                </a:cubicBezTo>
                <a:cubicBezTo>
                  <a:pt x="3433" y="757"/>
                  <a:pt x="3417" y="755"/>
                  <a:pt x="3400" y="751"/>
                </a:cubicBezTo>
                <a:cubicBezTo>
                  <a:pt x="3195" y="706"/>
                  <a:pt x="3034" y="144"/>
                  <a:pt x="2713" y="109"/>
                </a:cubicBezTo>
                <a:cubicBezTo>
                  <a:pt x="2705" y="108"/>
                  <a:pt x="2697" y="108"/>
                  <a:pt x="2689" y="108"/>
                </a:cubicBezTo>
                <a:cubicBezTo>
                  <a:pt x="2387" y="108"/>
                  <a:pt x="2361" y="582"/>
                  <a:pt x="2179" y="582"/>
                </a:cubicBezTo>
                <a:cubicBezTo>
                  <a:pt x="2175" y="582"/>
                  <a:pt x="2172" y="582"/>
                  <a:pt x="2169" y="581"/>
                </a:cubicBezTo>
                <a:cubicBezTo>
                  <a:pt x="1964" y="564"/>
                  <a:pt x="2080" y="28"/>
                  <a:pt x="1375" y="1"/>
                </a:cubicBezTo>
                <a:cubicBezTo>
                  <a:pt x="1366" y="1"/>
                  <a:pt x="1357" y="1"/>
                  <a:pt x="1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7" name="Google Shape;357;p15"/>
          <p:cNvSpPr/>
          <p:nvPr/>
        </p:nvSpPr>
        <p:spPr>
          <a:xfrm>
            <a:off x="3707225" y="348124"/>
            <a:ext cx="495000" cy="495000"/>
          </a:xfrm>
          <a:prstGeom prst="ellipse">
            <a:avLst/>
          </a:prstGeom>
          <a:noFill/>
          <a:ln w="9525" cap="flat" cmpd="sng">
            <a:solidFill>
              <a:srgbClr val="2A2524"/>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8" name="Google Shape;358;p15"/>
          <p:cNvSpPr/>
          <p:nvPr/>
        </p:nvSpPr>
        <p:spPr>
          <a:xfrm flipH="1">
            <a:off x="-648760" y="2125488"/>
            <a:ext cx="1419784" cy="414576"/>
          </a:xfrm>
          <a:custGeom>
            <a:rect l="l" t="t" r="r" b="b"/>
            <a:pathLst>
              <a:path w="7137" h="1731" extrusionOk="0">
                <a:moveTo>
                  <a:pt x="5527" y="1"/>
                </a:moveTo>
                <a:cubicBezTo>
                  <a:pt x="4897" y="1"/>
                  <a:pt x="5001" y="640"/>
                  <a:pt x="4550" y="715"/>
                </a:cubicBezTo>
                <a:cubicBezTo>
                  <a:pt x="4492" y="725"/>
                  <a:pt x="4436" y="730"/>
                  <a:pt x="4381" y="730"/>
                </a:cubicBezTo>
                <a:cubicBezTo>
                  <a:pt x="4103" y="730"/>
                  <a:pt x="3867" y="614"/>
                  <a:pt x="3609" y="614"/>
                </a:cubicBezTo>
                <a:cubicBezTo>
                  <a:pt x="3492" y="614"/>
                  <a:pt x="3371" y="638"/>
                  <a:pt x="3239" y="706"/>
                </a:cubicBezTo>
                <a:cubicBezTo>
                  <a:pt x="2766" y="956"/>
                  <a:pt x="2427" y="1125"/>
                  <a:pt x="2070" y="1143"/>
                </a:cubicBezTo>
                <a:cubicBezTo>
                  <a:pt x="1713" y="1161"/>
                  <a:pt x="1428" y="1732"/>
                  <a:pt x="0" y="1732"/>
                </a:cubicBezTo>
                <a:lnTo>
                  <a:pt x="7137" y="1732"/>
                </a:lnTo>
                <a:cubicBezTo>
                  <a:pt x="7137" y="1732"/>
                  <a:pt x="6441" y="108"/>
                  <a:pt x="5665" y="10"/>
                </a:cubicBezTo>
                <a:cubicBezTo>
                  <a:pt x="5616" y="4"/>
                  <a:pt x="5570" y="1"/>
                  <a:pt x="55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9" name="Google Shape;359;p15"/>
          <p:cNvSpPr txBox="1">
            <a:spLocks noGrp="1"/>
          </p:cNvSpPr>
          <p:nvPr>
            <p:ph type="title"/>
          </p:nvPr>
        </p:nvSpPr>
        <p:spPr>
          <a:xfrm>
            <a:off x="3990300" y="2086100"/>
            <a:ext cx="4440600" cy="841800"/>
          </a:xfrm>
          <a:prstGeom prst="rect">
            <a:avLst/>
          </a:prstGeom>
        </p:spPr>
        <p:txBody>
          <a:bodyPr spcFirstLastPara="1" wrap="square" lIns="91425" tIns="91425" rIns="91425" bIns="91425" anchor="ctr" anchorCtr="0">
            <a:noAutofit/>
          </a:bodyPr>
          <a:lstStyle>
            <a:lvl1pPr lvl="0" algn="ctr" rtl="0">
              <a:spcBef>
                <a:spcPct val="0"/>
              </a:spcBef>
              <a:spcAft>
                <a:spcPct val="0"/>
              </a:spcAft>
              <a:buSzPts val="3600"/>
              <a:buNone/>
              <a:defRPr sz="5000"/>
            </a:lvl1pPr>
            <a:lvl2pPr lvl="1" algn="r" rtl="0">
              <a:spcBef>
                <a:spcPct val="0"/>
              </a:spcBef>
              <a:spcAft>
                <a:spcPct val="0"/>
              </a:spcAft>
              <a:buSzPts val="3600"/>
              <a:buNone/>
              <a:defRPr sz="3600"/>
            </a:lvl2pPr>
            <a:lvl3pPr lvl="2" algn="r" rtl="0">
              <a:spcBef>
                <a:spcPct val="0"/>
              </a:spcBef>
              <a:spcAft>
                <a:spcPct val="0"/>
              </a:spcAft>
              <a:buSzPts val="3600"/>
              <a:buNone/>
              <a:defRPr sz="3600"/>
            </a:lvl3pPr>
            <a:lvl4pPr lvl="3" algn="r" rtl="0">
              <a:spcBef>
                <a:spcPct val="0"/>
              </a:spcBef>
              <a:spcAft>
                <a:spcPct val="0"/>
              </a:spcAft>
              <a:buSzPts val="3600"/>
              <a:buNone/>
              <a:defRPr sz="3600"/>
            </a:lvl4pPr>
            <a:lvl5pPr lvl="4" algn="r" rtl="0">
              <a:spcBef>
                <a:spcPct val="0"/>
              </a:spcBef>
              <a:spcAft>
                <a:spcPct val="0"/>
              </a:spcAft>
              <a:buSzPts val="3600"/>
              <a:buNone/>
              <a:defRPr sz="3600"/>
            </a:lvl5pPr>
            <a:lvl6pPr lvl="5" algn="r" rtl="0">
              <a:spcBef>
                <a:spcPct val="0"/>
              </a:spcBef>
              <a:spcAft>
                <a:spcPct val="0"/>
              </a:spcAft>
              <a:buSzPts val="3600"/>
              <a:buNone/>
              <a:defRPr sz="3600"/>
            </a:lvl6pPr>
            <a:lvl7pPr lvl="6" algn="r" rtl="0">
              <a:spcBef>
                <a:spcPct val="0"/>
              </a:spcBef>
              <a:spcAft>
                <a:spcPct val="0"/>
              </a:spcAft>
              <a:buSzPts val="3600"/>
              <a:buNone/>
              <a:defRPr sz="3600"/>
            </a:lvl7pPr>
            <a:lvl8pPr lvl="7" algn="r" rtl="0">
              <a:spcBef>
                <a:spcPct val="0"/>
              </a:spcBef>
              <a:spcAft>
                <a:spcPct val="0"/>
              </a:spcAft>
              <a:buSzPts val="3600"/>
              <a:buNone/>
              <a:defRPr sz="3600"/>
            </a:lvl8pPr>
            <a:lvl9pPr lvl="8" algn="r" rtl="0">
              <a:spcBef>
                <a:spcPct val="0"/>
              </a:spcBef>
              <a:spcAft>
                <a:spcPct val="0"/>
              </a:spcAft>
              <a:buSzPts val="3600"/>
              <a:buNone/>
              <a:defRPr sz="3600"/>
            </a:lvl9pPr>
          </a:lstStyle>
          <a:p>
            <a:endParaRPr/>
          </a:p>
        </p:txBody>
      </p:sp>
      <p:sp>
        <p:nvSpPr>
          <p:cNvPr id="360" name="Google Shape;360;p15"/>
          <p:cNvSpPr txBox="1">
            <a:spLocks noGrp="1"/>
          </p:cNvSpPr>
          <p:nvPr>
            <p:ph type="title" idx="2" hasCustomPrompt="1"/>
          </p:nvPr>
        </p:nvSpPr>
        <p:spPr>
          <a:xfrm>
            <a:off x="5465850" y="1057325"/>
            <a:ext cx="1489500" cy="841800"/>
          </a:xfrm>
          <a:prstGeom prst="rect">
            <a:avLst/>
          </a:prstGeom>
        </p:spPr>
        <p:txBody>
          <a:bodyPr spcFirstLastPara="1" wrap="square" lIns="91425" tIns="91425" rIns="91425" bIns="91425" anchor="ctr" anchorCtr="0">
            <a:noAutofit/>
          </a:bodyPr>
          <a:lstStyle>
            <a:lvl1pPr lvl="0" algn="ctr" rtl="0">
              <a:spcBef>
                <a:spcPct val="0"/>
              </a:spcBef>
              <a:spcAft>
                <a:spcPct val="0"/>
              </a:spcAft>
              <a:buSzPts val="6000"/>
              <a:buNone/>
              <a:defRPr sz="6000"/>
            </a:lvl1pPr>
            <a:lvl2pPr lvl="1" algn="r" rtl="0">
              <a:spcBef>
                <a:spcPct val="0"/>
              </a:spcBef>
              <a:spcAft>
                <a:spcPct val="0"/>
              </a:spcAft>
              <a:buSzPts val="6000"/>
              <a:buNone/>
              <a:defRPr sz="6000"/>
            </a:lvl2pPr>
            <a:lvl3pPr lvl="2" algn="r" rtl="0">
              <a:spcBef>
                <a:spcPct val="0"/>
              </a:spcBef>
              <a:spcAft>
                <a:spcPct val="0"/>
              </a:spcAft>
              <a:buSzPts val="6000"/>
              <a:buNone/>
              <a:defRPr sz="6000"/>
            </a:lvl3pPr>
            <a:lvl4pPr lvl="3" algn="r" rtl="0">
              <a:spcBef>
                <a:spcPct val="0"/>
              </a:spcBef>
              <a:spcAft>
                <a:spcPct val="0"/>
              </a:spcAft>
              <a:buSzPts val="6000"/>
              <a:buNone/>
              <a:defRPr sz="6000"/>
            </a:lvl4pPr>
            <a:lvl5pPr lvl="4" algn="r" rtl="0">
              <a:spcBef>
                <a:spcPct val="0"/>
              </a:spcBef>
              <a:spcAft>
                <a:spcPct val="0"/>
              </a:spcAft>
              <a:buSzPts val="6000"/>
              <a:buNone/>
              <a:defRPr sz="6000"/>
            </a:lvl5pPr>
            <a:lvl6pPr lvl="5" algn="r" rtl="0">
              <a:spcBef>
                <a:spcPct val="0"/>
              </a:spcBef>
              <a:spcAft>
                <a:spcPct val="0"/>
              </a:spcAft>
              <a:buSzPts val="6000"/>
              <a:buNone/>
              <a:defRPr sz="6000"/>
            </a:lvl6pPr>
            <a:lvl7pPr lvl="6" algn="r" rtl="0">
              <a:spcBef>
                <a:spcPct val="0"/>
              </a:spcBef>
              <a:spcAft>
                <a:spcPct val="0"/>
              </a:spcAft>
              <a:buSzPts val="6000"/>
              <a:buNone/>
              <a:defRPr sz="6000"/>
            </a:lvl7pPr>
            <a:lvl8pPr lvl="7" algn="r" rtl="0">
              <a:spcBef>
                <a:spcPct val="0"/>
              </a:spcBef>
              <a:spcAft>
                <a:spcPct val="0"/>
              </a:spcAft>
              <a:buSzPts val="6000"/>
              <a:buNone/>
              <a:defRPr sz="6000"/>
            </a:lvl8pPr>
            <a:lvl9pPr lvl="8" algn="r" rtl="0">
              <a:spcBef>
                <a:spcPct val="0"/>
              </a:spcBef>
              <a:spcAft>
                <a:spcPct val="0"/>
              </a:spcAft>
              <a:buSzPts val="6000"/>
              <a:buNone/>
              <a:defRPr sz="6000"/>
            </a:lvl9pPr>
          </a:lstStyle>
          <a:p>
            <a:r>
              <a:t>xx%</a:t>
            </a:r>
          </a:p>
        </p:txBody>
      </p:sp>
      <p:sp>
        <p:nvSpPr>
          <p:cNvPr id="361" name="Google Shape;361;p15"/>
          <p:cNvSpPr txBox="1">
            <a:spLocks noGrp="1"/>
          </p:cNvSpPr>
          <p:nvPr>
            <p:ph type="subTitle" idx="1"/>
          </p:nvPr>
        </p:nvSpPr>
        <p:spPr>
          <a:xfrm>
            <a:off x="3990300" y="2927888"/>
            <a:ext cx="4440600" cy="378900"/>
          </a:xfrm>
          <a:prstGeom prst="rect">
            <a:avLst/>
          </a:prstGeom>
        </p:spPr>
        <p:txBody>
          <a:bodyPr spcFirstLastPara="1" wrap="square" lIns="91425" tIns="91425" rIns="91425" bIns="91425" anchor="t" anchorCtr="0">
            <a:noAutofit/>
          </a:bodyPr>
          <a:lstStyle>
            <a:lvl1pPr lvl="0" algn="ctr" rtl="0">
              <a:lnSpc>
                <a:spcPct val="100000"/>
              </a:lnSpc>
              <a:spcBef>
                <a:spcPct val="0"/>
              </a:spcBef>
              <a:spcAft>
                <a:spcPct val="0"/>
              </a:spcAft>
              <a:buSzPts val="1600"/>
              <a:buNone/>
              <a:defRPr sz="1600">
                <a:solidFill>
                  <a:schemeClr val="dk1"/>
                </a:solidFill>
              </a:defRPr>
            </a:lvl1pPr>
            <a:lvl2pPr lvl="1" algn="r" rtl="0">
              <a:lnSpc>
                <a:spcPct val="100000"/>
              </a:lnSpc>
              <a:spcBef>
                <a:spcPct val="0"/>
              </a:spcBef>
              <a:spcAft>
                <a:spcPct val="0"/>
              </a:spcAft>
              <a:buSzPts val="1600"/>
              <a:buNone/>
              <a:defRPr sz="1600"/>
            </a:lvl2pPr>
            <a:lvl3pPr lvl="2" algn="r" rtl="0">
              <a:lnSpc>
                <a:spcPct val="100000"/>
              </a:lnSpc>
              <a:spcBef>
                <a:spcPts val="1600"/>
              </a:spcBef>
              <a:spcAft>
                <a:spcPct val="0"/>
              </a:spcAft>
              <a:buSzPts val="1600"/>
              <a:buNone/>
              <a:defRPr sz="1600"/>
            </a:lvl3pPr>
            <a:lvl4pPr lvl="3" algn="r" rtl="0">
              <a:lnSpc>
                <a:spcPct val="100000"/>
              </a:lnSpc>
              <a:spcBef>
                <a:spcPts val="1600"/>
              </a:spcBef>
              <a:spcAft>
                <a:spcPct val="0"/>
              </a:spcAft>
              <a:buSzPts val="1600"/>
              <a:buNone/>
              <a:defRPr sz="1600"/>
            </a:lvl4pPr>
            <a:lvl5pPr lvl="4" algn="r" rtl="0">
              <a:lnSpc>
                <a:spcPct val="100000"/>
              </a:lnSpc>
              <a:spcBef>
                <a:spcPts val="1600"/>
              </a:spcBef>
              <a:spcAft>
                <a:spcPct val="0"/>
              </a:spcAft>
              <a:buSzPts val="1600"/>
              <a:buNone/>
              <a:defRPr sz="1600"/>
            </a:lvl5pPr>
            <a:lvl6pPr lvl="5" algn="r" rtl="0">
              <a:lnSpc>
                <a:spcPct val="100000"/>
              </a:lnSpc>
              <a:spcBef>
                <a:spcPts val="1600"/>
              </a:spcBef>
              <a:spcAft>
                <a:spcPct val="0"/>
              </a:spcAft>
              <a:buSzPts val="1600"/>
              <a:buNone/>
              <a:defRPr sz="1600"/>
            </a:lvl6pPr>
            <a:lvl7pPr lvl="6" algn="r" rtl="0">
              <a:lnSpc>
                <a:spcPct val="100000"/>
              </a:lnSpc>
              <a:spcBef>
                <a:spcPts val="1600"/>
              </a:spcBef>
              <a:spcAft>
                <a:spcPct val="0"/>
              </a:spcAft>
              <a:buSzPts val="1600"/>
              <a:buNone/>
              <a:defRPr sz="1600"/>
            </a:lvl7pPr>
            <a:lvl8pPr lvl="7" algn="r" rtl="0">
              <a:lnSpc>
                <a:spcPct val="100000"/>
              </a:lnSpc>
              <a:spcBef>
                <a:spcPts val="1600"/>
              </a:spcBef>
              <a:spcAft>
                <a:spcPct val="0"/>
              </a:spcAft>
              <a:buSzPts val="1600"/>
              <a:buNone/>
              <a:defRPr sz="1600"/>
            </a:lvl8pPr>
            <a:lvl9pPr lvl="8" algn="r" rtl="0">
              <a:lnSpc>
                <a:spcPct val="100000"/>
              </a:lnSpc>
              <a:spcBef>
                <a:spcPts val="1600"/>
              </a:spcBef>
              <a:spcAft>
                <a:spcPts val="1600"/>
              </a:spcAft>
              <a:buSzPts val="1600"/>
              <a:buNone/>
              <a:defRPr sz="1600"/>
            </a:lvl9pPr>
          </a:lstStyle>
          <a:p>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sldLayout>
</file>

<file path=ppt/slideLayouts/slideLayout5.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matchingName="Title only 3">
  <p:cSld name="Title only 3">
    <p:spTree>
      <p:nvGrpSpPr>
        <p:cNvPr id="1" name="Shape 2280"/>
        <p:cNvGrpSpPr/>
        <p:nvPr/>
      </p:nvGrpSpPr>
      <p:grpSpPr>
        <a:xfrm>
          <a:off x="0" y="0"/>
          <a:ext cx="0" cy="0"/>
        </a:xfrm>
      </p:grpSpPr>
      <p:sp>
        <p:nvSpPr>
          <p:cNvPr id="2281" name="Google Shape;2281;p18"/>
          <p:cNvSpPr txBox="1">
            <a:spLocks noGrp="1"/>
          </p:cNvSpPr>
          <p:nvPr>
            <p:ph type="title"/>
          </p:nvPr>
        </p:nvSpPr>
        <p:spPr>
          <a:xfrm>
            <a:off x="720000" y="531833"/>
            <a:ext cx="7704000" cy="572700"/>
          </a:xfrm>
          <a:prstGeom prst="rect">
            <a:avLst/>
          </a:prstGeom>
        </p:spPr>
        <p:txBody>
          <a:bodyPr spcFirstLastPara="1" wrap="square" lIns="91425" tIns="91425" rIns="91425" bIns="91425" anchor="t" anchorCtr="0">
            <a:noAutofit/>
          </a:bodyPr>
          <a:lstStyle>
            <a:lvl1pPr lvl="0" algn="ctr" rtl="0">
              <a:spcBef>
                <a:spcPct val="0"/>
              </a:spcBef>
              <a:spcAft>
                <a:spcPct val="0"/>
              </a:spcAft>
              <a:buSzPts val="2400"/>
              <a:buNone/>
              <a:defRPr sz="2400">
                <a:solidFill>
                  <a:schemeClr val="lt2"/>
                </a:solidFill>
              </a:defRPr>
            </a:lvl1pPr>
            <a:lvl2pPr lvl="1" algn="ctr" rtl="0">
              <a:spcBef>
                <a:spcPct val="0"/>
              </a:spcBef>
              <a:spcAft>
                <a:spcPct val="0"/>
              </a:spcAft>
              <a:buSzPts val="2400"/>
              <a:buNone/>
              <a:defRPr sz="2400"/>
            </a:lvl2pPr>
            <a:lvl3pPr lvl="2" algn="ctr" rtl="0">
              <a:spcBef>
                <a:spcPct val="0"/>
              </a:spcBef>
              <a:spcAft>
                <a:spcPct val="0"/>
              </a:spcAft>
              <a:buSzPts val="2400"/>
              <a:buNone/>
              <a:defRPr sz="2400"/>
            </a:lvl3pPr>
            <a:lvl4pPr lvl="3" algn="ctr" rtl="0">
              <a:spcBef>
                <a:spcPct val="0"/>
              </a:spcBef>
              <a:spcAft>
                <a:spcPct val="0"/>
              </a:spcAft>
              <a:buSzPts val="2400"/>
              <a:buNone/>
              <a:defRPr sz="2400"/>
            </a:lvl4pPr>
            <a:lvl5pPr lvl="4" algn="ctr" rtl="0">
              <a:spcBef>
                <a:spcPct val="0"/>
              </a:spcBef>
              <a:spcAft>
                <a:spcPct val="0"/>
              </a:spcAft>
              <a:buSzPts val="2400"/>
              <a:buNone/>
              <a:defRPr sz="2400"/>
            </a:lvl5pPr>
            <a:lvl6pPr lvl="5" algn="ctr" rtl="0">
              <a:spcBef>
                <a:spcPct val="0"/>
              </a:spcBef>
              <a:spcAft>
                <a:spcPct val="0"/>
              </a:spcAft>
              <a:buSzPts val="2400"/>
              <a:buNone/>
              <a:defRPr sz="2400"/>
            </a:lvl6pPr>
            <a:lvl7pPr lvl="6" algn="ctr" rtl="0">
              <a:spcBef>
                <a:spcPct val="0"/>
              </a:spcBef>
              <a:spcAft>
                <a:spcPct val="0"/>
              </a:spcAft>
              <a:buSzPts val="2400"/>
              <a:buNone/>
              <a:defRPr sz="2400"/>
            </a:lvl7pPr>
            <a:lvl8pPr lvl="7" algn="ctr" rtl="0">
              <a:spcBef>
                <a:spcPct val="0"/>
              </a:spcBef>
              <a:spcAft>
                <a:spcPct val="0"/>
              </a:spcAft>
              <a:buSzPts val="2400"/>
              <a:buNone/>
              <a:defRPr sz="2400"/>
            </a:lvl8pPr>
            <a:lvl9pPr lvl="8" algn="ctr" rtl="0">
              <a:spcBef>
                <a:spcPct val="0"/>
              </a:spcBef>
              <a:spcAft>
                <a:spcPct val="0"/>
              </a:spcAft>
              <a:buSzPts val="2400"/>
              <a:buNone/>
              <a:defRPr sz="2400"/>
            </a:lvl9pPr>
          </a:lstStyle>
          <a:p>
            <a:endParaRPr/>
          </a:p>
        </p:txBody>
      </p:sp>
      <p:grpSp>
        <p:nvGrpSpPr>
          <p:cNvPr id="2282" name="Google Shape;2282;p18"/>
          <p:cNvGrpSpPr/>
          <p:nvPr/>
        </p:nvGrpSpPr>
        <p:grpSpPr>
          <a:xfrm rot="10800000" flipH="1">
            <a:off x="-11461" y="4949423"/>
            <a:ext cx="9189794" cy="194069"/>
            <a:chOff x="-45827" y="98"/>
            <a:chExt cx="9189794" cy="194069"/>
          </a:xfrm>
        </p:grpSpPr>
        <p:grpSp>
          <p:nvGrpSpPr>
            <p:cNvPr id="2283" name="Google Shape;2283;p18"/>
            <p:cNvGrpSpPr/>
            <p:nvPr/>
          </p:nvGrpSpPr>
          <p:grpSpPr>
            <a:xfrm>
              <a:off x="-45827" y="98"/>
              <a:ext cx="3063242" cy="194069"/>
              <a:chOff x="308625" y="3240400"/>
              <a:chExt cx="4019475" cy="254650"/>
            </a:xfrm>
          </p:grpSpPr>
          <p:sp>
            <p:nvSpPr>
              <p:cNvPr id="2284" name="Google Shape;2284;p18"/>
              <p:cNvSpPr/>
              <p:nvPr/>
            </p:nvSpPr>
            <p:spPr>
              <a:xfrm>
                <a:off x="399175" y="3355250"/>
                <a:ext cx="139150" cy="74175"/>
              </a:xfrm>
              <a:custGeom>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285" name="Google Shape;2285;p18"/>
              <p:cNvSpPr/>
              <p:nvPr/>
            </p:nvSpPr>
            <p:spPr>
              <a:xfrm>
                <a:off x="685950" y="3355250"/>
                <a:ext cx="139825" cy="74175"/>
              </a:xfrm>
              <a:custGeom>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286" name="Google Shape;2286;p18"/>
              <p:cNvSpPr/>
              <p:nvPr/>
            </p:nvSpPr>
            <p:spPr>
              <a:xfrm>
                <a:off x="521900" y="3355250"/>
                <a:ext cx="180500" cy="139800"/>
              </a:xfrm>
              <a:custGeom>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287" name="Google Shape;2287;p18"/>
              <p:cNvSpPr/>
              <p:nvPr/>
            </p:nvSpPr>
            <p:spPr>
              <a:xfrm>
                <a:off x="891375" y="3355250"/>
                <a:ext cx="139125" cy="74175"/>
              </a:xfrm>
              <a:custGeom>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288" name="Google Shape;2288;p18"/>
              <p:cNvSpPr/>
              <p:nvPr/>
            </p:nvSpPr>
            <p:spPr>
              <a:xfrm>
                <a:off x="1178150" y="3355250"/>
                <a:ext cx="131250" cy="74175"/>
              </a:xfrm>
              <a:custGeom>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289" name="Google Shape;2289;p18"/>
              <p:cNvSpPr/>
              <p:nvPr/>
            </p:nvSpPr>
            <p:spPr>
              <a:xfrm>
                <a:off x="1014075" y="3355250"/>
                <a:ext cx="180500" cy="139800"/>
              </a:xfrm>
              <a:custGeom>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290" name="Google Shape;2290;p18"/>
              <p:cNvSpPr/>
              <p:nvPr/>
            </p:nvSpPr>
            <p:spPr>
              <a:xfrm>
                <a:off x="1375000" y="3355250"/>
                <a:ext cx="131275" cy="74175"/>
              </a:xfrm>
              <a:custGeom>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291" name="Google Shape;2291;p18"/>
              <p:cNvSpPr/>
              <p:nvPr/>
            </p:nvSpPr>
            <p:spPr>
              <a:xfrm>
                <a:off x="1653900" y="3355250"/>
                <a:ext cx="139825" cy="74175"/>
              </a:xfrm>
              <a:custGeom>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292" name="Google Shape;2292;p18"/>
              <p:cNvSpPr/>
              <p:nvPr/>
            </p:nvSpPr>
            <p:spPr>
              <a:xfrm>
                <a:off x="1489850" y="3355250"/>
                <a:ext cx="189025" cy="139800"/>
              </a:xfrm>
              <a:custGeom>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293" name="Google Shape;2293;p18"/>
              <p:cNvSpPr/>
              <p:nvPr/>
            </p:nvSpPr>
            <p:spPr>
              <a:xfrm>
                <a:off x="1867175" y="3355250"/>
                <a:ext cx="131275" cy="74175"/>
              </a:xfrm>
              <a:custGeom>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294" name="Google Shape;2294;p18"/>
              <p:cNvSpPr/>
              <p:nvPr/>
            </p:nvSpPr>
            <p:spPr>
              <a:xfrm>
                <a:off x="2146075" y="3355250"/>
                <a:ext cx="139825" cy="74175"/>
              </a:xfrm>
              <a:custGeom>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295" name="Google Shape;2295;p18"/>
              <p:cNvSpPr/>
              <p:nvPr/>
            </p:nvSpPr>
            <p:spPr>
              <a:xfrm>
                <a:off x="1990550" y="3355250"/>
                <a:ext cx="180500" cy="139800"/>
              </a:xfrm>
              <a:custGeom>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296" name="Google Shape;2296;p18"/>
              <p:cNvSpPr/>
              <p:nvPr/>
            </p:nvSpPr>
            <p:spPr>
              <a:xfrm>
                <a:off x="2351500" y="3355250"/>
                <a:ext cx="131250" cy="74175"/>
              </a:xfrm>
              <a:custGeom>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297" name="Google Shape;2297;p18"/>
              <p:cNvSpPr/>
              <p:nvPr/>
            </p:nvSpPr>
            <p:spPr>
              <a:xfrm>
                <a:off x="2638275" y="3355250"/>
                <a:ext cx="131250" cy="74175"/>
              </a:xfrm>
              <a:custGeom>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298" name="Google Shape;2298;p18"/>
              <p:cNvSpPr/>
              <p:nvPr/>
            </p:nvSpPr>
            <p:spPr>
              <a:xfrm>
                <a:off x="2474200" y="3355250"/>
                <a:ext cx="180500" cy="139800"/>
              </a:xfrm>
              <a:custGeom>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299" name="Google Shape;2299;p18"/>
              <p:cNvSpPr/>
              <p:nvPr/>
            </p:nvSpPr>
            <p:spPr>
              <a:xfrm>
                <a:off x="2835125" y="3355250"/>
                <a:ext cx="131275" cy="74175"/>
              </a:xfrm>
              <a:custGeom>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00" name="Google Shape;2300;p18"/>
              <p:cNvSpPr/>
              <p:nvPr/>
            </p:nvSpPr>
            <p:spPr>
              <a:xfrm>
                <a:off x="3122575" y="3355250"/>
                <a:ext cx="131275" cy="74175"/>
              </a:xfrm>
              <a:custGeom>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01" name="Google Shape;2301;p18"/>
              <p:cNvSpPr/>
              <p:nvPr/>
            </p:nvSpPr>
            <p:spPr>
              <a:xfrm>
                <a:off x="2958500" y="3355250"/>
                <a:ext cx="180500" cy="139800"/>
              </a:xfrm>
              <a:custGeom>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02" name="Google Shape;2302;p18"/>
              <p:cNvSpPr/>
              <p:nvPr/>
            </p:nvSpPr>
            <p:spPr>
              <a:xfrm>
                <a:off x="3319450" y="3355250"/>
                <a:ext cx="131250" cy="74175"/>
              </a:xfrm>
              <a:custGeom>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03" name="Google Shape;2303;p18"/>
              <p:cNvSpPr/>
              <p:nvPr/>
            </p:nvSpPr>
            <p:spPr>
              <a:xfrm>
                <a:off x="3598350" y="3355250"/>
                <a:ext cx="139125" cy="74175"/>
              </a:xfrm>
              <a:custGeom>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04" name="Google Shape;2304;p18"/>
              <p:cNvSpPr/>
              <p:nvPr/>
            </p:nvSpPr>
            <p:spPr>
              <a:xfrm>
                <a:off x="3442150" y="3355250"/>
                <a:ext cx="180500" cy="139800"/>
              </a:xfrm>
              <a:custGeom>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05" name="Google Shape;2305;p18"/>
              <p:cNvSpPr/>
              <p:nvPr/>
            </p:nvSpPr>
            <p:spPr>
              <a:xfrm>
                <a:off x="3803075" y="3355250"/>
                <a:ext cx="139825" cy="74175"/>
              </a:xfrm>
              <a:custGeom>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06" name="Google Shape;2306;p18"/>
              <p:cNvSpPr/>
              <p:nvPr/>
            </p:nvSpPr>
            <p:spPr>
              <a:xfrm>
                <a:off x="4090525" y="3355250"/>
                <a:ext cx="139150" cy="74175"/>
              </a:xfrm>
              <a:custGeom>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07" name="Google Shape;2307;p18"/>
              <p:cNvSpPr/>
              <p:nvPr/>
            </p:nvSpPr>
            <p:spPr>
              <a:xfrm>
                <a:off x="3926450" y="3355250"/>
                <a:ext cx="188375" cy="139800"/>
              </a:xfrm>
              <a:custGeom>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08" name="Google Shape;2308;p18"/>
              <p:cNvSpPr/>
              <p:nvPr/>
            </p:nvSpPr>
            <p:spPr>
              <a:xfrm>
                <a:off x="308625" y="3240400"/>
                <a:ext cx="4019475" cy="82050"/>
              </a:xfrm>
              <a:custGeom>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nvGrpSpPr>
            <p:cNvPr id="2309" name="Google Shape;2309;p18"/>
            <p:cNvGrpSpPr/>
            <p:nvPr/>
          </p:nvGrpSpPr>
          <p:grpSpPr>
            <a:xfrm>
              <a:off x="3017448" y="98"/>
              <a:ext cx="3063242" cy="194069"/>
              <a:chOff x="308625" y="3240400"/>
              <a:chExt cx="4019475" cy="254650"/>
            </a:xfrm>
          </p:grpSpPr>
          <p:sp>
            <p:nvSpPr>
              <p:cNvPr id="2310" name="Google Shape;2310;p18"/>
              <p:cNvSpPr/>
              <p:nvPr/>
            </p:nvSpPr>
            <p:spPr>
              <a:xfrm>
                <a:off x="399175" y="3355250"/>
                <a:ext cx="139150" cy="74175"/>
              </a:xfrm>
              <a:custGeom>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11" name="Google Shape;2311;p18"/>
              <p:cNvSpPr/>
              <p:nvPr/>
            </p:nvSpPr>
            <p:spPr>
              <a:xfrm>
                <a:off x="685950" y="3355250"/>
                <a:ext cx="139825" cy="74175"/>
              </a:xfrm>
              <a:custGeom>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12" name="Google Shape;2312;p18"/>
              <p:cNvSpPr/>
              <p:nvPr/>
            </p:nvSpPr>
            <p:spPr>
              <a:xfrm>
                <a:off x="521900" y="3355250"/>
                <a:ext cx="180500" cy="139800"/>
              </a:xfrm>
              <a:custGeom>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13" name="Google Shape;2313;p18"/>
              <p:cNvSpPr/>
              <p:nvPr/>
            </p:nvSpPr>
            <p:spPr>
              <a:xfrm>
                <a:off x="891375" y="3355250"/>
                <a:ext cx="139125" cy="74175"/>
              </a:xfrm>
              <a:custGeom>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14" name="Google Shape;2314;p18"/>
              <p:cNvSpPr/>
              <p:nvPr/>
            </p:nvSpPr>
            <p:spPr>
              <a:xfrm>
                <a:off x="1178150" y="3355250"/>
                <a:ext cx="131250" cy="74175"/>
              </a:xfrm>
              <a:custGeom>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15" name="Google Shape;2315;p18"/>
              <p:cNvSpPr/>
              <p:nvPr/>
            </p:nvSpPr>
            <p:spPr>
              <a:xfrm>
                <a:off x="1014075" y="3355250"/>
                <a:ext cx="180500" cy="139800"/>
              </a:xfrm>
              <a:custGeom>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16" name="Google Shape;2316;p18"/>
              <p:cNvSpPr/>
              <p:nvPr/>
            </p:nvSpPr>
            <p:spPr>
              <a:xfrm>
                <a:off x="1375000" y="3355250"/>
                <a:ext cx="131275" cy="74175"/>
              </a:xfrm>
              <a:custGeom>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17" name="Google Shape;2317;p18"/>
              <p:cNvSpPr/>
              <p:nvPr/>
            </p:nvSpPr>
            <p:spPr>
              <a:xfrm>
                <a:off x="1653900" y="3355250"/>
                <a:ext cx="139825" cy="74175"/>
              </a:xfrm>
              <a:custGeom>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18" name="Google Shape;2318;p18"/>
              <p:cNvSpPr/>
              <p:nvPr/>
            </p:nvSpPr>
            <p:spPr>
              <a:xfrm>
                <a:off x="1489850" y="3355250"/>
                <a:ext cx="189025" cy="139800"/>
              </a:xfrm>
              <a:custGeom>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19" name="Google Shape;2319;p18"/>
              <p:cNvSpPr/>
              <p:nvPr/>
            </p:nvSpPr>
            <p:spPr>
              <a:xfrm>
                <a:off x="1867175" y="3355250"/>
                <a:ext cx="131275" cy="74175"/>
              </a:xfrm>
              <a:custGeom>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20" name="Google Shape;2320;p18"/>
              <p:cNvSpPr/>
              <p:nvPr/>
            </p:nvSpPr>
            <p:spPr>
              <a:xfrm>
                <a:off x="2146075" y="3355250"/>
                <a:ext cx="139825" cy="74175"/>
              </a:xfrm>
              <a:custGeom>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21" name="Google Shape;2321;p18"/>
              <p:cNvSpPr/>
              <p:nvPr/>
            </p:nvSpPr>
            <p:spPr>
              <a:xfrm>
                <a:off x="1990550" y="3355250"/>
                <a:ext cx="180500" cy="139800"/>
              </a:xfrm>
              <a:custGeom>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22" name="Google Shape;2322;p18"/>
              <p:cNvSpPr/>
              <p:nvPr/>
            </p:nvSpPr>
            <p:spPr>
              <a:xfrm>
                <a:off x="2351500" y="3355250"/>
                <a:ext cx="131250" cy="74175"/>
              </a:xfrm>
              <a:custGeom>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23" name="Google Shape;2323;p18"/>
              <p:cNvSpPr/>
              <p:nvPr/>
            </p:nvSpPr>
            <p:spPr>
              <a:xfrm>
                <a:off x="2638275" y="3355250"/>
                <a:ext cx="131250" cy="74175"/>
              </a:xfrm>
              <a:custGeom>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24" name="Google Shape;2324;p18"/>
              <p:cNvSpPr/>
              <p:nvPr/>
            </p:nvSpPr>
            <p:spPr>
              <a:xfrm>
                <a:off x="2474200" y="3355250"/>
                <a:ext cx="180500" cy="139800"/>
              </a:xfrm>
              <a:custGeom>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25" name="Google Shape;2325;p18"/>
              <p:cNvSpPr/>
              <p:nvPr/>
            </p:nvSpPr>
            <p:spPr>
              <a:xfrm>
                <a:off x="2835125" y="3355250"/>
                <a:ext cx="131275" cy="74175"/>
              </a:xfrm>
              <a:custGeom>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26" name="Google Shape;2326;p18"/>
              <p:cNvSpPr/>
              <p:nvPr/>
            </p:nvSpPr>
            <p:spPr>
              <a:xfrm>
                <a:off x="3122575" y="3355250"/>
                <a:ext cx="131275" cy="74175"/>
              </a:xfrm>
              <a:custGeom>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27" name="Google Shape;2327;p18"/>
              <p:cNvSpPr/>
              <p:nvPr/>
            </p:nvSpPr>
            <p:spPr>
              <a:xfrm>
                <a:off x="2958500" y="3355250"/>
                <a:ext cx="180500" cy="139800"/>
              </a:xfrm>
              <a:custGeom>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28" name="Google Shape;2328;p18"/>
              <p:cNvSpPr/>
              <p:nvPr/>
            </p:nvSpPr>
            <p:spPr>
              <a:xfrm>
                <a:off x="3319450" y="3355250"/>
                <a:ext cx="131250" cy="74175"/>
              </a:xfrm>
              <a:custGeom>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29" name="Google Shape;2329;p18"/>
              <p:cNvSpPr/>
              <p:nvPr/>
            </p:nvSpPr>
            <p:spPr>
              <a:xfrm>
                <a:off x="3598350" y="3355250"/>
                <a:ext cx="139125" cy="74175"/>
              </a:xfrm>
              <a:custGeom>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30" name="Google Shape;2330;p18"/>
              <p:cNvSpPr/>
              <p:nvPr/>
            </p:nvSpPr>
            <p:spPr>
              <a:xfrm>
                <a:off x="3442150" y="3355250"/>
                <a:ext cx="180500" cy="139800"/>
              </a:xfrm>
              <a:custGeom>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31" name="Google Shape;2331;p18"/>
              <p:cNvSpPr/>
              <p:nvPr/>
            </p:nvSpPr>
            <p:spPr>
              <a:xfrm>
                <a:off x="3803075" y="3355250"/>
                <a:ext cx="139825" cy="74175"/>
              </a:xfrm>
              <a:custGeom>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32" name="Google Shape;2332;p18"/>
              <p:cNvSpPr/>
              <p:nvPr/>
            </p:nvSpPr>
            <p:spPr>
              <a:xfrm>
                <a:off x="4090525" y="3355250"/>
                <a:ext cx="139150" cy="74175"/>
              </a:xfrm>
              <a:custGeom>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33" name="Google Shape;2333;p18"/>
              <p:cNvSpPr/>
              <p:nvPr/>
            </p:nvSpPr>
            <p:spPr>
              <a:xfrm>
                <a:off x="3926450" y="3355250"/>
                <a:ext cx="188375" cy="139800"/>
              </a:xfrm>
              <a:custGeom>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34" name="Google Shape;2334;p18"/>
              <p:cNvSpPr/>
              <p:nvPr/>
            </p:nvSpPr>
            <p:spPr>
              <a:xfrm>
                <a:off x="308625" y="3240400"/>
                <a:ext cx="4019475" cy="82050"/>
              </a:xfrm>
              <a:custGeom>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nvGrpSpPr>
            <p:cNvPr id="2335" name="Google Shape;2335;p18"/>
            <p:cNvGrpSpPr/>
            <p:nvPr/>
          </p:nvGrpSpPr>
          <p:grpSpPr>
            <a:xfrm>
              <a:off x="6080724" y="98"/>
              <a:ext cx="3063242" cy="194069"/>
              <a:chOff x="308625" y="3240400"/>
              <a:chExt cx="4019475" cy="254650"/>
            </a:xfrm>
          </p:grpSpPr>
          <p:sp>
            <p:nvSpPr>
              <p:cNvPr id="2336" name="Google Shape;2336;p18"/>
              <p:cNvSpPr/>
              <p:nvPr/>
            </p:nvSpPr>
            <p:spPr>
              <a:xfrm>
                <a:off x="399175" y="3355250"/>
                <a:ext cx="139150" cy="74175"/>
              </a:xfrm>
              <a:custGeom>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37" name="Google Shape;2337;p18"/>
              <p:cNvSpPr/>
              <p:nvPr/>
            </p:nvSpPr>
            <p:spPr>
              <a:xfrm>
                <a:off x="685950" y="3355250"/>
                <a:ext cx="139825" cy="74175"/>
              </a:xfrm>
              <a:custGeom>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38" name="Google Shape;2338;p18"/>
              <p:cNvSpPr/>
              <p:nvPr/>
            </p:nvSpPr>
            <p:spPr>
              <a:xfrm>
                <a:off x="521900" y="3355250"/>
                <a:ext cx="180500" cy="139800"/>
              </a:xfrm>
              <a:custGeom>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39" name="Google Shape;2339;p18"/>
              <p:cNvSpPr/>
              <p:nvPr/>
            </p:nvSpPr>
            <p:spPr>
              <a:xfrm>
                <a:off x="891375" y="3355250"/>
                <a:ext cx="139125" cy="74175"/>
              </a:xfrm>
              <a:custGeom>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40" name="Google Shape;2340;p18"/>
              <p:cNvSpPr/>
              <p:nvPr/>
            </p:nvSpPr>
            <p:spPr>
              <a:xfrm>
                <a:off x="1178150" y="3355250"/>
                <a:ext cx="131250" cy="74175"/>
              </a:xfrm>
              <a:custGeom>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41" name="Google Shape;2341;p18"/>
              <p:cNvSpPr/>
              <p:nvPr/>
            </p:nvSpPr>
            <p:spPr>
              <a:xfrm>
                <a:off x="1014075" y="3355250"/>
                <a:ext cx="180500" cy="139800"/>
              </a:xfrm>
              <a:custGeom>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42" name="Google Shape;2342;p18"/>
              <p:cNvSpPr/>
              <p:nvPr/>
            </p:nvSpPr>
            <p:spPr>
              <a:xfrm>
                <a:off x="1375000" y="3355250"/>
                <a:ext cx="131275" cy="74175"/>
              </a:xfrm>
              <a:custGeom>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43" name="Google Shape;2343;p18"/>
              <p:cNvSpPr/>
              <p:nvPr/>
            </p:nvSpPr>
            <p:spPr>
              <a:xfrm>
                <a:off x="1653900" y="3355250"/>
                <a:ext cx="139825" cy="74175"/>
              </a:xfrm>
              <a:custGeom>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44" name="Google Shape;2344;p18"/>
              <p:cNvSpPr/>
              <p:nvPr/>
            </p:nvSpPr>
            <p:spPr>
              <a:xfrm>
                <a:off x="1489850" y="3355250"/>
                <a:ext cx="189025" cy="139800"/>
              </a:xfrm>
              <a:custGeom>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45" name="Google Shape;2345;p18"/>
              <p:cNvSpPr/>
              <p:nvPr/>
            </p:nvSpPr>
            <p:spPr>
              <a:xfrm>
                <a:off x="1867175" y="3355250"/>
                <a:ext cx="131275" cy="74175"/>
              </a:xfrm>
              <a:custGeom>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46" name="Google Shape;2346;p18"/>
              <p:cNvSpPr/>
              <p:nvPr/>
            </p:nvSpPr>
            <p:spPr>
              <a:xfrm>
                <a:off x="2146075" y="3355250"/>
                <a:ext cx="139825" cy="74175"/>
              </a:xfrm>
              <a:custGeom>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47" name="Google Shape;2347;p18"/>
              <p:cNvSpPr/>
              <p:nvPr/>
            </p:nvSpPr>
            <p:spPr>
              <a:xfrm>
                <a:off x="1990550" y="3355250"/>
                <a:ext cx="180500" cy="139800"/>
              </a:xfrm>
              <a:custGeom>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48" name="Google Shape;2348;p18"/>
              <p:cNvSpPr/>
              <p:nvPr/>
            </p:nvSpPr>
            <p:spPr>
              <a:xfrm>
                <a:off x="2351500" y="3355250"/>
                <a:ext cx="131250" cy="74175"/>
              </a:xfrm>
              <a:custGeom>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49" name="Google Shape;2349;p18"/>
              <p:cNvSpPr/>
              <p:nvPr/>
            </p:nvSpPr>
            <p:spPr>
              <a:xfrm>
                <a:off x="2638275" y="3355250"/>
                <a:ext cx="131250" cy="74175"/>
              </a:xfrm>
              <a:custGeom>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50" name="Google Shape;2350;p18"/>
              <p:cNvSpPr/>
              <p:nvPr/>
            </p:nvSpPr>
            <p:spPr>
              <a:xfrm>
                <a:off x="2474200" y="3355250"/>
                <a:ext cx="180500" cy="139800"/>
              </a:xfrm>
              <a:custGeom>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51" name="Google Shape;2351;p18"/>
              <p:cNvSpPr/>
              <p:nvPr/>
            </p:nvSpPr>
            <p:spPr>
              <a:xfrm>
                <a:off x="2835125" y="3355250"/>
                <a:ext cx="131275" cy="74175"/>
              </a:xfrm>
              <a:custGeom>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52" name="Google Shape;2352;p18"/>
              <p:cNvSpPr/>
              <p:nvPr/>
            </p:nvSpPr>
            <p:spPr>
              <a:xfrm>
                <a:off x="3122575" y="3355250"/>
                <a:ext cx="131275" cy="74175"/>
              </a:xfrm>
              <a:custGeom>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53" name="Google Shape;2353;p18"/>
              <p:cNvSpPr/>
              <p:nvPr/>
            </p:nvSpPr>
            <p:spPr>
              <a:xfrm>
                <a:off x="2958500" y="3355250"/>
                <a:ext cx="180500" cy="139800"/>
              </a:xfrm>
              <a:custGeom>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54" name="Google Shape;2354;p18"/>
              <p:cNvSpPr/>
              <p:nvPr/>
            </p:nvSpPr>
            <p:spPr>
              <a:xfrm>
                <a:off x="3319450" y="3355250"/>
                <a:ext cx="131250" cy="74175"/>
              </a:xfrm>
              <a:custGeom>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55" name="Google Shape;2355;p18"/>
              <p:cNvSpPr/>
              <p:nvPr/>
            </p:nvSpPr>
            <p:spPr>
              <a:xfrm>
                <a:off x="3598350" y="3355250"/>
                <a:ext cx="139125" cy="74175"/>
              </a:xfrm>
              <a:custGeom>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56" name="Google Shape;2356;p18"/>
              <p:cNvSpPr/>
              <p:nvPr/>
            </p:nvSpPr>
            <p:spPr>
              <a:xfrm>
                <a:off x="3442150" y="3355250"/>
                <a:ext cx="180500" cy="139800"/>
              </a:xfrm>
              <a:custGeom>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57" name="Google Shape;2357;p18"/>
              <p:cNvSpPr/>
              <p:nvPr/>
            </p:nvSpPr>
            <p:spPr>
              <a:xfrm>
                <a:off x="3803075" y="3355250"/>
                <a:ext cx="139825" cy="74175"/>
              </a:xfrm>
              <a:custGeom>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58" name="Google Shape;2358;p18"/>
              <p:cNvSpPr/>
              <p:nvPr/>
            </p:nvSpPr>
            <p:spPr>
              <a:xfrm>
                <a:off x="4090525" y="3355250"/>
                <a:ext cx="139150" cy="74175"/>
              </a:xfrm>
              <a:custGeom>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59" name="Google Shape;2359;p18"/>
              <p:cNvSpPr/>
              <p:nvPr/>
            </p:nvSpPr>
            <p:spPr>
              <a:xfrm>
                <a:off x="3926450" y="3355250"/>
                <a:ext cx="188375" cy="139800"/>
              </a:xfrm>
              <a:custGeom>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60" name="Google Shape;2360;p18"/>
              <p:cNvSpPr/>
              <p:nvPr/>
            </p:nvSpPr>
            <p:spPr>
              <a:xfrm>
                <a:off x="308625" y="3240400"/>
                <a:ext cx="4019475" cy="82050"/>
              </a:xfrm>
              <a:custGeom>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grpSp>
        <p:nvGrpSpPr>
          <p:cNvPr id="2361" name="Google Shape;2361;p18"/>
          <p:cNvGrpSpPr/>
          <p:nvPr/>
        </p:nvGrpSpPr>
        <p:grpSpPr>
          <a:xfrm>
            <a:off x="-11461" y="98"/>
            <a:ext cx="9189794" cy="194069"/>
            <a:chOff x="-45827" y="98"/>
            <a:chExt cx="9189794" cy="194069"/>
          </a:xfrm>
        </p:grpSpPr>
        <p:grpSp>
          <p:nvGrpSpPr>
            <p:cNvPr id="2362" name="Google Shape;2362;p18"/>
            <p:cNvGrpSpPr/>
            <p:nvPr/>
          </p:nvGrpSpPr>
          <p:grpSpPr>
            <a:xfrm>
              <a:off x="-45827" y="98"/>
              <a:ext cx="3063242" cy="194069"/>
              <a:chOff x="308625" y="3240400"/>
              <a:chExt cx="4019475" cy="254650"/>
            </a:xfrm>
          </p:grpSpPr>
          <p:sp>
            <p:nvSpPr>
              <p:cNvPr id="2363" name="Google Shape;2363;p18"/>
              <p:cNvSpPr/>
              <p:nvPr/>
            </p:nvSpPr>
            <p:spPr>
              <a:xfrm>
                <a:off x="399175" y="3355250"/>
                <a:ext cx="139150" cy="74175"/>
              </a:xfrm>
              <a:custGeom>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64" name="Google Shape;2364;p18"/>
              <p:cNvSpPr/>
              <p:nvPr/>
            </p:nvSpPr>
            <p:spPr>
              <a:xfrm>
                <a:off x="685950" y="3355250"/>
                <a:ext cx="139825" cy="74175"/>
              </a:xfrm>
              <a:custGeom>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65" name="Google Shape;2365;p18"/>
              <p:cNvSpPr/>
              <p:nvPr/>
            </p:nvSpPr>
            <p:spPr>
              <a:xfrm>
                <a:off x="521900" y="3355250"/>
                <a:ext cx="180500" cy="139800"/>
              </a:xfrm>
              <a:custGeom>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66" name="Google Shape;2366;p18"/>
              <p:cNvSpPr/>
              <p:nvPr/>
            </p:nvSpPr>
            <p:spPr>
              <a:xfrm>
                <a:off x="891375" y="3355250"/>
                <a:ext cx="139125" cy="74175"/>
              </a:xfrm>
              <a:custGeom>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67" name="Google Shape;2367;p18"/>
              <p:cNvSpPr/>
              <p:nvPr/>
            </p:nvSpPr>
            <p:spPr>
              <a:xfrm>
                <a:off x="1178150" y="3355250"/>
                <a:ext cx="131250" cy="74175"/>
              </a:xfrm>
              <a:custGeom>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68" name="Google Shape;2368;p18"/>
              <p:cNvSpPr/>
              <p:nvPr/>
            </p:nvSpPr>
            <p:spPr>
              <a:xfrm>
                <a:off x="1014075" y="3355250"/>
                <a:ext cx="180500" cy="139800"/>
              </a:xfrm>
              <a:custGeom>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69" name="Google Shape;2369;p18"/>
              <p:cNvSpPr/>
              <p:nvPr/>
            </p:nvSpPr>
            <p:spPr>
              <a:xfrm>
                <a:off x="1375000" y="3355250"/>
                <a:ext cx="131275" cy="74175"/>
              </a:xfrm>
              <a:custGeom>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70" name="Google Shape;2370;p18"/>
              <p:cNvSpPr/>
              <p:nvPr/>
            </p:nvSpPr>
            <p:spPr>
              <a:xfrm>
                <a:off x="1653900" y="3355250"/>
                <a:ext cx="139825" cy="74175"/>
              </a:xfrm>
              <a:custGeom>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71" name="Google Shape;2371;p18"/>
              <p:cNvSpPr/>
              <p:nvPr/>
            </p:nvSpPr>
            <p:spPr>
              <a:xfrm>
                <a:off x="1489850" y="3355250"/>
                <a:ext cx="189025" cy="139800"/>
              </a:xfrm>
              <a:custGeom>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72" name="Google Shape;2372;p18"/>
              <p:cNvSpPr/>
              <p:nvPr/>
            </p:nvSpPr>
            <p:spPr>
              <a:xfrm>
                <a:off x="1867175" y="3355250"/>
                <a:ext cx="131275" cy="74175"/>
              </a:xfrm>
              <a:custGeom>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73" name="Google Shape;2373;p18"/>
              <p:cNvSpPr/>
              <p:nvPr/>
            </p:nvSpPr>
            <p:spPr>
              <a:xfrm>
                <a:off x="2146075" y="3355250"/>
                <a:ext cx="139825" cy="74175"/>
              </a:xfrm>
              <a:custGeom>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74" name="Google Shape;2374;p18"/>
              <p:cNvSpPr/>
              <p:nvPr/>
            </p:nvSpPr>
            <p:spPr>
              <a:xfrm>
                <a:off x="1990550" y="3355250"/>
                <a:ext cx="180500" cy="139800"/>
              </a:xfrm>
              <a:custGeom>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75" name="Google Shape;2375;p18"/>
              <p:cNvSpPr/>
              <p:nvPr/>
            </p:nvSpPr>
            <p:spPr>
              <a:xfrm>
                <a:off x="2351500" y="3355250"/>
                <a:ext cx="131250" cy="74175"/>
              </a:xfrm>
              <a:custGeom>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76" name="Google Shape;2376;p18"/>
              <p:cNvSpPr/>
              <p:nvPr/>
            </p:nvSpPr>
            <p:spPr>
              <a:xfrm>
                <a:off x="2638275" y="3355250"/>
                <a:ext cx="131250" cy="74175"/>
              </a:xfrm>
              <a:custGeom>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77" name="Google Shape;2377;p18"/>
              <p:cNvSpPr/>
              <p:nvPr/>
            </p:nvSpPr>
            <p:spPr>
              <a:xfrm>
                <a:off x="2474200" y="3355250"/>
                <a:ext cx="180500" cy="139800"/>
              </a:xfrm>
              <a:custGeom>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78" name="Google Shape;2378;p18"/>
              <p:cNvSpPr/>
              <p:nvPr/>
            </p:nvSpPr>
            <p:spPr>
              <a:xfrm>
                <a:off x="2835125" y="3355250"/>
                <a:ext cx="131275" cy="74175"/>
              </a:xfrm>
              <a:custGeom>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79" name="Google Shape;2379;p18"/>
              <p:cNvSpPr/>
              <p:nvPr/>
            </p:nvSpPr>
            <p:spPr>
              <a:xfrm>
                <a:off x="3122575" y="3355250"/>
                <a:ext cx="131275" cy="74175"/>
              </a:xfrm>
              <a:custGeom>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80" name="Google Shape;2380;p18"/>
              <p:cNvSpPr/>
              <p:nvPr/>
            </p:nvSpPr>
            <p:spPr>
              <a:xfrm>
                <a:off x="2958500" y="3355250"/>
                <a:ext cx="180500" cy="139800"/>
              </a:xfrm>
              <a:custGeom>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81" name="Google Shape;2381;p18"/>
              <p:cNvSpPr/>
              <p:nvPr/>
            </p:nvSpPr>
            <p:spPr>
              <a:xfrm>
                <a:off x="3319450" y="3355250"/>
                <a:ext cx="131250" cy="74175"/>
              </a:xfrm>
              <a:custGeom>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82" name="Google Shape;2382;p18"/>
              <p:cNvSpPr/>
              <p:nvPr/>
            </p:nvSpPr>
            <p:spPr>
              <a:xfrm>
                <a:off x="3598350" y="3355250"/>
                <a:ext cx="139125" cy="74175"/>
              </a:xfrm>
              <a:custGeom>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83" name="Google Shape;2383;p18"/>
              <p:cNvSpPr/>
              <p:nvPr/>
            </p:nvSpPr>
            <p:spPr>
              <a:xfrm>
                <a:off x="3442150" y="3355250"/>
                <a:ext cx="180500" cy="139800"/>
              </a:xfrm>
              <a:custGeom>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84" name="Google Shape;2384;p18"/>
              <p:cNvSpPr/>
              <p:nvPr/>
            </p:nvSpPr>
            <p:spPr>
              <a:xfrm>
                <a:off x="3803075" y="3355250"/>
                <a:ext cx="139825" cy="74175"/>
              </a:xfrm>
              <a:custGeom>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85" name="Google Shape;2385;p18"/>
              <p:cNvSpPr/>
              <p:nvPr/>
            </p:nvSpPr>
            <p:spPr>
              <a:xfrm>
                <a:off x="4090525" y="3355250"/>
                <a:ext cx="139150" cy="74175"/>
              </a:xfrm>
              <a:custGeom>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86" name="Google Shape;2386;p18"/>
              <p:cNvSpPr/>
              <p:nvPr/>
            </p:nvSpPr>
            <p:spPr>
              <a:xfrm>
                <a:off x="3926450" y="3355250"/>
                <a:ext cx="188375" cy="139800"/>
              </a:xfrm>
              <a:custGeom>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87" name="Google Shape;2387;p18"/>
              <p:cNvSpPr/>
              <p:nvPr/>
            </p:nvSpPr>
            <p:spPr>
              <a:xfrm>
                <a:off x="308625" y="3240400"/>
                <a:ext cx="4019475" cy="82050"/>
              </a:xfrm>
              <a:custGeom>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nvGrpSpPr>
            <p:cNvPr id="2388" name="Google Shape;2388;p18"/>
            <p:cNvGrpSpPr/>
            <p:nvPr/>
          </p:nvGrpSpPr>
          <p:grpSpPr>
            <a:xfrm>
              <a:off x="3017448" y="98"/>
              <a:ext cx="3063242" cy="194069"/>
              <a:chOff x="308625" y="3240400"/>
              <a:chExt cx="4019475" cy="254650"/>
            </a:xfrm>
          </p:grpSpPr>
          <p:sp>
            <p:nvSpPr>
              <p:cNvPr id="2389" name="Google Shape;2389;p18"/>
              <p:cNvSpPr/>
              <p:nvPr/>
            </p:nvSpPr>
            <p:spPr>
              <a:xfrm>
                <a:off x="399175" y="3355250"/>
                <a:ext cx="139150" cy="74175"/>
              </a:xfrm>
              <a:custGeom>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90" name="Google Shape;2390;p18"/>
              <p:cNvSpPr/>
              <p:nvPr/>
            </p:nvSpPr>
            <p:spPr>
              <a:xfrm>
                <a:off x="685950" y="3355250"/>
                <a:ext cx="139825" cy="74175"/>
              </a:xfrm>
              <a:custGeom>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91" name="Google Shape;2391;p18"/>
              <p:cNvSpPr/>
              <p:nvPr/>
            </p:nvSpPr>
            <p:spPr>
              <a:xfrm>
                <a:off x="521900" y="3355250"/>
                <a:ext cx="180500" cy="139800"/>
              </a:xfrm>
              <a:custGeom>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92" name="Google Shape;2392;p18"/>
              <p:cNvSpPr/>
              <p:nvPr/>
            </p:nvSpPr>
            <p:spPr>
              <a:xfrm>
                <a:off x="891375" y="3355250"/>
                <a:ext cx="139125" cy="74175"/>
              </a:xfrm>
              <a:custGeom>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93" name="Google Shape;2393;p18"/>
              <p:cNvSpPr/>
              <p:nvPr/>
            </p:nvSpPr>
            <p:spPr>
              <a:xfrm>
                <a:off x="1178150" y="3355250"/>
                <a:ext cx="131250" cy="74175"/>
              </a:xfrm>
              <a:custGeom>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94" name="Google Shape;2394;p18"/>
              <p:cNvSpPr/>
              <p:nvPr/>
            </p:nvSpPr>
            <p:spPr>
              <a:xfrm>
                <a:off x="1014075" y="3355250"/>
                <a:ext cx="180500" cy="139800"/>
              </a:xfrm>
              <a:custGeom>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95" name="Google Shape;2395;p18"/>
              <p:cNvSpPr/>
              <p:nvPr/>
            </p:nvSpPr>
            <p:spPr>
              <a:xfrm>
                <a:off x="1375000" y="3355250"/>
                <a:ext cx="131275" cy="74175"/>
              </a:xfrm>
              <a:custGeom>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96" name="Google Shape;2396;p18"/>
              <p:cNvSpPr/>
              <p:nvPr/>
            </p:nvSpPr>
            <p:spPr>
              <a:xfrm>
                <a:off x="1653900" y="3355250"/>
                <a:ext cx="139825" cy="74175"/>
              </a:xfrm>
              <a:custGeom>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97" name="Google Shape;2397;p18"/>
              <p:cNvSpPr/>
              <p:nvPr/>
            </p:nvSpPr>
            <p:spPr>
              <a:xfrm>
                <a:off x="1489850" y="3355250"/>
                <a:ext cx="189025" cy="139800"/>
              </a:xfrm>
              <a:custGeom>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98" name="Google Shape;2398;p18"/>
              <p:cNvSpPr/>
              <p:nvPr/>
            </p:nvSpPr>
            <p:spPr>
              <a:xfrm>
                <a:off x="1867175" y="3355250"/>
                <a:ext cx="131275" cy="74175"/>
              </a:xfrm>
              <a:custGeom>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399" name="Google Shape;2399;p18"/>
              <p:cNvSpPr/>
              <p:nvPr/>
            </p:nvSpPr>
            <p:spPr>
              <a:xfrm>
                <a:off x="2146075" y="3355250"/>
                <a:ext cx="139825" cy="74175"/>
              </a:xfrm>
              <a:custGeom>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00" name="Google Shape;2400;p18"/>
              <p:cNvSpPr/>
              <p:nvPr/>
            </p:nvSpPr>
            <p:spPr>
              <a:xfrm>
                <a:off x="1990550" y="3355250"/>
                <a:ext cx="180500" cy="139800"/>
              </a:xfrm>
              <a:custGeom>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01" name="Google Shape;2401;p18"/>
              <p:cNvSpPr/>
              <p:nvPr/>
            </p:nvSpPr>
            <p:spPr>
              <a:xfrm>
                <a:off x="2351500" y="3355250"/>
                <a:ext cx="131250" cy="74175"/>
              </a:xfrm>
              <a:custGeom>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02" name="Google Shape;2402;p18"/>
              <p:cNvSpPr/>
              <p:nvPr/>
            </p:nvSpPr>
            <p:spPr>
              <a:xfrm>
                <a:off x="2638275" y="3355250"/>
                <a:ext cx="131250" cy="74175"/>
              </a:xfrm>
              <a:custGeom>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03" name="Google Shape;2403;p18"/>
              <p:cNvSpPr/>
              <p:nvPr/>
            </p:nvSpPr>
            <p:spPr>
              <a:xfrm>
                <a:off x="2474200" y="3355250"/>
                <a:ext cx="180500" cy="139800"/>
              </a:xfrm>
              <a:custGeom>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04" name="Google Shape;2404;p18"/>
              <p:cNvSpPr/>
              <p:nvPr/>
            </p:nvSpPr>
            <p:spPr>
              <a:xfrm>
                <a:off x="2835125" y="3355250"/>
                <a:ext cx="131275" cy="74175"/>
              </a:xfrm>
              <a:custGeom>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05" name="Google Shape;2405;p18"/>
              <p:cNvSpPr/>
              <p:nvPr/>
            </p:nvSpPr>
            <p:spPr>
              <a:xfrm>
                <a:off x="3122575" y="3355250"/>
                <a:ext cx="131275" cy="74175"/>
              </a:xfrm>
              <a:custGeom>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06" name="Google Shape;2406;p18"/>
              <p:cNvSpPr/>
              <p:nvPr/>
            </p:nvSpPr>
            <p:spPr>
              <a:xfrm>
                <a:off x="2958500" y="3355250"/>
                <a:ext cx="180500" cy="139800"/>
              </a:xfrm>
              <a:custGeom>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07" name="Google Shape;2407;p18"/>
              <p:cNvSpPr/>
              <p:nvPr/>
            </p:nvSpPr>
            <p:spPr>
              <a:xfrm>
                <a:off x="3319450" y="3355250"/>
                <a:ext cx="131250" cy="74175"/>
              </a:xfrm>
              <a:custGeom>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08" name="Google Shape;2408;p18"/>
              <p:cNvSpPr/>
              <p:nvPr/>
            </p:nvSpPr>
            <p:spPr>
              <a:xfrm>
                <a:off x="3598350" y="3355250"/>
                <a:ext cx="139125" cy="74175"/>
              </a:xfrm>
              <a:custGeom>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09" name="Google Shape;2409;p18"/>
              <p:cNvSpPr/>
              <p:nvPr/>
            </p:nvSpPr>
            <p:spPr>
              <a:xfrm>
                <a:off x="3442150" y="3355250"/>
                <a:ext cx="180500" cy="139800"/>
              </a:xfrm>
              <a:custGeom>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10" name="Google Shape;2410;p18"/>
              <p:cNvSpPr/>
              <p:nvPr/>
            </p:nvSpPr>
            <p:spPr>
              <a:xfrm>
                <a:off x="3803075" y="3355250"/>
                <a:ext cx="139825" cy="74175"/>
              </a:xfrm>
              <a:custGeom>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11" name="Google Shape;2411;p18"/>
              <p:cNvSpPr/>
              <p:nvPr/>
            </p:nvSpPr>
            <p:spPr>
              <a:xfrm>
                <a:off x="4090525" y="3355250"/>
                <a:ext cx="139150" cy="74175"/>
              </a:xfrm>
              <a:custGeom>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12" name="Google Shape;2412;p18"/>
              <p:cNvSpPr/>
              <p:nvPr/>
            </p:nvSpPr>
            <p:spPr>
              <a:xfrm>
                <a:off x="3926450" y="3355250"/>
                <a:ext cx="188375" cy="139800"/>
              </a:xfrm>
              <a:custGeom>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13" name="Google Shape;2413;p18"/>
              <p:cNvSpPr/>
              <p:nvPr/>
            </p:nvSpPr>
            <p:spPr>
              <a:xfrm>
                <a:off x="308625" y="3240400"/>
                <a:ext cx="4019475" cy="82050"/>
              </a:xfrm>
              <a:custGeom>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nvGrpSpPr>
            <p:cNvPr id="2414" name="Google Shape;2414;p18"/>
            <p:cNvGrpSpPr/>
            <p:nvPr/>
          </p:nvGrpSpPr>
          <p:grpSpPr>
            <a:xfrm>
              <a:off x="6080724" y="98"/>
              <a:ext cx="3063242" cy="194069"/>
              <a:chOff x="308625" y="3240400"/>
              <a:chExt cx="4019475" cy="254650"/>
            </a:xfrm>
          </p:grpSpPr>
          <p:sp>
            <p:nvSpPr>
              <p:cNvPr id="2415" name="Google Shape;2415;p18"/>
              <p:cNvSpPr/>
              <p:nvPr/>
            </p:nvSpPr>
            <p:spPr>
              <a:xfrm>
                <a:off x="399175" y="3355250"/>
                <a:ext cx="139150" cy="74175"/>
              </a:xfrm>
              <a:custGeom>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16" name="Google Shape;2416;p18"/>
              <p:cNvSpPr/>
              <p:nvPr/>
            </p:nvSpPr>
            <p:spPr>
              <a:xfrm>
                <a:off x="685950" y="3355250"/>
                <a:ext cx="139825" cy="74175"/>
              </a:xfrm>
              <a:custGeom>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17" name="Google Shape;2417;p18"/>
              <p:cNvSpPr/>
              <p:nvPr/>
            </p:nvSpPr>
            <p:spPr>
              <a:xfrm>
                <a:off x="521900" y="3355250"/>
                <a:ext cx="180500" cy="139800"/>
              </a:xfrm>
              <a:custGeom>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18" name="Google Shape;2418;p18"/>
              <p:cNvSpPr/>
              <p:nvPr/>
            </p:nvSpPr>
            <p:spPr>
              <a:xfrm>
                <a:off x="891375" y="3355250"/>
                <a:ext cx="139125" cy="74175"/>
              </a:xfrm>
              <a:custGeom>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19" name="Google Shape;2419;p18"/>
              <p:cNvSpPr/>
              <p:nvPr/>
            </p:nvSpPr>
            <p:spPr>
              <a:xfrm>
                <a:off x="1178150" y="3355250"/>
                <a:ext cx="131250" cy="74175"/>
              </a:xfrm>
              <a:custGeom>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20" name="Google Shape;2420;p18"/>
              <p:cNvSpPr/>
              <p:nvPr/>
            </p:nvSpPr>
            <p:spPr>
              <a:xfrm>
                <a:off x="1014075" y="3355250"/>
                <a:ext cx="180500" cy="139800"/>
              </a:xfrm>
              <a:custGeom>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21" name="Google Shape;2421;p18"/>
              <p:cNvSpPr/>
              <p:nvPr/>
            </p:nvSpPr>
            <p:spPr>
              <a:xfrm>
                <a:off x="1375000" y="3355250"/>
                <a:ext cx="131275" cy="74175"/>
              </a:xfrm>
              <a:custGeom>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22" name="Google Shape;2422;p18"/>
              <p:cNvSpPr/>
              <p:nvPr/>
            </p:nvSpPr>
            <p:spPr>
              <a:xfrm>
                <a:off x="1653900" y="3355250"/>
                <a:ext cx="139825" cy="74175"/>
              </a:xfrm>
              <a:custGeom>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23" name="Google Shape;2423;p18"/>
              <p:cNvSpPr/>
              <p:nvPr/>
            </p:nvSpPr>
            <p:spPr>
              <a:xfrm>
                <a:off x="1489850" y="3355250"/>
                <a:ext cx="189025" cy="139800"/>
              </a:xfrm>
              <a:custGeom>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24" name="Google Shape;2424;p18"/>
              <p:cNvSpPr/>
              <p:nvPr/>
            </p:nvSpPr>
            <p:spPr>
              <a:xfrm>
                <a:off x="1867175" y="3355250"/>
                <a:ext cx="131275" cy="74175"/>
              </a:xfrm>
              <a:custGeom>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25" name="Google Shape;2425;p18"/>
              <p:cNvSpPr/>
              <p:nvPr/>
            </p:nvSpPr>
            <p:spPr>
              <a:xfrm>
                <a:off x="2146075" y="3355250"/>
                <a:ext cx="139825" cy="74175"/>
              </a:xfrm>
              <a:custGeom>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26" name="Google Shape;2426;p18"/>
              <p:cNvSpPr/>
              <p:nvPr/>
            </p:nvSpPr>
            <p:spPr>
              <a:xfrm>
                <a:off x="1990550" y="3355250"/>
                <a:ext cx="180500" cy="139800"/>
              </a:xfrm>
              <a:custGeom>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27" name="Google Shape;2427;p18"/>
              <p:cNvSpPr/>
              <p:nvPr/>
            </p:nvSpPr>
            <p:spPr>
              <a:xfrm>
                <a:off x="2351500" y="3355250"/>
                <a:ext cx="131250" cy="74175"/>
              </a:xfrm>
              <a:custGeom>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28" name="Google Shape;2428;p18"/>
              <p:cNvSpPr/>
              <p:nvPr/>
            </p:nvSpPr>
            <p:spPr>
              <a:xfrm>
                <a:off x="2638275" y="3355250"/>
                <a:ext cx="131250" cy="74175"/>
              </a:xfrm>
              <a:custGeom>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29" name="Google Shape;2429;p18"/>
              <p:cNvSpPr/>
              <p:nvPr/>
            </p:nvSpPr>
            <p:spPr>
              <a:xfrm>
                <a:off x="2474200" y="3355250"/>
                <a:ext cx="180500" cy="139800"/>
              </a:xfrm>
              <a:custGeom>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30" name="Google Shape;2430;p18"/>
              <p:cNvSpPr/>
              <p:nvPr/>
            </p:nvSpPr>
            <p:spPr>
              <a:xfrm>
                <a:off x="2835125" y="3355250"/>
                <a:ext cx="131275" cy="74175"/>
              </a:xfrm>
              <a:custGeom>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31" name="Google Shape;2431;p18"/>
              <p:cNvSpPr/>
              <p:nvPr/>
            </p:nvSpPr>
            <p:spPr>
              <a:xfrm>
                <a:off x="3122575" y="3355250"/>
                <a:ext cx="131275" cy="74175"/>
              </a:xfrm>
              <a:custGeom>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32" name="Google Shape;2432;p18"/>
              <p:cNvSpPr/>
              <p:nvPr/>
            </p:nvSpPr>
            <p:spPr>
              <a:xfrm>
                <a:off x="2958500" y="3355250"/>
                <a:ext cx="180500" cy="139800"/>
              </a:xfrm>
              <a:custGeom>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33" name="Google Shape;2433;p18"/>
              <p:cNvSpPr/>
              <p:nvPr/>
            </p:nvSpPr>
            <p:spPr>
              <a:xfrm>
                <a:off x="3319450" y="3355250"/>
                <a:ext cx="131250" cy="74175"/>
              </a:xfrm>
              <a:custGeom>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34" name="Google Shape;2434;p18"/>
              <p:cNvSpPr/>
              <p:nvPr/>
            </p:nvSpPr>
            <p:spPr>
              <a:xfrm>
                <a:off x="3598350" y="3355250"/>
                <a:ext cx="139125" cy="74175"/>
              </a:xfrm>
              <a:custGeom>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35" name="Google Shape;2435;p18"/>
              <p:cNvSpPr/>
              <p:nvPr/>
            </p:nvSpPr>
            <p:spPr>
              <a:xfrm>
                <a:off x="3442150" y="3355250"/>
                <a:ext cx="180500" cy="139800"/>
              </a:xfrm>
              <a:custGeom>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36" name="Google Shape;2436;p18"/>
              <p:cNvSpPr/>
              <p:nvPr/>
            </p:nvSpPr>
            <p:spPr>
              <a:xfrm>
                <a:off x="3803075" y="3355250"/>
                <a:ext cx="139825" cy="74175"/>
              </a:xfrm>
              <a:custGeom>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37" name="Google Shape;2437;p18"/>
              <p:cNvSpPr/>
              <p:nvPr/>
            </p:nvSpPr>
            <p:spPr>
              <a:xfrm>
                <a:off x="4090525" y="3355250"/>
                <a:ext cx="139150" cy="74175"/>
              </a:xfrm>
              <a:custGeom>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38" name="Google Shape;2438;p18"/>
              <p:cNvSpPr/>
              <p:nvPr/>
            </p:nvSpPr>
            <p:spPr>
              <a:xfrm>
                <a:off x="3926450" y="3355250"/>
                <a:ext cx="188375" cy="139800"/>
              </a:xfrm>
              <a:custGeom>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39" name="Google Shape;2439;p18"/>
              <p:cNvSpPr/>
              <p:nvPr/>
            </p:nvSpPr>
            <p:spPr>
              <a:xfrm>
                <a:off x="308625" y="3240400"/>
                <a:ext cx="4019475" cy="82050"/>
              </a:xfrm>
              <a:custGeom>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grpSp>
        <p:nvGrpSpPr>
          <p:cNvPr id="2440" name="Google Shape;2440;p18"/>
          <p:cNvGrpSpPr/>
          <p:nvPr/>
        </p:nvGrpSpPr>
        <p:grpSpPr>
          <a:xfrm>
            <a:off x="307592" y="729096"/>
            <a:ext cx="139150" cy="3806340"/>
            <a:chOff x="8697242" y="729096"/>
            <a:chExt cx="139150" cy="3806340"/>
          </a:xfrm>
        </p:grpSpPr>
        <p:sp>
          <p:nvSpPr>
            <p:cNvPr id="2441" name="Google Shape;2441;p18"/>
            <p:cNvSpPr/>
            <p:nvPr/>
          </p:nvSpPr>
          <p:spPr>
            <a:xfrm flipH="1">
              <a:off x="8746131" y="4381919"/>
              <a:ext cx="52200" cy="52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42" name="Google Shape;2442;p18"/>
            <p:cNvSpPr/>
            <p:nvPr/>
          </p:nvSpPr>
          <p:spPr>
            <a:xfrm flipH="1">
              <a:off x="8746131" y="4483237"/>
              <a:ext cx="52200" cy="52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43" name="Google Shape;2443;p18"/>
            <p:cNvSpPr/>
            <p:nvPr/>
          </p:nvSpPr>
          <p:spPr>
            <a:xfrm flipH="1">
              <a:off x="8708199" y="729096"/>
              <a:ext cx="111300" cy="111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44" name="Google Shape;2444;p18"/>
            <p:cNvSpPr/>
            <p:nvPr/>
          </p:nvSpPr>
          <p:spPr>
            <a:xfrm flipH="1">
              <a:off x="8708199" y="953078"/>
              <a:ext cx="111300" cy="1113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45" name="Google Shape;2445;p18"/>
            <p:cNvSpPr/>
            <p:nvPr/>
          </p:nvSpPr>
          <p:spPr>
            <a:xfrm flipH="1">
              <a:off x="8708199" y="1190501"/>
              <a:ext cx="111300" cy="111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nvGrpSpPr>
            <p:cNvPr id="2446" name="Google Shape;2446;p18"/>
            <p:cNvGrpSpPr/>
            <p:nvPr/>
          </p:nvGrpSpPr>
          <p:grpSpPr>
            <a:xfrm>
              <a:off x="8697242" y="1521714"/>
              <a:ext cx="139150" cy="2436625"/>
              <a:chOff x="7191225" y="238125"/>
              <a:chExt cx="139150" cy="2436625"/>
            </a:xfrm>
          </p:grpSpPr>
          <p:sp>
            <p:nvSpPr>
              <p:cNvPr id="2447" name="Google Shape;2447;p18"/>
              <p:cNvSpPr/>
              <p:nvPr/>
            </p:nvSpPr>
            <p:spPr>
              <a:xfrm>
                <a:off x="7256850" y="303725"/>
                <a:ext cx="25" cy="2354625"/>
              </a:xfrm>
              <a:custGeom>
                <a:rect l="l" t="t" r="r" b="b"/>
                <a:pathLst>
                  <a:path w="1" h="94185" fill="none" extrusionOk="0">
                    <a:moveTo>
                      <a:pt x="1" y="1"/>
                    </a:moveTo>
                    <a:lnTo>
                      <a:pt x="1" y="94184"/>
                    </a:lnTo>
                  </a:path>
                </a:pathLst>
              </a:custGeom>
              <a:solidFill>
                <a:srgbClr val="A2C4C9"/>
              </a:solidFill>
              <a:ln w="8525" cap="flat" cmpd="sng">
                <a:solidFill>
                  <a:schemeClr val="accent2"/>
                </a:solidFill>
                <a:prstDash val="solid"/>
                <a:miter lim="26249"/>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48" name="Google Shape;2448;p18"/>
              <p:cNvSpPr/>
              <p:nvPr/>
            </p:nvSpPr>
            <p:spPr>
              <a:xfrm>
                <a:off x="7191225" y="238125"/>
                <a:ext cx="139150" cy="131250"/>
              </a:xfrm>
              <a:custGeom>
                <a:rect l="l" t="t" r="r" b="b"/>
                <a:pathLst>
                  <a:path w="5566" h="5250"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49" name="Google Shape;2449;p18"/>
              <p:cNvSpPr/>
              <p:nvPr/>
            </p:nvSpPr>
            <p:spPr>
              <a:xfrm>
                <a:off x="7212869" y="500600"/>
                <a:ext cx="82050" cy="74200"/>
              </a:xfrm>
              <a:custGeom>
                <a:rect l="l" t="t" r="r" b="b"/>
                <a:pathLst>
                  <a:path w="3282" h="2968" extrusionOk="0">
                    <a:moveTo>
                      <a:pt x="1628" y="1"/>
                    </a:moveTo>
                    <a:lnTo>
                      <a:pt x="0" y="1313"/>
                    </a:lnTo>
                    <a:lnTo>
                      <a:pt x="1628" y="2967"/>
                    </a:lnTo>
                    <a:lnTo>
                      <a:pt x="3281" y="1313"/>
                    </a:lnTo>
                    <a:lnTo>
                      <a:pt x="162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50" name="Google Shape;2450;p18"/>
              <p:cNvSpPr/>
              <p:nvPr/>
            </p:nvSpPr>
            <p:spPr>
              <a:xfrm>
                <a:off x="7212869" y="1251893"/>
                <a:ext cx="82050" cy="74200"/>
              </a:xfrm>
              <a:custGeom>
                <a:rect l="l" t="t" r="r" b="b"/>
                <a:pathLst>
                  <a:path w="3282" h="2968" extrusionOk="0">
                    <a:moveTo>
                      <a:pt x="1628" y="1"/>
                    </a:moveTo>
                    <a:lnTo>
                      <a:pt x="0" y="1655"/>
                    </a:lnTo>
                    <a:lnTo>
                      <a:pt x="1628" y="2967"/>
                    </a:lnTo>
                    <a:lnTo>
                      <a:pt x="3281" y="1655"/>
                    </a:lnTo>
                    <a:lnTo>
                      <a:pt x="162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51" name="Google Shape;2451;p18"/>
              <p:cNvSpPr/>
              <p:nvPr/>
            </p:nvSpPr>
            <p:spPr>
              <a:xfrm>
                <a:off x="7191225" y="369350"/>
                <a:ext cx="139150" cy="131275"/>
              </a:xfrm>
              <a:custGeom>
                <a:rect l="l" t="t" r="r" b="b"/>
                <a:pathLst>
                  <a:path w="5566" h="5251" extrusionOk="0">
                    <a:moveTo>
                      <a:pt x="2626" y="1"/>
                    </a:moveTo>
                    <a:lnTo>
                      <a:pt x="1" y="2626"/>
                    </a:lnTo>
                    <a:lnTo>
                      <a:pt x="2626" y="5251"/>
                    </a:lnTo>
                    <a:lnTo>
                      <a:pt x="5566" y="2626"/>
                    </a:lnTo>
                    <a:lnTo>
                      <a:pt x="26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52" name="Google Shape;2452;p18"/>
              <p:cNvSpPr/>
              <p:nvPr/>
            </p:nvSpPr>
            <p:spPr>
              <a:xfrm>
                <a:off x="7191225" y="2190425"/>
                <a:ext cx="139150" cy="131275"/>
              </a:xfrm>
              <a:custGeom>
                <a:rect l="l" t="t" r="r" b="b"/>
                <a:pathLst>
                  <a:path w="5566" h="5251"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53" name="Google Shape;2453;p18"/>
              <p:cNvSpPr/>
              <p:nvPr/>
            </p:nvSpPr>
            <p:spPr>
              <a:xfrm>
                <a:off x="7191225" y="2059175"/>
                <a:ext cx="139150" cy="131275"/>
              </a:xfrm>
              <a:custGeom>
                <a:rect l="l" t="t" r="r" b="b"/>
                <a:pathLst>
                  <a:path w="5566" h="5251"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54" name="Google Shape;2454;p18"/>
              <p:cNvSpPr/>
              <p:nvPr/>
            </p:nvSpPr>
            <p:spPr>
              <a:xfrm>
                <a:off x="7199100" y="2609100"/>
                <a:ext cx="123400" cy="65650"/>
              </a:xfrm>
              <a:custGeom>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55" name="Google Shape;2455;p18"/>
              <p:cNvSpPr/>
              <p:nvPr/>
            </p:nvSpPr>
            <p:spPr>
              <a:xfrm>
                <a:off x="7199100" y="2543475"/>
                <a:ext cx="123400" cy="65650"/>
              </a:xfrm>
              <a:custGeom>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56" name="Google Shape;2456;p18"/>
              <p:cNvSpPr/>
              <p:nvPr/>
            </p:nvSpPr>
            <p:spPr>
              <a:xfrm>
                <a:off x="7199100" y="2477850"/>
                <a:ext cx="123400" cy="65650"/>
              </a:xfrm>
              <a:custGeom>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57" name="Google Shape;2457;p18"/>
              <p:cNvSpPr/>
              <p:nvPr/>
            </p:nvSpPr>
            <p:spPr>
              <a:xfrm>
                <a:off x="7199100" y="2412225"/>
                <a:ext cx="123400" cy="65650"/>
              </a:xfrm>
              <a:custGeom>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grpSp>
        <p:nvGrpSpPr>
          <p:cNvPr id="2458" name="Google Shape;2458;p18"/>
          <p:cNvGrpSpPr/>
          <p:nvPr/>
        </p:nvGrpSpPr>
        <p:grpSpPr>
          <a:xfrm>
            <a:off x="8697242" y="729096"/>
            <a:ext cx="139150" cy="3806340"/>
            <a:chOff x="8697242" y="729096"/>
            <a:chExt cx="139150" cy="3806340"/>
          </a:xfrm>
        </p:grpSpPr>
        <p:sp>
          <p:nvSpPr>
            <p:cNvPr id="2459" name="Google Shape;2459;p18"/>
            <p:cNvSpPr/>
            <p:nvPr/>
          </p:nvSpPr>
          <p:spPr>
            <a:xfrm flipH="1">
              <a:off x="8746131" y="4381919"/>
              <a:ext cx="52200" cy="52200"/>
            </a:xfrm>
            <a:prstGeom prst="ellipse">
              <a:avLst/>
            </a:prstGeom>
            <a:solidFill>
              <a:srgbClr val="EA9999"/>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60" name="Google Shape;2460;p18"/>
            <p:cNvSpPr/>
            <p:nvPr/>
          </p:nvSpPr>
          <p:spPr>
            <a:xfrm flipH="1">
              <a:off x="8746131" y="4483237"/>
              <a:ext cx="52200" cy="52200"/>
            </a:xfrm>
            <a:prstGeom prst="ellipse">
              <a:avLst/>
            </a:prstGeom>
            <a:solidFill>
              <a:srgbClr val="76A5AF"/>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61" name="Google Shape;2461;p18"/>
            <p:cNvSpPr/>
            <p:nvPr/>
          </p:nvSpPr>
          <p:spPr>
            <a:xfrm flipH="1">
              <a:off x="8708199" y="729096"/>
              <a:ext cx="111300" cy="111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62" name="Google Shape;2462;p18"/>
            <p:cNvSpPr/>
            <p:nvPr/>
          </p:nvSpPr>
          <p:spPr>
            <a:xfrm flipH="1">
              <a:off x="8708199" y="953078"/>
              <a:ext cx="111300" cy="1113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63" name="Google Shape;2463;p18"/>
            <p:cNvSpPr/>
            <p:nvPr/>
          </p:nvSpPr>
          <p:spPr>
            <a:xfrm flipH="1">
              <a:off x="8708199" y="1190501"/>
              <a:ext cx="111300" cy="111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nvGrpSpPr>
            <p:cNvPr id="2464" name="Google Shape;2464;p18"/>
            <p:cNvGrpSpPr/>
            <p:nvPr/>
          </p:nvGrpSpPr>
          <p:grpSpPr>
            <a:xfrm>
              <a:off x="8697242" y="1521714"/>
              <a:ext cx="139150" cy="2436625"/>
              <a:chOff x="7191225" y="238125"/>
              <a:chExt cx="139150" cy="2436625"/>
            </a:xfrm>
          </p:grpSpPr>
          <p:sp>
            <p:nvSpPr>
              <p:cNvPr id="2465" name="Google Shape;2465;p18"/>
              <p:cNvSpPr/>
              <p:nvPr/>
            </p:nvSpPr>
            <p:spPr>
              <a:xfrm>
                <a:off x="7256850" y="303725"/>
                <a:ext cx="25" cy="2354625"/>
              </a:xfrm>
              <a:custGeom>
                <a:rect l="l" t="t" r="r" b="b"/>
                <a:pathLst>
                  <a:path w="1" h="94185" fill="none" extrusionOk="0">
                    <a:moveTo>
                      <a:pt x="1" y="1"/>
                    </a:moveTo>
                    <a:lnTo>
                      <a:pt x="1" y="94184"/>
                    </a:lnTo>
                  </a:path>
                </a:pathLst>
              </a:custGeom>
              <a:solidFill>
                <a:srgbClr val="A2C4C9"/>
              </a:solidFill>
              <a:ln w="8525" cap="flat" cmpd="sng">
                <a:solidFill>
                  <a:srgbClr val="A3C4C8"/>
                </a:solidFill>
                <a:prstDash val="solid"/>
                <a:miter lim="26249"/>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66" name="Google Shape;2466;p18"/>
              <p:cNvSpPr/>
              <p:nvPr/>
            </p:nvSpPr>
            <p:spPr>
              <a:xfrm>
                <a:off x="7191225" y="238125"/>
                <a:ext cx="139150" cy="131250"/>
              </a:xfrm>
              <a:custGeom>
                <a:rect l="l" t="t" r="r" b="b"/>
                <a:pathLst>
                  <a:path w="5566" h="5250"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67" name="Google Shape;2467;p18"/>
              <p:cNvSpPr/>
              <p:nvPr/>
            </p:nvSpPr>
            <p:spPr>
              <a:xfrm>
                <a:off x="7215479" y="500600"/>
                <a:ext cx="82050" cy="74200"/>
              </a:xfrm>
              <a:custGeom>
                <a:rect l="l" t="t" r="r" b="b"/>
                <a:pathLst>
                  <a:path w="3282" h="2968" extrusionOk="0">
                    <a:moveTo>
                      <a:pt x="1628" y="1"/>
                    </a:moveTo>
                    <a:lnTo>
                      <a:pt x="0" y="1313"/>
                    </a:lnTo>
                    <a:lnTo>
                      <a:pt x="1628" y="2967"/>
                    </a:lnTo>
                    <a:lnTo>
                      <a:pt x="3281" y="1313"/>
                    </a:lnTo>
                    <a:lnTo>
                      <a:pt x="162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68" name="Google Shape;2468;p18"/>
              <p:cNvSpPr/>
              <p:nvPr/>
            </p:nvSpPr>
            <p:spPr>
              <a:xfrm>
                <a:off x="7215479" y="1257112"/>
                <a:ext cx="82050" cy="74200"/>
              </a:xfrm>
              <a:custGeom>
                <a:rect l="l" t="t" r="r" b="b"/>
                <a:pathLst>
                  <a:path w="3282" h="2968" extrusionOk="0">
                    <a:moveTo>
                      <a:pt x="1628" y="1"/>
                    </a:moveTo>
                    <a:lnTo>
                      <a:pt x="0" y="1655"/>
                    </a:lnTo>
                    <a:lnTo>
                      <a:pt x="1628" y="2967"/>
                    </a:lnTo>
                    <a:lnTo>
                      <a:pt x="3281" y="1655"/>
                    </a:lnTo>
                    <a:lnTo>
                      <a:pt x="162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69" name="Google Shape;2469;p18"/>
              <p:cNvSpPr/>
              <p:nvPr/>
            </p:nvSpPr>
            <p:spPr>
              <a:xfrm>
                <a:off x="7191225" y="369350"/>
                <a:ext cx="139150" cy="131275"/>
              </a:xfrm>
              <a:custGeom>
                <a:rect l="l" t="t" r="r" b="b"/>
                <a:pathLst>
                  <a:path w="5566" h="5251" extrusionOk="0">
                    <a:moveTo>
                      <a:pt x="2626" y="1"/>
                    </a:moveTo>
                    <a:lnTo>
                      <a:pt x="1" y="2626"/>
                    </a:lnTo>
                    <a:lnTo>
                      <a:pt x="2626" y="5251"/>
                    </a:lnTo>
                    <a:lnTo>
                      <a:pt x="5566" y="2626"/>
                    </a:lnTo>
                    <a:lnTo>
                      <a:pt x="26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70" name="Google Shape;2470;p18"/>
              <p:cNvSpPr/>
              <p:nvPr/>
            </p:nvSpPr>
            <p:spPr>
              <a:xfrm>
                <a:off x="7191225" y="2190425"/>
                <a:ext cx="139150" cy="131275"/>
              </a:xfrm>
              <a:custGeom>
                <a:rect l="l" t="t" r="r" b="b"/>
                <a:pathLst>
                  <a:path w="5566" h="5251"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71" name="Google Shape;2471;p18"/>
              <p:cNvSpPr/>
              <p:nvPr/>
            </p:nvSpPr>
            <p:spPr>
              <a:xfrm>
                <a:off x="7191225" y="2059175"/>
                <a:ext cx="139150" cy="131275"/>
              </a:xfrm>
              <a:custGeom>
                <a:rect l="l" t="t" r="r" b="b"/>
                <a:pathLst>
                  <a:path w="5566" h="5251"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72" name="Google Shape;2472;p18"/>
              <p:cNvSpPr/>
              <p:nvPr/>
            </p:nvSpPr>
            <p:spPr>
              <a:xfrm>
                <a:off x="7199100" y="2609100"/>
                <a:ext cx="123400" cy="65650"/>
              </a:xfrm>
              <a:custGeom>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73" name="Google Shape;2473;p18"/>
              <p:cNvSpPr/>
              <p:nvPr/>
            </p:nvSpPr>
            <p:spPr>
              <a:xfrm>
                <a:off x="7199100" y="2543475"/>
                <a:ext cx="123400" cy="65650"/>
              </a:xfrm>
              <a:custGeom>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74" name="Google Shape;2474;p18"/>
              <p:cNvSpPr/>
              <p:nvPr/>
            </p:nvSpPr>
            <p:spPr>
              <a:xfrm>
                <a:off x="7199100" y="2477850"/>
                <a:ext cx="123400" cy="65650"/>
              </a:xfrm>
              <a:custGeom>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75" name="Google Shape;2475;p18"/>
              <p:cNvSpPr/>
              <p:nvPr/>
            </p:nvSpPr>
            <p:spPr>
              <a:xfrm>
                <a:off x="7199100" y="2412225"/>
                <a:ext cx="123400" cy="65650"/>
              </a:xfrm>
              <a:custGeom>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grpSp>
        <p:nvGrpSpPr>
          <p:cNvPr id="2476" name="Google Shape;2476;p18"/>
          <p:cNvGrpSpPr/>
          <p:nvPr/>
        </p:nvGrpSpPr>
        <p:grpSpPr>
          <a:xfrm flipH="1">
            <a:off x="-133096" y="3840126"/>
            <a:ext cx="9355696" cy="2744750"/>
            <a:chOff x="-25815" y="4334951"/>
            <a:chExt cx="9355696" cy="2744750"/>
          </a:xfrm>
        </p:grpSpPr>
        <p:sp>
          <p:nvSpPr>
            <p:cNvPr id="2477" name="Google Shape;2477;p18"/>
            <p:cNvSpPr/>
            <p:nvPr/>
          </p:nvSpPr>
          <p:spPr>
            <a:xfrm>
              <a:off x="1686426" y="4456524"/>
              <a:ext cx="4336627" cy="2363403"/>
            </a:xfrm>
            <a:custGeom>
              <a:rect l="l" t="t" r="r" b="b"/>
              <a:pathLst>
                <a:path w="25543" h="13921" extrusionOk="0">
                  <a:moveTo>
                    <a:pt x="6514" y="0"/>
                  </a:moveTo>
                  <a:cubicBezTo>
                    <a:pt x="5814" y="0"/>
                    <a:pt x="5175" y="384"/>
                    <a:pt x="4537" y="767"/>
                  </a:cubicBezTo>
                  <a:cubicBezTo>
                    <a:pt x="3132" y="1727"/>
                    <a:pt x="1855" y="2876"/>
                    <a:pt x="450" y="3898"/>
                  </a:cubicBezTo>
                  <a:cubicBezTo>
                    <a:pt x="322" y="4026"/>
                    <a:pt x="195" y="4087"/>
                    <a:pt x="1" y="4215"/>
                  </a:cubicBezTo>
                  <a:cubicBezTo>
                    <a:pt x="67" y="4215"/>
                    <a:pt x="67" y="4215"/>
                    <a:pt x="128" y="4281"/>
                  </a:cubicBezTo>
                  <a:cubicBezTo>
                    <a:pt x="322" y="4409"/>
                    <a:pt x="384" y="4598"/>
                    <a:pt x="511" y="4792"/>
                  </a:cubicBezTo>
                  <a:cubicBezTo>
                    <a:pt x="1089" y="5747"/>
                    <a:pt x="1727" y="6708"/>
                    <a:pt x="2366" y="7601"/>
                  </a:cubicBezTo>
                  <a:cubicBezTo>
                    <a:pt x="2555" y="7857"/>
                    <a:pt x="2810" y="8174"/>
                    <a:pt x="3193" y="8174"/>
                  </a:cubicBezTo>
                  <a:cubicBezTo>
                    <a:pt x="3213" y="8176"/>
                    <a:pt x="3233" y="8177"/>
                    <a:pt x="3252" y="8177"/>
                  </a:cubicBezTo>
                  <a:cubicBezTo>
                    <a:pt x="3844" y="8177"/>
                    <a:pt x="4044" y="7206"/>
                    <a:pt x="4598" y="6835"/>
                  </a:cubicBezTo>
                  <a:cubicBezTo>
                    <a:pt x="4776" y="6722"/>
                    <a:pt x="4967" y="6674"/>
                    <a:pt x="5162" y="6674"/>
                  </a:cubicBezTo>
                  <a:cubicBezTo>
                    <a:pt x="5739" y="6674"/>
                    <a:pt x="6358" y="7092"/>
                    <a:pt x="6836" y="7474"/>
                  </a:cubicBezTo>
                  <a:cubicBezTo>
                    <a:pt x="10156" y="10345"/>
                    <a:pt x="13921" y="13026"/>
                    <a:pt x="18329" y="13920"/>
                  </a:cubicBezTo>
                  <a:cubicBezTo>
                    <a:pt x="15836" y="11816"/>
                    <a:pt x="13221" y="9451"/>
                    <a:pt x="12582" y="6324"/>
                  </a:cubicBezTo>
                  <a:lnTo>
                    <a:pt x="12582" y="6324"/>
                  </a:lnTo>
                  <a:cubicBezTo>
                    <a:pt x="13155" y="6386"/>
                    <a:pt x="13665" y="6513"/>
                    <a:pt x="14176" y="6641"/>
                  </a:cubicBezTo>
                  <a:cubicBezTo>
                    <a:pt x="14115" y="6130"/>
                    <a:pt x="14753" y="5747"/>
                    <a:pt x="15326" y="5747"/>
                  </a:cubicBezTo>
                  <a:cubicBezTo>
                    <a:pt x="15836" y="5814"/>
                    <a:pt x="16347" y="6130"/>
                    <a:pt x="16797" y="6452"/>
                  </a:cubicBezTo>
                  <a:cubicBezTo>
                    <a:pt x="19351" y="8174"/>
                    <a:pt x="22416" y="9389"/>
                    <a:pt x="25542" y="9706"/>
                  </a:cubicBezTo>
                  <a:cubicBezTo>
                    <a:pt x="25287" y="9578"/>
                    <a:pt x="25031" y="9517"/>
                    <a:pt x="24842" y="9389"/>
                  </a:cubicBezTo>
                  <a:cubicBezTo>
                    <a:pt x="22033" y="8112"/>
                    <a:pt x="19412" y="6580"/>
                    <a:pt x="16986" y="4726"/>
                  </a:cubicBezTo>
                  <a:cubicBezTo>
                    <a:pt x="16158" y="4087"/>
                    <a:pt x="15326" y="3387"/>
                    <a:pt x="14243" y="3321"/>
                  </a:cubicBezTo>
                  <a:cubicBezTo>
                    <a:pt x="14115" y="3300"/>
                    <a:pt x="13987" y="3294"/>
                    <a:pt x="13857" y="3294"/>
                  </a:cubicBezTo>
                  <a:cubicBezTo>
                    <a:pt x="13597" y="3294"/>
                    <a:pt x="13326" y="3321"/>
                    <a:pt x="13027" y="3321"/>
                  </a:cubicBezTo>
                  <a:cubicBezTo>
                    <a:pt x="12327" y="3193"/>
                    <a:pt x="11688" y="2810"/>
                    <a:pt x="11111" y="2427"/>
                  </a:cubicBezTo>
                  <a:cubicBezTo>
                    <a:pt x="10284" y="1916"/>
                    <a:pt x="9517" y="1405"/>
                    <a:pt x="8685" y="894"/>
                  </a:cubicBezTo>
                  <a:cubicBezTo>
                    <a:pt x="8046" y="450"/>
                    <a:pt x="7346" y="0"/>
                    <a:pt x="65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78" name="Google Shape;2478;p18"/>
            <p:cNvSpPr/>
            <p:nvPr/>
          </p:nvSpPr>
          <p:spPr>
            <a:xfrm>
              <a:off x="-15230" y="4334951"/>
              <a:ext cx="9215183" cy="2647602"/>
            </a:xfrm>
            <a:custGeom>
              <a:rect l="l" t="t" r="r" b="b"/>
              <a:pathLst>
                <a:path w="54278" h="15595" extrusionOk="0">
                  <a:moveTo>
                    <a:pt x="8799" y="1"/>
                  </a:moveTo>
                  <a:cubicBezTo>
                    <a:pt x="6824" y="1"/>
                    <a:pt x="4934" y="1027"/>
                    <a:pt x="3383" y="2246"/>
                  </a:cubicBezTo>
                  <a:cubicBezTo>
                    <a:pt x="2233" y="3140"/>
                    <a:pt x="1150" y="4228"/>
                    <a:pt x="1" y="5250"/>
                  </a:cubicBezTo>
                  <a:lnTo>
                    <a:pt x="1" y="15594"/>
                  </a:lnTo>
                  <a:lnTo>
                    <a:pt x="54277" y="15594"/>
                  </a:lnTo>
                  <a:lnTo>
                    <a:pt x="54277" y="10420"/>
                  </a:lnTo>
                  <a:cubicBezTo>
                    <a:pt x="52040" y="10358"/>
                    <a:pt x="43805" y="10231"/>
                    <a:pt x="38119" y="9847"/>
                  </a:cubicBezTo>
                  <a:cubicBezTo>
                    <a:pt x="35438" y="9653"/>
                    <a:pt x="32694" y="8887"/>
                    <a:pt x="30329" y="7676"/>
                  </a:cubicBezTo>
                  <a:cubicBezTo>
                    <a:pt x="28030" y="6588"/>
                    <a:pt x="25415" y="6205"/>
                    <a:pt x="23116" y="4995"/>
                  </a:cubicBezTo>
                  <a:cubicBezTo>
                    <a:pt x="22095" y="4484"/>
                    <a:pt x="21134" y="3845"/>
                    <a:pt x="19985" y="3590"/>
                  </a:cubicBezTo>
                  <a:cubicBezTo>
                    <a:pt x="19091" y="3396"/>
                    <a:pt x="18136" y="3462"/>
                    <a:pt x="17175" y="3334"/>
                  </a:cubicBezTo>
                  <a:cubicBezTo>
                    <a:pt x="14493" y="2885"/>
                    <a:pt x="12389" y="525"/>
                    <a:pt x="9707" y="75"/>
                  </a:cubicBezTo>
                  <a:cubicBezTo>
                    <a:pt x="9403" y="25"/>
                    <a:pt x="9100" y="1"/>
                    <a:pt x="87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79" name="Google Shape;2479;p18"/>
            <p:cNvSpPr/>
            <p:nvPr/>
          </p:nvSpPr>
          <p:spPr>
            <a:xfrm>
              <a:off x="-15230" y="5415739"/>
              <a:ext cx="3371442" cy="1273633"/>
            </a:xfrm>
            <a:custGeom>
              <a:rect l="l" t="t" r="r" b="b"/>
              <a:pathLst>
                <a:path w="19858" h="7502" extrusionOk="0">
                  <a:moveTo>
                    <a:pt x="597" y="1"/>
                  </a:moveTo>
                  <a:cubicBezTo>
                    <a:pt x="394" y="1"/>
                    <a:pt x="62" y="1883"/>
                    <a:pt x="62" y="1883"/>
                  </a:cubicBezTo>
                  <a:lnTo>
                    <a:pt x="1" y="1949"/>
                  </a:lnTo>
                  <a:lnTo>
                    <a:pt x="1" y="7502"/>
                  </a:lnTo>
                  <a:cubicBezTo>
                    <a:pt x="4021" y="6863"/>
                    <a:pt x="18391" y="2904"/>
                    <a:pt x="19091" y="2904"/>
                  </a:cubicBezTo>
                  <a:cubicBezTo>
                    <a:pt x="19857" y="2843"/>
                    <a:pt x="15643" y="1883"/>
                    <a:pt x="14493" y="1183"/>
                  </a:cubicBezTo>
                  <a:cubicBezTo>
                    <a:pt x="14179" y="1000"/>
                    <a:pt x="14015" y="929"/>
                    <a:pt x="13945" y="929"/>
                  </a:cubicBezTo>
                  <a:cubicBezTo>
                    <a:pt x="13744" y="929"/>
                    <a:pt x="14304" y="1504"/>
                    <a:pt x="14304" y="1694"/>
                  </a:cubicBezTo>
                  <a:cubicBezTo>
                    <a:pt x="14304" y="1736"/>
                    <a:pt x="14286" y="1756"/>
                    <a:pt x="14253" y="1756"/>
                  </a:cubicBezTo>
                  <a:cubicBezTo>
                    <a:pt x="14087" y="1756"/>
                    <a:pt x="13537" y="1276"/>
                    <a:pt x="12900" y="800"/>
                  </a:cubicBezTo>
                  <a:cubicBezTo>
                    <a:pt x="12750" y="696"/>
                    <a:pt x="12660" y="652"/>
                    <a:pt x="12614" y="652"/>
                  </a:cubicBezTo>
                  <a:cubicBezTo>
                    <a:pt x="12401" y="652"/>
                    <a:pt x="13089" y="1568"/>
                    <a:pt x="13089" y="1883"/>
                  </a:cubicBezTo>
                  <a:cubicBezTo>
                    <a:pt x="13089" y="1933"/>
                    <a:pt x="13056" y="1955"/>
                    <a:pt x="13000" y="1955"/>
                  </a:cubicBezTo>
                  <a:cubicBezTo>
                    <a:pt x="12694" y="1955"/>
                    <a:pt x="11680" y="1303"/>
                    <a:pt x="11301" y="927"/>
                  </a:cubicBezTo>
                  <a:cubicBezTo>
                    <a:pt x="11228" y="842"/>
                    <a:pt x="11181" y="805"/>
                    <a:pt x="11152" y="805"/>
                  </a:cubicBezTo>
                  <a:cubicBezTo>
                    <a:pt x="11028" y="805"/>
                    <a:pt x="11239" y="1481"/>
                    <a:pt x="11239" y="1949"/>
                  </a:cubicBezTo>
                  <a:cubicBezTo>
                    <a:pt x="11239" y="2087"/>
                    <a:pt x="11198" y="2144"/>
                    <a:pt x="11128" y="2144"/>
                  </a:cubicBezTo>
                  <a:cubicBezTo>
                    <a:pt x="10877" y="2144"/>
                    <a:pt x="10263" y="1389"/>
                    <a:pt x="9962" y="989"/>
                  </a:cubicBezTo>
                  <a:cubicBezTo>
                    <a:pt x="9879" y="894"/>
                    <a:pt x="9813" y="852"/>
                    <a:pt x="9756" y="852"/>
                  </a:cubicBezTo>
                  <a:cubicBezTo>
                    <a:pt x="9506" y="852"/>
                    <a:pt x="9424" y="1654"/>
                    <a:pt x="8746" y="2332"/>
                  </a:cubicBezTo>
                  <a:cubicBezTo>
                    <a:pt x="8519" y="2543"/>
                    <a:pt x="8411" y="2621"/>
                    <a:pt x="8378" y="2621"/>
                  </a:cubicBezTo>
                  <a:cubicBezTo>
                    <a:pt x="8279" y="2621"/>
                    <a:pt x="8813" y="1949"/>
                    <a:pt x="8813" y="1949"/>
                  </a:cubicBezTo>
                  <a:lnTo>
                    <a:pt x="8813" y="1949"/>
                  </a:lnTo>
                  <a:lnTo>
                    <a:pt x="6897" y="2138"/>
                  </a:lnTo>
                  <a:cubicBezTo>
                    <a:pt x="6897" y="2138"/>
                    <a:pt x="6831" y="1244"/>
                    <a:pt x="6959" y="927"/>
                  </a:cubicBezTo>
                  <a:cubicBezTo>
                    <a:pt x="6985" y="874"/>
                    <a:pt x="6991" y="851"/>
                    <a:pt x="6980" y="851"/>
                  </a:cubicBezTo>
                  <a:cubicBezTo>
                    <a:pt x="6911" y="851"/>
                    <a:pt x="6179" y="1764"/>
                    <a:pt x="5681" y="2204"/>
                  </a:cubicBezTo>
                  <a:cubicBezTo>
                    <a:pt x="5596" y="2290"/>
                    <a:pt x="5505" y="2327"/>
                    <a:pt x="5411" y="2327"/>
                  </a:cubicBezTo>
                  <a:cubicBezTo>
                    <a:pt x="4876" y="2327"/>
                    <a:pt x="4258" y="1125"/>
                    <a:pt x="4149" y="800"/>
                  </a:cubicBezTo>
                  <a:cubicBezTo>
                    <a:pt x="4120" y="742"/>
                    <a:pt x="4096" y="716"/>
                    <a:pt x="4073" y="716"/>
                  </a:cubicBezTo>
                  <a:cubicBezTo>
                    <a:pt x="3945" y="716"/>
                    <a:pt x="3863" y="1525"/>
                    <a:pt x="3321" y="2010"/>
                  </a:cubicBezTo>
                  <a:cubicBezTo>
                    <a:pt x="3204" y="2140"/>
                    <a:pt x="3121" y="2196"/>
                    <a:pt x="3062" y="2196"/>
                  </a:cubicBezTo>
                  <a:cubicBezTo>
                    <a:pt x="2830" y="2196"/>
                    <a:pt x="2961" y="1332"/>
                    <a:pt x="2811" y="672"/>
                  </a:cubicBezTo>
                  <a:cubicBezTo>
                    <a:pt x="2770" y="484"/>
                    <a:pt x="2724" y="406"/>
                    <a:pt x="2671" y="406"/>
                  </a:cubicBezTo>
                  <a:cubicBezTo>
                    <a:pt x="2475" y="406"/>
                    <a:pt x="2192" y="1506"/>
                    <a:pt x="1789" y="2010"/>
                  </a:cubicBezTo>
                  <a:cubicBezTo>
                    <a:pt x="1722" y="2103"/>
                    <a:pt x="1656" y="2144"/>
                    <a:pt x="1591" y="2144"/>
                  </a:cubicBezTo>
                  <a:cubicBezTo>
                    <a:pt x="1164" y="2144"/>
                    <a:pt x="804" y="366"/>
                    <a:pt x="640" y="33"/>
                  </a:cubicBezTo>
                  <a:cubicBezTo>
                    <a:pt x="626" y="11"/>
                    <a:pt x="612" y="1"/>
                    <a:pt x="597" y="1"/>
                  </a:cubicBez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80" name="Google Shape;2480;p18"/>
            <p:cNvSpPr/>
            <p:nvPr/>
          </p:nvSpPr>
          <p:spPr>
            <a:xfrm>
              <a:off x="2683855" y="5149872"/>
              <a:ext cx="1387761" cy="672299"/>
            </a:xfrm>
            <a:custGeom>
              <a:rect l="l" t="t" r="r" b="b"/>
              <a:pathLst>
                <a:path w="8173" h="3960" extrusionOk="0">
                  <a:moveTo>
                    <a:pt x="4087" y="1"/>
                  </a:moveTo>
                  <a:cubicBezTo>
                    <a:pt x="4087" y="1"/>
                    <a:pt x="6197" y="895"/>
                    <a:pt x="6835" y="2172"/>
                  </a:cubicBezTo>
                  <a:cubicBezTo>
                    <a:pt x="6835" y="2172"/>
                    <a:pt x="5795" y="892"/>
                    <a:pt x="3362" y="892"/>
                  </a:cubicBezTo>
                  <a:cubicBezTo>
                    <a:pt x="3306" y="892"/>
                    <a:pt x="3250" y="893"/>
                    <a:pt x="3193" y="894"/>
                  </a:cubicBezTo>
                  <a:cubicBezTo>
                    <a:pt x="3193" y="894"/>
                    <a:pt x="4536" y="1599"/>
                    <a:pt x="4853" y="2427"/>
                  </a:cubicBezTo>
                  <a:cubicBezTo>
                    <a:pt x="4853" y="2427"/>
                    <a:pt x="3642" y="1472"/>
                    <a:pt x="2043" y="1472"/>
                  </a:cubicBezTo>
                  <a:cubicBezTo>
                    <a:pt x="2043" y="1472"/>
                    <a:pt x="2748" y="1983"/>
                    <a:pt x="2937" y="2810"/>
                  </a:cubicBezTo>
                  <a:cubicBezTo>
                    <a:pt x="2937" y="2810"/>
                    <a:pt x="1955" y="1214"/>
                    <a:pt x="112" y="1214"/>
                  </a:cubicBezTo>
                  <a:cubicBezTo>
                    <a:pt x="75" y="1214"/>
                    <a:pt x="38" y="1215"/>
                    <a:pt x="0" y="1216"/>
                  </a:cubicBezTo>
                  <a:cubicBezTo>
                    <a:pt x="0" y="1216"/>
                    <a:pt x="1854" y="1727"/>
                    <a:pt x="1982" y="3260"/>
                  </a:cubicBezTo>
                  <a:cubicBezTo>
                    <a:pt x="1982" y="3260"/>
                    <a:pt x="1405" y="2621"/>
                    <a:pt x="322" y="2366"/>
                  </a:cubicBezTo>
                  <a:lnTo>
                    <a:pt x="322" y="2366"/>
                  </a:lnTo>
                  <a:cubicBezTo>
                    <a:pt x="322" y="2366"/>
                    <a:pt x="1277" y="3066"/>
                    <a:pt x="1277" y="3959"/>
                  </a:cubicBezTo>
                  <a:lnTo>
                    <a:pt x="8173" y="2876"/>
                  </a:lnTo>
                  <a:cubicBezTo>
                    <a:pt x="8173" y="2876"/>
                    <a:pt x="7407" y="322"/>
                    <a:pt x="4087" y="1"/>
                  </a:cubicBez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81" name="Google Shape;2481;p18"/>
            <p:cNvSpPr/>
            <p:nvPr/>
          </p:nvSpPr>
          <p:spPr>
            <a:xfrm>
              <a:off x="3659552" y="5290445"/>
              <a:ext cx="954150" cy="347864"/>
            </a:xfrm>
            <a:custGeom>
              <a:rect l="l" t="t" r="r" b="b"/>
              <a:pathLst>
                <a:path w="5620" h="2049" extrusionOk="0">
                  <a:moveTo>
                    <a:pt x="1380" y="1"/>
                  </a:moveTo>
                  <a:cubicBezTo>
                    <a:pt x="1314" y="1"/>
                    <a:pt x="1277" y="5"/>
                    <a:pt x="1277" y="5"/>
                  </a:cubicBezTo>
                  <a:cubicBezTo>
                    <a:pt x="1982" y="261"/>
                    <a:pt x="2493" y="1216"/>
                    <a:pt x="2493" y="1216"/>
                  </a:cubicBezTo>
                  <a:cubicBezTo>
                    <a:pt x="1769" y="734"/>
                    <a:pt x="1102" y="623"/>
                    <a:pt x="641" y="623"/>
                  </a:cubicBezTo>
                  <a:cubicBezTo>
                    <a:pt x="245" y="623"/>
                    <a:pt x="0" y="705"/>
                    <a:pt x="0" y="705"/>
                  </a:cubicBezTo>
                  <a:cubicBezTo>
                    <a:pt x="1471" y="899"/>
                    <a:pt x="2426" y="2048"/>
                    <a:pt x="2426" y="2048"/>
                  </a:cubicBezTo>
                  <a:lnTo>
                    <a:pt x="4536" y="1854"/>
                  </a:lnTo>
                  <a:cubicBezTo>
                    <a:pt x="4853" y="1088"/>
                    <a:pt x="5619" y="705"/>
                    <a:pt x="5619" y="705"/>
                  </a:cubicBezTo>
                  <a:cubicBezTo>
                    <a:pt x="4664" y="705"/>
                    <a:pt x="4214" y="1410"/>
                    <a:pt x="4214" y="1410"/>
                  </a:cubicBezTo>
                  <a:cubicBezTo>
                    <a:pt x="4342" y="833"/>
                    <a:pt x="4981" y="261"/>
                    <a:pt x="4981" y="261"/>
                  </a:cubicBezTo>
                  <a:lnTo>
                    <a:pt x="4981" y="261"/>
                  </a:lnTo>
                  <a:cubicBezTo>
                    <a:pt x="3898" y="705"/>
                    <a:pt x="3704" y="1471"/>
                    <a:pt x="3704" y="1471"/>
                  </a:cubicBezTo>
                  <a:cubicBezTo>
                    <a:pt x="3515" y="577"/>
                    <a:pt x="2621" y="133"/>
                    <a:pt x="2621" y="133"/>
                  </a:cubicBezTo>
                  <a:lnTo>
                    <a:pt x="2621" y="133"/>
                  </a:lnTo>
                  <a:cubicBezTo>
                    <a:pt x="2937" y="450"/>
                    <a:pt x="3065" y="960"/>
                    <a:pt x="3065" y="960"/>
                  </a:cubicBezTo>
                  <a:cubicBezTo>
                    <a:pt x="2445" y="84"/>
                    <a:pt x="1658" y="1"/>
                    <a:pt x="13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82" name="Google Shape;2482;p18"/>
            <p:cNvSpPr/>
            <p:nvPr/>
          </p:nvSpPr>
          <p:spPr>
            <a:xfrm>
              <a:off x="2358566" y="5421342"/>
              <a:ext cx="932418" cy="433769"/>
            </a:xfrm>
            <a:custGeom>
              <a:rect l="l" t="t" r="r" b="b"/>
              <a:pathLst>
                <a:path w="5492" h="2555" extrusionOk="0">
                  <a:moveTo>
                    <a:pt x="4026" y="0"/>
                  </a:moveTo>
                  <a:cubicBezTo>
                    <a:pt x="4026" y="0"/>
                    <a:pt x="3065" y="128"/>
                    <a:pt x="2555" y="1339"/>
                  </a:cubicBezTo>
                  <a:cubicBezTo>
                    <a:pt x="2555" y="1339"/>
                    <a:pt x="2555" y="828"/>
                    <a:pt x="2810" y="384"/>
                  </a:cubicBezTo>
                  <a:lnTo>
                    <a:pt x="2810" y="384"/>
                  </a:lnTo>
                  <a:cubicBezTo>
                    <a:pt x="2810" y="384"/>
                    <a:pt x="2044" y="1084"/>
                    <a:pt x="2044" y="2044"/>
                  </a:cubicBezTo>
                  <a:cubicBezTo>
                    <a:pt x="2044" y="2044"/>
                    <a:pt x="1661" y="1277"/>
                    <a:pt x="511" y="1150"/>
                  </a:cubicBezTo>
                  <a:lnTo>
                    <a:pt x="511" y="1150"/>
                  </a:lnTo>
                  <a:cubicBezTo>
                    <a:pt x="511" y="1150"/>
                    <a:pt x="1344" y="1467"/>
                    <a:pt x="1533" y="2044"/>
                  </a:cubicBezTo>
                  <a:cubicBezTo>
                    <a:pt x="1533" y="2044"/>
                    <a:pt x="1126" y="1680"/>
                    <a:pt x="421" y="1680"/>
                  </a:cubicBezTo>
                  <a:cubicBezTo>
                    <a:pt x="291" y="1680"/>
                    <a:pt x="150" y="1692"/>
                    <a:pt x="1" y="1722"/>
                  </a:cubicBezTo>
                  <a:cubicBezTo>
                    <a:pt x="1" y="1722"/>
                    <a:pt x="894" y="1916"/>
                    <a:pt x="1344" y="2555"/>
                  </a:cubicBezTo>
                  <a:lnTo>
                    <a:pt x="3449" y="2233"/>
                  </a:lnTo>
                  <a:cubicBezTo>
                    <a:pt x="3449" y="2233"/>
                    <a:pt x="4087" y="828"/>
                    <a:pt x="5492" y="317"/>
                  </a:cubicBezTo>
                  <a:cubicBezTo>
                    <a:pt x="5492" y="317"/>
                    <a:pt x="5482" y="317"/>
                    <a:pt x="5462" y="317"/>
                  </a:cubicBezTo>
                  <a:cubicBezTo>
                    <a:pt x="5270" y="317"/>
                    <a:pt x="4181" y="367"/>
                    <a:pt x="3193" y="1466"/>
                  </a:cubicBezTo>
                  <a:cubicBezTo>
                    <a:pt x="3193" y="1466"/>
                    <a:pt x="3449" y="384"/>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83" name="Google Shape;2483;p18"/>
            <p:cNvSpPr/>
            <p:nvPr/>
          </p:nvSpPr>
          <p:spPr>
            <a:xfrm>
              <a:off x="7855374" y="4911338"/>
              <a:ext cx="1029531" cy="607276"/>
            </a:xfrm>
            <a:custGeom>
              <a:rect l="l" t="t" r="r" b="b"/>
              <a:pathLst>
                <a:path w="6064" h="3577" extrusionOk="0">
                  <a:moveTo>
                    <a:pt x="3321" y="1"/>
                  </a:moveTo>
                  <a:cubicBezTo>
                    <a:pt x="3321" y="1"/>
                    <a:pt x="4787" y="1278"/>
                    <a:pt x="5108" y="2683"/>
                  </a:cubicBezTo>
                  <a:cubicBezTo>
                    <a:pt x="5108" y="2683"/>
                    <a:pt x="4470" y="1150"/>
                    <a:pt x="2427" y="767"/>
                  </a:cubicBezTo>
                  <a:lnTo>
                    <a:pt x="2427" y="767"/>
                  </a:lnTo>
                  <a:cubicBezTo>
                    <a:pt x="2427" y="767"/>
                    <a:pt x="3448" y="1661"/>
                    <a:pt x="3510" y="2555"/>
                  </a:cubicBezTo>
                  <a:cubicBezTo>
                    <a:pt x="3510" y="2555"/>
                    <a:pt x="2743" y="1406"/>
                    <a:pt x="1533" y="1150"/>
                  </a:cubicBezTo>
                  <a:lnTo>
                    <a:pt x="1533" y="1150"/>
                  </a:lnTo>
                  <a:cubicBezTo>
                    <a:pt x="1533" y="1150"/>
                    <a:pt x="1977" y="1789"/>
                    <a:pt x="2043" y="2621"/>
                  </a:cubicBezTo>
                  <a:cubicBezTo>
                    <a:pt x="2043" y="2621"/>
                    <a:pt x="1466" y="767"/>
                    <a:pt x="0" y="578"/>
                  </a:cubicBezTo>
                  <a:lnTo>
                    <a:pt x="0" y="578"/>
                  </a:lnTo>
                  <a:cubicBezTo>
                    <a:pt x="0" y="578"/>
                    <a:pt x="1277" y="1406"/>
                    <a:pt x="1211" y="2877"/>
                  </a:cubicBezTo>
                  <a:cubicBezTo>
                    <a:pt x="1211" y="2877"/>
                    <a:pt x="828" y="2172"/>
                    <a:pt x="61" y="1727"/>
                  </a:cubicBezTo>
                  <a:lnTo>
                    <a:pt x="61" y="1727"/>
                  </a:lnTo>
                  <a:cubicBezTo>
                    <a:pt x="62" y="1728"/>
                    <a:pt x="700" y="2621"/>
                    <a:pt x="572" y="3515"/>
                  </a:cubicBezTo>
                  <a:lnTo>
                    <a:pt x="6064" y="3577"/>
                  </a:lnTo>
                  <a:cubicBezTo>
                    <a:pt x="6064" y="3577"/>
                    <a:pt x="5808" y="895"/>
                    <a:pt x="33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84" name="Google Shape;2484;p18"/>
            <p:cNvSpPr/>
            <p:nvPr/>
          </p:nvSpPr>
          <p:spPr>
            <a:xfrm>
              <a:off x="8592537" y="5149872"/>
              <a:ext cx="737344" cy="401682"/>
            </a:xfrm>
            <a:custGeom>
              <a:rect l="l" t="t" r="r" b="b"/>
              <a:pathLst>
                <a:path w="4343" h="2366" extrusionOk="0">
                  <a:moveTo>
                    <a:pt x="1083" y="1"/>
                  </a:moveTo>
                  <a:lnTo>
                    <a:pt x="1083" y="1"/>
                  </a:lnTo>
                  <a:cubicBezTo>
                    <a:pt x="1594" y="384"/>
                    <a:pt x="1849" y="1405"/>
                    <a:pt x="1849" y="1405"/>
                  </a:cubicBezTo>
                  <a:cubicBezTo>
                    <a:pt x="1118" y="465"/>
                    <a:pt x="346" y="379"/>
                    <a:pt x="89" y="379"/>
                  </a:cubicBezTo>
                  <a:cubicBezTo>
                    <a:pt x="32" y="379"/>
                    <a:pt x="0" y="384"/>
                    <a:pt x="0" y="384"/>
                  </a:cubicBezTo>
                  <a:cubicBezTo>
                    <a:pt x="1150" y="833"/>
                    <a:pt x="1722" y="2172"/>
                    <a:pt x="1722" y="2172"/>
                  </a:cubicBezTo>
                  <a:lnTo>
                    <a:pt x="3382" y="2366"/>
                  </a:lnTo>
                  <a:cubicBezTo>
                    <a:pt x="3704" y="1661"/>
                    <a:pt x="4342" y="1405"/>
                    <a:pt x="4342" y="1405"/>
                  </a:cubicBezTo>
                  <a:cubicBezTo>
                    <a:pt x="4272" y="1393"/>
                    <a:pt x="4204" y="1387"/>
                    <a:pt x="4140" y="1387"/>
                  </a:cubicBezTo>
                  <a:cubicBezTo>
                    <a:pt x="3553" y="1387"/>
                    <a:pt x="3193" y="1855"/>
                    <a:pt x="3193" y="1855"/>
                  </a:cubicBezTo>
                  <a:cubicBezTo>
                    <a:pt x="3321" y="1278"/>
                    <a:pt x="3959" y="895"/>
                    <a:pt x="3959" y="894"/>
                  </a:cubicBezTo>
                  <a:lnTo>
                    <a:pt x="3959" y="894"/>
                  </a:lnTo>
                  <a:cubicBezTo>
                    <a:pt x="3065" y="1089"/>
                    <a:pt x="2810" y="1855"/>
                    <a:pt x="2810" y="1855"/>
                  </a:cubicBezTo>
                  <a:cubicBezTo>
                    <a:pt x="2743" y="895"/>
                    <a:pt x="2105" y="323"/>
                    <a:pt x="2105" y="322"/>
                  </a:cubicBezTo>
                  <a:lnTo>
                    <a:pt x="2105" y="322"/>
                  </a:lnTo>
                  <a:cubicBezTo>
                    <a:pt x="2360" y="705"/>
                    <a:pt x="2360" y="1216"/>
                    <a:pt x="2360" y="1216"/>
                  </a:cubicBezTo>
                  <a:cubicBezTo>
                    <a:pt x="1916" y="67"/>
                    <a:pt x="1083" y="1"/>
                    <a:pt x="10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85" name="Google Shape;2485;p18"/>
            <p:cNvSpPr/>
            <p:nvPr/>
          </p:nvSpPr>
          <p:spPr>
            <a:xfrm>
              <a:off x="7551816" y="5128140"/>
              <a:ext cx="747700" cy="358390"/>
            </a:xfrm>
            <a:custGeom>
              <a:rect l="l" t="t" r="r" b="b"/>
              <a:pathLst>
                <a:path w="4404" h="2111" extrusionOk="0">
                  <a:moveTo>
                    <a:pt x="3360" y="0"/>
                  </a:moveTo>
                  <a:cubicBezTo>
                    <a:pt x="3225" y="0"/>
                    <a:pt x="2505" y="50"/>
                    <a:pt x="2044" y="1089"/>
                  </a:cubicBezTo>
                  <a:cubicBezTo>
                    <a:pt x="2044" y="1089"/>
                    <a:pt x="2044" y="578"/>
                    <a:pt x="2299" y="195"/>
                  </a:cubicBezTo>
                  <a:lnTo>
                    <a:pt x="2299" y="195"/>
                  </a:lnTo>
                  <a:cubicBezTo>
                    <a:pt x="2299" y="195"/>
                    <a:pt x="1660" y="706"/>
                    <a:pt x="1533" y="1661"/>
                  </a:cubicBezTo>
                  <a:cubicBezTo>
                    <a:pt x="1533" y="1661"/>
                    <a:pt x="1339" y="895"/>
                    <a:pt x="445" y="512"/>
                  </a:cubicBezTo>
                  <a:lnTo>
                    <a:pt x="445" y="512"/>
                  </a:lnTo>
                  <a:cubicBezTo>
                    <a:pt x="445" y="512"/>
                    <a:pt x="1022" y="1023"/>
                    <a:pt x="1150" y="1600"/>
                  </a:cubicBezTo>
                  <a:cubicBezTo>
                    <a:pt x="1150" y="1600"/>
                    <a:pt x="801" y="1018"/>
                    <a:pt x="103" y="1018"/>
                  </a:cubicBezTo>
                  <a:cubicBezTo>
                    <a:pt x="70" y="1018"/>
                    <a:pt x="35" y="1020"/>
                    <a:pt x="0" y="1022"/>
                  </a:cubicBezTo>
                  <a:cubicBezTo>
                    <a:pt x="0" y="1022"/>
                    <a:pt x="639" y="1344"/>
                    <a:pt x="894" y="2111"/>
                  </a:cubicBezTo>
                  <a:lnTo>
                    <a:pt x="2554" y="2111"/>
                  </a:lnTo>
                  <a:cubicBezTo>
                    <a:pt x="2554" y="2111"/>
                    <a:pt x="3254" y="833"/>
                    <a:pt x="4404" y="578"/>
                  </a:cubicBezTo>
                  <a:cubicBezTo>
                    <a:pt x="4404" y="578"/>
                    <a:pt x="4270" y="530"/>
                    <a:pt x="4047" y="530"/>
                  </a:cubicBezTo>
                  <a:cubicBezTo>
                    <a:pt x="3693" y="530"/>
                    <a:pt x="3115" y="651"/>
                    <a:pt x="2488" y="1278"/>
                  </a:cubicBezTo>
                  <a:cubicBezTo>
                    <a:pt x="2488" y="1278"/>
                    <a:pt x="2810" y="323"/>
                    <a:pt x="3382" y="1"/>
                  </a:cubicBezTo>
                  <a:cubicBezTo>
                    <a:pt x="3382" y="1"/>
                    <a:pt x="3374" y="0"/>
                    <a:pt x="3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86" name="Google Shape;2486;p18"/>
            <p:cNvSpPr/>
            <p:nvPr/>
          </p:nvSpPr>
          <p:spPr>
            <a:xfrm>
              <a:off x="4756266" y="4992920"/>
              <a:ext cx="1073843" cy="628837"/>
            </a:xfrm>
            <a:custGeom>
              <a:rect l="l" t="t" r="r" b="b"/>
              <a:pathLst>
                <a:path w="6325" h="3703" extrusionOk="0">
                  <a:moveTo>
                    <a:pt x="3260" y="0"/>
                  </a:moveTo>
                  <a:lnTo>
                    <a:pt x="3260" y="0"/>
                  </a:lnTo>
                  <a:cubicBezTo>
                    <a:pt x="3260" y="0"/>
                    <a:pt x="4853" y="1150"/>
                    <a:pt x="5303" y="2488"/>
                  </a:cubicBezTo>
                  <a:cubicBezTo>
                    <a:pt x="5303" y="2488"/>
                    <a:pt x="4470" y="1022"/>
                    <a:pt x="2493" y="828"/>
                  </a:cubicBezTo>
                  <a:lnTo>
                    <a:pt x="2493" y="828"/>
                  </a:lnTo>
                  <a:cubicBezTo>
                    <a:pt x="2493" y="828"/>
                    <a:pt x="3515" y="1661"/>
                    <a:pt x="3704" y="2488"/>
                  </a:cubicBezTo>
                  <a:cubicBezTo>
                    <a:pt x="3704" y="2488"/>
                    <a:pt x="2810" y="1466"/>
                    <a:pt x="1599" y="1277"/>
                  </a:cubicBezTo>
                  <a:lnTo>
                    <a:pt x="1599" y="1277"/>
                  </a:lnTo>
                  <a:cubicBezTo>
                    <a:pt x="1599" y="1277"/>
                    <a:pt x="2110" y="1850"/>
                    <a:pt x="2238" y="2682"/>
                  </a:cubicBezTo>
                  <a:cubicBezTo>
                    <a:pt x="2238" y="2682"/>
                    <a:pt x="1472" y="956"/>
                    <a:pt x="0" y="828"/>
                  </a:cubicBezTo>
                  <a:lnTo>
                    <a:pt x="0" y="828"/>
                  </a:lnTo>
                  <a:cubicBezTo>
                    <a:pt x="1" y="828"/>
                    <a:pt x="1405" y="1533"/>
                    <a:pt x="1405" y="3065"/>
                  </a:cubicBezTo>
                  <a:cubicBezTo>
                    <a:pt x="1405" y="3065"/>
                    <a:pt x="1022" y="2360"/>
                    <a:pt x="195" y="1977"/>
                  </a:cubicBezTo>
                  <a:lnTo>
                    <a:pt x="195" y="1977"/>
                  </a:lnTo>
                  <a:cubicBezTo>
                    <a:pt x="195" y="1977"/>
                    <a:pt x="894" y="2810"/>
                    <a:pt x="833" y="3704"/>
                  </a:cubicBezTo>
                  <a:lnTo>
                    <a:pt x="6325" y="3254"/>
                  </a:lnTo>
                  <a:cubicBezTo>
                    <a:pt x="6325" y="3254"/>
                    <a:pt x="5814" y="700"/>
                    <a:pt x="32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87" name="Google Shape;2487;p18"/>
            <p:cNvSpPr/>
            <p:nvPr/>
          </p:nvSpPr>
          <p:spPr>
            <a:xfrm>
              <a:off x="5383618" y="5149872"/>
              <a:ext cx="747700" cy="368746"/>
            </a:xfrm>
            <a:custGeom>
              <a:rect l="l" t="t" r="r" b="b"/>
              <a:pathLst>
                <a:path w="4404" h="2172" extrusionOk="0">
                  <a:moveTo>
                    <a:pt x="1022" y="1"/>
                  </a:moveTo>
                  <a:lnTo>
                    <a:pt x="1022" y="1"/>
                  </a:lnTo>
                  <a:cubicBezTo>
                    <a:pt x="1594" y="384"/>
                    <a:pt x="1916" y="1344"/>
                    <a:pt x="1916" y="1344"/>
                  </a:cubicBezTo>
                  <a:cubicBezTo>
                    <a:pt x="1235" y="663"/>
                    <a:pt x="611" y="549"/>
                    <a:pt x="270" y="549"/>
                  </a:cubicBezTo>
                  <a:cubicBezTo>
                    <a:pt x="100" y="549"/>
                    <a:pt x="0" y="578"/>
                    <a:pt x="0" y="578"/>
                  </a:cubicBezTo>
                  <a:cubicBezTo>
                    <a:pt x="1150" y="894"/>
                    <a:pt x="1850" y="2110"/>
                    <a:pt x="1850" y="2110"/>
                  </a:cubicBezTo>
                  <a:lnTo>
                    <a:pt x="3510" y="2172"/>
                  </a:lnTo>
                  <a:cubicBezTo>
                    <a:pt x="3765" y="1472"/>
                    <a:pt x="4404" y="1216"/>
                    <a:pt x="4404" y="1216"/>
                  </a:cubicBezTo>
                  <a:cubicBezTo>
                    <a:pt x="4327" y="1203"/>
                    <a:pt x="4254" y="1198"/>
                    <a:pt x="4185" y="1198"/>
                  </a:cubicBezTo>
                  <a:cubicBezTo>
                    <a:pt x="3564" y="1198"/>
                    <a:pt x="3254" y="1661"/>
                    <a:pt x="3254" y="1661"/>
                  </a:cubicBezTo>
                  <a:cubicBezTo>
                    <a:pt x="3382" y="1150"/>
                    <a:pt x="3959" y="639"/>
                    <a:pt x="3959" y="639"/>
                  </a:cubicBezTo>
                  <a:lnTo>
                    <a:pt x="3959" y="639"/>
                  </a:lnTo>
                  <a:cubicBezTo>
                    <a:pt x="3065" y="961"/>
                    <a:pt x="2871" y="1727"/>
                    <a:pt x="2871" y="1727"/>
                  </a:cubicBezTo>
                  <a:cubicBezTo>
                    <a:pt x="2744" y="833"/>
                    <a:pt x="2044" y="256"/>
                    <a:pt x="2044" y="256"/>
                  </a:cubicBezTo>
                  <a:lnTo>
                    <a:pt x="2044" y="256"/>
                  </a:lnTo>
                  <a:cubicBezTo>
                    <a:pt x="2299" y="639"/>
                    <a:pt x="2360" y="1150"/>
                    <a:pt x="2360" y="1150"/>
                  </a:cubicBezTo>
                  <a:cubicBezTo>
                    <a:pt x="1850" y="1"/>
                    <a:pt x="1022" y="1"/>
                    <a:pt x="10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88" name="Google Shape;2488;p18"/>
            <p:cNvSpPr/>
            <p:nvPr/>
          </p:nvSpPr>
          <p:spPr>
            <a:xfrm>
              <a:off x="-25815" y="5429150"/>
              <a:ext cx="9247214" cy="1488396"/>
            </a:xfrm>
            <a:custGeom>
              <a:rect l="l" t="t" r="r" b="b"/>
              <a:pathLst>
                <a:path w="53766" h="8767" extrusionOk="0">
                  <a:moveTo>
                    <a:pt x="42080" y="1"/>
                  </a:moveTo>
                  <a:cubicBezTo>
                    <a:pt x="22053" y="1"/>
                    <a:pt x="6072" y="3991"/>
                    <a:pt x="1" y="5762"/>
                  </a:cubicBezTo>
                  <a:lnTo>
                    <a:pt x="1" y="8766"/>
                  </a:lnTo>
                  <a:lnTo>
                    <a:pt x="53766" y="8766"/>
                  </a:lnTo>
                  <a:lnTo>
                    <a:pt x="53766" y="465"/>
                  </a:lnTo>
                  <a:cubicBezTo>
                    <a:pt x="49753" y="142"/>
                    <a:pt x="45845" y="1"/>
                    <a:pt x="420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89" name="Google Shape;2489;p18"/>
            <p:cNvSpPr/>
            <p:nvPr/>
          </p:nvSpPr>
          <p:spPr>
            <a:xfrm>
              <a:off x="-15230" y="5507331"/>
              <a:ext cx="9247271" cy="1279406"/>
            </a:xfrm>
            <a:custGeom>
              <a:rect l="l" t="t" r="r" b="b"/>
              <a:pathLst>
                <a:path w="54467" h="7536" extrusionOk="0">
                  <a:moveTo>
                    <a:pt x="49996" y="1"/>
                  </a:moveTo>
                  <a:cubicBezTo>
                    <a:pt x="49996" y="1"/>
                    <a:pt x="49996" y="956"/>
                    <a:pt x="50190" y="1084"/>
                  </a:cubicBezTo>
                  <a:cubicBezTo>
                    <a:pt x="50197" y="1091"/>
                    <a:pt x="50196" y="1094"/>
                    <a:pt x="50188" y="1094"/>
                  </a:cubicBezTo>
                  <a:cubicBezTo>
                    <a:pt x="50125" y="1094"/>
                    <a:pt x="49616" y="873"/>
                    <a:pt x="49102" y="700"/>
                  </a:cubicBezTo>
                  <a:cubicBezTo>
                    <a:pt x="48581" y="492"/>
                    <a:pt x="48060" y="283"/>
                    <a:pt x="47886" y="283"/>
                  </a:cubicBezTo>
                  <a:cubicBezTo>
                    <a:pt x="47847" y="283"/>
                    <a:pt x="47825" y="294"/>
                    <a:pt x="47825" y="317"/>
                  </a:cubicBezTo>
                  <a:cubicBezTo>
                    <a:pt x="47825" y="437"/>
                    <a:pt x="48328" y="1224"/>
                    <a:pt x="48083" y="1224"/>
                  </a:cubicBezTo>
                  <a:cubicBezTo>
                    <a:pt x="48066" y="1224"/>
                    <a:pt x="48045" y="1220"/>
                    <a:pt x="48019" y="1211"/>
                  </a:cubicBezTo>
                  <a:cubicBezTo>
                    <a:pt x="47706" y="1057"/>
                    <a:pt x="47262" y="556"/>
                    <a:pt x="46868" y="556"/>
                  </a:cubicBezTo>
                  <a:cubicBezTo>
                    <a:pt x="46780" y="556"/>
                    <a:pt x="46695" y="581"/>
                    <a:pt x="46615" y="639"/>
                  </a:cubicBezTo>
                  <a:cubicBezTo>
                    <a:pt x="46309" y="944"/>
                    <a:pt x="45719" y="1370"/>
                    <a:pt x="45362" y="1370"/>
                  </a:cubicBezTo>
                  <a:cubicBezTo>
                    <a:pt x="45271" y="1370"/>
                    <a:pt x="45195" y="1342"/>
                    <a:pt x="45143" y="1278"/>
                  </a:cubicBezTo>
                  <a:cubicBezTo>
                    <a:pt x="44990" y="1016"/>
                    <a:pt x="45086" y="714"/>
                    <a:pt x="44889" y="714"/>
                  </a:cubicBezTo>
                  <a:cubicBezTo>
                    <a:pt x="44843" y="714"/>
                    <a:pt x="44782" y="730"/>
                    <a:pt x="44699" y="767"/>
                  </a:cubicBezTo>
                  <a:cubicBezTo>
                    <a:pt x="44361" y="909"/>
                    <a:pt x="44026" y="1089"/>
                    <a:pt x="43852" y="1089"/>
                  </a:cubicBezTo>
                  <a:cubicBezTo>
                    <a:pt x="43795" y="1089"/>
                    <a:pt x="43755" y="1069"/>
                    <a:pt x="43739" y="1022"/>
                  </a:cubicBezTo>
                  <a:cubicBezTo>
                    <a:pt x="43633" y="917"/>
                    <a:pt x="43527" y="591"/>
                    <a:pt x="43459" y="591"/>
                  </a:cubicBezTo>
                  <a:cubicBezTo>
                    <a:pt x="43445" y="591"/>
                    <a:pt x="43432" y="605"/>
                    <a:pt x="43422" y="639"/>
                  </a:cubicBezTo>
                  <a:cubicBezTo>
                    <a:pt x="43365" y="860"/>
                    <a:pt x="43357" y="1175"/>
                    <a:pt x="43273" y="1175"/>
                  </a:cubicBezTo>
                  <a:cubicBezTo>
                    <a:pt x="43260" y="1175"/>
                    <a:pt x="43245" y="1167"/>
                    <a:pt x="43228" y="1150"/>
                  </a:cubicBezTo>
                  <a:cubicBezTo>
                    <a:pt x="43123" y="1096"/>
                    <a:pt x="42675" y="702"/>
                    <a:pt x="42517" y="702"/>
                  </a:cubicBezTo>
                  <a:cubicBezTo>
                    <a:pt x="42482" y="702"/>
                    <a:pt x="42461" y="721"/>
                    <a:pt x="42461" y="767"/>
                  </a:cubicBezTo>
                  <a:cubicBezTo>
                    <a:pt x="42461" y="966"/>
                    <a:pt x="42694" y="1397"/>
                    <a:pt x="42616" y="1397"/>
                  </a:cubicBezTo>
                  <a:cubicBezTo>
                    <a:pt x="42593" y="1397"/>
                    <a:pt x="42546" y="1362"/>
                    <a:pt x="42461" y="1278"/>
                  </a:cubicBezTo>
                  <a:cubicBezTo>
                    <a:pt x="42113" y="925"/>
                    <a:pt x="41839" y="455"/>
                    <a:pt x="41552" y="455"/>
                  </a:cubicBezTo>
                  <a:cubicBezTo>
                    <a:pt x="41474" y="455"/>
                    <a:pt x="41394" y="490"/>
                    <a:pt x="41312" y="573"/>
                  </a:cubicBezTo>
                  <a:cubicBezTo>
                    <a:pt x="41008" y="829"/>
                    <a:pt x="40342" y="1242"/>
                    <a:pt x="40017" y="1242"/>
                  </a:cubicBezTo>
                  <a:cubicBezTo>
                    <a:pt x="39933" y="1242"/>
                    <a:pt x="39872" y="1215"/>
                    <a:pt x="39846" y="1150"/>
                  </a:cubicBezTo>
                  <a:cubicBezTo>
                    <a:pt x="39700" y="863"/>
                    <a:pt x="39951" y="719"/>
                    <a:pt x="39870" y="719"/>
                  </a:cubicBezTo>
                  <a:cubicBezTo>
                    <a:pt x="39843" y="719"/>
                    <a:pt x="39780" y="735"/>
                    <a:pt x="39652" y="767"/>
                  </a:cubicBezTo>
                  <a:cubicBezTo>
                    <a:pt x="39080" y="828"/>
                    <a:pt x="38375" y="828"/>
                    <a:pt x="38375" y="828"/>
                  </a:cubicBezTo>
                  <a:lnTo>
                    <a:pt x="37864" y="639"/>
                  </a:lnTo>
                  <a:cubicBezTo>
                    <a:pt x="37864" y="639"/>
                    <a:pt x="37561" y="1043"/>
                    <a:pt x="37451" y="1043"/>
                  </a:cubicBezTo>
                  <a:cubicBezTo>
                    <a:pt x="37437" y="1043"/>
                    <a:pt x="37426" y="1036"/>
                    <a:pt x="37420" y="1022"/>
                  </a:cubicBezTo>
                  <a:cubicBezTo>
                    <a:pt x="37292" y="895"/>
                    <a:pt x="36781" y="573"/>
                    <a:pt x="36781" y="573"/>
                  </a:cubicBezTo>
                  <a:cubicBezTo>
                    <a:pt x="36781" y="573"/>
                    <a:pt x="36781" y="1099"/>
                    <a:pt x="36708" y="1099"/>
                  </a:cubicBezTo>
                  <a:cubicBezTo>
                    <a:pt x="36693" y="1099"/>
                    <a:pt x="36675" y="1076"/>
                    <a:pt x="36653" y="1022"/>
                  </a:cubicBezTo>
                  <a:cubicBezTo>
                    <a:pt x="36601" y="819"/>
                    <a:pt x="36471" y="253"/>
                    <a:pt x="36355" y="253"/>
                  </a:cubicBezTo>
                  <a:cubicBezTo>
                    <a:pt x="36325" y="253"/>
                    <a:pt x="36296" y="291"/>
                    <a:pt x="36270" y="384"/>
                  </a:cubicBezTo>
                  <a:cubicBezTo>
                    <a:pt x="36168" y="738"/>
                    <a:pt x="35985" y="1177"/>
                    <a:pt x="35915" y="1177"/>
                  </a:cubicBezTo>
                  <a:cubicBezTo>
                    <a:pt x="35898" y="1177"/>
                    <a:pt x="35887" y="1149"/>
                    <a:pt x="35887" y="1084"/>
                  </a:cubicBezTo>
                  <a:cubicBezTo>
                    <a:pt x="35887" y="817"/>
                    <a:pt x="35840" y="183"/>
                    <a:pt x="35672" y="183"/>
                  </a:cubicBezTo>
                  <a:cubicBezTo>
                    <a:pt x="35641" y="183"/>
                    <a:pt x="35605" y="205"/>
                    <a:pt x="35565" y="256"/>
                  </a:cubicBezTo>
                  <a:cubicBezTo>
                    <a:pt x="35313" y="508"/>
                    <a:pt x="34896" y="1006"/>
                    <a:pt x="34672" y="1006"/>
                  </a:cubicBezTo>
                  <a:cubicBezTo>
                    <a:pt x="34615" y="1006"/>
                    <a:pt x="34570" y="973"/>
                    <a:pt x="34544" y="895"/>
                  </a:cubicBezTo>
                  <a:cubicBezTo>
                    <a:pt x="34497" y="652"/>
                    <a:pt x="34268" y="229"/>
                    <a:pt x="34158" y="229"/>
                  </a:cubicBezTo>
                  <a:cubicBezTo>
                    <a:pt x="34122" y="229"/>
                    <a:pt x="34099" y="273"/>
                    <a:pt x="34099" y="384"/>
                  </a:cubicBezTo>
                  <a:cubicBezTo>
                    <a:pt x="34099" y="689"/>
                    <a:pt x="34300" y="1114"/>
                    <a:pt x="34157" y="1114"/>
                  </a:cubicBezTo>
                  <a:cubicBezTo>
                    <a:pt x="34121" y="1114"/>
                    <a:pt x="34062" y="1087"/>
                    <a:pt x="33971" y="1022"/>
                  </a:cubicBezTo>
                  <a:cubicBezTo>
                    <a:pt x="33657" y="813"/>
                    <a:pt x="32656" y="301"/>
                    <a:pt x="32447" y="301"/>
                  </a:cubicBezTo>
                  <a:cubicBezTo>
                    <a:pt x="32401" y="301"/>
                    <a:pt x="32393" y="326"/>
                    <a:pt x="32439" y="384"/>
                  </a:cubicBezTo>
                  <a:cubicBezTo>
                    <a:pt x="32664" y="663"/>
                    <a:pt x="33134" y="1045"/>
                    <a:pt x="33027" y="1045"/>
                  </a:cubicBezTo>
                  <a:cubicBezTo>
                    <a:pt x="33013" y="1045"/>
                    <a:pt x="32988" y="1037"/>
                    <a:pt x="32950" y="1022"/>
                  </a:cubicBezTo>
                  <a:cubicBezTo>
                    <a:pt x="32635" y="917"/>
                    <a:pt x="31843" y="508"/>
                    <a:pt x="31643" y="508"/>
                  </a:cubicBezTo>
                  <a:cubicBezTo>
                    <a:pt x="31599" y="508"/>
                    <a:pt x="31584" y="527"/>
                    <a:pt x="31606" y="573"/>
                  </a:cubicBezTo>
                  <a:cubicBezTo>
                    <a:pt x="31659" y="828"/>
                    <a:pt x="31628" y="1159"/>
                    <a:pt x="31583" y="1159"/>
                  </a:cubicBezTo>
                  <a:cubicBezTo>
                    <a:pt x="31571" y="1159"/>
                    <a:pt x="31558" y="1137"/>
                    <a:pt x="31545" y="1084"/>
                  </a:cubicBezTo>
                  <a:cubicBezTo>
                    <a:pt x="31451" y="896"/>
                    <a:pt x="31564" y="536"/>
                    <a:pt x="31350" y="536"/>
                  </a:cubicBezTo>
                  <a:cubicBezTo>
                    <a:pt x="31273" y="536"/>
                    <a:pt x="31154" y="583"/>
                    <a:pt x="30968" y="700"/>
                  </a:cubicBezTo>
                  <a:cubicBezTo>
                    <a:pt x="30410" y="1059"/>
                    <a:pt x="29729" y="1414"/>
                    <a:pt x="29475" y="1414"/>
                  </a:cubicBezTo>
                  <a:cubicBezTo>
                    <a:pt x="29411" y="1414"/>
                    <a:pt x="29374" y="1391"/>
                    <a:pt x="29374" y="1339"/>
                  </a:cubicBezTo>
                  <a:cubicBezTo>
                    <a:pt x="29374" y="1192"/>
                    <a:pt x="29411" y="774"/>
                    <a:pt x="29368" y="774"/>
                  </a:cubicBezTo>
                  <a:cubicBezTo>
                    <a:pt x="29355" y="774"/>
                    <a:pt x="29336" y="809"/>
                    <a:pt x="29308" y="895"/>
                  </a:cubicBezTo>
                  <a:cubicBezTo>
                    <a:pt x="29166" y="1182"/>
                    <a:pt x="29202" y="1541"/>
                    <a:pt x="29147" y="1541"/>
                  </a:cubicBezTo>
                  <a:cubicBezTo>
                    <a:pt x="29129" y="1541"/>
                    <a:pt x="29101" y="1501"/>
                    <a:pt x="29052" y="1405"/>
                  </a:cubicBezTo>
                  <a:cubicBezTo>
                    <a:pt x="28909" y="1115"/>
                    <a:pt x="28653" y="677"/>
                    <a:pt x="28539" y="677"/>
                  </a:cubicBezTo>
                  <a:cubicBezTo>
                    <a:pt x="28502" y="677"/>
                    <a:pt x="28480" y="721"/>
                    <a:pt x="28480" y="828"/>
                  </a:cubicBezTo>
                  <a:cubicBezTo>
                    <a:pt x="28480" y="1152"/>
                    <a:pt x="28512" y="1540"/>
                    <a:pt x="28386" y="1540"/>
                  </a:cubicBezTo>
                  <a:cubicBezTo>
                    <a:pt x="28337" y="1540"/>
                    <a:pt x="28265" y="1482"/>
                    <a:pt x="28158" y="1339"/>
                  </a:cubicBezTo>
                  <a:cubicBezTo>
                    <a:pt x="27856" y="888"/>
                    <a:pt x="27516" y="476"/>
                    <a:pt x="27228" y="476"/>
                  </a:cubicBezTo>
                  <a:cubicBezTo>
                    <a:pt x="27151" y="476"/>
                    <a:pt x="27077" y="506"/>
                    <a:pt x="27009" y="573"/>
                  </a:cubicBezTo>
                  <a:cubicBezTo>
                    <a:pt x="26788" y="851"/>
                    <a:pt x="26663" y="1175"/>
                    <a:pt x="26510" y="1175"/>
                  </a:cubicBezTo>
                  <a:cubicBezTo>
                    <a:pt x="26487" y="1175"/>
                    <a:pt x="26462" y="1167"/>
                    <a:pt x="26437" y="1150"/>
                  </a:cubicBezTo>
                  <a:cubicBezTo>
                    <a:pt x="26348" y="1015"/>
                    <a:pt x="26227" y="821"/>
                    <a:pt x="26099" y="821"/>
                  </a:cubicBezTo>
                  <a:cubicBezTo>
                    <a:pt x="26042" y="821"/>
                    <a:pt x="25984" y="859"/>
                    <a:pt x="25926" y="956"/>
                  </a:cubicBezTo>
                  <a:cubicBezTo>
                    <a:pt x="25785" y="1189"/>
                    <a:pt x="25647" y="1353"/>
                    <a:pt x="25556" y="1353"/>
                  </a:cubicBezTo>
                  <a:cubicBezTo>
                    <a:pt x="25522" y="1353"/>
                    <a:pt x="25494" y="1330"/>
                    <a:pt x="25476" y="1278"/>
                  </a:cubicBezTo>
                  <a:cubicBezTo>
                    <a:pt x="25431" y="1184"/>
                    <a:pt x="25350" y="882"/>
                    <a:pt x="25284" y="882"/>
                  </a:cubicBezTo>
                  <a:cubicBezTo>
                    <a:pt x="25260" y="882"/>
                    <a:pt x="25238" y="921"/>
                    <a:pt x="25221" y="1022"/>
                  </a:cubicBezTo>
                  <a:cubicBezTo>
                    <a:pt x="25172" y="1374"/>
                    <a:pt x="25561" y="1489"/>
                    <a:pt x="25411" y="1489"/>
                  </a:cubicBezTo>
                  <a:cubicBezTo>
                    <a:pt x="25371" y="1489"/>
                    <a:pt x="25293" y="1481"/>
                    <a:pt x="25160" y="1467"/>
                  </a:cubicBezTo>
                  <a:cubicBezTo>
                    <a:pt x="24729" y="1371"/>
                    <a:pt x="24335" y="1100"/>
                    <a:pt x="24190" y="1100"/>
                  </a:cubicBezTo>
                  <a:cubicBezTo>
                    <a:pt x="24141" y="1100"/>
                    <a:pt x="24121" y="1131"/>
                    <a:pt x="24138" y="1211"/>
                  </a:cubicBezTo>
                  <a:cubicBezTo>
                    <a:pt x="24138" y="1451"/>
                    <a:pt x="24101" y="1688"/>
                    <a:pt x="23977" y="1688"/>
                  </a:cubicBezTo>
                  <a:cubicBezTo>
                    <a:pt x="23934" y="1688"/>
                    <a:pt x="23881" y="1660"/>
                    <a:pt x="23816" y="1594"/>
                  </a:cubicBezTo>
                  <a:cubicBezTo>
                    <a:pt x="23634" y="1412"/>
                    <a:pt x="23516" y="1099"/>
                    <a:pt x="23256" y="1099"/>
                  </a:cubicBezTo>
                  <a:cubicBezTo>
                    <a:pt x="23151" y="1099"/>
                    <a:pt x="23024" y="1149"/>
                    <a:pt x="22861" y="1278"/>
                  </a:cubicBezTo>
                  <a:cubicBezTo>
                    <a:pt x="22484" y="1606"/>
                    <a:pt x="22279" y="1797"/>
                    <a:pt x="22147" y="1797"/>
                  </a:cubicBezTo>
                  <a:cubicBezTo>
                    <a:pt x="22100" y="1797"/>
                    <a:pt x="22062" y="1773"/>
                    <a:pt x="22028" y="1722"/>
                  </a:cubicBezTo>
                  <a:cubicBezTo>
                    <a:pt x="21989" y="1640"/>
                    <a:pt x="21816" y="1505"/>
                    <a:pt x="21664" y="1505"/>
                  </a:cubicBezTo>
                  <a:cubicBezTo>
                    <a:pt x="21579" y="1505"/>
                    <a:pt x="21501" y="1546"/>
                    <a:pt x="21456" y="1661"/>
                  </a:cubicBezTo>
                  <a:cubicBezTo>
                    <a:pt x="21405" y="1902"/>
                    <a:pt x="21432" y="2108"/>
                    <a:pt x="21304" y="2108"/>
                  </a:cubicBezTo>
                  <a:cubicBezTo>
                    <a:pt x="21265" y="2108"/>
                    <a:pt x="21210" y="2089"/>
                    <a:pt x="21134" y="2044"/>
                  </a:cubicBezTo>
                  <a:cubicBezTo>
                    <a:pt x="20956" y="1908"/>
                    <a:pt x="20465" y="1742"/>
                    <a:pt x="20252" y="1742"/>
                  </a:cubicBezTo>
                  <a:cubicBezTo>
                    <a:pt x="20161" y="1742"/>
                    <a:pt x="20121" y="1773"/>
                    <a:pt x="20179" y="1850"/>
                  </a:cubicBezTo>
                  <a:cubicBezTo>
                    <a:pt x="20307" y="2044"/>
                    <a:pt x="20179" y="2299"/>
                    <a:pt x="19985" y="2299"/>
                  </a:cubicBezTo>
                  <a:cubicBezTo>
                    <a:pt x="19793" y="2299"/>
                    <a:pt x="19207" y="1974"/>
                    <a:pt x="18898" y="1974"/>
                  </a:cubicBezTo>
                  <a:cubicBezTo>
                    <a:pt x="18796" y="1974"/>
                    <a:pt x="18724" y="2010"/>
                    <a:pt x="18708" y="2105"/>
                  </a:cubicBezTo>
                  <a:cubicBezTo>
                    <a:pt x="18653" y="2450"/>
                    <a:pt x="18337" y="2692"/>
                    <a:pt x="18132" y="2692"/>
                  </a:cubicBezTo>
                  <a:cubicBezTo>
                    <a:pt x="18110" y="2692"/>
                    <a:pt x="18089" y="2689"/>
                    <a:pt x="18069" y="2682"/>
                  </a:cubicBezTo>
                  <a:cubicBezTo>
                    <a:pt x="17904" y="2600"/>
                    <a:pt x="17578" y="2464"/>
                    <a:pt x="17318" y="2464"/>
                  </a:cubicBezTo>
                  <a:cubicBezTo>
                    <a:pt x="17176" y="2464"/>
                    <a:pt x="17053" y="2504"/>
                    <a:pt x="16986" y="2616"/>
                  </a:cubicBezTo>
                  <a:cubicBezTo>
                    <a:pt x="16731" y="2938"/>
                    <a:pt x="15965" y="2938"/>
                    <a:pt x="15965" y="2938"/>
                  </a:cubicBezTo>
                  <a:cubicBezTo>
                    <a:pt x="15965" y="2938"/>
                    <a:pt x="14451" y="2611"/>
                    <a:pt x="14042" y="2611"/>
                  </a:cubicBezTo>
                  <a:cubicBezTo>
                    <a:pt x="13939" y="2611"/>
                    <a:pt x="13906" y="2631"/>
                    <a:pt x="13983" y="2682"/>
                  </a:cubicBezTo>
                  <a:cubicBezTo>
                    <a:pt x="14366" y="2871"/>
                    <a:pt x="14493" y="3321"/>
                    <a:pt x="14493" y="3321"/>
                  </a:cubicBezTo>
                  <a:cubicBezTo>
                    <a:pt x="14493" y="3321"/>
                    <a:pt x="14206" y="3105"/>
                    <a:pt x="14008" y="3105"/>
                  </a:cubicBezTo>
                  <a:cubicBezTo>
                    <a:pt x="13943" y="3105"/>
                    <a:pt x="13887" y="3129"/>
                    <a:pt x="13855" y="3193"/>
                  </a:cubicBezTo>
                  <a:cubicBezTo>
                    <a:pt x="13745" y="3414"/>
                    <a:pt x="13160" y="3869"/>
                    <a:pt x="13043" y="3869"/>
                  </a:cubicBezTo>
                  <a:cubicBezTo>
                    <a:pt x="13025" y="3869"/>
                    <a:pt x="13018" y="3858"/>
                    <a:pt x="13027" y="3832"/>
                  </a:cubicBezTo>
                  <a:cubicBezTo>
                    <a:pt x="13027" y="3725"/>
                    <a:pt x="13027" y="3037"/>
                    <a:pt x="12953" y="3037"/>
                  </a:cubicBezTo>
                  <a:cubicBezTo>
                    <a:pt x="12938" y="3037"/>
                    <a:pt x="12921" y="3064"/>
                    <a:pt x="12900" y="3127"/>
                  </a:cubicBezTo>
                  <a:cubicBezTo>
                    <a:pt x="12741" y="3495"/>
                    <a:pt x="12585" y="4202"/>
                    <a:pt x="12427" y="4202"/>
                  </a:cubicBezTo>
                  <a:cubicBezTo>
                    <a:pt x="12392" y="4202"/>
                    <a:pt x="12357" y="4168"/>
                    <a:pt x="12322" y="4087"/>
                  </a:cubicBezTo>
                  <a:cubicBezTo>
                    <a:pt x="12122" y="3734"/>
                    <a:pt x="11606" y="3265"/>
                    <a:pt x="11456" y="3265"/>
                  </a:cubicBezTo>
                  <a:cubicBezTo>
                    <a:pt x="11415" y="3265"/>
                    <a:pt x="11401" y="3300"/>
                    <a:pt x="11428" y="3382"/>
                  </a:cubicBezTo>
                  <a:cubicBezTo>
                    <a:pt x="11486" y="3660"/>
                    <a:pt x="11730" y="4125"/>
                    <a:pt x="11631" y="4125"/>
                  </a:cubicBezTo>
                  <a:cubicBezTo>
                    <a:pt x="11615" y="4125"/>
                    <a:pt x="11591" y="4113"/>
                    <a:pt x="11556" y="4087"/>
                  </a:cubicBezTo>
                  <a:cubicBezTo>
                    <a:pt x="11358" y="3936"/>
                    <a:pt x="10543" y="3518"/>
                    <a:pt x="10400" y="3518"/>
                  </a:cubicBezTo>
                  <a:cubicBezTo>
                    <a:pt x="10358" y="3518"/>
                    <a:pt x="10373" y="3552"/>
                    <a:pt x="10473" y="3638"/>
                  </a:cubicBezTo>
                  <a:cubicBezTo>
                    <a:pt x="10918" y="4087"/>
                    <a:pt x="11301" y="4087"/>
                    <a:pt x="10918" y="4087"/>
                  </a:cubicBezTo>
                  <a:cubicBezTo>
                    <a:pt x="10687" y="4087"/>
                    <a:pt x="9814" y="3817"/>
                    <a:pt x="9502" y="3817"/>
                  </a:cubicBezTo>
                  <a:cubicBezTo>
                    <a:pt x="9385" y="3817"/>
                    <a:pt x="9347" y="3855"/>
                    <a:pt x="9451" y="3959"/>
                  </a:cubicBezTo>
                  <a:cubicBezTo>
                    <a:pt x="9835" y="4276"/>
                    <a:pt x="10218" y="4404"/>
                    <a:pt x="10024" y="4404"/>
                  </a:cubicBezTo>
                  <a:cubicBezTo>
                    <a:pt x="9819" y="4404"/>
                    <a:pt x="8798" y="4077"/>
                    <a:pt x="8462" y="4077"/>
                  </a:cubicBezTo>
                  <a:cubicBezTo>
                    <a:pt x="8379" y="4077"/>
                    <a:pt x="8338" y="4097"/>
                    <a:pt x="8363" y="4148"/>
                  </a:cubicBezTo>
                  <a:cubicBezTo>
                    <a:pt x="8405" y="4309"/>
                    <a:pt x="8344" y="4724"/>
                    <a:pt x="8309" y="4929"/>
                  </a:cubicBezTo>
                  <a:lnTo>
                    <a:pt x="8309" y="4929"/>
                  </a:lnTo>
                  <a:cubicBezTo>
                    <a:pt x="8333" y="4637"/>
                    <a:pt x="8168" y="4078"/>
                    <a:pt x="7971" y="4078"/>
                  </a:cubicBezTo>
                  <a:cubicBezTo>
                    <a:pt x="7932" y="4078"/>
                    <a:pt x="7892" y="4099"/>
                    <a:pt x="7853" y="4148"/>
                  </a:cubicBezTo>
                  <a:cubicBezTo>
                    <a:pt x="7695" y="4468"/>
                    <a:pt x="7313" y="4834"/>
                    <a:pt x="7191" y="4834"/>
                  </a:cubicBezTo>
                  <a:cubicBezTo>
                    <a:pt x="7167" y="4834"/>
                    <a:pt x="7153" y="4819"/>
                    <a:pt x="7153" y="4787"/>
                  </a:cubicBezTo>
                  <a:cubicBezTo>
                    <a:pt x="7200" y="4640"/>
                    <a:pt x="7329" y="3869"/>
                    <a:pt x="7231" y="3869"/>
                  </a:cubicBezTo>
                  <a:cubicBezTo>
                    <a:pt x="7203" y="3869"/>
                    <a:pt x="7157" y="3931"/>
                    <a:pt x="7086" y="4087"/>
                  </a:cubicBezTo>
                  <a:cubicBezTo>
                    <a:pt x="6827" y="4611"/>
                    <a:pt x="6735" y="5048"/>
                    <a:pt x="6640" y="5048"/>
                  </a:cubicBezTo>
                  <a:cubicBezTo>
                    <a:pt x="6619" y="5048"/>
                    <a:pt x="6598" y="5027"/>
                    <a:pt x="6575" y="4981"/>
                  </a:cubicBezTo>
                  <a:cubicBezTo>
                    <a:pt x="6476" y="4783"/>
                    <a:pt x="6147" y="4161"/>
                    <a:pt x="6004" y="4161"/>
                  </a:cubicBezTo>
                  <a:cubicBezTo>
                    <a:pt x="5963" y="4161"/>
                    <a:pt x="5937" y="4213"/>
                    <a:pt x="5937" y="4343"/>
                  </a:cubicBezTo>
                  <a:cubicBezTo>
                    <a:pt x="5937" y="4831"/>
                    <a:pt x="6030" y="5137"/>
                    <a:pt x="5940" y="5137"/>
                  </a:cubicBezTo>
                  <a:cubicBezTo>
                    <a:pt x="5924" y="5137"/>
                    <a:pt x="5903" y="5128"/>
                    <a:pt x="5876" y="5109"/>
                  </a:cubicBezTo>
                  <a:cubicBezTo>
                    <a:pt x="5734" y="5016"/>
                    <a:pt x="5290" y="4685"/>
                    <a:pt x="5133" y="4685"/>
                  </a:cubicBezTo>
                  <a:cubicBezTo>
                    <a:pt x="5075" y="4685"/>
                    <a:pt x="5057" y="4731"/>
                    <a:pt x="5109" y="4853"/>
                  </a:cubicBezTo>
                  <a:cubicBezTo>
                    <a:pt x="5298" y="5237"/>
                    <a:pt x="5365" y="5492"/>
                    <a:pt x="5365" y="5492"/>
                  </a:cubicBezTo>
                  <a:cubicBezTo>
                    <a:pt x="5365" y="5492"/>
                    <a:pt x="4570" y="5114"/>
                    <a:pt x="4377" y="5114"/>
                  </a:cubicBezTo>
                  <a:cubicBezTo>
                    <a:pt x="4320" y="5114"/>
                    <a:pt x="4316" y="5148"/>
                    <a:pt x="4404" y="5237"/>
                  </a:cubicBezTo>
                  <a:cubicBezTo>
                    <a:pt x="4750" y="5637"/>
                    <a:pt x="5149" y="5884"/>
                    <a:pt x="4895" y="5884"/>
                  </a:cubicBezTo>
                  <a:cubicBezTo>
                    <a:pt x="4868" y="5884"/>
                    <a:pt x="4832" y="5881"/>
                    <a:pt x="4788" y="5875"/>
                  </a:cubicBezTo>
                  <a:cubicBezTo>
                    <a:pt x="4441" y="5823"/>
                    <a:pt x="3665" y="5541"/>
                    <a:pt x="3280" y="5541"/>
                  </a:cubicBezTo>
                  <a:cubicBezTo>
                    <a:pt x="3171" y="5541"/>
                    <a:pt x="3094" y="5564"/>
                    <a:pt x="3066" y="5620"/>
                  </a:cubicBezTo>
                  <a:cubicBezTo>
                    <a:pt x="3013" y="5822"/>
                    <a:pt x="2762" y="6224"/>
                    <a:pt x="2660" y="6224"/>
                  </a:cubicBezTo>
                  <a:cubicBezTo>
                    <a:pt x="2633" y="6224"/>
                    <a:pt x="2616" y="6196"/>
                    <a:pt x="2616" y="6131"/>
                  </a:cubicBezTo>
                  <a:cubicBezTo>
                    <a:pt x="2616" y="5874"/>
                    <a:pt x="2778" y="5217"/>
                    <a:pt x="2685" y="5217"/>
                  </a:cubicBezTo>
                  <a:cubicBezTo>
                    <a:pt x="2661" y="5217"/>
                    <a:pt x="2620" y="5260"/>
                    <a:pt x="2555" y="5364"/>
                  </a:cubicBezTo>
                  <a:cubicBezTo>
                    <a:pt x="2241" y="5729"/>
                    <a:pt x="2140" y="6052"/>
                    <a:pt x="2043" y="6052"/>
                  </a:cubicBezTo>
                  <a:cubicBezTo>
                    <a:pt x="2022" y="6052"/>
                    <a:pt x="2001" y="6037"/>
                    <a:pt x="1978" y="6003"/>
                  </a:cubicBezTo>
                  <a:cubicBezTo>
                    <a:pt x="1930" y="5850"/>
                    <a:pt x="1840" y="5543"/>
                    <a:pt x="1772" y="5543"/>
                  </a:cubicBezTo>
                  <a:cubicBezTo>
                    <a:pt x="1754" y="5543"/>
                    <a:pt x="1737" y="5565"/>
                    <a:pt x="1723" y="5620"/>
                  </a:cubicBezTo>
                  <a:cubicBezTo>
                    <a:pt x="1661" y="5936"/>
                    <a:pt x="1406" y="6131"/>
                    <a:pt x="1278" y="6131"/>
                  </a:cubicBezTo>
                  <a:cubicBezTo>
                    <a:pt x="1084" y="6131"/>
                    <a:pt x="190" y="5809"/>
                    <a:pt x="190" y="5809"/>
                  </a:cubicBezTo>
                  <a:lnTo>
                    <a:pt x="1" y="7213"/>
                  </a:lnTo>
                  <a:lnTo>
                    <a:pt x="1" y="7535"/>
                  </a:lnTo>
                  <a:lnTo>
                    <a:pt x="54466" y="7535"/>
                  </a:lnTo>
                  <a:lnTo>
                    <a:pt x="54466" y="1533"/>
                  </a:lnTo>
                  <a:cubicBezTo>
                    <a:pt x="54466" y="1533"/>
                    <a:pt x="52745" y="767"/>
                    <a:pt x="52745" y="384"/>
                  </a:cubicBezTo>
                  <a:lnTo>
                    <a:pt x="52678" y="1278"/>
                  </a:lnTo>
                  <a:cubicBezTo>
                    <a:pt x="52678" y="1278"/>
                    <a:pt x="51820" y="370"/>
                    <a:pt x="51630" y="370"/>
                  </a:cubicBezTo>
                  <a:cubicBezTo>
                    <a:pt x="51600" y="370"/>
                    <a:pt x="51586" y="393"/>
                    <a:pt x="51595" y="445"/>
                  </a:cubicBezTo>
                  <a:cubicBezTo>
                    <a:pt x="51723" y="767"/>
                    <a:pt x="51723" y="1084"/>
                    <a:pt x="51723" y="1084"/>
                  </a:cubicBezTo>
                  <a:cubicBezTo>
                    <a:pt x="51723" y="1084"/>
                    <a:pt x="51242" y="602"/>
                    <a:pt x="51115" y="602"/>
                  </a:cubicBezTo>
                  <a:cubicBezTo>
                    <a:pt x="51095" y="602"/>
                    <a:pt x="51084" y="614"/>
                    <a:pt x="51084" y="639"/>
                  </a:cubicBezTo>
                  <a:cubicBezTo>
                    <a:pt x="51084" y="832"/>
                    <a:pt x="51157" y="1132"/>
                    <a:pt x="51138" y="1132"/>
                  </a:cubicBezTo>
                  <a:cubicBezTo>
                    <a:pt x="51132" y="1132"/>
                    <a:pt x="51116" y="1100"/>
                    <a:pt x="51084" y="1022"/>
                  </a:cubicBezTo>
                  <a:cubicBezTo>
                    <a:pt x="50890" y="767"/>
                    <a:pt x="50063" y="317"/>
                    <a:pt x="499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90" name="Google Shape;2490;p18"/>
            <p:cNvSpPr/>
            <p:nvPr/>
          </p:nvSpPr>
          <p:spPr>
            <a:xfrm>
              <a:off x="8635830" y="6125569"/>
              <a:ext cx="170" cy="170"/>
            </a:xfrm>
            <a:custGeom>
              <a:rect l="l" t="t" r="r" b="b"/>
              <a:pathLst>
                <a:path w="1" h="1" extrusionOk="0">
                  <a:moveTo>
                    <a:pt x="1" y="0"/>
                  </a:moveTo>
                  <a:lnTo>
                    <a:pt x="1" y="0"/>
                  </a:lnTo>
                  <a:lnTo>
                    <a:pt x="1" y="0"/>
                  </a:lnTo>
                  <a:close/>
                </a:path>
              </a:pathLst>
            </a:custGeom>
            <a:solidFill>
              <a:srgbClr val="53A65E"/>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91" name="Google Shape;2491;p18"/>
            <p:cNvSpPr/>
            <p:nvPr/>
          </p:nvSpPr>
          <p:spPr>
            <a:xfrm>
              <a:off x="8115469" y="5670232"/>
              <a:ext cx="184039" cy="368746"/>
            </a:xfrm>
            <a:custGeom>
              <a:rect l="l" t="t" r="r" b="b"/>
              <a:pathLst>
                <a:path w="1084" h="2172" extrusionOk="0">
                  <a:moveTo>
                    <a:pt x="1" y="0"/>
                  </a:moveTo>
                  <a:cubicBezTo>
                    <a:pt x="62" y="767"/>
                    <a:pt x="1084" y="2110"/>
                    <a:pt x="1084" y="2171"/>
                  </a:cubicBezTo>
                  <a:cubicBezTo>
                    <a:pt x="1084" y="2110"/>
                    <a:pt x="62" y="767"/>
                    <a:pt x="1" y="0"/>
                  </a:cubicBezTo>
                  <a:close/>
                </a:path>
              </a:pathLst>
            </a:custGeom>
            <a:solidFill>
              <a:srgbClr val="BBA43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92" name="Google Shape;2492;p18"/>
            <p:cNvSpPr/>
            <p:nvPr/>
          </p:nvSpPr>
          <p:spPr>
            <a:xfrm>
              <a:off x="8212581" y="6201798"/>
              <a:ext cx="108658" cy="65193"/>
            </a:xfrm>
            <a:custGeom>
              <a:rect l="l" t="t" r="r" b="b"/>
              <a:pathLst>
                <a:path w="640" h="384" extrusionOk="0">
                  <a:moveTo>
                    <a:pt x="1" y="256"/>
                  </a:moveTo>
                  <a:cubicBezTo>
                    <a:pt x="1" y="318"/>
                    <a:pt x="1" y="318"/>
                    <a:pt x="67" y="384"/>
                  </a:cubicBezTo>
                  <a:cubicBezTo>
                    <a:pt x="1" y="318"/>
                    <a:pt x="1" y="318"/>
                    <a:pt x="1" y="256"/>
                  </a:cubicBezTo>
                  <a:close/>
                  <a:moveTo>
                    <a:pt x="578" y="1"/>
                  </a:moveTo>
                  <a:cubicBezTo>
                    <a:pt x="578" y="1"/>
                    <a:pt x="639" y="1"/>
                    <a:pt x="639" y="62"/>
                  </a:cubicBezTo>
                  <a:cubicBezTo>
                    <a:pt x="639" y="1"/>
                    <a:pt x="578" y="1"/>
                    <a:pt x="578" y="1"/>
                  </a:cubicBezTo>
                  <a:close/>
                  <a:moveTo>
                    <a:pt x="578" y="1"/>
                  </a:moveTo>
                  <a:lnTo>
                    <a:pt x="578" y="1"/>
                  </a:lnTo>
                  <a:close/>
                </a:path>
              </a:pathLst>
            </a:custGeom>
            <a:solidFill>
              <a:srgbClr val="3E8948"/>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93" name="Google Shape;2493;p18"/>
            <p:cNvSpPr/>
            <p:nvPr/>
          </p:nvSpPr>
          <p:spPr>
            <a:xfrm>
              <a:off x="8299336" y="6342372"/>
              <a:ext cx="130219" cy="119859"/>
            </a:xfrm>
            <a:custGeom>
              <a:rect l="l" t="t" r="r" b="b"/>
              <a:pathLst>
                <a:path w="767" h="706" extrusionOk="0">
                  <a:moveTo>
                    <a:pt x="1" y="0"/>
                  </a:moveTo>
                  <a:lnTo>
                    <a:pt x="1" y="0"/>
                  </a:lnTo>
                  <a:cubicBezTo>
                    <a:pt x="384" y="383"/>
                    <a:pt x="767" y="705"/>
                    <a:pt x="767" y="705"/>
                  </a:cubicBezTo>
                  <a:cubicBezTo>
                    <a:pt x="767" y="705"/>
                    <a:pt x="384" y="383"/>
                    <a:pt x="1" y="0"/>
                  </a:cubicBezTo>
                  <a:close/>
                </a:path>
              </a:pathLst>
            </a:custGeom>
            <a:solidFill>
              <a:srgbClr val="4CA757"/>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94" name="Google Shape;2494;p18"/>
            <p:cNvSpPr/>
            <p:nvPr/>
          </p:nvSpPr>
          <p:spPr>
            <a:xfrm>
              <a:off x="8223956" y="6266822"/>
              <a:ext cx="21732" cy="21901"/>
            </a:xfrm>
            <a:custGeom>
              <a:rect l="l" t="t" r="r" b="b"/>
              <a:pathLst>
                <a:path w="128" h="129" extrusionOk="0">
                  <a:moveTo>
                    <a:pt x="0" y="1"/>
                  </a:moveTo>
                  <a:cubicBezTo>
                    <a:pt x="61" y="62"/>
                    <a:pt x="61" y="129"/>
                    <a:pt x="128" y="129"/>
                  </a:cubicBezTo>
                  <a:lnTo>
                    <a:pt x="128" y="129"/>
                  </a:lnTo>
                  <a:cubicBezTo>
                    <a:pt x="61" y="129"/>
                    <a:pt x="61" y="62"/>
                    <a:pt x="0" y="1"/>
                  </a:cubicBezTo>
                  <a:close/>
                </a:path>
              </a:pathLst>
            </a:custGeom>
            <a:solidFill>
              <a:srgbClr val="3E8948"/>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95" name="Google Shape;2495;p18"/>
            <p:cNvSpPr/>
            <p:nvPr/>
          </p:nvSpPr>
          <p:spPr>
            <a:xfrm>
              <a:off x="8245517" y="6288553"/>
              <a:ext cx="97283" cy="205764"/>
            </a:xfrm>
            <a:custGeom>
              <a:rect l="l" t="t" r="r" b="b"/>
              <a:pathLst>
                <a:path w="573" h="1212" extrusionOk="0">
                  <a:moveTo>
                    <a:pt x="445" y="956"/>
                  </a:moveTo>
                  <a:cubicBezTo>
                    <a:pt x="445" y="956"/>
                    <a:pt x="445" y="1084"/>
                    <a:pt x="573" y="1211"/>
                  </a:cubicBezTo>
                  <a:cubicBezTo>
                    <a:pt x="445" y="1084"/>
                    <a:pt x="445" y="956"/>
                    <a:pt x="445" y="956"/>
                  </a:cubicBezTo>
                  <a:close/>
                  <a:moveTo>
                    <a:pt x="1" y="1"/>
                  </a:moveTo>
                  <a:cubicBezTo>
                    <a:pt x="62" y="128"/>
                    <a:pt x="190" y="256"/>
                    <a:pt x="318" y="317"/>
                  </a:cubicBezTo>
                  <a:lnTo>
                    <a:pt x="318" y="317"/>
                  </a:lnTo>
                  <a:cubicBezTo>
                    <a:pt x="190" y="256"/>
                    <a:pt x="62" y="128"/>
                    <a:pt x="1" y="1"/>
                  </a:cubicBezTo>
                  <a:close/>
                </a:path>
              </a:pathLst>
            </a:custGeom>
            <a:solidFill>
              <a:srgbClr val="1B4E29"/>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96" name="Google Shape;2496;p18"/>
            <p:cNvSpPr/>
            <p:nvPr/>
          </p:nvSpPr>
          <p:spPr>
            <a:xfrm>
              <a:off x="8505782" y="6754246"/>
              <a:ext cx="227332" cy="293367"/>
            </a:xfrm>
            <a:custGeom>
              <a:rect l="l" t="t" r="r" b="b"/>
              <a:pathLst>
                <a:path w="1339" h="1728" extrusionOk="0">
                  <a:moveTo>
                    <a:pt x="511" y="639"/>
                  </a:moveTo>
                  <a:lnTo>
                    <a:pt x="511" y="639"/>
                  </a:lnTo>
                  <a:cubicBezTo>
                    <a:pt x="767" y="1022"/>
                    <a:pt x="1150" y="1472"/>
                    <a:pt x="1339" y="1727"/>
                  </a:cubicBezTo>
                  <a:lnTo>
                    <a:pt x="1339" y="1727"/>
                  </a:lnTo>
                  <a:cubicBezTo>
                    <a:pt x="1150" y="1472"/>
                    <a:pt x="767" y="1022"/>
                    <a:pt x="511" y="639"/>
                  </a:cubicBezTo>
                  <a:close/>
                  <a:moveTo>
                    <a:pt x="0" y="1"/>
                  </a:moveTo>
                  <a:cubicBezTo>
                    <a:pt x="62" y="129"/>
                    <a:pt x="189" y="256"/>
                    <a:pt x="384" y="512"/>
                  </a:cubicBezTo>
                  <a:lnTo>
                    <a:pt x="384" y="512"/>
                  </a:lnTo>
                  <a:cubicBezTo>
                    <a:pt x="189" y="256"/>
                    <a:pt x="62" y="129"/>
                    <a:pt x="0" y="1"/>
                  </a:cubicBezTo>
                  <a:close/>
                </a:path>
              </a:pathLst>
            </a:custGeom>
            <a:solidFill>
              <a:srgbClr val="1B4E29"/>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97" name="Google Shape;2497;p18"/>
            <p:cNvSpPr/>
            <p:nvPr/>
          </p:nvSpPr>
          <p:spPr>
            <a:xfrm>
              <a:off x="8570806" y="6841001"/>
              <a:ext cx="184039" cy="238700"/>
            </a:xfrm>
            <a:custGeom>
              <a:rect l="l" t="t" r="r" b="b"/>
              <a:pathLst>
                <a:path w="1084" h="1406" extrusionOk="0">
                  <a:moveTo>
                    <a:pt x="956" y="1216"/>
                  </a:moveTo>
                  <a:cubicBezTo>
                    <a:pt x="1022" y="1344"/>
                    <a:pt x="1083" y="1405"/>
                    <a:pt x="1083" y="1405"/>
                  </a:cubicBezTo>
                  <a:cubicBezTo>
                    <a:pt x="1083" y="1405"/>
                    <a:pt x="1022" y="1344"/>
                    <a:pt x="956" y="1216"/>
                  </a:cubicBezTo>
                  <a:lnTo>
                    <a:pt x="956" y="1216"/>
                  </a:lnTo>
                  <a:close/>
                  <a:moveTo>
                    <a:pt x="1" y="1"/>
                  </a:moveTo>
                  <a:lnTo>
                    <a:pt x="1" y="1"/>
                  </a:lnTo>
                  <a:lnTo>
                    <a:pt x="128" y="128"/>
                  </a:lnTo>
                  <a:lnTo>
                    <a:pt x="128" y="128"/>
                  </a:lnTo>
                  <a:close/>
                </a:path>
              </a:pathLst>
            </a:custGeom>
            <a:solidFill>
              <a:srgbClr val="4CA757"/>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spTree>
    <p:extLst>
      <p:ext uri="{BB962C8B-B14F-4D97-AF65-F5344CB8AC3E}">
        <p14:creationId xmlns:p14="http://schemas.microsoft.com/office/powerpoint/2010/main" val="187840107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sldLayout>
</file>

<file path=ppt/slideLayouts/slideLayout6.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matchingName="Title and text ">
  <p:cSld name="Title and text ">
    <p:spTree>
      <p:nvGrpSpPr>
        <p:cNvPr id="1" name="Shape 3405"/>
        <p:cNvGrpSpPr/>
        <p:nvPr/>
      </p:nvGrpSpPr>
      <p:grpSpPr>
        <a:xfrm>
          <a:off x="0" y="0"/>
          <a:ext cx="0" cy="0"/>
        </a:xfrm>
      </p:grpSpPr>
      <p:sp>
        <p:nvSpPr>
          <p:cNvPr id="3406" name="Google Shape;3406;p24"/>
          <p:cNvSpPr txBox="1">
            <a:spLocks noGrp="1"/>
          </p:cNvSpPr>
          <p:nvPr>
            <p:ph type="title"/>
          </p:nvPr>
        </p:nvSpPr>
        <p:spPr>
          <a:xfrm>
            <a:off x="5008158" y="1774325"/>
            <a:ext cx="3416100" cy="1034700"/>
          </a:xfrm>
          <a:prstGeom prst="rect">
            <a:avLst/>
          </a:prstGeom>
        </p:spPr>
        <p:txBody>
          <a:bodyPr spcFirstLastPara="1" wrap="square" lIns="91425" tIns="91425" rIns="91425" bIns="91425" anchor="t" anchorCtr="0">
            <a:noAutofit/>
          </a:bodyPr>
          <a:lstStyle>
            <a:lvl1pPr lvl="0" algn="r" rtl="0">
              <a:lnSpc>
                <a:spcPct val="80000"/>
              </a:lnSpc>
              <a:spcBef>
                <a:spcPct val="0"/>
              </a:spcBef>
              <a:spcAft>
                <a:spcPct val="0"/>
              </a:spcAft>
              <a:buSzPts val="7200"/>
              <a:buNone/>
              <a:defRPr sz="7200">
                <a:solidFill>
                  <a:schemeClr val="lt2"/>
                </a:solidFill>
              </a:defRPr>
            </a:lvl1pPr>
            <a:lvl2pPr lvl="1" algn="r" rtl="0">
              <a:lnSpc>
                <a:spcPct val="80000"/>
              </a:lnSpc>
              <a:spcBef>
                <a:spcPct val="0"/>
              </a:spcBef>
              <a:spcAft>
                <a:spcPct val="0"/>
              </a:spcAft>
              <a:buSzPts val="7200"/>
              <a:buNone/>
              <a:defRPr sz="7200"/>
            </a:lvl2pPr>
            <a:lvl3pPr lvl="2" algn="r" rtl="0">
              <a:lnSpc>
                <a:spcPct val="80000"/>
              </a:lnSpc>
              <a:spcBef>
                <a:spcPct val="0"/>
              </a:spcBef>
              <a:spcAft>
                <a:spcPct val="0"/>
              </a:spcAft>
              <a:buSzPts val="7200"/>
              <a:buNone/>
              <a:defRPr sz="7200"/>
            </a:lvl3pPr>
            <a:lvl4pPr lvl="3" algn="r" rtl="0">
              <a:lnSpc>
                <a:spcPct val="80000"/>
              </a:lnSpc>
              <a:spcBef>
                <a:spcPct val="0"/>
              </a:spcBef>
              <a:spcAft>
                <a:spcPct val="0"/>
              </a:spcAft>
              <a:buSzPts val="7200"/>
              <a:buNone/>
              <a:defRPr sz="7200"/>
            </a:lvl4pPr>
            <a:lvl5pPr lvl="4" algn="r" rtl="0">
              <a:lnSpc>
                <a:spcPct val="80000"/>
              </a:lnSpc>
              <a:spcBef>
                <a:spcPct val="0"/>
              </a:spcBef>
              <a:spcAft>
                <a:spcPct val="0"/>
              </a:spcAft>
              <a:buSzPts val="7200"/>
              <a:buNone/>
              <a:defRPr sz="7200"/>
            </a:lvl5pPr>
            <a:lvl6pPr lvl="5" algn="r" rtl="0">
              <a:lnSpc>
                <a:spcPct val="80000"/>
              </a:lnSpc>
              <a:spcBef>
                <a:spcPct val="0"/>
              </a:spcBef>
              <a:spcAft>
                <a:spcPct val="0"/>
              </a:spcAft>
              <a:buSzPts val="7200"/>
              <a:buNone/>
              <a:defRPr sz="7200"/>
            </a:lvl6pPr>
            <a:lvl7pPr lvl="6" algn="r" rtl="0">
              <a:lnSpc>
                <a:spcPct val="80000"/>
              </a:lnSpc>
              <a:spcBef>
                <a:spcPct val="0"/>
              </a:spcBef>
              <a:spcAft>
                <a:spcPct val="0"/>
              </a:spcAft>
              <a:buSzPts val="7200"/>
              <a:buNone/>
              <a:defRPr sz="7200"/>
            </a:lvl7pPr>
            <a:lvl8pPr lvl="7" algn="r" rtl="0">
              <a:lnSpc>
                <a:spcPct val="80000"/>
              </a:lnSpc>
              <a:spcBef>
                <a:spcPct val="0"/>
              </a:spcBef>
              <a:spcAft>
                <a:spcPct val="0"/>
              </a:spcAft>
              <a:buSzPts val="7200"/>
              <a:buNone/>
              <a:defRPr sz="7200"/>
            </a:lvl8pPr>
            <a:lvl9pPr lvl="8" algn="r" rtl="0">
              <a:lnSpc>
                <a:spcPct val="80000"/>
              </a:lnSpc>
              <a:spcBef>
                <a:spcPct val="0"/>
              </a:spcBef>
              <a:spcAft>
                <a:spcPct val="0"/>
              </a:spcAft>
              <a:buSzPts val="7200"/>
              <a:buNone/>
              <a:defRPr sz="7200"/>
            </a:lvl9pPr>
          </a:lstStyle>
          <a:p>
            <a:endParaRPr/>
          </a:p>
        </p:txBody>
      </p:sp>
      <p:sp>
        <p:nvSpPr>
          <p:cNvPr id="3407" name="Google Shape;3407;p24"/>
          <p:cNvSpPr txBox="1">
            <a:spLocks noGrp="1"/>
          </p:cNvSpPr>
          <p:nvPr>
            <p:ph type="subTitle" idx="1"/>
          </p:nvPr>
        </p:nvSpPr>
        <p:spPr>
          <a:xfrm>
            <a:off x="5008025" y="2732825"/>
            <a:ext cx="3416100" cy="1034700"/>
          </a:xfrm>
          <a:prstGeom prst="rect">
            <a:avLst/>
          </a:prstGeom>
        </p:spPr>
        <p:txBody>
          <a:bodyPr spcFirstLastPara="1" wrap="square" lIns="91425" tIns="91425" rIns="91425" bIns="91425" anchor="t" anchorCtr="0">
            <a:noAutofit/>
          </a:bodyPr>
          <a:lstStyle>
            <a:lvl1pPr lvl="0" algn="r" rtl="0">
              <a:spcBef>
                <a:spcPct val="0"/>
              </a:spcBef>
              <a:spcAft>
                <a:spcPct val="0"/>
              </a:spcAft>
              <a:buSzPts val="1400"/>
              <a:buNone/>
              <a:defRPr sz="1400">
                <a:solidFill>
                  <a:schemeClr val="accent4"/>
                </a:solidFill>
                <a:latin typeface="Raleway Thin"/>
                <a:ea typeface="Raleway Thin"/>
                <a:cs typeface="Raleway Thin"/>
                <a:sym typeface="Raleway Thin"/>
              </a:defRPr>
            </a:lvl1pPr>
            <a:lvl2pPr lvl="1" algn="r" rtl="0">
              <a:lnSpc>
                <a:spcPct val="100000"/>
              </a:lnSpc>
              <a:spcBef>
                <a:spcPct val="0"/>
              </a:spcBef>
              <a:spcAft>
                <a:spcPct val="0"/>
              </a:spcAft>
              <a:buSzPts val="1400"/>
              <a:buNone/>
              <a:defRPr b="1"/>
            </a:lvl2pPr>
            <a:lvl3pPr lvl="2" algn="r" rtl="0">
              <a:lnSpc>
                <a:spcPct val="100000"/>
              </a:lnSpc>
              <a:spcBef>
                <a:spcPct val="0"/>
              </a:spcBef>
              <a:spcAft>
                <a:spcPct val="0"/>
              </a:spcAft>
              <a:buSzPts val="1400"/>
              <a:buNone/>
              <a:defRPr b="1"/>
            </a:lvl3pPr>
            <a:lvl4pPr lvl="3" algn="r" rtl="0">
              <a:lnSpc>
                <a:spcPct val="100000"/>
              </a:lnSpc>
              <a:spcBef>
                <a:spcPct val="0"/>
              </a:spcBef>
              <a:spcAft>
                <a:spcPct val="0"/>
              </a:spcAft>
              <a:buSzPts val="1400"/>
              <a:buNone/>
              <a:defRPr b="1"/>
            </a:lvl4pPr>
            <a:lvl5pPr lvl="4" algn="r" rtl="0">
              <a:lnSpc>
                <a:spcPct val="100000"/>
              </a:lnSpc>
              <a:spcBef>
                <a:spcPct val="0"/>
              </a:spcBef>
              <a:spcAft>
                <a:spcPct val="0"/>
              </a:spcAft>
              <a:buSzPts val="1400"/>
              <a:buNone/>
              <a:defRPr b="1"/>
            </a:lvl5pPr>
            <a:lvl6pPr lvl="5" algn="r" rtl="0">
              <a:lnSpc>
                <a:spcPct val="100000"/>
              </a:lnSpc>
              <a:spcBef>
                <a:spcPct val="0"/>
              </a:spcBef>
              <a:spcAft>
                <a:spcPct val="0"/>
              </a:spcAft>
              <a:buSzPts val="1400"/>
              <a:buNone/>
              <a:defRPr b="1"/>
            </a:lvl6pPr>
            <a:lvl7pPr lvl="6" algn="r" rtl="0">
              <a:lnSpc>
                <a:spcPct val="100000"/>
              </a:lnSpc>
              <a:spcBef>
                <a:spcPct val="0"/>
              </a:spcBef>
              <a:spcAft>
                <a:spcPct val="0"/>
              </a:spcAft>
              <a:buSzPts val="1400"/>
              <a:buNone/>
              <a:defRPr b="1"/>
            </a:lvl7pPr>
            <a:lvl8pPr lvl="7" algn="r" rtl="0">
              <a:lnSpc>
                <a:spcPct val="100000"/>
              </a:lnSpc>
              <a:spcBef>
                <a:spcPct val="0"/>
              </a:spcBef>
              <a:spcAft>
                <a:spcPct val="0"/>
              </a:spcAft>
              <a:buSzPts val="1400"/>
              <a:buNone/>
              <a:defRPr b="1"/>
            </a:lvl8pPr>
            <a:lvl9pPr lvl="8" algn="r" rtl="0">
              <a:lnSpc>
                <a:spcPct val="100000"/>
              </a:lnSpc>
              <a:spcBef>
                <a:spcPct val="0"/>
              </a:spcBef>
              <a:spcAft>
                <a:spcPct val="0"/>
              </a:spcAft>
              <a:buSzPts val="1400"/>
              <a:buNone/>
              <a:defRPr b="1"/>
            </a:lvl9pPr>
          </a:lstStyle>
          <a:p>
            <a:endParaRPr/>
          </a:p>
        </p:txBody>
      </p:sp>
      <p:grpSp>
        <p:nvGrpSpPr>
          <p:cNvPr id="3408" name="Google Shape;3408;p24"/>
          <p:cNvGrpSpPr/>
          <p:nvPr/>
        </p:nvGrpSpPr>
        <p:grpSpPr>
          <a:xfrm>
            <a:off x="4802762" y="1408574"/>
            <a:ext cx="3229243" cy="139150"/>
            <a:chOff x="5170511" y="1408574"/>
            <a:chExt cx="3229243" cy="139150"/>
          </a:xfrm>
        </p:grpSpPr>
        <p:sp>
          <p:nvSpPr>
            <p:cNvPr id="3409" name="Google Shape;3409;p24"/>
            <p:cNvSpPr/>
            <p:nvPr/>
          </p:nvSpPr>
          <p:spPr>
            <a:xfrm rot="-5400000" flipH="1">
              <a:off x="5170511" y="1425468"/>
              <a:ext cx="111300" cy="111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10" name="Google Shape;3410;p24"/>
            <p:cNvSpPr/>
            <p:nvPr/>
          </p:nvSpPr>
          <p:spPr>
            <a:xfrm rot="-5400000" flipH="1">
              <a:off x="5394493" y="1425468"/>
              <a:ext cx="111300" cy="1113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11" name="Google Shape;3411;p24"/>
            <p:cNvSpPr/>
            <p:nvPr/>
          </p:nvSpPr>
          <p:spPr>
            <a:xfrm rot="-5400000" flipH="1">
              <a:off x="5631916" y="1425468"/>
              <a:ext cx="111300" cy="111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nvGrpSpPr>
            <p:cNvPr id="3412" name="Google Shape;3412;p24"/>
            <p:cNvGrpSpPr/>
            <p:nvPr/>
          </p:nvGrpSpPr>
          <p:grpSpPr>
            <a:xfrm rot="-5400000">
              <a:off x="7111867" y="259837"/>
              <a:ext cx="139150" cy="2436625"/>
              <a:chOff x="7191225" y="238125"/>
              <a:chExt cx="139150" cy="2436625"/>
            </a:xfrm>
          </p:grpSpPr>
          <p:sp>
            <p:nvSpPr>
              <p:cNvPr id="3413" name="Google Shape;3413;p24"/>
              <p:cNvSpPr/>
              <p:nvPr/>
            </p:nvSpPr>
            <p:spPr>
              <a:xfrm>
                <a:off x="7256850" y="303725"/>
                <a:ext cx="25" cy="2354625"/>
              </a:xfrm>
              <a:custGeom>
                <a:rect l="l" t="t" r="r" b="b"/>
                <a:pathLst>
                  <a:path w="1" h="94185" fill="none" extrusionOk="0">
                    <a:moveTo>
                      <a:pt x="1" y="1"/>
                    </a:moveTo>
                    <a:lnTo>
                      <a:pt x="1" y="94184"/>
                    </a:lnTo>
                  </a:path>
                </a:pathLst>
              </a:custGeom>
              <a:solidFill>
                <a:srgbClr val="A2C4C9"/>
              </a:solidFill>
              <a:ln w="8525" cap="flat" cmpd="sng">
                <a:solidFill>
                  <a:schemeClr val="accent2"/>
                </a:solidFill>
                <a:prstDash val="solid"/>
                <a:miter lim="26249"/>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14" name="Google Shape;3414;p24"/>
              <p:cNvSpPr/>
              <p:nvPr/>
            </p:nvSpPr>
            <p:spPr>
              <a:xfrm>
                <a:off x="7191225" y="238125"/>
                <a:ext cx="139150" cy="131250"/>
              </a:xfrm>
              <a:custGeom>
                <a:rect l="l" t="t" r="r" b="b"/>
                <a:pathLst>
                  <a:path w="5566" h="5250"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15" name="Google Shape;3415;p24"/>
              <p:cNvSpPr/>
              <p:nvPr/>
            </p:nvSpPr>
            <p:spPr>
              <a:xfrm>
                <a:off x="7207650" y="500600"/>
                <a:ext cx="82050" cy="74200"/>
              </a:xfrm>
              <a:custGeom>
                <a:rect l="l" t="t" r="r" b="b"/>
                <a:pathLst>
                  <a:path w="3282" h="2968" extrusionOk="0">
                    <a:moveTo>
                      <a:pt x="1628" y="1"/>
                    </a:moveTo>
                    <a:lnTo>
                      <a:pt x="0" y="1313"/>
                    </a:lnTo>
                    <a:lnTo>
                      <a:pt x="1628" y="2967"/>
                    </a:lnTo>
                    <a:lnTo>
                      <a:pt x="3281" y="1313"/>
                    </a:lnTo>
                    <a:lnTo>
                      <a:pt x="162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16" name="Google Shape;3416;p24"/>
              <p:cNvSpPr/>
              <p:nvPr/>
            </p:nvSpPr>
            <p:spPr>
              <a:xfrm>
                <a:off x="7212413" y="1257112"/>
                <a:ext cx="82050" cy="74200"/>
              </a:xfrm>
              <a:custGeom>
                <a:rect l="l" t="t" r="r" b="b"/>
                <a:pathLst>
                  <a:path w="3282" h="2968" extrusionOk="0">
                    <a:moveTo>
                      <a:pt x="1628" y="1"/>
                    </a:moveTo>
                    <a:lnTo>
                      <a:pt x="0" y="1655"/>
                    </a:lnTo>
                    <a:lnTo>
                      <a:pt x="1628" y="2967"/>
                    </a:lnTo>
                    <a:lnTo>
                      <a:pt x="3281" y="1655"/>
                    </a:lnTo>
                    <a:lnTo>
                      <a:pt x="162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17" name="Google Shape;3417;p24"/>
              <p:cNvSpPr/>
              <p:nvPr/>
            </p:nvSpPr>
            <p:spPr>
              <a:xfrm>
                <a:off x="7191225" y="369350"/>
                <a:ext cx="139150" cy="131275"/>
              </a:xfrm>
              <a:custGeom>
                <a:rect l="l" t="t" r="r" b="b"/>
                <a:pathLst>
                  <a:path w="5566" h="5251" extrusionOk="0">
                    <a:moveTo>
                      <a:pt x="2626" y="1"/>
                    </a:moveTo>
                    <a:lnTo>
                      <a:pt x="1" y="2626"/>
                    </a:lnTo>
                    <a:lnTo>
                      <a:pt x="2626" y="5251"/>
                    </a:lnTo>
                    <a:lnTo>
                      <a:pt x="5566" y="2626"/>
                    </a:lnTo>
                    <a:lnTo>
                      <a:pt x="26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18" name="Google Shape;3418;p24"/>
              <p:cNvSpPr/>
              <p:nvPr/>
            </p:nvSpPr>
            <p:spPr>
              <a:xfrm>
                <a:off x="7191225" y="2190425"/>
                <a:ext cx="139150" cy="131275"/>
              </a:xfrm>
              <a:custGeom>
                <a:rect l="l" t="t" r="r" b="b"/>
                <a:pathLst>
                  <a:path w="5566" h="5251"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19" name="Google Shape;3419;p24"/>
              <p:cNvSpPr/>
              <p:nvPr/>
            </p:nvSpPr>
            <p:spPr>
              <a:xfrm>
                <a:off x="7191225" y="2059175"/>
                <a:ext cx="139150" cy="131275"/>
              </a:xfrm>
              <a:custGeom>
                <a:rect l="l" t="t" r="r" b="b"/>
                <a:pathLst>
                  <a:path w="5566" h="5251"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20" name="Google Shape;3420;p24"/>
              <p:cNvSpPr/>
              <p:nvPr/>
            </p:nvSpPr>
            <p:spPr>
              <a:xfrm>
                <a:off x="7199100" y="2609100"/>
                <a:ext cx="123400" cy="65650"/>
              </a:xfrm>
              <a:custGeom>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21" name="Google Shape;3421;p24"/>
              <p:cNvSpPr/>
              <p:nvPr/>
            </p:nvSpPr>
            <p:spPr>
              <a:xfrm>
                <a:off x="7199100" y="2543475"/>
                <a:ext cx="123400" cy="65650"/>
              </a:xfrm>
              <a:custGeom>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22" name="Google Shape;3422;p24"/>
              <p:cNvSpPr/>
              <p:nvPr/>
            </p:nvSpPr>
            <p:spPr>
              <a:xfrm>
                <a:off x="7199100" y="2477850"/>
                <a:ext cx="123400" cy="65650"/>
              </a:xfrm>
              <a:custGeom>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23" name="Google Shape;3423;p24"/>
              <p:cNvSpPr/>
              <p:nvPr/>
            </p:nvSpPr>
            <p:spPr>
              <a:xfrm>
                <a:off x="7199100" y="2412225"/>
                <a:ext cx="123400" cy="65650"/>
              </a:xfrm>
              <a:custGeom>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grpSp>
        <p:nvGrpSpPr>
          <p:cNvPr id="3424" name="Google Shape;3424;p24"/>
          <p:cNvGrpSpPr/>
          <p:nvPr/>
        </p:nvGrpSpPr>
        <p:grpSpPr>
          <a:xfrm>
            <a:off x="5810126" y="562911"/>
            <a:ext cx="1730500" cy="853150"/>
            <a:chOff x="1449175" y="648250"/>
            <a:chExt cx="1730500" cy="853150"/>
          </a:xfrm>
        </p:grpSpPr>
        <p:sp>
          <p:nvSpPr>
            <p:cNvPr id="3425" name="Google Shape;3425;p24"/>
            <p:cNvSpPr/>
            <p:nvPr/>
          </p:nvSpPr>
          <p:spPr>
            <a:xfrm>
              <a:off x="2285875" y="952100"/>
              <a:ext cx="57100" cy="139150"/>
            </a:xfrm>
            <a:custGeom>
              <a:rect l="l" t="t" r="r" b="b"/>
              <a:pathLst>
                <a:path w="2284" h="5566" extrusionOk="0">
                  <a:moveTo>
                    <a:pt x="0" y="0"/>
                  </a:moveTo>
                  <a:lnTo>
                    <a:pt x="0" y="5565"/>
                  </a:lnTo>
                  <a:lnTo>
                    <a:pt x="2284" y="5565"/>
                  </a:lnTo>
                  <a:lnTo>
                    <a:pt x="22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26" name="Google Shape;3426;p24"/>
            <p:cNvSpPr/>
            <p:nvPr/>
          </p:nvSpPr>
          <p:spPr>
            <a:xfrm>
              <a:off x="2425000" y="976375"/>
              <a:ext cx="106975" cy="147675"/>
            </a:xfrm>
            <a:custGeom>
              <a:rect l="l" t="t" r="r" b="b"/>
              <a:pathLst>
                <a:path w="4279" h="5907" extrusionOk="0">
                  <a:moveTo>
                    <a:pt x="1654" y="1"/>
                  </a:moveTo>
                  <a:lnTo>
                    <a:pt x="0" y="5251"/>
                  </a:lnTo>
                  <a:lnTo>
                    <a:pt x="2310" y="5907"/>
                  </a:lnTo>
                  <a:lnTo>
                    <a:pt x="4279" y="657"/>
                  </a:lnTo>
                  <a:lnTo>
                    <a:pt x="16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27" name="Google Shape;3427;p24"/>
            <p:cNvSpPr/>
            <p:nvPr/>
          </p:nvSpPr>
          <p:spPr>
            <a:xfrm>
              <a:off x="2548350" y="1050525"/>
              <a:ext cx="139150" cy="139150"/>
            </a:xfrm>
            <a:custGeom>
              <a:rect l="l" t="t" r="r" b="b"/>
              <a:pathLst>
                <a:path w="5566" h="5566" extrusionOk="0">
                  <a:moveTo>
                    <a:pt x="3938" y="1"/>
                  </a:moveTo>
                  <a:lnTo>
                    <a:pt x="1" y="4595"/>
                  </a:lnTo>
                  <a:lnTo>
                    <a:pt x="1970" y="5566"/>
                  </a:lnTo>
                  <a:lnTo>
                    <a:pt x="5566" y="1628"/>
                  </a:lnTo>
                  <a:lnTo>
                    <a:pt x="39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28" name="Google Shape;3428;p24"/>
            <p:cNvSpPr/>
            <p:nvPr/>
          </p:nvSpPr>
          <p:spPr>
            <a:xfrm>
              <a:off x="2654675" y="1189650"/>
              <a:ext cx="147675" cy="131275"/>
            </a:xfrm>
            <a:custGeom>
              <a:rect l="l" t="t" r="r" b="b"/>
              <a:pathLst>
                <a:path w="5907" h="5251" extrusionOk="0">
                  <a:moveTo>
                    <a:pt x="4935" y="1"/>
                  </a:moveTo>
                  <a:lnTo>
                    <a:pt x="0" y="3282"/>
                  </a:lnTo>
                  <a:lnTo>
                    <a:pt x="1313" y="5251"/>
                  </a:lnTo>
                  <a:lnTo>
                    <a:pt x="5906" y="2311"/>
                  </a:lnTo>
                  <a:lnTo>
                    <a:pt x="49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29" name="Google Shape;3429;p24"/>
            <p:cNvSpPr/>
            <p:nvPr/>
          </p:nvSpPr>
          <p:spPr>
            <a:xfrm>
              <a:off x="2712425" y="1370125"/>
              <a:ext cx="139150" cy="90575"/>
            </a:xfrm>
            <a:custGeom>
              <a:rect l="l" t="t" r="r" b="b"/>
              <a:pathLst>
                <a:path w="5566" h="3623" extrusionOk="0">
                  <a:moveTo>
                    <a:pt x="5565" y="0"/>
                  </a:moveTo>
                  <a:lnTo>
                    <a:pt x="0" y="998"/>
                  </a:lnTo>
                  <a:lnTo>
                    <a:pt x="657" y="3623"/>
                  </a:lnTo>
                  <a:lnTo>
                    <a:pt x="5565" y="2310"/>
                  </a:lnTo>
                  <a:lnTo>
                    <a:pt x="55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30" name="Google Shape;3430;p24"/>
            <p:cNvSpPr/>
            <p:nvPr/>
          </p:nvSpPr>
          <p:spPr>
            <a:xfrm>
              <a:off x="2096875" y="976375"/>
              <a:ext cx="106975" cy="156225"/>
            </a:xfrm>
            <a:custGeom>
              <a:rect l="l" t="t" r="r" b="b"/>
              <a:pathLst>
                <a:path w="4279" h="6249" extrusionOk="0">
                  <a:moveTo>
                    <a:pt x="2625" y="1"/>
                  </a:moveTo>
                  <a:lnTo>
                    <a:pt x="0" y="657"/>
                  </a:lnTo>
                  <a:lnTo>
                    <a:pt x="2310" y="6248"/>
                  </a:lnTo>
                  <a:lnTo>
                    <a:pt x="4279" y="5251"/>
                  </a:lnTo>
                  <a:lnTo>
                    <a:pt x="2625" y="1"/>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31" name="Google Shape;3431;p24"/>
            <p:cNvSpPr/>
            <p:nvPr/>
          </p:nvSpPr>
          <p:spPr>
            <a:xfrm>
              <a:off x="1941350" y="1058400"/>
              <a:ext cx="131275" cy="156225"/>
            </a:xfrm>
            <a:custGeom>
              <a:rect l="l" t="t" r="r" b="b"/>
              <a:pathLst>
                <a:path w="5251" h="6249" extrusionOk="0">
                  <a:moveTo>
                    <a:pt x="1628" y="1"/>
                  </a:moveTo>
                  <a:lnTo>
                    <a:pt x="0" y="1655"/>
                  </a:lnTo>
                  <a:lnTo>
                    <a:pt x="3596" y="6248"/>
                  </a:lnTo>
                  <a:lnTo>
                    <a:pt x="5250" y="4280"/>
                  </a:lnTo>
                  <a:lnTo>
                    <a:pt x="16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32" name="Google Shape;3432;p24"/>
            <p:cNvSpPr/>
            <p:nvPr/>
          </p:nvSpPr>
          <p:spPr>
            <a:xfrm>
              <a:off x="1826500" y="1189650"/>
              <a:ext cx="147675" cy="131275"/>
            </a:xfrm>
            <a:custGeom>
              <a:rect l="l" t="t" r="r" b="b"/>
              <a:pathLst>
                <a:path w="5907" h="5251" extrusionOk="0">
                  <a:moveTo>
                    <a:pt x="1313" y="1"/>
                  </a:moveTo>
                  <a:lnTo>
                    <a:pt x="0" y="2626"/>
                  </a:lnTo>
                  <a:lnTo>
                    <a:pt x="5250" y="5251"/>
                  </a:lnTo>
                  <a:lnTo>
                    <a:pt x="5907" y="3282"/>
                  </a:lnTo>
                  <a:lnTo>
                    <a:pt x="13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33" name="Google Shape;3433;p24"/>
            <p:cNvSpPr/>
            <p:nvPr/>
          </p:nvSpPr>
          <p:spPr>
            <a:xfrm>
              <a:off x="1777275" y="1370125"/>
              <a:ext cx="139150" cy="90575"/>
            </a:xfrm>
            <a:custGeom>
              <a:rect l="l" t="t" r="r" b="b"/>
              <a:pathLst>
                <a:path w="5566" h="3623" extrusionOk="0">
                  <a:moveTo>
                    <a:pt x="316" y="0"/>
                  </a:moveTo>
                  <a:lnTo>
                    <a:pt x="1" y="2310"/>
                  </a:lnTo>
                  <a:lnTo>
                    <a:pt x="5566" y="3623"/>
                  </a:lnTo>
                  <a:lnTo>
                    <a:pt x="5566" y="998"/>
                  </a:lnTo>
                  <a:lnTo>
                    <a:pt x="3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34" name="Google Shape;3434;p24"/>
            <p:cNvSpPr/>
            <p:nvPr/>
          </p:nvSpPr>
          <p:spPr>
            <a:xfrm>
              <a:off x="1752350" y="853675"/>
              <a:ext cx="164075" cy="180475"/>
            </a:xfrm>
            <a:custGeom>
              <a:rect l="l" t="t" r="r" b="b"/>
              <a:pathLst>
                <a:path w="6563" h="7219" extrusionOk="0">
                  <a:moveTo>
                    <a:pt x="0" y="0"/>
                  </a:moveTo>
                  <a:lnTo>
                    <a:pt x="2625" y="7219"/>
                  </a:lnTo>
                  <a:lnTo>
                    <a:pt x="6563" y="3937"/>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35" name="Google Shape;3435;p24"/>
            <p:cNvSpPr/>
            <p:nvPr/>
          </p:nvSpPr>
          <p:spPr>
            <a:xfrm>
              <a:off x="2006975" y="697475"/>
              <a:ext cx="147675" cy="205425"/>
            </a:xfrm>
            <a:custGeom>
              <a:rect l="l" t="t" r="r" b="b"/>
              <a:pathLst>
                <a:path w="5907" h="8217" extrusionOk="0">
                  <a:moveTo>
                    <a:pt x="0" y="1"/>
                  </a:moveTo>
                  <a:lnTo>
                    <a:pt x="0" y="8217"/>
                  </a:lnTo>
                  <a:lnTo>
                    <a:pt x="5906" y="6248"/>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36" name="Google Shape;3436;p24"/>
            <p:cNvSpPr/>
            <p:nvPr/>
          </p:nvSpPr>
          <p:spPr>
            <a:xfrm>
              <a:off x="2244525" y="648250"/>
              <a:ext cx="156200" cy="180500"/>
            </a:xfrm>
            <a:custGeom>
              <a:rect l="l" t="t" r="r" b="b"/>
              <a:pathLst>
                <a:path w="6248" h="7220" extrusionOk="0">
                  <a:moveTo>
                    <a:pt x="2625" y="1"/>
                  </a:moveTo>
                  <a:lnTo>
                    <a:pt x="0" y="7220"/>
                  </a:lnTo>
                  <a:lnTo>
                    <a:pt x="6248" y="7220"/>
                  </a:lnTo>
                  <a:lnTo>
                    <a:pt x="26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37" name="Google Shape;3437;p24"/>
            <p:cNvSpPr/>
            <p:nvPr/>
          </p:nvSpPr>
          <p:spPr>
            <a:xfrm>
              <a:off x="2474200" y="697475"/>
              <a:ext cx="147675" cy="205425"/>
            </a:xfrm>
            <a:custGeom>
              <a:rect l="l" t="t" r="r" b="b"/>
              <a:pathLst>
                <a:path w="5907" h="8217" extrusionOk="0">
                  <a:moveTo>
                    <a:pt x="5907" y="1"/>
                  </a:moveTo>
                  <a:lnTo>
                    <a:pt x="1" y="6248"/>
                  </a:lnTo>
                  <a:lnTo>
                    <a:pt x="5907" y="8217"/>
                  </a:lnTo>
                  <a:lnTo>
                    <a:pt x="59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38" name="Google Shape;3438;p24"/>
            <p:cNvSpPr/>
            <p:nvPr/>
          </p:nvSpPr>
          <p:spPr>
            <a:xfrm>
              <a:off x="2712425" y="853675"/>
              <a:ext cx="164075" cy="180475"/>
            </a:xfrm>
            <a:custGeom>
              <a:rect l="l" t="t" r="r" b="b"/>
              <a:pathLst>
                <a:path w="6563" h="7219" extrusionOk="0">
                  <a:moveTo>
                    <a:pt x="6563" y="0"/>
                  </a:moveTo>
                  <a:lnTo>
                    <a:pt x="0" y="3937"/>
                  </a:lnTo>
                  <a:lnTo>
                    <a:pt x="4253" y="7219"/>
                  </a:lnTo>
                  <a:lnTo>
                    <a:pt x="65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39" name="Google Shape;3439;p24"/>
            <p:cNvSpPr/>
            <p:nvPr/>
          </p:nvSpPr>
          <p:spPr>
            <a:xfrm>
              <a:off x="2876475" y="1091225"/>
              <a:ext cx="204775" cy="147675"/>
            </a:xfrm>
            <a:custGeom>
              <a:rect l="l" t="t" r="r" b="b"/>
              <a:pathLst>
                <a:path w="8190" h="5907" extrusionOk="0">
                  <a:moveTo>
                    <a:pt x="8190" y="0"/>
                  </a:moveTo>
                  <a:lnTo>
                    <a:pt x="1" y="1313"/>
                  </a:lnTo>
                  <a:lnTo>
                    <a:pt x="2941" y="5907"/>
                  </a:lnTo>
                  <a:lnTo>
                    <a:pt x="81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40" name="Google Shape;3440;p24"/>
            <p:cNvSpPr/>
            <p:nvPr/>
          </p:nvSpPr>
          <p:spPr>
            <a:xfrm>
              <a:off x="2982800" y="1329425"/>
              <a:ext cx="196875" cy="147700"/>
            </a:xfrm>
            <a:custGeom>
              <a:rect l="l" t="t" r="r" b="b"/>
              <a:pathLst>
                <a:path w="7875" h="5908" extrusionOk="0">
                  <a:moveTo>
                    <a:pt x="0" y="1"/>
                  </a:moveTo>
                  <a:lnTo>
                    <a:pt x="998" y="5907"/>
                  </a:lnTo>
                  <a:lnTo>
                    <a:pt x="7875" y="1628"/>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41" name="Google Shape;3441;p24"/>
            <p:cNvSpPr/>
            <p:nvPr/>
          </p:nvSpPr>
          <p:spPr>
            <a:xfrm>
              <a:off x="1449175" y="1329425"/>
              <a:ext cx="204750" cy="147700"/>
            </a:xfrm>
            <a:custGeom>
              <a:rect l="l" t="t" r="r" b="b"/>
              <a:pathLst>
                <a:path w="8190" h="5908" extrusionOk="0">
                  <a:moveTo>
                    <a:pt x="8190" y="1"/>
                  </a:moveTo>
                  <a:lnTo>
                    <a:pt x="0" y="1628"/>
                  </a:lnTo>
                  <a:lnTo>
                    <a:pt x="6877" y="5907"/>
                  </a:lnTo>
                  <a:lnTo>
                    <a:pt x="81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42" name="Google Shape;3442;p24"/>
            <p:cNvSpPr/>
            <p:nvPr/>
          </p:nvSpPr>
          <p:spPr>
            <a:xfrm>
              <a:off x="1555475" y="1091225"/>
              <a:ext cx="196900" cy="147675"/>
            </a:xfrm>
            <a:custGeom>
              <a:rect l="l" t="t" r="r" b="b"/>
              <a:pathLst>
                <a:path w="7876" h="5907" extrusionOk="0">
                  <a:moveTo>
                    <a:pt x="0" y="0"/>
                  </a:moveTo>
                  <a:lnTo>
                    <a:pt x="4594" y="5907"/>
                  </a:lnTo>
                  <a:lnTo>
                    <a:pt x="7875" y="657"/>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43" name="Google Shape;3443;p24"/>
            <p:cNvSpPr/>
            <p:nvPr/>
          </p:nvSpPr>
          <p:spPr>
            <a:xfrm>
              <a:off x="1974150" y="1156850"/>
              <a:ext cx="680550" cy="336675"/>
            </a:xfrm>
            <a:custGeom>
              <a:rect l="l" t="t" r="r" b="b"/>
              <a:pathLst>
                <a:path w="27221" h="13467" extrusionOk="0">
                  <a:moveTo>
                    <a:pt x="13782" y="0"/>
                  </a:moveTo>
                  <a:cubicBezTo>
                    <a:pt x="6222" y="0"/>
                    <a:pt x="1" y="5906"/>
                    <a:pt x="1" y="13466"/>
                  </a:cubicBezTo>
                  <a:lnTo>
                    <a:pt x="27221" y="13466"/>
                  </a:lnTo>
                  <a:cubicBezTo>
                    <a:pt x="27221" y="5906"/>
                    <a:pt x="21000" y="0"/>
                    <a:pt x="137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44" name="Google Shape;3444;p24"/>
            <p:cNvSpPr/>
            <p:nvPr/>
          </p:nvSpPr>
          <p:spPr>
            <a:xfrm>
              <a:off x="1728075" y="894350"/>
              <a:ext cx="1189125" cy="607050"/>
            </a:xfrm>
            <a:custGeom>
              <a:rect l="l" t="t" r="r" b="b"/>
              <a:pathLst>
                <a:path w="47565" h="24282" extrusionOk="0">
                  <a:moveTo>
                    <a:pt x="23625" y="998"/>
                  </a:moveTo>
                  <a:cubicBezTo>
                    <a:pt x="36408" y="998"/>
                    <a:pt x="46593" y="11157"/>
                    <a:pt x="46593" y="23625"/>
                  </a:cubicBezTo>
                  <a:lnTo>
                    <a:pt x="656" y="23625"/>
                  </a:lnTo>
                  <a:cubicBezTo>
                    <a:pt x="971" y="11157"/>
                    <a:pt x="11156" y="998"/>
                    <a:pt x="23625" y="998"/>
                  </a:cubicBezTo>
                  <a:close/>
                  <a:moveTo>
                    <a:pt x="23625" y="1"/>
                  </a:moveTo>
                  <a:cubicBezTo>
                    <a:pt x="10500" y="1"/>
                    <a:pt x="0" y="10842"/>
                    <a:pt x="0" y="23966"/>
                  </a:cubicBezTo>
                  <a:lnTo>
                    <a:pt x="0" y="24281"/>
                  </a:lnTo>
                  <a:lnTo>
                    <a:pt x="47564" y="24281"/>
                  </a:lnTo>
                  <a:lnTo>
                    <a:pt x="47564" y="23966"/>
                  </a:lnTo>
                  <a:cubicBezTo>
                    <a:pt x="47564" y="10842"/>
                    <a:pt x="36749" y="1"/>
                    <a:pt x="236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nvGrpSpPr>
          <p:cNvPr id="3445" name="Google Shape;3445;p24"/>
          <p:cNvGrpSpPr/>
          <p:nvPr/>
        </p:nvGrpSpPr>
        <p:grpSpPr>
          <a:xfrm rot="10800000" flipH="1">
            <a:off x="-11461" y="4949423"/>
            <a:ext cx="9189794" cy="194069"/>
            <a:chOff x="-45827" y="98"/>
            <a:chExt cx="9189794" cy="194069"/>
          </a:xfrm>
        </p:grpSpPr>
        <p:grpSp>
          <p:nvGrpSpPr>
            <p:cNvPr id="3446" name="Google Shape;3446;p24"/>
            <p:cNvGrpSpPr/>
            <p:nvPr/>
          </p:nvGrpSpPr>
          <p:grpSpPr>
            <a:xfrm>
              <a:off x="-45827" y="98"/>
              <a:ext cx="3063242" cy="194069"/>
              <a:chOff x="308625" y="3240400"/>
              <a:chExt cx="4019475" cy="254650"/>
            </a:xfrm>
          </p:grpSpPr>
          <p:sp>
            <p:nvSpPr>
              <p:cNvPr id="3447" name="Google Shape;3447;p24"/>
              <p:cNvSpPr/>
              <p:nvPr/>
            </p:nvSpPr>
            <p:spPr>
              <a:xfrm>
                <a:off x="399175" y="3355250"/>
                <a:ext cx="139150" cy="74175"/>
              </a:xfrm>
              <a:custGeom>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48" name="Google Shape;3448;p24"/>
              <p:cNvSpPr/>
              <p:nvPr/>
            </p:nvSpPr>
            <p:spPr>
              <a:xfrm>
                <a:off x="685950" y="3355250"/>
                <a:ext cx="139825" cy="74175"/>
              </a:xfrm>
              <a:custGeom>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49" name="Google Shape;3449;p24"/>
              <p:cNvSpPr/>
              <p:nvPr/>
            </p:nvSpPr>
            <p:spPr>
              <a:xfrm>
                <a:off x="521900" y="3355250"/>
                <a:ext cx="180500" cy="139800"/>
              </a:xfrm>
              <a:custGeom>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50" name="Google Shape;3450;p24"/>
              <p:cNvSpPr/>
              <p:nvPr/>
            </p:nvSpPr>
            <p:spPr>
              <a:xfrm>
                <a:off x="891375" y="3355250"/>
                <a:ext cx="139125" cy="74175"/>
              </a:xfrm>
              <a:custGeom>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51" name="Google Shape;3451;p24"/>
              <p:cNvSpPr/>
              <p:nvPr/>
            </p:nvSpPr>
            <p:spPr>
              <a:xfrm>
                <a:off x="1178150" y="3355250"/>
                <a:ext cx="131250" cy="74175"/>
              </a:xfrm>
              <a:custGeom>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52" name="Google Shape;3452;p24"/>
              <p:cNvSpPr/>
              <p:nvPr/>
            </p:nvSpPr>
            <p:spPr>
              <a:xfrm>
                <a:off x="1014075" y="3355250"/>
                <a:ext cx="180500" cy="139800"/>
              </a:xfrm>
              <a:custGeom>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53" name="Google Shape;3453;p24"/>
              <p:cNvSpPr/>
              <p:nvPr/>
            </p:nvSpPr>
            <p:spPr>
              <a:xfrm>
                <a:off x="1375000" y="3355250"/>
                <a:ext cx="131275" cy="74175"/>
              </a:xfrm>
              <a:custGeom>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54" name="Google Shape;3454;p24"/>
              <p:cNvSpPr/>
              <p:nvPr/>
            </p:nvSpPr>
            <p:spPr>
              <a:xfrm>
                <a:off x="1653900" y="3355250"/>
                <a:ext cx="139825" cy="74175"/>
              </a:xfrm>
              <a:custGeom>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55" name="Google Shape;3455;p24"/>
              <p:cNvSpPr/>
              <p:nvPr/>
            </p:nvSpPr>
            <p:spPr>
              <a:xfrm>
                <a:off x="1489850" y="3355250"/>
                <a:ext cx="189025" cy="139800"/>
              </a:xfrm>
              <a:custGeom>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56" name="Google Shape;3456;p24"/>
              <p:cNvSpPr/>
              <p:nvPr/>
            </p:nvSpPr>
            <p:spPr>
              <a:xfrm>
                <a:off x="1867175" y="3355250"/>
                <a:ext cx="131275" cy="74175"/>
              </a:xfrm>
              <a:custGeom>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57" name="Google Shape;3457;p24"/>
              <p:cNvSpPr/>
              <p:nvPr/>
            </p:nvSpPr>
            <p:spPr>
              <a:xfrm>
                <a:off x="2146075" y="3355250"/>
                <a:ext cx="139825" cy="74175"/>
              </a:xfrm>
              <a:custGeom>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58" name="Google Shape;3458;p24"/>
              <p:cNvSpPr/>
              <p:nvPr/>
            </p:nvSpPr>
            <p:spPr>
              <a:xfrm>
                <a:off x="1990550" y="3355250"/>
                <a:ext cx="180500" cy="139800"/>
              </a:xfrm>
              <a:custGeom>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59" name="Google Shape;3459;p24"/>
              <p:cNvSpPr/>
              <p:nvPr/>
            </p:nvSpPr>
            <p:spPr>
              <a:xfrm>
                <a:off x="2351500" y="3355250"/>
                <a:ext cx="131250" cy="74175"/>
              </a:xfrm>
              <a:custGeom>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60" name="Google Shape;3460;p24"/>
              <p:cNvSpPr/>
              <p:nvPr/>
            </p:nvSpPr>
            <p:spPr>
              <a:xfrm>
                <a:off x="2638275" y="3355250"/>
                <a:ext cx="131250" cy="74175"/>
              </a:xfrm>
              <a:custGeom>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61" name="Google Shape;3461;p24"/>
              <p:cNvSpPr/>
              <p:nvPr/>
            </p:nvSpPr>
            <p:spPr>
              <a:xfrm>
                <a:off x="2474200" y="3355250"/>
                <a:ext cx="180500" cy="139800"/>
              </a:xfrm>
              <a:custGeom>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62" name="Google Shape;3462;p24"/>
              <p:cNvSpPr/>
              <p:nvPr/>
            </p:nvSpPr>
            <p:spPr>
              <a:xfrm>
                <a:off x="2835125" y="3355250"/>
                <a:ext cx="131275" cy="74175"/>
              </a:xfrm>
              <a:custGeom>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63" name="Google Shape;3463;p24"/>
              <p:cNvSpPr/>
              <p:nvPr/>
            </p:nvSpPr>
            <p:spPr>
              <a:xfrm>
                <a:off x="3122575" y="3355250"/>
                <a:ext cx="131275" cy="74175"/>
              </a:xfrm>
              <a:custGeom>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64" name="Google Shape;3464;p24"/>
              <p:cNvSpPr/>
              <p:nvPr/>
            </p:nvSpPr>
            <p:spPr>
              <a:xfrm>
                <a:off x="2958500" y="3355250"/>
                <a:ext cx="180500" cy="139800"/>
              </a:xfrm>
              <a:custGeom>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65" name="Google Shape;3465;p24"/>
              <p:cNvSpPr/>
              <p:nvPr/>
            </p:nvSpPr>
            <p:spPr>
              <a:xfrm>
                <a:off x="3319450" y="3355250"/>
                <a:ext cx="131250" cy="74175"/>
              </a:xfrm>
              <a:custGeom>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66" name="Google Shape;3466;p24"/>
              <p:cNvSpPr/>
              <p:nvPr/>
            </p:nvSpPr>
            <p:spPr>
              <a:xfrm>
                <a:off x="3598350" y="3355250"/>
                <a:ext cx="139125" cy="74175"/>
              </a:xfrm>
              <a:custGeom>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67" name="Google Shape;3467;p24"/>
              <p:cNvSpPr/>
              <p:nvPr/>
            </p:nvSpPr>
            <p:spPr>
              <a:xfrm>
                <a:off x="3442150" y="3355250"/>
                <a:ext cx="180500" cy="139800"/>
              </a:xfrm>
              <a:custGeom>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68" name="Google Shape;3468;p24"/>
              <p:cNvSpPr/>
              <p:nvPr/>
            </p:nvSpPr>
            <p:spPr>
              <a:xfrm>
                <a:off x="3803075" y="3355250"/>
                <a:ext cx="139825" cy="74175"/>
              </a:xfrm>
              <a:custGeom>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69" name="Google Shape;3469;p24"/>
              <p:cNvSpPr/>
              <p:nvPr/>
            </p:nvSpPr>
            <p:spPr>
              <a:xfrm>
                <a:off x="4090525" y="3355250"/>
                <a:ext cx="139150" cy="74175"/>
              </a:xfrm>
              <a:custGeom>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70" name="Google Shape;3470;p24"/>
              <p:cNvSpPr/>
              <p:nvPr/>
            </p:nvSpPr>
            <p:spPr>
              <a:xfrm>
                <a:off x="3926450" y="3355250"/>
                <a:ext cx="188375" cy="139800"/>
              </a:xfrm>
              <a:custGeom>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71" name="Google Shape;3471;p24"/>
              <p:cNvSpPr/>
              <p:nvPr/>
            </p:nvSpPr>
            <p:spPr>
              <a:xfrm>
                <a:off x="308625" y="3240400"/>
                <a:ext cx="4019475" cy="82050"/>
              </a:xfrm>
              <a:custGeom>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nvGrpSpPr>
            <p:cNvPr id="3472" name="Google Shape;3472;p24"/>
            <p:cNvGrpSpPr/>
            <p:nvPr/>
          </p:nvGrpSpPr>
          <p:grpSpPr>
            <a:xfrm>
              <a:off x="3017448" y="98"/>
              <a:ext cx="3063242" cy="194069"/>
              <a:chOff x="308625" y="3240400"/>
              <a:chExt cx="4019475" cy="254650"/>
            </a:xfrm>
          </p:grpSpPr>
          <p:sp>
            <p:nvSpPr>
              <p:cNvPr id="3473" name="Google Shape;3473;p24"/>
              <p:cNvSpPr/>
              <p:nvPr/>
            </p:nvSpPr>
            <p:spPr>
              <a:xfrm>
                <a:off x="399175" y="3355250"/>
                <a:ext cx="139150" cy="74175"/>
              </a:xfrm>
              <a:custGeom>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74" name="Google Shape;3474;p24"/>
              <p:cNvSpPr/>
              <p:nvPr/>
            </p:nvSpPr>
            <p:spPr>
              <a:xfrm>
                <a:off x="685950" y="3355250"/>
                <a:ext cx="139825" cy="74175"/>
              </a:xfrm>
              <a:custGeom>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75" name="Google Shape;3475;p24"/>
              <p:cNvSpPr/>
              <p:nvPr/>
            </p:nvSpPr>
            <p:spPr>
              <a:xfrm>
                <a:off x="521900" y="3355250"/>
                <a:ext cx="180500" cy="139800"/>
              </a:xfrm>
              <a:custGeom>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76" name="Google Shape;3476;p24"/>
              <p:cNvSpPr/>
              <p:nvPr/>
            </p:nvSpPr>
            <p:spPr>
              <a:xfrm>
                <a:off x="891375" y="3355250"/>
                <a:ext cx="139125" cy="74175"/>
              </a:xfrm>
              <a:custGeom>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77" name="Google Shape;3477;p24"/>
              <p:cNvSpPr/>
              <p:nvPr/>
            </p:nvSpPr>
            <p:spPr>
              <a:xfrm>
                <a:off x="1178150" y="3355250"/>
                <a:ext cx="131250" cy="74175"/>
              </a:xfrm>
              <a:custGeom>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78" name="Google Shape;3478;p24"/>
              <p:cNvSpPr/>
              <p:nvPr/>
            </p:nvSpPr>
            <p:spPr>
              <a:xfrm>
                <a:off x="1014075" y="3355250"/>
                <a:ext cx="180500" cy="139800"/>
              </a:xfrm>
              <a:custGeom>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79" name="Google Shape;3479;p24"/>
              <p:cNvSpPr/>
              <p:nvPr/>
            </p:nvSpPr>
            <p:spPr>
              <a:xfrm>
                <a:off x="1375000" y="3355250"/>
                <a:ext cx="131275" cy="74175"/>
              </a:xfrm>
              <a:custGeom>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80" name="Google Shape;3480;p24"/>
              <p:cNvSpPr/>
              <p:nvPr/>
            </p:nvSpPr>
            <p:spPr>
              <a:xfrm>
                <a:off x="1653900" y="3355250"/>
                <a:ext cx="139825" cy="74175"/>
              </a:xfrm>
              <a:custGeom>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81" name="Google Shape;3481;p24"/>
              <p:cNvSpPr/>
              <p:nvPr/>
            </p:nvSpPr>
            <p:spPr>
              <a:xfrm>
                <a:off x="1489850" y="3355250"/>
                <a:ext cx="189025" cy="139800"/>
              </a:xfrm>
              <a:custGeom>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82" name="Google Shape;3482;p24"/>
              <p:cNvSpPr/>
              <p:nvPr/>
            </p:nvSpPr>
            <p:spPr>
              <a:xfrm>
                <a:off x="1867175" y="3355250"/>
                <a:ext cx="131275" cy="74175"/>
              </a:xfrm>
              <a:custGeom>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83" name="Google Shape;3483;p24"/>
              <p:cNvSpPr/>
              <p:nvPr/>
            </p:nvSpPr>
            <p:spPr>
              <a:xfrm>
                <a:off x="2146075" y="3355250"/>
                <a:ext cx="139825" cy="74175"/>
              </a:xfrm>
              <a:custGeom>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84" name="Google Shape;3484;p24"/>
              <p:cNvSpPr/>
              <p:nvPr/>
            </p:nvSpPr>
            <p:spPr>
              <a:xfrm>
                <a:off x="1990550" y="3355250"/>
                <a:ext cx="180500" cy="139800"/>
              </a:xfrm>
              <a:custGeom>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85" name="Google Shape;3485;p24"/>
              <p:cNvSpPr/>
              <p:nvPr/>
            </p:nvSpPr>
            <p:spPr>
              <a:xfrm>
                <a:off x="2351500" y="3355250"/>
                <a:ext cx="131250" cy="74175"/>
              </a:xfrm>
              <a:custGeom>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86" name="Google Shape;3486;p24"/>
              <p:cNvSpPr/>
              <p:nvPr/>
            </p:nvSpPr>
            <p:spPr>
              <a:xfrm>
                <a:off x="2638275" y="3355250"/>
                <a:ext cx="131250" cy="74175"/>
              </a:xfrm>
              <a:custGeom>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87" name="Google Shape;3487;p24"/>
              <p:cNvSpPr/>
              <p:nvPr/>
            </p:nvSpPr>
            <p:spPr>
              <a:xfrm>
                <a:off x="2474200" y="3355250"/>
                <a:ext cx="180500" cy="139800"/>
              </a:xfrm>
              <a:custGeom>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88" name="Google Shape;3488;p24"/>
              <p:cNvSpPr/>
              <p:nvPr/>
            </p:nvSpPr>
            <p:spPr>
              <a:xfrm>
                <a:off x="2835125" y="3355250"/>
                <a:ext cx="131275" cy="74175"/>
              </a:xfrm>
              <a:custGeom>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89" name="Google Shape;3489;p24"/>
              <p:cNvSpPr/>
              <p:nvPr/>
            </p:nvSpPr>
            <p:spPr>
              <a:xfrm>
                <a:off x="3122575" y="3355250"/>
                <a:ext cx="131275" cy="74175"/>
              </a:xfrm>
              <a:custGeom>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90" name="Google Shape;3490;p24"/>
              <p:cNvSpPr/>
              <p:nvPr/>
            </p:nvSpPr>
            <p:spPr>
              <a:xfrm>
                <a:off x="2958500" y="3355250"/>
                <a:ext cx="180500" cy="139800"/>
              </a:xfrm>
              <a:custGeom>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91" name="Google Shape;3491;p24"/>
              <p:cNvSpPr/>
              <p:nvPr/>
            </p:nvSpPr>
            <p:spPr>
              <a:xfrm>
                <a:off x="3319450" y="3355250"/>
                <a:ext cx="131250" cy="74175"/>
              </a:xfrm>
              <a:custGeom>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92" name="Google Shape;3492;p24"/>
              <p:cNvSpPr/>
              <p:nvPr/>
            </p:nvSpPr>
            <p:spPr>
              <a:xfrm>
                <a:off x="3598350" y="3355250"/>
                <a:ext cx="139125" cy="74175"/>
              </a:xfrm>
              <a:custGeom>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93" name="Google Shape;3493;p24"/>
              <p:cNvSpPr/>
              <p:nvPr/>
            </p:nvSpPr>
            <p:spPr>
              <a:xfrm>
                <a:off x="3442150" y="3355250"/>
                <a:ext cx="180500" cy="139800"/>
              </a:xfrm>
              <a:custGeom>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94" name="Google Shape;3494;p24"/>
              <p:cNvSpPr/>
              <p:nvPr/>
            </p:nvSpPr>
            <p:spPr>
              <a:xfrm>
                <a:off x="3803075" y="3355250"/>
                <a:ext cx="139825" cy="74175"/>
              </a:xfrm>
              <a:custGeom>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95" name="Google Shape;3495;p24"/>
              <p:cNvSpPr/>
              <p:nvPr/>
            </p:nvSpPr>
            <p:spPr>
              <a:xfrm>
                <a:off x="4090525" y="3355250"/>
                <a:ext cx="139150" cy="74175"/>
              </a:xfrm>
              <a:custGeom>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96" name="Google Shape;3496;p24"/>
              <p:cNvSpPr/>
              <p:nvPr/>
            </p:nvSpPr>
            <p:spPr>
              <a:xfrm>
                <a:off x="3926450" y="3355250"/>
                <a:ext cx="188375" cy="139800"/>
              </a:xfrm>
              <a:custGeom>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97" name="Google Shape;3497;p24"/>
              <p:cNvSpPr/>
              <p:nvPr/>
            </p:nvSpPr>
            <p:spPr>
              <a:xfrm>
                <a:off x="308625" y="3240400"/>
                <a:ext cx="4019475" cy="82050"/>
              </a:xfrm>
              <a:custGeom>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nvGrpSpPr>
            <p:cNvPr id="3498" name="Google Shape;3498;p24"/>
            <p:cNvGrpSpPr/>
            <p:nvPr/>
          </p:nvGrpSpPr>
          <p:grpSpPr>
            <a:xfrm>
              <a:off x="6080724" y="98"/>
              <a:ext cx="3063242" cy="194069"/>
              <a:chOff x="308625" y="3240400"/>
              <a:chExt cx="4019475" cy="254650"/>
            </a:xfrm>
          </p:grpSpPr>
          <p:sp>
            <p:nvSpPr>
              <p:cNvPr id="3499" name="Google Shape;3499;p24"/>
              <p:cNvSpPr/>
              <p:nvPr/>
            </p:nvSpPr>
            <p:spPr>
              <a:xfrm>
                <a:off x="399175" y="3355250"/>
                <a:ext cx="139150" cy="74175"/>
              </a:xfrm>
              <a:custGeom>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00" name="Google Shape;3500;p24"/>
              <p:cNvSpPr/>
              <p:nvPr/>
            </p:nvSpPr>
            <p:spPr>
              <a:xfrm>
                <a:off x="685950" y="3355250"/>
                <a:ext cx="139825" cy="74175"/>
              </a:xfrm>
              <a:custGeom>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01" name="Google Shape;3501;p24"/>
              <p:cNvSpPr/>
              <p:nvPr/>
            </p:nvSpPr>
            <p:spPr>
              <a:xfrm>
                <a:off x="521900" y="3355250"/>
                <a:ext cx="180500" cy="139800"/>
              </a:xfrm>
              <a:custGeom>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02" name="Google Shape;3502;p24"/>
              <p:cNvSpPr/>
              <p:nvPr/>
            </p:nvSpPr>
            <p:spPr>
              <a:xfrm>
                <a:off x="891375" y="3355250"/>
                <a:ext cx="139125" cy="74175"/>
              </a:xfrm>
              <a:custGeom>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03" name="Google Shape;3503;p24"/>
              <p:cNvSpPr/>
              <p:nvPr/>
            </p:nvSpPr>
            <p:spPr>
              <a:xfrm>
                <a:off x="1178150" y="3355250"/>
                <a:ext cx="131250" cy="74175"/>
              </a:xfrm>
              <a:custGeom>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04" name="Google Shape;3504;p24"/>
              <p:cNvSpPr/>
              <p:nvPr/>
            </p:nvSpPr>
            <p:spPr>
              <a:xfrm>
                <a:off x="1014075" y="3355250"/>
                <a:ext cx="180500" cy="139800"/>
              </a:xfrm>
              <a:custGeom>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05" name="Google Shape;3505;p24"/>
              <p:cNvSpPr/>
              <p:nvPr/>
            </p:nvSpPr>
            <p:spPr>
              <a:xfrm>
                <a:off x="1375000" y="3355250"/>
                <a:ext cx="131275" cy="74175"/>
              </a:xfrm>
              <a:custGeom>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06" name="Google Shape;3506;p24"/>
              <p:cNvSpPr/>
              <p:nvPr/>
            </p:nvSpPr>
            <p:spPr>
              <a:xfrm>
                <a:off x="1653900" y="3355250"/>
                <a:ext cx="139825" cy="74175"/>
              </a:xfrm>
              <a:custGeom>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07" name="Google Shape;3507;p24"/>
              <p:cNvSpPr/>
              <p:nvPr/>
            </p:nvSpPr>
            <p:spPr>
              <a:xfrm>
                <a:off x="1489850" y="3355250"/>
                <a:ext cx="189025" cy="139800"/>
              </a:xfrm>
              <a:custGeom>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08" name="Google Shape;3508;p24"/>
              <p:cNvSpPr/>
              <p:nvPr/>
            </p:nvSpPr>
            <p:spPr>
              <a:xfrm>
                <a:off x="1867175" y="3355250"/>
                <a:ext cx="131275" cy="74175"/>
              </a:xfrm>
              <a:custGeom>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09" name="Google Shape;3509;p24"/>
              <p:cNvSpPr/>
              <p:nvPr/>
            </p:nvSpPr>
            <p:spPr>
              <a:xfrm>
                <a:off x="2146075" y="3355250"/>
                <a:ext cx="139825" cy="74175"/>
              </a:xfrm>
              <a:custGeom>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10" name="Google Shape;3510;p24"/>
              <p:cNvSpPr/>
              <p:nvPr/>
            </p:nvSpPr>
            <p:spPr>
              <a:xfrm>
                <a:off x="1990550" y="3355250"/>
                <a:ext cx="180500" cy="139800"/>
              </a:xfrm>
              <a:custGeom>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11" name="Google Shape;3511;p24"/>
              <p:cNvSpPr/>
              <p:nvPr/>
            </p:nvSpPr>
            <p:spPr>
              <a:xfrm>
                <a:off x="2351500" y="3355250"/>
                <a:ext cx="131250" cy="74175"/>
              </a:xfrm>
              <a:custGeom>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12" name="Google Shape;3512;p24"/>
              <p:cNvSpPr/>
              <p:nvPr/>
            </p:nvSpPr>
            <p:spPr>
              <a:xfrm>
                <a:off x="2638275" y="3355250"/>
                <a:ext cx="131250" cy="74175"/>
              </a:xfrm>
              <a:custGeom>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13" name="Google Shape;3513;p24"/>
              <p:cNvSpPr/>
              <p:nvPr/>
            </p:nvSpPr>
            <p:spPr>
              <a:xfrm>
                <a:off x="2474200" y="3355250"/>
                <a:ext cx="180500" cy="139800"/>
              </a:xfrm>
              <a:custGeom>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14" name="Google Shape;3514;p24"/>
              <p:cNvSpPr/>
              <p:nvPr/>
            </p:nvSpPr>
            <p:spPr>
              <a:xfrm>
                <a:off x="2835125" y="3355250"/>
                <a:ext cx="131275" cy="74175"/>
              </a:xfrm>
              <a:custGeom>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15" name="Google Shape;3515;p24"/>
              <p:cNvSpPr/>
              <p:nvPr/>
            </p:nvSpPr>
            <p:spPr>
              <a:xfrm>
                <a:off x="3122575" y="3355250"/>
                <a:ext cx="131275" cy="74175"/>
              </a:xfrm>
              <a:custGeom>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16" name="Google Shape;3516;p24"/>
              <p:cNvSpPr/>
              <p:nvPr/>
            </p:nvSpPr>
            <p:spPr>
              <a:xfrm>
                <a:off x="2958500" y="3355250"/>
                <a:ext cx="180500" cy="139800"/>
              </a:xfrm>
              <a:custGeom>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17" name="Google Shape;3517;p24"/>
              <p:cNvSpPr/>
              <p:nvPr/>
            </p:nvSpPr>
            <p:spPr>
              <a:xfrm>
                <a:off x="3319450" y="3355250"/>
                <a:ext cx="131250" cy="74175"/>
              </a:xfrm>
              <a:custGeom>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18" name="Google Shape;3518;p24"/>
              <p:cNvSpPr/>
              <p:nvPr/>
            </p:nvSpPr>
            <p:spPr>
              <a:xfrm>
                <a:off x="3598350" y="3355250"/>
                <a:ext cx="139125" cy="74175"/>
              </a:xfrm>
              <a:custGeom>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19" name="Google Shape;3519;p24"/>
              <p:cNvSpPr/>
              <p:nvPr/>
            </p:nvSpPr>
            <p:spPr>
              <a:xfrm>
                <a:off x="3442150" y="3355250"/>
                <a:ext cx="180500" cy="139800"/>
              </a:xfrm>
              <a:custGeom>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20" name="Google Shape;3520;p24"/>
              <p:cNvSpPr/>
              <p:nvPr/>
            </p:nvSpPr>
            <p:spPr>
              <a:xfrm>
                <a:off x="3803075" y="3355250"/>
                <a:ext cx="139825" cy="74175"/>
              </a:xfrm>
              <a:custGeom>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21" name="Google Shape;3521;p24"/>
              <p:cNvSpPr/>
              <p:nvPr/>
            </p:nvSpPr>
            <p:spPr>
              <a:xfrm>
                <a:off x="4090525" y="3355250"/>
                <a:ext cx="139150" cy="74175"/>
              </a:xfrm>
              <a:custGeom>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22" name="Google Shape;3522;p24"/>
              <p:cNvSpPr/>
              <p:nvPr/>
            </p:nvSpPr>
            <p:spPr>
              <a:xfrm>
                <a:off x="3926450" y="3355250"/>
                <a:ext cx="188375" cy="139800"/>
              </a:xfrm>
              <a:custGeom>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23" name="Google Shape;3523;p24"/>
              <p:cNvSpPr/>
              <p:nvPr/>
            </p:nvSpPr>
            <p:spPr>
              <a:xfrm>
                <a:off x="308625" y="3240400"/>
                <a:ext cx="4019475" cy="82050"/>
              </a:xfrm>
              <a:custGeom>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grpSp>
        <p:nvGrpSpPr>
          <p:cNvPr id="3524" name="Google Shape;3524;p24"/>
          <p:cNvGrpSpPr/>
          <p:nvPr/>
        </p:nvGrpSpPr>
        <p:grpSpPr>
          <a:xfrm>
            <a:off x="-11461" y="98"/>
            <a:ext cx="9189794" cy="194069"/>
            <a:chOff x="-45827" y="98"/>
            <a:chExt cx="9189794" cy="194069"/>
          </a:xfrm>
        </p:grpSpPr>
        <p:grpSp>
          <p:nvGrpSpPr>
            <p:cNvPr id="3525" name="Google Shape;3525;p24"/>
            <p:cNvGrpSpPr/>
            <p:nvPr/>
          </p:nvGrpSpPr>
          <p:grpSpPr>
            <a:xfrm>
              <a:off x="-45827" y="98"/>
              <a:ext cx="3063242" cy="194069"/>
              <a:chOff x="308625" y="3240400"/>
              <a:chExt cx="4019475" cy="254650"/>
            </a:xfrm>
          </p:grpSpPr>
          <p:sp>
            <p:nvSpPr>
              <p:cNvPr id="3526" name="Google Shape;3526;p24"/>
              <p:cNvSpPr/>
              <p:nvPr/>
            </p:nvSpPr>
            <p:spPr>
              <a:xfrm>
                <a:off x="399175" y="3355250"/>
                <a:ext cx="139150" cy="74175"/>
              </a:xfrm>
              <a:custGeom>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27" name="Google Shape;3527;p24"/>
              <p:cNvSpPr/>
              <p:nvPr/>
            </p:nvSpPr>
            <p:spPr>
              <a:xfrm>
                <a:off x="685950" y="3355250"/>
                <a:ext cx="139825" cy="74175"/>
              </a:xfrm>
              <a:custGeom>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28" name="Google Shape;3528;p24"/>
              <p:cNvSpPr/>
              <p:nvPr/>
            </p:nvSpPr>
            <p:spPr>
              <a:xfrm>
                <a:off x="521900" y="3355250"/>
                <a:ext cx="180500" cy="139800"/>
              </a:xfrm>
              <a:custGeom>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29" name="Google Shape;3529;p24"/>
              <p:cNvSpPr/>
              <p:nvPr/>
            </p:nvSpPr>
            <p:spPr>
              <a:xfrm>
                <a:off x="891375" y="3355250"/>
                <a:ext cx="139125" cy="74175"/>
              </a:xfrm>
              <a:custGeom>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30" name="Google Shape;3530;p24"/>
              <p:cNvSpPr/>
              <p:nvPr/>
            </p:nvSpPr>
            <p:spPr>
              <a:xfrm>
                <a:off x="1178150" y="3355250"/>
                <a:ext cx="131250" cy="74175"/>
              </a:xfrm>
              <a:custGeom>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31" name="Google Shape;3531;p24"/>
              <p:cNvSpPr/>
              <p:nvPr/>
            </p:nvSpPr>
            <p:spPr>
              <a:xfrm>
                <a:off x="1014075" y="3355250"/>
                <a:ext cx="180500" cy="139800"/>
              </a:xfrm>
              <a:custGeom>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32" name="Google Shape;3532;p24"/>
              <p:cNvSpPr/>
              <p:nvPr/>
            </p:nvSpPr>
            <p:spPr>
              <a:xfrm>
                <a:off x="1375000" y="3355250"/>
                <a:ext cx="131275" cy="74175"/>
              </a:xfrm>
              <a:custGeom>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33" name="Google Shape;3533;p24"/>
              <p:cNvSpPr/>
              <p:nvPr/>
            </p:nvSpPr>
            <p:spPr>
              <a:xfrm>
                <a:off x="1653900" y="3355250"/>
                <a:ext cx="139825" cy="74175"/>
              </a:xfrm>
              <a:custGeom>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34" name="Google Shape;3534;p24"/>
              <p:cNvSpPr/>
              <p:nvPr/>
            </p:nvSpPr>
            <p:spPr>
              <a:xfrm>
                <a:off x="1489850" y="3355250"/>
                <a:ext cx="189025" cy="139800"/>
              </a:xfrm>
              <a:custGeom>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35" name="Google Shape;3535;p24"/>
              <p:cNvSpPr/>
              <p:nvPr/>
            </p:nvSpPr>
            <p:spPr>
              <a:xfrm>
                <a:off x="1867175" y="3355250"/>
                <a:ext cx="131275" cy="74175"/>
              </a:xfrm>
              <a:custGeom>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36" name="Google Shape;3536;p24"/>
              <p:cNvSpPr/>
              <p:nvPr/>
            </p:nvSpPr>
            <p:spPr>
              <a:xfrm>
                <a:off x="2146075" y="3355250"/>
                <a:ext cx="139825" cy="74175"/>
              </a:xfrm>
              <a:custGeom>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37" name="Google Shape;3537;p24"/>
              <p:cNvSpPr/>
              <p:nvPr/>
            </p:nvSpPr>
            <p:spPr>
              <a:xfrm>
                <a:off x="1990550" y="3355250"/>
                <a:ext cx="180500" cy="139800"/>
              </a:xfrm>
              <a:custGeom>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38" name="Google Shape;3538;p24"/>
              <p:cNvSpPr/>
              <p:nvPr/>
            </p:nvSpPr>
            <p:spPr>
              <a:xfrm>
                <a:off x="2351500" y="3355250"/>
                <a:ext cx="131250" cy="74175"/>
              </a:xfrm>
              <a:custGeom>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39" name="Google Shape;3539;p24"/>
              <p:cNvSpPr/>
              <p:nvPr/>
            </p:nvSpPr>
            <p:spPr>
              <a:xfrm>
                <a:off x="2638275" y="3355250"/>
                <a:ext cx="131250" cy="74175"/>
              </a:xfrm>
              <a:custGeom>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40" name="Google Shape;3540;p24"/>
              <p:cNvSpPr/>
              <p:nvPr/>
            </p:nvSpPr>
            <p:spPr>
              <a:xfrm>
                <a:off x="2474200" y="3355250"/>
                <a:ext cx="180500" cy="139800"/>
              </a:xfrm>
              <a:custGeom>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41" name="Google Shape;3541;p24"/>
              <p:cNvSpPr/>
              <p:nvPr/>
            </p:nvSpPr>
            <p:spPr>
              <a:xfrm>
                <a:off x="2835125" y="3355250"/>
                <a:ext cx="131275" cy="74175"/>
              </a:xfrm>
              <a:custGeom>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42" name="Google Shape;3542;p24"/>
              <p:cNvSpPr/>
              <p:nvPr/>
            </p:nvSpPr>
            <p:spPr>
              <a:xfrm>
                <a:off x="3122575" y="3355250"/>
                <a:ext cx="131275" cy="74175"/>
              </a:xfrm>
              <a:custGeom>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43" name="Google Shape;3543;p24"/>
              <p:cNvSpPr/>
              <p:nvPr/>
            </p:nvSpPr>
            <p:spPr>
              <a:xfrm>
                <a:off x="2958500" y="3355250"/>
                <a:ext cx="180500" cy="139800"/>
              </a:xfrm>
              <a:custGeom>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44" name="Google Shape;3544;p24"/>
              <p:cNvSpPr/>
              <p:nvPr/>
            </p:nvSpPr>
            <p:spPr>
              <a:xfrm>
                <a:off x="3319450" y="3355250"/>
                <a:ext cx="131250" cy="74175"/>
              </a:xfrm>
              <a:custGeom>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45" name="Google Shape;3545;p24"/>
              <p:cNvSpPr/>
              <p:nvPr/>
            </p:nvSpPr>
            <p:spPr>
              <a:xfrm>
                <a:off x="3598350" y="3355250"/>
                <a:ext cx="139125" cy="74175"/>
              </a:xfrm>
              <a:custGeom>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46" name="Google Shape;3546;p24"/>
              <p:cNvSpPr/>
              <p:nvPr/>
            </p:nvSpPr>
            <p:spPr>
              <a:xfrm>
                <a:off x="3442150" y="3355250"/>
                <a:ext cx="180500" cy="139800"/>
              </a:xfrm>
              <a:custGeom>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47" name="Google Shape;3547;p24"/>
              <p:cNvSpPr/>
              <p:nvPr/>
            </p:nvSpPr>
            <p:spPr>
              <a:xfrm>
                <a:off x="3803075" y="3355250"/>
                <a:ext cx="139825" cy="74175"/>
              </a:xfrm>
              <a:custGeom>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48" name="Google Shape;3548;p24"/>
              <p:cNvSpPr/>
              <p:nvPr/>
            </p:nvSpPr>
            <p:spPr>
              <a:xfrm>
                <a:off x="4090525" y="3355250"/>
                <a:ext cx="139150" cy="74175"/>
              </a:xfrm>
              <a:custGeom>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49" name="Google Shape;3549;p24"/>
              <p:cNvSpPr/>
              <p:nvPr/>
            </p:nvSpPr>
            <p:spPr>
              <a:xfrm>
                <a:off x="3926450" y="3355250"/>
                <a:ext cx="188375" cy="139800"/>
              </a:xfrm>
              <a:custGeom>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50" name="Google Shape;3550;p24"/>
              <p:cNvSpPr/>
              <p:nvPr/>
            </p:nvSpPr>
            <p:spPr>
              <a:xfrm>
                <a:off x="308625" y="3240400"/>
                <a:ext cx="4019475" cy="82050"/>
              </a:xfrm>
              <a:custGeom>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nvGrpSpPr>
            <p:cNvPr id="3551" name="Google Shape;3551;p24"/>
            <p:cNvGrpSpPr/>
            <p:nvPr/>
          </p:nvGrpSpPr>
          <p:grpSpPr>
            <a:xfrm>
              <a:off x="3017448" y="98"/>
              <a:ext cx="3063242" cy="194069"/>
              <a:chOff x="308625" y="3240400"/>
              <a:chExt cx="4019475" cy="254650"/>
            </a:xfrm>
          </p:grpSpPr>
          <p:sp>
            <p:nvSpPr>
              <p:cNvPr id="3552" name="Google Shape;3552;p24"/>
              <p:cNvSpPr/>
              <p:nvPr/>
            </p:nvSpPr>
            <p:spPr>
              <a:xfrm>
                <a:off x="399175" y="3355250"/>
                <a:ext cx="139150" cy="74175"/>
              </a:xfrm>
              <a:custGeom>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53" name="Google Shape;3553;p24"/>
              <p:cNvSpPr/>
              <p:nvPr/>
            </p:nvSpPr>
            <p:spPr>
              <a:xfrm>
                <a:off x="685950" y="3355250"/>
                <a:ext cx="139825" cy="74175"/>
              </a:xfrm>
              <a:custGeom>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54" name="Google Shape;3554;p24"/>
              <p:cNvSpPr/>
              <p:nvPr/>
            </p:nvSpPr>
            <p:spPr>
              <a:xfrm>
                <a:off x="521900" y="3355250"/>
                <a:ext cx="180500" cy="139800"/>
              </a:xfrm>
              <a:custGeom>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55" name="Google Shape;3555;p24"/>
              <p:cNvSpPr/>
              <p:nvPr/>
            </p:nvSpPr>
            <p:spPr>
              <a:xfrm>
                <a:off x="891375" y="3355250"/>
                <a:ext cx="139125" cy="74175"/>
              </a:xfrm>
              <a:custGeom>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56" name="Google Shape;3556;p24"/>
              <p:cNvSpPr/>
              <p:nvPr/>
            </p:nvSpPr>
            <p:spPr>
              <a:xfrm>
                <a:off x="1178150" y="3355250"/>
                <a:ext cx="131250" cy="74175"/>
              </a:xfrm>
              <a:custGeom>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57" name="Google Shape;3557;p24"/>
              <p:cNvSpPr/>
              <p:nvPr/>
            </p:nvSpPr>
            <p:spPr>
              <a:xfrm>
                <a:off x="1014075" y="3355250"/>
                <a:ext cx="180500" cy="139800"/>
              </a:xfrm>
              <a:custGeom>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58" name="Google Shape;3558;p24"/>
              <p:cNvSpPr/>
              <p:nvPr/>
            </p:nvSpPr>
            <p:spPr>
              <a:xfrm>
                <a:off x="1375000" y="3355250"/>
                <a:ext cx="131275" cy="74175"/>
              </a:xfrm>
              <a:custGeom>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59" name="Google Shape;3559;p24"/>
              <p:cNvSpPr/>
              <p:nvPr/>
            </p:nvSpPr>
            <p:spPr>
              <a:xfrm>
                <a:off x="1653900" y="3355250"/>
                <a:ext cx="139825" cy="74175"/>
              </a:xfrm>
              <a:custGeom>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60" name="Google Shape;3560;p24"/>
              <p:cNvSpPr/>
              <p:nvPr/>
            </p:nvSpPr>
            <p:spPr>
              <a:xfrm>
                <a:off x="1489850" y="3355250"/>
                <a:ext cx="189025" cy="139800"/>
              </a:xfrm>
              <a:custGeom>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61" name="Google Shape;3561;p24"/>
              <p:cNvSpPr/>
              <p:nvPr/>
            </p:nvSpPr>
            <p:spPr>
              <a:xfrm>
                <a:off x="1867175" y="3355250"/>
                <a:ext cx="131275" cy="74175"/>
              </a:xfrm>
              <a:custGeom>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62" name="Google Shape;3562;p24"/>
              <p:cNvSpPr/>
              <p:nvPr/>
            </p:nvSpPr>
            <p:spPr>
              <a:xfrm>
                <a:off x="2146075" y="3355250"/>
                <a:ext cx="139825" cy="74175"/>
              </a:xfrm>
              <a:custGeom>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63" name="Google Shape;3563;p24"/>
              <p:cNvSpPr/>
              <p:nvPr/>
            </p:nvSpPr>
            <p:spPr>
              <a:xfrm>
                <a:off x="1990550" y="3355250"/>
                <a:ext cx="180500" cy="139800"/>
              </a:xfrm>
              <a:custGeom>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64" name="Google Shape;3564;p24"/>
              <p:cNvSpPr/>
              <p:nvPr/>
            </p:nvSpPr>
            <p:spPr>
              <a:xfrm>
                <a:off x="2351500" y="3355250"/>
                <a:ext cx="131250" cy="74175"/>
              </a:xfrm>
              <a:custGeom>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65" name="Google Shape;3565;p24"/>
              <p:cNvSpPr/>
              <p:nvPr/>
            </p:nvSpPr>
            <p:spPr>
              <a:xfrm>
                <a:off x="2638275" y="3355250"/>
                <a:ext cx="131250" cy="74175"/>
              </a:xfrm>
              <a:custGeom>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66" name="Google Shape;3566;p24"/>
              <p:cNvSpPr/>
              <p:nvPr/>
            </p:nvSpPr>
            <p:spPr>
              <a:xfrm>
                <a:off x="2474200" y="3355250"/>
                <a:ext cx="180500" cy="139800"/>
              </a:xfrm>
              <a:custGeom>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67" name="Google Shape;3567;p24"/>
              <p:cNvSpPr/>
              <p:nvPr/>
            </p:nvSpPr>
            <p:spPr>
              <a:xfrm>
                <a:off x="2835125" y="3355250"/>
                <a:ext cx="131275" cy="74175"/>
              </a:xfrm>
              <a:custGeom>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68" name="Google Shape;3568;p24"/>
              <p:cNvSpPr/>
              <p:nvPr/>
            </p:nvSpPr>
            <p:spPr>
              <a:xfrm>
                <a:off x="3122575" y="3355250"/>
                <a:ext cx="131275" cy="74175"/>
              </a:xfrm>
              <a:custGeom>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69" name="Google Shape;3569;p24"/>
              <p:cNvSpPr/>
              <p:nvPr/>
            </p:nvSpPr>
            <p:spPr>
              <a:xfrm>
                <a:off x="2958500" y="3355250"/>
                <a:ext cx="180500" cy="139800"/>
              </a:xfrm>
              <a:custGeom>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70" name="Google Shape;3570;p24"/>
              <p:cNvSpPr/>
              <p:nvPr/>
            </p:nvSpPr>
            <p:spPr>
              <a:xfrm>
                <a:off x="3319450" y="3355250"/>
                <a:ext cx="131250" cy="74175"/>
              </a:xfrm>
              <a:custGeom>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71" name="Google Shape;3571;p24"/>
              <p:cNvSpPr/>
              <p:nvPr/>
            </p:nvSpPr>
            <p:spPr>
              <a:xfrm>
                <a:off x="3598350" y="3355250"/>
                <a:ext cx="139125" cy="74175"/>
              </a:xfrm>
              <a:custGeom>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72" name="Google Shape;3572;p24"/>
              <p:cNvSpPr/>
              <p:nvPr/>
            </p:nvSpPr>
            <p:spPr>
              <a:xfrm>
                <a:off x="3442150" y="3355250"/>
                <a:ext cx="180500" cy="139800"/>
              </a:xfrm>
              <a:custGeom>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73" name="Google Shape;3573;p24"/>
              <p:cNvSpPr/>
              <p:nvPr/>
            </p:nvSpPr>
            <p:spPr>
              <a:xfrm>
                <a:off x="3803075" y="3355250"/>
                <a:ext cx="139825" cy="74175"/>
              </a:xfrm>
              <a:custGeom>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74" name="Google Shape;3574;p24"/>
              <p:cNvSpPr/>
              <p:nvPr/>
            </p:nvSpPr>
            <p:spPr>
              <a:xfrm>
                <a:off x="4090525" y="3355250"/>
                <a:ext cx="139150" cy="74175"/>
              </a:xfrm>
              <a:custGeom>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75" name="Google Shape;3575;p24"/>
              <p:cNvSpPr/>
              <p:nvPr/>
            </p:nvSpPr>
            <p:spPr>
              <a:xfrm>
                <a:off x="3926450" y="3355250"/>
                <a:ext cx="188375" cy="139800"/>
              </a:xfrm>
              <a:custGeom>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76" name="Google Shape;3576;p24"/>
              <p:cNvSpPr/>
              <p:nvPr/>
            </p:nvSpPr>
            <p:spPr>
              <a:xfrm>
                <a:off x="308625" y="3240400"/>
                <a:ext cx="4019475" cy="82050"/>
              </a:xfrm>
              <a:custGeom>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nvGrpSpPr>
            <p:cNvPr id="3577" name="Google Shape;3577;p24"/>
            <p:cNvGrpSpPr/>
            <p:nvPr/>
          </p:nvGrpSpPr>
          <p:grpSpPr>
            <a:xfrm>
              <a:off x="6080724" y="98"/>
              <a:ext cx="3063242" cy="194069"/>
              <a:chOff x="308625" y="3240400"/>
              <a:chExt cx="4019475" cy="254650"/>
            </a:xfrm>
          </p:grpSpPr>
          <p:sp>
            <p:nvSpPr>
              <p:cNvPr id="3578" name="Google Shape;3578;p24"/>
              <p:cNvSpPr/>
              <p:nvPr/>
            </p:nvSpPr>
            <p:spPr>
              <a:xfrm>
                <a:off x="399175" y="3355250"/>
                <a:ext cx="139150" cy="74175"/>
              </a:xfrm>
              <a:custGeom>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79" name="Google Shape;3579;p24"/>
              <p:cNvSpPr/>
              <p:nvPr/>
            </p:nvSpPr>
            <p:spPr>
              <a:xfrm>
                <a:off x="685950" y="3355250"/>
                <a:ext cx="139825" cy="74175"/>
              </a:xfrm>
              <a:custGeom>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80" name="Google Shape;3580;p24"/>
              <p:cNvSpPr/>
              <p:nvPr/>
            </p:nvSpPr>
            <p:spPr>
              <a:xfrm>
                <a:off x="521900" y="3355250"/>
                <a:ext cx="180500" cy="139800"/>
              </a:xfrm>
              <a:custGeom>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81" name="Google Shape;3581;p24"/>
              <p:cNvSpPr/>
              <p:nvPr/>
            </p:nvSpPr>
            <p:spPr>
              <a:xfrm>
                <a:off x="891375" y="3355250"/>
                <a:ext cx="139125" cy="74175"/>
              </a:xfrm>
              <a:custGeom>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82" name="Google Shape;3582;p24"/>
              <p:cNvSpPr/>
              <p:nvPr/>
            </p:nvSpPr>
            <p:spPr>
              <a:xfrm>
                <a:off x="1178150" y="3355250"/>
                <a:ext cx="131250" cy="74175"/>
              </a:xfrm>
              <a:custGeom>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83" name="Google Shape;3583;p24"/>
              <p:cNvSpPr/>
              <p:nvPr/>
            </p:nvSpPr>
            <p:spPr>
              <a:xfrm>
                <a:off x="1014075" y="3355250"/>
                <a:ext cx="180500" cy="139800"/>
              </a:xfrm>
              <a:custGeom>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84" name="Google Shape;3584;p24"/>
              <p:cNvSpPr/>
              <p:nvPr/>
            </p:nvSpPr>
            <p:spPr>
              <a:xfrm>
                <a:off x="1375000" y="3355250"/>
                <a:ext cx="131275" cy="74175"/>
              </a:xfrm>
              <a:custGeom>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85" name="Google Shape;3585;p24"/>
              <p:cNvSpPr/>
              <p:nvPr/>
            </p:nvSpPr>
            <p:spPr>
              <a:xfrm>
                <a:off x="1653900" y="3355250"/>
                <a:ext cx="139825" cy="74175"/>
              </a:xfrm>
              <a:custGeom>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86" name="Google Shape;3586;p24"/>
              <p:cNvSpPr/>
              <p:nvPr/>
            </p:nvSpPr>
            <p:spPr>
              <a:xfrm>
                <a:off x="1489850" y="3355250"/>
                <a:ext cx="189025" cy="139800"/>
              </a:xfrm>
              <a:custGeom>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87" name="Google Shape;3587;p24"/>
              <p:cNvSpPr/>
              <p:nvPr/>
            </p:nvSpPr>
            <p:spPr>
              <a:xfrm>
                <a:off x="1867175" y="3355250"/>
                <a:ext cx="131275" cy="74175"/>
              </a:xfrm>
              <a:custGeom>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88" name="Google Shape;3588;p24"/>
              <p:cNvSpPr/>
              <p:nvPr/>
            </p:nvSpPr>
            <p:spPr>
              <a:xfrm>
                <a:off x="2146075" y="3355250"/>
                <a:ext cx="139825" cy="74175"/>
              </a:xfrm>
              <a:custGeom>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89" name="Google Shape;3589;p24"/>
              <p:cNvSpPr/>
              <p:nvPr/>
            </p:nvSpPr>
            <p:spPr>
              <a:xfrm>
                <a:off x="1990550" y="3355250"/>
                <a:ext cx="180500" cy="139800"/>
              </a:xfrm>
              <a:custGeom>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90" name="Google Shape;3590;p24"/>
              <p:cNvSpPr/>
              <p:nvPr/>
            </p:nvSpPr>
            <p:spPr>
              <a:xfrm>
                <a:off x="2351500" y="3355250"/>
                <a:ext cx="131250" cy="74175"/>
              </a:xfrm>
              <a:custGeom>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91" name="Google Shape;3591;p24"/>
              <p:cNvSpPr/>
              <p:nvPr/>
            </p:nvSpPr>
            <p:spPr>
              <a:xfrm>
                <a:off x="2638275" y="3355250"/>
                <a:ext cx="131250" cy="74175"/>
              </a:xfrm>
              <a:custGeom>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92" name="Google Shape;3592;p24"/>
              <p:cNvSpPr/>
              <p:nvPr/>
            </p:nvSpPr>
            <p:spPr>
              <a:xfrm>
                <a:off x="2474200" y="3355250"/>
                <a:ext cx="180500" cy="139800"/>
              </a:xfrm>
              <a:custGeom>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93" name="Google Shape;3593;p24"/>
              <p:cNvSpPr/>
              <p:nvPr/>
            </p:nvSpPr>
            <p:spPr>
              <a:xfrm>
                <a:off x="2835125" y="3355250"/>
                <a:ext cx="131275" cy="74175"/>
              </a:xfrm>
              <a:custGeom>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94" name="Google Shape;3594;p24"/>
              <p:cNvSpPr/>
              <p:nvPr/>
            </p:nvSpPr>
            <p:spPr>
              <a:xfrm>
                <a:off x="3122575" y="3355250"/>
                <a:ext cx="131275" cy="74175"/>
              </a:xfrm>
              <a:custGeom>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95" name="Google Shape;3595;p24"/>
              <p:cNvSpPr/>
              <p:nvPr/>
            </p:nvSpPr>
            <p:spPr>
              <a:xfrm>
                <a:off x="2958500" y="3355250"/>
                <a:ext cx="180500" cy="139800"/>
              </a:xfrm>
              <a:custGeom>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96" name="Google Shape;3596;p24"/>
              <p:cNvSpPr/>
              <p:nvPr/>
            </p:nvSpPr>
            <p:spPr>
              <a:xfrm>
                <a:off x="3319450" y="3355250"/>
                <a:ext cx="131250" cy="74175"/>
              </a:xfrm>
              <a:custGeom>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97" name="Google Shape;3597;p24"/>
              <p:cNvSpPr/>
              <p:nvPr/>
            </p:nvSpPr>
            <p:spPr>
              <a:xfrm>
                <a:off x="3598350" y="3355250"/>
                <a:ext cx="139125" cy="74175"/>
              </a:xfrm>
              <a:custGeom>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98" name="Google Shape;3598;p24"/>
              <p:cNvSpPr/>
              <p:nvPr/>
            </p:nvSpPr>
            <p:spPr>
              <a:xfrm>
                <a:off x="3442150" y="3355250"/>
                <a:ext cx="180500" cy="139800"/>
              </a:xfrm>
              <a:custGeom>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99" name="Google Shape;3599;p24"/>
              <p:cNvSpPr/>
              <p:nvPr/>
            </p:nvSpPr>
            <p:spPr>
              <a:xfrm>
                <a:off x="3803075" y="3355250"/>
                <a:ext cx="139825" cy="74175"/>
              </a:xfrm>
              <a:custGeom>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600" name="Google Shape;3600;p24"/>
              <p:cNvSpPr/>
              <p:nvPr/>
            </p:nvSpPr>
            <p:spPr>
              <a:xfrm>
                <a:off x="4090525" y="3355250"/>
                <a:ext cx="139150" cy="74175"/>
              </a:xfrm>
              <a:custGeom>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601" name="Google Shape;3601;p24"/>
              <p:cNvSpPr/>
              <p:nvPr/>
            </p:nvSpPr>
            <p:spPr>
              <a:xfrm>
                <a:off x="3926450" y="3355250"/>
                <a:ext cx="188375" cy="139800"/>
              </a:xfrm>
              <a:custGeom>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602" name="Google Shape;3602;p24"/>
              <p:cNvSpPr/>
              <p:nvPr/>
            </p:nvSpPr>
            <p:spPr>
              <a:xfrm>
                <a:off x="308625" y="3240400"/>
                <a:ext cx="4019475" cy="82050"/>
              </a:xfrm>
              <a:custGeom>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sp>
        <p:nvSpPr>
          <p:cNvPr id="3603" name="Google Shape;3603;p24"/>
          <p:cNvSpPr/>
          <p:nvPr/>
        </p:nvSpPr>
        <p:spPr>
          <a:xfrm>
            <a:off x="-43567" y="2714107"/>
            <a:ext cx="5233891" cy="2481534"/>
          </a:xfrm>
          <a:custGeom>
            <a:rect l="l" t="t" r="r" b="b"/>
            <a:pathLst>
              <a:path w="20524" h="9731" extrusionOk="0">
                <a:moveTo>
                  <a:pt x="2300" y="0"/>
                </a:moveTo>
                <a:cubicBezTo>
                  <a:pt x="1368" y="0"/>
                  <a:pt x="490" y="308"/>
                  <a:pt x="0" y="813"/>
                </a:cubicBezTo>
                <a:lnTo>
                  <a:pt x="0" y="9731"/>
                </a:lnTo>
                <a:lnTo>
                  <a:pt x="20524" y="9731"/>
                </a:lnTo>
                <a:cubicBezTo>
                  <a:pt x="20524" y="9731"/>
                  <a:pt x="19443" y="7632"/>
                  <a:pt x="16852" y="6352"/>
                </a:cubicBezTo>
                <a:cubicBezTo>
                  <a:pt x="15444" y="5631"/>
                  <a:pt x="13901" y="5631"/>
                  <a:pt x="12427" y="5631"/>
                </a:cubicBezTo>
                <a:cubicBezTo>
                  <a:pt x="11016" y="5631"/>
                  <a:pt x="9705" y="5631"/>
                  <a:pt x="8590" y="5075"/>
                </a:cubicBezTo>
                <a:cubicBezTo>
                  <a:pt x="6264" y="3829"/>
                  <a:pt x="6361" y="2780"/>
                  <a:pt x="5083" y="1207"/>
                </a:cubicBezTo>
                <a:cubicBezTo>
                  <a:pt x="4369" y="357"/>
                  <a:pt x="3303" y="0"/>
                  <a:pt x="23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604" name="Google Shape;3604;p24"/>
          <p:cNvSpPr/>
          <p:nvPr/>
        </p:nvSpPr>
        <p:spPr>
          <a:xfrm>
            <a:off x="-34900" y="4216925"/>
            <a:ext cx="4314344" cy="1003474"/>
          </a:xfrm>
          <a:custGeom>
            <a:rect l="l" t="t" r="r" b="b"/>
            <a:pathLst>
              <a:path w="16918" h="2930" extrusionOk="0">
                <a:moveTo>
                  <a:pt x="4272" y="0"/>
                </a:moveTo>
                <a:cubicBezTo>
                  <a:pt x="4182" y="0"/>
                  <a:pt x="4091" y="4"/>
                  <a:pt x="4000" y="13"/>
                </a:cubicBezTo>
                <a:cubicBezTo>
                  <a:pt x="3672" y="79"/>
                  <a:pt x="3344" y="176"/>
                  <a:pt x="3017" y="307"/>
                </a:cubicBezTo>
                <a:cubicBezTo>
                  <a:pt x="1999" y="734"/>
                  <a:pt x="1015" y="1259"/>
                  <a:pt x="32" y="1749"/>
                </a:cubicBezTo>
                <a:lnTo>
                  <a:pt x="0" y="2930"/>
                </a:lnTo>
                <a:lnTo>
                  <a:pt x="16918" y="2798"/>
                </a:lnTo>
                <a:cubicBezTo>
                  <a:pt x="16097" y="2143"/>
                  <a:pt x="15179" y="1618"/>
                  <a:pt x="14229" y="1225"/>
                </a:cubicBezTo>
                <a:cubicBezTo>
                  <a:pt x="13933" y="1094"/>
                  <a:pt x="13639" y="997"/>
                  <a:pt x="13311" y="897"/>
                </a:cubicBezTo>
                <a:cubicBezTo>
                  <a:pt x="13045" y="844"/>
                  <a:pt x="12779" y="791"/>
                  <a:pt x="12495" y="791"/>
                </a:cubicBezTo>
                <a:cubicBezTo>
                  <a:pt x="12429" y="791"/>
                  <a:pt x="12362" y="793"/>
                  <a:pt x="12294" y="800"/>
                </a:cubicBezTo>
                <a:cubicBezTo>
                  <a:pt x="11983" y="820"/>
                  <a:pt x="11672" y="880"/>
                  <a:pt x="11368" y="880"/>
                </a:cubicBezTo>
                <a:cubicBezTo>
                  <a:pt x="11192" y="880"/>
                  <a:pt x="11019" y="860"/>
                  <a:pt x="10851" y="800"/>
                </a:cubicBezTo>
                <a:cubicBezTo>
                  <a:pt x="10785" y="766"/>
                  <a:pt x="10720" y="734"/>
                  <a:pt x="10688" y="700"/>
                </a:cubicBezTo>
                <a:cubicBezTo>
                  <a:pt x="10523" y="635"/>
                  <a:pt x="10361" y="504"/>
                  <a:pt x="10164" y="438"/>
                </a:cubicBezTo>
                <a:cubicBezTo>
                  <a:pt x="10008" y="372"/>
                  <a:pt x="9850" y="345"/>
                  <a:pt x="9689" y="345"/>
                </a:cubicBezTo>
                <a:cubicBezTo>
                  <a:pt x="9135" y="345"/>
                  <a:pt x="8551" y="657"/>
                  <a:pt x="7966" y="734"/>
                </a:cubicBezTo>
                <a:cubicBezTo>
                  <a:pt x="7879" y="743"/>
                  <a:pt x="7792" y="747"/>
                  <a:pt x="7705" y="747"/>
                </a:cubicBezTo>
                <a:cubicBezTo>
                  <a:pt x="7136" y="747"/>
                  <a:pt x="6568" y="573"/>
                  <a:pt x="5999" y="372"/>
                </a:cubicBezTo>
                <a:cubicBezTo>
                  <a:pt x="5430" y="175"/>
                  <a:pt x="4861" y="0"/>
                  <a:pt x="4272" y="0"/>
                </a:cubicBezTo>
                <a:close/>
              </a:path>
            </a:pathLst>
          </a:custGeom>
          <a:solidFill>
            <a:srgbClr val="134F5C"/>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605" name="Google Shape;3605;p24"/>
          <p:cNvSpPr/>
          <p:nvPr/>
        </p:nvSpPr>
        <p:spPr>
          <a:xfrm>
            <a:off x="-51727" y="4593580"/>
            <a:ext cx="8415" cy="518442"/>
          </a:xfrm>
          <a:custGeom>
            <a:rect l="l" t="t" r="r" b="b"/>
            <a:pathLst>
              <a:path w="33" h="2032" extrusionOk="0">
                <a:moveTo>
                  <a:pt x="32" y="0"/>
                </a:moveTo>
                <a:lnTo>
                  <a:pt x="1" y="2033"/>
                </a:lnTo>
                <a:lnTo>
                  <a:pt x="32" y="2033"/>
                </a:lnTo>
                <a:lnTo>
                  <a:pt x="32" y="0"/>
                </a:lnTo>
                <a:close/>
              </a:path>
            </a:pathLst>
          </a:custGeom>
          <a:solidFill>
            <a:srgbClr val="95AEB9"/>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606" name="Google Shape;3606;p24"/>
          <p:cNvSpPr/>
          <p:nvPr/>
        </p:nvSpPr>
        <p:spPr>
          <a:xfrm>
            <a:off x="-34896" y="4476528"/>
            <a:ext cx="1421444" cy="635493"/>
          </a:xfrm>
          <a:custGeom>
            <a:rect l="l" t="t" r="r" b="b"/>
            <a:pathLst>
              <a:path w="5574" h="2492" extrusionOk="0">
                <a:moveTo>
                  <a:pt x="4425" y="0"/>
                </a:moveTo>
                <a:cubicBezTo>
                  <a:pt x="4525" y="228"/>
                  <a:pt x="4656" y="590"/>
                  <a:pt x="4656" y="852"/>
                </a:cubicBezTo>
                <a:cubicBezTo>
                  <a:pt x="4656" y="918"/>
                  <a:pt x="4656" y="984"/>
                  <a:pt x="4622" y="1049"/>
                </a:cubicBezTo>
                <a:lnTo>
                  <a:pt x="4590" y="1049"/>
                </a:lnTo>
                <a:cubicBezTo>
                  <a:pt x="4459" y="1049"/>
                  <a:pt x="4360" y="1081"/>
                  <a:pt x="4262" y="1081"/>
                </a:cubicBezTo>
                <a:cubicBezTo>
                  <a:pt x="4360" y="1146"/>
                  <a:pt x="4525" y="1212"/>
                  <a:pt x="4590" y="1277"/>
                </a:cubicBezTo>
                <a:cubicBezTo>
                  <a:pt x="4622" y="1377"/>
                  <a:pt x="4622" y="1474"/>
                  <a:pt x="4656" y="1574"/>
                </a:cubicBezTo>
                <a:cubicBezTo>
                  <a:pt x="4819" y="1574"/>
                  <a:pt x="4984" y="1540"/>
                  <a:pt x="5146" y="1540"/>
                </a:cubicBezTo>
                <a:cubicBezTo>
                  <a:pt x="5278" y="1508"/>
                  <a:pt x="5443" y="1508"/>
                  <a:pt x="5574" y="1474"/>
                </a:cubicBezTo>
                <a:cubicBezTo>
                  <a:pt x="5540" y="1049"/>
                  <a:pt x="5474" y="622"/>
                  <a:pt x="5474" y="197"/>
                </a:cubicBezTo>
                <a:cubicBezTo>
                  <a:pt x="5115" y="97"/>
                  <a:pt x="4753" y="0"/>
                  <a:pt x="4425" y="0"/>
                </a:cubicBezTo>
                <a:close/>
                <a:moveTo>
                  <a:pt x="3835" y="32"/>
                </a:moveTo>
                <a:lnTo>
                  <a:pt x="3835" y="32"/>
                </a:lnTo>
                <a:cubicBezTo>
                  <a:pt x="3541" y="97"/>
                  <a:pt x="3279" y="197"/>
                  <a:pt x="3017" y="294"/>
                </a:cubicBezTo>
                <a:cubicBezTo>
                  <a:pt x="1999" y="721"/>
                  <a:pt x="1015" y="1246"/>
                  <a:pt x="32" y="1736"/>
                </a:cubicBezTo>
                <a:lnTo>
                  <a:pt x="0" y="2492"/>
                </a:lnTo>
                <a:lnTo>
                  <a:pt x="97" y="2492"/>
                </a:lnTo>
                <a:cubicBezTo>
                  <a:pt x="425" y="2492"/>
                  <a:pt x="753" y="2392"/>
                  <a:pt x="984" y="2295"/>
                </a:cubicBezTo>
                <a:cubicBezTo>
                  <a:pt x="1278" y="2164"/>
                  <a:pt x="1540" y="1999"/>
                  <a:pt x="1902" y="1902"/>
                </a:cubicBezTo>
                <a:cubicBezTo>
                  <a:pt x="2065" y="1836"/>
                  <a:pt x="2261" y="1836"/>
                  <a:pt x="2426" y="1802"/>
                </a:cubicBezTo>
                <a:cubicBezTo>
                  <a:pt x="2458" y="1671"/>
                  <a:pt x="2524" y="1540"/>
                  <a:pt x="2558" y="1408"/>
                </a:cubicBezTo>
                <a:cubicBezTo>
                  <a:pt x="2655" y="1474"/>
                  <a:pt x="2754" y="1540"/>
                  <a:pt x="2851" y="1574"/>
                </a:cubicBezTo>
                <a:cubicBezTo>
                  <a:pt x="2786" y="1474"/>
                  <a:pt x="2689" y="1408"/>
                  <a:pt x="2655" y="1311"/>
                </a:cubicBezTo>
                <a:cubicBezTo>
                  <a:pt x="2720" y="1049"/>
                  <a:pt x="2917" y="721"/>
                  <a:pt x="3148" y="590"/>
                </a:cubicBezTo>
                <a:cubicBezTo>
                  <a:pt x="3179" y="687"/>
                  <a:pt x="3310" y="818"/>
                  <a:pt x="3410" y="852"/>
                </a:cubicBezTo>
                <a:cubicBezTo>
                  <a:pt x="3376" y="787"/>
                  <a:pt x="3310" y="590"/>
                  <a:pt x="3245" y="556"/>
                </a:cubicBezTo>
                <a:cubicBezTo>
                  <a:pt x="3410" y="425"/>
                  <a:pt x="3607" y="197"/>
                  <a:pt x="3835" y="3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607" name="Google Shape;3607;p24"/>
          <p:cNvSpPr/>
          <p:nvPr/>
        </p:nvSpPr>
        <p:spPr>
          <a:xfrm>
            <a:off x="-1489" y="2737313"/>
            <a:ext cx="994807" cy="2173988"/>
          </a:xfrm>
          <a:custGeom>
            <a:rect l="l" t="t" r="r" b="b"/>
            <a:pathLst>
              <a:path w="3901" h="8525" extrusionOk="0">
                <a:moveTo>
                  <a:pt x="1278" y="1"/>
                </a:moveTo>
                <a:lnTo>
                  <a:pt x="1278" y="1"/>
                </a:lnTo>
                <a:cubicBezTo>
                  <a:pt x="1212" y="754"/>
                  <a:pt x="1246" y="1409"/>
                  <a:pt x="1475" y="2165"/>
                </a:cubicBezTo>
                <a:cubicBezTo>
                  <a:pt x="1671" y="2755"/>
                  <a:pt x="1868" y="3345"/>
                  <a:pt x="1540" y="3935"/>
                </a:cubicBezTo>
                <a:lnTo>
                  <a:pt x="1540" y="4001"/>
                </a:lnTo>
                <a:cubicBezTo>
                  <a:pt x="1540" y="2886"/>
                  <a:pt x="622" y="2034"/>
                  <a:pt x="263" y="1050"/>
                </a:cubicBezTo>
                <a:lnTo>
                  <a:pt x="263" y="1050"/>
                </a:lnTo>
                <a:cubicBezTo>
                  <a:pt x="1" y="2196"/>
                  <a:pt x="819" y="3214"/>
                  <a:pt x="1377" y="4098"/>
                </a:cubicBezTo>
                <a:cubicBezTo>
                  <a:pt x="1640" y="4525"/>
                  <a:pt x="1540" y="5212"/>
                  <a:pt x="1443" y="5671"/>
                </a:cubicBezTo>
                <a:cubicBezTo>
                  <a:pt x="1181" y="4950"/>
                  <a:pt x="918" y="4394"/>
                  <a:pt x="360" y="3835"/>
                </a:cubicBezTo>
                <a:lnTo>
                  <a:pt x="360" y="3835"/>
                </a:lnTo>
                <a:cubicBezTo>
                  <a:pt x="425" y="4328"/>
                  <a:pt x="688" y="4688"/>
                  <a:pt x="918" y="5081"/>
                </a:cubicBezTo>
                <a:cubicBezTo>
                  <a:pt x="1081" y="5378"/>
                  <a:pt x="1377" y="5705"/>
                  <a:pt x="1475" y="6033"/>
                </a:cubicBezTo>
                <a:cubicBezTo>
                  <a:pt x="1574" y="6393"/>
                  <a:pt x="1509" y="6852"/>
                  <a:pt x="1509" y="7214"/>
                </a:cubicBezTo>
                <a:cubicBezTo>
                  <a:pt x="1509" y="7638"/>
                  <a:pt x="1475" y="8066"/>
                  <a:pt x="1475" y="8491"/>
                </a:cubicBezTo>
                <a:lnTo>
                  <a:pt x="1771" y="8525"/>
                </a:lnTo>
                <a:cubicBezTo>
                  <a:pt x="1868" y="8294"/>
                  <a:pt x="1771" y="7869"/>
                  <a:pt x="1771" y="7607"/>
                </a:cubicBezTo>
                <a:lnTo>
                  <a:pt x="1771" y="6458"/>
                </a:lnTo>
                <a:cubicBezTo>
                  <a:pt x="1902" y="6261"/>
                  <a:pt x="2295" y="6230"/>
                  <a:pt x="2492" y="6130"/>
                </a:cubicBezTo>
                <a:cubicBezTo>
                  <a:pt x="3082" y="5802"/>
                  <a:pt x="3738" y="5212"/>
                  <a:pt x="3901" y="4557"/>
                </a:cubicBezTo>
                <a:cubicBezTo>
                  <a:pt x="3871" y="4551"/>
                  <a:pt x="3842" y="4549"/>
                  <a:pt x="3811" y="4549"/>
                </a:cubicBezTo>
                <a:cubicBezTo>
                  <a:pt x="3473" y="4549"/>
                  <a:pt x="3092" y="4866"/>
                  <a:pt x="2852" y="5016"/>
                </a:cubicBezTo>
                <a:cubicBezTo>
                  <a:pt x="2393" y="5278"/>
                  <a:pt x="1968" y="5671"/>
                  <a:pt x="1705" y="6130"/>
                </a:cubicBezTo>
                <a:cubicBezTo>
                  <a:pt x="1640" y="5837"/>
                  <a:pt x="1671" y="5246"/>
                  <a:pt x="1868" y="5016"/>
                </a:cubicBezTo>
                <a:cubicBezTo>
                  <a:pt x="2130" y="4722"/>
                  <a:pt x="2492" y="4525"/>
                  <a:pt x="2786" y="4263"/>
                </a:cubicBezTo>
                <a:cubicBezTo>
                  <a:pt x="3179" y="3870"/>
                  <a:pt x="3279" y="3345"/>
                  <a:pt x="3607" y="2917"/>
                </a:cubicBezTo>
                <a:lnTo>
                  <a:pt x="3607" y="2917"/>
                </a:lnTo>
                <a:cubicBezTo>
                  <a:pt x="3179" y="3083"/>
                  <a:pt x="2720" y="3476"/>
                  <a:pt x="2393" y="3804"/>
                </a:cubicBezTo>
                <a:cubicBezTo>
                  <a:pt x="2164" y="4001"/>
                  <a:pt x="1737" y="4360"/>
                  <a:pt x="1737" y="4688"/>
                </a:cubicBezTo>
                <a:cubicBezTo>
                  <a:pt x="1705" y="4098"/>
                  <a:pt x="2130" y="3508"/>
                  <a:pt x="2099" y="2886"/>
                </a:cubicBezTo>
                <a:cubicBezTo>
                  <a:pt x="1999" y="1934"/>
                  <a:pt x="1640" y="853"/>
                  <a:pt x="1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608" name="Google Shape;3608;p24"/>
          <p:cNvSpPr/>
          <p:nvPr/>
        </p:nvSpPr>
        <p:spPr>
          <a:xfrm>
            <a:off x="-101710" y="4049629"/>
            <a:ext cx="919833" cy="1204172"/>
          </a:xfrm>
          <a:custGeom>
            <a:rect l="l" t="t" r="r" b="b"/>
            <a:pathLst>
              <a:path w="3606" h="4722" extrusionOk="0">
                <a:moveTo>
                  <a:pt x="1081" y="1"/>
                </a:moveTo>
                <a:lnTo>
                  <a:pt x="1081" y="1"/>
                </a:lnTo>
                <a:cubicBezTo>
                  <a:pt x="818" y="656"/>
                  <a:pt x="1146" y="1543"/>
                  <a:pt x="1377" y="2165"/>
                </a:cubicBezTo>
                <a:cubicBezTo>
                  <a:pt x="1474" y="2427"/>
                  <a:pt x="1605" y="2624"/>
                  <a:pt x="1639" y="2854"/>
                </a:cubicBezTo>
                <a:cubicBezTo>
                  <a:pt x="1671" y="3082"/>
                  <a:pt x="1639" y="3313"/>
                  <a:pt x="1639" y="3576"/>
                </a:cubicBezTo>
                <a:cubicBezTo>
                  <a:pt x="1474" y="3248"/>
                  <a:pt x="1508" y="2854"/>
                  <a:pt x="1377" y="2526"/>
                </a:cubicBezTo>
                <a:cubicBezTo>
                  <a:pt x="1246" y="2264"/>
                  <a:pt x="1015" y="1968"/>
                  <a:pt x="787" y="1771"/>
                </a:cubicBezTo>
                <a:cubicBezTo>
                  <a:pt x="556" y="1509"/>
                  <a:pt x="262" y="1477"/>
                  <a:pt x="0" y="1281"/>
                </a:cubicBezTo>
                <a:lnTo>
                  <a:pt x="0" y="1281"/>
                </a:lnTo>
                <a:cubicBezTo>
                  <a:pt x="131" y="1674"/>
                  <a:pt x="328" y="2033"/>
                  <a:pt x="590" y="2361"/>
                </a:cubicBezTo>
                <a:cubicBezTo>
                  <a:pt x="753" y="2592"/>
                  <a:pt x="984" y="2689"/>
                  <a:pt x="1146" y="2886"/>
                </a:cubicBezTo>
                <a:cubicBezTo>
                  <a:pt x="1377" y="3117"/>
                  <a:pt x="1540" y="3476"/>
                  <a:pt x="1540" y="3772"/>
                </a:cubicBezTo>
                <a:cubicBezTo>
                  <a:pt x="1377" y="3607"/>
                  <a:pt x="1246" y="3379"/>
                  <a:pt x="1049" y="3214"/>
                </a:cubicBezTo>
                <a:cubicBezTo>
                  <a:pt x="787" y="3017"/>
                  <a:pt x="359" y="2854"/>
                  <a:pt x="66" y="2854"/>
                </a:cubicBezTo>
                <a:cubicBezTo>
                  <a:pt x="262" y="3248"/>
                  <a:pt x="656" y="3707"/>
                  <a:pt x="1015" y="3969"/>
                </a:cubicBezTo>
                <a:cubicBezTo>
                  <a:pt x="1246" y="4132"/>
                  <a:pt x="1802" y="4362"/>
                  <a:pt x="1770" y="4722"/>
                </a:cubicBezTo>
                <a:lnTo>
                  <a:pt x="1836" y="4722"/>
                </a:lnTo>
                <a:cubicBezTo>
                  <a:pt x="1671" y="4459"/>
                  <a:pt x="2229" y="4394"/>
                  <a:pt x="2361" y="4362"/>
                </a:cubicBezTo>
                <a:cubicBezTo>
                  <a:pt x="2654" y="4263"/>
                  <a:pt x="2951" y="4035"/>
                  <a:pt x="3147" y="3804"/>
                </a:cubicBezTo>
                <a:cubicBezTo>
                  <a:pt x="3376" y="3576"/>
                  <a:pt x="3475" y="3279"/>
                  <a:pt x="3606" y="3017"/>
                </a:cubicBezTo>
                <a:lnTo>
                  <a:pt x="3606" y="3017"/>
                </a:lnTo>
                <a:cubicBezTo>
                  <a:pt x="3310" y="3117"/>
                  <a:pt x="3113" y="3148"/>
                  <a:pt x="2820" y="3313"/>
                </a:cubicBezTo>
                <a:cubicBezTo>
                  <a:pt x="2458" y="3576"/>
                  <a:pt x="2098" y="3772"/>
                  <a:pt x="1868" y="4132"/>
                </a:cubicBezTo>
                <a:cubicBezTo>
                  <a:pt x="1736" y="3869"/>
                  <a:pt x="2327" y="3476"/>
                  <a:pt x="2523" y="3313"/>
                </a:cubicBezTo>
                <a:cubicBezTo>
                  <a:pt x="3048" y="2886"/>
                  <a:pt x="3245" y="2165"/>
                  <a:pt x="3213" y="1477"/>
                </a:cubicBezTo>
                <a:lnTo>
                  <a:pt x="3213" y="1477"/>
                </a:lnTo>
                <a:cubicBezTo>
                  <a:pt x="2851" y="1609"/>
                  <a:pt x="2523" y="2033"/>
                  <a:pt x="2361" y="2330"/>
                </a:cubicBezTo>
                <a:cubicBezTo>
                  <a:pt x="2130" y="2689"/>
                  <a:pt x="1802" y="3182"/>
                  <a:pt x="1802" y="3607"/>
                </a:cubicBezTo>
                <a:cubicBezTo>
                  <a:pt x="1736" y="3410"/>
                  <a:pt x="1802" y="3214"/>
                  <a:pt x="1868" y="3051"/>
                </a:cubicBezTo>
                <a:cubicBezTo>
                  <a:pt x="1967" y="2723"/>
                  <a:pt x="1999" y="2461"/>
                  <a:pt x="1933" y="2133"/>
                </a:cubicBezTo>
                <a:cubicBezTo>
                  <a:pt x="1902" y="1740"/>
                  <a:pt x="1736" y="1378"/>
                  <a:pt x="1574" y="1018"/>
                </a:cubicBezTo>
                <a:cubicBezTo>
                  <a:pt x="1409" y="691"/>
                  <a:pt x="1180" y="363"/>
                  <a:pt x="10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609" name="Google Shape;3609;p24"/>
          <p:cNvSpPr/>
          <p:nvPr/>
        </p:nvSpPr>
        <p:spPr>
          <a:xfrm>
            <a:off x="550366" y="4432920"/>
            <a:ext cx="626823" cy="859650"/>
          </a:xfrm>
          <a:custGeom>
            <a:rect l="l" t="t" r="r" b="b"/>
            <a:pathLst>
              <a:path w="2458" h="3370" extrusionOk="0">
                <a:moveTo>
                  <a:pt x="2004" y="1"/>
                </a:moveTo>
                <a:cubicBezTo>
                  <a:pt x="1652" y="1"/>
                  <a:pt x="1198" y="511"/>
                  <a:pt x="950" y="727"/>
                </a:cubicBezTo>
                <a:cubicBezTo>
                  <a:pt x="1015" y="761"/>
                  <a:pt x="1081" y="958"/>
                  <a:pt x="1115" y="1023"/>
                </a:cubicBezTo>
                <a:cubicBezTo>
                  <a:pt x="1015" y="989"/>
                  <a:pt x="884" y="858"/>
                  <a:pt x="853" y="761"/>
                </a:cubicBezTo>
                <a:cubicBezTo>
                  <a:pt x="622" y="892"/>
                  <a:pt x="425" y="1220"/>
                  <a:pt x="360" y="1482"/>
                </a:cubicBezTo>
                <a:cubicBezTo>
                  <a:pt x="394" y="1579"/>
                  <a:pt x="491" y="1645"/>
                  <a:pt x="556" y="1745"/>
                </a:cubicBezTo>
                <a:cubicBezTo>
                  <a:pt x="459" y="1711"/>
                  <a:pt x="360" y="1645"/>
                  <a:pt x="263" y="1579"/>
                </a:cubicBezTo>
                <a:cubicBezTo>
                  <a:pt x="131" y="1973"/>
                  <a:pt x="0" y="2366"/>
                  <a:pt x="197" y="2760"/>
                </a:cubicBezTo>
                <a:cubicBezTo>
                  <a:pt x="263" y="2956"/>
                  <a:pt x="425" y="3219"/>
                  <a:pt x="622" y="3318"/>
                </a:cubicBezTo>
                <a:cubicBezTo>
                  <a:pt x="700" y="3354"/>
                  <a:pt x="795" y="3370"/>
                  <a:pt x="899" y="3370"/>
                </a:cubicBezTo>
                <a:cubicBezTo>
                  <a:pt x="1364" y="3370"/>
                  <a:pt x="1999" y="3044"/>
                  <a:pt x="1999" y="2694"/>
                </a:cubicBezTo>
                <a:cubicBezTo>
                  <a:pt x="1999" y="2563"/>
                  <a:pt x="1868" y="2400"/>
                  <a:pt x="1802" y="2301"/>
                </a:cubicBezTo>
                <a:lnTo>
                  <a:pt x="1802" y="2301"/>
                </a:lnTo>
                <a:cubicBezTo>
                  <a:pt x="1933" y="2366"/>
                  <a:pt x="2099" y="2400"/>
                  <a:pt x="2230" y="2466"/>
                </a:cubicBezTo>
                <a:cubicBezTo>
                  <a:pt x="2426" y="2170"/>
                  <a:pt x="2361" y="1745"/>
                  <a:pt x="2295" y="1448"/>
                </a:cubicBezTo>
                <a:cubicBezTo>
                  <a:pt x="2230" y="1383"/>
                  <a:pt x="2065" y="1317"/>
                  <a:pt x="1967" y="1252"/>
                </a:cubicBezTo>
                <a:cubicBezTo>
                  <a:pt x="2044" y="1252"/>
                  <a:pt x="2143" y="1210"/>
                  <a:pt x="2246" y="1210"/>
                </a:cubicBezTo>
                <a:cubicBezTo>
                  <a:pt x="2273" y="1210"/>
                  <a:pt x="2300" y="1213"/>
                  <a:pt x="2327" y="1220"/>
                </a:cubicBezTo>
                <a:cubicBezTo>
                  <a:pt x="2458" y="892"/>
                  <a:pt x="2164" y="268"/>
                  <a:pt x="2065" y="6"/>
                </a:cubicBezTo>
                <a:cubicBezTo>
                  <a:pt x="2045" y="2"/>
                  <a:pt x="2025" y="1"/>
                  <a:pt x="2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610" name="Google Shape;3610;p24"/>
          <p:cNvSpPr/>
          <p:nvPr/>
        </p:nvSpPr>
        <p:spPr>
          <a:xfrm>
            <a:off x="700826" y="4434195"/>
            <a:ext cx="451628" cy="861690"/>
          </a:xfrm>
          <a:custGeom>
            <a:rect l="l" t="t" r="r" b="b"/>
            <a:pathLst>
              <a:path w="1771" h="3379" extrusionOk="0">
                <a:moveTo>
                  <a:pt x="1409" y="1"/>
                </a:moveTo>
                <a:cubicBezTo>
                  <a:pt x="1343" y="1"/>
                  <a:pt x="1312" y="1"/>
                  <a:pt x="1246" y="35"/>
                </a:cubicBezTo>
                <a:cubicBezTo>
                  <a:pt x="1377" y="756"/>
                  <a:pt x="1147" y="1509"/>
                  <a:pt x="853" y="2133"/>
                </a:cubicBezTo>
                <a:cubicBezTo>
                  <a:pt x="722" y="2492"/>
                  <a:pt x="525" y="2789"/>
                  <a:pt x="263" y="3051"/>
                </a:cubicBezTo>
                <a:cubicBezTo>
                  <a:pt x="197" y="3148"/>
                  <a:pt x="98" y="3214"/>
                  <a:pt x="0" y="3313"/>
                </a:cubicBezTo>
                <a:lnTo>
                  <a:pt x="32" y="3313"/>
                </a:lnTo>
                <a:cubicBezTo>
                  <a:pt x="98" y="3345"/>
                  <a:pt x="197" y="3379"/>
                  <a:pt x="328" y="3379"/>
                </a:cubicBezTo>
                <a:cubicBezTo>
                  <a:pt x="787" y="3379"/>
                  <a:pt x="1409" y="3051"/>
                  <a:pt x="1409" y="2689"/>
                </a:cubicBezTo>
                <a:cubicBezTo>
                  <a:pt x="1409" y="2527"/>
                  <a:pt x="1278" y="2395"/>
                  <a:pt x="1212" y="2296"/>
                </a:cubicBezTo>
                <a:lnTo>
                  <a:pt x="1212" y="2296"/>
                </a:lnTo>
                <a:cubicBezTo>
                  <a:pt x="1343" y="2361"/>
                  <a:pt x="1509" y="2395"/>
                  <a:pt x="1640" y="2461"/>
                </a:cubicBezTo>
                <a:cubicBezTo>
                  <a:pt x="1737" y="2296"/>
                  <a:pt x="1771" y="2133"/>
                  <a:pt x="1771" y="1968"/>
                </a:cubicBezTo>
                <a:cubicBezTo>
                  <a:pt x="1771" y="1771"/>
                  <a:pt x="1737" y="1609"/>
                  <a:pt x="1705" y="1443"/>
                </a:cubicBezTo>
                <a:cubicBezTo>
                  <a:pt x="1640" y="1378"/>
                  <a:pt x="1475" y="1312"/>
                  <a:pt x="1377" y="1247"/>
                </a:cubicBezTo>
                <a:cubicBezTo>
                  <a:pt x="1475" y="1247"/>
                  <a:pt x="1574" y="1215"/>
                  <a:pt x="1705" y="1215"/>
                </a:cubicBezTo>
                <a:lnTo>
                  <a:pt x="1737" y="1215"/>
                </a:lnTo>
                <a:cubicBezTo>
                  <a:pt x="1771" y="1150"/>
                  <a:pt x="1771" y="1084"/>
                  <a:pt x="1771" y="1018"/>
                </a:cubicBezTo>
                <a:cubicBezTo>
                  <a:pt x="1771" y="691"/>
                  <a:pt x="1574" y="232"/>
                  <a:pt x="1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611" name="Google Shape;3611;p24"/>
          <p:cNvSpPr/>
          <p:nvPr/>
        </p:nvSpPr>
        <p:spPr>
          <a:xfrm>
            <a:off x="626871" y="4414304"/>
            <a:ext cx="425362" cy="950689"/>
          </a:xfrm>
          <a:custGeom>
            <a:rect l="l" t="t" r="r" b="b"/>
            <a:pathLst>
              <a:path w="1668" h="3728" extrusionOk="0">
                <a:moveTo>
                  <a:pt x="1490" y="0"/>
                </a:moveTo>
                <a:cubicBezTo>
                  <a:pt x="1473" y="0"/>
                  <a:pt x="1447" y="23"/>
                  <a:pt x="1471" y="47"/>
                </a:cubicBezTo>
                <a:cubicBezTo>
                  <a:pt x="1633" y="375"/>
                  <a:pt x="1536" y="703"/>
                  <a:pt x="1437" y="1031"/>
                </a:cubicBezTo>
                <a:cubicBezTo>
                  <a:pt x="1371" y="1390"/>
                  <a:pt x="1274" y="1718"/>
                  <a:pt x="1143" y="2046"/>
                </a:cubicBezTo>
                <a:cubicBezTo>
                  <a:pt x="1012" y="2342"/>
                  <a:pt x="847" y="2636"/>
                  <a:pt x="684" y="2898"/>
                </a:cubicBezTo>
                <a:cubicBezTo>
                  <a:pt x="487" y="3161"/>
                  <a:pt x="225" y="3391"/>
                  <a:pt x="28" y="3654"/>
                </a:cubicBezTo>
                <a:cubicBezTo>
                  <a:pt x="0" y="3679"/>
                  <a:pt x="18" y="3728"/>
                  <a:pt x="42" y="3728"/>
                </a:cubicBezTo>
                <a:cubicBezTo>
                  <a:pt x="48" y="3728"/>
                  <a:pt x="54" y="3725"/>
                  <a:pt x="60" y="3719"/>
                </a:cubicBezTo>
                <a:cubicBezTo>
                  <a:pt x="322" y="3554"/>
                  <a:pt x="553" y="3260"/>
                  <a:pt x="715" y="2998"/>
                </a:cubicBezTo>
                <a:cubicBezTo>
                  <a:pt x="912" y="2702"/>
                  <a:pt x="1077" y="2408"/>
                  <a:pt x="1208" y="2080"/>
                </a:cubicBezTo>
                <a:cubicBezTo>
                  <a:pt x="1371" y="1718"/>
                  <a:pt x="1471" y="1325"/>
                  <a:pt x="1568" y="931"/>
                </a:cubicBezTo>
                <a:cubicBezTo>
                  <a:pt x="1633" y="603"/>
                  <a:pt x="1667" y="310"/>
                  <a:pt x="1502" y="13"/>
                </a:cubicBezTo>
                <a:cubicBezTo>
                  <a:pt x="1502" y="4"/>
                  <a:pt x="1497" y="0"/>
                  <a:pt x="1490" y="0"/>
                </a:cubicBezTo>
                <a:close/>
              </a:path>
            </a:pathLst>
          </a:custGeom>
          <a:solidFill>
            <a:srgbClr val="006660"/>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612" name="Google Shape;3612;p24"/>
          <p:cNvSpPr/>
          <p:nvPr/>
        </p:nvSpPr>
        <p:spPr>
          <a:xfrm>
            <a:off x="859446" y="4526511"/>
            <a:ext cx="133882" cy="217781"/>
          </a:xfrm>
          <a:custGeom>
            <a:rect l="l" t="t" r="r" b="b"/>
            <a:pathLst>
              <a:path w="525" h="854" extrusionOk="0">
                <a:moveTo>
                  <a:pt x="0" y="1"/>
                </a:moveTo>
                <a:lnTo>
                  <a:pt x="0" y="32"/>
                </a:lnTo>
                <a:cubicBezTo>
                  <a:pt x="197" y="263"/>
                  <a:pt x="328" y="591"/>
                  <a:pt x="493" y="853"/>
                </a:cubicBezTo>
                <a:cubicBezTo>
                  <a:pt x="525" y="853"/>
                  <a:pt x="525" y="853"/>
                  <a:pt x="525" y="819"/>
                </a:cubicBezTo>
                <a:cubicBezTo>
                  <a:pt x="428" y="688"/>
                  <a:pt x="328" y="525"/>
                  <a:pt x="231" y="360"/>
                </a:cubicBezTo>
                <a:cubicBezTo>
                  <a:pt x="165" y="263"/>
                  <a:pt x="100" y="98"/>
                  <a:pt x="0" y="1"/>
                </a:cubicBezTo>
                <a:close/>
              </a:path>
            </a:pathLst>
          </a:custGeom>
          <a:solidFill>
            <a:srgbClr val="006660"/>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613" name="Google Shape;3613;p24"/>
          <p:cNvSpPr/>
          <p:nvPr/>
        </p:nvSpPr>
        <p:spPr>
          <a:xfrm>
            <a:off x="692155" y="4634893"/>
            <a:ext cx="226197" cy="293265"/>
          </a:xfrm>
          <a:custGeom>
            <a:rect l="l" t="t" r="r" b="b"/>
            <a:pathLst>
              <a:path w="886" h="1150" extrusionOk="0">
                <a:moveTo>
                  <a:pt x="0" y="1"/>
                </a:moveTo>
                <a:lnTo>
                  <a:pt x="0" y="35"/>
                </a:lnTo>
                <a:cubicBezTo>
                  <a:pt x="231" y="428"/>
                  <a:pt x="559" y="787"/>
                  <a:pt x="853" y="1149"/>
                </a:cubicBezTo>
                <a:cubicBezTo>
                  <a:pt x="887" y="1149"/>
                  <a:pt x="887" y="1115"/>
                  <a:pt x="887" y="1115"/>
                </a:cubicBezTo>
                <a:cubicBezTo>
                  <a:pt x="559" y="756"/>
                  <a:pt x="297" y="394"/>
                  <a:pt x="0" y="1"/>
                </a:cubicBezTo>
                <a:close/>
              </a:path>
            </a:pathLst>
          </a:custGeom>
          <a:solidFill>
            <a:srgbClr val="006660"/>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614" name="Google Shape;3614;p24"/>
          <p:cNvSpPr/>
          <p:nvPr/>
        </p:nvSpPr>
        <p:spPr>
          <a:xfrm>
            <a:off x="575103" y="4844262"/>
            <a:ext cx="234357" cy="346563"/>
          </a:xfrm>
          <a:custGeom>
            <a:rect l="l" t="t" r="r" b="b"/>
            <a:pathLst>
              <a:path w="919" h="1359" extrusionOk="0">
                <a:moveTo>
                  <a:pt x="0" y="1"/>
                </a:moveTo>
                <a:lnTo>
                  <a:pt x="0" y="1"/>
                </a:lnTo>
                <a:cubicBezTo>
                  <a:pt x="328" y="425"/>
                  <a:pt x="559" y="950"/>
                  <a:pt x="887" y="1343"/>
                </a:cubicBezTo>
                <a:cubicBezTo>
                  <a:pt x="887" y="1355"/>
                  <a:pt x="890" y="1359"/>
                  <a:pt x="895" y="1359"/>
                </a:cubicBezTo>
                <a:cubicBezTo>
                  <a:pt x="904" y="1359"/>
                  <a:pt x="918" y="1343"/>
                  <a:pt x="918" y="1343"/>
                </a:cubicBezTo>
                <a:cubicBezTo>
                  <a:pt x="559" y="919"/>
                  <a:pt x="394" y="360"/>
                  <a:pt x="0" y="1"/>
                </a:cubicBezTo>
                <a:close/>
              </a:path>
            </a:pathLst>
          </a:custGeom>
          <a:solidFill>
            <a:srgbClr val="006660"/>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615" name="Google Shape;3615;p24"/>
          <p:cNvSpPr/>
          <p:nvPr/>
        </p:nvSpPr>
        <p:spPr>
          <a:xfrm>
            <a:off x="934931" y="4852422"/>
            <a:ext cx="292500" cy="75739"/>
          </a:xfrm>
          <a:custGeom>
            <a:rect l="l" t="t" r="r" b="b"/>
            <a:pathLst>
              <a:path w="1147" h="297" extrusionOk="0">
                <a:moveTo>
                  <a:pt x="1115" y="0"/>
                </a:moveTo>
                <a:cubicBezTo>
                  <a:pt x="787" y="165"/>
                  <a:pt x="360" y="197"/>
                  <a:pt x="0" y="262"/>
                </a:cubicBezTo>
                <a:lnTo>
                  <a:pt x="0" y="296"/>
                </a:lnTo>
                <a:cubicBezTo>
                  <a:pt x="197" y="262"/>
                  <a:pt x="425" y="197"/>
                  <a:pt x="622" y="165"/>
                </a:cubicBezTo>
                <a:cubicBezTo>
                  <a:pt x="819" y="131"/>
                  <a:pt x="984" y="100"/>
                  <a:pt x="1147" y="0"/>
                </a:cubicBezTo>
                <a:close/>
              </a:path>
            </a:pathLst>
          </a:custGeom>
          <a:solidFill>
            <a:srgbClr val="006660"/>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616" name="Google Shape;3616;p24"/>
          <p:cNvSpPr/>
          <p:nvPr/>
        </p:nvSpPr>
        <p:spPr>
          <a:xfrm>
            <a:off x="1026482" y="4576749"/>
            <a:ext cx="167544" cy="79054"/>
          </a:xfrm>
          <a:custGeom>
            <a:rect l="l" t="t" r="r" b="b"/>
            <a:pathLst>
              <a:path w="657" h="310" extrusionOk="0">
                <a:moveTo>
                  <a:pt x="657" y="1"/>
                </a:moveTo>
                <a:lnTo>
                  <a:pt x="657" y="1"/>
                </a:lnTo>
                <a:cubicBezTo>
                  <a:pt x="625" y="32"/>
                  <a:pt x="525" y="32"/>
                  <a:pt x="460" y="66"/>
                </a:cubicBezTo>
                <a:cubicBezTo>
                  <a:pt x="428" y="66"/>
                  <a:pt x="363" y="98"/>
                  <a:pt x="329" y="98"/>
                </a:cubicBezTo>
                <a:cubicBezTo>
                  <a:pt x="198" y="163"/>
                  <a:pt x="100" y="229"/>
                  <a:pt x="1" y="294"/>
                </a:cubicBezTo>
                <a:cubicBezTo>
                  <a:pt x="1" y="294"/>
                  <a:pt x="1" y="309"/>
                  <a:pt x="11" y="309"/>
                </a:cubicBezTo>
                <a:cubicBezTo>
                  <a:pt x="16" y="309"/>
                  <a:pt x="24" y="306"/>
                  <a:pt x="35" y="294"/>
                </a:cubicBezTo>
                <a:cubicBezTo>
                  <a:pt x="166" y="197"/>
                  <a:pt x="297" y="132"/>
                  <a:pt x="494" y="66"/>
                </a:cubicBezTo>
                <a:cubicBezTo>
                  <a:pt x="525" y="66"/>
                  <a:pt x="657" y="66"/>
                  <a:pt x="657" y="1"/>
                </a:cubicBezTo>
                <a:close/>
              </a:path>
            </a:pathLst>
          </a:custGeom>
          <a:solidFill>
            <a:srgbClr val="006660"/>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617" name="Google Shape;3617;p24"/>
          <p:cNvSpPr/>
          <p:nvPr/>
        </p:nvSpPr>
        <p:spPr>
          <a:xfrm>
            <a:off x="825784" y="5139571"/>
            <a:ext cx="268019" cy="14026"/>
          </a:xfrm>
          <a:custGeom>
            <a:rect l="l" t="t" r="r" b="b"/>
            <a:pathLst>
              <a:path w="1051" h="55" extrusionOk="0">
                <a:moveTo>
                  <a:pt x="610" y="0"/>
                </a:moveTo>
                <a:cubicBezTo>
                  <a:pt x="410" y="0"/>
                  <a:pt x="211" y="16"/>
                  <a:pt x="1" y="54"/>
                </a:cubicBezTo>
                <a:lnTo>
                  <a:pt x="1050" y="54"/>
                </a:lnTo>
                <a:lnTo>
                  <a:pt x="1050" y="23"/>
                </a:lnTo>
                <a:cubicBezTo>
                  <a:pt x="900" y="9"/>
                  <a:pt x="755" y="0"/>
                  <a:pt x="610" y="0"/>
                </a:cubicBezTo>
                <a:close/>
              </a:path>
            </a:pathLst>
          </a:custGeom>
          <a:solidFill>
            <a:srgbClr val="006660"/>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618" name="Google Shape;3618;p24"/>
          <p:cNvSpPr/>
          <p:nvPr/>
        </p:nvSpPr>
        <p:spPr>
          <a:xfrm>
            <a:off x="2907992" y="4451026"/>
            <a:ext cx="560262" cy="773198"/>
          </a:xfrm>
          <a:custGeom>
            <a:rect l="l" t="t" r="r" b="b"/>
            <a:pathLst>
              <a:path w="2197" h="3032" extrusionOk="0">
                <a:moveTo>
                  <a:pt x="1181" y="0"/>
                </a:moveTo>
                <a:cubicBezTo>
                  <a:pt x="1050" y="132"/>
                  <a:pt x="885" y="394"/>
                  <a:pt x="819" y="591"/>
                </a:cubicBezTo>
                <a:cubicBezTo>
                  <a:pt x="788" y="756"/>
                  <a:pt x="853" y="952"/>
                  <a:pt x="853" y="1115"/>
                </a:cubicBezTo>
                <a:cubicBezTo>
                  <a:pt x="853" y="1411"/>
                  <a:pt x="688" y="1739"/>
                  <a:pt x="622" y="2033"/>
                </a:cubicBezTo>
                <a:cubicBezTo>
                  <a:pt x="622" y="1870"/>
                  <a:pt x="688" y="1705"/>
                  <a:pt x="688" y="1543"/>
                </a:cubicBezTo>
                <a:cubicBezTo>
                  <a:pt x="688" y="1181"/>
                  <a:pt x="622" y="853"/>
                  <a:pt x="460" y="525"/>
                </a:cubicBezTo>
                <a:cubicBezTo>
                  <a:pt x="394" y="853"/>
                  <a:pt x="263" y="1115"/>
                  <a:pt x="329" y="1477"/>
                </a:cubicBezTo>
                <a:cubicBezTo>
                  <a:pt x="329" y="1674"/>
                  <a:pt x="460" y="1870"/>
                  <a:pt x="491" y="2099"/>
                </a:cubicBezTo>
                <a:cubicBezTo>
                  <a:pt x="525" y="2264"/>
                  <a:pt x="394" y="2395"/>
                  <a:pt x="360" y="2558"/>
                </a:cubicBezTo>
                <a:cubicBezTo>
                  <a:pt x="329" y="2526"/>
                  <a:pt x="329" y="2198"/>
                  <a:pt x="295" y="2099"/>
                </a:cubicBezTo>
                <a:cubicBezTo>
                  <a:pt x="263" y="1936"/>
                  <a:pt x="163" y="1771"/>
                  <a:pt x="132" y="1574"/>
                </a:cubicBezTo>
                <a:cubicBezTo>
                  <a:pt x="32" y="1870"/>
                  <a:pt x="1" y="2164"/>
                  <a:pt x="66" y="2461"/>
                </a:cubicBezTo>
                <a:cubicBezTo>
                  <a:pt x="98" y="2623"/>
                  <a:pt x="295" y="2820"/>
                  <a:pt x="263" y="3017"/>
                </a:cubicBezTo>
                <a:cubicBezTo>
                  <a:pt x="263" y="3028"/>
                  <a:pt x="292" y="3032"/>
                  <a:pt x="332" y="3032"/>
                </a:cubicBezTo>
                <a:cubicBezTo>
                  <a:pt x="412" y="3032"/>
                  <a:pt x="536" y="3017"/>
                  <a:pt x="557" y="3017"/>
                </a:cubicBezTo>
                <a:cubicBezTo>
                  <a:pt x="591" y="2788"/>
                  <a:pt x="622" y="2461"/>
                  <a:pt x="853" y="2426"/>
                </a:cubicBezTo>
                <a:cubicBezTo>
                  <a:pt x="1409" y="2361"/>
                  <a:pt x="1999" y="2067"/>
                  <a:pt x="2196" y="1508"/>
                </a:cubicBezTo>
                <a:cubicBezTo>
                  <a:pt x="2172" y="1507"/>
                  <a:pt x="2148" y="1506"/>
                  <a:pt x="2122" y="1506"/>
                </a:cubicBezTo>
                <a:cubicBezTo>
                  <a:pt x="1633" y="1506"/>
                  <a:pt x="941" y="1795"/>
                  <a:pt x="754" y="2264"/>
                </a:cubicBezTo>
                <a:cubicBezTo>
                  <a:pt x="688" y="2164"/>
                  <a:pt x="819" y="1967"/>
                  <a:pt x="885" y="1870"/>
                </a:cubicBezTo>
                <a:cubicBezTo>
                  <a:pt x="1016" y="1705"/>
                  <a:pt x="1147" y="1574"/>
                  <a:pt x="1213" y="1377"/>
                </a:cubicBezTo>
                <a:cubicBezTo>
                  <a:pt x="1378" y="918"/>
                  <a:pt x="1181" y="459"/>
                  <a:pt x="1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619" name="Google Shape;3619;p24"/>
          <p:cNvSpPr/>
          <p:nvPr/>
        </p:nvSpPr>
        <p:spPr>
          <a:xfrm>
            <a:off x="2668531" y="4342644"/>
            <a:ext cx="340187" cy="864492"/>
          </a:xfrm>
          <a:custGeom>
            <a:rect l="l" t="t" r="r" b="b"/>
            <a:pathLst>
              <a:path w="1334" h="3390" extrusionOk="0">
                <a:moveTo>
                  <a:pt x="250" y="1"/>
                </a:moveTo>
                <a:cubicBezTo>
                  <a:pt x="219" y="66"/>
                  <a:pt x="219" y="98"/>
                  <a:pt x="219" y="132"/>
                </a:cubicBezTo>
                <a:lnTo>
                  <a:pt x="219" y="294"/>
                </a:lnTo>
                <a:cubicBezTo>
                  <a:pt x="219" y="360"/>
                  <a:pt x="219" y="460"/>
                  <a:pt x="250" y="557"/>
                </a:cubicBezTo>
                <a:cubicBezTo>
                  <a:pt x="284" y="622"/>
                  <a:pt x="316" y="722"/>
                  <a:pt x="381" y="787"/>
                </a:cubicBezTo>
                <a:cubicBezTo>
                  <a:pt x="447" y="853"/>
                  <a:pt x="512" y="919"/>
                  <a:pt x="512" y="984"/>
                </a:cubicBezTo>
                <a:lnTo>
                  <a:pt x="512" y="1016"/>
                </a:lnTo>
                <a:lnTo>
                  <a:pt x="512" y="1409"/>
                </a:lnTo>
                <a:lnTo>
                  <a:pt x="512" y="1737"/>
                </a:lnTo>
                <a:lnTo>
                  <a:pt x="415" y="1443"/>
                </a:lnTo>
                <a:cubicBezTo>
                  <a:pt x="350" y="1343"/>
                  <a:pt x="316" y="1212"/>
                  <a:pt x="316" y="1115"/>
                </a:cubicBezTo>
                <a:cubicBezTo>
                  <a:pt x="284" y="984"/>
                  <a:pt x="250" y="884"/>
                  <a:pt x="184" y="787"/>
                </a:cubicBezTo>
                <a:cubicBezTo>
                  <a:pt x="184" y="770"/>
                  <a:pt x="160" y="762"/>
                  <a:pt x="136" y="762"/>
                </a:cubicBezTo>
                <a:cubicBezTo>
                  <a:pt x="112" y="762"/>
                  <a:pt x="87" y="770"/>
                  <a:pt x="87" y="787"/>
                </a:cubicBezTo>
                <a:cubicBezTo>
                  <a:pt x="87" y="919"/>
                  <a:pt x="87" y="1016"/>
                  <a:pt x="119" y="1147"/>
                </a:cubicBezTo>
                <a:cubicBezTo>
                  <a:pt x="153" y="1246"/>
                  <a:pt x="184" y="1377"/>
                  <a:pt x="219" y="1475"/>
                </a:cubicBezTo>
                <a:cubicBezTo>
                  <a:pt x="284" y="1574"/>
                  <a:pt x="316" y="1671"/>
                  <a:pt x="381" y="1737"/>
                </a:cubicBezTo>
                <a:cubicBezTo>
                  <a:pt x="447" y="1836"/>
                  <a:pt x="512" y="1933"/>
                  <a:pt x="512" y="2033"/>
                </a:cubicBezTo>
                <a:lnTo>
                  <a:pt x="546" y="2065"/>
                </a:lnTo>
                <a:cubicBezTo>
                  <a:pt x="578" y="2295"/>
                  <a:pt x="643" y="2492"/>
                  <a:pt x="678" y="2689"/>
                </a:cubicBezTo>
                <a:cubicBezTo>
                  <a:pt x="709" y="2720"/>
                  <a:pt x="709" y="2754"/>
                  <a:pt x="709" y="2786"/>
                </a:cubicBezTo>
                <a:cubicBezTo>
                  <a:pt x="678" y="2720"/>
                  <a:pt x="612" y="2689"/>
                  <a:pt x="578" y="2623"/>
                </a:cubicBezTo>
                <a:cubicBezTo>
                  <a:pt x="481" y="2524"/>
                  <a:pt x="447" y="2427"/>
                  <a:pt x="415" y="2295"/>
                </a:cubicBezTo>
                <a:cubicBezTo>
                  <a:pt x="381" y="2164"/>
                  <a:pt x="350" y="2065"/>
                  <a:pt x="284" y="1933"/>
                </a:cubicBezTo>
                <a:cubicBezTo>
                  <a:pt x="250" y="1802"/>
                  <a:pt x="219" y="1671"/>
                  <a:pt x="153" y="1574"/>
                </a:cubicBezTo>
                <a:cubicBezTo>
                  <a:pt x="128" y="1549"/>
                  <a:pt x="97" y="1538"/>
                  <a:pt x="71" y="1538"/>
                </a:cubicBezTo>
                <a:cubicBezTo>
                  <a:pt x="30" y="1538"/>
                  <a:pt x="1" y="1565"/>
                  <a:pt x="22" y="1606"/>
                </a:cubicBezTo>
                <a:cubicBezTo>
                  <a:pt x="22" y="1737"/>
                  <a:pt x="87" y="1868"/>
                  <a:pt x="153" y="1999"/>
                </a:cubicBezTo>
                <a:cubicBezTo>
                  <a:pt x="184" y="2130"/>
                  <a:pt x="250" y="2261"/>
                  <a:pt x="284" y="2392"/>
                </a:cubicBezTo>
                <a:cubicBezTo>
                  <a:pt x="350" y="2492"/>
                  <a:pt x="381" y="2589"/>
                  <a:pt x="481" y="2689"/>
                </a:cubicBezTo>
                <a:cubicBezTo>
                  <a:pt x="578" y="2754"/>
                  <a:pt x="678" y="2820"/>
                  <a:pt x="775" y="2917"/>
                </a:cubicBezTo>
                <a:cubicBezTo>
                  <a:pt x="840" y="3048"/>
                  <a:pt x="906" y="3213"/>
                  <a:pt x="971" y="3376"/>
                </a:cubicBezTo>
                <a:cubicBezTo>
                  <a:pt x="981" y="3385"/>
                  <a:pt x="992" y="3389"/>
                  <a:pt x="1003" y="3389"/>
                </a:cubicBezTo>
                <a:cubicBezTo>
                  <a:pt x="1034" y="3389"/>
                  <a:pt x="1062" y="3358"/>
                  <a:pt x="1037" y="3310"/>
                </a:cubicBezTo>
                <a:cubicBezTo>
                  <a:pt x="971" y="3179"/>
                  <a:pt x="906" y="3048"/>
                  <a:pt x="840" y="2886"/>
                </a:cubicBezTo>
                <a:cubicBezTo>
                  <a:pt x="840" y="2886"/>
                  <a:pt x="874" y="2886"/>
                  <a:pt x="874" y="2851"/>
                </a:cubicBezTo>
                <a:cubicBezTo>
                  <a:pt x="840" y="2655"/>
                  <a:pt x="1005" y="2458"/>
                  <a:pt x="1102" y="2295"/>
                </a:cubicBezTo>
                <a:cubicBezTo>
                  <a:pt x="1137" y="2196"/>
                  <a:pt x="1202" y="2099"/>
                  <a:pt x="1234" y="1999"/>
                </a:cubicBezTo>
                <a:cubicBezTo>
                  <a:pt x="1268" y="1902"/>
                  <a:pt x="1299" y="1802"/>
                  <a:pt x="1268" y="1705"/>
                </a:cubicBezTo>
                <a:cubicBezTo>
                  <a:pt x="1268" y="1667"/>
                  <a:pt x="1245" y="1651"/>
                  <a:pt x="1219" y="1651"/>
                </a:cubicBezTo>
                <a:cubicBezTo>
                  <a:pt x="1201" y="1651"/>
                  <a:pt x="1182" y="1658"/>
                  <a:pt x="1168" y="1671"/>
                </a:cubicBezTo>
                <a:cubicBezTo>
                  <a:pt x="1102" y="1771"/>
                  <a:pt x="1071" y="1868"/>
                  <a:pt x="1037" y="1968"/>
                </a:cubicBezTo>
                <a:cubicBezTo>
                  <a:pt x="1005" y="2065"/>
                  <a:pt x="971" y="2164"/>
                  <a:pt x="906" y="2261"/>
                </a:cubicBezTo>
                <a:cubicBezTo>
                  <a:pt x="840" y="2392"/>
                  <a:pt x="775" y="2492"/>
                  <a:pt x="743" y="2623"/>
                </a:cubicBezTo>
                <a:cubicBezTo>
                  <a:pt x="709" y="2458"/>
                  <a:pt x="678" y="2261"/>
                  <a:pt x="643" y="2099"/>
                </a:cubicBezTo>
                <a:lnTo>
                  <a:pt x="678" y="2065"/>
                </a:lnTo>
                <a:cubicBezTo>
                  <a:pt x="709" y="1902"/>
                  <a:pt x="840" y="1771"/>
                  <a:pt x="971" y="1671"/>
                </a:cubicBezTo>
                <a:cubicBezTo>
                  <a:pt x="1037" y="1574"/>
                  <a:pt x="1071" y="1509"/>
                  <a:pt x="1137" y="1409"/>
                </a:cubicBezTo>
                <a:cubicBezTo>
                  <a:pt x="1137" y="1377"/>
                  <a:pt x="1168" y="1343"/>
                  <a:pt x="1202" y="1278"/>
                </a:cubicBezTo>
                <a:cubicBezTo>
                  <a:pt x="1202" y="1246"/>
                  <a:pt x="1234" y="1181"/>
                  <a:pt x="1234" y="1115"/>
                </a:cubicBezTo>
                <a:cubicBezTo>
                  <a:pt x="1234" y="1067"/>
                  <a:pt x="1199" y="1036"/>
                  <a:pt x="1154" y="1036"/>
                </a:cubicBezTo>
                <a:cubicBezTo>
                  <a:pt x="1138" y="1036"/>
                  <a:pt x="1120" y="1040"/>
                  <a:pt x="1102" y="1050"/>
                </a:cubicBezTo>
                <a:cubicBezTo>
                  <a:pt x="1071" y="1115"/>
                  <a:pt x="1037" y="1147"/>
                  <a:pt x="1037" y="1212"/>
                </a:cubicBezTo>
                <a:cubicBezTo>
                  <a:pt x="1005" y="1246"/>
                  <a:pt x="971" y="1312"/>
                  <a:pt x="971" y="1343"/>
                </a:cubicBezTo>
                <a:cubicBezTo>
                  <a:pt x="906" y="1443"/>
                  <a:pt x="874" y="1509"/>
                  <a:pt x="809" y="1574"/>
                </a:cubicBezTo>
                <a:cubicBezTo>
                  <a:pt x="743" y="1671"/>
                  <a:pt x="643" y="1737"/>
                  <a:pt x="612" y="1836"/>
                </a:cubicBezTo>
                <a:cubicBezTo>
                  <a:pt x="612" y="1737"/>
                  <a:pt x="578" y="1640"/>
                  <a:pt x="578" y="1540"/>
                </a:cubicBezTo>
                <a:cubicBezTo>
                  <a:pt x="612" y="1540"/>
                  <a:pt x="612" y="1540"/>
                  <a:pt x="612" y="1509"/>
                </a:cubicBezTo>
                <a:cubicBezTo>
                  <a:pt x="643" y="1278"/>
                  <a:pt x="809" y="1081"/>
                  <a:pt x="971" y="919"/>
                </a:cubicBezTo>
                <a:cubicBezTo>
                  <a:pt x="1037" y="853"/>
                  <a:pt x="1102" y="753"/>
                  <a:pt x="1168" y="656"/>
                </a:cubicBezTo>
                <a:cubicBezTo>
                  <a:pt x="1234" y="591"/>
                  <a:pt x="1333" y="394"/>
                  <a:pt x="1234" y="328"/>
                </a:cubicBezTo>
                <a:cubicBezTo>
                  <a:pt x="1202" y="294"/>
                  <a:pt x="1168" y="294"/>
                  <a:pt x="1137" y="294"/>
                </a:cubicBezTo>
                <a:cubicBezTo>
                  <a:pt x="1071" y="328"/>
                  <a:pt x="1071" y="394"/>
                  <a:pt x="1037" y="460"/>
                </a:cubicBezTo>
                <a:cubicBezTo>
                  <a:pt x="1037" y="491"/>
                  <a:pt x="1005" y="557"/>
                  <a:pt x="971" y="591"/>
                </a:cubicBezTo>
                <a:lnTo>
                  <a:pt x="775" y="884"/>
                </a:lnTo>
                <a:cubicBezTo>
                  <a:pt x="709" y="950"/>
                  <a:pt x="643" y="1050"/>
                  <a:pt x="612" y="1147"/>
                </a:cubicBezTo>
                <a:lnTo>
                  <a:pt x="612" y="819"/>
                </a:lnTo>
                <a:cubicBezTo>
                  <a:pt x="643" y="591"/>
                  <a:pt x="709" y="360"/>
                  <a:pt x="743" y="98"/>
                </a:cubicBezTo>
                <a:cubicBezTo>
                  <a:pt x="743" y="82"/>
                  <a:pt x="735" y="74"/>
                  <a:pt x="722" y="74"/>
                </a:cubicBezTo>
                <a:cubicBezTo>
                  <a:pt x="710" y="74"/>
                  <a:pt x="693" y="82"/>
                  <a:pt x="678" y="98"/>
                </a:cubicBezTo>
                <a:cubicBezTo>
                  <a:pt x="612" y="328"/>
                  <a:pt x="578" y="557"/>
                  <a:pt x="546" y="787"/>
                </a:cubicBezTo>
                <a:cubicBezTo>
                  <a:pt x="481" y="688"/>
                  <a:pt x="415" y="622"/>
                  <a:pt x="415" y="525"/>
                </a:cubicBezTo>
                <a:cubicBezTo>
                  <a:pt x="381" y="425"/>
                  <a:pt x="381" y="360"/>
                  <a:pt x="381" y="263"/>
                </a:cubicBezTo>
                <a:cubicBezTo>
                  <a:pt x="381" y="163"/>
                  <a:pt x="415" y="32"/>
                  <a:pt x="316" y="1"/>
                </a:cubicBezTo>
                <a:close/>
              </a:path>
            </a:pathLst>
          </a:custGeom>
          <a:solidFill>
            <a:srgbClr val="0C343D"/>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620" name="Google Shape;3620;p24"/>
          <p:cNvSpPr/>
          <p:nvPr/>
        </p:nvSpPr>
        <p:spPr>
          <a:xfrm>
            <a:off x="3350955" y="4150106"/>
            <a:ext cx="660994" cy="1058050"/>
          </a:xfrm>
          <a:custGeom>
            <a:rect l="l" t="t" r="r" b="b"/>
            <a:pathLst>
              <a:path w="2592" h="4149" extrusionOk="0">
                <a:moveTo>
                  <a:pt x="1705" y="0"/>
                </a:moveTo>
                <a:cubicBezTo>
                  <a:pt x="1574" y="0"/>
                  <a:pt x="1477" y="100"/>
                  <a:pt x="1443" y="197"/>
                </a:cubicBezTo>
                <a:cubicBezTo>
                  <a:pt x="1280" y="394"/>
                  <a:pt x="1246" y="656"/>
                  <a:pt x="1215" y="887"/>
                </a:cubicBezTo>
                <a:cubicBezTo>
                  <a:pt x="1180" y="1049"/>
                  <a:pt x="1149" y="1180"/>
                  <a:pt x="1115" y="1312"/>
                </a:cubicBezTo>
                <a:cubicBezTo>
                  <a:pt x="1115" y="1411"/>
                  <a:pt x="1083" y="1508"/>
                  <a:pt x="1049" y="1608"/>
                </a:cubicBezTo>
                <a:cubicBezTo>
                  <a:pt x="1018" y="1674"/>
                  <a:pt x="1018" y="1705"/>
                  <a:pt x="984" y="1771"/>
                </a:cubicBezTo>
                <a:cubicBezTo>
                  <a:pt x="984" y="1805"/>
                  <a:pt x="952" y="1836"/>
                  <a:pt x="952" y="1836"/>
                </a:cubicBezTo>
                <a:cubicBezTo>
                  <a:pt x="887" y="1902"/>
                  <a:pt x="853" y="2001"/>
                  <a:pt x="821" y="2067"/>
                </a:cubicBezTo>
                <a:cubicBezTo>
                  <a:pt x="853" y="1902"/>
                  <a:pt x="853" y="1705"/>
                  <a:pt x="887" y="1542"/>
                </a:cubicBezTo>
                <a:cubicBezTo>
                  <a:pt x="918" y="1411"/>
                  <a:pt x="952" y="1280"/>
                  <a:pt x="952" y="1180"/>
                </a:cubicBezTo>
                <a:cubicBezTo>
                  <a:pt x="952" y="1049"/>
                  <a:pt x="952" y="918"/>
                  <a:pt x="918" y="787"/>
                </a:cubicBezTo>
                <a:cubicBezTo>
                  <a:pt x="895" y="717"/>
                  <a:pt x="821" y="664"/>
                  <a:pt x="744" y="664"/>
                </a:cubicBezTo>
                <a:cubicBezTo>
                  <a:pt x="714" y="664"/>
                  <a:pt x="684" y="672"/>
                  <a:pt x="656" y="690"/>
                </a:cubicBezTo>
                <a:cubicBezTo>
                  <a:pt x="559" y="721"/>
                  <a:pt x="559" y="887"/>
                  <a:pt x="525" y="984"/>
                </a:cubicBezTo>
                <a:cubicBezTo>
                  <a:pt x="459" y="1215"/>
                  <a:pt x="493" y="1443"/>
                  <a:pt x="525" y="1674"/>
                </a:cubicBezTo>
                <a:cubicBezTo>
                  <a:pt x="525" y="1805"/>
                  <a:pt x="559" y="1967"/>
                  <a:pt x="590" y="2098"/>
                </a:cubicBezTo>
                <a:cubicBezTo>
                  <a:pt x="590" y="2198"/>
                  <a:pt x="624" y="2329"/>
                  <a:pt x="624" y="2426"/>
                </a:cubicBezTo>
                <a:cubicBezTo>
                  <a:pt x="559" y="2557"/>
                  <a:pt x="525" y="2688"/>
                  <a:pt x="459" y="2788"/>
                </a:cubicBezTo>
                <a:lnTo>
                  <a:pt x="459" y="2460"/>
                </a:lnTo>
                <a:lnTo>
                  <a:pt x="459" y="2098"/>
                </a:lnTo>
                <a:cubicBezTo>
                  <a:pt x="459" y="1967"/>
                  <a:pt x="428" y="1870"/>
                  <a:pt x="362" y="1771"/>
                </a:cubicBezTo>
                <a:cubicBezTo>
                  <a:pt x="329" y="1738"/>
                  <a:pt x="288" y="1721"/>
                  <a:pt x="247" y="1721"/>
                </a:cubicBezTo>
                <a:cubicBezTo>
                  <a:pt x="205" y="1721"/>
                  <a:pt x="164" y="1738"/>
                  <a:pt x="131" y="1771"/>
                </a:cubicBezTo>
                <a:cubicBezTo>
                  <a:pt x="100" y="1805"/>
                  <a:pt x="100" y="1805"/>
                  <a:pt x="100" y="1836"/>
                </a:cubicBezTo>
                <a:cubicBezTo>
                  <a:pt x="34" y="1902"/>
                  <a:pt x="34" y="2001"/>
                  <a:pt x="0" y="2098"/>
                </a:cubicBezTo>
                <a:cubicBezTo>
                  <a:pt x="0" y="2295"/>
                  <a:pt x="34" y="2526"/>
                  <a:pt x="100" y="2723"/>
                </a:cubicBezTo>
                <a:cubicBezTo>
                  <a:pt x="197" y="2985"/>
                  <a:pt x="297" y="3213"/>
                  <a:pt x="297" y="3475"/>
                </a:cubicBezTo>
                <a:cubicBezTo>
                  <a:pt x="231" y="3672"/>
                  <a:pt x="231" y="3869"/>
                  <a:pt x="197" y="4100"/>
                </a:cubicBezTo>
                <a:cubicBezTo>
                  <a:pt x="197" y="4132"/>
                  <a:pt x="230" y="4149"/>
                  <a:pt x="262" y="4149"/>
                </a:cubicBezTo>
                <a:cubicBezTo>
                  <a:pt x="295" y="4149"/>
                  <a:pt x="328" y="4132"/>
                  <a:pt x="328" y="4100"/>
                </a:cubicBezTo>
                <a:cubicBezTo>
                  <a:pt x="362" y="3869"/>
                  <a:pt x="394" y="3672"/>
                  <a:pt x="428" y="3444"/>
                </a:cubicBezTo>
                <a:cubicBezTo>
                  <a:pt x="493" y="3344"/>
                  <a:pt x="590" y="3279"/>
                  <a:pt x="690" y="3213"/>
                </a:cubicBezTo>
                <a:cubicBezTo>
                  <a:pt x="787" y="3147"/>
                  <a:pt x="918" y="3116"/>
                  <a:pt x="1049" y="3082"/>
                </a:cubicBezTo>
                <a:cubicBezTo>
                  <a:pt x="1280" y="3016"/>
                  <a:pt x="1508" y="2919"/>
                  <a:pt x="1705" y="2788"/>
                </a:cubicBezTo>
                <a:cubicBezTo>
                  <a:pt x="1805" y="2723"/>
                  <a:pt x="1870" y="2657"/>
                  <a:pt x="1967" y="2557"/>
                </a:cubicBezTo>
                <a:cubicBezTo>
                  <a:pt x="2033" y="2460"/>
                  <a:pt x="2098" y="2329"/>
                  <a:pt x="1967" y="2230"/>
                </a:cubicBezTo>
                <a:cubicBezTo>
                  <a:pt x="1936" y="2214"/>
                  <a:pt x="1903" y="2208"/>
                  <a:pt x="1869" y="2208"/>
                </a:cubicBezTo>
                <a:cubicBezTo>
                  <a:pt x="1762" y="2208"/>
                  <a:pt x="1650" y="2271"/>
                  <a:pt x="1574" y="2295"/>
                </a:cubicBezTo>
                <a:cubicBezTo>
                  <a:pt x="1477" y="2361"/>
                  <a:pt x="1346" y="2460"/>
                  <a:pt x="1246" y="2526"/>
                </a:cubicBezTo>
                <a:lnTo>
                  <a:pt x="559" y="3016"/>
                </a:lnTo>
                <a:cubicBezTo>
                  <a:pt x="656" y="2754"/>
                  <a:pt x="787" y="2492"/>
                  <a:pt x="918" y="2230"/>
                </a:cubicBezTo>
                <a:lnTo>
                  <a:pt x="952" y="2230"/>
                </a:lnTo>
                <a:cubicBezTo>
                  <a:pt x="1083" y="2098"/>
                  <a:pt x="1215" y="2033"/>
                  <a:pt x="1377" y="2001"/>
                </a:cubicBezTo>
                <a:cubicBezTo>
                  <a:pt x="1542" y="1967"/>
                  <a:pt x="1674" y="1967"/>
                  <a:pt x="1836" y="1902"/>
                </a:cubicBezTo>
                <a:cubicBezTo>
                  <a:pt x="2001" y="1836"/>
                  <a:pt x="2164" y="1771"/>
                  <a:pt x="2295" y="1674"/>
                </a:cubicBezTo>
                <a:cubicBezTo>
                  <a:pt x="2361" y="1608"/>
                  <a:pt x="2395" y="1542"/>
                  <a:pt x="2460" y="1477"/>
                </a:cubicBezTo>
                <a:cubicBezTo>
                  <a:pt x="2526" y="1411"/>
                  <a:pt x="2592" y="1312"/>
                  <a:pt x="2557" y="1215"/>
                </a:cubicBezTo>
                <a:cubicBezTo>
                  <a:pt x="2526" y="1180"/>
                  <a:pt x="2492" y="1180"/>
                  <a:pt x="2460" y="1149"/>
                </a:cubicBezTo>
                <a:cubicBezTo>
                  <a:pt x="2295" y="1149"/>
                  <a:pt x="2164" y="1215"/>
                  <a:pt x="2033" y="1280"/>
                </a:cubicBezTo>
                <a:cubicBezTo>
                  <a:pt x="1902" y="1377"/>
                  <a:pt x="1771" y="1443"/>
                  <a:pt x="1639" y="1508"/>
                </a:cubicBezTo>
                <a:cubicBezTo>
                  <a:pt x="1477" y="1608"/>
                  <a:pt x="1346" y="1674"/>
                  <a:pt x="1215" y="1771"/>
                </a:cubicBezTo>
                <a:cubicBezTo>
                  <a:pt x="1280" y="1639"/>
                  <a:pt x="1377" y="1542"/>
                  <a:pt x="1477" y="1411"/>
                </a:cubicBezTo>
                <a:cubicBezTo>
                  <a:pt x="1574" y="1312"/>
                  <a:pt x="1674" y="1215"/>
                  <a:pt x="1739" y="1115"/>
                </a:cubicBezTo>
                <a:cubicBezTo>
                  <a:pt x="1836" y="1018"/>
                  <a:pt x="1936" y="918"/>
                  <a:pt x="2033" y="787"/>
                </a:cubicBezTo>
                <a:cubicBezTo>
                  <a:pt x="2061" y="761"/>
                  <a:pt x="2043" y="713"/>
                  <a:pt x="2000" y="713"/>
                </a:cubicBezTo>
                <a:cubicBezTo>
                  <a:pt x="1991" y="713"/>
                  <a:pt x="1979" y="716"/>
                  <a:pt x="1967" y="721"/>
                </a:cubicBezTo>
                <a:cubicBezTo>
                  <a:pt x="1739" y="853"/>
                  <a:pt x="1574" y="1049"/>
                  <a:pt x="1411" y="1215"/>
                </a:cubicBezTo>
                <a:lnTo>
                  <a:pt x="1377" y="1246"/>
                </a:lnTo>
                <a:cubicBezTo>
                  <a:pt x="1443" y="1149"/>
                  <a:pt x="1477" y="1049"/>
                  <a:pt x="1542" y="952"/>
                </a:cubicBezTo>
                <a:cubicBezTo>
                  <a:pt x="1674" y="756"/>
                  <a:pt x="1805" y="525"/>
                  <a:pt x="1836" y="262"/>
                </a:cubicBezTo>
                <a:cubicBezTo>
                  <a:pt x="1836" y="165"/>
                  <a:pt x="1836" y="0"/>
                  <a:pt x="17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37776619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sldLayout>
</file>

<file path=ppt/slideLayouts/slideLayout7.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matchingName="Thanks">
  <p:cSld name="Thanks">
    <p:spTree>
      <p:nvGrpSpPr>
        <p:cNvPr id="1" name="Shape 4278"/>
        <p:cNvGrpSpPr/>
        <p:nvPr/>
      </p:nvGrpSpPr>
      <p:grpSpPr>
        <a:xfrm>
          <a:off x="0" y="0"/>
          <a:ext cx="0" cy="0"/>
        </a:xfrm>
      </p:grpSpPr>
      <p:sp>
        <p:nvSpPr>
          <p:cNvPr id="4279" name="Google Shape;4279;p29"/>
          <p:cNvSpPr txBox="1">
            <a:spLocks noGrp="1"/>
          </p:cNvSpPr>
          <p:nvPr>
            <p:ph type="subTitle" idx="1"/>
          </p:nvPr>
        </p:nvSpPr>
        <p:spPr>
          <a:xfrm>
            <a:off x="720000" y="2500925"/>
            <a:ext cx="3852000" cy="792600"/>
          </a:xfrm>
          <a:prstGeom prst="rect">
            <a:avLst/>
          </a:prstGeom>
        </p:spPr>
        <p:txBody>
          <a:bodyPr spcFirstLastPara="1" wrap="square" lIns="91425" tIns="91425" rIns="91425" bIns="91425" anchor="t" anchorCtr="0">
            <a:noAutofit/>
          </a:bodyPr>
          <a:lstStyle>
            <a:lvl1pPr lvl="0" rtl="0">
              <a:spcBef>
                <a:spcPct val="0"/>
              </a:spcBef>
              <a:spcAft>
                <a:spcPct val="0"/>
              </a:spcAft>
              <a:buSzPts val="1400"/>
              <a:buNone/>
              <a:defRPr sz="1400">
                <a:latin typeface="Raleway Thin"/>
                <a:ea typeface="Raleway Thin"/>
                <a:cs typeface="Raleway Thin"/>
                <a:sym typeface="Raleway Thin"/>
              </a:defRPr>
            </a:lvl1pPr>
            <a:lvl2pPr lvl="1" rtl="0">
              <a:lnSpc>
                <a:spcPct val="100000"/>
              </a:lnSpc>
              <a:spcBef>
                <a:spcPct val="0"/>
              </a:spcBef>
              <a:spcAft>
                <a:spcPct val="0"/>
              </a:spcAft>
              <a:buSzPts val="1400"/>
              <a:buNone/>
              <a:defRPr/>
            </a:lvl2pPr>
            <a:lvl3pPr lvl="2" rtl="0">
              <a:lnSpc>
                <a:spcPct val="100000"/>
              </a:lnSpc>
              <a:spcBef>
                <a:spcPct val="0"/>
              </a:spcBef>
              <a:spcAft>
                <a:spcPct val="0"/>
              </a:spcAft>
              <a:buSzPts val="1400"/>
              <a:buNone/>
              <a:defRPr/>
            </a:lvl3pPr>
            <a:lvl4pPr lvl="3" rtl="0">
              <a:lnSpc>
                <a:spcPct val="100000"/>
              </a:lnSpc>
              <a:spcBef>
                <a:spcPct val="0"/>
              </a:spcBef>
              <a:spcAft>
                <a:spcPct val="0"/>
              </a:spcAft>
              <a:buSzPts val="1400"/>
              <a:buNone/>
              <a:defRPr/>
            </a:lvl4pPr>
            <a:lvl5pPr lvl="4" rtl="0">
              <a:lnSpc>
                <a:spcPct val="100000"/>
              </a:lnSpc>
              <a:spcBef>
                <a:spcPct val="0"/>
              </a:spcBef>
              <a:spcAft>
                <a:spcPct val="0"/>
              </a:spcAft>
              <a:buSzPts val="1400"/>
              <a:buNone/>
              <a:defRPr/>
            </a:lvl5pPr>
            <a:lvl6pPr lvl="5" rtl="0">
              <a:lnSpc>
                <a:spcPct val="100000"/>
              </a:lnSpc>
              <a:spcBef>
                <a:spcPct val="0"/>
              </a:spcBef>
              <a:spcAft>
                <a:spcPct val="0"/>
              </a:spcAft>
              <a:buSzPts val="1400"/>
              <a:buNone/>
              <a:defRPr/>
            </a:lvl6pPr>
            <a:lvl7pPr lvl="6" rtl="0">
              <a:lnSpc>
                <a:spcPct val="100000"/>
              </a:lnSpc>
              <a:spcBef>
                <a:spcPct val="0"/>
              </a:spcBef>
              <a:spcAft>
                <a:spcPct val="0"/>
              </a:spcAft>
              <a:buSzPts val="1400"/>
              <a:buNone/>
              <a:defRPr/>
            </a:lvl7pPr>
            <a:lvl8pPr lvl="7" rtl="0">
              <a:lnSpc>
                <a:spcPct val="100000"/>
              </a:lnSpc>
              <a:spcBef>
                <a:spcPct val="0"/>
              </a:spcBef>
              <a:spcAft>
                <a:spcPct val="0"/>
              </a:spcAft>
              <a:buSzPts val="1400"/>
              <a:buNone/>
              <a:defRPr/>
            </a:lvl8pPr>
            <a:lvl9pPr lvl="8" rtl="0">
              <a:lnSpc>
                <a:spcPct val="100000"/>
              </a:lnSpc>
              <a:spcBef>
                <a:spcPct val="0"/>
              </a:spcBef>
              <a:spcAft>
                <a:spcPct val="0"/>
              </a:spcAft>
              <a:buSzPts val="1400"/>
              <a:buNone/>
              <a:defRPr/>
            </a:lvl9pPr>
          </a:lstStyle>
          <a:p>
            <a:endParaRPr/>
          </a:p>
        </p:txBody>
      </p:sp>
      <p:sp>
        <p:nvSpPr>
          <p:cNvPr id="4281" name="Google Shape;4281;p29"/>
          <p:cNvSpPr txBox="1">
            <a:spLocks noGrp="1"/>
          </p:cNvSpPr>
          <p:nvPr>
            <p:ph type="title"/>
          </p:nvPr>
        </p:nvSpPr>
        <p:spPr>
          <a:xfrm>
            <a:off x="720000" y="506100"/>
            <a:ext cx="3852000" cy="726000"/>
          </a:xfrm>
          <a:prstGeom prst="rect">
            <a:avLst/>
          </a:prstGeom>
        </p:spPr>
        <p:txBody>
          <a:bodyPr spcFirstLastPara="1" wrap="square" lIns="91425" tIns="91425" rIns="91425" bIns="91425" anchor="t" anchorCtr="0">
            <a:noAutofit/>
          </a:bodyPr>
          <a:lstStyle>
            <a:lvl1pPr lvl="0" rtl="0">
              <a:lnSpc>
                <a:spcPct val="80000"/>
              </a:lnSpc>
              <a:spcBef>
                <a:spcPct val="0"/>
              </a:spcBef>
              <a:spcAft>
                <a:spcPct val="0"/>
              </a:spcAft>
              <a:buSzPts val="6000"/>
              <a:buNone/>
              <a:defRPr sz="6000"/>
            </a:lvl1pPr>
            <a:lvl2pPr lvl="1" rtl="0">
              <a:lnSpc>
                <a:spcPct val="80000"/>
              </a:lnSpc>
              <a:spcBef>
                <a:spcPct val="0"/>
              </a:spcBef>
              <a:spcAft>
                <a:spcPct val="0"/>
              </a:spcAft>
              <a:buSzPts val="6000"/>
              <a:buNone/>
              <a:defRPr sz="6000"/>
            </a:lvl2pPr>
            <a:lvl3pPr lvl="2" rtl="0">
              <a:lnSpc>
                <a:spcPct val="80000"/>
              </a:lnSpc>
              <a:spcBef>
                <a:spcPct val="0"/>
              </a:spcBef>
              <a:spcAft>
                <a:spcPct val="0"/>
              </a:spcAft>
              <a:buSzPts val="6000"/>
              <a:buNone/>
              <a:defRPr sz="6000"/>
            </a:lvl3pPr>
            <a:lvl4pPr lvl="3" rtl="0">
              <a:lnSpc>
                <a:spcPct val="80000"/>
              </a:lnSpc>
              <a:spcBef>
                <a:spcPct val="0"/>
              </a:spcBef>
              <a:spcAft>
                <a:spcPct val="0"/>
              </a:spcAft>
              <a:buSzPts val="6000"/>
              <a:buNone/>
              <a:defRPr sz="6000"/>
            </a:lvl4pPr>
            <a:lvl5pPr lvl="4" rtl="0">
              <a:lnSpc>
                <a:spcPct val="80000"/>
              </a:lnSpc>
              <a:spcBef>
                <a:spcPct val="0"/>
              </a:spcBef>
              <a:spcAft>
                <a:spcPct val="0"/>
              </a:spcAft>
              <a:buSzPts val="6000"/>
              <a:buNone/>
              <a:defRPr sz="6000"/>
            </a:lvl5pPr>
            <a:lvl6pPr lvl="5" rtl="0">
              <a:lnSpc>
                <a:spcPct val="80000"/>
              </a:lnSpc>
              <a:spcBef>
                <a:spcPct val="0"/>
              </a:spcBef>
              <a:spcAft>
                <a:spcPct val="0"/>
              </a:spcAft>
              <a:buSzPts val="6000"/>
              <a:buNone/>
              <a:defRPr sz="6000"/>
            </a:lvl6pPr>
            <a:lvl7pPr lvl="6" rtl="0">
              <a:lnSpc>
                <a:spcPct val="80000"/>
              </a:lnSpc>
              <a:spcBef>
                <a:spcPct val="0"/>
              </a:spcBef>
              <a:spcAft>
                <a:spcPct val="0"/>
              </a:spcAft>
              <a:buSzPts val="6000"/>
              <a:buNone/>
              <a:defRPr sz="6000"/>
            </a:lvl7pPr>
            <a:lvl8pPr lvl="7" rtl="0">
              <a:lnSpc>
                <a:spcPct val="80000"/>
              </a:lnSpc>
              <a:spcBef>
                <a:spcPct val="0"/>
              </a:spcBef>
              <a:spcAft>
                <a:spcPct val="0"/>
              </a:spcAft>
              <a:buSzPts val="6000"/>
              <a:buNone/>
              <a:defRPr sz="6000"/>
            </a:lvl8pPr>
            <a:lvl9pPr lvl="8" rtl="0">
              <a:lnSpc>
                <a:spcPct val="80000"/>
              </a:lnSpc>
              <a:spcBef>
                <a:spcPct val="0"/>
              </a:spcBef>
              <a:spcAft>
                <a:spcPct val="0"/>
              </a:spcAft>
              <a:buSzPts val="6000"/>
              <a:buNone/>
              <a:defRPr sz="6000"/>
            </a:lvl9pPr>
          </a:lstStyle>
          <a:p>
            <a:endParaRPr/>
          </a:p>
        </p:txBody>
      </p:sp>
      <p:grpSp>
        <p:nvGrpSpPr>
          <p:cNvPr id="4282" name="Google Shape;4282;p29"/>
          <p:cNvGrpSpPr/>
          <p:nvPr/>
        </p:nvGrpSpPr>
        <p:grpSpPr>
          <a:xfrm rot="10800000" flipH="1">
            <a:off x="-11461" y="4949423"/>
            <a:ext cx="9189794" cy="194069"/>
            <a:chOff x="-45827" y="98"/>
            <a:chExt cx="9189794" cy="194069"/>
          </a:xfrm>
        </p:grpSpPr>
        <p:grpSp>
          <p:nvGrpSpPr>
            <p:cNvPr id="4283" name="Google Shape;4283;p29"/>
            <p:cNvGrpSpPr/>
            <p:nvPr/>
          </p:nvGrpSpPr>
          <p:grpSpPr>
            <a:xfrm>
              <a:off x="-45827" y="98"/>
              <a:ext cx="3063242" cy="194069"/>
              <a:chOff x="308625" y="3240400"/>
              <a:chExt cx="4019475" cy="254650"/>
            </a:xfrm>
          </p:grpSpPr>
          <p:sp>
            <p:nvSpPr>
              <p:cNvPr id="4284" name="Google Shape;4284;p29"/>
              <p:cNvSpPr/>
              <p:nvPr/>
            </p:nvSpPr>
            <p:spPr>
              <a:xfrm>
                <a:off x="399175" y="3355250"/>
                <a:ext cx="139150" cy="74175"/>
              </a:xfrm>
              <a:custGeom>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285" name="Google Shape;4285;p29"/>
              <p:cNvSpPr/>
              <p:nvPr/>
            </p:nvSpPr>
            <p:spPr>
              <a:xfrm>
                <a:off x="685950" y="3355250"/>
                <a:ext cx="139825" cy="74175"/>
              </a:xfrm>
              <a:custGeom>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286" name="Google Shape;4286;p29"/>
              <p:cNvSpPr/>
              <p:nvPr/>
            </p:nvSpPr>
            <p:spPr>
              <a:xfrm>
                <a:off x="521900" y="3355250"/>
                <a:ext cx="180500" cy="139800"/>
              </a:xfrm>
              <a:custGeom>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287" name="Google Shape;4287;p29"/>
              <p:cNvSpPr/>
              <p:nvPr/>
            </p:nvSpPr>
            <p:spPr>
              <a:xfrm>
                <a:off x="891375" y="3355250"/>
                <a:ext cx="139125" cy="74175"/>
              </a:xfrm>
              <a:custGeom>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288" name="Google Shape;4288;p29"/>
              <p:cNvSpPr/>
              <p:nvPr/>
            </p:nvSpPr>
            <p:spPr>
              <a:xfrm>
                <a:off x="1178150" y="3355250"/>
                <a:ext cx="131250" cy="74175"/>
              </a:xfrm>
              <a:custGeom>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289" name="Google Shape;4289;p29"/>
              <p:cNvSpPr/>
              <p:nvPr/>
            </p:nvSpPr>
            <p:spPr>
              <a:xfrm>
                <a:off x="1014075" y="3355250"/>
                <a:ext cx="180500" cy="139800"/>
              </a:xfrm>
              <a:custGeom>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290" name="Google Shape;4290;p29"/>
              <p:cNvSpPr/>
              <p:nvPr/>
            </p:nvSpPr>
            <p:spPr>
              <a:xfrm>
                <a:off x="1375000" y="3355250"/>
                <a:ext cx="131275" cy="74175"/>
              </a:xfrm>
              <a:custGeom>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291" name="Google Shape;4291;p29"/>
              <p:cNvSpPr/>
              <p:nvPr/>
            </p:nvSpPr>
            <p:spPr>
              <a:xfrm>
                <a:off x="1653900" y="3355250"/>
                <a:ext cx="139825" cy="74175"/>
              </a:xfrm>
              <a:custGeom>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292" name="Google Shape;4292;p29"/>
              <p:cNvSpPr/>
              <p:nvPr/>
            </p:nvSpPr>
            <p:spPr>
              <a:xfrm>
                <a:off x="1489850" y="3355250"/>
                <a:ext cx="189025" cy="139800"/>
              </a:xfrm>
              <a:custGeom>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293" name="Google Shape;4293;p29"/>
              <p:cNvSpPr/>
              <p:nvPr/>
            </p:nvSpPr>
            <p:spPr>
              <a:xfrm>
                <a:off x="1867175" y="3355250"/>
                <a:ext cx="131275" cy="74175"/>
              </a:xfrm>
              <a:custGeom>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294" name="Google Shape;4294;p29"/>
              <p:cNvSpPr/>
              <p:nvPr/>
            </p:nvSpPr>
            <p:spPr>
              <a:xfrm>
                <a:off x="2146075" y="3355250"/>
                <a:ext cx="139825" cy="74175"/>
              </a:xfrm>
              <a:custGeom>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295" name="Google Shape;4295;p29"/>
              <p:cNvSpPr/>
              <p:nvPr/>
            </p:nvSpPr>
            <p:spPr>
              <a:xfrm>
                <a:off x="1990550" y="3355250"/>
                <a:ext cx="180500" cy="139800"/>
              </a:xfrm>
              <a:custGeom>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296" name="Google Shape;4296;p29"/>
              <p:cNvSpPr/>
              <p:nvPr/>
            </p:nvSpPr>
            <p:spPr>
              <a:xfrm>
                <a:off x="2351500" y="3355250"/>
                <a:ext cx="131250" cy="74175"/>
              </a:xfrm>
              <a:custGeom>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297" name="Google Shape;4297;p29"/>
              <p:cNvSpPr/>
              <p:nvPr/>
            </p:nvSpPr>
            <p:spPr>
              <a:xfrm>
                <a:off x="2638275" y="3355250"/>
                <a:ext cx="131250" cy="74175"/>
              </a:xfrm>
              <a:custGeom>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298" name="Google Shape;4298;p29"/>
              <p:cNvSpPr/>
              <p:nvPr/>
            </p:nvSpPr>
            <p:spPr>
              <a:xfrm>
                <a:off x="2474200" y="3355250"/>
                <a:ext cx="180500" cy="139800"/>
              </a:xfrm>
              <a:custGeom>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299" name="Google Shape;4299;p29"/>
              <p:cNvSpPr/>
              <p:nvPr/>
            </p:nvSpPr>
            <p:spPr>
              <a:xfrm>
                <a:off x="2835125" y="3355250"/>
                <a:ext cx="131275" cy="74175"/>
              </a:xfrm>
              <a:custGeom>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00" name="Google Shape;4300;p29"/>
              <p:cNvSpPr/>
              <p:nvPr/>
            </p:nvSpPr>
            <p:spPr>
              <a:xfrm>
                <a:off x="3122575" y="3355250"/>
                <a:ext cx="131275" cy="74175"/>
              </a:xfrm>
              <a:custGeom>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01" name="Google Shape;4301;p29"/>
              <p:cNvSpPr/>
              <p:nvPr/>
            </p:nvSpPr>
            <p:spPr>
              <a:xfrm>
                <a:off x="2958500" y="3355250"/>
                <a:ext cx="180500" cy="139800"/>
              </a:xfrm>
              <a:custGeom>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02" name="Google Shape;4302;p29"/>
              <p:cNvSpPr/>
              <p:nvPr/>
            </p:nvSpPr>
            <p:spPr>
              <a:xfrm>
                <a:off x="3319450" y="3355250"/>
                <a:ext cx="131250" cy="74175"/>
              </a:xfrm>
              <a:custGeom>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03" name="Google Shape;4303;p29"/>
              <p:cNvSpPr/>
              <p:nvPr/>
            </p:nvSpPr>
            <p:spPr>
              <a:xfrm>
                <a:off x="3598350" y="3355250"/>
                <a:ext cx="139125" cy="74175"/>
              </a:xfrm>
              <a:custGeom>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04" name="Google Shape;4304;p29"/>
              <p:cNvSpPr/>
              <p:nvPr/>
            </p:nvSpPr>
            <p:spPr>
              <a:xfrm>
                <a:off x="3442150" y="3355250"/>
                <a:ext cx="180500" cy="139800"/>
              </a:xfrm>
              <a:custGeom>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05" name="Google Shape;4305;p29"/>
              <p:cNvSpPr/>
              <p:nvPr/>
            </p:nvSpPr>
            <p:spPr>
              <a:xfrm>
                <a:off x="3803075" y="3355250"/>
                <a:ext cx="139825" cy="74175"/>
              </a:xfrm>
              <a:custGeom>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06" name="Google Shape;4306;p29"/>
              <p:cNvSpPr/>
              <p:nvPr/>
            </p:nvSpPr>
            <p:spPr>
              <a:xfrm>
                <a:off x="4090525" y="3355250"/>
                <a:ext cx="139150" cy="74175"/>
              </a:xfrm>
              <a:custGeom>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07" name="Google Shape;4307;p29"/>
              <p:cNvSpPr/>
              <p:nvPr/>
            </p:nvSpPr>
            <p:spPr>
              <a:xfrm>
                <a:off x="3926450" y="3355250"/>
                <a:ext cx="188375" cy="139800"/>
              </a:xfrm>
              <a:custGeom>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08" name="Google Shape;4308;p29"/>
              <p:cNvSpPr/>
              <p:nvPr/>
            </p:nvSpPr>
            <p:spPr>
              <a:xfrm>
                <a:off x="308625" y="3240400"/>
                <a:ext cx="4019475" cy="82050"/>
              </a:xfrm>
              <a:custGeom>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nvGrpSpPr>
            <p:cNvPr id="4309" name="Google Shape;4309;p29"/>
            <p:cNvGrpSpPr/>
            <p:nvPr/>
          </p:nvGrpSpPr>
          <p:grpSpPr>
            <a:xfrm>
              <a:off x="3017448" y="98"/>
              <a:ext cx="3063242" cy="194069"/>
              <a:chOff x="308625" y="3240400"/>
              <a:chExt cx="4019475" cy="254650"/>
            </a:xfrm>
          </p:grpSpPr>
          <p:sp>
            <p:nvSpPr>
              <p:cNvPr id="4310" name="Google Shape;4310;p29"/>
              <p:cNvSpPr/>
              <p:nvPr/>
            </p:nvSpPr>
            <p:spPr>
              <a:xfrm>
                <a:off x="399175" y="3355250"/>
                <a:ext cx="139150" cy="74175"/>
              </a:xfrm>
              <a:custGeom>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11" name="Google Shape;4311;p29"/>
              <p:cNvSpPr/>
              <p:nvPr/>
            </p:nvSpPr>
            <p:spPr>
              <a:xfrm>
                <a:off x="685950" y="3355250"/>
                <a:ext cx="139825" cy="74175"/>
              </a:xfrm>
              <a:custGeom>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12" name="Google Shape;4312;p29"/>
              <p:cNvSpPr/>
              <p:nvPr/>
            </p:nvSpPr>
            <p:spPr>
              <a:xfrm>
                <a:off x="521900" y="3355250"/>
                <a:ext cx="180500" cy="139800"/>
              </a:xfrm>
              <a:custGeom>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13" name="Google Shape;4313;p29"/>
              <p:cNvSpPr/>
              <p:nvPr/>
            </p:nvSpPr>
            <p:spPr>
              <a:xfrm>
                <a:off x="891375" y="3355250"/>
                <a:ext cx="139125" cy="74175"/>
              </a:xfrm>
              <a:custGeom>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14" name="Google Shape;4314;p29"/>
              <p:cNvSpPr/>
              <p:nvPr/>
            </p:nvSpPr>
            <p:spPr>
              <a:xfrm>
                <a:off x="1178150" y="3355250"/>
                <a:ext cx="131250" cy="74175"/>
              </a:xfrm>
              <a:custGeom>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15" name="Google Shape;4315;p29"/>
              <p:cNvSpPr/>
              <p:nvPr/>
            </p:nvSpPr>
            <p:spPr>
              <a:xfrm>
                <a:off x="1014075" y="3355250"/>
                <a:ext cx="180500" cy="139800"/>
              </a:xfrm>
              <a:custGeom>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16" name="Google Shape;4316;p29"/>
              <p:cNvSpPr/>
              <p:nvPr/>
            </p:nvSpPr>
            <p:spPr>
              <a:xfrm>
                <a:off x="1375000" y="3355250"/>
                <a:ext cx="131275" cy="74175"/>
              </a:xfrm>
              <a:custGeom>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17" name="Google Shape;4317;p29"/>
              <p:cNvSpPr/>
              <p:nvPr/>
            </p:nvSpPr>
            <p:spPr>
              <a:xfrm>
                <a:off x="1653900" y="3355250"/>
                <a:ext cx="139825" cy="74175"/>
              </a:xfrm>
              <a:custGeom>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18" name="Google Shape;4318;p29"/>
              <p:cNvSpPr/>
              <p:nvPr/>
            </p:nvSpPr>
            <p:spPr>
              <a:xfrm>
                <a:off x="1489850" y="3355250"/>
                <a:ext cx="189025" cy="139800"/>
              </a:xfrm>
              <a:custGeom>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19" name="Google Shape;4319;p29"/>
              <p:cNvSpPr/>
              <p:nvPr/>
            </p:nvSpPr>
            <p:spPr>
              <a:xfrm>
                <a:off x="1867175" y="3355250"/>
                <a:ext cx="131275" cy="74175"/>
              </a:xfrm>
              <a:custGeom>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20" name="Google Shape;4320;p29"/>
              <p:cNvSpPr/>
              <p:nvPr/>
            </p:nvSpPr>
            <p:spPr>
              <a:xfrm>
                <a:off x="2146075" y="3355250"/>
                <a:ext cx="139825" cy="74175"/>
              </a:xfrm>
              <a:custGeom>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21" name="Google Shape;4321;p29"/>
              <p:cNvSpPr/>
              <p:nvPr/>
            </p:nvSpPr>
            <p:spPr>
              <a:xfrm>
                <a:off x="1990550" y="3355250"/>
                <a:ext cx="180500" cy="139800"/>
              </a:xfrm>
              <a:custGeom>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22" name="Google Shape;4322;p29"/>
              <p:cNvSpPr/>
              <p:nvPr/>
            </p:nvSpPr>
            <p:spPr>
              <a:xfrm>
                <a:off x="2351500" y="3355250"/>
                <a:ext cx="131250" cy="74175"/>
              </a:xfrm>
              <a:custGeom>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23" name="Google Shape;4323;p29"/>
              <p:cNvSpPr/>
              <p:nvPr/>
            </p:nvSpPr>
            <p:spPr>
              <a:xfrm>
                <a:off x="2638275" y="3355250"/>
                <a:ext cx="131250" cy="74175"/>
              </a:xfrm>
              <a:custGeom>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24" name="Google Shape;4324;p29"/>
              <p:cNvSpPr/>
              <p:nvPr/>
            </p:nvSpPr>
            <p:spPr>
              <a:xfrm>
                <a:off x="2474200" y="3355250"/>
                <a:ext cx="180500" cy="139800"/>
              </a:xfrm>
              <a:custGeom>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25" name="Google Shape;4325;p29"/>
              <p:cNvSpPr/>
              <p:nvPr/>
            </p:nvSpPr>
            <p:spPr>
              <a:xfrm>
                <a:off x="2835125" y="3355250"/>
                <a:ext cx="131275" cy="74175"/>
              </a:xfrm>
              <a:custGeom>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26" name="Google Shape;4326;p29"/>
              <p:cNvSpPr/>
              <p:nvPr/>
            </p:nvSpPr>
            <p:spPr>
              <a:xfrm>
                <a:off x="3122575" y="3355250"/>
                <a:ext cx="131275" cy="74175"/>
              </a:xfrm>
              <a:custGeom>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27" name="Google Shape;4327;p29"/>
              <p:cNvSpPr/>
              <p:nvPr/>
            </p:nvSpPr>
            <p:spPr>
              <a:xfrm>
                <a:off x="2958500" y="3355250"/>
                <a:ext cx="180500" cy="139800"/>
              </a:xfrm>
              <a:custGeom>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28" name="Google Shape;4328;p29"/>
              <p:cNvSpPr/>
              <p:nvPr/>
            </p:nvSpPr>
            <p:spPr>
              <a:xfrm>
                <a:off x="3319450" y="3355250"/>
                <a:ext cx="131250" cy="74175"/>
              </a:xfrm>
              <a:custGeom>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29" name="Google Shape;4329;p29"/>
              <p:cNvSpPr/>
              <p:nvPr/>
            </p:nvSpPr>
            <p:spPr>
              <a:xfrm>
                <a:off x="3598350" y="3355250"/>
                <a:ext cx="139125" cy="74175"/>
              </a:xfrm>
              <a:custGeom>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30" name="Google Shape;4330;p29"/>
              <p:cNvSpPr/>
              <p:nvPr/>
            </p:nvSpPr>
            <p:spPr>
              <a:xfrm>
                <a:off x="3442150" y="3355250"/>
                <a:ext cx="180500" cy="139800"/>
              </a:xfrm>
              <a:custGeom>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31" name="Google Shape;4331;p29"/>
              <p:cNvSpPr/>
              <p:nvPr/>
            </p:nvSpPr>
            <p:spPr>
              <a:xfrm>
                <a:off x="3803075" y="3355250"/>
                <a:ext cx="139825" cy="74175"/>
              </a:xfrm>
              <a:custGeom>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32" name="Google Shape;4332;p29"/>
              <p:cNvSpPr/>
              <p:nvPr/>
            </p:nvSpPr>
            <p:spPr>
              <a:xfrm>
                <a:off x="4090525" y="3355250"/>
                <a:ext cx="139150" cy="74175"/>
              </a:xfrm>
              <a:custGeom>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33" name="Google Shape;4333;p29"/>
              <p:cNvSpPr/>
              <p:nvPr/>
            </p:nvSpPr>
            <p:spPr>
              <a:xfrm>
                <a:off x="3926450" y="3355250"/>
                <a:ext cx="188375" cy="139800"/>
              </a:xfrm>
              <a:custGeom>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34" name="Google Shape;4334;p29"/>
              <p:cNvSpPr/>
              <p:nvPr/>
            </p:nvSpPr>
            <p:spPr>
              <a:xfrm>
                <a:off x="308625" y="3240400"/>
                <a:ext cx="4019475" cy="82050"/>
              </a:xfrm>
              <a:custGeom>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nvGrpSpPr>
            <p:cNvPr id="4335" name="Google Shape;4335;p29"/>
            <p:cNvGrpSpPr/>
            <p:nvPr/>
          </p:nvGrpSpPr>
          <p:grpSpPr>
            <a:xfrm>
              <a:off x="6080724" y="98"/>
              <a:ext cx="3063242" cy="194069"/>
              <a:chOff x="308625" y="3240400"/>
              <a:chExt cx="4019475" cy="254650"/>
            </a:xfrm>
          </p:grpSpPr>
          <p:sp>
            <p:nvSpPr>
              <p:cNvPr id="4336" name="Google Shape;4336;p29"/>
              <p:cNvSpPr/>
              <p:nvPr/>
            </p:nvSpPr>
            <p:spPr>
              <a:xfrm>
                <a:off x="399175" y="3355250"/>
                <a:ext cx="139150" cy="74175"/>
              </a:xfrm>
              <a:custGeom>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37" name="Google Shape;4337;p29"/>
              <p:cNvSpPr/>
              <p:nvPr/>
            </p:nvSpPr>
            <p:spPr>
              <a:xfrm>
                <a:off x="685950" y="3355250"/>
                <a:ext cx="139825" cy="74175"/>
              </a:xfrm>
              <a:custGeom>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38" name="Google Shape;4338;p29"/>
              <p:cNvSpPr/>
              <p:nvPr/>
            </p:nvSpPr>
            <p:spPr>
              <a:xfrm>
                <a:off x="521900" y="3355250"/>
                <a:ext cx="180500" cy="139800"/>
              </a:xfrm>
              <a:custGeom>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39" name="Google Shape;4339;p29"/>
              <p:cNvSpPr/>
              <p:nvPr/>
            </p:nvSpPr>
            <p:spPr>
              <a:xfrm>
                <a:off x="891375" y="3355250"/>
                <a:ext cx="139125" cy="74175"/>
              </a:xfrm>
              <a:custGeom>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40" name="Google Shape;4340;p29"/>
              <p:cNvSpPr/>
              <p:nvPr/>
            </p:nvSpPr>
            <p:spPr>
              <a:xfrm>
                <a:off x="1178150" y="3355250"/>
                <a:ext cx="131250" cy="74175"/>
              </a:xfrm>
              <a:custGeom>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41" name="Google Shape;4341;p29"/>
              <p:cNvSpPr/>
              <p:nvPr/>
            </p:nvSpPr>
            <p:spPr>
              <a:xfrm>
                <a:off x="1014075" y="3355250"/>
                <a:ext cx="180500" cy="139800"/>
              </a:xfrm>
              <a:custGeom>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42" name="Google Shape;4342;p29"/>
              <p:cNvSpPr/>
              <p:nvPr/>
            </p:nvSpPr>
            <p:spPr>
              <a:xfrm>
                <a:off x="1375000" y="3355250"/>
                <a:ext cx="131275" cy="74175"/>
              </a:xfrm>
              <a:custGeom>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43" name="Google Shape;4343;p29"/>
              <p:cNvSpPr/>
              <p:nvPr/>
            </p:nvSpPr>
            <p:spPr>
              <a:xfrm>
                <a:off x="1653900" y="3355250"/>
                <a:ext cx="139825" cy="74175"/>
              </a:xfrm>
              <a:custGeom>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44" name="Google Shape;4344;p29"/>
              <p:cNvSpPr/>
              <p:nvPr/>
            </p:nvSpPr>
            <p:spPr>
              <a:xfrm>
                <a:off x="1489850" y="3355250"/>
                <a:ext cx="189025" cy="139800"/>
              </a:xfrm>
              <a:custGeom>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45" name="Google Shape;4345;p29"/>
              <p:cNvSpPr/>
              <p:nvPr/>
            </p:nvSpPr>
            <p:spPr>
              <a:xfrm>
                <a:off x="1867175" y="3355250"/>
                <a:ext cx="131275" cy="74175"/>
              </a:xfrm>
              <a:custGeom>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46" name="Google Shape;4346;p29"/>
              <p:cNvSpPr/>
              <p:nvPr/>
            </p:nvSpPr>
            <p:spPr>
              <a:xfrm>
                <a:off x="2146075" y="3355250"/>
                <a:ext cx="139825" cy="74175"/>
              </a:xfrm>
              <a:custGeom>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47" name="Google Shape;4347;p29"/>
              <p:cNvSpPr/>
              <p:nvPr/>
            </p:nvSpPr>
            <p:spPr>
              <a:xfrm>
                <a:off x="1990550" y="3355250"/>
                <a:ext cx="180500" cy="139800"/>
              </a:xfrm>
              <a:custGeom>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48" name="Google Shape;4348;p29"/>
              <p:cNvSpPr/>
              <p:nvPr/>
            </p:nvSpPr>
            <p:spPr>
              <a:xfrm>
                <a:off x="2351500" y="3355250"/>
                <a:ext cx="131250" cy="74175"/>
              </a:xfrm>
              <a:custGeom>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49" name="Google Shape;4349;p29"/>
              <p:cNvSpPr/>
              <p:nvPr/>
            </p:nvSpPr>
            <p:spPr>
              <a:xfrm>
                <a:off x="2638275" y="3355250"/>
                <a:ext cx="131250" cy="74175"/>
              </a:xfrm>
              <a:custGeom>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50" name="Google Shape;4350;p29"/>
              <p:cNvSpPr/>
              <p:nvPr/>
            </p:nvSpPr>
            <p:spPr>
              <a:xfrm>
                <a:off x="2474200" y="3355250"/>
                <a:ext cx="180500" cy="139800"/>
              </a:xfrm>
              <a:custGeom>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51" name="Google Shape;4351;p29"/>
              <p:cNvSpPr/>
              <p:nvPr/>
            </p:nvSpPr>
            <p:spPr>
              <a:xfrm>
                <a:off x="2835125" y="3355250"/>
                <a:ext cx="131275" cy="74175"/>
              </a:xfrm>
              <a:custGeom>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52" name="Google Shape;4352;p29"/>
              <p:cNvSpPr/>
              <p:nvPr/>
            </p:nvSpPr>
            <p:spPr>
              <a:xfrm>
                <a:off x="3122575" y="3355250"/>
                <a:ext cx="131275" cy="74175"/>
              </a:xfrm>
              <a:custGeom>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53" name="Google Shape;4353;p29"/>
              <p:cNvSpPr/>
              <p:nvPr/>
            </p:nvSpPr>
            <p:spPr>
              <a:xfrm>
                <a:off x="2958500" y="3355250"/>
                <a:ext cx="180500" cy="139800"/>
              </a:xfrm>
              <a:custGeom>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54" name="Google Shape;4354;p29"/>
              <p:cNvSpPr/>
              <p:nvPr/>
            </p:nvSpPr>
            <p:spPr>
              <a:xfrm>
                <a:off x="3319450" y="3355250"/>
                <a:ext cx="131250" cy="74175"/>
              </a:xfrm>
              <a:custGeom>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55" name="Google Shape;4355;p29"/>
              <p:cNvSpPr/>
              <p:nvPr/>
            </p:nvSpPr>
            <p:spPr>
              <a:xfrm>
                <a:off x="3598350" y="3355250"/>
                <a:ext cx="139125" cy="74175"/>
              </a:xfrm>
              <a:custGeom>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56" name="Google Shape;4356;p29"/>
              <p:cNvSpPr/>
              <p:nvPr/>
            </p:nvSpPr>
            <p:spPr>
              <a:xfrm>
                <a:off x="3442150" y="3355250"/>
                <a:ext cx="180500" cy="139800"/>
              </a:xfrm>
              <a:custGeom>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57" name="Google Shape;4357;p29"/>
              <p:cNvSpPr/>
              <p:nvPr/>
            </p:nvSpPr>
            <p:spPr>
              <a:xfrm>
                <a:off x="3803075" y="3355250"/>
                <a:ext cx="139825" cy="74175"/>
              </a:xfrm>
              <a:custGeom>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58" name="Google Shape;4358;p29"/>
              <p:cNvSpPr/>
              <p:nvPr/>
            </p:nvSpPr>
            <p:spPr>
              <a:xfrm>
                <a:off x="4090525" y="3355250"/>
                <a:ext cx="139150" cy="74175"/>
              </a:xfrm>
              <a:custGeom>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59" name="Google Shape;4359;p29"/>
              <p:cNvSpPr/>
              <p:nvPr/>
            </p:nvSpPr>
            <p:spPr>
              <a:xfrm>
                <a:off x="3926450" y="3355250"/>
                <a:ext cx="188375" cy="139800"/>
              </a:xfrm>
              <a:custGeom>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60" name="Google Shape;4360;p29"/>
              <p:cNvSpPr/>
              <p:nvPr/>
            </p:nvSpPr>
            <p:spPr>
              <a:xfrm>
                <a:off x="308625" y="3240400"/>
                <a:ext cx="4019475" cy="82050"/>
              </a:xfrm>
              <a:custGeom>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grpSp>
        <p:nvGrpSpPr>
          <p:cNvPr id="4361" name="Google Shape;4361;p29"/>
          <p:cNvGrpSpPr/>
          <p:nvPr/>
        </p:nvGrpSpPr>
        <p:grpSpPr>
          <a:xfrm>
            <a:off x="-11461" y="98"/>
            <a:ext cx="9189794" cy="194069"/>
            <a:chOff x="-45827" y="98"/>
            <a:chExt cx="9189794" cy="194069"/>
          </a:xfrm>
        </p:grpSpPr>
        <p:grpSp>
          <p:nvGrpSpPr>
            <p:cNvPr id="4362" name="Google Shape;4362;p29"/>
            <p:cNvGrpSpPr/>
            <p:nvPr/>
          </p:nvGrpSpPr>
          <p:grpSpPr>
            <a:xfrm>
              <a:off x="-45827" y="98"/>
              <a:ext cx="3063242" cy="194069"/>
              <a:chOff x="308625" y="3240400"/>
              <a:chExt cx="4019475" cy="254650"/>
            </a:xfrm>
          </p:grpSpPr>
          <p:sp>
            <p:nvSpPr>
              <p:cNvPr id="4363" name="Google Shape;4363;p29"/>
              <p:cNvSpPr/>
              <p:nvPr/>
            </p:nvSpPr>
            <p:spPr>
              <a:xfrm>
                <a:off x="399175" y="3355250"/>
                <a:ext cx="139150" cy="74175"/>
              </a:xfrm>
              <a:custGeom>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64" name="Google Shape;4364;p29"/>
              <p:cNvSpPr/>
              <p:nvPr/>
            </p:nvSpPr>
            <p:spPr>
              <a:xfrm>
                <a:off x="685950" y="3355250"/>
                <a:ext cx="139825" cy="74175"/>
              </a:xfrm>
              <a:custGeom>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65" name="Google Shape;4365;p29"/>
              <p:cNvSpPr/>
              <p:nvPr/>
            </p:nvSpPr>
            <p:spPr>
              <a:xfrm>
                <a:off x="521900" y="3355250"/>
                <a:ext cx="180500" cy="139800"/>
              </a:xfrm>
              <a:custGeom>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66" name="Google Shape;4366;p29"/>
              <p:cNvSpPr/>
              <p:nvPr/>
            </p:nvSpPr>
            <p:spPr>
              <a:xfrm>
                <a:off x="891375" y="3355250"/>
                <a:ext cx="139125" cy="74175"/>
              </a:xfrm>
              <a:custGeom>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67" name="Google Shape;4367;p29"/>
              <p:cNvSpPr/>
              <p:nvPr/>
            </p:nvSpPr>
            <p:spPr>
              <a:xfrm>
                <a:off x="1178150" y="3355250"/>
                <a:ext cx="131250" cy="74175"/>
              </a:xfrm>
              <a:custGeom>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68" name="Google Shape;4368;p29"/>
              <p:cNvSpPr/>
              <p:nvPr/>
            </p:nvSpPr>
            <p:spPr>
              <a:xfrm>
                <a:off x="1014075" y="3355250"/>
                <a:ext cx="180500" cy="139800"/>
              </a:xfrm>
              <a:custGeom>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69" name="Google Shape;4369;p29"/>
              <p:cNvSpPr/>
              <p:nvPr/>
            </p:nvSpPr>
            <p:spPr>
              <a:xfrm>
                <a:off x="1375000" y="3355250"/>
                <a:ext cx="131275" cy="74175"/>
              </a:xfrm>
              <a:custGeom>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70" name="Google Shape;4370;p29"/>
              <p:cNvSpPr/>
              <p:nvPr/>
            </p:nvSpPr>
            <p:spPr>
              <a:xfrm>
                <a:off x="1653900" y="3355250"/>
                <a:ext cx="139825" cy="74175"/>
              </a:xfrm>
              <a:custGeom>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71" name="Google Shape;4371;p29"/>
              <p:cNvSpPr/>
              <p:nvPr/>
            </p:nvSpPr>
            <p:spPr>
              <a:xfrm>
                <a:off x="1489850" y="3355250"/>
                <a:ext cx="189025" cy="139800"/>
              </a:xfrm>
              <a:custGeom>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72" name="Google Shape;4372;p29"/>
              <p:cNvSpPr/>
              <p:nvPr/>
            </p:nvSpPr>
            <p:spPr>
              <a:xfrm>
                <a:off x="1867175" y="3355250"/>
                <a:ext cx="131275" cy="74175"/>
              </a:xfrm>
              <a:custGeom>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73" name="Google Shape;4373;p29"/>
              <p:cNvSpPr/>
              <p:nvPr/>
            </p:nvSpPr>
            <p:spPr>
              <a:xfrm>
                <a:off x="2146075" y="3355250"/>
                <a:ext cx="139825" cy="74175"/>
              </a:xfrm>
              <a:custGeom>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74" name="Google Shape;4374;p29"/>
              <p:cNvSpPr/>
              <p:nvPr/>
            </p:nvSpPr>
            <p:spPr>
              <a:xfrm>
                <a:off x="1990550" y="3355250"/>
                <a:ext cx="180500" cy="139800"/>
              </a:xfrm>
              <a:custGeom>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75" name="Google Shape;4375;p29"/>
              <p:cNvSpPr/>
              <p:nvPr/>
            </p:nvSpPr>
            <p:spPr>
              <a:xfrm>
                <a:off x="2351500" y="3355250"/>
                <a:ext cx="131250" cy="74175"/>
              </a:xfrm>
              <a:custGeom>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76" name="Google Shape;4376;p29"/>
              <p:cNvSpPr/>
              <p:nvPr/>
            </p:nvSpPr>
            <p:spPr>
              <a:xfrm>
                <a:off x="2638275" y="3355250"/>
                <a:ext cx="131250" cy="74175"/>
              </a:xfrm>
              <a:custGeom>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77" name="Google Shape;4377;p29"/>
              <p:cNvSpPr/>
              <p:nvPr/>
            </p:nvSpPr>
            <p:spPr>
              <a:xfrm>
                <a:off x="2474200" y="3355250"/>
                <a:ext cx="180500" cy="139800"/>
              </a:xfrm>
              <a:custGeom>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78" name="Google Shape;4378;p29"/>
              <p:cNvSpPr/>
              <p:nvPr/>
            </p:nvSpPr>
            <p:spPr>
              <a:xfrm>
                <a:off x="2835125" y="3355250"/>
                <a:ext cx="131275" cy="74175"/>
              </a:xfrm>
              <a:custGeom>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79" name="Google Shape;4379;p29"/>
              <p:cNvSpPr/>
              <p:nvPr/>
            </p:nvSpPr>
            <p:spPr>
              <a:xfrm>
                <a:off x="3122575" y="3355250"/>
                <a:ext cx="131275" cy="74175"/>
              </a:xfrm>
              <a:custGeom>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80" name="Google Shape;4380;p29"/>
              <p:cNvSpPr/>
              <p:nvPr/>
            </p:nvSpPr>
            <p:spPr>
              <a:xfrm>
                <a:off x="2958500" y="3355250"/>
                <a:ext cx="180500" cy="139800"/>
              </a:xfrm>
              <a:custGeom>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81" name="Google Shape;4381;p29"/>
              <p:cNvSpPr/>
              <p:nvPr/>
            </p:nvSpPr>
            <p:spPr>
              <a:xfrm>
                <a:off x="3319450" y="3355250"/>
                <a:ext cx="131250" cy="74175"/>
              </a:xfrm>
              <a:custGeom>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82" name="Google Shape;4382;p29"/>
              <p:cNvSpPr/>
              <p:nvPr/>
            </p:nvSpPr>
            <p:spPr>
              <a:xfrm>
                <a:off x="3598350" y="3355250"/>
                <a:ext cx="139125" cy="74175"/>
              </a:xfrm>
              <a:custGeom>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83" name="Google Shape;4383;p29"/>
              <p:cNvSpPr/>
              <p:nvPr/>
            </p:nvSpPr>
            <p:spPr>
              <a:xfrm>
                <a:off x="3442150" y="3355250"/>
                <a:ext cx="180500" cy="139800"/>
              </a:xfrm>
              <a:custGeom>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84" name="Google Shape;4384;p29"/>
              <p:cNvSpPr/>
              <p:nvPr/>
            </p:nvSpPr>
            <p:spPr>
              <a:xfrm>
                <a:off x="3803075" y="3355250"/>
                <a:ext cx="139825" cy="74175"/>
              </a:xfrm>
              <a:custGeom>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85" name="Google Shape;4385;p29"/>
              <p:cNvSpPr/>
              <p:nvPr/>
            </p:nvSpPr>
            <p:spPr>
              <a:xfrm>
                <a:off x="4090525" y="3355250"/>
                <a:ext cx="139150" cy="74175"/>
              </a:xfrm>
              <a:custGeom>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86" name="Google Shape;4386;p29"/>
              <p:cNvSpPr/>
              <p:nvPr/>
            </p:nvSpPr>
            <p:spPr>
              <a:xfrm>
                <a:off x="3926450" y="3355250"/>
                <a:ext cx="188375" cy="139800"/>
              </a:xfrm>
              <a:custGeom>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87" name="Google Shape;4387;p29"/>
              <p:cNvSpPr/>
              <p:nvPr/>
            </p:nvSpPr>
            <p:spPr>
              <a:xfrm>
                <a:off x="308625" y="3240400"/>
                <a:ext cx="4019475" cy="82050"/>
              </a:xfrm>
              <a:custGeom>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nvGrpSpPr>
            <p:cNvPr id="4388" name="Google Shape;4388;p29"/>
            <p:cNvGrpSpPr/>
            <p:nvPr/>
          </p:nvGrpSpPr>
          <p:grpSpPr>
            <a:xfrm>
              <a:off x="3017448" y="98"/>
              <a:ext cx="3063242" cy="194069"/>
              <a:chOff x="308625" y="3240400"/>
              <a:chExt cx="4019475" cy="254650"/>
            </a:xfrm>
          </p:grpSpPr>
          <p:sp>
            <p:nvSpPr>
              <p:cNvPr id="4389" name="Google Shape;4389;p29"/>
              <p:cNvSpPr/>
              <p:nvPr/>
            </p:nvSpPr>
            <p:spPr>
              <a:xfrm>
                <a:off x="399175" y="3355250"/>
                <a:ext cx="139150" cy="74175"/>
              </a:xfrm>
              <a:custGeom>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90" name="Google Shape;4390;p29"/>
              <p:cNvSpPr/>
              <p:nvPr/>
            </p:nvSpPr>
            <p:spPr>
              <a:xfrm>
                <a:off x="685950" y="3355250"/>
                <a:ext cx="139825" cy="74175"/>
              </a:xfrm>
              <a:custGeom>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91" name="Google Shape;4391;p29"/>
              <p:cNvSpPr/>
              <p:nvPr/>
            </p:nvSpPr>
            <p:spPr>
              <a:xfrm>
                <a:off x="521900" y="3355250"/>
                <a:ext cx="180500" cy="139800"/>
              </a:xfrm>
              <a:custGeom>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92" name="Google Shape;4392;p29"/>
              <p:cNvSpPr/>
              <p:nvPr/>
            </p:nvSpPr>
            <p:spPr>
              <a:xfrm>
                <a:off x="891375" y="3355250"/>
                <a:ext cx="139125" cy="74175"/>
              </a:xfrm>
              <a:custGeom>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93" name="Google Shape;4393;p29"/>
              <p:cNvSpPr/>
              <p:nvPr/>
            </p:nvSpPr>
            <p:spPr>
              <a:xfrm>
                <a:off x="1178150" y="3355250"/>
                <a:ext cx="131250" cy="74175"/>
              </a:xfrm>
              <a:custGeom>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94" name="Google Shape;4394;p29"/>
              <p:cNvSpPr/>
              <p:nvPr/>
            </p:nvSpPr>
            <p:spPr>
              <a:xfrm>
                <a:off x="1014075" y="3355250"/>
                <a:ext cx="180500" cy="139800"/>
              </a:xfrm>
              <a:custGeom>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95" name="Google Shape;4395;p29"/>
              <p:cNvSpPr/>
              <p:nvPr/>
            </p:nvSpPr>
            <p:spPr>
              <a:xfrm>
                <a:off x="1375000" y="3355250"/>
                <a:ext cx="131275" cy="74175"/>
              </a:xfrm>
              <a:custGeom>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96" name="Google Shape;4396;p29"/>
              <p:cNvSpPr/>
              <p:nvPr/>
            </p:nvSpPr>
            <p:spPr>
              <a:xfrm>
                <a:off x="1653900" y="3355250"/>
                <a:ext cx="139825" cy="74175"/>
              </a:xfrm>
              <a:custGeom>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97" name="Google Shape;4397;p29"/>
              <p:cNvSpPr/>
              <p:nvPr/>
            </p:nvSpPr>
            <p:spPr>
              <a:xfrm>
                <a:off x="1489850" y="3355250"/>
                <a:ext cx="189025" cy="139800"/>
              </a:xfrm>
              <a:custGeom>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98" name="Google Shape;4398;p29"/>
              <p:cNvSpPr/>
              <p:nvPr/>
            </p:nvSpPr>
            <p:spPr>
              <a:xfrm>
                <a:off x="1867175" y="3355250"/>
                <a:ext cx="131275" cy="74175"/>
              </a:xfrm>
              <a:custGeom>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99" name="Google Shape;4399;p29"/>
              <p:cNvSpPr/>
              <p:nvPr/>
            </p:nvSpPr>
            <p:spPr>
              <a:xfrm>
                <a:off x="2146075" y="3355250"/>
                <a:ext cx="139825" cy="74175"/>
              </a:xfrm>
              <a:custGeom>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00" name="Google Shape;4400;p29"/>
              <p:cNvSpPr/>
              <p:nvPr/>
            </p:nvSpPr>
            <p:spPr>
              <a:xfrm>
                <a:off x="1990550" y="3355250"/>
                <a:ext cx="180500" cy="139800"/>
              </a:xfrm>
              <a:custGeom>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01" name="Google Shape;4401;p29"/>
              <p:cNvSpPr/>
              <p:nvPr/>
            </p:nvSpPr>
            <p:spPr>
              <a:xfrm>
                <a:off x="2351500" y="3355250"/>
                <a:ext cx="131250" cy="74175"/>
              </a:xfrm>
              <a:custGeom>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02" name="Google Shape;4402;p29"/>
              <p:cNvSpPr/>
              <p:nvPr/>
            </p:nvSpPr>
            <p:spPr>
              <a:xfrm>
                <a:off x="2638275" y="3355250"/>
                <a:ext cx="131250" cy="74175"/>
              </a:xfrm>
              <a:custGeom>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03" name="Google Shape;4403;p29"/>
              <p:cNvSpPr/>
              <p:nvPr/>
            </p:nvSpPr>
            <p:spPr>
              <a:xfrm>
                <a:off x="2474200" y="3355250"/>
                <a:ext cx="180500" cy="139800"/>
              </a:xfrm>
              <a:custGeom>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04" name="Google Shape;4404;p29"/>
              <p:cNvSpPr/>
              <p:nvPr/>
            </p:nvSpPr>
            <p:spPr>
              <a:xfrm>
                <a:off x="2835125" y="3355250"/>
                <a:ext cx="131275" cy="74175"/>
              </a:xfrm>
              <a:custGeom>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05" name="Google Shape;4405;p29"/>
              <p:cNvSpPr/>
              <p:nvPr/>
            </p:nvSpPr>
            <p:spPr>
              <a:xfrm>
                <a:off x="3122575" y="3355250"/>
                <a:ext cx="131275" cy="74175"/>
              </a:xfrm>
              <a:custGeom>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06" name="Google Shape;4406;p29"/>
              <p:cNvSpPr/>
              <p:nvPr/>
            </p:nvSpPr>
            <p:spPr>
              <a:xfrm>
                <a:off x="2958500" y="3355250"/>
                <a:ext cx="180500" cy="139800"/>
              </a:xfrm>
              <a:custGeom>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07" name="Google Shape;4407;p29"/>
              <p:cNvSpPr/>
              <p:nvPr/>
            </p:nvSpPr>
            <p:spPr>
              <a:xfrm>
                <a:off x="3319450" y="3355250"/>
                <a:ext cx="131250" cy="74175"/>
              </a:xfrm>
              <a:custGeom>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08" name="Google Shape;4408;p29"/>
              <p:cNvSpPr/>
              <p:nvPr/>
            </p:nvSpPr>
            <p:spPr>
              <a:xfrm>
                <a:off x="3598350" y="3355250"/>
                <a:ext cx="139125" cy="74175"/>
              </a:xfrm>
              <a:custGeom>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09" name="Google Shape;4409;p29"/>
              <p:cNvSpPr/>
              <p:nvPr/>
            </p:nvSpPr>
            <p:spPr>
              <a:xfrm>
                <a:off x="3442150" y="3355250"/>
                <a:ext cx="180500" cy="139800"/>
              </a:xfrm>
              <a:custGeom>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10" name="Google Shape;4410;p29"/>
              <p:cNvSpPr/>
              <p:nvPr/>
            </p:nvSpPr>
            <p:spPr>
              <a:xfrm>
                <a:off x="3803075" y="3355250"/>
                <a:ext cx="139825" cy="74175"/>
              </a:xfrm>
              <a:custGeom>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11" name="Google Shape;4411;p29"/>
              <p:cNvSpPr/>
              <p:nvPr/>
            </p:nvSpPr>
            <p:spPr>
              <a:xfrm>
                <a:off x="4090525" y="3355250"/>
                <a:ext cx="139150" cy="74175"/>
              </a:xfrm>
              <a:custGeom>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12" name="Google Shape;4412;p29"/>
              <p:cNvSpPr/>
              <p:nvPr/>
            </p:nvSpPr>
            <p:spPr>
              <a:xfrm>
                <a:off x="3926450" y="3355250"/>
                <a:ext cx="188375" cy="139800"/>
              </a:xfrm>
              <a:custGeom>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13" name="Google Shape;4413;p29"/>
              <p:cNvSpPr/>
              <p:nvPr/>
            </p:nvSpPr>
            <p:spPr>
              <a:xfrm>
                <a:off x="308625" y="3240400"/>
                <a:ext cx="4019475" cy="82050"/>
              </a:xfrm>
              <a:custGeom>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nvGrpSpPr>
            <p:cNvPr id="4414" name="Google Shape;4414;p29"/>
            <p:cNvGrpSpPr/>
            <p:nvPr/>
          </p:nvGrpSpPr>
          <p:grpSpPr>
            <a:xfrm>
              <a:off x="6080724" y="98"/>
              <a:ext cx="3063242" cy="194069"/>
              <a:chOff x="308625" y="3240400"/>
              <a:chExt cx="4019475" cy="254650"/>
            </a:xfrm>
          </p:grpSpPr>
          <p:sp>
            <p:nvSpPr>
              <p:cNvPr id="4415" name="Google Shape;4415;p29"/>
              <p:cNvSpPr/>
              <p:nvPr/>
            </p:nvSpPr>
            <p:spPr>
              <a:xfrm>
                <a:off x="399175" y="3355250"/>
                <a:ext cx="139150" cy="74175"/>
              </a:xfrm>
              <a:custGeom>
                <a:rect l="l" t="t" r="r" b="b"/>
                <a:pathLst>
                  <a:path w="5566" h="2967" extrusionOk="0">
                    <a:moveTo>
                      <a:pt x="2941" y="0"/>
                    </a:moveTo>
                    <a:lnTo>
                      <a:pt x="1" y="2966"/>
                    </a:lnTo>
                    <a:lnTo>
                      <a:pt x="2941" y="2966"/>
                    </a:lnTo>
                    <a:lnTo>
                      <a:pt x="55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16" name="Google Shape;4416;p29"/>
              <p:cNvSpPr/>
              <p:nvPr/>
            </p:nvSpPr>
            <p:spPr>
              <a:xfrm>
                <a:off x="685950" y="3355250"/>
                <a:ext cx="139825" cy="74175"/>
              </a:xfrm>
              <a:custGeom>
                <a:rect l="l" t="t" r="r" b="b"/>
                <a:pathLst>
                  <a:path w="5593" h="2967" extrusionOk="0">
                    <a:moveTo>
                      <a:pt x="1" y="0"/>
                    </a:moveTo>
                    <a:lnTo>
                      <a:pt x="2626" y="2966"/>
                    </a:lnTo>
                    <a:lnTo>
                      <a:pt x="5592" y="2966"/>
                    </a:lnTo>
                    <a:lnTo>
                      <a:pt x="26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17" name="Google Shape;4417;p29"/>
              <p:cNvSpPr/>
              <p:nvPr/>
            </p:nvSpPr>
            <p:spPr>
              <a:xfrm>
                <a:off x="521900" y="3355250"/>
                <a:ext cx="180500" cy="139800"/>
              </a:xfrm>
              <a:custGeom>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18" name="Google Shape;4418;p29"/>
              <p:cNvSpPr/>
              <p:nvPr/>
            </p:nvSpPr>
            <p:spPr>
              <a:xfrm>
                <a:off x="891375" y="3355250"/>
                <a:ext cx="139125" cy="74175"/>
              </a:xfrm>
              <a:custGeom>
                <a:rect l="l" t="t" r="r" b="b"/>
                <a:pathLst>
                  <a:path w="5565" h="2967" extrusionOk="0">
                    <a:moveTo>
                      <a:pt x="2625" y="0"/>
                    </a:moveTo>
                    <a:lnTo>
                      <a:pt x="0" y="2966"/>
                    </a:lnTo>
                    <a:lnTo>
                      <a:pt x="2625" y="2966"/>
                    </a:lnTo>
                    <a:lnTo>
                      <a:pt x="55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19" name="Google Shape;4419;p29"/>
              <p:cNvSpPr/>
              <p:nvPr/>
            </p:nvSpPr>
            <p:spPr>
              <a:xfrm>
                <a:off x="1178150" y="3355250"/>
                <a:ext cx="131250" cy="74175"/>
              </a:xfrm>
              <a:custGeom>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20" name="Google Shape;4420;p29"/>
              <p:cNvSpPr/>
              <p:nvPr/>
            </p:nvSpPr>
            <p:spPr>
              <a:xfrm>
                <a:off x="1014075" y="3355250"/>
                <a:ext cx="180500" cy="139800"/>
              </a:xfrm>
              <a:custGeom>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21" name="Google Shape;4421;p29"/>
              <p:cNvSpPr/>
              <p:nvPr/>
            </p:nvSpPr>
            <p:spPr>
              <a:xfrm>
                <a:off x="1375000" y="3355250"/>
                <a:ext cx="131275" cy="74175"/>
              </a:xfrm>
              <a:custGeom>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22" name="Google Shape;4422;p29"/>
              <p:cNvSpPr/>
              <p:nvPr/>
            </p:nvSpPr>
            <p:spPr>
              <a:xfrm>
                <a:off x="1653900" y="3355250"/>
                <a:ext cx="139825" cy="74175"/>
              </a:xfrm>
              <a:custGeom>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23" name="Google Shape;4423;p29"/>
              <p:cNvSpPr/>
              <p:nvPr/>
            </p:nvSpPr>
            <p:spPr>
              <a:xfrm>
                <a:off x="1489850" y="3355250"/>
                <a:ext cx="189025" cy="139800"/>
              </a:xfrm>
              <a:custGeom>
                <a:rect l="l" t="t" r="r" b="b"/>
                <a:pathLst>
                  <a:path w="7561" h="5592" extrusionOk="0">
                    <a:moveTo>
                      <a:pt x="3623" y="0"/>
                    </a:moveTo>
                    <a:lnTo>
                      <a:pt x="1" y="2966"/>
                    </a:lnTo>
                    <a:lnTo>
                      <a:pt x="1" y="5591"/>
                    </a:lnTo>
                    <a:lnTo>
                      <a:pt x="3623" y="2310"/>
                    </a:lnTo>
                    <a:lnTo>
                      <a:pt x="7560" y="5591"/>
                    </a:lnTo>
                    <a:lnTo>
                      <a:pt x="7560"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24" name="Google Shape;4424;p29"/>
              <p:cNvSpPr/>
              <p:nvPr/>
            </p:nvSpPr>
            <p:spPr>
              <a:xfrm>
                <a:off x="1867175" y="3355250"/>
                <a:ext cx="131275" cy="74175"/>
              </a:xfrm>
              <a:custGeom>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25" name="Google Shape;4425;p29"/>
              <p:cNvSpPr/>
              <p:nvPr/>
            </p:nvSpPr>
            <p:spPr>
              <a:xfrm>
                <a:off x="2146075" y="3355250"/>
                <a:ext cx="139825" cy="74175"/>
              </a:xfrm>
              <a:custGeom>
                <a:rect l="l" t="t" r="r" b="b"/>
                <a:pathLst>
                  <a:path w="5593" h="2967" extrusionOk="0">
                    <a:moveTo>
                      <a:pt x="1" y="0"/>
                    </a:moveTo>
                    <a:lnTo>
                      <a:pt x="2967" y="2966"/>
                    </a:lnTo>
                    <a:lnTo>
                      <a:pt x="5592" y="2966"/>
                    </a:lnTo>
                    <a:lnTo>
                      <a:pt x="29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26" name="Google Shape;4426;p29"/>
              <p:cNvSpPr/>
              <p:nvPr/>
            </p:nvSpPr>
            <p:spPr>
              <a:xfrm>
                <a:off x="1990550" y="3355250"/>
                <a:ext cx="180500" cy="139800"/>
              </a:xfrm>
              <a:custGeom>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27" name="Google Shape;4427;p29"/>
              <p:cNvSpPr/>
              <p:nvPr/>
            </p:nvSpPr>
            <p:spPr>
              <a:xfrm>
                <a:off x="2351500" y="3355250"/>
                <a:ext cx="131250" cy="74175"/>
              </a:xfrm>
              <a:custGeom>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28" name="Google Shape;4428;p29"/>
              <p:cNvSpPr/>
              <p:nvPr/>
            </p:nvSpPr>
            <p:spPr>
              <a:xfrm>
                <a:off x="2638275" y="3355250"/>
                <a:ext cx="131250" cy="74175"/>
              </a:xfrm>
              <a:custGeom>
                <a:rect l="l" t="t" r="r" b="b"/>
                <a:pathLst>
                  <a:path w="5250"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29" name="Google Shape;4429;p29"/>
              <p:cNvSpPr/>
              <p:nvPr/>
            </p:nvSpPr>
            <p:spPr>
              <a:xfrm>
                <a:off x="2474200" y="3355250"/>
                <a:ext cx="180500" cy="139800"/>
              </a:xfrm>
              <a:custGeom>
                <a:rect l="l" t="t" r="r" b="b"/>
                <a:pathLst>
                  <a:path w="7220" h="5592" extrusionOk="0">
                    <a:moveTo>
                      <a:pt x="3623" y="0"/>
                    </a:moveTo>
                    <a:lnTo>
                      <a:pt x="1" y="2966"/>
                    </a:lnTo>
                    <a:lnTo>
                      <a:pt x="1" y="5591"/>
                    </a:lnTo>
                    <a:lnTo>
                      <a:pt x="3623" y="2310"/>
                    </a:lnTo>
                    <a:lnTo>
                      <a:pt x="7219" y="5591"/>
                    </a:lnTo>
                    <a:lnTo>
                      <a:pt x="7219" y="2966"/>
                    </a:lnTo>
                    <a:lnTo>
                      <a:pt x="3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30" name="Google Shape;4430;p29"/>
              <p:cNvSpPr/>
              <p:nvPr/>
            </p:nvSpPr>
            <p:spPr>
              <a:xfrm>
                <a:off x="2835125" y="3355250"/>
                <a:ext cx="131275" cy="74175"/>
              </a:xfrm>
              <a:custGeom>
                <a:rect l="l" t="t" r="r" b="b"/>
                <a:pathLst>
                  <a:path w="5251" h="2967" extrusionOk="0">
                    <a:moveTo>
                      <a:pt x="2626" y="0"/>
                    </a:moveTo>
                    <a:lnTo>
                      <a:pt x="1" y="2966"/>
                    </a:lnTo>
                    <a:lnTo>
                      <a:pt x="2626" y="2966"/>
                    </a:lnTo>
                    <a:lnTo>
                      <a:pt x="5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31" name="Google Shape;4431;p29"/>
              <p:cNvSpPr/>
              <p:nvPr/>
            </p:nvSpPr>
            <p:spPr>
              <a:xfrm>
                <a:off x="3122575" y="3355250"/>
                <a:ext cx="131275" cy="74175"/>
              </a:xfrm>
              <a:custGeom>
                <a:rect l="l" t="t" r="r" b="b"/>
                <a:pathLst>
                  <a:path w="5251" h="2967" extrusionOk="0">
                    <a:moveTo>
                      <a:pt x="0" y="0"/>
                    </a:moveTo>
                    <a:lnTo>
                      <a:pt x="2625" y="2966"/>
                    </a:lnTo>
                    <a:lnTo>
                      <a:pt x="5250"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32" name="Google Shape;4432;p29"/>
              <p:cNvSpPr/>
              <p:nvPr/>
            </p:nvSpPr>
            <p:spPr>
              <a:xfrm>
                <a:off x="2958500" y="3355250"/>
                <a:ext cx="180500" cy="139800"/>
              </a:xfrm>
              <a:custGeom>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33" name="Google Shape;4433;p29"/>
              <p:cNvSpPr/>
              <p:nvPr/>
            </p:nvSpPr>
            <p:spPr>
              <a:xfrm>
                <a:off x="3319450" y="3355250"/>
                <a:ext cx="131250" cy="74175"/>
              </a:xfrm>
              <a:custGeom>
                <a:rect l="l" t="t" r="r" b="b"/>
                <a:pathLst>
                  <a:path w="5250" h="2967" extrusionOk="0">
                    <a:moveTo>
                      <a:pt x="2625" y="0"/>
                    </a:moveTo>
                    <a:lnTo>
                      <a:pt x="0" y="2966"/>
                    </a:lnTo>
                    <a:lnTo>
                      <a:pt x="2625" y="2966"/>
                    </a:lnTo>
                    <a:lnTo>
                      <a:pt x="52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34" name="Google Shape;4434;p29"/>
              <p:cNvSpPr/>
              <p:nvPr/>
            </p:nvSpPr>
            <p:spPr>
              <a:xfrm>
                <a:off x="3598350" y="3355250"/>
                <a:ext cx="139125" cy="74175"/>
              </a:xfrm>
              <a:custGeom>
                <a:rect l="l" t="t" r="r" b="b"/>
                <a:pathLst>
                  <a:path w="5565" h="2967" extrusionOk="0">
                    <a:moveTo>
                      <a:pt x="0" y="0"/>
                    </a:moveTo>
                    <a:lnTo>
                      <a:pt x="2940" y="2966"/>
                    </a:lnTo>
                    <a:lnTo>
                      <a:pt x="5565" y="2966"/>
                    </a:lnTo>
                    <a:lnTo>
                      <a:pt x="29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35" name="Google Shape;4435;p29"/>
              <p:cNvSpPr/>
              <p:nvPr/>
            </p:nvSpPr>
            <p:spPr>
              <a:xfrm>
                <a:off x="3442150" y="3355250"/>
                <a:ext cx="180500" cy="139800"/>
              </a:xfrm>
              <a:custGeom>
                <a:rect l="l" t="t" r="r" b="b"/>
                <a:pathLst>
                  <a:path w="7220" h="5592" extrusionOk="0">
                    <a:moveTo>
                      <a:pt x="3282" y="0"/>
                    </a:moveTo>
                    <a:lnTo>
                      <a:pt x="1" y="2966"/>
                    </a:lnTo>
                    <a:lnTo>
                      <a:pt x="1" y="5591"/>
                    </a:lnTo>
                    <a:lnTo>
                      <a:pt x="3282" y="2310"/>
                    </a:lnTo>
                    <a:lnTo>
                      <a:pt x="7219" y="5591"/>
                    </a:lnTo>
                    <a:lnTo>
                      <a:pt x="7219" y="2966"/>
                    </a:lnTo>
                    <a:lnTo>
                      <a:pt x="3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36" name="Google Shape;4436;p29"/>
              <p:cNvSpPr/>
              <p:nvPr/>
            </p:nvSpPr>
            <p:spPr>
              <a:xfrm>
                <a:off x="3803075" y="3355250"/>
                <a:ext cx="139825" cy="74175"/>
              </a:xfrm>
              <a:custGeom>
                <a:rect l="l" t="t" r="r" b="b"/>
                <a:pathLst>
                  <a:path w="5593" h="2967" extrusionOk="0">
                    <a:moveTo>
                      <a:pt x="2967" y="0"/>
                    </a:moveTo>
                    <a:lnTo>
                      <a:pt x="1" y="2966"/>
                    </a:lnTo>
                    <a:lnTo>
                      <a:pt x="2967" y="2966"/>
                    </a:lnTo>
                    <a:lnTo>
                      <a:pt x="5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37" name="Google Shape;4437;p29"/>
              <p:cNvSpPr/>
              <p:nvPr/>
            </p:nvSpPr>
            <p:spPr>
              <a:xfrm>
                <a:off x="4090525" y="3355250"/>
                <a:ext cx="139150" cy="74175"/>
              </a:xfrm>
              <a:custGeom>
                <a:rect l="l" t="t" r="r" b="b"/>
                <a:pathLst>
                  <a:path w="5566" h="2967" extrusionOk="0">
                    <a:moveTo>
                      <a:pt x="0" y="0"/>
                    </a:moveTo>
                    <a:lnTo>
                      <a:pt x="2625" y="2966"/>
                    </a:lnTo>
                    <a:lnTo>
                      <a:pt x="5565" y="2966"/>
                    </a:lnTo>
                    <a:lnTo>
                      <a:pt x="26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38" name="Google Shape;4438;p29"/>
              <p:cNvSpPr/>
              <p:nvPr/>
            </p:nvSpPr>
            <p:spPr>
              <a:xfrm>
                <a:off x="3926450" y="3355250"/>
                <a:ext cx="188375" cy="139800"/>
              </a:xfrm>
              <a:custGeom>
                <a:rect l="l" t="t" r="r" b="b"/>
                <a:pathLst>
                  <a:path w="7535" h="5592" extrusionOk="0">
                    <a:moveTo>
                      <a:pt x="3597" y="0"/>
                    </a:moveTo>
                    <a:lnTo>
                      <a:pt x="1" y="2966"/>
                    </a:lnTo>
                    <a:lnTo>
                      <a:pt x="1" y="5591"/>
                    </a:lnTo>
                    <a:lnTo>
                      <a:pt x="3597" y="2310"/>
                    </a:lnTo>
                    <a:lnTo>
                      <a:pt x="7534" y="5591"/>
                    </a:lnTo>
                    <a:lnTo>
                      <a:pt x="7534" y="2966"/>
                    </a:lnTo>
                    <a:lnTo>
                      <a:pt x="35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39" name="Google Shape;4439;p29"/>
              <p:cNvSpPr/>
              <p:nvPr/>
            </p:nvSpPr>
            <p:spPr>
              <a:xfrm>
                <a:off x="308625" y="3240400"/>
                <a:ext cx="4019475" cy="82050"/>
              </a:xfrm>
              <a:custGeom>
                <a:rect l="l" t="t" r="r" b="b"/>
                <a:pathLst>
                  <a:path w="160779" h="3282" extrusionOk="0">
                    <a:moveTo>
                      <a:pt x="0" y="1"/>
                    </a:moveTo>
                    <a:lnTo>
                      <a:pt x="0" y="3282"/>
                    </a:lnTo>
                    <a:lnTo>
                      <a:pt x="160778" y="3282"/>
                    </a:lnTo>
                    <a:lnTo>
                      <a:pt x="1607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sp>
        <p:nvSpPr>
          <p:cNvPr id="4440" name="Google Shape;4440;p29"/>
          <p:cNvSpPr/>
          <p:nvPr/>
        </p:nvSpPr>
        <p:spPr>
          <a:xfrm flipH="1">
            <a:off x="4947067" y="369396"/>
            <a:ext cx="905321" cy="904566"/>
          </a:xfrm>
          <a:custGeom>
            <a:rect l="l" t="t" r="r" b="b"/>
            <a:pathLst>
              <a:path w="5996" h="5991" extrusionOk="0">
                <a:moveTo>
                  <a:pt x="3030" y="1"/>
                </a:moveTo>
                <a:cubicBezTo>
                  <a:pt x="1386" y="1"/>
                  <a:pt x="0" y="1318"/>
                  <a:pt x="0" y="2962"/>
                </a:cubicBezTo>
                <a:cubicBezTo>
                  <a:pt x="0" y="4611"/>
                  <a:pt x="1386" y="5991"/>
                  <a:pt x="3030" y="5991"/>
                </a:cubicBezTo>
                <a:cubicBezTo>
                  <a:pt x="4679" y="5991"/>
                  <a:pt x="5996" y="4611"/>
                  <a:pt x="5996" y="2962"/>
                </a:cubicBezTo>
                <a:cubicBezTo>
                  <a:pt x="5996" y="1318"/>
                  <a:pt x="4679" y="1"/>
                  <a:pt x="30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41" name="Google Shape;4441;p29"/>
          <p:cNvSpPr/>
          <p:nvPr/>
        </p:nvSpPr>
        <p:spPr>
          <a:xfrm>
            <a:off x="4296800" y="1777709"/>
            <a:ext cx="5967037" cy="3868942"/>
          </a:xfrm>
          <a:custGeom>
            <a:rect l="l" t="t" r="r" b="b"/>
            <a:pathLst>
              <a:path w="38656" h="25064" extrusionOk="0">
                <a:moveTo>
                  <a:pt x="36009" y="1"/>
                </a:moveTo>
                <a:cubicBezTo>
                  <a:pt x="35810" y="1"/>
                  <a:pt x="35614" y="53"/>
                  <a:pt x="35431" y="170"/>
                </a:cubicBezTo>
                <a:cubicBezTo>
                  <a:pt x="34440" y="697"/>
                  <a:pt x="32333" y="3858"/>
                  <a:pt x="31675" y="4849"/>
                </a:cubicBezTo>
                <a:cubicBezTo>
                  <a:pt x="31460" y="5206"/>
                  <a:pt x="31150" y="5347"/>
                  <a:pt x="30811" y="5347"/>
                </a:cubicBezTo>
                <a:cubicBezTo>
                  <a:pt x="30215" y="5347"/>
                  <a:pt x="29528" y="4913"/>
                  <a:pt x="29109" y="4453"/>
                </a:cubicBezTo>
                <a:cubicBezTo>
                  <a:pt x="28931" y="4257"/>
                  <a:pt x="28715" y="4172"/>
                  <a:pt x="28482" y="4172"/>
                </a:cubicBezTo>
                <a:cubicBezTo>
                  <a:pt x="27849" y="4172"/>
                  <a:pt x="27087" y="4801"/>
                  <a:pt x="26606" y="5570"/>
                </a:cubicBezTo>
                <a:cubicBezTo>
                  <a:pt x="26028" y="6594"/>
                  <a:pt x="24519" y="8737"/>
                  <a:pt x="23467" y="8737"/>
                </a:cubicBezTo>
                <a:cubicBezTo>
                  <a:pt x="23437" y="8737"/>
                  <a:pt x="23406" y="8735"/>
                  <a:pt x="23377" y="8731"/>
                </a:cubicBezTo>
                <a:cubicBezTo>
                  <a:pt x="22391" y="8600"/>
                  <a:pt x="20742" y="7678"/>
                  <a:pt x="19689" y="6297"/>
                </a:cubicBezTo>
                <a:cubicBezTo>
                  <a:pt x="19223" y="5694"/>
                  <a:pt x="18596" y="5444"/>
                  <a:pt x="17938" y="5444"/>
                </a:cubicBezTo>
                <a:cubicBezTo>
                  <a:pt x="17017" y="5444"/>
                  <a:pt x="16033" y="5933"/>
                  <a:pt x="15342" y="6624"/>
                </a:cubicBezTo>
                <a:cubicBezTo>
                  <a:pt x="14254" y="7779"/>
                  <a:pt x="12850" y="8934"/>
                  <a:pt x="12170" y="8934"/>
                </a:cubicBezTo>
                <a:cubicBezTo>
                  <a:pt x="12152" y="8934"/>
                  <a:pt x="12135" y="8933"/>
                  <a:pt x="12118" y="8932"/>
                </a:cubicBezTo>
                <a:cubicBezTo>
                  <a:pt x="11522" y="8932"/>
                  <a:pt x="10469" y="7615"/>
                  <a:pt x="9942" y="7414"/>
                </a:cubicBezTo>
                <a:cubicBezTo>
                  <a:pt x="9774" y="7352"/>
                  <a:pt x="9552" y="7296"/>
                  <a:pt x="9308" y="7296"/>
                </a:cubicBezTo>
                <a:cubicBezTo>
                  <a:pt x="8789" y="7296"/>
                  <a:pt x="8173" y="7550"/>
                  <a:pt x="7771" y="8537"/>
                </a:cubicBezTo>
                <a:cubicBezTo>
                  <a:pt x="7385" y="9500"/>
                  <a:pt x="6368" y="13680"/>
                  <a:pt x="5767" y="13680"/>
                </a:cubicBezTo>
                <a:cubicBezTo>
                  <a:pt x="5753" y="13680"/>
                  <a:pt x="5740" y="13678"/>
                  <a:pt x="5727" y="13673"/>
                </a:cubicBezTo>
                <a:cubicBezTo>
                  <a:pt x="5172" y="13485"/>
                  <a:pt x="4673" y="12075"/>
                  <a:pt x="3958" y="12075"/>
                </a:cubicBezTo>
                <a:cubicBezTo>
                  <a:pt x="3913" y="12075"/>
                  <a:pt x="3867" y="12081"/>
                  <a:pt x="3820" y="12093"/>
                </a:cubicBezTo>
                <a:cubicBezTo>
                  <a:pt x="3029" y="12288"/>
                  <a:pt x="1907" y="14395"/>
                  <a:pt x="1380" y="16239"/>
                </a:cubicBezTo>
                <a:cubicBezTo>
                  <a:pt x="922" y="18020"/>
                  <a:pt x="0" y="22761"/>
                  <a:pt x="0" y="22761"/>
                </a:cubicBezTo>
                <a:lnTo>
                  <a:pt x="4015" y="25064"/>
                </a:lnTo>
                <a:lnTo>
                  <a:pt x="38655" y="25064"/>
                </a:lnTo>
                <a:lnTo>
                  <a:pt x="38655" y="5439"/>
                </a:lnTo>
                <a:cubicBezTo>
                  <a:pt x="38655" y="5439"/>
                  <a:pt x="38260" y="2804"/>
                  <a:pt x="37934" y="1751"/>
                </a:cubicBezTo>
                <a:cubicBezTo>
                  <a:pt x="37667" y="855"/>
                  <a:pt x="36812" y="1"/>
                  <a:pt x="360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42" name="Google Shape;4442;p29"/>
          <p:cNvSpPr/>
          <p:nvPr/>
        </p:nvSpPr>
        <p:spPr>
          <a:xfrm>
            <a:off x="3827407" y="4603739"/>
            <a:ext cx="1484350" cy="1091806"/>
          </a:xfrm>
          <a:custGeom>
            <a:rect l="l" t="t" r="r" b="b"/>
            <a:pathLst>
              <a:path w="9616" h="7073" extrusionOk="0">
                <a:moveTo>
                  <a:pt x="1494" y="0"/>
                </a:moveTo>
                <a:cubicBezTo>
                  <a:pt x="610" y="0"/>
                  <a:pt x="0" y="140"/>
                  <a:pt x="0" y="140"/>
                </a:cubicBezTo>
                <a:cubicBezTo>
                  <a:pt x="0" y="140"/>
                  <a:pt x="659" y="3237"/>
                  <a:pt x="3425" y="5740"/>
                </a:cubicBezTo>
                <a:cubicBezTo>
                  <a:pt x="4575" y="6775"/>
                  <a:pt x="5867" y="7073"/>
                  <a:pt x="6972" y="7073"/>
                </a:cubicBezTo>
                <a:cubicBezTo>
                  <a:pt x="8464" y="7073"/>
                  <a:pt x="9615" y="6530"/>
                  <a:pt x="9615" y="6530"/>
                </a:cubicBezTo>
                <a:cubicBezTo>
                  <a:pt x="9615" y="6530"/>
                  <a:pt x="7903" y="3106"/>
                  <a:pt x="5532" y="1262"/>
                </a:cubicBezTo>
                <a:cubicBezTo>
                  <a:pt x="4203" y="227"/>
                  <a:pt x="2624" y="0"/>
                  <a:pt x="1494" y="0"/>
                </a:cubicBezTo>
                <a:close/>
              </a:path>
            </a:pathLst>
          </a:custGeom>
          <a:solidFill>
            <a:srgbClr val="76A5AF"/>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43" name="Google Shape;4443;p29"/>
          <p:cNvSpPr/>
          <p:nvPr/>
        </p:nvSpPr>
        <p:spPr>
          <a:xfrm>
            <a:off x="6836533" y="4598490"/>
            <a:ext cx="1463974" cy="1109712"/>
          </a:xfrm>
          <a:custGeom>
            <a:rect l="l" t="t" r="r" b="b"/>
            <a:pathLst>
              <a:path w="9484" h="7188" extrusionOk="0">
                <a:moveTo>
                  <a:pt x="1309" y="0"/>
                </a:moveTo>
                <a:cubicBezTo>
                  <a:pt x="527" y="0"/>
                  <a:pt x="0" y="110"/>
                  <a:pt x="0" y="110"/>
                </a:cubicBezTo>
                <a:cubicBezTo>
                  <a:pt x="0" y="110"/>
                  <a:pt x="659" y="3203"/>
                  <a:pt x="3293" y="5774"/>
                </a:cubicBezTo>
                <a:cubicBezTo>
                  <a:pt x="4487" y="6880"/>
                  <a:pt x="5835" y="7188"/>
                  <a:pt x="6967" y="7188"/>
                </a:cubicBezTo>
                <a:cubicBezTo>
                  <a:pt x="8397" y="7188"/>
                  <a:pt x="9483" y="6696"/>
                  <a:pt x="9483" y="6696"/>
                </a:cubicBezTo>
                <a:cubicBezTo>
                  <a:pt x="9483" y="6696"/>
                  <a:pt x="7840" y="3203"/>
                  <a:pt x="5469" y="1359"/>
                </a:cubicBezTo>
                <a:cubicBezTo>
                  <a:pt x="4104" y="231"/>
                  <a:pt x="2440" y="0"/>
                  <a:pt x="1309" y="0"/>
                </a:cubicBezTo>
                <a:close/>
              </a:path>
            </a:pathLst>
          </a:custGeom>
          <a:solidFill>
            <a:srgbClr val="45818E"/>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44" name="Google Shape;4444;p29"/>
          <p:cNvSpPr/>
          <p:nvPr/>
        </p:nvSpPr>
        <p:spPr>
          <a:xfrm>
            <a:off x="8087326" y="3842890"/>
            <a:ext cx="924786" cy="1778719"/>
          </a:xfrm>
          <a:custGeom>
            <a:rect l="l" t="t" r="r" b="b"/>
            <a:pathLst>
              <a:path w="5991" h="11523" extrusionOk="0">
                <a:moveTo>
                  <a:pt x="3751" y="0"/>
                </a:moveTo>
                <a:cubicBezTo>
                  <a:pt x="3751" y="0"/>
                  <a:pt x="1512" y="2171"/>
                  <a:pt x="722" y="5796"/>
                </a:cubicBezTo>
                <a:cubicBezTo>
                  <a:pt x="0" y="9415"/>
                  <a:pt x="3224" y="11522"/>
                  <a:pt x="3224" y="11522"/>
                </a:cubicBezTo>
                <a:cubicBezTo>
                  <a:pt x="3224" y="11522"/>
                  <a:pt x="5332" y="8298"/>
                  <a:pt x="5664" y="5269"/>
                </a:cubicBezTo>
                <a:cubicBezTo>
                  <a:pt x="5990" y="2303"/>
                  <a:pt x="3751" y="0"/>
                  <a:pt x="3751" y="0"/>
                </a:cubicBezTo>
                <a:close/>
              </a:path>
            </a:pathLst>
          </a:custGeom>
          <a:solidFill>
            <a:srgbClr val="45818E"/>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45" name="Google Shape;4445;p29"/>
          <p:cNvSpPr/>
          <p:nvPr/>
        </p:nvSpPr>
        <p:spPr>
          <a:xfrm>
            <a:off x="7802683" y="3771266"/>
            <a:ext cx="965383" cy="1596571"/>
          </a:xfrm>
          <a:custGeom>
            <a:rect l="l" t="t" r="r" b="b"/>
            <a:pathLst>
              <a:path w="6254" h="10343" extrusionOk="0">
                <a:moveTo>
                  <a:pt x="985" y="1"/>
                </a:moveTo>
                <a:cubicBezTo>
                  <a:pt x="985" y="1"/>
                  <a:pt x="0" y="2967"/>
                  <a:pt x="1117" y="6523"/>
                </a:cubicBezTo>
                <a:cubicBezTo>
                  <a:pt x="2171" y="10079"/>
                  <a:pt x="6059" y="10343"/>
                  <a:pt x="6059" y="10343"/>
                </a:cubicBezTo>
                <a:cubicBezTo>
                  <a:pt x="6059" y="10343"/>
                  <a:pt x="6254" y="6523"/>
                  <a:pt x="5137" y="3757"/>
                </a:cubicBezTo>
                <a:cubicBezTo>
                  <a:pt x="4015" y="991"/>
                  <a:pt x="985" y="1"/>
                  <a:pt x="985" y="1"/>
                </a:cubicBezTo>
                <a:close/>
              </a:path>
            </a:pathLst>
          </a:custGeom>
          <a:solidFill>
            <a:srgbClr val="45818E"/>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46" name="Google Shape;4446;p29"/>
          <p:cNvSpPr/>
          <p:nvPr/>
        </p:nvSpPr>
        <p:spPr>
          <a:xfrm>
            <a:off x="5179769" y="3933963"/>
            <a:ext cx="843591" cy="1728243"/>
          </a:xfrm>
          <a:custGeom>
            <a:rect l="l" t="t" r="r" b="b"/>
            <a:pathLst>
              <a:path w="5465" h="11196" extrusionOk="0">
                <a:moveTo>
                  <a:pt x="3884" y="0"/>
                </a:moveTo>
                <a:cubicBezTo>
                  <a:pt x="3884" y="0"/>
                  <a:pt x="1055" y="1581"/>
                  <a:pt x="528" y="4547"/>
                </a:cubicBezTo>
                <a:cubicBezTo>
                  <a:pt x="1" y="7445"/>
                  <a:pt x="986" y="11196"/>
                  <a:pt x="986" y="11196"/>
                </a:cubicBezTo>
                <a:cubicBezTo>
                  <a:pt x="986" y="11196"/>
                  <a:pt x="4743" y="10079"/>
                  <a:pt x="5069" y="6391"/>
                </a:cubicBezTo>
                <a:cubicBezTo>
                  <a:pt x="5464" y="2766"/>
                  <a:pt x="3884" y="0"/>
                  <a:pt x="3884" y="0"/>
                </a:cubicBezTo>
                <a:close/>
              </a:path>
            </a:pathLst>
          </a:custGeom>
          <a:solidFill>
            <a:srgbClr val="45818E"/>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47" name="Google Shape;4447;p29"/>
          <p:cNvSpPr/>
          <p:nvPr/>
        </p:nvSpPr>
        <p:spPr>
          <a:xfrm>
            <a:off x="8636236" y="4096660"/>
            <a:ext cx="1087484" cy="1475242"/>
          </a:xfrm>
          <a:custGeom>
            <a:rect l="l" t="t" r="r" b="b"/>
            <a:pathLst>
              <a:path w="7044" h="9557" extrusionOk="0">
                <a:moveTo>
                  <a:pt x="6517" y="0"/>
                </a:moveTo>
                <a:cubicBezTo>
                  <a:pt x="6517" y="0"/>
                  <a:pt x="3356" y="527"/>
                  <a:pt x="1844" y="3161"/>
                </a:cubicBezTo>
                <a:cubicBezTo>
                  <a:pt x="327" y="5732"/>
                  <a:pt x="0" y="9552"/>
                  <a:pt x="0" y="9552"/>
                </a:cubicBezTo>
                <a:cubicBezTo>
                  <a:pt x="0" y="9552"/>
                  <a:pt x="72" y="9557"/>
                  <a:pt x="199" y="9557"/>
                </a:cubicBezTo>
                <a:cubicBezTo>
                  <a:pt x="1010" y="9557"/>
                  <a:pt x="4097" y="9360"/>
                  <a:pt x="5464" y="6454"/>
                </a:cubicBezTo>
                <a:cubicBezTo>
                  <a:pt x="7044" y="3098"/>
                  <a:pt x="6517" y="0"/>
                  <a:pt x="6517" y="0"/>
                </a:cubicBezTo>
                <a:close/>
              </a:path>
            </a:pathLst>
          </a:custGeom>
          <a:solidFill>
            <a:srgbClr val="76A5AF"/>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48" name="Google Shape;4448;p29"/>
          <p:cNvSpPr/>
          <p:nvPr/>
        </p:nvSpPr>
        <p:spPr>
          <a:xfrm>
            <a:off x="7518040" y="4198230"/>
            <a:ext cx="1118356" cy="1436189"/>
          </a:xfrm>
          <a:custGeom>
            <a:rect l="l" t="t" r="r" b="b"/>
            <a:pathLst>
              <a:path w="7245" h="9304" extrusionOk="0">
                <a:moveTo>
                  <a:pt x="395" y="1"/>
                </a:moveTo>
                <a:cubicBezTo>
                  <a:pt x="395" y="1"/>
                  <a:pt x="0" y="3162"/>
                  <a:pt x="1712" y="6391"/>
                </a:cubicBezTo>
                <a:cubicBezTo>
                  <a:pt x="3093" y="9047"/>
                  <a:pt x="5845" y="9304"/>
                  <a:pt x="6858" y="9304"/>
                </a:cubicBezTo>
                <a:cubicBezTo>
                  <a:pt x="7101" y="9304"/>
                  <a:pt x="7244" y="9289"/>
                  <a:pt x="7244" y="9289"/>
                </a:cubicBezTo>
                <a:cubicBezTo>
                  <a:pt x="7244" y="9289"/>
                  <a:pt x="6781" y="5469"/>
                  <a:pt x="5200" y="2898"/>
                </a:cubicBezTo>
                <a:cubicBezTo>
                  <a:pt x="3556" y="396"/>
                  <a:pt x="395" y="1"/>
                  <a:pt x="395" y="1"/>
                </a:cubicBezTo>
                <a:close/>
              </a:path>
            </a:pathLst>
          </a:custGeom>
          <a:solidFill>
            <a:srgbClr val="76A5AF"/>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49" name="Google Shape;4449;p29"/>
          <p:cNvSpPr/>
          <p:nvPr/>
        </p:nvSpPr>
        <p:spPr>
          <a:xfrm>
            <a:off x="4559390" y="3944460"/>
            <a:ext cx="1047504" cy="1758498"/>
          </a:xfrm>
          <a:custGeom>
            <a:rect l="l" t="t" r="r" b="b"/>
            <a:pathLst>
              <a:path w="6786" h="11392" extrusionOk="0">
                <a:moveTo>
                  <a:pt x="1913" y="1"/>
                </a:moveTo>
                <a:cubicBezTo>
                  <a:pt x="1913" y="1"/>
                  <a:pt x="0" y="2567"/>
                  <a:pt x="727" y="5533"/>
                </a:cubicBezTo>
                <a:cubicBezTo>
                  <a:pt x="1386" y="8430"/>
                  <a:pt x="3820" y="11391"/>
                  <a:pt x="3820" y="11391"/>
                </a:cubicBezTo>
                <a:cubicBezTo>
                  <a:pt x="3820" y="11391"/>
                  <a:pt x="6786" y="8889"/>
                  <a:pt x="5601" y="5401"/>
                </a:cubicBezTo>
                <a:cubicBezTo>
                  <a:pt x="4478" y="1908"/>
                  <a:pt x="1913" y="1"/>
                  <a:pt x="1913" y="1"/>
                </a:cubicBezTo>
                <a:close/>
              </a:path>
            </a:pathLst>
          </a:custGeom>
          <a:solidFill>
            <a:srgbClr val="76A5AF"/>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50" name="Google Shape;4450;p29"/>
          <p:cNvSpPr/>
          <p:nvPr/>
        </p:nvSpPr>
        <p:spPr>
          <a:xfrm>
            <a:off x="5647485" y="4035533"/>
            <a:ext cx="1057383" cy="1504880"/>
          </a:xfrm>
          <a:custGeom>
            <a:rect l="l" t="t" r="r" b="b"/>
            <a:pathLst>
              <a:path w="6850" h="9749" extrusionOk="0">
                <a:moveTo>
                  <a:pt x="6254" y="1"/>
                </a:moveTo>
                <a:cubicBezTo>
                  <a:pt x="6254" y="1"/>
                  <a:pt x="3093" y="596"/>
                  <a:pt x="1713" y="3230"/>
                </a:cubicBezTo>
                <a:cubicBezTo>
                  <a:pt x="264" y="5865"/>
                  <a:pt x="0" y="9748"/>
                  <a:pt x="0" y="9748"/>
                </a:cubicBezTo>
                <a:cubicBezTo>
                  <a:pt x="0" y="9748"/>
                  <a:pt x="20" y="9748"/>
                  <a:pt x="58" y="9748"/>
                </a:cubicBezTo>
                <a:cubicBezTo>
                  <a:pt x="543" y="9748"/>
                  <a:pt x="3992" y="9635"/>
                  <a:pt x="5401" y="6455"/>
                </a:cubicBezTo>
                <a:cubicBezTo>
                  <a:pt x="6849" y="3099"/>
                  <a:pt x="6254" y="1"/>
                  <a:pt x="6254" y="1"/>
                </a:cubicBezTo>
                <a:close/>
              </a:path>
            </a:pathLst>
          </a:custGeom>
          <a:solidFill>
            <a:srgbClr val="76A5AF"/>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51" name="Google Shape;4451;p29"/>
          <p:cNvSpPr/>
          <p:nvPr/>
        </p:nvSpPr>
        <p:spPr>
          <a:xfrm>
            <a:off x="3990104" y="4836979"/>
            <a:ext cx="1728243" cy="703121"/>
          </a:xfrm>
          <a:custGeom>
            <a:rect l="l" t="t" r="r" b="b"/>
            <a:pathLst>
              <a:path w="11196" h="4555" extrusionOk="0">
                <a:moveTo>
                  <a:pt x="4895" y="0"/>
                </a:moveTo>
                <a:cubicBezTo>
                  <a:pt x="2775" y="0"/>
                  <a:pt x="570" y="587"/>
                  <a:pt x="332" y="1068"/>
                </a:cubicBezTo>
                <a:cubicBezTo>
                  <a:pt x="0" y="1726"/>
                  <a:pt x="2439" y="3702"/>
                  <a:pt x="5664" y="4292"/>
                </a:cubicBezTo>
                <a:cubicBezTo>
                  <a:pt x="6614" y="4486"/>
                  <a:pt x="7483" y="4554"/>
                  <a:pt x="8238" y="4554"/>
                </a:cubicBezTo>
                <a:cubicBezTo>
                  <a:pt x="10049" y="4554"/>
                  <a:pt x="11196" y="4160"/>
                  <a:pt x="11196" y="4160"/>
                </a:cubicBezTo>
                <a:cubicBezTo>
                  <a:pt x="11196" y="4160"/>
                  <a:pt x="9483" y="1068"/>
                  <a:pt x="7113" y="278"/>
                </a:cubicBezTo>
                <a:cubicBezTo>
                  <a:pt x="6454" y="81"/>
                  <a:pt x="5680" y="0"/>
                  <a:pt x="4895" y="0"/>
                </a:cubicBezTo>
                <a:close/>
              </a:path>
            </a:pathLst>
          </a:custGeom>
          <a:solidFill>
            <a:srgbClr val="A2C4C9"/>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52" name="Google Shape;4452;p29"/>
          <p:cNvSpPr/>
          <p:nvPr/>
        </p:nvSpPr>
        <p:spPr>
          <a:xfrm>
            <a:off x="4254371" y="5031784"/>
            <a:ext cx="1474625" cy="457994"/>
          </a:xfrm>
          <a:custGeom>
            <a:rect l="l" t="t" r="r" b="b"/>
            <a:pathLst>
              <a:path w="9553" h="2967" extrusionOk="0">
                <a:moveTo>
                  <a:pt x="132" y="1"/>
                </a:moveTo>
                <a:cubicBezTo>
                  <a:pt x="69" y="1"/>
                  <a:pt x="0" y="69"/>
                  <a:pt x="0" y="132"/>
                </a:cubicBezTo>
                <a:cubicBezTo>
                  <a:pt x="0" y="132"/>
                  <a:pt x="69" y="201"/>
                  <a:pt x="132" y="201"/>
                </a:cubicBezTo>
                <a:lnTo>
                  <a:pt x="396" y="201"/>
                </a:lnTo>
                <a:cubicBezTo>
                  <a:pt x="2635" y="201"/>
                  <a:pt x="4874" y="860"/>
                  <a:pt x="6586" y="1581"/>
                </a:cubicBezTo>
                <a:cubicBezTo>
                  <a:pt x="7445" y="1913"/>
                  <a:pt x="8103" y="2240"/>
                  <a:pt x="8630" y="2503"/>
                </a:cubicBezTo>
                <a:cubicBezTo>
                  <a:pt x="8894" y="2635"/>
                  <a:pt x="9089" y="2767"/>
                  <a:pt x="9220" y="2835"/>
                </a:cubicBezTo>
                <a:cubicBezTo>
                  <a:pt x="9289" y="2898"/>
                  <a:pt x="9352" y="2898"/>
                  <a:pt x="9352" y="2898"/>
                </a:cubicBezTo>
                <a:lnTo>
                  <a:pt x="9421" y="2967"/>
                </a:lnTo>
                <a:cubicBezTo>
                  <a:pt x="9484" y="2967"/>
                  <a:pt x="9484" y="2967"/>
                  <a:pt x="9552" y="2898"/>
                </a:cubicBezTo>
                <a:cubicBezTo>
                  <a:pt x="9552" y="2898"/>
                  <a:pt x="9552" y="2835"/>
                  <a:pt x="9484" y="2767"/>
                </a:cubicBezTo>
                <a:cubicBezTo>
                  <a:pt x="9484" y="2767"/>
                  <a:pt x="8367" y="2108"/>
                  <a:pt x="6655" y="1386"/>
                </a:cubicBezTo>
                <a:cubicBezTo>
                  <a:pt x="4942" y="728"/>
                  <a:pt x="2635" y="1"/>
                  <a:pt x="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53" name="Google Shape;4453;p29"/>
          <p:cNvSpPr/>
          <p:nvPr/>
        </p:nvSpPr>
        <p:spPr>
          <a:xfrm>
            <a:off x="7965225" y="4065788"/>
            <a:ext cx="467873" cy="864584"/>
          </a:xfrm>
          <a:custGeom>
            <a:rect l="l" t="t" r="r" b="b"/>
            <a:pathLst>
              <a:path w="3031" h="5601" extrusionOk="0">
                <a:moveTo>
                  <a:pt x="1030" y="0"/>
                </a:moveTo>
                <a:cubicBezTo>
                  <a:pt x="1013" y="0"/>
                  <a:pt x="998" y="2"/>
                  <a:pt x="986" y="5"/>
                </a:cubicBezTo>
                <a:cubicBezTo>
                  <a:pt x="659" y="68"/>
                  <a:pt x="1" y="1912"/>
                  <a:pt x="459" y="3298"/>
                </a:cubicBezTo>
                <a:cubicBezTo>
                  <a:pt x="923" y="4615"/>
                  <a:pt x="2040" y="5600"/>
                  <a:pt x="2040" y="5600"/>
                </a:cubicBezTo>
                <a:cubicBezTo>
                  <a:pt x="2040" y="5600"/>
                  <a:pt x="3030" y="4615"/>
                  <a:pt x="2898" y="2639"/>
                </a:cubicBezTo>
                <a:cubicBezTo>
                  <a:pt x="2773" y="689"/>
                  <a:pt x="1386" y="0"/>
                  <a:pt x="1030" y="0"/>
                </a:cubicBez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54" name="Google Shape;4454;p29"/>
          <p:cNvSpPr/>
          <p:nvPr/>
        </p:nvSpPr>
        <p:spPr>
          <a:xfrm>
            <a:off x="8351593" y="4570551"/>
            <a:ext cx="793115" cy="689692"/>
          </a:xfrm>
          <a:custGeom>
            <a:rect l="l" t="t" r="r" b="b"/>
            <a:pathLst>
              <a:path w="5138" h="4468" extrusionOk="0">
                <a:moveTo>
                  <a:pt x="4307" y="0"/>
                </a:moveTo>
                <a:cubicBezTo>
                  <a:pt x="3680" y="0"/>
                  <a:pt x="2675" y="240"/>
                  <a:pt x="1644" y="1013"/>
                </a:cubicBezTo>
                <a:cubicBezTo>
                  <a:pt x="64" y="2198"/>
                  <a:pt x="0" y="4111"/>
                  <a:pt x="0" y="4111"/>
                </a:cubicBezTo>
                <a:cubicBezTo>
                  <a:pt x="0" y="4111"/>
                  <a:pt x="279" y="4467"/>
                  <a:pt x="997" y="4467"/>
                </a:cubicBezTo>
                <a:cubicBezTo>
                  <a:pt x="1433" y="4467"/>
                  <a:pt x="2032" y="4335"/>
                  <a:pt x="2830" y="3911"/>
                </a:cubicBezTo>
                <a:cubicBezTo>
                  <a:pt x="4937" y="2794"/>
                  <a:pt x="5137" y="423"/>
                  <a:pt x="4937" y="160"/>
                </a:cubicBezTo>
                <a:cubicBezTo>
                  <a:pt x="4869" y="68"/>
                  <a:pt x="4642" y="0"/>
                  <a:pt x="4307" y="0"/>
                </a:cubicBezTo>
                <a:close/>
              </a:path>
            </a:pathLst>
          </a:custGeom>
          <a:solidFill>
            <a:srgbClr val="134F5C"/>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55" name="Google Shape;4455;p29"/>
          <p:cNvSpPr/>
          <p:nvPr/>
        </p:nvSpPr>
        <p:spPr>
          <a:xfrm>
            <a:off x="7639985" y="4675362"/>
            <a:ext cx="619765" cy="787403"/>
          </a:xfrm>
          <a:custGeom>
            <a:rect l="l" t="t" r="r" b="b"/>
            <a:pathLst>
              <a:path w="4015" h="5101" extrusionOk="0">
                <a:moveTo>
                  <a:pt x="819" y="1"/>
                </a:moveTo>
                <a:cubicBezTo>
                  <a:pt x="783" y="1"/>
                  <a:pt x="751" y="3"/>
                  <a:pt x="722" y="7"/>
                </a:cubicBezTo>
                <a:cubicBezTo>
                  <a:pt x="195" y="71"/>
                  <a:pt x="0" y="1915"/>
                  <a:pt x="722" y="3627"/>
                </a:cubicBezTo>
                <a:cubicBezTo>
                  <a:pt x="1202" y="4924"/>
                  <a:pt x="2627" y="5100"/>
                  <a:pt x="3365" y="5100"/>
                </a:cubicBezTo>
                <a:cubicBezTo>
                  <a:pt x="3640" y="5100"/>
                  <a:pt x="3820" y="5076"/>
                  <a:pt x="3820" y="5076"/>
                </a:cubicBezTo>
                <a:cubicBezTo>
                  <a:pt x="3820" y="5076"/>
                  <a:pt x="4015" y="3432"/>
                  <a:pt x="3225" y="1915"/>
                </a:cubicBezTo>
                <a:cubicBezTo>
                  <a:pt x="2548" y="497"/>
                  <a:pt x="1348" y="1"/>
                  <a:pt x="819" y="1"/>
                </a:cubicBezTo>
                <a:close/>
              </a:path>
            </a:pathLst>
          </a:custGeom>
          <a:solidFill>
            <a:srgbClr val="134F5C"/>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56" name="Google Shape;4456;p29"/>
          <p:cNvSpPr/>
          <p:nvPr/>
        </p:nvSpPr>
        <p:spPr>
          <a:xfrm>
            <a:off x="8127923" y="4229103"/>
            <a:ext cx="183074" cy="1351752"/>
          </a:xfrm>
          <a:custGeom>
            <a:rect l="l" t="t" r="r" b="b"/>
            <a:pathLst>
              <a:path w="1186" h="8757" extrusionOk="0">
                <a:moveTo>
                  <a:pt x="64" y="1"/>
                </a:moveTo>
                <a:cubicBezTo>
                  <a:pt x="64" y="1"/>
                  <a:pt x="0" y="64"/>
                  <a:pt x="0" y="133"/>
                </a:cubicBezTo>
                <a:lnTo>
                  <a:pt x="722" y="3620"/>
                </a:lnTo>
                <a:cubicBezTo>
                  <a:pt x="922" y="4542"/>
                  <a:pt x="1054" y="5533"/>
                  <a:pt x="1054" y="6518"/>
                </a:cubicBezTo>
                <a:lnTo>
                  <a:pt x="1054" y="8694"/>
                </a:lnTo>
                <a:cubicBezTo>
                  <a:pt x="1054" y="8757"/>
                  <a:pt x="1054" y="8757"/>
                  <a:pt x="1117" y="8757"/>
                </a:cubicBezTo>
                <a:cubicBezTo>
                  <a:pt x="1186" y="8757"/>
                  <a:pt x="1186" y="8757"/>
                  <a:pt x="1186" y="8694"/>
                </a:cubicBezTo>
                <a:lnTo>
                  <a:pt x="1186" y="6518"/>
                </a:lnTo>
                <a:cubicBezTo>
                  <a:pt x="1186" y="5533"/>
                  <a:pt x="1117" y="4542"/>
                  <a:pt x="922" y="3557"/>
                </a:cubicBezTo>
                <a:lnTo>
                  <a:pt x="195" y="64"/>
                </a:lnTo>
                <a:cubicBezTo>
                  <a:pt x="195" y="1"/>
                  <a:pt x="132" y="1"/>
                  <a:pt x="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57" name="Google Shape;4457;p29"/>
          <p:cNvSpPr/>
          <p:nvPr/>
        </p:nvSpPr>
        <p:spPr>
          <a:xfrm>
            <a:off x="7832629" y="4892086"/>
            <a:ext cx="488249" cy="658819"/>
          </a:xfrm>
          <a:custGeom>
            <a:rect l="l" t="t" r="r" b="b"/>
            <a:pathLst>
              <a:path w="3163" h="4268" extrusionOk="0">
                <a:moveTo>
                  <a:pt x="110" y="1"/>
                </a:moveTo>
                <a:cubicBezTo>
                  <a:pt x="85" y="1"/>
                  <a:pt x="69" y="18"/>
                  <a:pt x="69" y="52"/>
                </a:cubicBezTo>
                <a:cubicBezTo>
                  <a:pt x="1" y="52"/>
                  <a:pt x="1" y="115"/>
                  <a:pt x="1" y="184"/>
                </a:cubicBezTo>
                <a:lnTo>
                  <a:pt x="2967" y="4267"/>
                </a:lnTo>
                <a:lnTo>
                  <a:pt x="3099" y="4267"/>
                </a:lnTo>
                <a:cubicBezTo>
                  <a:pt x="3099" y="4199"/>
                  <a:pt x="3162" y="4199"/>
                  <a:pt x="3099" y="4135"/>
                </a:cubicBezTo>
                <a:lnTo>
                  <a:pt x="201" y="52"/>
                </a:lnTo>
                <a:cubicBezTo>
                  <a:pt x="167" y="18"/>
                  <a:pt x="134" y="1"/>
                  <a:pt x="1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58" name="Google Shape;4458;p29"/>
          <p:cNvSpPr/>
          <p:nvPr/>
        </p:nvSpPr>
        <p:spPr>
          <a:xfrm>
            <a:off x="8290620" y="4787892"/>
            <a:ext cx="589665" cy="508470"/>
          </a:xfrm>
          <a:custGeom>
            <a:rect l="l" t="t" r="r" b="b"/>
            <a:pathLst>
              <a:path w="3820" h="3294" extrusionOk="0">
                <a:moveTo>
                  <a:pt x="3688" y="0"/>
                </a:moveTo>
                <a:cubicBezTo>
                  <a:pt x="3620" y="0"/>
                  <a:pt x="1449" y="922"/>
                  <a:pt x="0" y="3161"/>
                </a:cubicBezTo>
                <a:lnTo>
                  <a:pt x="0" y="3293"/>
                </a:lnTo>
                <a:lnTo>
                  <a:pt x="132" y="3293"/>
                </a:lnTo>
                <a:cubicBezTo>
                  <a:pt x="854" y="2176"/>
                  <a:pt x="1776" y="1386"/>
                  <a:pt x="2503" y="922"/>
                </a:cubicBezTo>
                <a:cubicBezTo>
                  <a:pt x="2829" y="659"/>
                  <a:pt x="3161" y="464"/>
                  <a:pt x="3356" y="332"/>
                </a:cubicBezTo>
                <a:cubicBezTo>
                  <a:pt x="3488" y="264"/>
                  <a:pt x="3556" y="264"/>
                  <a:pt x="3620" y="200"/>
                </a:cubicBezTo>
                <a:lnTo>
                  <a:pt x="3751" y="200"/>
                </a:lnTo>
                <a:cubicBezTo>
                  <a:pt x="3751" y="132"/>
                  <a:pt x="3820" y="69"/>
                  <a:pt x="3751" y="69"/>
                </a:cubicBezTo>
                <a:cubicBezTo>
                  <a:pt x="3751" y="0"/>
                  <a:pt x="3688" y="0"/>
                  <a:pt x="36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59" name="Google Shape;4459;p29"/>
          <p:cNvSpPr/>
          <p:nvPr/>
        </p:nvSpPr>
        <p:spPr>
          <a:xfrm>
            <a:off x="4183674" y="4212123"/>
            <a:ext cx="1758343" cy="1298034"/>
          </a:xfrm>
          <a:custGeom>
            <a:rect l="l" t="t" r="r" b="b"/>
            <a:pathLst>
              <a:path w="11391" h="8409" extrusionOk="0">
                <a:moveTo>
                  <a:pt x="1629" y="1"/>
                </a:moveTo>
                <a:cubicBezTo>
                  <a:pt x="1150" y="1"/>
                  <a:pt x="802" y="59"/>
                  <a:pt x="659" y="174"/>
                </a:cubicBezTo>
                <a:cubicBezTo>
                  <a:pt x="0" y="769"/>
                  <a:pt x="1844" y="4062"/>
                  <a:pt x="5137" y="6170"/>
                </a:cubicBezTo>
                <a:cubicBezTo>
                  <a:pt x="8493" y="8340"/>
                  <a:pt x="11391" y="8409"/>
                  <a:pt x="11391" y="8409"/>
                </a:cubicBezTo>
                <a:cubicBezTo>
                  <a:pt x="11391" y="8409"/>
                  <a:pt x="11391" y="4784"/>
                  <a:pt x="8561" y="2350"/>
                </a:cubicBezTo>
                <a:cubicBezTo>
                  <a:pt x="6757" y="752"/>
                  <a:pt x="3346" y="1"/>
                  <a:pt x="1629" y="1"/>
                </a:cubicBezTo>
                <a:close/>
              </a:path>
            </a:pathLst>
          </a:custGeom>
          <a:solidFill>
            <a:srgbClr val="134F5C"/>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60" name="Google Shape;4460;p29"/>
          <p:cNvSpPr/>
          <p:nvPr/>
        </p:nvSpPr>
        <p:spPr>
          <a:xfrm>
            <a:off x="4508914" y="4381149"/>
            <a:ext cx="1453477" cy="1149383"/>
          </a:xfrm>
          <a:custGeom>
            <a:rect l="l" t="t" r="r" b="b"/>
            <a:pathLst>
              <a:path w="9416" h="7446" extrusionOk="0">
                <a:moveTo>
                  <a:pt x="132" y="1"/>
                </a:moveTo>
                <a:cubicBezTo>
                  <a:pt x="64" y="1"/>
                  <a:pt x="0" y="1"/>
                  <a:pt x="0" y="69"/>
                </a:cubicBezTo>
                <a:cubicBezTo>
                  <a:pt x="0" y="133"/>
                  <a:pt x="0" y="133"/>
                  <a:pt x="64" y="201"/>
                </a:cubicBezTo>
                <a:cubicBezTo>
                  <a:pt x="2566" y="1123"/>
                  <a:pt x="4874" y="2899"/>
                  <a:pt x="6518" y="4479"/>
                </a:cubicBezTo>
                <a:cubicBezTo>
                  <a:pt x="7376" y="5269"/>
                  <a:pt x="8035" y="5996"/>
                  <a:pt x="8493" y="6523"/>
                </a:cubicBezTo>
                <a:cubicBezTo>
                  <a:pt x="8757" y="6787"/>
                  <a:pt x="8888" y="6982"/>
                  <a:pt x="9020" y="7182"/>
                </a:cubicBezTo>
                <a:lnTo>
                  <a:pt x="9152" y="7314"/>
                </a:lnTo>
                <a:lnTo>
                  <a:pt x="9220" y="7377"/>
                </a:lnTo>
                <a:cubicBezTo>
                  <a:pt x="9220" y="7445"/>
                  <a:pt x="9284" y="7445"/>
                  <a:pt x="9352" y="7445"/>
                </a:cubicBezTo>
                <a:cubicBezTo>
                  <a:pt x="9352" y="7377"/>
                  <a:pt x="9415" y="7314"/>
                  <a:pt x="9352" y="7314"/>
                </a:cubicBezTo>
                <a:cubicBezTo>
                  <a:pt x="9352" y="7314"/>
                  <a:pt x="8298" y="5928"/>
                  <a:pt x="6649" y="4347"/>
                </a:cubicBezTo>
                <a:cubicBezTo>
                  <a:pt x="5006" y="2767"/>
                  <a:pt x="2635" y="923"/>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61" name="Google Shape;4461;p29"/>
          <p:cNvSpPr/>
          <p:nvPr/>
        </p:nvSpPr>
        <p:spPr>
          <a:xfrm>
            <a:off x="8920878" y="4959542"/>
            <a:ext cx="447343" cy="337282"/>
          </a:xfrm>
          <a:custGeom>
            <a:rect l="l" t="t" r="r" b="b"/>
            <a:pathLst>
              <a:path w="2898" h="2185" extrusionOk="0">
                <a:moveTo>
                  <a:pt x="2503" y="0"/>
                </a:moveTo>
                <a:cubicBezTo>
                  <a:pt x="2171" y="0"/>
                  <a:pt x="1644" y="118"/>
                  <a:pt x="1117" y="469"/>
                </a:cubicBezTo>
                <a:cubicBezTo>
                  <a:pt x="327" y="996"/>
                  <a:pt x="0" y="2181"/>
                  <a:pt x="0" y="2181"/>
                </a:cubicBezTo>
                <a:cubicBezTo>
                  <a:pt x="0" y="2181"/>
                  <a:pt x="31" y="2185"/>
                  <a:pt x="88" y="2185"/>
                </a:cubicBezTo>
                <a:cubicBezTo>
                  <a:pt x="280" y="2185"/>
                  <a:pt x="771" y="2144"/>
                  <a:pt x="1381" y="1786"/>
                </a:cubicBezTo>
                <a:cubicBezTo>
                  <a:pt x="2239" y="1391"/>
                  <a:pt x="2898" y="274"/>
                  <a:pt x="2829" y="74"/>
                </a:cubicBezTo>
                <a:cubicBezTo>
                  <a:pt x="2786" y="30"/>
                  <a:pt x="2669" y="0"/>
                  <a:pt x="2503" y="0"/>
                </a:cubicBez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62" name="Google Shape;4462;p29"/>
          <p:cNvSpPr/>
          <p:nvPr/>
        </p:nvSpPr>
        <p:spPr>
          <a:xfrm>
            <a:off x="8910228" y="5014186"/>
            <a:ext cx="366148" cy="292671"/>
          </a:xfrm>
          <a:custGeom>
            <a:rect l="l" t="t" r="r" b="b"/>
            <a:pathLst>
              <a:path w="2372" h="1895" extrusionOk="0">
                <a:moveTo>
                  <a:pt x="2266" y="0"/>
                </a:moveTo>
                <a:cubicBezTo>
                  <a:pt x="2241" y="0"/>
                  <a:pt x="2208" y="17"/>
                  <a:pt x="2177" y="52"/>
                </a:cubicBezTo>
                <a:lnTo>
                  <a:pt x="1" y="1764"/>
                </a:lnTo>
                <a:lnTo>
                  <a:pt x="1" y="1895"/>
                </a:lnTo>
                <a:lnTo>
                  <a:pt x="133" y="1895"/>
                </a:lnTo>
                <a:lnTo>
                  <a:pt x="2308" y="183"/>
                </a:lnTo>
                <a:cubicBezTo>
                  <a:pt x="2308" y="115"/>
                  <a:pt x="2372" y="115"/>
                  <a:pt x="2308" y="52"/>
                </a:cubicBezTo>
                <a:cubicBezTo>
                  <a:pt x="2308" y="17"/>
                  <a:pt x="2291" y="0"/>
                  <a:pt x="22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63" name="Google Shape;4463;p29"/>
          <p:cNvSpPr/>
          <p:nvPr/>
        </p:nvSpPr>
        <p:spPr>
          <a:xfrm>
            <a:off x="4755205" y="754690"/>
            <a:ext cx="1819471" cy="539497"/>
          </a:xfrm>
          <a:custGeom>
            <a:rect l="l" t="t" r="r" b="b"/>
            <a:pathLst>
              <a:path w="11787" h="3495" extrusionOk="0">
                <a:moveTo>
                  <a:pt x="4838" y="0"/>
                </a:moveTo>
                <a:cubicBezTo>
                  <a:pt x="4786" y="0"/>
                  <a:pt x="4732" y="3"/>
                  <a:pt x="4674" y="7"/>
                </a:cubicBezTo>
                <a:cubicBezTo>
                  <a:pt x="3883" y="70"/>
                  <a:pt x="3357" y="597"/>
                  <a:pt x="3293" y="1061"/>
                </a:cubicBezTo>
                <a:cubicBezTo>
                  <a:pt x="3171" y="1487"/>
                  <a:pt x="2876" y="1858"/>
                  <a:pt x="2201" y="1858"/>
                </a:cubicBezTo>
                <a:cubicBezTo>
                  <a:pt x="2150" y="1858"/>
                  <a:pt x="2096" y="1856"/>
                  <a:pt x="2039" y="1851"/>
                </a:cubicBezTo>
                <a:cubicBezTo>
                  <a:pt x="1983" y="1846"/>
                  <a:pt x="1928" y="1844"/>
                  <a:pt x="1874" y="1844"/>
                </a:cubicBezTo>
                <a:cubicBezTo>
                  <a:pt x="427" y="1844"/>
                  <a:pt x="0" y="3495"/>
                  <a:pt x="0" y="3495"/>
                </a:cubicBezTo>
                <a:lnTo>
                  <a:pt x="11786" y="3495"/>
                </a:lnTo>
                <a:cubicBezTo>
                  <a:pt x="11786" y="3495"/>
                  <a:pt x="11196" y="2378"/>
                  <a:pt x="10732" y="2178"/>
                </a:cubicBezTo>
                <a:cubicBezTo>
                  <a:pt x="10206" y="1914"/>
                  <a:pt x="9616" y="2309"/>
                  <a:pt x="9152" y="1588"/>
                </a:cubicBezTo>
                <a:cubicBezTo>
                  <a:pt x="8757" y="861"/>
                  <a:pt x="8430" y="402"/>
                  <a:pt x="7772" y="402"/>
                </a:cubicBezTo>
                <a:cubicBezTo>
                  <a:pt x="7246" y="402"/>
                  <a:pt x="6929" y="654"/>
                  <a:pt x="6522" y="654"/>
                </a:cubicBezTo>
                <a:cubicBezTo>
                  <a:pt x="6419" y="654"/>
                  <a:pt x="6310" y="638"/>
                  <a:pt x="6191" y="597"/>
                </a:cubicBezTo>
                <a:cubicBezTo>
                  <a:pt x="5636" y="416"/>
                  <a:pt x="5543" y="0"/>
                  <a:pt x="48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64" name="Google Shape;4464;p29"/>
          <p:cNvSpPr/>
          <p:nvPr/>
        </p:nvSpPr>
        <p:spPr>
          <a:xfrm>
            <a:off x="7331009" y="1423915"/>
            <a:ext cx="793128" cy="197119"/>
          </a:xfrm>
          <a:custGeom>
            <a:rect l="l" t="t" r="r" b="b"/>
            <a:pathLst>
              <a:path w="9548" h="2373" extrusionOk="0">
                <a:moveTo>
                  <a:pt x="5377" y="0"/>
                </a:moveTo>
                <a:cubicBezTo>
                  <a:pt x="4790" y="0"/>
                  <a:pt x="4326" y="419"/>
                  <a:pt x="3952" y="792"/>
                </a:cubicBezTo>
                <a:cubicBezTo>
                  <a:pt x="3709" y="1068"/>
                  <a:pt x="3485" y="1164"/>
                  <a:pt x="3213" y="1164"/>
                </a:cubicBezTo>
                <a:cubicBezTo>
                  <a:pt x="2966" y="1164"/>
                  <a:pt x="2679" y="1085"/>
                  <a:pt x="2303" y="992"/>
                </a:cubicBezTo>
                <a:cubicBezTo>
                  <a:pt x="2130" y="944"/>
                  <a:pt x="1952" y="923"/>
                  <a:pt x="1779" y="923"/>
                </a:cubicBezTo>
                <a:cubicBezTo>
                  <a:pt x="1232" y="923"/>
                  <a:pt x="728" y="1136"/>
                  <a:pt x="528" y="1388"/>
                </a:cubicBezTo>
                <a:cubicBezTo>
                  <a:pt x="196" y="1714"/>
                  <a:pt x="1" y="2373"/>
                  <a:pt x="1" y="2373"/>
                </a:cubicBezTo>
                <a:lnTo>
                  <a:pt x="9547" y="2373"/>
                </a:lnTo>
                <a:cubicBezTo>
                  <a:pt x="9547" y="2373"/>
                  <a:pt x="9416" y="1256"/>
                  <a:pt x="8757" y="924"/>
                </a:cubicBezTo>
                <a:cubicBezTo>
                  <a:pt x="8594" y="843"/>
                  <a:pt x="8462" y="814"/>
                  <a:pt x="8348" y="814"/>
                </a:cubicBezTo>
                <a:cubicBezTo>
                  <a:pt x="8078" y="814"/>
                  <a:pt x="7899" y="971"/>
                  <a:pt x="7602" y="971"/>
                </a:cubicBezTo>
                <a:cubicBezTo>
                  <a:pt x="7515" y="971"/>
                  <a:pt x="7419" y="958"/>
                  <a:pt x="7308" y="924"/>
                </a:cubicBezTo>
                <a:cubicBezTo>
                  <a:pt x="6587" y="792"/>
                  <a:pt x="6587" y="334"/>
                  <a:pt x="5796" y="71"/>
                </a:cubicBezTo>
                <a:cubicBezTo>
                  <a:pt x="5650" y="22"/>
                  <a:pt x="5510" y="0"/>
                  <a:pt x="53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326389570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sldLayout>
</file>

<file path=ppt/slideLayouts/slideLayout8.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obj" preserve="1">
  <p:cSld name="Title and Content">
    <p:spTree>
      <p:nvGrpSpPr>
        <p:cNvPr id="1" name=""/>
        <p:cNvGrpSpPr/>
        <p:nvPr/>
      </p:nvGrpSpPr>
      <p:grpSpPr>
        <a:xfrm>
          <a:off x="0" y="0"/>
          <a:ext cx="0" cy="0"/>
        </a:xfrm>
      </p:grpSpPr>
      <p:sp>
        <p:nvSpPr>
          <p:cNvPr id="2" name="Title 1">
            <a:extLst>
              <a:ext uri="{FF2B5EF4-FFF2-40B4-BE49-F238E27FC236}">
                <a16:creationId xmlns:a16="http://schemas.microsoft.com/office/drawing/2014/main" id="{5D44D48B-55A4-24E9-E8E5-D1C60E55E9D0}"/>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71DCEA7C-B349-EB2E-57EF-D55E0140AE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1C39A016-8381-6E10-7CDB-63D0C97B417D}"/>
              </a:ext>
            </a:extLst>
          </p:cNvPr>
          <p:cNvSpPr>
            <a:spLocks noGrp="1"/>
          </p:cNvSpPr>
          <p:nvPr>
            <p:ph type="dt" sz="half" idx="10"/>
          </p:nvPr>
        </p:nvSpPr>
        <p:spPr/>
        <p:txBody>
          <a:bodyPr/>
          <a:lstStyle/>
          <a:p>
            <a:fld id="{77776D0B-8190-E44F-9459-CBB7AAA67AC7}" type="datetimeFigureOut">
              <a:rPr lang="x-none" smtClean="0"/>
              <a:t>27/02/2025</a:t>
            </a:fld>
            <a:endParaRPr lang="x-none"/>
          </a:p>
        </p:txBody>
      </p:sp>
      <p:sp>
        <p:nvSpPr>
          <p:cNvPr id="5" name="Footer Placeholder 4">
            <a:extLst>
              <a:ext uri="{FF2B5EF4-FFF2-40B4-BE49-F238E27FC236}">
                <a16:creationId xmlns:a16="http://schemas.microsoft.com/office/drawing/2014/main" id="{DBE80D15-1053-169F-5CB7-F3E3BD5AEB3F}"/>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86CC2970-6CDF-E224-F400-825FC9B73CE4}"/>
              </a:ext>
            </a:extLst>
          </p:cNvPr>
          <p:cNvSpPr>
            <a:spLocks noGrp="1"/>
          </p:cNvSpPr>
          <p:nvPr>
            <p:ph type="sldNum" sz="quarter" idx="12"/>
          </p:nvPr>
        </p:nvSpPr>
        <p:spPr/>
        <p:txBody>
          <a:bodyPr/>
          <a:lstStyle/>
          <a:p>
            <a:fld id="{91233183-9FE1-E049-B82B-78531EEED54A}" type="slidenum">
              <a:rPr lang="x-none" smtClean="0"/>
              <a:t>‹#›</a:t>
            </a:fld>
            <a:endParaRPr lang="x-none"/>
          </a:p>
        </p:txBody>
      </p:sp>
    </p:spTree>
    <p:extLst>
      <p:ext uri="{BB962C8B-B14F-4D97-AF65-F5344CB8AC3E}">
        <p14:creationId xmlns:p14="http://schemas.microsoft.com/office/powerpoint/2010/main" val="1862969408"/>
      </p:ext>
    </p:extLst>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theme" Target="../theme/theme1.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slideLayout" Target="../slideLayouts/slideLayout6.xml" /><Relationship Id="rId3" Type="http://schemas.openxmlformats.org/officeDocument/2006/relationships/slideLayout" Target="../slideLayouts/slideLayout7.xml" /><Relationship Id="rId4" Type="http://schemas.openxmlformats.org/officeDocument/2006/relationships/theme" Target="../theme/theme2.xml" /></Relationships>
</file>

<file path=ppt/slideMasters/_rels/slideMaster3.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theme" Target="../theme/theme3.xml" /></Relationships>
</file>

<file path=ppt/slideMasters/slideMaster1.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chemeClr val="lt1"/>
        </a:solidFill>
        <a:effectLst/>
      </p:bgPr>
    </p:bg>
    <p:spTree>
      <p:nvGrpSpPr>
        <p:cNvPr id="1" name="Shape 5"/>
        <p:cNvGrpSpPr/>
        <p:nvPr/>
      </p:nvGrpSpPr>
      <p:grpSpPr>
        <a:xfrm>
          <a:off x="0" y="0"/>
          <a:ext cx="0" cy="0"/>
        </a:xfrm>
      </p:grpSpPr>
      <p:sp>
        <p:nvSpPr>
          <p:cNvPr id="6" name="Google Shape;6;p1"/>
          <p:cNvSpPr txBox="1">
            <a:spLocks noGrp="1"/>
          </p:cNvSpPr>
          <p:nvPr>
            <p:ph type="title"/>
          </p:nvPr>
        </p:nvSpPr>
        <p:spPr>
          <a:xfrm>
            <a:off x="713100" y="539400"/>
            <a:ext cx="7717800" cy="572700"/>
          </a:xfrm>
          <a:prstGeom prst="rect">
            <a:avLst/>
          </a:prstGeom>
          <a:noFill/>
          <a:ln>
            <a:noFill/>
          </a:ln>
        </p:spPr>
        <p:txBody>
          <a:bodyPr spcFirstLastPara="1" wrap="square" lIns="91425" tIns="91425" rIns="91425" bIns="91425" anchor="t" anchorCtr="0">
            <a:noAutofit/>
          </a:bodyPr>
          <a:lstStyle>
            <a:lvl1pPr lvl="0" rtl="0">
              <a:spcBef>
                <a:spcPct val="0"/>
              </a:spcBef>
              <a:spcAft>
                <a:spcPct val="0"/>
              </a:spcAft>
              <a:buClr>
                <a:schemeClr val="dk1"/>
              </a:buClr>
              <a:buSzPts val="2800"/>
              <a:buFont typeface="Paytone One"/>
              <a:buNone/>
              <a:defRPr sz="2800" b="1">
                <a:solidFill>
                  <a:schemeClr val="dk1"/>
                </a:solidFill>
                <a:latin typeface="Paytone One"/>
                <a:ea typeface="Paytone One"/>
                <a:cs typeface="Paytone One"/>
                <a:sym typeface="Paytone One"/>
              </a:defRPr>
            </a:lvl1pPr>
            <a:lvl2pPr lvl="1" rtl="0">
              <a:spcBef>
                <a:spcPct val="0"/>
              </a:spcBef>
              <a:spcAft>
                <a:spcPct val="0"/>
              </a:spcAft>
              <a:buClr>
                <a:schemeClr val="dk1"/>
              </a:buClr>
              <a:buSzPts val="2800"/>
              <a:buFont typeface="Paytone One"/>
              <a:buNone/>
              <a:defRPr sz="2800" b="1">
                <a:solidFill>
                  <a:schemeClr val="dk1"/>
                </a:solidFill>
                <a:latin typeface="Paytone One"/>
                <a:ea typeface="Paytone One"/>
                <a:cs typeface="Paytone One"/>
                <a:sym typeface="Paytone One"/>
              </a:defRPr>
            </a:lvl2pPr>
            <a:lvl3pPr lvl="2" rtl="0">
              <a:spcBef>
                <a:spcPct val="0"/>
              </a:spcBef>
              <a:spcAft>
                <a:spcPct val="0"/>
              </a:spcAft>
              <a:buClr>
                <a:schemeClr val="dk1"/>
              </a:buClr>
              <a:buSzPts val="2800"/>
              <a:buFont typeface="Paytone One"/>
              <a:buNone/>
              <a:defRPr sz="2800" b="1">
                <a:solidFill>
                  <a:schemeClr val="dk1"/>
                </a:solidFill>
                <a:latin typeface="Paytone One"/>
                <a:ea typeface="Paytone One"/>
                <a:cs typeface="Paytone One"/>
                <a:sym typeface="Paytone One"/>
              </a:defRPr>
            </a:lvl3pPr>
            <a:lvl4pPr lvl="3" rtl="0">
              <a:spcBef>
                <a:spcPct val="0"/>
              </a:spcBef>
              <a:spcAft>
                <a:spcPct val="0"/>
              </a:spcAft>
              <a:buClr>
                <a:schemeClr val="dk1"/>
              </a:buClr>
              <a:buSzPts val="2800"/>
              <a:buFont typeface="Paytone One"/>
              <a:buNone/>
              <a:defRPr sz="2800" b="1">
                <a:solidFill>
                  <a:schemeClr val="dk1"/>
                </a:solidFill>
                <a:latin typeface="Paytone One"/>
                <a:ea typeface="Paytone One"/>
                <a:cs typeface="Paytone One"/>
                <a:sym typeface="Paytone One"/>
              </a:defRPr>
            </a:lvl4pPr>
            <a:lvl5pPr lvl="4" rtl="0">
              <a:spcBef>
                <a:spcPct val="0"/>
              </a:spcBef>
              <a:spcAft>
                <a:spcPct val="0"/>
              </a:spcAft>
              <a:buClr>
                <a:schemeClr val="dk1"/>
              </a:buClr>
              <a:buSzPts val="2800"/>
              <a:buFont typeface="Paytone One"/>
              <a:buNone/>
              <a:defRPr sz="2800" b="1">
                <a:solidFill>
                  <a:schemeClr val="dk1"/>
                </a:solidFill>
                <a:latin typeface="Paytone One"/>
                <a:ea typeface="Paytone One"/>
                <a:cs typeface="Paytone One"/>
                <a:sym typeface="Paytone One"/>
              </a:defRPr>
            </a:lvl5pPr>
            <a:lvl6pPr lvl="5" rtl="0">
              <a:spcBef>
                <a:spcPct val="0"/>
              </a:spcBef>
              <a:spcAft>
                <a:spcPct val="0"/>
              </a:spcAft>
              <a:buClr>
                <a:schemeClr val="dk1"/>
              </a:buClr>
              <a:buSzPts val="2800"/>
              <a:buFont typeface="Paytone One"/>
              <a:buNone/>
              <a:defRPr sz="2800" b="1">
                <a:solidFill>
                  <a:schemeClr val="dk1"/>
                </a:solidFill>
                <a:latin typeface="Paytone One"/>
                <a:ea typeface="Paytone One"/>
                <a:cs typeface="Paytone One"/>
                <a:sym typeface="Paytone One"/>
              </a:defRPr>
            </a:lvl6pPr>
            <a:lvl7pPr lvl="6" rtl="0">
              <a:spcBef>
                <a:spcPct val="0"/>
              </a:spcBef>
              <a:spcAft>
                <a:spcPct val="0"/>
              </a:spcAft>
              <a:buClr>
                <a:schemeClr val="dk1"/>
              </a:buClr>
              <a:buSzPts val="2800"/>
              <a:buFont typeface="Paytone One"/>
              <a:buNone/>
              <a:defRPr sz="2800" b="1">
                <a:solidFill>
                  <a:schemeClr val="dk1"/>
                </a:solidFill>
                <a:latin typeface="Paytone One"/>
                <a:ea typeface="Paytone One"/>
                <a:cs typeface="Paytone One"/>
                <a:sym typeface="Paytone One"/>
              </a:defRPr>
            </a:lvl7pPr>
            <a:lvl8pPr lvl="7" rtl="0">
              <a:spcBef>
                <a:spcPct val="0"/>
              </a:spcBef>
              <a:spcAft>
                <a:spcPct val="0"/>
              </a:spcAft>
              <a:buClr>
                <a:schemeClr val="dk1"/>
              </a:buClr>
              <a:buSzPts val="2800"/>
              <a:buFont typeface="Paytone One"/>
              <a:buNone/>
              <a:defRPr sz="2800" b="1">
                <a:solidFill>
                  <a:schemeClr val="dk1"/>
                </a:solidFill>
                <a:latin typeface="Paytone One"/>
                <a:ea typeface="Paytone One"/>
                <a:cs typeface="Paytone One"/>
                <a:sym typeface="Paytone One"/>
              </a:defRPr>
            </a:lvl8pPr>
            <a:lvl9pPr lvl="8" rtl="0">
              <a:spcBef>
                <a:spcPct val="0"/>
              </a:spcBef>
              <a:spcAft>
                <a:spcPct val="0"/>
              </a:spcAft>
              <a:buClr>
                <a:schemeClr val="dk1"/>
              </a:buClr>
              <a:buSzPts val="2800"/>
              <a:buFont typeface="Paytone One"/>
              <a:buNone/>
              <a:defRPr sz="2800" b="1">
                <a:solidFill>
                  <a:schemeClr val="dk1"/>
                </a:solidFill>
                <a:latin typeface="Paytone One"/>
                <a:ea typeface="Paytone One"/>
                <a:cs typeface="Paytone One"/>
                <a:sym typeface="Paytone One"/>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ct val="0"/>
              </a:spcBef>
              <a:spcAft>
                <a:spcPct val="0"/>
              </a:spcAft>
              <a:buClr>
                <a:schemeClr val="dk1"/>
              </a:buClr>
              <a:buSzPts val="1400"/>
              <a:buFont typeface="Actor"/>
              <a:buChar char="●"/>
              <a:defRPr>
                <a:solidFill>
                  <a:schemeClr val="dk1"/>
                </a:solidFill>
                <a:latin typeface="Actor"/>
                <a:ea typeface="Actor"/>
                <a:cs typeface="Actor"/>
                <a:sym typeface="Actor"/>
              </a:defRPr>
            </a:lvl1pPr>
            <a:lvl2pPr marL="914400" lvl="1" indent="-317500">
              <a:lnSpc>
                <a:spcPct val="115000"/>
              </a:lnSpc>
              <a:spcBef>
                <a:spcPts val="1600"/>
              </a:spcBef>
              <a:spcAft>
                <a:spcPct val="0"/>
              </a:spcAft>
              <a:buClr>
                <a:schemeClr val="dk1"/>
              </a:buClr>
              <a:buSzPts val="1400"/>
              <a:buFont typeface="Actor"/>
              <a:buChar char="○"/>
              <a:defRPr>
                <a:solidFill>
                  <a:schemeClr val="dk1"/>
                </a:solidFill>
                <a:latin typeface="Actor"/>
                <a:ea typeface="Actor"/>
                <a:cs typeface="Actor"/>
                <a:sym typeface="Actor"/>
              </a:defRPr>
            </a:lvl2pPr>
            <a:lvl3pPr marL="1371600" lvl="2" indent="-317500">
              <a:lnSpc>
                <a:spcPct val="115000"/>
              </a:lnSpc>
              <a:spcBef>
                <a:spcPts val="1600"/>
              </a:spcBef>
              <a:spcAft>
                <a:spcPct val="0"/>
              </a:spcAft>
              <a:buClr>
                <a:schemeClr val="dk1"/>
              </a:buClr>
              <a:buSzPts val="1400"/>
              <a:buFont typeface="Actor"/>
              <a:buChar char="■"/>
              <a:defRPr>
                <a:solidFill>
                  <a:schemeClr val="dk1"/>
                </a:solidFill>
                <a:latin typeface="Actor"/>
                <a:ea typeface="Actor"/>
                <a:cs typeface="Actor"/>
                <a:sym typeface="Actor"/>
              </a:defRPr>
            </a:lvl3pPr>
            <a:lvl4pPr marL="1828800" lvl="3" indent="-317500">
              <a:lnSpc>
                <a:spcPct val="115000"/>
              </a:lnSpc>
              <a:spcBef>
                <a:spcPts val="1600"/>
              </a:spcBef>
              <a:spcAft>
                <a:spcPct val="0"/>
              </a:spcAft>
              <a:buClr>
                <a:schemeClr val="dk1"/>
              </a:buClr>
              <a:buSzPts val="1400"/>
              <a:buFont typeface="Actor"/>
              <a:buChar char="●"/>
              <a:defRPr>
                <a:solidFill>
                  <a:schemeClr val="dk1"/>
                </a:solidFill>
                <a:latin typeface="Actor"/>
                <a:ea typeface="Actor"/>
                <a:cs typeface="Actor"/>
                <a:sym typeface="Actor"/>
              </a:defRPr>
            </a:lvl4pPr>
            <a:lvl5pPr marL="2286000" lvl="4" indent="-317500">
              <a:lnSpc>
                <a:spcPct val="115000"/>
              </a:lnSpc>
              <a:spcBef>
                <a:spcPts val="1600"/>
              </a:spcBef>
              <a:spcAft>
                <a:spcPct val="0"/>
              </a:spcAft>
              <a:buClr>
                <a:schemeClr val="dk1"/>
              </a:buClr>
              <a:buSzPts val="1400"/>
              <a:buFont typeface="Actor"/>
              <a:buChar char="○"/>
              <a:defRPr>
                <a:solidFill>
                  <a:schemeClr val="dk1"/>
                </a:solidFill>
                <a:latin typeface="Actor"/>
                <a:ea typeface="Actor"/>
                <a:cs typeface="Actor"/>
                <a:sym typeface="Actor"/>
              </a:defRPr>
            </a:lvl5pPr>
            <a:lvl6pPr marL="2743200" lvl="5" indent="-317500">
              <a:lnSpc>
                <a:spcPct val="115000"/>
              </a:lnSpc>
              <a:spcBef>
                <a:spcPts val="1600"/>
              </a:spcBef>
              <a:spcAft>
                <a:spcPct val="0"/>
              </a:spcAft>
              <a:buClr>
                <a:schemeClr val="dk1"/>
              </a:buClr>
              <a:buSzPts val="1400"/>
              <a:buFont typeface="Actor"/>
              <a:buChar char="■"/>
              <a:defRPr>
                <a:solidFill>
                  <a:schemeClr val="dk1"/>
                </a:solidFill>
                <a:latin typeface="Actor"/>
                <a:ea typeface="Actor"/>
                <a:cs typeface="Actor"/>
                <a:sym typeface="Actor"/>
              </a:defRPr>
            </a:lvl6pPr>
            <a:lvl7pPr marL="3200400" lvl="6" indent="-317500">
              <a:lnSpc>
                <a:spcPct val="115000"/>
              </a:lnSpc>
              <a:spcBef>
                <a:spcPts val="1600"/>
              </a:spcBef>
              <a:spcAft>
                <a:spcPct val="0"/>
              </a:spcAft>
              <a:buClr>
                <a:schemeClr val="dk1"/>
              </a:buClr>
              <a:buSzPts val="1400"/>
              <a:buFont typeface="Actor"/>
              <a:buChar char="●"/>
              <a:defRPr>
                <a:solidFill>
                  <a:schemeClr val="dk1"/>
                </a:solidFill>
                <a:latin typeface="Actor"/>
                <a:ea typeface="Actor"/>
                <a:cs typeface="Actor"/>
                <a:sym typeface="Actor"/>
              </a:defRPr>
            </a:lvl7pPr>
            <a:lvl8pPr marL="3657600" lvl="7" indent="-317500">
              <a:lnSpc>
                <a:spcPct val="115000"/>
              </a:lnSpc>
              <a:spcBef>
                <a:spcPts val="1600"/>
              </a:spcBef>
              <a:spcAft>
                <a:spcPct val="0"/>
              </a:spcAft>
              <a:buClr>
                <a:schemeClr val="dk1"/>
              </a:buClr>
              <a:buSzPts val="1400"/>
              <a:buFont typeface="Actor"/>
              <a:buChar char="○"/>
              <a:defRPr>
                <a:solidFill>
                  <a:schemeClr val="dk1"/>
                </a:solidFill>
                <a:latin typeface="Actor"/>
                <a:ea typeface="Actor"/>
                <a:cs typeface="Actor"/>
                <a:sym typeface="Actor"/>
              </a:defRPr>
            </a:lvl8pPr>
            <a:lvl9pPr marL="4114800" lvl="8" indent="-317500">
              <a:lnSpc>
                <a:spcPct val="115000"/>
              </a:lnSpc>
              <a:spcBef>
                <a:spcPts val="1600"/>
              </a:spcBef>
              <a:spcAft>
                <a:spcPts val="1600"/>
              </a:spcAft>
              <a:buClr>
                <a:schemeClr val="dk1"/>
              </a:buClr>
              <a:buSzPts val="1400"/>
              <a:buFont typeface="Actor"/>
              <a:buChar char="■"/>
              <a:defRPr>
                <a:solidFill>
                  <a:schemeClr val="dk1"/>
                </a:solidFill>
                <a:latin typeface="Actor"/>
                <a:ea typeface="Actor"/>
                <a:cs typeface="Actor"/>
                <a:sym typeface="Acto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61" r:id="rId4"/>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hf hdr="0" ftr="0" dt="0"/>
  <p:txStyles>
    <p:title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rgbClr val="F9EFE7"/>
        </a:solidFill>
        <a:effectLst/>
      </p:bgPr>
    </p:bg>
    <p:spTree>
      <p:nvGrpSpPr>
        <p:cNvPr id="1" name="Shape 5"/>
        <p:cNvGrpSpPr/>
        <p:nvPr/>
      </p:nvGrpSpPr>
      <p:grpSpPr>
        <a:xfrm>
          <a:off x="0" y="0"/>
          <a:ext cx="0" cy="0"/>
        </a:xfrm>
      </p:grpSpPr>
      <p:sp>
        <p:nvSpPr>
          <p:cNvPr id="6" name="Google Shape;6;p1"/>
          <p:cNvSpPr txBox="1">
            <a:spLocks noGrp="1"/>
          </p:cNvSpPr>
          <p:nvPr>
            <p:ph type="title"/>
          </p:nvPr>
        </p:nvSpPr>
        <p:spPr>
          <a:xfrm>
            <a:off x="720000" y="531833"/>
            <a:ext cx="7704000" cy="572700"/>
          </a:xfrm>
          <a:prstGeom prst="rect">
            <a:avLst/>
          </a:prstGeom>
          <a:noFill/>
          <a:ln>
            <a:noFill/>
          </a:ln>
        </p:spPr>
        <p:txBody>
          <a:bodyPr spcFirstLastPara="1" wrap="square" lIns="91425" tIns="91425" rIns="91425" bIns="91425" anchor="t" anchorCtr="0">
            <a:noAutofit/>
          </a:bodyPr>
          <a:lstStyle>
            <a:lvl1pPr lvl="0">
              <a:lnSpc>
                <a:spcPct val="80000"/>
              </a:lnSpc>
              <a:spcBef>
                <a:spcPct val="0"/>
              </a:spcBef>
              <a:spcAft>
                <a:spcPct val="0"/>
              </a:spcAft>
              <a:buClr>
                <a:schemeClr val="lt2"/>
              </a:buClr>
              <a:buSzPts val="4800"/>
              <a:buFont typeface="Proxima Nova Extrabold"/>
              <a:buNone/>
              <a:defRPr sz="4800">
                <a:solidFill>
                  <a:schemeClr val="lt2"/>
                </a:solidFill>
                <a:latin typeface="Proxima Nova Extrabold"/>
                <a:ea typeface="Proxima Nova Extrabold"/>
                <a:cs typeface="Proxima Nova Extrabold"/>
                <a:sym typeface="Proxima Nova Extrabold"/>
              </a:defRPr>
            </a:lvl1pPr>
            <a:lvl2pPr lvl="1">
              <a:lnSpc>
                <a:spcPct val="80000"/>
              </a:lnSpc>
              <a:spcBef>
                <a:spcPct val="0"/>
              </a:spcBef>
              <a:spcAft>
                <a:spcPct val="0"/>
              </a:spcAft>
              <a:buClr>
                <a:schemeClr val="lt2"/>
              </a:buClr>
              <a:buSzPts val="4800"/>
              <a:buFont typeface="Proxima Nova Extrabold"/>
              <a:buNone/>
              <a:defRPr sz="4800">
                <a:solidFill>
                  <a:schemeClr val="lt2"/>
                </a:solidFill>
                <a:latin typeface="Proxima Nova Extrabold"/>
                <a:ea typeface="Proxima Nova Extrabold"/>
                <a:cs typeface="Proxima Nova Extrabold"/>
                <a:sym typeface="Proxima Nova Extrabold"/>
              </a:defRPr>
            </a:lvl2pPr>
            <a:lvl3pPr lvl="2">
              <a:lnSpc>
                <a:spcPct val="80000"/>
              </a:lnSpc>
              <a:spcBef>
                <a:spcPct val="0"/>
              </a:spcBef>
              <a:spcAft>
                <a:spcPct val="0"/>
              </a:spcAft>
              <a:buClr>
                <a:schemeClr val="lt2"/>
              </a:buClr>
              <a:buSzPts val="4800"/>
              <a:buFont typeface="Proxima Nova Extrabold"/>
              <a:buNone/>
              <a:defRPr sz="4800">
                <a:solidFill>
                  <a:schemeClr val="lt2"/>
                </a:solidFill>
                <a:latin typeface="Proxima Nova Extrabold"/>
                <a:ea typeface="Proxima Nova Extrabold"/>
                <a:cs typeface="Proxima Nova Extrabold"/>
                <a:sym typeface="Proxima Nova Extrabold"/>
              </a:defRPr>
            </a:lvl3pPr>
            <a:lvl4pPr lvl="3">
              <a:lnSpc>
                <a:spcPct val="80000"/>
              </a:lnSpc>
              <a:spcBef>
                <a:spcPct val="0"/>
              </a:spcBef>
              <a:spcAft>
                <a:spcPct val="0"/>
              </a:spcAft>
              <a:buClr>
                <a:schemeClr val="lt2"/>
              </a:buClr>
              <a:buSzPts val="4800"/>
              <a:buFont typeface="Proxima Nova Extrabold"/>
              <a:buNone/>
              <a:defRPr sz="4800">
                <a:solidFill>
                  <a:schemeClr val="lt2"/>
                </a:solidFill>
                <a:latin typeface="Proxima Nova Extrabold"/>
                <a:ea typeface="Proxima Nova Extrabold"/>
                <a:cs typeface="Proxima Nova Extrabold"/>
                <a:sym typeface="Proxima Nova Extrabold"/>
              </a:defRPr>
            </a:lvl4pPr>
            <a:lvl5pPr lvl="4">
              <a:lnSpc>
                <a:spcPct val="80000"/>
              </a:lnSpc>
              <a:spcBef>
                <a:spcPct val="0"/>
              </a:spcBef>
              <a:spcAft>
                <a:spcPct val="0"/>
              </a:spcAft>
              <a:buClr>
                <a:schemeClr val="lt2"/>
              </a:buClr>
              <a:buSzPts val="4800"/>
              <a:buFont typeface="Proxima Nova Extrabold"/>
              <a:buNone/>
              <a:defRPr sz="4800">
                <a:solidFill>
                  <a:schemeClr val="lt2"/>
                </a:solidFill>
                <a:latin typeface="Proxima Nova Extrabold"/>
                <a:ea typeface="Proxima Nova Extrabold"/>
                <a:cs typeface="Proxima Nova Extrabold"/>
                <a:sym typeface="Proxima Nova Extrabold"/>
              </a:defRPr>
            </a:lvl5pPr>
            <a:lvl6pPr lvl="5">
              <a:lnSpc>
                <a:spcPct val="80000"/>
              </a:lnSpc>
              <a:spcBef>
                <a:spcPct val="0"/>
              </a:spcBef>
              <a:spcAft>
                <a:spcPct val="0"/>
              </a:spcAft>
              <a:buClr>
                <a:schemeClr val="lt2"/>
              </a:buClr>
              <a:buSzPts val="4800"/>
              <a:buFont typeface="Proxima Nova Extrabold"/>
              <a:buNone/>
              <a:defRPr sz="4800">
                <a:solidFill>
                  <a:schemeClr val="lt2"/>
                </a:solidFill>
                <a:latin typeface="Proxima Nova Extrabold"/>
                <a:ea typeface="Proxima Nova Extrabold"/>
                <a:cs typeface="Proxima Nova Extrabold"/>
                <a:sym typeface="Proxima Nova Extrabold"/>
              </a:defRPr>
            </a:lvl6pPr>
            <a:lvl7pPr lvl="6">
              <a:lnSpc>
                <a:spcPct val="80000"/>
              </a:lnSpc>
              <a:spcBef>
                <a:spcPct val="0"/>
              </a:spcBef>
              <a:spcAft>
                <a:spcPct val="0"/>
              </a:spcAft>
              <a:buClr>
                <a:schemeClr val="lt2"/>
              </a:buClr>
              <a:buSzPts val="4800"/>
              <a:buFont typeface="Proxima Nova Extrabold"/>
              <a:buNone/>
              <a:defRPr sz="4800">
                <a:solidFill>
                  <a:schemeClr val="lt2"/>
                </a:solidFill>
                <a:latin typeface="Proxima Nova Extrabold"/>
                <a:ea typeface="Proxima Nova Extrabold"/>
                <a:cs typeface="Proxima Nova Extrabold"/>
                <a:sym typeface="Proxima Nova Extrabold"/>
              </a:defRPr>
            </a:lvl7pPr>
            <a:lvl8pPr lvl="7">
              <a:lnSpc>
                <a:spcPct val="80000"/>
              </a:lnSpc>
              <a:spcBef>
                <a:spcPct val="0"/>
              </a:spcBef>
              <a:spcAft>
                <a:spcPct val="0"/>
              </a:spcAft>
              <a:buClr>
                <a:schemeClr val="lt2"/>
              </a:buClr>
              <a:buSzPts val="4800"/>
              <a:buFont typeface="Proxima Nova Extrabold"/>
              <a:buNone/>
              <a:defRPr sz="4800">
                <a:solidFill>
                  <a:schemeClr val="lt2"/>
                </a:solidFill>
                <a:latin typeface="Proxima Nova Extrabold"/>
                <a:ea typeface="Proxima Nova Extrabold"/>
                <a:cs typeface="Proxima Nova Extrabold"/>
                <a:sym typeface="Proxima Nova Extrabold"/>
              </a:defRPr>
            </a:lvl8pPr>
            <a:lvl9pPr lvl="8">
              <a:lnSpc>
                <a:spcPct val="80000"/>
              </a:lnSpc>
              <a:spcBef>
                <a:spcPct val="0"/>
              </a:spcBef>
              <a:spcAft>
                <a:spcPct val="0"/>
              </a:spcAft>
              <a:buClr>
                <a:schemeClr val="lt2"/>
              </a:buClr>
              <a:buSzPts val="4800"/>
              <a:buFont typeface="Proxima Nova Extrabold"/>
              <a:buNone/>
              <a:defRPr sz="4800">
                <a:solidFill>
                  <a:schemeClr val="lt2"/>
                </a:solidFill>
                <a:latin typeface="Proxima Nova Extrabold"/>
                <a:ea typeface="Proxima Nova Extrabold"/>
                <a:cs typeface="Proxima Nova Extrabold"/>
                <a:sym typeface="Proxima Nova Extrabold"/>
              </a:defRPr>
            </a:lvl9pPr>
          </a:lstStyle>
          <a:p>
            <a:endParaRPr/>
          </a:p>
        </p:txBody>
      </p:sp>
      <p:sp>
        <p:nvSpPr>
          <p:cNvPr id="7" name="Google Shape;7;p1"/>
          <p:cNvSpPr txBox="1">
            <a:spLocks noGrp="1"/>
          </p:cNvSpPr>
          <p:nvPr>
            <p:ph type="body" idx="1"/>
          </p:nvPr>
        </p:nvSpPr>
        <p:spPr>
          <a:xfrm>
            <a:off x="720000" y="922850"/>
            <a:ext cx="7704000" cy="34518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ct val="0"/>
              </a:spcBef>
              <a:spcAft>
                <a:spcPct val="0"/>
              </a:spcAft>
              <a:buClr>
                <a:schemeClr val="accent4"/>
              </a:buClr>
              <a:buSzPts val="1400"/>
              <a:buFont typeface="Raleway Thin"/>
              <a:buChar char="●"/>
              <a:defRPr>
                <a:solidFill>
                  <a:schemeClr val="accent4"/>
                </a:solidFill>
                <a:latin typeface="Raleway Thin"/>
                <a:ea typeface="Raleway Thin"/>
                <a:cs typeface="Raleway Thin"/>
                <a:sym typeface="Raleway Thin"/>
              </a:defRPr>
            </a:lvl1pPr>
            <a:lvl2pPr marL="914400" lvl="1" indent="-317500">
              <a:lnSpc>
                <a:spcPct val="100000"/>
              </a:lnSpc>
              <a:spcBef>
                <a:spcPts val="1600"/>
              </a:spcBef>
              <a:spcAft>
                <a:spcPct val="0"/>
              </a:spcAft>
              <a:buClr>
                <a:schemeClr val="accent4"/>
              </a:buClr>
              <a:buSzPts val="1400"/>
              <a:buFont typeface="Raleway Thin"/>
              <a:buChar char="○"/>
              <a:defRPr>
                <a:solidFill>
                  <a:schemeClr val="accent4"/>
                </a:solidFill>
                <a:latin typeface="Raleway Thin"/>
                <a:ea typeface="Raleway Thin"/>
                <a:cs typeface="Raleway Thin"/>
                <a:sym typeface="Raleway Thin"/>
              </a:defRPr>
            </a:lvl2pPr>
            <a:lvl3pPr marL="1371600" lvl="2" indent="-317500">
              <a:lnSpc>
                <a:spcPct val="100000"/>
              </a:lnSpc>
              <a:spcBef>
                <a:spcPts val="1600"/>
              </a:spcBef>
              <a:spcAft>
                <a:spcPct val="0"/>
              </a:spcAft>
              <a:buClr>
                <a:schemeClr val="accent4"/>
              </a:buClr>
              <a:buSzPts val="1400"/>
              <a:buFont typeface="Raleway Thin"/>
              <a:buChar char="■"/>
              <a:defRPr>
                <a:solidFill>
                  <a:schemeClr val="accent4"/>
                </a:solidFill>
                <a:latin typeface="Raleway Thin"/>
                <a:ea typeface="Raleway Thin"/>
                <a:cs typeface="Raleway Thin"/>
                <a:sym typeface="Raleway Thin"/>
              </a:defRPr>
            </a:lvl3pPr>
            <a:lvl4pPr marL="1828800" lvl="3" indent="-317500">
              <a:lnSpc>
                <a:spcPct val="100000"/>
              </a:lnSpc>
              <a:spcBef>
                <a:spcPts val="1600"/>
              </a:spcBef>
              <a:spcAft>
                <a:spcPct val="0"/>
              </a:spcAft>
              <a:buClr>
                <a:schemeClr val="accent4"/>
              </a:buClr>
              <a:buSzPts val="1400"/>
              <a:buFont typeface="Raleway Thin"/>
              <a:buChar char="●"/>
              <a:defRPr>
                <a:solidFill>
                  <a:schemeClr val="accent4"/>
                </a:solidFill>
                <a:latin typeface="Raleway Thin"/>
                <a:ea typeface="Raleway Thin"/>
                <a:cs typeface="Raleway Thin"/>
                <a:sym typeface="Raleway Thin"/>
              </a:defRPr>
            </a:lvl4pPr>
            <a:lvl5pPr marL="2286000" lvl="4" indent="-317500">
              <a:lnSpc>
                <a:spcPct val="100000"/>
              </a:lnSpc>
              <a:spcBef>
                <a:spcPts val="1600"/>
              </a:spcBef>
              <a:spcAft>
                <a:spcPct val="0"/>
              </a:spcAft>
              <a:buClr>
                <a:schemeClr val="accent4"/>
              </a:buClr>
              <a:buSzPts val="1400"/>
              <a:buFont typeface="Raleway Thin"/>
              <a:buChar char="○"/>
              <a:defRPr>
                <a:solidFill>
                  <a:schemeClr val="accent4"/>
                </a:solidFill>
                <a:latin typeface="Raleway Thin"/>
                <a:ea typeface="Raleway Thin"/>
                <a:cs typeface="Raleway Thin"/>
                <a:sym typeface="Raleway Thin"/>
              </a:defRPr>
            </a:lvl5pPr>
            <a:lvl6pPr marL="2743200" lvl="5" indent="-317500">
              <a:lnSpc>
                <a:spcPct val="100000"/>
              </a:lnSpc>
              <a:spcBef>
                <a:spcPts val="1600"/>
              </a:spcBef>
              <a:spcAft>
                <a:spcPct val="0"/>
              </a:spcAft>
              <a:buClr>
                <a:schemeClr val="accent4"/>
              </a:buClr>
              <a:buSzPts val="1400"/>
              <a:buFont typeface="Raleway Thin"/>
              <a:buChar char="■"/>
              <a:defRPr>
                <a:solidFill>
                  <a:schemeClr val="accent4"/>
                </a:solidFill>
                <a:latin typeface="Raleway Thin"/>
                <a:ea typeface="Raleway Thin"/>
                <a:cs typeface="Raleway Thin"/>
                <a:sym typeface="Raleway Thin"/>
              </a:defRPr>
            </a:lvl6pPr>
            <a:lvl7pPr marL="3200400" lvl="6" indent="-317500">
              <a:lnSpc>
                <a:spcPct val="100000"/>
              </a:lnSpc>
              <a:spcBef>
                <a:spcPts val="1600"/>
              </a:spcBef>
              <a:spcAft>
                <a:spcPct val="0"/>
              </a:spcAft>
              <a:buClr>
                <a:schemeClr val="accent4"/>
              </a:buClr>
              <a:buSzPts val="1400"/>
              <a:buFont typeface="Raleway Thin"/>
              <a:buChar char="●"/>
              <a:defRPr>
                <a:solidFill>
                  <a:schemeClr val="accent4"/>
                </a:solidFill>
                <a:latin typeface="Raleway Thin"/>
                <a:ea typeface="Raleway Thin"/>
                <a:cs typeface="Raleway Thin"/>
                <a:sym typeface="Raleway Thin"/>
              </a:defRPr>
            </a:lvl7pPr>
            <a:lvl8pPr marL="3657600" lvl="7" indent="-317500">
              <a:lnSpc>
                <a:spcPct val="100000"/>
              </a:lnSpc>
              <a:spcBef>
                <a:spcPts val="1600"/>
              </a:spcBef>
              <a:spcAft>
                <a:spcPct val="0"/>
              </a:spcAft>
              <a:buClr>
                <a:schemeClr val="accent4"/>
              </a:buClr>
              <a:buSzPts val="1400"/>
              <a:buFont typeface="Raleway Thin"/>
              <a:buChar char="○"/>
              <a:defRPr>
                <a:solidFill>
                  <a:schemeClr val="accent4"/>
                </a:solidFill>
                <a:latin typeface="Raleway Thin"/>
                <a:ea typeface="Raleway Thin"/>
                <a:cs typeface="Raleway Thin"/>
                <a:sym typeface="Raleway Thin"/>
              </a:defRPr>
            </a:lvl8pPr>
            <a:lvl9pPr marL="4114800" lvl="8" indent="-317500">
              <a:lnSpc>
                <a:spcPct val="100000"/>
              </a:lnSpc>
              <a:spcBef>
                <a:spcPts val="1600"/>
              </a:spcBef>
              <a:spcAft>
                <a:spcPts val="1600"/>
              </a:spcAft>
              <a:buClr>
                <a:schemeClr val="accent4"/>
              </a:buClr>
              <a:buSzPts val="1400"/>
              <a:buFont typeface="Raleway Thin"/>
              <a:buChar char="■"/>
              <a:defRPr>
                <a:solidFill>
                  <a:schemeClr val="accent4"/>
                </a:solidFill>
                <a:latin typeface="Raleway Thin"/>
                <a:ea typeface="Raleway Thin"/>
                <a:cs typeface="Raleway Thin"/>
                <a:sym typeface="Raleway Thin"/>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ct val="0"/>
              </a:spcBef>
              <a:spcAft>
                <a:spcPct val="0"/>
              </a:spcAft>
              <a:buNone/>
            </a:pPr>
            <a:fld id="{00000000-1234-1234-1234-123412341234}" type="slidenum">
              <a:rPr lang="en"/>
              <a:t>‹#›</a:t>
            </a:fld>
            <a:endParaRPr/>
          </a:p>
        </p:txBody>
      </p:sp>
    </p:spTree>
    <p:extLst>
      <p:ext uri="{BB962C8B-B14F-4D97-AF65-F5344CB8AC3E}">
        <p14:creationId xmlns:p14="http://schemas.microsoft.com/office/powerpoint/2010/main" val="2048977211"/>
      </p:ext>
    </p:extLst>
  </p:cSld>
  <p:clrMap bg1="lt1" tx1="dk1" bg2="dk2" tx2="lt2" accent1="accent1" accent2="accent2" accent3="accent3" accent4="accent4" accent5="accent5" accent6="accent6" hlink="hlink" folHlink="folHlink"/>
  <p:sldLayoutIdLst>
    <p:sldLayoutId id="2147483704" r:id="rId1"/>
    <p:sldLayoutId id="2147483710" r:id="rId2"/>
    <p:sldLayoutId id="2147483715" r:id="rId3"/>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xStyles>
    <p:title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2" name="Title Placeholder 1">
            <a:extLst>
              <a:ext uri="{FF2B5EF4-FFF2-40B4-BE49-F238E27FC236}">
                <a16:creationId xmlns:a16="http://schemas.microsoft.com/office/drawing/2014/main" id="{A002B8CF-BD0B-CAC1-6236-DB8DDCF2AEC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816EBF49-E55C-53D6-FBC1-AB3B1038662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DD1310E2-0FED-5696-7D9F-0C5EEA825FD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7776D0B-8190-E44F-9459-CBB7AAA67AC7}" type="datetimeFigureOut">
              <a:rPr lang="x-none" smtClean="0"/>
              <a:t>27/02/2025</a:t>
            </a:fld>
            <a:endParaRPr lang="x-none"/>
          </a:p>
        </p:txBody>
      </p:sp>
      <p:sp>
        <p:nvSpPr>
          <p:cNvPr id="5" name="Footer Placeholder 4">
            <a:extLst>
              <a:ext uri="{FF2B5EF4-FFF2-40B4-BE49-F238E27FC236}">
                <a16:creationId xmlns:a16="http://schemas.microsoft.com/office/drawing/2014/main" id="{F0B8167A-C102-063D-E812-48E21D812606}"/>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5A7C11D8-9BC0-976A-13CD-4715C630E82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1233183-9FE1-E049-B82B-78531EEED54A}" type="slidenum">
              <a:rPr lang="x-none" smtClean="0"/>
              <a:t>‹#›</a:t>
            </a:fld>
            <a:endParaRPr lang="x-none"/>
          </a:p>
        </p:txBody>
      </p:sp>
    </p:spTree>
    <p:extLst>
      <p:ext uri="{BB962C8B-B14F-4D97-AF65-F5344CB8AC3E}">
        <p14:creationId xmlns:p14="http://schemas.microsoft.com/office/powerpoint/2010/main" val="1777886838"/>
      </p:ext>
    </p:extLst>
  </p:cSld>
  <p:clrMap bg1="lt1" tx1="dk1" bg2="lt2" tx2="dk2" accent1="accent1" accent2="accent2" accent3="accent3" accent4="accent4" accent5="accent5" accent6="accent6" hlink="hlink" folHlink="folHlink"/>
  <p:sldLayoutIdLst>
    <p:sldLayoutId id="2147483722" r:id="rId1"/>
  </p:sldLayoutIdLst>
  <p:transition/>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x-non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9.xml" /><Relationship Id="rId3" Type="http://schemas.openxmlformats.org/officeDocument/2006/relationships/image" Target="../media/image6.pn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10.xml" /><Relationship Id="rId3" Type="http://schemas.openxmlformats.org/officeDocument/2006/relationships/image" Target="../media/image7.png" /><Relationship Id="rId4" Type="http://schemas.openxmlformats.org/officeDocument/2006/relationships/image" Target="../media/image8.pn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11.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5.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12.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13.xml" /><Relationship Id="rId3" Type="http://schemas.openxmlformats.org/officeDocument/2006/relationships/image" Target="../media/image9.pn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14.xml" /><Relationship Id="rId3" Type="http://schemas.openxmlformats.org/officeDocument/2006/relationships/image" Target="../media/image10.png" /><Relationship Id="rId4" Type="http://schemas.openxmlformats.org/officeDocument/2006/relationships/image" Target="../media/image11.png"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15.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16.xml" /><Relationship Id="rId3" Type="http://schemas.openxmlformats.org/officeDocument/2006/relationships/image" Target="../media/image12.pn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7.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notesSlide" Target="../notesSlides/notesSlide2.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18.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19.xml" /><Relationship Id="rId3" Type="http://schemas.openxmlformats.org/officeDocument/2006/relationships/image" Target="../media/image13.jpeg"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20.xm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21.xml" /><Relationship Id="rId3" Type="http://schemas.openxmlformats.org/officeDocument/2006/relationships/image" Target="../media/image14.png"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22.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5.xm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23.xml" /><Relationship Id="rId3" Type="http://schemas.openxmlformats.org/officeDocument/2006/relationships/image" Target="../media/image4.png" /><Relationship Id="rId4" Type="http://schemas.openxmlformats.org/officeDocument/2006/relationships/image" Target="../media/image15.png"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24.xml" /><Relationship Id="rId3" Type="http://schemas.openxmlformats.org/officeDocument/2006/relationships/image" Target="../media/image16.png"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25.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26.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3.xml" /><Relationship Id="rId3" Type="http://schemas.openxmlformats.org/officeDocument/2006/relationships/image" Target="../media/image1.png" /><Relationship Id="rId4" Type="http://schemas.openxmlformats.org/officeDocument/2006/relationships/image" Target="../media/image2.png"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27.xml"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28.xml"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29.xml" /><Relationship Id="rId3" Type="http://schemas.openxmlformats.org/officeDocument/2006/relationships/image" Target="../media/image17.png" /><Relationship Id="rId4" Type="http://schemas.openxmlformats.org/officeDocument/2006/relationships/image" Target="../media/image18.png" /><Relationship Id="rId5" Type="http://schemas.microsoft.com/office/2007/relationships/hdphoto" Target="../media/image19.wdp" /><Relationship Id="rId6" Type="http://schemas.openxmlformats.org/officeDocument/2006/relationships/image" Target="../media/image20.png"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30.xml" /><Relationship Id="rId3" Type="http://schemas.openxmlformats.org/officeDocument/2006/relationships/image" Target="../media/image21.png"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31.xml"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32.xml" /><Relationship Id="rId3" Type="http://schemas.openxmlformats.org/officeDocument/2006/relationships/image" Target="../media/image22.jpeg"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33.xml" /><Relationship Id="rId3" Type="http://schemas.openxmlformats.org/officeDocument/2006/relationships/image" Target="../media/image23.png"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34.xml" /><Relationship Id="rId3" Type="http://schemas.openxmlformats.org/officeDocument/2006/relationships/image" Target="../media/image24.png"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35.xml"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36.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4.xml"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37.xml"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38.xml" /><Relationship Id="rId3" Type="http://schemas.openxmlformats.org/officeDocument/2006/relationships/image" Target="../media/image25.png"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39.xml" /><Relationship Id="rId3" Type="http://schemas.openxmlformats.org/officeDocument/2006/relationships/image" Target="../media/image26.png" /><Relationship Id="rId4" Type="http://schemas.openxmlformats.org/officeDocument/2006/relationships/image" Target="../media/image27.png" /><Relationship Id="rId5" Type="http://schemas.openxmlformats.org/officeDocument/2006/relationships/image" Target="../media/image28.png" /><Relationship Id="rId6" Type="http://schemas.openxmlformats.org/officeDocument/2006/relationships/image" Target="../media/image29.png"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40.xml"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5.xml" /></Relationships>
</file>

<file path=ppt/slides/_rels/slide45.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41.xml" /><Relationship Id="rId3" Type="http://schemas.openxmlformats.org/officeDocument/2006/relationships/image" Target="../media/image9.png" /></Relationships>
</file>

<file path=ppt/slides/_rels/slide46.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42.xml" /></Relationships>
</file>

<file path=ppt/slides/_rels/slide47.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43.xml" /></Relationships>
</file>

<file path=ppt/slides/_rels/slide48.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notesSlide" Target="../notesSlides/notesSlide44.xml" /></Relationships>
</file>

<file path=ppt/slides/_rels/slide49.xml.rels>&#65279;<?xml version="1.0" encoding="utf-8" standalone="yes"?><Relationships xmlns="http://schemas.openxmlformats.org/package/2006/relationships"><Relationship Id="rId1" Type="http://schemas.openxmlformats.org/officeDocument/2006/relationships/slideLayout" Target="../slideLayouts/slideLayout8.xml" /><Relationship Id="rId10" Type="http://schemas.openxmlformats.org/officeDocument/2006/relationships/image" Target="../media/image38.png" /><Relationship Id="rId11" Type="http://schemas.openxmlformats.org/officeDocument/2006/relationships/image" Target="../media/image39.png" /><Relationship Id="rId12" Type="http://schemas.openxmlformats.org/officeDocument/2006/relationships/image" Target="../media/image40.png" /><Relationship Id="rId13" Type="http://schemas.openxmlformats.org/officeDocument/2006/relationships/image" Target="../media/image41.png" /><Relationship Id="rId14" Type="http://schemas.openxmlformats.org/officeDocument/2006/relationships/image" Target="../media/image42.png" /><Relationship Id="rId15" Type="http://schemas.openxmlformats.org/officeDocument/2006/relationships/image" Target="../media/image43.png" /><Relationship Id="rId16" Type="http://schemas.openxmlformats.org/officeDocument/2006/relationships/image" Target="../media/image44.png" /><Relationship Id="rId17" Type="http://schemas.openxmlformats.org/officeDocument/2006/relationships/image" Target="../media/image45.png" /><Relationship Id="rId18" Type="http://schemas.openxmlformats.org/officeDocument/2006/relationships/image" Target="../media/image46.png" /><Relationship Id="rId19" Type="http://schemas.openxmlformats.org/officeDocument/2006/relationships/image" Target="../media/image47.png" /><Relationship Id="rId2" Type="http://schemas.openxmlformats.org/officeDocument/2006/relationships/image" Target="../media/image30.jpeg" /><Relationship Id="rId20" Type="http://schemas.openxmlformats.org/officeDocument/2006/relationships/image" Target="../media/image48.png" /><Relationship Id="rId21" Type="http://schemas.openxmlformats.org/officeDocument/2006/relationships/image" Target="../media/image49.png" /><Relationship Id="rId22" Type="http://schemas.openxmlformats.org/officeDocument/2006/relationships/slide" Target="slide50.xml" TargetMode="Internal" /><Relationship Id="rId23" Type="http://schemas.openxmlformats.org/officeDocument/2006/relationships/image" Target="../media/image50.png" /><Relationship Id="rId3" Type="http://schemas.openxmlformats.org/officeDocument/2006/relationships/image" Target="../media/image31.png" /><Relationship Id="rId4" Type="http://schemas.openxmlformats.org/officeDocument/2006/relationships/image" Target="../media/image32.png" /><Relationship Id="rId5" Type="http://schemas.openxmlformats.org/officeDocument/2006/relationships/image" Target="../media/image33.png" /><Relationship Id="rId6" Type="http://schemas.openxmlformats.org/officeDocument/2006/relationships/image" Target="../media/image34.png" /><Relationship Id="rId7" Type="http://schemas.openxmlformats.org/officeDocument/2006/relationships/image" Target="../media/image35.png" /><Relationship Id="rId8" Type="http://schemas.openxmlformats.org/officeDocument/2006/relationships/image" Target="../media/image36.png" /><Relationship Id="rId9" Type="http://schemas.openxmlformats.org/officeDocument/2006/relationships/image" Target="../media/image37.pn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5.xml" /></Relationships>
</file>

<file path=ppt/slides/_rels/slide50.xml.rels>&#65279;<?xml version="1.0" encoding="utf-8" standalone="yes"?><Relationships xmlns="http://schemas.openxmlformats.org/package/2006/relationships"><Relationship Id="rId1" Type="http://schemas.openxmlformats.org/officeDocument/2006/relationships/slideLayout" Target="../slideLayouts/slideLayout8.xml" /><Relationship Id="rId10" Type="http://schemas.openxmlformats.org/officeDocument/2006/relationships/image" Target="../media/image38.png" /><Relationship Id="rId11" Type="http://schemas.openxmlformats.org/officeDocument/2006/relationships/image" Target="../media/image39.png" /><Relationship Id="rId12" Type="http://schemas.openxmlformats.org/officeDocument/2006/relationships/image" Target="../media/image40.png" /><Relationship Id="rId13" Type="http://schemas.openxmlformats.org/officeDocument/2006/relationships/image" Target="../media/image42.png" /><Relationship Id="rId14" Type="http://schemas.openxmlformats.org/officeDocument/2006/relationships/slide" Target="slide52.xml" TargetMode="Internal" /><Relationship Id="rId15" Type="http://schemas.openxmlformats.org/officeDocument/2006/relationships/slide" Target="slide53.xml" TargetMode="Internal" /><Relationship Id="rId16" Type="http://schemas.openxmlformats.org/officeDocument/2006/relationships/slide" Target="slide54.xml" TargetMode="Internal" /><Relationship Id="rId17" Type="http://schemas.openxmlformats.org/officeDocument/2006/relationships/slide" Target="slide55.xml" TargetMode="Internal" /><Relationship Id="rId18" Type="http://schemas.openxmlformats.org/officeDocument/2006/relationships/slide" Target="slide56.xml" TargetMode="Internal" /><Relationship Id="rId19" Type="http://schemas.openxmlformats.org/officeDocument/2006/relationships/slide" Target="slide57.xml" TargetMode="Internal" /><Relationship Id="rId2" Type="http://schemas.openxmlformats.org/officeDocument/2006/relationships/image" Target="../media/image30.jpeg" /><Relationship Id="rId20" Type="http://schemas.openxmlformats.org/officeDocument/2006/relationships/slide" Target="slide58.xml" TargetMode="Internal" /><Relationship Id="rId21" Type="http://schemas.openxmlformats.org/officeDocument/2006/relationships/slide" Target="slide59.xml" TargetMode="Internal" /><Relationship Id="rId22" Type="http://schemas.openxmlformats.org/officeDocument/2006/relationships/image" Target="../media/image43.png" /><Relationship Id="rId23" Type="http://schemas.openxmlformats.org/officeDocument/2006/relationships/image" Target="../media/image44.png" /><Relationship Id="rId24" Type="http://schemas.openxmlformats.org/officeDocument/2006/relationships/image" Target="../media/image45.png" /><Relationship Id="rId25" Type="http://schemas.openxmlformats.org/officeDocument/2006/relationships/image" Target="../media/image46.png" /><Relationship Id="rId26" Type="http://schemas.openxmlformats.org/officeDocument/2006/relationships/image" Target="../media/image47.png" /><Relationship Id="rId27" Type="http://schemas.openxmlformats.org/officeDocument/2006/relationships/image" Target="../media/image48.png" /><Relationship Id="rId28" Type="http://schemas.openxmlformats.org/officeDocument/2006/relationships/image" Target="../media/image51.png" /><Relationship Id="rId29" Type="http://schemas.openxmlformats.org/officeDocument/2006/relationships/image" Target="../media/image49.png" /><Relationship Id="rId3" Type="http://schemas.openxmlformats.org/officeDocument/2006/relationships/image" Target="../media/image31.png" /><Relationship Id="rId30" Type="http://schemas.openxmlformats.org/officeDocument/2006/relationships/slide" Target="slide60.xml" TargetMode="Internal" /><Relationship Id="rId31" Type="http://schemas.openxmlformats.org/officeDocument/2006/relationships/slide" Target="slide61.xml" TargetMode="Internal" /><Relationship Id="rId32" Type="http://schemas.openxmlformats.org/officeDocument/2006/relationships/image" Target="../media/image52.png" /><Relationship Id="rId33" Type="http://schemas.openxmlformats.org/officeDocument/2006/relationships/audio" Target="../media/audio11.wav" /><Relationship Id="rId4" Type="http://schemas.openxmlformats.org/officeDocument/2006/relationships/image" Target="../media/image32.png" /><Relationship Id="rId5" Type="http://schemas.openxmlformats.org/officeDocument/2006/relationships/image" Target="../media/image33.png" /><Relationship Id="rId6" Type="http://schemas.openxmlformats.org/officeDocument/2006/relationships/image" Target="../media/image34.png" /><Relationship Id="rId7" Type="http://schemas.openxmlformats.org/officeDocument/2006/relationships/image" Target="../media/image35.png" /><Relationship Id="rId8" Type="http://schemas.openxmlformats.org/officeDocument/2006/relationships/image" Target="../media/image36.png" /><Relationship Id="rId9" Type="http://schemas.openxmlformats.org/officeDocument/2006/relationships/image" Target="../media/image37.png" /></Relationships>
</file>

<file path=ppt/slides/_rels/slide51.xml.rels>&#65279;<?xml version="1.0" encoding="utf-8" standalone="yes"?><Relationships xmlns="http://schemas.openxmlformats.org/package/2006/relationships"><Relationship Id="rId1" Type="http://schemas.openxmlformats.org/officeDocument/2006/relationships/slideLayout" Target="../slideLayouts/slideLayout8.xml" /><Relationship Id="rId10" Type="http://schemas.openxmlformats.org/officeDocument/2006/relationships/audio" Target="../media/audio33.wav" /><Relationship Id="rId11" Type="http://schemas.openxmlformats.org/officeDocument/2006/relationships/audio" Target="../media/audio44.wav" /><Relationship Id="rId2" Type="http://schemas.openxmlformats.org/officeDocument/2006/relationships/image" Target="../media/image53.png" /><Relationship Id="rId3" Type="http://schemas.openxmlformats.org/officeDocument/2006/relationships/image" Target="../media/image54.png" /><Relationship Id="rId4" Type="http://schemas.openxmlformats.org/officeDocument/2006/relationships/image" Target="../media/image55.png" /><Relationship Id="rId5" Type="http://schemas.openxmlformats.org/officeDocument/2006/relationships/image" Target="../media/image49.png" /><Relationship Id="rId6" Type="http://schemas.openxmlformats.org/officeDocument/2006/relationships/slide" Target="slide50.xml" TargetMode="Internal" /><Relationship Id="rId7" Type="http://schemas.openxmlformats.org/officeDocument/2006/relationships/image" Target="../media/image56.png" /><Relationship Id="rId8" Type="http://schemas.openxmlformats.org/officeDocument/2006/relationships/image" Target="../media/image57.jpeg" /><Relationship Id="rId9" Type="http://schemas.openxmlformats.org/officeDocument/2006/relationships/audio" Target="../media/audio22.wav" /></Relationships>
</file>

<file path=ppt/slides/_rels/slide52.xml.rels>&#65279;<?xml version="1.0" encoding="utf-8" standalone="yes"?><Relationships xmlns="http://schemas.openxmlformats.org/package/2006/relationships"><Relationship Id="rId1" Type="http://schemas.openxmlformats.org/officeDocument/2006/relationships/slideLayout" Target="../slideLayouts/slideLayout8.xml" /><Relationship Id="rId10" Type="http://schemas.openxmlformats.org/officeDocument/2006/relationships/audio" Target="../media/audio33.wav" /><Relationship Id="rId11" Type="http://schemas.openxmlformats.org/officeDocument/2006/relationships/audio" Target="../media/audio44.wav" /><Relationship Id="rId2" Type="http://schemas.openxmlformats.org/officeDocument/2006/relationships/image" Target="../media/image53.png" /><Relationship Id="rId3" Type="http://schemas.openxmlformats.org/officeDocument/2006/relationships/image" Target="../media/image54.png" /><Relationship Id="rId4" Type="http://schemas.openxmlformats.org/officeDocument/2006/relationships/image" Target="../media/image55.png" /><Relationship Id="rId5" Type="http://schemas.openxmlformats.org/officeDocument/2006/relationships/image" Target="../media/image49.png" /><Relationship Id="rId6" Type="http://schemas.openxmlformats.org/officeDocument/2006/relationships/slide" Target="slide50.xml" TargetMode="Internal" /><Relationship Id="rId7" Type="http://schemas.openxmlformats.org/officeDocument/2006/relationships/image" Target="../media/image56.png" /><Relationship Id="rId8" Type="http://schemas.openxmlformats.org/officeDocument/2006/relationships/image" Target="../media/image57.jpeg" /><Relationship Id="rId9" Type="http://schemas.openxmlformats.org/officeDocument/2006/relationships/audio" Target="../media/audio22.wav" /></Relationships>
</file>

<file path=ppt/slides/_rels/slide53.xml.rels>&#65279;<?xml version="1.0" encoding="utf-8" standalone="yes"?><Relationships xmlns="http://schemas.openxmlformats.org/package/2006/relationships"><Relationship Id="rId1" Type="http://schemas.openxmlformats.org/officeDocument/2006/relationships/slideLayout" Target="../slideLayouts/slideLayout8.xml" /><Relationship Id="rId10" Type="http://schemas.openxmlformats.org/officeDocument/2006/relationships/audio" Target="../media/audio33.wav" /><Relationship Id="rId11" Type="http://schemas.openxmlformats.org/officeDocument/2006/relationships/audio" Target="../media/audio44.wav" /><Relationship Id="rId2" Type="http://schemas.openxmlformats.org/officeDocument/2006/relationships/image" Target="../media/image53.png" /><Relationship Id="rId3" Type="http://schemas.openxmlformats.org/officeDocument/2006/relationships/image" Target="../media/image54.png" /><Relationship Id="rId4" Type="http://schemas.openxmlformats.org/officeDocument/2006/relationships/image" Target="../media/image55.png" /><Relationship Id="rId5" Type="http://schemas.openxmlformats.org/officeDocument/2006/relationships/image" Target="../media/image49.png" /><Relationship Id="rId6" Type="http://schemas.openxmlformats.org/officeDocument/2006/relationships/slide" Target="slide50.xml" TargetMode="Internal" /><Relationship Id="rId7" Type="http://schemas.openxmlformats.org/officeDocument/2006/relationships/image" Target="../media/image56.png" /><Relationship Id="rId8" Type="http://schemas.openxmlformats.org/officeDocument/2006/relationships/image" Target="../media/image57.jpeg" /><Relationship Id="rId9" Type="http://schemas.openxmlformats.org/officeDocument/2006/relationships/audio" Target="../media/audio22.wav" /></Relationships>
</file>

<file path=ppt/slides/_rels/slide54.xml.rels>&#65279;<?xml version="1.0" encoding="utf-8" standalone="yes"?><Relationships xmlns="http://schemas.openxmlformats.org/package/2006/relationships"><Relationship Id="rId1" Type="http://schemas.openxmlformats.org/officeDocument/2006/relationships/slideLayout" Target="../slideLayouts/slideLayout8.xml" /><Relationship Id="rId10" Type="http://schemas.openxmlformats.org/officeDocument/2006/relationships/audio" Target="../media/audio33.wav" /><Relationship Id="rId11" Type="http://schemas.openxmlformats.org/officeDocument/2006/relationships/audio" Target="../media/audio44.wav" /><Relationship Id="rId2" Type="http://schemas.openxmlformats.org/officeDocument/2006/relationships/image" Target="../media/image53.png" /><Relationship Id="rId3" Type="http://schemas.openxmlformats.org/officeDocument/2006/relationships/image" Target="../media/image54.png" /><Relationship Id="rId4" Type="http://schemas.openxmlformats.org/officeDocument/2006/relationships/image" Target="../media/image55.png" /><Relationship Id="rId5" Type="http://schemas.openxmlformats.org/officeDocument/2006/relationships/image" Target="../media/image49.png" /><Relationship Id="rId6" Type="http://schemas.openxmlformats.org/officeDocument/2006/relationships/slide" Target="slide50.xml" TargetMode="Internal" /><Relationship Id="rId7" Type="http://schemas.openxmlformats.org/officeDocument/2006/relationships/image" Target="../media/image56.png" /><Relationship Id="rId8" Type="http://schemas.openxmlformats.org/officeDocument/2006/relationships/image" Target="../media/image57.jpeg" /><Relationship Id="rId9" Type="http://schemas.openxmlformats.org/officeDocument/2006/relationships/audio" Target="../media/audio22.wav" /></Relationships>
</file>

<file path=ppt/slides/_rels/slide55.xml.rels>&#65279;<?xml version="1.0" encoding="utf-8" standalone="yes"?><Relationships xmlns="http://schemas.openxmlformats.org/package/2006/relationships"><Relationship Id="rId1" Type="http://schemas.openxmlformats.org/officeDocument/2006/relationships/slideLayout" Target="../slideLayouts/slideLayout8.xml" /><Relationship Id="rId10" Type="http://schemas.openxmlformats.org/officeDocument/2006/relationships/audio" Target="../media/audio33.wav" /><Relationship Id="rId11" Type="http://schemas.openxmlformats.org/officeDocument/2006/relationships/audio" Target="../media/audio44.wav" /><Relationship Id="rId2" Type="http://schemas.openxmlformats.org/officeDocument/2006/relationships/image" Target="../media/image53.png" /><Relationship Id="rId3" Type="http://schemas.openxmlformats.org/officeDocument/2006/relationships/image" Target="../media/image54.png" /><Relationship Id="rId4" Type="http://schemas.openxmlformats.org/officeDocument/2006/relationships/image" Target="../media/image55.png" /><Relationship Id="rId5" Type="http://schemas.openxmlformats.org/officeDocument/2006/relationships/image" Target="../media/image49.png" /><Relationship Id="rId6" Type="http://schemas.openxmlformats.org/officeDocument/2006/relationships/slide" Target="slide50.xml" TargetMode="Internal" /><Relationship Id="rId7" Type="http://schemas.openxmlformats.org/officeDocument/2006/relationships/image" Target="../media/image56.png" /><Relationship Id="rId8" Type="http://schemas.openxmlformats.org/officeDocument/2006/relationships/image" Target="../media/image57.jpeg" /><Relationship Id="rId9" Type="http://schemas.openxmlformats.org/officeDocument/2006/relationships/audio" Target="../media/audio22.wav" /></Relationships>
</file>

<file path=ppt/slides/_rels/slide56.xml.rels>&#65279;<?xml version="1.0" encoding="utf-8" standalone="yes"?><Relationships xmlns="http://schemas.openxmlformats.org/package/2006/relationships"><Relationship Id="rId1" Type="http://schemas.openxmlformats.org/officeDocument/2006/relationships/slideLayout" Target="../slideLayouts/slideLayout8.xml" /><Relationship Id="rId10" Type="http://schemas.openxmlformats.org/officeDocument/2006/relationships/audio" Target="../media/audio33.wav" /><Relationship Id="rId11" Type="http://schemas.openxmlformats.org/officeDocument/2006/relationships/audio" Target="../media/audio44.wav" /><Relationship Id="rId2" Type="http://schemas.openxmlformats.org/officeDocument/2006/relationships/image" Target="../media/image53.png" /><Relationship Id="rId3" Type="http://schemas.openxmlformats.org/officeDocument/2006/relationships/image" Target="../media/image54.png" /><Relationship Id="rId4" Type="http://schemas.openxmlformats.org/officeDocument/2006/relationships/image" Target="../media/image55.png" /><Relationship Id="rId5" Type="http://schemas.openxmlformats.org/officeDocument/2006/relationships/image" Target="../media/image49.png" /><Relationship Id="rId6" Type="http://schemas.openxmlformats.org/officeDocument/2006/relationships/slide" Target="slide50.xml" TargetMode="Internal" /><Relationship Id="rId7" Type="http://schemas.openxmlformats.org/officeDocument/2006/relationships/image" Target="../media/image56.png" /><Relationship Id="rId8" Type="http://schemas.openxmlformats.org/officeDocument/2006/relationships/image" Target="../media/image57.jpeg" /><Relationship Id="rId9" Type="http://schemas.openxmlformats.org/officeDocument/2006/relationships/audio" Target="../media/audio22.wav" /></Relationships>
</file>

<file path=ppt/slides/_rels/slide57.xml.rels>&#65279;<?xml version="1.0" encoding="utf-8" standalone="yes"?><Relationships xmlns="http://schemas.openxmlformats.org/package/2006/relationships"><Relationship Id="rId1" Type="http://schemas.openxmlformats.org/officeDocument/2006/relationships/slideLayout" Target="../slideLayouts/slideLayout8.xml" /><Relationship Id="rId10" Type="http://schemas.openxmlformats.org/officeDocument/2006/relationships/audio" Target="../media/audio33.wav" /><Relationship Id="rId11" Type="http://schemas.openxmlformats.org/officeDocument/2006/relationships/audio" Target="../media/audio44.wav" /><Relationship Id="rId2" Type="http://schemas.openxmlformats.org/officeDocument/2006/relationships/image" Target="../media/image53.png" /><Relationship Id="rId3" Type="http://schemas.openxmlformats.org/officeDocument/2006/relationships/image" Target="../media/image54.png" /><Relationship Id="rId4" Type="http://schemas.openxmlformats.org/officeDocument/2006/relationships/image" Target="../media/image55.png" /><Relationship Id="rId5" Type="http://schemas.openxmlformats.org/officeDocument/2006/relationships/image" Target="../media/image49.png" /><Relationship Id="rId6" Type="http://schemas.openxmlformats.org/officeDocument/2006/relationships/slide" Target="slide50.xml" TargetMode="Internal" /><Relationship Id="rId7" Type="http://schemas.openxmlformats.org/officeDocument/2006/relationships/image" Target="../media/image56.png" /><Relationship Id="rId8" Type="http://schemas.openxmlformats.org/officeDocument/2006/relationships/image" Target="../media/image57.jpeg" /><Relationship Id="rId9" Type="http://schemas.openxmlformats.org/officeDocument/2006/relationships/audio" Target="../media/audio22.wav" /></Relationships>
</file>

<file path=ppt/slides/_rels/slide58.xml.rels>&#65279;<?xml version="1.0" encoding="utf-8" standalone="yes"?><Relationships xmlns="http://schemas.openxmlformats.org/package/2006/relationships"><Relationship Id="rId1" Type="http://schemas.openxmlformats.org/officeDocument/2006/relationships/slideLayout" Target="../slideLayouts/slideLayout8.xml" /><Relationship Id="rId10" Type="http://schemas.openxmlformats.org/officeDocument/2006/relationships/audio" Target="../media/audio33.wav" /><Relationship Id="rId11" Type="http://schemas.openxmlformats.org/officeDocument/2006/relationships/audio" Target="../media/audio44.wav" /><Relationship Id="rId2" Type="http://schemas.openxmlformats.org/officeDocument/2006/relationships/image" Target="../media/image53.png" /><Relationship Id="rId3" Type="http://schemas.openxmlformats.org/officeDocument/2006/relationships/image" Target="../media/image54.png" /><Relationship Id="rId4" Type="http://schemas.openxmlformats.org/officeDocument/2006/relationships/image" Target="../media/image55.png" /><Relationship Id="rId5" Type="http://schemas.openxmlformats.org/officeDocument/2006/relationships/image" Target="../media/image49.png" /><Relationship Id="rId6" Type="http://schemas.openxmlformats.org/officeDocument/2006/relationships/slide" Target="slide50.xml" TargetMode="Internal" /><Relationship Id="rId7" Type="http://schemas.openxmlformats.org/officeDocument/2006/relationships/image" Target="../media/image56.png" /><Relationship Id="rId8" Type="http://schemas.openxmlformats.org/officeDocument/2006/relationships/image" Target="../media/image57.jpeg" /><Relationship Id="rId9" Type="http://schemas.openxmlformats.org/officeDocument/2006/relationships/audio" Target="../media/audio22.wav" /></Relationships>
</file>

<file path=ppt/slides/_rels/slide59.xml.rels>&#65279;<?xml version="1.0" encoding="utf-8" standalone="yes"?><Relationships xmlns="http://schemas.openxmlformats.org/package/2006/relationships"><Relationship Id="rId1" Type="http://schemas.openxmlformats.org/officeDocument/2006/relationships/slideLayout" Target="../slideLayouts/slideLayout8.xml" /><Relationship Id="rId10" Type="http://schemas.openxmlformats.org/officeDocument/2006/relationships/audio" Target="../media/audio33.wav" /><Relationship Id="rId11" Type="http://schemas.openxmlformats.org/officeDocument/2006/relationships/audio" Target="../media/audio44.wav" /><Relationship Id="rId2" Type="http://schemas.openxmlformats.org/officeDocument/2006/relationships/image" Target="../media/image54.png" /><Relationship Id="rId3" Type="http://schemas.openxmlformats.org/officeDocument/2006/relationships/image" Target="../media/image55.png" /><Relationship Id="rId4" Type="http://schemas.openxmlformats.org/officeDocument/2006/relationships/image" Target="../media/image49.png" /><Relationship Id="rId5" Type="http://schemas.openxmlformats.org/officeDocument/2006/relationships/slide" Target="slide50.xml" TargetMode="Internal" /><Relationship Id="rId6" Type="http://schemas.openxmlformats.org/officeDocument/2006/relationships/image" Target="../media/image56.png" /><Relationship Id="rId7" Type="http://schemas.openxmlformats.org/officeDocument/2006/relationships/image" Target="../media/image53.png" /><Relationship Id="rId8" Type="http://schemas.openxmlformats.org/officeDocument/2006/relationships/image" Target="../media/image57.jpeg" /><Relationship Id="rId9" Type="http://schemas.openxmlformats.org/officeDocument/2006/relationships/audio" Target="../media/audio22.wav"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5.xml" /></Relationships>
</file>

<file path=ppt/slides/_rels/slide60.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49.png" /><Relationship Id="rId3" Type="http://schemas.openxmlformats.org/officeDocument/2006/relationships/slide" Target="slide50.xml" TargetMode="Internal" /><Relationship Id="rId4" Type="http://schemas.openxmlformats.org/officeDocument/2006/relationships/image" Target="../media/image58.png" /><Relationship Id="rId5" Type="http://schemas.openxmlformats.org/officeDocument/2006/relationships/image" Target="../media/image57.jpeg" /></Relationships>
</file>

<file path=ppt/slides/_rels/slide61.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notesSlide" Target="../notesSlides/notesSlide45.xml" /></Relationships>
</file>

<file path=ppt/slides/_rels/slide62.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46.xml" /><Relationship Id="rId3" Type="http://schemas.openxmlformats.org/officeDocument/2006/relationships/hyperlink" Target="https://vietjack.com/soan-van-lop-7-kn/tren-con-duong-di-toi-tuong-lai-cua-ban-than-tam-ban-do.jsp" TargetMode="External" /><Relationship Id="rId4" Type="http://schemas.openxmlformats.org/officeDocument/2006/relationships/image" Target="../media/image14.pn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6.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7.xml" /><Relationship Id="rId3" Type="http://schemas.openxmlformats.org/officeDocument/2006/relationships/image" Target="../media/image3.png" /><Relationship Id="rId4" Type="http://schemas.openxmlformats.org/officeDocument/2006/relationships/image" Target="../media/image4.pn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8.xml" /><Relationship Id="rId3" Type="http://schemas.openxmlformats.org/officeDocument/2006/relationships/image" Target="../media/image5.png" /></Relationships>
</file>

<file path=ppt/slides/slide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1158"/>
        <p:cNvGrpSpPr/>
        <p:nvPr/>
      </p:nvGrpSpPr>
      <p:grpSpPr>
        <a:xfrm>
          <a:off x="0" y="0"/>
          <a:ext cx="0" cy="0"/>
        </a:xfrm>
      </p:grpSpPr>
      <p:sp>
        <p:nvSpPr>
          <p:cNvPr id="1159" name="Google Shape;1159;p40"/>
          <p:cNvSpPr/>
          <p:nvPr/>
        </p:nvSpPr>
        <p:spPr>
          <a:xfrm>
            <a:off x="2741925" y="2833364"/>
            <a:ext cx="5221800" cy="568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160" name="Google Shape;1160;p40"/>
          <p:cNvSpPr txBox="1">
            <a:spLocks noGrp="1"/>
          </p:cNvSpPr>
          <p:nvPr>
            <p:ph type="ctrTitle"/>
          </p:nvPr>
        </p:nvSpPr>
        <p:spPr>
          <a:xfrm>
            <a:off x="2408366" y="2005908"/>
            <a:ext cx="5705664" cy="682405"/>
          </a:xfrm>
          <a:prstGeom prst="rect">
            <a:avLst/>
          </a:prstGeom>
        </p:spPr>
        <p:txBody>
          <a:bodyPr spcFirstLastPara="1" wrap="square" lIns="91425" tIns="91425" rIns="91425" bIns="91425" anchor="b" anchorCtr="0">
            <a:noAutofit/>
          </a:bodyPr>
          <a:lstStyle/>
          <a:p>
            <a:pPr marL="0" lvl="0" indent="0" algn="ctr" rtl="0">
              <a:spcBef>
                <a:spcPct val="0"/>
              </a:spcBef>
              <a:spcAft>
                <a:spcPct val="0"/>
              </a:spcAft>
              <a:buNone/>
            </a:pPr>
            <a:r>
              <a:rPr lang="en-US" sz="7200">
                <a:solidFill>
                  <a:schemeClr val="dk1"/>
                </a:solidFill>
                <a:latin typeface="Times New Roman" panose="02020603050405020304" pitchFamily="18" charset="0"/>
                <a:cs typeface="Times New Roman" panose="02020603050405020304" pitchFamily="18" charset="0"/>
              </a:rPr>
              <a:t>Bản đồ </a:t>
            </a:r>
            <a:br>
              <a:rPr lang="en-US" sz="7200">
                <a:solidFill>
                  <a:schemeClr val="dk1"/>
                </a:solidFill>
                <a:latin typeface="Times New Roman" panose="02020603050405020304" pitchFamily="18" charset="0"/>
                <a:cs typeface="Times New Roman" panose="02020603050405020304" pitchFamily="18" charset="0"/>
              </a:rPr>
            </a:br>
            <a:r>
              <a:rPr lang="en-US" sz="7200">
                <a:solidFill>
                  <a:schemeClr val="dk1"/>
                </a:solidFill>
                <a:latin typeface="Times New Roman" panose="02020603050405020304" pitchFamily="18" charset="0"/>
                <a:cs typeface="Times New Roman" panose="02020603050405020304" pitchFamily="18" charset="0"/>
              </a:rPr>
              <a:t>dẫn đường</a:t>
            </a:r>
            <a:endParaRPr sz="8800">
              <a:solidFill>
                <a:schemeClr val="dk1"/>
              </a:solidFill>
              <a:latin typeface="Times New Roman" panose="02020603050405020304" pitchFamily="18" charset="0"/>
              <a:cs typeface="Times New Roman" panose="02020603050405020304" pitchFamily="18" charset="0"/>
            </a:endParaRPr>
          </a:p>
        </p:txBody>
      </p:sp>
      <p:sp>
        <p:nvSpPr>
          <p:cNvPr id="1161" name="Google Shape;1161;p40"/>
          <p:cNvSpPr txBox="1">
            <a:spLocks noGrp="1"/>
          </p:cNvSpPr>
          <p:nvPr>
            <p:ph type="subTitle" idx="1"/>
          </p:nvPr>
        </p:nvSpPr>
        <p:spPr>
          <a:xfrm>
            <a:off x="3558225" y="2814313"/>
            <a:ext cx="3589200" cy="475800"/>
          </a:xfrm>
          <a:prstGeom prst="rect">
            <a:avLst/>
          </a:prstGeom>
        </p:spPr>
        <p:txBody>
          <a:bodyPr spcFirstLastPara="1" wrap="square" lIns="91425" tIns="91425" rIns="91425" bIns="91425" anchor="t" anchorCtr="0">
            <a:noAutofit/>
          </a:bodyPr>
          <a:lstStyle/>
          <a:p>
            <a:pPr marL="0" lvl="0" indent="0" algn="ctr" rtl="0">
              <a:spcBef>
                <a:spcPct val="0"/>
              </a:spcBef>
              <a:spcAft>
                <a:spcPct val="0"/>
              </a:spcAft>
              <a:buNone/>
            </a:pPr>
            <a:r>
              <a:rPr lang="vi-VN" sz="2400" b="1" i="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Đa-ni-en Gốt-li-ép</a:t>
            </a:r>
            <a:endParaRPr sz="2000" i="1">
              <a:solidFill>
                <a:schemeClr val="bg2"/>
              </a:solidFill>
              <a:latin typeface="Times New Roman" panose="02020603050405020304" pitchFamily="18" charset="0"/>
              <a:cs typeface="Times New Roman" panose="02020603050405020304" pitchFamily="18" charset="0"/>
            </a:endParaRPr>
          </a:p>
        </p:txBody>
      </p:sp>
      <p:grpSp>
        <p:nvGrpSpPr>
          <p:cNvPr id="1162" name="Google Shape;1162;p40"/>
          <p:cNvGrpSpPr/>
          <p:nvPr/>
        </p:nvGrpSpPr>
        <p:grpSpPr>
          <a:xfrm>
            <a:off x="1714600" y="481950"/>
            <a:ext cx="454800" cy="558000"/>
            <a:chOff x="7531575" y="762075"/>
            <a:chExt cx="454800" cy="558000"/>
          </a:xfrm>
        </p:grpSpPr>
        <p:sp>
          <p:nvSpPr>
            <p:cNvPr id="1163" name="Google Shape;1163;p40"/>
            <p:cNvSpPr/>
            <p:nvPr/>
          </p:nvSpPr>
          <p:spPr>
            <a:xfrm>
              <a:off x="7531575" y="1041075"/>
              <a:ext cx="279000" cy="279000"/>
            </a:xfrm>
            <a:prstGeom prst="star4">
              <a:avLst>
                <a:gd name="adj" fmla="val 12500"/>
              </a:avLst>
            </a:pr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164" name="Google Shape;1164;p40"/>
            <p:cNvSpPr/>
            <p:nvPr/>
          </p:nvSpPr>
          <p:spPr>
            <a:xfrm>
              <a:off x="7707375" y="762075"/>
              <a:ext cx="279000" cy="279000"/>
            </a:xfrm>
            <a:prstGeom prst="star4">
              <a:avLst>
                <a:gd name="adj" fmla="val 12500"/>
              </a:avLst>
            </a:pr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nvGrpSpPr>
          <p:cNvPr id="1165" name="Google Shape;1165;p40"/>
          <p:cNvGrpSpPr/>
          <p:nvPr/>
        </p:nvGrpSpPr>
        <p:grpSpPr>
          <a:xfrm>
            <a:off x="7820650" y="551700"/>
            <a:ext cx="558000" cy="418500"/>
            <a:chOff x="7707375" y="762075"/>
            <a:chExt cx="558000" cy="418500"/>
          </a:xfrm>
        </p:grpSpPr>
        <p:sp>
          <p:nvSpPr>
            <p:cNvPr id="1166" name="Google Shape;1166;p40"/>
            <p:cNvSpPr/>
            <p:nvPr/>
          </p:nvSpPr>
          <p:spPr>
            <a:xfrm>
              <a:off x="7986375" y="901575"/>
              <a:ext cx="279000" cy="279000"/>
            </a:xfrm>
            <a:prstGeom prst="star4">
              <a:avLst>
                <a:gd name="adj" fmla="val 12500"/>
              </a:avLst>
            </a:pr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167" name="Google Shape;1167;p40"/>
            <p:cNvSpPr/>
            <p:nvPr/>
          </p:nvSpPr>
          <p:spPr>
            <a:xfrm>
              <a:off x="7707375" y="762075"/>
              <a:ext cx="279000" cy="279000"/>
            </a:xfrm>
            <a:prstGeom prst="star4">
              <a:avLst>
                <a:gd name="adj" fmla="val 12500"/>
              </a:avLst>
            </a:pr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nvGrpSpPr>
          <p:cNvPr id="1168" name="Google Shape;1168;p40"/>
          <p:cNvGrpSpPr/>
          <p:nvPr/>
        </p:nvGrpSpPr>
        <p:grpSpPr>
          <a:xfrm>
            <a:off x="31600" y="828657"/>
            <a:ext cx="3109478" cy="5286263"/>
            <a:chOff x="301875" y="488450"/>
            <a:chExt cx="1452484" cy="2469409"/>
          </a:xfrm>
        </p:grpSpPr>
        <p:sp>
          <p:nvSpPr>
            <p:cNvPr id="1169" name="Google Shape;1169;p40"/>
            <p:cNvSpPr/>
            <p:nvPr/>
          </p:nvSpPr>
          <p:spPr>
            <a:xfrm>
              <a:off x="1205821" y="2486314"/>
              <a:ext cx="286083" cy="234389"/>
            </a:xfrm>
            <a:custGeom>
              <a:rect l="l" t="t" r="r" b="b"/>
              <a:pathLst>
                <a:path w="4444" h="3640" extrusionOk="0">
                  <a:moveTo>
                    <a:pt x="3569" y="1"/>
                  </a:moveTo>
                  <a:lnTo>
                    <a:pt x="1" y="1562"/>
                  </a:lnTo>
                  <a:lnTo>
                    <a:pt x="910" y="3640"/>
                  </a:lnTo>
                  <a:lnTo>
                    <a:pt x="4443" y="2097"/>
                  </a:lnTo>
                  <a:lnTo>
                    <a:pt x="356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170" name="Google Shape;1170;p40"/>
            <p:cNvSpPr/>
            <p:nvPr/>
          </p:nvSpPr>
          <p:spPr>
            <a:xfrm>
              <a:off x="1264402" y="2606759"/>
              <a:ext cx="489958" cy="281641"/>
            </a:xfrm>
            <a:custGeom>
              <a:rect l="l" t="t" r="r" b="b"/>
              <a:pathLst>
                <a:path w="7611" h="4375" extrusionOk="0">
                  <a:moveTo>
                    <a:pt x="4599" y="1"/>
                  </a:moveTo>
                  <a:cubicBezTo>
                    <a:pt x="4254" y="1"/>
                    <a:pt x="3896" y="67"/>
                    <a:pt x="3533" y="226"/>
                  </a:cubicBezTo>
                  <a:lnTo>
                    <a:pt x="0" y="1769"/>
                  </a:lnTo>
                  <a:lnTo>
                    <a:pt x="1133" y="4374"/>
                  </a:lnTo>
                  <a:lnTo>
                    <a:pt x="7610" y="1537"/>
                  </a:lnTo>
                  <a:cubicBezTo>
                    <a:pt x="7610" y="1537"/>
                    <a:pt x="6263" y="1"/>
                    <a:pt x="45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171" name="Google Shape;1171;p40"/>
            <p:cNvSpPr/>
            <p:nvPr/>
          </p:nvSpPr>
          <p:spPr>
            <a:xfrm>
              <a:off x="1321823" y="2676991"/>
              <a:ext cx="432536" cy="211408"/>
            </a:xfrm>
            <a:custGeom>
              <a:rect l="l" t="t" r="r" b="b"/>
              <a:pathLst>
                <a:path w="6719" h="3284" extrusionOk="0">
                  <a:moveTo>
                    <a:pt x="6254" y="0"/>
                  </a:moveTo>
                  <a:lnTo>
                    <a:pt x="1" y="2730"/>
                  </a:lnTo>
                  <a:lnTo>
                    <a:pt x="241" y="3283"/>
                  </a:lnTo>
                  <a:lnTo>
                    <a:pt x="6718" y="446"/>
                  </a:lnTo>
                  <a:lnTo>
                    <a:pt x="62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172" name="Google Shape;1172;p40"/>
            <p:cNvSpPr/>
            <p:nvPr/>
          </p:nvSpPr>
          <p:spPr>
            <a:xfrm>
              <a:off x="1526277" y="2592918"/>
              <a:ext cx="95983" cy="43324"/>
            </a:xfrm>
            <a:custGeom>
              <a:rect l="l" t="t" r="r" b="b"/>
              <a:pathLst>
                <a:path w="1491" h="673" extrusionOk="0">
                  <a:moveTo>
                    <a:pt x="1459" y="0"/>
                  </a:moveTo>
                  <a:cubicBezTo>
                    <a:pt x="1455" y="0"/>
                    <a:pt x="1451" y="1"/>
                    <a:pt x="1446" y="4"/>
                  </a:cubicBezTo>
                  <a:lnTo>
                    <a:pt x="18" y="628"/>
                  </a:lnTo>
                  <a:cubicBezTo>
                    <a:pt x="0" y="628"/>
                    <a:pt x="0" y="646"/>
                    <a:pt x="0" y="655"/>
                  </a:cubicBezTo>
                  <a:cubicBezTo>
                    <a:pt x="9" y="664"/>
                    <a:pt x="18" y="673"/>
                    <a:pt x="27" y="673"/>
                  </a:cubicBezTo>
                  <a:lnTo>
                    <a:pt x="36" y="673"/>
                  </a:lnTo>
                  <a:lnTo>
                    <a:pt x="1464" y="48"/>
                  </a:lnTo>
                  <a:cubicBezTo>
                    <a:pt x="1481" y="40"/>
                    <a:pt x="1490" y="22"/>
                    <a:pt x="1481" y="13"/>
                  </a:cubicBezTo>
                  <a:cubicBezTo>
                    <a:pt x="1475" y="6"/>
                    <a:pt x="1469" y="0"/>
                    <a:pt x="14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173" name="Google Shape;1173;p40"/>
            <p:cNvSpPr/>
            <p:nvPr/>
          </p:nvSpPr>
          <p:spPr>
            <a:xfrm>
              <a:off x="1565352" y="2614162"/>
              <a:ext cx="95919" cy="43389"/>
            </a:xfrm>
            <a:custGeom>
              <a:rect l="l" t="t" r="r" b="b"/>
              <a:pathLst>
                <a:path w="1490" h="674" extrusionOk="0">
                  <a:moveTo>
                    <a:pt x="1464" y="0"/>
                  </a:moveTo>
                  <a:cubicBezTo>
                    <a:pt x="1460" y="0"/>
                    <a:pt x="1457" y="1"/>
                    <a:pt x="1454" y="4"/>
                  </a:cubicBezTo>
                  <a:lnTo>
                    <a:pt x="18" y="628"/>
                  </a:lnTo>
                  <a:cubicBezTo>
                    <a:pt x="9" y="637"/>
                    <a:pt x="0" y="646"/>
                    <a:pt x="9" y="664"/>
                  </a:cubicBezTo>
                  <a:cubicBezTo>
                    <a:pt x="9" y="673"/>
                    <a:pt x="18" y="673"/>
                    <a:pt x="27" y="673"/>
                  </a:cubicBezTo>
                  <a:lnTo>
                    <a:pt x="36" y="673"/>
                  </a:lnTo>
                  <a:lnTo>
                    <a:pt x="1472" y="49"/>
                  </a:lnTo>
                  <a:cubicBezTo>
                    <a:pt x="1481" y="40"/>
                    <a:pt x="1490" y="31"/>
                    <a:pt x="1481" y="13"/>
                  </a:cubicBezTo>
                  <a:cubicBezTo>
                    <a:pt x="1481" y="7"/>
                    <a:pt x="1472" y="0"/>
                    <a:pt x="14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174" name="Google Shape;1174;p40"/>
            <p:cNvSpPr/>
            <p:nvPr/>
          </p:nvSpPr>
          <p:spPr>
            <a:xfrm>
              <a:off x="1216764" y="2515411"/>
              <a:ext cx="232072" cy="103064"/>
            </a:xfrm>
            <a:custGeom>
              <a:rect l="l" t="t" r="r" b="b"/>
              <a:pathLst>
                <a:path w="3605" h="1601" extrusionOk="0">
                  <a:moveTo>
                    <a:pt x="3572" y="0"/>
                  </a:moveTo>
                  <a:cubicBezTo>
                    <a:pt x="3568" y="0"/>
                    <a:pt x="3564" y="1"/>
                    <a:pt x="3560" y="4"/>
                  </a:cubicBezTo>
                  <a:lnTo>
                    <a:pt x="18" y="1547"/>
                  </a:lnTo>
                  <a:cubicBezTo>
                    <a:pt x="9" y="1556"/>
                    <a:pt x="0" y="1574"/>
                    <a:pt x="9" y="1583"/>
                  </a:cubicBezTo>
                  <a:cubicBezTo>
                    <a:pt x="9" y="1591"/>
                    <a:pt x="27" y="1600"/>
                    <a:pt x="36" y="1600"/>
                  </a:cubicBezTo>
                  <a:lnTo>
                    <a:pt x="45" y="1600"/>
                  </a:lnTo>
                  <a:lnTo>
                    <a:pt x="3586" y="48"/>
                  </a:lnTo>
                  <a:cubicBezTo>
                    <a:pt x="3595" y="48"/>
                    <a:pt x="3604" y="30"/>
                    <a:pt x="3595" y="21"/>
                  </a:cubicBezTo>
                  <a:cubicBezTo>
                    <a:pt x="3589" y="8"/>
                    <a:pt x="3582" y="0"/>
                    <a:pt x="3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175" name="Google Shape;1175;p40"/>
            <p:cNvSpPr/>
            <p:nvPr/>
          </p:nvSpPr>
          <p:spPr>
            <a:xfrm>
              <a:off x="1211550" y="2502730"/>
              <a:ext cx="231493" cy="102549"/>
            </a:xfrm>
            <a:custGeom>
              <a:rect l="l" t="t" r="r" b="b"/>
              <a:pathLst>
                <a:path w="3596" h="1592" extrusionOk="0">
                  <a:moveTo>
                    <a:pt x="3567" y="1"/>
                  </a:moveTo>
                  <a:cubicBezTo>
                    <a:pt x="3562" y="1"/>
                    <a:pt x="3557" y="2"/>
                    <a:pt x="3551" y="4"/>
                  </a:cubicBezTo>
                  <a:lnTo>
                    <a:pt x="19" y="1548"/>
                  </a:lnTo>
                  <a:cubicBezTo>
                    <a:pt x="1" y="1557"/>
                    <a:pt x="1" y="1565"/>
                    <a:pt x="1" y="1583"/>
                  </a:cubicBezTo>
                  <a:cubicBezTo>
                    <a:pt x="10" y="1592"/>
                    <a:pt x="19" y="1592"/>
                    <a:pt x="27" y="1592"/>
                  </a:cubicBezTo>
                  <a:lnTo>
                    <a:pt x="36" y="1592"/>
                  </a:lnTo>
                  <a:lnTo>
                    <a:pt x="3578" y="49"/>
                  </a:lnTo>
                  <a:cubicBezTo>
                    <a:pt x="3587" y="40"/>
                    <a:pt x="3596" y="31"/>
                    <a:pt x="3587" y="13"/>
                  </a:cubicBezTo>
                  <a:cubicBezTo>
                    <a:pt x="3587" y="7"/>
                    <a:pt x="3578" y="1"/>
                    <a:pt x="35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176" name="Google Shape;1176;p40"/>
            <p:cNvSpPr/>
            <p:nvPr/>
          </p:nvSpPr>
          <p:spPr>
            <a:xfrm>
              <a:off x="613705" y="1259657"/>
              <a:ext cx="515773" cy="1369128"/>
            </a:xfrm>
            <a:custGeom>
              <a:rect l="l" t="t" r="r" b="b"/>
              <a:pathLst>
                <a:path w="8012" h="21268" extrusionOk="0">
                  <a:moveTo>
                    <a:pt x="3864" y="0"/>
                  </a:moveTo>
                  <a:lnTo>
                    <a:pt x="1" y="21268"/>
                  </a:lnTo>
                  <a:lnTo>
                    <a:pt x="4827" y="21268"/>
                  </a:lnTo>
                  <a:lnTo>
                    <a:pt x="80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177" name="Google Shape;1177;p40"/>
            <p:cNvSpPr/>
            <p:nvPr/>
          </p:nvSpPr>
          <p:spPr>
            <a:xfrm>
              <a:off x="962872" y="1399800"/>
              <a:ext cx="127012" cy="171173"/>
            </a:xfrm>
            <a:custGeom>
              <a:rect l="l" t="t" r="r" b="b"/>
              <a:pathLst>
                <a:path w="1973" h="2659" extrusionOk="0">
                  <a:moveTo>
                    <a:pt x="1" y="0"/>
                  </a:moveTo>
                  <a:lnTo>
                    <a:pt x="1856" y="2659"/>
                  </a:lnTo>
                  <a:lnTo>
                    <a:pt x="1972" y="1891"/>
                  </a:lnTo>
                  <a:lnTo>
                    <a:pt x="1" y="0"/>
                  </a:lnTo>
                  <a:close/>
                </a:path>
              </a:pathLst>
            </a:custGeom>
            <a:solidFill>
              <a:srgbClr val="38302F"/>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178" name="Google Shape;1178;p40"/>
            <p:cNvSpPr/>
            <p:nvPr/>
          </p:nvSpPr>
          <p:spPr>
            <a:xfrm>
              <a:off x="769942" y="1300986"/>
              <a:ext cx="305009" cy="899963"/>
            </a:xfrm>
            <a:custGeom>
              <a:rect l="l" t="t" r="r" b="b"/>
              <a:pathLst>
                <a:path w="4738" h="13980" extrusionOk="0">
                  <a:moveTo>
                    <a:pt x="1321" y="1"/>
                  </a:moveTo>
                  <a:lnTo>
                    <a:pt x="0" y="7253"/>
                  </a:lnTo>
                  <a:cubicBezTo>
                    <a:pt x="839" y="8743"/>
                    <a:pt x="2222" y="9956"/>
                    <a:pt x="2222" y="9956"/>
                  </a:cubicBezTo>
                  <a:lnTo>
                    <a:pt x="3390" y="13980"/>
                  </a:lnTo>
                  <a:lnTo>
                    <a:pt x="4738" y="5014"/>
                  </a:lnTo>
                  <a:lnTo>
                    <a:pt x="1624" y="18"/>
                  </a:lnTo>
                  <a:lnTo>
                    <a:pt x="1321" y="1"/>
                  </a:lnTo>
                  <a:close/>
                </a:path>
              </a:pathLst>
            </a:custGeom>
            <a:solidFill>
              <a:srgbClr val="38302F"/>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179" name="Google Shape;1179;p40"/>
            <p:cNvSpPr/>
            <p:nvPr/>
          </p:nvSpPr>
          <p:spPr>
            <a:xfrm>
              <a:off x="301875" y="752579"/>
              <a:ext cx="689778" cy="729948"/>
            </a:xfrm>
            <a:custGeom>
              <a:rect l="l" t="t" r="r" b="b"/>
              <a:pathLst>
                <a:path w="10715" h="11339" extrusionOk="0">
                  <a:moveTo>
                    <a:pt x="6593" y="0"/>
                  </a:moveTo>
                  <a:cubicBezTo>
                    <a:pt x="2971" y="0"/>
                    <a:pt x="1" y="5683"/>
                    <a:pt x="1" y="8511"/>
                  </a:cubicBezTo>
                  <a:cubicBezTo>
                    <a:pt x="1" y="11339"/>
                    <a:pt x="2401" y="11339"/>
                    <a:pt x="5014" y="11339"/>
                  </a:cubicBezTo>
                  <a:cubicBezTo>
                    <a:pt x="7628" y="11339"/>
                    <a:pt x="10715" y="0"/>
                    <a:pt x="65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180" name="Google Shape;1180;p40"/>
            <p:cNvSpPr/>
            <p:nvPr/>
          </p:nvSpPr>
          <p:spPr>
            <a:xfrm>
              <a:off x="543086" y="1256181"/>
              <a:ext cx="953394" cy="1372604"/>
            </a:xfrm>
            <a:custGeom>
              <a:rect l="l" t="t" r="r" b="b"/>
              <a:pathLst>
                <a:path w="14810" h="21322" extrusionOk="0">
                  <a:moveTo>
                    <a:pt x="4961" y="1"/>
                  </a:moveTo>
                  <a:lnTo>
                    <a:pt x="1098" y="54"/>
                  </a:lnTo>
                  <a:cubicBezTo>
                    <a:pt x="1098" y="54"/>
                    <a:pt x="1" y="2811"/>
                    <a:pt x="554" y="4640"/>
                  </a:cubicBezTo>
                  <a:cubicBezTo>
                    <a:pt x="1107" y="6477"/>
                    <a:pt x="6094" y="9894"/>
                    <a:pt x="6094" y="9894"/>
                  </a:cubicBezTo>
                  <a:lnTo>
                    <a:pt x="10099" y="21322"/>
                  </a:lnTo>
                  <a:lnTo>
                    <a:pt x="14810" y="18672"/>
                  </a:lnTo>
                  <a:lnTo>
                    <a:pt x="10519" y="8333"/>
                  </a:lnTo>
                  <a:cubicBezTo>
                    <a:pt x="10242" y="7673"/>
                    <a:pt x="9894" y="7039"/>
                    <a:pt x="9475" y="6460"/>
                  </a:cubicBezTo>
                  <a:lnTo>
                    <a:pt x="49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181" name="Google Shape;1181;p40"/>
            <p:cNvSpPr/>
            <p:nvPr/>
          </p:nvSpPr>
          <p:spPr>
            <a:xfrm>
              <a:off x="909505" y="710607"/>
              <a:ext cx="53431" cy="185014"/>
            </a:xfrm>
            <a:custGeom>
              <a:rect l="l" t="t" r="r" b="b"/>
              <a:pathLst>
                <a:path w="830" h="2874" extrusionOk="0">
                  <a:moveTo>
                    <a:pt x="0" y="1"/>
                  </a:moveTo>
                  <a:lnTo>
                    <a:pt x="0" y="2873"/>
                  </a:lnTo>
                  <a:lnTo>
                    <a:pt x="830" y="2873"/>
                  </a:lnTo>
                  <a:lnTo>
                    <a:pt x="830" y="1"/>
                  </a:lnTo>
                  <a:close/>
                </a:path>
              </a:pathLst>
            </a:custGeom>
            <a:solidFill>
              <a:srgbClr val="F3AAA6"/>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182" name="Google Shape;1182;p40"/>
            <p:cNvSpPr/>
            <p:nvPr/>
          </p:nvSpPr>
          <p:spPr>
            <a:xfrm>
              <a:off x="909505" y="730756"/>
              <a:ext cx="53431" cy="60319"/>
            </a:xfrm>
            <a:custGeom>
              <a:rect l="l" t="t" r="r" b="b"/>
              <a:pathLst>
                <a:path w="830" h="937" extrusionOk="0">
                  <a:moveTo>
                    <a:pt x="0" y="0"/>
                  </a:moveTo>
                  <a:lnTo>
                    <a:pt x="0" y="937"/>
                  </a:lnTo>
                  <a:cubicBezTo>
                    <a:pt x="580" y="937"/>
                    <a:pt x="830" y="714"/>
                    <a:pt x="830" y="714"/>
                  </a:cubicBezTo>
                  <a:lnTo>
                    <a:pt x="830" y="419"/>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183" name="Google Shape;1183;p40"/>
            <p:cNvSpPr/>
            <p:nvPr/>
          </p:nvSpPr>
          <p:spPr>
            <a:xfrm>
              <a:off x="880794" y="580248"/>
              <a:ext cx="177482" cy="177546"/>
            </a:xfrm>
            <a:custGeom>
              <a:rect l="l" t="t" r="r" b="b"/>
              <a:pathLst>
                <a:path w="2757" h="2758" extrusionOk="0">
                  <a:moveTo>
                    <a:pt x="1374" y="1"/>
                  </a:moveTo>
                  <a:cubicBezTo>
                    <a:pt x="616" y="1"/>
                    <a:pt x="0" y="625"/>
                    <a:pt x="0" y="1384"/>
                  </a:cubicBezTo>
                  <a:cubicBezTo>
                    <a:pt x="0" y="2142"/>
                    <a:pt x="616" y="2757"/>
                    <a:pt x="1374" y="2757"/>
                  </a:cubicBezTo>
                  <a:cubicBezTo>
                    <a:pt x="2141" y="2757"/>
                    <a:pt x="2757" y="2142"/>
                    <a:pt x="2757" y="1384"/>
                  </a:cubicBezTo>
                  <a:cubicBezTo>
                    <a:pt x="2757" y="625"/>
                    <a:pt x="2141" y="1"/>
                    <a:pt x="13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184" name="Google Shape;1184;p40"/>
            <p:cNvSpPr/>
            <p:nvPr/>
          </p:nvSpPr>
          <p:spPr>
            <a:xfrm>
              <a:off x="838822" y="627950"/>
              <a:ext cx="73001" cy="73001"/>
            </a:xfrm>
            <a:custGeom>
              <a:rect l="l" t="t" r="r" b="b"/>
              <a:pathLst>
                <a:path w="1134" h="1134" extrusionOk="0">
                  <a:moveTo>
                    <a:pt x="563" y="0"/>
                  </a:moveTo>
                  <a:cubicBezTo>
                    <a:pt x="251" y="0"/>
                    <a:pt x="1" y="259"/>
                    <a:pt x="1" y="571"/>
                  </a:cubicBezTo>
                  <a:cubicBezTo>
                    <a:pt x="1" y="883"/>
                    <a:pt x="251" y="1133"/>
                    <a:pt x="563" y="1133"/>
                  </a:cubicBezTo>
                  <a:cubicBezTo>
                    <a:pt x="875" y="1133"/>
                    <a:pt x="1134" y="883"/>
                    <a:pt x="1134" y="571"/>
                  </a:cubicBezTo>
                  <a:cubicBezTo>
                    <a:pt x="1134" y="259"/>
                    <a:pt x="875" y="0"/>
                    <a:pt x="5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185" name="Google Shape;1185;p40"/>
            <p:cNvSpPr/>
            <p:nvPr/>
          </p:nvSpPr>
          <p:spPr>
            <a:xfrm>
              <a:off x="826784" y="488450"/>
              <a:ext cx="290074" cy="167697"/>
            </a:xfrm>
            <a:custGeom>
              <a:rect l="l" t="t" r="r" b="b"/>
              <a:pathLst>
                <a:path w="4506" h="2605" extrusionOk="0">
                  <a:moveTo>
                    <a:pt x="1648" y="0"/>
                  </a:moveTo>
                  <a:cubicBezTo>
                    <a:pt x="836" y="0"/>
                    <a:pt x="1" y="658"/>
                    <a:pt x="1" y="1248"/>
                  </a:cubicBezTo>
                  <a:cubicBezTo>
                    <a:pt x="1" y="2051"/>
                    <a:pt x="188" y="2569"/>
                    <a:pt x="206" y="2604"/>
                  </a:cubicBezTo>
                  <a:cubicBezTo>
                    <a:pt x="259" y="2355"/>
                    <a:pt x="482" y="2167"/>
                    <a:pt x="750" y="2167"/>
                  </a:cubicBezTo>
                  <a:cubicBezTo>
                    <a:pt x="830" y="2167"/>
                    <a:pt x="902" y="2185"/>
                    <a:pt x="973" y="2212"/>
                  </a:cubicBezTo>
                  <a:cubicBezTo>
                    <a:pt x="973" y="2212"/>
                    <a:pt x="955" y="2542"/>
                    <a:pt x="1098" y="2542"/>
                  </a:cubicBezTo>
                  <a:cubicBezTo>
                    <a:pt x="1143" y="2542"/>
                    <a:pt x="1178" y="2479"/>
                    <a:pt x="1196" y="2390"/>
                  </a:cubicBezTo>
                  <a:cubicBezTo>
                    <a:pt x="1250" y="2194"/>
                    <a:pt x="1250" y="1900"/>
                    <a:pt x="1250" y="1900"/>
                  </a:cubicBezTo>
                  <a:lnTo>
                    <a:pt x="2356" y="1900"/>
                  </a:lnTo>
                  <a:cubicBezTo>
                    <a:pt x="2356" y="1588"/>
                    <a:pt x="2424" y="1520"/>
                    <a:pt x="2483" y="1520"/>
                  </a:cubicBezTo>
                  <a:cubicBezTo>
                    <a:pt x="2529" y="1520"/>
                    <a:pt x="2570" y="1561"/>
                    <a:pt x="2570" y="1561"/>
                  </a:cubicBezTo>
                  <a:cubicBezTo>
                    <a:pt x="2595" y="1547"/>
                    <a:pt x="2616" y="1542"/>
                    <a:pt x="2634" y="1542"/>
                  </a:cubicBezTo>
                  <a:cubicBezTo>
                    <a:pt x="2776" y="1542"/>
                    <a:pt x="2713" y="1900"/>
                    <a:pt x="2713" y="1900"/>
                  </a:cubicBezTo>
                  <a:lnTo>
                    <a:pt x="4354" y="1900"/>
                  </a:lnTo>
                  <a:cubicBezTo>
                    <a:pt x="4354" y="1900"/>
                    <a:pt x="4506" y="945"/>
                    <a:pt x="3926" y="356"/>
                  </a:cubicBezTo>
                  <a:cubicBezTo>
                    <a:pt x="3734" y="167"/>
                    <a:pt x="3522" y="103"/>
                    <a:pt x="3325" y="103"/>
                  </a:cubicBezTo>
                  <a:cubicBezTo>
                    <a:pt x="2918" y="103"/>
                    <a:pt x="2570" y="374"/>
                    <a:pt x="2570" y="374"/>
                  </a:cubicBezTo>
                  <a:cubicBezTo>
                    <a:pt x="2305" y="109"/>
                    <a:pt x="1978" y="0"/>
                    <a:pt x="16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186" name="Google Shape;1186;p40"/>
            <p:cNvSpPr/>
            <p:nvPr/>
          </p:nvSpPr>
          <p:spPr>
            <a:xfrm>
              <a:off x="922123" y="596921"/>
              <a:ext cx="36823" cy="15193"/>
            </a:xfrm>
            <a:custGeom>
              <a:rect l="l" t="t" r="r" b="b"/>
              <a:pathLst>
                <a:path w="572" h="236" extrusionOk="0">
                  <a:moveTo>
                    <a:pt x="295" y="0"/>
                  </a:moveTo>
                  <a:cubicBezTo>
                    <a:pt x="63" y="0"/>
                    <a:pt x="9" y="206"/>
                    <a:pt x="9" y="206"/>
                  </a:cubicBezTo>
                  <a:cubicBezTo>
                    <a:pt x="1" y="215"/>
                    <a:pt x="9" y="232"/>
                    <a:pt x="27" y="232"/>
                  </a:cubicBezTo>
                  <a:lnTo>
                    <a:pt x="36" y="232"/>
                  </a:lnTo>
                  <a:cubicBezTo>
                    <a:pt x="45" y="232"/>
                    <a:pt x="54" y="224"/>
                    <a:pt x="54" y="215"/>
                  </a:cubicBezTo>
                  <a:cubicBezTo>
                    <a:pt x="54" y="206"/>
                    <a:pt x="99" y="45"/>
                    <a:pt x="295" y="45"/>
                  </a:cubicBezTo>
                  <a:cubicBezTo>
                    <a:pt x="482" y="45"/>
                    <a:pt x="518" y="206"/>
                    <a:pt x="518" y="215"/>
                  </a:cubicBezTo>
                  <a:cubicBezTo>
                    <a:pt x="524" y="228"/>
                    <a:pt x="531" y="236"/>
                    <a:pt x="541" y="236"/>
                  </a:cubicBezTo>
                  <a:cubicBezTo>
                    <a:pt x="545" y="236"/>
                    <a:pt x="549" y="235"/>
                    <a:pt x="554" y="232"/>
                  </a:cubicBezTo>
                  <a:cubicBezTo>
                    <a:pt x="563" y="232"/>
                    <a:pt x="571" y="224"/>
                    <a:pt x="571" y="206"/>
                  </a:cubicBezTo>
                  <a:cubicBezTo>
                    <a:pt x="571" y="206"/>
                    <a:pt x="527" y="0"/>
                    <a:pt x="295" y="0"/>
                  </a:cubicBezTo>
                  <a:close/>
                </a:path>
              </a:pathLst>
            </a:custGeom>
            <a:solidFill>
              <a:srgbClr val="38302F"/>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187" name="Google Shape;1187;p40"/>
            <p:cNvSpPr/>
            <p:nvPr/>
          </p:nvSpPr>
          <p:spPr>
            <a:xfrm>
              <a:off x="995059" y="602650"/>
              <a:ext cx="41973" cy="92507"/>
            </a:xfrm>
            <a:custGeom>
              <a:rect l="l" t="t" r="r" b="b"/>
              <a:pathLst>
                <a:path w="652" h="1437" extrusionOk="0">
                  <a:moveTo>
                    <a:pt x="402" y="1"/>
                  </a:moveTo>
                  <a:cubicBezTo>
                    <a:pt x="322" y="1"/>
                    <a:pt x="232" y="45"/>
                    <a:pt x="170" y="126"/>
                  </a:cubicBezTo>
                  <a:cubicBezTo>
                    <a:pt x="45" y="277"/>
                    <a:pt x="0" y="527"/>
                    <a:pt x="54" y="786"/>
                  </a:cubicBezTo>
                  <a:cubicBezTo>
                    <a:pt x="116" y="1116"/>
                    <a:pt x="339" y="1205"/>
                    <a:pt x="455" y="1232"/>
                  </a:cubicBezTo>
                  <a:lnTo>
                    <a:pt x="170" y="1392"/>
                  </a:lnTo>
                  <a:cubicBezTo>
                    <a:pt x="161" y="1401"/>
                    <a:pt x="152" y="1419"/>
                    <a:pt x="161" y="1428"/>
                  </a:cubicBezTo>
                  <a:cubicBezTo>
                    <a:pt x="170" y="1437"/>
                    <a:pt x="179" y="1437"/>
                    <a:pt x="188" y="1437"/>
                  </a:cubicBezTo>
                  <a:lnTo>
                    <a:pt x="197" y="1437"/>
                  </a:lnTo>
                  <a:lnTo>
                    <a:pt x="545" y="1241"/>
                  </a:lnTo>
                  <a:cubicBezTo>
                    <a:pt x="554" y="1232"/>
                    <a:pt x="563" y="1223"/>
                    <a:pt x="563" y="1214"/>
                  </a:cubicBezTo>
                  <a:cubicBezTo>
                    <a:pt x="554" y="1196"/>
                    <a:pt x="545" y="1196"/>
                    <a:pt x="536" y="1196"/>
                  </a:cubicBezTo>
                  <a:cubicBezTo>
                    <a:pt x="518" y="1196"/>
                    <a:pt x="188" y="1196"/>
                    <a:pt x="99" y="777"/>
                  </a:cubicBezTo>
                  <a:cubicBezTo>
                    <a:pt x="54" y="527"/>
                    <a:pt x="90" y="304"/>
                    <a:pt x="206" y="161"/>
                  </a:cubicBezTo>
                  <a:cubicBezTo>
                    <a:pt x="268" y="90"/>
                    <a:pt x="331" y="54"/>
                    <a:pt x="402" y="54"/>
                  </a:cubicBezTo>
                  <a:cubicBezTo>
                    <a:pt x="571" y="54"/>
                    <a:pt x="598" y="215"/>
                    <a:pt x="598" y="224"/>
                  </a:cubicBezTo>
                  <a:cubicBezTo>
                    <a:pt x="598" y="237"/>
                    <a:pt x="608" y="245"/>
                    <a:pt x="616" y="245"/>
                  </a:cubicBezTo>
                  <a:cubicBezTo>
                    <a:pt x="620" y="245"/>
                    <a:pt x="623" y="244"/>
                    <a:pt x="625" y="242"/>
                  </a:cubicBezTo>
                  <a:cubicBezTo>
                    <a:pt x="643" y="242"/>
                    <a:pt x="652" y="233"/>
                    <a:pt x="652" y="215"/>
                  </a:cubicBezTo>
                  <a:cubicBezTo>
                    <a:pt x="652" y="215"/>
                    <a:pt x="616" y="1"/>
                    <a:pt x="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188" name="Google Shape;1188;p40"/>
            <p:cNvSpPr/>
            <p:nvPr/>
          </p:nvSpPr>
          <p:spPr>
            <a:xfrm>
              <a:off x="853757" y="645138"/>
              <a:ext cx="29934" cy="40299"/>
            </a:xfrm>
            <a:custGeom>
              <a:rect l="l" t="t" r="r" b="b"/>
              <a:pathLst>
                <a:path w="465" h="626" extrusionOk="0">
                  <a:moveTo>
                    <a:pt x="144" y="1"/>
                  </a:moveTo>
                  <a:cubicBezTo>
                    <a:pt x="63" y="19"/>
                    <a:pt x="10" y="117"/>
                    <a:pt x="10" y="126"/>
                  </a:cubicBezTo>
                  <a:cubicBezTo>
                    <a:pt x="1" y="135"/>
                    <a:pt x="10" y="153"/>
                    <a:pt x="19" y="161"/>
                  </a:cubicBezTo>
                  <a:cubicBezTo>
                    <a:pt x="37" y="161"/>
                    <a:pt x="46" y="161"/>
                    <a:pt x="54" y="144"/>
                  </a:cubicBezTo>
                  <a:cubicBezTo>
                    <a:pt x="63" y="126"/>
                    <a:pt x="108" y="63"/>
                    <a:pt x="153" y="54"/>
                  </a:cubicBezTo>
                  <a:cubicBezTo>
                    <a:pt x="179" y="54"/>
                    <a:pt x="197" y="54"/>
                    <a:pt x="215" y="81"/>
                  </a:cubicBezTo>
                  <a:cubicBezTo>
                    <a:pt x="269" y="126"/>
                    <a:pt x="322" y="260"/>
                    <a:pt x="367" y="376"/>
                  </a:cubicBezTo>
                  <a:cubicBezTo>
                    <a:pt x="340" y="358"/>
                    <a:pt x="304" y="349"/>
                    <a:pt x="269" y="349"/>
                  </a:cubicBezTo>
                  <a:cubicBezTo>
                    <a:pt x="233" y="349"/>
                    <a:pt x="215" y="358"/>
                    <a:pt x="188" y="384"/>
                  </a:cubicBezTo>
                  <a:cubicBezTo>
                    <a:pt x="135" y="447"/>
                    <a:pt x="153" y="590"/>
                    <a:pt x="153" y="607"/>
                  </a:cubicBezTo>
                  <a:cubicBezTo>
                    <a:pt x="153" y="616"/>
                    <a:pt x="161" y="625"/>
                    <a:pt x="179" y="625"/>
                  </a:cubicBezTo>
                  <a:cubicBezTo>
                    <a:pt x="197" y="625"/>
                    <a:pt x="206" y="616"/>
                    <a:pt x="206" y="599"/>
                  </a:cubicBezTo>
                  <a:cubicBezTo>
                    <a:pt x="197" y="563"/>
                    <a:pt x="197" y="456"/>
                    <a:pt x="233" y="420"/>
                  </a:cubicBezTo>
                  <a:cubicBezTo>
                    <a:pt x="242" y="402"/>
                    <a:pt x="251" y="402"/>
                    <a:pt x="269" y="402"/>
                  </a:cubicBezTo>
                  <a:cubicBezTo>
                    <a:pt x="271" y="402"/>
                    <a:pt x="274" y="402"/>
                    <a:pt x="277" y="402"/>
                  </a:cubicBezTo>
                  <a:cubicBezTo>
                    <a:pt x="369" y="402"/>
                    <a:pt x="411" y="545"/>
                    <a:pt x="411" y="545"/>
                  </a:cubicBezTo>
                  <a:cubicBezTo>
                    <a:pt x="418" y="558"/>
                    <a:pt x="424" y="566"/>
                    <a:pt x="434" y="566"/>
                  </a:cubicBezTo>
                  <a:cubicBezTo>
                    <a:pt x="438" y="566"/>
                    <a:pt x="442" y="565"/>
                    <a:pt x="447" y="563"/>
                  </a:cubicBezTo>
                  <a:cubicBezTo>
                    <a:pt x="456" y="563"/>
                    <a:pt x="465" y="545"/>
                    <a:pt x="465" y="536"/>
                  </a:cubicBezTo>
                  <a:cubicBezTo>
                    <a:pt x="456" y="518"/>
                    <a:pt x="358" y="144"/>
                    <a:pt x="251" y="45"/>
                  </a:cubicBezTo>
                  <a:cubicBezTo>
                    <a:pt x="215" y="10"/>
                    <a:pt x="179" y="1"/>
                    <a:pt x="1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189" name="Google Shape;1189;p40"/>
            <p:cNvSpPr/>
            <p:nvPr/>
          </p:nvSpPr>
          <p:spPr>
            <a:xfrm>
              <a:off x="953151" y="709255"/>
              <a:ext cx="31029" cy="10043"/>
            </a:xfrm>
            <a:custGeom>
              <a:rect l="l" t="t" r="r" b="b"/>
              <a:pathLst>
                <a:path w="482" h="156" extrusionOk="0">
                  <a:moveTo>
                    <a:pt x="454" y="0"/>
                  </a:moveTo>
                  <a:cubicBezTo>
                    <a:pt x="446" y="0"/>
                    <a:pt x="435" y="7"/>
                    <a:pt x="428" y="13"/>
                  </a:cubicBezTo>
                  <a:cubicBezTo>
                    <a:pt x="428" y="13"/>
                    <a:pt x="375" y="84"/>
                    <a:pt x="286" y="102"/>
                  </a:cubicBezTo>
                  <a:cubicBezTo>
                    <a:pt x="276" y="103"/>
                    <a:pt x="266" y="104"/>
                    <a:pt x="256" y="104"/>
                  </a:cubicBezTo>
                  <a:cubicBezTo>
                    <a:pt x="185" y="104"/>
                    <a:pt x="115" y="76"/>
                    <a:pt x="45" y="22"/>
                  </a:cubicBezTo>
                  <a:cubicBezTo>
                    <a:pt x="36" y="17"/>
                    <a:pt x="29" y="15"/>
                    <a:pt x="24" y="15"/>
                  </a:cubicBezTo>
                  <a:cubicBezTo>
                    <a:pt x="18" y="15"/>
                    <a:pt x="14" y="17"/>
                    <a:pt x="9" y="22"/>
                  </a:cubicBezTo>
                  <a:cubicBezTo>
                    <a:pt x="0" y="31"/>
                    <a:pt x="0" y="49"/>
                    <a:pt x="9" y="58"/>
                  </a:cubicBezTo>
                  <a:cubicBezTo>
                    <a:pt x="89" y="120"/>
                    <a:pt x="170" y="156"/>
                    <a:pt x="250" y="156"/>
                  </a:cubicBezTo>
                  <a:cubicBezTo>
                    <a:pt x="259" y="156"/>
                    <a:pt x="277" y="156"/>
                    <a:pt x="286" y="147"/>
                  </a:cubicBezTo>
                  <a:cubicBezTo>
                    <a:pt x="402" y="129"/>
                    <a:pt x="464" y="40"/>
                    <a:pt x="473" y="40"/>
                  </a:cubicBezTo>
                  <a:cubicBezTo>
                    <a:pt x="482" y="31"/>
                    <a:pt x="473" y="13"/>
                    <a:pt x="464" y="4"/>
                  </a:cubicBezTo>
                  <a:cubicBezTo>
                    <a:pt x="462" y="1"/>
                    <a:pt x="458" y="0"/>
                    <a:pt x="4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190" name="Google Shape;1190;p40"/>
            <p:cNvSpPr/>
            <p:nvPr/>
          </p:nvSpPr>
          <p:spPr>
            <a:xfrm>
              <a:off x="929590" y="646876"/>
              <a:ext cx="10944" cy="11008"/>
            </a:xfrm>
            <a:custGeom>
              <a:rect l="l" t="t" r="r" b="b"/>
              <a:pathLst>
                <a:path w="170" h="171" extrusionOk="0">
                  <a:moveTo>
                    <a:pt x="90" y="1"/>
                  </a:moveTo>
                  <a:cubicBezTo>
                    <a:pt x="36" y="1"/>
                    <a:pt x="0" y="36"/>
                    <a:pt x="0" y="90"/>
                  </a:cubicBezTo>
                  <a:cubicBezTo>
                    <a:pt x="0" y="134"/>
                    <a:pt x="36" y="170"/>
                    <a:pt x="90" y="170"/>
                  </a:cubicBezTo>
                  <a:cubicBezTo>
                    <a:pt x="134" y="170"/>
                    <a:pt x="170" y="134"/>
                    <a:pt x="170" y="90"/>
                  </a:cubicBezTo>
                  <a:cubicBezTo>
                    <a:pt x="170" y="36"/>
                    <a:pt x="134"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191" name="Google Shape;1191;p40"/>
            <p:cNvSpPr/>
            <p:nvPr/>
          </p:nvSpPr>
          <p:spPr>
            <a:xfrm>
              <a:off x="1022611" y="646296"/>
              <a:ext cx="11008" cy="11588"/>
            </a:xfrm>
            <a:custGeom>
              <a:rect l="l" t="t" r="r" b="b"/>
              <a:pathLst>
                <a:path w="171" h="180" extrusionOk="0">
                  <a:moveTo>
                    <a:pt x="90" y="1"/>
                  </a:moveTo>
                  <a:cubicBezTo>
                    <a:pt x="36" y="1"/>
                    <a:pt x="1" y="45"/>
                    <a:pt x="1" y="90"/>
                  </a:cubicBezTo>
                  <a:cubicBezTo>
                    <a:pt x="1" y="135"/>
                    <a:pt x="36" y="179"/>
                    <a:pt x="90" y="179"/>
                  </a:cubicBezTo>
                  <a:cubicBezTo>
                    <a:pt x="135" y="179"/>
                    <a:pt x="170" y="135"/>
                    <a:pt x="170" y="90"/>
                  </a:cubicBezTo>
                  <a:cubicBezTo>
                    <a:pt x="170" y="45"/>
                    <a:pt x="135"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192" name="Google Shape;1192;p40"/>
            <p:cNvSpPr/>
            <p:nvPr/>
          </p:nvSpPr>
          <p:spPr>
            <a:xfrm>
              <a:off x="1004844" y="608959"/>
              <a:ext cx="79310" cy="79310"/>
            </a:xfrm>
            <a:custGeom>
              <a:rect l="l" t="t" r="r" b="b"/>
              <a:pathLst>
                <a:path w="1232" h="1232" extrusionOk="0">
                  <a:moveTo>
                    <a:pt x="616" y="45"/>
                  </a:moveTo>
                  <a:cubicBezTo>
                    <a:pt x="928" y="45"/>
                    <a:pt x="1187" y="304"/>
                    <a:pt x="1187" y="616"/>
                  </a:cubicBezTo>
                  <a:cubicBezTo>
                    <a:pt x="1187" y="929"/>
                    <a:pt x="928" y="1187"/>
                    <a:pt x="616" y="1187"/>
                  </a:cubicBezTo>
                  <a:cubicBezTo>
                    <a:pt x="303" y="1187"/>
                    <a:pt x="45" y="929"/>
                    <a:pt x="45" y="616"/>
                  </a:cubicBezTo>
                  <a:cubicBezTo>
                    <a:pt x="45" y="304"/>
                    <a:pt x="303" y="45"/>
                    <a:pt x="616" y="45"/>
                  </a:cubicBezTo>
                  <a:close/>
                  <a:moveTo>
                    <a:pt x="616" y="1"/>
                  </a:moveTo>
                  <a:cubicBezTo>
                    <a:pt x="277" y="1"/>
                    <a:pt x="0" y="277"/>
                    <a:pt x="0" y="616"/>
                  </a:cubicBezTo>
                  <a:cubicBezTo>
                    <a:pt x="0" y="955"/>
                    <a:pt x="277" y="1232"/>
                    <a:pt x="616" y="1232"/>
                  </a:cubicBezTo>
                  <a:cubicBezTo>
                    <a:pt x="955" y="1232"/>
                    <a:pt x="1231" y="955"/>
                    <a:pt x="1231" y="616"/>
                  </a:cubicBezTo>
                  <a:cubicBezTo>
                    <a:pt x="1231" y="277"/>
                    <a:pt x="955" y="1"/>
                    <a:pt x="6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193" name="Google Shape;1193;p40"/>
            <p:cNvSpPr/>
            <p:nvPr/>
          </p:nvSpPr>
          <p:spPr>
            <a:xfrm>
              <a:off x="900300" y="608959"/>
              <a:ext cx="79889" cy="79310"/>
            </a:xfrm>
            <a:custGeom>
              <a:rect l="l" t="t" r="r" b="b"/>
              <a:pathLst>
                <a:path w="1241" h="1232" extrusionOk="0">
                  <a:moveTo>
                    <a:pt x="625" y="45"/>
                  </a:moveTo>
                  <a:cubicBezTo>
                    <a:pt x="937" y="45"/>
                    <a:pt x="1187" y="304"/>
                    <a:pt x="1187" y="616"/>
                  </a:cubicBezTo>
                  <a:cubicBezTo>
                    <a:pt x="1187" y="929"/>
                    <a:pt x="937" y="1187"/>
                    <a:pt x="625" y="1187"/>
                  </a:cubicBezTo>
                  <a:cubicBezTo>
                    <a:pt x="304" y="1187"/>
                    <a:pt x="54" y="929"/>
                    <a:pt x="54" y="616"/>
                  </a:cubicBezTo>
                  <a:cubicBezTo>
                    <a:pt x="54" y="304"/>
                    <a:pt x="304" y="45"/>
                    <a:pt x="625" y="45"/>
                  </a:cubicBezTo>
                  <a:close/>
                  <a:moveTo>
                    <a:pt x="625" y="1"/>
                  </a:moveTo>
                  <a:cubicBezTo>
                    <a:pt x="277" y="1"/>
                    <a:pt x="1" y="277"/>
                    <a:pt x="1" y="616"/>
                  </a:cubicBezTo>
                  <a:cubicBezTo>
                    <a:pt x="1" y="955"/>
                    <a:pt x="277" y="1232"/>
                    <a:pt x="625" y="1232"/>
                  </a:cubicBezTo>
                  <a:cubicBezTo>
                    <a:pt x="964" y="1232"/>
                    <a:pt x="1241" y="955"/>
                    <a:pt x="1241" y="616"/>
                  </a:cubicBezTo>
                  <a:cubicBezTo>
                    <a:pt x="1241" y="277"/>
                    <a:pt x="964" y="1"/>
                    <a:pt x="6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194" name="Google Shape;1194;p40"/>
            <p:cNvSpPr/>
            <p:nvPr/>
          </p:nvSpPr>
          <p:spPr>
            <a:xfrm>
              <a:off x="976712" y="646876"/>
              <a:ext cx="31029" cy="3541"/>
            </a:xfrm>
            <a:custGeom>
              <a:rect l="l" t="t" r="r" b="b"/>
              <a:pathLst>
                <a:path w="482" h="55" extrusionOk="0">
                  <a:moveTo>
                    <a:pt x="27" y="1"/>
                  </a:moveTo>
                  <a:cubicBezTo>
                    <a:pt x="18" y="1"/>
                    <a:pt x="0" y="10"/>
                    <a:pt x="0" y="27"/>
                  </a:cubicBezTo>
                  <a:cubicBezTo>
                    <a:pt x="0" y="45"/>
                    <a:pt x="18" y="54"/>
                    <a:pt x="27" y="54"/>
                  </a:cubicBezTo>
                  <a:lnTo>
                    <a:pt x="464" y="54"/>
                  </a:lnTo>
                  <a:cubicBezTo>
                    <a:pt x="473" y="54"/>
                    <a:pt x="482" y="45"/>
                    <a:pt x="482" y="27"/>
                  </a:cubicBezTo>
                  <a:cubicBezTo>
                    <a:pt x="482" y="10"/>
                    <a:pt x="473" y="1"/>
                    <a:pt x="4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195" name="Google Shape;1195;p40"/>
            <p:cNvSpPr/>
            <p:nvPr/>
          </p:nvSpPr>
          <p:spPr>
            <a:xfrm>
              <a:off x="990488" y="572781"/>
              <a:ext cx="36243" cy="39140"/>
            </a:xfrm>
            <a:custGeom>
              <a:rect l="l" t="t" r="r" b="b"/>
              <a:pathLst>
                <a:path w="563" h="608" extrusionOk="0">
                  <a:moveTo>
                    <a:pt x="259" y="1"/>
                  </a:moveTo>
                  <a:cubicBezTo>
                    <a:pt x="125" y="10"/>
                    <a:pt x="9" y="233"/>
                    <a:pt x="9" y="242"/>
                  </a:cubicBezTo>
                  <a:cubicBezTo>
                    <a:pt x="0" y="251"/>
                    <a:pt x="9" y="268"/>
                    <a:pt x="18" y="277"/>
                  </a:cubicBezTo>
                  <a:cubicBezTo>
                    <a:pt x="36" y="277"/>
                    <a:pt x="45" y="277"/>
                    <a:pt x="54" y="268"/>
                  </a:cubicBezTo>
                  <a:cubicBezTo>
                    <a:pt x="80" y="206"/>
                    <a:pt x="179" y="54"/>
                    <a:pt x="259" y="54"/>
                  </a:cubicBezTo>
                  <a:cubicBezTo>
                    <a:pt x="265" y="53"/>
                    <a:pt x="270" y="52"/>
                    <a:pt x="276" y="52"/>
                  </a:cubicBezTo>
                  <a:cubicBezTo>
                    <a:pt x="303" y="52"/>
                    <a:pt x="326" y="71"/>
                    <a:pt x="348" y="108"/>
                  </a:cubicBezTo>
                  <a:cubicBezTo>
                    <a:pt x="491" y="304"/>
                    <a:pt x="152" y="563"/>
                    <a:pt x="152" y="563"/>
                  </a:cubicBezTo>
                  <a:cubicBezTo>
                    <a:pt x="143" y="572"/>
                    <a:pt x="134" y="590"/>
                    <a:pt x="143" y="599"/>
                  </a:cubicBezTo>
                  <a:cubicBezTo>
                    <a:pt x="152" y="607"/>
                    <a:pt x="161" y="607"/>
                    <a:pt x="170" y="607"/>
                  </a:cubicBezTo>
                  <a:lnTo>
                    <a:pt x="179" y="607"/>
                  </a:lnTo>
                  <a:cubicBezTo>
                    <a:pt x="196" y="590"/>
                    <a:pt x="562" y="313"/>
                    <a:pt x="393" y="81"/>
                  </a:cubicBezTo>
                  <a:cubicBezTo>
                    <a:pt x="357" y="28"/>
                    <a:pt x="312" y="1"/>
                    <a:pt x="259" y="1"/>
                  </a:cubicBezTo>
                  <a:close/>
                </a:path>
              </a:pathLst>
            </a:custGeom>
            <a:solidFill>
              <a:srgbClr val="B8592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196" name="Google Shape;1196;p40"/>
            <p:cNvSpPr/>
            <p:nvPr/>
          </p:nvSpPr>
          <p:spPr>
            <a:xfrm>
              <a:off x="834831" y="489416"/>
              <a:ext cx="298700" cy="125402"/>
            </a:xfrm>
            <a:custGeom>
              <a:rect l="l" t="t" r="r" b="b"/>
              <a:pathLst>
                <a:path w="4640" h="1948" extrusionOk="0">
                  <a:moveTo>
                    <a:pt x="3281" y="1"/>
                  </a:moveTo>
                  <a:cubicBezTo>
                    <a:pt x="2784" y="1"/>
                    <a:pt x="2446" y="326"/>
                    <a:pt x="2365" y="422"/>
                  </a:cubicBezTo>
                  <a:cubicBezTo>
                    <a:pt x="2294" y="331"/>
                    <a:pt x="2055" y="64"/>
                    <a:pt x="1622" y="64"/>
                  </a:cubicBezTo>
                  <a:cubicBezTo>
                    <a:pt x="1456" y="64"/>
                    <a:pt x="1261" y="103"/>
                    <a:pt x="1035" y="207"/>
                  </a:cubicBezTo>
                  <a:cubicBezTo>
                    <a:pt x="152" y="600"/>
                    <a:pt x="1" y="1474"/>
                    <a:pt x="116" y="1929"/>
                  </a:cubicBezTo>
                  <a:cubicBezTo>
                    <a:pt x="116" y="1947"/>
                    <a:pt x="125" y="1947"/>
                    <a:pt x="134" y="1947"/>
                  </a:cubicBezTo>
                  <a:lnTo>
                    <a:pt x="143" y="1947"/>
                  </a:lnTo>
                  <a:cubicBezTo>
                    <a:pt x="161" y="1947"/>
                    <a:pt x="170" y="1929"/>
                    <a:pt x="161" y="1920"/>
                  </a:cubicBezTo>
                  <a:cubicBezTo>
                    <a:pt x="90" y="1626"/>
                    <a:pt x="99" y="680"/>
                    <a:pt x="1053" y="252"/>
                  </a:cubicBezTo>
                  <a:cubicBezTo>
                    <a:pt x="1270" y="154"/>
                    <a:pt x="1458" y="116"/>
                    <a:pt x="1618" y="116"/>
                  </a:cubicBezTo>
                  <a:cubicBezTo>
                    <a:pt x="2109" y="116"/>
                    <a:pt x="2338" y="468"/>
                    <a:pt x="2338" y="475"/>
                  </a:cubicBezTo>
                  <a:cubicBezTo>
                    <a:pt x="2338" y="484"/>
                    <a:pt x="2347" y="484"/>
                    <a:pt x="2356" y="484"/>
                  </a:cubicBezTo>
                  <a:cubicBezTo>
                    <a:pt x="2365" y="484"/>
                    <a:pt x="2374" y="484"/>
                    <a:pt x="2382" y="475"/>
                  </a:cubicBezTo>
                  <a:cubicBezTo>
                    <a:pt x="2382" y="468"/>
                    <a:pt x="2731" y="57"/>
                    <a:pt x="3276" y="57"/>
                  </a:cubicBezTo>
                  <a:cubicBezTo>
                    <a:pt x="3423" y="57"/>
                    <a:pt x="3584" y="87"/>
                    <a:pt x="3756" y="163"/>
                  </a:cubicBezTo>
                  <a:cubicBezTo>
                    <a:pt x="4577" y="511"/>
                    <a:pt x="4113" y="1670"/>
                    <a:pt x="4104" y="1679"/>
                  </a:cubicBezTo>
                  <a:cubicBezTo>
                    <a:pt x="4104" y="1697"/>
                    <a:pt x="4104" y="1706"/>
                    <a:pt x="4122" y="1715"/>
                  </a:cubicBezTo>
                  <a:cubicBezTo>
                    <a:pt x="4124" y="1717"/>
                    <a:pt x="4127" y="1719"/>
                    <a:pt x="4131" y="1719"/>
                  </a:cubicBezTo>
                  <a:cubicBezTo>
                    <a:pt x="4140" y="1719"/>
                    <a:pt x="4151" y="1710"/>
                    <a:pt x="4158" y="1697"/>
                  </a:cubicBezTo>
                  <a:cubicBezTo>
                    <a:pt x="4158" y="1688"/>
                    <a:pt x="4639" y="484"/>
                    <a:pt x="3783" y="109"/>
                  </a:cubicBezTo>
                  <a:cubicBezTo>
                    <a:pt x="3603" y="32"/>
                    <a:pt x="3434" y="1"/>
                    <a:pt x="3281" y="1"/>
                  </a:cubicBezTo>
                  <a:close/>
                </a:path>
              </a:pathLst>
            </a:custGeom>
            <a:solidFill>
              <a:srgbClr val="B8592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197" name="Google Shape;1197;p40"/>
            <p:cNvSpPr/>
            <p:nvPr/>
          </p:nvSpPr>
          <p:spPr>
            <a:xfrm>
              <a:off x="884206" y="529521"/>
              <a:ext cx="89095" cy="64568"/>
            </a:xfrm>
            <a:custGeom>
              <a:rect l="l" t="t" r="r" b="b"/>
              <a:pathLst>
                <a:path w="1384" h="1003" extrusionOk="0">
                  <a:moveTo>
                    <a:pt x="1330" y="0"/>
                  </a:moveTo>
                  <a:cubicBezTo>
                    <a:pt x="1326" y="0"/>
                    <a:pt x="1323" y="1"/>
                    <a:pt x="1321" y="4"/>
                  </a:cubicBezTo>
                  <a:cubicBezTo>
                    <a:pt x="1303" y="4"/>
                    <a:pt x="1294" y="13"/>
                    <a:pt x="1303" y="31"/>
                  </a:cubicBezTo>
                  <a:cubicBezTo>
                    <a:pt x="1303" y="31"/>
                    <a:pt x="1330" y="271"/>
                    <a:pt x="1143" y="503"/>
                  </a:cubicBezTo>
                  <a:cubicBezTo>
                    <a:pt x="937" y="762"/>
                    <a:pt x="563" y="914"/>
                    <a:pt x="27" y="949"/>
                  </a:cubicBezTo>
                  <a:cubicBezTo>
                    <a:pt x="10" y="949"/>
                    <a:pt x="1" y="967"/>
                    <a:pt x="1" y="976"/>
                  </a:cubicBezTo>
                  <a:cubicBezTo>
                    <a:pt x="1" y="994"/>
                    <a:pt x="19" y="1003"/>
                    <a:pt x="27" y="1003"/>
                  </a:cubicBezTo>
                  <a:cubicBezTo>
                    <a:pt x="581" y="958"/>
                    <a:pt x="973" y="807"/>
                    <a:pt x="1187" y="539"/>
                  </a:cubicBezTo>
                  <a:cubicBezTo>
                    <a:pt x="1383" y="289"/>
                    <a:pt x="1348" y="31"/>
                    <a:pt x="1348" y="22"/>
                  </a:cubicBezTo>
                  <a:cubicBezTo>
                    <a:pt x="1348" y="9"/>
                    <a:pt x="1338" y="0"/>
                    <a:pt x="1330" y="0"/>
                  </a:cubicBezTo>
                  <a:close/>
                </a:path>
              </a:pathLst>
            </a:custGeom>
            <a:solidFill>
              <a:srgbClr val="B8592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198" name="Google Shape;1198;p40"/>
            <p:cNvSpPr/>
            <p:nvPr/>
          </p:nvSpPr>
          <p:spPr>
            <a:xfrm>
              <a:off x="826784" y="791010"/>
              <a:ext cx="222866" cy="468714"/>
            </a:xfrm>
            <a:custGeom>
              <a:rect l="l" t="t" r="r" b="b"/>
              <a:pathLst>
                <a:path w="3462" h="7280" extrusionOk="0">
                  <a:moveTo>
                    <a:pt x="1285" y="1"/>
                  </a:moveTo>
                  <a:lnTo>
                    <a:pt x="1" y="108"/>
                  </a:lnTo>
                  <a:lnTo>
                    <a:pt x="1" y="7280"/>
                  </a:lnTo>
                  <a:lnTo>
                    <a:pt x="3462" y="7280"/>
                  </a:lnTo>
                  <a:lnTo>
                    <a:pt x="3462" y="286"/>
                  </a:lnTo>
                  <a:lnTo>
                    <a:pt x="2115" y="1"/>
                  </a:lnTo>
                  <a:cubicBezTo>
                    <a:pt x="2115" y="1"/>
                    <a:pt x="2079" y="393"/>
                    <a:pt x="1687" y="393"/>
                  </a:cubicBezTo>
                  <a:cubicBezTo>
                    <a:pt x="1285" y="393"/>
                    <a:pt x="1285" y="1"/>
                    <a:pt x="1285" y="1"/>
                  </a:cubicBezTo>
                  <a:close/>
                </a:path>
              </a:pathLst>
            </a:custGeom>
            <a:solidFill>
              <a:srgbClr val="FCFFFF"/>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199" name="Google Shape;1199;p40"/>
            <p:cNvSpPr/>
            <p:nvPr/>
          </p:nvSpPr>
          <p:spPr>
            <a:xfrm>
              <a:off x="998535" y="797834"/>
              <a:ext cx="276813" cy="461891"/>
            </a:xfrm>
            <a:custGeom>
              <a:rect l="l" t="t" r="r" b="b"/>
              <a:pathLst>
                <a:path w="4300" h="7175" extrusionOk="0">
                  <a:moveTo>
                    <a:pt x="798" y="0"/>
                  </a:moveTo>
                  <a:cubicBezTo>
                    <a:pt x="650" y="0"/>
                    <a:pt x="571" y="20"/>
                    <a:pt x="571" y="20"/>
                  </a:cubicBezTo>
                  <a:lnTo>
                    <a:pt x="0" y="7174"/>
                  </a:lnTo>
                  <a:lnTo>
                    <a:pt x="4300" y="7174"/>
                  </a:lnTo>
                  <a:cubicBezTo>
                    <a:pt x="4300" y="7174"/>
                    <a:pt x="3907" y="1509"/>
                    <a:pt x="2632" y="671"/>
                  </a:cubicBezTo>
                  <a:cubicBezTo>
                    <a:pt x="1760" y="92"/>
                    <a:pt x="1117"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200" name="Google Shape;1200;p40"/>
            <p:cNvSpPr/>
            <p:nvPr/>
          </p:nvSpPr>
          <p:spPr>
            <a:xfrm>
              <a:off x="365670" y="787534"/>
              <a:ext cx="496782" cy="583173"/>
            </a:xfrm>
            <a:custGeom>
              <a:rect l="l" t="t" r="r" b="b"/>
              <a:pathLst>
                <a:path w="7717" h="9059" extrusionOk="0">
                  <a:moveTo>
                    <a:pt x="6629" y="0"/>
                  </a:moveTo>
                  <a:cubicBezTo>
                    <a:pt x="5976" y="0"/>
                    <a:pt x="5122" y="71"/>
                    <a:pt x="4461" y="376"/>
                  </a:cubicBezTo>
                  <a:cubicBezTo>
                    <a:pt x="3221" y="956"/>
                    <a:pt x="0" y="5559"/>
                    <a:pt x="0" y="7477"/>
                  </a:cubicBezTo>
                  <a:cubicBezTo>
                    <a:pt x="0" y="8864"/>
                    <a:pt x="2983" y="9059"/>
                    <a:pt x="4653" y="9059"/>
                  </a:cubicBezTo>
                  <a:cubicBezTo>
                    <a:pt x="5303" y="9059"/>
                    <a:pt x="5754" y="9029"/>
                    <a:pt x="5754" y="9029"/>
                  </a:cubicBezTo>
                  <a:lnTo>
                    <a:pt x="6147" y="7334"/>
                  </a:lnTo>
                  <a:lnTo>
                    <a:pt x="7717" y="7334"/>
                  </a:lnTo>
                  <a:lnTo>
                    <a:pt x="7619" y="55"/>
                  </a:lnTo>
                  <a:cubicBezTo>
                    <a:pt x="7619" y="55"/>
                    <a:pt x="7201" y="0"/>
                    <a:pt x="66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201" name="Google Shape;1201;p40"/>
            <p:cNvSpPr/>
            <p:nvPr/>
          </p:nvSpPr>
          <p:spPr>
            <a:xfrm>
              <a:off x="881953" y="791010"/>
              <a:ext cx="106863" cy="53496"/>
            </a:xfrm>
            <a:custGeom>
              <a:rect l="l" t="t" r="r" b="b"/>
              <a:pathLst>
                <a:path w="1660" h="831" extrusionOk="0">
                  <a:moveTo>
                    <a:pt x="428" y="1"/>
                  </a:moveTo>
                  <a:lnTo>
                    <a:pt x="0" y="36"/>
                  </a:lnTo>
                  <a:cubicBezTo>
                    <a:pt x="0" y="36"/>
                    <a:pt x="98" y="830"/>
                    <a:pt x="830" y="830"/>
                  </a:cubicBezTo>
                  <a:cubicBezTo>
                    <a:pt x="1552" y="830"/>
                    <a:pt x="1659" y="90"/>
                    <a:pt x="1659" y="90"/>
                  </a:cubicBezTo>
                  <a:lnTo>
                    <a:pt x="1258" y="1"/>
                  </a:lnTo>
                  <a:cubicBezTo>
                    <a:pt x="1258" y="1"/>
                    <a:pt x="1222" y="393"/>
                    <a:pt x="830" y="393"/>
                  </a:cubicBezTo>
                  <a:cubicBezTo>
                    <a:pt x="428" y="393"/>
                    <a:pt x="428" y="1"/>
                    <a:pt x="4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202" name="Google Shape;1202;p40"/>
            <p:cNvSpPr/>
            <p:nvPr/>
          </p:nvSpPr>
          <p:spPr>
            <a:xfrm>
              <a:off x="796335" y="762621"/>
              <a:ext cx="103708" cy="152826"/>
            </a:xfrm>
            <a:custGeom>
              <a:rect l="l" t="t" r="r" b="b"/>
              <a:pathLst>
                <a:path w="1611" h="2374" extrusionOk="0">
                  <a:moveTo>
                    <a:pt x="623" y="1"/>
                  </a:moveTo>
                  <a:cubicBezTo>
                    <a:pt x="0" y="1"/>
                    <a:pt x="353" y="2273"/>
                    <a:pt x="911" y="2369"/>
                  </a:cubicBezTo>
                  <a:cubicBezTo>
                    <a:pt x="929" y="2372"/>
                    <a:pt x="947" y="2373"/>
                    <a:pt x="964" y="2373"/>
                  </a:cubicBezTo>
                  <a:cubicBezTo>
                    <a:pt x="1610" y="2373"/>
                    <a:pt x="1339" y="118"/>
                    <a:pt x="670" y="5"/>
                  </a:cubicBezTo>
                  <a:cubicBezTo>
                    <a:pt x="654" y="2"/>
                    <a:pt x="638" y="1"/>
                    <a:pt x="6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203" name="Google Shape;1203;p40"/>
            <p:cNvSpPr/>
            <p:nvPr/>
          </p:nvSpPr>
          <p:spPr>
            <a:xfrm>
              <a:off x="988493" y="762621"/>
              <a:ext cx="103708" cy="152826"/>
            </a:xfrm>
            <a:custGeom>
              <a:rect l="l" t="t" r="r" b="b"/>
              <a:pathLst>
                <a:path w="1611" h="2374" extrusionOk="0">
                  <a:moveTo>
                    <a:pt x="988" y="1"/>
                  </a:moveTo>
                  <a:cubicBezTo>
                    <a:pt x="973" y="1"/>
                    <a:pt x="957" y="2"/>
                    <a:pt x="941" y="5"/>
                  </a:cubicBezTo>
                  <a:cubicBezTo>
                    <a:pt x="272" y="118"/>
                    <a:pt x="1" y="2373"/>
                    <a:pt x="647" y="2373"/>
                  </a:cubicBezTo>
                  <a:cubicBezTo>
                    <a:pt x="664" y="2373"/>
                    <a:pt x="682" y="2372"/>
                    <a:pt x="700" y="2369"/>
                  </a:cubicBezTo>
                  <a:cubicBezTo>
                    <a:pt x="1258" y="2273"/>
                    <a:pt x="1611" y="1"/>
                    <a:pt x="9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204" name="Google Shape;1204;p40"/>
            <p:cNvSpPr/>
            <p:nvPr/>
          </p:nvSpPr>
          <p:spPr>
            <a:xfrm>
              <a:off x="613705" y="915640"/>
              <a:ext cx="175808" cy="344084"/>
            </a:xfrm>
            <a:custGeom>
              <a:rect l="l" t="t" r="r" b="b"/>
              <a:pathLst>
                <a:path w="2731" h="5345" extrusionOk="0">
                  <a:moveTo>
                    <a:pt x="313" y="1"/>
                  </a:moveTo>
                  <a:lnTo>
                    <a:pt x="1" y="3863"/>
                  </a:lnTo>
                  <a:lnTo>
                    <a:pt x="2472" y="4345"/>
                  </a:lnTo>
                  <a:lnTo>
                    <a:pt x="2294" y="5344"/>
                  </a:lnTo>
                  <a:lnTo>
                    <a:pt x="2731" y="5344"/>
                  </a:lnTo>
                  <a:lnTo>
                    <a:pt x="2731" y="4149"/>
                  </a:lnTo>
                  <a:lnTo>
                    <a:pt x="429" y="3605"/>
                  </a:lnTo>
                  <a:lnTo>
                    <a:pt x="313" y="1"/>
                  </a:lnTo>
                  <a:close/>
                </a:path>
              </a:pathLst>
            </a:custGeom>
            <a:solidFill>
              <a:srgbClr val="5A7A46"/>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205" name="Google Shape;1205;p40"/>
            <p:cNvSpPr/>
            <p:nvPr/>
          </p:nvSpPr>
          <p:spPr>
            <a:xfrm>
              <a:off x="1129473" y="915640"/>
              <a:ext cx="39655" cy="344084"/>
            </a:xfrm>
            <a:custGeom>
              <a:rect l="l" t="t" r="r" b="b"/>
              <a:pathLst>
                <a:path w="616" h="5345" extrusionOk="0">
                  <a:moveTo>
                    <a:pt x="0" y="1"/>
                  </a:moveTo>
                  <a:lnTo>
                    <a:pt x="0" y="5344"/>
                  </a:lnTo>
                  <a:lnTo>
                    <a:pt x="616" y="5344"/>
                  </a:lnTo>
                  <a:lnTo>
                    <a:pt x="0" y="1"/>
                  </a:lnTo>
                  <a:close/>
                </a:path>
              </a:pathLst>
            </a:custGeom>
            <a:solidFill>
              <a:srgbClr val="5A7A46"/>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206" name="Google Shape;1206;p40"/>
            <p:cNvSpPr/>
            <p:nvPr/>
          </p:nvSpPr>
          <p:spPr>
            <a:xfrm>
              <a:off x="668874" y="780067"/>
              <a:ext cx="158556" cy="401571"/>
            </a:xfrm>
            <a:custGeom>
              <a:rect l="l" t="t" r="r" b="b"/>
              <a:pathLst>
                <a:path w="2463" h="6238" extrusionOk="0">
                  <a:moveTo>
                    <a:pt x="1020" y="1"/>
                  </a:moveTo>
                  <a:cubicBezTo>
                    <a:pt x="770" y="1"/>
                    <a:pt x="447" y="78"/>
                    <a:pt x="98" y="358"/>
                  </a:cubicBezTo>
                  <a:cubicBezTo>
                    <a:pt x="98" y="358"/>
                    <a:pt x="99" y="358"/>
                    <a:pt x="99" y="358"/>
                  </a:cubicBezTo>
                  <a:cubicBezTo>
                    <a:pt x="111" y="358"/>
                    <a:pt x="500" y="367"/>
                    <a:pt x="509" y="1464"/>
                  </a:cubicBezTo>
                  <a:cubicBezTo>
                    <a:pt x="527" y="2579"/>
                    <a:pt x="0" y="6139"/>
                    <a:pt x="0" y="6139"/>
                  </a:cubicBezTo>
                  <a:lnTo>
                    <a:pt x="509" y="6237"/>
                  </a:lnTo>
                  <a:cubicBezTo>
                    <a:pt x="509" y="6237"/>
                    <a:pt x="2463" y="2312"/>
                    <a:pt x="1526" y="117"/>
                  </a:cubicBezTo>
                  <a:cubicBezTo>
                    <a:pt x="1526" y="117"/>
                    <a:pt x="1328" y="1"/>
                    <a:pt x="10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207" name="Google Shape;1207;p40"/>
            <p:cNvSpPr/>
            <p:nvPr/>
          </p:nvSpPr>
          <p:spPr>
            <a:xfrm>
              <a:off x="1303477" y="955874"/>
              <a:ext cx="89610" cy="529549"/>
            </a:xfrm>
            <a:custGeom>
              <a:rect l="l" t="t" r="r" b="b"/>
              <a:pathLst>
                <a:path w="1392" h="8226" extrusionOk="0">
                  <a:moveTo>
                    <a:pt x="1392" y="0"/>
                  </a:moveTo>
                  <a:lnTo>
                    <a:pt x="0" y="749"/>
                  </a:lnTo>
                  <a:lnTo>
                    <a:pt x="0" y="8225"/>
                  </a:lnTo>
                  <a:lnTo>
                    <a:pt x="1392" y="7485"/>
                  </a:lnTo>
                  <a:lnTo>
                    <a:pt x="13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208" name="Google Shape;1208;p40"/>
            <p:cNvSpPr/>
            <p:nvPr/>
          </p:nvSpPr>
          <p:spPr>
            <a:xfrm>
              <a:off x="1213288" y="955874"/>
              <a:ext cx="90254" cy="529549"/>
            </a:xfrm>
            <a:custGeom>
              <a:rect l="l" t="t" r="r" b="b"/>
              <a:pathLst>
                <a:path w="1402" h="8226" extrusionOk="0">
                  <a:moveTo>
                    <a:pt x="0" y="0"/>
                  </a:moveTo>
                  <a:lnTo>
                    <a:pt x="0" y="7485"/>
                  </a:lnTo>
                  <a:lnTo>
                    <a:pt x="1401" y="8225"/>
                  </a:lnTo>
                  <a:lnTo>
                    <a:pt x="1401" y="74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209" name="Google Shape;1209;p40"/>
            <p:cNvSpPr/>
            <p:nvPr/>
          </p:nvSpPr>
          <p:spPr>
            <a:xfrm>
              <a:off x="1123100" y="955874"/>
              <a:ext cx="90254" cy="529549"/>
            </a:xfrm>
            <a:custGeom>
              <a:rect l="l" t="t" r="r" b="b"/>
              <a:pathLst>
                <a:path w="1402" h="8226" extrusionOk="0">
                  <a:moveTo>
                    <a:pt x="1401" y="0"/>
                  </a:moveTo>
                  <a:lnTo>
                    <a:pt x="1" y="749"/>
                  </a:lnTo>
                  <a:lnTo>
                    <a:pt x="1" y="8225"/>
                  </a:lnTo>
                  <a:lnTo>
                    <a:pt x="1401" y="7485"/>
                  </a:lnTo>
                  <a:lnTo>
                    <a:pt x="14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210" name="Google Shape;1210;p40"/>
            <p:cNvSpPr/>
            <p:nvPr/>
          </p:nvSpPr>
          <p:spPr>
            <a:xfrm>
              <a:off x="1033555" y="955874"/>
              <a:ext cx="89610" cy="529549"/>
            </a:xfrm>
            <a:custGeom>
              <a:rect l="l" t="t" r="r" b="b"/>
              <a:pathLst>
                <a:path w="1392" h="8226" extrusionOk="0">
                  <a:moveTo>
                    <a:pt x="0" y="0"/>
                  </a:moveTo>
                  <a:lnTo>
                    <a:pt x="0" y="7485"/>
                  </a:lnTo>
                  <a:lnTo>
                    <a:pt x="1392" y="8225"/>
                  </a:lnTo>
                  <a:lnTo>
                    <a:pt x="1392" y="74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211" name="Google Shape;1211;p40"/>
            <p:cNvSpPr/>
            <p:nvPr/>
          </p:nvSpPr>
          <p:spPr>
            <a:xfrm>
              <a:off x="945684" y="955874"/>
              <a:ext cx="90189" cy="529549"/>
            </a:xfrm>
            <a:custGeom>
              <a:rect l="l" t="t" r="r" b="b"/>
              <a:pathLst>
                <a:path w="1401" h="8226" extrusionOk="0">
                  <a:moveTo>
                    <a:pt x="1401" y="0"/>
                  </a:moveTo>
                  <a:lnTo>
                    <a:pt x="0" y="749"/>
                  </a:lnTo>
                  <a:lnTo>
                    <a:pt x="0" y="8225"/>
                  </a:lnTo>
                  <a:lnTo>
                    <a:pt x="1401" y="7485"/>
                  </a:lnTo>
                  <a:lnTo>
                    <a:pt x="14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212" name="Google Shape;1212;p40"/>
            <p:cNvSpPr/>
            <p:nvPr/>
          </p:nvSpPr>
          <p:spPr>
            <a:xfrm>
              <a:off x="856075" y="955874"/>
              <a:ext cx="89674" cy="529549"/>
            </a:xfrm>
            <a:custGeom>
              <a:rect l="l" t="t" r="r" b="b"/>
              <a:pathLst>
                <a:path w="1393" h="8226" extrusionOk="0">
                  <a:moveTo>
                    <a:pt x="1" y="0"/>
                  </a:moveTo>
                  <a:lnTo>
                    <a:pt x="1" y="7485"/>
                  </a:lnTo>
                  <a:lnTo>
                    <a:pt x="1392" y="8225"/>
                  </a:lnTo>
                  <a:lnTo>
                    <a:pt x="1392" y="74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213" name="Google Shape;1213;p40"/>
            <p:cNvSpPr/>
            <p:nvPr/>
          </p:nvSpPr>
          <p:spPr>
            <a:xfrm>
              <a:off x="617181" y="2628711"/>
              <a:ext cx="276877" cy="146517"/>
            </a:xfrm>
            <a:custGeom>
              <a:rect l="l" t="t" r="r" b="b"/>
              <a:pathLst>
                <a:path w="4301" h="2276" extrusionOk="0">
                  <a:moveTo>
                    <a:pt x="402" y="1"/>
                  </a:moveTo>
                  <a:lnTo>
                    <a:pt x="0" y="2276"/>
                  </a:lnTo>
                  <a:lnTo>
                    <a:pt x="3863" y="2276"/>
                  </a:lnTo>
                  <a:lnTo>
                    <a:pt x="43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214" name="Google Shape;1214;p40"/>
            <p:cNvSpPr/>
            <p:nvPr/>
          </p:nvSpPr>
          <p:spPr>
            <a:xfrm>
              <a:off x="584994" y="2775163"/>
              <a:ext cx="455518" cy="182696"/>
            </a:xfrm>
            <a:custGeom>
              <a:rect l="l" t="t" r="r" b="b"/>
              <a:pathLst>
                <a:path w="7076" h="2838" extrusionOk="0">
                  <a:moveTo>
                    <a:pt x="500" y="1"/>
                  </a:moveTo>
                  <a:lnTo>
                    <a:pt x="1" y="2838"/>
                  </a:lnTo>
                  <a:lnTo>
                    <a:pt x="7075" y="2838"/>
                  </a:lnTo>
                  <a:cubicBezTo>
                    <a:pt x="7075" y="2838"/>
                    <a:pt x="6665" y="1"/>
                    <a:pt x="43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215" name="Google Shape;1215;p40"/>
            <p:cNvSpPr/>
            <p:nvPr/>
          </p:nvSpPr>
          <p:spPr>
            <a:xfrm>
              <a:off x="584994" y="2919362"/>
              <a:ext cx="455518" cy="38496"/>
            </a:xfrm>
            <a:custGeom>
              <a:rect l="l" t="t" r="r" b="b"/>
              <a:pathLst>
                <a:path w="7076" h="598" extrusionOk="0">
                  <a:moveTo>
                    <a:pt x="108" y="0"/>
                  </a:moveTo>
                  <a:lnTo>
                    <a:pt x="1" y="598"/>
                  </a:lnTo>
                  <a:lnTo>
                    <a:pt x="7075" y="598"/>
                  </a:lnTo>
                  <a:lnTo>
                    <a:pt x="69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216" name="Google Shape;1216;p40"/>
            <p:cNvSpPr/>
            <p:nvPr/>
          </p:nvSpPr>
          <p:spPr>
            <a:xfrm>
              <a:off x="887103" y="2800462"/>
              <a:ext cx="104030" cy="2897"/>
            </a:xfrm>
            <a:custGeom>
              <a:rect l="l" t="t" r="r" b="b"/>
              <a:pathLst>
                <a:path w="1615" h="45" extrusionOk="0">
                  <a:moveTo>
                    <a:pt x="27" y="0"/>
                  </a:moveTo>
                  <a:cubicBezTo>
                    <a:pt x="9" y="0"/>
                    <a:pt x="0" y="9"/>
                    <a:pt x="0" y="27"/>
                  </a:cubicBezTo>
                  <a:cubicBezTo>
                    <a:pt x="0" y="36"/>
                    <a:pt x="9" y="45"/>
                    <a:pt x="27" y="45"/>
                  </a:cubicBezTo>
                  <a:lnTo>
                    <a:pt x="1588" y="45"/>
                  </a:lnTo>
                  <a:cubicBezTo>
                    <a:pt x="1597" y="45"/>
                    <a:pt x="1615" y="36"/>
                    <a:pt x="1615" y="27"/>
                  </a:cubicBezTo>
                  <a:cubicBezTo>
                    <a:pt x="1615" y="9"/>
                    <a:pt x="1597" y="0"/>
                    <a:pt x="15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217" name="Google Shape;1217;p40"/>
            <p:cNvSpPr/>
            <p:nvPr/>
          </p:nvSpPr>
          <p:spPr>
            <a:xfrm>
              <a:off x="908347" y="2835482"/>
              <a:ext cx="104030" cy="3541"/>
            </a:xfrm>
            <a:custGeom>
              <a:rect l="l" t="t" r="r" b="b"/>
              <a:pathLst>
                <a:path w="1615" h="55" extrusionOk="0">
                  <a:moveTo>
                    <a:pt x="27" y="1"/>
                  </a:moveTo>
                  <a:cubicBezTo>
                    <a:pt x="9" y="1"/>
                    <a:pt x="0" y="18"/>
                    <a:pt x="0" y="27"/>
                  </a:cubicBezTo>
                  <a:cubicBezTo>
                    <a:pt x="0" y="45"/>
                    <a:pt x="9" y="54"/>
                    <a:pt x="27" y="54"/>
                  </a:cubicBezTo>
                  <a:lnTo>
                    <a:pt x="1588" y="54"/>
                  </a:lnTo>
                  <a:cubicBezTo>
                    <a:pt x="1597" y="54"/>
                    <a:pt x="1615" y="45"/>
                    <a:pt x="1615" y="27"/>
                  </a:cubicBezTo>
                  <a:cubicBezTo>
                    <a:pt x="1615" y="18"/>
                    <a:pt x="1597" y="1"/>
                    <a:pt x="15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218" name="Google Shape;1218;p40"/>
            <p:cNvSpPr/>
            <p:nvPr/>
          </p:nvSpPr>
          <p:spPr>
            <a:xfrm>
              <a:off x="635528" y="2660318"/>
              <a:ext cx="252221" cy="2961"/>
            </a:xfrm>
            <a:custGeom>
              <a:rect l="l" t="t" r="r" b="b"/>
              <a:pathLst>
                <a:path w="3918" h="46" extrusionOk="0">
                  <a:moveTo>
                    <a:pt x="28" y="1"/>
                  </a:moveTo>
                  <a:cubicBezTo>
                    <a:pt x="10" y="1"/>
                    <a:pt x="1" y="10"/>
                    <a:pt x="1" y="27"/>
                  </a:cubicBezTo>
                  <a:cubicBezTo>
                    <a:pt x="1" y="36"/>
                    <a:pt x="10" y="45"/>
                    <a:pt x="28" y="45"/>
                  </a:cubicBezTo>
                  <a:lnTo>
                    <a:pt x="3890" y="45"/>
                  </a:lnTo>
                  <a:cubicBezTo>
                    <a:pt x="3908" y="45"/>
                    <a:pt x="3917" y="36"/>
                    <a:pt x="3917" y="27"/>
                  </a:cubicBezTo>
                  <a:cubicBezTo>
                    <a:pt x="3917" y="10"/>
                    <a:pt x="3908" y="1"/>
                    <a:pt x="38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219" name="Google Shape;1219;p40"/>
            <p:cNvSpPr/>
            <p:nvPr/>
          </p:nvSpPr>
          <p:spPr>
            <a:xfrm>
              <a:off x="637845" y="2645963"/>
              <a:ext cx="252157" cy="3541"/>
            </a:xfrm>
            <a:custGeom>
              <a:rect l="l" t="t" r="r" b="b"/>
              <a:pathLst>
                <a:path w="3917" h="55" extrusionOk="0">
                  <a:moveTo>
                    <a:pt x="27" y="1"/>
                  </a:moveTo>
                  <a:cubicBezTo>
                    <a:pt x="18" y="1"/>
                    <a:pt x="1" y="10"/>
                    <a:pt x="1" y="27"/>
                  </a:cubicBezTo>
                  <a:cubicBezTo>
                    <a:pt x="1" y="45"/>
                    <a:pt x="18" y="54"/>
                    <a:pt x="27" y="54"/>
                  </a:cubicBezTo>
                  <a:lnTo>
                    <a:pt x="3890" y="54"/>
                  </a:lnTo>
                  <a:cubicBezTo>
                    <a:pt x="3908" y="54"/>
                    <a:pt x="3917" y="45"/>
                    <a:pt x="3917" y="27"/>
                  </a:cubicBezTo>
                  <a:cubicBezTo>
                    <a:pt x="3917" y="10"/>
                    <a:pt x="3908" y="1"/>
                    <a:pt x="38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220" name="Google Shape;1220;p40"/>
            <p:cNvSpPr/>
            <p:nvPr/>
          </p:nvSpPr>
          <p:spPr>
            <a:xfrm>
              <a:off x="741231" y="1212535"/>
              <a:ext cx="114909" cy="168920"/>
            </a:xfrm>
            <a:custGeom>
              <a:rect l="l" t="t" r="r" b="b"/>
              <a:pathLst>
                <a:path w="1785" h="2624" extrusionOk="0">
                  <a:moveTo>
                    <a:pt x="1776" y="1"/>
                  </a:moveTo>
                  <a:lnTo>
                    <a:pt x="420" y="126"/>
                  </a:lnTo>
                  <a:lnTo>
                    <a:pt x="0" y="2070"/>
                  </a:lnTo>
                  <a:lnTo>
                    <a:pt x="1785" y="2624"/>
                  </a:lnTo>
                  <a:lnTo>
                    <a:pt x="1785" y="2624"/>
                  </a:lnTo>
                  <a:lnTo>
                    <a:pt x="17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221" name="Google Shape;1221;p40"/>
            <p:cNvSpPr/>
            <p:nvPr/>
          </p:nvSpPr>
          <p:spPr>
            <a:xfrm>
              <a:off x="741231" y="1220582"/>
              <a:ext cx="36243" cy="136153"/>
            </a:xfrm>
            <a:custGeom>
              <a:rect l="l" t="t" r="r" b="b"/>
              <a:pathLst>
                <a:path w="563" h="2115" extrusionOk="0">
                  <a:moveTo>
                    <a:pt x="420" y="1"/>
                  </a:moveTo>
                  <a:lnTo>
                    <a:pt x="0" y="1945"/>
                  </a:lnTo>
                  <a:lnTo>
                    <a:pt x="562" y="2115"/>
                  </a:lnTo>
                  <a:lnTo>
                    <a:pt x="420" y="1"/>
                  </a:lnTo>
                  <a:close/>
                </a:path>
              </a:pathLst>
            </a:custGeom>
            <a:solidFill>
              <a:srgbClr val="F3AAA6"/>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222" name="Google Shape;1222;p40"/>
            <p:cNvSpPr/>
            <p:nvPr/>
          </p:nvSpPr>
          <p:spPr>
            <a:xfrm>
              <a:off x="852663" y="1240152"/>
              <a:ext cx="107442" cy="61864"/>
            </a:xfrm>
            <a:custGeom>
              <a:rect l="l" t="t" r="r" b="b"/>
              <a:pathLst>
                <a:path w="1669" h="961" extrusionOk="0">
                  <a:moveTo>
                    <a:pt x="0" y="0"/>
                  </a:moveTo>
                  <a:lnTo>
                    <a:pt x="0" y="624"/>
                  </a:lnTo>
                  <a:lnTo>
                    <a:pt x="812" y="509"/>
                  </a:lnTo>
                  <a:lnTo>
                    <a:pt x="1258" y="901"/>
                  </a:lnTo>
                  <a:cubicBezTo>
                    <a:pt x="1302" y="940"/>
                    <a:pt x="1357" y="961"/>
                    <a:pt x="1411" y="961"/>
                  </a:cubicBezTo>
                  <a:cubicBezTo>
                    <a:pt x="1455" y="961"/>
                    <a:pt x="1498" y="947"/>
                    <a:pt x="1534" y="919"/>
                  </a:cubicBezTo>
                  <a:cubicBezTo>
                    <a:pt x="1659" y="839"/>
                    <a:pt x="1668" y="660"/>
                    <a:pt x="1561" y="562"/>
                  </a:cubicBezTo>
                  <a:lnTo>
                    <a:pt x="1008" y="54"/>
                  </a:lnTo>
                  <a:cubicBezTo>
                    <a:pt x="972" y="18"/>
                    <a:pt x="919" y="0"/>
                    <a:pt x="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223" name="Google Shape;1223;p40"/>
            <p:cNvSpPr/>
            <p:nvPr/>
          </p:nvSpPr>
          <p:spPr>
            <a:xfrm>
              <a:off x="843457" y="1280321"/>
              <a:ext cx="108021" cy="62508"/>
            </a:xfrm>
            <a:custGeom>
              <a:rect l="l" t="t" r="r" b="b"/>
              <a:pathLst>
                <a:path w="1678" h="971" extrusionOk="0">
                  <a:moveTo>
                    <a:pt x="0" y="0"/>
                  </a:moveTo>
                  <a:lnTo>
                    <a:pt x="0" y="634"/>
                  </a:lnTo>
                  <a:lnTo>
                    <a:pt x="812" y="518"/>
                  </a:lnTo>
                  <a:lnTo>
                    <a:pt x="1258" y="910"/>
                  </a:lnTo>
                  <a:cubicBezTo>
                    <a:pt x="1302" y="950"/>
                    <a:pt x="1357" y="970"/>
                    <a:pt x="1413" y="970"/>
                  </a:cubicBezTo>
                  <a:cubicBezTo>
                    <a:pt x="1458" y="970"/>
                    <a:pt x="1504" y="956"/>
                    <a:pt x="1544" y="928"/>
                  </a:cubicBezTo>
                  <a:cubicBezTo>
                    <a:pt x="1669" y="839"/>
                    <a:pt x="1677" y="670"/>
                    <a:pt x="1570" y="571"/>
                  </a:cubicBezTo>
                  <a:lnTo>
                    <a:pt x="1017" y="63"/>
                  </a:lnTo>
                  <a:cubicBezTo>
                    <a:pt x="973" y="27"/>
                    <a:pt x="919" y="0"/>
                    <a:pt x="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224" name="Google Shape;1224;p40"/>
            <p:cNvSpPr/>
            <p:nvPr/>
          </p:nvSpPr>
          <p:spPr>
            <a:xfrm>
              <a:off x="823952" y="1320491"/>
              <a:ext cx="108021" cy="61993"/>
            </a:xfrm>
            <a:custGeom>
              <a:rect l="l" t="t" r="r" b="b"/>
              <a:pathLst>
                <a:path w="1678" h="963" extrusionOk="0">
                  <a:moveTo>
                    <a:pt x="0" y="1"/>
                  </a:moveTo>
                  <a:lnTo>
                    <a:pt x="0" y="634"/>
                  </a:lnTo>
                  <a:lnTo>
                    <a:pt x="812" y="509"/>
                  </a:lnTo>
                  <a:lnTo>
                    <a:pt x="1258" y="911"/>
                  </a:lnTo>
                  <a:cubicBezTo>
                    <a:pt x="1301" y="944"/>
                    <a:pt x="1354" y="962"/>
                    <a:pt x="1408" y="962"/>
                  </a:cubicBezTo>
                  <a:cubicBezTo>
                    <a:pt x="1455" y="962"/>
                    <a:pt x="1502" y="949"/>
                    <a:pt x="1543" y="920"/>
                  </a:cubicBezTo>
                  <a:cubicBezTo>
                    <a:pt x="1659" y="840"/>
                    <a:pt x="1677" y="661"/>
                    <a:pt x="1570" y="563"/>
                  </a:cubicBezTo>
                  <a:lnTo>
                    <a:pt x="1008" y="54"/>
                  </a:lnTo>
                  <a:cubicBezTo>
                    <a:pt x="972" y="19"/>
                    <a:pt x="919" y="1"/>
                    <a:pt x="8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225" name="Google Shape;1225;p40"/>
            <p:cNvSpPr/>
            <p:nvPr/>
          </p:nvSpPr>
          <p:spPr>
            <a:xfrm>
              <a:off x="829681" y="1346949"/>
              <a:ext cx="66113" cy="69074"/>
            </a:xfrm>
            <a:custGeom>
              <a:rect l="l" t="t" r="r" b="b"/>
              <a:pathLst>
                <a:path w="1027" h="1073" extrusionOk="0">
                  <a:moveTo>
                    <a:pt x="143" y="0"/>
                  </a:moveTo>
                  <a:lnTo>
                    <a:pt x="0" y="304"/>
                  </a:lnTo>
                  <a:lnTo>
                    <a:pt x="509" y="580"/>
                  </a:lnTo>
                  <a:lnTo>
                    <a:pt x="678" y="973"/>
                  </a:lnTo>
                  <a:cubicBezTo>
                    <a:pt x="710" y="1037"/>
                    <a:pt x="771" y="1072"/>
                    <a:pt x="842" y="1072"/>
                  </a:cubicBezTo>
                  <a:cubicBezTo>
                    <a:pt x="849" y="1072"/>
                    <a:pt x="857" y="1072"/>
                    <a:pt x="866" y="1071"/>
                  </a:cubicBezTo>
                  <a:cubicBezTo>
                    <a:pt x="964" y="1053"/>
                    <a:pt x="1026" y="937"/>
                    <a:pt x="982" y="848"/>
                  </a:cubicBezTo>
                  <a:lnTo>
                    <a:pt x="785" y="348"/>
                  </a:lnTo>
                  <a:cubicBezTo>
                    <a:pt x="767" y="313"/>
                    <a:pt x="732" y="277"/>
                    <a:pt x="696" y="259"/>
                  </a:cubicBezTo>
                  <a:lnTo>
                    <a:pt x="1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226" name="Google Shape;1226;p40"/>
            <p:cNvSpPr/>
            <p:nvPr/>
          </p:nvSpPr>
          <p:spPr>
            <a:xfrm>
              <a:off x="676921" y="1186141"/>
              <a:ext cx="59804" cy="186108"/>
            </a:xfrm>
            <a:custGeom>
              <a:rect l="l" t="t" r="r" b="b"/>
              <a:pathLst>
                <a:path w="929" h="2891" extrusionOk="0">
                  <a:moveTo>
                    <a:pt x="901" y="0"/>
                  </a:moveTo>
                  <a:cubicBezTo>
                    <a:pt x="892" y="0"/>
                    <a:pt x="874" y="9"/>
                    <a:pt x="874" y="18"/>
                  </a:cubicBezTo>
                  <a:lnTo>
                    <a:pt x="0" y="2855"/>
                  </a:lnTo>
                  <a:cubicBezTo>
                    <a:pt x="0" y="2873"/>
                    <a:pt x="9" y="2882"/>
                    <a:pt x="18" y="2891"/>
                  </a:cubicBezTo>
                  <a:lnTo>
                    <a:pt x="27" y="2891"/>
                  </a:lnTo>
                  <a:cubicBezTo>
                    <a:pt x="36" y="2891"/>
                    <a:pt x="45" y="2882"/>
                    <a:pt x="54" y="2873"/>
                  </a:cubicBezTo>
                  <a:lnTo>
                    <a:pt x="919" y="36"/>
                  </a:lnTo>
                  <a:cubicBezTo>
                    <a:pt x="928" y="18"/>
                    <a:pt x="919" y="9"/>
                    <a:pt x="901" y="0"/>
                  </a:cubicBezTo>
                  <a:close/>
                </a:path>
              </a:pathLst>
            </a:custGeom>
            <a:solidFill>
              <a:srgbClr val="FCFFFF"/>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sp>
        <p:nvSpPr>
          <p:cNvPr id="1227" name="Google Shape;1227;p40"/>
          <p:cNvSpPr/>
          <p:nvPr/>
        </p:nvSpPr>
        <p:spPr>
          <a:xfrm>
            <a:off x="8283202" y="4712024"/>
            <a:ext cx="36581" cy="233124"/>
          </a:xfrm>
          <a:custGeom>
            <a:rect l="l" t="t" r="r" b="b"/>
            <a:pathLst>
              <a:path w="287" h="1829" extrusionOk="0">
                <a:moveTo>
                  <a:pt x="143" y="0"/>
                </a:moveTo>
                <a:lnTo>
                  <a:pt x="1" y="1829"/>
                </a:lnTo>
                <a:lnTo>
                  <a:pt x="286" y="1829"/>
                </a:lnTo>
                <a:lnTo>
                  <a:pt x="143" y="0"/>
                </a:lnTo>
                <a:close/>
              </a:path>
            </a:pathLst>
          </a:custGeom>
          <a:solidFill>
            <a:srgbClr val="38302F"/>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228" name="Google Shape;1228;p40"/>
          <p:cNvSpPr/>
          <p:nvPr/>
        </p:nvSpPr>
        <p:spPr>
          <a:xfrm>
            <a:off x="8567436" y="4376551"/>
            <a:ext cx="88840" cy="568599"/>
          </a:xfrm>
          <a:custGeom>
            <a:rect l="l" t="t" r="r" b="b"/>
            <a:pathLst>
              <a:path w="697" h="4461" extrusionOk="0">
                <a:moveTo>
                  <a:pt x="349" y="1"/>
                </a:moveTo>
                <a:lnTo>
                  <a:pt x="81" y="3426"/>
                </a:lnTo>
                <a:lnTo>
                  <a:pt x="1" y="4461"/>
                </a:lnTo>
                <a:lnTo>
                  <a:pt x="697" y="4461"/>
                </a:lnTo>
                <a:lnTo>
                  <a:pt x="616" y="3426"/>
                </a:lnTo>
                <a:lnTo>
                  <a:pt x="3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nvGrpSpPr>
          <p:cNvPr id="1229" name="Google Shape;1229;p40"/>
          <p:cNvGrpSpPr/>
          <p:nvPr/>
        </p:nvGrpSpPr>
        <p:grpSpPr>
          <a:xfrm>
            <a:off x="6100442" y="3551748"/>
            <a:ext cx="2787812" cy="1393403"/>
            <a:chOff x="6100442" y="3551748"/>
            <a:chExt cx="2787812" cy="1393403"/>
          </a:xfrm>
        </p:grpSpPr>
        <p:sp>
          <p:nvSpPr>
            <p:cNvPr id="1230" name="Google Shape;1230;p40"/>
            <p:cNvSpPr/>
            <p:nvPr/>
          </p:nvSpPr>
          <p:spPr>
            <a:xfrm>
              <a:off x="7410929" y="3551748"/>
              <a:ext cx="572888" cy="1032010"/>
            </a:xfrm>
            <a:custGeom>
              <a:rect l="l" t="t" r="r" b="b"/>
              <a:pathLst>
                <a:path w="3596" h="6478" extrusionOk="0">
                  <a:moveTo>
                    <a:pt x="1794" y="1"/>
                  </a:moveTo>
                  <a:lnTo>
                    <a:pt x="1098" y="2535"/>
                  </a:lnTo>
                  <a:lnTo>
                    <a:pt x="1491" y="2017"/>
                  </a:lnTo>
                  <a:lnTo>
                    <a:pt x="1000" y="2865"/>
                  </a:lnTo>
                  <a:lnTo>
                    <a:pt x="670" y="4060"/>
                  </a:lnTo>
                  <a:lnTo>
                    <a:pt x="1348" y="3239"/>
                  </a:lnTo>
                  <a:lnTo>
                    <a:pt x="563" y="4461"/>
                  </a:lnTo>
                  <a:lnTo>
                    <a:pt x="268" y="5505"/>
                  </a:lnTo>
                  <a:lnTo>
                    <a:pt x="1080" y="5282"/>
                  </a:lnTo>
                  <a:lnTo>
                    <a:pt x="1080" y="5282"/>
                  </a:lnTo>
                  <a:lnTo>
                    <a:pt x="215" y="5710"/>
                  </a:lnTo>
                  <a:lnTo>
                    <a:pt x="1" y="6478"/>
                  </a:lnTo>
                  <a:lnTo>
                    <a:pt x="3596" y="6478"/>
                  </a:lnTo>
                  <a:lnTo>
                    <a:pt x="3364" y="5639"/>
                  </a:lnTo>
                  <a:lnTo>
                    <a:pt x="2258" y="4212"/>
                  </a:lnTo>
                  <a:lnTo>
                    <a:pt x="3168" y="4934"/>
                  </a:lnTo>
                  <a:lnTo>
                    <a:pt x="2784" y="3560"/>
                  </a:lnTo>
                  <a:lnTo>
                    <a:pt x="2053" y="2624"/>
                  </a:lnTo>
                  <a:lnTo>
                    <a:pt x="2722" y="3320"/>
                  </a:lnTo>
                  <a:lnTo>
                    <a:pt x="2392" y="2160"/>
                  </a:lnTo>
                  <a:lnTo>
                    <a:pt x="1740" y="902"/>
                  </a:lnTo>
                  <a:lnTo>
                    <a:pt x="2302" y="1839"/>
                  </a:lnTo>
                  <a:lnTo>
                    <a:pt x="17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nvGrpSpPr>
            <p:cNvPr id="1231" name="Google Shape;1231;p40"/>
            <p:cNvGrpSpPr/>
            <p:nvPr/>
          </p:nvGrpSpPr>
          <p:grpSpPr>
            <a:xfrm>
              <a:off x="6100442" y="3744138"/>
              <a:ext cx="497701" cy="1047494"/>
              <a:chOff x="6601233" y="3833609"/>
              <a:chExt cx="201107" cy="423264"/>
            </a:xfrm>
          </p:grpSpPr>
          <p:sp>
            <p:nvSpPr>
              <p:cNvPr id="1232" name="Google Shape;1232;p40"/>
              <p:cNvSpPr/>
              <p:nvPr/>
            </p:nvSpPr>
            <p:spPr>
              <a:xfrm>
                <a:off x="6684534" y="4036904"/>
                <a:ext cx="33926" cy="219969"/>
              </a:xfrm>
              <a:custGeom>
                <a:rect l="l" t="t" r="r" b="b"/>
                <a:pathLst>
                  <a:path w="527" h="3417" extrusionOk="0">
                    <a:moveTo>
                      <a:pt x="268" y="0"/>
                    </a:moveTo>
                    <a:lnTo>
                      <a:pt x="72" y="2471"/>
                    </a:lnTo>
                    <a:lnTo>
                      <a:pt x="0" y="3417"/>
                    </a:lnTo>
                    <a:lnTo>
                      <a:pt x="527" y="3417"/>
                    </a:lnTo>
                    <a:lnTo>
                      <a:pt x="455" y="2471"/>
                    </a:lnTo>
                    <a:lnTo>
                      <a:pt x="2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233" name="Google Shape;1233;p40"/>
              <p:cNvSpPr/>
              <p:nvPr/>
            </p:nvSpPr>
            <p:spPr>
              <a:xfrm>
                <a:off x="6601233" y="3833609"/>
                <a:ext cx="201107" cy="362431"/>
              </a:xfrm>
              <a:custGeom>
                <a:rect l="l" t="t" r="r" b="b"/>
                <a:pathLst>
                  <a:path w="3124" h="5630" extrusionOk="0">
                    <a:moveTo>
                      <a:pt x="1562" y="0"/>
                    </a:moveTo>
                    <a:lnTo>
                      <a:pt x="946" y="2204"/>
                    </a:lnTo>
                    <a:lnTo>
                      <a:pt x="1294" y="1758"/>
                    </a:lnTo>
                    <a:lnTo>
                      <a:pt x="866" y="2489"/>
                    </a:lnTo>
                    <a:lnTo>
                      <a:pt x="581" y="3533"/>
                    </a:lnTo>
                    <a:lnTo>
                      <a:pt x="1169" y="2819"/>
                    </a:lnTo>
                    <a:lnTo>
                      <a:pt x="482" y="3881"/>
                    </a:lnTo>
                    <a:lnTo>
                      <a:pt x="233" y="4791"/>
                    </a:lnTo>
                    <a:lnTo>
                      <a:pt x="233" y="4791"/>
                    </a:lnTo>
                    <a:lnTo>
                      <a:pt x="937" y="4595"/>
                    </a:lnTo>
                    <a:lnTo>
                      <a:pt x="937" y="4595"/>
                    </a:lnTo>
                    <a:lnTo>
                      <a:pt x="179" y="4969"/>
                    </a:lnTo>
                    <a:lnTo>
                      <a:pt x="1" y="5629"/>
                    </a:lnTo>
                    <a:lnTo>
                      <a:pt x="3123" y="5629"/>
                    </a:lnTo>
                    <a:lnTo>
                      <a:pt x="2918" y="4898"/>
                    </a:lnTo>
                    <a:lnTo>
                      <a:pt x="1963" y="3658"/>
                    </a:lnTo>
                    <a:lnTo>
                      <a:pt x="1963" y="3658"/>
                    </a:lnTo>
                    <a:lnTo>
                      <a:pt x="2748" y="4291"/>
                    </a:lnTo>
                    <a:lnTo>
                      <a:pt x="2418" y="3096"/>
                    </a:lnTo>
                    <a:lnTo>
                      <a:pt x="1776" y="2284"/>
                    </a:lnTo>
                    <a:lnTo>
                      <a:pt x="2356" y="2891"/>
                    </a:lnTo>
                    <a:lnTo>
                      <a:pt x="2356" y="2891"/>
                    </a:lnTo>
                    <a:lnTo>
                      <a:pt x="2079" y="1874"/>
                    </a:lnTo>
                    <a:lnTo>
                      <a:pt x="1508" y="785"/>
                    </a:lnTo>
                    <a:lnTo>
                      <a:pt x="1999" y="1597"/>
                    </a:lnTo>
                    <a:lnTo>
                      <a:pt x="15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sp>
          <p:nvSpPr>
            <p:cNvPr id="1234" name="Google Shape;1234;p40"/>
            <p:cNvSpPr/>
            <p:nvPr/>
          </p:nvSpPr>
          <p:spPr>
            <a:xfrm>
              <a:off x="6644236" y="3551749"/>
              <a:ext cx="538795" cy="1165512"/>
            </a:xfrm>
            <a:custGeom>
              <a:rect l="l" t="t" r="r" b="b"/>
              <a:pathLst>
                <a:path w="3382" h="7316" extrusionOk="0">
                  <a:moveTo>
                    <a:pt x="1695" y="0"/>
                  </a:moveTo>
                  <a:lnTo>
                    <a:pt x="1035" y="2864"/>
                  </a:lnTo>
                  <a:lnTo>
                    <a:pt x="1401" y="2284"/>
                  </a:lnTo>
                  <a:lnTo>
                    <a:pt x="946" y="3239"/>
                  </a:lnTo>
                  <a:lnTo>
                    <a:pt x="634" y="4595"/>
                  </a:lnTo>
                  <a:lnTo>
                    <a:pt x="1267" y="3658"/>
                  </a:lnTo>
                  <a:lnTo>
                    <a:pt x="526" y="5041"/>
                  </a:lnTo>
                  <a:lnTo>
                    <a:pt x="259" y="6227"/>
                  </a:lnTo>
                  <a:lnTo>
                    <a:pt x="1017" y="5978"/>
                  </a:lnTo>
                  <a:lnTo>
                    <a:pt x="1017" y="5978"/>
                  </a:lnTo>
                  <a:lnTo>
                    <a:pt x="205" y="6459"/>
                  </a:lnTo>
                  <a:lnTo>
                    <a:pt x="0" y="7316"/>
                  </a:lnTo>
                  <a:lnTo>
                    <a:pt x="3381" y="7316"/>
                  </a:lnTo>
                  <a:lnTo>
                    <a:pt x="3167" y="6370"/>
                  </a:lnTo>
                  <a:lnTo>
                    <a:pt x="2132" y="4755"/>
                  </a:lnTo>
                  <a:lnTo>
                    <a:pt x="2980" y="5585"/>
                  </a:lnTo>
                  <a:lnTo>
                    <a:pt x="2623" y="4024"/>
                  </a:lnTo>
                  <a:lnTo>
                    <a:pt x="1936" y="2962"/>
                  </a:lnTo>
                  <a:lnTo>
                    <a:pt x="1936" y="2962"/>
                  </a:lnTo>
                  <a:lnTo>
                    <a:pt x="2560" y="3756"/>
                  </a:lnTo>
                  <a:lnTo>
                    <a:pt x="2257" y="2445"/>
                  </a:lnTo>
                  <a:lnTo>
                    <a:pt x="1633" y="1026"/>
                  </a:lnTo>
                  <a:lnTo>
                    <a:pt x="1633" y="1026"/>
                  </a:lnTo>
                  <a:lnTo>
                    <a:pt x="2168" y="2079"/>
                  </a:lnTo>
                  <a:lnTo>
                    <a:pt x="16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235" name="Google Shape;1235;p40"/>
            <p:cNvSpPr/>
            <p:nvPr/>
          </p:nvSpPr>
          <p:spPr>
            <a:xfrm>
              <a:off x="8108073" y="4249220"/>
              <a:ext cx="375370" cy="695932"/>
            </a:xfrm>
            <a:custGeom>
              <a:rect l="l" t="t" r="r" b="b"/>
              <a:pathLst>
                <a:path w="2945" h="5460" extrusionOk="0">
                  <a:moveTo>
                    <a:pt x="1517" y="0"/>
                  </a:moveTo>
                  <a:lnTo>
                    <a:pt x="813" y="2525"/>
                  </a:lnTo>
                  <a:lnTo>
                    <a:pt x="1214" y="2016"/>
                  </a:lnTo>
                  <a:lnTo>
                    <a:pt x="804" y="2730"/>
                  </a:lnTo>
                  <a:lnTo>
                    <a:pt x="732" y="2855"/>
                  </a:lnTo>
                  <a:lnTo>
                    <a:pt x="723" y="2864"/>
                  </a:lnTo>
                  <a:lnTo>
                    <a:pt x="625" y="3203"/>
                  </a:lnTo>
                  <a:lnTo>
                    <a:pt x="393" y="4059"/>
                  </a:lnTo>
                  <a:lnTo>
                    <a:pt x="830" y="3524"/>
                  </a:lnTo>
                  <a:lnTo>
                    <a:pt x="1071" y="3230"/>
                  </a:lnTo>
                  <a:lnTo>
                    <a:pt x="857" y="3560"/>
                  </a:lnTo>
                  <a:lnTo>
                    <a:pt x="286" y="4452"/>
                  </a:lnTo>
                  <a:lnTo>
                    <a:pt x="135" y="4978"/>
                  </a:lnTo>
                  <a:lnTo>
                    <a:pt x="1" y="5460"/>
                  </a:lnTo>
                  <a:lnTo>
                    <a:pt x="161" y="5460"/>
                  </a:lnTo>
                  <a:lnTo>
                    <a:pt x="804" y="5282"/>
                  </a:lnTo>
                  <a:lnTo>
                    <a:pt x="447" y="5460"/>
                  </a:lnTo>
                  <a:lnTo>
                    <a:pt x="2945" y="5460"/>
                  </a:lnTo>
                  <a:lnTo>
                    <a:pt x="2151" y="4425"/>
                  </a:lnTo>
                  <a:lnTo>
                    <a:pt x="1981" y="4202"/>
                  </a:lnTo>
                  <a:lnTo>
                    <a:pt x="2258" y="4425"/>
                  </a:lnTo>
                  <a:lnTo>
                    <a:pt x="2891" y="4934"/>
                  </a:lnTo>
                  <a:lnTo>
                    <a:pt x="2749" y="4425"/>
                  </a:lnTo>
                  <a:lnTo>
                    <a:pt x="2508" y="3560"/>
                  </a:lnTo>
                  <a:lnTo>
                    <a:pt x="2347" y="3355"/>
                  </a:lnTo>
                  <a:lnTo>
                    <a:pt x="2240" y="3221"/>
                  </a:lnTo>
                  <a:lnTo>
                    <a:pt x="2151" y="3105"/>
                  </a:lnTo>
                  <a:lnTo>
                    <a:pt x="1776" y="2614"/>
                  </a:lnTo>
                  <a:lnTo>
                    <a:pt x="2169" y="3033"/>
                  </a:lnTo>
                  <a:lnTo>
                    <a:pt x="2329" y="3194"/>
                  </a:lnTo>
                  <a:lnTo>
                    <a:pt x="2436" y="3310"/>
                  </a:lnTo>
                  <a:lnTo>
                    <a:pt x="2401" y="3176"/>
                  </a:lnTo>
                  <a:lnTo>
                    <a:pt x="2267" y="2694"/>
                  </a:lnTo>
                  <a:lnTo>
                    <a:pt x="2115" y="2150"/>
                  </a:lnTo>
                  <a:lnTo>
                    <a:pt x="1455" y="901"/>
                  </a:lnTo>
                  <a:lnTo>
                    <a:pt x="2026" y="1829"/>
                  </a:lnTo>
                  <a:lnTo>
                    <a:pt x="15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236" name="Google Shape;1236;p40"/>
            <p:cNvSpPr/>
            <p:nvPr/>
          </p:nvSpPr>
          <p:spPr>
            <a:xfrm>
              <a:off x="7780631" y="3810251"/>
              <a:ext cx="495947" cy="1073596"/>
            </a:xfrm>
            <a:custGeom>
              <a:rect l="l" t="t" r="r" b="b"/>
              <a:pathLst>
                <a:path w="3891" h="8423" extrusionOk="0">
                  <a:moveTo>
                    <a:pt x="1945" y="1"/>
                  </a:moveTo>
                  <a:lnTo>
                    <a:pt x="1187" y="3302"/>
                  </a:lnTo>
                  <a:lnTo>
                    <a:pt x="1187" y="3302"/>
                  </a:lnTo>
                  <a:lnTo>
                    <a:pt x="1606" y="2633"/>
                  </a:lnTo>
                  <a:lnTo>
                    <a:pt x="1089" y="3730"/>
                  </a:lnTo>
                  <a:lnTo>
                    <a:pt x="723" y="5282"/>
                  </a:lnTo>
                  <a:lnTo>
                    <a:pt x="1464" y="4212"/>
                  </a:lnTo>
                  <a:lnTo>
                    <a:pt x="607" y="5808"/>
                  </a:lnTo>
                  <a:lnTo>
                    <a:pt x="295" y="7173"/>
                  </a:lnTo>
                  <a:lnTo>
                    <a:pt x="1169" y="6879"/>
                  </a:lnTo>
                  <a:lnTo>
                    <a:pt x="233" y="7441"/>
                  </a:lnTo>
                  <a:lnTo>
                    <a:pt x="1" y="8422"/>
                  </a:lnTo>
                  <a:lnTo>
                    <a:pt x="3890" y="8422"/>
                  </a:lnTo>
                  <a:lnTo>
                    <a:pt x="3640" y="7334"/>
                  </a:lnTo>
                  <a:lnTo>
                    <a:pt x="2445" y="5478"/>
                  </a:lnTo>
                  <a:lnTo>
                    <a:pt x="3426" y="6424"/>
                  </a:lnTo>
                  <a:lnTo>
                    <a:pt x="3016" y="4640"/>
                  </a:lnTo>
                  <a:lnTo>
                    <a:pt x="2222" y="3418"/>
                  </a:lnTo>
                  <a:lnTo>
                    <a:pt x="2945" y="4319"/>
                  </a:lnTo>
                  <a:lnTo>
                    <a:pt x="2597" y="2811"/>
                  </a:lnTo>
                  <a:lnTo>
                    <a:pt x="1883" y="1178"/>
                  </a:lnTo>
                  <a:lnTo>
                    <a:pt x="2498" y="2392"/>
                  </a:lnTo>
                  <a:lnTo>
                    <a:pt x="19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237" name="Google Shape;1237;p40"/>
            <p:cNvSpPr/>
            <p:nvPr/>
          </p:nvSpPr>
          <p:spPr>
            <a:xfrm>
              <a:off x="8335588" y="3817134"/>
              <a:ext cx="552667" cy="996227"/>
            </a:xfrm>
            <a:custGeom>
              <a:rect l="l" t="t" r="r" b="b"/>
              <a:pathLst>
                <a:path w="4336" h="7816" extrusionOk="0">
                  <a:moveTo>
                    <a:pt x="2168" y="0"/>
                  </a:moveTo>
                  <a:lnTo>
                    <a:pt x="1320" y="3060"/>
                  </a:lnTo>
                  <a:lnTo>
                    <a:pt x="1793" y="2436"/>
                  </a:lnTo>
                  <a:lnTo>
                    <a:pt x="1213" y="3462"/>
                  </a:lnTo>
                  <a:lnTo>
                    <a:pt x="812" y="4898"/>
                  </a:lnTo>
                  <a:lnTo>
                    <a:pt x="1624" y="3908"/>
                  </a:lnTo>
                  <a:lnTo>
                    <a:pt x="678" y="5380"/>
                  </a:lnTo>
                  <a:lnTo>
                    <a:pt x="330" y="6647"/>
                  </a:lnTo>
                  <a:lnTo>
                    <a:pt x="330" y="6647"/>
                  </a:lnTo>
                  <a:lnTo>
                    <a:pt x="1303" y="6379"/>
                  </a:lnTo>
                  <a:lnTo>
                    <a:pt x="259" y="6896"/>
                  </a:lnTo>
                  <a:lnTo>
                    <a:pt x="0" y="7815"/>
                  </a:lnTo>
                  <a:lnTo>
                    <a:pt x="4336" y="7815"/>
                  </a:lnTo>
                  <a:lnTo>
                    <a:pt x="4059" y="6798"/>
                  </a:lnTo>
                  <a:lnTo>
                    <a:pt x="2730" y="5076"/>
                  </a:lnTo>
                  <a:lnTo>
                    <a:pt x="3818" y="5960"/>
                  </a:lnTo>
                  <a:lnTo>
                    <a:pt x="3363" y="4300"/>
                  </a:lnTo>
                  <a:lnTo>
                    <a:pt x="2480" y="3167"/>
                  </a:lnTo>
                  <a:lnTo>
                    <a:pt x="3283" y="4006"/>
                  </a:lnTo>
                  <a:lnTo>
                    <a:pt x="2890" y="2605"/>
                  </a:lnTo>
                  <a:lnTo>
                    <a:pt x="2096" y="1089"/>
                  </a:lnTo>
                  <a:lnTo>
                    <a:pt x="2783" y="2213"/>
                  </a:lnTo>
                  <a:lnTo>
                    <a:pt x="21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sp>
        <p:nvSpPr>
          <p:cNvPr id="1238" name="Google Shape;1238;p40"/>
          <p:cNvSpPr/>
          <p:nvPr/>
        </p:nvSpPr>
        <p:spPr>
          <a:xfrm>
            <a:off x="4806310" y="4249227"/>
            <a:ext cx="737731" cy="568595"/>
          </a:xfrm>
          <a:custGeom>
            <a:rect l="l" t="t" r="r" b="b"/>
            <a:pathLst>
              <a:path w="5800" h="4470" extrusionOk="0">
                <a:moveTo>
                  <a:pt x="3051" y="0"/>
                </a:moveTo>
                <a:cubicBezTo>
                  <a:pt x="2900" y="0"/>
                  <a:pt x="2757" y="0"/>
                  <a:pt x="2623" y="18"/>
                </a:cubicBezTo>
                <a:lnTo>
                  <a:pt x="2695" y="3096"/>
                </a:lnTo>
                <a:lnTo>
                  <a:pt x="2427" y="36"/>
                </a:lnTo>
                <a:cubicBezTo>
                  <a:pt x="2284" y="54"/>
                  <a:pt x="2159" y="72"/>
                  <a:pt x="2034" y="98"/>
                </a:cubicBezTo>
                <a:lnTo>
                  <a:pt x="2124" y="2391"/>
                </a:lnTo>
                <a:lnTo>
                  <a:pt x="1722" y="179"/>
                </a:lnTo>
                <a:cubicBezTo>
                  <a:pt x="1526" y="241"/>
                  <a:pt x="1356" y="312"/>
                  <a:pt x="1196" y="393"/>
                </a:cubicBezTo>
                <a:lnTo>
                  <a:pt x="1811" y="3890"/>
                </a:lnTo>
                <a:lnTo>
                  <a:pt x="973" y="509"/>
                </a:lnTo>
                <a:cubicBezTo>
                  <a:pt x="768" y="634"/>
                  <a:pt x="598" y="776"/>
                  <a:pt x="464" y="901"/>
                </a:cubicBezTo>
                <a:lnTo>
                  <a:pt x="848" y="1909"/>
                </a:lnTo>
                <a:lnTo>
                  <a:pt x="357" y="1008"/>
                </a:lnTo>
                <a:cubicBezTo>
                  <a:pt x="99" y="1303"/>
                  <a:pt x="0" y="1535"/>
                  <a:pt x="0" y="1535"/>
                </a:cubicBezTo>
                <a:lnTo>
                  <a:pt x="1562" y="4470"/>
                </a:lnTo>
                <a:lnTo>
                  <a:pt x="4693" y="4470"/>
                </a:lnTo>
                <a:lnTo>
                  <a:pt x="5300" y="2837"/>
                </a:lnTo>
                <a:lnTo>
                  <a:pt x="5300" y="2837"/>
                </a:lnTo>
                <a:lnTo>
                  <a:pt x="4746" y="3283"/>
                </a:lnTo>
                <a:lnTo>
                  <a:pt x="5407" y="2552"/>
                </a:lnTo>
                <a:lnTo>
                  <a:pt x="5799" y="1499"/>
                </a:lnTo>
                <a:cubicBezTo>
                  <a:pt x="5799" y="1499"/>
                  <a:pt x="5648" y="1106"/>
                  <a:pt x="5210" y="732"/>
                </a:cubicBezTo>
                <a:lnTo>
                  <a:pt x="3953" y="4050"/>
                </a:lnTo>
                <a:lnTo>
                  <a:pt x="5014" y="571"/>
                </a:lnTo>
                <a:cubicBezTo>
                  <a:pt x="4854" y="455"/>
                  <a:pt x="4666" y="348"/>
                  <a:pt x="4452" y="259"/>
                </a:cubicBezTo>
                <a:lnTo>
                  <a:pt x="3676" y="2766"/>
                </a:lnTo>
                <a:lnTo>
                  <a:pt x="4247" y="179"/>
                </a:lnTo>
                <a:cubicBezTo>
                  <a:pt x="4033" y="107"/>
                  <a:pt x="3783" y="54"/>
                  <a:pt x="3506" y="18"/>
                </a:cubicBezTo>
                <a:lnTo>
                  <a:pt x="3399" y="1686"/>
                </a:lnTo>
                <a:lnTo>
                  <a:pt x="3328" y="9"/>
                </a:lnTo>
                <a:cubicBezTo>
                  <a:pt x="3239" y="0"/>
                  <a:pt x="3150" y="0"/>
                  <a:pt x="30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239" name="Google Shape;1239;p40"/>
          <p:cNvSpPr/>
          <p:nvPr/>
        </p:nvSpPr>
        <p:spPr>
          <a:xfrm>
            <a:off x="3144500" y="3881538"/>
            <a:ext cx="495000" cy="495000"/>
          </a:xfrm>
          <a:prstGeom prst="ellipse">
            <a:avLst/>
          </a:prstGeom>
          <a:noFill/>
          <a:ln w="9525" cap="flat" cmpd="sng">
            <a:solidFill>
              <a:schemeClr val="dk1"/>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240" name="Google Shape;1240;p40"/>
          <p:cNvSpPr/>
          <p:nvPr/>
        </p:nvSpPr>
        <p:spPr>
          <a:xfrm>
            <a:off x="6947650" y="2918412"/>
            <a:ext cx="1708623" cy="414563"/>
          </a:xfrm>
          <a:custGeom>
            <a:rect l="l" t="t" r="r" b="b"/>
            <a:pathLst>
              <a:path w="7137" h="1731" extrusionOk="0">
                <a:moveTo>
                  <a:pt x="5527" y="1"/>
                </a:moveTo>
                <a:cubicBezTo>
                  <a:pt x="4897" y="1"/>
                  <a:pt x="5001" y="640"/>
                  <a:pt x="4550" y="715"/>
                </a:cubicBezTo>
                <a:cubicBezTo>
                  <a:pt x="4492" y="725"/>
                  <a:pt x="4436" y="730"/>
                  <a:pt x="4381" y="730"/>
                </a:cubicBezTo>
                <a:cubicBezTo>
                  <a:pt x="4103" y="730"/>
                  <a:pt x="3867" y="614"/>
                  <a:pt x="3609" y="614"/>
                </a:cubicBezTo>
                <a:cubicBezTo>
                  <a:pt x="3492" y="614"/>
                  <a:pt x="3371" y="638"/>
                  <a:pt x="3239" y="706"/>
                </a:cubicBezTo>
                <a:cubicBezTo>
                  <a:pt x="2766" y="956"/>
                  <a:pt x="2427" y="1125"/>
                  <a:pt x="2070" y="1143"/>
                </a:cubicBezTo>
                <a:cubicBezTo>
                  <a:pt x="1713" y="1161"/>
                  <a:pt x="1428" y="1732"/>
                  <a:pt x="0" y="1732"/>
                </a:cubicBezTo>
                <a:lnTo>
                  <a:pt x="7137" y="1732"/>
                </a:lnTo>
                <a:cubicBezTo>
                  <a:pt x="7137" y="1732"/>
                  <a:pt x="6441" y="108"/>
                  <a:pt x="5665" y="10"/>
                </a:cubicBezTo>
                <a:cubicBezTo>
                  <a:pt x="5616" y="4"/>
                  <a:pt x="5570" y="1"/>
                  <a:pt x="5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nodeType="clickEffect">
                                  <p:stCondLst>
                                    <p:cond delay="0"/>
                                  </p:stCondLst>
                                  <p:childTnLst>
                                    <p:set>
                                      <p:cBhvr>
                                        <p:cTn id="6" dur="1" fill="hold">
                                          <p:stCondLst>
                                            <p:cond delay="0"/>
                                          </p:stCondLst>
                                        </p:cTn>
                                        <p:tgtEl>
                                          <p:spTgt spid="1162"/>
                                        </p:tgtEl>
                                        <p:attrNameLst>
                                          <p:attrName>style.visibility</p:attrName>
                                        </p:attrNameLst>
                                      </p:cBhvr>
                                      <p:to>
                                        <p:strVal val="visible"/>
                                      </p:to>
                                    </p:set>
                                    <p:anim calcmode="lin" valueType="num">
                                      <p:cBhvr additive="base">
                                        <p:cTn id="7" dur="500" fill="hold"/>
                                        <p:tgtEl>
                                          <p:spTgt spid="1162"/>
                                        </p:tgtEl>
                                        <p:attrNameLst>
                                          <p:attrName>ppt_x</p:attrName>
                                        </p:attrNameLst>
                                      </p:cBhvr>
                                      <p:tavLst>
                                        <p:tav tm="0">
                                          <p:val>
                                            <p:strVal val="#ppt_x"/>
                                          </p:val>
                                        </p:tav>
                                        <p:tav tm="100000">
                                          <p:val>
                                            <p:strVal val="#ppt_x"/>
                                          </p:val>
                                        </p:tav>
                                      </p:tavLst>
                                    </p:anim>
                                    <p:anim calcmode="lin" valueType="num">
                                      <p:cBhvr additive="base">
                                        <p:cTn id="8" dur="500" fill="hold"/>
                                        <p:tgtEl>
                                          <p:spTgt spid="116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65"/>
                                        </p:tgtEl>
                                        <p:attrNameLst>
                                          <p:attrName>style.visibility</p:attrName>
                                        </p:attrNameLst>
                                      </p:cBhvr>
                                      <p:to>
                                        <p:strVal val="visible"/>
                                      </p:to>
                                    </p:set>
                                    <p:anim calcmode="lin" valueType="num">
                                      <p:cBhvr additive="base">
                                        <p:cTn id="11" dur="500" fill="hold"/>
                                        <p:tgtEl>
                                          <p:spTgt spid="1165"/>
                                        </p:tgtEl>
                                        <p:attrNameLst>
                                          <p:attrName>ppt_x</p:attrName>
                                        </p:attrNameLst>
                                      </p:cBhvr>
                                      <p:tavLst>
                                        <p:tav tm="0">
                                          <p:val>
                                            <p:strVal val="#ppt_x"/>
                                          </p:val>
                                        </p:tav>
                                        <p:tav tm="100000">
                                          <p:val>
                                            <p:strVal val="#ppt_x"/>
                                          </p:val>
                                        </p:tav>
                                      </p:tavLst>
                                    </p:anim>
                                    <p:anim calcmode="lin" valueType="num">
                                      <p:cBhvr additive="base">
                                        <p:cTn id="12" dur="500" fill="hold"/>
                                        <p:tgtEl>
                                          <p:spTgt spid="116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68"/>
                                        </p:tgtEl>
                                        <p:attrNameLst>
                                          <p:attrName>style.visibility</p:attrName>
                                        </p:attrNameLst>
                                      </p:cBhvr>
                                      <p:to>
                                        <p:strVal val="visible"/>
                                      </p:to>
                                    </p:set>
                                    <p:anim calcmode="lin" valueType="num">
                                      <p:cBhvr additive="base">
                                        <p:cTn id="15" dur="500" fill="hold"/>
                                        <p:tgtEl>
                                          <p:spTgt spid="1168"/>
                                        </p:tgtEl>
                                        <p:attrNameLst>
                                          <p:attrName>ppt_x</p:attrName>
                                        </p:attrNameLst>
                                      </p:cBhvr>
                                      <p:tavLst>
                                        <p:tav tm="0">
                                          <p:val>
                                            <p:strVal val="#ppt_x"/>
                                          </p:val>
                                        </p:tav>
                                        <p:tav tm="100000">
                                          <p:val>
                                            <p:strVal val="#ppt_x"/>
                                          </p:val>
                                        </p:tav>
                                      </p:tavLst>
                                    </p:anim>
                                    <p:anim calcmode="lin" valueType="num">
                                      <p:cBhvr additive="base">
                                        <p:cTn id="16" dur="500" fill="hold"/>
                                        <p:tgtEl>
                                          <p:spTgt spid="116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27"/>
                                        </p:tgtEl>
                                        <p:attrNameLst>
                                          <p:attrName>style.visibility</p:attrName>
                                        </p:attrNameLst>
                                      </p:cBhvr>
                                      <p:to>
                                        <p:strVal val="visible"/>
                                      </p:to>
                                    </p:set>
                                    <p:anim calcmode="lin" valueType="num">
                                      <p:cBhvr additive="base">
                                        <p:cTn id="19" dur="500" fill="hold"/>
                                        <p:tgtEl>
                                          <p:spTgt spid="1227"/>
                                        </p:tgtEl>
                                        <p:attrNameLst>
                                          <p:attrName>ppt_x</p:attrName>
                                        </p:attrNameLst>
                                      </p:cBhvr>
                                      <p:tavLst>
                                        <p:tav tm="0">
                                          <p:val>
                                            <p:strVal val="#ppt_x"/>
                                          </p:val>
                                        </p:tav>
                                        <p:tav tm="100000">
                                          <p:val>
                                            <p:strVal val="#ppt_x"/>
                                          </p:val>
                                        </p:tav>
                                      </p:tavLst>
                                    </p:anim>
                                    <p:anim calcmode="lin" valueType="num">
                                      <p:cBhvr additive="base">
                                        <p:cTn id="20" dur="500" fill="hold"/>
                                        <p:tgtEl>
                                          <p:spTgt spid="122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28"/>
                                        </p:tgtEl>
                                        <p:attrNameLst>
                                          <p:attrName>style.visibility</p:attrName>
                                        </p:attrNameLst>
                                      </p:cBhvr>
                                      <p:to>
                                        <p:strVal val="visible"/>
                                      </p:to>
                                    </p:set>
                                    <p:anim calcmode="lin" valueType="num">
                                      <p:cBhvr additive="base">
                                        <p:cTn id="23" dur="500" fill="hold"/>
                                        <p:tgtEl>
                                          <p:spTgt spid="1228"/>
                                        </p:tgtEl>
                                        <p:attrNameLst>
                                          <p:attrName>ppt_x</p:attrName>
                                        </p:attrNameLst>
                                      </p:cBhvr>
                                      <p:tavLst>
                                        <p:tav tm="0">
                                          <p:val>
                                            <p:strVal val="#ppt_x"/>
                                          </p:val>
                                        </p:tav>
                                        <p:tav tm="100000">
                                          <p:val>
                                            <p:strVal val="#ppt_x"/>
                                          </p:val>
                                        </p:tav>
                                      </p:tavLst>
                                    </p:anim>
                                    <p:anim calcmode="lin" valueType="num">
                                      <p:cBhvr additive="base">
                                        <p:cTn id="24" dur="500" fill="hold"/>
                                        <p:tgtEl>
                                          <p:spTgt spid="122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29"/>
                                        </p:tgtEl>
                                        <p:attrNameLst>
                                          <p:attrName>style.visibility</p:attrName>
                                        </p:attrNameLst>
                                      </p:cBhvr>
                                      <p:to>
                                        <p:strVal val="visible"/>
                                      </p:to>
                                    </p:set>
                                    <p:anim calcmode="lin" valueType="num">
                                      <p:cBhvr additive="base">
                                        <p:cTn id="27" dur="500" fill="hold"/>
                                        <p:tgtEl>
                                          <p:spTgt spid="1229"/>
                                        </p:tgtEl>
                                        <p:attrNameLst>
                                          <p:attrName>ppt_x</p:attrName>
                                        </p:attrNameLst>
                                      </p:cBhvr>
                                      <p:tavLst>
                                        <p:tav tm="0">
                                          <p:val>
                                            <p:strVal val="#ppt_x"/>
                                          </p:val>
                                        </p:tav>
                                        <p:tav tm="100000">
                                          <p:val>
                                            <p:strVal val="#ppt_x"/>
                                          </p:val>
                                        </p:tav>
                                      </p:tavLst>
                                    </p:anim>
                                    <p:anim calcmode="lin" valueType="num">
                                      <p:cBhvr additive="base">
                                        <p:cTn id="28" dur="500" fill="hold"/>
                                        <p:tgtEl>
                                          <p:spTgt spid="122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38"/>
                                        </p:tgtEl>
                                        <p:attrNameLst>
                                          <p:attrName>style.visibility</p:attrName>
                                        </p:attrNameLst>
                                      </p:cBhvr>
                                      <p:to>
                                        <p:strVal val="visible"/>
                                      </p:to>
                                    </p:set>
                                    <p:anim calcmode="lin" valueType="num">
                                      <p:cBhvr additive="base">
                                        <p:cTn id="31" dur="500" fill="hold"/>
                                        <p:tgtEl>
                                          <p:spTgt spid="1238"/>
                                        </p:tgtEl>
                                        <p:attrNameLst>
                                          <p:attrName>ppt_x</p:attrName>
                                        </p:attrNameLst>
                                      </p:cBhvr>
                                      <p:tavLst>
                                        <p:tav tm="0">
                                          <p:val>
                                            <p:strVal val="#ppt_x"/>
                                          </p:val>
                                        </p:tav>
                                        <p:tav tm="100000">
                                          <p:val>
                                            <p:strVal val="#ppt_x"/>
                                          </p:val>
                                        </p:tav>
                                      </p:tavLst>
                                    </p:anim>
                                    <p:anim calcmode="lin" valueType="num">
                                      <p:cBhvr additive="base">
                                        <p:cTn id="32" dur="500" fill="hold"/>
                                        <p:tgtEl>
                                          <p:spTgt spid="123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239"/>
                                        </p:tgtEl>
                                        <p:attrNameLst>
                                          <p:attrName>style.visibility</p:attrName>
                                        </p:attrNameLst>
                                      </p:cBhvr>
                                      <p:to>
                                        <p:strVal val="visible"/>
                                      </p:to>
                                    </p:set>
                                    <p:anim calcmode="lin" valueType="num">
                                      <p:cBhvr additive="base">
                                        <p:cTn id="35" dur="500" fill="hold"/>
                                        <p:tgtEl>
                                          <p:spTgt spid="1239"/>
                                        </p:tgtEl>
                                        <p:attrNameLst>
                                          <p:attrName>ppt_x</p:attrName>
                                        </p:attrNameLst>
                                      </p:cBhvr>
                                      <p:tavLst>
                                        <p:tav tm="0">
                                          <p:val>
                                            <p:strVal val="#ppt_x"/>
                                          </p:val>
                                        </p:tav>
                                        <p:tav tm="100000">
                                          <p:val>
                                            <p:strVal val="#ppt_x"/>
                                          </p:val>
                                        </p:tav>
                                      </p:tavLst>
                                    </p:anim>
                                    <p:anim calcmode="lin" valueType="num">
                                      <p:cBhvr additive="base">
                                        <p:cTn id="36" dur="500" fill="hold"/>
                                        <p:tgtEl>
                                          <p:spTgt spid="123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40"/>
                                        </p:tgtEl>
                                        <p:attrNameLst>
                                          <p:attrName>style.visibility</p:attrName>
                                        </p:attrNameLst>
                                      </p:cBhvr>
                                      <p:to>
                                        <p:strVal val="visible"/>
                                      </p:to>
                                    </p:set>
                                    <p:anim calcmode="lin" valueType="num">
                                      <p:cBhvr additive="base">
                                        <p:cTn id="39" dur="500" fill="hold"/>
                                        <p:tgtEl>
                                          <p:spTgt spid="1240"/>
                                        </p:tgtEl>
                                        <p:attrNameLst>
                                          <p:attrName>ppt_x</p:attrName>
                                        </p:attrNameLst>
                                      </p:cBhvr>
                                      <p:tavLst>
                                        <p:tav tm="0">
                                          <p:val>
                                            <p:strVal val="#ppt_x"/>
                                          </p:val>
                                        </p:tav>
                                        <p:tav tm="100000">
                                          <p:val>
                                            <p:strVal val="#ppt_x"/>
                                          </p:val>
                                        </p:tav>
                                      </p:tavLst>
                                    </p:anim>
                                    <p:anim calcmode="lin" valueType="num">
                                      <p:cBhvr additive="base">
                                        <p:cTn id="40" dur="500" fill="hold"/>
                                        <p:tgtEl>
                                          <p:spTgt spid="1240"/>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afterGroup">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160"/>
                                        </p:tgtEl>
                                        <p:attrNameLst>
                                          <p:attrName>style.visibility</p:attrName>
                                        </p:attrNameLst>
                                      </p:cBhvr>
                                      <p:to>
                                        <p:strVal val="visible"/>
                                      </p:to>
                                    </p:set>
                                    <p:animEffect transition="in" filter="barn(inVertical)">
                                      <p:cBhvr>
                                        <p:cTn id="45" dur="500"/>
                                        <p:tgtEl>
                                          <p:spTgt spid="1160"/>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161">
                                            <p:txEl>
                                              <p:pRg st="0" end="0"/>
                                            </p:txEl>
                                          </p:spTgt>
                                        </p:tgtEl>
                                        <p:attrNameLst>
                                          <p:attrName>style.visibility</p:attrName>
                                        </p:attrNameLst>
                                      </p:cBhvr>
                                      <p:to>
                                        <p:strVal val="visible"/>
                                      </p:to>
                                    </p:set>
                                    <p:animEffect transition="in" filter="barn(inVertical)">
                                      <p:cBhvr>
                                        <p:cTn id="48" dur="500"/>
                                        <p:tgtEl>
                                          <p:spTgt spid="1161">
                                            <p:txEl>
                                              <p:pRg st="0" end="0"/>
                                            </p:txEl>
                                          </p:spTgt>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159"/>
                                        </p:tgtEl>
                                        <p:attrNameLst>
                                          <p:attrName>style.visibility</p:attrName>
                                        </p:attrNameLst>
                                      </p:cBhvr>
                                      <p:to>
                                        <p:strVal val="visible"/>
                                      </p:to>
                                    </p:set>
                                    <p:animEffect transition="in" filter="barn(inVertical)">
                                      <p:cBhvr>
                                        <p:cTn id="51" dur="500"/>
                                        <p:tgtEl>
                                          <p:spTgt spid="1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9" grpId="0"/>
      <p:bldP spid="1160" grpId="1"/>
      <p:bldP spid="1161" grpId="2" build="p"/>
      <p:bldP spid="1227" grpId="3"/>
      <p:bldP spid="1228" grpId="4"/>
      <p:bldP spid="1238" grpId="5"/>
      <p:bldP spid="1239" grpId="6"/>
      <p:bldP spid="1240" grpId="7"/>
    </p:bldLst>
  </p:timing>
</p:sld>
</file>

<file path=ppt/slides/slide1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1244"/>
        <p:cNvGrpSpPr/>
        <p:nvPr/>
      </p:nvGrpSpPr>
      <p:grpSpPr>
        <a:xfrm>
          <a:off x="0" y="0"/>
          <a:ext cx="0" cy="0"/>
        </a:xfrm>
      </p:grpSpPr>
      <p:sp>
        <p:nvSpPr>
          <p:cNvPr id="1246" name="Google Shape;1246;p41"/>
          <p:cNvSpPr txBox="1">
            <a:spLocks noGrp="1"/>
          </p:cNvSpPr>
          <p:nvPr>
            <p:ph type="title"/>
          </p:nvPr>
        </p:nvSpPr>
        <p:spPr>
          <a:xfrm>
            <a:off x="720000" y="53165"/>
            <a:ext cx="7704000" cy="572700"/>
          </a:xfrm>
          <a:prstGeom prst="rect">
            <a:avLst/>
          </a:prstGeom>
        </p:spPr>
        <p:txBody>
          <a:bodyPr spcFirstLastPara="1" wrap="square" lIns="91425" tIns="91425" rIns="91425" bIns="91425" anchor="t" anchorCtr="0">
            <a:noAutofit/>
          </a:bodyPr>
          <a:lstStyle/>
          <a:p>
            <a:pPr marL="0" lvl="0" indent="0" algn="ctr" rtl="0">
              <a:spcBef>
                <a:spcPct val="0"/>
              </a:spcBef>
              <a:spcAft>
                <a:spcPct val="0"/>
              </a:spcAft>
              <a:buNone/>
            </a:pPr>
            <a:r>
              <a:rPr lang="en" sz="3200">
                <a:latin typeface="Times New Roman" panose="02020603050405020304" pitchFamily="18" charset="0"/>
                <a:cs typeface="Times New Roman" panose="02020603050405020304" pitchFamily="18" charset="0"/>
              </a:rPr>
              <a:t>I. Giới thiệu bài học</a:t>
            </a:r>
            <a:endParaRPr sz="3200">
              <a:latin typeface="Times New Roman" panose="02020603050405020304" pitchFamily="18" charset="0"/>
              <a:cs typeface="Times New Roman" panose="02020603050405020304" pitchFamily="18" charset="0"/>
            </a:endParaRPr>
          </a:p>
        </p:txBody>
      </p:sp>
      <p:sp>
        <p:nvSpPr>
          <p:cNvPr id="10" name="Google Shape;1412;p44">
            <a:extLst>
              <a:ext uri="{FF2B5EF4-FFF2-40B4-BE49-F238E27FC236}">
                <a16:creationId xmlns:a16="http://schemas.microsoft.com/office/drawing/2014/main" id="{03CC344E-B790-EC00-C7E5-43BA4CCF13C1}"/>
              </a:ext>
            </a:extLst>
          </p:cNvPr>
          <p:cNvSpPr/>
          <p:nvPr/>
        </p:nvSpPr>
        <p:spPr>
          <a:xfrm>
            <a:off x="3115375" y="3032400"/>
            <a:ext cx="1186104" cy="190849"/>
          </a:xfrm>
          <a:custGeom>
            <a:rect l="l" t="t" r="r" b="b"/>
            <a:pathLst>
              <a:path w="7137" h="1731" extrusionOk="0">
                <a:moveTo>
                  <a:pt x="5527" y="1"/>
                </a:moveTo>
                <a:cubicBezTo>
                  <a:pt x="4897" y="1"/>
                  <a:pt x="5001" y="640"/>
                  <a:pt x="4550" y="715"/>
                </a:cubicBezTo>
                <a:cubicBezTo>
                  <a:pt x="4492" y="725"/>
                  <a:pt x="4436" y="730"/>
                  <a:pt x="4381" y="730"/>
                </a:cubicBezTo>
                <a:cubicBezTo>
                  <a:pt x="4103" y="730"/>
                  <a:pt x="3867" y="614"/>
                  <a:pt x="3609" y="614"/>
                </a:cubicBezTo>
                <a:cubicBezTo>
                  <a:pt x="3492" y="614"/>
                  <a:pt x="3371" y="638"/>
                  <a:pt x="3239" y="706"/>
                </a:cubicBezTo>
                <a:cubicBezTo>
                  <a:pt x="2766" y="956"/>
                  <a:pt x="2427" y="1125"/>
                  <a:pt x="2070" y="1143"/>
                </a:cubicBezTo>
                <a:cubicBezTo>
                  <a:pt x="1713" y="1161"/>
                  <a:pt x="1428" y="1732"/>
                  <a:pt x="0" y="1732"/>
                </a:cubicBezTo>
                <a:lnTo>
                  <a:pt x="7137" y="1732"/>
                </a:lnTo>
                <a:cubicBezTo>
                  <a:pt x="7137" y="1732"/>
                  <a:pt x="6441" y="108"/>
                  <a:pt x="5665" y="10"/>
                </a:cubicBezTo>
                <a:cubicBezTo>
                  <a:pt x="5616" y="4"/>
                  <a:pt x="5570" y="1"/>
                  <a:pt x="55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pic>
        <p:nvPicPr>
          <p:cNvPr id="2" name="图片 2">
            <a:extLst>
              <a:ext uri="{FF2B5EF4-FFF2-40B4-BE49-F238E27FC236}">
                <a16:creationId xmlns:a16="http://schemas.microsoft.com/office/drawing/2014/main" id="{78388C30-24AC-01A1-334E-3F05B30FEC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4205" y="732775"/>
            <a:ext cx="5208092" cy="3677949"/>
          </a:xfrm>
          <a:prstGeom prst="rect">
            <a:avLst/>
          </a:prstGeom>
        </p:spPr>
      </p:pic>
      <p:sp>
        <p:nvSpPr>
          <p:cNvPr id="3" name="文本框 5">
            <a:extLst>
              <a:ext uri="{FF2B5EF4-FFF2-40B4-BE49-F238E27FC236}">
                <a16:creationId xmlns:a16="http://schemas.microsoft.com/office/drawing/2014/main" id="{DB69A5B8-18E6-48A9-CC2E-4482F29D1442}"/>
              </a:ext>
            </a:extLst>
          </p:cNvPr>
          <p:cNvSpPr txBox="1"/>
          <p:nvPr/>
        </p:nvSpPr>
        <p:spPr>
          <a:xfrm>
            <a:off x="5000309" y="1406243"/>
            <a:ext cx="2647132" cy="181588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2800" i="1">
                <a:solidFill>
                  <a:schemeClr val="bg2"/>
                </a:solidFill>
                <a:latin typeface="+mj-lt"/>
              </a:rPr>
              <a:t>Thể loại chính và tên các văn bản trong chủ đề là gì</a:t>
            </a:r>
            <a:endParaRPr lang="en-US" sz="3600">
              <a:solidFill>
                <a:schemeClr val="bg2"/>
              </a:solidFill>
              <a:latin typeface="+mj-lt"/>
              <a:cs typeface="Times New Roman" panose="02020603050405020304" pitchFamily="18" charset="0"/>
            </a:endParaRPr>
          </a:p>
        </p:txBody>
      </p:sp>
      <p:grpSp>
        <p:nvGrpSpPr>
          <p:cNvPr id="25" name="Google Shape;655;p40">
            <a:extLst>
              <a:ext uri="{FF2B5EF4-FFF2-40B4-BE49-F238E27FC236}">
                <a16:creationId xmlns:a16="http://schemas.microsoft.com/office/drawing/2014/main" id="{0A0FCF3D-42EA-4707-E16C-90D28F663D65}"/>
              </a:ext>
            </a:extLst>
          </p:cNvPr>
          <p:cNvGrpSpPr/>
          <p:nvPr/>
        </p:nvGrpSpPr>
        <p:grpSpPr>
          <a:xfrm>
            <a:off x="2338324" y="1803629"/>
            <a:ext cx="1181410" cy="584504"/>
            <a:chOff x="1193750" y="1718700"/>
            <a:chExt cx="1201775" cy="733725"/>
          </a:xfrm>
        </p:grpSpPr>
        <p:sp>
          <p:nvSpPr>
            <p:cNvPr id="27" name="Google Shape;656;p40">
              <a:extLst>
                <a:ext uri="{FF2B5EF4-FFF2-40B4-BE49-F238E27FC236}">
                  <a16:creationId xmlns:a16="http://schemas.microsoft.com/office/drawing/2014/main" id="{77214FD8-937E-6205-2E75-2C2835FD60A8}"/>
                </a:ext>
              </a:extLst>
            </p:cNvPr>
            <p:cNvSpPr/>
            <p:nvPr/>
          </p:nvSpPr>
          <p:spPr>
            <a:xfrm>
              <a:off x="2169325" y="2005050"/>
              <a:ext cx="173575" cy="216175"/>
            </a:xfrm>
            <a:custGeom>
              <a:rect l="l" t="t" r="r" b="b"/>
              <a:pathLst>
                <a:path w="6943" h="8647" extrusionOk="0">
                  <a:moveTo>
                    <a:pt x="6341" y="0"/>
                  </a:moveTo>
                  <a:cubicBezTo>
                    <a:pt x="6842" y="777"/>
                    <a:pt x="6942" y="1479"/>
                    <a:pt x="6717" y="2181"/>
                  </a:cubicBezTo>
                  <a:cubicBezTo>
                    <a:pt x="6140" y="3885"/>
                    <a:pt x="5288" y="5389"/>
                    <a:pt x="3985" y="6642"/>
                  </a:cubicBezTo>
                  <a:cubicBezTo>
                    <a:pt x="3208" y="7419"/>
                    <a:pt x="2406" y="8120"/>
                    <a:pt x="1353" y="8496"/>
                  </a:cubicBezTo>
                  <a:cubicBezTo>
                    <a:pt x="1053" y="8597"/>
                    <a:pt x="727" y="8622"/>
                    <a:pt x="401" y="8647"/>
                  </a:cubicBezTo>
                  <a:cubicBezTo>
                    <a:pt x="276" y="8647"/>
                    <a:pt x="125" y="8521"/>
                    <a:pt x="25" y="8396"/>
                  </a:cubicBezTo>
                  <a:cubicBezTo>
                    <a:pt x="0" y="8346"/>
                    <a:pt x="75" y="8145"/>
                    <a:pt x="176" y="8070"/>
                  </a:cubicBezTo>
                  <a:cubicBezTo>
                    <a:pt x="426" y="7870"/>
                    <a:pt x="677" y="7644"/>
                    <a:pt x="952" y="7494"/>
                  </a:cubicBezTo>
                  <a:cubicBezTo>
                    <a:pt x="2331" y="6742"/>
                    <a:pt x="3384" y="5614"/>
                    <a:pt x="4361" y="4436"/>
                  </a:cubicBezTo>
                  <a:cubicBezTo>
                    <a:pt x="5013" y="3659"/>
                    <a:pt x="5489" y="2732"/>
                    <a:pt x="5865" y="1805"/>
                  </a:cubicBezTo>
                  <a:cubicBezTo>
                    <a:pt x="6040" y="1404"/>
                    <a:pt x="6090" y="927"/>
                    <a:pt x="6216" y="476"/>
                  </a:cubicBezTo>
                  <a:cubicBezTo>
                    <a:pt x="6241" y="326"/>
                    <a:pt x="6291" y="201"/>
                    <a:pt x="6341" y="0"/>
                  </a:cubicBezTo>
                </a:path>
              </a:pathLst>
            </a:custGeom>
            <a:solidFill>
              <a:srgbClr val="FAA83E">
                <a:alpha val="3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657;p40">
              <a:extLst>
                <a:ext uri="{FF2B5EF4-FFF2-40B4-BE49-F238E27FC236}">
                  <a16:creationId xmlns:a16="http://schemas.microsoft.com/office/drawing/2014/main" id="{D594FB1B-2302-74DA-03C2-C5C81A28C63B}"/>
                </a:ext>
              </a:extLst>
            </p:cNvPr>
            <p:cNvSpPr/>
            <p:nvPr/>
          </p:nvSpPr>
          <p:spPr>
            <a:xfrm>
              <a:off x="1248875" y="1840250"/>
              <a:ext cx="93400" cy="235625"/>
            </a:xfrm>
            <a:custGeom>
              <a:rect l="l" t="t" r="r" b="b"/>
              <a:pathLst>
                <a:path w="3736" h="9425" extrusionOk="0">
                  <a:moveTo>
                    <a:pt x="3735" y="176"/>
                  </a:moveTo>
                  <a:cubicBezTo>
                    <a:pt x="3434" y="752"/>
                    <a:pt x="3084" y="1304"/>
                    <a:pt x="2683" y="1805"/>
                  </a:cubicBezTo>
                  <a:cubicBezTo>
                    <a:pt x="2532" y="1981"/>
                    <a:pt x="2382" y="2156"/>
                    <a:pt x="2282" y="2356"/>
                  </a:cubicBezTo>
                  <a:cubicBezTo>
                    <a:pt x="1956" y="3234"/>
                    <a:pt x="1630" y="4111"/>
                    <a:pt x="1329" y="5013"/>
                  </a:cubicBezTo>
                  <a:cubicBezTo>
                    <a:pt x="1204" y="5414"/>
                    <a:pt x="1179" y="5865"/>
                    <a:pt x="1179" y="6266"/>
                  </a:cubicBezTo>
                  <a:cubicBezTo>
                    <a:pt x="1129" y="6843"/>
                    <a:pt x="1129" y="7394"/>
                    <a:pt x="1154" y="7945"/>
                  </a:cubicBezTo>
                  <a:cubicBezTo>
                    <a:pt x="1179" y="8296"/>
                    <a:pt x="1254" y="8647"/>
                    <a:pt x="1304" y="8998"/>
                  </a:cubicBezTo>
                  <a:cubicBezTo>
                    <a:pt x="1329" y="9174"/>
                    <a:pt x="1279" y="9324"/>
                    <a:pt x="1104" y="9399"/>
                  </a:cubicBezTo>
                  <a:cubicBezTo>
                    <a:pt x="1003" y="9424"/>
                    <a:pt x="828" y="9424"/>
                    <a:pt x="753" y="9374"/>
                  </a:cubicBezTo>
                  <a:cubicBezTo>
                    <a:pt x="352" y="9148"/>
                    <a:pt x="51" y="8848"/>
                    <a:pt x="51" y="8372"/>
                  </a:cubicBezTo>
                  <a:cubicBezTo>
                    <a:pt x="26" y="7394"/>
                    <a:pt x="1" y="6417"/>
                    <a:pt x="76" y="5439"/>
                  </a:cubicBezTo>
                  <a:cubicBezTo>
                    <a:pt x="126" y="4913"/>
                    <a:pt x="352" y="4361"/>
                    <a:pt x="552" y="3860"/>
                  </a:cubicBezTo>
                  <a:cubicBezTo>
                    <a:pt x="828" y="3234"/>
                    <a:pt x="1129" y="2607"/>
                    <a:pt x="1480" y="2031"/>
                  </a:cubicBezTo>
                  <a:cubicBezTo>
                    <a:pt x="1881" y="1354"/>
                    <a:pt x="2457" y="803"/>
                    <a:pt x="3033" y="276"/>
                  </a:cubicBezTo>
                  <a:cubicBezTo>
                    <a:pt x="3184" y="151"/>
                    <a:pt x="3409" y="101"/>
                    <a:pt x="3585" y="1"/>
                  </a:cubicBezTo>
                  <a:cubicBezTo>
                    <a:pt x="3635" y="51"/>
                    <a:pt x="3685" y="126"/>
                    <a:pt x="3735" y="176"/>
                  </a:cubicBezTo>
                </a:path>
              </a:pathLst>
            </a:custGeom>
            <a:solidFill>
              <a:srgbClr val="FAA83E">
                <a:alpha val="3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658;p40">
              <a:extLst>
                <a:ext uri="{FF2B5EF4-FFF2-40B4-BE49-F238E27FC236}">
                  <a16:creationId xmlns:a16="http://schemas.microsoft.com/office/drawing/2014/main" id="{1A488A34-6592-8322-CC72-50B2AA76D59A}"/>
                </a:ext>
              </a:extLst>
            </p:cNvPr>
            <p:cNvSpPr/>
            <p:nvPr/>
          </p:nvSpPr>
          <p:spPr>
            <a:xfrm>
              <a:off x="1193750" y="1812675"/>
              <a:ext cx="95250" cy="143525"/>
            </a:xfrm>
            <a:custGeom>
              <a:rect l="l" t="t" r="r" b="b"/>
              <a:pathLst>
                <a:path w="3810" h="5741" extrusionOk="0">
                  <a:moveTo>
                    <a:pt x="0" y="4337"/>
                  </a:moveTo>
                  <a:cubicBezTo>
                    <a:pt x="50" y="4136"/>
                    <a:pt x="76" y="3936"/>
                    <a:pt x="176" y="3760"/>
                  </a:cubicBezTo>
                  <a:cubicBezTo>
                    <a:pt x="426" y="3184"/>
                    <a:pt x="727" y="2607"/>
                    <a:pt x="1203" y="2131"/>
                  </a:cubicBezTo>
                  <a:cubicBezTo>
                    <a:pt x="1454" y="1855"/>
                    <a:pt x="1705" y="1605"/>
                    <a:pt x="1880" y="1304"/>
                  </a:cubicBezTo>
                  <a:cubicBezTo>
                    <a:pt x="2256" y="703"/>
                    <a:pt x="2857" y="427"/>
                    <a:pt x="3384" y="51"/>
                  </a:cubicBezTo>
                  <a:cubicBezTo>
                    <a:pt x="3434" y="26"/>
                    <a:pt x="3609" y="1"/>
                    <a:pt x="3659" y="51"/>
                  </a:cubicBezTo>
                  <a:cubicBezTo>
                    <a:pt x="3735" y="126"/>
                    <a:pt x="3810" y="276"/>
                    <a:pt x="3785" y="377"/>
                  </a:cubicBezTo>
                  <a:cubicBezTo>
                    <a:pt x="3785" y="753"/>
                    <a:pt x="3634" y="1078"/>
                    <a:pt x="3334" y="1329"/>
                  </a:cubicBezTo>
                  <a:cubicBezTo>
                    <a:pt x="2632" y="1906"/>
                    <a:pt x="2156" y="2708"/>
                    <a:pt x="1629" y="3459"/>
                  </a:cubicBezTo>
                  <a:cubicBezTo>
                    <a:pt x="1304" y="3936"/>
                    <a:pt x="1128" y="4487"/>
                    <a:pt x="1003" y="5089"/>
                  </a:cubicBezTo>
                  <a:cubicBezTo>
                    <a:pt x="953" y="5339"/>
                    <a:pt x="928" y="5740"/>
                    <a:pt x="552" y="5715"/>
                  </a:cubicBezTo>
                  <a:cubicBezTo>
                    <a:pt x="226" y="5690"/>
                    <a:pt x="226" y="5339"/>
                    <a:pt x="176" y="5089"/>
                  </a:cubicBezTo>
                  <a:cubicBezTo>
                    <a:pt x="101" y="4838"/>
                    <a:pt x="50" y="4587"/>
                    <a:pt x="0" y="4337"/>
                  </a:cubicBezTo>
                </a:path>
              </a:pathLst>
            </a:custGeom>
            <a:solidFill>
              <a:srgbClr val="FAA83E">
                <a:alpha val="3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659;p40">
              <a:extLst>
                <a:ext uri="{FF2B5EF4-FFF2-40B4-BE49-F238E27FC236}">
                  <a16:creationId xmlns:a16="http://schemas.microsoft.com/office/drawing/2014/main" id="{AD550850-A1F6-0BC1-200C-3E984C3DBAB6}"/>
                </a:ext>
              </a:extLst>
            </p:cNvPr>
            <p:cNvSpPr/>
            <p:nvPr/>
          </p:nvSpPr>
          <p:spPr>
            <a:xfrm>
              <a:off x="2283975" y="2096525"/>
              <a:ext cx="111550" cy="111550"/>
            </a:xfrm>
            <a:custGeom>
              <a:rect l="l" t="t" r="r" b="b"/>
              <a:pathLst>
                <a:path w="4462" h="4462" extrusionOk="0">
                  <a:moveTo>
                    <a:pt x="4437" y="401"/>
                  </a:moveTo>
                  <a:cubicBezTo>
                    <a:pt x="4437" y="1103"/>
                    <a:pt x="4286" y="1579"/>
                    <a:pt x="3860" y="1955"/>
                  </a:cubicBezTo>
                  <a:cubicBezTo>
                    <a:pt x="3209" y="2557"/>
                    <a:pt x="2607" y="3183"/>
                    <a:pt x="1930" y="3760"/>
                  </a:cubicBezTo>
                  <a:cubicBezTo>
                    <a:pt x="1655" y="4010"/>
                    <a:pt x="1304" y="4211"/>
                    <a:pt x="953" y="4386"/>
                  </a:cubicBezTo>
                  <a:cubicBezTo>
                    <a:pt x="803" y="4461"/>
                    <a:pt x="577" y="4461"/>
                    <a:pt x="377" y="4436"/>
                  </a:cubicBezTo>
                  <a:cubicBezTo>
                    <a:pt x="151" y="4411"/>
                    <a:pt x="1" y="4085"/>
                    <a:pt x="151" y="3910"/>
                  </a:cubicBezTo>
                  <a:cubicBezTo>
                    <a:pt x="326" y="3710"/>
                    <a:pt x="527" y="3534"/>
                    <a:pt x="727" y="3384"/>
                  </a:cubicBezTo>
                  <a:cubicBezTo>
                    <a:pt x="1429" y="2782"/>
                    <a:pt x="2131" y="2231"/>
                    <a:pt x="2833" y="1629"/>
                  </a:cubicBezTo>
                  <a:cubicBezTo>
                    <a:pt x="3184" y="1329"/>
                    <a:pt x="3484" y="1003"/>
                    <a:pt x="3660" y="552"/>
                  </a:cubicBezTo>
                  <a:cubicBezTo>
                    <a:pt x="3735" y="376"/>
                    <a:pt x="3885" y="226"/>
                    <a:pt x="4011" y="100"/>
                  </a:cubicBezTo>
                  <a:cubicBezTo>
                    <a:pt x="4086" y="50"/>
                    <a:pt x="4211" y="0"/>
                    <a:pt x="4286" y="50"/>
                  </a:cubicBezTo>
                  <a:cubicBezTo>
                    <a:pt x="4336" y="75"/>
                    <a:pt x="4412" y="176"/>
                    <a:pt x="4437" y="251"/>
                  </a:cubicBezTo>
                  <a:cubicBezTo>
                    <a:pt x="4462" y="351"/>
                    <a:pt x="4437" y="451"/>
                    <a:pt x="4437" y="401"/>
                  </a:cubicBezTo>
                </a:path>
              </a:pathLst>
            </a:custGeom>
            <a:solidFill>
              <a:srgbClr val="FAA83E">
                <a:alpha val="3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660;p40">
              <a:extLst>
                <a:ext uri="{FF2B5EF4-FFF2-40B4-BE49-F238E27FC236}">
                  <a16:creationId xmlns:a16="http://schemas.microsoft.com/office/drawing/2014/main" id="{0034E57A-14F8-57E0-A873-6A14BEDC8B66}"/>
                </a:ext>
              </a:extLst>
            </p:cNvPr>
            <p:cNvSpPr/>
            <p:nvPr/>
          </p:nvSpPr>
          <p:spPr>
            <a:xfrm>
              <a:off x="1330350" y="1718700"/>
              <a:ext cx="925450" cy="733725"/>
            </a:xfrm>
            <a:custGeom>
              <a:rect l="l" t="t" r="r" b="b"/>
              <a:pathLst>
                <a:path w="37018" h="29349" extrusionOk="0">
                  <a:moveTo>
                    <a:pt x="15363" y="28472"/>
                  </a:moveTo>
                  <a:cubicBezTo>
                    <a:pt x="15389" y="27745"/>
                    <a:pt x="15363" y="27018"/>
                    <a:pt x="15439" y="26291"/>
                  </a:cubicBezTo>
                  <a:cubicBezTo>
                    <a:pt x="15539" y="25188"/>
                    <a:pt x="16115" y="24637"/>
                    <a:pt x="17218" y="24687"/>
                  </a:cubicBezTo>
                  <a:cubicBezTo>
                    <a:pt x="18145" y="24712"/>
                    <a:pt x="19073" y="24612"/>
                    <a:pt x="19950" y="24361"/>
                  </a:cubicBezTo>
                  <a:cubicBezTo>
                    <a:pt x="21328" y="23985"/>
                    <a:pt x="22732" y="23710"/>
                    <a:pt x="24161" y="23409"/>
                  </a:cubicBezTo>
                  <a:cubicBezTo>
                    <a:pt x="25038" y="23234"/>
                    <a:pt x="25915" y="22933"/>
                    <a:pt x="26717" y="22457"/>
                  </a:cubicBezTo>
                  <a:cubicBezTo>
                    <a:pt x="27820" y="21755"/>
                    <a:pt x="28948" y="21103"/>
                    <a:pt x="30075" y="20427"/>
                  </a:cubicBezTo>
                  <a:cubicBezTo>
                    <a:pt x="30376" y="20251"/>
                    <a:pt x="30677" y="20026"/>
                    <a:pt x="30953" y="19800"/>
                  </a:cubicBezTo>
                  <a:cubicBezTo>
                    <a:pt x="31755" y="19123"/>
                    <a:pt x="32506" y="18396"/>
                    <a:pt x="33334" y="17745"/>
                  </a:cubicBezTo>
                  <a:cubicBezTo>
                    <a:pt x="34411" y="16893"/>
                    <a:pt x="35313" y="15865"/>
                    <a:pt x="36115" y="14737"/>
                  </a:cubicBezTo>
                  <a:cubicBezTo>
                    <a:pt x="36692" y="13935"/>
                    <a:pt x="37018" y="13058"/>
                    <a:pt x="36968" y="12081"/>
                  </a:cubicBezTo>
                  <a:cubicBezTo>
                    <a:pt x="36943" y="11529"/>
                    <a:pt x="36968" y="10953"/>
                    <a:pt x="36892" y="10401"/>
                  </a:cubicBezTo>
                  <a:cubicBezTo>
                    <a:pt x="36867" y="9925"/>
                    <a:pt x="36817" y="9424"/>
                    <a:pt x="36667" y="8948"/>
                  </a:cubicBezTo>
                  <a:cubicBezTo>
                    <a:pt x="36216" y="7695"/>
                    <a:pt x="35639" y="6492"/>
                    <a:pt x="34812" y="5414"/>
                  </a:cubicBezTo>
                  <a:cubicBezTo>
                    <a:pt x="33935" y="4311"/>
                    <a:pt x="32857" y="3459"/>
                    <a:pt x="31780" y="2607"/>
                  </a:cubicBezTo>
                  <a:cubicBezTo>
                    <a:pt x="31078" y="2056"/>
                    <a:pt x="30301" y="1655"/>
                    <a:pt x="29449" y="1379"/>
                  </a:cubicBezTo>
                  <a:cubicBezTo>
                    <a:pt x="28572" y="1103"/>
                    <a:pt x="27694" y="827"/>
                    <a:pt x="26817" y="577"/>
                  </a:cubicBezTo>
                  <a:cubicBezTo>
                    <a:pt x="25865" y="326"/>
                    <a:pt x="24912" y="76"/>
                    <a:pt x="23935" y="51"/>
                  </a:cubicBezTo>
                  <a:cubicBezTo>
                    <a:pt x="21303" y="0"/>
                    <a:pt x="18697" y="101"/>
                    <a:pt x="16065" y="351"/>
                  </a:cubicBezTo>
                  <a:cubicBezTo>
                    <a:pt x="14962" y="477"/>
                    <a:pt x="13885" y="652"/>
                    <a:pt x="12807" y="953"/>
                  </a:cubicBezTo>
                  <a:cubicBezTo>
                    <a:pt x="10577" y="1579"/>
                    <a:pt x="8471" y="2457"/>
                    <a:pt x="6592" y="3835"/>
                  </a:cubicBezTo>
                  <a:cubicBezTo>
                    <a:pt x="6165" y="4161"/>
                    <a:pt x="5714" y="4487"/>
                    <a:pt x="5238" y="4787"/>
                  </a:cubicBezTo>
                  <a:cubicBezTo>
                    <a:pt x="4461" y="5289"/>
                    <a:pt x="3810" y="5940"/>
                    <a:pt x="3158" y="6592"/>
                  </a:cubicBezTo>
                  <a:cubicBezTo>
                    <a:pt x="2005" y="7795"/>
                    <a:pt x="1203" y="9198"/>
                    <a:pt x="526" y="10702"/>
                  </a:cubicBezTo>
                  <a:cubicBezTo>
                    <a:pt x="401" y="10978"/>
                    <a:pt x="351" y="11279"/>
                    <a:pt x="301" y="11554"/>
                  </a:cubicBezTo>
                  <a:cubicBezTo>
                    <a:pt x="226" y="12005"/>
                    <a:pt x="150" y="12457"/>
                    <a:pt x="100" y="12908"/>
                  </a:cubicBezTo>
                  <a:cubicBezTo>
                    <a:pt x="50" y="13334"/>
                    <a:pt x="0" y="13785"/>
                    <a:pt x="50" y="14186"/>
                  </a:cubicBezTo>
                  <a:cubicBezTo>
                    <a:pt x="175" y="15289"/>
                    <a:pt x="326" y="16391"/>
                    <a:pt x="652" y="17469"/>
                  </a:cubicBezTo>
                  <a:cubicBezTo>
                    <a:pt x="802" y="17945"/>
                    <a:pt x="1003" y="18371"/>
                    <a:pt x="1328" y="18747"/>
                  </a:cubicBezTo>
                  <a:cubicBezTo>
                    <a:pt x="1604" y="19073"/>
                    <a:pt x="1930" y="19374"/>
                    <a:pt x="2155" y="19750"/>
                  </a:cubicBezTo>
                  <a:cubicBezTo>
                    <a:pt x="2732" y="20777"/>
                    <a:pt x="3659" y="21354"/>
                    <a:pt x="4637" y="21880"/>
                  </a:cubicBezTo>
                  <a:cubicBezTo>
                    <a:pt x="5439" y="22306"/>
                    <a:pt x="6341" y="22557"/>
                    <a:pt x="7118" y="23033"/>
                  </a:cubicBezTo>
                  <a:cubicBezTo>
                    <a:pt x="7268" y="23108"/>
                    <a:pt x="7419" y="23158"/>
                    <a:pt x="7594" y="23183"/>
                  </a:cubicBezTo>
                  <a:cubicBezTo>
                    <a:pt x="8246" y="23234"/>
                    <a:pt x="8847" y="23559"/>
                    <a:pt x="9474" y="23710"/>
                  </a:cubicBezTo>
                  <a:cubicBezTo>
                    <a:pt x="10276" y="23860"/>
                    <a:pt x="11053" y="24011"/>
                    <a:pt x="11905" y="24186"/>
                  </a:cubicBezTo>
                  <a:cubicBezTo>
                    <a:pt x="12381" y="25088"/>
                    <a:pt x="12857" y="25990"/>
                    <a:pt x="13308" y="26943"/>
                  </a:cubicBezTo>
                  <a:cubicBezTo>
                    <a:pt x="13659" y="27670"/>
                    <a:pt x="14135" y="28271"/>
                    <a:pt x="14662" y="28873"/>
                  </a:cubicBezTo>
                  <a:cubicBezTo>
                    <a:pt x="14812" y="29023"/>
                    <a:pt x="15013" y="29123"/>
                    <a:pt x="15363" y="29349"/>
                  </a:cubicBezTo>
                  <a:cubicBezTo>
                    <a:pt x="15363" y="28923"/>
                    <a:pt x="15363" y="28697"/>
                    <a:pt x="15363" y="28472"/>
                  </a:cubicBezTo>
                </a:path>
              </a:pathLst>
            </a:custGeom>
            <a:solidFill>
              <a:srgbClr val="FAA83E">
                <a:alpha val="3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2" name="Google Shape;671;p40">
            <a:extLst>
              <a:ext uri="{FF2B5EF4-FFF2-40B4-BE49-F238E27FC236}">
                <a16:creationId xmlns:a16="http://schemas.microsoft.com/office/drawing/2014/main" id="{12645C4C-94D2-2B75-000E-F20BEAA822DB}"/>
              </a:ext>
            </a:extLst>
          </p:cNvPr>
          <p:cNvGrpSpPr/>
          <p:nvPr/>
        </p:nvGrpSpPr>
        <p:grpSpPr>
          <a:xfrm>
            <a:off x="639725" y="2377141"/>
            <a:ext cx="2512842" cy="2870973"/>
            <a:chOff x="5" y="2345243"/>
            <a:chExt cx="2512842" cy="2870973"/>
          </a:xfrm>
        </p:grpSpPr>
        <p:grpSp>
          <p:nvGrpSpPr>
            <p:cNvPr id="33" name="Google Shape;672;p40">
              <a:extLst>
                <a:ext uri="{FF2B5EF4-FFF2-40B4-BE49-F238E27FC236}">
                  <a16:creationId xmlns:a16="http://schemas.microsoft.com/office/drawing/2014/main" id="{687F35FA-DDF4-DDE2-6BEE-70115061AEE3}"/>
                </a:ext>
              </a:extLst>
            </p:cNvPr>
            <p:cNvGrpSpPr/>
            <p:nvPr/>
          </p:nvGrpSpPr>
          <p:grpSpPr>
            <a:xfrm>
              <a:off x="5" y="2440891"/>
              <a:ext cx="2512842" cy="2775325"/>
              <a:chOff x="129580" y="2322390"/>
              <a:chExt cx="2876421" cy="3176883"/>
            </a:xfrm>
          </p:grpSpPr>
          <p:sp>
            <p:nvSpPr>
              <p:cNvPr id="38" name="Google Shape;673;p40">
                <a:extLst>
                  <a:ext uri="{FF2B5EF4-FFF2-40B4-BE49-F238E27FC236}">
                    <a16:creationId xmlns:a16="http://schemas.microsoft.com/office/drawing/2014/main" id="{58D59B1D-5D80-ED2E-1D9D-B7D9DF3679A6}"/>
                  </a:ext>
                </a:extLst>
              </p:cNvPr>
              <p:cNvSpPr/>
              <p:nvPr/>
            </p:nvSpPr>
            <p:spPr>
              <a:xfrm>
                <a:off x="129580" y="2322390"/>
                <a:ext cx="2876421" cy="2474455"/>
              </a:xfrm>
              <a:custGeom>
                <a:rect l="l" t="t" r="r" b="b"/>
                <a:pathLst>
                  <a:path w="66843" h="57502" extrusionOk="0">
                    <a:moveTo>
                      <a:pt x="35742" y="1"/>
                    </a:moveTo>
                    <a:cubicBezTo>
                      <a:pt x="35399" y="1"/>
                      <a:pt x="35055" y="10"/>
                      <a:pt x="34712" y="29"/>
                    </a:cubicBezTo>
                    <a:cubicBezTo>
                      <a:pt x="31855" y="180"/>
                      <a:pt x="29073" y="982"/>
                      <a:pt x="26291" y="1659"/>
                    </a:cubicBezTo>
                    <a:cubicBezTo>
                      <a:pt x="22933" y="2461"/>
                      <a:pt x="19424" y="3638"/>
                      <a:pt x="16592" y="5694"/>
                    </a:cubicBezTo>
                    <a:cubicBezTo>
                      <a:pt x="10201" y="10330"/>
                      <a:pt x="10627" y="18275"/>
                      <a:pt x="8747" y="25167"/>
                    </a:cubicBezTo>
                    <a:cubicBezTo>
                      <a:pt x="7619" y="29754"/>
                      <a:pt x="0" y="37749"/>
                      <a:pt x="6842" y="40431"/>
                    </a:cubicBezTo>
                    <a:cubicBezTo>
                      <a:pt x="4562" y="43087"/>
                      <a:pt x="5313" y="46897"/>
                      <a:pt x="9148" y="46897"/>
                    </a:cubicBezTo>
                    <a:cubicBezTo>
                      <a:pt x="9421" y="49660"/>
                      <a:pt x="11499" y="52422"/>
                      <a:pt x="13778" y="52422"/>
                    </a:cubicBezTo>
                    <a:cubicBezTo>
                      <a:pt x="14641" y="52422"/>
                      <a:pt x="15533" y="52026"/>
                      <a:pt x="16366" y="51082"/>
                    </a:cubicBezTo>
                    <a:lnTo>
                      <a:pt x="16366" y="51082"/>
                    </a:lnTo>
                    <a:cubicBezTo>
                      <a:pt x="16090" y="51408"/>
                      <a:pt x="17318" y="53138"/>
                      <a:pt x="17519" y="53413"/>
                    </a:cubicBezTo>
                    <a:cubicBezTo>
                      <a:pt x="18070" y="54140"/>
                      <a:pt x="18772" y="54792"/>
                      <a:pt x="19599" y="55268"/>
                    </a:cubicBezTo>
                    <a:cubicBezTo>
                      <a:pt x="20276" y="55641"/>
                      <a:pt x="21040" y="55950"/>
                      <a:pt x="21830" y="55950"/>
                    </a:cubicBezTo>
                    <a:cubicBezTo>
                      <a:pt x="21889" y="55950"/>
                      <a:pt x="21947" y="55948"/>
                      <a:pt x="22005" y="55945"/>
                    </a:cubicBezTo>
                    <a:cubicBezTo>
                      <a:pt x="22983" y="55894"/>
                      <a:pt x="23459" y="55293"/>
                      <a:pt x="24236" y="54892"/>
                    </a:cubicBezTo>
                    <a:cubicBezTo>
                      <a:pt x="24837" y="55794"/>
                      <a:pt x="25063" y="56747"/>
                      <a:pt x="26316" y="57047"/>
                    </a:cubicBezTo>
                    <a:cubicBezTo>
                      <a:pt x="26574" y="57115"/>
                      <a:pt x="26844" y="57148"/>
                      <a:pt x="27117" y="57148"/>
                    </a:cubicBezTo>
                    <a:cubicBezTo>
                      <a:pt x="28358" y="57148"/>
                      <a:pt x="29662" y="56473"/>
                      <a:pt x="30176" y="55343"/>
                    </a:cubicBezTo>
                    <a:cubicBezTo>
                      <a:pt x="30677" y="56571"/>
                      <a:pt x="31178" y="57273"/>
                      <a:pt x="32632" y="57473"/>
                    </a:cubicBezTo>
                    <a:cubicBezTo>
                      <a:pt x="32765" y="57492"/>
                      <a:pt x="32896" y="57501"/>
                      <a:pt x="33024" y="57501"/>
                    </a:cubicBezTo>
                    <a:cubicBezTo>
                      <a:pt x="34265" y="57501"/>
                      <a:pt x="35226" y="56645"/>
                      <a:pt x="35589" y="55418"/>
                    </a:cubicBezTo>
                    <a:cubicBezTo>
                      <a:pt x="35715" y="56696"/>
                      <a:pt x="36867" y="57373"/>
                      <a:pt x="38045" y="57473"/>
                    </a:cubicBezTo>
                    <a:cubicBezTo>
                      <a:pt x="38127" y="57478"/>
                      <a:pt x="38208" y="57481"/>
                      <a:pt x="38289" y="57481"/>
                    </a:cubicBezTo>
                    <a:cubicBezTo>
                      <a:pt x="39839" y="57481"/>
                      <a:pt x="41164" y="56576"/>
                      <a:pt x="41855" y="55218"/>
                    </a:cubicBezTo>
                    <a:cubicBezTo>
                      <a:pt x="42090" y="54763"/>
                      <a:pt x="42110" y="54566"/>
                      <a:pt x="42217" y="54566"/>
                    </a:cubicBezTo>
                    <a:cubicBezTo>
                      <a:pt x="42292" y="54566"/>
                      <a:pt x="42412" y="54665"/>
                      <a:pt x="42682" y="54842"/>
                    </a:cubicBezTo>
                    <a:cubicBezTo>
                      <a:pt x="43284" y="55243"/>
                      <a:pt x="43584" y="55719"/>
                      <a:pt x="44336" y="55869"/>
                    </a:cubicBezTo>
                    <a:cubicBezTo>
                      <a:pt x="44581" y="55923"/>
                      <a:pt x="44827" y="55949"/>
                      <a:pt x="45072" y="55949"/>
                    </a:cubicBezTo>
                    <a:cubicBezTo>
                      <a:pt x="47558" y="55949"/>
                      <a:pt x="49950" y="53318"/>
                      <a:pt x="50451" y="51082"/>
                    </a:cubicBezTo>
                    <a:cubicBezTo>
                      <a:pt x="51292" y="52026"/>
                      <a:pt x="52189" y="52422"/>
                      <a:pt x="53055" y="52422"/>
                    </a:cubicBezTo>
                    <a:cubicBezTo>
                      <a:pt x="55343" y="52422"/>
                      <a:pt x="57422" y="49660"/>
                      <a:pt x="57695" y="46897"/>
                    </a:cubicBezTo>
                    <a:cubicBezTo>
                      <a:pt x="61504" y="46897"/>
                      <a:pt x="62256" y="43087"/>
                      <a:pt x="59975" y="40431"/>
                    </a:cubicBezTo>
                    <a:cubicBezTo>
                      <a:pt x="66843" y="37749"/>
                      <a:pt x="59223" y="29754"/>
                      <a:pt x="58071" y="25167"/>
                    </a:cubicBezTo>
                    <a:cubicBezTo>
                      <a:pt x="56918" y="20982"/>
                      <a:pt x="56542" y="16395"/>
                      <a:pt x="55414" y="12586"/>
                    </a:cubicBezTo>
                    <a:cubicBezTo>
                      <a:pt x="54913" y="10932"/>
                      <a:pt x="53860" y="9303"/>
                      <a:pt x="52732" y="8024"/>
                    </a:cubicBezTo>
                    <a:cubicBezTo>
                      <a:pt x="48497" y="3290"/>
                      <a:pt x="42162" y="1"/>
                      <a:pt x="35742" y="1"/>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674;p40">
                <a:extLst>
                  <a:ext uri="{FF2B5EF4-FFF2-40B4-BE49-F238E27FC236}">
                    <a16:creationId xmlns:a16="http://schemas.microsoft.com/office/drawing/2014/main" id="{8AD7E268-3CC9-DB20-E53F-C81F7C6BAB2A}"/>
                  </a:ext>
                </a:extLst>
              </p:cNvPr>
              <p:cNvSpPr/>
              <p:nvPr/>
            </p:nvSpPr>
            <p:spPr>
              <a:xfrm>
                <a:off x="1227053" y="4385724"/>
                <a:ext cx="699193" cy="225973"/>
              </a:xfrm>
              <a:custGeom>
                <a:rect l="l" t="t" r="r" b="b"/>
                <a:pathLst>
                  <a:path w="10879" h="3516" extrusionOk="0">
                    <a:moveTo>
                      <a:pt x="6009" y="0"/>
                    </a:moveTo>
                    <a:cubicBezTo>
                      <a:pt x="5316" y="0"/>
                      <a:pt x="4640" y="41"/>
                      <a:pt x="4111" y="105"/>
                    </a:cubicBezTo>
                    <a:cubicBezTo>
                      <a:pt x="2858" y="230"/>
                      <a:pt x="1" y="405"/>
                      <a:pt x="1104" y="2060"/>
                    </a:cubicBezTo>
                    <a:cubicBezTo>
                      <a:pt x="1838" y="3198"/>
                      <a:pt x="3258" y="3516"/>
                      <a:pt x="4615" y="3516"/>
                    </a:cubicBezTo>
                    <a:cubicBezTo>
                      <a:pt x="5111" y="3516"/>
                      <a:pt x="5598" y="3473"/>
                      <a:pt x="6041" y="3413"/>
                    </a:cubicBezTo>
                    <a:cubicBezTo>
                      <a:pt x="6342" y="3363"/>
                      <a:pt x="6642" y="3313"/>
                      <a:pt x="6918" y="3238"/>
                    </a:cubicBezTo>
                    <a:cubicBezTo>
                      <a:pt x="7169" y="3187"/>
                      <a:pt x="7419" y="3213"/>
                      <a:pt x="7670" y="3187"/>
                    </a:cubicBezTo>
                    <a:cubicBezTo>
                      <a:pt x="7971" y="3137"/>
                      <a:pt x="8247" y="3037"/>
                      <a:pt x="8547" y="2962"/>
                    </a:cubicBezTo>
                    <a:cubicBezTo>
                      <a:pt x="8948" y="2862"/>
                      <a:pt x="9324" y="2636"/>
                      <a:pt x="9650" y="2410"/>
                    </a:cubicBezTo>
                    <a:cubicBezTo>
                      <a:pt x="10026" y="2135"/>
                      <a:pt x="10878" y="1483"/>
                      <a:pt x="10527" y="957"/>
                    </a:cubicBezTo>
                    <a:cubicBezTo>
                      <a:pt x="10402" y="756"/>
                      <a:pt x="8873" y="330"/>
                      <a:pt x="8622" y="280"/>
                    </a:cubicBezTo>
                    <a:cubicBezTo>
                      <a:pt x="7942" y="77"/>
                      <a:pt x="6959" y="0"/>
                      <a:pt x="6009" y="0"/>
                    </a:cubicBez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675;p40">
                <a:extLst>
                  <a:ext uri="{FF2B5EF4-FFF2-40B4-BE49-F238E27FC236}">
                    <a16:creationId xmlns:a16="http://schemas.microsoft.com/office/drawing/2014/main" id="{5C3E23E8-3762-E814-6C73-9D9106FD5571}"/>
                  </a:ext>
                </a:extLst>
              </p:cNvPr>
              <p:cNvSpPr/>
              <p:nvPr/>
            </p:nvSpPr>
            <p:spPr>
              <a:xfrm>
                <a:off x="477928" y="2448648"/>
                <a:ext cx="2207782" cy="2316784"/>
              </a:xfrm>
              <a:custGeom>
                <a:rect l="l" t="t" r="r" b="b"/>
                <a:pathLst>
                  <a:path w="51304" h="53838" extrusionOk="0">
                    <a:moveTo>
                      <a:pt x="26015" y="0"/>
                    </a:moveTo>
                    <a:cubicBezTo>
                      <a:pt x="25898" y="0"/>
                      <a:pt x="25781" y="1"/>
                      <a:pt x="25665" y="3"/>
                    </a:cubicBezTo>
                    <a:lnTo>
                      <a:pt x="23584" y="78"/>
                    </a:lnTo>
                    <a:cubicBezTo>
                      <a:pt x="21429" y="228"/>
                      <a:pt x="19324" y="679"/>
                      <a:pt x="17344" y="1431"/>
                    </a:cubicBezTo>
                    <a:lnTo>
                      <a:pt x="16015" y="1958"/>
                    </a:lnTo>
                    <a:cubicBezTo>
                      <a:pt x="14437" y="2659"/>
                      <a:pt x="12958" y="3562"/>
                      <a:pt x="11629" y="4664"/>
                    </a:cubicBezTo>
                    <a:cubicBezTo>
                      <a:pt x="8271" y="7522"/>
                      <a:pt x="6416" y="12233"/>
                      <a:pt x="5414" y="16268"/>
                    </a:cubicBezTo>
                    <a:lnTo>
                      <a:pt x="5414" y="19477"/>
                    </a:lnTo>
                    <a:cubicBezTo>
                      <a:pt x="5915" y="22158"/>
                      <a:pt x="6416" y="24865"/>
                      <a:pt x="6592" y="27547"/>
                    </a:cubicBezTo>
                    <a:cubicBezTo>
                      <a:pt x="6419" y="27536"/>
                      <a:pt x="6251" y="27531"/>
                      <a:pt x="6087" y="27531"/>
                    </a:cubicBezTo>
                    <a:cubicBezTo>
                      <a:pt x="1284" y="27531"/>
                      <a:pt x="0" y="32027"/>
                      <a:pt x="4386" y="34790"/>
                    </a:cubicBezTo>
                    <a:cubicBezTo>
                      <a:pt x="5092" y="35238"/>
                      <a:pt x="5816" y="35353"/>
                      <a:pt x="6463" y="35353"/>
                    </a:cubicBezTo>
                    <a:cubicBezTo>
                      <a:pt x="7136" y="35353"/>
                      <a:pt x="7726" y="35229"/>
                      <a:pt x="8124" y="35229"/>
                    </a:cubicBezTo>
                    <a:cubicBezTo>
                      <a:pt x="8349" y="35229"/>
                      <a:pt x="8513" y="35268"/>
                      <a:pt x="8597" y="35391"/>
                    </a:cubicBezTo>
                    <a:cubicBezTo>
                      <a:pt x="11053" y="38925"/>
                      <a:pt x="12457" y="40153"/>
                      <a:pt x="14236" y="41156"/>
                    </a:cubicBezTo>
                    <a:cubicBezTo>
                      <a:pt x="18096" y="43386"/>
                      <a:pt x="23108" y="43562"/>
                      <a:pt x="23108" y="43562"/>
                    </a:cubicBezTo>
                    <a:cubicBezTo>
                      <a:pt x="23384" y="44113"/>
                      <a:pt x="23133" y="47848"/>
                      <a:pt x="23133" y="47848"/>
                    </a:cubicBezTo>
                    <a:cubicBezTo>
                      <a:pt x="21880" y="48875"/>
                      <a:pt x="21053" y="48975"/>
                      <a:pt x="20477" y="49301"/>
                    </a:cubicBezTo>
                    <a:cubicBezTo>
                      <a:pt x="20477" y="49301"/>
                      <a:pt x="24211" y="53537"/>
                      <a:pt x="26191" y="53838"/>
                    </a:cubicBezTo>
                    <a:cubicBezTo>
                      <a:pt x="26191" y="53838"/>
                      <a:pt x="30301" y="50128"/>
                      <a:pt x="30752" y="49276"/>
                    </a:cubicBezTo>
                    <a:cubicBezTo>
                      <a:pt x="30752" y="49276"/>
                      <a:pt x="29424" y="48875"/>
                      <a:pt x="28196" y="47848"/>
                    </a:cubicBezTo>
                    <a:cubicBezTo>
                      <a:pt x="28196" y="47848"/>
                      <a:pt x="27945" y="44113"/>
                      <a:pt x="28196" y="43562"/>
                    </a:cubicBezTo>
                    <a:cubicBezTo>
                      <a:pt x="28196" y="43562"/>
                      <a:pt x="33234" y="43386"/>
                      <a:pt x="37093" y="41156"/>
                    </a:cubicBezTo>
                    <a:cubicBezTo>
                      <a:pt x="38848" y="40153"/>
                      <a:pt x="40251" y="38925"/>
                      <a:pt x="42707" y="35391"/>
                    </a:cubicBezTo>
                    <a:cubicBezTo>
                      <a:pt x="42797" y="35268"/>
                      <a:pt x="42964" y="35229"/>
                      <a:pt x="43190" y="35229"/>
                    </a:cubicBezTo>
                    <a:cubicBezTo>
                      <a:pt x="43591" y="35229"/>
                      <a:pt x="44178" y="35353"/>
                      <a:pt x="44848" y="35353"/>
                    </a:cubicBezTo>
                    <a:cubicBezTo>
                      <a:pt x="45492" y="35353"/>
                      <a:pt x="46212" y="35238"/>
                      <a:pt x="46918" y="34790"/>
                    </a:cubicBezTo>
                    <a:cubicBezTo>
                      <a:pt x="51304" y="32027"/>
                      <a:pt x="50043" y="27531"/>
                      <a:pt x="45243" y="27531"/>
                    </a:cubicBezTo>
                    <a:cubicBezTo>
                      <a:pt x="45078" y="27531"/>
                      <a:pt x="44910" y="27536"/>
                      <a:pt x="44737" y="27547"/>
                    </a:cubicBezTo>
                    <a:cubicBezTo>
                      <a:pt x="44888" y="24865"/>
                      <a:pt x="45414" y="22158"/>
                      <a:pt x="45915" y="19477"/>
                    </a:cubicBezTo>
                    <a:lnTo>
                      <a:pt x="45915" y="16268"/>
                    </a:lnTo>
                    <a:cubicBezTo>
                      <a:pt x="44888" y="12233"/>
                      <a:pt x="43058" y="7522"/>
                      <a:pt x="39675" y="4664"/>
                    </a:cubicBezTo>
                    <a:cubicBezTo>
                      <a:pt x="35904" y="1555"/>
                      <a:pt x="30962" y="0"/>
                      <a:pt x="26015" y="0"/>
                    </a:cubicBezTo>
                    <a:close/>
                  </a:path>
                </a:pathLst>
              </a:custGeom>
              <a:solidFill>
                <a:srgbClr val="FFD7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676;p40">
                <a:extLst>
                  <a:ext uri="{FF2B5EF4-FFF2-40B4-BE49-F238E27FC236}">
                    <a16:creationId xmlns:a16="http://schemas.microsoft.com/office/drawing/2014/main" id="{B9BD9818-6557-5EE3-701B-AE8C4765870F}"/>
                  </a:ext>
                </a:extLst>
              </p:cNvPr>
              <p:cNvSpPr/>
              <p:nvPr/>
            </p:nvSpPr>
            <p:spPr>
              <a:xfrm>
                <a:off x="2111396" y="5033508"/>
                <a:ext cx="280346" cy="465765"/>
              </a:xfrm>
              <a:custGeom>
                <a:rect l="l" t="t" r="r" b="b"/>
                <a:pathLst>
                  <a:path w="4362" h="7246" extrusionOk="0">
                    <a:moveTo>
                      <a:pt x="3985" y="1"/>
                    </a:moveTo>
                    <a:lnTo>
                      <a:pt x="0" y="2181"/>
                    </a:lnTo>
                    <a:lnTo>
                      <a:pt x="76" y="7244"/>
                    </a:lnTo>
                    <a:cubicBezTo>
                      <a:pt x="724" y="7244"/>
                      <a:pt x="1295" y="7247"/>
                      <a:pt x="1790" y="7247"/>
                    </a:cubicBezTo>
                    <a:cubicBezTo>
                      <a:pt x="3397" y="7247"/>
                      <a:pt x="4198" y="7217"/>
                      <a:pt x="4236" y="6968"/>
                    </a:cubicBezTo>
                    <a:cubicBezTo>
                      <a:pt x="4361" y="5865"/>
                      <a:pt x="4060" y="1655"/>
                      <a:pt x="3985" y="1"/>
                    </a:cubicBezTo>
                    <a:close/>
                  </a:path>
                </a:pathLst>
              </a:custGeom>
              <a:solidFill>
                <a:srgbClr val="FFD7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677;p40">
                <a:extLst>
                  <a:ext uri="{FF2B5EF4-FFF2-40B4-BE49-F238E27FC236}">
                    <a16:creationId xmlns:a16="http://schemas.microsoft.com/office/drawing/2014/main" id="{C62798D6-4711-D3B5-5F2C-B1E20A2A7E96}"/>
                  </a:ext>
                </a:extLst>
              </p:cNvPr>
              <p:cNvSpPr/>
              <p:nvPr/>
            </p:nvSpPr>
            <p:spPr>
              <a:xfrm>
                <a:off x="1343957" y="3850819"/>
                <a:ext cx="496165" cy="93079"/>
              </a:xfrm>
              <a:custGeom>
                <a:rect l="l" t="t" r="r" b="b"/>
                <a:pathLst>
                  <a:path w="11530" h="2163" extrusionOk="0">
                    <a:moveTo>
                      <a:pt x="11530" y="0"/>
                    </a:moveTo>
                    <a:cubicBezTo>
                      <a:pt x="11530" y="0"/>
                      <a:pt x="11379" y="101"/>
                      <a:pt x="11079" y="276"/>
                    </a:cubicBezTo>
                    <a:cubicBezTo>
                      <a:pt x="10928" y="351"/>
                      <a:pt x="10753" y="451"/>
                      <a:pt x="10552" y="577"/>
                    </a:cubicBezTo>
                    <a:cubicBezTo>
                      <a:pt x="10352" y="652"/>
                      <a:pt x="10101" y="752"/>
                      <a:pt x="9850" y="878"/>
                    </a:cubicBezTo>
                    <a:cubicBezTo>
                      <a:pt x="9575" y="953"/>
                      <a:pt x="9299" y="1078"/>
                      <a:pt x="8973" y="1153"/>
                    </a:cubicBezTo>
                    <a:cubicBezTo>
                      <a:pt x="8673" y="1228"/>
                      <a:pt x="8347" y="1304"/>
                      <a:pt x="7996" y="1354"/>
                    </a:cubicBezTo>
                    <a:cubicBezTo>
                      <a:pt x="7645" y="1454"/>
                      <a:pt x="7294" y="1454"/>
                      <a:pt x="6943" y="1504"/>
                    </a:cubicBezTo>
                    <a:cubicBezTo>
                      <a:pt x="6567" y="1554"/>
                      <a:pt x="6166" y="1529"/>
                      <a:pt x="5790" y="1554"/>
                    </a:cubicBezTo>
                    <a:cubicBezTo>
                      <a:pt x="5688" y="1562"/>
                      <a:pt x="5583" y="1565"/>
                      <a:pt x="5476" y="1565"/>
                    </a:cubicBezTo>
                    <a:cubicBezTo>
                      <a:pt x="5219" y="1565"/>
                      <a:pt x="4953" y="1547"/>
                      <a:pt x="4688" y="1529"/>
                    </a:cubicBezTo>
                    <a:cubicBezTo>
                      <a:pt x="4337" y="1504"/>
                      <a:pt x="3961" y="1479"/>
                      <a:pt x="3610" y="1429"/>
                    </a:cubicBezTo>
                    <a:cubicBezTo>
                      <a:pt x="3259" y="1354"/>
                      <a:pt x="2933" y="1329"/>
                      <a:pt x="2632" y="1228"/>
                    </a:cubicBezTo>
                    <a:cubicBezTo>
                      <a:pt x="2307" y="1178"/>
                      <a:pt x="2006" y="1078"/>
                      <a:pt x="1755" y="978"/>
                    </a:cubicBezTo>
                    <a:cubicBezTo>
                      <a:pt x="1479" y="903"/>
                      <a:pt x="1229" y="802"/>
                      <a:pt x="1028" y="727"/>
                    </a:cubicBezTo>
                    <a:cubicBezTo>
                      <a:pt x="803" y="627"/>
                      <a:pt x="627" y="552"/>
                      <a:pt x="477" y="477"/>
                    </a:cubicBezTo>
                    <a:cubicBezTo>
                      <a:pt x="176" y="301"/>
                      <a:pt x="1" y="226"/>
                      <a:pt x="1" y="226"/>
                    </a:cubicBezTo>
                    <a:lnTo>
                      <a:pt x="1" y="226"/>
                    </a:lnTo>
                    <a:cubicBezTo>
                      <a:pt x="1" y="226"/>
                      <a:pt x="151" y="351"/>
                      <a:pt x="402" y="577"/>
                    </a:cubicBezTo>
                    <a:cubicBezTo>
                      <a:pt x="677" y="777"/>
                      <a:pt x="1078" y="1053"/>
                      <a:pt x="1605" y="1304"/>
                    </a:cubicBezTo>
                    <a:cubicBezTo>
                      <a:pt x="2156" y="1554"/>
                      <a:pt x="2808" y="1805"/>
                      <a:pt x="3510" y="1930"/>
                    </a:cubicBezTo>
                    <a:cubicBezTo>
                      <a:pt x="3886" y="2030"/>
                      <a:pt x="4261" y="2056"/>
                      <a:pt x="4637" y="2106"/>
                    </a:cubicBezTo>
                    <a:cubicBezTo>
                      <a:pt x="4962" y="2126"/>
                      <a:pt x="5270" y="2163"/>
                      <a:pt x="5588" y="2163"/>
                    </a:cubicBezTo>
                    <a:cubicBezTo>
                      <a:pt x="5663" y="2163"/>
                      <a:pt x="5739" y="2161"/>
                      <a:pt x="5815" y="2156"/>
                    </a:cubicBezTo>
                    <a:cubicBezTo>
                      <a:pt x="6216" y="2131"/>
                      <a:pt x="6567" y="2156"/>
                      <a:pt x="6968" y="2081"/>
                    </a:cubicBezTo>
                    <a:cubicBezTo>
                      <a:pt x="7369" y="2030"/>
                      <a:pt x="7745" y="1980"/>
                      <a:pt x="8096" y="1880"/>
                    </a:cubicBezTo>
                    <a:cubicBezTo>
                      <a:pt x="8272" y="1830"/>
                      <a:pt x="8447" y="1805"/>
                      <a:pt x="8622" y="1755"/>
                    </a:cubicBezTo>
                    <a:cubicBezTo>
                      <a:pt x="8798" y="1680"/>
                      <a:pt x="8948" y="1629"/>
                      <a:pt x="9124" y="1554"/>
                    </a:cubicBezTo>
                    <a:cubicBezTo>
                      <a:pt x="9449" y="1479"/>
                      <a:pt x="9725" y="1304"/>
                      <a:pt x="9976" y="1178"/>
                    </a:cubicBezTo>
                    <a:cubicBezTo>
                      <a:pt x="10251" y="1028"/>
                      <a:pt x="10477" y="878"/>
                      <a:pt x="10678" y="752"/>
                    </a:cubicBezTo>
                    <a:cubicBezTo>
                      <a:pt x="10853" y="602"/>
                      <a:pt x="11028" y="477"/>
                      <a:pt x="11154" y="376"/>
                    </a:cubicBezTo>
                    <a:cubicBezTo>
                      <a:pt x="11404" y="151"/>
                      <a:pt x="11530" y="0"/>
                      <a:pt x="11530" y="0"/>
                    </a:cubicBezTo>
                    <a:close/>
                  </a:path>
                </a:pathLst>
              </a:custGeom>
              <a:solidFill>
                <a:srgbClr val="E59A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678;p40">
                <a:extLst>
                  <a:ext uri="{FF2B5EF4-FFF2-40B4-BE49-F238E27FC236}">
                    <a16:creationId xmlns:a16="http://schemas.microsoft.com/office/drawing/2014/main" id="{A7B71020-0C5C-778E-2A0F-CA076A73B00D}"/>
                  </a:ext>
                </a:extLst>
              </p:cNvPr>
              <p:cNvSpPr/>
              <p:nvPr/>
            </p:nvSpPr>
            <p:spPr>
              <a:xfrm>
                <a:off x="644034" y="3715955"/>
                <a:ext cx="140458" cy="181554"/>
              </a:xfrm>
              <a:custGeom>
                <a:rect l="l" t="t" r="r" b="b"/>
                <a:pathLst>
                  <a:path w="3264" h="4219" extrusionOk="0">
                    <a:moveTo>
                      <a:pt x="1094" y="0"/>
                    </a:moveTo>
                    <a:cubicBezTo>
                      <a:pt x="900" y="0"/>
                      <a:pt x="700" y="55"/>
                      <a:pt x="501" y="177"/>
                    </a:cubicBezTo>
                    <a:cubicBezTo>
                      <a:pt x="150" y="377"/>
                      <a:pt x="100" y="954"/>
                      <a:pt x="75" y="1305"/>
                    </a:cubicBezTo>
                    <a:cubicBezTo>
                      <a:pt x="0" y="2408"/>
                      <a:pt x="501" y="3811"/>
                      <a:pt x="1679" y="4137"/>
                    </a:cubicBezTo>
                    <a:cubicBezTo>
                      <a:pt x="1875" y="4193"/>
                      <a:pt x="2050" y="4219"/>
                      <a:pt x="2204" y="4219"/>
                    </a:cubicBezTo>
                    <a:cubicBezTo>
                      <a:pt x="3015" y="4219"/>
                      <a:pt x="3263" y="3500"/>
                      <a:pt x="3158" y="2658"/>
                    </a:cubicBezTo>
                    <a:cubicBezTo>
                      <a:pt x="2990" y="1461"/>
                      <a:pt x="2101" y="0"/>
                      <a:pt x="1094" y="0"/>
                    </a:cubicBezTo>
                    <a:close/>
                  </a:path>
                </a:pathLst>
              </a:custGeom>
              <a:solidFill>
                <a:srgbClr val="F2BDA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679;p40">
                <a:extLst>
                  <a:ext uri="{FF2B5EF4-FFF2-40B4-BE49-F238E27FC236}">
                    <a16:creationId xmlns:a16="http://schemas.microsoft.com/office/drawing/2014/main" id="{68A3CFD8-8227-AD77-D4F5-4CF4F6B66C3E}"/>
                  </a:ext>
                </a:extLst>
              </p:cNvPr>
              <p:cNvSpPr/>
              <p:nvPr/>
            </p:nvSpPr>
            <p:spPr>
              <a:xfrm>
                <a:off x="2378201" y="3715955"/>
                <a:ext cx="140329" cy="181554"/>
              </a:xfrm>
              <a:custGeom>
                <a:rect l="l" t="t" r="r" b="b"/>
                <a:pathLst>
                  <a:path w="3261" h="4219" extrusionOk="0">
                    <a:moveTo>
                      <a:pt x="2182" y="0"/>
                    </a:moveTo>
                    <a:cubicBezTo>
                      <a:pt x="1167" y="0"/>
                      <a:pt x="295" y="1461"/>
                      <a:pt x="127" y="2658"/>
                    </a:cubicBezTo>
                    <a:cubicBezTo>
                      <a:pt x="1" y="3500"/>
                      <a:pt x="246" y="4219"/>
                      <a:pt x="1071" y="4219"/>
                    </a:cubicBezTo>
                    <a:cubicBezTo>
                      <a:pt x="1228" y="4219"/>
                      <a:pt x="1406" y="4193"/>
                      <a:pt x="1606" y="4137"/>
                    </a:cubicBezTo>
                    <a:cubicBezTo>
                      <a:pt x="2759" y="3811"/>
                      <a:pt x="3260" y="2408"/>
                      <a:pt x="3210" y="1305"/>
                    </a:cubicBezTo>
                    <a:cubicBezTo>
                      <a:pt x="3185" y="954"/>
                      <a:pt x="3135" y="377"/>
                      <a:pt x="2784" y="177"/>
                    </a:cubicBezTo>
                    <a:cubicBezTo>
                      <a:pt x="2581" y="55"/>
                      <a:pt x="2379" y="0"/>
                      <a:pt x="2182" y="0"/>
                    </a:cubicBezTo>
                    <a:close/>
                  </a:path>
                </a:pathLst>
              </a:custGeom>
              <a:solidFill>
                <a:srgbClr val="F2BDA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680;p40">
                <a:extLst>
                  <a:ext uri="{FF2B5EF4-FFF2-40B4-BE49-F238E27FC236}">
                    <a16:creationId xmlns:a16="http://schemas.microsoft.com/office/drawing/2014/main" id="{5745E0E8-F636-FCD2-C73D-726EAE95C9A7}"/>
                  </a:ext>
                </a:extLst>
              </p:cNvPr>
              <p:cNvSpPr/>
              <p:nvPr/>
            </p:nvSpPr>
            <p:spPr>
              <a:xfrm>
                <a:off x="1249071" y="3098783"/>
                <a:ext cx="110034" cy="58567"/>
              </a:xfrm>
              <a:custGeom>
                <a:rect l="l" t="t" r="r" b="b"/>
                <a:pathLst>
                  <a:path w="2557" h="1361" extrusionOk="0">
                    <a:moveTo>
                      <a:pt x="1666" y="1"/>
                    </a:moveTo>
                    <a:cubicBezTo>
                      <a:pt x="1630" y="1"/>
                      <a:pt x="1592" y="3"/>
                      <a:pt x="1554" y="8"/>
                    </a:cubicBezTo>
                    <a:cubicBezTo>
                      <a:pt x="1479" y="8"/>
                      <a:pt x="1379" y="8"/>
                      <a:pt x="1278" y="33"/>
                    </a:cubicBezTo>
                    <a:cubicBezTo>
                      <a:pt x="1178" y="58"/>
                      <a:pt x="1078" y="83"/>
                      <a:pt x="978" y="108"/>
                    </a:cubicBezTo>
                    <a:cubicBezTo>
                      <a:pt x="877" y="158"/>
                      <a:pt x="777" y="208"/>
                      <a:pt x="677" y="258"/>
                    </a:cubicBezTo>
                    <a:cubicBezTo>
                      <a:pt x="577" y="283"/>
                      <a:pt x="502" y="358"/>
                      <a:pt x="426" y="434"/>
                    </a:cubicBezTo>
                    <a:cubicBezTo>
                      <a:pt x="351" y="509"/>
                      <a:pt x="276" y="559"/>
                      <a:pt x="226" y="634"/>
                    </a:cubicBezTo>
                    <a:cubicBezTo>
                      <a:pt x="176" y="734"/>
                      <a:pt x="126" y="810"/>
                      <a:pt x="101" y="885"/>
                    </a:cubicBezTo>
                    <a:cubicBezTo>
                      <a:pt x="50" y="935"/>
                      <a:pt x="25" y="1010"/>
                      <a:pt x="25" y="1085"/>
                    </a:cubicBezTo>
                    <a:cubicBezTo>
                      <a:pt x="25" y="1135"/>
                      <a:pt x="25" y="1186"/>
                      <a:pt x="0" y="1236"/>
                    </a:cubicBezTo>
                    <a:cubicBezTo>
                      <a:pt x="0" y="1311"/>
                      <a:pt x="0" y="1361"/>
                      <a:pt x="0" y="1361"/>
                    </a:cubicBezTo>
                    <a:cubicBezTo>
                      <a:pt x="0" y="1361"/>
                      <a:pt x="25" y="1336"/>
                      <a:pt x="101" y="1261"/>
                    </a:cubicBezTo>
                    <a:cubicBezTo>
                      <a:pt x="151" y="1211"/>
                      <a:pt x="201" y="1060"/>
                      <a:pt x="326" y="1010"/>
                    </a:cubicBezTo>
                    <a:cubicBezTo>
                      <a:pt x="376" y="960"/>
                      <a:pt x="426" y="910"/>
                      <a:pt x="476" y="860"/>
                    </a:cubicBezTo>
                    <a:cubicBezTo>
                      <a:pt x="527" y="835"/>
                      <a:pt x="602" y="810"/>
                      <a:pt x="677" y="759"/>
                    </a:cubicBezTo>
                    <a:cubicBezTo>
                      <a:pt x="727" y="709"/>
                      <a:pt x="802" y="659"/>
                      <a:pt x="877" y="634"/>
                    </a:cubicBezTo>
                    <a:cubicBezTo>
                      <a:pt x="953" y="609"/>
                      <a:pt x="1028" y="559"/>
                      <a:pt x="1128" y="534"/>
                    </a:cubicBezTo>
                    <a:cubicBezTo>
                      <a:pt x="1278" y="484"/>
                      <a:pt x="1454" y="434"/>
                      <a:pt x="1604" y="409"/>
                    </a:cubicBezTo>
                    <a:cubicBezTo>
                      <a:pt x="1705" y="384"/>
                      <a:pt x="1780" y="358"/>
                      <a:pt x="1855" y="358"/>
                    </a:cubicBezTo>
                    <a:cubicBezTo>
                      <a:pt x="1930" y="333"/>
                      <a:pt x="2005" y="333"/>
                      <a:pt x="2080" y="308"/>
                    </a:cubicBezTo>
                    <a:cubicBezTo>
                      <a:pt x="2206" y="283"/>
                      <a:pt x="2331" y="283"/>
                      <a:pt x="2406" y="283"/>
                    </a:cubicBezTo>
                    <a:cubicBezTo>
                      <a:pt x="2507" y="258"/>
                      <a:pt x="2557" y="258"/>
                      <a:pt x="2557" y="258"/>
                    </a:cubicBezTo>
                    <a:cubicBezTo>
                      <a:pt x="2557" y="258"/>
                      <a:pt x="2507" y="233"/>
                      <a:pt x="2431" y="183"/>
                    </a:cubicBezTo>
                    <a:cubicBezTo>
                      <a:pt x="2356" y="158"/>
                      <a:pt x="2231" y="83"/>
                      <a:pt x="2080" y="58"/>
                    </a:cubicBezTo>
                    <a:cubicBezTo>
                      <a:pt x="1959" y="37"/>
                      <a:pt x="1821" y="1"/>
                      <a:pt x="1666" y="1"/>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681;p40">
                <a:extLst>
                  <a:ext uri="{FF2B5EF4-FFF2-40B4-BE49-F238E27FC236}">
                    <a16:creationId xmlns:a16="http://schemas.microsoft.com/office/drawing/2014/main" id="{BBC48B8F-0968-56BD-8E89-73B3DC476884}"/>
                  </a:ext>
                </a:extLst>
              </p:cNvPr>
              <p:cNvSpPr/>
              <p:nvPr/>
            </p:nvSpPr>
            <p:spPr>
              <a:xfrm>
                <a:off x="1531622" y="3494897"/>
                <a:ext cx="183405" cy="317236"/>
              </a:xfrm>
              <a:custGeom>
                <a:rect l="l" t="t" r="r" b="b"/>
                <a:pathLst>
                  <a:path w="4262" h="7372" extrusionOk="0">
                    <a:moveTo>
                      <a:pt x="1479" y="1"/>
                    </a:moveTo>
                    <a:cubicBezTo>
                      <a:pt x="1479" y="1"/>
                      <a:pt x="1454" y="26"/>
                      <a:pt x="1429" y="126"/>
                    </a:cubicBezTo>
                    <a:cubicBezTo>
                      <a:pt x="1404" y="201"/>
                      <a:pt x="1329" y="326"/>
                      <a:pt x="1304" y="477"/>
                    </a:cubicBezTo>
                    <a:cubicBezTo>
                      <a:pt x="1204" y="803"/>
                      <a:pt x="1103" y="1254"/>
                      <a:pt x="1078" y="1830"/>
                    </a:cubicBezTo>
                    <a:cubicBezTo>
                      <a:pt x="1053" y="2106"/>
                      <a:pt x="1053" y="2432"/>
                      <a:pt x="1129" y="2758"/>
                    </a:cubicBezTo>
                    <a:cubicBezTo>
                      <a:pt x="1154" y="2933"/>
                      <a:pt x="1204" y="3108"/>
                      <a:pt x="1254" y="3259"/>
                    </a:cubicBezTo>
                    <a:lnTo>
                      <a:pt x="1304" y="3409"/>
                    </a:lnTo>
                    <a:cubicBezTo>
                      <a:pt x="1329" y="3434"/>
                      <a:pt x="1304" y="3409"/>
                      <a:pt x="1354" y="3484"/>
                    </a:cubicBezTo>
                    <a:lnTo>
                      <a:pt x="1379" y="3534"/>
                    </a:lnTo>
                    <a:lnTo>
                      <a:pt x="1504" y="3760"/>
                    </a:lnTo>
                    <a:cubicBezTo>
                      <a:pt x="1605" y="3910"/>
                      <a:pt x="1805" y="4086"/>
                      <a:pt x="1956" y="4211"/>
                    </a:cubicBezTo>
                    <a:cubicBezTo>
                      <a:pt x="2106" y="4311"/>
                      <a:pt x="2281" y="4437"/>
                      <a:pt x="2457" y="4512"/>
                    </a:cubicBezTo>
                    <a:cubicBezTo>
                      <a:pt x="2783" y="4687"/>
                      <a:pt x="3108" y="4838"/>
                      <a:pt x="3309" y="5038"/>
                    </a:cubicBezTo>
                    <a:lnTo>
                      <a:pt x="3409" y="5113"/>
                    </a:lnTo>
                    <a:lnTo>
                      <a:pt x="3459" y="5214"/>
                    </a:lnTo>
                    <a:cubicBezTo>
                      <a:pt x="3484" y="5264"/>
                      <a:pt x="3560" y="5339"/>
                      <a:pt x="3560" y="5364"/>
                    </a:cubicBezTo>
                    <a:lnTo>
                      <a:pt x="3635" y="5640"/>
                    </a:lnTo>
                    <a:cubicBezTo>
                      <a:pt x="3685" y="5715"/>
                      <a:pt x="3635" y="5765"/>
                      <a:pt x="3660" y="5815"/>
                    </a:cubicBezTo>
                    <a:cubicBezTo>
                      <a:pt x="3660" y="6066"/>
                      <a:pt x="3535" y="6316"/>
                      <a:pt x="3309" y="6492"/>
                    </a:cubicBezTo>
                    <a:cubicBezTo>
                      <a:pt x="3083" y="6692"/>
                      <a:pt x="2783" y="6793"/>
                      <a:pt x="2507" y="6893"/>
                    </a:cubicBezTo>
                    <a:cubicBezTo>
                      <a:pt x="2206" y="6943"/>
                      <a:pt x="1931" y="6993"/>
                      <a:pt x="1680" y="6993"/>
                    </a:cubicBezTo>
                    <a:cubicBezTo>
                      <a:pt x="1606" y="7000"/>
                      <a:pt x="1534" y="7003"/>
                      <a:pt x="1464" y="7003"/>
                    </a:cubicBezTo>
                    <a:cubicBezTo>
                      <a:pt x="1274" y="7003"/>
                      <a:pt x="1100" y="6980"/>
                      <a:pt x="953" y="6943"/>
                    </a:cubicBezTo>
                    <a:cubicBezTo>
                      <a:pt x="828" y="6943"/>
                      <a:pt x="728" y="6918"/>
                      <a:pt x="652" y="6868"/>
                    </a:cubicBezTo>
                    <a:cubicBezTo>
                      <a:pt x="552" y="6843"/>
                      <a:pt x="477" y="6818"/>
                      <a:pt x="402" y="6793"/>
                    </a:cubicBezTo>
                    <a:cubicBezTo>
                      <a:pt x="352" y="6743"/>
                      <a:pt x="276" y="6717"/>
                      <a:pt x="226" y="6692"/>
                    </a:cubicBezTo>
                    <a:cubicBezTo>
                      <a:pt x="176" y="6642"/>
                      <a:pt x="126" y="6617"/>
                      <a:pt x="101" y="6592"/>
                    </a:cubicBezTo>
                    <a:cubicBezTo>
                      <a:pt x="26" y="6542"/>
                      <a:pt x="1" y="6493"/>
                      <a:pt x="1" y="6492"/>
                    </a:cubicBezTo>
                    <a:lnTo>
                      <a:pt x="1" y="6492"/>
                    </a:lnTo>
                    <a:cubicBezTo>
                      <a:pt x="1" y="6493"/>
                      <a:pt x="26" y="6543"/>
                      <a:pt x="76" y="6617"/>
                    </a:cubicBezTo>
                    <a:cubicBezTo>
                      <a:pt x="126" y="6692"/>
                      <a:pt x="201" y="6793"/>
                      <a:pt x="352" y="6893"/>
                    </a:cubicBezTo>
                    <a:cubicBezTo>
                      <a:pt x="402" y="6943"/>
                      <a:pt x="502" y="6993"/>
                      <a:pt x="577" y="7043"/>
                    </a:cubicBezTo>
                    <a:cubicBezTo>
                      <a:pt x="677" y="7093"/>
                      <a:pt x="778" y="7144"/>
                      <a:pt x="878" y="7169"/>
                    </a:cubicBezTo>
                    <a:cubicBezTo>
                      <a:pt x="1103" y="7244"/>
                      <a:pt x="1354" y="7319"/>
                      <a:pt x="1655" y="7344"/>
                    </a:cubicBezTo>
                    <a:cubicBezTo>
                      <a:pt x="1770" y="7363"/>
                      <a:pt x="1885" y="7371"/>
                      <a:pt x="2002" y="7371"/>
                    </a:cubicBezTo>
                    <a:cubicBezTo>
                      <a:pt x="2193" y="7371"/>
                      <a:pt x="2390" y="7350"/>
                      <a:pt x="2607" y="7319"/>
                    </a:cubicBezTo>
                    <a:cubicBezTo>
                      <a:pt x="2933" y="7244"/>
                      <a:pt x="3284" y="7169"/>
                      <a:pt x="3610" y="6918"/>
                    </a:cubicBezTo>
                    <a:cubicBezTo>
                      <a:pt x="3936" y="6692"/>
                      <a:pt x="4261" y="6291"/>
                      <a:pt x="4236" y="5790"/>
                    </a:cubicBezTo>
                    <a:cubicBezTo>
                      <a:pt x="4236" y="5690"/>
                      <a:pt x="4236" y="5540"/>
                      <a:pt x="4186" y="5464"/>
                    </a:cubicBezTo>
                    <a:lnTo>
                      <a:pt x="4111" y="5189"/>
                    </a:lnTo>
                    <a:cubicBezTo>
                      <a:pt x="4061" y="5038"/>
                      <a:pt x="4011" y="4988"/>
                      <a:pt x="3936" y="4863"/>
                    </a:cubicBezTo>
                    <a:lnTo>
                      <a:pt x="3835" y="4738"/>
                    </a:lnTo>
                    <a:lnTo>
                      <a:pt x="3735" y="4612"/>
                    </a:lnTo>
                    <a:cubicBezTo>
                      <a:pt x="3409" y="4311"/>
                      <a:pt x="3033" y="4161"/>
                      <a:pt x="2707" y="4011"/>
                    </a:cubicBezTo>
                    <a:cubicBezTo>
                      <a:pt x="2557" y="3910"/>
                      <a:pt x="2407" y="3835"/>
                      <a:pt x="2281" y="3760"/>
                    </a:cubicBezTo>
                    <a:cubicBezTo>
                      <a:pt x="2156" y="3660"/>
                      <a:pt x="2056" y="3610"/>
                      <a:pt x="1956" y="3484"/>
                    </a:cubicBezTo>
                    <a:lnTo>
                      <a:pt x="1805" y="3259"/>
                    </a:lnTo>
                    <a:lnTo>
                      <a:pt x="1780" y="3209"/>
                    </a:lnTo>
                    <a:cubicBezTo>
                      <a:pt x="1780" y="3221"/>
                      <a:pt x="1779" y="3226"/>
                      <a:pt x="1776" y="3226"/>
                    </a:cubicBezTo>
                    <a:cubicBezTo>
                      <a:pt x="1769" y="3226"/>
                      <a:pt x="1755" y="3184"/>
                      <a:pt x="1755" y="3184"/>
                    </a:cubicBezTo>
                    <a:lnTo>
                      <a:pt x="1705" y="3083"/>
                    </a:lnTo>
                    <a:cubicBezTo>
                      <a:pt x="1655" y="2958"/>
                      <a:pt x="1605" y="2808"/>
                      <a:pt x="1555" y="2657"/>
                    </a:cubicBezTo>
                    <a:cubicBezTo>
                      <a:pt x="1479" y="2382"/>
                      <a:pt x="1429" y="2081"/>
                      <a:pt x="1404" y="1830"/>
                    </a:cubicBezTo>
                    <a:cubicBezTo>
                      <a:pt x="1379" y="1555"/>
                      <a:pt x="1379" y="1304"/>
                      <a:pt x="1379" y="1078"/>
                    </a:cubicBezTo>
                    <a:cubicBezTo>
                      <a:pt x="1379" y="853"/>
                      <a:pt x="1404" y="652"/>
                      <a:pt x="1404" y="502"/>
                    </a:cubicBezTo>
                    <a:cubicBezTo>
                      <a:pt x="1454" y="176"/>
                      <a:pt x="1479" y="1"/>
                      <a:pt x="1479" y="1"/>
                    </a:cubicBezTo>
                    <a:close/>
                  </a:path>
                </a:pathLst>
              </a:custGeom>
              <a:solidFill>
                <a:srgbClr val="E59A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682;p40">
                <a:extLst>
                  <a:ext uri="{FF2B5EF4-FFF2-40B4-BE49-F238E27FC236}">
                    <a16:creationId xmlns:a16="http://schemas.microsoft.com/office/drawing/2014/main" id="{0C2501F5-DEDD-68C9-C8FE-EE9B86C97CFC}"/>
                  </a:ext>
                </a:extLst>
              </p:cNvPr>
              <p:cNvSpPr/>
              <p:nvPr/>
            </p:nvSpPr>
            <p:spPr>
              <a:xfrm>
                <a:off x="979429" y="3697838"/>
                <a:ext cx="176907" cy="92305"/>
              </a:xfrm>
              <a:custGeom>
                <a:rect l="l" t="t" r="r" b="b"/>
                <a:pathLst>
                  <a:path w="4111" h="2145" extrusionOk="0">
                    <a:moveTo>
                      <a:pt x="2200" y="0"/>
                    </a:moveTo>
                    <a:cubicBezTo>
                      <a:pt x="1763" y="0"/>
                      <a:pt x="1347" y="75"/>
                      <a:pt x="1078" y="197"/>
                    </a:cubicBezTo>
                    <a:cubicBezTo>
                      <a:pt x="1" y="673"/>
                      <a:pt x="326" y="1325"/>
                      <a:pt x="1229" y="1801"/>
                    </a:cubicBezTo>
                    <a:cubicBezTo>
                      <a:pt x="1570" y="1983"/>
                      <a:pt x="2196" y="2144"/>
                      <a:pt x="2777" y="2144"/>
                    </a:cubicBezTo>
                    <a:cubicBezTo>
                      <a:pt x="3476" y="2144"/>
                      <a:pt x="4111" y="1911"/>
                      <a:pt x="4111" y="1199"/>
                    </a:cubicBezTo>
                    <a:cubicBezTo>
                      <a:pt x="4111" y="320"/>
                      <a:pt x="3107" y="0"/>
                      <a:pt x="2200" y="0"/>
                    </a:cubicBezTo>
                    <a:close/>
                  </a:path>
                </a:pathLst>
              </a:custGeom>
              <a:solidFill>
                <a:srgbClr val="F9C2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683;p40">
                <a:extLst>
                  <a:ext uri="{FF2B5EF4-FFF2-40B4-BE49-F238E27FC236}">
                    <a16:creationId xmlns:a16="http://schemas.microsoft.com/office/drawing/2014/main" id="{0207C8B4-FC1C-3131-9D1D-EF28B705F2C6}"/>
                  </a:ext>
                </a:extLst>
              </p:cNvPr>
              <p:cNvSpPr/>
              <p:nvPr/>
            </p:nvSpPr>
            <p:spPr>
              <a:xfrm>
                <a:off x="646186" y="2424334"/>
                <a:ext cx="1870192" cy="1306983"/>
              </a:xfrm>
              <a:custGeom>
                <a:rect l="l" t="t" r="r" b="b"/>
                <a:pathLst>
                  <a:path w="43460" h="30371" extrusionOk="0">
                    <a:moveTo>
                      <a:pt x="22710" y="0"/>
                    </a:moveTo>
                    <a:cubicBezTo>
                      <a:pt x="20951" y="0"/>
                      <a:pt x="19266" y="107"/>
                      <a:pt x="17895" y="267"/>
                    </a:cubicBezTo>
                    <a:cubicBezTo>
                      <a:pt x="15263" y="518"/>
                      <a:pt x="6141" y="4528"/>
                      <a:pt x="4862" y="6307"/>
                    </a:cubicBezTo>
                    <a:cubicBezTo>
                      <a:pt x="4862" y="6307"/>
                      <a:pt x="1153" y="11545"/>
                      <a:pt x="351" y="16583"/>
                    </a:cubicBezTo>
                    <a:cubicBezTo>
                      <a:pt x="0" y="18738"/>
                      <a:pt x="1278" y="26984"/>
                      <a:pt x="2005" y="29515"/>
                    </a:cubicBezTo>
                    <a:cubicBezTo>
                      <a:pt x="2005" y="29515"/>
                      <a:pt x="2244" y="30372"/>
                      <a:pt x="2469" y="30372"/>
                    </a:cubicBezTo>
                    <a:cubicBezTo>
                      <a:pt x="2545" y="30372"/>
                      <a:pt x="2619" y="30275"/>
                      <a:pt x="2682" y="30017"/>
                    </a:cubicBezTo>
                    <a:cubicBezTo>
                      <a:pt x="2958" y="28989"/>
                      <a:pt x="3308" y="23525"/>
                      <a:pt x="3308" y="23525"/>
                    </a:cubicBezTo>
                    <a:cubicBezTo>
                      <a:pt x="9925" y="20869"/>
                      <a:pt x="13910" y="13600"/>
                      <a:pt x="15188" y="7034"/>
                    </a:cubicBezTo>
                    <a:cubicBezTo>
                      <a:pt x="19086" y="10431"/>
                      <a:pt x="24387" y="12771"/>
                      <a:pt x="29680" y="12771"/>
                    </a:cubicBezTo>
                    <a:cubicBezTo>
                      <a:pt x="30752" y="12771"/>
                      <a:pt x="31823" y="12675"/>
                      <a:pt x="32883" y="12473"/>
                    </a:cubicBezTo>
                    <a:lnTo>
                      <a:pt x="32883" y="12473"/>
                    </a:lnTo>
                    <a:cubicBezTo>
                      <a:pt x="32807" y="14077"/>
                      <a:pt x="33233" y="15781"/>
                      <a:pt x="34161" y="17159"/>
                    </a:cubicBezTo>
                    <a:cubicBezTo>
                      <a:pt x="34938" y="18262"/>
                      <a:pt x="36216" y="19966"/>
                      <a:pt x="37394" y="20643"/>
                    </a:cubicBezTo>
                    <a:cubicBezTo>
                      <a:pt x="37995" y="20969"/>
                      <a:pt x="39424" y="22247"/>
                      <a:pt x="39775" y="22748"/>
                    </a:cubicBezTo>
                    <a:cubicBezTo>
                      <a:pt x="40201" y="23350"/>
                      <a:pt x="40276" y="24829"/>
                      <a:pt x="40301" y="25255"/>
                    </a:cubicBezTo>
                    <a:cubicBezTo>
                      <a:pt x="40426" y="26633"/>
                      <a:pt x="40101" y="28237"/>
                      <a:pt x="40351" y="29515"/>
                    </a:cubicBezTo>
                    <a:cubicBezTo>
                      <a:pt x="43459" y="25656"/>
                      <a:pt x="43284" y="17661"/>
                      <a:pt x="41579" y="12473"/>
                    </a:cubicBezTo>
                    <a:cubicBezTo>
                      <a:pt x="40126" y="7786"/>
                      <a:pt x="35614" y="3024"/>
                      <a:pt x="31028" y="1144"/>
                    </a:cubicBezTo>
                    <a:cubicBezTo>
                      <a:pt x="28787" y="298"/>
                      <a:pt x="25645" y="0"/>
                      <a:pt x="22710" y="0"/>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684;p40">
                <a:extLst>
                  <a:ext uri="{FF2B5EF4-FFF2-40B4-BE49-F238E27FC236}">
                    <a16:creationId xmlns:a16="http://schemas.microsoft.com/office/drawing/2014/main" id="{0F4739F4-1DC1-8DC3-52A9-A0AA85647CEF}"/>
                  </a:ext>
                </a:extLst>
              </p:cNvPr>
              <p:cNvSpPr/>
              <p:nvPr/>
            </p:nvSpPr>
            <p:spPr>
              <a:xfrm>
                <a:off x="1785084" y="3098783"/>
                <a:ext cx="110034" cy="58567"/>
              </a:xfrm>
              <a:custGeom>
                <a:rect l="l" t="t" r="r" b="b"/>
                <a:pathLst>
                  <a:path w="2557" h="1361" extrusionOk="0">
                    <a:moveTo>
                      <a:pt x="866" y="1"/>
                    </a:moveTo>
                    <a:cubicBezTo>
                      <a:pt x="711" y="1"/>
                      <a:pt x="573" y="37"/>
                      <a:pt x="452" y="58"/>
                    </a:cubicBezTo>
                    <a:cubicBezTo>
                      <a:pt x="301" y="83"/>
                      <a:pt x="201" y="158"/>
                      <a:pt x="101" y="183"/>
                    </a:cubicBezTo>
                    <a:cubicBezTo>
                      <a:pt x="26" y="233"/>
                      <a:pt x="0" y="258"/>
                      <a:pt x="0" y="258"/>
                    </a:cubicBezTo>
                    <a:cubicBezTo>
                      <a:pt x="0" y="258"/>
                      <a:pt x="51" y="258"/>
                      <a:pt x="126" y="283"/>
                    </a:cubicBezTo>
                    <a:cubicBezTo>
                      <a:pt x="226" y="283"/>
                      <a:pt x="326" y="283"/>
                      <a:pt x="477" y="308"/>
                    </a:cubicBezTo>
                    <a:cubicBezTo>
                      <a:pt x="552" y="333"/>
                      <a:pt x="627" y="333"/>
                      <a:pt x="702" y="358"/>
                    </a:cubicBezTo>
                    <a:cubicBezTo>
                      <a:pt x="777" y="358"/>
                      <a:pt x="853" y="384"/>
                      <a:pt x="928" y="409"/>
                    </a:cubicBezTo>
                    <a:cubicBezTo>
                      <a:pt x="1103" y="434"/>
                      <a:pt x="1254" y="484"/>
                      <a:pt x="1429" y="534"/>
                    </a:cubicBezTo>
                    <a:cubicBezTo>
                      <a:pt x="1504" y="559"/>
                      <a:pt x="1579" y="609"/>
                      <a:pt x="1655" y="634"/>
                    </a:cubicBezTo>
                    <a:cubicBezTo>
                      <a:pt x="1755" y="659"/>
                      <a:pt x="1805" y="709"/>
                      <a:pt x="1880" y="759"/>
                    </a:cubicBezTo>
                    <a:cubicBezTo>
                      <a:pt x="1930" y="810"/>
                      <a:pt x="2031" y="835"/>
                      <a:pt x="2081" y="860"/>
                    </a:cubicBezTo>
                    <a:cubicBezTo>
                      <a:pt x="2131" y="910"/>
                      <a:pt x="2181" y="960"/>
                      <a:pt x="2231" y="1010"/>
                    </a:cubicBezTo>
                    <a:cubicBezTo>
                      <a:pt x="2331" y="1060"/>
                      <a:pt x="2406" y="1211"/>
                      <a:pt x="2457" y="1261"/>
                    </a:cubicBezTo>
                    <a:cubicBezTo>
                      <a:pt x="2507" y="1336"/>
                      <a:pt x="2557" y="1361"/>
                      <a:pt x="2557" y="1361"/>
                    </a:cubicBezTo>
                    <a:cubicBezTo>
                      <a:pt x="2557" y="1361"/>
                      <a:pt x="2557" y="1311"/>
                      <a:pt x="2532" y="1236"/>
                    </a:cubicBezTo>
                    <a:cubicBezTo>
                      <a:pt x="2532" y="1186"/>
                      <a:pt x="2532" y="1135"/>
                      <a:pt x="2507" y="1085"/>
                    </a:cubicBezTo>
                    <a:cubicBezTo>
                      <a:pt x="2507" y="1010"/>
                      <a:pt x="2507" y="935"/>
                      <a:pt x="2457" y="885"/>
                    </a:cubicBezTo>
                    <a:cubicBezTo>
                      <a:pt x="2406" y="810"/>
                      <a:pt x="2381" y="734"/>
                      <a:pt x="2306" y="634"/>
                    </a:cubicBezTo>
                    <a:cubicBezTo>
                      <a:pt x="2256" y="559"/>
                      <a:pt x="2181" y="509"/>
                      <a:pt x="2106" y="434"/>
                    </a:cubicBezTo>
                    <a:cubicBezTo>
                      <a:pt x="2031" y="358"/>
                      <a:pt x="1955" y="283"/>
                      <a:pt x="1855" y="258"/>
                    </a:cubicBezTo>
                    <a:cubicBezTo>
                      <a:pt x="1780" y="208"/>
                      <a:pt x="1680" y="158"/>
                      <a:pt x="1579" y="108"/>
                    </a:cubicBezTo>
                    <a:cubicBezTo>
                      <a:pt x="1479" y="83"/>
                      <a:pt x="1379" y="58"/>
                      <a:pt x="1279" y="33"/>
                    </a:cubicBezTo>
                    <a:cubicBezTo>
                      <a:pt x="1178" y="8"/>
                      <a:pt x="1078" y="8"/>
                      <a:pt x="978" y="8"/>
                    </a:cubicBezTo>
                    <a:cubicBezTo>
                      <a:pt x="940" y="3"/>
                      <a:pt x="902" y="1"/>
                      <a:pt x="866" y="1"/>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685;p40">
                <a:extLst>
                  <a:ext uri="{FF2B5EF4-FFF2-40B4-BE49-F238E27FC236}">
                    <a16:creationId xmlns:a16="http://schemas.microsoft.com/office/drawing/2014/main" id="{EA203E2F-1C08-BF1F-D365-AD357C744A83}"/>
                  </a:ext>
                </a:extLst>
              </p:cNvPr>
              <p:cNvSpPr/>
              <p:nvPr/>
            </p:nvSpPr>
            <p:spPr>
              <a:xfrm>
                <a:off x="1986777" y="3697838"/>
                <a:ext cx="176907" cy="92305"/>
              </a:xfrm>
              <a:custGeom>
                <a:rect l="l" t="t" r="r" b="b"/>
                <a:pathLst>
                  <a:path w="4111" h="2145" extrusionOk="0">
                    <a:moveTo>
                      <a:pt x="1922" y="0"/>
                    </a:moveTo>
                    <a:cubicBezTo>
                      <a:pt x="1015" y="0"/>
                      <a:pt x="0" y="320"/>
                      <a:pt x="0" y="1199"/>
                    </a:cubicBezTo>
                    <a:cubicBezTo>
                      <a:pt x="14" y="1911"/>
                      <a:pt x="648" y="2144"/>
                      <a:pt x="1343" y="2144"/>
                    </a:cubicBezTo>
                    <a:cubicBezTo>
                      <a:pt x="1921" y="2144"/>
                      <a:pt x="2541" y="1983"/>
                      <a:pt x="2882" y="1801"/>
                    </a:cubicBezTo>
                    <a:cubicBezTo>
                      <a:pt x="3810" y="1325"/>
                      <a:pt x="4111" y="673"/>
                      <a:pt x="3033" y="197"/>
                    </a:cubicBezTo>
                    <a:cubicBezTo>
                      <a:pt x="2772" y="75"/>
                      <a:pt x="2359" y="0"/>
                      <a:pt x="1922" y="0"/>
                    </a:cubicBezTo>
                    <a:close/>
                  </a:path>
                </a:pathLst>
              </a:custGeom>
              <a:solidFill>
                <a:srgbClr val="F9C2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686;p40">
                <a:extLst>
                  <a:ext uri="{FF2B5EF4-FFF2-40B4-BE49-F238E27FC236}">
                    <a16:creationId xmlns:a16="http://schemas.microsoft.com/office/drawing/2014/main" id="{A305AC69-65AF-B016-73F2-BE162FA1A9CA}"/>
                  </a:ext>
                </a:extLst>
              </p:cNvPr>
              <p:cNvSpPr/>
              <p:nvPr/>
            </p:nvSpPr>
            <p:spPr>
              <a:xfrm>
                <a:off x="1763524" y="3445194"/>
                <a:ext cx="200618" cy="105817"/>
              </a:xfrm>
              <a:custGeom>
                <a:rect l="l" t="t" r="r" b="b"/>
                <a:pathLst>
                  <a:path w="4662" h="2459" extrusionOk="0">
                    <a:moveTo>
                      <a:pt x="4318" y="0"/>
                    </a:moveTo>
                    <a:cubicBezTo>
                      <a:pt x="4143" y="0"/>
                      <a:pt x="4033" y="141"/>
                      <a:pt x="4010" y="304"/>
                    </a:cubicBezTo>
                    <a:cubicBezTo>
                      <a:pt x="3960" y="755"/>
                      <a:pt x="3710" y="1131"/>
                      <a:pt x="3283" y="1406"/>
                    </a:cubicBezTo>
                    <a:cubicBezTo>
                      <a:pt x="2844" y="1694"/>
                      <a:pt x="2257" y="1836"/>
                      <a:pt x="1651" y="1836"/>
                    </a:cubicBezTo>
                    <a:cubicBezTo>
                      <a:pt x="1256" y="1836"/>
                      <a:pt x="852" y="1776"/>
                      <a:pt x="476" y="1657"/>
                    </a:cubicBezTo>
                    <a:cubicBezTo>
                      <a:pt x="441" y="1647"/>
                      <a:pt x="405" y="1642"/>
                      <a:pt x="370" y="1642"/>
                    </a:cubicBezTo>
                    <a:cubicBezTo>
                      <a:pt x="235" y="1642"/>
                      <a:pt x="115" y="1718"/>
                      <a:pt x="75" y="1857"/>
                    </a:cubicBezTo>
                    <a:cubicBezTo>
                      <a:pt x="0" y="2008"/>
                      <a:pt x="100" y="2183"/>
                      <a:pt x="276" y="2258"/>
                    </a:cubicBezTo>
                    <a:cubicBezTo>
                      <a:pt x="702" y="2384"/>
                      <a:pt x="1178" y="2459"/>
                      <a:pt x="1629" y="2459"/>
                    </a:cubicBezTo>
                    <a:cubicBezTo>
                      <a:pt x="2381" y="2459"/>
                      <a:pt x="3083" y="2283"/>
                      <a:pt x="3634" y="1933"/>
                    </a:cubicBezTo>
                    <a:cubicBezTo>
                      <a:pt x="4211" y="1557"/>
                      <a:pt x="4562" y="1005"/>
                      <a:pt x="4637" y="354"/>
                    </a:cubicBezTo>
                    <a:cubicBezTo>
                      <a:pt x="4662" y="178"/>
                      <a:pt x="4537" y="28"/>
                      <a:pt x="4361" y="3"/>
                    </a:cubicBezTo>
                    <a:cubicBezTo>
                      <a:pt x="4346" y="1"/>
                      <a:pt x="4332" y="0"/>
                      <a:pt x="43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687;p40">
                <a:extLst>
                  <a:ext uri="{FF2B5EF4-FFF2-40B4-BE49-F238E27FC236}">
                    <a16:creationId xmlns:a16="http://schemas.microsoft.com/office/drawing/2014/main" id="{DA2547B8-144E-DD3B-7CC8-40CAA5F2B05A}"/>
                  </a:ext>
                </a:extLst>
              </p:cNvPr>
              <p:cNvSpPr/>
              <p:nvPr/>
            </p:nvSpPr>
            <p:spPr>
              <a:xfrm>
                <a:off x="1149838" y="3445194"/>
                <a:ext cx="199585" cy="105817"/>
              </a:xfrm>
              <a:custGeom>
                <a:rect l="l" t="t" r="r" b="b"/>
                <a:pathLst>
                  <a:path w="4638" h="2459" extrusionOk="0">
                    <a:moveTo>
                      <a:pt x="340" y="0"/>
                    </a:moveTo>
                    <a:cubicBezTo>
                      <a:pt x="327" y="0"/>
                      <a:pt x="314" y="1"/>
                      <a:pt x="301" y="3"/>
                    </a:cubicBezTo>
                    <a:cubicBezTo>
                      <a:pt x="126" y="28"/>
                      <a:pt x="0" y="178"/>
                      <a:pt x="0" y="354"/>
                    </a:cubicBezTo>
                    <a:cubicBezTo>
                      <a:pt x="76" y="1005"/>
                      <a:pt x="427" y="1557"/>
                      <a:pt x="1028" y="1933"/>
                    </a:cubicBezTo>
                    <a:cubicBezTo>
                      <a:pt x="1554" y="2283"/>
                      <a:pt x="2281" y="2459"/>
                      <a:pt x="3008" y="2459"/>
                    </a:cubicBezTo>
                    <a:cubicBezTo>
                      <a:pt x="3484" y="2459"/>
                      <a:pt x="3960" y="2384"/>
                      <a:pt x="4386" y="2258"/>
                    </a:cubicBezTo>
                    <a:cubicBezTo>
                      <a:pt x="4562" y="2183"/>
                      <a:pt x="4637" y="2008"/>
                      <a:pt x="4587" y="1857"/>
                    </a:cubicBezTo>
                    <a:cubicBezTo>
                      <a:pt x="4547" y="1718"/>
                      <a:pt x="4428" y="1642"/>
                      <a:pt x="4292" y="1642"/>
                    </a:cubicBezTo>
                    <a:cubicBezTo>
                      <a:pt x="4258" y="1642"/>
                      <a:pt x="4222" y="1647"/>
                      <a:pt x="4186" y="1657"/>
                    </a:cubicBezTo>
                    <a:cubicBezTo>
                      <a:pt x="3810" y="1776"/>
                      <a:pt x="3403" y="1836"/>
                      <a:pt x="3004" y="1836"/>
                    </a:cubicBezTo>
                    <a:cubicBezTo>
                      <a:pt x="2394" y="1836"/>
                      <a:pt x="1804" y="1694"/>
                      <a:pt x="1379" y="1406"/>
                    </a:cubicBezTo>
                    <a:cubicBezTo>
                      <a:pt x="928" y="1131"/>
                      <a:pt x="702" y="755"/>
                      <a:pt x="627" y="304"/>
                    </a:cubicBezTo>
                    <a:cubicBezTo>
                      <a:pt x="627" y="141"/>
                      <a:pt x="498" y="0"/>
                      <a:pt x="3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688;p40">
                <a:extLst>
                  <a:ext uri="{FF2B5EF4-FFF2-40B4-BE49-F238E27FC236}">
                    <a16:creationId xmlns:a16="http://schemas.microsoft.com/office/drawing/2014/main" id="{91C7E3CD-BF54-3BCE-1541-528BB586C720}"/>
                  </a:ext>
                </a:extLst>
              </p:cNvPr>
              <p:cNvSpPr/>
              <p:nvPr/>
            </p:nvSpPr>
            <p:spPr>
              <a:xfrm>
                <a:off x="782504" y="4545437"/>
                <a:ext cx="1606043" cy="953638"/>
              </a:xfrm>
              <a:custGeom>
                <a:rect l="l" t="t" r="r" b="b"/>
                <a:pathLst>
                  <a:path w="24989" h="14838" extrusionOk="0">
                    <a:moveTo>
                      <a:pt x="7369" y="1"/>
                    </a:moveTo>
                    <a:cubicBezTo>
                      <a:pt x="5214" y="702"/>
                      <a:pt x="1" y="2432"/>
                      <a:pt x="26" y="8296"/>
                    </a:cubicBezTo>
                    <a:cubicBezTo>
                      <a:pt x="26" y="8848"/>
                      <a:pt x="4186" y="9575"/>
                      <a:pt x="4161" y="9976"/>
                    </a:cubicBezTo>
                    <a:lnTo>
                      <a:pt x="4086" y="14838"/>
                    </a:lnTo>
                    <a:cubicBezTo>
                      <a:pt x="5765" y="14838"/>
                      <a:pt x="7043" y="14813"/>
                      <a:pt x="8071" y="14813"/>
                    </a:cubicBezTo>
                    <a:lnTo>
                      <a:pt x="12632" y="14763"/>
                    </a:lnTo>
                    <a:lnTo>
                      <a:pt x="14888" y="14763"/>
                    </a:lnTo>
                    <a:cubicBezTo>
                      <a:pt x="16191" y="14763"/>
                      <a:pt x="17870" y="14838"/>
                      <a:pt x="20753" y="14838"/>
                    </a:cubicBezTo>
                    <a:lnTo>
                      <a:pt x="20677" y="9976"/>
                    </a:lnTo>
                    <a:cubicBezTo>
                      <a:pt x="20677" y="9575"/>
                      <a:pt x="24963" y="8848"/>
                      <a:pt x="24963" y="8296"/>
                    </a:cubicBezTo>
                    <a:cubicBezTo>
                      <a:pt x="24988" y="2733"/>
                      <a:pt x="19625" y="702"/>
                      <a:pt x="17494" y="1"/>
                    </a:cubicBezTo>
                    <a:cubicBezTo>
                      <a:pt x="17494" y="1"/>
                      <a:pt x="14437" y="878"/>
                      <a:pt x="12657" y="878"/>
                    </a:cubicBezTo>
                    <a:cubicBezTo>
                      <a:pt x="12646" y="878"/>
                      <a:pt x="12633" y="878"/>
                      <a:pt x="12620" y="878"/>
                    </a:cubicBezTo>
                    <a:cubicBezTo>
                      <a:pt x="11684" y="878"/>
                      <a:pt x="7369" y="1"/>
                      <a:pt x="7369" y="1"/>
                    </a:cubicBezTo>
                    <a:close/>
                  </a:path>
                </a:pathLst>
              </a:custGeom>
              <a:solidFill>
                <a:srgbClr val="4C6F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689;p40">
                <a:extLst>
                  <a:ext uri="{FF2B5EF4-FFF2-40B4-BE49-F238E27FC236}">
                    <a16:creationId xmlns:a16="http://schemas.microsoft.com/office/drawing/2014/main" id="{65928C5B-A509-F002-4018-FAE4F92E9D30}"/>
                  </a:ext>
                </a:extLst>
              </p:cNvPr>
              <p:cNvSpPr/>
              <p:nvPr/>
            </p:nvSpPr>
            <p:spPr>
              <a:xfrm>
                <a:off x="769650" y="5085053"/>
                <a:ext cx="280281" cy="414220"/>
              </a:xfrm>
              <a:custGeom>
                <a:rect l="l" t="t" r="r" b="b"/>
                <a:pathLst>
                  <a:path w="4361" h="6445" extrusionOk="0">
                    <a:moveTo>
                      <a:pt x="376" y="1"/>
                    </a:moveTo>
                    <a:cubicBezTo>
                      <a:pt x="301" y="1655"/>
                      <a:pt x="0" y="5063"/>
                      <a:pt x="150" y="6166"/>
                    </a:cubicBezTo>
                    <a:cubicBezTo>
                      <a:pt x="170" y="6415"/>
                      <a:pt x="980" y="6445"/>
                      <a:pt x="2582" y="6445"/>
                    </a:cubicBezTo>
                    <a:cubicBezTo>
                      <a:pt x="3075" y="6445"/>
                      <a:pt x="3643" y="6442"/>
                      <a:pt x="4286" y="6442"/>
                    </a:cubicBezTo>
                    <a:lnTo>
                      <a:pt x="4361" y="1329"/>
                    </a:lnTo>
                    <a:lnTo>
                      <a:pt x="376" y="1"/>
                    </a:lnTo>
                    <a:close/>
                  </a:path>
                </a:pathLst>
              </a:custGeom>
              <a:solidFill>
                <a:srgbClr val="FFD7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690;p40">
                <a:extLst>
                  <a:ext uri="{FF2B5EF4-FFF2-40B4-BE49-F238E27FC236}">
                    <a16:creationId xmlns:a16="http://schemas.microsoft.com/office/drawing/2014/main" id="{4B5761C6-EB4C-302C-1D4D-C9B2E6004138}"/>
                  </a:ext>
                </a:extLst>
              </p:cNvPr>
              <p:cNvSpPr/>
              <p:nvPr/>
            </p:nvSpPr>
            <p:spPr>
              <a:xfrm>
                <a:off x="578237" y="3266136"/>
                <a:ext cx="1981259" cy="464665"/>
              </a:xfrm>
              <a:custGeom>
                <a:rect l="l" t="t" r="r" b="b"/>
                <a:pathLst>
                  <a:path w="46041" h="10798" extrusionOk="0">
                    <a:moveTo>
                      <a:pt x="6943" y="1582"/>
                    </a:moveTo>
                    <a:cubicBezTo>
                      <a:pt x="6943" y="1582"/>
                      <a:pt x="8471" y="1632"/>
                      <a:pt x="8622" y="1632"/>
                    </a:cubicBezTo>
                    <a:cubicBezTo>
                      <a:pt x="10527" y="1733"/>
                      <a:pt x="19098" y="3287"/>
                      <a:pt x="19875" y="5392"/>
                    </a:cubicBezTo>
                    <a:cubicBezTo>
                      <a:pt x="20226" y="6294"/>
                      <a:pt x="19399" y="7547"/>
                      <a:pt x="18797" y="8124"/>
                    </a:cubicBezTo>
                    <a:cubicBezTo>
                      <a:pt x="18096" y="8775"/>
                      <a:pt x="17143" y="9076"/>
                      <a:pt x="16241" y="9352"/>
                    </a:cubicBezTo>
                    <a:cubicBezTo>
                      <a:pt x="15422" y="9581"/>
                      <a:pt x="14588" y="9701"/>
                      <a:pt x="13757" y="9701"/>
                    </a:cubicBezTo>
                    <a:cubicBezTo>
                      <a:pt x="12681" y="9701"/>
                      <a:pt x="11609" y="9500"/>
                      <a:pt x="10577" y="9076"/>
                    </a:cubicBezTo>
                    <a:cubicBezTo>
                      <a:pt x="8622" y="8299"/>
                      <a:pt x="6742" y="6645"/>
                      <a:pt x="5990" y="4640"/>
                    </a:cubicBezTo>
                    <a:cubicBezTo>
                      <a:pt x="5614" y="3512"/>
                      <a:pt x="5464" y="1908"/>
                      <a:pt x="6943" y="1582"/>
                    </a:cubicBezTo>
                    <a:close/>
                    <a:moveTo>
                      <a:pt x="39098" y="1582"/>
                    </a:moveTo>
                    <a:cubicBezTo>
                      <a:pt x="40577" y="1908"/>
                      <a:pt x="40452" y="3512"/>
                      <a:pt x="40051" y="4640"/>
                    </a:cubicBezTo>
                    <a:cubicBezTo>
                      <a:pt x="39324" y="6645"/>
                      <a:pt x="37444" y="8299"/>
                      <a:pt x="35489" y="9076"/>
                    </a:cubicBezTo>
                    <a:cubicBezTo>
                      <a:pt x="34457" y="9500"/>
                      <a:pt x="33385" y="9701"/>
                      <a:pt x="32309" y="9701"/>
                    </a:cubicBezTo>
                    <a:cubicBezTo>
                      <a:pt x="31478" y="9701"/>
                      <a:pt x="30644" y="9581"/>
                      <a:pt x="29825" y="9352"/>
                    </a:cubicBezTo>
                    <a:cubicBezTo>
                      <a:pt x="28898" y="9076"/>
                      <a:pt x="27945" y="8775"/>
                      <a:pt x="27243" y="8124"/>
                    </a:cubicBezTo>
                    <a:cubicBezTo>
                      <a:pt x="26642" y="7547"/>
                      <a:pt x="25815" y="6294"/>
                      <a:pt x="26166" y="5392"/>
                    </a:cubicBezTo>
                    <a:cubicBezTo>
                      <a:pt x="26943" y="3287"/>
                      <a:pt x="35514" y="1733"/>
                      <a:pt x="37444" y="1632"/>
                    </a:cubicBezTo>
                    <a:cubicBezTo>
                      <a:pt x="37569" y="1632"/>
                      <a:pt x="39098" y="1582"/>
                      <a:pt x="39098" y="1582"/>
                    </a:cubicBezTo>
                    <a:close/>
                    <a:moveTo>
                      <a:pt x="2782" y="1"/>
                    </a:moveTo>
                    <a:cubicBezTo>
                      <a:pt x="2716" y="1"/>
                      <a:pt x="2649" y="1"/>
                      <a:pt x="2582" y="3"/>
                    </a:cubicBezTo>
                    <a:cubicBezTo>
                      <a:pt x="1955" y="28"/>
                      <a:pt x="727" y="3"/>
                      <a:pt x="276" y="555"/>
                    </a:cubicBezTo>
                    <a:cubicBezTo>
                      <a:pt x="126" y="780"/>
                      <a:pt x="0" y="1056"/>
                      <a:pt x="201" y="1231"/>
                    </a:cubicBezTo>
                    <a:cubicBezTo>
                      <a:pt x="4637" y="5041"/>
                      <a:pt x="6341" y="8951"/>
                      <a:pt x="10827" y="10304"/>
                    </a:cubicBezTo>
                    <a:cubicBezTo>
                      <a:pt x="11870" y="10619"/>
                      <a:pt x="12986" y="10797"/>
                      <a:pt x="14095" y="10797"/>
                    </a:cubicBezTo>
                    <a:cubicBezTo>
                      <a:pt x="16691" y="10797"/>
                      <a:pt x="19257" y="9822"/>
                      <a:pt x="20802" y="7347"/>
                    </a:cubicBezTo>
                    <a:cubicBezTo>
                      <a:pt x="20978" y="7046"/>
                      <a:pt x="21103" y="6770"/>
                      <a:pt x="21203" y="6495"/>
                    </a:cubicBezTo>
                    <a:cubicBezTo>
                      <a:pt x="21404" y="6169"/>
                      <a:pt x="21654" y="5843"/>
                      <a:pt x="21955" y="5718"/>
                    </a:cubicBezTo>
                    <a:cubicBezTo>
                      <a:pt x="22313" y="5544"/>
                      <a:pt x="22704" y="5449"/>
                      <a:pt x="23085" y="5449"/>
                    </a:cubicBezTo>
                    <a:cubicBezTo>
                      <a:pt x="23637" y="5449"/>
                      <a:pt x="24166" y="5648"/>
                      <a:pt x="24537" y="6094"/>
                    </a:cubicBezTo>
                    <a:cubicBezTo>
                      <a:pt x="24662" y="6244"/>
                      <a:pt x="24787" y="6419"/>
                      <a:pt x="24888" y="6595"/>
                    </a:cubicBezTo>
                    <a:cubicBezTo>
                      <a:pt x="24963" y="6820"/>
                      <a:pt x="25088" y="7071"/>
                      <a:pt x="25238" y="7347"/>
                    </a:cubicBezTo>
                    <a:cubicBezTo>
                      <a:pt x="26784" y="9822"/>
                      <a:pt x="29350" y="10797"/>
                      <a:pt x="31946" y="10797"/>
                    </a:cubicBezTo>
                    <a:cubicBezTo>
                      <a:pt x="33055" y="10797"/>
                      <a:pt x="34170" y="10619"/>
                      <a:pt x="35213" y="10304"/>
                    </a:cubicBezTo>
                    <a:cubicBezTo>
                      <a:pt x="39700" y="8951"/>
                      <a:pt x="41404" y="5041"/>
                      <a:pt x="45865" y="1231"/>
                    </a:cubicBezTo>
                    <a:cubicBezTo>
                      <a:pt x="46041" y="1056"/>
                      <a:pt x="45940" y="780"/>
                      <a:pt x="45765" y="555"/>
                    </a:cubicBezTo>
                    <a:cubicBezTo>
                      <a:pt x="45314" y="3"/>
                      <a:pt x="44086" y="28"/>
                      <a:pt x="43484" y="3"/>
                    </a:cubicBezTo>
                    <a:cubicBezTo>
                      <a:pt x="43417" y="1"/>
                      <a:pt x="43350" y="1"/>
                      <a:pt x="43283" y="1"/>
                    </a:cubicBezTo>
                    <a:cubicBezTo>
                      <a:pt x="42477" y="1"/>
                      <a:pt x="41688" y="131"/>
                      <a:pt x="40878" y="154"/>
                    </a:cubicBezTo>
                    <a:cubicBezTo>
                      <a:pt x="38271" y="254"/>
                      <a:pt x="35865" y="630"/>
                      <a:pt x="33509" y="1156"/>
                    </a:cubicBezTo>
                    <a:cubicBezTo>
                      <a:pt x="32281" y="1457"/>
                      <a:pt x="29750" y="1908"/>
                      <a:pt x="27720" y="2760"/>
                    </a:cubicBezTo>
                    <a:cubicBezTo>
                      <a:pt x="27319" y="2860"/>
                      <a:pt x="25138" y="3437"/>
                      <a:pt x="24737" y="3512"/>
                    </a:cubicBezTo>
                    <a:cubicBezTo>
                      <a:pt x="24371" y="3579"/>
                      <a:pt x="23868" y="3611"/>
                      <a:pt x="23351" y="3611"/>
                    </a:cubicBezTo>
                    <a:cubicBezTo>
                      <a:pt x="22699" y="3611"/>
                      <a:pt x="22026" y="3560"/>
                      <a:pt x="21579" y="3462"/>
                    </a:cubicBezTo>
                    <a:cubicBezTo>
                      <a:pt x="21153" y="3387"/>
                      <a:pt x="18622" y="2685"/>
                      <a:pt x="18221" y="2585"/>
                    </a:cubicBezTo>
                    <a:cubicBezTo>
                      <a:pt x="18070" y="2560"/>
                      <a:pt x="17569" y="2384"/>
                      <a:pt x="17193" y="2334"/>
                    </a:cubicBezTo>
                    <a:cubicBezTo>
                      <a:pt x="15439" y="1733"/>
                      <a:pt x="13559" y="1407"/>
                      <a:pt x="12532" y="1156"/>
                    </a:cubicBezTo>
                    <a:cubicBezTo>
                      <a:pt x="10176" y="630"/>
                      <a:pt x="7795" y="254"/>
                      <a:pt x="5163" y="154"/>
                    </a:cubicBezTo>
                    <a:cubicBezTo>
                      <a:pt x="4376" y="131"/>
                      <a:pt x="3589" y="1"/>
                      <a:pt x="278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691;p40">
                <a:extLst>
                  <a:ext uri="{FF2B5EF4-FFF2-40B4-BE49-F238E27FC236}">
                    <a16:creationId xmlns:a16="http://schemas.microsoft.com/office/drawing/2014/main" id="{AE93ABDA-86E8-E3C8-91C2-D6A34EDBC281}"/>
                  </a:ext>
                </a:extLst>
              </p:cNvPr>
              <p:cNvSpPr/>
              <p:nvPr/>
            </p:nvSpPr>
            <p:spPr>
              <a:xfrm>
                <a:off x="2108645" y="2652579"/>
                <a:ext cx="220068" cy="225447"/>
              </a:xfrm>
              <a:custGeom>
                <a:rect l="l" t="t" r="r" b="b"/>
                <a:pathLst>
                  <a:path w="5114" h="5239" extrusionOk="0">
                    <a:moveTo>
                      <a:pt x="4111" y="1"/>
                    </a:moveTo>
                    <a:cubicBezTo>
                      <a:pt x="2782" y="1304"/>
                      <a:pt x="1479" y="2858"/>
                      <a:pt x="0" y="4161"/>
                    </a:cubicBezTo>
                    <a:cubicBezTo>
                      <a:pt x="276" y="4512"/>
                      <a:pt x="627" y="4988"/>
                      <a:pt x="1028" y="5239"/>
                    </a:cubicBezTo>
                    <a:cubicBezTo>
                      <a:pt x="2005" y="4562"/>
                      <a:pt x="4361" y="1930"/>
                      <a:pt x="5113" y="1003"/>
                    </a:cubicBezTo>
                    <a:cubicBezTo>
                      <a:pt x="4913" y="577"/>
                      <a:pt x="4111" y="1"/>
                      <a:pt x="4111" y="1"/>
                    </a:cubicBezTo>
                    <a:close/>
                  </a:path>
                </a:pathLst>
              </a:custGeom>
              <a:solidFill>
                <a:srgbClr val="B5E5E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692;p40">
                <a:extLst>
                  <a:ext uri="{FF2B5EF4-FFF2-40B4-BE49-F238E27FC236}">
                    <a16:creationId xmlns:a16="http://schemas.microsoft.com/office/drawing/2014/main" id="{0F01B3F5-0555-5556-D7F1-7D713940DBDD}"/>
                  </a:ext>
                </a:extLst>
              </p:cNvPr>
              <p:cNvSpPr/>
              <p:nvPr/>
            </p:nvSpPr>
            <p:spPr>
              <a:xfrm>
                <a:off x="1103078" y="4423001"/>
                <a:ext cx="492951" cy="235357"/>
              </a:xfrm>
              <a:custGeom>
                <a:rect l="l" t="t" r="r" b="b"/>
                <a:pathLst>
                  <a:path w="7670" h="3661" extrusionOk="0">
                    <a:moveTo>
                      <a:pt x="3584" y="1"/>
                    </a:moveTo>
                    <a:cubicBezTo>
                      <a:pt x="0" y="1229"/>
                      <a:pt x="1203" y="3084"/>
                      <a:pt x="3409" y="3535"/>
                    </a:cubicBezTo>
                    <a:cubicBezTo>
                      <a:pt x="3845" y="3625"/>
                      <a:pt x="4257" y="3662"/>
                      <a:pt x="4639" y="3662"/>
                    </a:cubicBezTo>
                    <a:cubicBezTo>
                      <a:pt x="6497" y="3662"/>
                      <a:pt x="7669" y="2783"/>
                      <a:pt x="7669" y="2783"/>
                    </a:cubicBezTo>
                    <a:cubicBezTo>
                      <a:pt x="6216" y="2056"/>
                      <a:pt x="3584" y="1"/>
                      <a:pt x="3584" y="1"/>
                    </a:cubicBezTo>
                    <a:close/>
                  </a:path>
                </a:pathLst>
              </a:custGeom>
              <a:solidFill>
                <a:srgbClr val="FFF8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693;p40">
                <a:extLst>
                  <a:ext uri="{FF2B5EF4-FFF2-40B4-BE49-F238E27FC236}">
                    <a16:creationId xmlns:a16="http://schemas.microsoft.com/office/drawing/2014/main" id="{7DFED897-0814-B665-4350-1DCA52C7DE0E}"/>
                  </a:ext>
                </a:extLst>
              </p:cNvPr>
              <p:cNvSpPr/>
              <p:nvPr/>
            </p:nvSpPr>
            <p:spPr>
              <a:xfrm>
                <a:off x="1578219" y="4421395"/>
                <a:ext cx="492951" cy="239920"/>
              </a:xfrm>
              <a:custGeom>
                <a:rect l="l" t="t" r="r" b="b"/>
                <a:pathLst>
                  <a:path w="7670" h="3732" extrusionOk="0">
                    <a:moveTo>
                      <a:pt x="4086" y="1"/>
                    </a:moveTo>
                    <a:cubicBezTo>
                      <a:pt x="4086" y="1"/>
                      <a:pt x="1454" y="2031"/>
                      <a:pt x="1" y="2783"/>
                    </a:cubicBezTo>
                    <a:cubicBezTo>
                      <a:pt x="1" y="2783"/>
                      <a:pt x="1124" y="3733"/>
                      <a:pt x="2831" y="3733"/>
                    </a:cubicBezTo>
                    <a:cubicBezTo>
                      <a:pt x="3272" y="3733"/>
                      <a:pt x="3752" y="3669"/>
                      <a:pt x="4261" y="3510"/>
                    </a:cubicBezTo>
                    <a:cubicBezTo>
                      <a:pt x="6417" y="2858"/>
                      <a:pt x="7670" y="1204"/>
                      <a:pt x="4086" y="1"/>
                    </a:cubicBezTo>
                    <a:close/>
                  </a:path>
                </a:pathLst>
              </a:custGeom>
              <a:solidFill>
                <a:srgbClr val="FFF8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694;p40">
                <a:extLst>
                  <a:ext uri="{FF2B5EF4-FFF2-40B4-BE49-F238E27FC236}">
                    <a16:creationId xmlns:a16="http://schemas.microsoft.com/office/drawing/2014/main" id="{D8898646-145F-69AA-BEF2-667E672C09CA}"/>
                  </a:ext>
                </a:extLst>
              </p:cNvPr>
              <p:cNvSpPr/>
              <p:nvPr/>
            </p:nvSpPr>
            <p:spPr>
              <a:xfrm>
                <a:off x="778069" y="5078626"/>
                <a:ext cx="286708" cy="144093"/>
              </a:xfrm>
              <a:custGeom>
                <a:rect l="l" t="t" r="r" b="b"/>
                <a:pathLst>
                  <a:path w="4461" h="2242" extrusionOk="0">
                    <a:moveTo>
                      <a:pt x="95" y="0"/>
                    </a:moveTo>
                    <a:cubicBezTo>
                      <a:pt x="1" y="376"/>
                      <a:pt x="33" y="1245"/>
                      <a:pt x="393" y="1245"/>
                    </a:cubicBezTo>
                    <a:cubicBezTo>
                      <a:pt x="514" y="1245"/>
                      <a:pt x="671" y="1148"/>
                      <a:pt x="872" y="903"/>
                    </a:cubicBezTo>
                    <a:cubicBezTo>
                      <a:pt x="921" y="1349"/>
                      <a:pt x="1145" y="1785"/>
                      <a:pt x="1450" y="1785"/>
                    </a:cubicBezTo>
                    <a:cubicBezTo>
                      <a:pt x="1608" y="1785"/>
                      <a:pt x="1787" y="1669"/>
                      <a:pt x="1974" y="1379"/>
                    </a:cubicBezTo>
                    <a:cubicBezTo>
                      <a:pt x="2064" y="1886"/>
                      <a:pt x="2375" y="2242"/>
                      <a:pt x="2691" y="2242"/>
                    </a:cubicBezTo>
                    <a:cubicBezTo>
                      <a:pt x="2907" y="2242"/>
                      <a:pt x="3125" y="2076"/>
                      <a:pt x="3278" y="1680"/>
                    </a:cubicBezTo>
                    <a:cubicBezTo>
                      <a:pt x="3398" y="2072"/>
                      <a:pt x="3616" y="2238"/>
                      <a:pt x="3830" y="2238"/>
                    </a:cubicBezTo>
                    <a:cubicBezTo>
                      <a:pt x="4149" y="2238"/>
                      <a:pt x="4460" y="1869"/>
                      <a:pt x="4430" y="1329"/>
                    </a:cubicBezTo>
                    <a:cubicBezTo>
                      <a:pt x="3002" y="1028"/>
                      <a:pt x="95" y="1"/>
                      <a:pt x="95" y="0"/>
                    </a:cubicBezTo>
                    <a:close/>
                  </a:path>
                </a:pathLst>
              </a:custGeom>
              <a:solidFill>
                <a:srgbClr val="FFF8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695;p40">
                <a:extLst>
                  <a:ext uri="{FF2B5EF4-FFF2-40B4-BE49-F238E27FC236}">
                    <a16:creationId xmlns:a16="http://schemas.microsoft.com/office/drawing/2014/main" id="{634BE32A-476D-F8C2-F022-EF7446C5FB33}"/>
                  </a:ext>
                </a:extLst>
              </p:cNvPr>
              <p:cNvSpPr/>
              <p:nvPr/>
            </p:nvSpPr>
            <p:spPr>
              <a:xfrm>
                <a:off x="2105612" y="5078626"/>
                <a:ext cx="287287" cy="144093"/>
              </a:xfrm>
              <a:custGeom>
                <a:rect l="l" t="t" r="r" b="b"/>
                <a:pathLst>
                  <a:path w="4470" h="2242" extrusionOk="0">
                    <a:moveTo>
                      <a:pt x="4376" y="0"/>
                    </a:moveTo>
                    <a:cubicBezTo>
                      <a:pt x="4376" y="1"/>
                      <a:pt x="1469" y="1028"/>
                      <a:pt x="15" y="1329"/>
                    </a:cubicBezTo>
                    <a:cubicBezTo>
                      <a:pt x="0" y="1869"/>
                      <a:pt x="317" y="2238"/>
                      <a:pt x="639" y="2238"/>
                    </a:cubicBezTo>
                    <a:cubicBezTo>
                      <a:pt x="855" y="2238"/>
                      <a:pt x="1072" y="2072"/>
                      <a:pt x="1193" y="1680"/>
                    </a:cubicBezTo>
                    <a:cubicBezTo>
                      <a:pt x="1346" y="2076"/>
                      <a:pt x="1564" y="2242"/>
                      <a:pt x="1778" y="2242"/>
                    </a:cubicBezTo>
                    <a:cubicBezTo>
                      <a:pt x="2092" y="2242"/>
                      <a:pt x="2397" y="1886"/>
                      <a:pt x="2471" y="1379"/>
                    </a:cubicBezTo>
                    <a:cubicBezTo>
                      <a:pt x="2667" y="1669"/>
                      <a:pt x="2852" y="1785"/>
                      <a:pt x="3013" y="1785"/>
                    </a:cubicBezTo>
                    <a:cubicBezTo>
                      <a:pt x="3325" y="1785"/>
                      <a:pt x="3550" y="1349"/>
                      <a:pt x="3599" y="903"/>
                    </a:cubicBezTo>
                    <a:cubicBezTo>
                      <a:pt x="3800" y="1148"/>
                      <a:pt x="3957" y="1245"/>
                      <a:pt x="4077" y="1245"/>
                    </a:cubicBezTo>
                    <a:cubicBezTo>
                      <a:pt x="4437" y="1245"/>
                      <a:pt x="4470" y="376"/>
                      <a:pt x="4376" y="0"/>
                    </a:cubicBezTo>
                    <a:close/>
                  </a:path>
                </a:pathLst>
              </a:custGeom>
              <a:solidFill>
                <a:srgbClr val="FFF8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cxnSp>
            <p:nvCxnSpPr>
              <p:cNvPr id="61" name="Google Shape;696;p40">
                <a:extLst>
                  <a:ext uri="{FF2B5EF4-FFF2-40B4-BE49-F238E27FC236}">
                    <a16:creationId xmlns:a16="http://schemas.microsoft.com/office/drawing/2014/main" id="{77A33A2A-071A-0EEE-0FF9-DF21F0695A46}"/>
                  </a:ext>
                </a:extLst>
              </p:cNvPr>
              <p:cNvCxnSpPr/>
              <p:nvPr/>
            </p:nvCxnSpPr>
            <p:spPr>
              <a:xfrm>
                <a:off x="1827075" y="2349075"/>
                <a:ext cx="516000" cy="277200"/>
              </a:xfrm>
              <a:prstGeom prst="curvedConnector3">
                <a:avLst>
                  <a:gd name="adj1" fmla="val 50000"/>
                </a:avLst>
              </a:prstGeom>
              <a:noFill/>
              <a:ln w="9525" cap="flat" cmpd="sng">
                <a:solidFill>
                  <a:srgbClr val="B93F49"/>
                </a:solidFill>
                <a:prstDash val="solid"/>
                <a:round/>
                <a:headEnd type="none" w="med" len="med"/>
                <a:tailEnd type="none" w="med" len="med"/>
              </a:ln>
            </p:spPr>
          </p:cxnSp>
          <p:cxnSp>
            <p:nvCxnSpPr>
              <p:cNvPr id="62" name="Google Shape;697;p40">
                <a:extLst>
                  <a:ext uri="{FF2B5EF4-FFF2-40B4-BE49-F238E27FC236}">
                    <a16:creationId xmlns:a16="http://schemas.microsoft.com/office/drawing/2014/main" id="{468403CF-1924-C0EC-C548-C22ED84920E0}"/>
                  </a:ext>
                </a:extLst>
              </p:cNvPr>
              <p:cNvCxnSpPr/>
              <p:nvPr/>
            </p:nvCxnSpPr>
            <p:spPr>
              <a:xfrm rot="-5400000" flipH="1">
                <a:off x="2310875" y="3221400"/>
                <a:ext cx="589800" cy="153300"/>
              </a:xfrm>
              <a:prstGeom prst="curvedConnector3">
                <a:avLst>
                  <a:gd name="adj1" fmla="val 50000"/>
                </a:avLst>
              </a:prstGeom>
              <a:noFill/>
              <a:ln w="9525" cap="flat" cmpd="sng">
                <a:solidFill>
                  <a:srgbClr val="B93F49"/>
                </a:solidFill>
                <a:prstDash val="solid"/>
                <a:round/>
                <a:headEnd type="none" w="med" len="med"/>
                <a:tailEnd type="none" w="med" len="med"/>
              </a:ln>
            </p:spPr>
          </p:cxnSp>
        </p:grpSp>
        <p:sp>
          <p:nvSpPr>
            <p:cNvPr id="34" name="Google Shape;698;p40">
              <a:extLst>
                <a:ext uri="{FF2B5EF4-FFF2-40B4-BE49-F238E27FC236}">
                  <a16:creationId xmlns:a16="http://schemas.microsoft.com/office/drawing/2014/main" id="{DAAB135E-D18A-5D3F-F28D-3CEEA203EA0E}"/>
                </a:ext>
              </a:extLst>
            </p:cNvPr>
            <p:cNvSpPr/>
            <p:nvPr/>
          </p:nvSpPr>
          <p:spPr>
            <a:xfrm>
              <a:off x="245750" y="2957600"/>
              <a:ext cx="237300" cy="771175"/>
            </a:xfrm>
            <a:custGeom>
              <a:rect l="l" t="t" r="r" b="b"/>
              <a:pathLst>
                <a:path w="9492" h="30847" extrusionOk="0">
                  <a:moveTo>
                    <a:pt x="0" y="30847"/>
                  </a:moveTo>
                  <a:cubicBezTo>
                    <a:pt x="2111" y="20298"/>
                    <a:pt x="-714" y="3402"/>
                    <a:pt x="9492" y="0"/>
                  </a:cubicBezTo>
                </a:path>
              </a:pathLst>
            </a:custGeom>
            <a:noFill/>
            <a:ln w="9525" cap="flat" cmpd="sng">
              <a:solidFill>
                <a:srgbClr val="B93F49"/>
              </a:solidFill>
              <a:prstDash val="solid"/>
              <a:round/>
              <a:headEnd type="none" w="med" len="med"/>
              <a:tailEnd type="none" w="med" len="med"/>
            </a:ln>
          </p:spPr>
          <p:txBody>
            <a:bodyPr/>
            <a:lstStyle/>
            <a:p/>
          </p:txBody>
        </p:sp>
        <p:sp>
          <p:nvSpPr>
            <p:cNvPr id="35" name="Google Shape;699;p40">
              <a:extLst>
                <a:ext uri="{FF2B5EF4-FFF2-40B4-BE49-F238E27FC236}">
                  <a16:creationId xmlns:a16="http://schemas.microsoft.com/office/drawing/2014/main" id="{907FA31A-2477-74E1-63E3-08192869B9DF}"/>
                </a:ext>
              </a:extLst>
            </p:cNvPr>
            <p:cNvSpPr/>
            <p:nvPr/>
          </p:nvSpPr>
          <p:spPr>
            <a:xfrm>
              <a:off x="1042375" y="2440902"/>
              <a:ext cx="923725" cy="356200"/>
            </a:xfrm>
            <a:custGeom>
              <a:rect l="l" t="t" r="r" b="b"/>
              <a:pathLst>
                <a:path w="36949" h="14248" extrusionOk="0">
                  <a:moveTo>
                    <a:pt x="0" y="6790"/>
                  </a:moveTo>
                  <a:cubicBezTo>
                    <a:pt x="4088" y="-1385"/>
                    <a:pt x="18943" y="-1366"/>
                    <a:pt x="27118" y="2722"/>
                  </a:cubicBezTo>
                  <a:cubicBezTo>
                    <a:pt x="31635" y="4980"/>
                    <a:pt x="33378" y="10677"/>
                    <a:pt x="36949" y="14248"/>
                  </a:cubicBezTo>
                </a:path>
              </a:pathLst>
            </a:custGeom>
            <a:noFill/>
            <a:ln w="9525" cap="flat" cmpd="sng">
              <a:solidFill>
                <a:srgbClr val="B93F49"/>
              </a:solidFill>
              <a:prstDash val="solid"/>
              <a:round/>
              <a:headEnd type="none" w="med" len="med"/>
              <a:tailEnd type="none" w="med" len="med"/>
            </a:ln>
          </p:spPr>
          <p:txBody>
            <a:bodyPr/>
            <a:lstStyle/>
            <a:p/>
          </p:txBody>
        </p:sp>
        <p:sp>
          <p:nvSpPr>
            <p:cNvPr id="36" name="Google Shape;700;p40">
              <a:extLst>
                <a:ext uri="{FF2B5EF4-FFF2-40B4-BE49-F238E27FC236}">
                  <a16:creationId xmlns:a16="http://schemas.microsoft.com/office/drawing/2014/main" id="{C68F1F4A-72E1-0A65-4218-C1FF5809FEC6}"/>
                </a:ext>
              </a:extLst>
            </p:cNvPr>
            <p:cNvSpPr/>
            <p:nvPr/>
          </p:nvSpPr>
          <p:spPr>
            <a:xfrm>
              <a:off x="502650" y="2488777"/>
              <a:ext cx="534450" cy="403000"/>
            </a:xfrm>
            <a:custGeom>
              <a:rect l="l" t="t" r="r" b="b"/>
              <a:pathLst>
                <a:path w="21378" h="16120" extrusionOk="0">
                  <a:moveTo>
                    <a:pt x="21378" y="850"/>
                  </a:moveTo>
                  <a:cubicBezTo>
                    <a:pt x="13541" y="-3058"/>
                    <a:pt x="1897" y="7571"/>
                    <a:pt x="0" y="16120"/>
                  </a:cubicBezTo>
                </a:path>
              </a:pathLst>
            </a:custGeom>
            <a:noFill/>
            <a:ln w="9525" cap="flat" cmpd="sng">
              <a:solidFill>
                <a:srgbClr val="B93F49"/>
              </a:solidFill>
              <a:prstDash val="solid"/>
              <a:round/>
              <a:headEnd type="none" w="med" len="med"/>
              <a:tailEnd type="none" w="med" len="med"/>
            </a:ln>
          </p:spPr>
          <p:txBody>
            <a:bodyPr/>
            <a:lstStyle/>
            <a:p/>
          </p:txBody>
        </p:sp>
        <p:sp>
          <p:nvSpPr>
            <p:cNvPr id="37" name="Google Shape;701;p40">
              <a:extLst>
                <a:ext uri="{FF2B5EF4-FFF2-40B4-BE49-F238E27FC236}">
                  <a16:creationId xmlns:a16="http://schemas.microsoft.com/office/drawing/2014/main" id="{59737E83-1497-89B8-944D-9CBF40342445}"/>
                </a:ext>
              </a:extLst>
            </p:cNvPr>
            <p:cNvSpPr/>
            <p:nvPr/>
          </p:nvSpPr>
          <p:spPr>
            <a:xfrm>
              <a:off x="925056" y="2345243"/>
              <a:ext cx="178264" cy="190056"/>
            </a:xfrm>
            <a:custGeom>
              <a:rect l="l" t="t" r="r" b="b"/>
              <a:pathLst>
                <a:path w="3509" h="3741" extrusionOk="0">
                  <a:moveTo>
                    <a:pt x="2539" y="0"/>
                  </a:moveTo>
                  <a:cubicBezTo>
                    <a:pt x="1881" y="0"/>
                    <a:pt x="1885" y="1796"/>
                    <a:pt x="1930" y="2639"/>
                  </a:cubicBezTo>
                  <a:cubicBezTo>
                    <a:pt x="1930" y="2889"/>
                    <a:pt x="1956" y="3065"/>
                    <a:pt x="1956" y="3065"/>
                  </a:cubicBezTo>
                  <a:cubicBezTo>
                    <a:pt x="1956" y="3065"/>
                    <a:pt x="1905" y="2889"/>
                    <a:pt x="1805" y="2664"/>
                  </a:cubicBezTo>
                  <a:cubicBezTo>
                    <a:pt x="1598" y="2135"/>
                    <a:pt x="1201" y="1289"/>
                    <a:pt x="653" y="1289"/>
                  </a:cubicBezTo>
                  <a:cubicBezTo>
                    <a:pt x="604" y="1289"/>
                    <a:pt x="553" y="1296"/>
                    <a:pt x="502" y="1310"/>
                  </a:cubicBezTo>
                  <a:cubicBezTo>
                    <a:pt x="1" y="1461"/>
                    <a:pt x="427" y="2238"/>
                    <a:pt x="853" y="2889"/>
                  </a:cubicBezTo>
                  <a:cubicBezTo>
                    <a:pt x="1154" y="3341"/>
                    <a:pt x="1479" y="3742"/>
                    <a:pt x="1479" y="3742"/>
                  </a:cubicBezTo>
                  <a:lnTo>
                    <a:pt x="2532" y="3691"/>
                  </a:lnTo>
                  <a:cubicBezTo>
                    <a:pt x="2958" y="3466"/>
                    <a:pt x="3284" y="2789"/>
                    <a:pt x="3384" y="2087"/>
                  </a:cubicBezTo>
                  <a:cubicBezTo>
                    <a:pt x="3509" y="1260"/>
                    <a:pt x="3359" y="358"/>
                    <a:pt x="2758" y="57"/>
                  </a:cubicBezTo>
                  <a:cubicBezTo>
                    <a:pt x="2678" y="18"/>
                    <a:pt x="2605" y="0"/>
                    <a:pt x="2539" y="0"/>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12416620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after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1244"/>
        <p:cNvGrpSpPr/>
        <p:nvPr/>
      </p:nvGrpSpPr>
      <p:grpSpPr>
        <a:xfrm>
          <a:off x="0" y="0"/>
          <a:ext cx="0" cy="0"/>
        </a:xfrm>
      </p:grpSpPr>
      <p:sp>
        <p:nvSpPr>
          <p:cNvPr id="1246" name="Google Shape;1246;p41"/>
          <p:cNvSpPr txBox="1">
            <a:spLocks noGrp="1"/>
          </p:cNvSpPr>
          <p:nvPr>
            <p:ph type="title"/>
          </p:nvPr>
        </p:nvSpPr>
        <p:spPr>
          <a:xfrm>
            <a:off x="720000" y="53165"/>
            <a:ext cx="7704000" cy="572700"/>
          </a:xfrm>
          <a:prstGeom prst="rect">
            <a:avLst/>
          </a:prstGeom>
        </p:spPr>
        <p:txBody>
          <a:bodyPr spcFirstLastPara="1" wrap="square" lIns="91425" tIns="91425" rIns="91425" bIns="91425" anchor="t" anchorCtr="0">
            <a:noAutofit/>
          </a:bodyPr>
          <a:lstStyle/>
          <a:p>
            <a:pPr marL="0" lvl="0" indent="0" algn="ctr" rtl="0">
              <a:spcBef>
                <a:spcPct val="0"/>
              </a:spcBef>
              <a:spcAft>
                <a:spcPct val="0"/>
              </a:spcAft>
              <a:buNone/>
            </a:pPr>
            <a:r>
              <a:rPr lang="en" sz="3200">
                <a:latin typeface="Times New Roman" panose="02020603050405020304" pitchFamily="18" charset="0"/>
                <a:cs typeface="Times New Roman" panose="02020603050405020304" pitchFamily="18" charset="0"/>
              </a:rPr>
              <a:t>I. Giới thiệu bài học</a:t>
            </a:r>
            <a:endParaRPr sz="3200">
              <a:latin typeface="Times New Roman" panose="02020603050405020304" pitchFamily="18" charset="0"/>
              <a:cs typeface="Times New Roman" panose="02020603050405020304" pitchFamily="18" charset="0"/>
            </a:endParaRPr>
          </a:p>
        </p:txBody>
      </p:sp>
      <p:sp>
        <p:nvSpPr>
          <p:cNvPr id="10" name="Google Shape;1412;p44">
            <a:extLst>
              <a:ext uri="{FF2B5EF4-FFF2-40B4-BE49-F238E27FC236}">
                <a16:creationId xmlns:a16="http://schemas.microsoft.com/office/drawing/2014/main" id="{03CC344E-B790-EC00-C7E5-43BA4CCF13C1}"/>
              </a:ext>
            </a:extLst>
          </p:cNvPr>
          <p:cNvSpPr/>
          <p:nvPr/>
        </p:nvSpPr>
        <p:spPr>
          <a:xfrm>
            <a:off x="3115375" y="3032400"/>
            <a:ext cx="1186104" cy="190849"/>
          </a:xfrm>
          <a:custGeom>
            <a:rect l="l" t="t" r="r" b="b"/>
            <a:pathLst>
              <a:path w="7137" h="1731" extrusionOk="0">
                <a:moveTo>
                  <a:pt x="5527" y="1"/>
                </a:moveTo>
                <a:cubicBezTo>
                  <a:pt x="4897" y="1"/>
                  <a:pt x="5001" y="640"/>
                  <a:pt x="4550" y="715"/>
                </a:cubicBezTo>
                <a:cubicBezTo>
                  <a:pt x="4492" y="725"/>
                  <a:pt x="4436" y="730"/>
                  <a:pt x="4381" y="730"/>
                </a:cubicBezTo>
                <a:cubicBezTo>
                  <a:pt x="4103" y="730"/>
                  <a:pt x="3867" y="614"/>
                  <a:pt x="3609" y="614"/>
                </a:cubicBezTo>
                <a:cubicBezTo>
                  <a:pt x="3492" y="614"/>
                  <a:pt x="3371" y="638"/>
                  <a:pt x="3239" y="706"/>
                </a:cubicBezTo>
                <a:cubicBezTo>
                  <a:pt x="2766" y="956"/>
                  <a:pt x="2427" y="1125"/>
                  <a:pt x="2070" y="1143"/>
                </a:cubicBezTo>
                <a:cubicBezTo>
                  <a:pt x="1713" y="1161"/>
                  <a:pt x="1428" y="1732"/>
                  <a:pt x="0" y="1732"/>
                </a:cubicBezTo>
                <a:lnTo>
                  <a:pt x="7137" y="1732"/>
                </a:lnTo>
                <a:cubicBezTo>
                  <a:pt x="7137" y="1732"/>
                  <a:pt x="6441" y="108"/>
                  <a:pt x="5665" y="10"/>
                </a:cubicBezTo>
                <a:cubicBezTo>
                  <a:pt x="5616" y="4"/>
                  <a:pt x="5570" y="1"/>
                  <a:pt x="55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pic>
        <p:nvPicPr>
          <p:cNvPr id="2" name="Picture 1">
            <a:extLst>
              <a:ext uri="{FF2B5EF4-FFF2-40B4-BE49-F238E27FC236}">
                <a16:creationId xmlns:a16="http://schemas.microsoft.com/office/drawing/2014/main" id="{2FB38BDA-05A6-FD0F-D2FC-21A254750D74}"/>
              </a:ext>
            </a:extLst>
          </p:cNvPr>
          <p:cNvPicPr>
            <a:picLocks noChangeAspect="1"/>
          </p:cNvPicPr>
          <p:nvPr/>
        </p:nvPicPr>
        <p:blipFill>
          <a:blip r:embed="rId3"/>
          <a:stretch>
            <a:fillRect/>
          </a:stretch>
        </p:blipFill>
        <p:spPr>
          <a:xfrm>
            <a:off x="839241" y="2452255"/>
            <a:ext cx="2775827" cy="2691245"/>
          </a:xfrm>
          <a:prstGeom prst="rect">
            <a:avLst/>
          </a:prstGeom>
        </p:spPr>
      </p:pic>
      <p:pic>
        <p:nvPicPr>
          <p:cNvPr id="3" name="图片 16">
            <a:extLst>
              <a:ext uri="{FF2B5EF4-FFF2-40B4-BE49-F238E27FC236}">
                <a16:creationId xmlns:a16="http://schemas.microsoft.com/office/drawing/2014/main" id="{6369E598-00FF-456D-8DD1-3A345025750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983412" y="1010093"/>
            <a:ext cx="4621342" cy="2843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13">
            <a:extLst>
              <a:ext uri="{FF2B5EF4-FFF2-40B4-BE49-F238E27FC236}">
                <a16:creationId xmlns:a16="http://schemas.microsoft.com/office/drawing/2014/main" id="{0F4DA6D1-EE04-6642-92ED-CB95E9632F75}"/>
              </a:ext>
            </a:extLst>
          </p:cNvPr>
          <p:cNvSpPr txBox="1"/>
          <p:nvPr/>
        </p:nvSpPr>
        <p:spPr>
          <a:xfrm>
            <a:off x="5001723" y="1753599"/>
            <a:ext cx="3001574" cy="954107"/>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a:latin typeface="Times New Roman" panose="02020603050405020304" pitchFamily="18" charset="0"/>
                <a:cs typeface="Times New Roman" panose="02020603050405020304" pitchFamily="18" charset="0"/>
              </a:rPr>
              <a:t>Thể loại chính: </a:t>
            </a:r>
            <a:r>
              <a:rPr lang="en-US" sz="2800" b="1" i="1">
                <a:latin typeface="Times New Roman" panose="02020603050405020304" pitchFamily="18" charset="0"/>
                <a:cs typeface="Times New Roman" panose="02020603050405020304" pitchFamily="18" charset="0"/>
              </a:rPr>
              <a:t>Văn</a:t>
            </a:r>
            <a:r>
              <a:rPr lang="vi-VN" sz="2800" b="1" i="1">
                <a:latin typeface="Times New Roman" panose="02020603050405020304" pitchFamily="18" charset="0"/>
                <a:cs typeface="Times New Roman" panose="02020603050405020304" pitchFamily="18" charset="0"/>
              </a:rPr>
              <a:t> bản nghị luận</a:t>
            </a:r>
            <a:endParaRPr lang="en-US" sz="28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16739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after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1244"/>
        <p:cNvGrpSpPr/>
        <p:nvPr/>
      </p:nvGrpSpPr>
      <p:grpSpPr>
        <a:xfrm>
          <a:off x="0" y="0"/>
          <a:ext cx="0" cy="0"/>
        </a:xfrm>
      </p:grpSpPr>
      <p:sp>
        <p:nvSpPr>
          <p:cNvPr id="1246" name="Google Shape;1246;p41"/>
          <p:cNvSpPr txBox="1">
            <a:spLocks noGrp="1"/>
          </p:cNvSpPr>
          <p:nvPr>
            <p:ph type="title"/>
          </p:nvPr>
        </p:nvSpPr>
        <p:spPr>
          <a:xfrm>
            <a:off x="720000" y="53165"/>
            <a:ext cx="7704000" cy="572700"/>
          </a:xfrm>
          <a:prstGeom prst="rect">
            <a:avLst/>
          </a:prstGeom>
        </p:spPr>
        <p:txBody>
          <a:bodyPr spcFirstLastPara="1" wrap="square" lIns="91425" tIns="91425" rIns="91425" bIns="91425" anchor="t" anchorCtr="0">
            <a:noAutofit/>
          </a:bodyPr>
          <a:lstStyle/>
          <a:p>
            <a:pPr marL="0" lvl="0" indent="0" algn="ctr" rtl="0">
              <a:spcBef>
                <a:spcPct val="0"/>
              </a:spcBef>
              <a:spcAft>
                <a:spcPct val="0"/>
              </a:spcAft>
              <a:buNone/>
            </a:pPr>
            <a:r>
              <a:rPr lang="en" sz="3200">
                <a:latin typeface="Times New Roman" panose="02020603050405020304" pitchFamily="18" charset="0"/>
                <a:cs typeface="Times New Roman" panose="02020603050405020304" pitchFamily="18" charset="0"/>
              </a:rPr>
              <a:t>I. Giới thiệu bài học</a:t>
            </a:r>
            <a:endParaRPr sz="3200">
              <a:latin typeface="Times New Roman" panose="02020603050405020304" pitchFamily="18" charset="0"/>
              <a:cs typeface="Times New Roman" panose="02020603050405020304" pitchFamily="18" charset="0"/>
            </a:endParaRPr>
          </a:p>
        </p:txBody>
      </p:sp>
      <p:sp>
        <p:nvSpPr>
          <p:cNvPr id="10" name="Google Shape;1412;p44">
            <a:extLst>
              <a:ext uri="{FF2B5EF4-FFF2-40B4-BE49-F238E27FC236}">
                <a16:creationId xmlns:a16="http://schemas.microsoft.com/office/drawing/2014/main" id="{03CC344E-B790-EC00-C7E5-43BA4CCF13C1}"/>
              </a:ext>
            </a:extLst>
          </p:cNvPr>
          <p:cNvSpPr/>
          <p:nvPr/>
        </p:nvSpPr>
        <p:spPr>
          <a:xfrm>
            <a:off x="3115375" y="3032400"/>
            <a:ext cx="1186104" cy="190849"/>
          </a:xfrm>
          <a:custGeom>
            <a:rect l="l" t="t" r="r" b="b"/>
            <a:pathLst>
              <a:path w="7137" h="1731" extrusionOk="0">
                <a:moveTo>
                  <a:pt x="5527" y="1"/>
                </a:moveTo>
                <a:cubicBezTo>
                  <a:pt x="4897" y="1"/>
                  <a:pt x="5001" y="640"/>
                  <a:pt x="4550" y="715"/>
                </a:cubicBezTo>
                <a:cubicBezTo>
                  <a:pt x="4492" y="725"/>
                  <a:pt x="4436" y="730"/>
                  <a:pt x="4381" y="730"/>
                </a:cubicBezTo>
                <a:cubicBezTo>
                  <a:pt x="4103" y="730"/>
                  <a:pt x="3867" y="614"/>
                  <a:pt x="3609" y="614"/>
                </a:cubicBezTo>
                <a:cubicBezTo>
                  <a:pt x="3492" y="614"/>
                  <a:pt x="3371" y="638"/>
                  <a:pt x="3239" y="706"/>
                </a:cubicBezTo>
                <a:cubicBezTo>
                  <a:pt x="2766" y="956"/>
                  <a:pt x="2427" y="1125"/>
                  <a:pt x="2070" y="1143"/>
                </a:cubicBezTo>
                <a:cubicBezTo>
                  <a:pt x="1713" y="1161"/>
                  <a:pt x="1428" y="1732"/>
                  <a:pt x="0" y="1732"/>
                </a:cubicBezTo>
                <a:lnTo>
                  <a:pt x="7137" y="1732"/>
                </a:lnTo>
                <a:cubicBezTo>
                  <a:pt x="7137" y="1732"/>
                  <a:pt x="6441" y="108"/>
                  <a:pt x="5665" y="10"/>
                </a:cubicBezTo>
                <a:cubicBezTo>
                  <a:pt x="5616" y="4"/>
                  <a:pt x="5570" y="1"/>
                  <a:pt x="55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sz="1800">
              <a:latin typeface="Times New Roman" panose="02020603050405020304" pitchFamily="18" charset="0"/>
              <a:cs typeface="Times New Roman" panose="02020603050405020304" pitchFamily="18" charset="0"/>
            </a:endParaRPr>
          </a:p>
        </p:txBody>
      </p:sp>
      <p:grpSp>
        <p:nvGrpSpPr>
          <p:cNvPr id="2" name="Google Shape;2046;p39">
            <a:extLst>
              <a:ext uri="{FF2B5EF4-FFF2-40B4-BE49-F238E27FC236}">
                <a16:creationId xmlns:a16="http://schemas.microsoft.com/office/drawing/2014/main" id="{D4D4A92B-E809-8C2A-D5E7-3A049374EE61}"/>
              </a:ext>
            </a:extLst>
          </p:cNvPr>
          <p:cNvGrpSpPr/>
          <p:nvPr/>
        </p:nvGrpSpPr>
        <p:grpSpPr>
          <a:xfrm>
            <a:off x="3323349" y="2624727"/>
            <a:ext cx="2497242" cy="2668398"/>
            <a:chOff x="101650" y="1667318"/>
            <a:chExt cx="3381506" cy="3613268"/>
          </a:xfrm>
        </p:grpSpPr>
        <p:grpSp>
          <p:nvGrpSpPr>
            <p:cNvPr id="3" name="Google Shape;2047;p39">
              <a:extLst>
                <a:ext uri="{FF2B5EF4-FFF2-40B4-BE49-F238E27FC236}">
                  <a16:creationId xmlns:a16="http://schemas.microsoft.com/office/drawing/2014/main" id="{DDF67563-4CFE-F508-DC67-8EF93F4452EC}"/>
                </a:ext>
              </a:extLst>
            </p:cNvPr>
            <p:cNvGrpSpPr/>
            <p:nvPr/>
          </p:nvGrpSpPr>
          <p:grpSpPr>
            <a:xfrm>
              <a:off x="1077411" y="1667318"/>
              <a:ext cx="1883494" cy="3613268"/>
              <a:chOff x="1077411" y="1667318"/>
              <a:chExt cx="1883494" cy="3613268"/>
            </a:xfrm>
          </p:grpSpPr>
          <p:sp>
            <p:nvSpPr>
              <p:cNvPr id="35" name="Google Shape;2048;p39">
                <a:extLst>
                  <a:ext uri="{FF2B5EF4-FFF2-40B4-BE49-F238E27FC236}">
                    <a16:creationId xmlns:a16="http://schemas.microsoft.com/office/drawing/2014/main" id="{A963CB6A-1296-AFE0-F2BE-BD554BE02DA5}"/>
                  </a:ext>
                </a:extLst>
              </p:cNvPr>
              <p:cNvSpPr/>
              <p:nvPr/>
            </p:nvSpPr>
            <p:spPr>
              <a:xfrm>
                <a:off x="2184528" y="1667318"/>
                <a:ext cx="776377" cy="1507625"/>
              </a:xfrm>
              <a:custGeom>
                <a:rect l="l" t="t" r="r" b="b"/>
                <a:pathLst>
                  <a:path w="27382" h="53179" extrusionOk="0">
                    <a:moveTo>
                      <a:pt x="2891" y="0"/>
                    </a:moveTo>
                    <a:cubicBezTo>
                      <a:pt x="2457" y="0"/>
                      <a:pt x="2315" y="689"/>
                      <a:pt x="2478" y="889"/>
                    </a:cubicBezTo>
                    <a:cubicBezTo>
                      <a:pt x="2968" y="1380"/>
                      <a:pt x="3922" y="4731"/>
                      <a:pt x="4794" y="7701"/>
                    </a:cubicBezTo>
                    <a:cubicBezTo>
                      <a:pt x="3011" y="3977"/>
                      <a:pt x="1213" y="2355"/>
                      <a:pt x="438" y="2355"/>
                    </a:cubicBezTo>
                    <a:cubicBezTo>
                      <a:pt x="148" y="2355"/>
                      <a:pt x="1" y="2584"/>
                      <a:pt x="53" y="3015"/>
                    </a:cubicBezTo>
                    <a:cubicBezTo>
                      <a:pt x="1851" y="4813"/>
                      <a:pt x="4576" y="10835"/>
                      <a:pt x="4576" y="10835"/>
                    </a:cubicBezTo>
                    <a:cubicBezTo>
                      <a:pt x="4047" y="10428"/>
                      <a:pt x="2957" y="9931"/>
                      <a:pt x="2223" y="9931"/>
                    </a:cubicBezTo>
                    <a:cubicBezTo>
                      <a:pt x="1973" y="9931"/>
                      <a:pt x="1765" y="9988"/>
                      <a:pt x="1633" y="10126"/>
                    </a:cubicBezTo>
                    <a:cubicBezTo>
                      <a:pt x="1088" y="10644"/>
                      <a:pt x="3513" y="12633"/>
                      <a:pt x="5366" y="14323"/>
                    </a:cubicBezTo>
                    <a:cubicBezTo>
                      <a:pt x="7246" y="16012"/>
                      <a:pt x="15312" y="28982"/>
                      <a:pt x="17165" y="32361"/>
                    </a:cubicBezTo>
                    <a:cubicBezTo>
                      <a:pt x="19045" y="35767"/>
                      <a:pt x="13241" y="40971"/>
                      <a:pt x="13241" y="40971"/>
                    </a:cubicBezTo>
                    <a:lnTo>
                      <a:pt x="17137" y="53178"/>
                    </a:lnTo>
                    <a:cubicBezTo>
                      <a:pt x="17137" y="53178"/>
                      <a:pt x="27383" y="37129"/>
                      <a:pt x="27110" y="32797"/>
                    </a:cubicBezTo>
                    <a:cubicBezTo>
                      <a:pt x="26811" y="28492"/>
                      <a:pt x="19617" y="20889"/>
                      <a:pt x="17083" y="18737"/>
                    </a:cubicBezTo>
                    <a:cubicBezTo>
                      <a:pt x="14549" y="16611"/>
                      <a:pt x="11579" y="13941"/>
                      <a:pt x="10080" y="7674"/>
                    </a:cubicBezTo>
                    <a:cubicBezTo>
                      <a:pt x="9025" y="3323"/>
                      <a:pt x="7957" y="2461"/>
                      <a:pt x="7300" y="2461"/>
                    </a:cubicBezTo>
                    <a:cubicBezTo>
                      <a:pt x="7006" y="2461"/>
                      <a:pt x="6794" y="2633"/>
                      <a:pt x="6701" y="2742"/>
                    </a:cubicBezTo>
                    <a:cubicBezTo>
                      <a:pt x="6701" y="2742"/>
                      <a:pt x="6119" y="717"/>
                      <a:pt x="5467" y="717"/>
                    </a:cubicBezTo>
                    <a:cubicBezTo>
                      <a:pt x="5443" y="717"/>
                      <a:pt x="5418" y="720"/>
                      <a:pt x="5394" y="726"/>
                    </a:cubicBezTo>
                    <a:cubicBezTo>
                      <a:pt x="4712" y="835"/>
                      <a:pt x="5257" y="2252"/>
                      <a:pt x="5612" y="4786"/>
                    </a:cubicBezTo>
                    <a:cubicBezTo>
                      <a:pt x="4315" y="955"/>
                      <a:pt x="3401" y="0"/>
                      <a:pt x="2891" y="0"/>
                    </a:cubicBezTo>
                    <a:close/>
                  </a:path>
                </a:pathLst>
              </a:custGeom>
              <a:solidFill>
                <a:srgbClr val="AD5A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2049;p39">
                <a:extLst>
                  <a:ext uri="{FF2B5EF4-FFF2-40B4-BE49-F238E27FC236}">
                    <a16:creationId xmlns:a16="http://schemas.microsoft.com/office/drawing/2014/main" id="{226B0C0E-E03F-AC5A-47E0-0F7B12D85EBB}"/>
                  </a:ext>
                </a:extLst>
              </p:cNvPr>
              <p:cNvSpPr/>
              <p:nvPr/>
            </p:nvSpPr>
            <p:spPr>
              <a:xfrm>
                <a:off x="1077411" y="1686314"/>
                <a:ext cx="867530" cy="1466205"/>
              </a:xfrm>
              <a:custGeom>
                <a:rect l="l" t="t" r="r" b="b"/>
                <a:pathLst>
                  <a:path w="30598" h="51718" extrusionOk="0">
                    <a:moveTo>
                      <a:pt x="27741" y="1"/>
                    </a:moveTo>
                    <a:cubicBezTo>
                      <a:pt x="27661" y="1"/>
                      <a:pt x="27577" y="18"/>
                      <a:pt x="27493" y="56"/>
                    </a:cubicBezTo>
                    <a:cubicBezTo>
                      <a:pt x="27221" y="165"/>
                      <a:pt x="26921" y="383"/>
                      <a:pt x="26621" y="764"/>
                    </a:cubicBezTo>
                    <a:cubicBezTo>
                      <a:pt x="26482" y="485"/>
                      <a:pt x="26215" y="334"/>
                      <a:pt x="25891" y="334"/>
                    </a:cubicBezTo>
                    <a:cubicBezTo>
                      <a:pt x="25329" y="334"/>
                      <a:pt x="24596" y="790"/>
                      <a:pt x="24060" y="1827"/>
                    </a:cubicBezTo>
                    <a:cubicBezTo>
                      <a:pt x="23836" y="1453"/>
                      <a:pt x="23536" y="1122"/>
                      <a:pt x="23175" y="1122"/>
                    </a:cubicBezTo>
                    <a:cubicBezTo>
                      <a:pt x="22613" y="1122"/>
                      <a:pt x="21902" y="1921"/>
                      <a:pt x="21090" y="4606"/>
                    </a:cubicBezTo>
                    <a:cubicBezTo>
                      <a:pt x="19728" y="9020"/>
                      <a:pt x="17738" y="11200"/>
                      <a:pt x="15422" y="13407"/>
                    </a:cubicBezTo>
                    <a:cubicBezTo>
                      <a:pt x="13134" y="15614"/>
                      <a:pt x="0" y="24361"/>
                      <a:pt x="681" y="29647"/>
                    </a:cubicBezTo>
                    <a:cubicBezTo>
                      <a:pt x="1362" y="34961"/>
                      <a:pt x="7684" y="47985"/>
                      <a:pt x="10545" y="51718"/>
                    </a:cubicBezTo>
                    <a:cubicBezTo>
                      <a:pt x="13515" y="42917"/>
                      <a:pt x="14006" y="40519"/>
                      <a:pt x="14006" y="40519"/>
                    </a:cubicBezTo>
                    <a:cubicBezTo>
                      <a:pt x="14006" y="40519"/>
                      <a:pt x="7575" y="33326"/>
                      <a:pt x="9864" y="29020"/>
                    </a:cubicBezTo>
                    <a:cubicBezTo>
                      <a:pt x="12180" y="24715"/>
                      <a:pt x="19210" y="15506"/>
                      <a:pt x="22698" y="13898"/>
                    </a:cubicBezTo>
                    <a:cubicBezTo>
                      <a:pt x="26076" y="12345"/>
                      <a:pt x="28828" y="10546"/>
                      <a:pt x="28447" y="10165"/>
                    </a:cubicBezTo>
                    <a:cubicBezTo>
                      <a:pt x="28414" y="10132"/>
                      <a:pt x="28352" y="10117"/>
                      <a:pt x="28265" y="10117"/>
                    </a:cubicBezTo>
                    <a:cubicBezTo>
                      <a:pt x="27354" y="10117"/>
                      <a:pt x="23760" y="11800"/>
                      <a:pt x="23760" y="11800"/>
                    </a:cubicBezTo>
                    <a:cubicBezTo>
                      <a:pt x="23760" y="11800"/>
                      <a:pt x="29319" y="5288"/>
                      <a:pt x="30273" y="3462"/>
                    </a:cubicBezTo>
                    <a:cubicBezTo>
                      <a:pt x="30575" y="3004"/>
                      <a:pt x="30598" y="2730"/>
                      <a:pt x="30333" y="2730"/>
                    </a:cubicBezTo>
                    <a:cubicBezTo>
                      <a:pt x="29763" y="2730"/>
                      <a:pt x="27855" y="4005"/>
                      <a:pt x="24523" y="7467"/>
                    </a:cubicBezTo>
                    <a:cubicBezTo>
                      <a:pt x="26049" y="4252"/>
                      <a:pt x="27466" y="2018"/>
                      <a:pt x="28202" y="928"/>
                    </a:cubicBezTo>
                    <a:cubicBezTo>
                      <a:pt x="28501" y="513"/>
                      <a:pt x="28177" y="1"/>
                      <a:pt x="27741" y="1"/>
                    </a:cubicBezTo>
                    <a:close/>
                  </a:path>
                </a:pathLst>
              </a:custGeom>
              <a:solidFill>
                <a:srgbClr val="AD5A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2050;p39">
                <a:extLst>
                  <a:ext uri="{FF2B5EF4-FFF2-40B4-BE49-F238E27FC236}">
                    <a16:creationId xmlns:a16="http://schemas.microsoft.com/office/drawing/2014/main" id="{AC5804EE-1E70-EF73-7920-4AAA4C521D8D}"/>
                  </a:ext>
                </a:extLst>
              </p:cNvPr>
              <p:cNvSpPr/>
              <p:nvPr/>
            </p:nvSpPr>
            <p:spPr>
              <a:xfrm>
                <a:off x="1844551" y="2820444"/>
                <a:ext cx="387068" cy="300226"/>
              </a:xfrm>
              <a:custGeom>
                <a:rect l="l" t="t" r="r" b="b"/>
                <a:pathLst>
                  <a:path w="13651" h="10590" extrusionOk="0">
                    <a:moveTo>
                      <a:pt x="10791" y="0"/>
                    </a:moveTo>
                    <a:lnTo>
                      <a:pt x="10791" y="0"/>
                    </a:lnTo>
                    <a:cubicBezTo>
                      <a:pt x="10790" y="1"/>
                      <a:pt x="5080" y="1704"/>
                      <a:pt x="2359" y="1704"/>
                    </a:cubicBezTo>
                    <a:cubicBezTo>
                      <a:pt x="2120" y="1704"/>
                      <a:pt x="1904" y="1691"/>
                      <a:pt x="1717" y="1662"/>
                    </a:cubicBezTo>
                    <a:lnTo>
                      <a:pt x="1717" y="1662"/>
                    </a:lnTo>
                    <a:cubicBezTo>
                      <a:pt x="1908" y="6213"/>
                      <a:pt x="0" y="9401"/>
                      <a:pt x="0" y="9401"/>
                    </a:cubicBezTo>
                    <a:cubicBezTo>
                      <a:pt x="0" y="9401"/>
                      <a:pt x="3035" y="10589"/>
                      <a:pt x="7217" y="10589"/>
                    </a:cubicBezTo>
                    <a:cubicBezTo>
                      <a:pt x="9175" y="10589"/>
                      <a:pt x="11384" y="10329"/>
                      <a:pt x="13652" y="9564"/>
                    </a:cubicBezTo>
                    <a:cubicBezTo>
                      <a:pt x="10600" y="6458"/>
                      <a:pt x="10791" y="1"/>
                      <a:pt x="10791" y="0"/>
                    </a:cubicBezTo>
                    <a:close/>
                  </a:path>
                </a:pathLst>
              </a:custGeom>
              <a:solidFill>
                <a:srgbClr val="AD5A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2051;p39">
                <a:extLst>
                  <a:ext uri="{FF2B5EF4-FFF2-40B4-BE49-F238E27FC236}">
                    <a16:creationId xmlns:a16="http://schemas.microsoft.com/office/drawing/2014/main" id="{35932130-A6B6-D4FD-54FE-DAF4A262C313}"/>
                  </a:ext>
                </a:extLst>
              </p:cNvPr>
              <p:cNvSpPr/>
              <p:nvPr/>
            </p:nvSpPr>
            <p:spPr>
              <a:xfrm>
                <a:off x="1519288" y="4241161"/>
                <a:ext cx="1016721" cy="1039424"/>
              </a:xfrm>
              <a:custGeom>
                <a:rect l="l" t="t" r="r" b="b"/>
                <a:pathLst>
                  <a:path w="35860" h="36664" extrusionOk="0">
                    <a:moveTo>
                      <a:pt x="1" y="0"/>
                    </a:moveTo>
                    <a:lnTo>
                      <a:pt x="1" y="32098"/>
                    </a:lnTo>
                    <a:cubicBezTo>
                      <a:pt x="5741" y="35522"/>
                      <a:pt x="11639" y="36664"/>
                      <a:pt x="16951" y="36664"/>
                    </a:cubicBezTo>
                    <a:cubicBezTo>
                      <a:pt x="27576" y="36664"/>
                      <a:pt x="35859" y="32098"/>
                      <a:pt x="35859" y="32098"/>
                    </a:cubicBezTo>
                    <a:lnTo>
                      <a:pt x="32017" y="2943"/>
                    </a:lnTo>
                    <a:lnTo>
                      <a:pt x="1" y="0"/>
                    </a:lnTo>
                    <a:close/>
                  </a:path>
                </a:pathLst>
              </a:custGeom>
              <a:solidFill>
                <a:srgbClr val="211A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2052;p39">
                <a:extLst>
                  <a:ext uri="{FF2B5EF4-FFF2-40B4-BE49-F238E27FC236}">
                    <a16:creationId xmlns:a16="http://schemas.microsoft.com/office/drawing/2014/main" id="{1784D9B4-A088-1276-634D-53889F517CE6}"/>
                  </a:ext>
                </a:extLst>
              </p:cNvPr>
              <p:cNvSpPr/>
              <p:nvPr/>
            </p:nvSpPr>
            <p:spPr>
              <a:xfrm>
                <a:off x="1262809" y="2752454"/>
                <a:ext cx="1619296" cy="1807511"/>
              </a:xfrm>
              <a:custGeom>
                <a:rect l="l" t="t" r="r" b="b"/>
                <a:pathLst>
                  <a:path w="57113" h="63757" extrusionOk="0">
                    <a:moveTo>
                      <a:pt x="6513" y="1"/>
                    </a:moveTo>
                    <a:cubicBezTo>
                      <a:pt x="1227" y="2262"/>
                      <a:pt x="1" y="10954"/>
                      <a:pt x="1" y="10954"/>
                    </a:cubicBezTo>
                    <a:cubicBezTo>
                      <a:pt x="1" y="10954"/>
                      <a:pt x="8257" y="18420"/>
                      <a:pt x="9047" y="22044"/>
                    </a:cubicBezTo>
                    <a:cubicBezTo>
                      <a:pt x="9837" y="25668"/>
                      <a:pt x="7112" y="54578"/>
                      <a:pt x="7112" y="54578"/>
                    </a:cubicBezTo>
                    <a:cubicBezTo>
                      <a:pt x="7112" y="54578"/>
                      <a:pt x="12507" y="61526"/>
                      <a:pt x="21281" y="63079"/>
                    </a:cubicBezTo>
                    <a:cubicBezTo>
                      <a:pt x="24126" y="63561"/>
                      <a:pt x="26713" y="63757"/>
                      <a:pt x="29037" y="63757"/>
                    </a:cubicBezTo>
                    <a:cubicBezTo>
                      <a:pt x="38932" y="63757"/>
                      <a:pt x="44061" y="60218"/>
                      <a:pt x="44061" y="60218"/>
                    </a:cubicBezTo>
                    <a:lnTo>
                      <a:pt x="48502" y="17984"/>
                    </a:lnTo>
                    <a:cubicBezTo>
                      <a:pt x="48502" y="17984"/>
                      <a:pt x="50491" y="16595"/>
                      <a:pt x="57112" y="5477"/>
                    </a:cubicBezTo>
                    <a:cubicBezTo>
                      <a:pt x="51636" y="3379"/>
                      <a:pt x="47467" y="1"/>
                      <a:pt x="47467" y="1"/>
                    </a:cubicBezTo>
                    <a:cubicBezTo>
                      <a:pt x="47467" y="1"/>
                      <a:pt x="39292" y="10518"/>
                      <a:pt x="25614" y="10954"/>
                    </a:cubicBezTo>
                    <a:cubicBezTo>
                      <a:pt x="25357" y="10962"/>
                      <a:pt x="25104" y="10966"/>
                      <a:pt x="24853" y="10966"/>
                    </a:cubicBezTo>
                    <a:cubicBezTo>
                      <a:pt x="11760" y="10966"/>
                      <a:pt x="6513" y="1"/>
                      <a:pt x="6513" y="1"/>
                    </a:cubicBezTo>
                    <a:close/>
                  </a:path>
                </a:pathLst>
              </a:custGeom>
              <a:solidFill>
                <a:srgbClr val="45BEA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2053;p39">
                <a:extLst>
                  <a:ext uri="{FF2B5EF4-FFF2-40B4-BE49-F238E27FC236}">
                    <a16:creationId xmlns:a16="http://schemas.microsoft.com/office/drawing/2014/main" id="{1BCED884-3216-CFF2-30D3-4689AF400B00}"/>
                  </a:ext>
                </a:extLst>
              </p:cNvPr>
              <p:cNvSpPr/>
              <p:nvPr/>
            </p:nvSpPr>
            <p:spPr>
              <a:xfrm>
                <a:off x="1892439" y="2820444"/>
                <a:ext cx="265011" cy="142033"/>
              </a:xfrm>
              <a:custGeom>
                <a:rect l="l" t="t" r="r" b="b"/>
                <a:pathLst>
                  <a:path w="9347" h="5010" extrusionOk="0">
                    <a:moveTo>
                      <a:pt x="9102" y="0"/>
                    </a:moveTo>
                    <a:cubicBezTo>
                      <a:pt x="9101" y="1"/>
                      <a:pt x="3391" y="1704"/>
                      <a:pt x="670" y="1704"/>
                    </a:cubicBezTo>
                    <a:cubicBezTo>
                      <a:pt x="431" y="1704"/>
                      <a:pt x="215" y="1691"/>
                      <a:pt x="28" y="1662"/>
                    </a:cubicBezTo>
                    <a:lnTo>
                      <a:pt x="28" y="1662"/>
                    </a:lnTo>
                    <a:cubicBezTo>
                      <a:pt x="55" y="2316"/>
                      <a:pt x="55" y="2943"/>
                      <a:pt x="1" y="3515"/>
                    </a:cubicBezTo>
                    <a:cubicBezTo>
                      <a:pt x="709" y="3951"/>
                      <a:pt x="1472" y="4360"/>
                      <a:pt x="2344" y="4742"/>
                    </a:cubicBezTo>
                    <a:cubicBezTo>
                      <a:pt x="2789" y="4923"/>
                      <a:pt x="3320" y="5010"/>
                      <a:pt x="3912" y="5010"/>
                    </a:cubicBezTo>
                    <a:cubicBezTo>
                      <a:pt x="5456" y="5010"/>
                      <a:pt x="7416" y="4416"/>
                      <a:pt x="9347" y="3352"/>
                    </a:cubicBezTo>
                    <a:cubicBezTo>
                      <a:pt x="9074" y="1472"/>
                      <a:pt x="9102" y="0"/>
                      <a:pt x="9102" y="0"/>
                    </a:cubicBezTo>
                    <a:close/>
                  </a:path>
                </a:pathLst>
              </a:custGeom>
              <a:solidFill>
                <a:srgbClr val="000000">
                  <a:alpha val="1606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2054;p39">
                <a:extLst>
                  <a:ext uri="{FF2B5EF4-FFF2-40B4-BE49-F238E27FC236}">
                    <a16:creationId xmlns:a16="http://schemas.microsoft.com/office/drawing/2014/main" id="{DC296DE7-5467-EF8C-7CE7-4E8F3C50560B}"/>
                  </a:ext>
                </a:extLst>
              </p:cNvPr>
              <p:cNvSpPr/>
              <p:nvPr/>
            </p:nvSpPr>
            <p:spPr>
              <a:xfrm>
                <a:off x="1615092" y="2123595"/>
                <a:ext cx="803481" cy="800264"/>
              </a:xfrm>
              <a:custGeom>
                <a:rect l="l" t="t" r="r" b="b"/>
                <a:pathLst>
                  <a:path w="28339" h="28228" extrusionOk="0">
                    <a:moveTo>
                      <a:pt x="24687" y="1"/>
                    </a:moveTo>
                    <a:lnTo>
                      <a:pt x="10246" y="1390"/>
                    </a:lnTo>
                    <a:lnTo>
                      <a:pt x="6922" y="2317"/>
                    </a:lnTo>
                    <a:cubicBezTo>
                      <a:pt x="6922" y="2317"/>
                      <a:pt x="3924" y="5123"/>
                      <a:pt x="3434" y="10736"/>
                    </a:cubicBezTo>
                    <a:cubicBezTo>
                      <a:pt x="2862" y="12889"/>
                      <a:pt x="1" y="22453"/>
                      <a:pt x="12126" y="27957"/>
                    </a:cubicBezTo>
                    <a:cubicBezTo>
                      <a:pt x="12577" y="28140"/>
                      <a:pt x="13112" y="28228"/>
                      <a:pt x="13706" y="28228"/>
                    </a:cubicBezTo>
                    <a:cubicBezTo>
                      <a:pt x="17710" y="28228"/>
                      <a:pt x="24414" y="24252"/>
                      <a:pt x="26240" y="18747"/>
                    </a:cubicBezTo>
                    <a:cubicBezTo>
                      <a:pt x="28339" y="12399"/>
                      <a:pt x="27576" y="4851"/>
                      <a:pt x="27521" y="4715"/>
                    </a:cubicBezTo>
                    <a:cubicBezTo>
                      <a:pt x="27467" y="4551"/>
                      <a:pt x="24687" y="1"/>
                      <a:pt x="24687" y="1"/>
                    </a:cubicBezTo>
                    <a:close/>
                  </a:path>
                </a:pathLst>
              </a:custGeom>
              <a:solidFill>
                <a:srgbClr val="AD5A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2055;p39">
                <a:extLst>
                  <a:ext uri="{FF2B5EF4-FFF2-40B4-BE49-F238E27FC236}">
                    <a16:creationId xmlns:a16="http://schemas.microsoft.com/office/drawing/2014/main" id="{B6543220-4D51-192A-B841-E7FABB798B42}"/>
                  </a:ext>
                </a:extLst>
              </p:cNvPr>
              <p:cNvSpPr/>
              <p:nvPr/>
            </p:nvSpPr>
            <p:spPr>
              <a:xfrm>
                <a:off x="1693119" y="2000006"/>
                <a:ext cx="753269" cy="706822"/>
              </a:xfrm>
              <a:custGeom>
                <a:rect l="l" t="t" r="r" b="b"/>
                <a:pathLst>
                  <a:path w="26567" h="24932" extrusionOk="0">
                    <a:moveTo>
                      <a:pt x="12862" y="0"/>
                    </a:moveTo>
                    <a:cubicBezTo>
                      <a:pt x="7903" y="109"/>
                      <a:pt x="1" y="2643"/>
                      <a:pt x="1608" y="10899"/>
                    </a:cubicBezTo>
                    <a:cubicBezTo>
                      <a:pt x="2998" y="8638"/>
                      <a:pt x="3924" y="7602"/>
                      <a:pt x="3924" y="7602"/>
                    </a:cubicBezTo>
                    <a:cubicBezTo>
                      <a:pt x="3924" y="7602"/>
                      <a:pt x="6550" y="10344"/>
                      <a:pt x="11023" y="10344"/>
                    </a:cubicBezTo>
                    <a:cubicBezTo>
                      <a:pt x="13725" y="10344"/>
                      <a:pt x="17102" y="9343"/>
                      <a:pt x="20982" y="6131"/>
                    </a:cubicBezTo>
                    <a:cubicBezTo>
                      <a:pt x="20982" y="6131"/>
                      <a:pt x="24088" y="11063"/>
                      <a:pt x="23734" y="17221"/>
                    </a:cubicBezTo>
                    <a:cubicBezTo>
                      <a:pt x="25096" y="17412"/>
                      <a:pt x="23325" y="21880"/>
                      <a:pt x="22671" y="24932"/>
                    </a:cubicBezTo>
                    <a:cubicBezTo>
                      <a:pt x="26568" y="24360"/>
                      <a:pt x="26540" y="11826"/>
                      <a:pt x="25641" y="9019"/>
                    </a:cubicBezTo>
                    <a:cubicBezTo>
                      <a:pt x="24769" y="6240"/>
                      <a:pt x="20845" y="109"/>
                      <a:pt x="12862" y="0"/>
                    </a:cubicBezTo>
                    <a:close/>
                  </a:path>
                </a:pathLst>
              </a:custGeom>
              <a:solidFill>
                <a:srgbClr val="211A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2056;p39">
                <a:extLst>
                  <a:ext uri="{FF2B5EF4-FFF2-40B4-BE49-F238E27FC236}">
                    <a16:creationId xmlns:a16="http://schemas.microsoft.com/office/drawing/2014/main" id="{4206F83E-D776-AC73-721B-C9CCAB98960F}"/>
                  </a:ext>
                </a:extLst>
              </p:cNvPr>
              <p:cNvSpPr/>
              <p:nvPr/>
            </p:nvSpPr>
            <p:spPr>
              <a:xfrm>
                <a:off x="1784273" y="2458127"/>
                <a:ext cx="102012" cy="35551"/>
              </a:xfrm>
              <a:custGeom>
                <a:rect l="l" t="t" r="r" b="b"/>
                <a:pathLst>
                  <a:path w="3598" h="1254" fill="none" extrusionOk="0">
                    <a:moveTo>
                      <a:pt x="1" y="382"/>
                    </a:moveTo>
                    <a:cubicBezTo>
                      <a:pt x="600" y="82"/>
                      <a:pt x="1309" y="0"/>
                      <a:pt x="1963" y="164"/>
                    </a:cubicBezTo>
                    <a:cubicBezTo>
                      <a:pt x="2617" y="327"/>
                      <a:pt x="3189" y="709"/>
                      <a:pt x="3598" y="1254"/>
                    </a:cubicBezTo>
                  </a:path>
                </a:pathLst>
              </a:custGeom>
              <a:noFill/>
              <a:ln w="14300" cap="rnd" cmpd="sng">
                <a:solidFill>
                  <a:srgbClr val="762627"/>
                </a:solidFill>
                <a:prstDash val="solid"/>
                <a:miter lim="2724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2057;p39">
                <a:extLst>
                  <a:ext uri="{FF2B5EF4-FFF2-40B4-BE49-F238E27FC236}">
                    <a16:creationId xmlns:a16="http://schemas.microsoft.com/office/drawing/2014/main" id="{E0EE2F99-4F33-8AD4-74B3-7779F8CAAB9F}"/>
                  </a:ext>
                </a:extLst>
              </p:cNvPr>
              <p:cNvSpPr/>
              <p:nvPr/>
            </p:nvSpPr>
            <p:spPr>
              <a:xfrm>
                <a:off x="2103355" y="2478200"/>
                <a:ext cx="121320" cy="23984"/>
              </a:xfrm>
              <a:custGeom>
                <a:rect l="l" t="t" r="r" b="b"/>
                <a:pathLst>
                  <a:path w="4279" h="845" fill="none" extrusionOk="0">
                    <a:moveTo>
                      <a:pt x="0" y="845"/>
                    </a:moveTo>
                    <a:cubicBezTo>
                      <a:pt x="600" y="355"/>
                      <a:pt x="1336" y="55"/>
                      <a:pt x="2126" y="28"/>
                    </a:cubicBezTo>
                    <a:cubicBezTo>
                      <a:pt x="2889" y="1"/>
                      <a:pt x="3652" y="246"/>
                      <a:pt x="4278" y="709"/>
                    </a:cubicBezTo>
                  </a:path>
                </a:pathLst>
              </a:custGeom>
              <a:noFill/>
              <a:ln w="14300" cap="rnd" cmpd="sng">
                <a:solidFill>
                  <a:srgbClr val="762627"/>
                </a:solidFill>
                <a:prstDash val="solid"/>
                <a:miter lim="2724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2058;p39">
                <a:extLst>
                  <a:ext uri="{FF2B5EF4-FFF2-40B4-BE49-F238E27FC236}">
                    <a16:creationId xmlns:a16="http://schemas.microsoft.com/office/drawing/2014/main" id="{C87A964B-7287-14B4-49E1-82E32DEDFAEC}"/>
                  </a:ext>
                </a:extLst>
              </p:cNvPr>
              <p:cNvSpPr/>
              <p:nvPr/>
            </p:nvSpPr>
            <p:spPr>
              <a:xfrm>
                <a:off x="1801284" y="2348402"/>
                <a:ext cx="95831" cy="10093"/>
              </a:xfrm>
              <a:custGeom>
                <a:rect l="l" t="t" r="r" b="b"/>
                <a:pathLst>
                  <a:path w="3380" h="356" fill="none" extrusionOk="0">
                    <a:moveTo>
                      <a:pt x="0" y="355"/>
                    </a:moveTo>
                    <a:cubicBezTo>
                      <a:pt x="1118" y="219"/>
                      <a:pt x="2262" y="110"/>
                      <a:pt x="3379" y="1"/>
                    </a:cubicBezTo>
                  </a:path>
                </a:pathLst>
              </a:custGeom>
              <a:noFill/>
              <a:ln w="9525" cap="rnd" cmpd="sng">
                <a:solidFill>
                  <a:srgbClr val="762627"/>
                </a:solidFill>
                <a:prstDash val="solid"/>
                <a:miter lim="2724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2059;p39">
                <a:extLst>
                  <a:ext uri="{FF2B5EF4-FFF2-40B4-BE49-F238E27FC236}">
                    <a16:creationId xmlns:a16="http://schemas.microsoft.com/office/drawing/2014/main" id="{FDB748C3-1316-FB82-7452-59C7779F0CB5}"/>
                  </a:ext>
                </a:extLst>
              </p:cNvPr>
              <p:cNvSpPr/>
              <p:nvPr/>
            </p:nvSpPr>
            <p:spPr>
              <a:xfrm>
                <a:off x="2119572" y="2368504"/>
                <a:ext cx="99687" cy="9299"/>
              </a:xfrm>
              <a:custGeom>
                <a:rect l="l" t="t" r="r" b="b"/>
                <a:pathLst>
                  <a:path w="3516" h="328" fill="none" extrusionOk="0">
                    <a:moveTo>
                      <a:pt x="1" y="0"/>
                    </a:moveTo>
                    <a:cubicBezTo>
                      <a:pt x="1172" y="109"/>
                      <a:pt x="2344" y="218"/>
                      <a:pt x="3516" y="327"/>
                    </a:cubicBezTo>
                  </a:path>
                </a:pathLst>
              </a:custGeom>
              <a:noFill/>
              <a:ln w="9525" cap="rnd" cmpd="sng">
                <a:solidFill>
                  <a:srgbClr val="762627"/>
                </a:solidFill>
                <a:prstDash val="solid"/>
                <a:miter lim="2724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2060;p39">
                <a:extLst>
                  <a:ext uri="{FF2B5EF4-FFF2-40B4-BE49-F238E27FC236}">
                    <a16:creationId xmlns:a16="http://schemas.microsoft.com/office/drawing/2014/main" id="{CB5F640B-022D-80F0-570F-74F6B42B34DB}"/>
                  </a:ext>
                </a:extLst>
              </p:cNvPr>
              <p:cNvSpPr/>
              <p:nvPr/>
            </p:nvSpPr>
            <p:spPr>
              <a:xfrm>
                <a:off x="1855353" y="2648174"/>
                <a:ext cx="247262" cy="164317"/>
              </a:xfrm>
              <a:custGeom>
                <a:rect l="l" t="t" r="r" b="b"/>
                <a:pathLst>
                  <a:path w="8721" h="5796" extrusionOk="0">
                    <a:moveTo>
                      <a:pt x="8720" y="0"/>
                    </a:moveTo>
                    <a:lnTo>
                      <a:pt x="8720" y="0"/>
                    </a:lnTo>
                    <a:cubicBezTo>
                      <a:pt x="7957" y="1063"/>
                      <a:pt x="6840" y="1853"/>
                      <a:pt x="5587" y="2262"/>
                    </a:cubicBezTo>
                    <a:cubicBezTo>
                      <a:pt x="4928" y="2477"/>
                      <a:pt x="4238" y="2586"/>
                      <a:pt x="3547" y="2586"/>
                    </a:cubicBezTo>
                    <a:cubicBezTo>
                      <a:pt x="2923" y="2586"/>
                      <a:pt x="2297" y="2497"/>
                      <a:pt x="1690" y="2316"/>
                    </a:cubicBezTo>
                    <a:cubicBezTo>
                      <a:pt x="1145" y="2153"/>
                      <a:pt x="600" y="1907"/>
                      <a:pt x="219" y="1471"/>
                    </a:cubicBezTo>
                    <a:lnTo>
                      <a:pt x="192" y="1499"/>
                    </a:lnTo>
                    <a:cubicBezTo>
                      <a:pt x="1" y="2071"/>
                      <a:pt x="83" y="2725"/>
                      <a:pt x="328" y="3270"/>
                    </a:cubicBezTo>
                    <a:cubicBezTo>
                      <a:pt x="573" y="3815"/>
                      <a:pt x="982" y="4305"/>
                      <a:pt x="1445" y="4687"/>
                    </a:cubicBezTo>
                    <a:cubicBezTo>
                      <a:pt x="1799" y="5014"/>
                      <a:pt x="2181" y="5286"/>
                      <a:pt x="2617" y="5477"/>
                    </a:cubicBezTo>
                    <a:cubicBezTo>
                      <a:pt x="3127" y="5711"/>
                      <a:pt x="3703" y="5795"/>
                      <a:pt x="4269" y="5795"/>
                    </a:cubicBezTo>
                    <a:cubicBezTo>
                      <a:pt x="4428" y="5795"/>
                      <a:pt x="4586" y="5789"/>
                      <a:pt x="4742" y="5777"/>
                    </a:cubicBezTo>
                    <a:cubicBezTo>
                      <a:pt x="5668" y="5695"/>
                      <a:pt x="6649" y="5395"/>
                      <a:pt x="7222" y="4659"/>
                    </a:cubicBezTo>
                    <a:cubicBezTo>
                      <a:pt x="7467" y="4333"/>
                      <a:pt x="7630" y="3951"/>
                      <a:pt x="7766" y="3570"/>
                    </a:cubicBezTo>
                    <a:cubicBezTo>
                      <a:pt x="8230" y="2425"/>
                      <a:pt x="8693" y="1253"/>
                      <a:pt x="8720" y="0"/>
                    </a:cubicBezTo>
                    <a:close/>
                  </a:path>
                </a:pathLst>
              </a:custGeom>
              <a:solidFill>
                <a:srgbClr val="762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2061;p39">
                <a:extLst>
                  <a:ext uri="{FF2B5EF4-FFF2-40B4-BE49-F238E27FC236}">
                    <a16:creationId xmlns:a16="http://schemas.microsoft.com/office/drawing/2014/main" id="{D0C59DE0-1D43-29F3-DB73-F713F6CD27A5}"/>
                  </a:ext>
                </a:extLst>
              </p:cNvPr>
              <p:cNvSpPr/>
              <p:nvPr/>
            </p:nvSpPr>
            <p:spPr>
              <a:xfrm>
                <a:off x="1911747" y="2766829"/>
                <a:ext cx="142188" cy="45672"/>
              </a:xfrm>
              <a:custGeom>
                <a:rect l="l" t="t" r="r" b="b"/>
                <a:pathLst>
                  <a:path w="5015" h="1611" extrusionOk="0">
                    <a:moveTo>
                      <a:pt x="2798" y="1"/>
                    </a:moveTo>
                    <a:cubicBezTo>
                      <a:pt x="2311" y="1"/>
                      <a:pt x="1826" y="62"/>
                      <a:pt x="1363" y="202"/>
                    </a:cubicBezTo>
                    <a:cubicBezTo>
                      <a:pt x="846" y="365"/>
                      <a:pt x="382" y="611"/>
                      <a:pt x="1" y="938"/>
                    </a:cubicBezTo>
                    <a:cubicBezTo>
                      <a:pt x="192" y="1074"/>
                      <a:pt x="410" y="1210"/>
                      <a:pt x="628" y="1292"/>
                    </a:cubicBezTo>
                    <a:cubicBezTo>
                      <a:pt x="1138" y="1526"/>
                      <a:pt x="1714" y="1610"/>
                      <a:pt x="2280" y="1610"/>
                    </a:cubicBezTo>
                    <a:cubicBezTo>
                      <a:pt x="2439" y="1610"/>
                      <a:pt x="2597" y="1604"/>
                      <a:pt x="2753" y="1592"/>
                    </a:cubicBezTo>
                    <a:cubicBezTo>
                      <a:pt x="3598" y="1537"/>
                      <a:pt x="4442" y="1292"/>
                      <a:pt x="5015" y="720"/>
                    </a:cubicBezTo>
                    <a:cubicBezTo>
                      <a:pt x="5015" y="665"/>
                      <a:pt x="4987" y="611"/>
                      <a:pt x="4960" y="556"/>
                    </a:cubicBezTo>
                    <a:cubicBezTo>
                      <a:pt x="4797" y="284"/>
                      <a:pt x="4470" y="202"/>
                      <a:pt x="4170" y="148"/>
                    </a:cubicBezTo>
                    <a:cubicBezTo>
                      <a:pt x="3720" y="55"/>
                      <a:pt x="3258" y="1"/>
                      <a:pt x="2798" y="1"/>
                    </a:cubicBezTo>
                    <a:close/>
                  </a:path>
                </a:pathLst>
              </a:custGeom>
              <a:solidFill>
                <a:srgbClr val="F46B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2062;p39">
                <a:extLst>
                  <a:ext uri="{FF2B5EF4-FFF2-40B4-BE49-F238E27FC236}">
                    <a16:creationId xmlns:a16="http://schemas.microsoft.com/office/drawing/2014/main" id="{4861846E-F300-644B-EF9F-9C05941C4FAF}"/>
                  </a:ext>
                </a:extLst>
              </p:cNvPr>
              <p:cNvSpPr/>
              <p:nvPr/>
            </p:nvSpPr>
            <p:spPr>
              <a:xfrm>
                <a:off x="1931849" y="2470545"/>
                <a:ext cx="60533" cy="161907"/>
              </a:xfrm>
              <a:custGeom>
                <a:rect l="l" t="t" r="r" b="b"/>
                <a:pathLst>
                  <a:path w="2135" h="5711" extrusionOk="0">
                    <a:moveTo>
                      <a:pt x="1764" y="0"/>
                    </a:moveTo>
                    <a:cubicBezTo>
                      <a:pt x="1511" y="0"/>
                      <a:pt x="1390" y="1821"/>
                      <a:pt x="1118" y="2886"/>
                    </a:cubicBezTo>
                    <a:cubicBezTo>
                      <a:pt x="791" y="4167"/>
                      <a:pt x="0" y="4685"/>
                      <a:pt x="273" y="5121"/>
                    </a:cubicBezTo>
                    <a:cubicBezTo>
                      <a:pt x="476" y="5446"/>
                      <a:pt x="1697" y="5711"/>
                      <a:pt x="2019" y="5711"/>
                    </a:cubicBezTo>
                    <a:cubicBezTo>
                      <a:pt x="2129" y="5711"/>
                      <a:pt x="2135" y="5680"/>
                      <a:pt x="1962" y="5611"/>
                    </a:cubicBezTo>
                    <a:cubicBezTo>
                      <a:pt x="1254" y="5311"/>
                      <a:pt x="409" y="4603"/>
                      <a:pt x="1118" y="4058"/>
                    </a:cubicBezTo>
                    <a:cubicBezTo>
                      <a:pt x="1826" y="3486"/>
                      <a:pt x="1935" y="243"/>
                      <a:pt x="1935" y="243"/>
                    </a:cubicBezTo>
                    <a:cubicBezTo>
                      <a:pt x="1871" y="74"/>
                      <a:pt x="1815" y="0"/>
                      <a:pt x="1764" y="0"/>
                    </a:cubicBezTo>
                    <a:close/>
                  </a:path>
                </a:pathLst>
              </a:custGeom>
              <a:solidFill>
                <a:srgbClr val="762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 name="Google Shape;2063;p39">
              <a:extLst>
                <a:ext uri="{FF2B5EF4-FFF2-40B4-BE49-F238E27FC236}">
                  <a16:creationId xmlns:a16="http://schemas.microsoft.com/office/drawing/2014/main" id="{93B2BF25-46DC-3B36-A59B-454CABBF4478}"/>
                </a:ext>
              </a:extLst>
            </p:cNvPr>
            <p:cNvGrpSpPr/>
            <p:nvPr/>
          </p:nvGrpSpPr>
          <p:grpSpPr>
            <a:xfrm>
              <a:off x="1721390" y="2097542"/>
              <a:ext cx="1761766" cy="3061975"/>
              <a:chOff x="1721390" y="2097542"/>
              <a:chExt cx="1761766" cy="3061975"/>
            </a:xfrm>
          </p:grpSpPr>
          <p:sp>
            <p:nvSpPr>
              <p:cNvPr id="26" name="Google Shape;2064;p39">
                <a:extLst>
                  <a:ext uri="{FF2B5EF4-FFF2-40B4-BE49-F238E27FC236}">
                    <a16:creationId xmlns:a16="http://schemas.microsoft.com/office/drawing/2014/main" id="{9BCFFC3C-183C-E59D-A8E2-493BA29DF113}"/>
                  </a:ext>
                </a:extLst>
              </p:cNvPr>
              <p:cNvSpPr/>
              <p:nvPr/>
            </p:nvSpPr>
            <p:spPr>
              <a:xfrm>
                <a:off x="2359862" y="2984387"/>
                <a:ext cx="573599" cy="724499"/>
              </a:xfrm>
              <a:custGeom>
                <a:rect l="l" t="t" r="r" b="b"/>
                <a:pathLst>
                  <a:path w="19846" h="25067" extrusionOk="0">
                    <a:moveTo>
                      <a:pt x="12760" y="0"/>
                    </a:moveTo>
                    <a:cubicBezTo>
                      <a:pt x="11984" y="0"/>
                      <a:pt x="6008" y="214"/>
                      <a:pt x="4505" y="6759"/>
                    </a:cubicBezTo>
                    <a:cubicBezTo>
                      <a:pt x="3844" y="9450"/>
                      <a:pt x="4001" y="12611"/>
                      <a:pt x="2142" y="12611"/>
                    </a:cubicBezTo>
                    <a:cubicBezTo>
                      <a:pt x="1855" y="12611"/>
                      <a:pt x="1520" y="12536"/>
                      <a:pt x="1126" y="12372"/>
                    </a:cubicBezTo>
                    <a:cubicBezTo>
                      <a:pt x="1052" y="12321"/>
                      <a:pt x="979" y="12298"/>
                      <a:pt x="911" y="12298"/>
                    </a:cubicBezTo>
                    <a:cubicBezTo>
                      <a:pt x="275" y="12298"/>
                      <a:pt x="0" y="14275"/>
                      <a:pt x="2189" y="14742"/>
                    </a:cubicBezTo>
                    <a:cubicBezTo>
                      <a:pt x="1753" y="17603"/>
                      <a:pt x="1181" y="21963"/>
                      <a:pt x="7475" y="24470"/>
                    </a:cubicBezTo>
                    <a:cubicBezTo>
                      <a:pt x="8550" y="24891"/>
                      <a:pt x="9582" y="25066"/>
                      <a:pt x="10552" y="25066"/>
                    </a:cubicBezTo>
                    <a:cubicBezTo>
                      <a:pt x="15289" y="25066"/>
                      <a:pt x="18592" y="20900"/>
                      <a:pt x="18592" y="20900"/>
                    </a:cubicBezTo>
                    <a:lnTo>
                      <a:pt x="19846" y="3244"/>
                    </a:lnTo>
                    <a:lnTo>
                      <a:pt x="12843" y="1"/>
                    </a:lnTo>
                    <a:cubicBezTo>
                      <a:pt x="12843" y="1"/>
                      <a:pt x="12814" y="0"/>
                      <a:pt x="12760" y="0"/>
                    </a:cubicBezTo>
                    <a:close/>
                  </a:path>
                </a:pathLst>
              </a:custGeom>
              <a:solidFill>
                <a:srgbClr val="F8C6A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2065;p39">
                <a:extLst>
                  <a:ext uri="{FF2B5EF4-FFF2-40B4-BE49-F238E27FC236}">
                    <a16:creationId xmlns:a16="http://schemas.microsoft.com/office/drawing/2014/main" id="{80543A7A-C0F1-A51F-0231-144B3CF9DEE2}"/>
                  </a:ext>
                </a:extLst>
              </p:cNvPr>
              <p:cNvSpPr/>
              <p:nvPr/>
            </p:nvSpPr>
            <p:spPr>
              <a:xfrm>
                <a:off x="1721390" y="2560415"/>
                <a:ext cx="651318" cy="1502901"/>
              </a:xfrm>
              <a:custGeom>
                <a:rect l="l" t="t" r="r" b="b"/>
                <a:pathLst>
                  <a:path w="22535" h="51998" extrusionOk="0">
                    <a:moveTo>
                      <a:pt x="5260" y="0"/>
                    </a:moveTo>
                    <a:cubicBezTo>
                      <a:pt x="4920" y="0"/>
                      <a:pt x="4547" y="373"/>
                      <a:pt x="4251" y="1399"/>
                    </a:cubicBezTo>
                    <a:cubicBezTo>
                      <a:pt x="4142" y="1360"/>
                      <a:pt x="3992" y="1328"/>
                      <a:pt x="3829" y="1328"/>
                    </a:cubicBezTo>
                    <a:cubicBezTo>
                      <a:pt x="3421" y="1328"/>
                      <a:pt x="2927" y="1529"/>
                      <a:pt x="2752" y="2326"/>
                    </a:cubicBezTo>
                    <a:cubicBezTo>
                      <a:pt x="2715" y="2321"/>
                      <a:pt x="2677" y="2319"/>
                      <a:pt x="2640" y="2319"/>
                    </a:cubicBezTo>
                    <a:cubicBezTo>
                      <a:pt x="1568" y="2319"/>
                      <a:pt x="617" y="4235"/>
                      <a:pt x="327" y="9001"/>
                    </a:cubicBezTo>
                    <a:cubicBezTo>
                      <a:pt x="0" y="13933"/>
                      <a:pt x="5313" y="40691"/>
                      <a:pt x="18910" y="51999"/>
                    </a:cubicBezTo>
                    <a:cubicBezTo>
                      <a:pt x="21662" y="46249"/>
                      <a:pt x="22534" y="43388"/>
                      <a:pt x="22534" y="43388"/>
                    </a:cubicBezTo>
                    <a:cubicBezTo>
                      <a:pt x="22534" y="43388"/>
                      <a:pt x="11744" y="28892"/>
                      <a:pt x="8665" y="21672"/>
                    </a:cubicBezTo>
                    <a:cubicBezTo>
                      <a:pt x="5613" y="14424"/>
                      <a:pt x="5858" y="11808"/>
                      <a:pt x="7684" y="8184"/>
                    </a:cubicBezTo>
                    <a:cubicBezTo>
                      <a:pt x="7997" y="7506"/>
                      <a:pt x="7578" y="7138"/>
                      <a:pt x="7098" y="7138"/>
                    </a:cubicBezTo>
                    <a:cubicBezTo>
                      <a:pt x="6827" y="7138"/>
                      <a:pt x="6536" y="7256"/>
                      <a:pt x="6349" y="7503"/>
                    </a:cubicBezTo>
                    <a:cubicBezTo>
                      <a:pt x="6376" y="4803"/>
                      <a:pt x="8343" y="1395"/>
                      <a:pt x="6308" y="1395"/>
                    </a:cubicBezTo>
                    <a:cubicBezTo>
                      <a:pt x="6269" y="1395"/>
                      <a:pt x="6228" y="1397"/>
                      <a:pt x="6185" y="1399"/>
                    </a:cubicBezTo>
                    <a:cubicBezTo>
                      <a:pt x="6138" y="718"/>
                      <a:pt x="5731" y="0"/>
                      <a:pt x="5260" y="0"/>
                    </a:cubicBezTo>
                    <a:close/>
                  </a:path>
                </a:pathLst>
              </a:custGeom>
              <a:solidFill>
                <a:srgbClr val="F8C6A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2066;p39">
                <a:extLst>
                  <a:ext uri="{FF2B5EF4-FFF2-40B4-BE49-F238E27FC236}">
                    <a16:creationId xmlns:a16="http://schemas.microsoft.com/office/drawing/2014/main" id="{9F9E8A4C-5FD8-CA3D-442D-4A00575EB17A}"/>
                  </a:ext>
                </a:extLst>
              </p:cNvPr>
              <p:cNvSpPr/>
              <p:nvPr/>
            </p:nvSpPr>
            <p:spPr>
              <a:xfrm>
                <a:off x="2542124" y="2097542"/>
                <a:ext cx="487117" cy="953072"/>
              </a:xfrm>
              <a:custGeom>
                <a:rect l="l" t="t" r="r" b="b"/>
                <a:pathLst>
                  <a:path w="15941" h="31192" extrusionOk="0">
                    <a:moveTo>
                      <a:pt x="3012" y="1"/>
                    </a:moveTo>
                    <a:cubicBezTo>
                      <a:pt x="2971" y="1"/>
                      <a:pt x="2930" y="7"/>
                      <a:pt x="2888" y="19"/>
                    </a:cubicBezTo>
                    <a:cubicBezTo>
                      <a:pt x="2180" y="265"/>
                      <a:pt x="3706" y="2962"/>
                      <a:pt x="4605" y="7567"/>
                    </a:cubicBezTo>
                    <a:cubicBezTo>
                      <a:pt x="3107" y="3734"/>
                      <a:pt x="1231" y="1509"/>
                      <a:pt x="607" y="1509"/>
                    </a:cubicBezTo>
                    <a:cubicBezTo>
                      <a:pt x="561" y="1509"/>
                      <a:pt x="522" y="1521"/>
                      <a:pt x="491" y="1545"/>
                    </a:cubicBezTo>
                    <a:cubicBezTo>
                      <a:pt x="0" y="1900"/>
                      <a:pt x="1880" y="5551"/>
                      <a:pt x="3433" y="9502"/>
                    </a:cubicBezTo>
                    <a:cubicBezTo>
                      <a:pt x="2221" y="7607"/>
                      <a:pt x="1373" y="7144"/>
                      <a:pt x="833" y="7144"/>
                    </a:cubicBezTo>
                    <a:cubicBezTo>
                      <a:pt x="316" y="7144"/>
                      <a:pt x="82" y="7567"/>
                      <a:pt x="82" y="7567"/>
                    </a:cubicBezTo>
                    <a:cubicBezTo>
                      <a:pt x="82" y="7567"/>
                      <a:pt x="2425" y="10265"/>
                      <a:pt x="3433" y="12308"/>
                    </a:cubicBezTo>
                    <a:cubicBezTo>
                      <a:pt x="5940" y="16368"/>
                      <a:pt x="7711" y="29257"/>
                      <a:pt x="7711" y="29257"/>
                    </a:cubicBezTo>
                    <a:cubicBezTo>
                      <a:pt x="7711" y="29257"/>
                      <a:pt x="12114" y="31192"/>
                      <a:pt x="14925" y="31192"/>
                    </a:cubicBezTo>
                    <a:cubicBezTo>
                      <a:pt x="15296" y="31192"/>
                      <a:pt x="15639" y="31158"/>
                      <a:pt x="15940" y="31082"/>
                    </a:cubicBezTo>
                    <a:cubicBezTo>
                      <a:pt x="14196" y="24243"/>
                      <a:pt x="8583" y="11791"/>
                      <a:pt x="8066" y="8957"/>
                    </a:cubicBezTo>
                    <a:cubicBezTo>
                      <a:pt x="7431" y="4321"/>
                      <a:pt x="7212" y="3050"/>
                      <a:pt x="6410" y="3050"/>
                    </a:cubicBezTo>
                    <a:cubicBezTo>
                      <a:pt x="6316" y="3050"/>
                      <a:pt x="6215" y="3067"/>
                      <a:pt x="6104" y="3099"/>
                    </a:cubicBezTo>
                    <a:cubicBezTo>
                      <a:pt x="5672" y="1559"/>
                      <a:pt x="5239" y="1171"/>
                      <a:pt x="4913" y="1171"/>
                    </a:cubicBezTo>
                    <a:cubicBezTo>
                      <a:pt x="4582" y="1171"/>
                      <a:pt x="4360" y="1573"/>
                      <a:pt x="4360" y="1573"/>
                    </a:cubicBezTo>
                    <a:cubicBezTo>
                      <a:pt x="4360" y="1573"/>
                      <a:pt x="3683" y="1"/>
                      <a:pt x="3012" y="1"/>
                    </a:cubicBezTo>
                    <a:close/>
                  </a:path>
                </a:pathLst>
              </a:custGeom>
              <a:solidFill>
                <a:srgbClr val="F8C6A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2067;p39">
                <a:extLst>
                  <a:ext uri="{FF2B5EF4-FFF2-40B4-BE49-F238E27FC236}">
                    <a16:creationId xmlns:a16="http://schemas.microsoft.com/office/drawing/2014/main" id="{C5B440E9-F0B4-0461-0B48-C136DEA95CEC}"/>
                  </a:ext>
                </a:extLst>
              </p:cNvPr>
              <p:cNvSpPr/>
              <p:nvPr/>
            </p:nvSpPr>
            <p:spPr>
              <a:xfrm>
                <a:off x="2185279" y="3710757"/>
                <a:ext cx="789905" cy="1095231"/>
              </a:xfrm>
              <a:custGeom>
                <a:rect l="l" t="t" r="r" b="b"/>
                <a:pathLst>
                  <a:path w="27330" h="37894" extrusionOk="0">
                    <a:moveTo>
                      <a:pt x="4469" y="0"/>
                    </a:moveTo>
                    <a:cubicBezTo>
                      <a:pt x="4448" y="0"/>
                      <a:pt x="4428" y="7"/>
                      <a:pt x="4414" y="21"/>
                    </a:cubicBezTo>
                    <a:cubicBezTo>
                      <a:pt x="2861" y="2119"/>
                      <a:pt x="600" y="6915"/>
                      <a:pt x="300" y="11165"/>
                    </a:cubicBezTo>
                    <a:cubicBezTo>
                      <a:pt x="1472" y="12473"/>
                      <a:pt x="4551" y="15498"/>
                      <a:pt x="4387" y="15961"/>
                    </a:cubicBezTo>
                    <a:cubicBezTo>
                      <a:pt x="4251" y="16424"/>
                      <a:pt x="0" y="21274"/>
                      <a:pt x="82" y="23836"/>
                    </a:cubicBezTo>
                    <a:cubicBezTo>
                      <a:pt x="136" y="26370"/>
                      <a:pt x="5096" y="33645"/>
                      <a:pt x="5395" y="36806"/>
                    </a:cubicBezTo>
                    <a:cubicBezTo>
                      <a:pt x="7987" y="37457"/>
                      <a:pt x="12817" y="37893"/>
                      <a:pt x="17351" y="37893"/>
                    </a:cubicBezTo>
                    <a:cubicBezTo>
                      <a:pt x="21351" y="37893"/>
                      <a:pt x="25121" y="37554"/>
                      <a:pt x="26921" y="36724"/>
                    </a:cubicBezTo>
                    <a:cubicBezTo>
                      <a:pt x="26921" y="32473"/>
                      <a:pt x="27330" y="10866"/>
                      <a:pt x="27330" y="10866"/>
                    </a:cubicBezTo>
                    <a:lnTo>
                      <a:pt x="11335" y="6451"/>
                    </a:lnTo>
                    <a:cubicBezTo>
                      <a:pt x="11335" y="6451"/>
                      <a:pt x="6267" y="2991"/>
                      <a:pt x="4523" y="21"/>
                    </a:cubicBezTo>
                    <a:cubicBezTo>
                      <a:pt x="4510" y="7"/>
                      <a:pt x="4489" y="0"/>
                      <a:pt x="4469" y="0"/>
                    </a:cubicBezTo>
                    <a:close/>
                  </a:path>
                </a:pathLst>
              </a:custGeom>
              <a:solidFill>
                <a:srgbClr val="75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2068;p39">
                <a:extLst>
                  <a:ext uri="{FF2B5EF4-FFF2-40B4-BE49-F238E27FC236}">
                    <a16:creationId xmlns:a16="http://schemas.microsoft.com/office/drawing/2014/main" id="{E11F33B2-704B-6A19-7200-032853AAA951}"/>
                  </a:ext>
                </a:extLst>
              </p:cNvPr>
              <p:cNvSpPr/>
              <p:nvPr/>
            </p:nvSpPr>
            <p:spPr>
              <a:xfrm>
                <a:off x="2334917" y="2963402"/>
                <a:ext cx="1148239" cy="1685218"/>
              </a:xfrm>
              <a:custGeom>
                <a:rect l="l" t="t" r="r" b="b"/>
                <a:pathLst>
                  <a:path w="39728" h="58307" extrusionOk="0">
                    <a:moveTo>
                      <a:pt x="16567" y="0"/>
                    </a:moveTo>
                    <a:cubicBezTo>
                      <a:pt x="15030" y="0"/>
                      <a:pt x="13344" y="220"/>
                      <a:pt x="11499" y="727"/>
                    </a:cubicBezTo>
                    <a:cubicBezTo>
                      <a:pt x="11499" y="727"/>
                      <a:pt x="8093" y="5059"/>
                      <a:pt x="8910" y="12198"/>
                    </a:cubicBezTo>
                    <a:cubicBezTo>
                      <a:pt x="9701" y="19337"/>
                      <a:pt x="8474" y="22662"/>
                      <a:pt x="5150" y="26694"/>
                    </a:cubicBezTo>
                    <a:cubicBezTo>
                      <a:pt x="1853" y="30700"/>
                      <a:pt x="3243" y="34433"/>
                      <a:pt x="5150" y="38057"/>
                    </a:cubicBezTo>
                    <a:cubicBezTo>
                      <a:pt x="7085" y="41653"/>
                      <a:pt x="4169" y="43888"/>
                      <a:pt x="2071" y="46994"/>
                    </a:cubicBezTo>
                    <a:cubicBezTo>
                      <a:pt x="0" y="50073"/>
                      <a:pt x="927" y="55550"/>
                      <a:pt x="5940" y="57866"/>
                    </a:cubicBezTo>
                    <a:cubicBezTo>
                      <a:pt x="6613" y="58177"/>
                      <a:pt x="7201" y="58307"/>
                      <a:pt x="7730" y="58307"/>
                    </a:cubicBezTo>
                    <a:cubicBezTo>
                      <a:pt x="10467" y="58307"/>
                      <a:pt x="11615" y="54813"/>
                      <a:pt x="14732" y="54813"/>
                    </a:cubicBezTo>
                    <a:cubicBezTo>
                      <a:pt x="15498" y="54813"/>
                      <a:pt x="16382" y="55024"/>
                      <a:pt x="17439" y="55550"/>
                    </a:cubicBezTo>
                    <a:cubicBezTo>
                      <a:pt x="19685" y="56667"/>
                      <a:pt x="21642" y="57216"/>
                      <a:pt x="23391" y="57216"/>
                    </a:cubicBezTo>
                    <a:cubicBezTo>
                      <a:pt x="25908" y="57216"/>
                      <a:pt x="27994" y="56079"/>
                      <a:pt x="29891" y="53860"/>
                    </a:cubicBezTo>
                    <a:cubicBezTo>
                      <a:pt x="30600" y="53016"/>
                      <a:pt x="31499" y="52335"/>
                      <a:pt x="32562" y="52035"/>
                    </a:cubicBezTo>
                    <a:cubicBezTo>
                      <a:pt x="37603" y="50563"/>
                      <a:pt x="39728" y="41136"/>
                      <a:pt x="36949" y="36258"/>
                    </a:cubicBezTo>
                    <a:cubicBezTo>
                      <a:pt x="33951" y="30918"/>
                      <a:pt x="30164" y="26613"/>
                      <a:pt x="29101" y="22662"/>
                    </a:cubicBezTo>
                    <a:cubicBezTo>
                      <a:pt x="28011" y="18738"/>
                      <a:pt x="30627" y="8847"/>
                      <a:pt x="28011" y="5604"/>
                    </a:cubicBezTo>
                    <a:cubicBezTo>
                      <a:pt x="25949" y="3048"/>
                      <a:pt x="22294" y="0"/>
                      <a:pt x="16567" y="0"/>
                    </a:cubicBezTo>
                    <a:close/>
                  </a:path>
                </a:pathLst>
              </a:custGeom>
              <a:solidFill>
                <a:srgbClr val="0C46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2069;p39">
                <a:extLst>
                  <a:ext uri="{FF2B5EF4-FFF2-40B4-BE49-F238E27FC236}">
                    <a16:creationId xmlns:a16="http://schemas.microsoft.com/office/drawing/2014/main" id="{63E5EACB-9843-2F06-7B93-C5B120BA4B83}"/>
                  </a:ext>
                </a:extLst>
              </p:cNvPr>
              <p:cNvSpPr/>
              <p:nvPr/>
            </p:nvSpPr>
            <p:spPr>
              <a:xfrm>
                <a:off x="2342146" y="4768392"/>
                <a:ext cx="635072" cy="391124"/>
              </a:xfrm>
              <a:custGeom>
                <a:rect l="l" t="t" r="r" b="b"/>
                <a:pathLst>
                  <a:path w="22126" h="13628" extrusionOk="0">
                    <a:moveTo>
                      <a:pt x="21526" y="1"/>
                    </a:moveTo>
                    <a:lnTo>
                      <a:pt x="0" y="83"/>
                    </a:lnTo>
                    <a:cubicBezTo>
                      <a:pt x="0" y="83"/>
                      <a:pt x="355" y="10682"/>
                      <a:pt x="0" y="13543"/>
                    </a:cubicBezTo>
                    <a:cubicBezTo>
                      <a:pt x="1753" y="13607"/>
                      <a:pt x="4796" y="13628"/>
                      <a:pt x="8074" y="13628"/>
                    </a:cubicBezTo>
                    <a:cubicBezTo>
                      <a:pt x="14629" y="13628"/>
                      <a:pt x="22126" y="13543"/>
                      <a:pt x="22126" y="13543"/>
                    </a:cubicBezTo>
                    <a:lnTo>
                      <a:pt x="21526" y="1"/>
                    </a:lnTo>
                    <a:close/>
                  </a:path>
                </a:pathLst>
              </a:custGeom>
              <a:solidFill>
                <a:srgbClr val="75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2070;p39">
                <a:extLst>
                  <a:ext uri="{FF2B5EF4-FFF2-40B4-BE49-F238E27FC236}">
                    <a16:creationId xmlns:a16="http://schemas.microsoft.com/office/drawing/2014/main" id="{E0C8BDD8-CEF9-E968-E63E-6E888C1DA4DF}"/>
                  </a:ext>
                </a:extLst>
              </p:cNvPr>
              <p:cNvSpPr/>
              <p:nvPr/>
            </p:nvSpPr>
            <p:spPr>
              <a:xfrm>
                <a:off x="2427845" y="3449316"/>
                <a:ext cx="116361" cy="73094"/>
              </a:xfrm>
              <a:custGeom>
                <a:rect l="l" t="t" r="r" b="b"/>
                <a:pathLst>
                  <a:path w="4026" h="2529" extrusionOk="0">
                    <a:moveTo>
                      <a:pt x="3836" y="0"/>
                    </a:moveTo>
                    <a:cubicBezTo>
                      <a:pt x="3790" y="0"/>
                      <a:pt x="3741" y="22"/>
                      <a:pt x="3706" y="74"/>
                    </a:cubicBezTo>
                    <a:cubicBezTo>
                      <a:pt x="2943" y="1273"/>
                      <a:pt x="1608" y="2118"/>
                      <a:pt x="164" y="2254"/>
                    </a:cubicBezTo>
                    <a:cubicBezTo>
                      <a:pt x="8" y="2254"/>
                      <a:pt x="1" y="2528"/>
                      <a:pt x="144" y="2528"/>
                    </a:cubicBezTo>
                    <a:cubicBezTo>
                      <a:pt x="150" y="2528"/>
                      <a:pt x="157" y="2528"/>
                      <a:pt x="164" y="2526"/>
                    </a:cubicBezTo>
                    <a:cubicBezTo>
                      <a:pt x="1717" y="2390"/>
                      <a:pt x="3134" y="1518"/>
                      <a:pt x="3952" y="210"/>
                    </a:cubicBezTo>
                    <a:cubicBezTo>
                      <a:pt x="4026" y="99"/>
                      <a:pt x="3936" y="0"/>
                      <a:pt x="3836" y="0"/>
                    </a:cubicBezTo>
                    <a:close/>
                  </a:path>
                </a:pathLst>
              </a:custGeom>
              <a:solidFill>
                <a:srgbClr val="762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2071;p39">
                <a:extLst>
                  <a:ext uri="{FF2B5EF4-FFF2-40B4-BE49-F238E27FC236}">
                    <a16:creationId xmlns:a16="http://schemas.microsoft.com/office/drawing/2014/main" id="{AFB02837-983C-56F6-0C60-2718AFBB9356}"/>
                  </a:ext>
                </a:extLst>
              </p:cNvPr>
              <p:cNvSpPr/>
              <p:nvPr/>
            </p:nvSpPr>
            <p:spPr>
              <a:xfrm>
                <a:off x="2502679" y="3295486"/>
                <a:ext cx="74829" cy="32342"/>
              </a:xfrm>
              <a:custGeom>
                <a:rect l="l" t="t" r="r" b="b"/>
                <a:pathLst>
                  <a:path w="2589" h="1119" fill="none" extrusionOk="0">
                    <a:moveTo>
                      <a:pt x="0" y="355"/>
                    </a:moveTo>
                    <a:cubicBezTo>
                      <a:pt x="436" y="83"/>
                      <a:pt x="981" y="1"/>
                      <a:pt x="1472" y="137"/>
                    </a:cubicBezTo>
                    <a:cubicBezTo>
                      <a:pt x="1962" y="273"/>
                      <a:pt x="2371" y="655"/>
                      <a:pt x="2589" y="1118"/>
                    </a:cubicBezTo>
                  </a:path>
                </a:pathLst>
              </a:custGeom>
              <a:noFill/>
              <a:ln w="14300" cap="rnd" cmpd="sng">
                <a:solidFill>
                  <a:srgbClr val="762627"/>
                </a:solidFill>
                <a:prstDash val="solid"/>
                <a:miter lim="2724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2072;p39">
                <a:extLst>
                  <a:ext uri="{FF2B5EF4-FFF2-40B4-BE49-F238E27FC236}">
                    <a16:creationId xmlns:a16="http://schemas.microsoft.com/office/drawing/2014/main" id="{F629506D-70C4-D51C-2018-AE3DBF7EE5E8}"/>
                  </a:ext>
                </a:extLst>
              </p:cNvPr>
              <p:cNvSpPr/>
              <p:nvPr/>
            </p:nvSpPr>
            <p:spPr>
              <a:xfrm>
                <a:off x="2549938" y="3178741"/>
                <a:ext cx="49626" cy="22284"/>
              </a:xfrm>
              <a:custGeom>
                <a:rect l="l" t="t" r="r" b="b"/>
                <a:pathLst>
                  <a:path w="1716" h="771" extrusionOk="0">
                    <a:moveTo>
                      <a:pt x="175" y="0"/>
                    </a:moveTo>
                    <a:cubicBezTo>
                      <a:pt x="109" y="0"/>
                      <a:pt x="50" y="49"/>
                      <a:pt x="27" y="116"/>
                    </a:cubicBezTo>
                    <a:cubicBezTo>
                      <a:pt x="0" y="198"/>
                      <a:pt x="55" y="253"/>
                      <a:pt x="136" y="280"/>
                    </a:cubicBezTo>
                    <a:cubicBezTo>
                      <a:pt x="599" y="443"/>
                      <a:pt x="1063" y="607"/>
                      <a:pt x="1526" y="770"/>
                    </a:cubicBezTo>
                    <a:cubicBezTo>
                      <a:pt x="1608" y="770"/>
                      <a:pt x="1689" y="743"/>
                      <a:pt x="1689" y="661"/>
                    </a:cubicBezTo>
                    <a:cubicBezTo>
                      <a:pt x="1717" y="580"/>
                      <a:pt x="1662" y="498"/>
                      <a:pt x="1608" y="471"/>
                    </a:cubicBezTo>
                    <a:cubicBezTo>
                      <a:pt x="1144" y="334"/>
                      <a:pt x="681" y="171"/>
                      <a:pt x="218" y="7"/>
                    </a:cubicBezTo>
                    <a:cubicBezTo>
                      <a:pt x="204" y="2"/>
                      <a:pt x="189" y="0"/>
                      <a:pt x="175" y="0"/>
                    </a:cubicBezTo>
                    <a:close/>
                  </a:path>
                </a:pathLst>
              </a:custGeom>
              <a:solidFill>
                <a:srgbClr val="762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 name="Google Shape;2073;p39">
              <a:extLst>
                <a:ext uri="{FF2B5EF4-FFF2-40B4-BE49-F238E27FC236}">
                  <a16:creationId xmlns:a16="http://schemas.microsoft.com/office/drawing/2014/main" id="{7AE6FB41-9D88-59D3-EFAE-83F4E155CB1A}"/>
                </a:ext>
              </a:extLst>
            </p:cNvPr>
            <p:cNvGrpSpPr/>
            <p:nvPr/>
          </p:nvGrpSpPr>
          <p:grpSpPr>
            <a:xfrm>
              <a:off x="101650" y="2570134"/>
              <a:ext cx="1536215" cy="2575352"/>
              <a:chOff x="101650" y="2570134"/>
              <a:chExt cx="1536215" cy="2575352"/>
            </a:xfrm>
          </p:grpSpPr>
          <p:sp>
            <p:nvSpPr>
              <p:cNvPr id="6" name="Google Shape;2074;p39">
                <a:extLst>
                  <a:ext uri="{FF2B5EF4-FFF2-40B4-BE49-F238E27FC236}">
                    <a16:creationId xmlns:a16="http://schemas.microsoft.com/office/drawing/2014/main" id="{BBF4B06B-6A93-83B6-FF79-3725366725C4}"/>
                  </a:ext>
                </a:extLst>
              </p:cNvPr>
              <p:cNvSpPr/>
              <p:nvPr/>
            </p:nvSpPr>
            <p:spPr>
              <a:xfrm>
                <a:off x="615940" y="3226905"/>
                <a:ext cx="314972" cy="513550"/>
              </a:xfrm>
              <a:custGeom>
                <a:rect l="l" t="t" r="r" b="b"/>
                <a:pathLst>
                  <a:path w="11582" h="18884" extrusionOk="0">
                    <a:moveTo>
                      <a:pt x="1" y="0"/>
                    </a:moveTo>
                    <a:lnTo>
                      <a:pt x="2562" y="9210"/>
                    </a:lnTo>
                    <a:cubicBezTo>
                      <a:pt x="2562" y="9210"/>
                      <a:pt x="4388" y="17058"/>
                      <a:pt x="4769" y="17058"/>
                    </a:cubicBezTo>
                    <a:cubicBezTo>
                      <a:pt x="5151" y="17058"/>
                      <a:pt x="11282" y="18883"/>
                      <a:pt x="11282" y="18883"/>
                    </a:cubicBezTo>
                    <a:cubicBezTo>
                      <a:pt x="11282" y="18883"/>
                      <a:pt x="11581" y="17575"/>
                      <a:pt x="11581" y="14251"/>
                    </a:cubicBezTo>
                    <a:cubicBezTo>
                      <a:pt x="9538" y="10981"/>
                      <a:pt x="9374" y="4714"/>
                      <a:pt x="9374" y="4714"/>
                    </a:cubicBezTo>
                    <a:lnTo>
                      <a:pt x="1" y="0"/>
                    </a:lnTo>
                    <a:close/>
                  </a:path>
                </a:pathLst>
              </a:custGeom>
              <a:solidFill>
                <a:srgbClr val="FFC2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2075;p39">
                <a:extLst>
                  <a:ext uri="{FF2B5EF4-FFF2-40B4-BE49-F238E27FC236}">
                    <a16:creationId xmlns:a16="http://schemas.microsoft.com/office/drawing/2014/main" id="{9EAE7860-457C-4ABE-3327-7E8CAE040958}"/>
                  </a:ext>
                </a:extLst>
              </p:cNvPr>
              <p:cNvSpPr/>
              <p:nvPr/>
            </p:nvSpPr>
            <p:spPr>
              <a:xfrm>
                <a:off x="615940" y="3226905"/>
                <a:ext cx="263846" cy="220116"/>
              </a:xfrm>
              <a:custGeom>
                <a:rect l="l" t="t" r="r" b="b"/>
                <a:pathLst>
                  <a:path w="9702" h="8094" extrusionOk="0">
                    <a:moveTo>
                      <a:pt x="1" y="0"/>
                    </a:moveTo>
                    <a:lnTo>
                      <a:pt x="1145" y="4088"/>
                    </a:lnTo>
                    <a:cubicBezTo>
                      <a:pt x="4088" y="6594"/>
                      <a:pt x="7058" y="7712"/>
                      <a:pt x="9701" y="8093"/>
                    </a:cubicBezTo>
                    <a:cubicBezTo>
                      <a:pt x="9429" y="6186"/>
                      <a:pt x="9374" y="4714"/>
                      <a:pt x="9374" y="4714"/>
                    </a:cubicBezTo>
                    <a:lnTo>
                      <a:pt x="1" y="0"/>
                    </a:lnTo>
                    <a:close/>
                  </a:path>
                </a:pathLst>
              </a:custGeom>
              <a:solidFill>
                <a:srgbClr val="000000">
                  <a:alpha val="1606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2076;p39">
                <a:extLst>
                  <a:ext uri="{FF2B5EF4-FFF2-40B4-BE49-F238E27FC236}">
                    <a16:creationId xmlns:a16="http://schemas.microsoft.com/office/drawing/2014/main" id="{5CF34643-E2A7-2D00-4C6A-9497A38FDD30}"/>
                  </a:ext>
                </a:extLst>
              </p:cNvPr>
              <p:cNvSpPr/>
              <p:nvPr/>
            </p:nvSpPr>
            <p:spPr>
              <a:xfrm>
                <a:off x="1382208" y="3132587"/>
                <a:ext cx="173423" cy="315489"/>
              </a:xfrm>
              <a:custGeom>
                <a:rect l="l" t="t" r="r" b="b"/>
                <a:pathLst>
                  <a:path w="6377" h="11601" extrusionOk="0">
                    <a:moveTo>
                      <a:pt x="4436" y="0"/>
                    </a:moveTo>
                    <a:cubicBezTo>
                      <a:pt x="4037" y="0"/>
                      <a:pt x="3874" y="682"/>
                      <a:pt x="4796" y="3141"/>
                    </a:cubicBezTo>
                    <a:cubicBezTo>
                      <a:pt x="4169" y="2515"/>
                      <a:pt x="3325" y="1316"/>
                      <a:pt x="2589" y="90"/>
                    </a:cubicBezTo>
                    <a:cubicBezTo>
                      <a:pt x="1826" y="1915"/>
                      <a:pt x="845" y="3768"/>
                      <a:pt x="0" y="5240"/>
                    </a:cubicBezTo>
                    <a:cubicBezTo>
                      <a:pt x="273" y="5893"/>
                      <a:pt x="763" y="6765"/>
                      <a:pt x="1581" y="8046"/>
                    </a:cubicBezTo>
                    <a:cubicBezTo>
                      <a:pt x="2017" y="8727"/>
                      <a:pt x="2126" y="10008"/>
                      <a:pt x="1826" y="11588"/>
                    </a:cubicBezTo>
                    <a:cubicBezTo>
                      <a:pt x="1871" y="11597"/>
                      <a:pt x="1914" y="11600"/>
                      <a:pt x="1950" y="11600"/>
                    </a:cubicBezTo>
                    <a:cubicBezTo>
                      <a:pt x="2023" y="11600"/>
                      <a:pt x="2071" y="11588"/>
                      <a:pt x="2071" y="11588"/>
                    </a:cubicBezTo>
                    <a:cubicBezTo>
                      <a:pt x="2071" y="11588"/>
                      <a:pt x="4360" y="7229"/>
                      <a:pt x="6376" y="2978"/>
                    </a:cubicBezTo>
                    <a:cubicBezTo>
                      <a:pt x="6131" y="2160"/>
                      <a:pt x="5777" y="1370"/>
                      <a:pt x="5314" y="607"/>
                    </a:cubicBezTo>
                    <a:cubicBezTo>
                      <a:pt x="5092" y="320"/>
                      <a:pt x="4709" y="0"/>
                      <a:pt x="4436" y="0"/>
                    </a:cubicBezTo>
                    <a:close/>
                  </a:path>
                </a:pathLst>
              </a:custGeom>
              <a:solidFill>
                <a:srgbClr val="000000">
                  <a:alpha val="1606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2077;p39">
                <a:extLst>
                  <a:ext uri="{FF2B5EF4-FFF2-40B4-BE49-F238E27FC236}">
                    <a16:creationId xmlns:a16="http://schemas.microsoft.com/office/drawing/2014/main" id="{0876D4C8-D96A-67F8-DF3E-E84DFAE3245C}"/>
                  </a:ext>
                </a:extLst>
              </p:cNvPr>
              <p:cNvSpPr/>
              <p:nvPr/>
            </p:nvSpPr>
            <p:spPr>
              <a:xfrm>
                <a:off x="1038360" y="3633740"/>
                <a:ext cx="278640" cy="1218989"/>
              </a:xfrm>
              <a:custGeom>
                <a:rect l="l" t="t" r="r" b="b"/>
                <a:pathLst>
                  <a:path w="10246" h="44824" extrusionOk="0">
                    <a:moveTo>
                      <a:pt x="4469" y="1"/>
                    </a:moveTo>
                    <a:lnTo>
                      <a:pt x="0" y="4496"/>
                    </a:lnTo>
                    <a:lnTo>
                      <a:pt x="4469" y="44823"/>
                    </a:lnTo>
                    <a:cubicBezTo>
                      <a:pt x="4469" y="44823"/>
                      <a:pt x="8992" y="43870"/>
                      <a:pt x="10246" y="42044"/>
                    </a:cubicBezTo>
                    <a:cubicBezTo>
                      <a:pt x="7276" y="37248"/>
                      <a:pt x="6976" y="19810"/>
                      <a:pt x="7303" y="15232"/>
                    </a:cubicBezTo>
                    <a:cubicBezTo>
                      <a:pt x="7630" y="10627"/>
                      <a:pt x="4469" y="1"/>
                      <a:pt x="4469" y="1"/>
                    </a:cubicBezTo>
                    <a:close/>
                  </a:path>
                </a:pathLst>
              </a:custGeom>
              <a:solidFill>
                <a:srgbClr val="F46B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2078;p39">
                <a:extLst>
                  <a:ext uri="{FF2B5EF4-FFF2-40B4-BE49-F238E27FC236}">
                    <a16:creationId xmlns:a16="http://schemas.microsoft.com/office/drawing/2014/main" id="{5AB22EE7-CFD3-DF2E-2D7B-B64E064F2A46}"/>
                  </a:ext>
                </a:extLst>
              </p:cNvPr>
              <p:cNvSpPr/>
              <p:nvPr/>
            </p:nvSpPr>
            <p:spPr>
              <a:xfrm>
                <a:off x="473674" y="2768180"/>
                <a:ext cx="721021" cy="645936"/>
              </a:xfrm>
              <a:custGeom>
                <a:rect l="l" t="t" r="r" b="b"/>
                <a:pathLst>
                  <a:path w="26513" h="23752" extrusionOk="0">
                    <a:moveTo>
                      <a:pt x="19074" y="1"/>
                    </a:moveTo>
                    <a:cubicBezTo>
                      <a:pt x="19074" y="1"/>
                      <a:pt x="9537" y="219"/>
                      <a:pt x="6131" y="2181"/>
                    </a:cubicBezTo>
                    <a:cubicBezTo>
                      <a:pt x="2725" y="4143"/>
                      <a:pt x="0" y="12344"/>
                      <a:pt x="4387" y="17712"/>
                    </a:cubicBezTo>
                    <a:cubicBezTo>
                      <a:pt x="8832" y="22472"/>
                      <a:pt x="13440" y="23752"/>
                      <a:pt x="17111" y="23752"/>
                    </a:cubicBezTo>
                    <a:cubicBezTo>
                      <a:pt x="21384" y="23752"/>
                      <a:pt x="24387" y="22017"/>
                      <a:pt x="24387" y="22017"/>
                    </a:cubicBezTo>
                    <a:cubicBezTo>
                      <a:pt x="24387" y="22017"/>
                      <a:pt x="26131" y="20273"/>
                      <a:pt x="26431" y="13625"/>
                    </a:cubicBezTo>
                    <a:cubicBezTo>
                      <a:pt x="26513" y="3788"/>
                      <a:pt x="19074" y="1"/>
                      <a:pt x="19074" y="1"/>
                    </a:cubicBezTo>
                    <a:close/>
                  </a:path>
                </a:pathLst>
              </a:custGeom>
              <a:solidFill>
                <a:srgbClr val="FFC2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2079;p39">
                <a:extLst>
                  <a:ext uri="{FF2B5EF4-FFF2-40B4-BE49-F238E27FC236}">
                    <a16:creationId xmlns:a16="http://schemas.microsoft.com/office/drawing/2014/main" id="{C8114E33-7600-A1A1-56EB-89C767F03379}"/>
                  </a:ext>
                </a:extLst>
              </p:cNvPr>
              <p:cNvSpPr/>
              <p:nvPr/>
            </p:nvSpPr>
            <p:spPr>
              <a:xfrm>
                <a:off x="1331813" y="2654226"/>
                <a:ext cx="306053" cy="793577"/>
              </a:xfrm>
              <a:custGeom>
                <a:rect l="l" t="t" r="r" b="b"/>
                <a:pathLst>
                  <a:path w="11254" h="29181" extrusionOk="0">
                    <a:moveTo>
                      <a:pt x="3155" y="1"/>
                    </a:moveTo>
                    <a:cubicBezTo>
                      <a:pt x="2570" y="1"/>
                      <a:pt x="3679" y="1875"/>
                      <a:pt x="3679" y="1875"/>
                    </a:cubicBezTo>
                    <a:cubicBezTo>
                      <a:pt x="3679" y="1875"/>
                      <a:pt x="3134" y="1487"/>
                      <a:pt x="2738" y="1487"/>
                    </a:cubicBezTo>
                    <a:cubicBezTo>
                      <a:pt x="2541" y="1487"/>
                      <a:pt x="2380" y="1584"/>
                      <a:pt x="2344" y="1875"/>
                    </a:cubicBezTo>
                    <a:cubicBezTo>
                      <a:pt x="3325" y="2801"/>
                      <a:pt x="5804" y="9341"/>
                      <a:pt x="5804" y="9341"/>
                    </a:cubicBezTo>
                    <a:cubicBezTo>
                      <a:pt x="5804" y="9341"/>
                      <a:pt x="4039" y="8049"/>
                      <a:pt x="3360" y="8049"/>
                    </a:cubicBezTo>
                    <a:cubicBezTo>
                      <a:pt x="3275" y="8049"/>
                      <a:pt x="3207" y="8069"/>
                      <a:pt x="3161" y="8115"/>
                    </a:cubicBezTo>
                    <a:cubicBezTo>
                      <a:pt x="2753" y="8523"/>
                      <a:pt x="4197" y="10349"/>
                      <a:pt x="5777" y="11848"/>
                    </a:cubicBezTo>
                    <a:cubicBezTo>
                      <a:pt x="6377" y="16289"/>
                      <a:pt x="1" y="25853"/>
                      <a:pt x="1" y="25853"/>
                    </a:cubicBezTo>
                    <a:cubicBezTo>
                      <a:pt x="935" y="28991"/>
                      <a:pt x="3259" y="29181"/>
                      <a:pt x="3807" y="29181"/>
                    </a:cubicBezTo>
                    <a:cubicBezTo>
                      <a:pt x="3882" y="29181"/>
                      <a:pt x="3924" y="29177"/>
                      <a:pt x="3924" y="29177"/>
                    </a:cubicBezTo>
                    <a:cubicBezTo>
                      <a:pt x="3924" y="29177"/>
                      <a:pt x="11199" y="15308"/>
                      <a:pt x="11254" y="12938"/>
                    </a:cubicBezTo>
                    <a:cubicBezTo>
                      <a:pt x="11100" y="7737"/>
                      <a:pt x="7166" y="1911"/>
                      <a:pt x="6401" y="1911"/>
                    </a:cubicBezTo>
                    <a:cubicBezTo>
                      <a:pt x="6352" y="1911"/>
                      <a:pt x="6316" y="1935"/>
                      <a:pt x="6295" y="1984"/>
                    </a:cubicBezTo>
                    <a:cubicBezTo>
                      <a:pt x="5776" y="1195"/>
                      <a:pt x="5099" y="470"/>
                      <a:pt x="4661" y="470"/>
                    </a:cubicBezTo>
                    <a:cubicBezTo>
                      <a:pt x="4524" y="470"/>
                      <a:pt x="4411" y="541"/>
                      <a:pt x="4333" y="703"/>
                    </a:cubicBezTo>
                    <a:cubicBezTo>
                      <a:pt x="3704" y="194"/>
                      <a:pt x="3342" y="1"/>
                      <a:pt x="3155" y="1"/>
                    </a:cubicBezTo>
                    <a:close/>
                  </a:path>
                </a:pathLst>
              </a:custGeom>
              <a:solidFill>
                <a:srgbClr val="FFC2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2080;p39">
                <a:extLst>
                  <a:ext uri="{FF2B5EF4-FFF2-40B4-BE49-F238E27FC236}">
                    <a16:creationId xmlns:a16="http://schemas.microsoft.com/office/drawing/2014/main" id="{B0F0144A-3929-89E0-4FCB-020E2C43CE1B}"/>
                  </a:ext>
                </a:extLst>
              </p:cNvPr>
              <p:cNvSpPr/>
              <p:nvPr/>
            </p:nvSpPr>
            <p:spPr>
              <a:xfrm>
                <a:off x="588526" y="4611186"/>
                <a:ext cx="649145" cy="534300"/>
              </a:xfrm>
              <a:custGeom>
                <a:rect l="l" t="t" r="r" b="b"/>
                <a:pathLst>
                  <a:path w="23870" h="19647" extrusionOk="0">
                    <a:moveTo>
                      <a:pt x="22072" y="0"/>
                    </a:moveTo>
                    <a:cubicBezTo>
                      <a:pt x="19999" y="2655"/>
                      <a:pt x="16382" y="3485"/>
                      <a:pt x="12668" y="3485"/>
                    </a:cubicBezTo>
                    <a:cubicBezTo>
                      <a:pt x="6469" y="3485"/>
                      <a:pt x="1" y="1172"/>
                      <a:pt x="1" y="1172"/>
                    </a:cubicBezTo>
                    <a:lnTo>
                      <a:pt x="1" y="1172"/>
                    </a:lnTo>
                    <a:lnTo>
                      <a:pt x="2181" y="19646"/>
                    </a:lnTo>
                    <a:lnTo>
                      <a:pt x="23570" y="19646"/>
                    </a:lnTo>
                    <a:cubicBezTo>
                      <a:pt x="23570" y="19646"/>
                      <a:pt x="23870" y="9810"/>
                      <a:pt x="22072" y="0"/>
                    </a:cubicBezTo>
                    <a:close/>
                  </a:path>
                </a:pathLst>
              </a:custGeom>
              <a:solidFill>
                <a:srgbClr val="0C46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2081;p39">
                <a:extLst>
                  <a:ext uri="{FF2B5EF4-FFF2-40B4-BE49-F238E27FC236}">
                    <a16:creationId xmlns:a16="http://schemas.microsoft.com/office/drawing/2014/main" id="{6F48549F-5C8F-30BC-AED7-74B8889D1D74}"/>
                  </a:ext>
                </a:extLst>
              </p:cNvPr>
              <p:cNvSpPr/>
              <p:nvPr/>
            </p:nvSpPr>
            <p:spPr>
              <a:xfrm>
                <a:off x="937569" y="3332945"/>
                <a:ext cx="518745" cy="539413"/>
              </a:xfrm>
              <a:custGeom>
                <a:rect l="l" t="t" r="r" b="b"/>
                <a:pathLst>
                  <a:path w="19075" h="19835" extrusionOk="0">
                    <a:moveTo>
                      <a:pt x="14572" y="0"/>
                    </a:moveTo>
                    <a:cubicBezTo>
                      <a:pt x="14433" y="0"/>
                      <a:pt x="14295" y="83"/>
                      <a:pt x="14251" y="243"/>
                    </a:cubicBezTo>
                    <a:cubicBezTo>
                      <a:pt x="11744" y="8145"/>
                      <a:pt x="1" y="10516"/>
                      <a:pt x="1" y="10516"/>
                    </a:cubicBezTo>
                    <a:lnTo>
                      <a:pt x="5532" y="19834"/>
                    </a:lnTo>
                    <a:lnTo>
                      <a:pt x="7385" y="19235"/>
                    </a:lnTo>
                    <a:lnTo>
                      <a:pt x="14497" y="14358"/>
                    </a:lnTo>
                    <a:cubicBezTo>
                      <a:pt x="14497" y="14358"/>
                      <a:pt x="19074" y="7137"/>
                      <a:pt x="19047" y="4439"/>
                    </a:cubicBezTo>
                    <a:cubicBezTo>
                      <a:pt x="16704" y="3513"/>
                      <a:pt x="15450" y="1442"/>
                      <a:pt x="14878" y="189"/>
                    </a:cubicBezTo>
                    <a:cubicBezTo>
                      <a:pt x="14815" y="62"/>
                      <a:pt x="14693" y="0"/>
                      <a:pt x="14572" y="0"/>
                    </a:cubicBezTo>
                    <a:close/>
                  </a:path>
                </a:pathLst>
              </a:custGeom>
              <a:solidFill>
                <a:srgbClr val="F46B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2082;p39">
                <a:extLst>
                  <a:ext uri="{FF2B5EF4-FFF2-40B4-BE49-F238E27FC236}">
                    <a16:creationId xmlns:a16="http://schemas.microsoft.com/office/drawing/2014/main" id="{50942114-9660-6FDE-EBAC-A8A628F6F698}"/>
                  </a:ext>
                </a:extLst>
              </p:cNvPr>
              <p:cNvSpPr/>
              <p:nvPr/>
            </p:nvSpPr>
            <p:spPr>
              <a:xfrm>
                <a:off x="1190281" y="3066554"/>
                <a:ext cx="405341" cy="810982"/>
              </a:xfrm>
              <a:custGeom>
                <a:rect l="l" t="t" r="r" b="b"/>
                <a:pathLst>
                  <a:path w="14905" h="29821" extrusionOk="0">
                    <a:moveTo>
                      <a:pt x="7340" y="0"/>
                    </a:moveTo>
                    <a:cubicBezTo>
                      <a:pt x="6991" y="0"/>
                      <a:pt x="6726" y="408"/>
                      <a:pt x="7166" y="1373"/>
                    </a:cubicBezTo>
                    <a:cubicBezTo>
                      <a:pt x="6660" y="718"/>
                      <a:pt x="6135" y="358"/>
                      <a:pt x="5779" y="358"/>
                    </a:cubicBezTo>
                    <a:cubicBezTo>
                      <a:pt x="5291" y="358"/>
                      <a:pt x="5119" y="1033"/>
                      <a:pt x="5749" y="2545"/>
                    </a:cubicBezTo>
                    <a:cubicBezTo>
                      <a:pt x="5736" y="2544"/>
                      <a:pt x="5722" y="2543"/>
                      <a:pt x="5708" y="2543"/>
                    </a:cubicBezTo>
                    <a:cubicBezTo>
                      <a:pt x="5030" y="2543"/>
                      <a:pt x="4780" y="3880"/>
                      <a:pt x="6730" y="6605"/>
                    </a:cubicBezTo>
                    <a:cubicBezTo>
                      <a:pt x="6376" y="6850"/>
                      <a:pt x="5913" y="7504"/>
                      <a:pt x="8284" y="11155"/>
                    </a:cubicBezTo>
                    <a:cubicBezTo>
                      <a:pt x="9510" y="13063"/>
                      <a:pt x="8229" y="19548"/>
                      <a:pt x="2725" y="24234"/>
                    </a:cubicBezTo>
                    <a:cubicBezTo>
                      <a:pt x="0" y="29139"/>
                      <a:pt x="5368" y="29820"/>
                      <a:pt x="5368" y="29820"/>
                    </a:cubicBezTo>
                    <a:cubicBezTo>
                      <a:pt x="5368" y="29820"/>
                      <a:pt x="9210" y="26687"/>
                      <a:pt x="11363" y="20365"/>
                    </a:cubicBezTo>
                    <a:cubicBezTo>
                      <a:pt x="13542" y="14016"/>
                      <a:pt x="14905" y="8567"/>
                      <a:pt x="12044" y="3717"/>
                    </a:cubicBezTo>
                    <a:cubicBezTo>
                      <a:pt x="11811" y="3429"/>
                      <a:pt x="11421" y="3109"/>
                      <a:pt x="11146" y="3109"/>
                    </a:cubicBezTo>
                    <a:cubicBezTo>
                      <a:pt x="10744" y="3109"/>
                      <a:pt x="10588" y="3791"/>
                      <a:pt x="11526" y="6251"/>
                    </a:cubicBezTo>
                    <a:cubicBezTo>
                      <a:pt x="10354" y="5133"/>
                      <a:pt x="8502" y="2054"/>
                      <a:pt x="7929" y="420"/>
                    </a:cubicBezTo>
                    <a:cubicBezTo>
                      <a:pt x="7795" y="151"/>
                      <a:pt x="7552" y="0"/>
                      <a:pt x="7340" y="0"/>
                    </a:cubicBezTo>
                    <a:close/>
                  </a:path>
                </a:pathLst>
              </a:custGeom>
              <a:solidFill>
                <a:srgbClr val="FFC2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2083;p39">
                <a:extLst>
                  <a:ext uri="{FF2B5EF4-FFF2-40B4-BE49-F238E27FC236}">
                    <a16:creationId xmlns:a16="http://schemas.microsoft.com/office/drawing/2014/main" id="{C74A1425-3544-4798-0C34-6E7E7D0084F7}"/>
                  </a:ext>
                </a:extLst>
              </p:cNvPr>
              <p:cNvSpPr/>
              <p:nvPr/>
            </p:nvSpPr>
            <p:spPr>
              <a:xfrm>
                <a:off x="554449" y="3609290"/>
                <a:ext cx="635058" cy="1102268"/>
              </a:xfrm>
              <a:custGeom>
                <a:rect l="l" t="t" r="r" b="b"/>
                <a:pathLst>
                  <a:path w="23352" h="40532" extrusionOk="0">
                    <a:moveTo>
                      <a:pt x="13733" y="0"/>
                    </a:moveTo>
                    <a:cubicBezTo>
                      <a:pt x="13099" y="1987"/>
                      <a:pt x="11824" y="2544"/>
                      <a:pt x="10593" y="2544"/>
                    </a:cubicBezTo>
                    <a:cubicBezTo>
                      <a:pt x="9021" y="2544"/>
                      <a:pt x="7521" y="1635"/>
                      <a:pt x="7521" y="1635"/>
                    </a:cubicBezTo>
                    <a:cubicBezTo>
                      <a:pt x="7521" y="1635"/>
                      <a:pt x="0" y="26376"/>
                      <a:pt x="1009" y="37875"/>
                    </a:cubicBezTo>
                    <a:cubicBezTo>
                      <a:pt x="6814" y="39720"/>
                      <a:pt x="10998" y="40531"/>
                      <a:pt x="14211" y="40531"/>
                    </a:cubicBezTo>
                    <a:cubicBezTo>
                      <a:pt x="18447" y="40531"/>
                      <a:pt x="20997" y="39121"/>
                      <a:pt x="23352" y="36812"/>
                    </a:cubicBezTo>
                    <a:cubicBezTo>
                      <a:pt x="22725" y="32534"/>
                      <a:pt x="22153" y="19292"/>
                      <a:pt x="22289" y="14850"/>
                    </a:cubicBezTo>
                    <a:cubicBezTo>
                      <a:pt x="22453" y="10436"/>
                      <a:pt x="18638" y="4769"/>
                      <a:pt x="13733" y="0"/>
                    </a:cubicBezTo>
                    <a:close/>
                  </a:path>
                </a:pathLst>
              </a:custGeom>
              <a:solidFill>
                <a:srgbClr val="C15C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2084;p39">
                <a:extLst>
                  <a:ext uri="{FF2B5EF4-FFF2-40B4-BE49-F238E27FC236}">
                    <a16:creationId xmlns:a16="http://schemas.microsoft.com/office/drawing/2014/main" id="{783456DD-1157-280A-E911-3B33D46FBEA7}"/>
                  </a:ext>
                </a:extLst>
              </p:cNvPr>
              <p:cNvSpPr/>
              <p:nvPr/>
            </p:nvSpPr>
            <p:spPr>
              <a:xfrm>
                <a:off x="548520" y="3715248"/>
                <a:ext cx="818107" cy="381165"/>
              </a:xfrm>
              <a:custGeom>
                <a:rect l="l" t="t" r="r" b="b"/>
                <a:pathLst>
                  <a:path w="30083" h="14016" extrusionOk="0">
                    <a:moveTo>
                      <a:pt x="26758" y="1"/>
                    </a:moveTo>
                    <a:lnTo>
                      <a:pt x="26758" y="1"/>
                    </a:lnTo>
                    <a:cubicBezTo>
                      <a:pt x="23108" y="3526"/>
                      <a:pt x="18972" y="4552"/>
                      <a:pt x="15339" y="4552"/>
                    </a:cubicBezTo>
                    <a:cubicBezTo>
                      <a:pt x="10280" y="4552"/>
                      <a:pt x="6196" y="2562"/>
                      <a:pt x="5759" y="2562"/>
                    </a:cubicBezTo>
                    <a:cubicBezTo>
                      <a:pt x="5756" y="2562"/>
                      <a:pt x="5753" y="2562"/>
                      <a:pt x="5750" y="2562"/>
                    </a:cubicBezTo>
                    <a:cubicBezTo>
                      <a:pt x="3652" y="2753"/>
                      <a:pt x="0" y="7739"/>
                      <a:pt x="1608" y="11554"/>
                    </a:cubicBezTo>
                    <a:cubicBezTo>
                      <a:pt x="5398" y="13318"/>
                      <a:pt x="9031" y="14015"/>
                      <a:pt x="12360" y="14015"/>
                    </a:cubicBezTo>
                    <a:cubicBezTo>
                      <a:pt x="21886" y="14015"/>
                      <a:pt x="28931" y="8312"/>
                      <a:pt x="30082" y="5587"/>
                    </a:cubicBezTo>
                    <a:cubicBezTo>
                      <a:pt x="28148" y="5042"/>
                      <a:pt x="26731" y="3216"/>
                      <a:pt x="26758" y="1"/>
                    </a:cubicBezTo>
                    <a:close/>
                  </a:path>
                </a:pathLst>
              </a:custGeom>
              <a:solidFill>
                <a:srgbClr val="F46B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2085;p39">
                <a:extLst>
                  <a:ext uri="{FF2B5EF4-FFF2-40B4-BE49-F238E27FC236}">
                    <a16:creationId xmlns:a16="http://schemas.microsoft.com/office/drawing/2014/main" id="{3FB24D69-5BDA-5BA0-A8C1-F0719526A84A}"/>
                  </a:ext>
                </a:extLst>
              </p:cNvPr>
              <p:cNvSpPr/>
              <p:nvPr/>
            </p:nvSpPr>
            <p:spPr>
              <a:xfrm>
                <a:off x="431438" y="3663738"/>
                <a:ext cx="656542" cy="1413868"/>
              </a:xfrm>
              <a:custGeom>
                <a:rect l="l" t="t" r="r" b="b"/>
                <a:pathLst>
                  <a:path w="24142" h="51990" extrusionOk="0">
                    <a:moveTo>
                      <a:pt x="10587" y="0"/>
                    </a:moveTo>
                    <a:cubicBezTo>
                      <a:pt x="8407" y="0"/>
                      <a:pt x="5578" y="524"/>
                      <a:pt x="3651" y="2821"/>
                    </a:cubicBezTo>
                    <a:cubicBezTo>
                      <a:pt x="136" y="7017"/>
                      <a:pt x="1254" y="17753"/>
                      <a:pt x="2480" y="25900"/>
                    </a:cubicBezTo>
                    <a:cubicBezTo>
                      <a:pt x="3733" y="34047"/>
                      <a:pt x="3052" y="36908"/>
                      <a:pt x="0" y="44647"/>
                    </a:cubicBezTo>
                    <a:cubicBezTo>
                      <a:pt x="4544" y="50269"/>
                      <a:pt x="9631" y="51990"/>
                      <a:pt x="13985" y="51990"/>
                    </a:cubicBezTo>
                    <a:cubicBezTo>
                      <a:pt x="18978" y="51990"/>
                      <a:pt x="23006" y="49726"/>
                      <a:pt x="24142" y="48489"/>
                    </a:cubicBezTo>
                    <a:cubicBezTo>
                      <a:pt x="21172" y="43720"/>
                      <a:pt x="22889" y="27535"/>
                      <a:pt x="22017" y="17671"/>
                    </a:cubicBezTo>
                    <a:cubicBezTo>
                      <a:pt x="21172" y="7808"/>
                      <a:pt x="13788" y="369"/>
                      <a:pt x="13788" y="369"/>
                    </a:cubicBezTo>
                    <a:cubicBezTo>
                      <a:pt x="13788" y="369"/>
                      <a:pt x="12416" y="0"/>
                      <a:pt x="10587" y="0"/>
                    </a:cubicBezTo>
                    <a:close/>
                  </a:path>
                </a:pathLst>
              </a:custGeom>
              <a:solidFill>
                <a:srgbClr val="F46B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2086;p39">
                <a:extLst>
                  <a:ext uri="{FF2B5EF4-FFF2-40B4-BE49-F238E27FC236}">
                    <a16:creationId xmlns:a16="http://schemas.microsoft.com/office/drawing/2014/main" id="{46AA781C-E363-BC35-1CCB-3A18D23B310D}"/>
                  </a:ext>
                </a:extLst>
              </p:cNvPr>
              <p:cNvSpPr/>
              <p:nvPr/>
            </p:nvSpPr>
            <p:spPr>
              <a:xfrm>
                <a:off x="101650" y="2570134"/>
                <a:ext cx="1076732" cy="1257470"/>
              </a:xfrm>
              <a:custGeom>
                <a:rect l="l" t="t" r="r" b="b"/>
                <a:pathLst>
                  <a:path w="39593" h="46239" extrusionOk="0">
                    <a:moveTo>
                      <a:pt x="27363" y="0"/>
                    </a:moveTo>
                    <a:cubicBezTo>
                      <a:pt x="22664" y="0"/>
                      <a:pt x="16589" y="2385"/>
                      <a:pt x="15777" y="9245"/>
                    </a:cubicBezTo>
                    <a:cubicBezTo>
                      <a:pt x="15454" y="9170"/>
                      <a:pt x="15122" y="9133"/>
                      <a:pt x="14787" y="9133"/>
                    </a:cubicBezTo>
                    <a:cubicBezTo>
                      <a:pt x="11565" y="9133"/>
                      <a:pt x="8001" y="12567"/>
                      <a:pt x="7903" y="19354"/>
                    </a:cubicBezTo>
                    <a:cubicBezTo>
                      <a:pt x="7794" y="26847"/>
                      <a:pt x="8584" y="26220"/>
                      <a:pt x="4551" y="27937"/>
                    </a:cubicBezTo>
                    <a:cubicBezTo>
                      <a:pt x="546" y="29626"/>
                      <a:pt x="1" y="33822"/>
                      <a:pt x="5232" y="36683"/>
                    </a:cubicBezTo>
                    <a:cubicBezTo>
                      <a:pt x="3303" y="39811"/>
                      <a:pt x="4840" y="43696"/>
                      <a:pt x="8388" y="43696"/>
                    </a:cubicBezTo>
                    <a:cubicBezTo>
                      <a:pt x="9199" y="43696"/>
                      <a:pt x="10114" y="43493"/>
                      <a:pt x="11118" y="43032"/>
                    </a:cubicBezTo>
                    <a:cubicBezTo>
                      <a:pt x="11972" y="45075"/>
                      <a:pt x="14215" y="46239"/>
                      <a:pt x="16336" y="46239"/>
                    </a:cubicBezTo>
                    <a:cubicBezTo>
                      <a:pt x="18007" y="46239"/>
                      <a:pt x="19602" y="45516"/>
                      <a:pt x="20382" y="43931"/>
                    </a:cubicBezTo>
                    <a:cubicBezTo>
                      <a:pt x="20545" y="43950"/>
                      <a:pt x="20704" y="43960"/>
                      <a:pt x="20858" y="43960"/>
                    </a:cubicBezTo>
                    <a:cubicBezTo>
                      <a:pt x="25121" y="43960"/>
                      <a:pt x="25787" y="36865"/>
                      <a:pt x="23788" y="33577"/>
                    </a:cubicBezTo>
                    <a:cubicBezTo>
                      <a:pt x="21717" y="30171"/>
                      <a:pt x="18611" y="24694"/>
                      <a:pt x="17521" y="21861"/>
                    </a:cubicBezTo>
                    <a:cubicBezTo>
                      <a:pt x="18666" y="21125"/>
                      <a:pt x="22153" y="16874"/>
                      <a:pt x="20137" y="12433"/>
                    </a:cubicBezTo>
                    <a:lnTo>
                      <a:pt x="20137" y="12433"/>
                    </a:lnTo>
                    <a:cubicBezTo>
                      <a:pt x="20137" y="12433"/>
                      <a:pt x="21992" y="14092"/>
                      <a:pt x="25010" y="14092"/>
                    </a:cubicBezTo>
                    <a:cubicBezTo>
                      <a:pt x="25898" y="14092"/>
                      <a:pt x="26886" y="13949"/>
                      <a:pt x="27957" y="13577"/>
                    </a:cubicBezTo>
                    <a:cubicBezTo>
                      <a:pt x="30810" y="12588"/>
                      <a:pt x="33033" y="11170"/>
                      <a:pt x="34973" y="11170"/>
                    </a:cubicBezTo>
                    <a:cubicBezTo>
                      <a:pt x="36239" y="11170"/>
                      <a:pt x="37383" y="11774"/>
                      <a:pt x="38502" y="13495"/>
                    </a:cubicBezTo>
                    <a:cubicBezTo>
                      <a:pt x="39592" y="8945"/>
                      <a:pt x="39047" y="3550"/>
                      <a:pt x="30791" y="498"/>
                    </a:cubicBezTo>
                    <a:cubicBezTo>
                      <a:pt x="29845" y="181"/>
                      <a:pt x="28656" y="0"/>
                      <a:pt x="27363" y="0"/>
                    </a:cubicBezTo>
                    <a:close/>
                  </a:path>
                </a:pathLst>
              </a:custGeom>
              <a:solidFill>
                <a:srgbClr val="F4AA0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2087;p39">
                <a:extLst>
                  <a:ext uri="{FF2B5EF4-FFF2-40B4-BE49-F238E27FC236}">
                    <a16:creationId xmlns:a16="http://schemas.microsoft.com/office/drawing/2014/main" id="{2693CF6D-AB19-3FCC-8F0D-53A8B0BEB199}"/>
                  </a:ext>
                </a:extLst>
              </p:cNvPr>
              <p:cNvSpPr/>
              <p:nvPr/>
            </p:nvSpPr>
            <p:spPr>
              <a:xfrm>
                <a:off x="515911" y="3149096"/>
                <a:ext cx="155637" cy="155637"/>
              </a:xfrm>
              <a:custGeom>
                <a:rect l="l" t="t" r="r" b="b"/>
                <a:pathLst>
                  <a:path w="5723" h="5723" extrusionOk="0">
                    <a:moveTo>
                      <a:pt x="2861" y="0"/>
                    </a:moveTo>
                    <a:cubicBezTo>
                      <a:pt x="1281" y="0"/>
                      <a:pt x="0" y="1281"/>
                      <a:pt x="0" y="2861"/>
                    </a:cubicBezTo>
                    <a:cubicBezTo>
                      <a:pt x="0" y="4442"/>
                      <a:pt x="1281" y="5722"/>
                      <a:pt x="2861" y="5722"/>
                    </a:cubicBezTo>
                    <a:cubicBezTo>
                      <a:pt x="4442" y="5722"/>
                      <a:pt x="5723" y="4442"/>
                      <a:pt x="5723" y="2861"/>
                    </a:cubicBezTo>
                    <a:cubicBezTo>
                      <a:pt x="5723" y="1281"/>
                      <a:pt x="4442" y="0"/>
                      <a:pt x="2861" y="0"/>
                    </a:cubicBezTo>
                    <a:close/>
                  </a:path>
                </a:pathLst>
              </a:custGeom>
              <a:solidFill>
                <a:srgbClr val="FFC2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2088;p39">
                <a:extLst>
                  <a:ext uri="{FF2B5EF4-FFF2-40B4-BE49-F238E27FC236}">
                    <a16:creationId xmlns:a16="http://schemas.microsoft.com/office/drawing/2014/main" id="{7DBC0B2A-99CD-6D34-21A5-E4F89C93F7FE}"/>
                  </a:ext>
                </a:extLst>
              </p:cNvPr>
              <p:cNvSpPr/>
              <p:nvPr/>
            </p:nvSpPr>
            <p:spPr>
              <a:xfrm>
                <a:off x="793807" y="3080180"/>
                <a:ext cx="102280" cy="61515"/>
              </a:xfrm>
              <a:custGeom>
                <a:rect l="l" t="t" r="r" b="b"/>
                <a:pathLst>
                  <a:path w="3761" h="2262" fill="none" extrusionOk="0">
                    <a:moveTo>
                      <a:pt x="0" y="2262"/>
                    </a:moveTo>
                    <a:cubicBezTo>
                      <a:pt x="654" y="872"/>
                      <a:pt x="2235" y="0"/>
                      <a:pt x="3761" y="109"/>
                    </a:cubicBezTo>
                  </a:path>
                </a:pathLst>
              </a:custGeom>
              <a:noFill/>
              <a:ln w="14300" cap="rnd" cmpd="sng">
                <a:solidFill>
                  <a:srgbClr val="762627"/>
                </a:solidFill>
                <a:prstDash val="solid"/>
                <a:miter lim="2724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2089;p39">
                <a:extLst>
                  <a:ext uri="{FF2B5EF4-FFF2-40B4-BE49-F238E27FC236}">
                    <a16:creationId xmlns:a16="http://schemas.microsoft.com/office/drawing/2014/main" id="{39E80D8B-2ECF-C241-693C-DC53E6651113}"/>
                  </a:ext>
                </a:extLst>
              </p:cNvPr>
              <p:cNvSpPr/>
              <p:nvPr/>
            </p:nvSpPr>
            <p:spPr>
              <a:xfrm>
                <a:off x="1024272" y="2960134"/>
                <a:ext cx="79328" cy="55587"/>
              </a:xfrm>
              <a:custGeom>
                <a:rect l="l" t="t" r="r" b="b"/>
                <a:pathLst>
                  <a:path w="2917" h="2044" fill="none" extrusionOk="0">
                    <a:moveTo>
                      <a:pt x="1" y="2044"/>
                    </a:moveTo>
                    <a:cubicBezTo>
                      <a:pt x="546" y="927"/>
                      <a:pt x="1690" y="136"/>
                      <a:pt x="2916" y="0"/>
                    </a:cubicBezTo>
                  </a:path>
                </a:pathLst>
              </a:custGeom>
              <a:noFill/>
              <a:ln w="14300" cap="rnd" cmpd="sng">
                <a:solidFill>
                  <a:srgbClr val="762627"/>
                </a:solidFill>
                <a:prstDash val="solid"/>
                <a:miter lim="2724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2090;p39">
                <a:extLst>
                  <a:ext uri="{FF2B5EF4-FFF2-40B4-BE49-F238E27FC236}">
                    <a16:creationId xmlns:a16="http://schemas.microsoft.com/office/drawing/2014/main" id="{6D307BC0-B466-D033-5C9E-FF280B4D5147}"/>
                  </a:ext>
                </a:extLst>
              </p:cNvPr>
              <p:cNvSpPr/>
              <p:nvPr/>
            </p:nvSpPr>
            <p:spPr>
              <a:xfrm>
                <a:off x="912385" y="3170581"/>
                <a:ext cx="220851" cy="142148"/>
              </a:xfrm>
              <a:custGeom>
                <a:rect l="l" t="t" r="r" b="b"/>
                <a:pathLst>
                  <a:path w="8121" h="5227" extrusionOk="0">
                    <a:moveTo>
                      <a:pt x="7630" y="1"/>
                    </a:moveTo>
                    <a:lnTo>
                      <a:pt x="7630" y="1"/>
                    </a:lnTo>
                    <a:cubicBezTo>
                      <a:pt x="6758" y="1118"/>
                      <a:pt x="5477" y="1908"/>
                      <a:pt x="4115" y="2208"/>
                    </a:cubicBezTo>
                    <a:cubicBezTo>
                      <a:pt x="3722" y="2285"/>
                      <a:pt x="3324" y="2322"/>
                      <a:pt x="2925" y="2322"/>
                    </a:cubicBezTo>
                    <a:cubicBezTo>
                      <a:pt x="1912" y="2322"/>
                      <a:pt x="900" y="2078"/>
                      <a:pt x="0" y="1608"/>
                    </a:cubicBezTo>
                    <a:lnTo>
                      <a:pt x="0" y="1608"/>
                    </a:lnTo>
                    <a:lnTo>
                      <a:pt x="109" y="1717"/>
                    </a:lnTo>
                    <a:cubicBezTo>
                      <a:pt x="245" y="3189"/>
                      <a:pt x="1281" y="4496"/>
                      <a:pt x="2670" y="5014"/>
                    </a:cubicBezTo>
                    <a:cubicBezTo>
                      <a:pt x="3076" y="5157"/>
                      <a:pt x="3503" y="5226"/>
                      <a:pt x="3929" y="5226"/>
                    </a:cubicBezTo>
                    <a:cubicBezTo>
                      <a:pt x="4963" y="5226"/>
                      <a:pt x="5997" y="4821"/>
                      <a:pt x="6730" y="4088"/>
                    </a:cubicBezTo>
                    <a:cubicBezTo>
                      <a:pt x="7766" y="3052"/>
                      <a:pt x="8120" y="1390"/>
                      <a:pt x="7630" y="1"/>
                    </a:cubicBezTo>
                    <a:close/>
                  </a:path>
                </a:pathLst>
              </a:custGeom>
              <a:solidFill>
                <a:srgbClr val="762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2091;p39">
                <a:extLst>
                  <a:ext uri="{FF2B5EF4-FFF2-40B4-BE49-F238E27FC236}">
                    <a16:creationId xmlns:a16="http://schemas.microsoft.com/office/drawing/2014/main" id="{32452EA8-8968-5E4E-3FFA-A57DB52D3BD3}"/>
                  </a:ext>
                </a:extLst>
              </p:cNvPr>
              <p:cNvSpPr/>
              <p:nvPr/>
            </p:nvSpPr>
            <p:spPr>
              <a:xfrm>
                <a:off x="991663" y="3260112"/>
                <a:ext cx="109705" cy="51970"/>
              </a:xfrm>
              <a:custGeom>
                <a:rect l="l" t="t" r="r" b="b"/>
                <a:pathLst>
                  <a:path w="4034" h="1910" extrusionOk="0">
                    <a:moveTo>
                      <a:pt x="3149" y="0"/>
                    </a:moveTo>
                    <a:cubicBezTo>
                      <a:pt x="2884" y="0"/>
                      <a:pt x="2607" y="71"/>
                      <a:pt x="2371" y="142"/>
                    </a:cubicBezTo>
                    <a:cubicBezTo>
                      <a:pt x="1445" y="496"/>
                      <a:pt x="627" y="1041"/>
                      <a:pt x="1" y="1777"/>
                    </a:cubicBezTo>
                    <a:cubicBezTo>
                      <a:pt x="339" y="1867"/>
                      <a:pt x="689" y="1911"/>
                      <a:pt x="1037" y="1911"/>
                    </a:cubicBezTo>
                    <a:cubicBezTo>
                      <a:pt x="2063" y="1911"/>
                      <a:pt x="3083" y="1528"/>
                      <a:pt x="3815" y="796"/>
                    </a:cubicBezTo>
                    <a:cubicBezTo>
                      <a:pt x="3897" y="714"/>
                      <a:pt x="3952" y="632"/>
                      <a:pt x="4033" y="551"/>
                    </a:cubicBezTo>
                    <a:cubicBezTo>
                      <a:pt x="4033" y="523"/>
                      <a:pt x="4033" y="496"/>
                      <a:pt x="4006" y="496"/>
                    </a:cubicBezTo>
                    <a:cubicBezTo>
                      <a:pt x="3897" y="196"/>
                      <a:pt x="3570" y="33"/>
                      <a:pt x="3270" y="6"/>
                    </a:cubicBezTo>
                    <a:cubicBezTo>
                      <a:pt x="3230" y="2"/>
                      <a:pt x="3190" y="0"/>
                      <a:pt x="3149" y="0"/>
                    </a:cubicBezTo>
                    <a:close/>
                  </a:path>
                </a:pathLst>
              </a:custGeom>
              <a:solidFill>
                <a:srgbClr val="F46B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2092;p39">
                <a:extLst>
                  <a:ext uri="{FF2B5EF4-FFF2-40B4-BE49-F238E27FC236}">
                    <a16:creationId xmlns:a16="http://schemas.microsoft.com/office/drawing/2014/main" id="{B56E4720-B56B-59F9-4DEB-0126E4A59C74}"/>
                  </a:ext>
                </a:extLst>
              </p:cNvPr>
              <p:cNvSpPr/>
              <p:nvPr/>
            </p:nvSpPr>
            <p:spPr>
              <a:xfrm>
                <a:off x="951956" y="3028887"/>
                <a:ext cx="100486" cy="143535"/>
              </a:xfrm>
              <a:custGeom>
                <a:rect l="l" t="t" r="r" b="b"/>
                <a:pathLst>
                  <a:path w="3695" h="5278" extrusionOk="0">
                    <a:moveTo>
                      <a:pt x="97" y="0"/>
                    </a:moveTo>
                    <a:cubicBezTo>
                      <a:pt x="31" y="0"/>
                      <a:pt x="0" y="91"/>
                      <a:pt x="17" y="306"/>
                    </a:cubicBezTo>
                    <a:cubicBezTo>
                      <a:pt x="17" y="306"/>
                      <a:pt x="1542" y="3167"/>
                      <a:pt x="2414" y="3385"/>
                    </a:cubicBezTo>
                    <a:cubicBezTo>
                      <a:pt x="3314" y="3576"/>
                      <a:pt x="2850" y="4584"/>
                      <a:pt x="2333" y="5129"/>
                    </a:cubicBezTo>
                    <a:cubicBezTo>
                      <a:pt x="2243" y="5233"/>
                      <a:pt x="2228" y="5278"/>
                      <a:pt x="2263" y="5278"/>
                    </a:cubicBezTo>
                    <a:cubicBezTo>
                      <a:pt x="2422" y="5278"/>
                      <a:pt x="3596" y="4381"/>
                      <a:pt x="3641" y="3957"/>
                    </a:cubicBezTo>
                    <a:cubicBezTo>
                      <a:pt x="3695" y="3439"/>
                      <a:pt x="2741" y="3330"/>
                      <a:pt x="1897" y="2322"/>
                    </a:cubicBezTo>
                    <a:cubicBezTo>
                      <a:pt x="1218" y="1513"/>
                      <a:pt x="364" y="0"/>
                      <a:pt x="97" y="0"/>
                    </a:cubicBezTo>
                    <a:close/>
                  </a:path>
                </a:pathLst>
              </a:custGeom>
              <a:solidFill>
                <a:srgbClr val="762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50" name="Google Shape;2093;p39">
            <a:extLst>
              <a:ext uri="{FF2B5EF4-FFF2-40B4-BE49-F238E27FC236}">
                <a16:creationId xmlns:a16="http://schemas.microsoft.com/office/drawing/2014/main" id="{87B8AAF9-90C4-199D-A289-0DEA22043E91}"/>
              </a:ext>
            </a:extLst>
          </p:cNvPr>
          <p:cNvGrpSpPr/>
          <p:nvPr/>
        </p:nvGrpSpPr>
        <p:grpSpPr>
          <a:xfrm>
            <a:off x="707270" y="2844864"/>
            <a:ext cx="2178330" cy="1500090"/>
            <a:chOff x="707270" y="3199602"/>
            <a:chExt cx="2178330" cy="1500090"/>
          </a:xfrm>
        </p:grpSpPr>
        <p:sp>
          <p:nvSpPr>
            <p:cNvPr id="51" name="Google Shape;2094;p39">
              <a:extLst>
                <a:ext uri="{FF2B5EF4-FFF2-40B4-BE49-F238E27FC236}">
                  <a16:creationId xmlns:a16="http://schemas.microsoft.com/office/drawing/2014/main" id="{8E8AB7D5-0D5A-EC3D-6040-7929195A19DD}"/>
                </a:ext>
              </a:extLst>
            </p:cNvPr>
            <p:cNvSpPr txBox="1"/>
            <p:nvPr/>
          </p:nvSpPr>
          <p:spPr>
            <a:xfrm>
              <a:off x="707270" y="3311746"/>
              <a:ext cx="1581836" cy="1387946"/>
            </a:xfrm>
            <a:prstGeom prst="rect">
              <a:avLst/>
            </a:prstGeom>
            <a:noFill/>
            <a:ln>
              <a:noFill/>
            </a:ln>
          </p:spPr>
          <p:txBody>
            <a:bodyPr spcFirstLastPara="1" wrap="square" lIns="91425" tIns="91425" rIns="91425" bIns="91425" anchor="ctr" anchorCtr="0">
              <a:noAutofit/>
            </a:bodyPr>
            <a:lstStyle/>
            <a:p>
              <a:pPr algn="just">
                <a:spcAft>
                  <a:spcPts val="10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Bản đồ dẫn đường</a:t>
              </a:r>
            </a:p>
          </p:txBody>
        </p:sp>
        <p:sp>
          <p:nvSpPr>
            <p:cNvPr id="52" name="Google Shape;2095;p39">
              <a:extLst>
                <a:ext uri="{FF2B5EF4-FFF2-40B4-BE49-F238E27FC236}">
                  <a16:creationId xmlns:a16="http://schemas.microsoft.com/office/drawing/2014/main" id="{9B9DABB0-8FDF-6D31-017D-1609FF1977EA}"/>
                </a:ext>
              </a:extLst>
            </p:cNvPr>
            <p:cNvSpPr txBox="1"/>
            <p:nvPr/>
          </p:nvSpPr>
          <p:spPr>
            <a:xfrm>
              <a:off x="719600" y="3199602"/>
              <a:ext cx="2166000" cy="337200"/>
            </a:xfrm>
            <a:prstGeom prst="rect">
              <a:avLst/>
            </a:prstGeom>
            <a:noFill/>
            <a:ln>
              <a:noFill/>
            </a:ln>
          </p:spPr>
          <p:txBody>
            <a:bodyPr spcFirstLastPara="1" wrap="square" lIns="91425" tIns="91425" rIns="91425" bIns="91425" anchor="ctr" anchorCtr="0">
              <a:noAutofit/>
            </a:bodyPr>
            <a:lstStyle/>
            <a:p>
              <a:r>
                <a:rPr lang="en" sz="2800" b="1">
                  <a:solidFill>
                    <a:srgbClr val="211A46"/>
                  </a:solidFill>
                  <a:latin typeface="Times New Roman" panose="02020603050405020304" pitchFamily="18" charset="0"/>
                  <a:ea typeface="Archivo Black"/>
                  <a:cs typeface="Times New Roman" panose="02020603050405020304" pitchFamily="18" charset="0"/>
                  <a:sym typeface="Archivo Black"/>
                </a:rPr>
                <a:t>01</a:t>
              </a:r>
              <a:endParaRPr sz="2800" b="1">
                <a:solidFill>
                  <a:srgbClr val="211A46"/>
                </a:solidFill>
                <a:latin typeface="Times New Roman" panose="02020603050405020304" pitchFamily="18" charset="0"/>
                <a:ea typeface="Archivo Black"/>
                <a:cs typeface="Times New Roman" panose="02020603050405020304" pitchFamily="18" charset="0"/>
                <a:sym typeface="Archivo Black"/>
              </a:endParaRPr>
            </a:p>
          </p:txBody>
        </p:sp>
      </p:grpSp>
      <p:grpSp>
        <p:nvGrpSpPr>
          <p:cNvPr id="53" name="Google Shape;2096;p39">
            <a:extLst>
              <a:ext uri="{FF2B5EF4-FFF2-40B4-BE49-F238E27FC236}">
                <a16:creationId xmlns:a16="http://schemas.microsoft.com/office/drawing/2014/main" id="{501ADC30-11C4-C0EC-38E9-34E9D0B4CA55}"/>
              </a:ext>
            </a:extLst>
          </p:cNvPr>
          <p:cNvGrpSpPr/>
          <p:nvPr/>
        </p:nvGrpSpPr>
        <p:grpSpPr>
          <a:xfrm>
            <a:off x="6141977" y="2073775"/>
            <a:ext cx="2282548" cy="658751"/>
            <a:chOff x="6141977" y="1654375"/>
            <a:chExt cx="2282548" cy="658751"/>
          </a:xfrm>
        </p:grpSpPr>
        <p:sp>
          <p:nvSpPr>
            <p:cNvPr id="54" name="Google Shape;2097;p39">
              <a:extLst>
                <a:ext uri="{FF2B5EF4-FFF2-40B4-BE49-F238E27FC236}">
                  <a16:creationId xmlns:a16="http://schemas.microsoft.com/office/drawing/2014/main" id="{362AA081-D68B-47B3-8763-7C24DE1FE83C}"/>
                </a:ext>
              </a:extLst>
            </p:cNvPr>
            <p:cNvSpPr txBox="1"/>
            <p:nvPr/>
          </p:nvSpPr>
          <p:spPr>
            <a:xfrm>
              <a:off x="6141977" y="1759326"/>
              <a:ext cx="1800726" cy="553800"/>
            </a:xfrm>
            <a:prstGeom prst="rect">
              <a:avLst/>
            </a:prstGeom>
            <a:noFill/>
            <a:ln>
              <a:noFill/>
            </a:ln>
          </p:spPr>
          <p:txBody>
            <a:bodyPr spcFirstLastPara="1" wrap="square" lIns="91425" tIns="91425" rIns="91425" bIns="91425" anchor="ctr" anchorCtr="0">
              <a:noAutofit/>
            </a:bodyPr>
            <a:lstStyle/>
            <a:p>
              <a:pPr algn="r"/>
              <a:r>
                <a:rPr lang="en-US" sz="2400">
                  <a:effectLst/>
                  <a:latin typeface="Times New Roman" panose="02020603050405020304" pitchFamily="18" charset="0"/>
                  <a:ea typeface="Calibri" panose="020f0502020204030204" pitchFamily="34" charset="0"/>
                  <a:cs typeface="Times New Roman" panose="02020603050405020304" pitchFamily="18" charset="0"/>
                </a:rPr>
                <a:t>Hãy cầm lấy và đọc</a:t>
              </a:r>
              <a:endParaRPr sz="1800">
                <a:solidFill>
                  <a:srgbClr val="0C467C"/>
                </a:solidFill>
                <a:latin typeface="Times New Roman" panose="02020603050405020304" pitchFamily="18" charset="0"/>
                <a:ea typeface="Roboto"/>
                <a:cs typeface="Times New Roman" panose="02020603050405020304" pitchFamily="18" charset="0"/>
                <a:sym typeface="Roboto"/>
              </a:endParaRPr>
            </a:p>
          </p:txBody>
        </p:sp>
        <p:sp>
          <p:nvSpPr>
            <p:cNvPr id="55" name="Google Shape;2098;p39">
              <a:extLst>
                <a:ext uri="{FF2B5EF4-FFF2-40B4-BE49-F238E27FC236}">
                  <a16:creationId xmlns:a16="http://schemas.microsoft.com/office/drawing/2014/main" id="{8601414E-066A-04B5-D2AA-1ADAE0C291FA}"/>
                </a:ext>
              </a:extLst>
            </p:cNvPr>
            <p:cNvSpPr txBox="1"/>
            <p:nvPr/>
          </p:nvSpPr>
          <p:spPr>
            <a:xfrm>
              <a:off x="6258525" y="1654375"/>
              <a:ext cx="2166000" cy="337200"/>
            </a:xfrm>
            <a:prstGeom prst="rect">
              <a:avLst/>
            </a:prstGeom>
            <a:noFill/>
            <a:ln>
              <a:noFill/>
            </a:ln>
          </p:spPr>
          <p:txBody>
            <a:bodyPr spcFirstLastPara="1" wrap="square" lIns="91425" tIns="91425" rIns="91425" bIns="91425" anchor="ctr" anchorCtr="0">
              <a:noAutofit/>
            </a:bodyPr>
            <a:lstStyle/>
            <a:p>
              <a:pPr algn="r"/>
              <a:r>
                <a:rPr lang="en" sz="2800" b="1">
                  <a:solidFill>
                    <a:srgbClr val="211A46"/>
                  </a:solidFill>
                  <a:latin typeface="Times New Roman" panose="02020603050405020304" pitchFamily="18" charset="0"/>
                  <a:ea typeface="Archivo Black"/>
                  <a:cs typeface="Times New Roman" panose="02020603050405020304" pitchFamily="18" charset="0"/>
                  <a:sym typeface="Archivo Black"/>
                </a:rPr>
                <a:t>02</a:t>
              </a:r>
              <a:endParaRPr sz="2800" b="1">
                <a:solidFill>
                  <a:srgbClr val="211A46"/>
                </a:solidFill>
                <a:latin typeface="Times New Roman" panose="02020603050405020304" pitchFamily="18" charset="0"/>
                <a:ea typeface="Archivo Black"/>
                <a:cs typeface="Times New Roman" panose="02020603050405020304" pitchFamily="18" charset="0"/>
                <a:sym typeface="Archivo Black"/>
              </a:endParaRPr>
            </a:p>
          </p:txBody>
        </p:sp>
      </p:grpSp>
      <p:grpSp>
        <p:nvGrpSpPr>
          <p:cNvPr id="56" name="Google Shape;2099;p39">
            <a:extLst>
              <a:ext uri="{FF2B5EF4-FFF2-40B4-BE49-F238E27FC236}">
                <a16:creationId xmlns:a16="http://schemas.microsoft.com/office/drawing/2014/main" id="{791FE6C4-1D35-5920-47F5-7B4987CF5A0E}"/>
              </a:ext>
            </a:extLst>
          </p:cNvPr>
          <p:cNvGrpSpPr/>
          <p:nvPr/>
        </p:nvGrpSpPr>
        <p:grpSpPr>
          <a:xfrm>
            <a:off x="6258525" y="3619002"/>
            <a:ext cx="2181156" cy="849536"/>
            <a:chOff x="6258525" y="3199602"/>
            <a:chExt cx="2181156" cy="849536"/>
          </a:xfrm>
        </p:grpSpPr>
        <p:sp>
          <p:nvSpPr>
            <p:cNvPr id="57" name="Google Shape;2100;p39">
              <a:extLst>
                <a:ext uri="{FF2B5EF4-FFF2-40B4-BE49-F238E27FC236}">
                  <a16:creationId xmlns:a16="http://schemas.microsoft.com/office/drawing/2014/main" id="{16F32BC0-B36E-B392-AB5A-39FFBF9FEAA5}"/>
                </a:ext>
              </a:extLst>
            </p:cNvPr>
            <p:cNvSpPr txBox="1"/>
            <p:nvPr/>
          </p:nvSpPr>
          <p:spPr>
            <a:xfrm>
              <a:off x="6273681" y="3495338"/>
              <a:ext cx="2166000" cy="553800"/>
            </a:xfrm>
            <a:prstGeom prst="rect">
              <a:avLst/>
            </a:prstGeom>
            <a:noFill/>
            <a:ln>
              <a:noFill/>
            </a:ln>
          </p:spPr>
          <p:txBody>
            <a:bodyPr spcFirstLastPara="1" wrap="square" lIns="91425" tIns="91425" rIns="91425" bIns="91425" anchor="ctr" anchorCtr="0">
              <a:noAutofit/>
            </a:bodyPr>
            <a:lstStyle/>
            <a:p>
              <a:pPr algn="r"/>
              <a:r>
                <a:rPr lang="en-US" sz="2400">
                  <a:effectLst/>
                  <a:latin typeface="Times New Roman" panose="02020603050405020304" pitchFamily="18" charset="0"/>
                  <a:ea typeface="Calibri" panose="020f0502020204030204" pitchFamily="34" charset="0"/>
                  <a:cs typeface="Times New Roman" panose="02020603050405020304" pitchFamily="18" charset="0"/>
                </a:rPr>
                <a:t>Nói với con</a:t>
              </a:r>
              <a:endParaRPr sz="1800">
                <a:solidFill>
                  <a:srgbClr val="0C467C"/>
                </a:solidFill>
                <a:latin typeface="Times New Roman" panose="02020603050405020304" pitchFamily="18" charset="0"/>
                <a:ea typeface="Roboto"/>
                <a:cs typeface="Times New Roman" panose="02020603050405020304" pitchFamily="18" charset="0"/>
                <a:sym typeface="Roboto"/>
              </a:endParaRPr>
            </a:p>
          </p:txBody>
        </p:sp>
        <p:sp>
          <p:nvSpPr>
            <p:cNvPr id="58" name="Google Shape;2101;p39">
              <a:extLst>
                <a:ext uri="{FF2B5EF4-FFF2-40B4-BE49-F238E27FC236}">
                  <a16:creationId xmlns:a16="http://schemas.microsoft.com/office/drawing/2014/main" id="{7E4FE3FD-A399-96C2-C375-364E7DC54FDC}"/>
                </a:ext>
              </a:extLst>
            </p:cNvPr>
            <p:cNvSpPr txBox="1"/>
            <p:nvPr/>
          </p:nvSpPr>
          <p:spPr>
            <a:xfrm>
              <a:off x="6258525" y="3199602"/>
              <a:ext cx="2166000" cy="337200"/>
            </a:xfrm>
            <a:prstGeom prst="rect">
              <a:avLst/>
            </a:prstGeom>
            <a:noFill/>
            <a:ln>
              <a:noFill/>
            </a:ln>
          </p:spPr>
          <p:txBody>
            <a:bodyPr spcFirstLastPara="1" wrap="square" lIns="91425" tIns="91425" rIns="91425" bIns="91425" anchor="ctr" anchorCtr="0">
              <a:noAutofit/>
            </a:bodyPr>
            <a:lstStyle/>
            <a:p>
              <a:pPr algn="r"/>
              <a:r>
                <a:rPr lang="en" sz="2800" b="1">
                  <a:solidFill>
                    <a:srgbClr val="211A46"/>
                  </a:solidFill>
                  <a:latin typeface="Times New Roman" panose="02020603050405020304" pitchFamily="18" charset="0"/>
                  <a:ea typeface="Archivo Black"/>
                  <a:cs typeface="Times New Roman" panose="02020603050405020304" pitchFamily="18" charset="0"/>
                  <a:sym typeface="Archivo Black"/>
                </a:rPr>
                <a:t>03</a:t>
              </a:r>
              <a:endParaRPr sz="2800" b="1">
                <a:solidFill>
                  <a:srgbClr val="211A46"/>
                </a:solidFill>
                <a:latin typeface="Times New Roman" panose="02020603050405020304" pitchFamily="18" charset="0"/>
                <a:ea typeface="Archivo Black"/>
                <a:cs typeface="Times New Roman" panose="02020603050405020304" pitchFamily="18" charset="0"/>
                <a:sym typeface="Archivo Black"/>
              </a:endParaRPr>
            </a:p>
          </p:txBody>
        </p:sp>
      </p:grpSp>
      <p:sp>
        <p:nvSpPr>
          <p:cNvPr id="59" name="Google Shape;2102;p39">
            <a:extLst>
              <a:ext uri="{FF2B5EF4-FFF2-40B4-BE49-F238E27FC236}">
                <a16:creationId xmlns:a16="http://schemas.microsoft.com/office/drawing/2014/main" id="{BDBAA44C-2C6B-24A5-A4F6-45C392516271}"/>
              </a:ext>
            </a:extLst>
          </p:cNvPr>
          <p:cNvSpPr/>
          <p:nvPr/>
        </p:nvSpPr>
        <p:spPr>
          <a:xfrm>
            <a:off x="3396025" y="1385925"/>
            <a:ext cx="2351700" cy="817500"/>
          </a:xfrm>
          <a:prstGeom prst="roundRect">
            <a:avLst>
              <a:gd name="adj" fmla="val 16667"/>
            </a:avLst>
          </a:prstGeom>
          <a:solidFill>
            <a:srgbClr val="C15C41"/>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en" sz="3200" b="1" i="1" u="none" strike="noStrike" kern="0" cap="none" spc="0" normalizeH="0" baseline="0" noProof="0">
                <a:ln>
                  <a:noFill/>
                </a:ln>
                <a:solidFill>
                  <a:srgbClr val="FAEFD9"/>
                </a:solidFill>
                <a:effectLst/>
                <a:uLnTx/>
                <a:uFillTx/>
                <a:latin typeface="Times New Roman" panose="02020603050405020304" pitchFamily="18" charset="0"/>
                <a:ea typeface="Archivo Black"/>
                <a:cs typeface="Times New Roman" panose="02020603050405020304" pitchFamily="18" charset="0"/>
                <a:sym typeface="Archivo Black"/>
              </a:rPr>
              <a:t>Văn bản</a:t>
            </a:r>
            <a:endParaRPr kumimoji="0" sz="3200" b="1" i="1" u="none" strike="noStrike" kern="0" cap="none" spc="0" normalizeH="0" baseline="0" noProof="0">
              <a:ln>
                <a:noFill/>
              </a:ln>
              <a:solidFill>
                <a:srgbClr val="FAEFD9"/>
              </a:solidFill>
              <a:effectLst/>
              <a:uLnTx/>
              <a:uFillTx/>
              <a:latin typeface="Times New Roman" panose="02020603050405020304" pitchFamily="18" charset="0"/>
              <a:ea typeface="Archivo Black"/>
              <a:cs typeface="Times New Roman" panose="02020603050405020304" pitchFamily="18" charset="0"/>
              <a:sym typeface="Archivo Black"/>
            </a:endParaRPr>
          </a:p>
        </p:txBody>
      </p:sp>
      <p:sp>
        <p:nvSpPr>
          <p:cNvPr id="60" name="Google Shape;2103;p39">
            <a:extLst>
              <a:ext uri="{FF2B5EF4-FFF2-40B4-BE49-F238E27FC236}">
                <a16:creationId xmlns:a16="http://schemas.microsoft.com/office/drawing/2014/main" id="{4CF0C59B-2460-E551-3A71-F8B9226988FF}"/>
              </a:ext>
            </a:extLst>
          </p:cNvPr>
          <p:cNvSpPr/>
          <p:nvPr/>
        </p:nvSpPr>
        <p:spPr>
          <a:xfrm>
            <a:off x="3396025" y="3619000"/>
            <a:ext cx="303300" cy="303300"/>
          </a:xfrm>
          <a:prstGeom prst="ellipse">
            <a:avLst/>
          </a:pr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24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61" name="Google Shape;2104;p39">
            <a:extLst>
              <a:ext uri="{FF2B5EF4-FFF2-40B4-BE49-F238E27FC236}">
                <a16:creationId xmlns:a16="http://schemas.microsoft.com/office/drawing/2014/main" id="{7B90B768-FC37-6324-9459-6740F93633AA}"/>
              </a:ext>
            </a:extLst>
          </p:cNvPr>
          <p:cNvSpPr/>
          <p:nvPr/>
        </p:nvSpPr>
        <p:spPr>
          <a:xfrm>
            <a:off x="5009775" y="2844875"/>
            <a:ext cx="303300" cy="303300"/>
          </a:xfrm>
          <a:prstGeom prst="ellipse">
            <a:avLst/>
          </a:pr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24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62" name="Google Shape;2105;p39">
            <a:extLst>
              <a:ext uri="{FF2B5EF4-FFF2-40B4-BE49-F238E27FC236}">
                <a16:creationId xmlns:a16="http://schemas.microsoft.com/office/drawing/2014/main" id="{852CED6D-4998-2763-4C64-3031AC7202B6}"/>
              </a:ext>
            </a:extLst>
          </p:cNvPr>
          <p:cNvSpPr/>
          <p:nvPr/>
        </p:nvSpPr>
        <p:spPr>
          <a:xfrm>
            <a:off x="5313075" y="3540650"/>
            <a:ext cx="303300" cy="303300"/>
          </a:xfrm>
          <a:prstGeom prst="ellipse">
            <a:avLst/>
          </a:pr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24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cxnSp>
        <p:nvCxnSpPr>
          <p:cNvPr id="63" name="Google Shape;2106;p39">
            <a:extLst>
              <a:ext uri="{FF2B5EF4-FFF2-40B4-BE49-F238E27FC236}">
                <a16:creationId xmlns:a16="http://schemas.microsoft.com/office/drawing/2014/main" id="{768071C4-AF67-FC83-899A-EE1CD27ECE02}"/>
              </a:ext>
            </a:extLst>
          </p:cNvPr>
          <p:cNvCxnSpPr>
            <a:stCxn id="51" idx="3"/>
            <a:endCxn id="60" idx="2"/>
          </p:cNvCxnSpPr>
          <p:nvPr/>
        </p:nvCxnSpPr>
        <p:spPr>
          <a:xfrm>
            <a:off x="2289106" y="3650981"/>
            <a:ext cx="1106919" cy="119669"/>
          </a:xfrm>
          <a:prstGeom prst="curvedConnector3">
            <a:avLst>
              <a:gd name="adj1" fmla="val 50000"/>
            </a:avLst>
          </a:prstGeom>
          <a:noFill/>
          <a:ln w="9525" cap="flat" cmpd="sng">
            <a:solidFill>
              <a:srgbClr val="756591"/>
            </a:solidFill>
            <a:prstDash val="solid"/>
            <a:round/>
            <a:headEnd type="none" w="med" len="med"/>
            <a:tailEnd type="oval" w="med" len="med"/>
          </a:ln>
        </p:spPr>
      </p:cxnSp>
      <p:cxnSp>
        <p:nvCxnSpPr>
          <p:cNvPr id="1216" name="Google Shape;2107;p39">
            <a:extLst>
              <a:ext uri="{FF2B5EF4-FFF2-40B4-BE49-F238E27FC236}">
                <a16:creationId xmlns:a16="http://schemas.microsoft.com/office/drawing/2014/main" id="{F894A725-581E-2F9D-5910-B300CF03141B}"/>
              </a:ext>
            </a:extLst>
          </p:cNvPr>
          <p:cNvCxnSpPr>
            <a:stCxn id="54" idx="1"/>
            <a:endCxn id="61" idx="6"/>
          </p:cNvCxnSpPr>
          <p:nvPr/>
        </p:nvCxnSpPr>
        <p:spPr>
          <a:xfrm rot="10800000" flipV="1">
            <a:off x="5313075" y="2455625"/>
            <a:ext cx="828902" cy="540899"/>
          </a:xfrm>
          <a:prstGeom prst="curvedConnector3">
            <a:avLst>
              <a:gd name="adj1" fmla="val 50000"/>
            </a:avLst>
          </a:prstGeom>
          <a:noFill/>
          <a:ln w="9525" cap="flat" cmpd="sng">
            <a:solidFill>
              <a:srgbClr val="756591"/>
            </a:solidFill>
            <a:prstDash val="solid"/>
            <a:round/>
            <a:headEnd type="none" w="med" len="med"/>
            <a:tailEnd type="oval" w="med" len="med"/>
          </a:ln>
        </p:spPr>
      </p:cxnSp>
      <p:cxnSp>
        <p:nvCxnSpPr>
          <p:cNvPr id="1217" name="Google Shape;2108;p39">
            <a:extLst>
              <a:ext uri="{FF2B5EF4-FFF2-40B4-BE49-F238E27FC236}">
                <a16:creationId xmlns:a16="http://schemas.microsoft.com/office/drawing/2014/main" id="{965DFB50-12B3-29E5-BB50-DAFEFE681279}"/>
              </a:ext>
            </a:extLst>
          </p:cNvPr>
          <p:cNvCxnSpPr>
            <a:stCxn id="57" idx="1"/>
            <a:endCxn id="62" idx="6"/>
          </p:cNvCxnSpPr>
          <p:nvPr/>
        </p:nvCxnSpPr>
        <p:spPr>
          <a:xfrm rot="10800000">
            <a:off x="5616375" y="3692300"/>
            <a:ext cx="657306" cy="499338"/>
          </a:xfrm>
          <a:prstGeom prst="curvedConnector3">
            <a:avLst>
              <a:gd name="adj1" fmla="val 50000"/>
            </a:avLst>
          </a:prstGeom>
          <a:noFill/>
          <a:ln w="9525" cap="flat" cmpd="sng">
            <a:solidFill>
              <a:srgbClr val="756591"/>
            </a:solidFill>
            <a:prstDash val="solid"/>
            <a:round/>
            <a:headEnd type="none" w="med" len="med"/>
            <a:tailEnd type="oval" w="med" len="med"/>
          </a:ln>
        </p:spPr>
      </p:cxnSp>
      <p:grpSp>
        <p:nvGrpSpPr>
          <p:cNvPr id="1218" name="Google Shape;2109;p39">
            <a:extLst>
              <a:ext uri="{FF2B5EF4-FFF2-40B4-BE49-F238E27FC236}">
                <a16:creationId xmlns:a16="http://schemas.microsoft.com/office/drawing/2014/main" id="{CAA14D9F-B540-0FF7-85CF-7025ED62E875}"/>
              </a:ext>
            </a:extLst>
          </p:cNvPr>
          <p:cNvGrpSpPr/>
          <p:nvPr/>
        </p:nvGrpSpPr>
        <p:grpSpPr>
          <a:xfrm>
            <a:off x="7942703" y="1618743"/>
            <a:ext cx="379286" cy="378829"/>
            <a:chOff x="6831138" y="1548893"/>
            <a:chExt cx="379286" cy="378829"/>
          </a:xfrm>
        </p:grpSpPr>
        <p:sp>
          <p:nvSpPr>
            <p:cNvPr id="1219" name="Google Shape;2110;p39">
              <a:extLst>
                <a:ext uri="{FF2B5EF4-FFF2-40B4-BE49-F238E27FC236}">
                  <a16:creationId xmlns:a16="http://schemas.microsoft.com/office/drawing/2014/main" id="{9192A72C-0C67-F83C-8FB4-72FBF01BCF84}"/>
                </a:ext>
              </a:extLst>
            </p:cNvPr>
            <p:cNvSpPr/>
            <p:nvPr/>
          </p:nvSpPr>
          <p:spPr>
            <a:xfrm>
              <a:off x="6937481" y="1607988"/>
              <a:ext cx="49428" cy="61064"/>
            </a:xfrm>
            <a:custGeom>
              <a:rect l="l" t="t" r="r" b="b"/>
              <a:pathLst>
                <a:path w="1406" h="1737" extrusionOk="0">
                  <a:moveTo>
                    <a:pt x="1128" y="0"/>
                  </a:moveTo>
                  <a:cubicBezTo>
                    <a:pt x="1000" y="0"/>
                    <a:pt x="838" y="46"/>
                    <a:pt x="667" y="117"/>
                  </a:cubicBezTo>
                  <a:lnTo>
                    <a:pt x="48" y="427"/>
                  </a:lnTo>
                  <a:cubicBezTo>
                    <a:pt x="0" y="879"/>
                    <a:pt x="72" y="1331"/>
                    <a:pt x="286" y="1736"/>
                  </a:cubicBezTo>
                  <a:cubicBezTo>
                    <a:pt x="620" y="1498"/>
                    <a:pt x="691" y="1451"/>
                    <a:pt x="858" y="1284"/>
                  </a:cubicBezTo>
                  <a:cubicBezTo>
                    <a:pt x="1096" y="1046"/>
                    <a:pt x="1286" y="736"/>
                    <a:pt x="1358" y="498"/>
                  </a:cubicBezTo>
                  <a:cubicBezTo>
                    <a:pt x="1405" y="284"/>
                    <a:pt x="1405" y="141"/>
                    <a:pt x="1334" y="69"/>
                  </a:cubicBezTo>
                  <a:cubicBezTo>
                    <a:pt x="1286" y="21"/>
                    <a:pt x="1215" y="0"/>
                    <a:pt x="1128" y="0"/>
                  </a:cubicBezTo>
                  <a:close/>
                </a:path>
              </a:pathLst>
            </a:custGeom>
            <a:solidFill>
              <a:srgbClr val="45BEA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24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220" name="Google Shape;2111;p39">
              <a:extLst>
                <a:ext uri="{FF2B5EF4-FFF2-40B4-BE49-F238E27FC236}">
                  <a16:creationId xmlns:a16="http://schemas.microsoft.com/office/drawing/2014/main" id="{3AFF33E0-FD59-82D1-3D3E-0719F7BCB4F8}"/>
                </a:ext>
              </a:extLst>
            </p:cNvPr>
            <p:cNvSpPr/>
            <p:nvPr/>
          </p:nvSpPr>
          <p:spPr>
            <a:xfrm>
              <a:off x="6947536" y="1548893"/>
              <a:ext cx="125609" cy="165439"/>
            </a:xfrm>
            <a:custGeom>
              <a:rect l="l" t="t" r="r" b="b"/>
              <a:pathLst>
                <a:path w="3572" h="4706" extrusionOk="0">
                  <a:moveTo>
                    <a:pt x="2098" y="0"/>
                  </a:moveTo>
                  <a:cubicBezTo>
                    <a:pt x="1257" y="0"/>
                    <a:pt x="428" y="457"/>
                    <a:pt x="0" y="1298"/>
                  </a:cubicBezTo>
                  <a:lnTo>
                    <a:pt x="95" y="1250"/>
                  </a:lnTo>
                  <a:cubicBezTo>
                    <a:pt x="364" y="1116"/>
                    <a:pt x="617" y="1050"/>
                    <a:pt x="842" y="1050"/>
                  </a:cubicBezTo>
                  <a:cubicBezTo>
                    <a:pt x="1095" y="1050"/>
                    <a:pt x="1313" y="1134"/>
                    <a:pt x="1477" y="1298"/>
                  </a:cubicBezTo>
                  <a:cubicBezTo>
                    <a:pt x="1739" y="1536"/>
                    <a:pt x="1786" y="1917"/>
                    <a:pt x="1667" y="2346"/>
                  </a:cubicBezTo>
                  <a:cubicBezTo>
                    <a:pt x="1500" y="2893"/>
                    <a:pt x="1072" y="3417"/>
                    <a:pt x="596" y="3751"/>
                  </a:cubicBezTo>
                  <a:lnTo>
                    <a:pt x="357" y="3941"/>
                  </a:lnTo>
                  <a:cubicBezTo>
                    <a:pt x="813" y="4446"/>
                    <a:pt x="1447" y="4706"/>
                    <a:pt x="2083" y="4706"/>
                  </a:cubicBezTo>
                  <a:cubicBezTo>
                    <a:pt x="2378" y="4706"/>
                    <a:pt x="2674" y="4650"/>
                    <a:pt x="2953" y="4537"/>
                  </a:cubicBezTo>
                  <a:lnTo>
                    <a:pt x="2382" y="3584"/>
                  </a:lnTo>
                  <a:cubicBezTo>
                    <a:pt x="2167" y="3227"/>
                    <a:pt x="2191" y="2798"/>
                    <a:pt x="2453" y="2489"/>
                  </a:cubicBezTo>
                  <a:lnTo>
                    <a:pt x="2596" y="2298"/>
                  </a:lnTo>
                  <a:cubicBezTo>
                    <a:pt x="2667" y="2227"/>
                    <a:pt x="2691" y="2084"/>
                    <a:pt x="2644" y="1965"/>
                  </a:cubicBezTo>
                  <a:cubicBezTo>
                    <a:pt x="2382" y="1465"/>
                    <a:pt x="2644" y="822"/>
                    <a:pt x="3191" y="655"/>
                  </a:cubicBezTo>
                  <a:cubicBezTo>
                    <a:pt x="3453" y="560"/>
                    <a:pt x="3358" y="583"/>
                    <a:pt x="3572" y="536"/>
                  </a:cubicBezTo>
                  <a:cubicBezTo>
                    <a:pt x="3137" y="173"/>
                    <a:pt x="2615" y="0"/>
                    <a:pt x="2098" y="0"/>
                  </a:cubicBezTo>
                  <a:close/>
                </a:path>
              </a:pathLst>
            </a:custGeom>
            <a:solidFill>
              <a:srgbClr val="45BEA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24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221" name="Google Shape;2112;p39">
              <a:extLst>
                <a:ext uri="{FF2B5EF4-FFF2-40B4-BE49-F238E27FC236}">
                  <a16:creationId xmlns:a16="http://schemas.microsoft.com/office/drawing/2014/main" id="{DDA41ED2-23C7-CD58-CEB3-E24D30B5DDF5}"/>
                </a:ext>
              </a:extLst>
            </p:cNvPr>
            <p:cNvSpPr/>
            <p:nvPr/>
          </p:nvSpPr>
          <p:spPr>
            <a:xfrm>
              <a:off x="7047973" y="1586965"/>
              <a:ext cx="64509" cy="110527"/>
            </a:xfrm>
            <a:custGeom>
              <a:rect l="l" t="t" r="r" b="b"/>
              <a:pathLst>
                <a:path w="1834" h="3144" extrusionOk="0">
                  <a:moveTo>
                    <a:pt x="1192" y="1"/>
                  </a:moveTo>
                  <a:cubicBezTo>
                    <a:pt x="596" y="120"/>
                    <a:pt x="763" y="96"/>
                    <a:pt x="525" y="167"/>
                  </a:cubicBezTo>
                  <a:cubicBezTo>
                    <a:pt x="334" y="239"/>
                    <a:pt x="263" y="429"/>
                    <a:pt x="334" y="596"/>
                  </a:cubicBezTo>
                  <a:cubicBezTo>
                    <a:pt x="501" y="953"/>
                    <a:pt x="453" y="1334"/>
                    <a:pt x="239" y="1620"/>
                  </a:cubicBezTo>
                  <a:lnTo>
                    <a:pt x="96" y="1810"/>
                  </a:lnTo>
                  <a:cubicBezTo>
                    <a:pt x="1" y="1906"/>
                    <a:pt x="1" y="2049"/>
                    <a:pt x="72" y="2168"/>
                  </a:cubicBezTo>
                  <a:lnTo>
                    <a:pt x="644" y="3144"/>
                  </a:lnTo>
                  <a:cubicBezTo>
                    <a:pt x="1620" y="2382"/>
                    <a:pt x="1835" y="1025"/>
                    <a:pt x="1192" y="1"/>
                  </a:cubicBezTo>
                  <a:close/>
                </a:path>
              </a:pathLst>
            </a:custGeom>
            <a:solidFill>
              <a:srgbClr val="45BEA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24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222" name="Google Shape;2113;p39">
              <a:extLst>
                <a:ext uri="{FF2B5EF4-FFF2-40B4-BE49-F238E27FC236}">
                  <a16:creationId xmlns:a16="http://schemas.microsoft.com/office/drawing/2014/main" id="{99840C9B-B800-F25E-B3F8-0131237F14D6}"/>
                </a:ext>
              </a:extLst>
            </p:cNvPr>
            <p:cNvSpPr/>
            <p:nvPr/>
          </p:nvSpPr>
          <p:spPr>
            <a:xfrm>
              <a:off x="6861301" y="1868275"/>
              <a:ext cx="146526" cy="59447"/>
            </a:xfrm>
            <a:custGeom>
              <a:rect l="l" t="t" r="r" b="b"/>
              <a:pathLst>
                <a:path w="4168" h="1691" extrusionOk="0">
                  <a:moveTo>
                    <a:pt x="310" y="0"/>
                  </a:moveTo>
                  <a:cubicBezTo>
                    <a:pt x="143" y="0"/>
                    <a:pt x="0" y="143"/>
                    <a:pt x="0" y="310"/>
                  </a:cubicBezTo>
                  <a:cubicBezTo>
                    <a:pt x="0" y="715"/>
                    <a:pt x="0" y="1381"/>
                    <a:pt x="0" y="1381"/>
                  </a:cubicBezTo>
                  <a:cubicBezTo>
                    <a:pt x="0" y="1572"/>
                    <a:pt x="143" y="1691"/>
                    <a:pt x="310" y="1691"/>
                  </a:cubicBezTo>
                  <a:lnTo>
                    <a:pt x="3858" y="1691"/>
                  </a:lnTo>
                  <a:cubicBezTo>
                    <a:pt x="4025" y="1691"/>
                    <a:pt x="4168" y="1572"/>
                    <a:pt x="4168" y="1381"/>
                  </a:cubicBezTo>
                  <a:cubicBezTo>
                    <a:pt x="4168" y="1072"/>
                    <a:pt x="4168" y="548"/>
                    <a:pt x="4168" y="0"/>
                  </a:cubicBezTo>
                  <a:close/>
                </a:path>
              </a:pathLst>
            </a:custGeom>
            <a:solidFill>
              <a:srgbClr val="45BEA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24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223" name="Google Shape;2114;p39">
              <a:extLst>
                <a:ext uri="{FF2B5EF4-FFF2-40B4-BE49-F238E27FC236}">
                  <a16:creationId xmlns:a16="http://schemas.microsoft.com/office/drawing/2014/main" id="{BEE79B7F-4401-D125-B52B-7A064373D5B4}"/>
                </a:ext>
              </a:extLst>
            </p:cNvPr>
            <p:cNvSpPr/>
            <p:nvPr/>
          </p:nvSpPr>
          <p:spPr>
            <a:xfrm>
              <a:off x="6831138" y="1585278"/>
              <a:ext cx="176689" cy="260428"/>
            </a:xfrm>
            <a:custGeom>
              <a:rect l="l" t="t" r="r" b="b"/>
              <a:pathLst>
                <a:path w="5026" h="7407" extrusionOk="0">
                  <a:moveTo>
                    <a:pt x="1073" y="1"/>
                  </a:moveTo>
                  <a:cubicBezTo>
                    <a:pt x="477" y="1"/>
                    <a:pt x="1" y="501"/>
                    <a:pt x="1" y="1096"/>
                  </a:cubicBezTo>
                  <a:lnTo>
                    <a:pt x="1" y="4359"/>
                  </a:lnTo>
                  <a:cubicBezTo>
                    <a:pt x="1" y="4430"/>
                    <a:pt x="1" y="5502"/>
                    <a:pt x="977" y="6288"/>
                  </a:cubicBezTo>
                  <a:cubicBezTo>
                    <a:pt x="1430" y="6645"/>
                    <a:pt x="1597" y="7074"/>
                    <a:pt x="1668" y="7407"/>
                  </a:cubicBezTo>
                  <a:lnTo>
                    <a:pt x="5026" y="7407"/>
                  </a:lnTo>
                  <a:cubicBezTo>
                    <a:pt x="5026" y="6359"/>
                    <a:pt x="5026" y="5311"/>
                    <a:pt x="5026" y="5264"/>
                  </a:cubicBezTo>
                  <a:cubicBezTo>
                    <a:pt x="4954" y="4788"/>
                    <a:pt x="4621" y="4359"/>
                    <a:pt x="4145" y="4168"/>
                  </a:cubicBezTo>
                  <a:cubicBezTo>
                    <a:pt x="3645" y="3978"/>
                    <a:pt x="3430" y="3740"/>
                    <a:pt x="3073" y="3359"/>
                  </a:cubicBezTo>
                  <a:cubicBezTo>
                    <a:pt x="2963" y="3249"/>
                    <a:pt x="2791" y="3183"/>
                    <a:pt x="2614" y="3183"/>
                  </a:cubicBezTo>
                  <a:cubicBezTo>
                    <a:pt x="2445" y="3183"/>
                    <a:pt x="2272" y="3243"/>
                    <a:pt x="2144" y="3383"/>
                  </a:cubicBezTo>
                  <a:cubicBezTo>
                    <a:pt x="2001" y="3525"/>
                    <a:pt x="2025" y="3740"/>
                    <a:pt x="2144" y="3859"/>
                  </a:cubicBezTo>
                  <a:lnTo>
                    <a:pt x="3192" y="4907"/>
                  </a:lnTo>
                  <a:cubicBezTo>
                    <a:pt x="3406" y="5097"/>
                    <a:pt x="3264" y="5454"/>
                    <a:pt x="2978" y="5454"/>
                  </a:cubicBezTo>
                  <a:cubicBezTo>
                    <a:pt x="2882" y="5454"/>
                    <a:pt x="2811" y="5431"/>
                    <a:pt x="2740" y="5359"/>
                  </a:cubicBezTo>
                  <a:lnTo>
                    <a:pt x="1692" y="4311"/>
                  </a:lnTo>
                  <a:cubicBezTo>
                    <a:pt x="1501" y="4097"/>
                    <a:pt x="1382" y="3811"/>
                    <a:pt x="1406" y="3549"/>
                  </a:cubicBezTo>
                  <a:lnTo>
                    <a:pt x="1406" y="358"/>
                  </a:lnTo>
                  <a:cubicBezTo>
                    <a:pt x="1406" y="168"/>
                    <a:pt x="1263" y="1"/>
                    <a:pt x="1073" y="1"/>
                  </a:cubicBezTo>
                  <a:close/>
                </a:path>
              </a:pathLst>
            </a:custGeom>
            <a:solidFill>
              <a:srgbClr val="45BEA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24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224" name="Google Shape;2115;p39">
              <a:extLst>
                <a:ext uri="{FF2B5EF4-FFF2-40B4-BE49-F238E27FC236}">
                  <a16:creationId xmlns:a16="http://schemas.microsoft.com/office/drawing/2014/main" id="{A09E02CE-5443-CBF8-1722-C70A1428260F}"/>
                </a:ext>
              </a:extLst>
            </p:cNvPr>
            <p:cNvSpPr/>
            <p:nvPr/>
          </p:nvSpPr>
          <p:spPr>
            <a:xfrm>
              <a:off x="7033770" y="1868275"/>
              <a:ext cx="146526" cy="59447"/>
            </a:xfrm>
            <a:custGeom>
              <a:rect l="l" t="t" r="r" b="b"/>
              <a:pathLst>
                <a:path w="4168" h="1691" extrusionOk="0">
                  <a:moveTo>
                    <a:pt x="0" y="0"/>
                  </a:moveTo>
                  <a:cubicBezTo>
                    <a:pt x="0" y="548"/>
                    <a:pt x="0" y="1072"/>
                    <a:pt x="0" y="1381"/>
                  </a:cubicBezTo>
                  <a:cubicBezTo>
                    <a:pt x="0" y="1572"/>
                    <a:pt x="143" y="1691"/>
                    <a:pt x="310" y="1691"/>
                  </a:cubicBezTo>
                  <a:lnTo>
                    <a:pt x="3858" y="1691"/>
                  </a:lnTo>
                  <a:cubicBezTo>
                    <a:pt x="4025" y="1691"/>
                    <a:pt x="4168" y="1572"/>
                    <a:pt x="4168" y="1381"/>
                  </a:cubicBezTo>
                  <a:cubicBezTo>
                    <a:pt x="4168" y="1381"/>
                    <a:pt x="4168" y="715"/>
                    <a:pt x="4168" y="310"/>
                  </a:cubicBezTo>
                  <a:cubicBezTo>
                    <a:pt x="4168" y="143"/>
                    <a:pt x="4025" y="0"/>
                    <a:pt x="3858" y="0"/>
                  </a:cubicBezTo>
                  <a:close/>
                </a:path>
              </a:pathLst>
            </a:custGeom>
            <a:solidFill>
              <a:srgbClr val="45BEA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24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225" name="Google Shape;2116;p39">
              <a:extLst>
                <a:ext uri="{FF2B5EF4-FFF2-40B4-BE49-F238E27FC236}">
                  <a16:creationId xmlns:a16="http://schemas.microsoft.com/office/drawing/2014/main" id="{B2422481-255D-8456-4B7F-05959AC10E46}"/>
                </a:ext>
              </a:extLst>
            </p:cNvPr>
            <p:cNvSpPr/>
            <p:nvPr/>
          </p:nvSpPr>
          <p:spPr>
            <a:xfrm>
              <a:off x="7033770" y="1585278"/>
              <a:ext cx="176654" cy="260428"/>
            </a:xfrm>
            <a:custGeom>
              <a:rect l="l" t="t" r="r" b="b"/>
              <a:pathLst>
                <a:path w="5025" h="7407" extrusionOk="0">
                  <a:moveTo>
                    <a:pt x="3953" y="1"/>
                  </a:moveTo>
                  <a:cubicBezTo>
                    <a:pt x="3763" y="1"/>
                    <a:pt x="3620" y="168"/>
                    <a:pt x="3620" y="358"/>
                  </a:cubicBezTo>
                  <a:lnTo>
                    <a:pt x="3620" y="3549"/>
                  </a:lnTo>
                  <a:cubicBezTo>
                    <a:pt x="3644" y="3811"/>
                    <a:pt x="3525" y="4097"/>
                    <a:pt x="3334" y="4311"/>
                  </a:cubicBezTo>
                  <a:lnTo>
                    <a:pt x="2286" y="5359"/>
                  </a:lnTo>
                  <a:cubicBezTo>
                    <a:pt x="2215" y="5431"/>
                    <a:pt x="2143" y="5454"/>
                    <a:pt x="2048" y="5454"/>
                  </a:cubicBezTo>
                  <a:cubicBezTo>
                    <a:pt x="1762" y="5454"/>
                    <a:pt x="1619" y="5097"/>
                    <a:pt x="1834" y="4907"/>
                  </a:cubicBezTo>
                  <a:lnTo>
                    <a:pt x="2882" y="3859"/>
                  </a:lnTo>
                  <a:cubicBezTo>
                    <a:pt x="3001" y="3740"/>
                    <a:pt x="3024" y="3525"/>
                    <a:pt x="2882" y="3383"/>
                  </a:cubicBezTo>
                  <a:cubicBezTo>
                    <a:pt x="2754" y="3243"/>
                    <a:pt x="2580" y="3183"/>
                    <a:pt x="2412" y="3183"/>
                  </a:cubicBezTo>
                  <a:cubicBezTo>
                    <a:pt x="2235" y="3183"/>
                    <a:pt x="2063" y="3249"/>
                    <a:pt x="1953" y="3359"/>
                  </a:cubicBezTo>
                  <a:cubicBezTo>
                    <a:pt x="1596" y="3740"/>
                    <a:pt x="1381" y="3978"/>
                    <a:pt x="881" y="4168"/>
                  </a:cubicBezTo>
                  <a:cubicBezTo>
                    <a:pt x="405" y="4359"/>
                    <a:pt x="71" y="4788"/>
                    <a:pt x="0" y="5264"/>
                  </a:cubicBezTo>
                  <a:cubicBezTo>
                    <a:pt x="0" y="5311"/>
                    <a:pt x="0" y="6359"/>
                    <a:pt x="0" y="7407"/>
                  </a:cubicBezTo>
                  <a:lnTo>
                    <a:pt x="3358" y="7407"/>
                  </a:lnTo>
                  <a:cubicBezTo>
                    <a:pt x="3429" y="7074"/>
                    <a:pt x="3596" y="6645"/>
                    <a:pt x="4049" y="6288"/>
                  </a:cubicBezTo>
                  <a:cubicBezTo>
                    <a:pt x="5025" y="5502"/>
                    <a:pt x="5025" y="4430"/>
                    <a:pt x="5025" y="4359"/>
                  </a:cubicBezTo>
                  <a:lnTo>
                    <a:pt x="5025" y="1096"/>
                  </a:lnTo>
                  <a:cubicBezTo>
                    <a:pt x="5025" y="501"/>
                    <a:pt x="4549" y="1"/>
                    <a:pt x="3953" y="1"/>
                  </a:cubicBezTo>
                  <a:close/>
                </a:path>
              </a:pathLst>
            </a:custGeom>
            <a:solidFill>
              <a:srgbClr val="45BEA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24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grpSp>
        <p:nvGrpSpPr>
          <p:cNvPr id="1226" name="Google Shape;2117;p39">
            <a:extLst>
              <a:ext uri="{FF2B5EF4-FFF2-40B4-BE49-F238E27FC236}">
                <a16:creationId xmlns:a16="http://schemas.microsoft.com/office/drawing/2014/main" id="{AECDED0F-DA14-98CA-A4FF-30BFFCAE7000}"/>
              </a:ext>
            </a:extLst>
          </p:cNvPr>
          <p:cNvGrpSpPr/>
          <p:nvPr/>
        </p:nvGrpSpPr>
        <p:grpSpPr>
          <a:xfrm>
            <a:off x="7989187" y="3164354"/>
            <a:ext cx="286337" cy="378443"/>
            <a:chOff x="4780872" y="1549279"/>
            <a:chExt cx="286337" cy="378443"/>
          </a:xfrm>
        </p:grpSpPr>
        <p:sp>
          <p:nvSpPr>
            <p:cNvPr id="1227" name="Google Shape;2118;p39">
              <a:extLst>
                <a:ext uri="{FF2B5EF4-FFF2-40B4-BE49-F238E27FC236}">
                  <a16:creationId xmlns:a16="http://schemas.microsoft.com/office/drawing/2014/main" id="{8BD7F757-B26E-4FC2-5256-45980CEC1214}"/>
                </a:ext>
              </a:extLst>
            </p:cNvPr>
            <p:cNvSpPr/>
            <p:nvPr/>
          </p:nvSpPr>
          <p:spPr>
            <a:xfrm>
              <a:off x="4854522" y="1749381"/>
              <a:ext cx="79591" cy="56143"/>
            </a:xfrm>
            <a:custGeom>
              <a:rect l="l" t="t" r="r" b="b"/>
              <a:pathLst>
                <a:path w="2264" h="1596" extrusionOk="0">
                  <a:moveTo>
                    <a:pt x="1787" y="0"/>
                  </a:moveTo>
                  <a:cubicBezTo>
                    <a:pt x="1692" y="0"/>
                    <a:pt x="1597" y="48"/>
                    <a:pt x="1549" y="120"/>
                  </a:cubicBezTo>
                  <a:lnTo>
                    <a:pt x="1311" y="358"/>
                  </a:lnTo>
                  <a:cubicBezTo>
                    <a:pt x="1239" y="417"/>
                    <a:pt x="1156" y="447"/>
                    <a:pt x="1076" y="447"/>
                  </a:cubicBezTo>
                  <a:cubicBezTo>
                    <a:pt x="995" y="447"/>
                    <a:pt x="918" y="417"/>
                    <a:pt x="858" y="358"/>
                  </a:cubicBezTo>
                  <a:lnTo>
                    <a:pt x="620" y="120"/>
                  </a:lnTo>
                  <a:cubicBezTo>
                    <a:pt x="542" y="41"/>
                    <a:pt x="448" y="7"/>
                    <a:pt x="357" y="7"/>
                  </a:cubicBezTo>
                  <a:cubicBezTo>
                    <a:pt x="172" y="7"/>
                    <a:pt x="1" y="150"/>
                    <a:pt x="1" y="358"/>
                  </a:cubicBezTo>
                  <a:cubicBezTo>
                    <a:pt x="1" y="453"/>
                    <a:pt x="49" y="548"/>
                    <a:pt x="120" y="620"/>
                  </a:cubicBezTo>
                  <a:lnTo>
                    <a:pt x="1073" y="1596"/>
                  </a:lnTo>
                  <a:lnTo>
                    <a:pt x="2049" y="620"/>
                  </a:lnTo>
                  <a:cubicBezTo>
                    <a:pt x="2263" y="382"/>
                    <a:pt x="2120" y="0"/>
                    <a:pt x="1787" y="0"/>
                  </a:cubicBezTo>
                  <a:close/>
                </a:path>
              </a:pathLst>
            </a:custGeom>
            <a:solidFill>
              <a:srgbClr val="0C46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24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228" name="Google Shape;2119;p39">
              <a:extLst>
                <a:ext uri="{FF2B5EF4-FFF2-40B4-BE49-F238E27FC236}">
                  <a16:creationId xmlns:a16="http://schemas.microsoft.com/office/drawing/2014/main" id="{1EE021EA-057E-C66A-EC1F-8F5515CC44F3}"/>
                </a:ext>
              </a:extLst>
            </p:cNvPr>
            <p:cNvSpPr/>
            <p:nvPr/>
          </p:nvSpPr>
          <p:spPr>
            <a:xfrm>
              <a:off x="4786708" y="1549279"/>
              <a:ext cx="280502" cy="308134"/>
            </a:xfrm>
            <a:custGeom>
              <a:rect l="l" t="t" r="r" b="b"/>
              <a:pathLst>
                <a:path w="7979" h="8765" extrusionOk="0">
                  <a:moveTo>
                    <a:pt x="3729" y="5069"/>
                  </a:moveTo>
                  <a:cubicBezTo>
                    <a:pt x="4242" y="5069"/>
                    <a:pt x="4716" y="5473"/>
                    <a:pt x="4716" y="6050"/>
                  </a:cubicBezTo>
                  <a:cubicBezTo>
                    <a:pt x="4716" y="6312"/>
                    <a:pt x="4597" y="6574"/>
                    <a:pt x="4430" y="6764"/>
                  </a:cubicBezTo>
                  <a:cubicBezTo>
                    <a:pt x="4430" y="6764"/>
                    <a:pt x="3240" y="7955"/>
                    <a:pt x="3240" y="7955"/>
                  </a:cubicBezTo>
                  <a:cubicBezTo>
                    <a:pt x="3168" y="8014"/>
                    <a:pt x="3085" y="8044"/>
                    <a:pt x="3005" y="8044"/>
                  </a:cubicBezTo>
                  <a:cubicBezTo>
                    <a:pt x="2924" y="8044"/>
                    <a:pt x="2847" y="8014"/>
                    <a:pt x="2787" y="7955"/>
                  </a:cubicBezTo>
                  <a:lnTo>
                    <a:pt x="1597" y="6764"/>
                  </a:lnTo>
                  <a:cubicBezTo>
                    <a:pt x="1192" y="6359"/>
                    <a:pt x="1216" y="5740"/>
                    <a:pt x="1597" y="5359"/>
                  </a:cubicBezTo>
                  <a:cubicBezTo>
                    <a:pt x="1778" y="5178"/>
                    <a:pt x="2027" y="5076"/>
                    <a:pt x="2284" y="5076"/>
                  </a:cubicBezTo>
                  <a:cubicBezTo>
                    <a:pt x="2533" y="5076"/>
                    <a:pt x="2791" y="5172"/>
                    <a:pt x="3002" y="5383"/>
                  </a:cubicBezTo>
                  <a:cubicBezTo>
                    <a:pt x="3220" y="5165"/>
                    <a:pt x="3479" y="5069"/>
                    <a:pt x="3729" y="5069"/>
                  </a:cubicBezTo>
                  <a:close/>
                  <a:moveTo>
                    <a:pt x="3811" y="1"/>
                  </a:moveTo>
                  <a:cubicBezTo>
                    <a:pt x="3549" y="1"/>
                    <a:pt x="3311" y="215"/>
                    <a:pt x="3311" y="477"/>
                  </a:cubicBezTo>
                  <a:lnTo>
                    <a:pt x="3311" y="3692"/>
                  </a:lnTo>
                  <a:cubicBezTo>
                    <a:pt x="3311" y="3859"/>
                    <a:pt x="3192" y="4002"/>
                    <a:pt x="3025" y="4002"/>
                  </a:cubicBezTo>
                  <a:cubicBezTo>
                    <a:pt x="3011" y="4003"/>
                    <a:pt x="2998" y="4004"/>
                    <a:pt x="2984" y="4004"/>
                  </a:cubicBezTo>
                  <a:cubicBezTo>
                    <a:pt x="2815" y="4004"/>
                    <a:pt x="2692" y="3869"/>
                    <a:pt x="2692" y="3692"/>
                  </a:cubicBezTo>
                  <a:lnTo>
                    <a:pt x="2692" y="1192"/>
                  </a:lnTo>
                  <a:cubicBezTo>
                    <a:pt x="2692" y="906"/>
                    <a:pt x="2478" y="691"/>
                    <a:pt x="2192" y="691"/>
                  </a:cubicBezTo>
                  <a:lnTo>
                    <a:pt x="2144" y="691"/>
                  </a:lnTo>
                  <a:cubicBezTo>
                    <a:pt x="1859" y="691"/>
                    <a:pt x="1644" y="906"/>
                    <a:pt x="1644" y="1192"/>
                  </a:cubicBezTo>
                  <a:lnTo>
                    <a:pt x="1644" y="3692"/>
                  </a:lnTo>
                  <a:cubicBezTo>
                    <a:pt x="1644" y="3859"/>
                    <a:pt x="1501" y="4002"/>
                    <a:pt x="1335" y="4002"/>
                  </a:cubicBezTo>
                  <a:cubicBezTo>
                    <a:pt x="1321" y="4003"/>
                    <a:pt x="1307" y="4004"/>
                    <a:pt x="1293" y="4004"/>
                  </a:cubicBezTo>
                  <a:cubicBezTo>
                    <a:pt x="1124" y="4004"/>
                    <a:pt x="1001" y="3869"/>
                    <a:pt x="1001" y="3692"/>
                  </a:cubicBezTo>
                  <a:lnTo>
                    <a:pt x="1001" y="2525"/>
                  </a:lnTo>
                  <a:cubicBezTo>
                    <a:pt x="1001" y="2263"/>
                    <a:pt x="787" y="2025"/>
                    <a:pt x="501" y="2025"/>
                  </a:cubicBezTo>
                  <a:cubicBezTo>
                    <a:pt x="191" y="2025"/>
                    <a:pt x="1" y="2263"/>
                    <a:pt x="1" y="2525"/>
                  </a:cubicBezTo>
                  <a:lnTo>
                    <a:pt x="1" y="6026"/>
                  </a:lnTo>
                  <a:cubicBezTo>
                    <a:pt x="1" y="6931"/>
                    <a:pt x="72" y="7860"/>
                    <a:pt x="263" y="8765"/>
                  </a:cubicBezTo>
                  <a:lnTo>
                    <a:pt x="5764" y="8765"/>
                  </a:lnTo>
                  <a:cubicBezTo>
                    <a:pt x="6026" y="8002"/>
                    <a:pt x="6431" y="7288"/>
                    <a:pt x="7026" y="6693"/>
                  </a:cubicBezTo>
                  <a:lnTo>
                    <a:pt x="7598" y="6121"/>
                  </a:lnTo>
                  <a:cubicBezTo>
                    <a:pt x="7907" y="5812"/>
                    <a:pt x="7979" y="5359"/>
                    <a:pt x="7836" y="4978"/>
                  </a:cubicBezTo>
                  <a:cubicBezTo>
                    <a:pt x="7812" y="4978"/>
                    <a:pt x="7812" y="4954"/>
                    <a:pt x="7812" y="4954"/>
                  </a:cubicBezTo>
                  <a:cubicBezTo>
                    <a:pt x="7715" y="4788"/>
                    <a:pt x="7545" y="4702"/>
                    <a:pt x="7378" y="4702"/>
                  </a:cubicBezTo>
                  <a:cubicBezTo>
                    <a:pt x="7258" y="4702"/>
                    <a:pt x="7139" y="4746"/>
                    <a:pt x="7050" y="4835"/>
                  </a:cubicBezTo>
                  <a:cubicBezTo>
                    <a:pt x="6740" y="5121"/>
                    <a:pt x="6717" y="5169"/>
                    <a:pt x="6550" y="5311"/>
                  </a:cubicBezTo>
                  <a:cubicBezTo>
                    <a:pt x="6489" y="5372"/>
                    <a:pt x="6414" y="5399"/>
                    <a:pt x="6340" y="5399"/>
                  </a:cubicBezTo>
                  <a:cubicBezTo>
                    <a:pt x="6181" y="5399"/>
                    <a:pt x="6026" y="5276"/>
                    <a:pt x="6026" y="5097"/>
                  </a:cubicBezTo>
                  <a:lnTo>
                    <a:pt x="6026" y="1192"/>
                  </a:lnTo>
                  <a:cubicBezTo>
                    <a:pt x="6026" y="906"/>
                    <a:pt x="5788" y="691"/>
                    <a:pt x="5526" y="691"/>
                  </a:cubicBezTo>
                  <a:cubicBezTo>
                    <a:pt x="5216" y="691"/>
                    <a:pt x="5002" y="930"/>
                    <a:pt x="5002" y="1192"/>
                  </a:cubicBezTo>
                  <a:lnTo>
                    <a:pt x="5002" y="3692"/>
                  </a:lnTo>
                  <a:cubicBezTo>
                    <a:pt x="5002" y="3859"/>
                    <a:pt x="4883" y="4002"/>
                    <a:pt x="4716" y="4002"/>
                  </a:cubicBezTo>
                  <a:cubicBezTo>
                    <a:pt x="4702" y="4003"/>
                    <a:pt x="4689" y="4004"/>
                    <a:pt x="4675" y="4004"/>
                  </a:cubicBezTo>
                  <a:cubicBezTo>
                    <a:pt x="4506" y="4004"/>
                    <a:pt x="4383" y="3869"/>
                    <a:pt x="4383" y="3692"/>
                  </a:cubicBezTo>
                  <a:lnTo>
                    <a:pt x="4383" y="477"/>
                  </a:lnTo>
                  <a:cubicBezTo>
                    <a:pt x="4383" y="215"/>
                    <a:pt x="4145" y="1"/>
                    <a:pt x="3883" y="1"/>
                  </a:cubicBezTo>
                  <a:close/>
                </a:path>
              </a:pathLst>
            </a:custGeom>
            <a:solidFill>
              <a:srgbClr val="0C46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24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229" name="Google Shape;2120;p39">
              <a:extLst>
                <a:ext uri="{FF2B5EF4-FFF2-40B4-BE49-F238E27FC236}">
                  <a16:creationId xmlns:a16="http://schemas.microsoft.com/office/drawing/2014/main" id="{A6A416D9-2CCE-4FA3-4545-6896C7F4A336}"/>
                </a:ext>
              </a:extLst>
            </p:cNvPr>
            <p:cNvSpPr/>
            <p:nvPr/>
          </p:nvSpPr>
          <p:spPr>
            <a:xfrm>
              <a:off x="4780872" y="1879981"/>
              <a:ext cx="235292" cy="47740"/>
            </a:xfrm>
            <a:custGeom>
              <a:rect l="l" t="t" r="r" b="b"/>
              <a:pathLst>
                <a:path w="6693" h="1358" extrusionOk="0">
                  <a:moveTo>
                    <a:pt x="310" y="1"/>
                  </a:moveTo>
                  <a:cubicBezTo>
                    <a:pt x="143" y="1"/>
                    <a:pt x="0" y="143"/>
                    <a:pt x="0" y="310"/>
                  </a:cubicBezTo>
                  <a:lnTo>
                    <a:pt x="0" y="1048"/>
                  </a:lnTo>
                  <a:cubicBezTo>
                    <a:pt x="0" y="1239"/>
                    <a:pt x="143" y="1358"/>
                    <a:pt x="310" y="1358"/>
                  </a:cubicBezTo>
                  <a:lnTo>
                    <a:pt x="6383" y="1358"/>
                  </a:lnTo>
                  <a:cubicBezTo>
                    <a:pt x="6549" y="1358"/>
                    <a:pt x="6692" y="1239"/>
                    <a:pt x="6692" y="1048"/>
                  </a:cubicBezTo>
                  <a:lnTo>
                    <a:pt x="6692" y="310"/>
                  </a:lnTo>
                  <a:cubicBezTo>
                    <a:pt x="6692" y="143"/>
                    <a:pt x="6549" y="1"/>
                    <a:pt x="6383" y="1"/>
                  </a:cubicBezTo>
                  <a:close/>
                </a:path>
              </a:pathLst>
            </a:custGeom>
            <a:solidFill>
              <a:srgbClr val="0C46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24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grpSp>
        <p:nvGrpSpPr>
          <p:cNvPr id="1230" name="Google Shape;2121;p39">
            <a:extLst>
              <a:ext uri="{FF2B5EF4-FFF2-40B4-BE49-F238E27FC236}">
                <a16:creationId xmlns:a16="http://schemas.microsoft.com/office/drawing/2014/main" id="{150A9A9F-92D4-43F5-AD21-FD9135540356}"/>
              </a:ext>
            </a:extLst>
          </p:cNvPr>
          <p:cNvGrpSpPr/>
          <p:nvPr/>
        </p:nvGrpSpPr>
        <p:grpSpPr>
          <a:xfrm>
            <a:off x="819227" y="2473783"/>
            <a:ext cx="380129" cy="294880"/>
            <a:chOff x="1253752" y="1591008"/>
            <a:chExt cx="380129" cy="294880"/>
          </a:xfrm>
        </p:grpSpPr>
        <p:sp>
          <p:nvSpPr>
            <p:cNvPr id="1231" name="Google Shape;2122;p39">
              <a:extLst>
                <a:ext uri="{FF2B5EF4-FFF2-40B4-BE49-F238E27FC236}">
                  <a16:creationId xmlns:a16="http://schemas.microsoft.com/office/drawing/2014/main" id="{2F0466A5-3B16-1E4A-5F45-D01C864F3406}"/>
                </a:ext>
              </a:extLst>
            </p:cNvPr>
            <p:cNvSpPr/>
            <p:nvPr/>
          </p:nvSpPr>
          <p:spPr>
            <a:xfrm>
              <a:off x="1416168" y="1591360"/>
              <a:ext cx="172506" cy="140268"/>
            </a:xfrm>
            <a:custGeom>
              <a:rect l="l" t="t" r="r" b="b"/>
              <a:pathLst>
                <a:path w="4907" h="3989" extrusionOk="0">
                  <a:moveTo>
                    <a:pt x="1418" y="1"/>
                  </a:moveTo>
                  <a:cubicBezTo>
                    <a:pt x="1084" y="1"/>
                    <a:pt x="751" y="126"/>
                    <a:pt x="501" y="376"/>
                  </a:cubicBezTo>
                  <a:cubicBezTo>
                    <a:pt x="1" y="876"/>
                    <a:pt x="1" y="1685"/>
                    <a:pt x="501" y="2185"/>
                  </a:cubicBezTo>
                  <a:lnTo>
                    <a:pt x="2216" y="3900"/>
                  </a:lnTo>
                  <a:cubicBezTo>
                    <a:pt x="2287" y="3960"/>
                    <a:pt x="2370" y="3989"/>
                    <a:pt x="2451" y="3989"/>
                  </a:cubicBezTo>
                  <a:cubicBezTo>
                    <a:pt x="2531" y="3989"/>
                    <a:pt x="2609" y="3960"/>
                    <a:pt x="2668" y="3900"/>
                  </a:cubicBezTo>
                  <a:cubicBezTo>
                    <a:pt x="4168" y="2424"/>
                    <a:pt x="4383" y="2185"/>
                    <a:pt x="4383" y="2185"/>
                  </a:cubicBezTo>
                  <a:cubicBezTo>
                    <a:pt x="4883" y="1685"/>
                    <a:pt x="4907" y="876"/>
                    <a:pt x="4383" y="376"/>
                  </a:cubicBezTo>
                  <a:cubicBezTo>
                    <a:pt x="4133" y="126"/>
                    <a:pt x="3805" y="1"/>
                    <a:pt x="3478" y="1"/>
                  </a:cubicBezTo>
                  <a:cubicBezTo>
                    <a:pt x="3150" y="1"/>
                    <a:pt x="2823" y="126"/>
                    <a:pt x="2573" y="376"/>
                  </a:cubicBezTo>
                  <a:lnTo>
                    <a:pt x="2454" y="495"/>
                  </a:lnTo>
                  <a:lnTo>
                    <a:pt x="2335" y="376"/>
                  </a:lnTo>
                  <a:cubicBezTo>
                    <a:pt x="2085" y="126"/>
                    <a:pt x="1751" y="1"/>
                    <a:pt x="1418" y="1"/>
                  </a:cubicBezTo>
                  <a:close/>
                </a:path>
              </a:pathLst>
            </a:custGeom>
            <a:solidFill>
              <a:srgbClr val="F4AA0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24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232" name="Google Shape;2123;p39">
              <a:extLst>
                <a:ext uri="{FF2B5EF4-FFF2-40B4-BE49-F238E27FC236}">
                  <a16:creationId xmlns:a16="http://schemas.microsoft.com/office/drawing/2014/main" id="{B2998ACB-E27A-2F03-D040-14BB9F2E3453}"/>
                </a:ext>
              </a:extLst>
            </p:cNvPr>
            <p:cNvSpPr/>
            <p:nvPr/>
          </p:nvSpPr>
          <p:spPr>
            <a:xfrm>
              <a:off x="1597004" y="1591008"/>
              <a:ext cx="36878" cy="28476"/>
            </a:xfrm>
            <a:custGeom>
              <a:rect l="l" t="t" r="r" b="b"/>
              <a:pathLst>
                <a:path w="1049" h="810" extrusionOk="0">
                  <a:moveTo>
                    <a:pt x="685" y="0"/>
                  </a:moveTo>
                  <a:cubicBezTo>
                    <a:pt x="640" y="0"/>
                    <a:pt x="593" y="9"/>
                    <a:pt x="549" y="28"/>
                  </a:cubicBezTo>
                  <a:lnTo>
                    <a:pt x="215" y="219"/>
                  </a:lnTo>
                  <a:cubicBezTo>
                    <a:pt x="72" y="290"/>
                    <a:pt x="1" y="481"/>
                    <a:pt x="72" y="624"/>
                  </a:cubicBezTo>
                  <a:cubicBezTo>
                    <a:pt x="122" y="739"/>
                    <a:pt x="229" y="809"/>
                    <a:pt x="345" y="809"/>
                  </a:cubicBezTo>
                  <a:cubicBezTo>
                    <a:pt x="397" y="809"/>
                    <a:pt x="450" y="796"/>
                    <a:pt x="501" y="767"/>
                  </a:cubicBezTo>
                  <a:lnTo>
                    <a:pt x="834" y="600"/>
                  </a:lnTo>
                  <a:cubicBezTo>
                    <a:pt x="1001" y="528"/>
                    <a:pt x="1049" y="338"/>
                    <a:pt x="977" y="171"/>
                  </a:cubicBezTo>
                  <a:cubicBezTo>
                    <a:pt x="925" y="67"/>
                    <a:pt x="809" y="0"/>
                    <a:pt x="685" y="0"/>
                  </a:cubicBezTo>
                  <a:close/>
                </a:path>
              </a:pathLst>
            </a:custGeom>
            <a:solidFill>
              <a:srgbClr val="F4AA0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24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233" name="Google Shape;2124;p39">
              <a:extLst>
                <a:ext uri="{FF2B5EF4-FFF2-40B4-BE49-F238E27FC236}">
                  <a16:creationId xmlns:a16="http://schemas.microsoft.com/office/drawing/2014/main" id="{0706A8A7-21C6-4EBD-9980-D391F1492075}"/>
                </a:ext>
              </a:extLst>
            </p:cNvPr>
            <p:cNvSpPr/>
            <p:nvPr/>
          </p:nvSpPr>
          <p:spPr>
            <a:xfrm>
              <a:off x="1597004" y="1668033"/>
              <a:ext cx="36878" cy="28476"/>
            </a:xfrm>
            <a:custGeom>
              <a:rect l="l" t="t" r="r" b="b"/>
              <a:pathLst>
                <a:path w="1049" h="810" extrusionOk="0">
                  <a:moveTo>
                    <a:pt x="365" y="0"/>
                  </a:moveTo>
                  <a:cubicBezTo>
                    <a:pt x="241" y="0"/>
                    <a:pt x="125" y="67"/>
                    <a:pt x="72" y="171"/>
                  </a:cubicBezTo>
                  <a:cubicBezTo>
                    <a:pt x="1" y="338"/>
                    <a:pt x="72" y="528"/>
                    <a:pt x="215" y="600"/>
                  </a:cubicBezTo>
                  <a:lnTo>
                    <a:pt x="549" y="767"/>
                  </a:lnTo>
                  <a:cubicBezTo>
                    <a:pt x="599" y="796"/>
                    <a:pt x="653" y="809"/>
                    <a:pt x="704" y="809"/>
                  </a:cubicBezTo>
                  <a:cubicBezTo>
                    <a:pt x="821" y="809"/>
                    <a:pt x="928" y="739"/>
                    <a:pt x="977" y="624"/>
                  </a:cubicBezTo>
                  <a:cubicBezTo>
                    <a:pt x="1049" y="481"/>
                    <a:pt x="1001" y="290"/>
                    <a:pt x="834" y="219"/>
                  </a:cubicBezTo>
                  <a:lnTo>
                    <a:pt x="501" y="28"/>
                  </a:lnTo>
                  <a:cubicBezTo>
                    <a:pt x="456" y="9"/>
                    <a:pt x="410" y="0"/>
                    <a:pt x="365" y="0"/>
                  </a:cubicBezTo>
                  <a:close/>
                </a:path>
              </a:pathLst>
            </a:custGeom>
            <a:solidFill>
              <a:srgbClr val="F4AA0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24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234" name="Google Shape;2125;p39">
              <a:extLst>
                <a:ext uri="{FF2B5EF4-FFF2-40B4-BE49-F238E27FC236}">
                  <a16:creationId xmlns:a16="http://schemas.microsoft.com/office/drawing/2014/main" id="{D360E2E1-5303-0673-EEA8-26238051A2C8}"/>
                </a:ext>
              </a:extLst>
            </p:cNvPr>
            <p:cNvSpPr/>
            <p:nvPr/>
          </p:nvSpPr>
          <p:spPr>
            <a:xfrm>
              <a:off x="1370958" y="1591008"/>
              <a:ext cx="37721" cy="28476"/>
            </a:xfrm>
            <a:custGeom>
              <a:rect l="l" t="t" r="r" b="b"/>
              <a:pathLst>
                <a:path w="1073" h="810" extrusionOk="0">
                  <a:moveTo>
                    <a:pt x="379" y="0"/>
                  </a:moveTo>
                  <a:cubicBezTo>
                    <a:pt x="263" y="0"/>
                    <a:pt x="142" y="67"/>
                    <a:pt x="72" y="171"/>
                  </a:cubicBezTo>
                  <a:cubicBezTo>
                    <a:pt x="1" y="338"/>
                    <a:pt x="72" y="528"/>
                    <a:pt x="215" y="600"/>
                  </a:cubicBezTo>
                  <a:lnTo>
                    <a:pt x="549" y="767"/>
                  </a:lnTo>
                  <a:cubicBezTo>
                    <a:pt x="600" y="796"/>
                    <a:pt x="653" y="809"/>
                    <a:pt x="704" y="809"/>
                  </a:cubicBezTo>
                  <a:cubicBezTo>
                    <a:pt x="821" y="809"/>
                    <a:pt x="928" y="739"/>
                    <a:pt x="977" y="624"/>
                  </a:cubicBezTo>
                  <a:cubicBezTo>
                    <a:pt x="1073" y="481"/>
                    <a:pt x="1001" y="290"/>
                    <a:pt x="834" y="219"/>
                  </a:cubicBezTo>
                  <a:lnTo>
                    <a:pt x="501" y="28"/>
                  </a:lnTo>
                  <a:cubicBezTo>
                    <a:pt x="463" y="9"/>
                    <a:pt x="421" y="0"/>
                    <a:pt x="379" y="0"/>
                  </a:cubicBezTo>
                  <a:close/>
                </a:path>
              </a:pathLst>
            </a:custGeom>
            <a:solidFill>
              <a:srgbClr val="F4AA0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24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235" name="Google Shape;2126;p39">
              <a:extLst>
                <a:ext uri="{FF2B5EF4-FFF2-40B4-BE49-F238E27FC236}">
                  <a16:creationId xmlns:a16="http://schemas.microsoft.com/office/drawing/2014/main" id="{9EDA8EEB-58A9-FA67-6F3A-AB79C979E2AA}"/>
                </a:ext>
              </a:extLst>
            </p:cNvPr>
            <p:cNvSpPr/>
            <p:nvPr/>
          </p:nvSpPr>
          <p:spPr>
            <a:xfrm>
              <a:off x="1370958" y="1668033"/>
              <a:ext cx="37721" cy="28476"/>
            </a:xfrm>
            <a:custGeom>
              <a:rect l="l" t="t" r="r" b="b"/>
              <a:pathLst>
                <a:path w="1073" h="810" extrusionOk="0">
                  <a:moveTo>
                    <a:pt x="685" y="0"/>
                  </a:moveTo>
                  <a:cubicBezTo>
                    <a:pt x="640" y="0"/>
                    <a:pt x="593" y="9"/>
                    <a:pt x="549" y="28"/>
                  </a:cubicBezTo>
                  <a:lnTo>
                    <a:pt x="215" y="219"/>
                  </a:lnTo>
                  <a:cubicBezTo>
                    <a:pt x="72" y="290"/>
                    <a:pt x="1" y="481"/>
                    <a:pt x="72" y="624"/>
                  </a:cubicBezTo>
                  <a:cubicBezTo>
                    <a:pt x="138" y="739"/>
                    <a:pt x="250" y="809"/>
                    <a:pt x="361" y="809"/>
                  </a:cubicBezTo>
                  <a:cubicBezTo>
                    <a:pt x="409" y="809"/>
                    <a:pt x="457" y="796"/>
                    <a:pt x="501" y="767"/>
                  </a:cubicBezTo>
                  <a:lnTo>
                    <a:pt x="834" y="600"/>
                  </a:lnTo>
                  <a:cubicBezTo>
                    <a:pt x="1001" y="528"/>
                    <a:pt x="1073" y="338"/>
                    <a:pt x="977" y="171"/>
                  </a:cubicBezTo>
                  <a:cubicBezTo>
                    <a:pt x="925" y="67"/>
                    <a:pt x="809" y="0"/>
                    <a:pt x="685" y="0"/>
                  </a:cubicBezTo>
                  <a:close/>
                </a:path>
              </a:pathLst>
            </a:custGeom>
            <a:solidFill>
              <a:srgbClr val="F4AA0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24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236" name="Google Shape;2127;p39">
              <a:extLst>
                <a:ext uri="{FF2B5EF4-FFF2-40B4-BE49-F238E27FC236}">
                  <a16:creationId xmlns:a16="http://schemas.microsoft.com/office/drawing/2014/main" id="{B941E487-6D70-AFDD-86CA-AFE48A5A551B}"/>
                </a:ext>
              </a:extLst>
            </p:cNvPr>
            <p:cNvSpPr/>
            <p:nvPr/>
          </p:nvSpPr>
          <p:spPr>
            <a:xfrm>
              <a:off x="1336647" y="1745198"/>
              <a:ext cx="25136" cy="140690"/>
            </a:xfrm>
            <a:custGeom>
              <a:rect l="l" t="t" r="r" b="b"/>
              <a:pathLst>
                <a:path w="715" h="4002" extrusionOk="0">
                  <a:moveTo>
                    <a:pt x="0" y="0"/>
                  </a:moveTo>
                  <a:lnTo>
                    <a:pt x="0" y="4001"/>
                  </a:lnTo>
                  <a:lnTo>
                    <a:pt x="382" y="4001"/>
                  </a:lnTo>
                  <a:cubicBezTo>
                    <a:pt x="572" y="4001"/>
                    <a:pt x="715" y="3858"/>
                    <a:pt x="715" y="3692"/>
                  </a:cubicBezTo>
                  <a:lnTo>
                    <a:pt x="715" y="310"/>
                  </a:lnTo>
                  <a:cubicBezTo>
                    <a:pt x="715" y="143"/>
                    <a:pt x="572" y="0"/>
                    <a:pt x="382" y="0"/>
                  </a:cubicBezTo>
                  <a:close/>
                </a:path>
              </a:pathLst>
            </a:custGeom>
            <a:solidFill>
              <a:srgbClr val="F4AA0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24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237" name="Google Shape;2128;p39">
              <a:extLst>
                <a:ext uri="{FF2B5EF4-FFF2-40B4-BE49-F238E27FC236}">
                  <a16:creationId xmlns:a16="http://schemas.microsoft.com/office/drawing/2014/main" id="{A6B4F549-5C54-F081-6138-2D506BFF5523}"/>
                </a:ext>
              </a:extLst>
            </p:cNvPr>
            <p:cNvSpPr/>
            <p:nvPr/>
          </p:nvSpPr>
          <p:spPr>
            <a:xfrm>
              <a:off x="1253752" y="1710043"/>
              <a:ext cx="60326" cy="175845"/>
            </a:xfrm>
            <a:custGeom>
              <a:rect l="l" t="t" r="r" b="b"/>
              <a:pathLst>
                <a:path w="1716" h="5002" extrusionOk="0">
                  <a:moveTo>
                    <a:pt x="310" y="0"/>
                  </a:moveTo>
                  <a:cubicBezTo>
                    <a:pt x="120" y="0"/>
                    <a:pt x="1" y="143"/>
                    <a:pt x="1" y="310"/>
                  </a:cubicBezTo>
                  <a:lnTo>
                    <a:pt x="1" y="4692"/>
                  </a:lnTo>
                  <a:cubicBezTo>
                    <a:pt x="1" y="4858"/>
                    <a:pt x="120" y="5001"/>
                    <a:pt x="310" y="5001"/>
                  </a:cubicBezTo>
                  <a:lnTo>
                    <a:pt x="1715" y="5001"/>
                  </a:lnTo>
                  <a:lnTo>
                    <a:pt x="1715" y="310"/>
                  </a:lnTo>
                  <a:cubicBezTo>
                    <a:pt x="1715" y="143"/>
                    <a:pt x="1573" y="0"/>
                    <a:pt x="1406" y="0"/>
                  </a:cubicBezTo>
                  <a:close/>
                </a:path>
              </a:pathLst>
            </a:custGeom>
            <a:solidFill>
              <a:srgbClr val="F4AA0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24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238" name="Google Shape;2129;p39">
              <a:extLst>
                <a:ext uri="{FF2B5EF4-FFF2-40B4-BE49-F238E27FC236}">
                  <a16:creationId xmlns:a16="http://schemas.microsoft.com/office/drawing/2014/main" id="{DB63EC0B-BD7B-5E08-1F51-121D5547DECC}"/>
                </a:ext>
              </a:extLst>
            </p:cNvPr>
            <p:cNvSpPr/>
            <p:nvPr/>
          </p:nvSpPr>
          <p:spPr>
            <a:xfrm>
              <a:off x="1383544" y="1744248"/>
              <a:ext cx="248651" cy="134995"/>
            </a:xfrm>
            <a:custGeom>
              <a:rect l="l" t="t" r="r" b="b"/>
              <a:pathLst>
                <a:path w="7073" h="3840" extrusionOk="0">
                  <a:moveTo>
                    <a:pt x="1224" y="0"/>
                  </a:moveTo>
                  <a:cubicBezTo>
                    <a:pt x="1003" y="0"/>
                    <a:pt x="781" y="48"/>
                    <a:pt x="572" y="146"/>
                  </a:cubicBezTo>
                  <a:lnTo>
                    <a:pt x="0" y="408"/>
                  </a:lnTo>
                  <a:lnTo>
                    <a:pt x="0" y="3457"/>
                  </a:lnTo>
                  <a:lnTo>
                    <a:pt x="953" y="3099"/>
                  </a:lnTo>
                  <a:lnTo>
                    <a:pt x="2763" y="3766"/>
                  </a:lnTo>
                  <a:cubicBezTo>
                    <a:pt x="2907" y="3814"/>
                    <a:pt x="3054" y="3839"/>
                    <a:pt x="3202" y="3839"/>
                  </a:cubicBezTo>
                  <a:cubicBezTo>
                    <a:pt x="3419" y="3839"/>
                    <a:pt x="3635" y="3785"/>
                    <a:pt x="3834" y="3671"/>
                  </a:cubicBezTo>
                  <a:cubicBezTo>
                    <a:pt x="6564" y="2098"/>
                    <a:pt x="6597" y="2075"/>
                    <a:pt x="6597" y="2075"/>
                  </a:cubicBezTo>
                  <a:lnTo>
                    <a:pt x="6597" y="2075"/>
                  </a:lnTo>
                  <a:cubicBezTo>
                    <a:pt x="6597" y="2075"/>
                    <a:pt x="6597" y="2075"/>
                    <a:pt x="6597" y="2075"/>
                  </a:cubicBezTo>
                  <a:cubicBezTo>
                    <a:pt x="6906" y="1885"/>
                    <a:pt x="7073" y="1575"/>
                    <a:pt x="7073" y="1218"/>
                  </a:cubicBezTo>
                  <a:cubicBezTo>
                    <a:pt x="7073" y="948"/>
                    <a:pt x="6841" y="746"/>
                    <a:pt x="6584" y="746"/>
                  </a:cubicBezTo>
                  <a:cubicBezTo>
                    <a:pt x="6501" y="746"/>
                    <a:pt x="6416" y="767"/>
                    <a:pt x="6335" y="813"/>
                  </a:cubicBezTo>
                  <a:lnTo>
                    <a:pt x="4120" y="2099"/>
                  </a:lnTo>
                  <a:cubicBezTo>
                    <a:pt x="3853" y="2259"/>
                    <a:pt x="3557" y="2337"/>
                    <a:pt x="3260" y="2337"/>
                  </a:cubicBezTo>
                  <a:cubicBezTo>
                    <a:pt x="3026" y="2337"/>
                    <a:pt x="2792" y="2289"/>
                    <a:pt x="2572" y="2195"/>
                  </a:cubicBezTo>
                  <a:lnTo>
                    <a:pt x="1548" y="1766"/>
                  </a:lnTo>
                  <a:cubicBezTo>
                    <a:pt x="1381" y="1694"/>
                    <a:pt x="1310" y="1528"/>
                    <a:pt x="1381" y="1361"/>
                  </a:cubicBezTo>
                  <a:cubicBezTo>
                    <a:pt x="1434" y="1238"/>
                    <a:pt x="1552" y="1167"/>
                    <a:pt x="1667" y="1167"/>
                  </a:cubicBezTo>
                  <a:cubicBezTo>
                    <a:pt x="1708" y="1167"/>
                    <a:pt x="1749" y="1176"/>
                    <a:pt x="1786" y="1194"/>
                  </a:cubicBezTo>
                  <a:lnTo>
                    <a:pt x="2739" y="1599"/>
                  </a:lnTo>
                  <a:cubicBezTo>
                    <a:pt x="2786" y="1623"/>
                    <a:pt x="2882" y="1647"/>
                    <a:pt x="2953" y="1647"/>
                  </a:cubicBezTo>
                  <a:cubicBezTo>
                    <a:pt x="3406" y="1647"/>
                    <a:pt x="3644" y="1099"/>
                    <a:pt x="3358" y="813"/>
                  </a:cubicBezTo>
                  <a:cubicBezTo>
                    <a:pt x="3286" y="742"/>
                    <a:pt x="3167" y="670"/>
                    <a:pt x="3096" y="647"/>
                  </a:cubicBezTo>
                  <a:lnTo>
                    <a:pt x="1834" y="123"/>
                  </a:lnTo>
                  <a:cubicBezTo>
                    <a:pt x="1638" y="42"/>
                    <a:pt x="1431" y="0"/>
                    <a:pt x="1224" y="0"/>
                  </a:cubicBezTo>
                  <a:close/>
                </a:path>
              </a:pathLst>
            </a:custGeom>
            <a:solidFill>
              <a:srgbClr val="F4AA0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24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47165479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1000"/>
                                        <p:tgtEl>
                                          <p:spTgt spid="59"/>
                                        </p:tgtEl>
                                      </p:cBhvr>
                                    </p:animEffect>
                                    <p:anim calcmode="lin" valueType="num">
                                      <p:cBhvr>
                                        <p:cTn id="13" dur="1000" fill="hold"/>
                                        <p:tgtEl>
                                          <p:spTgt spid="59"/>
                                        </p:tgtEl>
                                        <p:attrNameLst>
                                          <p:attrName>ppt_x</p:attrName>
                                        </p:attrNameLst>
                                      </p:cBhvr>
                                      <p:tavLst>
                                        <p:tav tm="0">
                                          <p:val>
                                            <p:strVal val="#ppt_x"/>
                                          </p:val>
                                        </p:tav>
                                        <p:tav tm="100000">
                                          <p:val>
                                            <p:strVal val="#ppt_x"/>
                                          </p:val>
                                        </p:tav>
                                      </p:tavLst>
                                    </p:anim>
                                    <p:anim calcmode="lin" valueType="num">
                                      <p:cBhvr>
                                        <p:cTn id="14"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after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barn(inVertical)">
                                      <p:cBhvr>
                                        <p:cTn id="19" dur="500"/>
                                        <p:tgtEl>
                                          <p:spTgt spid="63"/>
                                        </p:tgtEl>
                                      </p:cBhvr>
                                    </p:animEffect>
                                  </p:childTnLst>
                                </p:cTn>
                              </p:par>
                              <p:par>
                                <p:cTn id="20" presetID="16" presetClass="entr" presetSubtype="21" fill="hold"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barn(inVertical)">
                                      <p:cBhvr>
                                        <p:cTn id="22" dur="500"/>
                                        <p:tgtEl>
                                          <p:spTgt spid="50"/>
                                        </p:tgtEl>
                                      </p:cBhvr>
                                    </p:animEffect>
                                  </p:childTnLst>
                                </p:cTn>
                              </p:par>
                              <p:par>
                                <p:cTn id="23" presetID="16" presetClass="entr" presetSubtype="21" fill="hold" nodeType="withEffect">
                                  <p:stCondLst>
                                    <p:cond delay="0"/>
                                  </p:stCondLst>
                                  <p:childTnLst>
                                    <p:set>
                                      <p:cBhvr>
                                        <p:cTn id="24" dur="1" fill="hold">
                                          <p:stCondLst>
                                            <p:cond delay="0"/>
                                          </p:stCondLst>
                                        </p:cTn>
                                        <p:tgtEl>
                                          <p:spTgt spid="1230"/>
                                        </p:tgtEl>
                                        <p:attrNameLst>
                                          <p:attrName>style.visibility</p:attrName>
                                        </p:attrNameLst>
                                      </p:cBhvr>
                                      <p:to>
                                        <p:strVal val="visible"/>
                                      </p:to>
                                    </p:set>
                                    <p:animEffect transition="in" filter="barn(inVertical)">
                                      <p:cBhvr>
                                        <p:cTn id="25" dur="500"/>
                                        <p:tgtEl>
                                          <p:spTgt spid="1230"/>
                                        </p:tgtEl>
                                      </p:cBhvr>
                                    </p:animEffect>
                                  </p:childTnLst>
                                </p:cTn>
                              </p:par>
                            </p:childTnLst>
                          </p:cTn>
                        </p:par>
                      </p:childTnLst>
                    </p:cTn>
                  </p:par>
                  <p:par>
                    <p:cTn id="26" fill="hold" nodeType="clickPar">
                      <p:stCondLst>
                        <p:cond delay="indefinite"/>
                      </p:stCondLst>
                      <p:childTnLst>
                        <p:par>
                          <p:cTn id="27" fill="hold" nodeType="afterGroup">
                            <p:stCondLst>
                              <p:cond delay="0"/>
                            </p:stCondLst>
                            <p:childTnLst>
                              <p:par>
                                <p:cTn id="28" presetID="16" presetClass="entr" presetSubtype="21" fill="hold" nodeType="clickEffect">
                                  <p:stCondLst>
                                    <p:cond delay="0"/>
                                  </p:stCondLst>
                                  <p:childTnLst>
                                    <p:set>
                                      <p:cBhvr>
                                        <p:cTn id="29" dur="1" fill="hold">
                                          <p:stCondLst>
                                            <p:cond delay="0"/>
                                          </p:stCondLst>
                                        </p:cTn>
                                        <p:tgtEl>
                                          <p:spTgt spid="1216"/>
                                        </p:tgtEl>
                                        <p:attrNameLst>
                                          <p:attrName>style.visibility</p:attrName>
                                        </p:attrNameLst>
                                      </p:cBhvr>
                                      <p:to>
                                        <p:strVal val="visible"/>
                                      </p:to>
                                    </p:set>
                                    <p:animEffect transition="in" filter="barn(inVertical)">
                                      <p:cBhvr>
                                        <p:cTn id="30" dur="500"/>
                                        <p:tgtEl>
                                          <p:spTgt spid="1216"/>
                                        </p:tgtEl>
                                      </p:cBhvr>
                                    </p:animEffect>
                                  </p:childTnLst>
                                </p:cTn>
                              </p:par>
                              <p:par>
                                <p:cTn id="31" presetID="16" presetClass="entr" presetSubtype="21"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barn(inVertical)">
                                      <p:cBhvr>
                                        <p:cTn id="33" dur="500"/>
                                        <p:tgtEl>
                                          <p:spTgt spid="53"/>
                                        </p:tgtEl>
                                      </p:cBhvr>
                                    </p:animEffect>
                                  </p:childTnLst>
                                </p:cTn>
                              </p:par>
                              <p:par>
                                <p:cTn id="34" presetID="16" presetClass="entr" presetSubtype="21" fill="hold" nodeType="withEffect">
                                  <p:stCondLst>
                                    <p:cond delay="0"/>
                                  </p:stCondLst>
                                  <p:childTnLst>
                                    <p:set>
                                      <p:cBhvr>
                                        <p:cTn id="35" dur="1" fill="hold">
                                          <p:stCondLst>
                                            <p:cond delay="0"/>
                                          </p:stCondLst>
                                        </p:cTn>
                                        <p:tgtEl>
                                          <p:spTgt spid="1218"/>
                                        </p:tgtEl>
                                        <p:attrNameLst>
                                          <p:attrName>style.visibility</p:attrName>
                                        </p:attrNameLst>
                                      </p:cBhvr>
                                      <p:to>
                                        <p:strVal val="visible"/>
                                      </p:to>
                                    </p:set>
                                    <p:animEffect transition="in" filter="barn(inVertical)">
                                      <p:cBhvr>
                                        <p:cTn id="36" dur="500"/>
                                        <p:tgtEl>
                                          <p:spTgt spid="1218"/>
                                        </p:tgtEl>
                                      </p:cBhvr>
                                    </p:animEffect>
                                  </p:childTnLst>
                                </p:cTn>
                              </p:par>
                            </p:childTnLst>
                          </p:cTn>
                        </p:par>
                      </p:childTnLst>
                    </p:cTn>
                  </p:par>
                  <p:par>
                    <p:cTn id="37" fill="hold" nodeType="clickPar">
                      <p:stCondLst>
                        <p:cond delay="indefinite"/>
                      </p:stCondLst>
                      <p:childTnLst>
                        <p:par>
                          <p:cTn id="38" fill="hold" nodeType="afterGroup">
                            <p:stCondLst>
                              <p:cond delay="0"/>
                            </p:stCondLst>
                            <p:childTnLst>
                              <p:par>
                                <p:cTn id="39" presetID="16" presetClass="entr" presetSubtype="21" fill="hold" nodeType="clickEffect">
                                  <p:stCondLst>
                                    <p:cond delay="0"/>
                                  </p:stCondLst>
                                  <p:childTnLst>
                                    <p:set>
                                      <p:cBhvr>
                                        <p:cTn id="40" dur="1" fill="hold">
                                          <p:stCondLst>
                                            <p:cond delay="0"/>
                                          </p:stCondLst>
                                        </p:cTn>
                                        <p:tgtEl>
                                          <p:spTgt spid="1217"/>
                                        </p:tgtEl>
                                        <p:attrNameLst>
                                          <p:attrName>style.visibility</p:attrName>
                                        </p:attrNameLst>
                                      </p:cBhvr>
                                      <p:to>
                                        <p:strVal val="visible"/>
                                      </p:to>
                                    </p:set>
                                    <p:animEffect transition="in" filter="barn(inVertical)">
                                      <p:cBhvr>
                                        <p:cTn id="41" dur="500"/>
                                        <p:tgtEl>
                                          <p:spTgt spid="1217"/>
                                        </p:tgtEl>
                                      </p:cBhvr>
                                    </p:animEffect>
                                  </p:childTnLst>
                                </p:cTn>
                              </p:par>
                              <p:par>
                                <p:cTn id="42" presetID="16" presetClass="entr" presetSubtype="21" fill="hold" nodeType="with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barn(inVertical)">
                                      <p:cBhvr>
                                        <p:cTn id="44" dur="500"/>
                                        <p:tgtEl>
                                          <p:spTgt spid="56"/>
                                        </p:tgtEl>
                                      </p:cBhvr>
                                    </p:animEffect>
                                  </p:childTnLst>
                                </p:cTn>
                              </p:par>
                              <p:par>
                                <p:cTn id="45" presetID="16" presetClass="entr" presetSubtype="21" fill="hold" nodeType="withEffect">
                                  <p:stCondLst>
                                    <p:cond delay="0"/>
                                  </p:stCondLst>
                                  <p:childTnLst>
                                    <p:set>
                                      <p:cBhvr>
                                        <p:cTn id="46" dur="1" fill="hold">
                                          <p:stCondLst>
                                            <p:cond delay="0"/>
                                          </p:stCondLst>
                                        </p:cTn>
                                        <p:tgtEl>
                                          <p:spTgt spid="1226"/>
                                        </p:tgtEl>
                                        <p:attrNameLst>
                                          <p:attrName>style.visibility</p:attrName>
                                        </p:attrNameLst>
                                      </p:cBhvr>
                                      <p:to>
                                        <p:strVal val="visible"/>
                                      </p:to>
                                    </p:set>
                                    <p:animEffect transition="in" filter="barn(inVertical)">
                                      <p:cBhvr>
                                        <p:cTn id="47" dur="500"/>
                                        <p:tgtEl>
                                          <p:spTgt spid="1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1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grpSp>
        <p:nvGrpSpPr>
          <p:cNvPr id="3" name="Google Shape;411;p36">
            <a:extLst>
              <a:ext uri="{FF2B5EF4-FFF2-40B4-BE49-F238E27FC236}">
                <a16:creationId xmlns:a16="http://schemas.microsoft.com/office/drawing/2014/main" id="{B43F2D59-60A3-C208-8837-B76ABEF40BD3}"/>
              </a:ext>
            </a:extLst>
          </p:cNvPr>
          <p:cNvGrpSpPr/>
          <p:nvPr/>
        </p:nvGrpSpPr>
        <p:grpSpPr>
          <a:xfrm>
            <a:off x="612038" y="296476"/>
            <a:ext cx="3499471" cy="3696144"/>
            <a:chOff x="612038" y="296476"/>
            <a:chExt cx="3499471" cy="3696144"/>
          </a:xfrm>
        </p:grpSpPr>
        <p:sp>
          <p:nvSpPr>
            <p:cNvPr id="4" name="Google Shape;412;p36">
              <a:extLst>
                <a:ext uri="{FF2B5EF4-FFF2-40B4-BE49-F238E27FC236}">
                  <a16:creationId xmlns:a16="http://schemas.microsoft.com/office/drawing/2014/main" id="{A5071418-CD0E-BDF4-140F-A6370B355E48}"/>
                </a:ext>
              </a:extLst>
            </p:cNvPr>
            <p:cNvSpPr/>
            <p:nvPr/>
          </p:nvSpPr>
          <p:spPr>
            <a:xfrm>
              <a:off x="612038" y="1324085"/>
              <a:ext cx="3498620" cy="2668535"/>
            </a:xfrm>
            <a:custGeom>
              <a:rect l="l" t="t" r="r" b="b"/>
              <a:pathLst>
                <a:path w="57385" h="43768" extrusionOk="0">
                  <a:moveTo>
                    <a:pt x="0" y="7864"/>
                  </a:moveTo>
                  <a:lnTo>
                    <a:pt x="28632" y="0"/>
                  </a:lnTo>
                  <a:lnTo>
                    <a:pt x="57385" y="7864"/>
                  </a:lnTo>
                  <a:lnTo>
                    <a:pt x="28686" y="43768"/>
                  </a:lnTo>
                  <a:close/>
                </a:path>
              </a:pathLst>
            </a:custGeom>
            <a:solidFill>
              <a:schemeClr val="accent2">
                <a:lumMod val="20000"/>
                <a:lumOff val="8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nvGrpSpPr>
            <p:cNvPr id="5" name="Google Shape;413;p36">
              <a:extLst>
                <a:ext uri="{FF2B5EF4-FFF2-40B4-BE49-F238E27FC236}">
                  <a16:creationId xmlns:a16="http://schemas.microsoft.com/office/drawing/2014/main" id="{DBCD400E-353C-39F7-25E4-40A594F77170}"/>
                </a:ext>
              </a:extLst>
            </p:cNvPr>
            <p:cNvGrpSpPr/>
            <p:nvPr/>
          </p:nvGrpSpPr>
          <p:grpSpPr>
            <a:xfrm>
              <a:off x="614474" y="296476"/>
              <a:ext cx="3497035" cy="1533517"/>
              <a:chOff x="835325" y="1238450"/>
              <a:chExt cx="1433975" cy="628800"/>
            </a:xfrm>
          </p:grpSpPr>
          <p:sp>
            <p:nvSpPr>
              <p:cNvPr id="6" name="Google Shape;414;p36">
                <a:extLst>
                  <a:ext uri="{FF2B5EF4-FFF2-40B4-BE49-F238E27FC236}">
                    <a16:creationId xmlns:a16="http://schemas.microsoft.com/office/drawing/2014/main" id="{24B580DE-879C-D679-4720-2558E5563685}"/>
                  </a:ext>
                </a:extLst>
              </p:cNvPr>
              <p:cNvSpPr/>
              <p:nvPr/>
            </p:nvSpPr>
            <p:spPr>
              <a:xfrm>
                <a:off x="840375" y="1522075"/>
                <a:ext cx="648600" cy="316925"/>
              </a:xfrm>
              <a:custGeom>
                <a:rect l="l" t="t" r="r" b="b"/>
                <a:pathLst>
                  <a:path w="25944" h="12677" extrusionOk="0">
                    <a:moveTo>
                      <a:pt x="25890" y="1"/>
                    </a:moveTo>
                    <a:cubicBezTo>
                      <a:pt x="11144" y="6158"/>
                      <a:pt x="1909" y="9760"/>
                      <a:pt x="538" y="11158"/>
                    </a:cubicBezTo>
                    <a:lnTo>
                      <a:pt x="0" y="12677"/>
                    </a:lnTo>
                    <a:lnTo>
                      <a:pt x="25944" y="3308"/>
                    </a:lnTo>
                    <a:lnTo>
                      <a:pt x="25890" y="1"/>
                    </a:lnTo>
                    <a:close/>
                  </a:path>
                </a:pathLst>
              </a:custGeom>
              <a:solidFill>
                <a:srgbClr val="9AB3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415;p36">
                <a:extLst>
                  <a:ext uri="{FF2B5EF4-FFF2-40B4-BE49-F238E27FC236}">
                    <a16:creationId xmlns:a16="http://schemas.microsoft.com/office/drawing/2014/main" id="{635B307B-2D28-3949-98FC-7C208E352BAD}"/>
                  </a:ext>
                </a:extLst>
              </p:cNvPr>
              <p:cNvSpPr/>
              <p:nvPr/>
            </p:nvSpPr>
            <p:spPr>
              <a:xfrm>
                <a:off x="835325" y="1522425"/>
                <a:ext cx="1433975" cy="344825"/>
              </a:xfrm>
              <a:custGeom>
                <a:rect l="l" t="t" r="r" b="b"/>
                <a:pathLst>
                  <a:path w="57359" h="13793" extrusionOk="0">
                    <a:moveTo>
                      <a:pt x="30595" y="8025"/>
                    </a:moveTo>
                    <a:cubicBezTo>
                      <a:pt x="30595" y="8025"/>
                      <a:pt x="30514" y="9195"/>
                      <a:pt x="30272" y="10445"/>
                    </a:cubicBezTo>
                    <a:lnTo>
                      <a:pt x="33485" y="11789"/>
                    </a:lnTo>
                    <a:lnTo>
                      <a:pt x="34211" y="12959"/>
                    </a:lnTo>
                    <a:lnTo>
                      <a:pt x="29923" y="12018"/>
                    </a:lnTo>
                    <a:cubicBezTo>
                      <a:pt x="29614" y="12999"/>
                      <a:pt x="29210" y="13792"/>
                      <a:pt x="28659" y="13792"/>
                    </a:cubicBezTo>
                    <a:cubicBezTo>
                      <a:pt x="28108" y="13792"/>
                      <a:pt x="27705" y="12999"/>
                      <a:pt x="27396" y="12018"/>
                    </a:cubicBezTo>
                    <a:lnTo>
                      <a:pt x="23121" y="12959"/>
                    </a:lnTo>
                    <a:lnTo>
                      <a:pt x="23833" y="11789"/>
                    </a:lnTo>
                    <a:lnTo>
                      <a:pt x="27046" y="10445"/>
                    </a:lnTo>
                    <a:cubicBezTo>
                      <a:pt x="26818" y="9168"/>
                      <a:pt x="26724" y="8025"/>
                      <a:pt x="26724" y="8025"/>
                    </a:cubicBezTo>
                    <a:lnTo>
                      <a:pt x="25836" y="8025"/>
                    </a:lnTo>
                    <a:lnTo>
                      <a:pt x="25406" y="9007"/>
                    </a:lnTo>
                    <a:lnTo>
                      <a:pt x="24331" y="9007"/>
                    </a:lnTo>
                    <a:lnTo>
                      <a:pt x="23807" y="8482"/>
                    </a:lnTo>
                    <a:lnTo>
                      <a:pt x="19465" y="8657"/>
                    </a:lnTo>
                    <a:lnTo>
                      <a:pt x="1" y="13375"/>
                    </a:lnTo>
                    <a:lnTo>
                      <a:pt x="229" y="12690"/>
                    </a:lnTo>
                    <a:lnTo>
                      <a:pt x="26172" y="3307"/>
                    </a:lnTo>
                    <a:lnTo>
                      <a:pt x="26119" y="0"/>
                    </a:lnTo>
                    <a:cubicBezTo>
                      <a:pt x="26119" y="0"/>
                      <a:pt x="26455" y="1896"/>
                      <a:pt x="28686" y="1896"/>
                    </a:cubicBezTo>
                    <a:cubicBezTo>
                      <a:pt x="30904" y="1896"/>
                      <a:pt x="31240" y="0"/>
                      <a:pt x="31240" y="0"/>
                    </a:cubicBezTo>
                    <a:lnTo>
                      <a:pt x="31186" y="3307"/>
                    </a:lnTo>
                    <a:lnTo>
                      <a:pt x="57130" y="12690"/>
                    </a:lnTo>
                    <a:lnTo>
                      <a:pt x="57358" y="13375"/>
                    </a:lnTo>
                    <a:lnTo>
                      <a:pt x="37894" y="8657"/>
                    </a:lnTo>
                    <a:lnTo>
                      <a:pt x="33552" y="8482"/>
                    </a:lnTo>
                    <a:lnTo>
                      <a:pt x="33028" y="9007"/>
                    </a:lnTo>
                    <a:lnTo>
                      <a:pt x="31953" y="9007"/>
                    </a:lnTo>
                    <a:lnTo>
                      <a:pt x="31522" y="8025"/>
                    </a:lnTo>
                    <a:close/>
                  </a:path>
                </a:pathLst>
              </a:custGeom>
              <a:solidFill>
                <a:srgbClr val="4A6C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416;p36">
                <a:extLst>
                  <a:ext uri="{FF2B5EF4-FFF2-40B4-BE49-F238E27FC236}">
                    <a16:creationId xmlns:a16="http://schemas.microsoft.com/office/drawing/2014/main" id="{A11DEBFF-35A8-C85F-2E82-173FED0EBE56}"/>
                  </a:ext>
                </a:extLst>
              </p:cNvPr>
              <p:cNvSpPr/>
              <p:nvPr/>
            </p:nvSpPr>
            <p:spPr>
              <a:xfrm>
                <a:off x="1304800" y="1557700"/>
                <a:ext cx="76975" cy="205025"/>
              </a:xfrm>
              <a:custGeom>
                <a:rect l="l" t="t" r="r" b="b"/>
                <a:pathLst>
                  <a:path w="3079" h="8201" extrusionOk="0">
                    <a:moveTo>
                      <a:pt x="1533" y="8201"/>
                    </a:moveTo>
                    <a:lnTo>
                      <a:pt x="1533" y="8201"/>
                    </a:lnTo>
                    <a:cubicBezTo>
                      <a:pt x="686" y="8201"/>
                      <a:pt x="0" y="7515"/>
                      <a:pt x="0" y="6668"/>
                    </a:cubicBezTo>
                    <a:lnTo>
                      <a:pt x="0" y="1533"/>
                    </a:lnTo>
                    <a:cubicBezTo>
                      <a:pt x="0" y="686"/>
                      <a:pt x="686" y="1"/>
                      <a:pt x="1533" y="1"/>
                    </a:cubicBezTo>
                    <a:lnTo>
                      <a:pt x="1533" y="1"/>
                    </a:lnTo>
                    <a:cubicBezTo>
                      <a:pt x="2366" y="1"/>
                      <a:pt x="3065" y="686"/>
                      <a:pt x="3065" y="1533"/>
                    </a:cubicBezTo>
                    <a:lnTo>
                      <a:pt x="3065" y="6668"/>
                    </a:lnTo>
                    <a:cubicBezTo>
                      <a:pt x="3078" y="7488"/>
                      <a:pt x="2366" y="8201"/>
                      <a:pt x="1533" y="8201"/>
                    </a:cubicBezTo>
                    <a:close/>
                  </a:path>
                </a:pathLst>
              </a:custGeom>
              <a:solidFill>
                <a:srgbClr val="4A6C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417;p36">
                <a:extLst>
                  <a:ext uri="{FF2B5EF4-FFF2-40B4-BE49-F238E27FC236}">
                    <a16:creationId xmlns:a16="http://schemas.microsoft.com/office/drawing/2014/main" id="{B0E13950-D0A7-ED97-BC60-63BBDB68CB32}"/>
                  </a:ext>
                </a:extLst>
              </p:cNvPr>
              <p:cNvSpPr/>
              <p:nvPr/>
            </p:nvSpPr>
            <p:spPr>
              <a:xfrm>
                <a:off x="1478875" y="1238450"/>
                <a:ext cx="146200" cy="331375"/>
              </a:xfrm>
              <a:custGeom>
                <a:rect l="l" t="t" r="r" b="b"/>
                <a:pathLst>
                  <a:path w="5848" h="13255" extrusionOk="0">
                    <a:moveTo>
                      <a:pt x="2914" y="1"/>
                    </a:moveTo>
                    <a:cubicBezTo>
                      <a:pt x="2601" y="1"/>
                      <a:pt x="2292" y="135"/>
                      <a:pt x="2084" y="404"/>
                    </a:cubicBezTo>
                    <a:cubicBezTo>
                      <a:pt x="1210" y="1533"/>
                      <a:pt x="0" y="4356"/>
                      <a:pt x="363" y="11359"/>
                    </a:cubicBezTo>
                    <a:cubicBezTo>
                      <a:pt x="363" y="11359"/>
                      <a:pt x="699" y="13255"/>
                      <a:pt x="2917" y="13255"/>
                    </a:cubicBezTo>
                    <a:cubicBezTo>
                      <a:pt x="5135" y="13255"/>
                      <a:pt x="5471" y="11359"/>
                      <a:pt x="5471" y="11359"/>
                    </a:cubicBezTo>
                    <a:cubicBezTo>
                      <a:pt x="5848" y="4356"/>
                      <a:pt x="4638" y="1533"/>
                      <a:pt x="3764" y="404"/>
                    </a:cubicBezTo>
                    <a:cubicBezTo>
                      <a:pt x="3542" y="135"/>
                      <a:pt x="3226" y="1"/>
                      <a:pt x="2914" y="1"/>
                    </a:cubicBezTo>
                    <a:close/>
                  </a:path>
                </a:pathLst>
              </a:custGeom>
              <a:solidFill>
                <a:srgbClr val="9AB3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418;p36">
                <a:extLst>
                  <a:ext uri="{FF2B5EF4-FFF2-40B4-BE49-F238E27FC236}">
                    <a16:creationId xmlns:a16="http://schemas.microsoft.com/office/drawing/2014/main" id="{320599EB-52B4-C731-80B9-49F6A8648CE1}"/>
                  </a:ext>
                </a:extLst>
              </p:cNvPr>
              <p:cNvSpPr/>
              <p:nvPr/>
            </p:nvSpPr>
            <p:spPr>
              <a:xfrm>
                <a:off x="1314550" y="1567450"/>
                <a:ext cx="57150" cy="50425"/>
              </a:xfrm>
              <a:custGeom>
                <a:rect l="l" t="t" r="r" b="b"/>
                <a:pathLst>
                  <a:path w="2286" h="2017" extrusionOk="0">
                    <a:moveTo>
                      <a:pt x="1143" y="1"/>
                    </a:moveTo>
                    <a:cubicBezTo>
                      <a:pt x="1761" y="1"/>
                      <a:pt x="2285" y="444"/>
                      <a:pt x="2285" y="1009"/>
                    </a:cubicBezTo>
                    <a:cubicBezTo>
                      <a:pt x="2285" y="1560"/>
                      <a:pt x="1774" y="2017"/>
                      <a:pt x="1143" y="2017"/>
                    </a:cubicBezTo>
                    <a:cubicBezTo>
                      <a:pt x="524" y="2017"/>
                      <a:pt x="0" y="1560"/>
                      <a:pt x="0" y="1009"/>
                    </a:cubicBezTo>
                    <a:cubicBezTo>
                      <a:pt x="0" y="444"/>
                      <a:pt x="524" y="1"/>
                      <a:pt x="1143" y="1"/>
                    </a:cubicBezTo>
                    <a:close/>
                  </a:path>
                </a:pathLst>
              </a:custGeom>
              <a:solidFill>
                <a:srgbClr val="304F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419;p36">
                <a:extLst>
                  <a:ext uri="{FF2B5EF4-FFF2-40B4-BE49-F238E27FC236}">
                    <a16:creationId xmlns:a16="http://schemas.microsoft.com/office/drawing/2014/main" id="{3B0D54CA-A0B7-2572-BB29-A7F675B26ABA}"/>
                  </a:ext>
                </a:extLst>
              </p:cNvPr>
              <p:cNvSpPr/>
              <p:nvPr/>
            </p:nvSpPr>
            <p:spPr>
              <a:xfrm>
                <a:off x="1329325" y="1580225"/>
                <a:ext cx="27575" cy="24550"/>
              </a:xfrm>
              <a:custGeom>
                <a:rect l="l" t="t" r="r" b="b"/>
                <a:pathLst>
                  <a:path w="1103" h="982" extrusionOk="0">
                    <a:moveTo>
                      <a:pt x="552" y="0"/>
                    </a:moveTo>
                    <a:cubicBezTo>
                      <a:pt x="256" y="0"/>
                      <a:pt x="0" y="229"/>
                      <a:pt x="0" y="498"/>
                    </a:cubicBezTo>
                    <a:cubicBezTo>
                      <a:pt x="0" y="767"/>
                      <a:pt x="256" y="982"/>
                      <a:pt x="552" y="982"/>
                    </a:cubicBezTo>
                    <a:cubicBezTo>
                      <a:pt x="847" y="982"/>
                      <a:pt x="1103" y="767"/>
                      <a:pt x="1103" y="498"/>
                    </a:cubicBezTo>
                    <a:cubicBezTo>
                      <a:pt x="1103" y="229"/>
                      <a:pt x="847" y="0"/>
                      <a:pt x="552" y="0"/>
                    </a:cubicBezTo>
                    <a:close/>
                  </a:path>
                </a:pathLst>
              </a:custGeom>
              <a:solidFill>
                <a:srgbClr val="9AB3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420;p36">
                <a:extLst>
                  <a:ext uri="{FF2B5EF4-FFF2-40B4-BE49-F238E27FC236}">
                    <a16:creationId xmlns:a16="http://schemas.microsoft.com/office/drawing/2014/main" id="{C179BDAC-F20D-FF91-DC08-113D6416B66B}"/>
                  </a:ext>
                </a:extLst>
              </p:cNvPr>
              <p:cNvSpPr/>
              <p:nvPr/>
            </p:nvSpPr>
            <p:spPr>
              <a:xfrm>
                <a:off x="1613950" y="1522075"/>
                <a:ext cx="648625" cy="316925"/>
              </a:xfrm>
              <a:custGeom>
                <a:rect l="l" t="t" r="r" b="b"/>
                <a:pathLst>
                  <a:path w="25945" h="12677" extrusionOk="0">
                    <a:moveTo>
                      <a:pt x="55" y="1"/>
                    </a:moveTo>
                    <a:lnTo>
                      <a:pt x="1" y="3308"/>
                    </a:lnTo>
                    <a:lnTo>
                      <a:pt x="25944" y="12677"/>
                    </a:lnTo>
                    <a:lnTo>
                      <a:pt x="25407" y="11158"/>
                    </a:lnTo>
                    <a:cubicBezTo>
                      <a:pt x="24036" y="9760"/>
                      <a:pt x="14814" y="6158"/>
                      <a:pt x="55" y="1"/>
                    </a:cubicBezTo>
                    <a:close/>
                  </a:path>
                </a:pathLst>
              </a:custGeom>
              <a:solidFill>
                <a:srgbClr val="9AB3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421;p36">
                <a:extLst>
                  <a:ext uri="{FF2B5EF4-FFF2-40B4-BE49-F238E27FC236}">
                    <a16:creationId xmlns:a16="http://schemas.microsoft.com/office/drawing/2014/main" id="{C156E6EB-FCCB-C03F-FAAC-8235A084F5D4}"/>
                  </a:ext>
                </a:extLst>
              </p:cNvPr>
              <p:cNvSpPr/>
              <p:nvPr/>
            </p:nvSpPr>
            <p:spPr>
              <a:xfrm>
                <a:off x="1721500" y="1557700"/>
                <a:ext cx="76650" cy="205025"/>
              </a:xfrm>
              <a:custGeom>
                <a:rect l="l" t="t" r="r" b="b"/>
                <a:pathLst>
                  <a:path w="3066" h="8201" extrusionOk="0">
                    <a:moveTo>
                      <a:pt x="1533" y="8201"/>
                    </a:moveTo>
                    <a:lnTo>
                      <a:pt x="1533" y="8201"/>
                    </a:lnTo>
                    <a:cubicBezTo>
                      <a:pt x="2380" y="8201"/>
                      <a:pt x="3065" y="7515"/>
                      <a:pt x="3065" y="6668"/>
                    </a:cubicBezTo>
                    <a:lnTo>
                      <a:pt x="3065" y="1533"/>
                    </a:lnTo>
                    <a:cubicBezTo>
                      <a:pt x="3065" y="686"/>
                      <a:pt x="2380" y="1"/>
                      <a:pt x="1533" y="1"/>
                    </a:cubicBezTo>
                    <a:lnTo>
                      <a:pt x="1533" y="1"/>
                    </a:lnTo>
                    <a:cubicBezTo>
                      <a:pt x="699" y="1"/>
                      <a:pt x="0" y="686"/>
                      <a:pt x="0" y="1533"/>
                    </a:cubicBezTo>
                    <a:lnTo>
                      <a:pt x="0" y="6668"/>
                    </a:lnTo>
                    <a:cubicBezTo>
                      <a:pt x="0" y="7488"/>
                      <a:pt x="699" y="8201"/>
                      <a:pt x="1533" y="8201"/>
                    </a:cubicBezTo>
                    <a:close/>
                  </a:path>
                </a:pathLst>
              </a:custGeom>
              <a:solidFill>
                <a:srgbClr val="4A6C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422;p36">
                <a:extLst>
                  <a:ext uri="{FF2B5EF4-FFF2-40B4-BE49-F238E27FC236}">
                    <a16:creationId xmlns:a16="http://schemas.microsoft.com/office/drawing/2014/main" id="{ED02516C-3B18-DCC6-4631-B9EFB457A224}"/>
                  </a:ext>
                </a:extLst>
              </p:cNvPr>
              <p:cNvSpPr/>
              <p:nvPr/>
            </p:nvSpPr>
            <p:spPr>
              <a:xfrm>
                <a:off x="1731250" y="1567450"/>
                <a:ext cx="57150" cy="50425"/>
              </a:xfrm>
              <a:custGeom>
                <a:rect l="l" t="t" r="r" b="b"/>
                <a:pathLst>
                  <a:path w="2286" h="2017" extrusionOk="0">
                    <a:moveTo>
                      <a:pt x="2285" y="1009"/>
                    </a:moveTo>
                    <a:cubicBezTo>
                      <a:pt x="2285" y="1560"/>
                      <a:pt x="1788" y="2017"/>
                      <a:pt x="1143" y="2017"/>
                    </a:cubicBezTo>
                    <a:cubicBezTo>
                      <a:pt x="511" y="2017"/>
                      <a:pt x="0" y="1560"/>
                      <a:pt x="0" y="1009"/>
                    </a:cubicBezTo>
                    <a:cubicBezTo>
                      <a:pt x="0" y="444"/>
                      <a:pt x="511" y="1"/>
                      <a:pt x="1143" y="1"/>
                    </a:cubicBezTo>
                    <a:cubicBezTo>
                      <a:pt x="1788" y="1"/>
                      <a:pt x="2285" y="444"/>
                      <a:pt x="2285" y="1009"/>
                    </a:cubicBezTo>
                    <a:close/>
                  </a:path>
                </a:pathLst>
              </a:custGeom>
              <a:solidFill>
                <a:srgbClr val="304F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423;p36">
                <a:extLst>
                  <a:ext uri="{FF2B5EF4-FFF2-40B4-BE49-F238E27FC236}">
                    <a16:creationId xmlns:a16="http://schemas.microsoft.com/office/drawing/2014/main" id="{D6DA8265-8284-3523-F5EF-23D616196B80}"/>
                  </a:ext>
                </a:extLst>
              </p:cNvPr>
              <p:cNvSpPr/>
              <p:nvPr/>
            </p:nvSpPr>
            <p:spPr>
              <a:xfrm>
                <a:off x="1746025" y="1580225"/>
                <a:ext cx="27575" cy="24550"/>
              </a:xfrm>
              <a:custGeom>
                <a:rect l="l" t="t" r="r" b="b"/>
                <a:pathLst>
                  <a:path w="1103" h="982" extrusionOk="0">
                    <a:moveTo>
                      <a:pt x="552" y="0"/>
                    </a:moveTo>
                    <a:cubicBezTo>
                      <a:pt x="256" y="0"/>
                      <a:pt x="1" y="229"/>
                      <a:pt x="1" y="498"/>
                    </a:cubicBezTo>
                    <a:cubicBezTo>
                      <a:pt x="1" y="767"/>
                      <a:pt x="256" y="982"/>
                      <a:pt x="552" y="982"/>
                    </a:cubicBezTo>
                    <a:cubicBezTo>
                      <a:pt x="861" y="982"/>
                      <a:pt x="1103" y="767"/>
                      <a:pt x="1103" y="498"/>
                    </a:cubicBezTo>
                    <a:cubicBezTo>
                      <a:pt x="1103" y="229"/>
                      <a:pt x="861" y="0"/>
                      <a:pt x="552" y="0"/>
                    </a:cubicBezTo>
                    <a:close/>
                  </a:path>
                </a:pathLst>
              </a:custGeom>
              <a:solidFill>
                <a:srgbClr val="9AB3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424;p36">
                <a:extLst>
                  <a:ext uri="{FF2B5EF4-FFF2-40B4-BE49-F238E27FC236}">
                    <a16:creationId xmlns:a16="http://schemas.microsoft.com/office/drawing/2014/main" id="{4484FBCC-EE31-BD47-454B-E6066E0932B9}"/>
                  </a:ext>
                </a:extLst>
              </p:cNvPr>
              <p:cNvSpPr/>
              <p:nvPr/>
            </p:nvSpPr>
            <p:spPr>
              <a:xfrm>
                <a:off x="1522550" y="1252225"/>
                <a:ext cx="57825" cy="45075"/>
              </a:xfrm>
              <a:custGeom>
                <a:rect l="l" t="t" r="r" b="b"/>
                <a:pathLst>
                  <a:path w="2313" h="1803" extrusionOk="0">
                    <a:moveTo>
                      <a:pt x="1163" y="1"/>
                    </a:moveTo>
                    <a:cubicBezTo>
                      <a:pt x="871" y="1"/>
                      <a:pt x="579" y="135"/>
                      <a:pt x="391" y="404"/>
                    </a:cubicBezTo>
                    <a:cubicBezTo>
                      <a:pt x="162" y="686"/>
                      <a:pt x="1" y="1144"/>
                      <a:pt x="1" y="1802"/>
                    </a:cubicBezTo>
                    <a:cubicBezTo>
                      <a:pt x="1" y="1802"/>
                      <a:pt x="337" y="552"/>
                      <a:pt x="1157" y="552"/>
                    </a:cubicBezTo>
                    <a:cubicBezTo>
                      <a:pt x="1977" y="552"/>
                      <a:pt x="2313" y="1802"/>
                      <a:pt x="2313" y="1802"/>
                    </a:cubicBezTo>
                    <a:cubicBezTo>
                      <a:pt x="2313" y="1130"/>
                      <a:pt x="2151" y="686"/>
                      <a:pt x="1936" y="404"/>
                    </a:cubicBezTo>
                    <a:cubicBezTo>
                      <a:pt x="1748" y="135"/>
                      <a:pt x="1456" y="1"/>
                      <a:pt x="1163" y="1"/>
                    </a:cubicBezTo>
                    <a:close/>
                  </a:path>
                </a:pathLst>
              </a:custGeom>
              <a:solidFill>
                <a:srgbClr val="4A6C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17" name="Google Shape;425;p36">
            <a:extLst>
              <a:ext uri="{FF2B5EF4-FFF2-40B4-BE49-F238E27FC236}">
                <a16:creationId xmlns:a16="http://schemas.microsoft.com/office/drawing/2014/main" id="{9FD4324A-0EE6-3408-A1EF-316CB5365080}"/>
              </a:ext>
            </a:extLst>
          </p:cNvPr>
          <p:cNvSpPr/>
          <p:nvPr/>
        </p:nvSpPr>
        <p:spPr>
          <a:xfrm>
            <a:off x="5368450" y="2632550"/>
            <a:ext cx="74400" cy="2037900"/>
          </a:xfrm>
          <a:prstGeom prst="roundRect">
            <a:avLst>
              <a:gd name="adj" fmla="val 16667"/>
            </a:avLst>
          </a:prstGeom>
          <a:solidFill>
            <a:srgbClr val="1122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426;p36">
            <a:extLst>
              <a:ext uri="{FF2B5EF4-FFF2-40B4-BE49-F238E27FC236}">
                <a16:creationId xmlns:a16="http://schemas.microsoft.com/office/drawing/2014/main" id="{04162330-9EAA-6AE9-0DD1-48EB5B7ED988}"/>
              </a:ext>
            </a:extLst>
          </p:cNvPr>
          <p:cNvSpPr/>
          <p:nvPr/>
        </p:nvSpPr>
        <p:spPr>
          <a:xfrm>
            <a:off x="7762925" y="2632550"/>
            <a:ext cx="74400" cy="2037900"/>
          </a:xfrm>
          <a:prstGeom prst="roundRect">
            <a:avLst>
              <a:gd name="adj" fmla="val 16667"/>
            </a:avLst>
          </a:prstGeom>
          <a:solidFill>
            <a:srgbClr val="1122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428;p36">
            <a:extLst>
              <a:ext uri="{FF2B5EF4-FFF2-40B4-BE49-F238E27FC236}">
                <a16:creationId xmlns:a16="http://schemas.microsoft.com/office/drawing/2014/main" id="{96FF321A-4FED-66F2-ED24-470BE4A84B10}"/>
              </a:ext>
            </a:extLst>
          </p:cNvPr>
          <p:cNvSpPr/>
          <p:nvPr/>
        </p:nvSpPr>
        <p:spPr>
          <a:xfrm>
            <a:off x="4512975" y="988180"/>
            <a:ext cx="4107300" cy="2547170"/>
          </a:xfrm>
          <a:prstGeom prst="roundRect">
            <a:avLst>
              <a:gd name="adj" fmla="val 7713"/>
            </a:avLst>
          </a:prstGeom>
          <a:solidFill>
            <a:srgbClr val="304F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nvGrpSpPr>
          <p:cNvPr id="20" name="Google Shape;429;p36">
            <a:extLst>
              <a:ext uri="{FF2B5EF4-FFF2-40B4-BE49-F238E27FC236}">
                <a16:creationId xmlns:a16="http://schemas.microsoft.com/office/drawing/2014/main" id="{12B3438E-F53B-80D1-53D0-B5518A96F7E0}"/>
              </a:ext>
            </a:extLst>
          </p:cNvPr>
          <p:cNvGrpSpPr/>
          <p:nvPr/>
        </p:nvGrpSpPr>
        <p:grpSpPr>
          <a:xfrm>
            <a:off x="1222744" y="2379029"/>
            <a:ext cx="2115879" cy="3320022"/>
            <a:chOff x="1285725" y="3740925"/>
            <a:chExt cx="910725" cy="1353650"/>
          </a:xfrm>
        </p:grpSpPr>
        <p:sp>
          <p:nvSpPr>
            <p:cNvPr id="21" name="Google Shape;430;p36">
              <a:extLst>
                <a:ext uri="{FF2B5EF4-FFF2-40B4-BE49-F238E27FC236}">
                  <a16:creationId xmlns:a16="http://schemas.microsoft.com/office/drawing/2014/main" id="{D20720CA-750B-784B-25FD-D86B46E5C127}"/>
                </a:ext>
              </a:extLst>
            </p:cNvPr>
            <p:cNvSpPr/>
            <p:nvPr/>
          </p:nvSpPr>
          <p:spPr>
            <a:xfrm>
              <a:off x="1360000" y="3752000"/>
              <a:ext cx="359600" cy="411375"/>
            </a:xfrm>
            <a:custGeom>
              <a:rect l="l" t="t" r="r" b="b"/>
              <a:pathLst>
                <a:path w="14384" h="16455" extrusionOk="0">
                  <a:moveTo>
                    <a:pt x="10203" y="1305"/>
                  </a:moveTo>
                  <a:cubicBezTo>
                    <a:pt x="10203" y="1305"/>
                    <a:pt x="7528" y="1"/>
                    <a:pt x="6399" y="2918"/>
                  </a:cubicBezTo>
                  <a:cubicBezTo>
                    <a:pt x="5283" y="5862"/>
                    <a:pt x="807" y="5942"/>
                    <a:pt x="484" y="9962"/>
                  </a:cubicBezTo>
                  <a:cubicBezTo>
                    <a:pt x="0" y="16226"/>
                    <a:pt x="11896" y="16454"/>
                    <a:pt x="13147" y="12260"/>
                  </a:cubicBezTo>
                  <a:cubicBezTo>
                    <a:pt x="14383" y="8080"/>
                    <a:pt x="12044" y="8496"/>
                    <a:pt x="12811" y="4907"/>
                  </a:cubicBezTo>
                  <a:cubicBezTo>
                    <a:pt x="13254" y="2689"/>
                    <a:pt x="12448" y="1076"/>
                    <a:pt x="10203" y="1305"/>
                  </a:cubicBezTo>
                  <a:close/>
                </a:path>
              </a:pathLst>
            </a:custGeom>
            <a:solidFill>
              <a:srgbClr val="304F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431;p36">
              <a:extLst>
                <a:ext uri="{FF2B5EF4-FFF2-40B4-BE49-F238E27FC236}">
                  <a16:creationId xmlns:a16="http://schemas.microsoft.com/office/drawing/2014/main" id="{8550776D-8C98-F952-F93C-39B488F415CF}"/>
                </a:ext>
              </a:extLst>
            </p:cNvPr>
            <p:cNvSpPr/>
            <p:nvPr/>
          </p:nvSpPr>
          <p:spPr>
            <a:xfrm>
              <a:off x="1747800" y="3740925"/>
              <a:ext cx="188550" cy="177450"/>
            </a:xfrm>
            <a:custGeom>
              <a:rect l="l" t="t" r="r" b="b"/>
              <a:pathLst>
                <a:path w="7541" h="7098" extrusionOk="0">
                  <a:moveTo>
                    <a:pt x="5498" y="1519"/>
                  </a:moveTo>
                  <a:cubicBezTo>
                    <a:pt x="5498" y="1519"/>
                    <a:pt x="2635" y="0"/>
                    <a:pt x="1412" y="1923"/>
                  </a:cubicBezTo>
                  <a:cubicBezTo>
                    <a:pt x="0" y="4140"/>
                    <a:pt x="1694" y="5848"/>
                    <a:pt x="4168" y="5848"/>
                  </a:cubicBezTo>
                  <a:cubicBezTo>
                    <a:pt x="6641" y="5848"/>
                    <a:pt x="6009" y="7098"/>
                    <a:pt x="6009" y="7098"/>
                  </a:cubicBezTo>
                  <a:cubicBezTo>
                    <a:pt x="6009" y="7098"/>
                    <a:pt x="7541" y="6668"/>
                    <a:pt x="7541" y="4719"/>
                  </a:cubicBezTo>
                  <a:cubicBezTo>
                    <a:pt x="7541" y="2756"/>
                    <a:pt x="6869" y="1519"/>
                    <a:pt x="5498" y="1519"/>
                  </a:cubicBezTo>
                  <a:close/>
                </a:path>
              </a:pathLst>
            </a:custGeom>
            <a:solidFill>
              <a:srgbClr val="304F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432;p36">
              <a:extLst>
                <a:ext uri="{FF2B5EF4-FFF2-40B4-BE49-F238E27FC236}">
                  <a16:creationId xmlns:a16="http://schemas.microsoft.com/office/drawing/2014/main" id="{89BD87B8-3E01-9A92-875E-CB7875AAE6E6}"/>
                </a:ext>
              </a:extLst>
            </p:cNvPr>
            <p:cNvSpPr/>
            <p:nvPr/>
          </p:nvSpPr>
          <p:spPr>
            <a:xfrm>
              <a:off x="1785425" y="3808675"/>
              <a:ext cx="156300" cy="241775"/>
            </a:xfrm>
            <a:custGeom>
              <a:rect l="l" t="t" r="r" b="b"/>
              <a:pathLst>
                <a:path w="6252" h="9671" extrusionOk="0">
                  <a:moveTo>
                    <a:pt x="1494" y="0"/>
                  </a:moveTo>
                  <a:cubicBezTo>
                    <a:pt x="574" y="0"/>
                    <a:pt x="176" y="467"/>
                    <a:pt x="176" y="1027"/>
                  </a:cubicBezTo>
                  <a:cubicBezTo>
                    <a:pt x="176" y="1027"/>
                    <a:pt x="1" y="1901"/>
                    <a:pt x="176" y="3527"/>
                  </a:cubicBezTo>
                  <a:cubicBezTo>
                    <a:pt x="337" y="5154"/>
                    <a:pt x="1829" y="5329"/>
                    <a:pt x="1829" y="5329"/>
                  </a:cubicBezTo>
                  <a:cubicBezTo>
                    <a:pt x="1829" y="5329"/>
                    <a:pt x="2152" y="6202"/>
                    <a:pt x="1197" y="6565"/>
                  </a:cubicBezTo>
                  <a:cubicBezTo>
                    <a:pt x="1023" y="6633"/>
                    <a:pt x="821" y="6686"/>
                    <a:pt x="619" y="6754"/>
                  </a:cubicBezTo>
                  <a:lnTo>
                    <a:pt x="3617" y="9671"/>
                  </a:lnTo>
                  <a:lnTo>
                    <a:pt x="6252" y="6364"/>
                  </a:lnTo>
                  <a:cubicBezTo>
                    <a:pt x="6010" y="6350"/>
                    <a:pt x="5781" y="6323"/>
                    <a:pt x="5633" y="6229"/>
                  </a:cubicBezTo>
                  <a:cubicBezTo>
                    <a:pt x="4706" y="5813"/>
                    <a:pt x="4612" y="4186"/>
                    <a:pt x="4961" y="3205"/>
                  </a:cubicBezTo>
                  <a:cubicBezTo>
                    <a:pt x="5311" y="2250"/>
                    <a:pt x="5109" y="1592"/>
                    <a:pt x="4518" y="1592"/>
                  </a:cubicBezTo>
                  <a:cubicBezTo>
                    <a:pt x="3940" y="1592"/>
                    <a:pt x="3832" y="2197"/>
                    <a:pt x="3832" y="2197"/>
                  </a:cubicBezTo>
                  <a:cubicBezTo>
                    <a:pt x="3832" y="2197"/>
                    <a:pt x="3267" y="1363"/>
                    <a:pt x="3550" y="503"/>
                  </a:cubicBezTo>
                  <a:cubicBezTo>
                    <a:pt x="2687" y="146"/>
                    <a:pt x="2009" y="0"/>
                    <a:pt x="1494" y="0"/>
                  </a:cubicBezTo>
                  <a:close/>
                </a:path>
              </a:pathLst>
            </a:custGeom>
            <a:solidFill>
              <a:srgbClr val="F292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433;p36">
              <a:extLst>
                <a:ext uri="{FF2B5EF4-FFF2-40B4-BE49-F238E27FC236}">
                  <a16:creationId xmlns:a16="http://schemas.microsoft.com/office/drawing/2014/main" id="{F99D493E-978F-8BAF-B021-9D316C203253}"/>
                </a:ext>
              </a:extLst>
            </p:cNvPr>
            <p:cNvSpPr/>
            <p:nvPr/>
          </p:nvSpPr>
          <p:spPr>
            <a:xfrm>
              <a:off x="1632525" y="3965750"/>
              <a:ext cx="563925" cy="376725"/>
            </a:xfrm>
            <a:custGeom>
              <a:rect l="l" t="t" r="r" b="b"/>
              <a:pathLst>
                <a:path w="22557" h="15069" extrusionOk="0">
                  <a:moveTo>
                    <a:pt x="17301" y="2258"/>
                  </a:moveTo>
                  <a:cubicBezTo>
                    <a:pt x="15647" y="0"/>
                    <a:pt x="13564" y="175"/>
                    <a:pt x="12368" y="67"/>
                  </a:cubicBezTo>
                  <a:lnTo>
                    <a:pt x="9733" y="3401"/>
                  </a:lnTo>
                  <a:lnTo>
                    <a:pt x="6749" y="471"/>
                  </a:lnTo>
                  <a:cubicBezTo>
                    <a:pt x="5808" y="726"/>
                    <a:pt x="4544" y="1022"/>
                    <a:pt x="3052" y="3172"/>
                  </a:cubicBezTo>
                  <a:cubicBezTo>
                    <a:pt x="1896" y="5122"/>
                    <a:pt x="1" y="9490"/>
                    <a:pt x="1" y="9490"/>
                  </a:cubicBezTo>
                  <a:lnTo>
                    <a:pt x="2730" y="10687"/>
                  </a:lnTo>
                  <a:lnTo>
                    <a:pt x="4773" y="7030"/>
                  </a:lnTo>
                  <a:lnTo>
                    <a:pt x="5687" y="15069"/>
                  </a:lnTo>
                  <a:lnTo>
                    <a:pt x="16104" y="15069"/>
                  </a:lnTo>
                  <a:lnTo>
                    <a:pt x="15715" y="6788"/>
                  </a:lnTo>
                  <a:cubicBezTo>
                    <a:pt x="15715" y="6788"/>
                    <a:pt x="18887" y="13308"/>
                    <a:pt x="20715" y="12434"/>
                  </a:cubicBezTo>
                  <a:cubicBezTo>
                    <a:pt x="22557" y="11601"/>
                    <a:pt x="19277" y="4987"/>
                    <a:pt x="17301" y="2258"/>
                  </a:cubicBezTo>
                  <a:close/>
                </a:path>
              </a:pathLst>
            </a:custGeom>
            <a:solidFill>
              <a:srgbClr val="304F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434;p36">
              <a:extLst>
                <a:ext uri="{FF2B5EF4-FFF2-40B4-BE49-F238E27FC236}">
                  <a16:creationId xmlns:a16="http://schemas.microsoft.com/office/drawing/2014/main" id="{69796AA6-28A6-4089-2A33-E06B0E456A9A}"/>
                </a:ext>
              </a:extLst>
            </p:cNvPr>
            <p:cNvSpPr/>
            <p:nvPr/>
          </p:nvSpPr>
          <p:spPr>
            <a:xfrm>
              <a:off x="1744775" y="4343475"/>
              <a:ext cx="304500" cy="751100"/>
            </a:xfrm>
            <a:custGeom>
              <a:rect l="l" t="t" r="r" b="b"/>
              <a:pathLst>
                <a:path w="12180" h="30044" extrusionOk="0">
                  <a:moveTo>
                    <a:pt x="1183" y="0"/>
                  </a:moveTo>
                  <a:cubicBezTo>
                    <a:pt x="1183" y="0"/>
                    <a:pt x="0" y="14746"/>
                    <a:pt x="915" y="20123"/>
                  </a:cubicBezTo>
                  <a:cubicBezTo>
                    <a:pt x="1815" y="25500"/>
                    <a:pt x="2796" y="30043"/>
                    <a:pt x="2796" y="30043"/>
                  </a:cubicBezTo>
                  <a:lnTo>
                    <a:pt x="5807" y="30043"/>
                  </a:lnTo>
                  <a:cubicBezTo>
                    <a:pt x="5807" y="30043"/>
                    <a:pt x="3939" y="13456"/>
                    <a:pt x="6103" y="4705"/>
                  </a:cubicBezTo>
                  <a:cubicBezTo>
                    <a:pt x="8456" y="26979"/>
                    <a:pt x="9356" y="30043"/>
                    <a:pt x="9356" y="30043"/>
                  </a:cubicBezTo>
                  <a:lnTo>
                    <a:pt x="12179" y="30043"/>
                  </a:lnTo>
                  <a:lnTo>
                    <a:pt x="11574" y="0"/>
                  </a:lnTo>
                  <a:lnTo>
                    <a:pt x="1183" y="0"/>
                  </a:lnTo>
                  <a:close/>
                </a:path>
              </a:pathLst>
            </a:custGeom>
            <a:solidFill>
              <a:srgbClr val="304F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435;p36">
              <a:extLst>
                <a:ext uri="{FF2B5EF4-FFF2-40B4-BE49-F238E27FC236}">
                  <a16:creationId xmlns:a16="http://schemas.microsoft.com/office/drawing/2014/main" id="{9D76AB23-20CC-0DF5-8DDD-D01BE34C7F61}"/>
                </a:ext>
              </a:extLst>
            </p:cNvPr>
            <p:cNvSpPr/>
            <p:nvPr/>
          </p:nvSpPr>
          <p:spPr>
            <a:xfrm>
              <a:off x="1303200" y="3838625"/>
              <a:ext cx="418750" cy="503850"/>
            </a:xfrm>
            <a:custGeom>
              <a:rect l="l" t="t" r="r" b="b"/>
              <a:pathLst>
                <a:path w="16750" h="20154" extrusionOk="0">
                  <a:moveTo>
                    <a:pt x="12039" y="0"/>
                  </a:moveTo>
                  <a:cubicBezTo>
                    <a:pt x="11576" y="0"/>
                    <a:pt x="11129" y="229"/>
                    <a:pt x="10875" y="649"/>
                  </a:cubicBezTo>
                  <a:cubicBezTo>
                    <a:pt x="10700" y="905"/>
                    <a:pt x="10485" y="1120"/>
                    <a:pt x="10203" y="1200"/>
                  </a:cubicBezTo>
                  <a:cubicBezTo>
                    <a:pt x="10059" y="1103"/>
                    <a:pt x="9927" y="1061"/>
                    <a:pt x="9812" y="1061"/>
                  </a:cubicBezTo>
                  <a:cubicBezTo>
                    <a:pt x="9232" y="1061"/>
                    <a:pt x="9068" y="2130"/>
                    <a:pt x="9719" y="2477"/>
                  </a:cubicBezTo>
                  <a:lnTo>
                    <a:pt x="9719" y="2666"/>
                  </a:lnTo>
                  <a:cubicBezTo>
                    <a:pt x="9759" y="4561"/>
                    <a:pt x="8536" y="6255"/>
                    <a:pt x="6708" y="6765"/>
                  </a:cubicBezTo>
                  <a:cubicBezTo>
                    <a:pt x="5525" y="7088"/>
                    <a:pt x="4436" y="8056"/>
                    <a:pt x="4114" y="9440"/>
                  </a:cubicBezTo>
                  <a:cubicBezTo>
                    <a:pt x="820" y="15395"/>
                    <a:pt x="0" y="15718"/>
                    <a:pt x="1197" y="16699"/>
                  </a:cubicBezTo>
                  <a:cubicBezTo>
                    <a:pt x="1370" y="16842"/>
                    <a:pt x="1555" y="16908"/>
                    <a:pt x="1748" y="16908"/>
                  </a:cubicBezTo>
                  <a:cubicBezTo>
                    <a:pt x="3659" y="16908"/>
                    <a:pt x="6385" y="10556"/>
                    <a:pt x="6385" y="10556"/>
                  </a:cubicBezTo>
                  <a:lnTo>
                    <a:pt x="6385" y="10556"/>
                  </a:lnTo>
                  <a:lnTo>
                    <a:pt x="5512" y="20154"/>
                  </a:lnTo>
                  <a:lnTo>
                    <a:pt x="13160" y="20154"/>
                  </a:lnTo>
                  <a:lnTo>
                    <a:pt x="14249" y="15046"/>
                  </a:lnTo>
                  <a:cubicBezTo>
                    <a:pt x="14249" y="15046"/>
                    <a:pt x="16118" y="13661"/>
                    <a:pt x="16749" y="12048"/>
                  </a:cubicBezTo>
                  <a:cubicBezTo>
                    <a:pt x="16749" y="8441"/>
                    <a:pt x="15171" y="6287"/>
                    <a:pt x="13538" y="6287"/>
                  </a:cubicBezTo>
                  <a:cubicBezTo>
                    <a:pt x="13479" y="6287"/>
                    <a:pt x="13421" y="6289"/>
                    <a:pt x="13362" y="6295"/>
                  </a:cubicBezTo>
                  <a:cubicBezTo>
                    <a:pt x="13134" y="6318"/>
                    <a:pt x="12935" y="6331"/>
                    <a:pt x="12763" y="6331"/>
                  </a:cubicBezTo>
                  <a:cubicBezTo>
                    <a:pt x="11657" y="6331"/>
                    <a:pt x="11644" y="5832"/>
                    <a:pt x="11924" y="4668"/>
                  </a:cubicBezTo>
                  <a:lnTo>
                    <a:pt x="11924" y="4668"/>
                  </a:lnTo>
                  <a:cubicBezTo>
                    <a:pt x="12028" y="4700"/>
                    <a:pt x="12138" y="4715"/>
                    <a:pt x="12251" y="4715"/>
                  </a:cubicBezTo>
                  <a:cubicBezTo>
                    <a:pt x="12968" y="4715"/>
                    <a:pt x="13814" y="4095"/>
                    <a:pt x="14209" y="2934"/>
                  </a:cubicBezTo>
                  <a:cubicBezTo>
                    <a:pt x="14639" y="1590"/>
                    <a:pt x="14424" y="595"/>
                    <a:pt x="14424" y="595"/>
                  </a:cubicBezTo>
                  <a:cubicBezTo>
                    <a:pt x="13738" y="528"/>
                    <a:pt x="13066" y="313"/>
                    <a:pt x="12555" y="98"/>
                  </a:cubicBezTo>
                  <a:cubicBezTo>
                    <a:pt x="12387" y="32"/>
                    <a:pt x="12212" y="0"/>
                    <a:pt x="12039" y="0"/>
                  </a:cubicBezTo>
                  <a:close/>
                </a:path>
              </a:pathLst>
            </a:custGeom>
            <a:solidFill>
              <a:srgbClr val="F292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436;p36">
              <a:extLst>
                <a:ext uri="{FF2B5EF4-FFF2-40B4-BE49-F238E27FC236}">
                  <a16:creationId xmlns:a16="http://schemas.microsoft.com/office/drawing/2014/main" id="{29BCAC82-51C7-4695-4DD7-6689F8D47F2C}"/>
                </a:ext>
              </a:extLst>
            </p:cNvPr>
            <p:cNvSpPr/>
            <p:nvPr/>
          </p:nvSpPr>
          <p:spPr>
            <a:xfrm>
              <a:off x="1398650" y="4343475"/>
              <a:ext cx="335400" cy="751100"/>
            </a:xfrm>
            <a:custGeom>
              <a:rect l="l" t="t" r="r" b="b"/>
              <a:pathLst>
                <a:path w="13415" h="30044" extrusionOk="0">
                  <a:moveTo>
                    <a:pt x="9342" y="0"/>
                  </a:moveTo>
                  <a:lnTo>
                    <a:pt x="1694" y="0"/>
                  </a:lnTo>
                  <a:cubicBezTo>
                    <a:pt x="1694" y="0"/>
                    <a:pt x="0" y="3361"/>
                    <a:pt x="457" y="10673"/>
                  </a:cubicBezTo>
                  <a:cubicBezTo>
                    <a:pt x="901" y="17999"/>
                    <a:pt x="2366" y="30043"/>
                    <a:pt x="2366" y="30043"/>
                  </a:cubicBezTo>
                  <a:lnTo>
                    <a:pt x="4019" y="30043"/>
                  </a:lnTo>
                  <a:lnTo>
                    <a:pt x="5619" y="3388"/>
                  </a:lnTo>
                  <a:cubicBezTo>
                    <a:pt x="5619" y="3388"/>
                    <a:pt x="9342" y="15754"/>
                    <a:pt x="9342" y="18550"/>
                  </a:cubicBezTo>
                  <a:lnTo>
                    <a:pt x="9342" y="30043"/>
                  </a:lnTo>
                  <a:lnTo>
                    <a:pt x="10942" y="30043"/>
                  </a:lnTo>
                  <a:cubicBezTo>
                    <a:pt x="10942" y="30043"/>
                    <a:pt x="11574" y="25406"/>
                    <a:pt x="12488" y="18833"/>
                  </a:cubicBezTo>
                  <a:cubicBezTo>
                    <a:pt x="13415" y="12246"/>
                    <a:pt x="10996" y="2352"/>
                    <a:pt x="9342" y="0"/>
                  </a:cubicBezTo>
                  <a:close/>
                </a:path>
              </a:pathLst>
            </a:custGeom>
            <a:solidFill>
              <a:srgbClr val="304F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437;p36">
              <a:extLst>
                <a:ext uri="{FF2B5EF4-FFF2-40B4-BE49-F238E27FC236}">
                  <a16:creationId xmlns:a16="http://schemas.microsoft.com/office/drawing/2014/main" id="{BA05E28F-3EDB-F3F1-96C7-19EF759AE295}"/>
                </a:ext>
              </a:extLst>
            </p:cNvPr>
            <p:cNvSpPr/>
            <p:nvPr/>
          </p:nvSpPr>
          <p:spPr>
            <a:xfrm>
              <a:off x="1532400" y="3927425"/>
              <a:ext cx="88050" cy="96825"/>
            </a:xfrm>
            <a:custGeom>
              <a:rect l="l" t="t" r="r" b="b"/>
              <a:pathLst>
                <a:path w="3522" h="3873" extrusionOk="0">
                  <a:moveTo>
                    <a:pt x="3428" y="3872"/>
                  </a:moveTo>
                  <a:lnTo>
                    <a:pt x="3522" y="2797"/>
                  </a:lnTo>
                  <a:cubicBezTo>
                    <a:pt x="2500" y="2756"/>
                    <a:pt x="2500" y="2259"/>
                    <a:pt x="2769" y="1130"/>
                  </a:cubicBezTo>
                  <a:cubicBezTo>
                    <a:pt x="2769" y="1130"/>
                    <a:pt x="1747" y="982"/>
                    <a:pt x="968" y="1"/>
                  </a:cubicBezTo>
                  <a:cubicBezTo>
                    <a:pt x="0" y="3254"/>
                    <a:pt x="3428" y="3872"/>
                    <a:pt x="3428" y="3872"/>
                  </a:cubicBezTo>
                  <a:close/>
                </a:path>
              </a:pathLst>
            </a:custGeom>
            <a:solidFill>
              <a:srgbClr val="F0B0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438;p36">
              <a:extLst>
                <a:ext uri="{FF2B5EF4-FFF2-40B4-BE49-F238E27FC236}">
                  <a16:creationId xmlns:a16="http://schemas.microsoft.com/office/drawing/2014/main" id="{4C132CCB-0C21-83A1-A44E-F43C043FDE73}"/>
                </a:ext>
              </a:extLst>
            </p:cNvPr>
            <p:cNvSpPr/>
            <p:nvPr/>
          </p:nvSpPr>
          <p:spPr>
            <a:xfrm>
              <a:off x="1377800" y="3977175"/>
              <a:ext cx="345500" cy="366325"/>
            </a:xfrm>
            <a:custGeom>
              <a:rect l="l" t="t" r="r" b="b"/>
              <a:pathLst>
                <a:path w="13820" h="14653" extrusionOk="0">
                  <a:moveTo>
                    <a:pt x="5189" y="498"/>
                  </a:moveTo>
                  <a:cubicBezTo>
                    <a:pt x="5189" y="498"/>
                    <a:pt x="1" y="269"/>
                    <a:pt x="485" y="4234"/>
                  </a:cubicBezTo>
                  <a:cubicBezTo>
                    <a:pt x="1479" y="5216"/>
                    <a:pt x="3321" y="5982"/>
                    <a:pt x="3321" y="5982"/>
                  </a:cubicBezTo>
                  <a:lnTo>
                    <a:pt x="2528" y="14652"/>
                  </a:lnTo>
                  <a:lnTo>
                    <a:pt x="10176" y="14652"/>
                  </a:lnTo>
                  <a:cubicBezTo>
                    <a:pt x="10176" y="14652"/>
                    <a:pt x="12300" y="7944"/>
                    <a:pt x="11655" y="5592"/>
                  </a:cubicBezTo>
                  <a:cubicBezTo>
                    <a:pt x="11655" y="5592"/>
                    <a:pt x="12919" y="4853"/>
                    <a:pt x="13819" y="3925"/>
                  </a:cubicBezTo>
                  <a:cubicBezTo>
                    <a:pt x="13523" y="1344"/>
                    <a:pt x="11373" y="0"/>
                    <a:pt x="9424" y="793"/>
                  </a:cubicBezTo>
                  <a:cubicBezTo>
                    <a:pt x="9114" y="4463"/>
                    <a:pt x="5189" y="4423"/>
                    <a:pt x="5189" y="498"/>
                  </a:cubicBezTo>
                  <a:close/>
                </a:path>
              </a:pathLst>
            </a:custGeom>
            <a:solidFill>
              <a:srgbClr val="9AB3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439;p36">
              <a:extLst>
                <a:ext uri="{FF2B5EF4-FFF2-40B4-BE49-F238E27FC236}">
                  <a16:creationId xmlns:a16="http://schemas.microsoft.com/office/drawing/2014/main" id="{6E5E19DC-BBC1-5356-2ABD-BFEDD2F3C0A7}"/>
                </a:ext>
              </a:extLst>
            </p:cNvPr>
            <p:cNvSpPr/>
            <p:nvPr/>
          </p:nvSpPr>
          <p:spPr>
            <a:xfrm>
              <a:off x="1433250" y="4010425"/>
              <a:ext cx="313575" cy="452375"/>
            </a:xfrm>
            <a:custGeom>
              <a:rect l="l" t="t" r="r" b="b"/>
              <a:pathLst>
                <a:path w="12543" h="18095" extrusionOk="0">
                  <a:moveTo>
                    <a:pt x="1" y="1"/>
                  </a:moveTo>
                  <a:lnTo>
                    <a:pt x="1" y="15742"/>
                  </a:lnTo>
                  <a:lnTo>
                    <a:pt x="12542" y="18094"/>
                  </a:lnTo>
                  <a:lnTo>
                    <a:pt x="12542" y="2098"/>
                  </a:lnTo>
                  <a:lnTo>
                    <a:pt x="1" y="1"/>
                  </a:lnTo>
                  <a:close/>
                </a:path>
              </a:pathLst>
            </a:custGeom>
            <a:solidFill>
              <a:srgbClr val="FDEADF"/>
            </a:solidFill>
            <a:ln w="9525" cap="flat" cmpd="sng">
              <a:solidFill>
                <a:srgbClr val="FDEAD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440;p36">
              <a:extLst>
                <a:ext uri="{FF2B5EF4-FFF2-40B4-BE49-F238E27FC236}">
                  <a16:creationId xmlns:a16="http://schemas.microsoft.com/office/drawing/2014/main" id="{961531E4-F1A7-3FD7-7A24-97BF1E2981A0}"/>
                </a:ext>
              </a:extLst>
            </p:cNvPr>
            <p:cNvSpPr/>
            <p:nvPr/>
          </p:nvSpPr>
          <p:spPr>
            <a:xfrm>
              <a:off x="1746800" y="4010425"/>
              <a:ext cx="313900" cy="452375"/>
            </a:xfrm>
            <a:custGeom>
              <a:rect l="l" t="t" r="r" b="b"/>
              <a:pathLst>
                <a:path w="12556" h="18095" extrusionOk="0">
                  <a:moveTo>
                    <a:pt x="12555" y="1"/>
                  </a:moveTo>
                  <a:lnTo>
                    <a:pt x="0" y="2098"/>
                  </a:lnTo>
                  <a:lnTo>
                    <a:pt x="0" y="18094"/>
                  </a:lnTo>
                  <a:lnTo>
                    <a:pt x="12555" y="15742"/>
                  </a:lnTo>
                  <a:lnTo>
                    <a:pt x="12555" y="1"/>
                  </a:lnTo>
                  <a:close/>
                </a:path>
              </a:pathLst>
            </a:custGeom>
            <a:solidFill>
              <a:srgbClr val="FDEADF"/>
            </a:solidFill>
            <a:ln w="9525" cap="flat" cmpd="sng">
              <a:solidFill>
                <a:srgbClr val="FDEAD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441;p36">
              <a:extLst>
                <a:ext uri="{FF2B5EF4-FFF2-40B4-BE49-F238E27FC236}">
                  <a16:creationId xmlns:a16="http://schemas.microsoft.com/office/drawing/2014/main" id="{08277DBA-1D20-6304-F65E-81F3EB60B3E7}"/>
                </a:ext>
              </a:extLst>
            </p:cNvPr>
            <p:cNvSpPr/>
            <p:nvPr/>
          </p:nvSpPr>
          <p:spPr>
            <a:xfrm>
              <a:off x="1458450" y="4033950"/>
              <a:ext cx="288375" cy="353225"/>
            </a:xfrm>
            <a:custGeom>
              <a:rect l="l" t="t" r="r" b="b"/>
              <a:pathLst>
                <a:path w="11535" h="14129" extrusionOk="0">
                  <a:moveTo>
                    <a:pt x="1" y="1"/>
                  </a:moveTo>
                  <a:lnTo>
                    <a:pt x="1" y="11897"/>
                  </a:lnTo>
                  <a:lnTo>
                    <a:pt x="11534" y="14129"/>
                  </a:lnTo>
                  <a:lnTo>
                    <a:pt x="11534" y="2219"/>
                  </a:lnTo>
                  <a:close/>
                </a:path>
              </a:pathLst>
            </a:custGeom>
            <a:solidFill>
              <a:srgbClr val="304F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442;p36">
              <a:extLst>
                <a:ext uri="{FF2B5EF4-FFF2-40B4-BE49-F238E27FC236}">
                  <a16:creationId xmlns:a16="http://schemas.microsoft.com/office/drawing/2014/main" id="{D4C05016-426F-68CF-0359-EB85A279C7A2}"/>
                </a:ext>
              </a:extLst>
            </p:cNvPr>
            <p:cNvSpPr/>
            <p:nvPr/>
          </p:nvSpPr>
          <p:spPr>
            <a:xfrm>
              <a:off x="1746800" y="4033950"/>
              <a:ext cx="289025" cy="353225"/>
            </a:xfrm>
            <a:custGeom>
              <a:rect l="l" t="t" r="r" b="b"/>
              <a:pathLst>
                <a:path w="11561" h="14129" extrusionOk="0">
                  <a:moveTo>
                    <a:pt x="0" y="2219"/>
                  </a:moveTo>
                  <a:lnTo>
                    <a:pt x="0" y="14129"/>
                  </a:lnTo>
                  <a:lnTo>
                    <a:pt x="11560" y="11897"/>
                  </a:lnTo>
                  <a:lnTo>
                    <a:pt x="11560" y="1"/>
                  </a:lnTo>
                  <a:close/>
                </a:path>
              </a:pathLst>
            </a:custGeom>
            <a:solidFill>
              <a:srgbClr val="304F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443;p36">
              <a:extLst>
                <a:ext uri="{FF2B5EF4-FFF2-40B4-BE49-F238E27FC236}">
                  <a16:creationId xmlns:a16="http://schemas.microsoft.com/office/drawing/2014/main" id="{DE119954-AF06-F7F1-6824-A783F0E9C3D6}"/>
                </a:ext>
              </a:extLst>
            </p:cNvPr>
            <p:cNvSpPr/>
            <p:nvPr/>
          </p:nvSpPr>
          <p:spPr>
            <a:xfrm>
              <a:off x="1746800" y="4411350"/>
              <a:ext cx="4375" cy="28250"/>
            </a:xfrm>
            <a:custGeom>
              <a:rect l="l" t="t" r="r" b="b"/>
              <a:pathLst>
                <a:path w="175" h="1130" extrusionOk="0">
                  <a:moveTo>
                    <a:pt x="0" y="0"/>
                  </a:moveTo>
                  <a:lnTo>
                    <a:pt x="0" y="1130"/>
                  </a:lnTo>
                  <a:lnTo>
                    <a:pt x="175" y="1103"/>
                  </a:lnTo>
                  <a:lnTo>
                    <a:pt x="0" y="0"/>
                  </a:lnTo>
                  <a:close/>
                </a:path>
              </a:pathLst>
            </a:custGeom>
            <a:solidFill>
              <a:srgbClr val="FDEAD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444;p36">
              <a:extLst>
                <a:ext uri="{FF2B5EF4-FFF2-40B4-BE49-F238E27FC236}">
                  <a16:creationId xmlns:a16="http://schemas.microsoft.com/office/drawing/2014/main" id="{2792D98D-8A10-F174-A437-57D66E8510B0}"/>
                </a:ext>
              </a:extLst>
            </p:cNvPr>
            <p:cNvSpPr/>
            <p:nvPr/>
          </p:nvSpPr>
          <p:spPr>
            <a:xfrm>
              <a:off x="1913800" y="4343800"/>
              <a:ext cx="75975" cy="66575"/>
            </a:xfrm>
            <a:custGeom>
              <a:rect l="l" t="t" r="r" b="b"/>
              <a:pathLst>
                <a:path w="3039" h="2663" extrusionOk="0">
                  <a:moveTo>
                    <a:pt x="2515" y="1"/>
                  </a:moveTo>
                  <a:lnTo>
                    <a:pt x="1" y="1183"/>
                  </a:lnTo>
                  <a:lnTo>
                    <a:pt x="28" y="2662"/>
                  </a:lnTo>
                  <a:lnTo>
                    <a:pt x="3039" y="2124"/>
                  </a:lnTo>
                  <a:cubicBezTo>
                    <a:pt x="2837" y="1385"/>
                    <a:pt x="2662" y="673"/>
                    <a:pt x="2515" y="1"/>
                  </a:cubicBezTo>
                  <a:close/>
                </a:path>
              </a:pathLst>
            </a:custGeom>
            <a:solidFill>
              <a:srgbClr val="B9C5BC"/>
            </a:solidFill>
            <a:ln w="9525" cap="flat" cmpd="sng">
              <a:solidFill>
                <a:srgbClr val="B9C5B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445;p36">
              <a:extLst>
                <a:ext uri="{FF2B5EF4-FFF2-40B4-BE49-F238E27FC236}">
                  <a16:creationId xmlns:a16="http://schemas.microsoft.com/office/drawing/2014/main" id="{8FEB3640-7F16-1F8F-0247-B0A9DEBCB609}"/>
                </a:ext>
              </a:extLst>
            </p:cNvPr>
            <p:cNvSpPr/>
            <p:nvPr/>
          </p:nvSpPr>
          <p:spPr>
            <a:xfrm>
              <a:off x="1815000" y="4377075"/>
              <a:ext cx="88750" cy="50775"/>
            </a:xfrm>
            <a:custGeom>
              <a:rect l="l" t="t" r="r" b="b"/>
              <a:pathLst>
                <a:path w="3550" h="2030" extrusionOk="0">
                  <a:moveTo>
                    <a:pt x="3509" y="0"/>
                  </a:moveTo>
                  <a:lnTo>
                    <a:pt x="1" y="968"/>
                  </a:lnTo>
                  <a:lnTo>
                    <a:pt x="1" y="2030"/>
                  </a:lnTo>
                  <a:lnTo>
                    <a:pt x="3550" y="1398"/>
                  </a:lnTo>
                  <a:lnTo>
                    <a:pt x="3509" y="0"/>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446;p36">
              <a:extLst>
                <a:ext uri="{FF2B5EF4-FFF2-40B4-BE49-F238E27FC236}">
                  <a16:creationId xmlns:a16="http://schemas.microsoft.com/office/drawing/2014/main" id="{DC9B26A7-CF2F-BD11-FC7A-077EF496D1B7}"/>
                </a:ext>
              </a:extLst>
            </p:cNvPr>
            <p:cNvSpPr/>
            <p:nvPr/>
          </p:nvSpPr>
          <p:spPr>
            <a:xfrm>
              <a:off x="1987750" y="4316290"/>
              <a:ext cx="47725" cy="77650"/>
            </a:xfrm>
            <a:custGeom>
              <a:rect l="l" t="t" r="r" b="b"/>
              <a:pathLst>
                <a:path w="1909" h="3106" extrusionOk="0">
                  <a:moveTo>
                    <a:pt x="1909" y="0"/>
                  </a:moveTo>
                  <a:lnTo>
                    <a:pt x="0" y="887"/>
                  </a:lnTo>
                  <a:cubicBezTo>
                    <a:pt x="148" y="1600"/>
                    <a:pt x="336" y="2339"/>
                    <a:pt x="538" y="3105"/>
                  </a:cubicBezTo>
                  <a:lnTo>
                    <a:pt x="1909" y="2877"/>
                  </a:lnTo>
                  <a:lnTo>
                    <a:pt x="1909" y="0"/>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447;p36">
              <a:extLst>
                <a:ext uri="{FF2B5EF4-FFF2-40B4-BE49-F238E27FC236}">
                  <a16:creationId xmlns:a16="http://schemas.microsoft.com/office/drawing/2014/main" id="{AAB43979-5236-0972-4B4C-2386BA718598}"/>
                </a:ext>
              </a:extLst>
            </p:cNvPr>
            <p:cNvSpPr/>
            <p:nvPr/>
          </p:nvSpPr>
          <p:spPr>
            <a:xfrm>
              <a:off x="1964960" y="4174417"/>
              <a:ext cx="69582" cy="80008"/>
            </a:xfrm>
            <a:custGeom>
              <a:rect l="l" t="t" r="r" b="b"/>
              <a:pathLst>
                <a:path w="2770" h="3200" extrusionOk="0">
                  <a:moveTo>
                    <a:pt x="2770" y="1"/>
                  </a:moveTo>
                  <a:lnTo>
                    <a:pt x="1" y="807"/>
                  </a:lnTo>
                  <a:cubicBezTo>
                    <a:pt x="55" y="1547"/>
                    <a:pt x="122" y="2340"/>
                    <a:pt x="229" y="3200"/>
                  </a:cubicBezTo>
                  <a:lnTo>
                    <a:pt x="2770" y="1829"/>
                  </a:lnTo>
                  <a:lnTo>
                    <a:pt x="2770" y="1"/>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448;p36">
              <a:extLst>
                <a:ext uri="{FF2B5EF4-FFF2-40B4-BE49-F238E27FC236}">
                  <a16:creationId xmlns:a16="http://schemas.microsoft.com/office/drawing/2014/main" id="{4141AFA2-0F30-1B69-1A40-AF6519E80410}"/>
                </a:ext>
              </a:extLst>
            </p:cNvPr>
            <p:cNvSpPr/>
            <p:nvPr/>
          </p:nvSpPr>
          <p:spPr>
            <a:xfrm>
              <a:off x="1972990" y="4232225"/>
              <a:ext cx="61850" cy="96475"/>
            </a:xfrm>
            <a:custGeom>
              <a:rect l="l" t="t" r="r" b="b"/>
              <a:pathLst>
                <a:path w="2474" h="3859" extrusionOk="0">
                  <a:moveTo>
                    <a:pt x="2474" y="1"/>
                  </a:moveTo>
                  <a:lnTo>
                    <a:pt x="1" y="1318"/>
                  </a:lnTo>
                  <a:cubicBezTo>
                    <a:pt x="122" y="2111"/>
                    <a:pt x="269" y="2971"/>
                    <a:pt x="458" y="3859"/>
                  </a:cubicBezTo>
                  <a:lnTo>
                    <a:pt x="2474" y="2931"/>
                  </a:lnTo>
                  <a:lnTo>
                    <a:pt x="2474" y="1"/>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449;p36">
              <a:extLst>
                <a:ext uri="{FF2B5EF4-FFF2-40B4-BE49-F238E27FC236}">
                  <a16:creationId xmlns:a16="http://schemas.microsoft.com/office/drawing/2014/main" id="{3F32B754-2DC5-34C1-805F-BC863F5619C8}"/>
                </a:ext>
              </a:extLst>
            </p:cNvPr>
            <p:cNvSpPr/>
            <p:nvPr/>
          </p:nvSpPr>
          <p:spPr>
            <a:xfrm>
              <a:off x="1815000" y="4147550"/>
              <a:ext cx="84725" cy="80325"/>
            </a:xfrm>
            <a:custGeom>
              <a:rect l="l" t="t" r="r" b="b"/>
              <a:pathLst>
                <a:path w="3389" h="3213" extrusionOk="0">
                  <a:moveTo>
                    <a:pt x="3335" y="0"/>
                  </a:moveTo>
                  <a:lnTo>
                    <a:pt x="1695" y="296"/>
                  </a:lnTo>
                  <a:cubicBezTo>
                    <a:pt x="1600" y="1183"/>
                    <a:pt x="888" y="2003"/>
                    <a:pt x="1" y="2272"/>
                  </a:cubicBezTo>
                  <a:lnTo>
                    <a:pt x="1" y="3213"/>
                  </a:lnTo>
                  <a:lnTo>
                    <a:pt x="3388" y="2245"/>
                  </a:lnTo>
                  <a:lnTo>
                    <a:pt x="3335" y="0"/>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450;p36">
              <a:extLst>
                <a:ext uri="{FF2B5EF4-FFF2-40B4-BE49-F238E27FC236}">
                  <a16:creationId xmlns:a16="http://schemas.microsoft.com/office/drawing/2014/main" id="{2805B1A2-5F62-1007-97CF-C5870557781D}"/>
                </a:ext>
              </a:extLst>
            </p:cNvPr>
            <p:cNvSpPr/>
            <p:nvPr/>
          </p:nvSpPr>
          <p:spPr>
            <a:xfrm>
              <a:off x="1746800" y="4355900"/>
              <a:ext cx="57150" cy="83025"/>
            </a:xfrm>
            <a:custGeom>
              <a:rect l="l" t="t" r="r" b="b"/>
              <a:pathLst>
                <a:path w="2286" h="3320" extrusionOk="0">
                  <a:moveTo>
                    <a:pt x="2285" y="0"/>
                  </a:moveTo>
                  <a:lnTo>
                    <a:pt x="0" y="1237"/>
                  </a:lnTo>
                  <a:lnTo>
                    <a:pt x="0" y="2218"/>
                  </a:lnTo>
                  <a:lnTo>
                    <a:pt x="175" y="3321"/>
                  </a:lnTo>
                  <a:lnTo>
                    <a:pt x="2285" y="2944"/>
                  </a:lnTo>
                  <a:lnTo>
                    <a:pt x="2285" y="0"/>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451;p36">
              <a:extLst>
                <a:ext uri="{FF2B5EF4-FFF2-40B4-BE49-F238E27FC236}">
                  <a16:creationId xmlns:a16="http://schemas.microsoft.com/office/drawing/2014/main" id="{19FD5306-FB2F-9B35-316E-10BE8E7F18FC}"/>
                </a:ext>
              </a:extLst>
            </p:cNvPr>
            <p:cNvSpPr/>
            <p:nvPr/>
          </p:nvSpPr>
          <p:spPr>
            <a:xfrm>
              <a:off x="1815004" y="4259484"/>
              <a:ext cx="86075" cy="80011"/>
            </a:xfrm>
            <a:custGeom>
              <a:rect l="l" t="t" r="r" b="b"/>
              <a:pathLst>
                <a:path w="3442" h="3146" extrusionOk="0">
                  <a:moveTo>
                    <a:pt x="3429" y="0"/>
                  </a:moveTo>
                  <a:lnTo>
                    <a:pt x="1" y="1345"/>
                  </a:lnTo>
                  <a:lnTo>
                    <a:pt x="1" y="3146"/>
                  </a:lnTo>
                  <a:lnTo>
                    <a:pt x="3442" y="1304"/>
                  </a:lnTo>
                  <a:lnTo>
                    <a:pt x="3429" y="0"/>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452;p36">
              <a:extLst>
                <a:ext uri="{FF2B5EF4-FFF2-40B4-BE49-F238E27FC236}">
                  <a16:creationId xmlns:a16="http://schemas.microsoft.com/office/drawing/2014/main" id="{3A77CE67-D0A6-430D-480F-4FB781DCF55B}"/>
                </a:ext>
              </a:extLst>
            </p:cNvPr>
            <p:cNvSpPr/>
            <p:nvPr/>
          </p:nvSpPr>
          <p:spPr>
            <a:xfrm>
              <a:off x="1746800" y="4074275"/>
              <a:ext cx="57150" cy="84050"/>
            </a:xfrm>
            <a:custGeom>
              <a:rect l="l" t="t" r="r" b="b"/>
              <a:pathLst>
                <a:path w="2286" h="3362" extrusionOk="0">
                  <a:moveTo>
                    <a:pt x="2285" y="1"/>
                  </a:moveTo>
                  <a:lnTo>
                    <a:pt x="0" y="404"/>
                  </a:lnTo>
                  <a:lnTo>
                    <a:pt x="0" y="3227"/>
                  </a:lnTo>
                  <a:lnTo>
                    <a:pt x="605" y="3361"/>
                  </a:lnTo>
                  <a:cubicBezTo>
                    <a:pt x="739" y="2501"/>
                    <a:pt x="1438" y="1708"/>
                    <a:pt x="2285" y="1453"/>
                  </a:cubicBezTo>
                  <a:lnTo>
                    <a:pt x="2285" y="1"/>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453;p36">
              <a:extLst>
                <a:ext uri="{FF2B5EF4-FFF2-40B4-BE49-F238E27FC236}">
                  <a16:creationId xmlns:a16="http://schemas.microsoft.com/office/drawing/2014/main" id="{1DF62AFC-C086-206C-A238-58F1845CDB52}"/>
                </a:ext>
              </a:extLst>
            </p:cNvPr>
            <p:cNvSpPr/>
            <p:nvPr/>
          </p:nvSpPr>
          <p:spPr>
            <a:xfrm>
              <a:off x="1815000" y="4058150"/>
              <a:ext cx="83375" cy="85725"/>
            </a:xfrm>
            <a:custGeom>
              <a:rect l="l" t="t" r="r" b="b"/>
              <a:pathLst>
                <a:path w="3335" h="3429" extrusionOk="0">
                  <a:moveTo>
                    <a:pt x="3281" y="1"/>
                  </a:moveTo>
                  <a:lnTo>
                    <a:pt x="1" y="579"/>
                  </a:lnTo>
                  <a:lnTo>
                    <a:pt x="1" y="2030"/>
                  </a:lnTo>
                  <a:cubicBezTo>
                    <a:pt x="31" y="2029"/>
                    <a:pt x="60" y="2028"/>
                    <a:pt x="90" y="2028"/>
                  </a:cubicBezTo>
                  <a:cubicBezTo>
                    <a:pt x="935" y="2028"/>
                    <a:pt x="1604" y="2584"/>
                    <a:pt x="1695" y="3428"/>
                  </a:cubicBezTo>
                  <a:lnTo>
                    <a:pt x="3335" y="3146"/>
                  </a:lnTo>
                  <a:lnTo>
                    <a:pt x="3281" y="1"/>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454;p36">
              <a:extLst>
                <a:ext uri="{FF2B5EF4-FFF2-40B4-BE49-F238E27FC236}">
                  <a16:creationId xmlns:a16="http://schemas.microsoft.com/office/drawing/2014/main" id="{2716EF91-4DA1-7659-261D-58FBD8EDEF96}"/>
                </a:ext>
              </a:extLst>
            </p:cNvPr>
            <p:cNvSpPr/>
            <p:nvPr/>
          </p:nvSpPr>
          <p:spPr>
            <a:xfrm>
              <a:off x="1963915" y="4033950"/>
              <a:ext cx="70925" cy="91100"/>
            </a:xfrm>
            <a:custGeom>
              <a:rect l="l" t="t" r="r" b="b"/>
              <a:pathLst>
                <a:path w="2837" h="3644" extrusionOk="0">
                  <a:moveTo>
                    <a:pt x="2837" y="1"/>
                  </a:moveTo>
                  <a:lnTo>
                    <a:pt x="323" y="431"/>
                  </a:lnTo>
                  <a:cubicBezTo>
                    <a:pt x="202" y="982"/>
                    <a:pt x="28" y="2058"/>
                    <a:pt x="1" y="3644"/>
                  </a:cubicBezTo>
                  <a:lnTo>
                    <a:pt x="2837" y="3133"/>
                  </a:lnTo>
                  <a:lnTo>
                    <a:pt x="2837" y="1"/>
                  </a:lnTo>
                  <a:close/>
                </a:path>
              </a:pathLst>
            </a:custGeom>
            <a:solidFill>
              <a:srgbClr val="B9C5BC"/>
            </a:solidFill>
            <a:ln w="9525" cap="flat" cmpd="sng">
              <a:solidFill>
                <a:srgbClr val="B9C5B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455;p36">
              <a:extLst>
                <a:ext uri="{FF2B5EF4-FFF2-40B4-BE49-F238E27FC236}">
                  <a16:creationId xmlns:a16="http://schemas.microsoft.com/office/drawing/2014/main" id="{449A2074-A391-BC59-3ED2-37EB8D5CD669}"/>
                </a:ext>
              </a:extLst>
            </p:cNvPr>
            <p:cNvSpPr/>
            <p:nvPr/>
          </p:nvSpPr>
          <p:spPr>
            <a:xfrm>
              <a:off x="1907115" y="4047035"/>
              <a:ext cx="53475" cy="87725"/>
            </a:xfrm>
            <a:custGeom>
              <a:rect l="l" t="t" r="r" b="b"/>
              <a:pathLst>
                <a:path w="2139" h="3509" extrusionOk="0">
                  <a:moveTo>
                    <a:pt x="2138" y="0"/>
                  </a:moveTo>
                  <a:lnTo>
                    <a:pt x="1" y="377"/>
                  </a:lnTo>
                  <a:lnTo>
                    <a:pt x="68" y="3509"/>
                  </a:lnTo>
                  <a:lnTo>
                    <a:pt x="1816" y="3213"/>
                  </a:lnTo>
                  <a:cubicBezTo>
                    <a:pt x="1842" y="1681"/>
                    <a:pt x="2017" y="605"/>
                    <a:pt x="2138" y="0"/>
                  </a:cubicBez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456;p36">
              <a:extLst>
                <a:ext uri="{FF2B5EF4-FFF2-40B4-BE49-F238E27FC236}">
                  <a16:creationId xmlns:a16="http://schemas.microsoft.com/office/drawing/2014/main" id="{7A76AC84-5328-CC01-D83E-62FDC6D66536}"/>
                </a:ext>
              </a:extLst>
            </p:cNvPr>
            <p:cNvSpPr/>
            <p:nvPr/>
          </p:nvSpPr>
          <p:spPr>
            <a:xfrm>
              <a:off x="1815000" y="4213440"/>
              <a:ext cx="85725" cy="68925"/>
            </a:xfrm>
            <a:custGeom>
              <a:rect l="l" t="t" r="r" b="b"/>
              <a:pathLst>
                <a:path w="3429" h="2757" extrusionOk="0">
                  <a:moveTo>
                    <a:pt x="3388" y="1"/>
                  </a:moveTo>
                  <a:lnTo>
                    <a:pt x="1" y="996"/>
                  </a:lnTo>
                  <a:lnTo>
                    <a:pt x="1" y="2757"/>
                  </a:lnTo>
                  <a:lnTo>
                    <a:pt x="3429" y="1399"/>
                  </a:lnTo>
                  <a:lnTo>
                    <a:pt x="3388" y="1"/>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457;p36">
              <a:extLst>
                <a:ext uri="{FF2B5EF4-FFF2-40B4-BE49-F238E27FC236}">
                  <a16:creationId xmlns:a16="http://schemas.microsoft.com/office/drawing/2014/main" id="{AE03A45A-07B8-ADB9-458F-0347531836FB}"/>
                </a:ext>
              </a:extLst>
            </p:cNvPr>
            <p:cNvSpPr/>
            <p:nvPr/>
          </p:nvSpPr>
          <p:spPr>
            <a:xfrm>
              <a:off x="1909450" y="4137475"/>
              <a:ext cx="45050" cy="62850"/>
            </a:xfrm>
            <a:custGeom>
              <a:rect l="l" t="t" r="r" b="b"/>
              <a:pathLst>
                <a:path w="1802" h="2514" extrusionOk="0">
                  <a:moveTo>
                    <a:pt x="1748" y="0"/>
                  </a:moveTo>
                  <a:lnTo>
                    <a:pt x="0" y="323"/>
                  </a:lnTo>
                  <a:lnTo>
                    <a:pt x="40" y="2514"/>
                  </a:lnTo>
                  <a:lnTo>
                    <a:pt x="1801" y="2003"/>
                  </a:lnTo>
                  <a:cubicBezTo>
                    <a:pt x="1748" y="1250"/>
                    <a:pt x="1734" y="592"/>
                    <a:pt x="1748" y="0"/>
                  </a:cubicBezTo>
                  <a:close/>
                </a:path>
              </a:pathLst>
            </a:custGeom>
            <a:solidFill>
              <a:srgbClr val="DFDBD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458;p36">
              <a:extLst>
                <a:ext uri="{FF2B5EF4-FFF2-40B4-BE49-F238E27FC236}">
                  <a16:creationId xmlns:a16="http://schemas.microsoft.com/office/drawing/2014/main" id="{58D89CDE-C551-5C34-2441-1D8292658C85}"/>
                </a:ext>
              </a:extLst>
            </p:cNvPr>
            <p:cNvSpPr/>
            <p:nvPr/>
          </p:nvSpPr>
          <p:spPr>
            <a:xfrm>
              <a:off x="1910775" y="4197950"/>
              <a:ext cx="47075" cy="47075"/>
            </a:xfrm>
            <a:custGeom>
              <a:rect l="l" t="t" r="r" b="b"/>
              <a:pathLst>
                <a:path w="1883" h="1883" extrusionOk="0">
                  <a:moveTo>
                    <a:pt x="1775" y="1"/>
                  </a:moveTo>
                  <a:lnTo>
                    <a:pt x="1" y="525"/>
                  </a:lnTo>
                  <a:lnTo>
                    <a:pt x="28" y="1883"/>
                  </a:lnTo>
                  <a:lnTo>
                    <a:pt x="1883" y="1143"/>
                  </a:lnTo>
                  <a:cubicBezTo>
                    <a:pt x="1829" y="740"/>
                    <a:pt x="1802" y="364"/>
                    <a:pt x="1775" y="1"/>
                  </a:cubicBez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459;p36">
              <a:extLst>
                <a:ext uri="{FF2B5EF4-FFF2-40B4-BE49-F238E27FC236}">
                  <a16:creationId xmlns:a16="http://schemas.microsoft.com/office/drawing/2014/main" id="{D394DE5F-0E91-B7EA-2F3A-B56C790107C0}"/>
                </a:ext>
              </a:extLst>
            </p:cNvPr>
            <p:cNvSpPr/>
            <p:nvPr/>
          </p:nvSpPr>
          <p:spPr>
            <a:xfrm>
              <a:off x="1815000" y="4303800"/>
              <a:ext cx="87750" cy="86750"/>
            </a:xfrm>
            <a:custGeom>
              <a:rect l="l" t="t" r="r" b="b"/>
              <a:pathLst>
                <a:path w="3509" h="3470" extrusionOk="0">
                  <a:moveTo>
                    <a:pt x="3456" y="1"/>
                  </a:moveTo>
                  <a:lnTo>
                    <a:pt x="1" y="1869"/>
                  </a:lnTo>
                  <a:lnTo>
                    <a:pt x="1" y="3469"/>
                  </a:lnTo>
                  <a:lnTo>
                    <a:pt x="3509" y="2488"/>
                  </a:lnTo>
                  <a:lnTo>
                    <a:pt x="3456" y="1"/>
                  </a:lnTo>
                  <a:close/>
                </a:path>
              </a:pathLst>
            </a:custGeom>
            <a:solidFill>
              <a:srgbClr val="DFDBD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460;p36">
              <a:extLst>
                <a:ext uri="{FF2B5EF4-FFF2-40B4-BE49-F238E27FC236}">
                  <a16:creationId xmlns:a16="http://schemas.microsoft.com/office/drawing/2014/main" id="{EDE58E3F-F010-FCE0-1452-C411E0595512}"/>
                </a:ext>
              </a:extLst>
            </p:cNvPr>
            <p:cNvSpPr/>
            <p:nvPr/>
          </p:nvSpPr>
          <p:spPr>
            <a:xfrm>
              <a:off x="1772000" y="4119800"/>
              <a:ext cx="74950" cy="75325"/>
            </a:xfrm>
            <a:custGeom>
              <a:rect l="l" t="t" r="r" b="b"/>
              <a:pathLst>
                <a:path w="2998" h="3013" extrusionOk="0">
                  <a:moveTo>
                    <a:pt x="1754" y="1"/>
                  </a:moveTo>
                  <a:cubicBezTo>
                    <a:pt x="1673" y="1"/>
                    <a:pt x="1590" y="8"/>
                    <a:pt x="1506" y="22"/>
                  </a:cubicBezTo>
                  <a:cubicBezTo>
                    <a:pt x="672" y="169"/>
                    <a:pt x="0" y="949"/>
                    <a:pt x="0" y="1769"/>
                  </a:cubicBezTo>
                  <a:cubicBezTo>
                    <a:pt x="0" y="2504"/>
                    <a:pt x="541" y="3013"/>
                    <a:pt x="1254" y="3013"/>
                  </a:cubicBezTo>
                  <a:cubicBezTo>
                    <a:pt x="1336" y="3013"/>
                    <a:pt x="1420" y="3006"/>
                    <a:pt x="1506" y="2992"/>
                  </a:cubicBezTo>
                  <a:cubicBezTo>
                    <a:pt x="2326" y="2844"/>
                    <a:pt x="2998" y="2078"/>
                    <a:pt x="2998" y="1245"/>
                  </a:cubicBezTo>
                  <a:cubicBezTo>
                    <a:pt x="2998" y="509"/>
                    <a:pt x="2457" y="1"/>
                    <a:pt x="1754" y="1"/>
                  </a:cubicBezTo>
                  <a:close/>
                </a:path>
              </a:pathLst>
            </a:custGeom>
            <a:solidFill>
              <a:srgbClr val="B9C5BC"/>
            </a:solidFill>
            <a:ln w="9525" cap="flat" cmpd="sng">
              <a:solidFill>
                <a:srgbClr val="B9C5B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461;p36">
              <a:extLst>
                <a:ext uri="{FF2B5EF4-FFF2-40B4-BE49-F238E27FC236}">
                  <a16:creationId xmlns:a16="http://schemas.microsoft.com/office/drawing/2014/main" id="{EAA4DA4E-90E6-3251-5FEF-34C9A5804304}"/>
                </a:ext>
              </a:extLst>
            </p:cNvPr>
            <p:cNvSpPr/>
            <p:nvPr/>
          </p:nvSpPr>
          <p:spPr>
            <a:xfrm>
              <a:off x="1747450" y="4167025"/>
              <a:ext cx="56500" cy="80700"/>
            </a:xfrm>
            <a:custGeom>
              <a:rect l="l" t="t" r="r" b="b"/>
              <a:pathLst>
                <a:path w="2260" h="3227" extrusionOk="0">
                  <a:moveTo>
                    <a:pt x="1" y="1"/>
                  </a:moveTo>
                  <a:lnTo>
                    <a:pt x="1" y="3227"/>
                  </a:lnTo>
                  <a:lnTo>
                    <a:pt x="2259" y="2555"/>
                  </a:lnTo>
                  <a:lnTo>
                    <a:pt x="2259" y="1560"/>
                  </a:lnTo>
                  <a:cubicBezTo>
                    <a:pt x="2222" y="1562"/>
                    <a:pt x="2185" y="1564"/>
                    <a:pt x="2149" y="1564"/>
                  </a:cubicBezTo>
                  <a:cubicBezTo>
                    <a:pt x="1300" y="1564"/>
                    <a:pt x="630" y="972"/>
                    <a:pt x="566" y="122"/>
                  </a:cubicBezTo>
                  <a:lnTo>
                    <a:pt x="1" y="1"/>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462;p36">
              <a:extLst>
                <a:ext uri="{FF2B5EF4-FFF2-40B4-BE49-F238E27FC236}">
                  <a16:creationId xmlns:a16="http://schemas.microsoft.com/office/drawing/2014/main" id="{4E10A9FB-A84F-6A2D-B71B-95826B38FE53}"/>
                </a:ext>
              </a:extLst>
            </p:cNvPr>
            <p:cNvSpPr/>
            <p:nvPr/>
          </p:nvSpPr>
          <p:spPr>
            <a:xfrm>
              <a:off x="1962956" y="4123350"/>
              <a:ext cx="71250" cy="60850"/>
            </a:xfrm>
            <a:custGeom>
              <a:rect l="l" t="t" r="r" b="b"/>
              <a:pathLst>
                <a:path w="2850" h="2434" extrusionOk="0">
                  <a:moveTo>
                    <a:pt x="2850" y="0"/>
                  </a:moveTo>
                  <a:lnTo>
                    <a:pt x="0" y="498"/>
                  </a:lnTo>
                  <a:cubicBezTo>
                    <a:pt x="0" y="1076"/>
                    <a:pt x="14" y="1735"/>
                    <a:pt x="41" y="2434"/>
                  </a:cubicBezTo>
                  <a:lnTo>
                    <a:pt x="2850" y="1627"/>
                  </a:lnTo>
                  <a:lnTo>
                    <a:pt x="2850" y="0"/>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463;p36">
              <a:extLst>
                <a:ext uri="{FF2B5EF4-FFF2-40B4-BE49-F238E27FC236}">
                  <a16:creationId xmlns:a16="http://schemas.microsoft.com/office/drawing/2014/main" id="{3051E946-8F17-C2DC-8A0E-C7B7CDFA0732}"/>
                </a:ext>
              </a:extLst>
            </p:cNvPr>
            <p:cNvSpPr/>
            <p:nvPr/>
          </p:nvSpPr>
          <p:spPr>
            <a:xfrm>
              <a:off x="1911450" y="4237275"/>
              <a:ext cx="50100" cy="49425"/>
            </a:xfrm>
            <a:custGeom>
              <a:rect l="l" t="t" r="r" b="b"/>
              <a:pathLst>
                <a:path w="2004" h="1977" extrusionOk="0">
                  <a:moveTo>
                    <a:pt x="1883" y="0"/>
                  </a:moveTo>
                  <a:lnTo>
                    <a:pt x="1" y="740"/>
                  </a:lnTo>
                  <a:lnTo>
                    <a:pt x="28" y="1976"/>
                  </a:lnTo>
                  <a:lnTo>
                    <a:pt x="2004" y="914"/>
                  </a:lnTo>
                  <a:cubicBezTo>
                    <a:pt x="1977" y="605"/>
                    <a:pt x="1923" y="296"/>
                    <a:pt x="1883" y="0"/>
                  </a:cubicBez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464;p36">
              <a:extLst>
                <a:ext uri="{FF2B5EF4-FFF2-40B4-BE49-F238E27FC236}">
                  <a16:creationId xmlns:a16="http://schemas.microsoft.com/office/drawing/2014/main" id="{75C7B2B5-0353-AF09-621B-357480DA9247}"/>
                </a:ext>
              </a:extLst>
            </p:cNvPr>
            <p:cNvSpPr/>
            <p:nvPr/>
          </p:nvSpPr>
          <p:spPr>
            <a:xfrm>
              <a:off x="1911718" y="4270593"/>
              <a:ext cx="62525" cy="91104"/>
            </a:xfrm>
            <a:custGeom>
              <a:rect l="l" t="t" r="r" b="b"/>
              <a:pathLst>
                <a:path w="2501" h="3630" extrusionOk="0">
                  <a:moveTo>
                    <a:pt x="2043" y="0"/>
                  </a:moveTo>
                  <a:lnTo>
                    <a:pt x="0" y="1075"/>
                  </a:lnTo>
                  <a:lnTo>
                    <a:pt x="54" y="3629"/>
                  </a:lnTo>
                  <a:lnTo>
                    <a:pt x="2500" y="2500"/>
                  </a:lnTo>
                  <a:cubicBezTo>
                    <a:pt x="2312" y="1613"/>
                    <a:pt x="2164" y="766"/>
                    <a:pt x="2043" y="0"/>
                  </a:cubicBez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465;p36">
              <a:extLst>
                <a:ext uri="{FF2B5EF4-FFF2-40B4-BE49-F238E27FC236}">
                  <a16:creationId xmlns:a16="http://schemas.microsoft.com/office/drawing/2014/main" id="{B390B0B4-2F26-D5AB-8681-9DA290A1818A}"/>
                </a:ext>
              </a:extLst>
            </p:cNvPr>
            <p:cNvSpPr/>
            <p:nvPr/>
          </p:nvSpPr>
          <p:spPr>
            <a:xfrm>
              <a:off x="1746800" y="4241650"/>
              <a:ext cx="57150" cy="133775"/>
            </a:xfrm>
            <a:custGeom>
              <a:rect l="l" t="t" r="r" b="b"/>
              <a:pathLst>
                <a:path w="2286" h="5351" extrusionOk="0">
                  <a:moveTo>
                    <a:pt x="2285" y="0"/>
                  </a:moveTo>
                  <a:lnTo>
                    <a:pt x="0" y="659"/>
                  </a:lnTo>
                  <a:lnTo>
                    <a:pt x="0" y="5350"/>
                  </a:lnTo>
                  <a:lnTo>
                    <a:pt x="2285" y="4127"/>
                  </a:lnTo>
                  <a:lnTo>
                    <a:pt x="2285" y="0"/>
                  </a:lnTo>
                  <a:close/>
                </a:path>
              </a:pathLst>
            </a:custGeom>
            <a:solidFill>
              <a:srgbClr val="B9C5BC"/>
            </a:solidFill>
            <a:ln w="9525" cap="flat" cmpd="sng">
              <a:solidFill>
                <a:srgbClr val="B9C5B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466;p36">
              <a:extLst>
                <a:ext uri="{FF2B5EF4-FFF2-40B4-BE49-F238E27FC236}">
                  <a16:creationId xmlns:a16="http://schemas.microsoft.com/office/drawing/2014/main" id="{47172813-D1F0-D003-B22A-ADFD6D35244D}"/>
                </a:ext>
              </a:extLst>
            </p:cNvPr>
            <p:cNvSpPr/>
            <p:nvPr/>
          </p:nvSpPr>
          <p:spPr>
            <a:xfrm>
              <a:off x="1746450" y="4044725"/>
              <a:ext cx="288375" cy="384800"/>
            </a:xfrm>
            <a:custGeom>
              <a:rect l="l" t="t" r="r" b="b"/>
              <a:pathLst>
                <a:path w="11535" h="15392" extrusionOk="0">
                  <a:moveTo>
                    <a:pt x="2791" y="3001"/>
                  </a:moveTo>
                  <a:cubicBezTo>
                    <a:pt x="3487" y="3001"/>
                    <a:pt x="4020" y="3518"/>
                    <a:pt x="4020" y="4248"/>
                  </a:cubicBezTo>
                  <a:cubicBezTo>
                    <a:pt x="4020" y="5081"/>
                    <a:pt x="3348" y="5847"/>
                    <a:pt x="2528" y="5995"/>
                  </a:cubicBezTo>
                  <a:cubicBezTo>
                    <a:pt x="2432" y="6014"/>
                    <a:pt x="2338" y="6023"/>
                    <a:pt x="2246" y="6023"/>
                  </a:cubicBezTo>
                  <a:cubicBezTo>
                    <a:pt x="1548" y="6023"/>
                    <a:pt x="1022" y="5497"/>
                    <a:pt x="1022" y="4772"/>
                  </a:cubicBezTo>
                  <a:cubicBezTo>
                    <a:pt x="1022" y="3952"/>
                    <a:pt x="1694" y="3172"/>
                    <a:pt x="2528" y="3025"/>
                  </a:cubicBezTo>
                  <a:cubicBezTo>
                    <a:pt x="2618" y="3008"/>
                    <a:pt x="2706" y="3001"/>
                    <a:pt x="2791" y="3001"/>
                  </a:cubicBezTo>
                  <a:close/>
                  <a:moveTo>
                    <a:pt x="8268" y="3737"/>
                  </a:moveTo>
                  <a:cubicBezTo>
                    <a:pt x="8268" y="4302"/>
                    <a:pt x="8281" y="4974"/>
                    <a:pt x="8321" y="5713"/>
                  </a:cubicBezTo>
                  <a:lnTo>
                    <a:pt x="6560" y="6224"/>
                  </a:lnTo>
                  <a:lnTo>
                    <a:pt x="6520" y="4033"/>
                  </a:lnTo>
                  <a:lnTo>
                    <a:pt x="8268" y="3737"/>
                  </a:lnTo>
                  <a:close/>
                  <a:moveTo>
                    <a:pt x="6077" y="4100"/>
                  </a:moveTo>
                  <a:lnTo>
                    <a:pt x="6130" y="6331"/>
                  </a:lnTo>
                  <a:lnTo>
                    <a:pt x="2743" y="7313"/>
                  </a:lnTo>
                  <a:lnTo>
                    <a:pt x="2743" y="6385"/>
                  </a:lnTo>
                  <a:cubicBezTo>
                    <a:pt x="3630" y="6130"/>
                    <a:pt x="4342" y="5296"/>
                    <a:pt x="4437" y="4409"/>
                  </a:cubicBezTo>
                  <a:lnTo>
                    <a:pt x="6077" y="4100"/>
                  </a:lnTo>
                  <a:close/>
                  <a:moveTo>
                    <a:pt x="8348" y="6116"/>
                  </a:moveTo>
                  <a:cubicBezTo>
                    <a:pt x="8389" y="6493"/>
                    <a:pt x="8415" y="6856"/>
                    <a:pt x="8456" y="7259"/>
                  </a:cubicBezTo>
                  <a:lnTo>
                    <a:pt x="6601" y="7998"/>
                  </a:lnTo>
                  <a:lnTo>
                    <a:pt x="6574" y="6640"/>
                  </a:lnTo>
                  <a:lnTo>
                    <a:pt x="8348" y="6116"/>
                  </a:lnTo>
                  <a:close/>
                  <a:moveTo>
                    <a:pt x="6130" y="6761"/>
                  </a:moveTo>
                  <a:lnTo>
                    <a:pt x="6171" y="8173"/>
                  </a:lnTo>
                  <a:lnTo>
                    <a:pt x="2743" y="9517"/>
                  </a:lnTo>
                  <a:lnTo>
                    <a:pt x="2743" y="7743"/>
                  </a:lnTo>
                  <a:lnTo>
                    <a:pt x="6130" y="6761"/>
                  </a:lnTo>
                  <a:close/>
                  <a:moveTo>
                    <a:pt x="8483" y="7702"/>
                  </a:moveTo>
                  <a:cubicBezTo>
                    <a:pt x="8523" y="7998"/>
                    <a:pt x="8550" y="8307"/>
                    <a:pt x="8604" y="8616"/>
                  </a:cubicBezTo>
                  <a:lnTo>
                    <a:pt x="6614" y="9678"/>
                  </a:lnTo>
                  <a:lnTo>
                    <a:pt x="6601" y="8442"/>
                  </a:lnTo>
                  <a:lnTo>
                    <a:pt x="8483" y="7702"/>
                  </a:lnTo>
                  <a:close/>
                  <a:moveTo>
                    <a:pt x="6157" y="8603"/>
                  </a:moveTo>
                  <a:lnTo>
                    <a:pt x="6184" y="9920"/>
                  </a:lnTo>
                  <a:lnTo>
                    <a:pt x="2729" y="11762"/>
                  </a:lnTo>
                  <a:lnTo>
                    <a:pt x="2729" y="9961"/>
                  </a:lnTo>
                  <a:lnTo>
                    <a:pt x="6157" y="8603"/>
                  </a:lnTo>
                  <a:close/>
                  <a:moveTo>
                    <a:pt x="8657" y="9047"/>
                  </a:moveTo>
                  <a:cubicBezTo>
                    <a:pt x="8792" y="9826"/>
                    <a:pt x="8940" y="10673"/>
                    <a:pt x="9128" y="11560"/>
                  </a:cubicBezTo>
                  <a:lnTo>
                    <a:pt x="6668" y="12689"/>
                  </a:lnTo>
                  <a:lnTo>
                    <a:pt x="6614" y="10135"/>
                  </a:lnTo>
                  <a:lnTo>
                    <a:pt x="8657" y="9047"/>
                  </a:lnTo>
                  <a:close/>
                  <a:moveTo>
                    <a:pt x="6198" y="10391"/>
                  </a:moveTo>
                  <a:lnTo>
                    <a:pt x="6251" y="12878"/>
                  </a:lnTo>
                  <a:lnTo>
                    <a:pt x="2743" y="13832"/>
                  </a:lnTo>
                  <a:lnTo>
                    <a:pt x="2743" y="12232"/>
                  </a:lnTo>
                  <a:lnTo>
                    <a:pt x="6198" y="10391"/>
                  </a:lnTo>
                  <a:close/>
                  <a:moveTo>
                    <a:pt x="9047" y="0"/>
                  </a:moveTo>
                  <a:lnTo>
                    <a:pt x="8590" y="81"/>
                  </a:lnTo>
                  <a:cubicBezTo>
                    <a:pt x="8469" y="686"/>
                    <a:pt x="8308" y="1748"/>
                    <a:pt x="8268" y="3293"/>
                  </a:cubicBezTo>
                  <a:lnTo>
                    <a:pt x="6507" y="3603"/>
                  </a:lnTo>
                  <a:lnTo>
                    <a:pt x="6439" y="457"/>
                  </a:lnTo>
                  <a:lnTo>
                    <a:pt x="5996" y="538"/>
                  </a:lnTo>
                  <a:lnTo>
                    <a:pt x="6063" y="3683"/>
                  </a:lnTo>
                  <a:lnTo>
                    <a:pt x="4423" y="3965"/>
                  </a:lnTo>
                  <a:cubicBezTo>
                    <a:pt x="4319" y="3121"/>
                    <a:pt x="3663" y="2565"/>
                    <a:pt x="2818" y="2565"/>
                  </a:cubicBezTo>
                  <a:cubicBezTo>
                    <a:pt x="2789" y="2565"/>
                    <a:pt x="2759" y="2566"/>
                    <a:pt x="2729" y="2567"/>
                  </a:cubicBezTo>
                  <a:lnTo>
                    <a:pt x="2729" y="1116"/>
                  </a:lnTo>
                  <a:lnTo>
                    <a:pt x="2286" y="1196"/>
                  </a:lnTo>
                  <a:lnTo>
                    <a:pt x="2286" y="2662"/>
                  </a:lnTo>
                  <a:cubicBezTo>
                    <a:pt x="1426" y="2904"/>
                    <a:pt x="740" y="3683"/>
                    <a:pt x="606" y="4557"/>
                  </a:cubicBezTo>
                  <a:lnTo>
                    <a:pt x="14" y="4422"/>
                  </a:lnTo>
                  <a:lnTo>
                    <a:pt x="14" y="4893"/>
                  </a:lnTo>
                  <a:lnTo>
                    <a:pt x="592" y="5014"/>
                  </a:lnTo>
                  <a:cubicBezTo>
                    <a:pt x="656" y="5869"/>
                    <a:pt x="1313" y="6457"/>
                    <a:pt x="2150" y="6457"/>
                  </a:cubicBezTo>
                  <a:cubicBezTo>
                    <a:pt x="2195" y="6457"/>
                    <a:pt x="2240" y="6456"/>
                    <a:pt x="2286" y="6452"/>
                  </a:cubicBezTo>
                  <a:lnTo>
                    <a:pt x="2286" y="7447"/>
                  </a:lnTo>
                  <a:lnTo>
                    <a:pt x="1" y="8106"/>
                  </a:lnTo>
                  <a:lnTo>
                    <a:pt x="1" y="8536"/>
                  </a:lnTo>
                  <a:lnTo>
                    <a:pt x="2286" y="7877"/>
                  </a:lnTo>
                  <a:lnTo>
                    <a:pt x="2286" y="12004"/>
                  </a:lnTo>
                  <a:lnTo>
                    <a:pt x="1" y="13227"/>
                  </a:lnTo>
                  <a:lnTo>
                    <a:pt x="1" y="13684"/>
                  </a:lnTo>
                  <a:lnTo>
                    <a:pt x="2286" y="12447"/>
                  </a:lnTo>
                  <a:lnTo>
                    <a:pt x="2286" y="15391"/>
                  </a:lnTo>
                  <a:lnTo>
                    <a:pt x="2729" y="15311"/>
                  </a:lnTo>
                  <a:lnTo>
                    <a:pt x="2729" y="14249"/>
                  </a:lnTo>
                  <a:lnTo>
                    <a:pt x="6238" y="13281"/>
                  </a:lnTo>
                  <a:lnTo>
                    <a:pt x="6265" y="14692"/>
                  </a:lnTo>
                  <a:lnTo>
                    <a:pt x="6708" y="14598"/>
                  </a:lnTo>
                  <a:lnTo>
                    <a:pt x="6668" y="13120"/>
                  </a:lnTo>
                  <a:lnTo>
                    <a:pt x="9195" y="11964"/>
                  </a:lnTo>
                  <a:cubicBezTo>
                    <a:pt x="9343" y="12636"/>
                    <a:pt x="9518" y="13348"/>
                    <a:pt x="9719" y="14087"/>
                  </a:cubicBezTo>
                  <a:lnTo>
                    <a:pt x="10163" y="13993"/>
                  </a:lnTo>
                  <a:cubicBezTo>
                    <a:pt x="9961" y="13227"/>
                    <a:pt x="9787" y="12488"/>
                    <a:pt x="9612" y="11762"/>
                  </a:cubicBezTo>
                  <a:lnTo>
                    <a:pt x="11534" y="10875"/>
                  </a:lnTo>
                  <a:lnTo>
                    <a:pt x="11534" y="10418"/>
                  </a:lnTo>
                  <a:lnTo>
                    <a:pt x="9518" y="11345"/>
                  </a:lnTo>
                  <a:cubicBezTo>
                    <a:pt x="9330" y="10458"/>
                    <a:pt x="9182" y="9598"/>
                    <a:pt x="9061" y="8805"/>
                  </a:cubicBezTo>
                  <a:lnTo>
                    <a:pt x="11534" y="7474"/>
                  </a:lnTo>
                  <a:lnTo>
                    <a:pt x="11534" y="7030"/>
                  </a:lnTo>
                  <a:lnTo>
                    <a:pt x="8993" y="8388"/>
                  </a:lnTo>
                  <a:cubicBezTo>
                    <a:pt x="8872" y="7528"/>
                    <a:pt x="8792" y="6735"/>
                    <a:pt x="8738" y="5995"/>
                  </a:cubicBezTo>
                  <a:lnTo>
                    <a:pt x="11507" y="5189"/>
                  </a:lnTo>
                  <a:lnTo>
                    <a:pt x="11507" y="4759"/>
                  </a:lnTo>
                  <a:lnTo>
                    <a:pt x="8711" y="5565"/>
                  </a:lnTo>
                  <a:cubicBezTo>
                    <a:pt x="8671" y="4853"/>
                    <a:pt x="8657" y="4221"/>
                    <a:pt x="8657" y="3629"/>
                  </a:cubicBezTo>
                  <a:lnTo>
                    <a:pt x="11507" y="3132"/>
                  </a:lnTo>
                  <a:lnTo>
                    <a:pt x="11507" y="2688"/>
                  </a:lnTo>
                  <a:lnTo>
                    <a:pt x="8671" y="3199"/>
                  </a:lnTo>
                  <a:cubicBezTo>
                    <a:pt x="8752" y="1627"/>
                    <a:pt x="8926" y="551"/>
                    <a:pt x="9047" y="0"/>
                  </a:cubicBezTo>
                  <a:close/>
                </a:path>
              </a:pathLst>
            </a:custGeom>
            <a:solidFill>
              <a:srgbClr val="FDEADF"/>
            </a:solidFill>
            <a:ln w="9525" cap="flat" cmpd="sng">
              <a:solidFill>
                <a:srgbClr val="FDEAD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467;p36">
              <a:extLst>
                <a:ext uri="{FF2B5EF4-FFF2-40B4-BE49-F238E27FC236}">
                  <a16:creationId xmlns:a16="http://schemas.microsoft.com/office/drawing/2014/main" id="{ECA2FD7B-E64F-6C91-EE36-1B3179B20A89}"/>
                </a:ext>
              </a:extLst>
            </p:cNvPr>
            <p:cNvSpPr/>
            <p:nvPr/>
          </p:nvSpPr>
          <p:spPr>
            <a:xfrm>
              <a:off x="1689325" y="4389500"/>
              <a:ext cx="50775" cy="48750"/>
            </a:xfrm>
            <a:custGeom>
              <a:rect l="l" t="t" r="r" b="b"/>
              <a:pathLst>
                <a:path w="2030" h="1950" extrusionOk="0">
                  <a:moveTo>
                    <a:pt x="1748" y="1"/>
                  </a:moveTo>
                  <a:lnTo>
                    <a:pt x="1" y="377"/>
                  </a:lnTo>
                  <a:lnTo>
                    <a:pt x="350" y="1654"/>
                  </a:lnTo>
                  <a:lnTo>
                    <a:pt x="2030" y="1950"/>
                  </a:lnTo>
                  <a:lnTo>
                    <a:pt x="1748" y="1"/>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468;p36">
              <a:extLst>
                <a:ext uri="{FF2B5EF4-FFF2-40B4-BE49-F238E27FC236}">
                  <a16:creationId xmlns:a16="http://schemas.microsoft.com/office/drawing/2014/main" id="{A2B1C074-9C36-0923-BFB7-41ADBE4E330A}"/>
                </a:ext>
              </a:extLst>
            </p:cNvPr>
            <p:cNvSpPr/>
            <p:nvPr/>
          </p:nvSpPr>
          <p:spPr>
            <a:xfrm>
              <a:off x="1698725" y="4075975"/>
              <a:ext cx="48100" cy="79325"/>
            </a:xfrm>
            <a:custGeom>
              <a:rect l="l" t="t" r="r" b="b"/>
              <a:pathLst>
                <a:path w="1924" h="3173" extrusionOk="0">
                  <a:moveTo>
                    <a:pt x="1" y="0"/>
                  </a:moveTo>
                  <a:lnTo>
                    <a:pt x="310" y="2245"/>
                  </a:lnTo>
                  <a:lnTo>
                    <a:pt x="1923" y="3172"/>
                  </a:lnTo>
                  <a:lnTo>
                    <a:pt x="1923" y="350"/>
                  </a:lnTo>
                  <a:lnTo>
                    <a:pt x="1" y="0"/>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469;p36">
              <a:extLst>
                <a:ext uri="{FF2B5EF4-FFF2-40B4-BE49-F238E27FC236}">
                  <a16:creationId xmlns:a16="http://schemas.microsoft.com/office/drawing/2014/main" id="{C3BFCCAA-6C37-67D1-6141-4E942B1EA552}"/>
                </a:ext>
              </a:extLst>
            </p:cNvPr>
            <p:cNvSpPr/>
            <p:nvPr/>
          </p:nvSpPr>
          <p:spPr>
            <a:xfrm>
              <a:off x="1607000" y="4061525"/>
              <a:ext cx="83350" cy="30250"/>
            </a:xfrm>
            <a:custGeom>
              <a:rect l="l" t="t" r="r" b="b"/>
              <a:pathLst>
                <a:path w="3334" h="1210" extrusionOk="0">
                  <a:moveTo>
                    <a:pt x="484" y="0"/>
                  </a:moveTo>
                  <a:cubicBezTo>
                    <a:pt x="350" y="215"/>
                    <a:pt x="188" y="511"/>
                    <a:pt x="0" y="820"/>
                  </a:cubicBezTo>
                  <a:lnTo>
                    <a:pt x="3334" y="1210"/>
                  </a:lnTo>
                  <a:lnTo>
                    <a:pt x="3226" y="484"/>
                  </a:lnTo>
                  <a:lnTo>
                    <a:pt x="484" y="0"/>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470;p36">
              <a:extLst>
                <a:ext uri="{FF2B5EF4-FFF2-40B4-BE49-F238E27FC236}">
                  <a16:creationId xmlns:a16="http://schemas.microsoft.com/office/drawing/2014/main" id="{10485E67-8E71-65F0-59B5-28A095641EC7}"/>
                </a:ext>
              </a:extLst>
            </p:cNvPr>
            <p:cNvSpPr/>
            <p:nvPr/>
          </p:nvSpPr>
          <p:spPr>
            <a:xfrm>
              <a:off x="1640250" y="4400925"/>
              <a:ext cx="46075" cy="27925"/>
            </a:xfrm>
            <a:custGeom>
              <a:rect l="l" t="t" r="r" b="b"/>
              <a:pathLst>
                <a:path w="1843" h="1117" extrusionOk="0">
                  <a:moveTo>
                    <a:pt x="1547" y="1"/>
                  </a:moveTo>
                  <a:lnTo>
                    <a:pt x="1" y="337"/>
                  </a:lnTo>
                  <a:cubicBezTo>
                    <a:pt x="122" y="538"/>
                    <a:pt x="216" y="713"/>
                    <a:pt x="283" y="848"/>
                  </a:cubicBezTo>
                  <a:lnTo>
                    <a:pt x="1843" y="1116"/>
                  </a:lnTo>
                  <a:lnTo>
                    <a:pt x="1843" y="1116"/>
                  </a:lnTo>
                  <a:lnTo>
                    <a:pt x="1547" y="1"/>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471;p36">
              <a:extLst>
                <a:ext uri="{FF2B5EF4-FFF2-40B4-BE49-F238E27FC236}">
                  <a16:creationId xmlns:a16="http://schemas.microsoft.com/office/drawing/2014/main" id="{DDDC8ACA-8E40-9273-2EB4-26B9ACA39FFC}"/>
                </a:ext>
              </a:extLst>
            </p:cNvPr>
            <p:cNvSpPr/>
            <p:nvPr/>
          </p:nvSpPr>
          <p:spPr>
            <a:xfrm>
              <a:off x="1458450" y="4033950"/>
              <a:ext cx="175775" cy="385825"/>
            </a:xfrm>
            <a:custGeom>
              <a:rect l="l" t="t" r="r" b="b"/>
              <a:pathLst>
                <a:path w="7031" h="15433" extrusionOk="0">
                  <a:moveTo>
                    <a:pt x="1" y="1"/>
                  </a:moveTo>
                  <a:lnTo>
                    <a:pt x="1" y="14196"/>
                  </a:lnTo>
                  <a:lnTo>
                    <a:pt x="7031" y="15432"/>
                  </a:lnTo>
                  <a:cubicBezTo>
                    <a:pt x="6090" y="13806"/>
                    <a:pt x="3375" y="8900"/>
                    <a:pt x="3657" y="6534"/>
                  </a:cubicBezTo>
                  <a:cubicBezTo>
                    <a:pt x="3899" y="4544"/>
                    <a:pt x="5176" y="2246"/>
                    <a:pt x="5915" y="1036"/>
                  </a:cubicBezTo>
                  <a:lnTo>
                    <a:pt x="1" y="1"/>
                  </a:lnTo>
                  <a:close/>
                </a:path>
              </a:pathLst>
            </a:custGeom>
            <a:solidFill>
              <a:srgbClr val="9AB3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472;p36">
              <a:extLst>
                <a:ext uri="{FF2B5EF4-FFF2-40B4-BE49-F238E27FC236}">
                  <a16:creationId xmlns:a16="http://schemas.microsoft.com/office/drawing/2014/main" id="{B0CD431A-65B6-9BDE-DAF8-E12377207B3E}"/>
                </a:ext>
              </a:extLst>
            </p:cNvPr>
            <p:cNvSpPr/>
            <p:nvPr/>
          </p:nvSpPr>
          <p:spPr>
            <a:xfrm>
              <a:off x="1708189" y="4144847"/>
              <a:ext cx="39262" cy="102525"/>
            </a:xfrm>
            <a:custGeom>
              <a:rect l="l" t="t" r="r" b="b"/>
              <a:pathLst>
                <a:path w="1520" h="4101" extrusionOk="0">
                  <a:moveTo>
                    <a:pt x="0" y="1"/>
                  </a:moveTo>
                  <a:lnTo>
                    <a:pt x="565" y="4047"/>
                  </a:lnTo>
                  <a:lnTo>
                    <a:pt x="1519" y="4101"/>
                  </a:lnTo>
                  <a:lnTo>
                    <a:pt x="1519" y="875"/>
                  </a:lnTo>
                  <a:lnTo>
                    <a:pt x="0" y="1"/>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473;p36">
              <a:extLst>
                <a:ext uri="{FF2B5EF4-FFF2-40B4-BE49-F238E27FC236}">
                  <a16:creationId xmlns:a16="http://schemas.microsoft.com/office/drawing/2014/main" id="{08401BB6-CEBE-7336-58B4-7BDB7AC9BB2C}"/>
                </a:ext>
              </a:extLst>
            </p:cNvPr>
            <p:cNvSpPr/>
            <p:nvPr/>
          </p:nvSpPr>
          <p:spPr>
            <a:xfrm>
              <a:off x="1633200" y="4141825"/>
              <a:ext cx="79350" cy="103875"/>
            </a:xfrm>
            <a:custGeom>
              <a:rect l="l" t="t" r="r" b="b"/>
              <a:pathLst>
                <a:path w="3174" h="4155" extrusionOk="0">
                  <a:moveTo>
                    <a:pt x="2568" y="1"/>
                  </a:moveTo>
                  <a:lnTo>
                    <a:pt x="1" y="418"/>
                  </a:lnTo>
                  <a:lnTo>
                    <a:pt x="579" y="4033"/>
                  </a:lnTo>
                  <a:lnTo>
                    <a:pt x="3173" y="4154"/>
                  </a:lnTo>
                  <a:lnTo>
                    <a:pt x="2568" y="1"/>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474;p36">
              <a:extLst>
                <a:ext uri="{FF2B5EF4-FFF2-40B4-BE49-F238E27FC236}">
                  <a16:creationId xmlns:a16="http://schemas.microsoft.com/office/drawing/2014/main" id="{BFFCA5B3-3BF2-40E6-2518-2D8FBB31510F}"/>
                </a:ext>
              </a:extLst>
            </p:cNvPr>
            <p:cNvSpPr/>
            <p:nvPr/>
          </p:nvSpPr>
          <p:spPr>
            <a:xfrm>
              <a:off x="1573016" y="4092776"/>
              <a:ext cx="123062" cy="57819"/>
            </a:xfrm>
            <a:custGeom>
              <a:rect l="l" t="t" r="r" b="b"/>
              <a:pathLst>
                <a:path w="4867" h="2313" extrusionOk="0">
                  <a:moveTo>
                    <a:pt x="1076" y="0"/>
                  </a:moveTo>
                  <a:cubicBezTo>
                    <a:pt x="699" y="672"/>
                    <a:pt x="296" y="1479"/>
                    <a:pt x="0" y="2312"/>
                  </a:cubicBezTo>
                  <a:lnTo>
                    <a:pt x="4866" y="1519"/>
                  </a:lnTo>
                  <a:lnTo>
                    <a:pt x="4705" y="417"/>
                  </a:lnTo>
                  <a:lnTo>
                    <a:pt x="1076" y="0"/>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475;p36">
              <a:extLst>
                <a:ext uri="{FF2B5EF4-FFF2-40B4-BE49-F238E27FC236}">
                  <a16:creationId xmlns:a16="http://schemas.microsoft.com/office/drawing/2014/main" id="{FAB143F9-1278-6D68-5393-C639A69D0F6E}"/>
                </a:ext>
              </a:extLst>
            </p:cNvPr>
            <p:cNvSpPr/>
            <p:nvPr/>
          </p:nvSpPr>
          <p:spPr>
            <a:xfrm>
              <a:off x="1559600" y="4153925"/>
              <a:ext cx="77650" cy="88750"/>
            </a:xfrm>
            <a:custGeom>
              <a:rect l="l" t="t" r="r" b="b"/>
              <a:pathLst>
                <a:path w="3106" h="3550" extrusionOk="0">
                  <a:moveTo>
                    <a:pt x="2515" y="1"/>
                  </a:moveTo>
                  <a:lnTo>
                    <a:pt x="404" y="350"/>
                  </a:lnTo>
                  <a:cubicBezTo>
                    <a:pt x="229" y="861"/>
                    <a:pt x="122" y="1385"/>
                    <a:pt x="55" y="1869"/>
                  </a:cubicBezTo>
                  <a:cubicBezTo>
                    <a:pt x="1" y="2299"/>
                    <a:pt x="68" y="2837"/>
                    <a:pt x="202" y="3428"/>
                  </a:cubicBezTo>
                  <a:lnTo>
                    <a:pt x="3106" y="3549"/>
                  </a:lnTo>
                  <a:lnTo>
                    <a:pt x="2515" y="1"/>
                  </a:lnTo>
                  <a:close/>
                </a:path>
              </a:pathLst>
            </a:custGeom>
            <a:solidFill>
              <a:srgbClr val="B9C5BC"/>
            </a:solidFill>
            <a:ln w="9525" cap="flat" cmpd="sng">
              <a:solidFill>
                <a:srgbClr val="B9C5B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476;p36">
              <a:extLst>
                <a:ext uri="{FF2B5EF4-FFF2-40B4-BE49-F238E27FC236}">
                  <a16:creationId xmlns:a16="http://schemas.microsoft.com/office/drawing/2014/main" id="{5549911F-4532-09E8-DF28-EC7CB690900F}"/>
                </a:ext>
              </a:extLst>
            </p:cNvPr>
            <p:cNvSpPr/>
            <p:nvPr/>
          </p:nvSpPr>
          <p:spPr>
            <a:xfrm>
              <a:off x="1724600" y="4256775"/>
              <a:ext cx="22225" cy="119300"/>
            </a:xfrm>
            <a:custGeom>
              <a:rect l="l" t="t" r="r" b="b"/>
              <a:pathLst>
                <a:path w="889" h="4772" extrusionOk="0">
                  <a:moveTo>
                    <a:pt x="1" y="0"/>
                  </a:moveTo>
                  <a:lnTo>
                    <a:pt x="686" y="4772"/>
                  </a:lnTo>
                  <a:lnTo>
                    <a:pt x="888" y="4745"/>
                  </a:lnTo>
                  <a:lnTo>
                    <a:pt x="888" y="54"/>
                  </a:lnTo>
                  <a:lnTo>
                    <a:pt x="1" y="0"/>
                  </a:lnTo>
                  <a:close/>
                </a:path>
              </a:pathLst>
            </a:custGeom>
            <a:solidFill>
              <a:srgbClr val="B9C5BC"/>
            </a:solidFill>
            <a:ln w="9525" cap="flat" cmpd="sng">
              <a:solidFill>
                <a:srgbClr val="B9C5B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477;p36">
              <a:extLst>
                <a:ext uri="{FF2B5EF4-FFF2-40B4-BE49-F238E27FC236}">
                  <a16:creationId xmlns:a16="http://schemas.microsoft.com/office/drawing/2014/main" id="{8A670E76-AB3E-0DF6-CED1-F5DB5B40ED2F}"/>
                </a:ext>
              </a:extLst>
            </p:cNvPr>
            <p:cNvSpPr/>
            <p:nvPr/>
          </p:nvSpPr>
          <p:spPr>
            <a:xfrm>
              <a:off x="1669089" y="4310518"/>
              <a:ext cx="62530" cy="77333"/>
            </a:xfrm>
            <a:custGeom>
              <a:rect l="l" t="t" r="r" b="b"/>
              <a:pathLst>
                <a:path w="2488" h="3093" extrusionOk="0">
                  <a:moveTo>
                    <a:pt x="2098" y="1"/>
                  </a:moveTo>
                  <a:lnTo>
                    <a:pt x="1" y="525"/>
                  </a:lnTo>
                  <a:lnTo>
                    <a:pt x="687" y="3092"/>
                  </a:lnTo>
                  <a:lnTo>
                    <a:pt x="2488" y="2716"/>
                  </a:lnTo>
                  <a:lnTo>
                    <a:pt x="2098" y="1"/>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478;p36">
              <a:extLst>
                <a:ext uri="{FF2B5EF4-FFF2-40B4-BE49-F238E27FC236}">
                  <a16:creationId xmlns:a16="http://schemas.microsoft.com/office/drawing/2014/main" id="{3C388915-0513-1017-ABD4-58632DFD2830}"/>
                </a:ext>
              </a:extLst>
            </p:cNvPr>
            <p:cNvSpPr/>
            <p:nvPr/>
          </p:nvSpPr>
          <p:spPr>
            <a:xfrm>
              <a:off x="1649976" y="4254075"/>
              <a:ext cx="69575" cy="58825"/>
            </a:xfrm>
            <a:custGeom>
              <a:rect l="l" t="t" r="r" b="b"/>
              <a:pathLst>
                <a:path w="2783" h="2353" extrusionOk="0">
                  <a:moveTo>
                    <a:pt x="0" y="0"/>
                  </a:moveTo>
                  <a:lnTo>
                    <a:pt x="619" y="2353"/>
                  </a:lnTo>
                  <a:lnTo>
                    <a:pt x="2783" y="1815"/>
                  </a:lnTo>
                  <a:lnTo>
                    <a:pt x="2541" y="95"/>
                  </a:lnTo>
                  <a:lnTo>
                    <a:pt x="0" y="0"/>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479;p36">
              <a:extLst>
                <a:ext uri="{FF2B5EF4-FFF2-40B4-BE49-F238E27FC236}">
                  <a16:creationId xmlns:a16="http://schemas.microsoft.com/office/drawing/2014/main" id="{A8C6AB51-B142-B146-B5BD-5B1E36180937}"/>
                </a:ext>
              </a:extLst>
            </p:cNvPr>
            <p:cNvSpPr/>
            <p:nvPr/>
          </p:nvSpPr>
          <p:spPr>
            <a:xfrm>
              <a:off x="1567675" y="4250725"/>
              <a:ext cx="88400" cy="78975"/>
            </a:xfrm>
            <a:custGeom>
              <a:rect l="l" t="t" r="r" b="b"/>
              <a:pathLst>
                <a:path w="3536" h="3159" extrusionOk="0">
                  <a:moveTo>
                    <a:pt x="0" y="0"/>
                  </a:moveTo>
                  <a:lnTo>
                    <a:pt x="0" y="0"/>
                  </a:lnTo>
                  <a:cubicBezTo>
                    <a:pt x="283" y="981"/>
                    <a:pt x="740" y="2110"/>
                    <a:pt x="1237" y="3159"/>
                  </a:cubicBezTo>
                  <a:lnTo>
                    <a:pt x="3536" y="2581"/>
                  </a:lnTo>
                  <a:lnTo>
                    <a:pt x="2864" y="108"/>
                  </a:lnTo>
                  <a:lnTo>
                    <a:pt x="0" y="0"/>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480;p36">
              <a:extLst>
                <a:ext uri="{FF2B5EF4-FFF2-40B4-BE49-F238E27FC236}">
                  <a16:creationId xmlns:a16="http://schemas.microsoft.com/office/drawing/2014/main" id="{2AE809D3-E12F-70EF-60F9-D989866698AD}"/>
                </a:ext>
              </a:extLst>
            </p:cNvPr>
            <p:cNvSpPr/>
            <p:nvPr/>
          </p:nvSpPr>
          <p:spPr>
            <a:xfrm>
              <a:off x="1603300" y="4326040"/>
              <a:ext cx="72950" cy="72600"/>
            </a:xfrm>
            <a:custGeom>
              <a:rect l="l" t="t" r="r" b="b"/>
              <a:pathLst>
                <a:path w="2918" h="2904" extrusionOk="0">
                  <a:moveTo>
                    <a:pt x="2232" y="0"/>
                  </a:moveTo>
                  <a:lnTo>
                    <a:pt x="0" y="538"/>
                  </a:lnTo>
                  <a:cubicBezTo>
                    <a:pt x="430" y="1438"/>
                    <a:pt x="887" y="2272"/>
                    <a:pt x="1237" y="2904"/>
                  </a:cubicBezTo>
                  <a:lnTo>
                    <a:pt x="2917" y="2554"/>
                  </a:lnTo>
                  <a:lnTo>
                    <a:pt x="2232" y="0"/>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481;p36">
              <a:extLst>
                <a:ext uri="{FF2B5EF4-FFF2-40B4-BE49-F238E27FC236}">
                  <a16:creationId xmlns:a16="http://schemas.microsoft.com/office/drawing/2014/main" id="{8A393EC2-4C3A-2E08-002E-CFACF634F188}"/>
                </a:ext>
              </a:extLst>
            </p:cNvPr>
            <p:cNvSpPr/>
            <p:nvPr/>
          </p:nvSpPr>
          <p:spPr>
            <a:xfrm>
              <a:off x="1542800" y="4059175"/>
              <a:ext cx="204025" cy="379750"/>
            </a:xfrm>
            <a:custGeom>
              <a:rect l="l" t="t" r="r" b="b"/>
              <a:pathLst>
                <a:path w="8161" h="15190" extrusionOk="0">
                  <a:moveTo>
                    <a:pt x="2313" y="1344"/>
                  </a:moveTo>
                  <a:lnTo>
                    <a:pt x="5942" y="1761"/>
                  </a:lnTo>
                  <a:lnTo>
                    <a:pt x="6103" y="2850"/>
                  </a:lnTo>
                  <a:lnTo>
                    <a:pt x="1224" y="3643"/>
                  </a:lnTo>
                  <a:cubicBezTo>
                    <a:pt x="1547" y="2823"/>
                    <a:pt x="1950" y="2016"/>
                    <a:pt x="2313" y="1344"/>
                  </a:cubicBezTo>
                  <a:close/>
                  <a:moveTo>
                    <a:pt x="3187" y="3777"/>
                  </a:moveTo>
                  <a:lnTo>
                    <a:pt x="3765" y="7326"/>
                  </a:lnTo>
                  <a:lnTo>
                    <a:pt x="861" y="7205"/>
                  </a:lnTo>
                  <a:cubicBezTo>
                    <a:pt x="727" y="6614"/>
                    <a:pt x="673" y="6076"/>
                    <a:pt x="727" y="5646"/>
                  </a:cubicBezTo>
                  <a:cubicBezTo>
                    <a:pt x="767" y="5148"/>
                    <a:pt x="901" y="4651"/>
                    <a:pt x="1076" y="4127"/>
                  </a:cubicBezTo>
                  <a:lnTo>
                    <a:pt x="3187" y="3777"/>
                  </a:lnTo>
                  <a:close/>
                  <a:moveTo>
                    <a:pt x="6184" y="3307"/>
                  </a:moveTo>
                  <a:lnTo>
                    <a:pt x="6789" y="7460"/>
                  </a:lnTo>
                  <a:lnTo>
                    <a:pt x="4195" y="7353"/>
                  </a:lnTo>
                  <a:lnTo>
                    <a:pt x="3617" y="3724"/>
                  </a:lnTo>
                  <a:lnTo>
                    <a:pt x="6184" y="3307"/>
                  </a:lnTo>
                  <a:close/>
                  <a:moveTo>
                    <a:pt x="4289" y="7796"/>
                  </a:moveTo>
                  <a:lnTo>
                    <a:pt x="6829" y="7891"/>
                  </a:lnTo>
                  <a:lnTo>
                    <a:pt x="7085" y="9611"/>
                  </a:lnTo>
                  <a:lnTo>
                    <a:pt x="4921" y="10149"/>
                  </a:lnTo>
                  <a:lnTo>
                    <a:pt x="4289" y="7796"/>
                  </a:lnTo>
                  <a:close/>
                  <a:moveTo>
                    <a:pt x="995" y="7662"/>
                  </a:moveTo>
                  <a:lnTo>
                    <a:pt x="3859" y="7770"/>
                  </a:lnTo>
                  <a:lnTo>
                    <a:pt x="4531" y="10243"/>
                  </a:lnTo>
                  <a:lnTo>
                    <a:pt x="2232" y="10808"/>
                  </a:lnTo>
                  <a:cubicBezTo>
                    <a:pt x="1735" y="9772"/>
                    <a:pt x="1264" y="8643"/>
                    <a:pt x="995" y="7662"/>
                  </a:cubicBezTo>
                  <a:close/>
                  <a:moveTo>
                    <a:pt x="7179" y="10055"/>
                  </a:moveTo>
                  <a:lnTo>
                    <a:pt x="7555" y="12770"/>
                  </a:lnTo>
                  <a:lnTo>
                    <a:pt x="5741" y="13146"/>
                  </a:lnTo>
                  <a:lnTo>
                    <a:pt x="5055" y="10579"/>
                  </a:lnTo>
                  <a:lnTo>
                    <a:pt x="7179" y="10055"/>
                  </a:lnTo>
                  <a:close/>
                  <a:moveTo>
                    <a:pt x="4638" y="10673"/>
                  </a:moveTo>
                  <a:lnTo>
                    <a:pt x="5324" y="13227"/>
                  </a:lnTo>
                  <a:lnTo>
                    <a:pt x="3657" y="13604"/>
                  </a:lnTo>
                  <a:cubicBezTo>
                    <a:pt x="3307" y="12985"/>
                    <a:pt x="2850" y="12138"/>
                    <a:pt x="2420" y="11238"/>
                  </a:cubicBezTo>
                  <a:lnTo>
                    <a:pt x="4638" y="10673"/>
                  </a:lnTo>
                  <a:close/>
                  <a:moveTo>
                    <a:pt x="2541" y="0"/>
                  </a:moveTo>
                  <a:cubicBezTo>
                    <a:pt x="1775" y="1210"/>
                    <a:pt x="525" y="3508"/>
                    <a:pt x="283" y="5484"/>
                  </a:cubicBezTo>
                  <a:cubicBezTo>
                    <a:pt x="1" y="7877"/>
                    <a:pt x="2716" y="12770"/>
                    <a:pt x="3657" y="14397"/>
                  </a:cubicBezTo>
                  <a:lnTo>
                    <a:pt x="4181" y="14477"/>
                  </a:lnTo>
                  <a:cubicBezTo>
                    <a:pt x="4114" y="14343"/>
                    <a:pt x="4020" y="14182"/>
                    <a:pt x="3899" y="13980"/>
                  </a:cubicBezTo>
                  <a:lnTo>
                    <a:pt x="5458" y="13644"/>
                  </a:lnTo>
                  <a:lnTo>
                    <a:pt x="5767" y="14746"/>
                  </a:lnTo>
                  <a:lnTo>
                    <a:pt x="6211" y="14827"/>
                  </a:lnTo>
                  <a:lnTo>
                    <a:pt x="6211" y="14827"/>
                  </a:lnTo>
                  <a:lnTo>
                    <a:pt x="5862" y="13550"/>
                  </a:lnTo>
                  <a:lnTo>
                    <a:pt x="7609" y="13187"/>
                  </a:lnTo>
                  <a:lnTo>
                    <a:pt x="7891" y="15136"/>
                  </a:lnTo>
                  <a:lnTo>
                    <a:pt x="8160" y="15190"/>
                  </a:lnTo>
                  <a:lnTo>
                    <a:pt x="8160" y="14061"/>
                  </a:lnTo>
                  <a:lnTo>
                    <a:pt x="8026" y="13133"/>
                  </a:lnTo>
                  <a:lnTo>
                    <a:pt x="8160" y="13106"/>
                  </a:lnTo>
                  <a:lnTo>
                    <a:pt x="8160" y="12649"/>
                  </a:lnTo>
                  <a:lnTo>
                    <a:pt x="7958" y="12676"/>
                  </a:lnTo>
                  <a:lnTo>
                    <a:pt x="7273" y="7904"/>
                  </a:lnTo>
                  <a:lnTo>
                    <a:pt x="8160" y="7958"/>
                  </a:lnTo>
                  <a:lnTo>
                    <a:pt x="8160" y="7528"/>
                  </a:lnTo>
                  <a:lnTo>
                    <a:pt x="7206" y="7460"/>
                  </a:lnTo>
                  <a:lnTo>
                    <a:pt x="6614" y="3401"/>
                  </a:lnTo>
                  <a:lnTo>
                    <a:pt x="8160" y="4275"/>
                  </a:lnTo>
                  <a:lnTo>
                    <a:pt x="8160" y="3804"/>
                  </a:lnTo>
                  <a:lnTo>
                    <a:pt x="6547" y="2904"/>
                  </a:lnTo>
                  <a:lnTo>
                    <a:pt x="6238" y="645"/>
                  </a:lnTo>
                  <a:lnTo>
                    <a:pt x="5794" y="565"/>
                  </a:lnTo>
                  <a:lnTo>
                    <a:pt x="5902" y="1290"/>
                  </a:lnTo>
                  <a:lnTo>
                    <a:pt x="2555" y="901"/>
                  </a:lnTo>
                  <a:cubicBezTo>
                    <a:pt x="2743" y="578"/>
                    <a:pt x="2904" y="309"/>
                    <a:pt x="3039" y="81"/>
                  </a:cubicBezTo>
                  <a:lnTo>
                    <a:pt x="2541" y="0"/>
                  </a:lnTo>
                  <a:close/>
                </a:path>
              </a:pathLst>
            </a:custGeom>
            <a:solidFill>
              <a:srgbClr val="FDEADF"/>
            </a:solidFill>
            <a:ln w="9525" cap="flat" cmpd="sng">
              <a:solidFill>
                <a:srgbClr val="FDEAD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482;p36">
              <a:extLst>
                <a:ext uri="{FF2B5EF4-FFF2-40B4-BE49-F238E27FC236}">
                  <a16:creationId xmlns:a16="http://schemas.microsoft.com/office/drawing/2014/main" id="{28CC9566-6A1E-E406-76FF-E272610ED0CE}"/>
                </a:ext>
              </a:extLst>
            </p:cNvPr>
            <p:cNvSpPr/>
            <p:nvPr/>
          </p:nvSpPr>
          <p:spPr>
            <a:xfrm>
              <a:off x="1743425" y="4386825"/>
              <a:ext cx="3400" cy="24550"/>
            </a:xfrm>
            <a:custGeom>
              <a:rect l="l" t="t" r="r" b="b"/>
              <a:pathLst>
                <a:path w="136" h="982" extrusionOk="0">
                  <a:moveTo>
                    <a:pt x="135" y="0"/>
                  </a:moveTo>
                  <a:lnTo>
                    <a:pt x="1" y="27"/>
                  </a:lnTo>
                  <a:lnTo>
                    <a:pt x="135" y="981"/>
                  </a:lnTo>
                  <a:lnTo>
                    <a:pt x="135" y="0"/>
                  </a:lnTo>
                  <a:close/>
                </a:path>
              </a:pathLst>
            </a:custGeom>
            <a:solidFill>
              <a:srgbClr val="DFDBD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483;p36">
              <a:extLst>
                <a:ext uri="{FF2B5EF4-FFF2-40B4-BE49-F238E27FC236}">
                  <a16:creationId xmlns:a16="http://schemas.microsoft.com/office/drawing/2014/main" id="{3A07C6FD-933A-2995-4082-C92E93EE5720}"/>
                </a:ext>
              </a:extLst>
            </p:cNvPr>
            <p:cNvSpPr/>
            <p:nvPr/>
          </p:nvSpPr>
          <p:spPr>
            <a:xfrm>
              <a:off x="1990425" y="4105500"/>
              <a:ext cx="171425" cy="181875"/>
            </a:xfrm>
            <a:custGeom>
              <a:rect l="l" t="t" r="r" b="b"/>
              <a:pathLst>
                <a:path w="6857" h="7275" extrusionOk="0">
                  <a:moveTo>
                    <a:pt x="1448" y="0"/>
                  </a:moveTo>
                  <a:cubicBezTo>
                    <a:pt x="1238" y="0"/>
                    <a:pt x="1027" y="75"/>
                    <a:pt x="834" y="271"/>
                  </a:cubicBezTo>
                  <a:cubicBezTo>
                    <a:pt x="1" y="1091"/>
                    <a:pt x="2810" y="2570"/>
                    <a:pt x="2810" y="2570"/>
                  </a:cubicBezTo>
                  <a:cubicBezTo>
                    <a:pt x="2810" y="2570"/>
                    <a:pt x="4934" y="7274"/>
                    <a:pt x="6023" y="7274"/>
                  </a:cubicBezTo>
                  <a:cubicBezTo>
                    <a:pt x="6856" y="7274"/>
                    <a:pt x="6776" y="6105"/>
                    <a:pt x="6708" y="5648"/>
                  </a:cubicBezTo>
                  <a:cubicBezTo>
                    <a:pt x="6453" y="3994"/>
                    <a:pt x="5055" y="2932"/>
                    <a:pt x="3953" y="1803"/>
                  </a:cubicBezTo>
                  <a:cubicBezTo>
                    <a:pt x="3953" y="1803"/>
                    <a:pt x="3334" y="580"/>
                    <a:pt x="2810" y="69"/>
                  </a:cubicBezTo>
                  <a:lnTo>
                    <a:pt x="2810" y="795"/>
                  </a:lnTo>
                  <a:cubicBezTo>
                    <a:pt x="2810" y="795"/>
                    <a:pt x="2133" y="0"/>
                    <a:pt x="1448" y="0"/>
                  </a:cubicBezTo>
                  <a:close/>
                </a:path>
              </a:pathLst>
            </a:custGeom>
            <a:solidFill>
              <a:srgbClr val="F292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484;p36">
              <a:extLst>
                <a:ext uri="{FF2B5EF4-FFF2-40B4-BE49-F238E27FC236}">
                  <a16:creationId xmlns:a16="http://schemas.microsoft.com/office/drawing/2014/main" id="{DD390C6A-7759-43D3-1C32-0EE4BE6BC830}"/>
                </a:ext>
              </a:extLst>
            </p:cNvPr>
            <p:cNvSpPr/>
            <p:nvPr/>
          </p:nvSpPr>
          <p:spPr>
            <a:xfrm>
              <a:off x="1285725" y="4079125"/>
              <a:ext cx="210400" cy="180625"/>
            </a:xfrm>
            <a:custGeom>
              <a:rect l="l" t="t" r="r" b="b"/>
              <a:pathLst>
                <a:path w="8416" h="7225" extrusionOk="0">
                  <a:moveTo>
                    <a:pt x="7081" y="0"/>
                  </a:moveTo>
                  <a:cubicBezTo>
                    <a:pt x="6471" y="0"/>
                    <a:pt x="5915" y="721"/>
                    <a:pt x="5915" y="721"/>
                  </a:cubicBezTo>
                  <a:lnTo>
                    <a:pt x="5915" y="9"/>
                  </a:lnTo>
                  <a:cubicBezTo>
                    <a:pt x="5404" y="492"/>
                    <a:pt x="5310" y="1890"/>
                    <a:pt x="5310" y="1890"/>
                  </a:cubicBezTo>
                  <a:cubicBezTo>
                    <a:pt x="5310" y="1890"/>
                    <a:pt x="0" y="5990"/>
                    <a:pt x="1896" y="7079"/>
                  </a:cubicBezTo>
                  <a:cubicBezTo>
                    <a:pt x="2065" y="7179"/>
                    <a:pt x="2238" y="7224"/>
                    <a:pt x="2412" y="7224"/>
                  </a:cubicBezTo>
                  <a:cubicBezTo>
                    <a:pt x="4190" y="7224"/>
                    <a:pt x="6130" y="2509"/>
                    <a:pt x="6130" y="2509"/>
                  </a:cubicBezTo>
                  <a:cubicBezTo>
                    <a:pt x="6130" y="2509"/>
                    <a:pt x="8415" y="1030"/>
                    <a:pt x="7649" y="251"/>
                  </a:cubicBezTo>
                  <a:cubicBezTo>
                    <a:pt x="7465" y="69"/>
                    <a:pt x="7270" y="0"/>
                    <a:pt x="7081" y="0"/>
                  </a:cubicBezTo>
                  <a:close/>
                </a:path>
              </a:pathLst>
            </a:custGeom>
            <a:solidFill>
              <a:srgbClr val="F292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485;p36">
              <a:extLst>
                <a:ext uri="{FF2B5EF4-FFF2-40B4-BE49-F238E27FC236}">
                  <a16:creationId xmlns:a16="http://schemas.microsoft.com/office/drawing/2014/main" id="{64F9C9FB-BA7B-D5E1-3E76-BBFD2B43EE8F}"/>
                </a:ext>
              </a:extLst>
            </p:cNvPr>
            <p:cNvSpPr/>
            <p:nvPr/>
          </p:nvSpPr>
          <p:spPr>
            <a:xfrm>
              <a:off x="1801575" y="3918350"/>
              <a:ext cx="96475" cy="102525"/>
            </a:xfrm>
            <a:custGeom>
              <a:rect l="l" t="t" r="r" b="b"/>
              <a:pathLst>
                <a:path w="3859" h="4101" extrusionOk="0">
                  <a:moveTo>
                    <a:pt x="3858" y="1"/>
                  </a:moveTo>
                  <a:cubicBezTo>
                    <a:pt x="2514" y="1157"/>
                    <a:pt x="1210" y="942"/>
                    <a:pt x="1210" y="942"/>
                  </a:cubicBezTo>
                  <a:cubicBezTo>
                    <a:pt x="1210" y="942"/>
                    <a:pt x="1533" y="1815"/>
                    <a:pt x="565" y="2178"/>
                  </a:cubicBezTo>
                  <a:cubicBezTo>
                    <a:pt x="403" y="2246"/>
                    <a:pt x="202" y="2299"/>
                    <a:pt x="0" y="2367"/>
                  </a:cubicBezTo>
                  <a:lnTo>
                    <a:pt x="1761" y="4101"/>
                  </a:lnTo>
                  <a:cubicBezTo>
                    <a:pt x="2957" y="3657"/>
                    <a:pt x="3858" y="1627"/>
                    <a:pt x="3858" y="1"/>
                  </a:cubicBezTo>
                  <a:close/>
                </a:path>
              </a:pathLst>
            </a:custGeom>
            <a:solidFill>
              <a:srgbClr val="F0B0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486;p36">
              <a:extLst>
                <a:ext uri="{FF2B5EF4-FFF2-40B4-BE49-F238E27FC236}">
                  <a16:creationId xmlns:a16="http://schemas.microsoft.com/office/drawing/2014/main" id="{75BF0450-7E48-F88A-9A06-1B79312C2A8E}"/>
                </a:ext>
              </a:extLst>
            </p:cNvPr>
            <p:cNvSpPr/>
            <p:nvPr/>
          </p:nvSpPr>
          <p:spPr>
            <a:xfrm>
              <a:off x="1542800" y="3864600"/>
              <a:ext cx="27575" cy="32600"/>
            </a:xfrm>
            <a:custGeom>
              <a:rect l="l" t="t" r="r" b="b"/>
              <a:pathLst>
                <a:path w="1103" h="1304" extrusionOk="0">
                  <a:moveTo>
                    <a:pt x="364" y="1304"/>
                  </a:moveTo>
                  <a:cubicBezTo>
                    <a:pt x="364" y="1304"/>
                    <a:pt x="1" y="1223"/>
                    <a:pt x="1" y="618"/>
                  </a:cubicBezTo>
                  <a:cubicBezTo>
                    <a:pt x="1" y="0"/>
                    <a:pt x="1103" y="470"/>
                    <a:pt x="364" y="1304"/>
                  </a:cubicBezTo>
                  <a:close/>
                </a:path>
              </a:pathLst>
            </a:custGeom>
            <a:solidFill>
              <a:srgbClr val="F0B0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487;p36">
              <a:extLst>
                <a:ext uri="{FF2B5EF4-FFF2-40B4-BE49-F238E27FC236}">
                  <a16:creationId xmlns:a16="http://schemas.microsoft.com/office/drawing/2014/main" id="{77794BBA-EB4E-CFBF-29C4-ACCEC1C08B65}"/>
                </a:ext>
              </a:extLst>
            </p:cNvPr>
            <p:cNvSpPr/>
            <p:nvPr/>
          </p:nvSpPr>
          <p:spPr>
            <a:xfrm>
              <a:off x="1876850" y="3847775"/>
              <a:ext cx="29600" cy="34975"/>
            </a:xfrm>
            <a:custGeom>
              <a:rect l="l" t="t" r="r" b="b"/>
              <a:pathLst>
                <a:path w="1184" h="1399" extrusionOk="0">
                  <a:moveTo>
                    <a:pt x="780" y="1399"/>
                  </a:moveTo>
                  <a:cubicBezTo>
                    <a:pt x="780" y="1399"/>
                    <a:pt x="1183" y="1291"/>
                    <a:pt x="1183" y="660"/>
                  </a:cubicBezTo>
                  <a:cubicBezTo>
                    <a:pt x="1183" y="1"/>
                    <a:pt x="0" y="485"/>
                    <a:pt x="780" y="1399"/>
                  </a:cubicBezTo>
                  <a:close/>
                </a:path>
              </a:pathLst>
            </a:custGeom>
            <a:solidFill>
              <a:srgbClr val="F0B0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488;p36">
              <a:extLst>
                <a:ext uri="{FF2B5EF4-FFF2-40B4-BE49-F238E27FC236}">
                  <a16:creationId xmlns:a16="http://schemas.microsoft.com/office/drawing/2014/main" id="{B5A8A748-091C-6680-EFB6-59587CBDD91A}"/>
                </a:ext>
              </a:extLst>
            </p:cNvPr>
            <p:cNvSpPr/>
            <p:nvPr/>
          </p:nvSpPr>
          <p:spPr>
            <a:xfrm>
              <a:off x="1618425" y="3890125"/>
              <a:ext cx="24875" cy="41700"/>
            </a:xfrm>
            <a:custGeom>
              <a:rect l="l" t="t" r="r" b="b"/>
              <a:pathLst>
                <a:path w="995" h="1668" extrusionOk="0">
                  <a:moveTo>
                    <a:pt x="551" y="1"/>
                  </a:moveTo>
                  <a:cubicBezTo>
                    <a:pt x="551" y="1"/>
                    <a:pt x="995" y="1667"/>
                    <a:pt x="0" y="1318"/>
                  </a:cubicBezTo>
                </a:path>
              </a:pathLst>
            </a:custGeom>
            <a:solidFill>
              <a:srgbClr val="F0B0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489;p36">
              <a:extLst>
                <a:ext uri="{FF2B5EF4-FFF2-40B4-BE49-F238E27FC236}">
                  <a16:creationId xmlns:a16="http://schemas.microsoft.com/office/drawing/2014/main" id="{4E121B7C-2596-3465-B677-7FB39E90FA8D}"/>
                </a:ext>
              </a:extLst>
            </p:cNvPr>
            <p:cNvSpPr/>
            <p:nvPr/>
          </p:nvSpPr>
          <p:spPr>
            <a:xfrm>
              <a:off x="1790150" y="3864600"/>
              <a:ext cx="30250" cy="40675"/>
            </a:xfrm>
            <a:custGeom>
              <a:rect l="l" t="t" r="r" b="b"/>
              <a:pathLst>
                <a:path w="1210" h="1627" extrusionOk="0">
                  <a:moveTo>
                    <a:pt x="1143" y="0"/>
                  </a:moveTo>
                  <a:cubicBezTo>
                    <a:pt x="1143" y="0"/>
                    <a:pt x="0" y="1613"/>
                    <a:pt x="1210" y="1627"/>
                  </a:cubicBezTo>
                </a:path>
              </a:pathLst>
            </a:custGeom>
            <a:solidFill>
              <a:srgbClr val="F0B0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cxnSp>
        <p:nvCxnSpPr>
          <p:cNvPr id="81" name="Google Shape;490;p36">
            <a:extLst>
              <a:ext uri="{FF2B5EF4-FFF2-40B4-BE49-F238E27FC236}">
                <a16:creationId xmlns:a16="http://schemas.microsoft.com/office/drawing/2014/main" id="{467785F7-E381-B4B8-BB24-797C1F129C26}"/>
              </a:ext>
            </a:extLst>
          </p:cNvPr>
          <p:cNvCxnSpPr/>
          <p:nvPr/>
        </p:nvCxnSpPr>
        <p:spPr>
          <a:xfrm>
            <a:off x="4502175" y="1829993"/>
            <a:ext cx="4118100" cy="0"/>
          </a:xfrm>
          <a:prstGeom prst="straightConnector1">
            <a:avLst/>
          </a:prstGeom>
          <a:noFill/>
          <a:ln w="28575" cap="flat" cmpd="sng">
            <a:solidFill>
              <a:srgbClr val="11224E"/>
            </a:solidFill>
            <a:prstDash val="solid"/>
            <a:round/>
            <a:headEnd type="none" w="med" len="med"/>
            <a:tailEnd type="none" w="med" len="med"/>
          </a:ln>
        </p:spPr>
      </p:cxnSp>
      <p:sp>
        <p:nvSpPr>
          <p:cNvPr id="82" name="Google Shape;491;p36">
            <a:extLst>
              <a:ext uri="{FF2B5EF4-FFF2-40B4-BE49-F238E27FC236}">
                <a16:creationId xmlns:a16="http://schemas.microsoft.com/office/drawing/2014/main" id="{240596B9-6BDE-1ED9-46E3-F8A46039109A}"/>
              </a:ext>
            </a:extLst>
          </p:cNvPr>
          <p:cNvSpPr txBox="1"/>
          <p:nvPr/>
        </p:nvSpPr>
        <p:spPr>
          <a:xfrm>
            <a:off x="4378575" y="2464252"/>
            <a:ext cx="4241700" cy="388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ctr" rtl="0">
              <a:lnSpc>
                <a:spcPct val="100000"/>
              </a:lnSpc>
              <a:spcBef>
                <a:spcPct val="0"/>
              </a:spcBef>
              <a:spcAft>
                <a:spcPct val="0"/>
              </a:spcAft>
              <a:buClr>
                <a:schemeClr val="lt1"/>
              </a:buClr>
              <a:buSzPts val="5200"/>
              <a:buFont typeface="Limelight"/>
              <a:buNone/>
              <a:defRPr sz="1600" b="0" i="0" u="none" strike="noStrike" cap="none">
                <a:solidFill>
                  <a:schemeClr val="lt1"/>
                </a:solidFill>
                <a:latin typeface="Raleway"/>
                <a:ea typeface="Raleway"/>
                <a:cs typeface="Raleway"/>
                <a:sym typeface="Raleway"/>
              </a:defRPr>
            </a:lvl1pPr>
            <a:lvl2pPr marR="0" lvl="1"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2pPr>
            <a:lvl3pPr marR="0" lvl="2"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3pPr>
            <a:lvl4pPr marR="0" lvl="3"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4pPr>
            <a:lvl5pPr marR="0" lvl="4"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5pPr>
            <a:lvl6pPr marR="0" lvl="5"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6pPr>
            <a:lvl7pPr marR="0" lvl="6"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7pPr>
            <a:lvl8pPr marR="0" lvl="7"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8pPr>
            <a:lvl9pPr marR="0" lvl="8"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9pPr>
          </a:lstStyle>
          <a:p>
            <a:pPr marL="0" marR="0" lvl="0" indent="0" algn="ctr" defTabSz="914400" rtl="0" eaLnBrk="1" fontAlgn="auto" latinLnBrk="0" hangingPunct="1">
              <a:lnSpc>
                <a:spcPct val="100000"/>
              </a:lnSpc>
              <a:spcBef>
                <a:spcPct val="0"/>
              </a:spcBef>
              <a:spcAft>
                <a:spcPct val="0"/>
              </a:spcAft>
              <a:buClr>
                <a:srgbClr val="FFFFFF"/>
              </a:buClr>
              <a:buSzPts val="5200"/>
              <a:buFont typeface="Limelight"/>
              <a:buNone/>
              <a:defRPr/>
            </a:pPr>
            <a:r>
              <a:rPr kumimoji="0" lang="en-US" sz="4800" b="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Raleway"/>
              </a:rPr>
              <a:t>Khám</a:t>
            </a:r>
            <a:r>
              <a:rPr kumimoji="0" lang="en-US" sz="4800" b="0" i="0" u="none" strike="noStrike" kern="0" cap="none" spc="0" normalizeH="0" noProof="0">
                <a:ln>
                  <a:noFill/>
                </a:ln>
                <a:solidFill>
                  <a:srgbClr val="FFFFFF"/>
                </a:solidFill>
                <a:effectLst/>
                <a:uLnTx/>
                <a:uFillTx/>
                <a:latin typeface="Times New Roman" panose="02020603050405020304" pitchFamily="18" charset="0"/>
                <a:cs typeface="Times New Roman" panose="02020603050405020304" pitchFamily="18" charset="0"/>
                <a:sym typeface="Raleway"/>
              </a:rPr>
              <a:t> phá tri thức Ngữ văn</a:t>
            </a:r>
            <a:endParaRPr kumimoji="0" lang="en-US" sz="4800" b="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Raleway"/>
            </a:endParaRPr>
          </a:p>
        </p:txBody>
      </p:sp>
      <p:sp>
        <p:nvSpPr>
          <p:cNvPr id="83" name="Google Shape;492;p36">
            <a:extLst>
              <a:ext uri="{FF2B5EF4-FFF2-40B4-BE49-F238E27FC236}">
                <a16:creationId xmlns:a16="http://schemas.microsoft.com/office/drawing/2014/main" id="{BB88D166-239C-4A6B-9640-DB70047FC5D3}"/>
              </a:ext>
            </a:extLst>
          </p:cNvPr>
          <p:cNvSpPr txBox="1"/>
          <p:nvPr/>
        </p:nvSpPr>
        <p:spPr>
          <a:xfrm>
            <a:off x="4502175" y="773513"/>
            <a:ext cx="4118100" cy="1272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ctr" rtl="0">
              <a:lnSpc>
                <a:spcPct val="90000"/>
              </a:lnSpc>
              <a:spcBef>
                <a:spcPct val="0"/>
              </a:spcBef>
              <a:spcAft>
                <a:spcPct val="0"/>
              </a:spcAft>
              <a:buClr>
                <a:schemeClr val="lt1"/>
              </a:buClr>
              <a:buSzPts val="5200"/>
              <a:buFont typeface="Limelight"/>
              <a:buNone/>
              <a:defRPr sz="5800" b="1" i="0" u="none" strike="noStrike" cap="none">
                <a:solidFill>
                  <a:schemeClr val="lt1"/>
                </a:solidFill>
                <a:latin typeface="Limelight"/>
                <a:ea typeface="Limelight"/>
                <a:cs typeface="Limelight"/>
                <a:sym typeface="Limelight"/>
              </a:defRPr>
            </a:lvl1pPr>
            <a:lvl2pPr marR="0" lvl="1"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2pPr>
            <a:lvl3pPr marR="0" lvl="2"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3pPr>
            <a:lvl4pPr marR="0" lvl="3"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4pPr>
            <a:lvl5pPr marR="0" lvl="4"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5pPr>
            <a:lvl6pPr marR="0" lvl="5"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6pPr>
            <a:lvl7pPr marR="0" lvl="6"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7pPr>
            <a:lvl8pPr marR="0" lvl="7"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8pPr>
            <a:lvl9pPr marR="0" lvl="8"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9pPr>
          </a:lstStyle>
          <a:p>
            <a:pPr marL="0" marR="0" lvl="0" indent="0" algn="ctr" defTabSz="914400" rtl="0" eaLnBrk="1" fontAlgn="auto" latinLnBrk="0" hangingPunct="1">
              <a:lnSpc>
                <a:spcPct val="90000"/>
              </a:lnSpc>
              <a:spcBef>
                <a:spcPct val="0"/>
              </a:spcBef>
              <a:spcAft>
                <a:spcPct val="0"/>
              </a:spcAft>
              <a:buClr>
                <a:srgbClr val="FFFFFF"/>
              </a:buClr>
              <a:buSzPts val="5200"/>
              <a:buFont typeface="Limelight"/>
              <a:buNone/>
              <a:defRPr/>
            </a:pPr>
            <a:r>
              <a:rPr kumimoji="0" lang="en-US" sz="6000" b="1"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Limelight"/>
              </a:rPr>
              <a:t>II</a:t>
            </a:r>
          </a:p>
        </p:txBody>
      </p:sp>
    </p:spTree>
    <p:extLst>
      <p:ext uri="{BB962C8B-B14F-4D97-AF65-F5344CB8AC3E}">
        <p14:creationId xmlns:p14="http://schemas.microsoft.com/office/powerpoint/2010/main" val="18673297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par>
                                <p:cTn id="17" presetID="14"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nodeType="with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randombar(horizontal)">
                                      <p:cBhvr>
                                        <p:cTn id="22" dur="500"/>
                                        <p:tgtEl>
                                          <p:spTgt spid="8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82"/>
                                        </p:tgtEl>
                                        <p:attrNameLst>
                                          <p:attrName>style.visibility</p:attrName>
                                        </p:attrNameLst>
                                      </p:cBhvr>
                                      <p:to>
                                        <p:strVal val="visible"/>
                                      </p:to>
                                    </p:set>
                                    <p:animEffect transition="in" filter="randombar(horizontal)">
                                      <p:cBhvr>
                                        <p:cTn id="25" dur="500"/>
                                        <p:tgtEl>
                                          <p:spTgt spid="8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83"/>
                                        </p:tgtEl>
                                        <p:attrNameLst>
                                          <p:attrName>style.visibility</p:attrName>
                                        </p:attrNameLst>
                                      </p:cBhvr>
                                      <p:to>
                                        <p:strVal val="visible"/>
                                      </p:to>
                                    </p:set>
                                    <p:animEffect transition="in" filter="randombar(horizontal)">
                                      <p:cBhvr>
                                        <p:cTn id="28"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1"/>
      <p:bldP spid="19" grpId="2"/>
      <p:bldP spid="82" grpId="3"/>
      <p:bldP spid="83" grpId="4"/>
    </p:bldLst>
  </p:timing>
</p:sld>
</file>

<file path=ppt/slides/slide1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1866"/>
        <p:cNvGrpSpPr/>
        <p:nvPr/>
      </p:nvGrpSpPr>
      <p:grpSpPr>
        <a:xfrm>
          <a:off x="0" y="0"/>
          <a:ext cx="0" cy="0"/>
        </a:xfrm>
      </p:grpSpPr>
      <p:sp>
        <p:nvSpPr>
          <p:cNvPr id="1867" name="Google Shape;1867;p55"/>
          <p:cNvSpPr/>
          <p:nvPr/>
        </p:nvSpPr>
        <p:spPr>
          <a:xfrm>
            <a:off x="5039402" y="510081"/>
            <a:ext cx="2342400" cy="1057800"/>
          </a:xfrm>
          <a:prstGeom prst="ellipse">
            <a:avLst/>
          </a:prstGeom>
          <a:solidFill>
            <a:srgbClr val="E8A44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868" name="Google Shape;1868;p55"/>
          <p:cNvSpPr/>
          <p:nvPr/>
        </p:nvSpPr>
        <p:spPr>
          <a:xfrm>
            <a:off x="6354425" y="1009874"/>
            <a:ext cx="1708623" cy="414563"/>
          </a:xfrm>
          <a:custGeom>
            <a:rect l="l" t="t" r="r" b="b"/>
            <a:pathLst>
              <a:path w="7137" h="1731" extrusionOk="0">
                <a:moveTo>
                  <a:pt x="5527" y="1"/>
                </a:moveTo>
                <a:cubicBezTo>
                  <a:pt x="4897" y="1"/>
                  <a:pt x="5001" y="640"/>
                  <a:pt x="4550" y="715"/>
                </a:cubicBezTo>
                <a:cubicBezTo>
                  <a:pt x="4492" y="725"/>
                  <a:pt x="4436" y="730"/>
                  <a:pt x="4381" y="730"/>
                </a:cubicBezTo>
                <a:cubicBezTo>
                  <a:pt x="4103" y="730"/>
                  <a:pt x="3867" y="614"/>
                  <a:pt x="3609" y="614"/>
                </a:cubicBezTo>
                <a:cubicBezTo>
                  <a:pt x="3492" y="614"/>
                  <a:pt x="3371" y="638"/>
                  <a:pt x="3239" y="706"/>
                </a:cubicBezTo>
                <a:cubicBezTo>
                  <a:pt x="2766" y="956"/>
                  <a:pt x="2427" y="1125"/>
                  <a:pt x="2070" y="1143"/>
                </a:cubicBezTo>
                <a:cubicBezTo>
                  <a:pt x="1713" y="1161"/>
                  <a:pt x="1428" y="1732"/>
                  <a:pt x="0" y="1732"/>
                </a:cubicBezTo>
                <a:lnTo>
                  <a:pt x="7137" y="1732"/>
                </a:lnTo>
                <a:cubicBezTo>
                  <a:pt x="7137" y="1732"/>
                  <a:pt x="6441" y="108"/>
                  <a:pt x="5665" y="10"/>
                </a:cubicBezTo>
                <a:cubicBezTo>
                  <a:pt x="5616" y="4"/>
                  <a:pt x="5570" y="1"/>
                  <a:pt x="55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nvGrpSpPr>
          <p:cNvPr id="1869" name="Google Shape;1869;p55"/>
          <p:cNvGrpSpPr/>
          <p:nvPr/>
        </p:nvGrpSpPr>
        <p:grpSpPr>
          <a:xfrm>
            <a:off x="6145427" y="3292849"/>
            <a:ext cx="2839144" cy="1595610"/>
            <a:chOff x="6145427" y="3292849"/>
            <a:chExt cx="2839144" cy="1595610"/>
          </a:xfrm>
        </p:grpSpPr>
        <p:sp>
          <p:nvSpPr>
            <p:cNvPr id="1870" name="Google Shape;1870;p55"/>
            <p:cNvSpPr/>
            <p:nvPr/>
          </p:nvSpPr>
          <p:spPr>
            <a:xfrm>
              <a:off x="8566668" y="3292849"/>
              <a:ext cx="417903" cy="904672"/>
            </a:xfrm>
            <a:custGeom>
              <a:rect l="l" t="t" r="r" b="b"/>
              <a:pathLst>
                <a:path w="3891" h="8423" extrusionOk="0">
                  <a:moveTo>
                    <a:pt x="1945" y="1"/>
                  </a:moveTo>
                  <a:lnTo>
                    <a:pt x="1187" y="3302"/>
                  </a:lnTo>
                  <a:lnTo>
                    <a:pt x="1187" y="3302"/>
                  </a:lnTo>
                  <a:lnTo>
                    <a:pt x="1606" y="2633"/>
                  </a:lnTo>
                  <a:lnTo>
                    <a:pt x="1089" y="3730"/>
                  </a:lnTo>
                  <a:lnTo>
                    <a:pt x="723" y="5282"/>
                  </a:lnTo>
                  <a:lnTo>
                    <a:pt x="1464" y="4212"/>
                  </a:lnTo>
                  <a:lnTo>
                    <a:pt x="607" y="5808"/>
                  </a:lnTo>
                  <a:lnTo>
                    <a:pt x="295" y="7173"/>
                  </a:lnTo>
                  <a:lnTo>
                    <a:pt x="1169" y="6879"/>
                  </a:lnTo>
                  <a:lnTo>
                    <a:pt x="233" y="7441"/>
                  </a:lnTo>
                  <a:lnTo>
                    <a:pt x="1" y="8422"/>
                  </a:lnTo>
                  <a:lnTo>
                    <a:pt x="3890" y="8422"/>
                  </a:lnTo>
                  <a:lnTo>
                    <a:pt x="3640" y="7334"/>
                  </a:lnTo>
                  <a:lnTo>
                    <a:pt x="2445" y="5478"/>
                  </a:lnTo>
                  <a:lnTo>
                    <a:pt x="3426" y="6424"/>
                  </a:lnTo>
                  <a:lnTo>
                    <a:pt x="3016" y="4640"/>
                  </a:lnTo>
                  <a:lnTo>
                    <a:pt x="2222" y="3418"/>
                  </a:lnTo>
                  <a:lnTo>
                    <a:pt x="2945" y="4319"/>
                  </a:lnTo>
                  <a:lnTo>
                    <a:pt x="2597" y="2811"/>
                  </a:lnTo>
                  <a:lnTo>
                    <a:pt x="1883" y="1178"/>
                  </a:lnTo>
                  <a:lnTo>
                    <a:pt x="2498" y="2392"/>
                  </a:lnTo>
                  <a:lnTo>
                    <a:pt x="1945" y="1"/>
                  </a:lnTo>
                  <a:close/>
                </a:path>
              </a:pathLst>
            </a:custGeom>
            <a:solidFill>
              <a:srgbClr val="F3AAA6"/>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871" name="Google Shape;1871;p55"/>
            <p:cNvSpPr/>
            <p:nvPr/>
          </p:nvSpPr>
          <p:spPr>
            <a:xfrm>
              <a:off x="7093350" y="3587959"/>
              <a:ext cx="361503" cy="651639"/>
            </a:xfrm>
            <a:custGeom>
              <a:rect l="l" t="t" r="r" b="b"/>
              <a:pathLst>
                <a:path w="4336" h="7816" extrusionOk="0">
                  <a:moveTo>
                    <a:pt x="2168" y="0"/>
                  </a:moveTo>
                  <a:lnTo>
                    <a:pt x="1320" y="3060"/>
                  </a:lnTo>
                  <a:lnTo>
                    <a:pt x="1793" y="2436"/>
                  </a:lnTo>
                  <a:lnTo>
                    <a:pt x="1213" y="3462"/>
                  </a:lnTo>
                  <a:lnTo>
                    <a:pt x="812" y="4898"/>
                  </a:lnTo>
                  <a:lnTo>
                    <a:pt x="1624" y="3908"/>
                  </a:lnTo>
                  <a:lnTo>
                    <a:pt x="678" y="5380"/>
                  </a:lnTo>
                  <a:lnTo>
                    <a:pt x="330" y="6647"/>
                  </a:lnTo>
                  <a:lnTo>
                    <a:pt x="330" y="6647"/>
                  </a:lnTo>
                  <a:lnTo>
                    <a:pt x="1303" y="6379"/>
                  </a:lnTo>
                  <a:lnTo>
                    <a:pt x="259" y="6896"/>
                  </a:lnTo>
                  <a:lnTo>
                    <a:pt x="0" y="7815"/>
                  </a:lnTo>
                  <a:lnTo>
                    <a:pt x="4336" y="7815"/>
                  </a:lnTo>
                  <a:lnTo>
                    <a:pt x="4059" y="6798"/>
                  </a:lnTo>
                  <a:lnTo>
                    <a:pt x="2730" y="5076"/>
                  </a:lnTo>
                  <a:lnTo>
                    <a:pt x="3818" y="5960"/>
                  </a:lnTo>
                  <a:lnTo>
                    <a:pt x="3363" y="4300"/>
                  </a:lnTo>
                  <a:lnTo>
                    <a:pt x="2480" y="3167"/>
                  </a:lnTo>
                  <a:lnTo>
                    <a:pt x="3283" y="4006"/>
                  </a:lnTo>
                  <a:lnTo>
                    <a:pt x="2890" y="2605"/>
                  </a:lnTo>
                  <a:lnTo>
                    <a:pt x="2096" y="1089"/>
                  </a:lnTo>
                  <a:lnTo>
                    <a:pt x="2783" y="2213"/>
                  </a:lnTo>
                  <a:lnTo>
                    <a:pt x="2168" y="0"/>
                  </a:lnTo>
                  <a:close/>
                </a:path>
              </a:pathLst>
            </a:custGeom>
            <a:solidFill>
              <a:srgbClr val="F3AAA6"/>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nvGrpSpPr>
            <p:cNvPr id="1872" name="Google Shape;1872;p55"/>
            <p:cNvGrpSpPr/>
            <p:nvPr/>
          </p:nvGrpSpPr>
          <p:grpSpPr>
            <a:xfrm>
              <a:off x="7933205" y="3736475"/>
              <a:ext cx="497701" cy="1047494"/>
              <a:chOff x="6546370" y="3833609"/>
              <a:chExt cx="201107" cy="423264"/>
            </a:xfrm>
          </p:grpSpPr>
          <p:sp>
            <p:nvSpPr>
              <p:cNvPr id="1873" name="Google Shape;1873;p55"/>
              <p:cNvSpPr/>
              <p:nvPr/>
            </p:nvSpPr>
            <p:spPr>
              <a:xfrm>
                <a:off x="6629671" y="4036904"/>
                <a:ext cx="33926" cy="219969"/>
              </a:xfrm>
              <a:custGeom>
                <a:rect l="l" t="t" r="r" b="b"/>
                <a:pathLst>
                  <a:path w="527" h="3417" extrusionOk="0">
                    <a:moveTo>
                      <a:pt x="268" y="0"/>
                    </a:moveTo>
                    <a:lnTo>
                      <a:pt x="72" y="2471"/>
                    </a:lnTo>
                    <a:lnTo>
                      <a:pt x="0" y="3417"/>
                    </a:lnTo>
                    <a:lnTo>
                      <a:pt x="527" y="3417"/>
                    </a:lnTo>
                    <a:lnTo>
                      <a:pt x="455" y="2471"/>
                    </a:lnTo>
                    <a:lnTo>
                      <a:pt x="268" y="0"/>
                    </a:lnTo>
                    <a:close/>
                  </a:path>
                </a:pathLst>
              </a:custGeom>
              <a:solidFill>
                <a:srgbClr val="2A2524"/>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874" name="Google Shape;1874;p55"/>
              <p:cNvSpPr/>
              <p:nvPr/>
            </p:nvSpPr>
            <p:spPr>
              <a:xfrm>
                <a:off x="6546370" y="3833609"/>
                <a:ext cx="201107" cy="362431"/>
              </a:xfrm>
              <a:custGeom>
                <a:rect l="l" t="t" r="r" b="b"/>
                <a:pathLst>
                  <a:path w="3124" h="5630" extrusionOk="0">
                    <a:moveTo>
                      <a:pt x="1562" y="0"/>
                    </a:moveTo>
                    <a:lnTo>
                      <a:pt x="946" y="2204"/>
                    </a:lnTo>
                    <a:lnTo>
                      <a:pt x="1294" y="1758"/>
                    </a:lnTo>
                    <a:lnTo>
                      <a:pt x="866" y="2489"/>
                    </a:lnTo>
                    <a:lnTo>
                      <a:pt x="581" y="3533"/>
                    </a:lnTo>
                    <a:lnTo>
                      <a:pt x="1169" y="2819"/>
                    </a:lnTo>
                    <a:lnTo>
                      <a:pt x="482" y="3881"/>
                    </a:lnTo>
                    <a:lnTo>
                      <a:pt x="233" y="4791"/>
                    </a:lnTo>
                    <a:lnTo>
                      <a:pt x="233" y="4791"/>
                    </a:lnTo>
                    <a:lnTo>
                      <a:pt x="937" y="4595"/>
                    </a:lnTo>
                    <a:lnTo>
                      <a:pt x="937" y="4595"/>
                    </a:lnTo>
                    <a:lnTo>
                      <a:pt x="179" y="4969"/>
                    </a:lnTo>
                    <a:lnTo>
                      <a:pt x="1" y="5629"/>
                    </a:lnTo>
                    <a:lnTo>
                      <a:pt x="3123" y="5629"/>
                    </a:lnTo>
                    <a:lnTo>
                      <a:pt x="2918" y="4898"/>
                    </a:lnTo>
                    <a:lnTo>
                      <a:pt x="1963" y="3658"/>
                    </a:lnTo>
                    <a:lnTo>
                      <a:pt x="1963" y="3658"/>
                    </a:lnTo>
                    <a:lnTo>
                      <a:pt x="2748" y="4291"/>
                    </a:lnTo>
                    <a:lnTo>
                      <a:pt x="2418" y="3096"/>
                    </a:lnTo>
                    <a:lnTo>
                      <a:pt x="1776" y="2284"/>
                    </a:lnTo>
                    <a:lnTo>
                      <a:pt x="2356" y="2891"/>
                    </a:lnTo>
                    <a:lnTo>
                      <a:pt x="2356" y="2891"/>
                    </a:lnTo>
                    <a:lnTo>
                      <a:pt x="2079" y="1874"/>
                    </a:lnTo>
                    <a:lnTo>
                      <a:pt x="1508" y="785"/>
                    </a:lnTo>
                    <a:lnTo>
                      <a:pt x="1999" y="1597"/>
                    </a:lnTo>
                    <a:lnTo>
                      <a:pt x="1562" y="0"/>
                    </a:lnTo>
                    <a:close/>
                  </a:path>
                </a:pathLst>
              </a:custGeom>
              <a:solidFill>
                <a:srgbClr val="2A2524"/>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sp>
          <p:nvSpPr>
            <p:cNvPr id="1875" name="Google Shape;1875;p55"/>
            <p:cNvSpPr/>
            <p:nvPr/>
          </p:nvSpPr>
          <p:spPr>
            <a:xfrm>
              <a:off x="6145427" y="4135133"/>
              <a:ext cx="417904" cy="753326"/>
            </a:xfrm>
            <a:custGeom>
              <a:rect l="l" t="t" r="r" b="b"/>
              <a:pathLst>
                <a:path w="4336" h="7816" extrusionOk="0">
                  <a:moveTo>
                    <a:pt x="2168" y="0"/>
                  </a:moveTo>
                  <a:lnTo>
                    <a:pt x="1320" y="3060"/>
                  </a:lnTo>
                  <a:lnTo>
                    <a:pt x="1793" y="2436"/>
                  </a:lnTo>
                  <a:lnTo>
                    <a:pt x="1213" y="3462"/>
                  </a:lnTo>
                  <a:lnTo>
                    <a:pt x="812" y="4898"/>
                  </a:lnTo>
                  <a:lnTo>
                    <a:pt x="1624" y="3908"/>
                  </a:lnTo>
                  <a:lnTo>
                    <a:pt x="678" y="5380"/>
                  </a:lnTo>
                  <a:lnTo>
                    <a:pt x="330" y="6647"/>
                  </a:lnTo>
                  <a:lnTo>
                    <a:pt x="330" y="6647"/>
                  </a:lnTo>
                  <a:lnTo>
                    <a:pt x="1303" y="6379"/>
                  </a:lnTo>
                  <a:lnTo>
                    <a:pt x="259" y="6896"/>
                  </a:lnTo>
                  <a:lnTo>
                    <a:pt x="0" y="7815"/>
                  </a:lnTo>
                  <a:lnTo>
                    <a:pt x="4336" y="7815"/>
                  </a:lnTo>
                  <a:lnTo>
                    <a:pt x="4059" y="6798"/>
                  </a:lnTo>
                  <a:lnTo>
                    <a:pt x="2730" y="5076"/>
                  </a:lnTo>
                  <a:lnTo>
                    <a:pt x="3818" y="5960"/>
                  </a:lnTo>
                  <a:lnTo>
                    <a:pt x="3363" y="4300"/>
                  </a:lnTo>
                  <a:lnTo>
                    <a:pt x="2480" y="3167"/>
                  </a:lnTo>
                  <a:lnTo>
                    <a:pt x="3283" y="4006"/>
                  </a:lnTo>
                  <a:lnTo>
                    <a:pt x="2890" y="2605"/>
                  </a:lnTo>
                  <a:lnTo>
                    <a:pt x="2096" y="1089"/>
                  </a:lnTo>
                  <a:lnTo>
                    <a:pt x="2783" y="2213"/>
                  </a:lnTo>
                  <a:lnTo>
                    <a:pt x="21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sp>
        <p:nvSpPr>
          <p:cNvPr id="1876" name="Google Shape;1876;p55"/>
          <p:cNvSpPr txBox="1">
            <a:spLocks noGrp="1"/>
          </p:cNvSpPr>
          <p:nvPr>
            <p:ph type="title"/>
          </p:nvPr>
        </p:nvSpPr>
        <p:spPr>
          <a:xfrm>
            <a:off x="4022357" y="2326923"/>
            <a:ext cx="4440600" cy="841800"/>
          </a:xfrm>
          <a:prstGeom prst="rect">
            <a:avLst/>
          </a:prstGeom>
        </p:spPr>
        <p:txBody>
          <a:bodyPr spcFirstLastPara="1" wrap="square" lIns="91425" tIns="91425" rIns="91425" bIns="91425" anchor="ctr" anchorCtr="0">
            <a:noAutofit/>
          </a:bodyPr>
          <a:lstStyle/>
          <a:p>
            <a:pPr>
              <a:spcAft>
                <a:spcPts val="1000"/>
              </a:spcAft>
            </a:pPr>
            <a:r>
              <a:rPr lang="en-US" sz="4000" b="1">
                <a:effectLst/>
                <a:latin typeface="Times New Roman" panose="02020603050405020304" pitchFamily="18" charset="0"/>
                <a:ea typeface="Calibri" panose="020f0502020204030204" pitchFamily="34" charset="0"/>
                <a:cs typeface="Times New Roman" panose="02020603050405020304" pitchFamily="18" charset="0"/>
              </a:rPr>
              <a:t>Các vấn đề được bàn trong văn bản nghị luận</a:t>
            </a:r>
            <a:endParaRPr lang="en-US" sz="4000">
              <a:effectLst/>
              <a:latin typeface="Times New Roman" panose="02020603050405020304" pitchFamily="18" charset="0"/>
              <a:ea typeface="Calibri" pitchFamily="34" charset="0"/>
              <a:cs typeface="Times New Roman" panose="02020603050405020304" pitchFamily="18" charset="0"/>
            </a:endParaRPr>
          </a:p>
        </p:txBody>
      </p:sp>
      <p:sp>
        <p:nvSpPr>
          <p:cNvPr id="1878" name="Google Shape;1878;p55"/>
          <p:cNvSpPr txBox="1">
            <a:spLocks noGrp="1"/>
          </p:cNvSpPr>
          <p:nvPr>
            <p:ph type="title" idx="2"/>
          </p:nvPr>
        </p:nvSpPr>
        <p:spPr>
          <a:xfrm>
            <a:off x="5465850" y="582637"/>
            <a:ext cx="1489500" cy="841800"/>
          </a:xfrm>
          <a:prstGeom prst="rect">
            <a:avLst/>
          </a:prstGeom>
        </p:spPr>
        <p:txBody>
          <a:bodyPr spcFirstLastPara="1" wrap="square" lIns="91425" tIns="91425" rIns="91425" bIns="91425" anchor="ctr" anchorCtr="0">
            <a:noAutofit/>
          </a:bodyPr>
          <a:lstStyle/>
          <a:p>
            <a:pPr marL="0" lvl="0" indent="0" algn="ctr" rtl="0">
              <a:spcBef>
                <a:spcPct val="0"/>
              </a:spcBef>
              <a:spcAft>
                <a:spcPct val="0"/>
              </a:spcAft>
              <a:buNone/>
            </a:pPr>
            <a:r>
              <a:rPr lang="en" sz="6600">
                <a:latin typeface="Times New Roman" panose="02020603050405020304" pitchFamily="18" charset="0"/>
                <a:cs typeface="Times New Roman" panose="02020603050405020304" pitchFamily="18" charset="0"/>
              </a:rPr>
              <a:t>01</a:t>
            </a:r>
            <a:endParaRPr sz="6600">
              <a:latin typeface="Times New Roman" panose="02020603050405020304" pitchFamily="18" charset="0"/>
              <a:cs typeface="Times New Roman" panose="02020603050405020304" pitchFamily="18" charset="0"/>
            </a:endParaRPr>
          </a:p>
        </p:txBody>
      </p:sp>
      <p:grpSp>
        <p:nvGrpSpPr>
          <p:cNvPr id="1879" name="Google Shape;1879;p55"/>
          <p:cNvGrpSpPr/>
          <p:nvPr/>
        </p:nvGrpSpPr>
        <p:grpSpPr>
          <a:xfrm>
            <a:off x="3780300" y="1277525"/>
            <a:ext cx="484200" cy="558000"/>
            <a:chOff x="7326375" y="762075"/>
            <a:chExt cx="484200" cy="558000"/>
          </a:xfrm>
        </p:grpSpPr>
        <p:sp>
          <p:nvSpPr>
            <p:cNvPr id="1880" name="Google Shape;1880;p55"/>
            <p:cNvSpPr/>
            <p:nvPr/>
          </p:nvSpPr>
          <p:spPr>
            <a:xfrm>
              <a:off x="7531575" y="1041075"/>
              <a:ext cx="279000" cy="2790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881" name="Google Shape;1881;p55"/>
            <p:cNvSpPr/>
            <p:nvPr/>
          </p:nvSpPr>
          <p:spPr>
            <a:xfrm>
              <a:off x="7326375" y="762075"/>
              <a:ext cx="279000" cy="2790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sp>
        <p:nvSpPr>
          <p:cNvPr id="1882" name="Google Shape;1882;p55"/>
          <p:cNvSpPr/>
          <p:nvPr/>
        </p:nvSpPr>
        <p:spPr>
          <a:xfrm>
            <a:off x="7502815" y="1424437"/>
            <a:ext cx="495000" cy="495000"/>
          </a:xfrm>
          <a:prstGeom prst="ellipse">
            <a:avLst/>
          </a:prstGeom>
          <a:noFill/>
          <a:ln w="9525" cap="flat" cmpd="sng">
            <a:solidFill>
              <a:srgbClr val="2A2524"/>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nvGrpSpPr>
          <p:cNvPr id="1883" name="Google Shape;1883;p55"/>
          <p:cNvGrpSpPr/>
          <p:nvPr/>
        </p:nvGrpSpPr>
        <p:grpSpPr>
          <a:xfrm>
            <a:off x="338222" y="550053"/>
            <a:ext cx="3025718" cy="6135455"/>
            <a:chOff x="5859833" y="591578"/>
            <a:chExt cx="1017698" cy="2063656"/>
          </a:xfrm>
        </p:grpSpPr>
        <p:sp>
          <p:nvSpPr>
            <p:cNvPr id="1884" name="Google Shape;1884;p55"/>
            <p:cNvSpPr/>
            <p:nvPr/>
          </p:nvSpPr>
          <p:spPr>
            <a:xfrm>
              <a:off x="6211317" y="1546188"/>
              <a:ext cx="392301" cy="288400"/>
            </a:xfrm>
            <a:custGeom>
              <a:rect l="l" t="t" r="r" b="b"/>
              <a:pathLst>
                <a:path w="6094" h="4480" extrusionOk="0">
                  <a:moveTo>
                    <a:pt x="6040" y="46"/>
                  </a:moveTo>
                  <a:lnTo>
                    <a:pt x="4434" y="4435"/>
                  </a:lnTo>
                  <a:lnTo>
                    <a:pt x="54" y="4435"/>
                  </a:lnTo>
                  <a:lnTo>
                    <a:pt x="1651" y="46"/>
                  </a:lnTo>
                  <a:close/>
                  <a:moveTo>
                    <a:pt x="1633" y="1"/>
                  </a:moveTo>
                  <a:cubicBezTo>
                    <a:pt x="1624" y="1"/>
                    <a:pt x="1615" y="10"/>
                    <a:pt x="1615" y="19"/>
                  </a:cubicBezTo>
                  <a:lnTo>
                    <a:pt x="0" y="4444"/>
                  </a:lnTo>
                  <a:cubicBezTo>
                    <a:pt x="0" y="4452"/>
                    <a:pt x="0" y="4461"/>
                    <a:pt x="0" y="4470"/>
                  </a:cubicBezTo>
                  <a:cubicBezTo>
                    <a:pt x="9" y="4470"/>
                    <a:pt x="9" y="4479"/>
                    <a:pt x="18" y="4479"/>
                  </a:cubicBezTo>
                  <a:lnTo>
                    <a:pt x="4452" y="4479"/>
                  </a:lnTo>
                  <a:cubicBezTo>
                    <a:pt x="4461" y="4479"/>
                    <a:pt x="4470" y="4470"/>
                    <a:pt x="4470" y="4461"/>
                  </a:cubicBezTo>
                  <a:lnTo>
                    <a:pt x="6084" y="28"/>
                  </a:lnTo>
                  <a:cubicBezTo>
                    <a:pt x="6093" y="19"/>
                    <a:pt x="6084" y="19"/>
                    <a:pt x="6084" y="10"/>
                  </a:cubicBezTo>
                  <a:cubicBezTo>
                    <a:pt x="6084" y="1"/>
                    <a:pt x="6076" y="1"/>
                    <a:pt x="60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885" name="Google Shape;1885;p55"/>
            <p:cNvSpPr/>
            <p:nvPr/>
          </p:nvSpPr>
          <p:spPr>
            <a:xfrm>
              <a:off x="5868459" y="1806969"/>
              <a:ext cx="748939" cy="670788"/>
            </a:xfrm>
            <a:custGeom>
              <a:rect l="l" t="t" r="r" b="b"/>
              <a:pathLst>
                <a:path w="11634" h="10420" extrusionOk="0">
                  <a:moveTo>
                    <a:pt x="3792" y="0"/>
                  </a:moveTo>
                  <a:lnTo>
                    <a:pt x="0" y="10420"/>
                  </a:lnTo>
                  <a:lnTo>
                    <a:pt x="7842" y="10420"/>
                  </a:lnTo>
                  <a:lnTo>
                    <a:pt x="116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886" name="Google Shape;1886;p55"/>
            <p:cNvSpPr/>
            <p:nvPr/>
          </p:nvSpPr>
          <p:spPr>
            <a:xfrm>
              <a:off x="5981565" y="1878747"/>
              <a:ext cx="237286" cy="527231"/>
            </a:xfrm>
            <a:custGeom>
              <a:rect l="l" t="t" r="r" b="b"/>
              <a:pathLst>
                <a:path w="3686" h="8190" extrusionOk="0">
                  <a:moveTo>
                    <a:pt x="3328" y="0"/>
                  </a:moveTo>
                  <a:cubicBezTo>
                    <a:pt x="3097" y="0"/>
                    <a:pt x="2847" y="187"/>
                    <a:pt x="2758" y="419"/>
                  </a:cubicBezTo>
                  <a:lnTo>
                    <a:pt x="81" y="7770"/>
                  </a:lnTo>
                  <a:cubicBezTo>
                    <a:pt x="1" y="8002"/>
                    <a:pt x="117" y="8190"/>
                    <a:pt x="349" y="8190"/>
                  </a:cubicBezTo>
                  <a:cubicBezTo>
                    <a:pt x="581" y="8190"/>
                    <a:pt x="840" y="8002"/>
                    <a:pt x="920" y="7770"/>
                  </a:cubicBezTo>
                  <a:lnTo>
                    <a:pt x="3596" y="419"/>
                  </a:lnTo>
                  <a:cubicBezTo>
                    <a:pt x="3685" y="187"/>
                    <a:pt x="3560" y="0"/>
                    <a:pt x="33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887" name="Google Shape;1887;p55"/>
            <p:cNvSpPr/>
            <p:nvPr/>
          </p:nvSpPr>
          <p:spPr>
            <a:xfrm>
              <a:off x="6124026" y="1878747"/>
              <a:ext cx="237222" cy="527231"/>
            </a:xfrm>
            <a:custGeom>
              <a:rect l="l" t="t" r="r" b="b"/>
              <a:pathLst>
                <a:path w="3685" h="8190" extrusionOk="0">
                  <a:moveTo>
                    <a:pt x="3337" y="0"/>
                  </a:moveTo>
                  <a:cubicBezTo>
                    <a:pt x="3105" y="0"/>
                    <a:pt x="2846" y="187"/>
                    <a:pt x="2766" y="419"/>
                  </a:cubicBezTo>
                  <a:lnTo>
                    <a:pt x="90" y="7770"/>
                  </a:lnTo>
                  <a:cubicBezTo>
                    <a:pt x="0" y="8002"/>
                    <a:pt x="125" y="8190"/>
                    <a:pt x="357" y="8190"/>
                  </a:cubicBezTo>
                  <a:cubicBezTo>
                    <a:pt x="589" y="8190"/>
                    <a:pt x="839" y="8002"/>
                    <a:pt x="928" y="7770"/>
                  </a:cubicBezTo>
                  <a:lnTo>
                    <a:pt x="3604" y="419"/>
                  </a:lnTo>
                  <a:cubicBezTo>
                    <a:pt x="3685" y="187"/>
                    <a:pt x="3569" y="0"/>
                    <a:pt x="3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888" name="Google Shape;1888;p55"/>
            <p:cNvSpPr/>
            <p:nvPr/>
          </p:nvSpPr>
          <p:spPr>
            <a:xfrm>
              <a:off x="6267001" y="1878747"/>
              <a:ext cx="237286" cy="527231"/>
            </a:xfrm>
            <a:custGeom>
              <a:rect l="l" t="t" r="r" b="b"/>
              <a:pathLst>
                <a:path w="3686" h="8190" extrusionOk="0">
                  <a:moveTo>
                    <a:pt x="3328" y="0"/>
                  </a:moveTo>
                  <a:cubicBezTo>
                    <a:pt x="3096" y="0"/>
                    <a:pt x="2846" y="187"/>
                    <a:pt x="2757" y="419"/>
                  </a:cubicBezTo>
                  <a:lnTo>
                    <a:pt x="81" y="7770"/>
                  </a:lnTo>
                  <a:cubicBezTo>
                    <a:pt x="1" y="8002"/>
                    <a:pt x="117" y="8190"/>
                    <a:pt x="349" y="8190"/>
                  </a:cubicBezTo>
                  <a:cubicBezTo>
                    <a:pt x="581" y="8190"/>
                    <a:pt x="839" y="8002"/>
                    <a:pt x="920" y="7770"/>
                  </a:cubicBezTo>
                  <a:lnTo>
                    <a:pt x="3596" y="419"/>
                  </a:lnTo>
                  <a:cubicBezTo>
                    <a:pt x="3685" y="187"/>
                    <a:pt x="3560" y="0"/>
                    <a:pt x="33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889" name="Google Shape;1889;p55"/>
            <p:cNvSpPr/>
            <p:nvPr/>
          </p:nvSpPr>
          <p:spPr>
            <a:xfrm>
              <a:off x="5924143" y="2477688"/>
              <a:ext cx="106927" cy="73001"/>
            </a:xfrm>
            <a:custGeom>
              <a:rect l="l" t="t" r="r" b="b"/>
              <a:pathLst>
                <a:path w="1661" h="1134" extrusionOk="0">
                  <a:moveTo>
                    <a:pt x="19" y="1"/>
                  </a:moveTo>
                  <a:lnTo>
                    <a:pt x="1" y="1134"/>
                  </a:lnTo>
                  <a:lnTo>
                    <a:pt x="839" y="1134"/>
                  </a:lnTo>
                  <a:lnTo>
                    <a:pt x="16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890" name="Google Shape;1890;p55"/>
            <p:cNvSpPr/>
            <p:nvPr/>
          </p:nvSpPr>
          <p:spPr>
            <a:xfrm>
              <a:off x="5859833" y="2527063"/>
              <a:ext cx="153406" cy="128171"/>
            </a:xfrm>
            <a:custGeom>
              <a:rect l="l" t="t" r="r" b="b"/>
              <a:pathLst>
                <a:path w="2383" h="1990" extrusionOk="0">
                  <a:moveTo>
                    <a:pt x="1553" y="1"/>
                  </a:moveTo>
                  <a:cubicBezTo>
                    <a:pt x="1009" y="1"/>
                    <a:pt x="402" y="447"/>
                    <a:pt x="206" y="991"/>
                  </a:cubicBezTo>
                  <a:cubicBezTo>
                    <a:pt x="1" y="1544"/>
                    <a:pt x="286" y="1990"/>
                    <a:pt x="830" y="1990"/>
                  </a:cubicBezTo>
                  <a:cubicBezTo>
                    <a:pt x="1383" y="1990"/>
                    <a:pt x="1990" y="1544"/>
                    <a:pt x="2186" y="991"/>
                  </a:cubicBezTo>
                  <a:cubicBezTo>
                    <a:pt x="2383" y="447"/>
                    <a:pt x="2106" y="1"/>
                    <a:pt x="15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891" name="Google Shape;1891;p55"/>
            <p:cNvSpPr/>
            <p:nvPr/>
          </p:nvSpPr>
          <p:spPr>
            <a:xfrm>
              <a:off x="5924722" y="2477688"/>
              <a:ext cx="106347" cy="26522"/>
            </a:xfrm>
            <a:custGeom>
              <a:rect l="l" t="t" r="r" b="b"/>
              <a:pathLst>
                <a:path w="1651" h="412" extrusionOk="0">
                  <a:moveTo>
                    <a:pt x="10" y="1"/>
                  </a:moveTo>
                  <a:lnTo>
                    <a:pt x="1" y="411"/>
                  </a:lnTo>
                  <a:lnTo>
                    <a:pt x="165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892" name="Google Shape;1892;p55"/>
            <p:cNvSpPr/>
            <p:nvPr/>
          </p:nvSpPr>
          <p:spPr>
            <a:xfrm>
              <a:off x="5893179" y="2554680"/>
              <a:ext cx="86778" cy="72422"/>
            </a:xfrm>
            <a:custGeom>
              <a:rect l="l" t="t" r="r" b="b"/>
              <a:pathLst>
                <a:path w="1348" h="1125" extrusionOk="0">
                  <a:moveTo>
                    <a:pt x="883" y="0"/>
                  </a:moveTo>
                  <a:cubicBezTo>
                    <a:pt x="571" y="0"/>
                    <a:pt x="223" y="259"/>
                    <a:pt x="116" y="562"/>
                  </a:cubicBezTo>
                  <a:cubicBezTo>
                    <a:pt x="0" y="874"/>
                    <a:pt x="161" y="1124"/>
                    <a:pt x="473" y="1124"/>
                  </a:cubicBezTo>
                  <a:cubicBezTo>
                    <a:pt x="785" y="1124"/>
                    <a:pt x="1124" y="874"/>
                    <a:pt x="1240" y="562"/>
                  </a:cubicBezTo>
                  <a:cubicBezTo>
                    <a:pt x="1347" y="259"/>
                    <a:pt x="1196" y="0"/>
                    <a:pt x="8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893" name="Google Shape;1893;p55"/>
            <p:cNvSpPr/>
            <p:nvPr/>
          </p:nvSpPr>
          <p:spPr>
            <a:xfrm>
              <a:off x="6209579" y="2477688"/>
              <a:ext cx="106863" cy="73001"/>
            </a:xfrm>
            <a:custGeom>
              <a:rect l="l" t="t" r="r" b="b"/>
              <a:pathLst>
                <a:path w="1660" h="1134" extrusionOk="0">
                  <a:moveTo>
                    <a:pt x="18" y="1"/>
                  </a:moveTo>
                  <a:lnTo>
                    <a:pt x="1" y="1134"/>
                  </a:lnTo>
                  <a:lnTo>
                    <a:pt x="839" y="1134"/>
                  </a:lnTo>
                  <a:lnTo>
                    <a:pt x="16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894" name="Google Shape;1894;p55"/>
            <p:cNvSpPr/>
            <p:nvPr/>
          </p:nvSpPr>
          <p:spPr>
            <a:xfrm>
              <a:off x="6145269" y="2527063"/>
              <a:ext cx="153406" cy="128171"/>
            </a:xfrm>
            <a:custGeom>
              <a:rect l="l" t="t" r="r" b="b"/>
              <a:pathLst>
                <a:path w="2383" h="1990" extrusionOk="0">
                  <a:moveTo>
                    <a:pt x="1553" y="1"/>
                  </a:moveTo>
                  <a:cubicBezTo>
                    <a:pt x="1008" y="1"/>
                    <a:pt x="402" y="447"/>
                    <a:pt x="197" y="991"/>
                  </a:cubicBezTo>
                  <a:cubicBezTo>
                    <a:pt x="0" y="1544"/>
                    <a:pt x="286" y="1990"/>
                    <a:pt x="830" y="1990"/>
                  </a:cubicBezTo>
                  <a:cubicBezTo>
                    <a:pt x="1383" y="1990"/>
                    <a:pt x="1990" y="1544"/>
                    <a:pt x="2186" y="991"/>
                  </a:cubicBezTo>
                  <a:cubicBezTo>
                    <a:pt x="2382" y="447"/>
                    <a:pt x="2106" y="1"/>
                    <a:pt x="15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895" name="Google Shape;1895;p55"/>
            <p:cNvSpPr/>
            <p:nvPr/>
          </p:nvSpPr>
          <p:spPr>
            <a:xfrm>
              <a:off x="6210738" y="2477688"/>
              <a:ext cx="105704" cy="26522"/>
            </a:xfrm>
            <a:custGeom>
              <a:rect l="l" t="t" r="r" b="b"/>
              <a:pathLst>
                <a:path w="1642" h="412" extrusionOk="0">
                  <a:moveTo>
                    <a:pt x="0" y="1"/>
                  </a:moveTo>
                  <a:lnTo>
                    <a:pt x="1339" y="411"/>
                  </a:lnTo>
                  <a:lnTo>
                    <a:pt x="16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896" name="Google Shape;1896;p55"/>
            <p:cNvSpPr/>
            <p:nvPr/>
          </p:nvSpPr>
          <p:spPr>
            <a:xfrm>
              <a:off x="6178551" y="2554680"/>
              <a:ext cx="86778" cy="72422"/>
            </a:xfrm>
            <a:custGeom>
              <a:rect l="l" t="t" r="r" b="b"/>
              <a:pathLst>
                <a:path w="1348" h="1125" extrusionOk="0">
                  <a:moveTo>
                    <a:pt x="884" y="0"/>
                  </a:moveTo>
                  <a:cubicBezTo>
                    <a:pt x="572" y="0"/>
                    <a:pt x="224" y="259"/>
                    <a:pt x="117" y="562"/>
                  </a:cubicBezTo>
                  <a:cubicBezTo>
                    <a:pt x="1" y="874"/>
                    <a:pt x="161" y="1124"/>
                    <a:pt x="474" y="1124"/>
                  </a:cubicBezTo>
                  <a:cubicBezTo>
                    <a:pt x="786" y="1124"/>
                    <a:pt x="1125" y="874"/>
                    <a:pt x="1241" y="562"/>
                  </a:cubicBezTo>
                  <a:cubicBezTo>
                    <a:pt x="1348" y="259"/>
                    <a:pt x="1187" y="0"/>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897" name="Google Shape;1897;p55"/>
            <p:cNvSpPr/>
            <p:nvPr/>
          </p:nvSpPr>
          <p:spPr>
            <a:xfrm>
              <a:off x="6335367" y="1525524"/>
              <a:ext cx="247586" cy="44290"/>
            </a:xfrm>
            <a:custGeom>
              <a:rect l="l" t="t" r="r" b="b"/>
              <a:pathLst>
                <a:path w="3846" h="688" extrusionOk="0">
                  <a:moveTo>
                    <a:pt x="250" y="1"/>
                  </a:moveTo>
                  <a:lnTo>
                    <a:pt x="0" y="688"/>
                  </a:lnTo>
                  <a:lnTo>
                    <a:pt x="3595" y="688"/>
                  </a:lnTo>
                  <a:lnTo>
                    <a:pt x="3845" y="1"/>
                  </a:lnTo>
                  <a:close/>
                </a:path>
              </a:pathLst>
            </a:custGeom>
            <a:solidFill>
              <a:srgbClr val="5A7A45"/>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898" name="Google Shape;1898;p55"/>
            <p:cNvSpPr/>
            <p:nvPr/>
          </p:nvSpPr>
          <p:spPr>
            <a:xfrm>
              <a:off x="6076324" y="915125"/>
              <a:ext cx="279774" cy="520858"/>
            </a:xfrm>
            <a:custGeom>
              <a:rect l="l" t="t" r="r" b="b"/>
              <a:pathLst>
                <a:path w="4346" h="8091" extrusionOk="0">
                  <a:moveTo>
                    <a:pt x="3467" y="0"/>
                  </a:moveTo>
                  <a:cubicBezTo>
                    <a:pt x="3014" y="0"/>
                    <a:pt x="2460" y="73"/>
                    <a:pt x="1990" y="348"/>
                  </a:cubicBezTo>
                  <a:cubicBezTo>
                    <a:pt x="991" y="928"/>
                    <a:pt x="1" y="2792"/>
                    <a:pt x="1" y="6120"/>
                  </a:cubicBezTo>
                  <a:cubicBezTo>
                    <a:pt x="1" y="7675"/>
                    <a:pt x="851" y="8091"/>
                    <a:pt x="1758" y="8091"/>
                  </a:cubicBezTo>
                  <a:cubicBezTo>
                    <a:pt x="2795" y="8091"/>
                    <a:pt x="3908" y="7547"/>
                    <a:pt x="3908" y="7547"/>
                  </a:cubicBezTo>
                  <a:lnTo>
                    <a:pt x="4345" y="89"/>
                  </a:lnTo>
                  <a:cubicBezTo>
                    <a:pt x="4345" y="89"/>
                    <a:pt x="3968" y="0"/>
                    <a:pt x="3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899" name="Google Shape;1899;p55"/>
            <p:cNvSpPr/>
            <p:nvPr/>
          </p:nvSpPr>
          <p:spPr>
            <a:xfrm>
              <a:off x="6513941" y="1297574"/>
              <a:ext cx="249904" cy="1139437"/>
            </a:xfrm>
            <a:custGeom>
              <a:rect l="l" t="t" r="r" b="b"/>
              <a:pathLst>
                <a:path w="3882" h="17700" extrusionOk="0">
                  <a:moveTo>
                    <a:pt x="3881" y="0"/>
                  </a:moveTo>
                  <a:lnTo>
                    <a:pt x="188" y="1169"/>
                  </a:lnTo>
                  <a:lnTo>
                    <a:pt x="1" y="17699"/>
                  </a:lnTo>
                  <a:lnTo>
                    <a:pt x="3881" y="17699"/>
                  </a:lnTo>
                  <a:lnTo>
                    <a:pt x="388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00" name="Google Shape;1900;p55"/>
            <p:cNvSpPr/>
            <p:nvPr/>
          </p:nvSpPr>
          <p:spPr>
            <a:xfrm>
              <a:off x="6551858" y="1868962"/>
              <a:ext cx="2961" cy="530128"/>
            </a:xfrm>
            <a:custGeom>
              <a:rect l="l" t="t" r="r" b="b"/>
              <a:pathLst>
                <a:path w="46" h="8235" extrusionOk="0">
                  <a:moveTo>
                    <a:pt x="18" y="1"/>
                  </a:moveTo>
                  <a:cubicBezTo>
                    <a:pt x="9" y="1"/>
                    <a:pt x="1" y="9"/>
                    <a:pt x="1" y="18"/>
                  </a:cubicBezTo>
                  <a:lnTo>
                    <a:pt x="1" y="8208"/>
                  </a:lnTo>
                  <a:cubicBezTo>
                    <a:pt x="1" y="8226"/>
                    <a:pt x="9" y="8235"/>
                    <a:pt x="18" y="8235"/>
                  </a:cubicBezTo>
                  <a:cubicBezTo>
                    <a:pt x="36" y="8235"/>
                    <a:pt x="45" y="8226"/>
                    <a:pt x="45" y="8208"/>
                  </a:cubicBezTo>
                  <a:lnTo>
                    <a:pt x="45" y="18"/>
                  </a:lnTo>
                  <a:cubicBezTo>
                    <a:pt x="45" y="9"/>
                    <a:pt x="36" y="1"/>
                    <a:pt x="18" y="1"/>
                  </a:cubicBezTo>
                  <a:close/>
                </a:path>
              </a:pathLst>
            </a:custGeom>
            <a:solidFill>
              <a:srgbClr val="FCEDE0"/>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01" name="Google Shape;1901;p55"/>
            <p:cNvSpPr/>
            <p:nvPr/>
          </p:nvSpPr>
          <p:spPr>
            <a:xfrm>
              <a:off x="6517997" y="1486513"/>
              <a:ext cx="92507" cy="556522"/>
            </a:xfrm>
            <a:custGeom>
              <a:rect l="l" t="t" r="r" b="b"/>
              <a:pathLst>
                <a:path w="1437" h="8645" extrusionOk="0">
                  <a:moveTo>
                    <a:pt x="1436" y="0"/>
                  </a:moveTo>
                  <a:lnTo>
                    <a:pt x="98" y="54"/>
                  </a:lnTo>
                  <a:lnTo>
                    <a:pt x="0" y="8645"/>
                  </a:lnTo>
                  <a:lnTo>
                    <a:pt x="384" y="8020"/>
                  </a:lnTo>
                  <a:cubicBezTo>
                    <a:pt x="919" y="7137"/>
                    <a:pt x="1222" y="6138"/>
                    <a:pt x="1285" y="5112"/>
                  </a:cubicBezTo>
                  <a:lnTo>
                    <a:pt x="1436" y="0"/>
                  </a:lnTo>
                  <a:close/>
                </a:path>
              </a:pathLst>
            </a:custGeom>
            <a:solidFill>
              <a:srgbClr val="435439"/>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02" name="Google Shape;1902;p55"/>
            <p:cNvSpPr/>
            <p:nvPr/>
          </p:nvSpPr>
          <p:spPr>
            <a:xfrm>
              <a:off x="6014332" y="1359566"/>
              <a:ext cx="607636" cy="989573"/>
            </a:xfrm>
            <a:custGeom>
              <a:rect l="l" t="t" r="r" b="b"/>
              <a:pathLst>
                <a:path w="9439" h="15371" extrusionOk="0">
                  <a:moveTo>
                    <a:pt x="9439" y="1"/>
                  </a:moveTo>
                  <a:lnTo>
                    <a:pt x="5059" y="536"/>
                  </a:lnTo>
                  <a:lnTo>
                    <a:pt x="4934" y="6673"/>
                  </a:lnTo>
                  <a:lnTo>
                    <a:pt x="0" y="13944"/>
                  </a:lnTo>
                  <a:lnTo>
                    <a:pt x="3444" y="15371"/>
                  </a:lnTo>
                  <a:lnTo>
                    <a:pt x="7922" y="8484"/>
                  </a:lnTo>
                  <a:cubicBezTo>
                    <a:pt x="8484" y="7628"/>
                    <a:pt x="8832" y="6638"/>
                    <a:pt x="8921" y="5612"/>
                  </a:cubicBezTo>
                  <a:lnTo>
                    <a:pt x="94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03" name="Google Shape;1903;p55"/>
            <p:cNvSpPr/>
            <p:nvPr/>
          </p:nvSpPr>
          <p:spPr>
            <a:xfrm>
              <a:off x="6610439" y="901027"/>
              <a:ext cx="75061" cy="110596"/>
            </a:xfrm>
            <a:custGeom>
              <a:rect l="l" t="t" r="r" b="b"/>
              <a:pathLst>
                <a:path w="1166" h="1718" extrusionOk="0">
                  <a:moveTo>
                    <a:pt x="584" y="1"/>
                  </a:moveTo>
                  <a:cubicBezTo>
                    <a:pt x="559" y="1"/>
                    <a:pt x="545" y="5"/>
                    <a:pt x="545" y="5"/>
                  </a:cubicBezTo>
                  <a:lnTo>
                    <a:pt x="0" y="1262"/>
                  </a:lnTo>
                  <a:lnTo>
                    <a:pt x="1142" y="1717"/>
                  </a:lnTo>
                  <a:cubicBezTo>
                    <a:pt x="1165" y="122"/>
                    <a:pt x="720" y="1"/>
                    <a:pt x="5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04" name="Google Shape;1904;p55"/>
            <p:cNvSpPr/>
            <p:nvPr/>
          </p:nvSpPr>
          <p:spPr>
            <a:xfrm>
              <a:off x="6531194" y="822039"/>
              <a:ext cx="46028" cy="159714"/>
            </a:xfrm>
            <a:custGeom>
              <a:rect l="l" t="t" r="r" b="b"/>
              <a:pathLst>
                <a:path w="715" h="2481" extrusionOk="0">
                  <a:moveTo>
                    <a:pt x="0" y="1"/>
                  </a:moveTo>
                  <a:lnTo>
                    <a:pt x="0" y="2481"/>
                  </a:lnTo>
                  <a:lnTo>
                    <a:pt x="714" y="2481"/>
                  </a:lnTo>
                  <a:lnTo>
                    <a:pt x="714" y="1"/>
                  </a:lnTo>
                  <a:close/>
                </a:path>
              </a:pathLst>
            </a:custGeom>
            <a:solidFill>
              <a:srgbClr val="F3AAA6"/>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05" name="Google Shape;1905;p55"/>
            <p:cNvSpPr/>
            <p:nvPr/>
          </p:nvSpPr>
          <p:spPr>
            <a:xfrm>
              <a:off x="6531194" y="829506"/>
              <a:ext cx="46028" cy="37338"/>
            </a:xfrm>
            <a:custGeom>
              <a:rect l="l" t="t" r="r" b="b"/>
              <a:pathLst>
                <a:path w="715" h="580" extrusionOk="0">
                  <a:moveTo>
                    <a:pt x="0" y="0"/>
                  </a:moveTo>
                  <a:lnTo>
                    <a:pt x="0" y="571"/>
                  </a:lnTo>
                  <a:cubicBezTo>
                    <a:pt x="0" y="571"/>
                    <a:pt x="63" y="579"/>
                    <a:pt x="157" y="579"/>
                  </a:cubicBezTo>
                  <a:cubicBezTo>
                    <a:pt x="306" y="579"/>
                    <a:pt x="534" y="559"/>
                    <a:pt x="714" y="455"/>
                  </a:cubicBezTo>
                  <a:lnTo>
                    <a:pt x="714" y="206"/>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06" name="Google Shape;1906;p55"/>
            <p:cNvSpPr/>
            <p:nvPr/>
          </p:nvSpPr>
          <p:spPr>
            <a:xfrm>
              <a:off x="6500165" y="697539"/>
              <a:ext cx="156882" cy="148578"/>
            </a:xfrm>
            <a:custGeom>
              <a:rect l="l" t="t" r="r" b="b"/>
              <a:pathLst>
                <a:path w="2437" h="2308" extrusionOk="0">
                  <a:moveTo>
                    <a:pt x="1227" y="0"/>
                  </a:moveTo>
                  <a:cubicBezTo>
                    <a:pt x="1184" y="0"/>
                    <a:pt x="1141" y="3"/>
                    <a:pt x="1098" y="8"/>
                  </a:cubicBezTo>
                  <a:cubicBezTo>
                    <a:pt x="465" y="70"/>
                    <a:pt x="1" y="641"/>
                    <a:pt x="72" y="1274"/>
                  </a:cubicBezTo>
                  <a:cubicBezTo>
                    <a:pt x="130" y="1865"/>
                    <a:pt x="630" y="2308"/>
                    <a:pt x="1210" y="2308"/>
                  </a:cubicBezTo>
                  <a:cubicBezTo>
                    <a:pt x="1253" y="2308"/>
                    <a:pt x="1296" y="2305"/>
                    <a:pt x="1339" y="2300"/>
                  </a:cubicBezTo>
                  <a:cubicBezTo>
                    <a:pt x="1972" y="2238"/>
                    <a:pt x="2436" y="1667"/>
                    <a:pt x="2374" y="1034"/>
                  </a:cubicBezTo>
                  <a:cubicBezTo>
                    <a:pt x="2307" y="443"/>
                    <a:pt x="1807" y="0"/>
                    <a:pt x="1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07" name="Google Shape;1907;p55"/>
            <p:cNvSpPr/>
            <p:nvPr/>
          </p:nvSpPr>
          <p:spPr>
            <a:xfrm>
              <a:off x="6469137" y="737065"/>
              <a:ext cx="60963" cy="61478"/>
            </a:xfrm>
            <a:custGeom>
              <a:rect l="l" t="t" r="r" b="b"/>
              <a:pathLst>
                <a:path w="946" h="955" extrusionOk="0">
                  <a:moveTo>
                    <a:pt x="474" y="0"/>
                  </a:moveTo>
                  <a:cubicBezTo>
                    <a:pt x="206" y="0"/>
                    <a:pt x="1" y="214"/>
                    <a:pt x="1" y="482"/>
                  </a:cubicBezTo>
                  <a:cubicBezTo>
                    <a:pt x="1" y="741"/>
                    <a:pt x="206" y="955"/>
                    <a:pt x="474" y="955"/>
                  </a:cubicBezTo>
                  <a:cubicBezTo>
                    <a:pt x="732" y="955"/>
                    <a:pt x="947" y="741"/>
                    <a:pt x="947" y="482"/>
                  </a:cubicBezTo>
                  <a:cubicBezTo>
                    <a:pt x="947" y="214"/>
                    <a:pt x="732" y="0"/>
                    <a:pt x="4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08" name="Google Shape;1908;p55"/>
            <p:cNvSpPr/>
            <p:nvPr/>
          </p:nvSpPr>
          <p:spPr>
            <a:xfrm>
              <a:off x="6595504" y="728760"/>
              <a:ext cx="28196" cy="58324"/>
            </a:xfrm>
            <a:custGeom>
              <a:rect l="l" t="t" r="r" b="b"/>
              <a:pathLst>
                <a:path w="438" h="905" extrusionOk="0">
                  <a:moveTo>
                    <a:pt x="199" y="0"/>
                  </a:moveTo>
                  <a:cubicBezTo>
                    <a:pt x="163" y="0"/>
                    <a:pt x="128" y="6"/>
                    <a:pt x="99" y="22"/>
                  </a:cubicBezTo>
                  <a:cubicBezTo>
                    <a:pt x="63" y="40"/>
                    <a:pt x="36" y="76"/>
                    <a:pt x="27" y="129"/>
                  </a:cubicBezTo>
                  <a:cubicBezTo>
                    <a:pt x="1" y="281"/>
                    <a:pt x="268" y="700"/>
                    <a:pt x="366" y="852"/>
                  </a:cubicBezTo>
                  <a:lnTo>
                    <a:pt x="63" y="780"/>
                  </a:lnTo>
                  <a:cubicBezTo>
                    <a:pt x="54" y="780"/>
                    <a:pt x="45" y="789"/>
                    <a:pt x="45" y="798"/>
                  </a:cubicBezTo>
                  <a:cubicBezTo>
                    <a:pt x="36" y="807"/>
                    <a:pt x="45" y="825"/>
                    <a:pt x="54" y="825"/>
                  </a:cubicBezTo>
                  <a:lnTo>
                    <a:pt x="411" y="905"/>
                  </a:lnTo>
                  <a:cubicBezTo>
                    <a:pt x="420" y="905"/>
                    <a:pt x="429" y="896"/>
                    <a:pt x="429" y="896"/>
                  </a:cubicBezTo>
                  <a:cubicBezTo>
                    <a:pt x="438" y="888"/>
                    <a:pt x="438" y="879"/>
                    <a:pt x="429" y="870"/>
                  </a:cubicBezTo>
                  <a:cubicBezTo>
                    <a:pt x="322" y="709"/>
                    <a:pt x="54" y="272"/>
                    <a:pt x="72" y="138"/>
                  </a:cubicBezTo>
                  <a:cubicBezTo>
                    <a:pt x="81" y="102"/>
                    <a:pt x="90" y="76"/>
                    <a:pt x="116" y="58"/>
                  </a:cubicBezTo>
                  <a:cubicBezTo>
                    <a:pt x="138" y="48"/>
                    <a:pt x="163" y="44"/>
                    <a:pt x="190" y="44"/>
                  </a:cubicBezTo>
                  <a:cubicBezTo>
                    <a:pt x="287" y="44"/>
                    <a:pt x="402" y="94"/>
                    <a:pt x="402" y="94"/>
                  </a:cubicBezTo>
                  <a:cubicBezTo>
                    <a:pt x="405" y="96"/>
                    <a:pt x="408" y="97"/>
                    <a:pt x="411" y="97"/>
                  </a:cubicBezTo>
                  <a:cubicBezTo>
                    <a:pt x="420" y="97"/>
                    <a:pt x="429" y="91"/>
                    <a:pt x="429" y="85"/>
                  </a:cubicBezTo>
                  <a:cubicBezTo>
                    <a:pt x="438" y="76"/>
                    <a:pt x="429" y="58"/>
                    <a:pt x="420" y="58"/>
                  </a:cubicBezTo>
                  <a:cubicBezTo>
                    <a:pt x="413" y="51"/>
                    <a:pt x="303" y="0"/>
                    <a:pt x="1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09" name="Google Shape;1909;p55"/>
            <p:cNvSpPr/>
            <p:nvPr/>
          </p:nvSpPr>
          <p:spPr>
            <a:xfrm>
              <a:off x="6607542" y="749296"/>
              <a:ext cx="8111" cy="9978"/>
            </a:xfrm>
            <a:custGeom>
              <a:rect l="l" t="t" r="r" b="b"/>
              <a:pathLst>
                <a:path w="125" h="155" extrusionOk="0">
                  <a:moveTo>
                    <a:pt x="64" y="1"/>
                  </a:moveTo>
                  <a:cubicBezTo>
                    <a:pt x="58" y="1"/>
                    <a:pt x="51" y="3"/>
                    <a:pt x="45" y="6"/>
                  </a:cubicBezTo>
                  <a:cubicBezTo>
                    <a:pt x="19" y="15"/>
                    <a:pt x="1" y="60"/>
                    <a:pt x="10" y="105"/>
                  </a:cubicBezTo>
                  <a:cubicBezTo>
                    <a:pt x="24" y="132"/>
                    <a:pt x="43" y="155"/>
                    <a:pt x="68" y="155"/>
                  </a:cubicBezTo>
                  <a:cubicBezTo>
                    <a:pt x="75" y="155"/>
                    <a:pt x="82" y="153"/>
                    <a:pt x="90" y="149"/>
                  </a:cubicBezTo>
                  <a:cubicBezTo>
                    <a:pt x="117" y="140"/>
                    <a:pt x="126" y="96"/>
                    <a:pt x="117" y="51"/>
                  </a:cubicBezTo>
                  <a:cubicBezTo>
                    <a:pt x="110" y="23"/>
                    <a:pt x="87"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10" name="Google Shape;1910;p55"/>
            <p:cNvSpPr/>
            <p:nvPr/>
          </p:nvSpPr>
          <p:spPr>
            <a:xfrm>
              <a:off x="6548961" y="759274"/>
              <a:ext cx="8111" cy="10364"/>
            </a:xfrm>
            <a:custGeom>
              <a:rect l="l" t="t" r="r" b="b"/>
              <a:pathLst>
                <a:path w="125" h="161" extrusionOk="0">
                  <a:moveTo>
                    <a:pt x="59" y="1"/>
                  </a:moveTo>
                  <a:cubicBezTo>
                    <a:pt x="55" y="1"/>
                    <a:pt x="50" y="2"/>
                    <a:pt x="46" y="3"/>
                  </a:cubicBezTo>
                  <a:cubicBezTo>
                    <a:pt x="19" y="21"/>
                    <a:pt x="1" y="66"/>
                    <a:pt x="10" y="101"/>
                  </a:cubicBezTo>
                  <a:cubicBezTo>
                    <a:pt x="24" y="136"/>
                    <a:pt x="43" y="160"/>
                    <a:pt x="68" y="160"/>
                  </a:cubicBezTo>
                  <a:cubicBezTo>
                    <a:pt x="75" y="160"/>
                    <a:pt x="83" y="159"/>
                    <a:pt x="90" y="155"/>
                  </a:cubicBezTo>
                  <a:cubicBezTo>
                    <a:pt x="117" y="146"/>
                    <a:pt x="126" y="101"/>
                    <a:pt x="117" y="57"/>
                  </a:cubicBezTo>
                  <a:cubicBezTo>
                    <a:pt x="109" y="19"/>
                    <a:pt x="83" y="1"/>
                    <a:pt x="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11" name="Google Shape;1911;p55"/>
            <p:cNvSpPr/>
            <p:nvPr/>
          </p:nvSpPr>
          <p:spPr>
            <a:xfrm>
              <a:off x="6534026" y="734490"/>
              <a:ext cx="27681" cy="17574"/>
            </a:xfrm>
            <a:custGeom>
              <a:rect l="l" t="t" r="r" b="b"/>
              <a:pathLst>
                <a:path w="430" h="273" extrusionOk="0">
                  <a:moveTo>
                    <a:pt x="235" y="1"/>
                  </a:moveTo>
                  <a:cubicBezTo>
                    <a:pt x="209" y="1"/>
                    <a:pt x="181" y="7"/>
                    <a:pt x="153" y="22"/>
                  </a:cubicBezTo>
                  <a:cubicBezTo>
                    <a:pt x="1" y="94"/>
                    <a:pt x="1" y="245"/>
                    <a:pt x="1" y="254"/>
                  </a:cubicBezTo>
                  <a:cubicBezTo>
                    <a:pt x="1" y="263"/>
                    <a:pt x="10" y="272"/>
                    <a:pt x="19" y="272"/>
                  </a:cubicBezTo>
                  <a:cubicBezTo>
                    <a:pt x="37" y="272"/>
                    <a:pt x="46" y="263"/>
                    <a:pt x="46" y="254"/>
                  </a:cubicBezTo>
                  <a:cubicBezTo>
                    <a:pt x="46" y="245"/>
                    <a:pt x="46" y="121"/>
                    <a:pt x="170" y="58"/>
                  </a:cubicBezTo>
                  <a:cubicBezTo>
                    <a:pt x="192" y="48"/>
                    <a:pt x="213" y="44"/>
                    <a:pt x="233" y="44"/>
                  </a:cubicBezTo>
                  <a:cubicBezTo>
                    <a:pt x="320" y="44"/>
                    <a:pt x="385" y="121"/>
                    <a:pt x="385" y="121"/>
                  </a:cubicBezTo>
                  <a:cubicBezTo>
                    <a:pt x="390" y="131"/>
                    <a:pt x="398" y="135"/>
                    <a:pt x="406" y="135"/>
                  </a:cubicBezTo>
                  <a:cubicBezTo>
                    <a:pt x="411" y="135"/>
                    <a:pt x="417" y="133"/>
                    <a:pt x="420" y="129"/>
                  </a:cubicBezTo>
                  <a:cubicBezTo>
                    <a:pt x="429" y="121"/>
                    <a:pt x="429" y="103"/>
                    <a:pt x="420" y="94"/>
                  </a:cubicBezTo>
                  <a:cubicBezTo>
                    <a:pt x="387" y="60"/>
                    <a:pt x="317" y="1"/>
                    <a:pt x="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12" name="Google Shape;1912;p55"/>
            <p:cNvSpPr/>
            <p:nvPr/>
          </p:nvSpPr>
          <p:spPr>
            <a:xfrm>
              <a:off x="6564475" y="801954"/>
              <a:ext cx="29934" cy="17253"/>
            </a:xfrm>
            <a:custGeom>
              <a:rect l="l" t="t" r="r" b="b"/>
              <a:pathLst>
                <a:path w="465" h="268" extrusionOk="0">
                  <a:moveTo>
                    <a:pt x="438" y="0"/>
                  </a:moveTo>
                  <a:cubicBezTo>
                    <a:pt x="429" y="0"/>
                    <a:pt x="420" y="9"/>
                    <a:pt x="420" y="18"/>
                  </a:cubicBezTo>
                  <a:cubicBezTo>
                    <a:pt x="420" y="27"/>
                    <a:pt x="411" y="197"/>
                    <a:pt x="268" y="223"/>
                  </a:cubicBezTo>
                  <a:cubicBezTo>
                    <a:pt x="257" y="225"/>
                    <a:pt x="246" y="226"/>
                    <a:pt x="235" y="226"/>
                  </a:cubicBezTo>
                  <a:cubicBezTo>
                    <a:pt x="113" y="226"/>
                    <a:pt x="45" y="98"/>
                    <a:pt x="45" y="90"/>
                  </a:cubicBezTo>
                  <a:cubicBezTo>
                    <a:pt x="39" y="83"/>
                    <a:pt x="33" y="77"/>
                    <a:pt x="26" y="77"/>
                  </a:cubicBezTo>
                  <a:cubicBezTo>
                    <a:pt x="24" y="77"/>
                    <a:pt x="21" y="78"/>
                    <a:pt x="19" y="81"/>
                  </a:cubicBezTo>
                  <a:cubicBezTo>
                    <a:pt x="1" y="90"/>
                    <a:pt x="1" y="98"/>
                    <a:pt x="10" y="107"/>
                  </a:cubicBezTo>
                  <a:cubicBezTo>
                    <a:pt x="10" y="107"/>
                    <a:pt x="81" y="268"/>
                    <a:pt x="233" y="268"/>
                  </a:cubicBezTo>
                  <a:lnTo>
                    <a:pt x="277" y="268"/>
                  </a:lnTo>
                  <a:cubicBezTo>
                    <a:pt x="456" y="232"/>
                    <a:pt x="465" y="18"/>
                    <a:pt x="465" y="18"/>
                  </a:cubicBezTo>
                  <a:cubicBezTo>
                    <a:pt x="465" y="9"/>
                    <a:pt x="456" y="0"/>
                    <a:pt x="4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13" name="Google Shape;1913;p55"/>
            <p:cNvSpPr/>
            <p:nvPr/>
          </p:nvSpPr>
          <p:spPr>
            <a:xfrm>
              <a:off x="6481819" y="750197"/>
              <a:ext cx="27038" cy="37466"/>
            </a:xfrm>
            <a:custGeom>
              <a:rect l="l" t="t" r="r" b="b"/>
              <a:pathLst>
                <a:path w="420" h="582" extrusionOk="0">
                  <a:moveTo>
                    <a:pt x="167" y="0"/>
                  </a:moveTo>
                  <a:cubicBezTo>
                    <a:pt x="162" y="0"/>
                    <a:pt x="157" y="1"/>
                    <a:pt x="152" y="1"/>
                  </a:cubicBezTo>
                  <a:cubicBezTo>
                    <a:pt x="0" y="28"/>
                    <a:pt x="27" y="251"/>
                    <a:pt x="27" y="260"/>
                  </a:cubicBezTo>
                  <a:cubicBezTo>
                    <a:pt x="33" y="273"/>
                    <a:pt x="40" y="281"/>
                    <a:pt x="47" y="281"/>
                  </a:cubicBezTo>
                  <a:cubicBezTo>
                    <a:pt x="49" y="281"/>
                    <a:pt x="51" y="280"/>
                    <a:pt x="54" y="278"/>
                  </a:cubicBezTo>
                  <a:cubicBezTo>
                    <a:pt x="72" y="278"/>
                    <a:pt x="72" y="269"/>
                    <a:pt x="72" y="260"/>
                  </a:cubicBezTo>
                  <a:cubicBezTo>
                    <a:pt x="72" y="251"/>
                    <a:pt x="45" y="64"/>
                    <a:pt x="161" y="46"/>
                  </a:cubicBezTo>
                  <a:cubicBezTo>
                    <a:pt x="164" y="45"/>
                    <a:pt x="167" y="45"/>
                    <a:pt x="171" y="45"/>
                  </a:cubicBezTo>
                  <a:cubicBezTo>
                    <a:pt x="239" y="45"/>
                    <a:pt x="306" y="214"/>
                    <a:pt x="357" y="367"/>
                  </a:cubicBezTo>
                  <a:cubicBezTo>
                    <a:pt x="321" y="338"/>
                    <a:pt x="284" y="309"/>
                    <a:pt x="243" y="309"/>
                  </a:cubicBezTo>
                  <a:cubicBezTo>
                    <a:pt x="234" y="309"/>
                    <a:pt x="224" y="310"/>
                    <a:pt x="214" y="314"/>
                  </a:cubicBezTo>
                  <a:cubicBezTo>
                    <a:pt x="125" y="340"/>
                    <a:pt x="152" y="537"/>
                    <a:pt x="161" y="563"/>
                  </a:cubicBezTo>
                  <a:cubicBezTo>
                    <a:pt x="161" y="572"/>
                    <a:pt x="170" y="581"/>
                    <a:pt x="179" y="581"/>
                  </a:cubicBezTo>
                  <a:lnTo>
                    <a:pt x="187" y="581"/>
                  </a:lnTo>
                  <a:cubicBezTo>
                    <a:pt x="196" y="572"/>
                    <a:pt x="205" y="563"/>
                    <a:pt x="205" y="555"/>
                  </a:cubicBezTo>
                  <a:cubicBezTo>
                    <a:pt x="187" y="492"/>
                    <a:pt x="187" y="367"/>
                    <a:pt x="232" y="358"/>
                  </a:cubicBezTo>
                  <a:cubicBezTo>
                    <a:pt x="237" y="357"/>
                    <a:pt x="242" y="356"/>
                    <a:pt x="247" y="356"/>
                  </a:cubicBezTo>
                  <a:cubicBezTo>
                    <a:pt x="298" y="356"/>
                    <a:pt x="359" y="433"/>
                    <a:pt x="384" y="465"/>
                  </a:cubicBezTo>
                  <a:cubicBezTo>
                    <a:pt x="384" y="474"/>
                    <a:pt x="402" y="474"/>
                    <a:pt x="411" y="474"/>
                  </a:cubicBezTo>
                  <a:cubicBezTo>
                    <a:pt x="419" y="465"/>
                    <a:pt x="419" y="456"/>
                    <a:pt x="419" y="447"/>
                  </a:cubicBezTo>
                  <a:cubicBezTo>
                    <a:pt x="402" y="370"/>
                    <a:pt x="310" y="0"/>
                    <a:pt x="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14" name="Google Shape;1914;p55"/>
            <p:cNvSpPr/>
            <p:nvPr/>
          </p:nvSpPr>
          <p:spPr>
            <a:xfrm>
              <a:off x="6439267" y="637220"/>
              <a:ext cx="224669" cy="130874"/>
            </a:xfrm>
            <a:custGeom>
              <a:rect l="l" t="t" r="r" b="b"/>
              <a:pathLst>
                <a:path w="3490" h="2032" extrusionOk="0">
                  <a:moveTo>
                    <a:pt x="1563" y="0"/>
                  </a:moveTo>
                  <a:cubicBezTo>
                    <a:pt x="1276" y="0"/>
                    <a:pt x="928" y="69"/>
                    <a:pt x="634" y="329"/>
                  </a:cubicBezTo>
                  <a:cubicBezTo>
                    <a:pt x="1" y="891"/>
                    <a:pt x="81" y="1747"/>
                    <a:pt x="465" y="2033"/>
                  </a:cubicBezTo>
                  <a:cubicBezTo>
                    <a:pt x="465" y="1765"/>
                    <a:pt x="670" y="1551"/>
                    <a:pt x="938" y="1551"/>
                  </a:cubicBezTo>
                  <a:cubicBezTo>
                    <a:pt x="1000" y="1551"/>
                    <a:pt x="1063" y="1569"/>
                    <a:pt x="1125" y="1596"/>
                  </a:cubicBezTo>
                  <a:lnTo>
                    <a:pt x="1767" y="1382"/>
                  </a:lnTo>
                  <a:cubicBezTo>
                    <a:pt x="1767" y="1382"/>
                    <a:pt x="1910" y="1221"/>
                    <a:pt x="1767" y="1007"/>
                  </a:cubicBezTo>
                  <a:cubicBezTo>
                    <a:pt x="1767" y="1007"/>
                    <a:pt x="1791" y="1005"/>
                    <a:pt x="1827" y="1005"/>
                  </a:cubicBezTo>
                  <a:cubicBezTo>
                    <a:pt x="1964" y="1005"/>
                    <a:pt x="2286" y="1038"/>
                    <a:pt x="2258" y="1355"/>
                  </a:cubicBezTo>
                  <a:lnTo>
                    <a:pt x="3489" y="1141"/>
                  </a:lnTo>
                  <a:cubicBezTo>
                    <a:pt x="3489" y="1141"/>
                    <a:pt x="3245" y="8"/>
                    <a:pt x="2496" y="8"/>
                  </a:cubicBezTo>
                  <a:cubicBezTo>
                    <a:pt x="2386" y="8"/>
                    <a:pt x="2266" y="32"/>
                    <a:pt x="2133" y="88"/>
                  </a:cubicBezTo>
                  <a:cubicBezTo>
                    <a:pt x="2133" y="88"/>
                    <a:pt x="1887" y="0"/>
                    <a:pt x="1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15" name="Google Shape;1915;p55"/>
            <p:cNvSpPr/>
            <p:nvPr/>
          </p:nvSpPr>
          <p:spPr>
            <a:xfrm>
              <a:off x="6420920" y="621126"/>
              <a:ext cx="157976" cy="138406"/>
            </a:xfrm>
            <a:custGeom>
              <a:rect l="l" t="t" r="r" b="b"/>
              <a:pathLst>
                <a:path w="2454" h="2150" extrusionOk="0">
                  <a:moveTo>
                    <a:pt x="1451" y="0"/>
                  </a:moveTo>
                  <a:cubicBezTo>
                    <a:pt x="1236" y="0"/>
                    <a:pt x="1007" y="40"/>
                    <a:pt x="786" y="151"/>
                  </a:cubicBezTo>
                  <a:cubicBezTo>
                    <a:pt x="1" y="534"/>
                    <a:pt x="81" y="1694"/>
                    <a:pt x="438" y="2149"/>
                  </a:cubicBezTo>
                  <a:lnTo>
                    <a:pt x="2454" y="258"/>
                  </a:lnTo>
                  <a:cubicBezTo>
                    <a:pt x="2454" y="258"/>
                    <a:pt x="1999" y="0"/>
                    <a:pt x="14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16" name="Google Shape;1916;p55"/>
            <p:cNvSpPr/>
            <p:nvPr/>
          </p:nvSpPr>
          <p:spPr>
            <a:xfrm>
              <a:off x="6538082" y="591578"/>
              <a:ext cx="144779" cy="84074"/>
            </a:xfrm>
            <a:custGeom>
              <a:rect l="l" t="t" r="r" b="b"/>
              <a:pathLst>
                <a:path w="2249" h="1306" extrusionOk="0">
                  <a:moveTo>
                    <a:pt x="1624" y="1"/>
                  </a:moveTo>
                  <a:cubicBezTo>
                    <a:pt x="1034" y="1"/>
                    <a:pt x="0" y="1306"/>
                    <a:pt x="0" y="1306"/>
                  </a:cubicBezTo>
                  <a:lnTo>
                    <a:pt x="1624" y="1109"/>
                  </a:lnTo>
                  <a:cubicBezTo>
                    <a:pt x="1624" y="1109"/>
                    <a:pt x="2249" y="83"/>
                    <a:pt x="1669" y="3"/>
                  </a:cubicBezTo>
                  <a:cubicBezTo>
                    <a:pt x="1654" y="1"/>
                    <a:pt x="1639" y="1"/>
                    <a:pt x="16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17" name="Google Shape;1917;p55"/>
            <p:cNvSpPr/>
            <p:nvPr/>
          </p:nvSpPr>
          <p:spPr>
            <a:xfrm>
              <a:off x="6433538" y="629237"/>
              <a:ext cx="42552" cy="88323"/>
            </a:xfrm>
            <a:custGeom>
              <a:rect l="l" t="t" r="r" b="b"/>
              <a:pathLst>
                <a:path w="661" h="1372" extrusionOk="0">
                  <a:moveTo>
                    <a:pt x="585" y="0"/>
                  </a:moveTo>
                  <a:cubicBezTo>
                    <a:pt x="581" y="0"/>
                    <a:pt x="576" y="3"/>
                    <a:pt x="572" y="7"/>
                  </a:cubicBezTo>
                  <a:cubicBezTo>
                    <a:pt x="563" y="7"/>
                    <a:pt x="1" y="596"/>
                    <a:pt x="616" y="1363"/>
                  </a:cubicBezTo>
                  <a:cubicBezTo>
                    <a:pt x="625" y="1372"/>
                    <a:pt x="625" y="1372"/>
                    <a:pt x="634" y="1372"/>
                  </a:cubicBezTo>
                  <a:lnTo>
                    <a:pt x="652" y="1372"/>
                  </a:lnTo>
                  <a:cubicBezTo>
                    <a:pt x="661" y="1363"/>
                    <a:pt x="661" y="1345"/>
                    <a:pt x="652" y="1336"/>
                  </a:cubicBezTo>
                  <a:cubicBezTo>
                    <a:pt x="54" y="596"/>
                    <a:pt x="581" y="61"/>
                    <a:pt x="598" y="34"/>
                  </a:cubicBezTo>
                  <a:cubicBezTo>
                    <a:pt x="607" y="25"/>
                    <a:pt x="607" y="16"/>
                    <a:pt x="598" y="7"/>
                  </a:cubicBezTo>
                  <a:cubicBezTo>
                    <a:pt x="594" y="3"/>
                    <a:pt x="590" y="0"/>
                    <a:pt x="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18" name="Google Shape;1918;p55"/>
            <p:cNvSpPr/>
            <p:nvPr/>
          </p:nvSpPr>
          <p:spPr>
            <a:xfrm>
              <a:off x="6493277" y="631362"/>
              <a:ext cx="41972" cy="41973"/>
            </a:xfrm>
            <a:custGeom>
              <a:rect l="l" t="t" r="r" b="b"/>
              <a:pathLst>
                <a:path w="652" h="652" extrusionOk="0">
                  <a:moveTo>
                    <a:pt x="331" y="1"/>
                  </a:moveTo>
                  <a:cubicBezTo>
                    <a:pt x="143" y="1"/>
                    <a:pt x="1" y="143"/>
                    <a:pt x="1" y="331"/>
                  </a:cubicBezTo>
                  <a:cubicBezTo>
                    <a:pt x="1" y="509"/>
                    <a:pt x="143" y="652"/>
                    <a:pt x="331" y="652"/>
                  </a:cubicBezTo>
                  <a:cubicBezTo>
                    <a:pt x="509" y="652"/>
                    <a:pt x="652" y="509"/>
                    <a:pt x="652" y="331"/>
                  </a:cubicBezTo>
                  <a:cubicBezTo>
                    <a:pt x="652" y="143"/>
                    <a:pt x="509" y="1"/>
                    <a:pt x="3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19" name="Google Shape;1919;p55"/>
            <p:cNvSpPr/>
            <p:nvPr/>
          </p:nvSpPr>
          <p:spPr>
            <a:xfrm>
              <a:off x="6492119" y="630203"/>
              <a:ext cx="44869" cy="44290"/>
            </a:xfrm>
            <a:custGeom>
              <a:rect l="l" t="t" r="r" b="b"/>
              <a:pathLst>
                <a:path w="697" h="688" extrusionOk="0">
                  <a:moveTo>
                    <a:pt x="349" y="37"/>
                  </a:moveTo>
                  <a:cubicBezTo>
                    <a:pt x="509" y="37"/>
                    <a:pt x="652" y="179"/>
                    <a:pt x="652" y="349"/>
                  </a:cubicBezTo>
                  <a:cubicBezTo>
                    <a:pt x="652" y="509"/>
                    <a:pt x="509" y="652"/>
                    <a:pt x="349" y="652"/>
                  </a:cubicBezTo>
                  <a:cubicBezTo>
                    <a:pt x="179" y="652"/>
                    <a:pt x="45" y="509"/>
                    <a:pt x="45" y="349"/>
                  </a:cubicBezTo>
                  <a:cubicBezTo>
                    <a:pt x="45" y="179"/>
                    <a:pt x="179" y="37"/>
                    <a:pt x="349" y="37"/>
                  </a:cubicBezTo>
                  <a:close/>
                  <a:moveTo>
                    <a:pt x="349" y="1"/>
                  </a:moveTo>
                  <a:cubicBezTo>
                    <a:pt x="152" y="1"/>
                    <a:pt x="1" y="153"/>
                    <a:pt x="1" y="349"/>
                  </a:cubicBezTo>
                  <a:cubicBezTo>
                    <a:pt x="1" y="536"/>
                    <a:pt x="152" y="688"/>
                    <a:pt x="349" y="688"/>
                  </a:cubicBezTo>
                  <a:cubicBezTo>
                    <a:pt x="536" y="688"/>
                    <a:pt x="697" y="536"/>
                    <a:pt x="697" y="349"/>
                  </a:cubicBezTo>
                  <a:cubicBezTo>
                    <a:pt x="697" y="153"/>
                    <a:pt x="536" y="1"/>
                    <a:pt x="3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20" name="Google Shape;1920;p55"/>
            <p:cNvSpPr/>
            <p:nvPr/>
          </p:nvSpPr>
          <p:spPr>
            <a:xfrm>
              <a:off x="6465146" y="615847"/>
              <a:ext cx="15579" cy="15579"/>
            </a:xfrm>
            <a:custGeom>
              <a:rect l="l" t="t" r="r" b="b"/>
              <a:pathLst>
                <a:path w="241" h="241" extrusionOk="0">
                  <a:moveTo>
                    <a:pt x="125" y="1"/>
                  </a:moveTo>
                  <a:cubicBezTo>
                    <a:pt x="54" y="1"/>
                    <a:pt x="0" y="54"/>
                    <a:pt x="0" y="117"/>
                  </a:cubicBezTo>
                  <a:cubicBezTo>
                    <a:pt x="0" y="188"/>
                    <a:pt x="54" y="242"/>
                    <a:pt x="125" y="242"/>
                  </a:cubicBezTo>
                  <a:cubicBezTo>
                    <a:pt x="188" y="242"/>
                    <a:pt x="241" y="188"/>
                    <a:pt x="241" y="117"/>
                  </a:cubicBezTo>
                  <a:cubicBezTo>
                    <a:pt x="241" y="54"/>
                    <a:pt x="188" y="1"/>
                    <a:pt x="1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21" name="Google Shape;1921;p55"/>
            <p:cNvSpPr/>
            <p:nvPr/>
          </p:nvSpPr>
          <p:spPr>
            <a:xfrm>
              <a:off x="6301442" y="865106"/>
              <a:ext cx="503734" cy="588774"/>
            </a:xfrm>
            <a:custGeom>
              <a:rect l="l" t="t" r="r" b="b"/>
              <a:pathLst>
                <a:path w="7825" h="9146" extrusionOk="0">
                  <a:moveTo>
                    <a:pt x="3061" y="1"/>
                  </a:moveTo>
                  <a:cubicBezTo>
                    <a:pt x="3061" y="1"/>
                    <a:pt x="1633" y="241"/>
                    <a:pt x="1196" y="572"/>
                  </a:cubicBezTo>
                  <a:cubicBezTo>
                    <a:pt x="768" y="902"/>
                    <a:pt x="1" y="8592"/>
                    <a:pt x="1" y="8592"/>
                  </a:cubicBezTo>
                  <a:cubicBezTo>
                    <a:pt x="1" y="8592"/>
                    <a:pt x="1172" y="9146"/>
                    <a:pt x="2609" y="9146"/>
                  </a:cubicBezTo>
                  <a:cubicBezTo>
                    <a:pt x="2891" y="9146"/>
                    <a:pt x="3184" y="9125"/>
                    <a:pt x="3480" y="9073"/>
                  </a:cubicBezTo>
                  <a:cubicBezTo>
                    <a:pt x="5273" y="8761"/>
                    <a:pt x="7825" y="7191"/>
                    <a:pt x="7825" y="7191"/>
                  </a:cubicBezTo>
                  <a:lnTo>
                    <a:pt x="5443" y="688"/>
                  </a:lnTo>
                  <a:lnTo>
                    <a:pt x="4283" y="108"/>
                  </a:lnTo>
                  <a:lnTo>
                    <a:pt x="4283" y="482"/>
                  </a:lnTo>
                  <a:lnTo>
                    <a:pt x="30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22" name="Google Shape;1922;p55"/>
            <p:cNvSpPr/>
            <p:nvPr/>
          </p:nvSpPr>
          <p:spPr>
            <a:xfrm>
              <a:off x="6498427" y="858217"/>
              <a:ext cx="78795" cy="86198"/>
            </a:xfrm>
            <a:custGeom>
              <a:rect l="l" t="t" r="r" b="b"/>
              <a:pathLst>
                <a:path w="1224" h="1339" extrusionOk="0">
                  <a:moveTo>
                    <a:pt x="509" y="1"/>
                  </a:moveTo>
                  <a:lnTo>
                    <a:pt x="1" y="108"/>
                  </a:lnTo>
                  <a:lnTo>
                    <a:pt x="902" y="1339"/>
                  </a:lnTo>
                  <a:lnTo>
                    <a:pt x="1223" y="589"/>
                  </a:lnTo>
                  <a:lnTo>
                    <a:pt x="5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23" name="Google Shape;1923;p55"/>
            <p:cNvSpPr/>
            <p:nvPr/>
          </p:nvSpPr>
          <p:spPr>
            <a:xfrm>
              <a:off x="6405277" y="857316"/>
              <a:ext cx="174199" cy="176130"/>
            </a:xfrm>
            <a:custGeom>
              <a:rect l="l" t="t" r="r" b="b"/>
              <a:pathLst>
                <a:path w="2706" h="2736" extrusionOk="0">
                  <a:moveTo>
                    <a:pt x="905" y="1"/>
                  </a:moveTo>
                  <a:cubicBezTo>
                    <a:pt x="426" y="1"/>
                    <a:pt x="1" y="350"/>
                    <a:pt x="520" y="1165"/>
                  </a:cubicBezTo>
                  <a:cubicBezTo>
                    <a:pt x="1100" y="2075"/>
                    <a:pt x="2706" y="2735"/>
                    <a:pt x="2706" y="2735"/>
                  </a:cubicBezTo>
                  <a:cubicBezTo>
                    <a:pt x="2706" y="2735"/>
                    <a:pt x="1608" y="113"/>
                    <a:pt x="1073" y="15"/>
                  </a:cubicBezTo>
                  <a:cubicBezTo>
                    <a:pt x="1017" y="5"/>
                    <a:pt x="961" y="1"/>
                    <a:pt x="9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24" name="Google Shape;1924;p55"/>
            <p:cNvSpPr/>
            <p:nvPr/>
          </p:nvSpPr>
          <p:spPr>
            <a:xfrm>
              <a:off x="6579410" y="878302"/>
              <a:ext cx="121282" cy="155144"/>
            </a:xfrm>
            <a:custGeom>
              <a:rect l="l" t="t" r="r" b="b"/>
              <a:pathLst>
                <a:path w="1884" h="2410" extrusionOk="0">
                  <a:moveTo>
                    <a:pt x="541" y="0"/>
                  </a:moveTo>
                  <a:cubicBezTo>
                    <a:pt x="71" y="0"/>
                    <a:pt x="1" y="2409"/>
                    <a:pt x="1" y="2409"/>
                  </a:cubicBezTo>
                  <a:cubicBezTo>
                    <a:pt x="1" y="2409"/>
                    <a:pt x="1883" y="108"/>
                    <a:pt x="554" y="1"/>
                  </a:cubicBezTo>
                  <a:cubicBezTo>
                    <a:pt x="549" y="0"/>
                    <a:pt x="545" y="0"/>
                    <a:pt x="5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25" name="Google Shape;1925;p55"/>
            <p:cNvSpPr/>
            <p:nvPr/>
          </p:nvSpPr>
          <p:spPr>
            <a:xfrm>
              <a:off x="6577157" y="866844"/>
              <a:ext cx="50599" cy="54011"/>
            </a:xfrm>
            <a:custGeom>
              <a:rect l="l" t="t" r="r" b="b"/>
              <a:pathLst>
                <a:path w="786" h="839" extrusionOk="0">
                  <a:moveTo>
                    <a:pt x="0" y="0"/>
                  </a:moveTo>
                  <a:lnTo>
                    <a:pt x="0" y="455"/>
                  </a:lnTo>
                  <a:lnTo>
                    <a:pt x="785" y="839"/>
                  </a:lnTo>
                  <a:lnTo>
                    <a:pt x="785" y="839"/>
                  </a:lnTo>
                  <a:lnTo>
                    <a:pt x="3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26" name="Google Shape;1926;p55"/>
            <p:cNvSpPr/>
            <p:nvPr/>
          </p:nvSpPr>
          <p:spPr>
            <a:xfrm>
              <a:off x="6563317" y="1011558"/>
              <a:ext cx="32252" cy="32767"/>
            </a:xfrm>
            <a:custGeom>
              <a:rect l="l" t="t" r="r" b="b"/>
              <a:pathLst>
                <a:path w="501" h="509" extrusionOk="0">
                  <a:moveTo>
                    <a:pt x="251" y="0"/>
                  </a:moveTo>
                  <a:cubicBezTo>
                    <a:pt x="108" y="0"/>
                    <a:pt x="1" y="116"/>
                    <a:pt x="1" y="259"/>
                  </a:cubicBezTo>
                  <a:cubicBezTo>
                    <a:pt x="1" y="402"/>
                    <a:pt x="108" y="509"/>
                    <a:pt x="251" y="509"/>
                  </a:cubicBezTo>
                  <a:cubicBezTo>
                    <a:pt x="393" y="509"/>
                    <a:pt x="501" y="402"/>
                    <a:pt x="501" y="259"/>
                  </a:cubicBezTo>
                  <a:cubicBezTo>
                    <a:pt x="501" y="116"/>
                    <a:pt x="393" y="0"/>
                    <a:pt x="2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27" name="Google Shape;1927;p55"/>
            <p:cNvSpPr/>
            <p:nvPr/>
          </p:nvSpPr>
          <p:spPr>
            <a:xfrm>
              <a:off x="6513941" y="1033381"/>
              <a:ext cx="94245" cy="110918"/>
            </a:xfrm>
            <a:custGeom>
              <a:rect l="l" t="t" r="r" b="b"/>
              <a:pathLst>
                <a:path w="1464" h="1723" extrusionOk="0">
                  <a:moveTo>
                    <a:pt x="1018" y="0"/>
                  </a:moveTo>
                  <a:cubicBezTo>
                    <a:pt x="1" y="687"/>
                    <a:pt x="527" y="1722"/>
                    <a:pt x="527" y="1722"/>
                  </a:cubicBezTo>
                  <a:cubicBezTo>
                    <a:pt x="1464" y="946"/>
                    <a:pt x="1018" y="1"/>
                    <a:pt x="10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28" name="Google Shape;1928;p55"/>
            <p:cNvSpPr/>
            <p:nvPr/>
          </p:nvSpPr>
          <p:spPr>
            <a:xfrm>
              <a:off x="6580569" y="1028231"/>
              <a:ext cx="82786" cy="80469"/>
            </a:xfrm>
            <a:custGeom>
              <a:rect l="l" t="t" r="r" b="b"/>
              <a:pathLst>
                <a:path w="1286" h="1250" extrusionOk="0">
                  <a:moveTo>
                    <a:pt x="1" y="0"/>
                  </a:moveTo>
                  <a:lnTo>
                    <a:pt x="1" y="0"/>
                  </a:lnTo>
                  <a:cubicBezTo>
                    <a:pt x="134" y="1222"/>
                    <a:pt x="1285" y="1249"/>
                    <a:pt x="1285" y="1249"/>
                  </a:cubicBezTo>
                  <a:cubicBezTo>
                    <a:pt x="1044" y="54"/>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29" name="Google Shape;1929;p55"/>
            <p:cNvSpPr/>
            <p:nvPr/>
          </p:nvSpPr>
          <p:spPr>
            <a:xfrm>
              <a:off x="6289983" y="893752"/>
              <a:ext cx="211407" cy="355028"/>
            </a:xfrm>
            <a:custGeom>
              <a:rect l="l" t="t" r="r" b="b"/>
              <a:pathLst>
                <a:path w="3284" h="5515" extrusionOk="0">
                  <a:moveTo>
                    <a:pt x="1421" y="0"/>
                  </a:moveTo>
                  <a:cubicBezTo>
                    <a:pt x="820" y="0"/>
                    <a:pt x="493" y="623"/>
                    <a:pt x="250" y="2714"/>
                  </a:cubicBezTo>
                  <a:cubicBezTo>
                    <a:pt x="1" y="4864"/>
                    <a:pt x="179" y="5515"/>
                    <a:pt x="179" y="5515"/>
                  </a:cubicBezTo>
                  <a:lnTo>
                    <a:pt x="3283" y="4043"/>
                  </a:lnTo>
                  <a:cubicBezTo>
                    <a:pt x="3283" y="4043"/>
                    <a:pt x="2177" y="46"/>
                    <a:pt x="1472" y="2"/>
                  </a:cubicBezTo>
                  <a:cubicBezTo>
                    <a:pt x="1455" y="1"/>
                    <a:pt x="1438"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30" name="Google Shape;1930;p55"/>
            <p:cNvSpPr/>
            <p:nvPr/>
          </p:nvSpPr>
          <p:spPr>
            <a:xfrm>
              <a:off x="6296871" y="1130651"/>
              <a:ext cx="198211" cy="93473"/>
            </a:xfrm>
            <a:custGeom>
              <a:rect l="l" t="t" r="r" b="b"/>
              <a:pathLst>
                <a:path w="3079" h="1452" extrusionOk="0">
                  <a:moveTo>
                    <a:pt x="3056" y="0"/>
                  </a:moveTo>
                  <a:cubicBezTo>
                    <a:pt x="3052" y="0"/>
                    <a:pt x="3046" y="2"/>
                    <a:pt x="3043" y="6"/>
                  </a:cubicBezTo>
                  <a:lnTo>
                    <a:pt x="9" y="1416"/>
                  </a:lnTo>
                  <a:cubicBezTo>
                    <a:pt x="1" y="1416"/>
                    <a:pt x="1" y="1433"/>
                    <a:pt x="1" y="1442"/>
                  </a:cubicBezTo>
                  <a:cubicBezTo>
                    <a:pt x="9" y="1451"/>
                    <a:pt x="9" y="1451"/>
                    <a:pt x="18" y="1451"/>
                  </a:cubicBezTo>
                  <a:lnTo>
                    <a:pt x="27" y="1451"/>
                  </a:lnTo>
                  <a:lnTo>
                    <a:pt x="3060" y="42"/>
                  </a:lnTo>
                  <a:cubicBezTo>
                    <a:pt x="3069" y="33"/>
                    <a:pt x="3078" y="24"/>
                    <a:pt x="3069" y="15"/>
                  </a:cubicBezTo>
                  <a:cubicBezTo>
                    <a:pt x="3069" y="4"/>
                    <a:pt x="3063" y="0"/>
                    <a:pt x="30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31" name="Google Shape;1931;p55"/>
            <p:cNvSpPr/>
            <p:nvPr/>
          </p:nvSpPr>
          <p:spPr>
            <a:xfrm>
              <a:off x="6621897" y="1783408"/>
              <a:ext cx="141947" cy="227437"/>
            </a:xfrm>
            <a:custGeom>
              <a:rect l="l" t="t" r="r" b="b"/>
              <a:pathLst>
                <a:path w="2205" h="3533" extrusionOk="0">
                  <a:moveTo>
                    <a:pt x="1312" y="0"/>
                  </a:moveTo>
                  <a:lnTo>
                    <a:pt x="1268" y="999"/>
                  </a:lnTo>
                  <a:lnTo>
                    <a:pt x="313" y="714"/>
                  </a:lnTo>
                  <a:lnTo>
                    <a:pt x="920" y="1508"/>
                  </a:lnTo>
                  <a:lnTo>
                    <a:pt x="1" y="1909"/>
                  </a:lnTo>
                  <a:lnTo>
                    <a:pt x="982" y="2123"/>
                  </a:lnTo>
                  <a:lnTo>
                    <a:pt x="536" y="3024"/>
                  </a:lnTo>
                  <a:lnTo>
                    <a:pt x="1419" y="2552"/>
                  </a:lnTo>
                  <a:lnTo>
                    <a:pt x="1660" y="3533"/>
                  </a:lnTo>
                  <a:lnTo>
                    <a:pt x="2035" y="2605"/>
                  </a:lnTo>
                  <a:lnTo>
                    <a:pt x="2204" y="2721"/>
                  </a:lnTo>
                  <a:lnTo>
                    <a:pt x="2204" y="464"/>
                  </a:lnTo>
                  <a:lnTo>
                    <a:pt x="1865" y="839"/>
                  </a:lnTo>
                  <a:lnTo>
                    <a:pt x="13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32" name="Google Shape;1932;p55"/>
            <p:cNvSpPr/>
            <p:nvPr/>
          </p:nvSpPr>
          <p:spPr>
            <a:xfrm>
              <a:off x="6404247" y="1773044"/>
              <a:ext cx="163770" cy="194734"/>
            </a:xfrm>
            <a:custGeom>
              <a:rect l="l" t="t" r="r" b="b"/>
              <a:pathLst>
                <a:path w="2544" h="3025" extrusionOk="0">
                  <a:moveTo>
                    <a:pt x="1312" y="1"/>
                  </a:moveTo>
                  <a:lnTo>
                    <a:pt x="1268" y="1000"/>
                  </a:lnTo>
                  <a:lnTo>
                    <a:pt x="313" y="714"/>
                  </a:lnTo>
                  <a:lnTo>
                    <a:pt x="920" y="1508"/>
                  </a:lnTo>
                  <a:lnTo>
                    <a:pt x="1" y="1910"/>
                  </a:lnTo>
                  <a:lnTo>
                    <a:pt x="982" y="2124"/>
                  </a:lnTo>
                  <a:lnTo>
                    <a:pt x="536" y="3025"/>
                  </a:lnTo>
                  <a:lnTo>
                    <a:pt x="1419" y="2561"/>
                  </a:lnTo>
                  <a:lnTo>
                    <a:pt x="1455" y="2695"/>
                  </a:lnTo>
                  <a:lnTo>
                    <a:pt x="1865" y="2061"/>
                  </a:lnTo>
                  <a:cubicBezTo>
                    <a:pt x="2097" y="1714"/>
                    <a:pt x="2285" y="1339"/>
                    <a:pt x="2445" y="955"/>
                  </a:cubicBezTo>
                  <a:lnTo>
                    <a:pt x="2543" y="99"/>
                  </a:lnTo>
                  <a:lnTo>
                    <a:pt x="1865" y="839"/>
                  </a:lnTo>
                  <a:lnTo>
                    <a:pt x="13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33" name="Google Shape;1933;p55"/>
            <p:cNvSpPr/>
            <p:nvPr/>
          </p:nvSpPr>
          <p:spPr>
            <a:xfrm>
              <a:off x="6562802" y="2436939"/>
              <a:ext cx="314729" cy="201622"/>
            </a:xfrm>
            <a:custGeom>
              <a:rect l="l" t="t" r="r" b="b"/>
              <a:pathLst>
                <a:path w="4889" h="3132" extrusionOk="0">
                  <a:moveTo>
                    <a:pt x="0" y="0"/>
                  </a:moveTo>
                  <a:lnTo>
                    <a:pt x="0" y="3132"/>
                  </a:lnTo>
                  <a:lnTo>
                    <a:pt x="4737" y="3132"/>
                  </a:lnTo>
                  <a:cubicBezTo>
                    <a:pt x="4737" y="3132"/>
                    <a:pt x="4889" y="1767"/>
                    <a:pt x="4514" y="1562"/>
                  </a:cubicBezTo>
                  <a:cubicBezTo>
                    <a:pt x="4471" y="1538"/>
                    <a:pt x="4423" y="1528"/>
                    <a:pt x="4371" y="1528"/>
                  </a:cubicBezTo>
                  <a:cubicBezTo>
                    <a:pt x="3987" y="1528"/>
                    <a:pt x="3426" y="2097"/>
                    <a:pt x="3426" y="2097"/>
                  </a:cubicBezTo>
                  <a:lnTo>
                    <a:pt x="2186" y="1062"/>
                  </a:lnTo>
                  <a:lnTo>
                    <a:pt x="238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34" name="Google Shape;1934;p55"/>
            <p:cNvSpPr/>
            <p:nvPr/>
          </p:nvSpPr>
          <p:spPr>
            <a:xfrm>
              <a:off x="6562802" y="2610364"/>
              <a:ext cx="306682" cy="28196"/>
            </a:xfrm>
            <a:custGeom>
              <a:rect l="l" t="t" r="r" b="b"/>
              <a:pathLst>
                <a:path w="4764" h="438" extrusionOk="0">
                  <a:moveTo>
                    <a:pt x="0" y="1"/>
                  </a:moveTo>
                  <a:lnTo>
                    <a:pt x="0" y="438"/>
                  </a:lnTo>
                  <a:lnTo>
                    <a:pt x="4737" y="438"/>
                  </a:lnTo>
                  <a:cubicBezTo>
                    <a:pt x="4737" y="438"/>
                    <a:pt x="4755" y="250"/>
                    <a:pt x="47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35" name="Google Shape;1935;p55"/>
            <p:cNvSpPr/>
            <p:nvPr/>
          </p:nvSpPr>
          <p:spPr>
            <a:xfrm>
              <a:off x="6673590" y="2451874"/>
              <a:ext cx="69010" cy="2897"/>
            </a:xfrm>
            <a:custGeom>
              <a:rect l="l" t="t" r="r" b="b"/>
              <a:pathLst>
                <a:path w="1072" h="45" extrusionOk="0">
                  <a:moveTo>
                    <a:pt x="19" y="0"/>
                  </a:moveTo>
                  <a:cubicBezTo>
                    <a:pt x="10" y="0"/>
                    <a:pt x="1" y="9"/>
                    <a:pt x="1" y="18"/>
                  </a:cubicBezTo>
                  <a:cubicBezTo>
                    <a:pt x="1" y="27"/>
                    <a:pt x="10" y="45"/>
                    <a:pt x="19" y="45"/>
                  </a:cubicBezTo>
                  <a:lnTo>
                    <a:pt x="1045" y="45"/>
                  </a:lnTo>
                  <a:cubicBezTo>
                    <a:pt x="1062" y="45"/>
                    <a:pt x="1071" y="27"/>
                    <a:pt x="1071" y="18"/>
                  </a:cubicBezTo>
                  <a:cubicBezTo>
                    <a:pt x="1071" y="9"/>
                    <a:pt x="1062" y="0"/>
                    <a:pt x="10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36" name="Google Shape;1936;p55"/>
            <p:cNvSpPr/>
            <p:nvPr/>
          </p:nvSpPr>
          <p:spPr>
            <a:xfrm>
              <a:off x="6673590" y="2478847"/>
              <a:ext cx="69010" cy="2961"/>
            </a:xfrm>
            <a:custGeom>
              <a:rect l="l" t="t" r="r" b="b"/>
              <a:pathLst>
                <a:path w="1072" h="46" extrusionOk="0">
                  <a:moveTo>
                    <a:pt x="19" y="1"/>
                  </a:moveTo>
                  <a:cubicBezTo>
                    <a:pt x="10" y="1"/>
                    <a:pt x="1" y="10"/>
                    <a:pt x="1" y="18"/>
                  </a:cubicBezTo>
                  <a:cubicBezTo>
                    <a:pt x="1" y="27"/>
                    <a:pt x="10" y="45"/>
                    <a:pt x="19" y="45"/>
                  </a:cubicBezTo>
                  <a:lnTo>
                    <a:pt x="1045" y="45"/>
                  </a:lnTo>
                  <a:cubicBezTo>
                    <a:pt x="1062" y="45"/>
                    <a:pt x="1071" y="27"/>
                    <a:pt x="1071" y="18"/>
                  </a:cubicBezTo>
                  <a:cubicBezTo>
                    <a:pt x="1071" y="10"/>
                    <a:pt x="1062" y="1"/>
                    <a:pt x="10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37" name="Google Shape;1937;p55"/>
            <p:cNvSpPr/>
            <p:nvPr/>
          </p:nvSpPr>
          <p:spPr>
            <a:xfrm>
              <a:off x="6575419" y="2502987"/>
              <a:ext cx="69525" cy="69525"/>
            </a:xfrm>
            <a:custGeom>
              <a:rect l="l" t="t" r="r" b="b"/>
              <a:pathLst>
                <a:path w="1080" h="1080" extrusionOk="0">
                  <a:moveTo>
                    <a:pt x="544" y="45"/>
                  </a:moveTo>
                  <a:cubicBezTo>
                    <a:pt x="812" y="45"/>
                    <a:pt x="1035" y="268"/>
                    <a:pt x="1035" y="536"/>
                  </a:cubicBezTo>
                  <a:cubicBezTo>
                    <a:pt x="1035" y="812"/>
                    <a:pt x="812" y="1035"/>
                    <a:pt x="544" y="1035"/>
                  </a:cubicBezTo>
                  <a:cubicBezTo>
                    <a:pt x="268" y="1035"/>
                    <a:pt x="45" y="812"/>
                    <a:pt x="45" y="536"/>
                  </a:cubicBezTo>
                  <a:cubicBezTo>
                    <a:pt x="45" y="268"/>
                    <a:pt x="268" y="45"/>
                    <a:pt x="544" y="45"/>
                  </a:cubicBezTo>
                  <a:close/>
                  <a:moveTo>
                    <a:pt x="544" y="0"/>
                  </a:moveTo>
                  <a:cubicBezTo>
                    <a:pt x="250" y="0"/>
                    <a:pt x="0" y="241"/>
                    <a:pt x="0" y="536"/>
                  </a:cubicBezTo>
                  <a:cubicBezTo>
                    <a:pt x="0" y="839"/>
                    <a:pt x="250" y="1080"/>
                    <a:pt x="544" y="1080"/>
                  </a:cubicBezTo>
                  <a:cubicBezTo>
                    <a:pt x="839" y="1080"/>
                    <a:pt x="1080" y="839"/>
                    <a:pt x="1080" y="536"/>
                  </a:cubicBezTo>
                  <a:cubicBezTo>
                    <a:pt x="1080" y="241"/>
                    <a:pt x="839" y="0"/>
                    <a:pt x="5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38" name="Google Shape;1938;p55"/>
            <p:cNvSpPr/>
            <p:nvPr/>
          </p:nvSpPr>
          <p:spPr>
            <a:xfrm>
              <a:off x="6350881" y="1011558"/>
              <a:ext cx="385993" cy="324836"/>
            </a:xfrm>
            <a:custGeom>
              <a:rect l="l" t="t" r="r" b="b"/>
              <a:pathLst>
                <a:path w="5996" h="5046" extrusionOk="0">
                  <a:moveTo>
                    <a:pt x="5023" y="0"/>
                  </a:moveTo>
                  <a:lnTo>
                    <a:pt x="2337" y="2213"/>
                  </a:lnTo>
                  <a:lnTo>
                    <a:pt x="0" y="3319"/>
                  </a:lnTo>
                  <a:cubicBezTo>
                    <a:pt x="0" y="3319"/>
                    <a:pt x="345" y="5045"/>
                    <a:pt x="1658" y="5045"/>
                  </a:cubicBezTo>
                  <a:cubicBezTo>
                    <a:pt x="1696" y="5045"/>
                    <a:pt x="1735" y="5044"/>
                    <a:pt x="1775" y="5041"/>
                  </a:cubicBezTo>
                  <a:cubicBezTo>
                    <a:pt x="3185" y="4934"/>
                    <a:pt x="5995" y="1107"/>
                    <a:pt x="5995" y="1107"/>
                  </a:cubicBezTo>
                  <a:lnTo>
                    <a:pt x="50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39" name="Google Shape;1939;p55"/>
            <p:cNvSpPr/>
            <p:nvPr/>
          </p:nvSpPr>
          <p:spPr>
            <a:xfrm>
              <a:off x="6350881" y="1153954"/>
              <a:ext cx="150509" cy="118386"/>
            </a:xfrm>
            <a:custGeom>
              <a:rect l="l" t="t" r="r" b="b"/>
              <a:pathLst>
                <a:path w="2338" h="1839" extrusionOk="0">
                  <a:moveTo>
                    <a:pt x="2337" y="1"/>
                  </a:moveTo>
                  <a:lnTo>
                    <a:pt x="0" y="1107"/>
                  </a:lnTo>
                  <a:cubicBezTo>
                    <a:pt x="0" y="1107"/>
                    <a:pt x="72" y="1455"/>
                    <a:pt x="268" y="1839"/>
                  </a:cubicBezTo>
                  <a:lnTo>
                    <a:pt x="2337" y="1"/>
                  </a:lnTo>
                  <a:close/>
                </a:path>
              </a:pathLst>
            </a:custGeom>
            <a:solidFill>
              <a:srgbClr val="F3AAA6"/>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40" name="Google Shape;1940;p55"/>
            <p:cNvSpPr/>
            <p:nvPr/>
          </p:nvSpPr>
          <p:spPr>
            <a:xfrm>
              <a:off x="5956910" y="2272140"/>
              <a:ext cx="313635" cy="310738"/>
            </a:xfrm>
            <a:custGeom>
              <a:rect l="l" t="t" r="r" b="b"/>
              <a:pathLst>
                <a:path w="4872" h="4827" extrusionOk="0">
                  <a:moveTo>
                    <a:pt x="1454" y="0"/>
                  </a:moveTo>
                  <a:lnTo>
                    <a:pt x="0" y="2319"/>
                  </a:lnTo>
                  <a:lnTo>
                    <a:pt x="4015" y="4826"/>
                  </a:lnTo>
                  <a:cubicBezTo>
                    <a:pt x="4015" y="4826"/>
                    <a:pt x="4871" y="3756"/>
                    <a:pt x="4666" y="3381"/>
                  </a:cubicBezTo>
                  <a:cubicBezTo>
                    <a:pt x="4574" y="3223"/>
                    <a:pt x="4337" y="3178"/>
                    <a:pt x="4097" y="3178"/>
                  </a:cubicBezTo>
                  <a:cubicBezTo>
                    <a:pt x="3782" y="3178"/>
                    <a:pt x="3462" y="3256"/>
                    <a:pt x="3462" y="3256"/>
                  </a:cubicBezTo>
                  <a:lnTo>
                    <a:pt x="2953" y="1722"/>
                  </a:lnTo>
                  <a:lnTo>
                    <a:pt x="3685" y="919"/>
                  </a:lnTo>
                  <a:lnTo>
                    <a:pt x="14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41" name="Google Shape;1941;p55"/>
            <p:cNvSpPr/>
            <p:nvPr/>
          </p:nvSpPr>
          <p:spPr>
            <a:xfrm>
              <a:off x="5956910" y="2397284"/>
              <a:ext cx="275139" cy="185593"/>
            </a:xfrm>
            <a:custGeom>
              <a:rect l="l" t="t" r="r" b="b"/>
              <a:pathLst>
                <a:path w="4274" h="2883" extrusionOk="0">
                  <a:moveTo>
                    <a:pt x="232" y="1"/>
                  </a:moveTo>
                  <a:lnTo>
                    <a:pt x="0" y="375"/>
                  </a:lnTo>
                  <a:lnTo>
                    <a:pt x="4015" y="2882"/>
                  </a:lnTo>
                  <a:cubicBezTo>
                    <a:pt x="4015" y="2882"/>
                    <a:pt x="4131" y="2740"/>
                    <a:pt x="4273" y="2534"/>
                  </a:cubicBezTo>
                  <a:lnTo>
                    <a:pt x="2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42" name="Google Shape;1942;p55"/>
            <p:cNvSpPr/>
            <p:nvPr/>
          </p:nvSpPr>
          <p:spPr>
            <a:xfrm>
              <a:off x="6149260" y="2322223"/>
              <a:ext cx="58646" cy="37788"/>
            </a:xfrm>
            <a:custGeom>
              <a:rect l="l" t="t" r="r" b="b"/>
              <a:pathLst>
                <a:path w="911" h="587" extrusionOk="0">
                  <a:moveTo>
                    <a:pt x="15" y="0"/>
                  </a:moveTo>
                  <a:cubicBezTo>
                    <a:pt x="10" y="0"/>
                    <a:pt x="5" y="3"/>
                    <a:pt x="1" y="7"/>
                  </a:cubicBezTo>
                  <a:cubicBezTo>
                    <a:pt x="1" y="16"/>
                    <a:pt x="1" y="34"/>
                    <a:pt x="10" y="43"/>
                  </a:cubicBezTo>
                  <a:lnTo>
                    <a:pt x="875" y="587"/>
                  </a:lnTo>
                  <a:lnTo>
                    <a:pt x="893" y="587"/>
                  </a:lnTo>
                  <a:cubicBezTo>
                    <a:pt x="902" y="587"/>
                    <a:pt x="902" y="587"/>
                    <a:pt x="911" y="578"/>
                  </a:cubicBezTo>
                  <a:cubicBezTo>
                    <a:pt x="911" y="569"/>
                    <a:pt x="911" y="551"/>
                    <a:pt x="902" y="542"/>
                  </a:cubicBezTo>
                  <a:lnTo>
                    <a:pt x="37" y="7"/>
                  </a:lnTo>
                  <a:cubicBezTo>
                    <a:pt x="28" y="3"/>
                    <a:pt x="21" y="0"/>
                    <a:pt x="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43" name="Google Shape;1943;p55"/>
            <p:cNvSpPr/>
            <p:nvPr/>
          </p:nvSpPr>
          <p:spPr>
            <a:xfrm>
              <a:off x="6134905" y="2345076"/>
              <a:ext cx="59225" cy="37917"/>
            </a:xfrm>
            <a:custGeom>
              <a:rect l="l" t="t" r="r" b="b"/>
              <a:pathLst>
                <a:path w="920" h="589" extrusionOk="0">
                  <a:moveTo>
                    <a:pt x="37" y="0"/>
                  </a:moveTo>
                  <a:cubicBezTo>
                    <a:pt x="28" y="0"/>
                    <a:pt x="10" y="0"/>
                    <a:pt x="1" y="9"/>
                  </a:cubicBezTo>
                  <a:cubicBezTo>
                    <a:pt x="1" y="18"/>
                    <a:pt x="1" y="36"/>
                    <a:pt x="10" y="36"/>
                  </a:cubicBezTo>
                  <a:lnTo>
                    <a:pt x="875" y="580"/>
                  </a:lnTo>
                  <a:cubicBezTo>
                    <a:pt x="884" y="589"/>
                    <a:pt x="884" y="589"/>
                    <a:pt x="893" y="589"/>
                  </a:cubicBezTo>
                  <a:cubicBezTo>
                    <a:pt x="902" y="589"/>
                    <a:pt x="902" y="580"/>
                    <a:pt x="911" y="580"/>
                  </a:cubicBezTo>
                  <a:cubicBezTo>
                    <a:pt x="920" y="562"/>
                    <a:pt x="911" y="553"/>
                    <a:pt x="902" y="544"/>
                  </a:cubicBezTo>
                  <a:lnTo>
                    <a:pt x="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44" name="Google Shape;1944;p55"/>
            <p:cNvSpPr/>
            <p:nvPr/>
          </p:nvSpPr>
          <p:spPr>
            <a:xfrm>
              <a:off x="6011435" y="2326215"/>
              <a:ext cx="79310" cy="69461"/>
            </a:xfrm>
            <a:custGeom>
              <a:rect l="l" t="t" r="r" b="b"/>
              <a:pathLst>
                <a:path w="1232" h="1079" extrusionOk="0">
                  <a:moveTo>
                    <a:pt x="616" y="43"/>
                  </a:moveTo>
                  <a:cubicBezTo>
                    <a:pt x="706" y="43"/>
                    <a:pt x="795" y="70"/>
                    <a:pt x="875" y="124"/>
                  </a:cubicBezTo>
                  <a:cubicBezTo>
                    <a:pt x="1107" y="266"/>
                    <a:pt x="1178" y="570"/>
                    <a:pt x="1036" y="802"/>
                  </a:cubicBezTo>
                  <a:cubicBezTo>
                    <a:pt x="964" y="917"/>
                    <a:pt x="857" y="998"/>
                    <a:pt x="723" y="1025"/>
                  </a:cubicBezTo>
                  <a:cubicBezTo>
                    <a:pt x="687" y="1032"/>
                    <a:pt x="650" y="1036"/>
                    <a:pt x="613" y="1036"/>
                  </a:cubicBezTo>
                  <a:cubicBezTo>
                    <a:pt x="522" y="1036"/>
                    <a:pt x="431" y="1013"/>
                    <a:pt x="349" y="962"/>
                  </a:cubicBezTo>
                  <a:cubicBezTo>
                    <a:pt x="117" y="819"/>
                    <a:pt x="45" y="507"/>
                    <a:pt x="197" y="275"/>
                  </a:cubicBezTo>
                  <a:cubicBezTo>
                    <a:pt x="286" y="124"/>
                    <a:pt x="447" y="43"/>
                    <a:pt x="616" y="43"/>
                  </a:cubicBezTo>
                  <a:close/>
                  <a:moveTo>
                    <a:pt x="619" y="0"/>
                  </a:moveTo>
                  <a:cubicBezTo>
                    <a:pt x="438" y="0"/>
                    <a:pt x="260" y="89"/>
                    <a:pt x="161" y="257"/>
                  </a:cubicBezTo>
                  <a:cubicBezTo>
                    <a:pt x="1" y="507"/>
                    <a:pt x="72" y="837"/>
                    <a:pt x="331" y="998"/>
                  </a:cubicBezTo>
                  <a:cubicBezTo>
                    <a:pt x="411" y="1051"/>
                    <a:pt x="509" y="1078"/>
                    <a:pt x="616" y="1078"/>
                  </a:cubicBezTo>
                  <a:cubicBezTo>
                    <a:pt x="652" y="1078"/>
                    <a:pt x="697" y="1078"/>
                    <a:pt x="732" y="1069"/>
                  </a:cubicBezTo>
                  <a:cubicBezTo>
                    <a:pt x="875" y="1033"/>
                    <a:pt x="991" y="944"/>
                    <a:pt x="1071" y="828"/>
                  </a:cubicBezTo>
                  <a:cubicBezTo>
                    <a:pt x="1232" y="578"/>
                    <a:pt x="1152" y="239"/>
                    <a:pt x="902" y="79"/>
                  </a:cubicBezTo>
                  <a:cubicBezTo>
                    <a:pt x="814" y="26"/>
                    <a:pt x="716" y="0"/>
                    <a:pt x="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45" name="Google Shape;1945;p55"/>
            <p:cNvSpPr/>
            <p:nvPr/>
          </p:nvSpPr>
          <p:spPr>
            <a:xfrm>
              <a:off x="6318114" y="863882"/>
              <a:ext cx="201622" cy="224669"/>
            </a:xfrm>
            <a:custGeom>
              <a:rect l="l" t="t" r="r" b="b"/>
              <a:pathLst>
                <a:path w="3132" h="3490" extrusionOk="0">
                  <a:moveTo>
                    <a:pt x="1567" y="1"/>
                  </a:moveTo>
                  <a:cubicBezTo>
                    <a:pt x="755" y="1"/>
                    <a:pt x="1" y="796"/>
                    <a:pt x="1" y="796"/>
                  </a:cubicBezTo>
                  <a:lnTo>
                    <a:pt x="340" y="885"/>
                  </a:lnTo>
                  <a:cubicBezTo>
                    <a:pt x="340" y="885"/>
                    <a:pt x="502" y="462"/>
                    <a:pt x="938" y="462"/>
                  </a:cubicBezTo>
                  <a:cubicBezTo>
                    <a:pt x="1061" y="462"/>
                    <a:pt x="1206" y="495"/>
                    <a:pt x="1374" y="582"/>
                  </a:cubicBezTo>
                  <a:cubicBezTo>
                    <a:pt x="2133" y="974"/>
                    <a:pt x="2597" y="3490"/>
                    <a:pt x="2597" y="3490"/>
                  </a:cubicBezTo>
                  <a:cubicBezTo>
                    <a:pt x="2597" y="3490"/>
                    <a:pt x="3132" y="733"/>
                    <a:pt x="2142" y="153"/>
                  </a:cubicBezTo>
                  <a:cubicBezTo>
                    <a:pt x="1953" y="45"/>
                    <a:pt x="1759" y="1"/>
                    <a:pt x="15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46" name="Google Shape;1946;p55"/>
            <p:cNvSpPr/>
            <p:nvPr/>
          </p:nvSpPr>
          <p:spPr>
            <a:xfrm>
              <a:off x="6129755" y="1186721"/>
              <a:ext cx="147676" cy="26458"/>
            </a:xfrm>
            <a:custGeom>
              <a:rect l="l" t="t" r="r" b="b"/>
              <a:pathLst>
                <a:path w="2294" h="411" extrusionOk="0">
                  <a:moveTo>
                    <a:pt x="1" y="0"/>
                  </a:moveTo>
                  <a:lnTo>
                    <a:pt x="1" y="411"/>
                  </a:lnTo>
                  <a:lnTo>
                    <a:pt x="2293" y="411"/>
                  </a:lnTo>
                  <a:lnTo>
                    <a:pt x="22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47" name="Google Shape;1947;p55"/>
            <p:cNvSpPr/>
            <p:nvPr/>
          </p:nvSpPr>
          <p:spPr>
            <a:xfrm>
              <a:off x="6119391" y="1211956"/>
              <a:ext cx="168341" cy="174649"/>
            </a:xfrm>
            <a:custGeom>
              <a:rect l="l" t="t" r="r" b="b"/>
              <a:pathLst>
                <a:path w="2615" h="2713" extrusionOk="0">
                  <a:moveTo>
                    <a:pt x="162" y="1"/>
                  </a:moveTo>
                  <a:cubicBezTo>
                    <a:pt x="144" y="1"/>
                    <a:pt x="135" y="10"/>
                    <a:pt x="135" y="19"/>
                  </a:cubicBezTo>
                  <a:cubicBezTo>
                    <a:pt x="135" y="90"/>
                    <a:pt x="1" y="1723"/>
                    <a:pt x="634" y="2418"/>
                  </a:cubicBezTo>
                  <a:cubicBezTo>
                    <a:pt x="813" y="2615"/>
                    <a:pt x="1036" y="2713"/>
                    <a:pt x="1303" y="2713"/>
                  </a:cubicBezTo>
                  <a:cubicBezTo>
                    <a:pt x="1571" y="2713"/>
                    <a:pt x="1803" y="2615"/>
                    <a:pt x="1981" y="2418"/>
                  </a:cubicBezTo>
                  <a:cubicBezTo>
                    <a:pt x="2615" y="1723"/>
                    <a:pt x="2481" y="90"/>
                    <a:pt x="2481" y="19"/>
                  </a:cubicBezTo>
                  <a:cubicBezTo>
                    <a:pt x="2472" y="10"/>
                    <a:pt x="2463" y="1"/>
                    <a:pt x="2454" y="1"/>
                  </a:cubicBezTo>
                  <a:cubicBezTo>
                    <a:pt x="2445" y="1"/>
                    <a:pt x="2436" y="10"/>
                    <a:pt x="2436" y="19"/>
                  </a:cubicBezTo>
                  <a:cubicBezTo>
                    <a:pt x="2436" y="37"/>
                    <a:pt x="2570" y="1714"/>
                    <a:pt x="1946" y="2383"/>
                  </a:cubicBezTo>
                  <a:cubicBezTo>
                    <a:pt x="1776" y="2570"/>
                    <a:pt x="1562" y="2668"/>
                    <a:pt x="1303" y="2668"/>
                  </a:cubicBezTo>
                  <a:cubicBezTo>
                    <a:pt x="1054" y="2668"/>
                    <a:pt x="840" y="2570"/>
                    <a:pt x="661" y="2383"/>
                  </a:cubicBezTo>
                  <a:cubicBezTo>
                    <a:pt x="46" y="1714"/>
                    <a:pt x="179" y="37"/>
                    <a:pt x="179" y="19"/>
                  </a:cubicBezTo>
                  <a:cubicBezTo>
                    <a:pt x="179" y="10"/>
                    <a:pt x="170"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48" name="Google Shape;1948;p55"/>
            <p:cNvSpPr/>
            <p:nvPr/>
          </p:nvSpPr>
          <p:spPr>
            <a:xfrm>
              <a:off x="6174560" y="901284"/>
              <a:ext cx="136153" cy="285503"/>
            </a:xfrm>
            <a:custGeom>
              <a:rect l="l" t="t" r="r" b="b"/>
              <a:pathLst>
                <a:path w="2115" h="4435" extrusionOk="0">
                  <a:moveTo>
                    <a:pt x="1267" y="1"/>
                  </a:moveTo>
                  <a:lnTo>
                    <a:pt x="1080" y="456"/>
                  </a:lnTo>
                  <a:cubicBezTo>
                    <a:pt x="1080" y="456"/>
                    <a:pt x="716" y="4"/>
                    <a:pt x="308" y="4"/>
                  </a:cubicBezTo>
                  <a:cubicBezTo>
                    <a:pt x="283" y="4"/>
                    <a:pt x="258" y="6"/>
                    <a:pt x="232" y="10"/>
                  </a:cubicBezTo>
                  <a:lnTo>
                    <a:pt x="0" y="4434"/>
                  </a:lnTo>
                  <a:lnTo>
                    <a:pt x="1080" y="4434"/>
                  </a:lnTo>
                  <a:lnTo>
                    <a:pt x="2115" y="670"/>
                  </a:lnTo>
                  <a:cubicBezTo>
                    <a:pt x="2115" y="670"/>
                    <a:pt x="1954" y="99"/>
                    <a:pt x="1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49" name="Google Shape;1949;p55"/>
            <p:cNvSpPr/>
            <p:nvPr/>
          </p:nvSpPr>
          <p:spPr>
            <a:xfrm>
              <a:off x="6244020" y="909910"/>
              <a:ext cx="74160" cy="46157"/>
            </a:xfrm>
            <a:custGeom>
              <a:rect l="l" t="t" r="r" b="b"/>
              <a:pathLst>
                <a:path w="1152" h="717" extrusionOk="0">
                  <a:moveTo>
                    <a:pt x="135" y="0"/>
                  </a:moveTo>
                  <a:lnTo>
                    <a:pt x="1" y="322"/>
                  </a:lnTo>
                  <a:cubicBezTo>
                    <a:pt x="1" y="322"/>
                    <a:pt x="411" y="717"/>
                    <a:pt x="740" y="717"/>
                  </a:cubicBezTo>
                  <a:cubicBezTo>
                    <a:pt x="856" y="717"/>
                    <a:pt x="961" y="668"/>
                    <a:pt x="1036" y="536"/>
                  </a:cubicBezTo>
                  <a:cubicBezTo>
                    <a:pt x="1152" y="322"/>
                    <a:pt x="135" y="0"/>
                    <a:pt x="135" y="0"/>
                  </a:cubicBezTo>
                  <a:close/>
                </a:path>
              </a:pathLst>
            </a:custGeom>
            <a:solidFill>
              <a:srgbClr val="435439"/>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50" name="Google Shape;1950;p55"/>
            <p:cNvSpPr/>
            <p:nvPr/>
          </p:nvSpPr>
          <p:spPr>
            <a:xfrm>
              <a:off x="6376116" y="1464111"/>
              <a:ext cx="69589" cy="85039"/>
            </a:xfrm>
            <a:custGeom>
              <a:rect l="l" t="t" r="r" b="b"/>
              <a:pathLst>
                <a:path w="1081" h="1321" extrusionOk="0">
                  <a:moveTo>
                    <a:pt x="1053" y="0"/>
                  </a:moveTo>
                  <a:cubicBezTo>
                    <a:pt x="1044" y="0"/>
                    <a:pt x="1036" y="9"/>
                    <a:pt x="1036" y="18"/>
                  </a:cubicBezTo>
                  <a:cubicBezTo>
                    <a:pt x="955" y="634"/>
                    <a:pt x="786" y="1035"/>
                    <a:pt x="509" y="1196"/>
                  </a:cubicBezTo>
                  <a:cubicBezTo>
                    <a:pt x="402" y="1259"/>
                    <a:pt x="297" y="1277"/>
                    <a:pt x="213" y="1277"/>
                  </a:cubicBezTo>
                  <a:cubicBezTo>
                    <a:pt x="108" y="1277"/>
                    <a:pt x="36" y="1249"/>
                    <a:pt x="36" y="1249"/>
                  </a:cubicBezTo>
                  <a:cubicBezTo>
                    <a:pt x="34" y="1247"/>
                    <a:pt x="30" y="1245"/>
                    <a:pt x="27" y="1245"/>
                  </a:cubicBezTo>
                  <a:cubicBezTo>
                    <a:pt x="19" y="1245"/>
                    <a:pt x="10" y="1252"/>
                    <a:pt x="10" y="1258"/>
                  </a:cubicBezTo>
                  <a:cubicBezTo>
                    <a:pt x="1" y="1267"/>
                    <a:pt x="10" y="1285"/>
                    <a:pt x="19" y="1285"/>
                  </a:cubicBezTo>
                  <a:cubicBezTo>
                    <a:pt x="27" y="1285"/>
                    <a:pt x="108" y="1321"/>
                    <a:pt x="215" y="1321"/>
                  </a:cubicBezTo>
                  <a:cubicBezTo>
                    <a:pt x="304" y="1321"/>
                    <a:pt x="411" y="1303"/>
                    <a:pt x="527" y="1231"/>
                  </a:cubicBezTo>
                  <a:cubicBezTo>
                    <a:pt x="812" y="1062"/>
                    <a:pt x="1000" y="660"/>
                    <a:pt x="1071" y="27"/>
                  </a:cubicBezTo>
                  <a:cubicBezTo>
                    <a:pt x="1080" y="18"/>
                    <a:pt x="1071" y="0"/>
                    <a:pt x="10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51" name="Google Shape;1951;p55"/>
            <p:cNvSpPr/>
            <p:nvPr/>
          </p:nvSpPr>
          <p:spPr>
            <a:xfrm>
              <a:off x="6074650" y="1560029"/>
              <a:ext cx="305009" cy="680573"/>
            </a:xfrm>
            <a:custGeom>
              <a:rect l="l" t="t" r="r" b="b"/>
              <a:pathLst>
                <a:path w="4738" h="10572" extrusionOk="0">
                  <a:moveTo>
                    <a:pt x="4710" y="0"/>
                  </a:moveTo>
                  <a:cubicBezTo>
                    <a:pt x="4702" y="0"/>
                    <a:pt x="4693" y="9"/>
                    <a:pt x="4693" y="27"/>
                  </a:cubicBezTo>
                  <a:lnTo>
                    <a:pt x="4568" y="3461"/>
                  </a:lnTo>
                  <a:lnTo>
                    <a:pt x="9" y="10536"/>
                  </a:lnTo>
                  <a:cubicBezTo>
                    <a:pt x="0" y="10545"/>
                    <a:pt x="0" y="10562"/>
                    <a:pt x="18" y="10562"/>
                  </a:cubicBezTo>
                  <a:cubicBezTo>
                    <a:pt x="18" y="10571"/>
                    <a:pt x="18" y="10571"/>
                    <a:pt x="27" y="10571"/>
                  </a:cubicBezTo>
                  <a:cubicBezTo>
                    <a:pt x="36" y="10571"/>
                    <a:pt x="36" y="10562"/>
                    <a:pt x="45" y="10562"/>
                  </a:cubicBezTo>
                  <a:lnTo>
                    <a:pt x="4603" y="3479"/>
                  </a:lnTo>
                  <a:cubicBezTo>
                    <a:pt x="4612" y="3479"/>
                    <a:pt x="4612" y="3470"/>
                    <a:pt x="4612" y="3470"/>
                  </a:cubicBezTo>
                  <a:lnTo>
                    <a:pt x="4737" y="27"/>
                  </a:lnTo>
                  <a:cubicBezTo>
                    <a:pt x="4737" y="9"/>
                    <a:pt x="4728" y="0"/>
                    <a:pt x="47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52" name="Google Shape;1952;p55"/>
            <p:cNvSpPr/>
            <p:nvPr/>
          </p:nvSpPr>
          <p:spPr>
            <a:xfrm>
              <a:off x="6674169" y="945509"/>
              <a:ext cx="125853" cy="137312"/>
            </a:xfrm>
            <a:custGeom>
              <a:rect l="l" t="t" r="r" b="b"/>
              <a:pathLst>
                <a:path w="1954" h="2133" extrusionOk="0">
                  <a:moveTo>
                    <a:pt x="750" y="1"/>
                  </a:moveTo>
                  <a:lnTo>
                    <a:pt x="1" y="1026"/>
                  </a:lnTo>
                  <a:lnTo>
                    <a:pt x="973" y="2133"/>
                  </a:lnTo>
                  <a:lnTo>
                    <a:pt x="1954" y="1169"/>
                  </a:lnTo>
                  <a:lnTo>
                    <a:pt x="75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53" name="Google Shape;1953;p55"/>
            <p:cNvSpPr/>
            <p:nvPr/>
          </p:nvSpPr>
          <p:spPr>
            <a:xfrm>
              <a:off x="6714403" y="912292"/>
              <a:ext cx="53431" cy="60513"/>
            </a:xfrm>
            <a:custGeom>
              <a:rect l="l" t="t" r="r" b="b"/>
              <a:pathLst>
                <a:path w="830" h="940" extrusionOk="0">
                  <a:moveTo>
                    <a:pt x="541" y="0"/>
                  </a:moveTo>
                  <a:cubicBezTo>
                    <a:pt x="453" y="0"/>
                    <a:pt x="369" y="46"/>
                    <a:pt x="321" y="124"/>
                  </a:cubicBezTo>
                  <a:lnTo>
                    <a:pt x="72" y="561"/>
                  </a:lnTo>
                  <a:cubicBezTo>
                    <a:pt x="0" y="686"/>
                    <a:pt x="45" y="838"/>
                    <a:pt x="161" y="909"/>
                  </a:cubicBezTo>
                  <a:cubicBezTo>
                    <a:pt x="201" y="929"/>
                    <a:pt x="244" y="939"/>
                    <a:pt x="286" y="939"/>
                  </a:cubicBezTo>
                  <a:cubicBezTo>
                    <a:pt x="374" y="939"/>
                    <a:pt x="457" y="895"/>
                    <a:pt x="500" y="811"/>
                  </a:cubicBezTo>
                  <a:lnTo>
                    <a:pt x="758" y="374"/>
                  </a:lnTo>
                  <a:cubicBezTo>
                    <a:pt x="830" y="258"/>
                    <a:pt x="785" y="106"/>
                    <a:pt x="669" y="35"/>
                  </a:cubicBezTo>
                  <a:cubicBezTo>
                    <a:pt x="628" y="11"/>
                    <a:pt x="584" y="0"/>
                    <a:pt x="5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54" name="Google Shape;1954;p55"/>
            <p:cNvSpPr/>
            <p:nvPr/>
          </p:nvSpPr>
          <p:spPr>
            <a:xfrm>
              <a:off x="6734488" y="927356"/>
              <a:ext cx="58066" cy="56264"/>
            </a:xfrm>
            <a:custGeom>
              <a:rect l="l" t="t" r="r" b="b"/>
              <a:pathLst>
                <a:path w="902" h="874" extrusionOk="0">
                  <a:moveTo>
                    <a:pt x="625" y="0"/>
                  </a:moveTo>
                  <a:cubicBezTo>
                    <a:pt x="557" y="0"/>
                    <a:pt x="490" y="29"/>
                    <a:pt x="438" y="86"/>
                  </a:cubicBezTo>
                  <a:lnTo>
                    <a:pt x="99" y="452"/>
                  </a:lnTo>
                  <a:cubicBezTo>
                    <a:pt x="0" y="559"/>
                    <a:pt x="9" y="720"/>
                    <a:pt x="116" y="809"/>
                  </a:cubicBezTo>
                  <a:cubicBezTo>
                    <a:pt x="163" y="851"/>
                    <a:pt x="224" y="874"/>
                    <a:pt x="285" y="874"/>
                  </a:cubicBezTo>
                  <a:cubicBezTo>
                    <a:pt x="352" y="874"/>
                    <a:pt x="418" y="847"/>
                    <a:pt x="464" y="791"/>
                  </a:cubicBezTo>
                  <a:lnTo>
                    <a:pt x="812" y="416"/>
                  </a:lnTo>
                  <a:cubicBezTo>
                    <a:pt x="901" y="318"/>
                    <a:pt x="893" y="158"/>
                    <a:pt x="794" y="68"/>
                  </a:cubicBezTo>
                  <a:cubicBezTo>
                    <a:pt x="744" y="23"/>
                    <a:pt x="685" y="0"/>
                    <a:pt x="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55" name="Google Shape;1955;p55"/>
            <p:cNvSpPr/>
            <p:nvPr/>
          </p:nvSpPr>
          <p:spPr>
            <a:xfrm>
              <a:off x="6755732" y="947441"/>
              <a:ext cx="56328" cy="57873"/>
            </a:xfrm>
            <a:custGeom>
              <a:rect l="l" t="t" r="r" b="b"/>
              <a:pathLst>
                <a:path w="875" h="899" extrusionOk="0">
                  <a:moveTo>
                    <a:pt x="593" y="1"/>
                  </a:moveTo>
                  <a:cubicBezTo>
                    <a:pt x="518" y="1"/>
                    <a:pt x="445" y="33"/>
                    <a:pt x="393" y="95"/>
                  </a:cubicBezTo>
                  <a:lnTo>
                    <a:pt x="81" y="497"/>
                  </a:lnTo>
                  <a:cubicBezTo>
                    <a:pt x="0" y="604"/>
                    <a:pt x="18" y="765"/>
                    <a:pt x="125" y="845"/>
                  </a:cubicBezTo>
                  <a:cubicBezTo>
                    <a:pt x="169" y="881"/>
                    <a:pt x="222" y="899"/>
                    <a:pt x="276" y="899"/>
                  </a:cubicBezTo>
                  <a:cubicBezTo>
                    <a:pt x="352" y="899"/>
                    <a:pt x="430" y="863"/>
                    <a:pt x="482" y="800"/>
                  </a:cubicBezTo>
                  <a:lnTo>
                    <a:pt x="786" y="399"/>
                  </a:lnTo>
                  <a:cubicBezTo>
                    <a:pt x="875" y="292"/>
                    <a:pt x="857" y="140"/>
                    <a:pt x="750" y="51"/>
                  </a:cubicBezTo>
                  <a:cubicBezTo>
                    <a:pt x="702" y="17"/>
                    <a:pt x="647" y="1"/>
                    <a:pt x="5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56" name="Google Shape;1956;p55"/>
            <p:cNvSpPr/>
            <p:nvPr/>
          </p:nvSpPr>
          <p:spPr>
            <a:xfrm>
              <a:off x="6771825" y="971130"/>
              <a:ext cx="60899" cy="53367"/>
            </a:xfrm>
            <a:custGeom>
              <a:rect l="l" t="t" r="r" b="b"/>
              <a:pathLst>
                <a:path w="945" h="829" extrusionOk="0">
                  <a:moveTo>
                    <a:pt x="667" y="0"/>
                  </a:moveTo>
                  <a:cubicBezTo>
                    <a:pt x="611" y="0"/>
                    <a:pt x="555" y="19"/>
                    <a:pt x="509" y="58"/>
                  </a:cubicBezTo>
                  <a:lnTo>
                    <a:pt x="116" y="388"/>
                  </a:lnTo>
                  <a:cubicBezTo>
                    <a:pt x="9" y="468"/>
                    <a:pt x="0" y="628"/>
                    <a:pt x="89" y="736"/>
                  </a:cubicBezTo>
                  <a:cubicBezTo>
                    <a:pt x="135" y="796"/>
                    <a:pt x="207" y="828"/>
                    <a:pt x="279" y="828"/>
                  </a:cubicBezTo>
                  <a:cubicBezTo>
                    <a:pt x="335" y="828"/>
                    <a:pt x="391" y="810"/>
                    <a:pt x="437" y="771"/>
                  </a:cubicBezTo>
                  <a:lnTo>
                    <a:pt x="830" y="441"/>
                  </a:lnTo>
                  <a:cubicBezTo>
                    <a:pt x="937" y="361"/>
                    <a:pt x="946" y="200"/>
                    <a:pt x="857" y="93"/>
                  </a:cubicBezTo>
                  <a:cubicBezTo>
                    <a:pt x="811" y="32"/>
                    <a:pt x="740" y="0"/>
                    <a:pt x="6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57" name="Google Shape;1957;p55"/>
            <p:cNvSpPr/>
            <p:nvPr/>
          </p:nvSpPr>
          <p:spPr>
            <a:xfrm>
              <a:off x="6682216" y="916670"/>
              <a:ext cx="58646" cy="55041"/>
            </a:xfrm>
            <a:custGeom>
              <a:rect l="l" t="t" r="r" b="b"/>
              <a:pathLst>
                <a:path w="911" h="855" extrusionOk="0">
                  <a:moveTo>
                    <a:pt x="277" y="0"/>
                  </a:moveTo>
                  <a:cubicBezTo>
                    <a:pt x="212" y="0"/>
                    <a:pt x="148" y="25"/>
                    <a:pt x="99" y="74"/>
                  </a:cubicBezTo>
                  <a:cubicBezTo>
                    <a:pt x="1" y="172"/>
                    <a:pt x="1" y="324"/>
                    <a:pt x="99" y="422"/>
                  </a:cubicBezTo>
                  <a:lnTo>
                    <a:pt x="456" y="788"/>
                  </a:lnTo>
                  <a:cubicBezTo>
                    <a:pt x="505" y="832"/>
                    <a:pt x="569" y="854"/>
                    <a:pt x="634" y="854"/>
                  </a:cubicBezTo>
                  <a:cubicBezTo>
                    <a:pt x="699" y="854"/>
                    <a:pt x="763" y="832"/>
                    <a:pt x="812" y="788"/>
                  </a:cubicBezTo>
                  <a:cubicBezTo>
                    <a:pt x="911" y="689"/>
                    <a:pt x="911" y="529"/>
                    <a:pt x="812" y="431"/>
                  </a:cubicBezTo>
                  <a:lnTo>
                    <a:pt x="456" y="74"/>
                  </a:lnTo>
                  <a:cubicBezTo>
                    <a:pt x="407" y="25"/>
                    <a:pt x="342" y="0"/>
                    <a:pt x="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58" name="Google Shape;1958;p55"/>
            <p:cNvSpPr/>
            <p:nvPr/>
          </p:nvSpPr>
          <p:spPr>
            <a:xfrm>
              <a:off x="6742535" y="931283"/>
              <a:ext cx="21888" cy="29226"/>
            </a:xfrm>
            <a:custGeom>
              <a:rect l="l" t="t" r="r" b="b"/>
              <a:pathLst>
                <a:path w="340" h="453" extrusionOk="0">
                  <a:moveTo>
                    <a:pt x="309" y="1"/>
                  </a:moveTo>
                  <a:cubicBezTo>
                    <a:pt x="304" y="1"/>
                    <a:pt x="299" y="3"/>
                    <a:pt x="295" y="7"/>
                  </a:cubicBezTo>
                  <a:lnTo>
                    <a:pt x="9" y="418"/>
                  </a:lnTo>
                  <a:cubicBezTo>
                    <a:pt x="0" y="427"/>
                    <a:pt x="9" y="436"/>
                    <a:pt x="18" y="445"/>
                  </a:cubicBezTo>
                  <a:cubicBezTo>
                    <a:pt x="18" y="445"/>
                    <a:pt x="27" y="453"/>
                    <a:pt x="27" y="453"/>
                  </a:cubicBezTo>
                  <a:cubicBezTo>
                    <a:pt x="36" y="453"/>
                    <a:pt x="45" y="445"/>
                    <a:pt x="45" y="445"/>
                  </a:cubicBezTo>
                  <a:lnTo>
                    <a:pt x="330" y="34"/>
                  </a:lnTo>
                  <a:cubicBezTo>
                    <a:pt x="339" y="25"/>
                    <a:pt x="339" y="7"/>
                    <a:pt x="330" y="7"/>
                  </a:cubicBezTo>
                  <a:cubicBezTo>
                    <a:pt x="321" y="3"/>
                    <a:pt x="315" y="1"/>
                    <a:pt x="309" y="1"/>
                  </a:cubicBezTo>
                  <a:close/>
                </a:path>
              </a:pathLst>
            </a:custGeom>
            <a:solidFill>
              <a:srgbClr val="38302F"/>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59" name="Google Shape;1959;p55"/>
            <p:cNvSpPr/>
            <p:nvPr/>
          </p:nvSpPr>
          <p:spPr>
            <a:xfrm>
              <a:off x="6763199" y="946217"/>
              <a:ext cx="28776" cy="33797"/>
            </a:xfrm>
            <a:custGeom>
              <a:rect l="l" t="t" r="r" b="b"/>
              <a:pathLst>
                <a:path w="447" h="525" extrusionOk="0">
                  <a:moveTo>
                    <a:pt x="415" y="1"/>
                  </a:moveTo>
                  <a:cubicBezTo>
                    <a:pt x="411" y="1"/>
                    <a:pt x="406" y="3"/>
                    <a:pt x="402" y="7"/>
                  </a:cubicBezTo>
                  <a:lnTo>
                    <a:pt x="0" y="489"/>
                  </a:lnTo>
                  <a:cubicBezTo>
                    <a:pt x="0" y="498"/>
                    <a:pt x="0" y="507"/>
                    <a:pt x="9" y="516"/>
                  </a:cubicBezTo>
                  <a:cubicBezTo>
                    <a:pt x="9" y="525"/>
                    <a:pt x="18" y="525"/>
                    <a:pt x="18" y="525"/>
                  </a:cubicBezTo>
                  <a:cubicBezTo>
                    <a:pt x="27" y="525"/>
                    <a:pt x="36" y="516"/>
                    <a:pt x="36" y="516"/>
                  </a:cubicBezTo>
                  <a:lnTo>
                    <a:pt x="438" y="43"/>
                  </a:lnTo>
                  <a:cubicBezTo>
                    <a:pt x="447" y="34"/>
                    <a:pt x="438" y="16"/>
                    <a:pt x="429" y="7"/>
                  </a:cubicBezTo>
                  <a:cubicBezTo>
                    <a:pt x="424" y="3"/>
                    <a:pt x="420" y="1"/>
                    <a:pt x="415" y="1"/>
                  </a:cubicBezTo>
                  <a:close/>
                </a:path>
              </a:pathLst>
            </a:custGeom>
            <a:solidFill>
              <a:srgbClr val="38302F"/>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60" name="Google Shape;1960;p55"/>
            <p:cNvSpPr/>
            <p:nvPr/>
          </p:nvSpPr>
          <p:spPr>
            <a:xfrm>
              <a:off x="6785022" y="972096"/>
              <a:ext cx="23046" cy="28583"/>
            </a:xfrm>
            <a:custGeom>
              <a:rect l="l" t="t" r="r" b="b"/>
              <a:pathLst>
                <a:path w="358" h="443" extrusionOk="0">
                  <a:moveTo>
                    <a:pt x="331" y="0"/>
                  </a:moveTo>
                  <a:cubicBezTo>
                    <a:pt x="324" y="0"/>
                    <a:pt x="317" y="2"/>
                    <a:pt x="313" y="7"/>
                  </a:cubicBezTo>
                  <a:lnTo>
                    <a:pt x="9" y="408"/>
                  </a:lnTo>
                  <a:cubicBezTo>
                    <a:pt x="0" y="417"/>
                    <a:pt x="0" y="426"/>
                    <a:pt x="9" y="435"/>
                  </a:cubicBezTo>
                  <a:cubicBezTo>
                    <a:pt x="9" y="444"/>
                    <a:pt x="18" y="444"/>
                    <a:pt x="27" y="444"/>
                  </a:cubicBezTo>
                  <a:cubicBezTo>
                    <a:pt x="27" y="444"/>
                    <a:pt x="36" y="435"/>
                    <a:pt x="36" y="435"/>
                  </a:cubicBezTo>
                  <a:lnTo>
                    <a:pt x="348" y="34"/>
                  </a:lnTo>
                  <a:cubicBezTo>
                    <a:pt x="357" y="25"/>
                    <a:pt x="357" y="7"/>
                    <a:pt x="348" y="7"/>
                  </a:cubicBezTo>
                  <a:cubicBezTo>
                    <a:pt x="344" y="2"/>
                    <a:pt x="337" y="0"/>
                    <a:pt x="331" y="0"/>
                  </a:cubicBezTo>
                  <a:close/>
                </a:path>
              </a:pathLst>
            </a:custGeom>
            <a:solidFill>
              <a:srgbClr val="38302F"/>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nvGrpSpPr>
          <p:cNvPr id="1961" name="Google Shape;1961;p55"/>
          <p:cNvGrpSpPr/>
          <p:nvPr/>
        </p:nvGrpSpPr>
        <p:grpSpPr>
          <a:xfrm>
            <a:off x="248199" y="3456424"/>
            <a:ext cx="5154467" cy="1577006"/>
            <a:chOff x="120199" y="3803274"/>
            <a:chExt cx="5154467" cy="1577006"/>
          </a:xfrm>
        </p:grpSpPr>
        <p:grpSp>
          <p:nvGrpSpPr>
            <p:cNvPr id="1962" name="Google Shape;1962;p55"/>
            <p:cNvGrpSpPr/>
            <p:nvPr/>
          </p:nvGrpSpPr>
          <p:grpSpPr>
            <a:xfrm>
              <a:off x="3198130" y="3988263"/>
              <a:ext cx="497701" cy="1047494"/>
              <a:chOff x="6555578" y="3799525"/>
              <a:chExt cx="201107" cy="423264"/>
            </a:xfrm>
          </p:grpSpPr>
          <p:sp>
            <p:nvSpPr>
              <p:cNvPr id="1963" name="Google Shape;1963;p55"/>
              <p:cNvSpPr/>
              <p:nvPr/>
            </p:nvSpPr>
            <p:spPr>
              <a:xfrm>
                <a:off x="6638878" y="4002820"/>
                <a:ext cx="33926" cy="219969"/>
              </a:xfrm>
              <a:custGeom>
                <a:rect l="l" t="t" r="r" b="b"/>
                <a:pathLst>
                  <a:path w="527" h="3417" extrusionOk="0">
                    <a:moveTo>
                      <a:pt x="268" y="0"/>
                    </a:moveTo>
                    <a:lnTo>
                      <a:pt x="72" y="2471"/>
                    </a:lnTo>
                    <a:lnTo>
                      <a:pt x="0" y="3417"/>
                    </a:lnTo>
                    <a:lnTo>
                      <a:pt x="527" y="3417"/>
                    </a:lnTo>
                    <a:lnTo>
                      <a:pt x="455" y="2471"/>
                    </a:lnTo>
                    <a:lnTo>
                      <a:pt x="268" y="0"/>
                    </a:lnTo>
                    <a:close/>
                  </a:path>
                </a:pathLst>
              </a:custGeom>
              <a:solidFill>
                <a:srgbClr val="2A2524"/>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64" name="Google Shape;1964;p55"/>
              <p:cNvSpPr/>
              <p:nvPr/>
            </p:nvSpPr>
            <p:spPr>
              <a:xfrm>
                <a:off x="6555578" y="3799525"/>
                <a:ext cx="201107" cy="362431"/>
              </a:xfrm>
              <a:custGeom>
                <a:rect l="l" t="t" r="r" b="b"/>
                <a:pathLst>
                  <a:path w="3124" h="5630" extrusionOk="0">
                    <a:moveTo>
                      <a:pt x="1562" y="0"/>
                    </a:moveTo>
                    <a:lnTo>
                      <a:pt x="946" y="2204"/>
                    </a:lnTo>
                    <a:lnTo>
                      <a:pt x="1294" y="1758"/>
                    </a:lnTo>
                    <a:lnTo>
                      <a:pt x="866" y="2489"/>
                    </a:lnTo>
                    <a:lnTo>
                      <a:pt x="581" y="3533"/>
                    </a:lnTo>
                    <a:lnTo>
                      <a:pt x="1169" y="2819"/>
                    </a:lnTo>
                    <a:lnTo>
                      <a:pt x="482" y="3881"/>
                    </a:lnTo>
                    <a:lnTo>
                      <a:pt x="233" y="4791"/>
                    </a:lnTo>
                    <a:lnTo>
                      <a:pt x="233" y="4791"/>
                    </a:lnTo>
                    <a:lnTo>
                      <a:pt x="937" y="4595"/>
                    </a:lnTo>
                    <a:lnTo>
                      <a:pt x="937" y="4595"/>
                    </a:lnTo>
                    <a:lnTo>
                      <a:pt x="179" y="4969"/>
                    </a:lnTo>
                    <a:lnTo>
                      <a:pt x="1" y="5629"/>
                    </a:lnTo>
                    <a:lnTo>
                      <a:pt x="3123" y="5629"/>
                    </a:lnTo>
                    <a:lnTo>
                      <a:pt x="2918" y="4898"/>
                    </a:lnTo>
                    <a:lnTo>
                      <a:pt x="1963" y="3658"/>
                    </a:lnTo>
                    <a:lnTo>
                      <a:pt x="1963" y="3658"/>
                    </a:lnTo>
                    <a:lnTo>
                      <a:pt x="2748" y="4291"/>
                    </a:lnTo>
                    <a:lnTo>
                      <a:pt x="2418" y="3096"/>
                    </a:lnTo>
                    <a:lnTo>
                      <a:pt x="1776" y="2284"/>
                    </a:lnTo>
                    <a:lnTo>
                      <a:pt x="2356" y="2891"/>
                    </a:lnTo>
                    <a:lnTo>
                      <a:pt x="2356" y="2891"/>
                    </a:lnTo>
                    <a:lnTo>
                      <a:pt x="2079" y="1874"/>
                    </a:lnTo>
                    <a:lnTo>
                      <a:pt x="1508" y="785"/>
                    </a:lnTo>
                    <a:lnTo>
                      <a:pt x="1999" y="1597"/>
                    </a:lnTo>
                    <a:lnTo>
                      <a:pt x="1562" y="0"/>
                    </a:lnTo>
                    <a:close/>
                  </a:path>
                </a:pathLst>
              </a:custGeom>
              <a:solidFill>
                <a:srgbClr val="2A2524"/>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sp>
          <p:nvSpPr>
            <p:cNvPr id="1965" name="Google Shape;1965;p55"/>
            <p:cNvSpPr/>
            <p:nvPr/>
          </p:nvSpPr>
          <p:spPr>
            <a:xfrm>
              <a:off x="120199" y="3803274"/>
              <a:ext cx="538795" cy="1165512"/>
            </a:xfrm>
            <a:custGeom>
              <a:rect l="l" t="t" r="r" b="b"/>
              <a:pathLst>
                <a:path w="3382" h="7316" extrusionOk="0">
                  <a:moveTo>
                    <a:pt x="1695" y="0"/>
                  </a:moveTo>
                  <a:lnTo>
                    <a:pt x="1035" y="2864"/>
                  </a:lnTo>
                  <a:lnTo>
                    <a:pt x="1401" y="2284"/>
                  </a:lnTo>
                  <a:lnTo>
                    <a:pt x="946" y="3239"/>
                  </a:lnTo>
                  <a:lnTo>
                    <a:pt x="634" y="4595"/>
                  </a:lnTo>
                  <a:lnTo>
                    <a:pt x="1267" y="3658"/>
                  </a:lnTo>
                  <a:lnTo>
                    <a:pt x="526" y="5041"/>
                  </a:lnTo>
                  <a:lnTo>
                    <a:pt x="259" y="6227"/>
                  </a:lnTo>
                  <a:lnTo>
                    <a:pt x="1017" y="5978"/>
                  </a:lnTo>
                  <a:lnTo>
                    <a:pt x="1017" y="5978"/>
                  </a:lnTo>
                  <a:lnTo>
                    <a:pt x="205" y="6459"/>
                  </a:lnTo>
                  <a:lnTo>
                    <a:pt x="0" y="7316"/>
                  </a:lnTo>
                  <a:lnTo>
                    <a:pt x="3381" y="7316"/>
                  </a:lnTo>
                  <a:lnTo>
                    <a:pt x="3167" y="6370"/>
                  </a:lnTo>
                  <a:lnTo>
                    <a:pt x="2132" y="4755"/>
                  </a:lnTo>
                  <a:lnTo>
                    <a:pt x="2980" y="5585"/>
                  </a:lnTo>
                  <a:lnTo>
                    <a:pt x="2623" y="4024"/>
                  </a:lnTo>
                  <a:lnTo>
                    <a:pt x="1936" y="2962"/>
                  </a:lnTo>
                  <a:lnTo>
                    <a:pt x="1936" y="2962"/>
                  </a:lnTo>
                  <a:lnTo>
                    <a:pt x="2560" y="3756"/>
                  </a:lnTo>
                  <a:lnTo>
                    <a:pt x="2257" y="2445"/>
                  </a:lnTo>
                  <a:lnTo>
                    <a:pt x="1633" y="1026"/>
                  </a:lnTo>
                  <a:lnTo>
                    <a:pt x="1633" y="1026"/>
                  </a:lnTo>
                  <a:lnTo>
                    <a:pt x="2168" y="2079"/>
                  </a:lnTo>
                  <a:lnTo>
                    <a:pt x="1695" y="0"/>
                  </a:lnTo>
                  <a:close/>
                </a:path>
              </a:pathLst>
            </a:custGeom>
            <a:solidFill>
              <a:srgbClr val="F3AAA6"/>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nvGrpSpPr>
            <p:cNvPr id="1966" name="Google Shape;1966;p55"/>
            <p:cNvGrpSpPr/>
            <p:nvPr/>
          </p:nvGrpSpPr>
          <p:grpSpPr>
            <a:xfrm>
              <a:off x="4030358" y="4110121"/>
              <a:ext cx="1244307" cy="1270159"/>
              <a:chOff x="4030358" y="4110121"/>
              <a:chExt cx="1244307" cy="1270159"/>
            </a:xfrm>
          </p:grpSpPr>
          <p:grpSp>
            <p:nvGrpSpPr>
              <p:cNvPr id="1967" name="Google Shape;1967;p55"/>
              <p:cNvGrpSpPr/>
              <p:nvPr/>
            </p:nvGrpSpPr>
            <p:grpSpPr>
              <a:xfrm>
                <a:off x="4030358" y="4264078"/>
                <a:ext cx="393207" cy="962255"/>
                <a:chOff x="5724904" y="2758554"/>
                <a:chExt cx="228596" cy="559418"/>
              </a:xfrm>
            </p:grpSpPr>
            <p:sp>
              <p:nvSpPr>
                <p:cNvPr id="1968" name="Google Shape;1968;p55"/>
                <p:cNvSpPr/>
                <p:nvPr/>
              </p:nvSpPr>
              <p:spPr>
                <a:xfrm>
                  <a:off x="5724904" y="2758554"/>
                  <a:ext cx="228596" cy="558260"/>
                </a:xfrm>
                <a:custGeom>
                  <a:rect l="l" t="t" r="r" b="b"/>
                  <a:pathLst>
                    <a:path w="3551" h="8672" extrusionOk="0">
                      <a:moveTo>
                        <a:pt x="1776" y="0"/>
                      </a:moveTo>
                      <a:cubicBezTo>
                        <a:pt x="0" y="0"/>
                        <a:pt x="1187" y="8671"/>
                        <a:pt x="1187" y="8671"/>
                      </a:cubicBezTo>
                      <a:lnTo>
                        <a:pt x="2498" y="8671"/>
                      </a:lnTo>
                      <a:cubicBezTo>
                        <a:pt x="2498" y="8671"/>
                        <a:pt x="3551" y="0"/>
                        <a:pt x="1776" y="0"/>
                      </a:cubicBezTo>
                      <a:close/>
                    </a:path>
                  </a:pathLst>
                </a:custGeom>
                <a:solidFill>
                  <a:srgbClr val="435439"/>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nvGrpSpPr>
                <p:cNvPr id="1969" name="Google Shape;1969;p55"/>
                <p:cNvGrpSpPr/>
                <p:nvPr/>
              </p:nvGrpSpPr>
              <p:grpSpPr>
                <a:xfrm>
                  <a:off x="5793785" y="2828593"/>
                  <a:ext cx="91412" cy="489379"/>
                  <a:chOff x="5793785" y="2828593"/>
                  <a:chExt cx="91412" cy="489379"/>
                </a:xfrm>
              </p:grpSpPr>
              <p:sp>
                <p:nvSpPr>
                  <p:cNvPr id="1970" name="Google Shape;1970;p55"/>
                  <p:cNvSpPr/>
                  <p:nvPr/>
                </p:nvSpPr>
                <p:spPr>
                  <a:xfrm>
                    <a:off x="5839748" y="2828593"/>
                    <a:ext cx="2382" cy="489379"/>
                  </a:xfrm>
                  <a:custGeom>
                    <a:rect l="l" t="t" r="r" b="b"/>
                    <a:pathLst>
                      <a:path w="37" h="7601" extrusionOk="0">
                        <a:moveTo>
                          <a:pt x="18" y="0"/>
                        </a:moveTo>
                        <a:cubicBezTo>
                          <a:pt x="9" y="0"/>
                          <a:pt x="0" y="9"/>
                          <a:pt x="0" y="18"/>
                        </a:cubicBezTo>
                        <a:lnTo>
                          <a:pt x="0" y="7583"/>
                        </a:lnTo>
                        <a:cubicBezTo>
                          <a:pt x="0" y="7592"/>
                          <a:pt x="9" y="7601"/>
                          <a:pt x="18" y="7601"/>
                        </a:cubicBezTo>
                        <a:cubicBezTo>
                          <a:pt x="27" y="7601"/>
                          <a:pt x="36" y="7592"/>
                          <a:pt x="36" y="7583"/>
                        </a:cubicBezTo>
                        <a:lnTo>
                          <a:pt x="36" y="18"/>
                        </a:lnTo>
                        <a:cubicBezTo>
                          <a:pt x="36" y="9"/>
                          <a:pt x="27" y="0"/>
                          <a:pt x="18" y="0"/>
                        </a:cubicBezTo>
                        <a:close/>
                      </a:path>
                    </a:pathLst>
                  </a:custGeom>
                  <a:solidFill>
                    <a:srgbClr val="5A7A45"/>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71" name="Google Shape;1971;p55"/>
                  <p:cNvSpPr/>
                  <p:nvPr/>
                </p:nvSpPr>
                <p:spPr>
                  <a:xfrm>
                    <a:off x="5839748" y="2875844"/>
                    <a:ext cx="43131" cy="60770"/>
                  </a:xfrm>
                  <a:custGeom>
                    <a:rect l="l" t="t" r="r" b="b"/>
                    <a:pathLst>
                      <a:path w="670" h="944" extrusionOk="0">
                        <a:moveTo>
                          <a:pt x="643" y="0"/>
                        </a:moveTo>
                        <a:cubicBezTo>
                          <a:pt x="636" y="0"/>
                          <a:pt x="629" y="2"/>
                          <a:pt x="625" y="7"/>
                        </a:cubicBezTo>
                        <a:lnTo>
                          <a:pt x="0" y="908"/>
                        </a:lnTo>
                        <a:cubicBezTo>
                          <a:pt x="0" y="917"/>
                          <a:pt x="0" y="935"/>
                          <a:pt x="9" y="935"/>
                        </a:cubicBezTo>
                        <a:cubicBezTo>
                          <a:pt x="9" y="944"/>
                          <a:pt x="18" y="944"/>
                          <a:pt x="18" y="944"/>
                        </a:cubicBezTo>
                        <a:cubicBezTo>
                          <a:pt x="27" y="944"/>
                          <a:pt x="27" y="935"/>
                          <a:pt x="36" y="935"/>
                        </a:cubicBezTo>
                        <a:lnTo>
                          <a:pt x="661" y="34"/>
                        </a:lnTo>
                        <a:cubicBezTo>
                          <a:pt x="670" y="25"/>
                          <a:pt x="670" y="7"/>
                          <a:pt x="661" y="7"/>
                        </a:cubicBezTo>
                        <a:cubicBezTo>
                          <a:pt x="656" y="2"/>
                          <a:pt x="649" y="0"/>
                          <a:pt x="643" y="0"/>
                        </a:cubicBezTo>
                        <a:close/>
                      </a:path>
                    </a:pathLst>
                  </a:custGeom>
                  <a:solidFill>
                    <a:srgbClr val="5A7A45"/>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72" name="Google Shape;1972;p55"/>
                  <p:cNvSpPr/>
                  <p:nvPr/>
                </p:nvSpPr>
                <p:spPr>
                  <a:xfrm>
                    <a:off x="5793785" y="2904942"/>
                    <a:ext cx="48925" cy="82207"/>
                  </a:xfrm>
                  <a:custGeom>
                    <a:rect l="l" t="t" r="r" b="b"/>
                    <a:pathLst>
                      <a:path w="760" h="1277" extrusionOk="0">
                        <a:moveTo>
                          <a:pt x="19" y="1"/>
                        </a:moveTo>
                        <a:cubicBezTo>
                          <a:pt x="10" y="10"/>
                          <a:pt x="1" y="19"/>
                          <a:pt x="10" y="28"/>
                        </a:cubicBezTo>
                        <a:lnTo>
                          <a:pt x="714" y="1268"/>
                        </a:lnTo>
                        <a:cubicBezTo>
                          <a:pt x="723" y="1277"/>
                          <a:pt x="723" y="1277"/>
                          <a:pt x="732" y="1277"/>
                        </a:cubicBezTo>
                        <a:lnTo>
                          <a:pt x="741" y="1277"/>
                        </a:lnTo>
                        <a:cubicBezTo>
                          <a:pt x="750" y="1268"/>
                          <a:pt x="759" y="1259"/>
                          <a:pt x="750" y="1250"/>
                        </a:cubicBezTo>
                        <a:lnTo>
                          <a:pt x="45" y="10"/>
                        </a:lnTo>
                        <a:cubicBezTo>
                          <a:pt x="36" y="1"/>
                          <a:pt x="28" y="1"/>
                          <a:pt x="19" y="1"/>
                        </a:cubicBezTo>
                        <a:close/>
                      </a:path>
                    </a:pathLst>
                  </a:custGeom>
                  <a:solidFill>
                    <a:srgbClr val="5A7A45"/>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73" name="Google Shape;1973;p55"/>
                  <p:cNvSpPr/>
                  <p:nvPr/>
                </p:nvSpPr>
                <p:spPr>
                  <a:xfrm>
                    <a:off x="5842066" y="2963329"/>
                    <a:ext cx="43131" cy="60577"/>
                  </a:xfrm>
                  <a:custGeom>
                    <a:rect l="l" t="t" r="r" b="b"/>
                    <a:pathLst>
                      <a:path w="670" h="941" extrusionOk="0">
                        <a:moveTo>
                          <a:pt x="652" y="0"/>
                        </a:moveTo>
                        <a:cubicBezTo>
                          <a:pt x="646" y="0"/>
                          <a:pt x="640" y="7"/>
                          <a:pt x="634" y="13"/>
                        </a:cubicBezTo>
                        <a:lnTo>
                          <a:pt x="9" y="914"/>
                        </a:lnTo>
                        <a:cubicBezTo>
                          <a:pt x="0" y="923"/>
                          <a:pt x="0" y="932"/>
                          <a:pt x="9" y="941"/>
                        </a:cubicBezTo>
                        <a:lnTo>
                          <a:pt x="27" y="941"/>
                        </a:lnTo>
                        <a:cubicBezTo>
                          <a:pt x="27" y="941"/>
                          <a:pt x="36" y="941"/>
                          <a:pt x="36" y="932"/>
                        </a:cubicBezTo>
                        <a:lnTo>
                          <a:pt x="669" y="31"/>
                        </a:lnTo>
                        <a:cubicBezTo>
                          <a:pt x="669" y="22"/>
                          <a:pt x="669" y="13"/>
                          <a:pt x="660" y="4"/>
                        </a:cubicBezTo>
                        <a:cubicBezTo>
                          <a:pt x="658" y="1"/>
                          <a:pt x="655" y="0"/>
                          <a:pt x="652" y="0"/>
                        </a:cubicBezTo>
                        <a:close/>
                      </a:path>
                    </a:pathLst>
                  </a:custGeom>
                  <a:solidFill>
                    <a:srgbClr val="5A7A45"/>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74" name="Google Shape;1974;p55"/>
                  <p:cNvSpPr/>
                  <p:nvPr/>
                </p:nvSpPr>
                <p:spPr>
                  <a:xfrm>
                    <a:off x="5796682" y="2992234"/>
                    <a:ext cx="42552" cy="72486"/>
                  </a:xfrm>
                  <a:custGeom>
                    <a:rect l="l" t="t" r="r" b="b"/>
                    <a:pathLst>
                      <a:path w="661" h="1126" extrusionOk="0">
                        <a:moveTo>
                          <a:pt x="9" y="1"/>
                        </a:moveTo>
                        <a:cubicBezTo>
                          <a:pt x="0" y="10"/>
                          <a:pt x="0" y="19"/>
                          <a:pt x="0" y="28"/>
                        </a:cubicBezTo>
                        <a:lnTo>
                          <a:pt x="616" y="1116"/>
                        </a:lnTo>
                        <a:cubicBezTo>
                          <a:pt x="625" y="1116"/>
                          <a:pt x="634" y="1125"/>
                          <a:pt x="634" y="1125"/>
                        </a:cubicBezTo>
                        <a:cubicBezTo>
                          <a:pt x="643" y="1125"/>
                          <a:pt x="643" y="1125"/>
                          <a:pt x="643" y="1116"/>
                        </a:cubicBezTo>
                        <a:cubicBezTo>
                          <a:pt x="661" y="1116"/>
                          <a:pt x="661" y="1098"/>
                          <a:pt x="652" y="1089"/>
                        </a:cubicBezTo>
                        <a:lnTo>
                          <a:pt x="36" y="10"/>
                        </a:lnTo>
                        <a:cubicBezTo>
                          <a:pt x="36" y="1"/>
                          <a:pt x="18" y="1"/>
                          <a:pt x="9" y="1"/>
                        </a:cubicBezTo>
                        <a:close/>
                      </a:path>
                    </a:pathLst>
                  </a:custGeom>
                  <a:solidFill>
                    <a:srgbClr val="5A7A45"/>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75" name="Google Shape;1975;p55"/>
                  <p:cNvSpPr/>
                  <p:nvPr/>
                </p:nvSpPr>
                <p:spPr>
                  <a:xfrm>
                    <a:off x="5842066" y="3050814"/>
                    <a:ext cx="43131" cy="60384"/>
                  </a:xfrm>
                  <a:custGeom>
                    <a:rect l="l" t="t" r="r" b="b"/>
                    <a:pathLst>
                      <a:path w="670" h="938" extrusionOk="0">
                        <a:moveTo>
                          <a:pt x="660" y="1"/>
                        </a:moveTo>
                        <a:cubicBezTo>
                          <a:pt x="651" y="1"/>
                          <a:pt x="642" y="1"/>
                          <a:pt x="634" y="10"/>
                        </a:cubicBezTo>
                        <a:lnTo>
                          <a:pt x="9" y="911"/>
                        </a:lnTo>
                        <a:cubicBezTo>
                          <a:pt x="0" y="920"/>
                          <a:pt x="0" y="929"/>
                          <a:pt x="9" y="938"/>
                        </a:cubicBezTo>
                        <a:lnTo>
                          <a:pt x="27" y="938"/>
                        </a:lnTo>
                        <a:cubicBezTo>
                          <a:pt x="27" y="938"/>
                          <a:pt x="36" y="938"/>
                          <a:pt x="36" y="929"/>
                        </a:cubicBezTo>
                        <a:lnTo>
                          <a:pt x="669" y="28"/>
                        </a:lnTo>
                        <a:cubicBezTo>
                          <a:pt x="669" y="19"/>
                          <a:pt x="669" y="10"/>
                          <a:pt x="660" y="1"/>
                        </a:cubicBezTo>
                        <a:close/>
                      </a:path>
                    </a:pathLst>
                  </a:custGeom>
                  <a:solidFill>
                    <a:srgbClr val="5A7A45"/>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76" name="Google Shape;1976;p55"/>
                  <p:cNvSpPr/>
                  <p:nvPr/>
                </p:nvSpPr>
                <p:spPr>
                  <a:xfrm>
                    <a:off x="5796682" y="3079783"/>
                    <a:ext cx="46028" cy="89996"/>
                  </a:xfrm>
                  <a:custGeom>
                    <a:rect l="l" t="t" r="r" b="b"/>
                    <a:pathLst>
                      <a:path w="715" h="1398" extrusionOk="0">
                        <a:moveTo>
                          <a:pt x="23" y="0"/>
                        </a:moveTo>
                        <a:cubicBezTo>
                          <a:pt x="18" y="0"/>
                          <a:pt x="13" y="2"/>
                          <a:pt x="9" y="6"/>
                        </a:cubicBezTo>
                        <a:cubicBezTo>
                          <a:pt x="0" y="6"/>
                          <a:pt x="0" y="15"/>
                          <a:pt x="0" y="33"/>
                        </a:cubicBezTo>
                        <a:lnTo>
                          <a:pt x="669" y="1389"/>
                        </a:lnTo>
                        <a:cubicBezTo>
                          <a:pt x="669" y="1398"/>
                          <a:pt x="678" y="1398"/>
                          <a:pt x="687" y="1398"/>
                        </a:cubicBezTo>
                        <a:lnTo>
                          <a:pt x="696" y="1398"/>
                        </a:lnTo>
                        <a:cubicBezTo>
                          <a:pt x="705" y="1389"/>
                          <a:pt x="714" y="1380"/>
                          <a:pt x="705" y="1371"/>
                        </a:cubicBezTo>
                        <a:lnTo>
                          <a:pt x="36" y="15"/>
                        </a:lnTo>
                        <a:cubicBezTo>
                          <a:pt x="36" y="4"/>
                          <a:pt x="30" y="0"/>
                          <a:pt x="23" y="0"/>
                        </a:cubicBezTo>
                        <a:close/>
                      </a:path>
                    </a:pathLst>
                  </a:custGeom>
                  <a:solidFill>
                    <a:srgbClr val="5A7A45"/>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77" name="Google Shape;1977;p55"/>
                  <p:cNvSpPr/>
                  <p:nvPr/>
                </p:nvSpPr>
                <p:spPr>
                  <a:xfrm>
                    <a:off x="5842066" y="3138106"/>
                    <a:ext cx="43131" cy="60963"/>
                  </a:xfrm>
                  <a:custGeom>
                    <a:rect l="l" t="t" r="r" b="b"/>
                    <a:pathLst>
                      <a:path w="670" h="946" extrusionOk="0">
                        <a:moveTo>
                          <a:pt x="660" y="1"/>
                        </a:moveTo>
                        <a:cubicBezTo>
                          <a:pt x="651" y="1"/>
                          <a:pt x="642" y="1"/>
                          <a:pt x="634" y="10"/>
                        </a:cubicBezTo>
                        <a:lnTo>
                          <a:pt x="9" y="911"/>
                        </a:lnTo>
                        <a:cubicBezTo>
                          <a:pt x="0" y="920"/>
                          <a:pt x="0" y="929"/>
                          <a:pt x="9" y="938"/>
                        </a:cubicBezTo>
                        <a:cubicBezTo>
                          <a:pt x="18" y="938"/>
                          <a:pt x="18" y="947"/>
                          <a:pt x="27" y="947"/>
                        </a:cubicBezTo>
                        <a:cubicBezTo>
                          <a:pt x="27" y="947"/>
                          <a:pt x="36" y="938"/>
                          <a:pt x="36" y="938"/>
                        </a:cubicBezTo>
                        <a:lnTo>
                          <a:pt x="669" y="37"/>
                        </a:lnTo>
                        <a:cubicBezTo>
                          <a:pt x="669" y="28"/>
                          <a:pt x="669" y="10"/>
                          <a:pt x="660" y="1"/>
                        </a:cubicBezTo>
                        <a:close/>
                      </a:path>
                    </a:pathLst>
                  </a:custGeom>
                  <a:solidFill>
                    <a:srgbClr val="5A7A45"/>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78" name="Google Shape;1978;p55"/>
                  <p:cNvSpPr/>
                  <p:nvPr/>
                </p:nvSpPr>
                <p:spPr>
                  <a:xfrm>
                    <a:off x="5796682" y="3167204"/>
                    <a:ext cx="46028" cy="92185"/>
                  </a:xfrm>
                  <a:custGeom>
                    <a:rect l="l" t="t" r="r" b="b"/>
                    <a:pathLst>
                      <a:path w="715" h="1432" extrusionOk="0">
                        <a:moveTo>
                          <a:pt x="19" y="0"/>
                        </a:moveTo>
                        <a:cubicBezTo>
                          <a:pt x="15" y="0"/>
                          <a:pt x="12" y="1"/>
                          <a:pt x="9" y="4"/>
                        </a:cubicBezTo>
                        <a:cubicBezTo>
                          <a:pt x="0" y="4"/>
                          <a:pt x="0" y="22"/>
                          <a:pt x="0" y="31"/>
                        </a:cubicBezTo>
                        <a:lnTo>
                          <a:pt x="669" y="1422"/>
                        </a:lnTo>
                        <a:cubicBezTo>
                          <a:pt x="669" y="1422"/>
                          <a:pt x="678" y="1431"/>
                          <a:pt x="687" y="1431"/>
                        </a:cubicBezTo>
                        <a:lnTo>
                          <a:pt x="696" y="1431"/>
                        </a:lnTo>
                        <a:cubicBezTo>
                          <a:pt x="705" y="1422"/>
                          <a:pt x="714" y="1413"/>
                          <a:pt x="705" y="1404"/>
                        </a:cubicBezTo>
                        <a:lnTo>
                          <a:pt x="36" y="13"/>
                        </a:lnTo>
                        <a:cubicBezTo>
                          <a:pt x="36" y="6"/>
                          <a:pt x="27" y="0"/>
                          <a:pt x="19" y="0"/>
                        </a:cubicBezTo>
                        <a:close/>
                      </a:path>
                    </a:pathLst>
                  </a:custGeom>
                  <a:solidFill>
                    <a:srgbClr val="5A7A45"/>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grpSp>
            <p:nvGrpSpPr>
              <p:cNvPr id="1979" name="Google Shape;1979;p55"/>
              <p:cNvGrpSpPr/>
              <p:nvPr/>
            </p:nvGrpSpPr>
            <p:grpSpPr>
              <a:xfrm>
                <a:off x="4414163" y="4110121"/>
                <a:ext cx="519026" cy="1270159"/>
                <a:chOff x="5724904" y="2758554"/>
                <a:chExt cx="228596" cy="559418"/>
              </a:xfrm>
            </p:grpSpPr>
            <p:sp>
              <p:nvSpPr>
                <p:cNvPr id="1980" name="Google Shape;1980;p55"/>
                <p:cNvSpPr/>
                <p:nvPr/>
              </p:nvSpPr>
              <p:spPr>
                <a:xfrm>
                  <a:off x="5724904" y="2758554"/>
                  <a:ext cx="228596" cy="558260"/>
                </a:xfrm>
                <a:custGeom>
                  <a:rect l="l" t="t" r="r" b="b"/>
                  <a:pathLst>
                    <a:path w="3551" h="8672" extrusionOk="0">
                      <a:moveTo>
                        <a:pt x="1776" y="0"/>
                      </a:moveTo>
                      <a:cubicBezTo>
                        <a:pt x="0" y="0"/>
                        <a:pt x="1187" y="8671"/>
                        <a:pt x="1187" y="8671"/>
                      </a:cubicBezTo>
                      <a:lnTo>
                        <a:pt x="2498" y="8671"/>
                      </a:lnTo>
                      <a:cubicBezTo>
                        <a:pt x="2498" y="8671"/>
                        <a:pt x="3551" y="0"/>
                        <a:pt x="1776" y="0"/>
                      </a:cubicBezTo>
                      <a:close/>
                    </a:path>
                  </a:pathLst>
                </a:custGeom>
                <a:solidFill>
                  <a:srgbClr val="435439"/>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nvGrpSpPr>
                <p:cNvPr id="1981" name="Google Shape;1981;p55"/>
                <p:cNvGrpSpPr/>
                <p:nvPr/>
              </p:nvGrpSpPr>
              <p:grpSpPr>
                <a:xfrm>
                  <a:off x="5793785" y="2828593"/>
                  <a:ext cx="91412" cy="489379"/>
                  <a:chOff x="5793785" y="2828593"/>
                  <a:chExt cx="91412" cy="489379"/>
                </a:xfrm>
              </p:grpSpPr>
              <p:sp>
                <p:nvSpPr>
                  <p:cNvPr id="1982" name="Google Shape;1982;p55"/>
                  <p:cNvSpPr/>
                  <p:nvPr/>
                </p:nvSpPr>
                <p:spPr>
                  <a:xfrm>
                    <a:off x="5839748" y="2828593"/>
                    <a:ext cx="2382" cy="489379"/>
                  </a:xfrm>
                  <a:custGeom>
                    <a:rect l="l" t="t" r="r" b="b"/>
                    <a:pathLst>
                      <a:path w="37" h="7601" extrusionOk="0">
                        <a:moveTo>
                          <a:pt x="18" y="0"/>
                        </a:moveTo>
                        <a:cubicBezTo>
                          <a:pt x="9" y="0"/>
                          <a:pt x="0" y="9"/>
                          <a:pt x="0" y="18"/>
                        </a:cubicBezTo>
                        <a:lnTo>
                          <a:pt x="0" y="7583"/>
                        </a:lnTo>
                        <a:cubicBezTo>
                          <a:pt x="0" y="7592"/>
                          <a:pt x="9" y="7601"/>
                          <a:pt x="18" y="7601"/>
                        </a:cubicBezTo>
                        <a:cubicBezTo>
                          <a:pt x="27" y="7601"/>
                          <a:pt x="36" y="7592"/>
                          <a:pt x="36" y="7583"/>
                        </a:cubicBezTo>
                        <a:lnTo>
                          <a:pt x="36" y="18"/>
                        </a:lnTo>
                        <a:cubicBezTo>
                          <a:pt x="36" y="9"/>
                          <a:pt x="27" y="0"/>
                          <a:pt x="18" y="0"/>
                        </a:cubicBezTo>
                        <a:close/>
                      </a:path>
                    </a:pathLst>
                  </a:custGeom>
                  <a:solidFill>
                    <a:srgbClr val="5A7A45"/>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83" name="Google Shape;1983;p55"/>
                  <p:cNvSpPr/>
                  <p:nvPr/>
                </p:nvSpPr>
                <p:spPr>
                  <a:xfrm>
                    <a:off x="5839748" y="2875844"/>
                    <a:ext cx="43131" cy="60770"/>
                  </a:xfrm>
                  <a:custGeom>
                    <a:rect l="l" t="t" r="r" b="b"/>
                    <a:pathLst>
                      <a:path w="670" h="944" extrusionOk="0">
                        <a:moveTo>
                          <a:pt x="643" y="0"/>
                        </a:moveTo>
                        <a:cubicBezTo>
                          <a:pt x="636" y="0"/>
                          <a:pt x="629" y="2"/>
                          <a:pt x="625" y="7"/>
                        </a:cubicBezTo>
                        <a:lnTo>
                          <a:pt x="0" y="908"/>
                        </a:lnTo>
                        <a:cubicBezTo>
                          <a:pt x="0" y="917"/>
                          <a:pt x="0" y="935"/>
                          <a:pt x="9" y="935"/>
                        </a:cubicBezTo>
                        <a:cubicBezTo>
                          <a:pt x="9" y="944"/>
                          <a:pt x="18" y="944"/>
                          <a:pt x="18" y="944"/>
                        </a:cubicBezTo>
                        <a:cubicBezTo>
                          <a:pt x="27" y="944"/>
                          <a:pt x="27" y="935"/>
                          <a:pt x="36" y="935"/>
                        </a:cubicBezTo>
                        <a:lnTo>
                          <a:pt x="661" y="34"/>
                        </a:lnTo>
                        <a:cubicBezTo>
                          <a:pt x="670" y="25"/>
                          <a:pt x="670" y="7"/>
                          <a:pt x="661" y="7"/>
                        </a:cubicBezTo>
                        <a:cubicBezTo>
                          <a:pt x="656" y="2"/>
                          <a:pt x="649" y="0"/>
                          <a:pt x="643" y="0"/>
                        </a:cubicBezTo>
                        <a:close/>
                      </a:path>
                    </a:pathLst>
                  </a:custGeom>
                  <a:solidFill>
                    <a:srgbClr val="5A7A45"/>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84" name="Google Shape;1984;p55"/>
                  <p:cNvSpPr/>
                  <p:nvPr/>
                </p:nvSpPr>
                <p:spPr>
                  <a:xfrm>
                    <a:off x="5793785" y="2904942"/>
                    <a:ext cx="48925" cy="82207"/>
                  </a:xfrm>
                  <a:custGeom>
                    <a:rect l="l" t="t" r="r" b="b"/>
                    <a:pathLst>
                      <a:path w="760" h="1277" extrusionOk="0">
                        <a:moveTo>
                          <a:pt x="19" y="1"/>
                        </a:moveTo>
                        <a:cubicBezTo>
                          <a:pt x="10" y="10"/>
                          <a:pt x="1" y="19"/>
                          <a:pt x="10" y="28"/>
                        </a:cubicBezTo>
                        <a:lnTo>
                          <a:pt x="714" y="1268"/>
                        </a:lnTo>
                        <a:cubicBezTo>
                          <a:pt x="723" y="1277"/>
                          <a:pt x="723" y="1277"/>
                          <a:pt x="732" y="1277"/>
                        </a:cubicBezTo>
                        <a:lnTo>
                          <a:pt x="741" y="1277"/>
                        </a:lnTo>
                        <a:cubicBezTo>
                          <a:pt x="750" y="1268"/>
                          <a:pt x="759" y="1259"/>
                          <a:pt x="750" y="1250"/>
                        </a:cubicBezTo>
                        <a:lnTo>
                          <a:pt x="45" y="10"/>
                        </a:lnTo>
                        <a:cubicBezTo>
                          <a:pt x="36" y="1"/>
                          <a:pt x="28" y="1"/>
                          <a:pt x="19" y="1"/>
                        </a:cubicBezTo>
                        <a:close/>
                      </a:path>
                    </a:pathLst>
                  </a:custGeom>
                  <a:solidFill>
                    <a:srgbClr val="5A7A45"/>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85" name="Google Shape;1985;p55"/>
                  <p:cNvSpPr/>
                  <p:nvPr/>
                </p:nvSpPr>
                <p:spPr>
                  <a:xfrm>
                    <a:off x="5842066" y="2963329"/>
                    <a:ext cx="43131" cy="60577"/>
                  </a:xfrm>
                  <a:custGeom>
                    <a:rect l="l" t="t" r="r" b="b"/>
                    <a:pathLst>
                      <a:path w="670" h="941" extrusionOk="0">
                        <a:moveTo>
                          <a:pt x="652" y="0"/>
                        </a:moveTo>
                        <a:cubicBezTo>
                          <a:pt x="646" y="0"/>
                          <a:pt x="640" y="7"/>
                          <a:pt x="634" y="13"/>
                        </a:cubicBezTo>
                        <a:lnTo>
                          <a:pt x="9" y="914"/>
                        </a:lnTo>
                        <a:cubicBezTo>
                          <a:pt x="0" y="923"/>
                          <a:pt x="0" y="932"/>
                          <a:pt x="9" y="941"/>
                        </a:cubicBezTo>
                        <a:lnTo>
                          <a:pt x="27" y="941"/>
                        </a:lnTo>
                        <a:cubicBezTo>
                          <a:pt x="27" y="941"/>
                          <a:pt x="36" y="941"/>
                          <a:pt x="36" y="932"/>
                        </a:cubicBezTo>
                        <a:lnTo>
                          <a:pt x="669" y="31"/>
                        </a:lnTo>
                        <a:cubicBezTo>
                          <a:pt x="669" y="22"/>
                          <a:pt x="669" y="13"/>
                          <a:pt x="660" y="4"/>
                        </a:cubicBezTo>
                        <a:cubicBezTo>
                          <a:pt x="658" y="1"/>
                          <a:pt x="655" y="0"/>
                          <a:pt x="652" y="0"/>
                        </a:cubicBezTo>
                        <a:close/>
                      </a:path>
                    </a:pathLst>
                  </a:custGeom>
                  <a:solidFill>
                    <a:srgbClr val="5A7A45"/>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86" name="Google Shape;1986;p55"/>
                  <p:cNvSpPr/>
                  <p:nvPr/>
                </p:nvSpPr>
                <p:spPr>
                  <a:xfrm>
                    <a:off x="5796682" y="2992234"/>
                    <a:ext cx="42552" cy="72486"/>
                  </a:xfrm>
                  <a:custGeom>
                    <a:rect l="l" t="t" r="r" b="b"/>
                    <a:pathLst>
                      <a:path w="661" h="1126" extrusionOk="0">
                        <a:moveTo>
                          <a:pt x="9" y="1"/>
                        </a:moveTo>
                        <a:cubicBezTo>
                          <a:pt x="0" y="10"/>
                          <a:pt x="0" y="19"/>
                          <a:pt x="0" y="28"/>
                        </a:cubicBezTo>
                        <a:lnTo>
                          <a:pt x="616" y="1116"/>
                        </a:lnTo>
                        <a:cubicBezTo>
                          <a:pt x="625" y="1116"/>
                          <a:pt x="634" y="1125"/>
                          <a:pt x="634" y="1125"/>
                        </a:cubicBezTo>
                        <a:cubicBezTo>
                          <a:pt x="643" y="1125"/>
                          <a:pt x="643" y="1125"/>
                          <a:pt x="643" y="1116"/>
                        </a:cubicBezTo>
                        <a:cubicBezTo>
                          <a:pt x="661" y="1116"/>
                          <a:pt x="661" y="1098"/>
                          <a:pt x="652" y="1089"/>
                        </a:cubicBezTo>
                        <a:lnTo>
                          <a:pt x="36" y="10"/>
                        </a:lnTo>
                        <a:cubicBezTo>
                          <a:pt x="36" y="1"/>
                          <a:pt x="18" y="1"/>
                          <a:pt x="9" y="1"/>
                        </a:cubicBezTo>
                        <a:close/>
                      </a:path>
                    </a:pathLst>
                  </a:custGeom>
                  <a:solidFill>
                    <a:srgbClr val="5A7A45"/>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87" name="Google Shape;1987;p55"/>
                  <p:cNvSpPr/>
                  <p:nvPr/>
                </p:nvSpPr>
                <p:spPr>
                  <a:xfrm>
                    <a:off x="5842066" y="3050814"/>
                    <a:ext cx="43131" cy="60384"/>
                  </a:xfrm>
                  <a:custGeom>
                    <a:rect l="l" t="t" r="r" b="b"/>
                    <a:pathLst>
                      <a:path w="670" h="938" extrusionOk="0">
                        <a:moveTo>
                          <a:pt x="660" y="1"/>
                        </a:moveTo>
                        <a:cubicBezTo>
                          <a:pt x="651" y="1"/>
                          <a:pt x="642" y="1"/>
                          <a:pt x="634" y="10"/>
                        </a:cubicBezTo>
                        <a:lnTo>
                          <a:pt x="9" y="911"/>
                        </a:lnTo>
                        <a:cubicBezTo>
                          <a:pt x="0" y="920"/>
                          <a:pt x="0" y="929"/>
                          <a:pt x="9" y="938"/>
                        </a:cubicBezTo>
                        <a:lnTo>
                          <a:pt x="27" y="938"/>
                        </a:lnTo>
                        <a:cubicBezTo>
                          <a:pt x="27" y="938"/>
                          <a:pt x="36" y="938"/>
                          <a:pt x="36" y="929"/>
                        </a:cubicBezTo>
                        <a:lnTo>
                          <a:pt x="669" y="28"/>
                        </a:lnTo>
                        <a:cubicBezTo>
                          <a:pt x="669" y="19"/>
                          <a:pt x="669" y="10"/>
                          <a:pt x="660" y="1"/>
                        </a:cubicBezTo>
                        <a:close/>
                      </a:path>
                    </a:pathLst>
                  </a:custGeom>
                  <a:solidFill>
                    <a:srgbClr val="5A7A45"/>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88" name="Google Shape;1988;p55"/>
                  <p:cNvSpPr/>
                  <p:nvPr/>
                </p:nvSpPr>
                <p:spPr>
                  <a:xfrm>
                    <a:off x="5796682" y="3079783"/>
                    <a:ext cx="46028" cy="89996"/>
                  </a:xfrm>
                  <a:custGeom>
                    <a:rect l="l" t="t" r="r" b="b"/>
                    <a:pathLst>
                      <a:path w="715" h="1398" extrusionOk="0">
                        <a:moveTo>
                          <a:pt x="23" y="0"/>
                        </a:moveTo>
                        <a:cubicBezTo>
                          <a:pt x="18" y="0"/>
                          <a:pt x="13" y="2"/>
                          <a:pt x="9" y="6"/>
                        </a:cubicBezTo>
                        <a:cubicBezTo>
                          <a:pt x="0" y="6"/>
                          <a:pt x="0" y="15"/>
                          <a:pt x="0" y="33"/>
                        </a:cubicBezTo>
                        <a:lnTo>
                          <a:pt x="669" y="1389"/>
                        </a:lnTo>
                        <a:cubicBezTo>
                          <a:pt x="669" y="1398"/>
                          <a:pt x="678" y="1398"/>
                          <a:pt x="687" y="1398"/>
                        </a:cubicBezTo>
                        <a:lnTo>
                          <a:pt x="696" y="1398"/>
                        </a:lnTo>
                        <a:cubicBezTo>
                          <a:pt x="705" y="1389"/>
                          <a:pt x="714" y="1380"/>
                          <a:pt x="705" y="1371"/>
                        </a:cubicBezTo>
                        <a:lnTo>
                          <a:pt x="36" y="15"/>
                        </a:lnTo>
                        <a:cubicBezTo>
                          <a:pt x="36" y="4"/>
                          <a:pt x="30" y="0"/>
                          <a:pt x="23" y="0"/>
                        </a:cubicBezTo>
                        <a:close/>
                      </a:path>
                    </a:pathLst>
                  </a:custGeom>
                  <a:solidFill>
                    <a:srgbClr val="5A7A45"/>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89" name="Google Shape;1989;p55"/>
                  <p:cNvSpPr/>
                  <p:nvPr/>
                </p:nvSpPr>
                <p:spPr>
                  <a:xfrm>
                    <a:off x="5842066" y="3138106"/>
                    <a:ext cx="43131" cy="60963"/>
                  </a:xfrm>
                  <a:custGeom>
                    <a:rect l="l" t="t" r="r" b="b"/>
                    <a:pathLst>
                      <a:path w="670" h="946" extrusionOk="0">
                        <a:moveTo>
                          <a:pt x="660" y="1"/>
                        </a:moveTo>
                        <a:cubicBezTo>
                          <a:pt x="651" y="1"/>
                          <a:pt x="642" y="1"/>
                          <a:pt x="634" y="10"/>
                        </a:cubicBezTo>
                        <a:lnTo>
                          <a:pt x="9" y="911"/>
                        </a:lnTo>
                        <a:cubicBezTo>
                          <a:pt x="0" y="920"/>
                          <a:pt x="0" y="929"/>
                          <a:pt x="9" y="938"/>
                        </a:cubicBezTo>
                        <a:cubicBezTo>
                          <a:pt x="18" y="938"/>
                          <a:pt x="18" y="947"/>
                          <a:pt x="27" y="947"/>
                        </a:cubicBezTo>
                        <a:cubicBezTo>
                          <a:pt x="27" y="947"/>
                          <a:pt x="36" y="938"/>
                          <a:pt x="36" y="938"/>
                        </a:cubicBezTo>
                        <a:lnTo>
                          <a:pt x="669" y="37"/>
                        </a:lnTo>
                        <a:cubicBezTo>
                          <a:pt x="669" y="28"/>
                          <a:pt x="669" y="10"/>
                          <a:pt x="660" y="1"/>
                        </a:cubicBezTo>
                        <a:close/>
                      </a:path>
                    </a:pathLst>
                  </a:custGeom>
                  <a:solidFill>
                    <a:srgbClr val="5A7A45"/>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90" name="Google Shape;1990;p55"/>
                  <p:cNvSpPr/>
                  <p:nvPr/>
                </p:nvSpPr>
                <p:spPr>
                  <a:xfrm>
                    <a:off x="5796682" y="3167204"/>
                    <a:ext cx="46028" cy="92185"/>
                  </a:xfrm>
                  <a:custGeom>
                    <a:rect l="l" t="t" r="r" b="b"/>
                    <a:pathLst>
                      <a:path w="715" h="1432" extrusionOk="0">
                        <a:moveTo>
                          <a:pt x="19" y="0"/>
                        </a:moveTo>
                        <a:cubicBezTo>
                          <a:pt x="15" y="0"/>
                          <a:pt x="12" y="1"/>
                          <a:pt x="9" y="4"/>
                        </a:cubicBezTo>
                        <a:cubicBezTo>
                          <a:pt x="0" y="4"/>
                          <a:pt x="0" y="22"/>
                          <a:pt x="0" y="31"/>
                        </a:cubicBezTo>
                        <a:lnTo>
                          <a:pt x="669" y="1422"/>
                        </a:lnTo>
                        <a:cubicBezTo>
                          <a:pt x="669" y="1422"/>
                          <a:pt x="678" y="1431"/>
                          <a:pt x="687" y="1431"/>
                        </a:cubicBezTo>
                        <a:lnTo>
                          <a:pt x="696" y="1431"/>
                        </a:lnTo>
                        <a:cubicBezTo>
                          <a:pt x="705" y="1422"/>
                          <a:pt x="714" y="1413"/>
                          <a:pt x="705" y="1404"/>
                        </a:cubicBezTo>
                        <a:lnTo>
                          <a:pt x="36" y="13"/>
                        </a:lnTo>
                        <a:cubicBezTo>
                          <a:pt x="36" y="6"/>
                          <a:pt x="27" y="0"/>
                          <a:pt x="19" y="0"/>
                        </a:cubicBezTo>
                        <a:close/>
                      </a:path>
                    </a:pathLst>
                  </a:custGeom>
                  <a:solidFill>
                    <a:srgbClr val="5A7A45"/>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grpSp>
            <p:nvGrpSpPr>
              <p:cNvPr id="1991" name="Google Shape;1991;p55"/>
              <p:cNvGrpSpPr/>
              <p:nvPr/>
            </p:nvGrpSpPr>
            <p:grpSpPr>
              <a:xfrm>
                <a:off x="4881458" y="4264078"/>
                <a:ext cx="393207" cy="962255"/>
                <a:chOff x="5724904" y="2758554"/>
                <a:chExt cx="228596" cy="559418"/>
              </a:xfrm>
            </p:grpSpPr>
            <p:sp>
              <p:nvSpPr>
                <p:cNvPr id="1992" name="Google Shape;1992;p55"/>
                <p:cNvSpPr/>
                <p:nvPr/>
              </p:nvSpPr>
              <p:spPr>
                <a:xfrm>
                  <a:off x="5724904" y="2758554"/>
                  <a:ext cx="228596" cy="558260"/>
                </a:xfrm>
                <a:custGeom>
                  <a:rect l="l" t="t" r="r" b="b"/>
                  <a:pathLst>
                    <a:path w="3551" h="8672" extrusionOk="0">
                      <a:moveTo>
                        <a:pt x="1776" y="0"/>
                      </a:moveTo>
                      <a:cubicBezTo>
                        <a:pt x="0" y="0"/>
                        <a:pt x="1187" y="8671"/>
                        <a:pt x="1187" y="8671"/>
                      </a:cubicBezTo>
                      <a:lnTo>
                        <a:pt x="2498" y="8671"/>
                      </a:lnTo>
                      <a:cubicBezTo>
                        <a:pt x="2498" y="8671"/>
                        <a:pt x="3551" y="0"/>
                        <a:pt x="1776" y="0"/>
                      </a:cubicBezTo>
                      <a:close/>
                    </a:path>
                  </a:pathLst>
                </a:custGeom>
                <a:solidFill>
                  <a:srgbClr val="435439"/>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nvGrpSpPr>
                <p:cNvPr id="1993" name="Google Shape;1993;p55"/>
                <p:cNvGrpSpPr/>
                <p:nvPr/>
              </p:nvGrpSpPr>
              <p:grpSpPr>
                <a:xfrm>
                  <a:off x="5793785" y="2828593"/>
                  <a:ext cx="91412" cy="489379"/>
                  <a:chOff x="5793785" y="2828593"/>
                  <a:chExt cx="91412" cy="489379"/>
                </a:xfrm>
              </p:grpSpPr>
              <p:sp>
                <p:nvSpPr>
                  <p:cNvPr id="1994" name="Google Shape;1994;p55"/>
                  <p:cNvSpPr/>
                  <p:nvPr/>
                </p:nvSpPr>
                <p:spPr>
                  <a:xfrm>
                    <a:off x="5839748" y="2828593"/>
                    <a:ext cx="2382" cy="489379"/>
                  </a:xfrm>
                  <a:custGeom>
                    <a:rect l="l" t="t" r="r" b="b"/>
                    <a:pathLst>
                      <a:path w="37" h="7601" extrusionOk="0">
                        <a:moveTo>
                          <a:pt x="18" y="0"/>
                        </a:moveTo>
                        <a:cubicBezTo>
                          <a:pt x="9" y="0"/>
                          <a:pt x="0" y="9"/>
                          <a:pt x="0" y="18"/>
                        </a:cubicBezTo>
                        <a:lnTo>
                          <a:pt x="0" y="7583"/>
                        </a:lnTo>
                        <a:cubicBezTo>
                          <a:pt x="0" y="7592"/>
                          <a:pt x="9" y="7601"/>
                          <a:pt x="18" y="7601"/>
                        </a:cubicBezTo>
                        <a:cubicBezTo>
                          <a:pt x="27" y="7601"/>
                          <a:pt x="36" y="7592"/>
                          <a:pt x="36" y="7583"/>
                        </a:cubicBezTo>
                        <a:lnTo>
                          <a:pt x="36" y="18"/>
                        </a:lnTo>
                        <a:cubicBezTo>
                          <a:pt x="36" y="9"/>
                          <a:pt x="27" y="0"/>
                          <a:pt x="18" y="0"/>
                        </a:cubicBezTo>
                        <a:close/>
                      </a:path>
                    </a:pathLst>
                  </a:custGeom>
                  <a:solidFill>
                    <a:srgbClr val="5A7A45"/>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95" name="Google Shape;1995;p55"/>
                  <p:cNvSpPr/>
                  <p:nvPr/>
                </p:nvSpPr>
                <p:spPr>
                  <a:xfrm>
                    <a:off x="5839748" y="2875844"/>
                    <a:ext cx="43131" cy="60770"/>
                  </a:xfrm>
                  <a:custGeom>
                    <a:rect l="l" t="t" r="r" b="b"/>
                    <a:pathLst>
                      <a:path w="670" h="944" extrusionOk="0">
                        <a:moveTo>
                          <a:pt x="643" y="0"/>
                        </a:moveTo>
                        <a:cubicBezTo>
                          <a:pt x="636" y="0"/>
                          <a:pt x="629" y="2"/>
                          <a:pt x="625" y="7"/>
                        </a:cubicBezTo>
                        <a:lnTo>
                          <a:pt x="0" y="908"/>
                        </a:lnTo>
                        <a:cubicBezTo>
                          <a:pt x="0" y="917"/>
                          <a:pt x="0" y="935"/>
                          <a:pt x="9" y="935"/>
                        </a:cubicBezTo>
                        <a:cubicBezTo>
                          <a:pt x="9" y="944"/>
                          <a:pt x="18" y="944"/>
                          <a:pt x="18" y="944"/>
                        </a:cubicBezTo>
                        <a:cubicBezTo>
                          <a:pt x="27" y="944"/>
                          <a:pt x="27" y="935"/>
                          <a:pt x="36" y="935"/>
                        </a:cubicBezTo>
                        <a:lnTo>
                          <a:pt x="661" y="34"/>
                        </a:lnTo>
                        <a:cubicBezTo>
                          <a:pt x="670" y="25"/>
                          <a:pt x="670" y="7"/>
                          <a:pt x="661" y="7"/>
                        </a:cubicBezTo>
                        <a:cubicBezTo>
                          <a:pt x="656" y="2"/>
                          <a:pt x="649" y="0"/>
                          <a:pt x="643" y="0"/>
                        </a:cubicBezTo>
                        <a:close/>
                      </a:path>
                    </a:pathLst>
                  </a:custGeom>
                  <a:solidFill>
                    <a:srgbClr val="5A7A45"/>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96" name="Google Shape;1996;p55"/>
                  <p:cNvSpPr/>
                  <p:nvPr/>
                </p:nvSpPr>
                <p:spPr>
                  <a:xfrm>
                    <a:off x="5793785" y="2904942"/>
                    <a:ext cx="48925" cy="82207"/>
                  </a:xfrm>
                  <a:custGeom>
                    <a:rect l="l" t="t" r="r" b="b"/>
                    <a:pathLst>
                      <a:path w="760" h="1277" extrusionOk="0">
                        <a:moveTo>
                          <a:pt x="19" y="1"/>
                        </a:moveTo>
                        <a:cubicBezTo>
                          <a:pt x="10" y="10"/>
                          <a:pt x="1" y="19"/>
                          <a:pt x="10" y="28"/>
                        </a:cubicBezTo>
                        <a:lnTo>
                          <a:pt x="714" y="1268"/>
                        </a:lnTo>
                        <a:cubicBezTo>
                          <a:pt x="723" y="1277"/>
                          <a:pt x="723" y="1277"/>
                          <a:pt x="732" y="1277"/>
                        </a:cubicBezTo>
                        <a:lnTo>
                          <a:pt x="741" y="1277"/>
                        </a:lnTo>
                        <a:cubicBezTo>
                          <a:pt x="750" y="1268"/>
                          <a:pt x="759" y="1259"/>
                          <a:pt x="750" y="1250"/>
                        </a:cubicBezTo>
                        <a:lnTo>
                          <a:pt x="45" y="10"/>
                        </a:lnTo>
                        <a:cubicBezTo>
                          <a:pt x="36" y="1"/>
                          <a:pt x="28" y="1"/>
                          <a:pt x="19" y="1"/>
                        </a:cubicBezTo>
                        <a:close/>
                      </a:path>
                    </a:pathLst>
                  </a:custGeom>
                  <a:solidFill>
                    <a:srgbClr val="5A7A45"/>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97" name="Google Shape;1997;p55"/>
                  <p:cNvSpPr/>
                  <p:nvPr/>
                </p:nvSpPr>
                <p:spPr>
                  <a:xfrm>
                    <a:off x="5842066" y="2963329"/>
                    <a:ext cx="43131" cy="60577"/>
                  </a:xfrm>
                  <a:custGeom>
                    <a:rect l="l" t="t" r="r" b="b"/>
                    <a:pathLst>
                      <a:path w="670" h="941" extrusionOk="0">
                        <a:moveTo>
                          <a:pt x="652" y="0"/>
                        </a:moveTo>
                        <a:cubicBezTo>
                          <a:pt x="646" y="0"/>
                          <a:pt x="640" y="7"/>
                          <a:pt x="634" y="13"/>
                        </a:cubicBezTo>
                        <a:lnTo>
                          <a:pt x="9" y="914"/>
                        </a:lnTo>
                        <a:cubicBezTo>
                          <a:pt x="0" y="923"/>
                          <a:pt x="0" y="932"/>
                          <a:pt x="9" y="941"/>
                        </a:cubicBezTo>
                        <a:lnTo>
                          <a:pt x="27" y="941"/>
                        </a:lnTo>
                        <a:cubicBezTo>
                          <a:pt x="27" y="941"/>
                          <a:pt x="36" y="941"/>
                          <a:pt x="36" y="932"/>
                        </a:cubicBezTo>
                        <a:lnTo>
                          <a:pt x="669" y="31"/>
                        </a:lnTo>
                        <a:cubicBezTo>
                          <a:pt x="669" y="22"/>
                          <a:pt x="669" y="13"/>
                          <a:pt x="660" y="4"/>
                        </a:cubicBezTo>
                        <a:cubicBezTo>
                          <a:pt x="658" y="1"/>
                          <a:pt x="655" y="0"/>
                          <a:pt x="652" y="0"/>
                        </a:cubicBezTo>
                        <a:close/>
                      </a:path>
                    </a:pathLst>
                  </a:custGeom>
                  <a:solidFill>
                    <a:srgbClr val="5A7A45"/>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98" name="Google Shape;1998;p55"/>
                  <p:cNvSpPr/>
                  <p:nvPr/>
                </p:nvSpPr>
                <p:spPr>
                  <a:xfrm>
                    <a:off x="5796682" y="2992234"/>
                    <a:ext cx="42552" cy="72486"/>
                  </a:xfrm>
                  <a:custGeom>
                    <a:rect l="l" t="t" r="r" b="b"/>
                    <a:pathLst>
                      <a:path w="661" h="1126" extrusionOk="0">
                        <a:moveTo>
                          <a:pt x="9" y="1"/>
                        </a:moveTo>
                        <a:cubicBezTo>
                          <a:pt x="0" y="10"/>
                          <a:pt x="0" y="19"/>
                          <a:pt x="0" y="28"/>
                        </a:cubicBezTo>
                        <a:lnTo>
                          <a:pt x="616" y="1116"/>
                        </a:lnTo>
                        <a:cubicBezTo>
                          <a:pt x="625" y="1116"/>
                          <a:pt x="634" y="1125"/>
                          <a:pt x="634" y="1125"/>
                        </a:cubicBezTo>
                        <a:cubicBezTo>
                          <a:pt x="643" y="1125"/>
                          <a:pt x="643" y="1125"/>
                          <a:pt x="643" y="1116"/>
                        </a:cubicBezTo>
                        <a:cubicBezTo>
                          <a:pt x="661" y="1116"/>
                          <a:pt x="661" y="1098"/>
                          <a:pt x="652" y="1089"/>
                        </a:cubicBezTo>
                        <a:lnTo>
                          <a:pt x="36" y="10"/>
                        </a:lnTo>
                        <a:cubicBezTo>
                          <a:pt x="36" y="1"/>
                          <a:pt x="18" y="1"/>
                          <a:pt x="9" y="1"/>
                        </a:cubicBezTo>
                        <a:close/>
                      </a:path>
                    </a:pathLst>
                  </a:custGeom>
                  <a:solidFill>
                    <a:srgbClr val="5A7A45"/>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99" name="Google Shape;1999;p55"/>
                  <p:cNvSpPr/>
                  <p:nvPr/>
                </p:nvSpPr>
                <p:spPr>
                  <a:xfrm>
                    <a:off x="5842066" y="3050814"/>
                    <a:ext cx="43131" cy="60384"/>
                  </a:xfrm>
                  <a:custGeom>
                    <a:rect l="l" t="t" r="r" b="b"/>
                    <a:pathLst>
                      <a:path w="670" h="938" extrusionOk="0">
                        <a:moveTo>
                          <a:pt x="660" y="1"/>
                        </a:moveTo>
                        <a:cubicBezTo>
                          <a:pt x="651" y="1"/>
                          <a:pt x="642" y="1"/>
                          <a:pt x="634" y="10"/>
                        </a:cubicBezTo>
                        <a:lnTo>
                          <a:pt x="9" y="911"/>
                        </a:lnTo>
                        <a:cubicBezTo>
                          <a:pt x="0" y="920"/>
                          <a:pt x="0" y="929"/>
                          <a:pt x="9" y="938"/>
                        </a:cubicBezTo>
                        <a:lnTo>
                          <a:pt x="27" y="938"/>
                        </a:lnTo>
                        <a:cubicBezTo>
                          <a:pt x="27" y="938"/>
                          <a:pt x="36" y="938"/>
                          <a:pt x="36" y="929"/>
                        </a:cubicBezTo>
                        <a:lnTo>
                          <a:pt x="669" y="28"/>
                        </a:lnTo>
                        <a:cubicBezTo>
                          <a:pt x="669" y="19"/>
                          <a:pt x="669" y="10"/>
                          <a:pt x="660" y="1"/>
                        </a:cubicBezTo>
                        <a:close/>
                      </a:path>
                    </a:pathLst>
                  </a:custGeom>
                  <a:solidFill>
                    <a:srgbClr val="5A7A45"/>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000" name="Google Shape;2000;p55"/>
                  <p:cNvSpPr/>
                  <p:nvPr/>
                </p:nvSpPr>
                <p:spPr>
                  <a:xfrm>
                    <a:off x="5796682" y="3079783"/>
                    <a:ext cx="46028" cy="89996"/>
                  </a:xfrm>
                  <a:custGeom>
                    <a:rect l="l" t="t" r="r" b="b"/>
                    <a:pathLst>
                      <a:path w="715" h="1398" extrusionOk="0">
                        <a:moveTo>
                          <a:pt x="23" y="0"/>
                        </a:moveTo>
                        <a:cubicBezTo>
                          <a:pt x="18" y="0"/>
                          <a:pt x="13" y="2"/>
                          <a:pt x="9" y="6"/>
                        </a:cubicBezTo>
                        <a:cubicBezTo>
                          <a:pt x="0" y="6"/>
                          <a:pt x="0" y="15"/>
                          <a:pt x="0" y="33"/>
                        </a:cubicBezTo>
                        <a:lnTo>
                          <a:pt x="669" y="1389"/>
                        </a:lnTo>
                        <a:cubicBezTo>
                          <a:pt x="669" y="1398"/>
                          <a:pt x="678" y="1398"/>
                          <a:pt x="687" y="1398"/>
                        </a:cubicBezTo>
                        <a:lnTo>
                          <a:pt x="696" y="1398"/>
                        </a:lnTo>
                        <a:cubicBezTo>
                          <a:pt x="705" y="1389"/>
                          <a:pt x="714" y="1380"/>
                          <a:pt x="705" y="1371"/>
                        </a:cubicBezTo>
                        <a:lnTo>
                          <a:pt x="36" y="15"/>
                        </a:lnTo>
                        <a:cubicBezTo>
                          <a:pt x="36" y="4"/>
                          <a:pt x="30" y="0"/>
                          <a:pt x="23" y="0"/>
                        </a:cubicBezTo>
                        <a:close/>
                      </a:path>
                    </a:pathLst>
                  </a:custGeom>
                  <a:solidFill>
                    <a:srgbClr val="5A7A45"/>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001" name="Google Shape;2001;p55"/>
                  <p:cNvSpPr/>
                  <p:nvPr/>
                </p:nvSpPr>
                <p:spPr>
                  <a:xfrm>
                    <a:off x="5842066" y="3138106"/>
                    <a:ext cx="43131" cy="60963"/>
                  </a:xfrm>
                  <a:custGeom>
                    <a:rect l="l" t="t" r="r" b="b"/>
                    <a:pathLst>
                      <a:path w="670" h="946" extrusionOk="0">
                        <a:moveTo>
                          <a:pt x="660" y="1"/>
                        </a:moveTo>
                        <a:cubicBezTo>
                          <a:pt x="651" y="1"/>
                          <a:pt x="642" y="1"/>
                          <a:pt x="634" y="10"/>
                        </a:cubicBezTo>
                        <a:lnTo>
                          <a:pt x="9" y="911"/>
                        </a:lnTo>
                        <a:cubicBezTo>
                          <a:pt x="0" y="920"/>
                          <a:pt x="0" y="929"/>
                          <a:pt x="9" y="938"/>
                        </a:cubicBezTo>
                        <a:cubicBezTo>
                          <a:pt x="18" y="938"/>
                          <a:pt x="18" y="947"/>
                          <a:pt x="27" y="947"/>
                        </a:cubicBezTo>
                        <a:cubicBezTo>
                          <a:pt x="27" y="947"/>
                          <a:pt x="36" y="938"/>
                          <a:pt x="36" y="938"/>
                        </a:cubicBezTo>
                        <a:lnTo>
                          <a:pt x="669" y="37"/>
                        </a:lnTo>
                        <a:cubicBezTo>
                          <a:pt x="669" y="28"/>
                          <a:pt x="669" y="10"/>
                          <a:pt x="660" y="1"/>
                        </a:cubicBezTo>
                        <a:close/>
                      </a:path>
                    </a:pathLst>
                  </a:custGeom>
                  <a:solidFill>
                    <a:srgbClr val="5A7A45"/>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002" name="Google Shape;2002;p55"/>
                  <p:cNvSpPr/>
                  <p:nvPr/>
                </p:nvSpPr>
                <p:spPr>
                  <a:xfrm>
                    <a:off x="5796682" y="3167204"/>
                    <a:ext cx="46028" cy="92185"/>
                  </a:xfrm>
                  <a:custGeom>
                    <a:rect l="l" t="t" r="r" b="b"/>
                    <a:pathLst>
                      <a:path w="715" h="1432" extrusionOk="0">
                        <a:moveTo>
                          <a:pt x="19" y="0"/>
                        </a:moveTo>
                        <a:cubicBezTo>
                          <a:pt x="15" y="0"/>
                          <a:pt x="12" y="1"/>
                          <a:pt x="9" y="4"/>
                        </a:cubicBezTo>
                        <a:cubicBezTo>
                          <a:pt x="0" y="4"/>
                          <a:pt x="0" y="22"/>
                          <a:pt x="0" y="31"/>
                        </a:cubicBezTo>
                        <a:lnTo>
                          <a:pt x="669" y="1422"/>
                        </a:lnTo>
                        <a:cubicBezTo>
                          <a:pt x="669" y="1422"/>
                          <a:pt x="678" y="1431"/>
                          <a:pt x="687" y="1431"/>
                        </a:cubicBezTo>
                        <a:lnTo>
                          <a:pt x="696" y="1431"/>
                        </a:lnTo>
                        <a:cubicBezTo>
                          <a:pt x="705" y="1422"/>
                          <a:pt x="714" y="1413"/>
                          <a:pt x="705" y="1404"/>
                        </a:cubicBezTo>
                        <a:lnTo>
                          <a:pt x="36" y="13"/>
                        </a:lnTo>
                        <a:cubicBezTo>
                          <a:pt x="36" y="6"/>
                          <a:pt x="27" y="0"/>
                          <a:pt x="19" y="0"/>
                        </a:cubicBezTo>
                        <a:close/>
                      </a:path>
                    </a:pathLst>
                  </a:custGeom>
                  <a:solidFill>
                    <a:srgbClr val="5A7A45"/>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grpSp>
      </p:grpSp>
      <p:sp>
        <p:nvSpPr>
          <p:cNvPr id="2003" name="Google Shape;2003;p55"/>
          <p:cNvSpPr/>
          <p:nvPr/>
        </p:nvSpPr>
        <p:spPr>
          <a:xfrm flipH="1">
            <a:off x="825927" y="994025"/>
            <a:ext cx="1419784" cy="414576"/>
          </a:xfrm>
          <a:custGeom>
            <a:rect l="l" t="t" r="r" b="b"/>
            <a:pathLst>
              <a:path w="7137" h="1731" extrusionOk="0">
                <a:moveTo>
                  <a:pt x="5527" y="1"/>
                </a:moveTo>
                <a:cubicBezTo>
                  <a:pt x="4897" y="1"/>
                  <a:pt x="5001" y="640"/>
                  <a:pt x="4550" y="715"/>
                </a:cubicBezTo>
                <a:cubicBezTo>
                  <a:pt x="4492" y="725"/>
                  <a:pt x="4436" y="730"/>
                  <a:pt x="4381" y="730"/>
                </a:cubicBezTo>
                <a:cubicBezTo>
                  <a:pt x="4103" y="730"/>
                  <a:pt x="3867" y="614"/>
                  <a:pt x="3609" y="614"/>
                </a:cubicBezTo>
                <a:cubicBezTo>
                  <a:pt x="3492" y="614"/>
                  <a:pt x="3371" y="638"/>
                  <a:pt x="3239" y="706"/>
                </a:cubicBezTo>
                <a:cubicBezTo>
                  <a:pt x="2766" y="956"/>
                  <a:pt x="2427" y="1125"/>
                  <a:pt x="2070" y="1143"/>
                </a:cubicBezTo>
                <a:cubicBezTo>
                  <a:pt x="1713" y="1161"/>
                  <a:pt x="1428" y="1732"/>
                  <a:pt x="0" y="1732"/>
                </a:cubicBezTo>
                <a:lnTo>
                  <a:pt x="7137" y="1732"/>
                </a:lnTo>
                <a:cubicBezTo>
                  <a:pt x="7137" y="1732"/>
                  <a:pt x="6441" y="108"/>
                  <a:pt x="5665" y="10"/>
                </a:cubicBezTo>
                <a:cubicBezTo>
                  <a:pt x="5616" y="4"/>
                  <a:pt x="5570" y="1"/>
                  <a:pt x="55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004" name="Google Shape;2004;p55"/>
          <p:cNvSpPr/>
          <p:nvPr/>
        </p:nvSpPr>
        <p:spPr>
          <a:xfrm>
            <a:off x="2819075" y="2936604"/>
            <a:ext cx="361500" cy="361500"/>
          </a:xfrm>
          <a:prstGeom prst="ellipse">
            <a:avLst/>
          </a:prstGeom>
          <a:noFill/>
          <a:ln w="9525" cap="flat" cmpd="sng">
            <a:solidFill>
              <a:srgbClr val="2A2524"/>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67"/>
                                        </p:tgtEl>
                                        <p:attrNameLst>
                                          <p:attrName>style.visibility</p:attrName>
                                        </p:attrNameLst>
                                      </p:cBhvr>
                                      <p:to>
                                        <p:strVal val="visible"/>
                                      </p:to>
                                    </p:set>
                                    <p:anim calcmode="lin" valueType="num">
                                      <p:cBhvr additive="base">
                                        <p:cTn id="7" dur="500" fill="hold"/>
                                        <p:tgtEl>
                                          <p:spTgt spid="1867"/>
                                        </p:tgtEl>
                                        <p:attrNameLst>
                                          <p:attrName>ppt_x</p:attrName>
                                        </p:attrNameLst>
                                      </p:cBhvr>
                                      <p:tavLst>
                                        <p:tav tm="0">
                                          <p:val>
                                            <p:strVal val="#ppt_x"/>
                                          </p:val>
                                        </p:tav>
                                        <p:tav tm="100000">
                                          <p:val>
                                            <p:strVal val="#ppt_x"/>
                                          </p:val>
                                        </p:tav>
                                      </p:tavLst>
                                    </p:anim>
                                    <p:anim calcmode="lin" valueType="num">
                                      <p:cBhvr additive="base">
                                        <p:cTn id="8" dur="500" fill="hold"/>
                                        <p:tgtEl>
                                          <p:spTgt spid="186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68"/>
                                        </p:tgtEl>
                                        <p:attrNameLst>
                                          <p:attrName>style.visibility</p:attrName>
                                        </p:attrNameLst>
                                      </p:cBhvr>
                                      <p:to>
                                        <p:strVal val="visible"/>
                                      </p:to>
                                    </p:set>
                                    <p:anim calcmode="lin" valueType="num">
                                      <p:cBhvr additive="base">
                                        <p:cTn id="11" dur="500" fill="hold"/>
                                        <p:tgtEl>
                                          <p:spTgt spid="1868"/>
                                        </p:tgtEl>
                                        <p:attrNameLst>
                                          <p:attrName>ppt_x</p:attrName>
                                        </p:attrNameLst>
                                      </p:cBhvr>
                                      <p:tavLst>
                                        <p:tav tm="0">
                                          <p:val>
                                            <p:strVal val="#ppt_x"/>
                                          </p:val>
                                        </p:tav>
                                        <p:tav tm="100000">
                                          <p:val>
                                            <p:strVal val="#ppt_x"/>
                                          </p:val>
                                        </p:tav>
                                      </p:tavLst>
                                    </p:anim>
                                    <p:anim calcmode="lin" valueType="num">
                                      <p:cBhvr additive="base">
                                        <p:cTn id="12" dur="500" fill="hold"/>
                                        <p:tgtEl>
                                          <p:spTgt spid="186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69"/>
                                        </p:tgtEl>
                                        <p:attrNameLst>
                                          <p:attrName>style.visibility</p:attrName>
                                        </p:attrNameLst>
                                      </p:cBhvr>
                                      <p:to>
                                        <p:strVal val="visible"/>
                                      </p:to>
                                    </p:set>
                                    <p:anim calcmode="lin" valueType="num">
                                      <p:cBhvr additive="base">
                                        <p:cTn id="15" dur="500" fill="hold"/>
                                        <p:tgtEl>
                                          <p:spTgt spid="1869"/>
                                        </p:tgtEl>
                                        <p:attrNameLst>
                                          <p:attrName>ppt_x</p:attrName>
                                        </p:attrNameLst>
                                      </p:cBhvr>
                                      <p:tavLst>
                                        <p:tav tm="0">
                                          <p:val>
                                            <p:strVal val="#ppt_x"/>
                                          </p:val>
                                        </p:tav>
                                        <p:tav tm="100000">
                                          <p:val>
                                            <p:strVal val="#ppt_x"/>
                                          </p:val>
                                        </p:tav>
                                      </p:tavLst>
                                    </p:anim>
                                    <p:anim calcmode="lin" valueType="num">
                                      <p:cBhvr additive="base">
                                        <p:cTn id="16" dur="500" fill="hold"/>
                                        <p:tgtEl>
                                          <p:spTgt spid="186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76"/>
                                        </p:tgtEl>
                                        <p:attrNameLst>
                                          <p:attrName>style.visibility</p:attrName>
                                        </p:attrNameLst>
                                      </p:cBhvr>
                                      <p:to>
                                        <p:strVal val="visible"/>
                                      </p:to>
                                    </p:set>
                                    <p:anim calcmode="lin" valueType="num">
                                      <p:cBhvr additive="base">
                                        <p:cTn id="19" dur="500" fill="hold"/>
                                        <p:tgtEl>
                                          <p:spTgt spid="1876"/>
                                        </p:tgtEl>
                                        <p:attrNameLst>
                                          <p:attrName>ppt_x</p:attrName>
                                        </p:attrNameLst>
                                      </p:cBhvr>
                                      <p:tavLst>
                                        <p:tav tm="0">
                                          <p:val>
                                            <p:strVal val="#ppt_x"/>
                                          </p:val>
                                        </p:tav>
                                        <p:tav tm="100000">
                                          <p:val>
                                            <p:strVal val="#ppt_x"/>
                                          </p:val>
                                        </p:tav>
                                      </p:tavLst>
                                    </p:anim>
                                    <p:anim calcmode="lin" valueType="num">
                                      <p:cBhvr additive="base">
                                        <p:cTn id="20" dur="500" fill="hold"/>
                                        <p:tgtEl>
                                          <p:spTgt spid="187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78"/>
                                        </p:tgtEl>
                                        <p:attrNameLst>
                                          <p:attrName>style.visibility</p:attrName>
                                        </p:attrNameLst>
                                      </p:cBhvr>
                                      <p:to>
                                        <p:strVal val="visible"/>
                                      </p:to>
                                    </p:set>
                                    <p:anim calcmode="lin" valueType="num">
                                      <p:cBhvr additive="base">
                                        <p:cTn id="23" dur="500" fill="hold"/>
                                        <p:tgtEl>
                                          <p:spTgt spid="1878"/>
                                        </p:tgtEl>
                                        <p:attrNameLst>
                                          <p:attrName>ppt_x</p:attrName>
                                        </p:attrNameLst>
                                      </p:cBhvr>
                                      <p:tavLst>
                                        <p:tav tm="0">
                                          <p:val>
                                            <p:strVal val="#ppt_x"/>
                                          </p:val>
                                        </p:tav>
                                        <p:tav tm="100000">
                                          <p:val>
                                            <p:strVal val="#ppt_x"/>
                                          </p:val>
                                        </p:tav>
                                      </p:tavLst>
                                    </p:anim>
                                    <p:anim calcmode="lin" valueType="num">
                                      <p:cBhvr additive="base">
                                        <p:cTn id="24" dur="500" fill="hold"/>
                                        <p:tgtEl>
                                          <p:spTgt spid="187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879"/>
                                        </p:tgtEl>
                                        <p:attrNameLst>
                                          <p:attrName>style.visibility</p:attrName>
                                        </p:attrNameLst>
                                      </p:cBhvr>
                                      <p:to>
                                        <p:strVal val="visible"/>
                                      </p:to>
                                    </p:set>
                                    <p:anim calcmode="lin" valueType="num">
                                      <p:cBhvr additive="base">
                                        <p:cTn id="27" dur="500" fill="hold"/>
                                        <p:tgtEl>
                                          <p:spTgt spid="1879"/>
                                        </p:tgtEl>
                                        <p:attrNameLst>
                                          <p:attrName>ppt_x</p:attrName>
                                        </p:attrNameLst>
                                      </p:cBhvr>
                                      <p:tavLst>
                                        <p:tav tm="0">
                                          <p:val>
                                            <p:strVal val="#ppt_x"/>
                                          </p:val>
                                        </p:tav>
                                        <p:tav tm="100000">
                                          <p:val>
                                            <p:strVal val="#ppt_x"/>
                                          </p:val>
                                        </p:tav>
                                      </p:tavLst>
                                    </p:anim>
                                    <p:anim calcmode="lin" valueType="num">
                                      <p:cBhvr additive="base">
                                        <p:cTn id="28" dur="500" fill="hold"/>
                                        <p:tgtEl>
                                          <p:spTgt spid="187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82"/>
                                        </p:tgtEl>
                                        <p:attrNameLst>
                                          <p:attrName>style.visibility</p:attrName>
                                        </p:attrNameLst>
                                      </p:cBhvr>
                                      <p:to>
                                        <p:strVal val="visible"/>
                                      </p:to>
                                    </p:set>
                                    <p:anim calcmode="lin" valueType="num">
                                      <p:cBhvr additive="base">
                                        <p:cTn id="31" dur="500" fill="hold"/>
                                        <p:tgtEl>
                                          <p:spTgt spid="1882"/>
                                        </p:tgtEl>
                                        <p:attrNameLst>
                                          <p:attrName>ppt_x</p:attrName>
                                        </p:attrNameLst>
                                      </p:cBhvr>
                                      <p:tavLst>
                                        <p:tav tm="0">
                                          <p:val>
                                            <p:strVal val="#ppt_x"/>
                                          </p:val>
                                        </p:tav>
                                        <p:tav tm="100000">
                                          <p:val>
                                            <p:strVal val="#ppt_x"/>
                                          </p:val>
                                        </p:tav>
                                      </p:tavLst>
                                    </p:anim>
                                    <p:anim calcmode="lin" valueType="num">
                                      <p:cBhvr additive="base">
                                        <p:cTn id="32" dur="500" fill="hold"/>
                                        <p:tgtEl>
                                          <p:spTgt spid="188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883"/>
                                        </p:tgtEl>
                                        <p:attrNameLst>
                                          <p:attrName>style.visibility</p:attrName>
                                        </p:attrNameLst>
                                      </p:cBhvr>
                                      <p:to>
                                        <p:strVal val="visible"/>
                                      </p:to>
                                    </p:set>
                                    <p:anim calcmode="lin" valueType="num">
                                      <p:cBhvr additive="base">
                                        <p:cTn id="35" dur="500" fill="hold"/>
                                        <p:tgtEl>
                                          <p:spTgt spid="1883"/>
                                        </p:tgtEl>
                                        <p:attrNameLst>
                                          <p:attrName>ppt_x</p:attrName>
                                        </p:attrNameLst>
                                      </p:cBhvr>
                                      <p:tavLst>
                                        <p:tav tm="0">
                                          <p:val>
                                            <p:strVal val="#ppt_x"/>
                                          </p:val>
                                        </p:tav>
                                        <p:tav tm="100000">
                                          <p:val>
                                            <p:strVal val="#ppt_x"/>
                                          </p:val>
                                        </p:tav>
                                      </p:tavLst>
                                    </p:anim>
                                    <p:anim calcmode="lin" valueType="num">
                                      <p:cBhvr additive="base">
                                        <p:cTn id="36" dur="500" fill="hold"/>
                                        <p:tgtEl>
                                          <p:spTgt spid="188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961"/>
                                        </p:tgtEl>
                                        <p:attrNameLst>
                                          <p:attrName>style.visibility</p:attrName>
                                        </p:attrNameLst>
                                      </p:cBhvr>
                                      <p:to>
                                        <p:strVal val="visible"/>
                                      </p:to>
                                    </p:set>
                                    <p:anim calcmode="lin" valueType="num">
                                      <p:cBhvr additive="base">
                                        <p:cTn id="39" dur="500" fill="hold"/>
                                        <p:tgtEl>
                                          <p:spTgt spid="1961"/>
                                        </p:tgtEl>
                                        <p:attrNameLst>
                                          <p:attrName>ppt_x</p:attrName>
                                        </p:attrNameLst>
                                      </p:cBhvr>
                                      <p:tavLst>
                                        <p:tav tm="0">
                                          <p:val>
                                            <p:strVal val="#ppt_x"/>
                                          </p:val>
                                        </p:tav>
                                        <p:tav tm="100000">
                                          <p:val>
                                            <p:strVal val="#ppt_x"/>
                                          </p:val>
                                        </p:tav>
                                      </p:tavLst>
                                    </p:anim>
                                    <p:anim calcmode="lin" valueType="num">
                                      <p:cBhvr additive="base">
                                        <p:cTn id="40" dur="500" fill="hold"/>
                                        <p:tgtEl>
                                          <p:spTgt spid="196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003"/>
                                        </p:tgtEl>
                                        <p:attrNameLst>
                                          <p:attrName>style.visibility</p:attrName>
                                        </p:attrNameLst>
                                      </p:cBhvr>
                                      <p:to>
                                        <p:strVal val="visible"/>
                                      </p:to>
                                    </p:set>
                                    <p:anim calcmode="lin" valueType="num">
                                      <p:cBhvr additive="base">
                                        <p:cTn id="43" dur="500" fill="hold"/>
                                        <p:tgtEl>
                                          <p:spTgt spid="2003"/>
                                        </p:tgtEl>
                                        <p:attrNameLst>
                                          <p:attrName>ppt_x</p:attrName>
                                        </p:attrNameLst>
                                      </p:cBhvr>
                                      <p:tavLst>
                                        <p:tav tm="0">
                                          <p:val>
                                            <p:strVal val="#ppt_x"/>
                                          </p:val>
                                        </p:tav>
                                        <p:tav tm="100000">
                                          <p:val>
                                            <p:strVal val="#ppt_x"/>
                                          </p:val>
                                        </p:tav>
                                      </p:tavLst>
                                    </p:anim>
                                    <p:anim calcmode="lin" valueType="num">
                                      <p:cBhvr additive="base">
                                        <p:cTn id="44" dur="500" fill="hold"/>
                                        <p:tgtEl>
                                          <p:spTgt spid="200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004"/>
                                        </p:tgtEl>
                                        <p:attrNameLst>
                                          <p:attrName>style.visibility</p:attrName>
                                        </p:attrNameLst>
                                      </p:cBhvr>
                                      <p:to>
                                        <p:strVal val="visible"/>
                                      </p:to>
                                    </p:set>
                                    <p:anim calcmode="lin" valueType="num">
                                      <p:cBhvr additive="base">
                                        <p:cTn id="47" dur="500" fill="hold"/>
                                        <p:tgtEl>
                                          <p:spTgt spid="2004"/>
                                        </p:tgtEl>
                                        <p:attrNameLst>
                                          <p:attrName>ppt_x</p:attrName>
                                        </p:attrNameLst>
                                      </p:cBhvr>
                                      <p:tavLst>
                                        <p:tav tm="0">
                                          <p:val>
                                            <p:strVal val="#ppt_x"/>
                                          </p:val>
                                        </p:tav>
                                        <p:tav tm="100000">
                                          <p:val>
                                            <p:strVal val="#ppt_x"/>
                                          </p:val>
                                        </p:tav>
                                      </p:tavLst>
                                    </p:anim>
                                    <p:anim calcmode="lin" valueType="num">
                                      <p:cBhvr additive="base">
                                        <p:cTn id="48" dur="500" fill="hold"/>
                                        <p:tgtEl>
                                          <p:spTgt spid="20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7" grpId="0"/>
      <p:bldP spid="1868" grpId="1"/>
      <p:bldP spid="1876" grpId="2"/>
      <p:bldP spid="1878" grpId="3"/>
      <p:bldP spid="1882" grpId="4"/>
      <p:bldP spid="2003" grpId="5"/>
      <p:bldP spid="2004" grpId="6"/>
    </p:bldLst>
  </p:timing>
</p:sld>
</file>

<file path=ppt/slides/slide1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1244"/>
        <p:cNvGrpSpPr/>
        <p:nvPr/>
      </p:nvGrpSpPr>
      <p:grpSpPr>
        <a:xfrm>
          <a:off x="0" y="0"/>
          <a:ext cx="0" cy="0"/>
        </a:xfrm>
      </p:grpSpPr>
      <p:sp>
        <p:nvSpPr>
          <p:cNvPr id="1246" name="Google Shape;1246;p41"/>
          <p:cNvSpPr txBox="1">
            <a:spLocks noGrp="1"/>
          </p:cNvSpPr>
          <p:nvPr>
            <p:ph type="title"/>
          </p:nvPr>
        </p:nvSpPr>
        <p:spPr>
          <a:xfrm>
            <a:off x="1336690" y="329610"/>
            <a:ext cx="7704000" cy="572700"/>
          </a:xfrm>
          <a:prstGeom prst="rect">
            <a:avLst/>
          </a:prstGeom>
        </p:spPr>
        <p:txBody>
          <a:bodyPr spcFirstLastPara="1" wrap="square" lIns="91425" tIns="91425" rIns="91425" bIns="91425" anchor="t" anchorCtr="0">
            <a:noAutofit/>
          </a:bodyPr>
          <a:lstStyle/>
          <a:p>
            <a:pPr marL="0" lvl="0" indent="0" algn="ctr" rtl="0">
              <a:spcBef>
                <a:spcPct val="0"/>
              </a:spcBef>
              <a:spcAft>
                <a:spcPct val="0"/>
              </a:spcAft>
              <a:buNone/>
            </a:pPr>
            <a:r>
              <a:rPr lang="en">
                <a:latin typeface="Times New Roman" panose="02020603050405020304" pitchFamily="18" charset="0"/>
                <a:cs typeface="Times New Roman" panose="02020603050405020304" pitchFamily="18" charset="0"/>
              </a:rPr>
              <a:t>1. Các vấn đề được bàn trong văn bản nghị luận</a:t>
            </a:r>
            <a:endParaRPr>
              <a:latin typeface="Times New Roman" panose="02020603050405020304" pitchFamily="18" charset="0"/>
              <a:cs typeface="Times New Roman" panose="02020603050405020304" pitchFamily="18" charset="0"/>
            </a:endParaRPr>
          </a:p>
        </p:txBody>
      </p:sp>
      <p:sp>
        <p:nvSpPr>
          <p:cNvPr id="10" name="Google Shape;1412;p44">
            <a:extLst>
              <a:ext uri="{FF2B5EF4-FFF2-40B4-BE49-F238E27FC236}">
                <a16:creationId xmlns:a16="http://schemas.microsoft.com/office/drawing/2014/main" id="{03CC344E-B790-EC00-C7E5-43BA4CCF13C1}"/>
              </a:ext>
            </a:extLst>
          </p:cNvPr>
          <p:cNvSpPr/>
          <p:nvPr/>
        </p:nvSpPr>
        <p:spPr>
          <a:xfrm>
            <a:off x="3115375" y="3032400"/>
            <a:ext cx="1186104" cy="190849"/>
          </a:xfrm>
          <a:custGeom>
            <a:rect l="l" t="t" r="r" b="b"/>
            <a:pathLst>
              <a:path w="7137" h="1731" extrusionOk="0">
                <a:moveTo>
                  <a:pt x="5527" y="1"/>
                </a:moveTo>
                <a:cubicBezTo>
                  <a:pt x="4897" y="1"/>
                  <a:pt x="5001" y="640"/>
                  <a:pt x="4550" y="715"/>
                </a:cubicBezTo>
                <a:cubicBezTo>
                  <a:pt x="4492" y="725"/>
                  <a:pt x="4436" y="730"/>
                  <a:pt x="4381" y="730"/>
                </a:cubicBezTo>
                <a:cubicBezTo>
                  <a:pt x="4103" y="730"/>
                  <a:pt x="3867" y="614"/>
                  <a:pt x="3609" y="614"/>
                </a:cubicBezTo>
                <a:cubicBezTo>
                  <a:pt x="3492" y="614"/>
                  <a:pt x="3371" y="638"/>
                  <a:pt x="3239" y="706"/>
                </a:cubicBezTo>
                <a:cubicBezTo>
                  <a:pt x="2766" y="956"/>
                  <a:pt x="2427" y="1125"/>
                  <a:pt x="2070" y="1143"/>
                </a:cubicBezTo>
                <a:cubicBezTo>
                  <a:pt x="1713" y="1161"/>
                  <a:pt x="1428" y="1732"/>
                  <a:pt x="0" y="1732"/>
                </a:cubicBezTo>
                <a:lnTo>
                  <a:pt x="7137" y="1732"/>
                </a:lnTo>
                <a:cubicBezTo>
                  <a:pt x="7137" y="1732"/>
                  <a:pt x="6441" y="108"/>
                  <a:pt x="5665" y="10"/>
                </a:cubicBezTo>
                <a:cubicBezTo>
                  <a:pt x="5616" y="4"/>
                  <a:pt x="5570" y="1"/>
                  <a:pt x="55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pic>
        <p:nvPicPr>
          <p:cNvPr id="2" name="Picture 1">
            <a:extLst>
              <a:ext uri="{FF2B5EF4-FFF2-40B4-BE49-F238E27FC236}">
                <a16:creationId xmlns:a16="http://schemas.microsoft.com/office/drawing/2014/main" id="{A414198D-EE17-50C0-5A57-FBDC074157B4}"/>
              </a:ext>
            </a:extLst>
          </p:cNvPr>
          <p:cNvPicPr>
            <a:picLocks noChangeAspect="1"/>
          </p:cNvPicPr>
          <p:nvPr/>
        </p:nvPicPr>
        <p:blipFill>
          <a:blip r:embed="rId3"/>
          <a:stretch>
            <a:fillRect/>
          </a:stretch>
        </p:blipFill>
        <p:spPr>
          <a:xfrm>
            <a:off x="318626" y="1769684"/>
            <a:ext cx="3840442" cy="3840442"/>
          </a:xfrm>
          <a:prstGeom prst="rect">
            <a:avLst/>
          </a:prstGeom>
        </p:spPr>
      </p:pic>
      <p:grpSp>
        <p:nvGrpSpPr>
          <p:cNvPr id="3" name="组合 11">
            <a:extLst>
              <a:ext uri="{FF2B5EF4-FFF2-40B4-BE49-F238E27FC236}">
                <a16:creationId xmlns:a16="http://schemas.microsoft.com/office/drawing/2014/main" id="{DF18B6EA-F1A1-BE05-BDDB-2290067EB8F8}"/>
              </a:ext>
            </a:extLst>
          </p:cNvPr>
          <p:cNvGrpSpPr/>
          <p:nvPr/>
        </p:nvGrpSpPr>
        <p:grpSpPr>
          <a:xfrm>
            <a:off x="4572000" y="1328394"/>
            <a:ext cx="4199652" cy="1799430"/>
            <a:chOff x="-677" y="2519"/>
            <a:chExt cx="12360" cy="6137"/>
          </a:xfrm>
          <a:solidFill>
            <a:srgbClr val="5E8381">
              <a:lumMod val="20000"/>
              <a:lumOff val="80000"/>
            </a:srgbClr>
          </a:solidFill>
        </p:grpSpPr>
        <p:sp>
          <p:nvSpPr>
            <p:cNvPr id="4" name="椭圆形标注 12">
              <a:extLst>
                <a:ext uri="{FF2B5EF4-FFF2-40B4-BE49-F238E27FC236}">
                  <a16:creationId xmlns:a16="http://schemas.microsoft.com/office/drawing/2014/main" id="{84306BA3-1D45-F3C5-7D24-8A30F50C6DD4}"/>
                </a:ext>
              </a:extLst>
            </p:cNvPr>
            <p:cNvSpPr/>
            <p:nvPr/>
          </p:nvSpPr>
          <p:spPr>
            <a:xfrm flipH="1">
              <a:off x="-677" y="2519"/>
              <a:ext cx="12360" cy="6137"/>
            </a:xfrm>
            <a:prstGeom prst="wedgeEllipseCallout">
              <a:avLst>
                <a:gd name="adj1" fmla="val 52101"/>
                <a:gd name="adj2" fmla="val 48024"/>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Tx/>
                <a:buFontTx/>
                <a:buNone/>
                <a:defRPr/>
              </a:pPr>
              <a:endParaRPr lang="zh-CN" altLang="en-US" sz="3200">
                <a:solidFill>
                  <a:srgbClr val="C2E5F3"/>
                </a:solidFill>
                <a:latin typeface="思源黑体 CN Light" panose="020b0300000000000000" charset="-122"/>
                <a:ea typeface="思源黑体 CN Light" panose="020b0300000000000000" charset="-122"/>
              </a:endParaRPr>
            </a:p>
          </p:txBody>
        </p:sp>
        <p:sp>
          <p:nvSpPr>
            <p:cNvPr id="5" name="文本框 13">
              <a:extLst>
                <a:ext uri="{FF2B5EF4-FFF2-40B4-BE49-F238E27FC236}">
                  <a16:creationId xmlns:a16="http://schemas.microsoft.com/office/drawing/2014/main" id="{6F77425A-3B47-A7D9-62F3-4F973F7FF8D3}"/>
                </a:ext>
              </a:extLst>
            </p:cNvPr>
            <p:cNvSpPr txBox="1"/>
            <p:nvPr/>
          </p:nvSpPr>
          <p:spPr>
            <a:xfrm>
              <a:off x="257" y="3303"/>
              <a:ext cx="10049" cy="5353"/>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1000"/>
                </a:spcAft>
              </a:pPr>
              <a:r>
                <a:rPr lang="en-US" sz="24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HS đọc phần Tri thức ngữ văn trong SGK</a:t>
              </a:r>
              <a:r>
                <a:rPr lang="vi-VN" sz="24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và hoàn thiện PHT số 1 theo hình thức nhóm đôi</a:t>
              </a:r>
              <a:endParaRPr lang="en-US" sz="2400">
                <a:effectLst/>
                <a:latin typeface="Calibri" pitchFamily="34" charset="0"/>
                <a:ea typeface="Calibri" pitchFamily="34" charset="0"/>
                <a:cs typeface="Times New Roman" panose="02020603050405020304" pitchFamily="18" charset="0"/>
              </a:endParaRPr>
            </a:p>
          </p:txBody>
        </p:sp>
      </p:grpSp>
    </p:spTree>
    <p:extLst>
      <p:ext uri="{BB962C8B-B14F-4D97-AF65-F5344CB8AC3E}">
        <p14:creationId xmlns:p14="http://schemas.microsoft.com/office/powerpoint/2010/main" val="1535812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afterGroup">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1244"/>
        <p:cNvGrpSpPr/>
        <p:nvPr/>
      </p:nvGrpSpPr>
      <p:grpSpPr>
        <a:xfrm>
          <a:off x="0" y="0"/>
          <a:ext cx="0" cy="0"/>
        </a:xfrm>
      </p:grpSpPr>
      <p:sp>
        <p:nvSpPr>
          <p:cNvPr id="1246" name="Google Shape;1246;p41"/>
          <p:cNvSpPr txBox="1">
            <a:spLocks noGrp="1"/>
          </p:cNvSpPr>
          <p:nvPr>
            <p:ph type="title"/>
          </p:nvPr>
        </p:nvSpPr>
        <p:spPr>
          <a:xfrm>
            <a:off x="1169581" y="358892"/>
            <a:ext cx="7704000" cy="572700"/>
          </a:xfrm>
          <a:prstGeom prst="rect">
            <a:avLst/>
          </a:prstGeom>
        </p:spPr>
        <p:txBody>
          <a:bodyPr spcFirstLastPara="1" wrap="square" lIns="91425" tIns="91425" rIns="91425" bIns="91425" anchor="t" anchorCtr="0">
            <a:noAutofit/>
          </a:bodyPr>
          <a:lstStyle/>
          <a:p>
            <a:pPr marL="0" lvl="0" indent="0" algn="ctr" rtl="0">
              <a:spcBef>
                <a:spcPct val="0"/>
              </a:spcBef>
              <a:spcAft>
                <a:spcPct val="0"/>
              </a:spcAft>
              <a:buNone/>
            </a:pPr>
            <a:r>
              <a:rPr lang="en">
                <a:latin typeface="Times New Roman" panose="02020603050405020304" pitchFamily="18" charset="0"/>
                <a:cs typeface="Times New Roman" panose="02020603050405020304" pitchFamily="18" charset="0"/>
              </a:rPr>
              <a:t>1. Các vấn đề được bàn trong văn bản nghị luận</a:t>
            </a:r>
            <a:endParaRPr>
              <a:latin typeface="Times New Roman" panose="02020603050405020304" pitchFamily="18" charset="0"/>
              <a:cs typeface="Times New Roman" panose="02020603050405020304" pitchFamily="18" charset="0"/>
            </a:endParaRPr>
          </a:p>
        </p:txBody>
      </p:sp>
      <p:sp>
        <p:nvSpPr>
          <p:cNvPr id="10" name="Google Shape;1412;p44">
            <a:extLst>
              <a:ext uri="{FF2B5EF4-FFF2-40B4-BE49-F238E27FC236}">
                <a16:creationId xmlns:a16="http://schemas.microsoft.com/office/drawing/2014/main" id="{03CC344E-B790-EC00-C7E5-43BA4CCF13C1}"/>
              </a:ext>
            </a:extLst>
          </p:cNvPr>
          <p:cNvSpPr/>
          <p:nvPr/>
        </p:nvSpPr>
        <p:spPr>
          <a:xfrm>
            <a:off x="3115375" y="3032400"/>
            <a:ext cx="1186104" cy="190849"/>
          </a:xfrm>
          <a:custGeom>
            <a:rect l="l" t="t" r="r" b="b"/>
            <a:pathLst>
              <a:path w="7137" h="1731" extrusionOk="0">
                <a:moveTo>
                  <a:pt x="5527" y="1"/>
                </a:moveTo>
                <a:cubicBezTo>
                  <a:pt x="4897" y="1"/>
                  <a:pt x="5001" y="640"/>
                  <a:pt x="4550" y="715"/>
                </a:cubicBezTo>
                <a:cubicBezTo>
                  <a:pt x="4492" y="725"/>
                  <a:pt x="4436" y="730"/>
                  <a:pt x="4381" y="730"/>
                </a:cubicBezTo>
                <a:cubicBezTo>
                  <a:pt x="4103" y="730"/>
                  <a:pt x="3867" y="614"/>
                  <a:pt x="3609" y="614"/>
                </a:cubicBezTo>
                <a:cubicBezTo>
                  <a:pt x="3492" y="614"/>
                  <a:pt x="3371" y="638"/>
                  <a:pt x="3239" y="706"/>
                </a:cubicBezTo>
                <a:cubicBezTo>
                  <a:pt x="2766" y="956"/>
                  <a:pt x="2427" y="1125"/>
                  <a:pt x="2070" y="1143"/>
                </a:cubicBezTo>
                <a:cubicBezTo>
                  <a:pt x="1713" y="1161"/>
                  <a:pt x="1428" y="1732"/>
                  <a:pt x="0" y="1732"/>
                </a:cubicBezTo>
                <a:lnTo>
                  <a:pt x="7137" y="1732"/>
                </a:lnTo>
                <a:cubicBezTo>
                  <a:pt x="7137" y="1732"/>
                  <a:pt x="6441" y="108"/>
                  <a:pt x="5665" y="10"/>
                </a:cubicBezTo>
                <a:cubicBezTo>
                  <a:pt x="5616" y="4"/>
                  <a:pt x="5570" y="1"/>
                  <a:pt x="55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aphicFrame>
        <p:nvGraphicFramePr>
          <p:cNvPr id="2" name="Table 1">
            <a:extLst>
              <a:ext uri="{FF2B5EF4-FFF2-40B4-BE49-F238E27FC236}">
                <a16:creationId xmlns:a16="http://schemas.microsoft.com/office/drawing/2014/main" id="{173CB8B9-1E61-7292-4565-D705FA5C280C}"/>
              </a:ext>
            </a:extLst>
          </p:cNvPr>
          <p:cNvGraphicFramePr>
            <a:graphicFrameLocks noGrp="1"/>
          </p:cNvGraphicFramePr>
          <p:nvPr>
            <p:extLst>
              <p:ext uri="{D42A27DB-BD31-4B8C-83A1-F6EECF244321}">
                <p14:modId xmlns:p14="http://schemas.microsoft.com/office/powerpoint/2010/main" val="1314342154"/>
              </p:ext>
            </p:extLst>
          </p:nvPr>
        </p:nvGraphicFramePr>
        <p:xfrm>
          <a:off x="1169581" y="1222743"/>
          <a:ext cx="7038754" cy="3370521"/>
        </p:xfrm>
        <a:graphic>
          <a:graphicData uri="http://schemas.openxmlformats.org/drawingml/2006/table">
            <a:tbl>
              <a:tblPr firstRow="1" firstCol="1" bandRow="1"/>
              <a:tblGrid>
                <a:gridCol w="2349796">
                  <a:extLst>
                    <a:ext uri="{9D8B030D-6E8A-4147-A177-3AD203B41FA5}">
                      <a16:colId xmlns:a16="http://schemas.microsoft.com/office/drawing/2014/main" val="2588812377"/>
                    </a:ext>
                  </a:extLst>
                </a:gridCol>
                <a:gridCol w="4688958">
                  <a:extLst>
                    <a:ext uri="{9D8B030D-6E8A-4147-A177-3AD203B41FA5}">
                      <a16:colId xmlns:a16="http://schemas.microsoft.com/office/drawing/2014/main" val="185677218"/>
                    </a:ext>
                  </a:extLst>
                </a:gridCol>
              </a:tblGrid>
              <a:tr h="392763">
                <a:tc>
                  <a:txBody>
                    <a:bodyPr vert="horz" wrap="square"/>
                    <a:lstStyle/>
                    <a:p>
                      <a:pPr algn="ctr">
                        <a:lnSpc>
                          <a:spcPct val="100000"/>
                        </a:lnSpc>
                        <a:spcAft>
                          <a:spcPts val="1000"/>
                        </a:spcAft>
                      </a:pPr>
                      <a:r>
                        <a:rPr lang="vi-VN" sz="2400" b="1"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Yếu tố</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vert="horz" wrap="square"/>
                    <a:lstStyle/>
                    <a:p>
                      <a:pPr algn="ctr">
                        <a:lnSpc>
                          <a:spcPct val="100000"/>
                        </a:lnSpc>
                        <a:spcAft>
                          <a:spcPts val="1000"/>
                        </a:spcAft>
                      </a:pPr>
                      <a:r>
                        <a:rPr lang="vi-VN" sz="2400" b="1"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Đặc điểm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87443308"/>
                  </a:ext>
                </a:extLst>
              </a:tr>
              <a:tr h="1269478">
                <a:tc>
                  <a:txBody>
                    <a:bodyPr vert="horz" wrap="square"/>
                    <a:lstStyle/>
                    <a:p>
                      <a:pPr algn="just">
                        <a:lnSpc>
                          <a:spcPct val="100000"/>
                        </a:lnSpc>
                        <a:spcAft>
                          <a:spcPts val="1000"/>
                        </a:spcAft>
                      </a:pPr>
                      <a:r>
                        <a:rPr lang="vi-VN" sz="24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Các vấn đề được bàn trong văn bản nghị luận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vert="horz" wrap="square"/>
                    <a:lstStyle/>
                    <a:p>
                      <a:pPr algn="just">
                        <a:lnSpc>
                          <a:spcPct val="100000"/>
                        </a:lnSpc>
                        <a:spcAft>
                          <a:spcPts val="1000"/>
                        </a:spcAft>
                      </a:pPr>
                      <a:r>
                        <a:rPr lang="vi-VN" sz="24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3145521565"/>
                  </a:ext>
                </a:extLst>
              </a:tr>
              <a:tr h="1708280">
                <a:tc>
                  <a:txBody>
                    <a:bodyPr vert="horz" wrap="square"/>
                    <a:lstStyle/>
                    <a:p>
                      <a:pPr algn="just">
                        <a:lnSpc>
                          <a:spcPct val="100000"/>
                        </a:lnSpc>
                        <a:spcAft>
                          <a:spcPts val="1000"/>
                        </a:spcAft>
                      </a:pPr>
                      <a:r>
                        <a:rPr lang="vi-VN" sz="24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Mối liên hệ giữa các ý kiến, lí lẽ, bằng chứng trong văn bản nghị luận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vert="horz" wrap="square"/>
                    <a:lstStyle/>
                    <a:p>
                      <a:pPr algn="just">
                        <a:lnSpc>
                          <a:spcPct val="100000"/>
                        </a:lnSpc>
                        <a:spcAft>
                          <a:spcPts val="1000"/>
                        </a:spcAft>
                      </a:pPr>
                      <a:r>
                        <a:rPr lang="vi-VN" sz="24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1800">
                        <a:effectLst/>
                        <a:latin typeface="Calibri" pitchFamily="34" charset="0"/>
                        <a:ea typeface="Calibri"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3962928645"/>
                  </a:ext>
                </a:extLst>
              </a:tr>
            </a:tbl>
          </a:graphicData>
        </a:graphic>
      </p:graphicFrame>
      <p:pic>
        <p:nvPicPr>
          <p:cNvPr id="50" name="Google Shape;384;p41">
            <a:extLst>
              <a:ext uri="{FF2B5EF4-FFF2-40B4-BE49-F238E27FC236}">
                <a16:creationId xmlns:a16="http://schemas.microsoft.com/office/drawing/2014/main" id="{51B4E739-9864-13B5-77B5-14867B043E98}"/>
              </a:ext>
            </a:extLst>
          </p:cNvPr>
          <p:cNvPicPr preferRelativeResize="0"/>
          <p:nvPr/>
        </p:nvPicPr>
        <p:blipFill>
          <a:blip r:embed="rId3">
            <a:alphaModFix/>
          </a:blip>
          <a:stretch>
            <a:fillRect/>
          </a:stretch>
        </p:blipFill>
        <p:spPr>
          <a:xfrm>
            <a:off x="-148856" y="2571750"/>
            <a:ext cx="1743740" cy="2838704"/>
          </a:xfrm>
          <a:prstGeom prst="rect">
            <a:avLst/>
          </a:prstGeom>
          <a:noFill/>
          <a:ln>
            <a:noFill/>
          </a:ln>
        </p:spPr>
      </p:pic>
      <p:pic>
        <p:nvPicPr>
          <p:cNvPr id="51" name="Google Shape;385;p41">
            <a:extLst>
              <a:ext uri="{FF2B5EF4-FFF2-40B4-BE49-F238E27FC236}">
                <a16:creationId xmlns:a16="http://schemas.microsoft.com/office/drawing/2014/main" id="{14F5C44B-7E8C-FD2B-D4AA-AC630914C219}"/>
              </a:ext>
            </a:extLst>
          </p:cNvPr>
          <p:cNvPicPr preferRelativeResize="0"/>
          <p:nvPr/>
        </p:nvPicPr>
        <p:blipFill>
          <a:blip r:embed="rId4">
            <a:alphaModFix/>
          </a:blip>
          <a:stretch>
            <a:fillRect/>
          </a:stretch>
        </p:blipFill>
        <p:spPr>
          <a:xfrm>
            <a:off x="7426400" y="2377746"/>
            <a:ext cx="1908986" cy="3032708"/>
          </a:xfrm>
          <a:prstGeom prst="rect">
            <a:avLst/>
          </a:prstGeom>
          <a:noFill/>
          <a:ln>
            <a:noFill/>
          </a:ln>
        </p:spPr>
      </p:pic>
    </p:spTree>
    <p:extLst>
      <p:ext uri="{BB962C8B-B14F-4D97-AF65-F5344CB8AC3E}">
        <p14:creationId xmlns:p14="http://schemas.microsoft.com/office/powerpoint/2010/main" val="219115907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53"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cTn>
                              </p:par>
                              <p:par>
                                <p:cTn id="10" presetID="53" presetClass="entr" presetSubtype="0" fill="hold" nodeType="with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par>
                                <p:cTn id="15" presetID="53"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1244"/>
        <p:cNvGrpSpPr/>
        <p:nvPr/>
      </p:nvGrpSpPr>
      <p:grpSpPr>
        <a:xfrm>
          <a:off x="0" y="0"/>
          <a:ext cx="0" cy="0"/>
        </a:xfrm>
      </p:grpSpPr>
      <p:sp>
        <p:nvSpPr>
          <p:cNvPr id="1246" name="Google Shape;1246;p41"/>
          <p:cNvSpPr txBox="1">
            <a:spLocks noGrp="1"/>
          </p:cNvSpPr>
          <p:nvPr>
            <p:ph type="title"/>
          </p:nvPr>
        </p:nvSpPr>
        <p:spPr>
          <a:xfrm>
            <a:off x="1124361" y="329217"/>
            <a:ext cx="7704000" cy="572700"/>
          </a:xfrm>
          <a:prstGeom prst="rect">
            <a:avLst/>
          </a:prstGeom>
        </p:spPr>
        <p:txBody>
          <a:bodyPr spcFirstLastPara="1" wrap="square" lIns="91425" tIns="91425" rIns="91425" bIns="91425" anchor="t" anchorCtr="0">
            <a:noAutofit/>
          </a:bodyPr>
          <a:lstStyle/>
          <a:p>
            <a:pPr marL="0" lvl="0" indent="0" algn="ctr" rtl="0">
              <a:spcBef>
                <a:spcPct val="0"/>
              </a:spcBef>
              <a:spcAft>
                <a:spcPct val="0"/>
              </a:spcAft>
              <a:buNone/>
            </a:pPr>
            <a:r>
              <a:rPr lang="en">
                <a:latin typeface="Times New Roman" panose="02020603050405020304" pitchFamily="18" charset="0"/>
                <a:cs typeface="Times New Roman" panose="02020603050405020304" pitchFamily="18" charset="0"/>
              </a:rPr>
              <a:t>1. Các vấn đề được bàn trong văn bản nghị luận</a:t>
            </a:r>
            <a:endParaRPr>
              <a:latin typeface="Times New Roman" panose="02020603050405020304" pitchFamily="18" charset="0"/>
              <a:cs typeface="Times New Roman" panose="02020603050405020304" pitchFamily="18" charset="0"/>
            </a:endParaRPr>
          </a:p>
        </p:txBody>
      </p:sp>
      <p:sp>
        <p:nvSpPr>
          <p:cNvPr id="10" name="Google Shape;1412;p44">
            <a:extLst>
              <a:ext uri="{FF2B5EF4-FFF2-40B4-BE49-F238E27FC236}">
                <a16:creationId xmlns:a16="http://schemas.microsoft.com/office/drawing/2014/main" id="{03CC344E-B790-EC00-C7E5-43BA4CCF13C1}"/>
              </a:ext>
            </a:extLst>
          </p:cNvPr>
          <p:cNvSpPr/>
          <p:nvPr/>
        </p:nvSpPr>
        <p:spPr>
          <a:xfrm>
            <a:off x="3115375" y="3032400"/>
            <a:ext cx="1186104" cy="190849"/>
          </a:xfrm>
          <a:custGeom>
            <a:rect l="l" t="t" r="r" b="b"/>
            <a:pathLst>
              <a:path w="7137" h="1731" extrusionOk="0">
                <a:moveTo>
                  <a:pt x="5527" y="1"/>
                </a:moveTo>
                <a:cubicBezTo>
                  <a:pt x="4897" y="1"/>
                  <a:pt x="5001" y="640"/>
                  <a:pt x="4550" y="715"/>
                </a:cubicBezTo>
                <a:cubicBezTo>
                  <a:pt x="4492" y="725"/>
                  <a:pt x="4436" y="730"/>
                  <a:pt x="4381" y="730"/>
                </a:cubicBezTo>
                <a:cubicBezTo>
                  <a:pt x="4103" y="730"/>
                  <a:pt x="3867" y="614"/>
                  <a:pt x="3609" y="614"/>
                </a:cubicBezTo>
                <a:cubicBezTo>
                  <a:pt x="3492" y="614"/>
                  <a:pt x="3371" y="638"/>
                  <a:pt x="3239" y="706"/>
                </a:cubicBezTo>
                <a:cubicBezTo>
                  <a:pt x="2766" y="956"/>
                  <a:pt x="2427" y="1125"/>
                  <a:pt x="2070" y="1143"/>
                </a:cubicBezTo>
                <a:cubicBezTo>
                  <a:pt x="1713" y="1161"/>
                  <a:pt x="1428" y="1732"/>
                  <a:pt x="0" y="1732"/>
                </a:cubicBezTo>
                <a:lnTo>
                  <a:pt x="7137" y="1732"/>
                </a:lnTo>
                <a:cubicBezTo>
                  <a:pt x="7137" y="1732"/>
                  <a:pt x="6441" y="108"/>
                  <a:pt x="5665" y="10"/>
                </a:cubicBezTo>
                <a:cubicBezTo>
                  <a:pt x="5616" y="4"/>
                  <a:pt x="5570" y="1"/>
                  <a:pt x="55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 name="Google Shape;304;p20">
            <a:extLst>
              <a:ext uri="{FF2B5EF4-FFF2-40B4-BE49-F238E27FC236}">
                <a16:creationId xmlns:a16="http://schemas.microsoft.com/office/drawing/2014/main" id="{113DB6B8-1D2F-DD02-4BCB-A5A31CC877A9}"/>
              </a:ext>
            </a:extLst>
          </p:cNvPr>
          <p:cNvSpPr/>
          <p:nvPr/>
        </p:nvSpPr>
        <p:spPr>
          <a:xfrm>
            <a:off x="539147" y="1353450"/>
            <a:ext cx="2324100" cy="2436600"/>
          </a:xfrm>
          <a:prstGeom prst="roundRect">
            <a:avLst>
              <a:gd name="adj" fmla="val 8831"/>
            </a:avLst>
          </a:prstGeom>
          <a:solidFill>
            <a:srgbClr val="F3D676"/>
          </a:solidFill>
          <a:ln>
            <a:noFill/>
          </a:ln>
        </p:spPr>
        <p:txBody>
          <a:bodyPr spcFirstLastPara="1" wrap="square" lIns="198000" tIns="91425" rIns="198000" bIns="91425" anchor="ctr" anchorCtr="0">
            <a:noAutofit/>
          </a:bodyPr>
          <a:lstStyle/>
          <a:p>
            <a:pPr marL="0" marR="0" lvl="0" indent="0" algn="ctr" defTabSz="914400" eaLnBrk="1" fontAlgn="auto" latinLnBrk="0" hangingPunct="1">
              <a:lnSpc>
                <a:spcPct val="100000"/>
              </a:lnSpc>
              <a:spcBef>
                <a:spcPct val="0"/>
              </a:spcBef>
              <a:spcAft>
                <a:spcPct val="0"/>
              </a:spcAft>
              <a:buClrTx/>
              <a:buSzTx/>
              <a:buFontTx/>
              <a:buNone/>
              <a:defRPr/>
            </a:pPr>
            <a:r>
              <a:rPr lang="vi-VN" sz="2400" i="1" kern="100">
                <a:solidFill>
                  <a:srgbClr val="000000"/>
                </a:solidFill>
                <a:effectLst/>
                <a:latin typeface="Times New Roman" panose="02020603050405020304" pitchFamily="18" charset="0"/>
                <a:ea typeface="SimSun" panose="02010600030101010101" pitchFamily="2" charset="-122"/>
              </a:rPr>
              <a:t>Các vấn đề được bàn trong văn bản nghị luận</a:t>
            </a:r>
            <a:endParaRPr kumimoji="0" sz="2400" b="0" i="0" u="none" strike="noStrike" kern="0" cap="none" spc="0" normalizeH="0" baseline="0" noProof="0">
              <a:ln>
                <a:noFill/>
              </a:ln>
              <a:solidFill>
                <a:sysClr val="windowText" lastClr="000000"/>
              </a:solidFill>
              <a:effectLst/>
              <a:uLnTx/>
              <a:uFillTx/>
              <a:latin typeface="Roboto"/>
              <a:ea typeface="Roboto"/>
              <a:cs typeface="Roboto"/>
              <a:sym typeface="Roboto"/>
            </a:endParaRPr>
          </a:p>
        </p:txBody>
      </p:sp>
      <p:grpSp>
        <p:nvGrpSpPr>
          <p:cNvPr id="3" name="Google Shape;305;p20">
            <a:extLst>
              <a:ext uri="{FF2B5EF4-FFF2-40B4-BE49-F238E27FC236}">
                <a16:creationId xmlns:a16="http://schemas.microsoft.com/office/drawing/2014/main" id="{BE9E9B59-BA5C-77E3-755D-671B6B826873}"/>
              </a:ext>
            </a:extLst>
          </p:cNvPr>
          <p:cNvGrpSpPr/>
          <p:nvPr/>
        </p:nvGrpSpPr>
        <p:grpSpPr>
          <a:xfrm>
            <a:off x="137428" y="3311435"/>
            <a:ext cx="3127545" cy="2060517"/>
            <a:chOff x="238125" y="504225"/>
            <a:chExt cx="7143775" cy="4706525"/>
          </a:xfrm>
        </p:grpSpPr>
        <p:sp>
          <p:nvSpPr>
            <p:cNvPr id="4" name="Google Shape;306;p20">
              <a:extLst>
                <a:ext uri="{FF2B5EF4-FFF2-40B4-BE49-F238E27FC236}">
                  <a16:creationId xmlns:a16="http://schemas.microsoft.com/office/drawing/2014/main" id="{AEE5A1BA-0451-5ACE-1700-FDBAF3B206F6}"/>
                </a:ext>
              </a:extLst>
            </p:cNvPr>
            <p:cNvSpPr/>
            <p:nvPr/>
          </p:nvSpPr>
          <p:spPr>
            <a:xfrm>
              <a:off x="238600" y="3271900"/>
              <a:ext cx="7143300" cy="654200"/>
            </a:xfrm>
            <a:custGeom>
              <a:rect l="l" t="t" r="r" b="b"/>
              <a:pathLst>
                <a:path w="285732" h="26168" extrusionOk="0">
                  <a:moveTo>
                    <a:pt x="50438" y="1"/>
                  </a:moveTo>
                  <a:lnTo>
                    <a:pt x="0" y="26168"/>
                  </a:lnTo>
                  <a:lnTo>
                    <a:pt x="285731" y="26168"/>
                  </a:lnTo>
                  <a:lnTo>
                    <a:pt x="235293" y="1"/>
                  </a:ln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307;p20">
              <a:extLst>
                <a:ext uri="{FF2B5EF4-FFF2-40B4-BE49-F238E27FC236}">
                  <a16:creationId xmlns:a16="http://schemas.microsoft.com/office/drawing/2014/main" id="{19629260-12BB-2214-2E34-187544FC0835}"/>
                </a:ext>
              </a:extLst>
            </p:cNvPr>
            <p:cNvSpPr/>
            <p:nvPr/>
          </p:nvSpPr>
          <p:spPr>
            <a:xfrm>
              <a:off x="238125" y="3926075"/>
              <a:ext cx="7143750" cy="722450"/>
            </a:xfrm>
            <a:custGeom>
              <a:rect l="l" t="t" r="r" b="b"/>
              <a:pathLst>
                <a:path w="285750" h="28898" extrusionOk="0">
                  <a:moveTo>
                    <a:pt x="19" y="1"/>
                  </a:moveTo>
                  <a:lnTo>
                    <a:pt x="19" y="7065"/>
                  </a:lnTo>
                  <a:lnTo>
                    <a:pt x="0" y="7065"/>
                  </a:lnTo>
                  <a:lnTo>
                    <a:pt x="0" y="28897"/>
                  </a:lnTo>
                  <a:lnTo>
                    <a:pt x="285731" y="28897"/>
                  </a:lnTo>
                  <a:lnTo>
                    <a:pt x="285731" y="21833"/>
                  </a:lnTo>
                  <a:lnTo>
                    <a:pt x="285750" y="21833"/>
                  </a:lnTo>
                  <a:lnTo>
                    <a:pt x="285750"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308;p20">
              <a:extLst>
                <a:ext uri="{FF2B5EF4-FFF2-40B4-BE49-F238E27FC236}">
                  <a16:creationId xmlns:a16="http://schemas.microsoft.com/office/drawing/2014/main" id="{57F79EE2-4F09-27A4-E6A4-1CAA20C161A5}"/>
                </a:ext>
              </a:extLst>
            </p:cNvPr>
            <p:cNvSpPr/>
            <p:nvPr/>
          </p:nvSpPr>
          <p:spPr>
            <a:xfrm>
              <a:off x="345525" y="4645575"/>
              <a:ext cx="6926525" cy="138425"/>
            </a:xfrm>
            <a:custGeom>
              <a:rect l="l" t="t" r="r" b="b"/>
              <a:pathLst>
                <a:path w="277061" h="5537" extrusionOk="0">
                  <a:moveTo>
                    <a:pt x="1" y="1"/>
                  </a:moveTo>
                  <a:lnTo>
                    <a:pt x="1" y="5536"/>
                  </a:lnTo>
                  <a:lnTo>
                    <a:pt x="277061" y="5536"/>
                  </a:lnTo>
                  <a:lnTo>
                    <a:pt x="277061" y="1"/>
                  </a:ln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309;p20">
              <a:extLst>
                <a:ext uri="{FF2B5EF4-FFF2-40B4-BE49-F238E27FC236}">
                  <a16:creationId xmlns:a16="http://schemas.microsoft.com/office/drawing/2014/main" id="{4A2B0E6F-0E3A-0FE3-1C90-3F4A703F7771}"/>
                </a:ext>
              </a:extLst>
            </p:cNvPr>
            <p:cNvSpPr/>
            <p:nvPr/>
          </p:nvSpPr>
          <p:spPr>
            <a:xfrm>
              <a:off x="345525" y="4648500"/>
              <a:ext cx="138425" cy="560325"/>
            </a:xfrm>
            <a:custGeom>
              <a:rect l="l" t="t" r="r" b="b"/>
              <a:pathLst>
                <a:path w="5537" h="22413" extrusionOk="0">
                  <a:moveTo>
                    <a:pt x="1" y="0"/>
                  </a:moveTo>
                  <a:lnTo>
                    <a:pt x="1" y="22413"/>
                  </a:lnTo>
                  <a:lnTo>
                    <a:pt x="5536" y="22413"/>
                  </a:lnTo>
                  <a:lnTo>
                    <a:pt x="5536" y="0"/>
                  </a:ln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310;p20">
              <a:extLst>
                <a:ext uri="{FF2B5EF4-FFF2-40B4-BE49-F238E27FC236}">
                  <a16:creationId xmlns:a16="http://schemas.microsoft.com/office/drawing/2014/main" id="{B5AB4EC0-53C1-E158-E4FA-D8FEAD2BA713}"/>
                </a:ext>
              </a:extLst>
            </p:cNvPr>
            <p:cNvSpPr/>
            <p:nvPr/>
          </p:nvSpPr>
          <p:spPr>
            <a:xfrm>
              <a:off x="7134125" y="4650425"/>
              <a:ext cx="137925" cy="560325"/>
            </a:xfrm>
            <a:custGeom>
              <a:rect l="l" t="t" r="r" b="b"/>
              <a:pathLst>
                <a:path w="5517" h="22413" extrusionOk="0">
                  <a:moveTo>
                    <a:pt x="1" y="1"/>
                  </a:moveTo>
                  <a:lnTo>
                    <a:pt x="1" y="22413"/>
                  </a:lnTo>
                  <a:lnTo>
                    <a:pt x="5517" y="22413"/>
                  </a:lnTo>
                  <a:lnTo>
                    <a:pt x="5517" y="1"/>
                  </a:ln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311;p20">
              <a:extLst>
                <a:ext uri="{FF2B5EF4-FFF2-40B4-BE49-F238E27FC236}">
                  <a16:creationId xmlns:a16="http://schemas.microsoft.com/office/drawing/2014/main" id="{4BC11DF5-3610-5D22-668B-A1A8591D6365}"/>
                </a:ext>
              </a:extLst>
            </p:cNvPr>
            <p:cNvSpPr/>
            <p:nvPr/>
          </p:nvSpPr>
          <p:spPr>
            <a:xfrm>
              <a:off x="414725" y="4102700"/>
              <a:ext cx="6790550" cy="369200"/>
            </a:xfrm>
            <a:custGeom>
              <a:rect l="l" t="t" r="r" b="b"/>
              <a:pathLst>
                <a:path w="271622" h="14768" extrusionOk="0">
                  <a:moveTo>
                    <a:pt x="20" y="0"/>
                  </a:moveTo>
                  <a:lnTo>
                    <a:pt x="0" y="14768"/>
                  </a:lnTo>
                  <a:lnTo>
                    <a:pt x="271622" y="14768"/>
                  </a:lnTo>
                  <a:lnTo>
                    <a:pt x="271622"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312;p20">
              <a:extLst>
                <a:ext uri="{FF2B5EF4-FFF2-40B4-BE49-F238E27FC236}">
                  <a16:creationId xmlns:a16="http://schemas.microsoft.com/office/drawing/2014/main" id="{B30E80BD-BD7E-A7DF-2F4F-F8F322A5A401}"/>
                </a:ext>
              </a:extLst>
            </p:cNvPr>
            <p:cNvSpPr/>
            <p:nvPr/>
          </p:nvSpPr>
          <p:spPr>
            <a:xfrm>
              <a:off x="414725" y="4102700"/>
              <a:ext cx="6790550" cy="369200"/>
            </a:xfrm>
            <a:custGeom>
              <a:rect l="l" t="t" r="r" b="b"/>
              <a:pathLst>
                <a:path w="271622" h="14768" extrusionOk="0">
                  <a:moveTo>
                    <a:pt x="30271" y="0"/>
                  </a:moveTo>
                  <a:lnTo>
                    <a:pt x="0" y="14768"/>
                  </a:lnTo>
                  <a:lnTo>
                    <a:pt x="271622" y="14768"/>
                  </a:lnTo>
                  <a:lnTo>
                    <a:pt x="241351" y="0"/>
                  </a:ln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313;p20">
              <a:extLst>
                <a:ext uri="{FF2B5EF4-FFF2-40B4-BE49-F238E27FC236}">
                  <a16:creationId xmlns:a16="http://schemas.microsoft.com/office/drawing/2014/main" id="{EA8E8BE4-4942-BD9F-D915-A97A18DC244D}"/>
                </a:ext>
              </a:extLst>
            </p:cNvPr>
            <p:cNvSpPr/>
            <p:nvPr/>
          </p:nvSpPr>
          <p:spPr>
            <a:xfrm>
              <a:off x="1437600" y="3172700"/>
              <a:ext cx="1204375" cy="219225"/>
            </a:xfrm>
            <a:custGeom>
              <a:rect l="l" t="t" r="r" b="b"/>
              <a:pathLst>
                <a:path w="48175" h="8769" extrusionOk="0">
                  <a:moveTo>
                    <a:pt x="48058" y="1"/>
                  </a:moveTo>
                  <a:lnTo>
                    <a:pt x="1" y="717"/>
                  </a:lnTo>
                  <a:lnTo>
                    <a:pt x="117" y="8769"/>
                  </a:lnTo>
                  <a:lnTo>
                    <a:pt x="48174" y="8033"/>
                  </a:lnTo>
                  <a:lnTo>
                    <a:pt x="48058" y="1"/>
                  </a:lnTo>
                  <a:close/>
                </a:path>
              </a:pathLst>
            </a:custGeom>
            <a:solidFill>
              <a:srgbClr val="7AB8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314;p20">
              <a:extLst>
                <a:ext uri="{FF2B5EF4-FFF2-40B4-BE49-F238E27FC236}">
                  <a16:creationId xmlns:a16="http://schemas.microsoft.com/office/drawing/2014/main" id="{CDBD91E0-21D6-C008-9C94-150048623ECF}"/>
                </a:ext>
              </a:extLst>
            </p:cNvPr>
            <p:cNvSpPr/>
            <p:nvPr/>
          </p:nvSpPr>
          <p:spPr>
            <a:xfrm>
              <a:off x="1332125" y="2972875"/>
              <a:ext cx="1204850" cy="219225"/>
            </a:xfrm>
            <a:custGeom>
              <a:rect l="l" t="t" r="r" b="b"/>
              <a:pathLst>
                <a:path w="48194" h="8769" extrusionOk="0">
                  <a:moveTo>
                    <a:pt x="48058" y="1"/>
                  </a:moveTo>
                  <a:lnTo>
                    <a:pt x="1" y="736"/>
                  </a:lnTo>
                  <a:lnTo>
                    <a:pt x="117" y="8768"/>
                  </a:lnTo>
                  <a:lnTo>
                    <a:pt x="48193" y="8033"/>
                  </a:lnTo>
                  <a:lnTo>
                    <a:pt x="48058" y="1"/>
                  </a:ln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315;p20">
              <a:extLst>
                <a:ext uri="{FF2B5EF4-FFF2-40B4-BE49-F238E27FC236}">
                  <a16:creationId xmlns:a16="http://schemas.microsoft.com/office/drawing/2014/main" id="{09332E49-AA5B-5BE2-541A-8C8AC42BAE81}"/>
                </a:ext>
              </a:extLst>
            </p:cNvPr>
            <p:cNvSpPr/>
            <p:nvPr/>
          </p:nvSpPr>
          <p:spPr>
            <a:xfrm>
              <a:off x="1537775" y="2768200"/>
              <a:ext cx="1204350" cy="219700"/>
            </a:xfrm>
            <a:custGeom>
              <a:rect l="l" t="t" r="r" b="b"/>
              <a:pathLst>
                <a:path w="48174" h="8788" extrusionOk="0">
                  <a:moveTo>
                    <a:pt x="48057" y="1"/>
                  </a:moveTo>
                  <a:lnTo>
                    <a:pt x="0" y="736"/>
                  </a:lnTo>
                  <a:lnTo>
                    <a:pt x="116" y="8788"/>
                  </a:lnTo>
                  <a:lnTo>
                    <a:pt x="48174" y="8052"/>
                  </a:lnTo>
                  <a:lnTo>
                    <a:pt x="48057" y="1"/>
                  </a:lnTo>
                  <a:close/>
                </a:path>
              </a:pathLst>
            </a:custGeom>
            <a:solidFill>
              <a:srgbClr val="E76C5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316;p20">
              <a:extLst>
                <a:ext uri="{FF2B5EF4-FFF2-40B4-BE49-F238E27FC236}">
                  <a16:creationId xmlns:a16="http://schemas.microsoft.com/office/drawing/2014/main" id="{689131F3-5497-BE95-78FF-F9AF02323F6C}"/>
                </a:ext>
              </a:extLst>
            </p:cNvPr>
            <p:cNvSpPr/>
            <p:nvPr/>
          </p:nvSpPr>
          <p:spPr>
            <a:xfrm>
              <a:off x="2347275" y="3234650"/>
              <a:ext cx="189700" cy="280650"/>
            </a:xfrm>
            <a:custGeom>
              <a:rect l="l" t="t" r="r" b="b"/>
              <a:pathLst>
                <a:path w="7588" h="11226" extrusionOk="0">
                  <a:moveTo>
                    <a:pt x="5807" y="0"/>
                  </a:moveTo>
                  <a:lnTo>
                    <a:pt x="0" y="1007"/>
                  </a:lnTo>
                  <a:lnTo>
                    <a:pt x="1762" y="11226"/>
                  </a:lnTo>
                  <a:lnTo>
                    <a:pt x="7587" y="10219"/>
                  </a:lnTo>
                  <a:lnTo>
                    <a:pt x="5807" y="0"/>
                  </a:lnTo>
                  <a:close/>
                </a:path>
              </a:pathLst>
            </a:custGeom>
            <a:solidFill>
              <a:srgbClr val="262E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317;p20">
              <a:extLst>
                <a:ext uri="{FF2B5EF4-FFF2-40B4-BE49-F238E27FC236}">
                  <a16:creationId xmlns:a16="http://schemas.microsoft.com/office/drawing/2014/main" id="{1AF034E7-C505-9109-6CD8-23CB7F6BC0D0}"/>
                </a:ext>
              </a:extLst>
            </p:cNvPr>
            <p:cNvSpPr/>
            <p:nvPr/>
          </p:nvSpPr>
          <p:spPr>
            <a:xfrm>
              <a:off x="1405675" y="3375925"/>
              <a:ext cx="315025" cy="273900"/>
            </a:xfrm>
            <a:custGeom>
              <a:rect l="l" t="t" r="r" b="b"/>
              <a:pathLst>
                <a:path w="12601" h="10956" extrusionOk="0">
                  <a:moveTo>
                    <a:pt x="10820" y="1"/>
                  </a:moveTo>
                  <a:lnTo>
                    <a:pt x="6678" y="736"/>
                  </a:lnTo>
                  <a:lnTo>
                    <a:pt x="0" y="7143"/>
                  </a:lnTo>
                  <a:lnTo>
                    <a:pt x="8458" y="10955"/>
                  </a:lnTo>
                  <a:lnTo>
                    <a:pt x="12600" y="10239"/>
                  </a:lnTo>
                  <a:lnTo>
                    <a:pt x="10820" y="1"/>
                  </a:lnTo>
                  <a:close/>
                </a:path>
              </a:pathLst>
            </a:custGeom>
            <a:solidFill>
              <a:srgbClr val="F0D3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318;p20">
              <a:extLst>
                <a:ext uri="{FF2B5EF4-FFF2-40B4-BE49-F238E27FC236}">
                  <a16:creationId xmlns:a16="http://schemas.microsoft.com/office/drawing/2014/main" id="{DF3EF6FC-01E1-E455-3C8B-21EB0B82357D}"/>
                </a:ext>
              </a:extLst>
            </p:cNvPr>
            <p:cNvSpPr/>
            <p:nvPr/>
          </p:nvSpPr>
          <p:spPr>
            <a:xfrm>
              <a:off x="1572600" y="3259800"/>
              <a:ext cx="818725" cy="390025"/>
            </a:xfrm>
            <a:custGeom>
              <a:rect l="l" t="t" r="r" b="b"/>
              <a:pathLst>
                <a:path w="32749" h="15601" extrusionOk="0">
                  <a:moveTo>
                    <a:pt x="30987" y="1"/>
                  </a:moveTo>
                  <a:lnTo>
                    <a:pt x="1" y="5381"/>
                  </a:lnTo>
                  <a:lnTo>
                    <a:pt x="2517" y="7839"/>
                  </a:lnTo>
                  <a:lnTo>
                    <a:pt x="891" y="10491"/>
                  </a:lnTo>
                  <a:lnTo>
                    <a:pt x="3310" y="12426"/>
                  </a:lnTo>
                  <a:lnTo>
                    <a:pt x="1781" y="15600"/>
                  </a:lnTo>
                  <a:lnTo>
                    <a:pt x="1781" y="15600"/>
                  </a:lnTo>
                  <a:lnTo>
                    <a:pt x="32749" y="10220"/>
                  </a:lnTo>
                  <a:lnTo>
                    <a:pt x="31471" y="2827"/>
                  </a:lnTo>
                  <a:lnTo>
                    <a:pt x="30987" y="1"/>
                  </a:lnTo>
                  <a:close/>
                </a:path>
              </a:pathLst>
            </a:custGeom>
            <a:solidFill>
              <a:srgbClr val="E76C5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319;p20">
              <a:extLst>
                <a:ext uri="{FF2B5EF4-FFF2-40B4-BE49-F238E27FC236}">
                  <a16:creationId xmlns:a16="http://schemas.microsoft.com/office/drawing/2014/main" id="{DE95FDBA-140D-CFA9-495D-3771D747559D}"/>
                </a:ext>
              </a:extLst>
            </p:cNvPr>
            <p:cNvSpPr/>
            <p:nvPr/>
          </p:nvSpPr>
          <p:spPr>
            <a:xfrm>
              <a:off x="1405675" y="3474650"/>
              <a:ext cx="105025" cy="127750"/>
            </a:xfrm>
            <a:custGeom>
              <a:rect l="l" t="t" r="r" b="b"/>
              <a:pathLst>
                <a:path w="4201" h="5110" extrusionOk="0">
                  <a:moveTo>
                    <a:pt x="3329" y="0"/>
                  </a:moveTo>
                  <a:lnTo>
                    <a:pt x="0" y="3194"/>
                  </a:lnTo>
                  <a:lnTo>
                    <a:pt x="4200" y="5110"/>
                  </a:lnTo>
                  <a:lnTo>
                    <a:pt x="3329" y="0"/>
                  </a:lnTo>
                  <a:close/>
                </a:path>
              </a:pathLst>
            </a:custGeom>
            <a:solidFill>
              <a:srgbClr val="2615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320;p20">
              <a:extLst>
                <a:ext uri="{FF2B5EF4-FFF2-40B4-BE49-F238E27FC236}">
                  <a16:creationId xmlns:a16="http://schemas.microsoft.com/office/drawing/2014/main" id="{51F9EA41-33FB-3B36-3CFB-662DFC3A0EFD}"/>
                </a:ext>
              </a:extLst>
            </p:cNvPr>
            <p:cNvSpPr/>
            <p:nvPr/>
          </p:nvSpPr>
          <p:spPr>
            <a:xfrm>
              <a:off x="2492425" y="3225450"/>
              <a:ext cx="161150" cy="264700"/>
            </a:xfrm>
            <a:custGeom>
              <a:rect l="l" t="t" r="r" b="b"/>
              <a:pathLst>
                <a:path w="6446" h="10588" extrusionOk="0">
                  <a:moveTo>
                    <a:pt x="2168" y="1"/>
                  </a:moveTo>
                  <a:lnTo>
                    <a:pt x="1820" y="59"/>
                  </a:lnTo>
                  <a:lnTo>
                    <a:pt x="1" y="368"/>
                  </a:lnTo>
                  <a:lnTo>
                    <a:pt x="1781" y="10587"/>
                  </a:lnTo>
                  <a:lnTo>
                    <a:pt x="3581" y="10278"/>
                  </a:lnTo>
                  <a:lnTo>
                    <a:pt x="3930" y="10200"/>
                  </a:lnTo>
                  <a:lnTo>
                    <a:pt x="4259" y="10084"/>
                  </a:lnTo>
                  <a:lnTo>
                    <a:pt x="4568" y="9949"/>
                  </a:lnTo>
                  <a:lnTo>
                    <a:pt x="4859" y="9775"/>
                  </a:lnTo>
                  <a:lnTo>
                    <a:pt x="5130" y="9581"/>
                  </a:lnTo>
                  <a:lnTo>
                    <a:pt x="5381" y="9368"/>
                  </a:lnTo>
                  <a:lnTo>
                    <a:pt x="5613" y="9136"/>
                  </a:lnTo>
                  <a:lnTo>
                    <a:pt x="5807" y="8865"/>
                  </a:lnTo>
                  <a:lnTo>
                    <a:pt x="5981" y="8594"/>
                  </a:lnTo>
                  <a:lnTo>
                    <a:pt x="6136" y="8284"/>
                  </a:lnTo>
                  <a:lnTo>
                    <a:pt x="6272" y="7975"/>
                  </a:lnTo>
                  <a:lnTo>
                    <a:pt x="6349" y="7665"/>
                  </a:lnTo>
                  <a:lnTo>
                    <a:pt x="6407" y="7336"/>
                  </a:lnTo>
                  <a:lnTo>
                    <a:pt x="6446" y="6988"/>
                  </a:lnTo>
                  <a:lnTo>
                    <a:pt x="6426" y="6639"/>
                  </a:lnTo>
                  <a:lnTo>
                    <a:pt x="6388" y="6291"/>
                  </a:lnTo>
                  <a:lnTo>
                    <a:pt x="5788" y="2865"/>
                  </a:lnTo>
                  <a:lnTo>
                    <a:pt x="5710" y="2517"/>
                  </a:lnTo>
                  <a:lnTo>
                    <a:pt x="5613" y="2188"/>
                  </a:lnTo>
                  <a:lnTo>
                    <a:pt x="5478" y="1878"/>
                  </a:lnTo>
                  <a:lnTo>
                    <a:pt x="5304" y="1588"/>
                  </a:lnTo>
                  <a:lnTo>
                    <a:pt x="5110" y="1317"/>
                  </a:lnTo>
                  <a:lnTo>
                    <a:pt x="4897" y="1065"/>
                  </a:lnTo>
                  <a:lnTo>
                    <a:pt x="4646" y="833"/>
                  </a:lnTo>
                  <a:lnTo>
                    <a:pt x="4394" y="639"/>
                  </a:lnTo>
                  <a:lnTo>
                    <a:pt x="4104" y="446"/>
                  </a:lnTo>
                  <a:lnTo>
                    <a:pt x="3814" y="310"/>
                  </a:lnTo>
                  <a:lnTo>
                    <a:pt x="3504" y="175"/>
                  </a:lnTo>
                  <a:lnTo>
                    <a:pt x="3175" y="97"/>
                  </a:lnTo>
                  <a:lnTo>
                    <a:pt x="2846" y="39"/>
                  </a:lnTo>
                  <a:lnTo>
                    <a:pt x="2517" y="1"/>
                  </a:lnTo>
                  <a:close/>
                </a:path>
              </a:pathLst>
            </a:custGeom>
            <a:solidFill>
              <a:srgbClr val="768D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321;p20">
              <a:extLst>
                <a:ext uri="{FF2B5EF4-FFF2-40B4-BE49-F238E27FC236}">
                  <a16:creationId xmlns:a16="http://schemas.microsoft.com/office/drawing/2014/main" id="{2FD70B4D-C6A8-172B-2ABB-F4B997DD4FF0}"/>
                </a:ext>
              </a:extLst>
            </p:cNvPr>
            <p:cNvSpPr/>
            <p:nvPr/>
          </p:nvSpPr>
          <p:spPr>
            <a:xfrm>
              <a:off x="5284800" y="3146575"/>
              <a:ext cx="1204850" cy="501325"/>
            </a:xfrm>
            <a:custGeom>
              <a:rect l="l" t="t" r="r" b="b"/>
              <a:pathLst>
                <a:path w="48194" h="20053" extrusionOk="0">
                  <a:moveTo>
                    <a:pt x="17962" y="8091"/>
                  </a:moveTo>
                  <a:lnTo>
                    <a:pt x="31548" y="15155"/>
                  </a:lnTo>
                  <a:lnTo>
                    <a:pt x="23458" y="15213"/>
                  </a:lnTo>
                  <a:lnTo>
                    <a:pt x="13452" y="15291"/>
                  </a:lnTo>
                  <a:lnTo>
                    <a:pt x="11826" y="15310"/>
                  </a:lnTo>
                  <a:lnTo>
                    <a:pt x="12368" y="14652"/>
                  </a:lnTo>
                  <a:lnTo>
                    <a:pt x="16181" y="10181"/>
                  </a:lnTo>
                  <a:lnTo>
                    <a:pt x="17962" y="8091"/>
                  </a:lnTo>
                  <a:close/>
                  <a:moveTo>
                    <a:pt x="15465" y="1"/>
                  </a:moveTo>
                  <a:lnTo>
                    <a:pt x="10587" y="6330"/>
                  </a:lnTo>
                  <a:lnTo>
                    <a:pt x="6755" y="11304"/>
                  </a:lnTo>
                  <a:lnTo>
                    <a:pt x="1" y="20052"/>
                  </a:lnTo>
                  <a:lnTo>
                    <a:pt x="20749" y="19646"/>
                  </a:lnTo>
                  <a:lnTo>
                    <a:pt x="29632" y="19471"/>
                  </a:lnTo>
                  <a:lnTo>
                    <a:pt x="48193" y="19104"/>
                  </a:lnTo>
                  <a:lnTo>
                    <a:pt x="43548" y="16394"/>
                  </a:lnTo>
                  <a:lnTo>
                    <a:pt x="43142" y="16162"/>
                  </a:lnTo>
                  <a:lnTo>
                    <a:pt x="41439" y="15155"/>
                  </a:lnTo>
                  <a:lnTo>
                    <a:pt x="41051" y="14942"/>
                  </a:lnTo>
                  <a:lnTo>
                    <a:pt x="39329" y="13936"/>
                  </a:lnTo>
                  <a:lnTo>
                    <a:pt x="38942" y="13704"/>
                  </a:lnTo>
                  <a:lnTo>
                    <a:pt x="37219" y="12697"/>
                  </a:lnTo>
                  <a:lnTo>
                    <a:pt x="36852" y="12484"/>
                  </a:lnTo>
                  <a:lnTo>
                    <a:pt x="35129" y="11478"/>
                  </a:lnTo>
                  <a:lnTo>
                    <a:pt x="34723" y="11246"/>
                  </a:lnTo>
                  <a:lnTo>
                    <a:pt x="33019" y="10239"/>
                  </a:lnTo>
                  <a:lnTo>
                    <a:pt x="32632" y="10026"/>
                  </a:lnTo>
                  <a:lnTo>
                    <a:pt x="30910" y="9020"/>
                  </a:lnTo>
                  <a:lnTo>
                    <a:pt x="30523" y="8788"/>
                  </a:lnTo>
                  <a:lnTo>
                    <a:pt x="28819" y="7801"/>
                  </a:lnTo>
                  <a:lnTo>
                    <a:pt x="28413" y="7568"/>
                  </a:lnTo>
                  <a:lnTo>
                    <a:pt x="26710" y="6562"/>
                  </a:lnTo>
                  <a:lnTo>
                    <a:pt x="26303" y="6330"/>
                  </a:lnTo>
                  <a:lnTo>
                    <a:pt x="24619" y="5343"/>
                  </a:lnTo>
                  <a:lnTo>
                    <a:pt x="24213" y="5110"/>
                  </a:lnTo>
                  <a:lnTo>
                    <a:pt x="22510" y="4104"/>
                  </a:lnTo>
                  <a:lnTo>
                    <a:pt x="22103" y="3872"/>
                  </a:lnTo>
                  <a:lnTo>
                    <a:pt x="20400" y="2885"/>
                  </a:lnTo>
                  <a:lnTo>
                    <a:pt x="19994" y="2652"/>
                  </a:lnTo>
                  <a:lnTo>
                    <a:pt x="18291" y="1646"/>
                  </a:lnTo>
                  <a:lnTo>
                    <a:pt x="17923" y="1433"/>
                  </a:lnTo>
                  <a:lnTo>
                    <a:pt x="15465" y="1"/>
                  </a:ln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322;p20">
              <a:extLst>
                <a:ext uri="{FF2B5EF4-FFF2-40B4-BE49-F238E27FC236}">
                  <a16:creationId xmlns:a16="http://schemas.microsoft.com/office/drawing/2014/main" id="{3540F646-5E8C-F278-9D2C-0D6DAB80CFF2}"/>
                </a:ext>
              </a:extLst>
            </p:cNvPr>
            <p:cNvSpPr/>
            <p:nvPr/>
          </p:nvSpPr>
          <p:spPr>
            <a:xfrm>
              <a:off x="3013075" y="2582400"/>
              <a:ext cx="1694975" cy="2313850"/>
            </a:xfrm>
            <a:custGeom>
              <a:rect l="l" t="t" r="r" b="b"/>
              <a:pathLst>
                <a:path w="67799" h="92554" extrusionOk="0">
                  <a:moveTo>
                    <a:pt x="18735" y="0"/>
                  </a:moveTo>
                  <a:lnTo>
                    <a:pt x="16548" y="620"/>
                  </a:lnTo>
                  <a:lnTo>
                    <a:pt x="11497" y="2091"/>
                  </a:lnTo>
                  <a:lnTo>
                    <a:pt x="8613" y="2942"/>
                  </a:lnTo>
                  <a:lnTo>
                    <a:pt x="5865" y="3775"/>
                  </a:lnTo>
                  <a:lnTo>
                    <a:pt x="3503" y="4510"/>
                  </a:lnTo>
                  <a:lnTo>
                    <a:pt x="2574" y="4800"/>
                  </a:lnTo>
                  <a:lnTo>
                    <a:pt x="1858" y="5052"/>
                  </a:lnTo>
                  <a:lnTo>
                    <a:pt x="1781" y="5091"/>
                  </a:lnTo>
                  <a:lnTo>
                    <a:pt x="1703" y="5168"/>
                  </a:lnTo>
                  <a:lnTo>
                    <a:pt x="1626" y="5265"/>
                  </a:lnTo>
                  <a:lnTo>
                    <a:pt x="1568" y="5400"/>
                  </a:lnTo>
                  <a:lnTo>
                    <a:pt x="1490" y="5575"/>
                  </a:lnTo>
                  <a:lnTo>
                    <a:pt x="1432" y="5749"/>
                  </a:lnTo>
                  <a:lnTo>
                    <a:pt x="1297" y="6233"/>
                  </a:lnTo>
                  <a:lnTo>
                    <a:pt x="1181" y="6794"/>
                  </a:lnTo>
                  <a:lnTo>
                    <a:pt x="1084" y="7471"/>
                  </a:lnTo>
                  <a:lnTo>
                    <a:pt x="968" y="8265"/>
                  </a:lnTo>
                  <a:lnTo>
                    <a:pt x="871" y="9136"/>
                  </a:lnTo>
                  <a:lnTo>
                    <a:pt x="774" y="10123"/>
                  </a:lnTo>
                  <a:lnTo>
                    <a:pt x="697" y="11168"/>
                  </a:lnTo>
                  <a:lnTo>
                    <a:pt x="542" y="13549"/>
                  </a:lnTo>
                  <a:lnTo>
                    <a:pt x="407" y="16239"/>
                  </a:lnTo>
                  <a:lnTo>
                    <a:pt x="290" y="19200"/>
                  </a:lnTo>
                  <a:lnTo>
                    <a:pt x="213" y="22432"/>
                  </a:lnTo>
                  <a:lnTo>
                    <a:pt x="136" y="25858"/>
                  </a:lnTo>
                  <a:lnTo>
                    <a:pt x="78" y="29477"/>
                  </a:lnTo>
                  <a:lnTo>
                    <a:pt x="39" y="33251"/>
                  </a:lnTo>
                  <a:lnTo>
                    <a:pt x="19" y="37142"/>
                  </a:lnTo>
                  <a:lnTo>
                    <a:pt x="0" y="41109"/>
                  </a:lnTo>
                  <a:lnTo>
                    <a:pt x="19" y="49238"/>
                  </a:lnTo>
                  <a:lnTo>
                    <a:pt x="78" y="57328"/>
                  </a:lnTo>
                  <a:lnTo>
                    <a:pt x="155" y="65167"/>
                  </a:lnTo>
                  <a:lnTo>
                    <a:pt x="252" y="72483"/>
                  </a:lnTo>
                  <a:lnTo>
                    <a:pt x="349" y="79044"/>
                  </a:lnTo>
                  <a:lnTo>
                    <a:pt x="542" y="88838"/>
                  </a:lnTo>
                  <a:lnTo>
                    <a:pt x="619" y="92554"/>
                  </a:lnTo>
                  <a:lnTo>
                    <a:pt x="67799" y="92554"/>
                  </a:lnTo>
                  <a:lnTo>
                    <a:pt x="67102" y="79044"/>
                  </a:lnTo>
                  <a:lnTo>
                    <a:pt x="66386" y="65167"/>
                  </a:lnTo>
                  <a:lnTo>
                    <a:pt x="65535" y="49219"/>
                  </a:lnTo>
                  <a:lnTo>
                    <a:pt x="64664" y="33232"/>
                  </a:lnTo>
                  <a:lnTo>
                    <a:pt x="64238" y="25839"/>
                  </a:lnTo>
                  <a:lnTo>
                    <a:pt x="63851" y="19200"/>
                  </a:lnTo>
                  <a:lnTo>
                    <a:pt x="63483" y="13549"/>
                  </a:lnTo>
                  <a:lnTo>
                    <a:pt x="63173" y="9136"/>
                  </a:lnTo>
                  <a:lnTo>
                    <a:pt x="63057" y="7471"/>
                  </a:lnTo>
                  <a:lnTo>
                    <a:pt x="62941" y="6213"/>
                  </a:lnTo>
                  <a:lnTo>
                    <a:pt x="62844" y="5400"/>
                  </a:lnTo>
                  <a:lnTo>
                    <a:pt x="62806" y="5149"/>
                  </a:lnTo>
                  <a:lnTo>
                    <a:pt x="62767" y="5033"/>
                  </a:lnTo>
                  <a:lnTo>
                    <a:pt x="62670" y="4917"/>
                  </a:lnTo>
                  <a:lnTo>
                    <a:pt x="62496" y="4800"/>
                  </a:lnTo>
                  <a:lnTo>
                    <a:pt x="62264" y="4646"/>
                  </a:lnTo>
                  <a:lnTo>
                    <a:pt x="61993" y="4491"/>
                  </a:lnTo>
                  <a:lnTo>
                    <a:pt x="61644" y="4317"/>
                  </a:lnTo>
                  <a:lnTo>
                    <a:pt x="61257" y="4142"/>
                  </a:lnTo>
                  <a:lnTo>
                    <a:pt x="60367" y="3755"/>
                  </a:lnTo>
                  <a:lnTo>
                    <a:pt x="59341" y="3349"/>
                  </a:lnTo>
                  <a:lnTo>
                    <a:pt x="58199" y="2942"/>
                  </a:lnTo>
                  <a:lnTo>
                    <a:pt x="56999" y="2497"/>
                  </a:lnTo>
                  <a:lnTo>
                    <a:pt x="55780" y="2091"/>
                  </a:lnTo>
                  <a:lnTo>
                    <a:pt x="53380" y="1278"/>
                  </a:lnTo>
                  <a:lnTo>
                    <a:pt x="51309" y="620"/>
                  </a:lnTo>
                  <a:lnTo>
                    <a:pt x="49296" y="0"/>
                  </a:lnTo>
                  <a:close/>
                </a:path>
              </a:pathLst>
            </a:cu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323;p20">
              <a:extLst>
                <a:ext uri="{FF2B5EF4-FFF2-40B4-BE49-F238E27FC236}">
                  <a16:creationId xmlns:a16="http://schemas.microsoft.com/office/drawing/2014/main" id="{DAEF94D5-EE18-287D-46D3-BF9368D139A0}"/>
                </a:ext>
              </a:extLst>
            </p:cNvPr>
            <p:cNvSpPr/>
            <p:nvPr/>
          </p:nvSpPr>
          <p:spPr>
            <a:xfrm>
              <a:off x="3395800" y="2582400"/>
              <a:ext cx="925650" cy="204225"/>
            </a:xfrm>
            <a:custGeom>
              <a:rect l="l" t="t" r="r" b="b"/>
              <a:pathLst>
                <a:path w="37026" h="8169" extrusionOk="0">
                  <a:moveTo>
                    <a:pt x="3426" y="0"/>
                  </a:moveTo>
                  <a:lnTo>
                    <a:pt x="1" y="968"/>
                  </a:lnTo>
                  <a:lnTo>
                    <a:pt x="349" y="1278"/>
                  </a:lnTo>
                  <a:lnTo>
                    <a:pt x="794" y="1646"/>
                  </a:lnTo>
                  <a:lnTo>
                    <a:pt x="1375" y="2110"/>
                  </a:lnTo>
                  <a:lnTo>
                    <a:pt x="2130" y="2652"/>
                  </a:lnTo>
                  <a:lnTo>
                    <a:pt x="3020" y="3252"/>
                  </a:lnTo>
                  <a:lnTo>
                    <a:pt x="3523" y="3581"/>
                  </a:lnTo>
                  <a:lnTo>
                    <a:pt x="4065" y="3910"/>
                  </a:lnTo>
                  <a:lnTo>
                    <a:pt x="4626" y="4239"/>
                  </a:lnTo>
                  <a:lnTo>
                    <a:pt x="5246" y="4568"/>
                  </a:lnTo>
                  <a:lnTo>
                    <a:pt x="5865" y="4917"/>
                  </a:lnTo>
                  <a:lnTo>
                    <a:pt x="6542" y="5246"/>
                  </a:lnTo>
                  <a:lnTo>
                    <a:pt x="7239" y="5575"/>
                  </a:lnTo>
                  <a:lnTo>
                    <a:pt x="7955" y="5904"/>
                  </a:lnTo>
                  <a:lnTo>
                    <a:pt x="8729" y="6213"/>
                  </a:lnTo>
                  <a:lnTo>
                    <a:pt x="9504" y="6504"/>
                  </a:lnTo>
                  <a:lnTo>
                    <a:pt x="10317" y="6775"/>
                  </a:lnTo>
                  <a:lnTo>
                    <a:pt x="11149" y="7046"/>
                  </a:lnTo>
                  <a:lnTo>
                    <a:pt x="12020" y="7297"/>
                  </a:lnTo>
                  <a:lnTo>
                    <a:pt x="12910" y="7510"/>
                  </a:lnTo>
                  <a:lnTo>
                    <a:pt x="13820" y="7704"/>
                  </a:lnTo>
                  <a:lnTo>
                    <a:pt x="14749" y="7858"/>
                  </a:lnTo>
                  <a:lnTo>
                    <a:pt x="15716" y="7994"/>
                  </a:lnTo>
                  <a:lnTo>
                    <a:pt x="16684" y="8091"/>
                  </a:lnTo>
                  <a:lnTo>
                    <a:pt x="17691" y="8149"/>
                  </a:lnTo>
                  <a:lnTo>
                    <a:pt x="18697" y="8168"/>
                  </a:lnTo>
                  <a:lnTo>
                    <a:pt x="19723" y="8149"/>
                  </a:lnTo>
                  <a:lnTo>
                    <a:pt x="20729" y="8091"/>
                  </a:lnTo>
                  <a:lnTo>
                    <a:pt x="21697" y="7994"/>
                  </a:lnTo>
                  <a:lnTo>
                    <a:pt x="22645" y="7858"/>
                  </a:lnTo>
                  <a:lnTo>
                    <a:pt x="23574" y="7704"/>
                  </a:lnTo>
                  <a:lnTo>
                    <a:pt x="24465" y="7510"/>
                  </a:lnTo>
                  <a:lnTo>
                    <a:pt x="25355" y="7278"/>
                  </a:lnTo>
                  <a:lnTo>
                    <a:pt x="26207" y="7046"/>
                  </a:lnTo>
                  <a:lnTo>
                    <a:pt x="27019" y="6775"/>
                  </a:lnTo>
                  <a:lnTo>
                    <a:pt x="27813" y="6504"/>
                  </a:lnTo>
                  <a:lnTo>
                    <a:pt x="28587" y="6194"/>
                  </a:lnTo>
                  <a:lnTo>
                    <a:pt x="29323" y="5884"/>
                  </a:lnTo>
                  <a:lnTo>
                    <a:pt x="30039" y="5555"/>
                  </a:lnTo>
                  <a:lnTo>
                    <a:pt x="30716" y="5226"/>
                  </a:lnTo>
                  <a:lnTo>
                    <a:pt x="31355" y="4897"/>
                  </a:lnTo>
                  <a:lnTo>
                    <a:pt x="31974" y="4549"/>
                  </a:lnTo>
                  <a:lnTo>
                    <a:pt x="32555" y="4220"/>
                  </a:lnTo>
                  <a:lnTo>
                    <a:pt x="33116" y="3891"/>
                  </a:lnTo>
                  <a:lnTo>
                    <a:pt x="33639" y="3562"/>
                  </a:lnTo>
                  <a:lnTo>
                    <a:pt x="34123" y="3233"/>
                  </a:lnTo>
                  <a:lnTo>
                    <a:pt x="34974" y="2613"/>
                  </a:lnTo>
                  <a:lnTo>
                    <a:pt x="35690" y="2071"/>
                  </a:lnTo>
                  <a:lnTo>
                    <a:pt x="36271" y="1607"/>
                  </a:lnTo>
                  <a:lnTo>
                    <a:pt x="36677" y="1259"/>
                  </a:lnTo>
                  <a:lnTo>
                    <a:pt x="37026" y="949"/>
                  </a:lnTo>
                  <a:lnTo>
                    <a:pt x="33987" y="0"/>
                  </a:lnTo>
                  <a:close/>
                </a:path>
              </a:pathLst>
            </a:custGeom>
            <a:solidFill>
              <a:srgbClr val="6479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324;p20">
              <a:extLst>
                <a:ext uri="{FF2B5EF4-FFF2-40B4-BE49-F238E27FC236}">
                  <a16:creationId xmlns:a16="http://schemas.microsoft.com/office/drawing/2014/main" id="{FD56B555-F7FA-1FD3-DC91-147BACE77142}"/>
                </a:ext>
              </a:extLst>
            </p:cNvPr>
            <p:cNvSpPr/>
            <p:nvPr/>
          </p:nvSpPr>
          <p:spPr>
            <a:xfrm>
              <a:off x="3481450" y="2126125"/>
              <a:ext cx="764050" cy="582575"/>
            </a:xfrm>
            <a:custGeom>
              <a:rect l="l" t="t" r="r" b="b"/>
              <a:pathLst>
                <a:path w="30562" h="23303" extrusionOk="0">
                  <a:moveTo>
                    <a:pt x="8013" y="0"/>
                  </a:moveTo>
                  <a:lnTo>
                    <a:pt x="8052" y="7161"/>
                  </a:lnTo>
                  <a:lnTo>
                    <a:pt x="8071" y="12271"/>
                  </a:lnTo>
                  <a:lnTo>
                    <a:pt x="8052" y="14090"/>
                  </a:lnTo>
                  <a:lnTo>
                    <a:pt x="8032" y="14671"/>
                  </a:lnTo>
                  <a:lnTo>
                    <a:pt x="8013" y="15000"/>
                  </a:lnTo>
                  <a:lnTo>
                    <a:pt x="7994" y="15077"/>
                  </a:lnTo>
                  <a:lnTo>
                    <a:pt x="7916" y="15174"/>
                  </a:lnTo>
                  <a:lnTo>
                    <a:pt x="7800" y="15290"/>
                  </a:lnTo>
                  <a:lnTo>
                    <a:pt x="7645" y="15387"/>
                  </a:lnTo>
                  <a:lnTo>
                    <a:pt x="7452" y="15503"/>
                  </a:lnTo>
                  <a:lnTo>
                    <a:pt x="7239" y="15619"/>
                  </a:lnTo>
                  <a:lnTo>
                    <a:pt x="6716" y="15890"/>
                  </a:lnTo>
                  <a:lnTo>
                    <a:pt x="6116" y="16142"/>
                  </a:lnTo>
                  <a:lnTo>
                    <a:pt x="5439" y="16413"/>
                  </a:lnTo>
                  <a:lnTo>
                    <a:pt x="4703" y="16684"/>
                  </a:lnTo>
                  <a:lnTo>
                    <a:pt x="3968" y="16955"/>
                  </a:lnTo>
                  <a:lnTo>
                    <a:pt x="2497" y="17458"/>
                  </a:lnTo>
                  <a:lnTo>
                    <a:pt x="1239" y="17864"/>
                  </a:lnTo>
                  <a:lnTo>
                    <a:pt x="0" y="18251"/>
                  </a:lnTo>
                  <a:lnTo>
                    <a:pt x="291" y="18464"/>
                  </a:lnTo>
                  <a:lnTo>
                    <a:pt x="658" y="18716"/>
                  </a:lnTo>
                  <a:lnTo>
                    <a:pt x="1162" y="19026"/>
                  </a:lnTo>
                  <a:lnTo>
                    <a:pt x="1781" y="19413"/>
                  </a:lnTo>
                  <a:lnTo>
                    <a:pt x="2536" y="19839"/>
                  </a:lnTo>
                  <a:lnTo>
                    <a:pt x="3407" y="20303"/>
                  </a:lnTo>
                  <a:lnTo>
                    <a:pt x="4374" y="20768"/>
                  </a:lnTo>
                  <a:lnTo>
                    <a:pt x="4897" y="21000"/>
                  </a:lnTo>
                  <a:lnTo>
                    <a:pt x="5439" y="21251"/>
                  </a:lnTo>
                  <a:lnTo>
                    <a:pt x="6020" y="21484"/>
                  </a:lnTo>
                  <a:lnTo>
                    <a:pt x="6620" y="21697"/>
                  </a:lnTo>
                  <a:lnTo>
                    <a:pt x="7239" y="21929"/>
                  </a:lnTo>
                  <a:lnTo>
                    <a:pt x="7878" y="22122"/>
                  </a:lnTo>
                  <a:lnTo>
                    <a:pt x="8536" y="22335"/>
                  </a:lnTo>
                  <a:lnTo>
                    <a:pt x="9213" y="22509"/>
                  </a:lnTo>
                  <a:lnTo>
                    <a:pt x="9910" y="22684"/>
                  </a:lnTo>
                  <a:lnTo>
                    <a:pt x="10626" y="22838"/>
                  </a:lnTo>
                  <a:lnTo>
                    <a:pt x="11361" y="22974"/>
                  </a:lnTo>
                  <a:lnTo>
                    <a:pt x="12116" y="23090"/>
                  </a:lnTo>
                  <a:lnTo>
                    <a:pt x="12890" y="23168"/>
                  </a:lnTo>
                  <a:lnTo>
                    <a:pt x="13665" y="23245"/>
                  </a:lnTo>
                  <a:lnTo>
                    <a:pt x="14458" y="23284"/>
                  </a:lnTo>
                  <a:lnTo>
                    <a:pt x="15271" y="23303"/>
                  </a:lnTo>
                  <a:lnTo>
                    <a:pt x="16065" y="23284"/>
                  </a:lnTo>
                  <a:lnTo>
                    <a:pt x="16877" y="23245"/>
                  </a:lnTo>
                  <a:lnTo>
                    <a:pt x="17652" y="23168"/>
                  </a:lnTo>
                  <a:lnTo>
                    <a:pt x="18426" y="23090"/>
                  </a:lnTo>
                  <a:lnTo>
                    <a:pt x="19161" y="22974"/>
                  </a:lnTo>
                  <a:lnTo>
                    <a:pt x="19897" y="22838"/>
                  </a:lnTo>
                  <a:lnTo>
                    <a:pt x="20613" y="22684"/>
                  </a:lnTo>
                  <a:lnTo>
                    <a:pt x="21329" y="22509"/>
                  </a:lnTo>
                  <a:lnTo>
                    <a:pt x="22006" y="22335"/>
                  </a:lnTo>
                  <a:lnTo>
                    <a:pt x="22664" y="22122"/>
                  </a:lnTo>
                  <a:lnTo>
                    <a:pt x="23303" y="21929"/>
                  </a:lnTo>
                  <a:lnTo>
                    <a:pt x="23922" y="21697"/>
                  </a:lnTo>
                  <a:lnTo>
                    <a:pt x="24522" y="21484"/>
                  </a:lnTo>
                  <a:lnTo>
                    <a:pt x="25103" y="21251"/>
                  </a:lnTo>
                  <a:lnTo>
                    <a:pt x="25645" y="21000"/>
                  </a:lnTo>
                  <a:lnTo>
                    <a:pt x="26168" y="20768"/>
                  </a:lnTo>
                  <a:lnTo>
                    <a:pt x="27155" y="20303"/>
                  </a:lnTo>
                  <a:lnTo>
                    <a:pt x="28006" y="19839"/>
                  </a:lnTo>
                  <a:lnTo>
                    <a:pt x="28761" y="19413"/>
                  </a:lnTo>
                  <a:lnTo>
                    <a:pt x="29400" y="19026"/>
                  </a:lnTo>
                  <a:lnTo>
                    <a:pt x="29903" y="18716"/>
                  </a:lnTo>
                  <a:lnTo>
                    <a:pt x="30271" y="18464"/>
                  </a:lnTo>
                  <a:lnTo>
                    <a:pt x="30561" y="18251"/>
                  </a:lnTo>
                  <a:lnTo>
                    <a:pt x="28064" y="16935"/>
                  </a:lnTo>
                  <a:lnTo>
                    <a:pt x="26264" y="15948"/>
                  </a:lnTo>
                  <a:lnTo>
                    <a:pt x="25606" y="15581"/>
                  </a:lnTo>
                  <a:lnTo>
                    <a:pt x="25374" y="15445"/>
                  </a:lnTo>
                  <a:lnTo>
                    <a:pt x="25258" y="15348"/>
                  </a:lnTo>
                  <a:lnTo>
                    <a:pt x="25219" y="15271"/>
                  </a:lnTo>
                  <a:lnTo>
                    <a:pt x="25181" y="15116"/>
                  </a:lnTo>
                  <a:lnTo>
                    <a:pt x="25084" y="14593"/>
                  </a:lnTo>
                  <a:lnTo>
                    <a:pt x="25006" y="13800"/>
                  </a:lnTo>
                  <a:lnTo>
                    <a:pt x="24929" y="12794"/>
                  </a:lnTo>
                  <a:lnTo>
                    <a:pt x="24793" y="10336"/>
                  </a:lnTo>
                  <a:lnTo>
                    <a:pt x="24658" y="7548"/>
                  </a:lnTo>
                  <a:lnTo>
                    <a:pt x="24542" y="4761"/>
                  </a:lnTo>
                  <a:lnTo>
                    <a:pt x="24464" y="2342"/>
                  </a:lnTo>
                  <a:lnTo>
                    <a:pt x="24387" y="0"/>
                  </a:lnTo>
                  <a:close/>
                </a:path>
              </a:pathLst>
            </a:custGeom>
            <a:solidFill>
              <a:srgbClr val="FD97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325;p20">
              <a:extLst>
                <a:ext uri="{FF2B5EF4-FFF2-40B4-BE49-F238E27FC236}">
                  <a16:creationId xmlns:a16="http://schemas.microsoft.com/office/drawing/2014/main" id="{6261C2AE-0E9A-ABCD-F131-DA8B7AF10386}"/>
                </a:ext>
              </a:extLst>
            </p:cNvPr>
            <p:cNvSpPr/>
            <p:nvPr/>
          </p:nvSpPr>
          <p:spPr>
            <a:xfrm>
              <a:off x="4289500" y="1635475"/>
              <a:ext cx="378400" cy="353250"/>
            </a:xfrm>
            <a:custGeom>
              <a:rect l="l" t="t" r="r" b="b"/>
              <a:pathLst>
                <a:path w="15135" h="14130" extrusionOk="0">
                  <a:moveTo>
                    <a:pt x="6155" y="1"/>
                  </a:moveTo>
                  <a:lnTo>
                    <a:pt x="5826" y="20"/>
                  </a:lnTo>
                  <a:lnTo>
                    <a:pt x="5516" y="59"/>
                  </a:lnTo>
                  <a:lnTo>
                    <a:pt x="5226" y="98"/>
                  </a:lnTo>
                  <a:lnTo>
                    <a:pt x="4916" y="156"/>
                  </a:lnTo>
                  <a:lnTo>
                    <a:pt x="4626" y="252"/>
                  </a:lnTo>
                  <a:lnTo>
                    <a:pt x="4336" y="330"/>
                  </a:lnTo>
                  <a:lnTo>
                    <a:pt x="4045" y="446"/>
                  </a:lnTo>
                  <a:lnTo>
                    <a:pt x="3755" y="581"/>
                  </a:lnTo>
                  <a:lnTo>
                    <a:pt x="3484" y="717"/>
                  </a:lnTo>
                  <a:lnTo>
                    <a:pt x="3213" y="872"/>
                  </a:lnTo>
                  <a:lnTo>
                    <a:pt x="2962" y="1027"/>
                  </a:lnTo>
                  <a:lnTo>
                    <a:pt x="2710" y="1220"/>
                  </a:lnTo>
                  <a:lnTo>
                    <a:pt x="2458" y="1414"/>
                  </a:lnTo>
                  <a:lnTo>
                    <a:pt x="2226" y="1607"/>
                  </a:lnTo>
                  <a:lnTo>
                    <a:pt x="2013" y="1839"/>
                  </a:lnTo>
                  <a:lnTo>
                    <a:pt x="1800" y="2072"/>
                  </a:lnTo>
                  <a:lnTo>
                    <a:pt x="1587" y="2304"/>
                  </a:lnTo>
                  <a:lnTo>
                    <a:pt x="1394" y="2556"/>
                  </a:lnTo>
                  <a:lnTo>
                    <a:pt x="1200" y="2827"/>
                  </a:lnTo>
                  <a:lnTo>
                    <a:pt x="1026" y="3097"/>
                  </a:lnTo>
                  <a:lnTo>
                    <a:pt x="871" y="3388"/>
                  </a:lnTo>
                  <a:lnTo>
                    <a:pt x="716" y="3678"/>
                  </a:lnTo>
                  <a:lnTo>
                    <a:pt x="581" y="3968"/>
                  </a:lnTo>
                  <a:lnTo>
                    <a:pt x="465" y="4278"/>
                  </a:lnTo>
                  <a:lnTo>
                    <a:pt x="349" y="4607"/>
                  </a:lnTo>
                  <a:lnTo>
                    <a:pt x="252" y="4936"/>
                  </a:lnTo>
                  <a:lnTo>
                    <a:pt x="175" y="5265"/>
                  </a:lnTo>
                  <a:lnTo>
                    <a:pt x="116" y="5614"/>
                  </a:lnTo>
                  <a:lnTo>
                    <a:pt x="58" y="5962"/>
                  </a:lnTo>
                  <a:lnTo>
                    <a:pt x="20" y="6310"/>
                  </a:lnTo>
                  <a:lnTo>
                    <a:pt x="20" y="6659"/>
                  </a:lnTo>
                  <a:lnTo>
                    <a:pt x="0" y="7007"/>
                  </a:lnTo>
                  <a:lnTo>
                    <a:pt x="20" y="7355"/>
                  </a:lnTo>
                  <a:lnTo>
                    <a:pt x="58" y="7684"/>
                  </a:lnTo>
                  <a:lnTo>
                    <a:pt x="97" y="8033"/>
                  </a:lnTo>
                  <a:lnTo>
                    <a:pt x="155" y="8362"/>
                  </a:lnTo>
                  <a:lnTo>
                    <a:pt x="233" y="8672"/>
                  </a:lnTo>
                  <a:lnTo>
                    <a:pt x="310" y="9001"/>
                  </a:lnTo>
                  <a:lnTo>
                    <a:pt x="426" y="9310"/>
                  </a:lnTo>
                  <a:lnTo>
                    <a:pt x="542" y="9620"/>
                  </a:lnTo>
                  <a:lnTo>
                    <a:pt x="658" y="9930"/>
                  </a:lnTo>
                  <a:lnTo>
                    <a:pt x="794" y="10220"/>
                  </a:lnTo>
                  <a:lnTo>
                    <a:pt x="949" y="10491"/>
                  </a:lnTo>
                  <a:lnTo>
                    <a:pt x="1123" y="10781"/>
                  </a:lnTo>
                  <a:lnTo>
                    <a:pt x="1297" y="11033"/>
                  </a:lnTo>
                  <a:lnTo>
                    <a:pt x="1491" y="11304"/>
                  </a:lnTo>
                  <a:lnTo>
                    <a:pt x="1684" y="11555"/>
                  </a:lnTo>
                  <a:lnTo>
                    <a:pt x="1897" y="11788"/>
                  </a:lnTo>
                  <a:lnTo>
                    <a:pt x="2110" y="12001"/>
                  </a:lnTo>
                  <a:lnTo>
                    <a:pt x="2342" y="12233"/>
                  </a:lnTo>
                  <a:lnTo>
                    <a:pt x="2594" y="12426"/>
                  </a:lnTo>
                  <a:lnTo>
                    <a:pt x="2845" y="12620"/>
                  </a:lnTo>
                  <a:lnTo>
                    <a:pt x="3097" y="12794"/>
                  </a:lnTo>
                  <a:lnTo>
                    <a:pt x="3368" y="12949"/>
                  </a:lnTo>
                  <a:lnTo>
                    <a:pt x="3639" y="13104"/>
                  </a:lnTo>
                  <a:lnTo>
                    <a:pt x="3929" y="13239"/>
                  </a:lnTo>
                  <a:lnTo>
                    <a:pt x="4220" y="13355"/>
                  </a:lnTo>
                  <a:lnTo>
                    <a:pt x="4510" y="13471"/>
                  </a:lnTo>
                  <a:lnTo>
                    <a:pt x="4820" y="13549"/>
                  </a:lnTo>
                  <a:lnTo>
                    <a:pt x="5129" y="13626"/>
                  </a:lnTo>
                  <a:lnTo>
                    <a:pt x="5458" y="13684"/>
                  </a:lnTo>
                  <a:lnTo>
                    <a:pt x="8052" y="14071"/>
                  </a:lnTo>
                  <a:lnTo>
                    <a:pt x="8361" y="14110"/>
                  </a:lnTo>
                  <a:lnTo>
                    <a:pt x="8691" y="14130"/>
                  </a:lnTo>
                  <a:lnTo>
                    <a:pt x="9000" y="14130"/>
                  </a:lnTo>
                  <a:lnTo>
                    <a:pt x="9310" y="14110"/>
                  </a:lnTo>
                  <a:lnTo>
                    <a:pt x="9620" y="14091"/>
                  </a:lnTo>
                  <a:lnTo>
                    <a:pt x="9929" y="14033"/>
                  </a:lnTo>
                  <a:lnTo>
                    <a:pt x="10239" y="13975"/>
                  </a:lnTo>
                  <a:lnTo>
                    <a:pt x="10529" y="13897"/>
                  </a:lnTo>
                  <a:lnTo>
                    <a:pt x="10819" y="13801"/>
                  </a:lnTo>
                  <a:lnTo>
                    <a:pt x="11110" y="13684"/>
                  </a:lnTo>
                  <a:lnTo>
                    <a:pt x="11400" y="13568"/>
                  </a:lnTo>
                  <a:lnTo>
                    <a:pt x="11671" y="13413"/>
                  </a:lnTo>
                  <a:lnTo>
                    <a:pt x="11923" y="13259"/>
                  </a:lnTo>
                  <a:lnTo>
                    <a:pt x="12194" y="13104"/>
                  </a:lnTo>
                  <a:lnTo>
                    <a:pt x="12445" y="12910"/>
                  </a:lnTo>
                  <a:lnTo>
                    <a:pt x="12678" y="12717"/>
                  </a:lnTo>
                  <a:lnTo>
                    <a:pt x="12910" y="12523"/>
                  </a:lnTo>
                  <a:lnTo>
                    <a:pt x="13142" y="12291"/>
                  </a:lnTo>
                  <a:lnTo>
                    <a:pt x="13355" y="12078"/>
                  </a:lnTo>
                  <a:lnTo>
                    <a:pt x="13568" y="11826"/>
                  </a:lnTo>
                  <a:lnTo>
                    <a:pt x="13761" y="11575"/>
                  </a:lnTo>
                  <a:lnTo>
                    <a:pt x="13936" y="11323"/>
                  </a:lnTo>
                  <a:lnTo>
                    <a:pt x="14110" y="11033"/>
                  </a:lnTo>
                  <a:lnTo>
                    <a:pt x="14284" y="10762"/>
                  </a:lnTo>
                  <a:lnTo>
                    <a:pt x="14419" y="10472"/>
                  </a:lnTo>
                  <a:lnTo>
                    <a:pt x="14555" y="10162"/>
                  </a:lnTo>
                  <a:lnTo>
                    <a:pt x="14690" y="9852"/>
                  </a:lnTo>
                  <a:lnTo>
                    <a:pt x="14787" y="9523"/>
                  </a:lnTo>
                  <a:lnTo>
                    <a:pt x="14884" y="9214"/>
                  </a:lnTo>
                  <a:lnTo>
                    <a:pt x="14981" y="8865"/>
                  </a:lnTo>
                  <a:lnTo>
                    <a:pt x="15039" y="8536"/>
                  </a:lnTo>
                  <a:lnTo>
                    <a:pt x="15097" y="8188"/>
                  </a:lnTo>
                  <a:lnTo>
                    <a:pt x="15116" y="7820"/>
                  </a:lnTo>
                  <a:lnTo>
                    <a:pt x="15136" y="7472"/>
                  </a:lnTo>
                  <a:lnTo>
                    <a:pt x="15136" y="7123"/>
                  </a:lnTo>
                  <a:lnTo>
                    <a:pt x="15136" y="6794"/>
                  </a:lnTo>
                  <a:lnTo>
                    <a:pt x="15097" y="6446"/>
                  </a:lnTo>
                  <a:lnTo>
                    <a:pt x="15058" y="6117"/>
                  </a:lnTo>
                  <a:lnTo>
                    <a:pt x="15000" y="5788"/>
                  </a:lnTo>
                  <a:lnTo>
                    <a:pt x="14923" y="5459"/>
                  </a:lnTo>
                  <a:lnTo>
                    <a:pt x="14826" y="5130"/>
                  </a:lnTo>
                  <a:lnTo>
                    <a:pt x="14729" y="4820"/>
                  </a:lnTo>
                  <a:lnTo>
                    <a:pt x="14613" y="4510"/>
                  </a:lnTo>
                  <a:lnTo>
                    <a:pt x="14497" y="4220"/>
                  </a:lnTo>
                  <a:lnTo>
                    <a:pt x="14342" y="3930"/>
                  </a:lnTo>
                  <a:lnTo>
                    <a:pt x="14187" y="3639"/>
                  </a:lnTo>
                  <a:lnTo>
                    <a:pt x="14032" y="3368"/>
                  </a:lnTo>
                  <a:lnTo>
                    <a:pt x="13858" y="3097"/>
                  </a:lnTo>
                  <a:lnTo>
                    <a:pt x="13665" y="2846"/>
                  </a:lnTo>
                  <a:lnTo>
                    <a:pt x="13471" y="2594"/>
                  </a:lnTo>
                  <a:lnTo>
                    <a:pt x="13258" y="2343"/>
                  </a:lnTo>
                  <a:lnTo>
                    <a:pt x="13026" y="2130"/>
                  </a:lnTo>
                  <a:lnTo>
                    <a:pt x="12813" y="1917"/>
                  </a:lnTo>
                  <a:lnTo>
                    <a:pt x="12561" y="1704"/>
                  </a:lnTo>
                  <a:lnTo>
                    <a:pt x="12310" y="1510"/>
                  </a:lnTo>
                  <a:lnTo>
                    <a:pt x="12058" y="1336"/>
                  </a:lnTo>
                  <a:lnTo>
                    <a:pt x="11787" y="1181"/>
                  </a:lnTo>
                  <a:lnTo>
                    <a:pt x="11516" y="1027"/>
                  </a:lnTo>
                  <a:lnTo>
                    <a:pt x="11226" y="891"/>
                  </a:lnTo>
                  <a:lnTo>
                    <a:pt x="10936" y="775"/>
                  </a:lnTo>
                  <a:lnTo>
                    <a:pt x="10645" y="659"/>
                  </a:lnTo>
                  <a:lnTo>
                    <a:pt x="10336" y="581"/>
                  </a:lnTo>
                  <a:lnTo>
                    <a:pt x="10026" y="504"/>
                  </a:lnTo>
                  <a:lnTo>
                    <a:pt x="9697" y="446"/>
                  </a:lnTo>
                  <a:lnTo>
                    <a:pt x="7103" y="59"/>
                  </a:lnTo>
                  <a:lnTo>
                    <a:pt x="6774" y="20"/>
                  </a:lnTo>
                  <a:lnTo>
                    <a:pt x="6465" y="1"/>
                  </a:lnTo>
                  <a:close/>
                </a:path>
              </a:pathLst>
            </a:custGeom>
            <a:solidFill>
              <a:srgbClr val="FD97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326;p20">
              <a:extLst>
                <a:ext uri="{FF2B5EF4-FFF2-40B4-BE49-F238E27FC236}">
                  <a16:creationId xmlns:a16="http://schemas.microsoft.com/office/drawing/2014/main" id="{65769B84-D482-6F09-0E94-CA4DF16E5BA1}"/>
                </a:ext>
              </a:extLst>
            </p:cNvPr>
            <p:cNvSpPr/>
            <p:nvPr/>
          </p:nvSpPr>
          <p:spPr>
            <a:xfrm>
              <a:off x="3162575" y="1635475"/>
              <a:ext cx="378400" cy="353250"/>
            </a:xfrm>
            <a:custGeom>
              <a:rect l="l" t="t" r="r" b="b"/>
              <a:pathLst>
                <a:path w="15135" h="14130" extrusionOk="0">
                  <a:moveTo>
                    <a:pt x="8691" y="1"/>
                  </a:moveTo>
                  <a:lnTo>
                    <a:pt x="8362" y="20"/>
                  </a:lnTo>
                  <a:lnTo>
                    <a:pt x="8052" y="59"/>
                  </a:lnTo>
                  <a:lnTo>
                    <a:pt x="5459" y="446"/>
                  </a:lnTo>
                  <a:lnTo>
                    <a:pt x="5130" y="504"/>
                  </a:lnTo>
                  <a:lnTo>
                    <a:pt x="4820" y="581"/>
                  </a:lnTo>
                  <a:lnTo>
                    <a:pt x="4510" y="659"/>
                  </a:lnTo>
                  <a:lnTo>
                    <a:pt x="4220" y="775"/>
                  </a:lnTo>
                  <a:lnTo>
                    <a:pt x="3930" y="891"/>
                  </a:lnTo>
                  <a:lnTo>
                    <a:pt x="3639" y="1027"/>
                  </a:lnTo>
                  <a:lnTo>
                    <a:pt x="3368" y="1181"/>
                  </a:lnTo>
                  <a:lnTo>
                    <a:pt x="3097" y="1336"/>
                  </a:lnTo>
                  <a:lnTo>
                    <a:pt x="2846" y="1510"/>
                  </a:lnTo>
                  <a:lnTo>
                    <a:pt x="2594" y="1704"/>
                  </a:lnTo>
                  <a:lnTo>
                    <a:pt x="2343" y="1917"/>
                  </a:lnTo>
                  <a:lnTo>
                    <a:pt x="2110" y="2130"/>
                  </a:lnTo>
                  <a:lnTo>
                    <a:pt x="1897" y="2343"/>
                  </a:lnTo>
                  <a:lnTo>
                    <a:pt x="1685" y="2594"/>
                  </a:lnTo>
                  <a:lnTo>
                    <a:pt x="1491" y="2846"/>
                  </a:lnTo>
                  <a:lnTo>
                    <a:pt x="1297" y="3097"/>
                  </a:lnTo>
                  <a:lnTo>
                    <a:pt x="1123" y="3368"/>
                  </a:lnTo>
                  <a:lnTo>
                    <a:pt x="949" y="3639"/>
                  </a:lnTo>
                  <a:lnTo>
                    <a:pt x="794" y="3930"/>
                  </a:lnTo>
                  <a:lnTo>
                    <a:pt x="659" y="4220"/>
                  </a:lnTo>
                  <a:lnTo>
                    <a:pt x="543" y="4510"/>
                  </a:lnTo>
                  <a:lnTo>
                    <a:pt x="426" y="4820"/>
                  </a:lnTo>
                  <a:lnTo>
                    <a:pt x="310" y="5130"/>
                  </a:lnTo>
                  <a:lnTo>
                    <a:pt x="233" y="5459"/>
                  </a:lnTo>
                  <a:lnTo>
                    <a:pt x="156" y="5788"/>
                  </a:lnTo>
                  <a:lnTo>
                    <a:pt x="97" y="6117"/>
                  </a:lnTo>
                  <a:lnTo>
                    <a:pt x="59" y="6446"/>
                  </a:lnTo>
                  <a:lnTo>
                    <a:pt x="20" y="6794"/>
                  </a:lnTo>
                  <a:lnTo>
                    <a:pt x="1" y="7123"/>
                  </a:lnTo>
                  <a:lnTo>
                    <a:pt x="20" y="7472"/>
                  </a:lnTo>
                  <a:lnTo>
                    <a:pt x="20" y="7820"/>
                  </a:lnTo>
                  <a:lnTo>
                    <a:pt x="59" y="8188"/>
                  </a:lnTo>
                  <a:lnTo>
                    <a:pt x="117" y="8536"/>
                  </a:lnTo>
                  <a:lnTo>
                    <a:pt x="175" y="8865"/>
                  </a:lnTo>
                  <a:lnTo>
                    <a:pt x="252" y="9214"/>
                  </a:lnTo>
                  <a:lnTo>
                    <a:pt x="349" y="9523"/>
                  </a:lnTo>
                  <a:lnTo>
                    <a:pt x="465" y="9852"/>
                  </a:lnTo>
                  <a:lnTo>
                    <a:pt x="581" y="10162"/>
                  </a:lnTo>
                  <a:lnTo>
                    <a:pt x="717" y="10472"/>
                  </a:lnTo>
                  <a:lnTo>
                    <a:pt x="872" y="10762"/>
                  </a:lnTo>
                  <a:lnTo>
                    <a:pt x="1026" y="11033"/>
                  </a:lnTo>
                  <a:lnTo>
                    <a:pt x="1201" y="11323"/>
                  </a:lnTo>
                  <a:lnTo>
                    <a:pt x="1394" y="11575"/>
                  </a:lnTo>
                  <a:lnTo>
                    <a:pt x="1588" y="11826"/>
                  </a:lnTo>
                  <a:lnTo>
                    <a:pt x="1801" y="12078"/>
                  </a:lnTo>
                  <a:lnTo>
                    <a:pt x="2014" y="12291"/>
                  </a:lnTo>
                  <a:lnTo>
                    <a:pt x="2226" y="12523"/>
                  </a:lnTo>
                  <a:lnTo>
                    <a:pt x="2459" y="12717"/>
                  </a:lnTo>
                  <a:lnTo>
                    <a:pt x="2710" y="12910"/>
                  </a:lnTo>
                  <a:lnTo>
                    <a:pt x="2962" y="13104"/>
                  </a:lnTo>
                  <a:lnTo>
                    <a:pt x="3214" y="13259"/>
                  </a:lnTo>
                  <a:lnTo>
                    <a:pt x="3484" y="13413"/>
                  </a:lnTo>
                  <a:lnTo>
                    <a:pt x="3755" y="13568"/>
                  </a:lnTo>
                  <a:lnTo>
                    <a:pt x="4046" y="13684"/>
                  </a:lnTo>
                  <a:lnTo>
                    <a:pt x="4336" y="13801"/>
                  </a:lnTo>
                  <a:lnTo>
                    <a:pt x="4626" y="13897"/>
                  </a:lnTo>
                  <a:lnTo>
                    <a:pt x="4917" y="13975"/>
                  </a:lnTo>
                  <a:lnTo>
                    <a:pt x="5226" y="14033"/>
                  </a:lnTo>
                  <a:lnTo>
                    <a:pt x="5517" y="14091"/>
                  </a:lnTo>
                  <a:lnTo>
                    <a:pt x="5826" y="14110"/>
                  </a:lnTo>
                  <a:lnTo>
                    <a:pt x="6155" y="14130"/>
                  </a:lnTo>
                  <a:lnTo>
                    <a:pt x="6465" y="14130"/>
                  </a:lnTo>
                  <a:lnTo>
                    <a:pt x="6775" y="14110"/>
                  </a:lnTo>
                  <a:lnTo>
                    <a:pt x="7104" y="14071"/>
                  </a:lnTo>
                  <a:lnTo>
                    <a:pt x="9697" y="13684"/>
                  </a:lnTo>
                  <a:lnTo>
                    <a:pt x="10026" y="13626"/>
                  </a:lnTo>
                  <a:lnTo>
                    <a:pt x="10336" y="13549"/>
                  </a:lnTo>
                  <a:lnTo>
                    <a:pt x="10646" y="13471"/>
                  </a:lnTo>
                  <a:lnTo>
                    <a:pt x="10936" y="13355"/>
                  </a:lnTo>
                  <a:lnTo>
                    <a:pt x="11226" y="13239"/>
                  </a:lnTo>
                  <a:lnTo>
                    <a:pt x="11517" y="13104"/>
                  </a:lnTo>
                  <a:lnTo>
                    <a:pt x="11788" y="12949"/>
                  </a:lnTo>
                  <a:lnTo>
                    <a:pt x="12059" y="12794"/>
                  </a:lnTo>
                  <a:lnTo>
                    <a:pt x="12310" y="12620"/>
                  </a:lnTo>
                  <a:lnTo>
                    <a:pt x="12562" y="12426"/>
                  </a:lnTo>
                  <a:lnTo>
                    <a:pt x="12813" y="12233"/>
                  </a:lnTo>
                  <a:lnTo>
                    <a:pt x="13026" y="12001"/>
                  </a:lnTo>
                  <a:lnTo>
                    <a:pt x="13259" y="11788"/>
                  </a:lnTo>
                  <a:lnTo>
                    <a:pt x="13471" y="11555"/>
                  </a:lnTo>
                  <a:lnTo>
                    <a:pt x="13665" y="11304"/>
                  </a:lnTo>
                  <a:lnTo>
                    <a:pt x="13859" y="11033"/>
                  </a:lnTo>
                  <a:lnTo>
                    <a:pt x="14033" y="10781"/>
                  </a:lnTo>
                  <a:lnTo>
                    <a:pt x="14188" y="10491"/>
                  </a:lnTo>
                  <a:lnTo>
                    <a:pt x="14342" y="10220"/>
                  </a:lnTo>
                  <a:lnTo>
                    <a:pt x="14497" y="9930"/>
                  </a:lnTo>
                  <a:lnTo>
                    <a:pt x="14613" y="9620"/>
                  </a:lnTo>
                  <a:lnTo>
                    <a:pt x="14729" y="9310"/>
                  </a:lnTo>
                  <a:lnTo>
                    <a:pt x="14826" y="9001"/>
                  </a:lnTo>
                  <a:lnTo>
                    <a:pt x="14923" y="8672"/>
                  </a:lnTo>
                  <a:lnTo>
                    <a:pt x="15000" y="8362"/>
                  </a:lnTo>
                  <a:lnTo>
                    <a:pt x="15058" y="8033"/>
                  </a:lnTo>
                  <a:lnTo>
                    <a:pt x="15097" y="7684"/>
                  </a:lnTo>
                  <a:lnTo>
                    <a:pt x="15136" y="7355"/>
                  </a:lnTo>
                  <a:lnTo>
                    <a:pt x="15136" y="7007"/>
                  </a:lnTo>
                  <a:lnTo>
                    <a:pt x="15136" y="6659"/>
                  </a:lnTo>
                  <a:lnTo>
                    <a:pt x="15117" y="6310"/>
                  </a:lnTo>
                  <a:lnTo>
                    <a:pt x="15097" y="5962"/>
                  </a:lnTo>
                  <a:lnTo>
                    <a:pt x="15039" y="5614"/>
                  </a:lnTo>
                  <a:lnTo>
                    <a:pt x="14981" y="5265"/>
                  </a:lnTo>
                  <a:lnTo>
                    <a:pt x="14884" y="4936"/>
                  </a:lnTo>
                  <a:lnTo>
                    <a:pt x="14788" y="4607"/>
                  </a:lnTo>
                  <a:lnTo>
                    <a:pt x="14691" y="4278"/>
                  </a:lnTo>
                  <a:lnTo>
                    <a:pt x="14555" y="3968"/>
                  </a:lnTo>
                  <a:lnTo>
                    <a:pt x="14420" y="3678"/>
                  </a:lnTo>
                  <a:lnTo>
                    <a:pt x="14284" y="3388"/>
                  </a:lnTo>
                  <a:lnTo>
                    <a:pt x="14110" y="3097"/>
                  </a:lnTo>
                  <a:lnTo>
                    <a:pt x="13936" y="2827"/>
                  </a:lnTo>
                  <a:lnTo>
                    <a:pt x="13762" y="2556"/>
                  </a:lnTo>
                  <a:lnTo>
                    <a:pt x="13568" y="2304"/>
                  </a:lnTo>
                  <a:lnTo>
                    <a:pt x="13355" y="2072"/>
                  </a:lnTo>
                  <a:lnTo>
                    <a:pt x="13142" y="1839"/>
                  </a:lnTo>
                  <a:lnTo>
                    <a:pt x="12910" y="1607"/>
                  </a:lnTo>
                  <a:lnTo>
                    <a:pt x="12678" y="1414"/>
                  </a:lnTo>
                  <a:lnTo>
                    <a:pt x="12446" y="1220"/>
                  </a:lnTo>
                  <a:lnTo>
                    <a:pt x="12194" y="1027"/>
                  </a:lnTo>
                  <a:lnTo>
                    <a:pt x="11923" y="872"/>
                  </a:lnTo>
                  <a:lnTo>
                    <a:pt x="11671" y="717"/>
                  </a:lnTo>
                  <a:lnTo>
                    <a:pt x="11400" y="581"/>
                  </a:lnTo>
                  <a:lnTo>
                    <a:pt x="11110" y="446"/>
                  </a:lnTo>
                  <a:lnTo>
                    <a:pt x="10820" y="330"/>
                  </a:lnTo>
                  <a:lnTo>
                    <a:pt x="10530" y="252"/>
                  </a:lnTo>
                  <a:lnTo>
                    <a:pt x="10239" y="156"/>
                  </a:lnTo>
                  <a:lnTo>
                    <a:pt x="9930" y="98"/>
                  </a:lnTo>
                  <a:lnTo>
                    <a:pt x="9620" y="59"/>
                  </a:lnTo>
                  <a:lnTo>
                    <a:pt x="9310" y="20"/>
                  </a:lnTo>
                  <a:lnTo>
                    <a:pt x="9001" y="1"/>
                  </a:lnTo>
                  <a:close/>
                </a:path>
              </a:pathLst>
            </a:custGeom>
            <a:solidFill>
              <a:srgbClr val="FD97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327;p20">
              <a:extLst>
                <a:ext uri="{FF2B5EF4-FFF2-40B4-BE49-F238E27FC236}">
                  <a16:creationId xmlns:a16="http://schemas.microsoft.com/office/drawing/2014/main" id="{5EB93E9C-A589-7BBF-D1CF-779DE0030D5F}"/>
                </a:ext>
              </a:extLst>
            </p:cNvPr>
            <p:cNvSpPr/>
            <p:nvPr/>
          </p:nvSpPr>
          <p:spPr>
            <a:xfrm>
              <a:off x="3220650" y="504225"/>
              <a:ext cx="1365000" cy="1817400"/>
            </a:xfrm>
            <a:custGeom>
              <a:rect l="l" t="t" r="r" b="b"/>
              <a:pathLst>
                <a:path w="54600" h="72696" extrusionOk="0">
                  <a:moveTo>
                    <a:pt x="32032" y="0"/>
                  </a:moveTo>
                  <a:lnTo>
                    <a:pt x="31548" y="39"/>
                  </a:lnTo>
                  <a:lnTo>
                    <a:pt x="31045" y="77"/>
                  </a:lnTo>
                  <a:lnTo>
                    <a:pt x="30503" y="155"/>
                  </a:lnTo>
                  <a:lnTo>
                    <a:pt x="29961" y="232"/>
                  </a:lnTo>
                  <a:lnTo>
                    <a:pt x="29400" y="310"/>
                  </a:lnTo>
                  <a:lnTo>
                    <a:pt x="28200" y="542"/>
                  </a:lnTo>
                  <a:lnTo>
                    <a:pt x="26942" y="832"/>
                  </a:lnTo>
                  <a:lnTo>
                    <a:pt x="25645" y="1161"/>
                  </a:lnTo>
                  <a:lnTo>
                    <a:pt x="24290" y="1548"/>
                  </a:lnTo>
                  <a:lnTo>
                    <a:pt x="22897" y="1974"/>
                  </a:lnTo>
                  <a:lnTo>
                    <a:pt x="21484" y="2439"/>
                  </a:lnTo>
                  <a:lnTo>
                    <a:pt x="20032" y="2923"/>
                  </a:lnTo>
                  <a:lnTo>
                    <a:pt x="18581" y="3464"/>
                  </a:lnTo>
                  <a:lnTo>
                    <a:pt x="17129" y="4006"/>
                  </a:lnTo>
                  <a:lnTo>
                    <a:pt x="15677" y="4606"/>
                  </a:lnTo>
                  <a:lnTo>
                    <a:pt x="14226" y="5206"/>
                  </a:lnTo>
                  <a:lnTo>
                    <a:pt x="12813" y="5826"/>
                  </a:lnTo>
                  <a:lnTo>
                    <a:pt x="11439" y="6445"/>
                  </a:lnTo>
                  <a:lnTo>
                    <a:pt x="10103" y="7084"/>
                  </a:lnTo>
                  <a:lnTo>
                    <a:pt x="8807" y="7742"/>
                  </a:lnTo>
                  <a:lnTo>
                    <a:pt x="7568" y="8380"/>
                  </a:lnTo>
                  <a:lnTo>
                    <a:pt x="6387" y="9039"/>
                  </a:lnTo>
                  <a:lnTo>
                    <a:pt x="5303" y="9677"/>
                  </a:lnTo>
                  <a:lnTo>
                    <a:pt x="4278" y="10297"/>
                  </a:lnTo>
                  <a:lnTo>
                    <a:pt x="3368" y="10916"/>
                  </a:lnTo>
                  <a:lnTo>
                    <a:pt x="2942" y="11226"/>
                  </a:lnTo>
                  <a:lnTo>
                    <a:pt x="2536" y="11516"/>
                  </a:lnTo>
                  <a:lnTo>
                    <a:pt x="2168" y="11806"/>
                  </a:lnTo>
                  <a:lnTo>
                    <a:pt x="1820" y="12097"/>
                  </a:lnTo>
                  <a:lnTo>
                    <a:pt x="1510" y="12368"/>
                  </a:lnTo>
                  <a:lnTo>
                    <a:pt x="1239" y="12658"/>
                  </a:lnTo>
                  <a:lnTo>
                    <a:pt x="987" y="12909"/>
                  </a:lnTo>
                  <a:lnTo>
                    <a:pt x="755" y="13180"/>
                  </a:lnTo>
                  <a:lnTo>
                    <a:pt x="581" y="13432"/>
                  </a:lnTo>
                  <a:lnTo>
                    <a:pt x="426" y="13664"/>
                  </a:lnTo>
                  <a:lnTo>
                    <a:pt x="310" y="13897"/>
                  </a:lnTo>
                  <a:lnTo>
                    <a:pt x="232" y="14129"/>
                  </a:lnTo>
                  <a:lnTo>
                    <a:pt x="194" y="14361"/>
                  </a:lnTo>
                  <a:lnTo>
                    <a:pt x="136" y="14651"/>
                  </a:lnTo>
                  <a:lnTo>
                    <a:pt x="58" y="15348"/>
                  </a:lnTo>
                  <a:lnTo>
                    <a:pt x="20" y="16200"/>
                  </a:lnTo>
                  <a:lnTo>
                    <a:pt x="0" y="17206"/>
                  </a:lnTo>
                  <a:lnTo>
                    <a:pt x="0" y="18329"/>
                  </a:lnTo>
                  <a:lnTo>
                    <a:pt x="20" y="19587"/>
                  </a:lnTo>
                  <a:lnTo>
                    <a:pt x="58" y="20961"/>
                  </a:lnTo>
                  <a:lnTo>
                    <a:pt x="116" y="22432"/>
                  </a:lnTo>
                  <a:lnTo>
                    <a:pt x="213" y="23980"/>
                  </a:lnTo>
                  <a:lnTo>
                    <a:pt x="310" y="25625"/>
                  </a:lnTo>
                  <a:lnTo>
                    <a:pt x="542" y="29070"/>
                  </a:lnTo>
                  <a:lnTo>
                    <a:pt x="813" y="32709"/>
                  </a:lnTo>
                  <a:lnTo>
                    <a:pt x="1142" y="36425"/>
                  </a:lnTo>
                  <a:lnTo>
                    <a:pt x="1491" y="40122"/>
                  </a:lnTo>
                  <a:lnTo>
                    <a:pt x="1858" y="43741"/>
                  </a:lnTo>
                  <a:lnTo>
                    <a:pt x="2226" y="47148"/>
                  </a:lnTo>
                  <a:lnTo>
                    <a:pt x="2594" y="50283"/>
                  </a:lnTo>
                  <a:lnTo>
                    <a:pt x="2923" y="53031"/>
                  </a:lnTo>
                  <a:lnTo>
                    <a:pt x="3252" y="55315"/>
                  </a:lnTo>
                  <a:lnTo>
                    <a:pt x="3387" y="56263"/>
                  </a:lnTo>
                  <a:lnTo>
                    <a:pt x="3523" y="57057"/>
                  </a:lnTo>
                  <a:lnTo>
                    <a:pt x="3639" y="57676"/>
                  </a:lnTo>
                  <a:lnTo>
                    <a:pt x="3736" y="58141"/>
                  </a:lnTo>
                  <a:lnTo>
                    <a:pt x="3949" y="58915"/>
                  </a:lnTo>
                  <a:lnTo>
                    <a:pt x="4181" y="59670"/>
                  </a:lnTo>
                  <a:lnTo>
                    <a:pt x="4432" y="60405"/>
                  </a:lnTo>
                  <a:lnTo>
                    <a:pt x="4684" y="61141"/>
                  </a:lnTo>
                  <a:lnTo>
                    <a:pt x="4955" y="61857"/>
                  </a:lnTo>
                  <a:lnTo>
                    <a:pt x="5245" y="62554"/>
                  </a:lnTo>
                  <a:lnTo>
                    <a:pt x="5536" y="63231"/>
                  </a:lnTo>
                  <a:lnTo>
                    <a:pt x="5845" y="63908"/>
                  </a:lnTo>
                  <a:lnTo>
                    <a:pt x="6174" y="64547"/>
                  </a:lnTo>
                  <a:lnTo>
                    <a:pt x="6503" y="65167"/>
                  </a:lnTo>
                  <a:lnTo>
                    <a:pt x="6832" y="65786"/>
                  </a:lnTo>
                  <a:lnTo>
                    <a:pt x="7181" y="66367"/>
                  </a:lnTo>
                  <a:lnTo>
                    <a:pt x="7529" y="66928"/>
                  </a:lnTo>
                  <a:lnTo>
                    <a:pt x="7897" y="67470"/>
                  </a:lnTo>
                  <a:lnTo>
                    <a:pt x="8265" y="67992"/>
                  </a:lnTo>
                  <a:lnTo>
                    <a:pt x="8632" y="68495"/>
                  </a:lnTo>
                  <a:lnTo>
                    <a:pt x="9019" y="68960"/>
                  </a:lnTo>
                  <a:lnTo>
                    <a:pt x="9387" y="69405"/>
                  </a:lnTo>
                  <a:lnTo>
                    <a:pt x="9774" y="69831"/>
                  </a:lnTo>
                  <a:lnTo>
                    <a:pt x="10161" y="70218"/>
                  </a:lnTo>
                  <a:lnTo>
                    <a:pt x="10548" y="70605"/>
                  </a:lnTo>
                  <a:lnTo>
                    <a:pt x="10955" y="70934"/>
                  </a:lnTo>
                  <a:lnTo>
                    <a:pt x="11342" y="71244"/>
                  </a:lnTo>
                  <a:lnTo>
                    <a:pt x="11729" y="71534"/>
                  </a:lnTo>
                  <a:lnTo>
                    <a:pt x="12116" y="71786"/>
                  </a:lnTo>
                  <a:lnTo>
                    <a:pt x="12503" y="72018"/>
                  </a:lnTo>
                  <a:lnTo>
                    <a:pt x="12890" y="72212"/>
                  </a:lnTo>
                  <a:lnTo>
                    <a:pt x="13277" y="72366"/>
                  </a:lnTo>
                  <a:lnTo>
                    <a:pt x="13664" y="72502"/>
                  </a:lnTo>
                  <a:lnTo>
                    <a:pt x="14032" y="72599"/>
                  </a:lnTo>
                  <a:lnTo>
                    <a:pt x="14400" y="72657"/>
                  </a:lnTo>
                  <a:lnTo>
                    <a:pt x="14768" y="72695"/>
                  </a:lnTo>
                  <a:lnTo>
                    <a:pt x="14942" y="72676"/>
                  </a:lnTo>
                  <a:lnTo>
                    <a:pt x="15116" y="72618"/>
                  </a:lnTo>
                  <a:lnTo>
                    <a:pt x="15329" y="72541"/>
                  </a:lnTo>
                  <a:lnTo>
                    <a:pt x="15561" y="72424"/>
                  </a:lnTo>
                  <a:lnTo>
                    <a:pt x="15793" y="72289"/>
                  </a:lnTo>
                  <a:lnTo>
                    <a:pt x="16045" y="72115"/>
                  </a:lnTo>
                  <a:lnTo>
                    <a:pt x="16316" y="71921"/>
                  </a:lnTo>
                  <a:lnTo>
                    <a:pt x="16587" y="71708"/>
                  </a:lnTo>
                  <a:lnTo>
                    <a:pt x="17148" y="71205"/>
                  </a:lnTo>
                  <a:lnTo>
                    <a:pt x="17748" y="70663"/>
                  </a:lnTo>
                  <a:lnTo>
                    <a:pt x="18329" y="70083"/>
                  </a:lnTo>
                  <a:lnTo>
                    <a:pt x="18910" y="69483"/>
                  </a:lnTo>
                  <a:lnTo>
                    <a:pt x="19471" y="68863"/>
                  </a:lnTo>
                  <a:lnTo>
                    <a:pt x="20013" y="68283"/>
                  </a:lnTo>
                  <a:lnTo>
                    <a:pt x="20922" y="67237"/>
                  </a:lnTo>
                  <a:lnTo>
                    <a:pt x="21542" y="66502"/>
                  </a:lnTo>
                  <a:lnTo>
                    <a:pt x="21755" y="66231"/>
                  </a:lnTo>
                  <a:lnTo>
                    <a:pt x="21832" y="66502"/>
                  </a:lnTo>
                  <a:lnTo>
                    <a:pt x="22045" y="67237"/>
                  </a:lnTo>
                  <a:lnTo>
                    <a:pt x="22180" y="67721"/>
                  </a:lnTo>
                  <a:lnTo>
                    <a:pt x="22374" y="68263"/>
                  </a:lnTo>
                  <a:lnTo>
                    <a:pt x="22568" y="68825"/>
                  </a:lnTo>
                  <a:lnTo>
                    <a:pt x="22819" y="69425"/>
                  </a:lnTo>
                  <a:lnTo>
                    <a:pt x="23071" y="70005"/>
                  </a:lnTo>
                  <a:lnTo>
                    <a:pt x="23361" y="70586"/>
                  </a:lnTo>
                  <a:lnTo>
                    <a:pt x="23516" y="70857"/>
                  </a:lnTo>
                  <a:lnTo>
                    <a:pt x="23671" y="71108"/>
                  </a:lnTo>
                  <a:lnTo>
                    <a:pt x="23845" y="71341"/>
                  </a:lnTo>
                  <a:lnTo>
                    <a:pt x="24000" y="71573"/>
                  </a:lnTo>
                  <a:lnTo>
                    <a:pt x="24174" y="71766"/>
                  </a:lnTo>
                  <a:lnTo>
                    <a:pt x="24368" y="71941"/>
                  </a:lnTo>
                  <a:lnTo>
                    <a:pt x="24542" y="72095"/>
                  </a:lnTo>
                  <a:lnTo>
                    <a:pt x="24735" y="72231"/>
                  </a:lnTo>
                  <a:lnTo>
                    <a:pt x="24929" y="72328"/>
                  </a:lnTo>
                  <a:lnTo>
                    <a:pt x="25142" y="72405"/>
                  </a:lnTo>
                  <a:lnTo>
                    <a:pt x="25335" y="72424"/>
                  </a:lnTo>
                  <a:lnTo>
                    <a:pt x="25548" y="72424"/>
                  </a:lnTo>
                  <a:lnTo>
                    <a:pt x="25761" y="72386"/>
                  </a:lnTo>
                  <a:lnTo>
                    <a:pt x="25974" y="72328"/>
                  </a:lnTo>
                  <a:lnTo>
                    <a:pt x="26206" y="72250"/>
                  </a:lnTo>
                  <a:lnTo>
                    <a:pt x="26419" y="72153"/>
                  </a:lnTo>
                  <a:lnTo>
                    <a:pt x="26651" y="72018"/>
                  </a:lnTo>
                  <a:lnTo>
                    <a:pt x="26884" y="71883"/>
                  </a:lnTo>
                  <a:lnTo>
                    <a:pt x="27367" y="71573"/>
                  </a:lnTo>
                  <a:lnTo>
                    <a:pt x="27832" y="71224"/>
                  </a:lnTo>
                  <a:lnTo>
                    <a:pt x="28297" y="70818"/>
                  </a:lnTo>
                  <a:lnTo>
                    <a:pt x="28742" y="70412"/>
                  </a:lnTo>
                  <a:lnTo>
                    <a:pt x="29187" y="69986"/>
                  </a:lnTo>
                  <a:lnTo>
                    <a:pt x="29593" y="69560"/>
                  </a:lnTo>
                  <a:lnTo>
                    <a:pt x="29961" y="69154"/>
                  </a:lnTo>
                  <a:lnTo>
                    <a:pt x="30580" y="68437"/>
                  </a:lnTo>
                  <a:lnTo>
                    <a:pt x="31006" y="67934"/>
                  </a:lnTo>
                  <a:lnTo>
                    <a:pt x="31142" y="67741"/>
                  </a:lnTo>
                  <a:lnTo>
                    <a:pt x="31335" y="67934"/>
                  </a:lnTo>
                  <a:lnTo>
                    <a:pt x="31877" y="68437"/>
                  </a:lnTo>
                  <a:lnTo>
                    <a:pt x="32690" y="69173"/>
                  </a:lnTo>
                  <a:lnTo>
                    <a:pt x="33174" y="69579"/>
                  </a:lnTo>
                  <a:lnTo>
                    <a:pt x="33716" y="70025"/>
                  </a:lnTo>
                  <a:lnTo>
                    <a:pt x="34277" y="70450"/>
                  </a:lnTo>
                  <a:lnTo>
                    <a:pt x="34858" y="70895"/>
                  </a:lnTo>
                  <a:lnTo>
                    <a:pt x="35477" y="71302"/>
                  </a:lnTo>
                  <a:lnTo>
                    <a:pt x="36096" y="71689"/>
                  </a:lnTo>
                  <a:lnTo>
                    <a:pt x="36735" y="72037"/>
                  </a:lnTo>
                  <a:lnTo>
                    <a:pt x="37045" y="72173"/>
                  </a:lnTo>
                  <a:lnTo>
                    <a:pt x="37354" y="72308"/>
                  </a:lnTo>
                  <a:lnTo>
                    <a:pt x="37645" y="72444"/>
                  </a:lnTo>
                  <a:lnTo>
                    <a:pt x="37954" y="72541"/>
                  </a:lnTo>
                  <a:lnTo>
                    <a:pt x="38245" y="72618"/>
                  </a:lnTo>
                  <a:lnTo>
                    <a:pt x="38535" y="72676"/>
                  </a:lnTo>
                  <a:lnTo>
                    <a:pt x="38671" y="72695"/>
                  </a:lnTo>
                  <a:lnTo>
                    <a:pt x="38825" y="72676"/>
                  </a:lnTo>
                  <a:lnTo>
                    <a:pt x="39000" y="72657"/>
                  </a:lnTo>
                  <a:lnTo>
                    <a:pt x="39154" y="72599"/>
                  </a:lnTo>
                  <a:lnTo>
                    <a:pt x="39329" y="72541"/>
                  </a:lnTo>
                  <a:lnTo>
                    <a:pt x="39522" y="72444"/>
                  </a:lnTo>
                  <a:lnTo>
                    <a:pt x="39696" y="72347"/>
                  </a:lnTo>
                  <a:lnTo>
                    <a:pt x="39890" y="72231"/>
                  </a:lnTo>
                  <a:lnTo>
                    <a:pt x="40296" y="71941"/>
                  </a:lnTo>
                  <a:lnTo>
                    <a:pt x="40722" y="71573"/>
                  </a:lnTo>
                  <a:lnTo>
                    <a:pt x="41167" y="71147"/>
                  </a:lnTo>
                  <a:lnTo>
                    <a:pt x="41632" y="70683"/>
                  </a:lnTo>
                  <a:lnTo>
                    <a:pt x="42096" y="70160"/>
                  </a:lnTo>
                  <a:lnTo>
                    <a:pt x="42599" y="69599"/>
                  </a:lnTo>
                  <a:lnTo>
                    <a:pt x="43083" y="68979"/>
                  </a:lnTo>
                  <a:lnTo>
                    <a:pt x="43587" y="68341"/>
                  </a:lnTo>
                  <a:lnTo>
                    <a:pt x="44109" y="67663"/>
                  </a:lnTo>
                  <a:lnTo>
                    <a:pt x="44612" y="66947"/>
                  </a:lnTo>
                  <a:lnTo>
                    <a:pt x="45135" y="66212"/>
                  </a:lnTo>
                  <a:lnTo>
                    <a:pt x="45658" y="65457"/>
                  </a:lnTo>
                  <a:lnTo>
                    <a:pt x="46664" y="63928"/>
                  </a:lnTo>
                  <a:lnTo>
                    <a:pt x="47651" y="62360"/>
                  </a:lnTo>
                  <a:lnTo>
                    <a:pt x="48599" y="60812"/>
                  </a:lnTo>
                  <a:lnTo>
                    <a:pt x="49470" y="59302"/>
                  </a:lnTo>
                  <a:lnTo>
                    <a:pt x="50264" y="57889"/>
                  </a:lnTo>
                  <a:lnTo>
                    <a:pt x="50961" y="56573"/>
                  </a:lnTo>
                  <a:lnTo>
                    <a:pt x="51541" y="55431"/>
                  </a:lnTo>
                  <a:lnTo>
                    <a:pt x="51986" y="54464"/>
                  </a:lnTo>
                  <a:lnTo>
                    <a:pt x="52083" y="54251"/>
                  </a:lnTo>
                  <a:lnTo>
                    <a:pt x="52161" y="53980"/>
                  </a:lnTo>
                  <a:lnTo>
                    <a:pt x="52335" y="53380"/>
                  </a:lnTo>
                  <a:lnTo>
                    <a:pt x="52490" y="52644"/>
                  </a:lnTo>
                  <a:lnTo>
                    <a:pt x="52644" y="51831"/>
                  </a:lnTo>
                  <a:lnTo>
                    <a:pt x="52780" y="50902"/>
                  </a:lnTo>
                  <a:lnTo>
                    <a:pt x="52915" y="49896"/>
                  </a:lnTo>
                  <a:lnTo>
                    <a:pt x="53051" y="48793"/>
                  </a:lnTo>
                  <a:lnTo>
                    <a:pt x="53167" y="47631"/>
                  </a:lnTo>
                  <a:lnTo>
                    <a:pt x="53283" y="46393"/>
                  </a:lnTo>
                  <a:lnTo>
                    <a:pt x="53380" y="45115"/>
                  </a:lnTo>
                  <a:lnTo>
                    <a:pt x="53554" y="42406"/>
                  </a:lnTo>
                  <a:lnTo>
                    <a:pt x="53728" y="39561"/>
                  </a:lnTo>
                  <a:lnTo>
                    <a:pt x="53864" y="36677"/>
                  </a:lnTo>
                  <a:lnTo>
                    <a:pt x="53980" y="33774"/>
                  </a:lnTo>
                  <a:lnTo>
                    <a:pt x="54096" y="30948"/>
                  </a:lnTo>
                  <a:lnTo>
                    <a:pt x="54270" y="25761"/>
                  </a:lnTo>
                  <a:lnTo>
                    <a:pt x="54425" y="21619"/>
                  </a:lnTo>
                  <a:lnTo>
                    <a:pt x="54503" y="20109"/>
                  </a:lnTo>
                  <a:lnTo>
                    <a:pt x="54580" y="19045"/>
                  </a:lnTo>
                  <a:lnTo>
                    <a:pt x="54599" y="18658"/>
                  </a:lnTo>
                  <a:lnTo>
                    <a:pt x="54599" y="18271"/>
                  </a:lnTo>
                  <a:lnTo>
                    <a:pt x="54561" y="17922"/>
                  </a:lnTo>
                  <a:lnTo>
                    <a:pt x="54503" y="17574"/>
                  </a:lnTo>
                  <a:lnTo>
                    <a:pt x="54425" y="17225"/>
                  </a:lnTo>
                  <a:lnTo>
                    <a:pt x="54309" y="16916"/>
                  </a:lnTo>
                  <a:lnTo>
                    <a:pt x="54193" y="16606"/>
                  </a:lnTo>
                  <a:lnTo>
                    <a:pt x="54038" y="16335"/>
                  </a:lnTo>
                  <a:lnTo>
                    <a:pt x="53883" y="16045"/>
                  </a:lnTo>
                  <a:lnTo>
                    <a:pt x="53709" y="15793"/>
                  </a:lnTo>
                  <a:lnTo>
                    <a:pt x="53515" y="15542"/>
                  </a:lnTo>
                  <a:lnTo>
                    <a:pt x="53322" y="15309"/>
                  </a:lnTo>
                  <a:lnTo>
                    <a:pt x="53109" y="15096"/>
                  </a:lnTo>
                  <a:lnTo>
                    <a:pt x="52896" y="14884"/>
                  </a:lnTo>
                  <a:lnTo>
                    <a:pt x="52664" y="14709"/>
                  </a:lnTo>
                  <a:lnTo>
                    <a:pt x="52451" y="14516"/>
                  </a:lnTo>
                  <a:lnTo>
                    <a:pt x="51986" y="14206"/>
                  </a:lnTo>
                  <a:lnTo>
                    <a:pt x="51561" y="13935"/>
                  </a:lnTo>
                  <a:lnTo>
                    <a:pt x="51135" y="13703"/>
                  </a:lnTo>
                  <a:lnTo>
                    <a:pt x="50767" y="13529"/>
                  </a:lnTo>
                  <a:lnTo>
                    <a:pt x="50438" y="13374"/>
                  </a:lnTo>
                  <a:lnTo>
                    <a:pt x="50206" y="13277"/>
                  </a:lnTo>
                  <a:lnTo>
                    <a:pt x="49993" y="13219"/>
                  </a:lnTo>
                  <a:lnTo>
                    <a:pt x="50167" y="13103"/>
                  </a:lnTo>
                  <a:lnTo>
                    <a:pt x="50341" y="12987"/>
                  </a:lnTo>
                  <a:lnTo>
                    <a:pt x="50496" y="12851"/>
                  </a:lnTo>
                  <a:lnTo>
                    <a:pt x="50632" y="12716"/>
                  </a:lnTo>
                  <a:lnTo>
                    <a:pt x="50748" y="12580"/>
                  </a:lnTo>
                  <a:lnTo>
                    <a:pt x="50864" y="12426"/>
                  </a:lnTo>
                  <a:lnTo>
                    <a:pt x="50980" y="12271"/>
                  </a:lnTo>
                  <a:lnTo>
                    <a:pt x="51057" y="12097"/>
                  </a:lnTo>
                  <a:lnTo>
                    <a:pt x="51135" y="11922"/>
                  </a:lnTo>
                  <a:lnTo>
                    <a:pt x="51212" y="11729"/>
                  </a:lnTo>
                  <a:lnTo>
                    <a:pt x="51251" y="11555"/>
                  </a:lnTo>
                  <a:lnTo>
                    <a:pt x="51309" y="11361"/>
                  </a:lnTo>
                  <a:lnTo>
                    <a:pt x="51348" y="10955"/>
                  </a:lnTo>
                  <a:lnTo>
                    <a:pt x="51367" y="10529"/>
                  </a:lnTo>
                  <a:lnTo>
                    <a:pt x="51348" y="10103"/>
                  </a:lnTo>
                  <a:lnTo>
                    <a:pt x="51290" y="9677"/>
                  </a:lnTo>
                  <a:lnTo>
                    <a:pt x="51193" y="9232"/>
                  </a:lnTo>
                  <a:lnTo>
                    <a:pt x="51057" y="8787"/>
                  </a:lnTo>
                  <a:lnTo>
                    <a:pt x="50922" y="8342"/>
                  </a:lnTo>
                  <a:lnTo>
                    <a:pt x="50748" y="7897"/>
                  </a:lnTo>
                  <a:lnTo>
                    <a:pt x="50535" y="7471"/>
                  </a:lnTo>
                  <a:lnTo>
                    <a:pt x="50322" y="7045"/>
                  </a:lnTo>
                  <a:lnTo>
                    <a:pt x="50090" y="6658"/>
                  </a:lnTo>
                  <a:lnTo>
                    <a:pt x="49838" y="6271"/>
                  </a:lnTo>
                  <a:lnTo>
                    <a:pt x="49586" y="5922"/>
                  </a:lnTo>
                  <a:lnTo>
                    <a:pt x="49316" y="5593"/>
                  </a:lnTo>
                  <a:lnTo>
                    <a:pt x="49025" y="5284"/>
                  </a:lnTo>
                  <a:lnTo>
                    <a:pt x="48754" y="5032"/>
                  </a:lnTo>
                  <a:lnTo>
                    <a:pt x="48464" y="4800"/>
                  </a:lnTo>
                  <a:lnTo>
                    <a:pt x="48174" y="4626"/>
                  </a:lnTo>
                  <a:lnTo>
                    <a:pt x="47903" y="4490"/>
                  </a:lnTo>
                  <a:lnTo>
                    <a:pt x="47748" y="4452"/>
                  </a:lnTo>
                  <a:lnTo>
                    <a:pt x="47612" y="4413"/>
                  </a:lnTo>
                  <a:lnTo>
                    <a:pt x="47477" y="4393"/>
                  </a:lnTo>
                  <a:lnTo>
                    <a:pt x="47361" y="4374"/>
                  </a:lnTo>
                  <a:lnTo>
                    <a:pt x="47225" y="4374"/>
                  </a:lnTo>
                  <a:lnTo>
                    <a:pt x="47090" y="4393"/>
                  </a:lnTo>
                  <a:lnTo>
                    <a:pt x="46974" y="4432"/>
                  </a:lnTo>
                  <a:lnTo>
                    <a:pt x="46857" y="4490"/>
                  </a:lnTo>
                  <a:lnTo>
                    <a:pt x="46741" y="4548"/>
                  </a:lnTo>
                  <a:lnTo>
                    <a:pt x="46625" y="4626"/>
                  </a:lnTo>
                  <a:lnTo>
                    <a:pt x="46528" y="4742"/>
                  </a:lnTo>
                  <a:lnTo>
                    <a:pt x="46412" y="4858"/>
                  </a:lnTo>
                  <a:lnTo>
                    <a:pt x="46316" y="4993"/>
                  </a:lnTo>
                  <a:lnTo>
                    <a:pt x="46238" y="5148"/>
                  </a:lnTo>
                  <a:lnTo>
                    <a:pt x="46045" y="5458"/>
                  </a:lnTo>
                  <a:lnTo>
                    <a:pt x="45851" y="5768"/>
                  </a:lnTo>
                  <a:lnTo>
                    <a:pt x="45638" y="6058"/>
                  </a:lnTo>
                  <a:lnTo>
                    <a:pt x="45406" y="6348"/>
                  </a:lnTo>
                  <a:lnTo>
                    <a:pt x="45174" y="6619"/>
                  </a:lnTo>
                  <a:lnTo>
                    <a:pt x="44922" y="6890"/>
                  </a:lnTo>
                  <a:lnTo>
                    <a:pt x="44651" y="7142"/>
                  </a:lnTo>
                  <a:lnTo>
                    <a:pt x="44380" y="7393"/>
                  </a:lnTo>
                  <a:lnTo>
                    <a:pt x="43838" y="7839"/>
                  </a:lnTo>
                  <a:lnTo>
                    <a:pt x="43277" y="8245"/>
                  </a:lnTo>
                  <a:lnTo>
                    <a:pt x="42696" y="8632"/>
                  </a:lnTo>
                  <a:lnTo>
                    <a:pt x="42154" y="8942"/>
                  </a:lnTo>
                  <a:lnTo>
                    <a:pt x="41612" y="9232"/>
                  </a:lnTo>
                  <a:lnTo>
                    <a:pt x="41109" y="9484"/>
                  </a:lnTo>
                  <a:lnTo>
                    <a:pt x="40664" y="9697"/>
                  </a:lnTo>
                  <a:lnTo>
                    <a:pt x="40258" y="9851"/>
                  </a:lnTo>
                  <a:lnTo>
                    <a:pt x="39677" y="10084"/>
                  </a:lnTo>
                  <a:lnTo>
                    <a:pt x="39464" y="10161"/>
                  </a:lnTo>
                  <a:lnTo>
                    <a:pt x="39464" y="10161"/>
                  </a:lnTo>
                  <a:lnTo>
                    <a:pt x="39503" y="9832"/>
                  </a:lnTo>
                  <a:lnTo>
                    <a:pt x="39541" y="9445"/>
                  </a:lnTo>
                  <a:lnTo>
                    <a:pt x="39580" y="8942"/>
                  </a:lnTo>
                  <a:lnTo>
                    <a:pt x="39580" y="8322"/>
                  </a:lnTo>
                  <a:lnTo>
                    <a:pt x="39561" y="7645"/>
                  </a:lnTo>
                  <a:lnTo>
                    <a:pt x="39522" y="7277"/>
                  </a:lnTo>
                  <a:lnTo>
                    <a:pt x="39483" y="6890"/>
                  </a:lnTo>
                  <a:lnTo>
                    <a:pt x="39425" y="6484"/>
                  </a:lnTo>
                  <a:lnTo>
                    <a:pt x="39348" y="6077"/>
                  </a:lnTo>
                  <a:lnTo>
                    <a:pt x="39271" y="5671"/>
                  </a:lnTo>
                  <a:lnTo>
                    <a:pt x="39154" y="5264"/>
                  </a:lnTo>
                  <a:lnTo>
                    <a:pt x="39019" y="4839"/>
                  </a:lnTo>
                  <a:lnTo>
                    <a:pt x="38883" y="4413"/>
                  </a:lnTo>
                  <a:lnTo>
                    <a:pt x="38690" y="4006"/>
                  </a:lnTo>
                  <a:lnTo>
                    <a:pt x="38496" y="3600"/>
                  </a:lnTo>
                  <a:lnTo>
                    <a:pt x="38264" y="3193"/>
                  </a:lnTo>
                  <a:lnTo>
                    <a:pt x="38012" y="2806"/>
                  </a:lnTo>
                  <a:lnTo>
                    <a:pt x="37722" y="2419"/>
                  </a:lnTo>
                  <a:lnTo>
                    <a:pt x="37393" y="2052"/>
                  </a:lnTo>
                  <a:lnTo>
                    <a:pt x="37045" y="1703"/>
                  </a:lnTo>
                  <a:lnTo>
                    <a:pt x="36658" y="1374"/>
                  </a:lnTo>
                  <a:lnTo>
                    <a:pt x="36232" y="1064"/>
                  </a:lnTo>
                  <a:lnTo>
                    <a:pt x="35767" y="774"/>
                  </a:lnTo>
                  <a:lnTo>
                    <a:pt x="35264" y="523"/>
                  </a:lnTo>
                  <a:lnTo>
                    <a:pt x="34722" y="290"/>
                  </a:lnTo>
                  <a:lnTo>
                    <a:pt x="34413" y="194"/>
                  </a:lnTo>
                  <a:lnTo>
                    <a:pt x="34084" y="116"/>
                  </a:lnTo>
                  <a:lnTo>
                    <a:pt x="33735" y="58"/>
                  </a:lnTo>
                  <a:lnTo>
                    <a:pt x="33348" y="19"/>
                  </a:lnTo>
                  <a:lnTo>
                    <a:pt x="32942" y="0"/>
                  </a:lnTo>
                  <a:close/>
                </a:path>
              </a:pathLst>
            </a:custGeom>
            <a:solidFill>
              <a:srgbClr val="5F47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328;p20">
              <a:extLst>
                <a:ext uri="{FF2B5EF4-FFF2-40B4-BE49-F238E27FC236}">
                  <a16:creationId xmlns:a16="http://schemas.microsoft.com/office/drawing/2014/main" id="{3B98F5FB-317F-01AC-9607-8B01F1FCA1A0}"/>
                </a:ext>
              </a:extLst>
            </p:cNvPr>
            <p:cNvSpPr/>
            <p:nvPr/>
          </p:nvSpPr>
          <p:spPr>
            <a:xfrm>
              <a:off x="2107275" y="2708200"/>
              <a:ext cx="1146775" cy="1511625"/>
            </a:xfrm>
            <a:custGeom>
              <a:rect l="l" t="t" r="r" b="b"/>
              <a:pathLst>
                <a:path w="45871" h="60464" extrusionOk="0">
                  <a:moveTo>
                    <a:pt x="38574" y="1"/>
                  </a:moveTo>
                  <a:lnTo>
                    <a:pt x="38090" y="20"/>
                  </a:lnTo>
                  <a:lnTo>
                    <a:pt x="37935" y="39"/>
                  </a:lnTo>
                  <a:lnTo>
                    <a:pt x="37780" y="59"/>
                  </a:lnTo>
                  <a:lnTo>
                    <a:pt x="37626" y="117"/>
                  </a:lnTo>
                  <a:lnTo>
                    <a:pt x="37451" y="175"/>
                  </a:lnTo>
                  <a:lnTo>
                    <a:pt x="37084" y="349"/>
                  </a:lnTo>
                  <a:lnTo>
                    <a:pt x="36677" y="601"/>
                  </a:lnTo>
                  <a:lnTo>
                    <a:pt x="36232" y="891"/>
                  </a:lnTo>
                  <a:lnTo>
                    <a:pt x="35768" y="1239"/>
                  </a:lnTo>
                  <a:lnTo>
                    <a:pt x="35264" y="1646"/>
                  </a:lnTo>
                  <a:lnTo>
                    <a:pt x="34742" y="2091"/>
                  </a:lnTo>
                  <a:lnTo>
                    <a:pt x="34181" y="2594"/>
                  </a:lnTo>
                  <a:lnTo>
                    <a:pt x="33600" y="3155"/>
                  </a:lnTo>
                  <a:lnTo>
                    <a:pt x="32981" y="3755"/>
                  </a:lnTo>
                  <a:lnTo>
                    <a:pt x="32361" y="4394"/>
                  </a:lnTo>
                  <a:lnTo>
                    <a:pt x="31703" y="5072"/>
                  </a:lnTo>
                  <a:lnTo>
                    <a:pt x="31026" y="5788"/>
                  </a:lnTo>
                  <a:lnTo>
                    <a:pt x="29613" y="7336"/>
                  </a:lnTo>
                  <a:lnTo>
                    <a:pt x="28142" y="9020"/>
                  </a:lnTo>
                  <a:lnTo>
                    <a:pt x="26613" y="10820"/>
                  </a:lnTo>
                  <a:lnTo>
                    <a:pt x="25026" y="12717"/>
                  </a:lnTo>
                  <a:lnTo>
                    <a:pt x="23419" y="14691"/>
                  </a:lnTo>
                  <a:lnTo>
                    <a:pt x="21774" y="16742"/>
                  </a:lnTo>
                  <a:lnTo>
                    <a:pt x="20110" y="18833"/>
                  </a:lnTo>
                  <a:lnTo>
                    <a:pt x="18465" y="20962"/>
                  </a:lnTo>
                  <a:lnTo>
                    <a:pt x="16800" y="23091"/>
                  </a:lnTo>
                  <a:lnTo>
                    <a:pt x="15174" y="25239"/>
                  </a:lnTo>
                  <a:lnTo>
                    <a:pt x="13568" y="27349"/>
                  </a:lnTo>
                  <a:lnTo>
                    <a:pt x="10471" y="31471"/>
                  </a:lnTo>
                  <a:lnTo>
                    <a:pt x="7626" y="35342"/>
                  </a:lnTo>
                  <a:lnTo>
                    <a:pt x="5110" y="38787"/>
                  </a:lnTo>
                  <a:lnTo>
                    <a:pt x="3000" y="41710"/>
                  </a:lnTo>
                  <a:lnTo>
                    <a:pt x="1394" y="43955"/>
                  </a:lnTo>
                  <a:lnTo>
                    <a:pt x="0" y="45909"/>
                  </a:lnTo>
                  <a:lnTo>
                    <a:pt x="19045" y="60464"/>
                  </a:lnTo>
                  <a:lnTo>
                    <a:pt x="19994" y="59380"/>
                  </a:lnTo>
                  <a:lnTo>
                    <a:pt x="22510" y="56477"/>
                  </a:lnTo>
                  <a:lnTo>
                    <a:pt x="26129" y="52258"/>
                  </a:lnTo>
                  <a:lnTo>
                    <a:pt x="28181" y="49838"/>
                  </a:lnTo>
                  <a:lnTo>
                    <a:pt x="30348" y="47284"/>
                  </a:lnTo>
                  <a:lnTo>
                    <a:pt x="32535" y="44671"/>
                  </a:lnTo>
                  <a:lnTo>
                    <a:pt x="34684" y="42058"/>
                  </a:lnTo>
                  <a:lnTo>
                    <a:pt x="36755" y="39522"/>
                  </a:lnTo>
                  <a:lnTo>
                    <a:pt x="38671" y="37142"/>
                  </a:lnTo>
                  <a:lnTo>
                    <a:pt x="40374" y="34935"/>
                  </a:lnTo>
                  <a:lnTo>
                    <a:pt x="41129" y="33948"/>
                  </a:lnTo>
                  <a:lnTo>
                    <a:pt x="41806" y="33019"/>
                  </a:lnTo>
                  <a:lnTo>
                    <a:pt x="42406" y="32187"/>
                  </a:lnTo>
                  <a:lnTo>
                    <a:pt x="42929" y="31432"/>
                  </a:lnTo>
                  <a:lnTo>
                    <a:pt x="43335" y="30774"/>
                  </a:lnTo>
                  <a:lnTo>
                    <a:pt x="43626" y="30252"/>
                  </a:lnTo>
                  <a:lnTo>
                    <a:pt x="43761" y="29981"/>
                  </a:lnTo>
                  <a:lnTo>
                    <a:pt x="43877" y="29710"/>
                  </a:lnTo>
                  <a:lnTo>
                    <a:pt x="44129" y="29052"/>
                  </a:lnTo>
                  <a:lnTo>
                    <a:pt x="44361" y="28297"/>
                  </a:lnTo>
                  <a:lnTo>
                    <a:pt x="44593" y="27445"/>
                  </a:lnTo>
                  <a:lnTo>
                    <a:pt x="44806" y="26497"/>
                  </a:lnTo>
                  <a:lnTo>
                    <a:pt x="45019" y="25490"/>
                  </a:lnTo>
                  <a:lnTo>
                    <a:pt x="45193" y="24407"/>
                  </a:lnTo>
                  <a:lnTo>
                    <a:pt x="45367" y="23265"/>
                  </a:lnTo>
                  <a:lnTo>
                    <a:pt x="45522" y="22065"/>
                  </a:lnTo>
                  <a:lnTo>
                    <a:pt x="45638" y="20826"/>
                  </a:lnTo>
                  <a:lnTo>
                    <a:pt x="45735" y="19549"/>
                  </a:lnTo>
                  <a:lnTo>
                    <a:pt x="45813" y="18252"/>
                  </a:lnTo>
                  <a:lnTo>
                    <a:pt x="45871" y="16936"/>
                  </a:lnTo>
                  <a:lnTo>
                    <a:pt x="45871" y="15600"/>
                  </a:lnTo>
                  <a:lnTo>
                    <a:pt x="45851" y="14284"/>
                  </a:lnTo>
                  <a:lnTo>
                    <a:pt x="45793" y="12968"/>
                  </a:lnTo>
                  <a:lnTo>
                    <a:pt x="45696" y="11671"/>
                  </a:lnTo>
                  <a:lnTo>
                    <a:pt x="45561" y="10394"/>
                  </a:lnTo>
                  <a:lnTo>
                    <a:pt x="45484" y="9755"/>
                  </a:lnTo>
                  <a:lnTo>
                    <a:pt x="45387" y="9136"/>
                  </a:lnTo>
                  <a:lnTo>
                    <a:pt x="45290" y="8536"/>
                  </a:lnTo>
                  <a:lnTo>
                    <a:pt x="45155" y="7955"/>
                  </a:lnTo>
                  <a:lnTo>
                    <a:pt x="45038" y="7375"/>
                  </a:lnTo>
                  <a:lnTo>
                    <a:pt x="44884" y="6794"/>
                  </a:lnTo>
                  <a:lnTo>
                    <a:pt x="44729" y="6252"/>
                  </a:lnTo>
                  <a:lnTo>
                    <a:pt x="44574" y="5710"/>
                  </a:lnTo>
                  <a:lnTo>
                    <a:pt x="44380" y="5188"/>
                  </a:lnTo>
                  <a:lnTo>
                    <a:pt x="44187" y="4684"/>
                  </a:lnTo>
                  <a:lnTo>
                    <a:pt x="43993" y="4201"/>
                  </a:lnTo>
                  <a:lnTo>
                    <a:pt x="43761" y="3755"/>
                  </a:lnTo>
                  <a:lnTo>
                    <a:pt x="43529" y="3310"/>
                  </a:lnTo>
                  <a:lnTo>
                    <a:pt x="43277" y="2884"/>
                  </a:lnTo>
                  <a:lnTo>
                    <a:pt x="43006" y="2497"/>
                  </a:lnTo>
                  <a:lnTo>
                    <a:pt x="42735" y="2130"/>
                  </a:lnTo>
                  <a:lnTo>
                    <a:pt x="42426" y="1781"/>
                  </a:lnTo>
                  <a:lnTo>
                    <a:pt x="42116" y="1472"/>
                  </a:lnTo>
                  <a:lnTo>
                    <a:pt x="41787" y="1181"/>
                  </a:lnTo>
                  <a:lnTo>
                    <a:pt x="41458" y="930"/>
                  </a:lnTo>
                  <a:lnTo>
                    <a:pt x="41090" y="697"/>
                  </a:lnTo>
                  <a:lnTo>
                    <a:pt x="40722" y="504"/>
                  </a:lnTo>
                  <a:lnTo>
                    <a:pt x="40316" y="330"/>
                  </a:lnTo>
                  <a:lnTo>
                    <a:pt x="39909" y="194"/>
                  </a:lnTo>
                  <a:lnTo>
                    <a:pt x="39484" y="97"/>
                  </a:lnTo>
                  <a:lnTo>
                    <a:pt x="39039" y="39"/>
                  </a:lnTo>
                  <a:lnTo>
                    <a:pt x="38574" y="1"/>
                  </a:lnTo>
                  <a:close/>
                </a:path>
              </a:pathLst>
            </a:cu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329;p20">
              <a:extLst>
                <a:ext uri="{FF2B5EF4-FFF2-40B4-BE49-F238E27FC236}">
                  <a16:creationId xmlns:a16="http://schemas.microsoft.com/office/drawing/2014/main" id="{CB942171-315D-968C-D181-C0E7A14EC3F1}"/>
                </a:ext>
              </a:extLst>
            </p:cNvPr>
            <p:cNvSpPr/>
            <p:nvPr/>
          </p:nvSpPr>
          <p:spPr>
            <a:xfrm>
              <a:off x="1965025" y="3893175"/>
              <a:ext cx="572425" cy="595675"/>
            </a:xfrm>
            <a:custGeom>
              <a:rect l="l" t="t" r="r" b="b"/>
              <a:pathLst>
                <a:path w="22897" h="23827" extrusionOk="0">
                  <a:moveTo>
                    <a:pt x="7665" y="1"/>
                  </a:moveTo>
                  <a:lnTo>
                    <a:pt x="6639" y="1704"/>
                  </a:lnTo>
                  <a:lnTo>
                    <a:pt x="4336" y="5633"/>
                  </a:lnTo>
                  <a:lnTo>
                    <a:pt x="3020" y="7878"/>
                  </a:lnTo>
                  <a:lnTo>
                    <a:pt x="1800" y="10007"/>
                  </a:lnTo>
                  <a:lnTo>
                    <a:pt x="794" y="11807"/>
                  </a:lnTo>
                  <a:lnTo>
                    <a:pt x="426" y="12523"/>
                  </a:lnTo>
                  <a:lnTo>
                    <a:pt x="136" y="13065"/>
                  </a:lnTo>
                  <a:lnTo>
                    <a:pt x="97" y="13181"/>
                  </a:lnTo>
                  <a:lnTo>
                    <a:pt x="58" y="13317"/>
                  </a:lnTo>
                  <a:lnTo>
                    <a:pt x="0" y="13588"/>
                  </a:lnTo>
                  <a:lnTo>
                    <a:pt x="0" y="13897"/>
                  </a:lnTo>
                  <a:lnTo>
                    <a:pt x="20" y="14226"/>
                  </a:lnTo>
                  <a:lnTo>
                    <a:pt x="78" y="14575"/>
                  </a:lnTo>
                  <a:lnTo>
                    <a:pt x="174" y="14962"/>
                  </a:lnTo>
                  <a:lnTo>
                    <a:pt x="291" y="15349"/>
                  </a:lnTo>
                  <a:lnTo>
                    <a:pt x="445" y="15775"/>
                  </a:lnTo>
                  <a:lnTo>
                    <a:pt x="620" y="16200"/>
                  </a:lnTo>
                  <a:lnTo>
                    <a:pt x="813" y="16646"/>
                  </a:lnTo>
                  <a:lnTo>
                    <a:pt x="1045" y="17091"/>
                  </a:lnTo>
                  <a:lnTo>
                    <a:pt x="1297" y="17536"/>
                  </a:lnTo>
                  <a:lnTo>
                    <a:pt x="1587" y="18000"/>
                  </a:lnTo>
                  <a:lnTo>
                    <a:pt x="1878" y="18446"/>
                  </a:lnTo>
                  <a:lnTo>
                    <a:pt x="2187" y="18910"/>
                  </a:lnTo>
                  <a:lnTo>
                    <a:pt x="2516" y="19355"/>
                  </a:lnTo>
                  <a:lnTo>
                    <a:pt x="2845" y="19800"/>
                  </a:lnTo>
                  <a:lnTo>
                    <a:pt x="3213" y="20226"/>
                  </a:lnTo>
                  <a:lnTo>
                    <a:pt x="3581" y="20652"/>
                  </a:lnTo>
                  <a:lnTo>
                    <a:pt x="3949" y="21058"/>
                  </a:lnTo>
                  <a:lnTo>
                    <a:pt x="4336" y="21446"/>
                  </a:lnTo>
                  <a:lnTo>
                    <a:pt x="4742" y="21813"/>
                  </a:lnTo>
                  <a:lnTo>
                    <a:pt x="5129" y="22162"/>
                  </a:lnTo>
                  <a:lnTo>
                    <a:pt x="5536" y="22471"/>
                  </a:lnTo>
                  <a:lnTo>
                    <a:pt x="5942" y="22781"/>
                  </a:lnTo>
                  <a:lnTo>
                    <a:pt x="6349" y="23033"/>
                  </a:lnTo>
                  <a:lnTo>
                    <a:pt x="6755" y="23265"/>
                  </a:lnTo>
                  <a:lnTo>
                    <a:pt x="7161" y="23458"/>
                  </a:lnTo>
                  <a:lnTo>
                    <a:pt x="7549" y="23613"/>
                  </a:lnTo>
                  <a:lnTo>
                    <a:pt x="7936" y="23729"/>
                  </a:lnTo>
                  <a:lnTo>
                    <a:pt x="8323" y="23787"/>
                  </a:lnTo>
                  <a:lnTo>
                    <a:pt x="8516" y="23807"/>
                  </a:lnTo>
                  <a:lnTo>
                    <a:pt x="8690" y="23826"/>
                  </a:lnTo>
                  <a:lnTo>
                    <a:pt x="8884" y="23807"/>
                  </a:lnTo>
                  <a:lnTo>
                    <a:pt x="9078" y="23787"/>
                  </a:lnTo>
                  <a:lnTo>
                    <a:pt x="9290" y="23749"/>
                  </a:lnTo>
                  <a:lnTo>
                    <a:pt x="9503" y="23671"/>
                  </a:lnTo>
                  <a:lnTo>
                    <a:pt x="9716" y="23613"/>
                  </a:lnTo>
                  <a:lnTo>
                    <a:pt x="9948" y="23516"/>
                  </a:lnTo>
                  <a:lnTo>
                    <a:pt x="10432" y="23304"/>
                  </a:lnTo>
                  <a:lnTo>
                    <a:pt x="10936" y="23013"/>
                  </a:lnTo>
                  <a:lnTo>
                    <a:pt x="11458" y="22704"/>
                  </a:lnTo>
                  <a:lnTo>
                    <a:pt x="12019" y="22336"/>
                  </a:lnTo>
                  <a:lnTo>
                    <a:pt x="12581" y="21910"/>
                  </a:lnTo>
                  <a:lnTo>
                    <a:pt x="13142" y="21465"/>
                  </a:lnTo>
                  <a:lnTo>
                    <a:pt x="13723" y="21000"/>
                  </a:lnTo>
                  <a:lnTo>
                    <a:pt x="14323" y="20497"/>
                  </a:lnTo>
                  <a:lnTo>
                    <a:pt x="14923" y="19975"/>
                  </a:lnTo>
                  <a:lnTo>
                    <a:pt x="15503" y="19433"/>
                  </a:lnTo>
                  <a:lnTo>
                    <a:pt x="16103" y="18871"/>
                  </a:lnTo>
                  <a:lnTo>
                    <a:pt x="17264" y="17749"/>
                  </a:lnTo>
                  <a:lnTo>
                    <a:pt x="18387" y="16607"/>
                  </a:lnTo>
                  <a:lnTo>
                    <a:pt x="19432" y="15504"/>
                  </a:lnTo>
                  <a:lnTo>
                    <a:pt x="20400" y="14478"/>
                  </a:lnTo>
                  <a:lnTo>
                    <a:pt x="21232" y="13568"/>
                  </a:lnTo>
                  <a:lnTo>
                    <a:pt x="22451" y="12194"/>
                  </a:lnTo>
                  <a:lnTo>
                    <a:pt x="22897" y="11672"/>
                  </a:lnTo>
                  <a:lnTo>
                    <a:pt x="7665" y="1"/>
                  </a:lnTo>
                  <a:close/>
                </a:path>
              </a:pathLst>
            </a:custGeom>
            <a:solidFill>
              <a:srgbClr val="FD97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330;p20">
              <a:extLst>
                <a:ext uri="{FF2B5EF4-FFF2-40B4-BE49-F238E27FC236}">
                  <a16:creationId xmlns:a16="http://schemas.microsoft.com/office/drawing/2014/main" id="{84EB0C18-A4C5-10DA-0781-692BF2834564}"/>
                </a:ext>
              </a:extLst>
            </p:cNvPr>
            <p:cNvSpPr/>
            <p:nvPr/>
          </p:nvSpPr>
          <p:spPr>
            <a:xfrm>
              <a:off x="2107275" y="3688500"/>
              <a:ext cx="597100" cy="531325"/>
            </a:xfrm>
            <a:custGeom>
              <a:rect l="l" t="t" r="r" b="b"/>
              <a:pathLst>
                <a:path w="23884" h="21253" extrusionOk="0">
                  <a:moveTo>
                    <a:pt x="4800" y="1"/>
                  </a:moveTo>
                  <a:lnTo>
                    <a:pt x="0" y="6697"/>
                  </a:lnTo>
                  <a:lnTo>
                    <a:pt x="19045" y="21252"/>
                  </a:lnTo>
                  <a:lnTo>
                    <a:pt x="23884" y="15659"/>
                  </a:lnTo>
                  <a:lnTo>
                    <a:pt x="4800" y="1"/>
                  </a:lnTo>
                  <a:close/>
                </a:path>
              </a:pathLst>
            </a:custGeom>
            <a:solidFill>
              <a:srgbClr val="FE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331;p20">
              <a:extLst>
                <a:ext uri="{FF2B5EF4-FFF2-40B4-BE49-F238E27FC236}">
                  <a16:creationId xmlns:a16="http://schemas.microsoft.com/office/drawing/2014/main" id="{4CA26B51-EB75-CE31-C267-EF77A209372D}"/>
                </a:ext>
              </a:extLst>
            </p:cNvPr>
            <p:cNvSpPr/>
            <p:nvPr/>
          </p:nvSpPr>
          <p:spPr>
            <a:xfrm>
              <a:off x="4370300" y="2699500"/>
              <a:ext cx="1142425" cy="1520325"/>
            </a:xfrm>
            <a:custGeom>
              <a:rect l="l" t="t" r="r" b="b"/>
              <a:pathLst>
                <a:path w="45697" h="60813" extrusionOk="0">
                  <a:moveTo>
                    <a:pt x="7568" y="0"/>
                  </a:moveTo>
                  <a:lnTo>
                    <a:pt x="7104" y="20"/>
                  </a:lnTo>
                  <a:lnTo>
                    <a:pt x="6658" y="97"/>
                  </a:lnTo>
                  <a:lnTo>
                    <a:pt x="6233" y="194"/>
                  </a:lnTo>
                  <a:lnTo>
                    <a:pt x="5807" y="329"/>
                  </a:lnTo>
                  <a:lnTo>
                    <a:pt x="5420" y="503"/>
                  </a:lnTo>
                  <a:lnTo>
                    <a:pt x="5033" y="697"/>
                  </a:lnTo>
                  <a:lnTo>
                    <a:pt x="4665" y="929"/>
                  </a:lnTo>
                  <a:lnTo>
                    <a:pt x="4317" y="1200"/>
                  </a:lnTo>
                  <a:lnTo>
                    <a:pt x="3988" y="1491"/>
                  </a:lnTo>
                  <a:lnTo>
                    <a:pt x="3678" y="1800"/>
                  </a:lnTo>
                  <a:lnTo>
                    <a:pt x="3368" y="2149"/>
                  </a:lnTo>
                  <a:lnTo>
                    <a:pt x="3078" y="2536"/>
                  </a:lnTo>
                  <a:lnTo>
                    <a:pt x="2807" y="2923"/>
                  </a:lnTo>
                  <a:lnTo>
                    <a:pt x="2555" y="3349"/>
                  </a:lnTo>
                  <a:lnTo>
                    <a:pt x="2304" y="3794"/>
                  </a:lnTo>
                  <a:lnTo>
                    <a:pt x="2071" y="4258"/>
                  </a:lnTo>
                  <a:lnTo>
                    <a:pt x="1859" y="4742"/>
                  </a:lnTo>
                  <a:lnTo>
                    <a:pt x="1665" y="5265"/>
                  </a:lnTo>
                  <a:lnTo>
                    <a:pt x="1471" y="5787"/>
                  </a:lnTo>
                  <a:lnTo>
                    <a:pt x="1297" y="6329"/>
                  </a:lnTo>
                  <a:lnTo>
                    <a:pt x="1123" y="6890"/>
                  </a:lnTo>
                  <a:lnTo>
                    <a:pt x="968" y="7471"/>
                  </a:lnTo>
                  <a:lnTo>
                    <a:pt x="833" y="8052"/>
                  </a:lnTo>
                  <a:lnTo>
                    <a:pt x="717" y="8652"/>
                  </a:lnTo>
                  <a:lnTo>
                    <a:pt x="601" y="9271"/>
                  </a:lnTo>
                  <a:lnTo>
                    <a:pt x="484" y="9890"/>
                  </a:lnTo>
                  <a:lnTo>
                    <a:pt x="388" y="10529"/>
                  </a:lnTo>
                  <a:lnTo>
                    <a:pt x="233" y="11806"/>
                  </a:lnTo>
                  <a:lnTo>
                    <a:pt x="117" y="13142"/>
                  </a:lnTo>
                  <a:lnTo>
                    <a:pt x="39" y="14477"/>
                  </a:lnTo>
                  <a:lnTo>
                    <a:pt x="1" y="15813"/>
                  </a:lnTo>
                  <a:lnTo>
                    <a:pt x="1" y="17148"/>
                  </a:lnTo>
                  <a:lnTo>
                    <a:pt x="20" y="18484"/>
                  </a:lnTo>
                  <a:lnTo>
                    <a:pt x="78" y="19800"/>
                  </a:lnTo>
                  <a:lnTo>
                    <a:pt x="155" y="21097"/>
                  </a:lnTo>
                  <a:lnTo>
                    <a:pt x="271" y="22335"/>
                  </a:lnTo>
                  <a:lnTo>
                    <a:pt x="407" y="23555"/>
                  </a:lnTo>
                  <a:lnTo>
                    <a:pt x="562" y="24716"/>
                  </a:lnTo>
                  <a:lnTo>
                    <a:pt x="736" y="25800"/>
                  </a:lnTo>
                  <a:lnTo>
                    <a:pt x="910" y="26826"/>
                  </a:lnTo>
                  <a:lnTo>
                    <a:pt x="1123" y="27774"/>
                  </a:lnTo>
                  <a:lnTo>
                    <a:pt x="1336" y="28626"/>
                  </a:lnTo>
                  <a:lnTo>
                    <a:pt x="1568" y="29400"/>
                  </a:lnTo>
                  <a:lnTo>
                    <a:pt x="1820" y="30058"/>
                  </a:lnTo>
                  <a:lnTo>
                    <a:pt x="1936" y="30329"/>
                  </a:lnTo>
                  <a:lnTo>
                    <a:pt x="2071" y="30600"/>
                  </a:lnTo>
                  <a:lnTo>
                    <a:pt x="2362" y="31122"/>
                  </a:lnTo>
                  <a:lnTo>
                    <a:pt x="2768" y="31780"/>
                  </a:lnTo>
                  <a:lnTo>
                    <a:pt x="3291" y="32535"/>
                  </a:lnTo>
                  <a:lnTo>
                    <a:pt x="3891" y="33367"/>
                  </a:lnTo>
                  <a:lnTo>
                    <a:pt x="4568" y="34296"/>
                  </a:lnTo>
                  <a:lnTo>
                    <a:pt x="5323" y="35283"/>
                  </a:lnTo>
                  <a:lnTo>
                    <a:pt x="7026" y="37490"/>
                  </a:lnTo>
                  <a:lnTo>
                    <a:pt x="8942" y="39870"/>
                  </a:lnTo>
                  <a:lnTo>
                    <a:pt x="11013" y="42406"/>
                  </a:lnTo>
                  <a:lnTo>
                    <a:pt x="13162" y="45019"/>
                  </a:lnTo>
                  <a:lnTo>
                    <a:pt x="15349" y="47632"/>
                  </a:lnTo>
                  <a:lnTo>
                    <a:pt x="17516" y="50186"/>
                  </a:lnTo>
                  <a:lnTo>
                    <a:pt x="19568" y="52606"/>
                  </a:lnTo>
                  <a:lnTo>
                    <a:pt x="23187" y="56825"/>
                  </a:lnTo>
                  <a:lnTo>
                    <a:pt x="25703" y="59728"/>
                  </a:lnTo>
                  <a:lnTo>
                    <a:pt x="26652" y="60812"/>
                  </a:lnTo>
                  <a:lnTo>
                    <a:pt x="45697" y="46257"/>
                  </a:lnTo>
                  <a:lnTo>
                    <a:pt x="44322" y="44283"/>
                  </a:lnTo>
                  <a:lnTo>
                    <a:pt x="42735" y="42019"/>
                  </a:lnTo>
                  <a:lnTo>
                    <a:pt x="40645" y="39077"/>
                  </a:lnTo>
                  <a:lnTo>
                    <a:pt x="38168" y="35593"/>
                  </a:lnTo>
                  <a:lnTo>
                    <a:pt x="35361" y="31722"/>
                  </a:lnTo>
                  <a:lnTo>
                    <a:pt x="32303" y="27561"/>
                  </a:lnTo>
                  <a:lnTo>
                    <a:pt x="30716" y="25413"/>
                  </a:lnTo>
                  <a:lnTo>
                    <a:pt x="29110" y="23264"/>
                  </a:lnTo>
                  <a:lnTo>
                    <a:pt x="27484" y="21116"/>
                  </a:lnTo>
                  <a:lnTo>
                    <a:pt x="25839" y="18968"/>
                  </a:lnTo>
                  <a:lnTo>
                    <a:pt x="24213" y="16858"/>
                  </a:lnTo>
                  <a:lnTo>
                    <a:pt x="22587" y="14806"/>
                  </a:lnTo>
                  <a:lnTo>
                    <a:pt x="20981" y="12813"/>
                  </a:lnTo>
                  <a:lnTo>
                    <a:pt x="19432" y="10897"/>
                  </a:lnTo>
                  <a:lnTo>
                    <a:pt x="17903" y="9078"/>
                  </a:lnTo>
                  <a:lnTo>
                    <a:pt x="16452" y="7394"/>
                  </a:lnTo>
                  <a:lnTo>
                    <a:pt x="15058" y="5826"/>
                  </a:lnTo>
                  <a:lnTo>
                    <a:pt x="14381" y="5090"/>
                  </a:lnTo>
                  <a:lnTo>
                    <a:pt x="13742" y="4413"/>
                  </a:lnTo>
                  <a:lnTo>
                    <a:pt x="13123" y="3774"/>
                  </a:lnTo>
                  <a:lnTo>
                    <a:pt x="12523" y="3155"/>
                  </a:lnTo>
                  <a:lnTo>
                    <a:pt x="11942" y="2613"/>
                  </a:lnTo>
                  <a:lnTo>
                    <a:pt x="11381" y="2091"/>
                  </a:lnTo>
                  <a:lnTo>
                    <a:pt x="10858" y="1645"/>
                  </a:lnTo>
                  <a:lnTo>
                    <a:pt x="10355" y="1239"/>
                  </a:lnTo>
                  <a:lnTo>
                    <a:pt x="9891" y="891"/>
                  </a:lnTo>
                  <a:lnTo>
                    <a:pt x="9465" y="581"/>
                  </a:lnTo>
                  <a:lnTo>
                    <a:pt x="9058" y="349"/>
                  </a:lnTo>
                  <a:lnTo>
                    <a:pt x="8691" y="174"/>
                  </a:lnTo>
                  <a:lnTo>
                    <a:pt x="8517" y="116"/>
                  </a:lnTo>
                  <a:lnTo>
                    <a:pt x="8362" y="58"/>
                  </a:lnTo>
                  <a:lnTo>
                    <a:pt x="8207" y="20"/>
                  </a:lnTo>
                  <a:lnTo>
                    <a:pt x="8052" y="0"/>
                  </a:lnTo>
                  <a:close/>
                </a:path>
              </a:pathLst>
            </a:cu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332;p20">
              <a:extLst>
                <a:ext uri="{FF2B5EF4-FFF2-40B4-BE49-F238E27FC236}">
                  <a16:creationId xmlns:a16="http://schemas.microsoft.com/office/drawing/2014/main" id="{52B321C1-0000-6378-1999-F9FE3290BC98}"/>
                </a:ext>
              </a:extLst>
            </p:cNvPr>
            <p:cNvSpPr/>
            <p:nvPr/>
          </p:nvSpPr>
          <p:spPr>
            <a:xfrm>
              <a:off x="5082550" y="3893175"/>
              <a:ext cx="572425" cy="595675"/>
            </a:xfrm>
            <a:custGeom>
              <a:rect l="l" t="t" r="r" b="b"/>
              <a:pathLst>
                <a:path w="22897" h="23827" extrusionOk="0">
                  <a:moveTo>
                    <a:pt x="15232" y="1"/>
                  </a:moveTo>
                  <a:lnTo>
                    <a:pt x="0" y="11672"/>
                  </a:lnTo>
                  <a:lnTo>
                    <a:pt x="446" y="12194"/>
                  </a:lnTo>
                  <a:lnTo>
                    <a:pt x="1665" y="13568"/>
                  </a:lnTo>
                  <a:lnTo>
                    <a:pt x="2497" y="14478"/>
                  </a:lnTo>
                  <a:lnTo>
                    <a:pt x="3465" y="15504"/>
                  </a:lnTo>
                  <a:lnTo>
                    <a:pt x="4510" y="16607"/>
                  </a:lnTo>
                  <a:lnTo>
                    <a:pt x="5633" y="17749"/>
                  </a:lnTo>
                  <a:lnTo>
                    <a:pt x="6794" y="18871"/>
                  </a:lnTo>
                  <a:lnTo>
                    <a:pt x="7394" y="19433"/>
                  </a:lnTo>
                  <a:lnTo>
                    <a:pt x="7974" y="19975"/>
                  </a:lnTo>
                  <a:lnTo>
                    <a:pt x="8574" y="20497"/>
                  </a:lnTo>
                  <a:lnTo>
                    <a:pt x="9174" y="21000"/>
                  </a:lnTo>
                  <a:lnTo>
                    <a:pt x="9755" y="21465"/>
                  </a:lnTo>
                  <a:lnTo>
                    <a:pt x="10316" y="21910"/>
                  </a:lnTo>
                  <a:lnTo>
                    <a:pt x="10878" y="22336"/>
                  </a:lnTo>
                  <a:lnTo>
                    <a:pt x="11439" y="22704"/>
                  </a:lnTo>
                  <a:lnTo>
                    <a:pt x="11961" y="23013"/>
                  </a:lnTo>
                  <a:lnTo>
                    <a:pt x="12465" y="23304"/>
                  </a:lnTo>
                  <a:lnTo>
                    <a:pt x="12949" y="23516"/>
                  </a:lnTo>
                  <a:lnTo>
                    <a:pt x="13181" y="23613"/>
                  </a:lnTo>
                  <a:lnTo>
                    <a:pt x="13394" y="23671"/>
                  </a:lnTo>
                  <a:lnTo>
                    <a:pt x="13607" y="23749"/>
                  </a:lnTo>
                  <a:lnTo>
                    <a:pt x="13819" y="23787"/>
                  </a:lnTo>
                  <a:lnTo>
                    <a:pt x="14013" y="23807"/>
                  </a:lnTo>
                  <a:lnTo>
                    <a:pt x="14207" y="23826"/>
                  </a:lnTo>
                  <a:lnTo>
                    <a:pt x="14381" y="23807"/>
                  </a:lnTo>
                  <a:lnTo>
                    <a:pt x="14574" y="23787"/>
                  </a:lnTo>
                  <a:lnTo>
                    <a:pt x="14961" y="23729"/>
                  </a:lnTo>
                  <a:lnTo>
                    <a:pt x="15348" y="23613"/>
                  </a:lnTo>
                  <a:lnTo>
                    <a:pt x="15736" y="23458"/>
                  </a:lnTo>
                  <a:lnTo>
                    <a:pt x="16142" y="23265"/>
                  </a:lnTo>
                  <a:lnTo>
                    <a:pt x="16548" y="23033"/>
                  </a:lnTo>
                  <a:lnTo>
                    <a:pt x="16955" y="22781"/>
                  </a:lnTo>
                  <a:lnTo>
                    <a:pt x="17361" y="22471"/>
                  </a:lnTo>
                  <a:lnTo>
                    <a:pt x="17768" y="22162"/>
                  </a:lnTo>
                  <a:lnTo>
                    <a:pt x="18155" y="21813"/>
                  </a:lnTo>
                  <a:lnTo>
                    <a:pt x="18561" y="21446"/>
                  </a:lnTo>
                  <a:lnTo>
                    <a:pt x="18948" y="21058"/>
                  </a:lnTo>
                  <a:lnTo>
                    <a:pt x="19316" y="20652"/>
                  </a:lnTo>
                  <a:lnTo>
                    <a:pt x="19684" y="20226"/>
                  </a:lnTo>
                  <a:lnTo>
                    <a:pt x="20032" y="19800"/>
                  </a:lnTo>
                  <a:lnTo>
                    <a:pt x="20381" y="19355"/>
                  </a:lnTo>
                  <a:lnTo>
                    <a:pt x="20710" y="18910"/>
                  </a:lnTo>
                  <a:lnTo>
                    <a:pt x="21019" y="18446"/>
                  </a:lnTo>
                  <a:lnTo>
                    <a:pt x="21310" y="18000"/>
                  </a:lnTo>
                  <a:lnTo>
                    <a:pt x="21600" y="17536"/>
                  </a:lnTo>
                  <a:lnTo>
                    <a:pt x="21852" y="17091"/>
                  </a:lnTo>
                  <a:lnTo>
                    <a:pt x="22065" y="16646"/>
                  </a:lnTo>
                  <a:lnTo>
                    <a:pt x="22277" y="16200"/>
                  </a:lnTo>
                  <a:lnTo>
                    <a:pt x="22452" y="15775"/>
                  </a:lnTo>
                  <a:lnTo>
                    <a:pt x="22606" y="15349"/>
                  </a:lnTo>
                  <a:lnTo>
                    <a:pt x="22723" y="14962"/>
                  </a:lnTo>
                  <a:lnTo>
                    <a:pt x="22819" y="14575"/>
                  </a:lnTo>
                  <a:lnTo>
                    <a:pt x="22877" y="14226"/>
                  </a:lnTo>
                  <a:lnTo>
                    <a:pt x="22897" y="13897"/>
                  </a:lnTo>
                  <a:lnTo>
                    <a:pt x="22897" y="13588"/>
                  </a:lnTo>
                  <a:lnTo>
                    <a:pt x="22839" y="13317"/>
                  </a:lnTo>
                  <a:lnTo>
                    <a:pt x="22800" y="13181"/>
                  </a:lnTo>
                  <a:lnTo>
                    <a:pt x="22761" y="13065"/>
                  </a:lnTo>
                  <a:lnTo>
                    <a:pt x="22471" y="12523"/>
                  </a:lnTo>
                  <a:lnTo>
                    <a:pt x="22103" y="11807"/>
                  </a:lnTo>
                  <a:lnTo>
                    <a:pt x="21097" y="10007"/>
                  </a:lnTo>
                  <a:lnTo>
                    <a:pt x="19877" y="7878"/>
                  </a:lnTo>
                  <a:lnTo>
                    <a:pt x="18561" y="5633"/>
                  </a:lnTo>
                  <a:lnTo>
                    <a:pt x="16258" y="1704"/>
                  </a:lnTo>
                  <a:lnTo>
                    <a:pt x="15232" y="1"/>
                  </a:lnTo>
                  <a:close/>
                </a:path>
              </a:pathLst>
            </a:custGeom>
            <a:solidFill>
              <a:srgbClr val="FD97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333;p20">
              <a:extLst>
                <a:ext uri="{FF2B5EF4-FFF2-40B4-BE49-F238E27FC236}">
                  <a16:creationId xmlns:a16="http://schemas.microsoft.com/office/drawing/2014/main" id="{897C030C-2740-451D-DCDB-544F400FE509}"/>
                </a:ext>
              </a:extLst>
            </p:cNvPr>
            <p:cNvSpPr/>
            <p:nvPr/>
          </p:nvSpPr>
          <p:spPr>
            <a:xfrm>
              <a:off x="4915625" y="3688500"/>
              <a:ext cx="597100" cy="531325"/>
            </a:xfrm>
            <a:custGeom>
              <a:rect l="l" t="t" r="r" b="b"/>
              <a:pathLst>
                <a:path w="23884" h="21253" extrusionOk="0">
                  <a:moveTo>
                    <a:pt x="19084" y="1"/>
                  </a:moveTo>
                  <a:lnTo>
                    <a:pt x="0" y="15659"/>
                  </a:lnTo>
                  <a:lnTo>
                    <a:pt x="4839" y="21252"/>
                  </a:lnTo>
                  <a:lnTo>
                    <a:pt x="23884" y="6697"/>
                  </a:lnTo>
                  <a:lnTo>
                    <a:pt x="19084" y="1"/>
                  </a:lnTo>
                  <a:close/>
                </a:path>
              </a:pathLst>
            </a:custGeom>
            <a:solidFill>
              <a:srgbClr val="FE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334;p20">
              <a:extLst>
                <a:ext uri="{FF2B5EF4-FFF2-40B4-BE49-F238E27FC236}">
                  <a16:creationId xmlns:a16="http://schemas.microsoft.com/office/drawing/2014/main" id="{24FB348C-403C-EFD5-DF7C-618DBC1593AD}"/>
                </a:ext>
              </a:extLst>
            </p:cNvPr>
            <p:cNvSpPr/>
            <p:nvPr/>
          </p:nvSpPr>
          <p:spPr>
            <a:xfrm>
              <a:off x="2369050" y="3856400"/>
              <a:ext cx="2881900" cy="1244050"/>
            </a:xfrm>
            <a:custGeom>
              <a:rect l="l" t="t" r="r" b="b"/>
              <a:pathLst>
                <a:path w="115276" h="49762" extrusionOk="0">
                  <a:moveTo>
                    <a:pt x="14090" y="1"/>
                  </a:moveTo>
                  <a:lnTo>
                    <a:pt x="13374" y="20"/>
                  </a:lnTo>
                  <a:lnTo>
                    <a:pt x="12658" y="78"/>
                  </a:lnTo>
                  <a:lnTo>
                    <a:pt x="11942" y="156"/>
                  </a:lnTo>
                  <a:lnTo>
                    <a:pt x="11245" y="291"/>
                  </a:lnTo>
                  <a:lnTo>
                    <a:pt x="10568" y="446"/>
                  </a:lnTo>
                  <a:lnTo>
                    <a:pt x="9910" y="640"/>
                  </a:lnTo>
                  <a:lnTo>
                    <a:pt x="9252" y="852"/>
                  </a:lnTo>
                  <a:lnTo>
                    <a:pt x="8613" y="1104"/>
                  </a:lnTo>
                  <a:lnTo>
                    <a:pt x="7994" y="1394"/>
                  </a:lnTo>
                  <a:lnTo>
                    <a:pt x="7374" y="1704"/>
                  </a:lnTo>
                  <a:lnTo>
                    <a:pt x="6794" y="2033"/>
                  </a:lnTo>
                  <a:lnTo>
                    <a:pt x="6213" y="2401"/>
                  </a:lnTo>
                  <a:lnTo>
                    <a:pt x="5671" y="2807"/>
                  </a:lnTo>
                  <a:lnTo>
                    <a:pt x="5129" y="3214"/>
                  </a:lnTo>
                  <a:lnTo>
                    <a:pt x="4626" y="3659"/>
                  </a:lnTo>
                  <a:lnTo>
                    <a:pt x="4123" y="4123"/>
                  </a:lnTo>
                  <a:lnTo>
                    <a:pt x="3658" y="4627"/>
                  </a:lnTo>
                  <a:lnTo>
                    <a:pt x="3213" y="5130"/>
                  </a:lnTo>
                  <a:lnTo>
                    <a:pt x="2807" y="5672"/>
                  </a:lnTo>
                  <a:lnTo>
                    <a:pt x="2400" y="6214"/>
                  </a:lnTo>
                  <a:lnTo>
                    <a:pt x="2032" y="6794"/>
                  </a:lnTo>
                  <a:lnTo>
                    <a:pt x="1703" y="7375"/>
                  </a:lnTo>
                  <a:lnTo>
                    <a:pt x="1394" y="7994"/>
                  </a:lnTo>
                  <a:lnTo>
                    <a:pt x="1103" y="8614"/>
                  </a:lnTo>
                  <a:lnTo>
                    <a:pt x="852" y="9252"/>
                  </a:lnTo>
                  <a:lnTo>
                    <a:pt x="639" y="9910"/>
                  </a:lnTo>
                  <a:lnTo>
                    <a:pt x="445" y="10568"/>
                  </a:lnTo>
                  <a:lnTo>
                    <a:pt x="291" y="11265"/>
                  </a:lnTo>
                  <a:lnTo>
                    <a:pt x="155" y="11943"/>
                  </a:lnTo>
                  <a:lnTo>
                    <a:pt x="78" y="12659"/>
                  </a:lnTo>
                  <a:lnTo>
                    <a:pt x="20" y="13375"/>
                  </a:lnTo>
                  <a:lnTo>
                    <a:pt x="0" y="14091"/>
                  </a:lnTo>
                  <a:lnTo>
                    <a:pt x="0" y="49761"/>
                  </a:lnTo>
                  <a:lnTo>
                    <a:pt x="115276" y="49761"/>
                  </a:lnTo>
                  <a:lnTo>
                    <a:pt x="115276" y="14091"/>
                  </a:lnTo>
                  <a:lnTo>
                    <a:pt x="115256" y="13375"/>
                  </a:lnTo>
                  <a:lnTo>
                    <a:pt x="115198" y="12659"/>
                  </a:lnTo>
                  <a:lnTo>
                    <a:pt x="115121" y="11943"/>
                  </a:lnTo>
                  <a:lnTo>
                    <a:pt x="114985" y="11265"/>
                  </a:lnTo>
                  <a:lnTo>
                    <a:pt x="114831" y="10568"/>
                  </a:lnTo>
                  <a:lnTo>
                    <a:pt x="114637" y="9910"/>
                  </a:lnTo>
                  <a:lnTo>
                    <a:pt x="114424" y="9252"/>
                  </a:lnTo>
                  <a:lnTo>
                    <a:pt x="114173" y="8614"/>
                  </a:lnTo>
                  <a:lnTo>
                    <a:pt x="113882" y="7994"/>
                  </a:lnTo>
                  <a:lnTo>
                    <a:pt x="113573" y="7375"/>
                  </a:lnTo>
                  <a:lnTo>
                    <a:pt x="113244" y="6794"/>
                  </a:lnTo>
                  <a:lnTo>
                    <a:pt x="112876" y="6214"/>
                  </a:lnTo>
                  <a:lnTo>
                    <a:pt x="112469" y="5672"/>
                  </a:lnTo>
                  <a:lnTo>
                    <a:pt x="112063" y="5130"/>
                  </a:lnTo>
                  <a:lnTo>
                    <a:pt x="111618" y="4627"/>
                  </a:lnTo>
                  <a:lnTo>
                    <a:pt x="111153" y="4123"/>
                  </a:lnTo>
                  <a:lnTo>
                    <a:pt x="110650" y="3659"/>
                  </a:lnTo>
                  <a:lnTo>
                    <a:pt x="110147" y="3214"/>
                  </a:lnTo>
                  <a:lnTo>
                    <a:pt x="109605" y="2807"/>
                  </a:lnTo>
                  <a:lnTo>
                    <a:pt x="109063" y="2401"/>
                  </a:lnTo>
                  <a:lnTo>
                    <a:pt x="108482" y="2033"/>
                  </a:lnTo>
                  <a:lnTo>
                    <a:pt x="107902" y="1704"/>
                  </a:lnTo>
                  <a:lnTo>
                    <a:pt x="107282" y="1394"/>
                  </a:lnTo>
                  <a:lnTo>
                    <a:pt x="106663" y="1104"/>
                  </a:lnTo>
                  <a:lnTo>
                    <a:pt x="106024" y="852"/>
                  </a:lnTo>
                  <a:lnTo>
                    <a:pt x="105366" y="640"/>
                  </a:lnTo>
                  <a:lnTo>
                    <a:pt x="104708" y="446"/>
                  </a:lnTo>
                  <a:lnTo>
                    <a:pt x="104011" y="291"/>
                  </a:lnTo>
                  <a:lnTo>
                    <a:pt x="103334" y="156"/>
                  </a:lnTo>
                  <a:lnTo>
                    <a:pt x="102618" y="78"/>
                  </a:lnTo>
                  <a:lnTo>
                    <a:pt x="101902" y="20"/>
                  </a:lnTo>
                  <a:lnTo>
                    <a:pt x="101186" y="1"/>
                  </a:lnTo>
                  <a:close/>
                </a:path>
              </a:pathLst>
            </a:custGeom>
            <a:solidFill>
              <a:srgbClr val="C655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335;p20">
              <a:extLst>
                <a:ext uri="{FF2B5EF4-FFF2-40B4-BE49-F238E27FC236}">
                  <a16:creationId xmlns:a16="http://schemas.microsoft.com/office/drawing/2014/main" id="{8B82024A-8714-8031-B46D-10B1CBD88331}"/>
                </a:ext>
              </a:extLst>
            </p:cNvPr>
            <p:cNvSpPr/>
            <p:nvPr/>
          </p:nvSpPr>
          <p:spPr>
            <a:xfrm>
              <a:off x="2369050" y="3965750"/>
              <a:ext cx="2881900" cy="1244050"/>
            </a:xfrm>
            <a:custGeom>
              <a:rect l="l" t="t" r="r" b="b"/>
              <a:pathLst>
                <a:path w="115276" h="49762" extrusionOk="0">
                  <a:moveTo>
                    <a:pt x="14090" y="1"/>
                  </a:moveTo>
                  <a:lnTo>
                    <a:pt x="13374" y="20"/>
                  </a:lnTo>
                  <a:lnTo>
                    <a:pt x="12658" y="59"/>
                  </a:lnTo>
                  <a:lnTo>
                    <a:pt x="11942" y="156"/>
                  </a:lnTo>
                  <a:lnTo>
                    <a:pt x="11245" y="272"/>
                  </a:lnTo>
                  <a:lnTo>
                    <a:pt x="10568" y="446"/>
                  </a:lnTo>
                  <a:lnTo>
                    <a:pt x="9910" y="620"/>
                  </a:lnTo>
                  <a:lnTo>
                    <a:pt x="9252" y="853"/>
                  </a:lnTo>
                  <a:lnTo>
                    <a:pt x="8613" y="1104"/>
                  </a:lnTo>
                  <a:lnTo>
                    <a:pt x="7994" y="1375"/>
                  </a:lnTo>
                  <a:lnTo>
                    <a:pt x="7374" y="1685"/>
                  </a:lnTo>
                  <a:lnTo>
                    <a:pt x="6794" y="2033"/>
                  </a:lnTo>
                  <a:lnTo>
                    <a:pt x="6213" y="2401"/>
                  </a:lnTo>
                  <a:lnTo>
                    <a:pt x="5671" y="2788"/>
                  </a:lnTo>
                  <a:lnTo>
                    <a:pt x="5129" y="3214"/>
                  </a:lnTo>
                  <a:lnTo>
                    <a:pt x="4626" y="3659"/>
                  </a:lnTo>
                  <a:lnTo>
                    <a:pt x="4123" y="4123"/>
                  </a:lnTo>
                  <a:lnTo>
                    <a:pt x="3658" y="4607"/>
                  </a:lnTo>
                  <a:lnTo>
                    <a:pt x="3213" y="5130"/>
                  </a:lnTo>
                  <a:lnTo>
                    <a:pt x="2807" y="5652"/>
                  </a:lnTo>
                  <a:lnTo>
                    <a:pt x="2400" y="6214"/>
                  </a:lnTo>
                  <a:lnTo>
                    <a:pt x="2032" y="6775"/>
                  </a:lnTo>
                  <a:lnTo>
                    <a:pt x="1703" y="7375"/>
                  </a:lnTo>
                  <a:lnTo>
                    <a:pt x="1394" y="7975"/>
                  </a:lnTo>
                  <a:lnTo>
                    <a:pt x="1103" y="8594"/>
                  </a:lnTo>
                  <a:lnTo>
                    <a:pt x="852" y="9233"/>
                  </a:lnTo>
                  <a:lnTo>
                    <a:pt x="639" y="9891"/>
                  </a:lnTo>
                  <a:lnTo>
                    <a:pt x="445" y="10568"/>
                  </a:lnTo>
                  <a:lnTo>
                    <a:pt x="291" y="11246"/>
                  </a:lnTo>
                  <a:lnTo>
                    <a:pt x="155" y="11943"/>
                  </a:lnTo>
                  <a:lnTo>
                    <a:pt x="78" y="12639"/>
                  </a:lnTo>
                  <a:lnTo>
                    <a:pt x="20" y="13356"/>
                  </a:lnTo>
                  <a:lnTo>
                    <a:pt x="0" y="14091"/>
                  </a:lnTo>
                  <a:lnTo>
                    <a:pt x="0" y="49761"/>
                  </a:lnTo>
                  <a:lnTo>
                    <a:pt x="115276" y="49761"/>
                  </a:lnTo>
                  <a:lnTo>
                    <a:pt x="115276" y="14091"/>
                  </a:lnTo>
                  <a:lnTo>
                    <a:pt x="115256" y="13356"/>
                  </a:lnTo>
                  <a:lnTo>
                    <a:pt x="115198" y="12639"/>
                  </a:lnTo>
                  <a:lnTo>
                    <a:pt x="115121" y="11943"/>
                  </a:lnTo>
                  <a:lnTo>
                    <a:pt x="114985" y="11246"/>
                  </a:lnTo>
                  <a:lnTo>
                    <a:pt x="114831" y="10568"/>
                  </a:lnTo>
                  <a:lnTo>
                    <a:pt x="114637" y="9891"/>
                  </a:lnTo>
                  <a:lnTo>
                    <a:pt x="114424" y="9233"/>
                  </a:lnTo>
                  <a:lnTo>
                    <a:pt x="114173" y="8594"/>
                  </a:lnTo>
                  <a:lnTo>
                    <a:pt x="113882" y="7975"/>
                  </a:lnTo>
                  <a:lnTo>
                    <a:pt x="113573" y="7375"/>
                  </a:lnTo>
                  <a:lnTo>
                    <a:pt x="113244" y="6775"/>
                  </a:lnTo>
                  <a:lnTo>
                    <a:pt x="112876" y="6214"/>
                  </a:lnTo>
                  <a:lnTo>
                    <a:pt x="112469" y="5652"/>
                  </a:lnTo>
                  <a:lnTo>
                    <a:pt x="112063" y="5130"/>
                  </a:lnTo>
                  <a:lnTo>
                    <a:pt x="111618" y="4607"/>
                  </a:lnTo>
                  <a:lnTo>
                    <a:pt x="111153" y="4123"/>
                  </a:lnTo>
                  <a:lnTo>
                    <a:pt x="110650" y="3659"/>
                  </a:lnTo>
                  <a:lnTo>
                    <a:pt x="110147" y="3214"/>
                  </a:lnTo>
                  <a:lnTo>
                    <a:pt x="109605" y="2788"/>
                  </a:lnTo>
                  <a:lnTo>
                    <a:pt x="109063" y="2401"/>
                  </a:lnTo>
                  <a:lnTo>
                    <a:pt x="108482" y="2033"/>
                  </a:lnTo>
                  <a:lnTo>
                    <a:pt x="107902" y="1685"/>
                  </a:lnTo>
                  <a:lnTo>
                    <a:pt x="107282" y="1375"/>
                  </a:lnTo>
                  <a:lnTo>
                    <a:pt x="106663" y="1104"/>
                  </a:lnTo>
                  <a:lnTo>
                    <a:pt x="106024" y="853"/>
                  </a:lnTo>
                  <a:lnTo>
                    <a:pt x="105366" y="620"/>
                  </a:lnTo>
                  <a:lnTo>
                    <a:pt x="104708" y="446"/>
                  </a:lnTo>
                  <a:lnTo>
                    <a:pt x="104011" y="272"/>
                  </a:lnTo>
                  <a:lnTo>
                    <a:pt x="103334" y="156"/>
                  </a:lnTo>
                  <a:lnTo>
                    <a:pt x="102618" y="59"/>
                  </a:lnTo>
                  <a:lnTo>
                    <a:pt x="101902" y="20"/>
                  </a:lnTo>
                  <a:lnTo>
                    <a:pt x="101186" y="1"/>
                  </a:lnTo>
                  <a:close/>
                </a:path>
              </a:pathLst>
            </a:custGeom>
            <a:solidFill>
              <a:srgbClr val="E76C5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336;p20">
              <a:extLst>
                <a:ext uri="{FF2B5EF4-FFF2-40B4-BE49-F238E27FC236}">
                  <a16:creationId xmlns:a16="http://schemas.microsoft.com/office/drawing/2014/main" id="{17C76802-5CB3-F6C4-2051-CDA0A71F66A3}"/>
                </a:ext>
              </a:extLst>
            </p:cNvPr>
            <p:cNvSpPr/>
            <p:nvPr/>
          </p:nvSpPr>
          <p:spPr>
            <a:xfrm>
              <a:off x="2898875" y="4617525"/>
              <a:ext cx="193075" cy="592275"/>
            </a:xfrm>
            <a:custGeom>
              <a:rect l="l" t="t" r="r" b="b"/>
              <a:pathLst>
                <a:path w="7723" h="23691" extrusionOk="0">
                  <a:moveTo>
                    <a:pt x="3871" y="0"/>
                  </a:moveTo>
                  <a:lnTo>
                    <a:pt x="3465" y="20"/>
                  </a:lnTo>
                  <a:lnTo>
                    <a:pt x="3097" y="78"/>
                  </a:lnTo>
                  <a:lnTo>
                    <a:pt x="2710" y="175"/>
                  </a:lnTo>
                  <a:lnTo>
                    <a:pt x="2362" y="310"/>
                  </a:lnTo>
                  <a:lnTo>
                    <a:pt x="2033" y="465"/>
                  </a:lnTo>
                  <a:lnTo>
                    <a:pt x="1704" y="658"/>
                  </a:lnTo>
                  <a:lnTo>
                    <a:pt x="1413" y="891"/>
                  </a:lnTo>
                  <a:lnTo>
                    <a:pt x="1142" y="1142"/>
                  </a:lnTo>
                  <a:lnTo>
                    <a:pt x="891" y="1413"/>
                  </a:lnTo>
                  <a:lnTo>
                    <a:pt x="659" y="1704"/>
                  </a:lnTo>
                  <a:lnTo>
                    <a:pt x="465" y="2033"/>
                  </a:lnTo>
                  <a:lnTo>
                    <a:pt x="310" y="2362"/>
                  </a:lnTo>
                  <a:lnTo>
                    <a:pt x="175" y="2710"/>
                  </a:lnTo>
                  <a:lnTo>
                    <a:pt x="78" y="3097"/>
                  </a:lnTo>
                  <a:lnTo>
                    <a:pt x="20" y="3465"/>
                  </a:lnTo>
                  <a:lnTo>
                    <a:pt x="0" y="3871"/>
                  </a:lnTo>
                  <a:lnTo>
                    <a:pt x="0" y="23690"/>
                  </a:lnTo>
                  <a:lnTo>
                    <a:pt x="7723" y="23690"/>
                  </a:lnTo>
                  <a:lnTo>
                    <a:pt x="7723" y="3871"/>
                  </a:lnTo>
                  <a:lnTo>
                    <a:pt x="7704" y="3465"/>
                  </a:lnTo>
                  <a:lnTo>
                    <a:pt x="7645" y="3097"/>
                  </a:lnTo>
                  <a:lnTo>
                    <a:pt x="7549" y="2710"/>
                  </a:lnTo>
                  <a:lnTo>
                    <a:pt x="7433" y="2362"/>
                  </a:lnTo>
                  <a:lnTo>
                    <a:pt x="7258" y="2033"/>
                  </a:lnTo>
                  <a:lnTo>
                    <a:pt x="7065" y="1704"/>
                  </a:lnTo>
                  <a:lnTo>
                    <a:pt x="6852" y="1413"/>
                  </a:lnTo>
                  <a:lnTo>
                    <a:pt x="6600" y="1142"/>
                  </a:lnTo>
                  <a:lnTo>
                    <a:pt x="6329" y="891"/>
                  </a:lnTo>
                  <a:lnTo>
                    <a:pt x="6020" y="658"/>
                  </a:lnTo>
                  <a:lnTo>
                    <a:pt x="5710" y="465"/>
                  </a:lnTo>
                  <a:lnTo>
                    <a:pt x="5362" y="310"/>
                  </a:lnTo>
                  <a:lnTo>
                    <a:pt x="5013" y="175"/>
                  </a:lnTo>
                  <a:lnTo>
                    <a:pt x="4646" y="78"/>
                  </a:lnTo>
                  <a:lnTo>
                    <a:pt x="4258" y="20"/>
                  </a:lnTo>
                  <a:lnTo>
                    <a:pt x="3871" y="0"/>
                  </a:lnTo>
                  <a:close/>
                </a:path>
              </a:pathLst>
            </a:custGeom>
            <a:solidFill>
              <a:srgbClr val="B297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337;p20">
              <a:extLst>
                <a:ext uri="{FF2B5EF4-FFF2-40B4-BE49-F238E27FC236}">
                  <a16:creationId xmlns:a16="http://schemas.microsoft.com/office/drawing/2014/main" id="{F60C8013-A6BB-BA83-7817-7C881C04E65E}"/>
                </a:ext>
              </a:extLst>
            </p:cNvPr>
            <p:cNvSpPr/>
            <p:nvPr/>
          </p:nvSpPr>
          <p:spPr>
            <a:xfrm>
              <a:off x="4528050" y="4617525"/>
              <a:ext cx="193075" cy="592275"/>
            </a:xfrm>
            <a:custGeom>
              <a:rect l="l" t="t" r="r" b="b"/>
              <a:pathLst>
                <a:path w="7723" h="23691" extrusionOk="0">
                  <a:moveTo>
                    <a:pt x="3852" y="0"/>
                  </a:moveTo>
                  <a:lnTo>
                    <a:pt x="3465" y="20"/>
                  </a:lnTo>
                  <a:lnTo>
                    <a:pt x="3077" y="78"/>
                  </a:lnTo>
                  <a:lnTo>
                    <a:pt x="2710" y="175"/>
                  </a:lnTo>
                  <a:lnTo>
                    <a:pt x="2342" y="310"/>
                  </a:lnTo>
                  <a:lnTo>
                    <a:pt x="2013" y="465"/>
                  </a:lnTo>
                  <a:lnTo>
                    <a:pt x="1703" y="658"/>
                  </a:lnTo>
                  <a:lnTo>
                    <a:pt x="1394" y="891"/>
                  </a:lnTo>
                  <a:lnTo>
                    <a:pt x="1123" y="1142"/>
                  </a:lnTo>
                  <a:lnTo>
                    <a:pt x="871" y="1413"/>
                  </a:lnTo>
                  <a:lnTo>
                    <a:pt x="658" y="1704"/>
                  </a:lnTo>
                  <a:lnTo>
                    <a:pt x="465" y="2033"/>
                  </a:lnTo>
                  <a:lnTo>
                    <a:pt x="290" y="2362"/>
                  </a:lnTo>
                  <a:lnTo>
                    <a:pt x="174" y="2710"/>
                  </a:lnTo>
                  <a:lnTo>
                    <a:pt x="78" y="3097"/>
                  </a:lnTo>
                  <a:lnTo>
                    <a:pt x="19" y="3465"/>
                  </a:lnTo>
                  <a:lnTo>
                    <a:pt x="0" y="3871"/>
                  </a:lnTo>
                  <a:lnTo>
                    <a:pt x="0" y="23690"/>
                  </a:lnTo>
                  <a:lnTo>
                    <a:pt x="7723" y="23690"/>
                  </a:lnTo>
                  <a:lnTo>
                    <a:pt x="7723" y="3871"/>
                  </a:lnTo>
                  <a:lnTo>
                    <a:pt x="7703" y="3465"/>
                  </a:lnTo>
                  <a:lnTo>
                    <a:pt x="7645" y="3097"/>
                  </a:lnTo>
                  <a:lnTo>
                    <a:pt x="7548" y="2710"/>
                  </a:lnTo>
                  <a:lnTo>
                    <a:pt x="7413" y="2362"/>
                  </a:lnTo>
                  <a:lnTo>
                    <a:pt x="7258" y="2033"/>
                  </a:lnTo>
                  <a:lnTo>
                    <a:pt x="7064" y="1704"/>
                  </a:lnTo>
                  <a:lnTo>
                    <a:pt x="6832" y="1413"/>
                  </a:lnTo>
                  <a:lnTo>
                    <a:pt x="6581" y="1142"/>
                  </a:lnTo>
                  <a:lnTo>
                    <a:pt x="6310" y="891"/>
                  </a:lnTo>
                  <a:lnTo>
                    <a:pt x="6019" y="658"/>
                  </a:lnTo>
                  <a:lnTo>
                    <a:pt x="5690" y="465"/>
                  </a:lnTo>
                  <a:lnTo>
                    <a:pt x="5361" y="310"/>
                  </a:lnTo>
                  <a:lnTo>
                    <a:pt x="5013" y="175"/>
                  </a:lnTo>
                  <a:lnTo>
                    <a:pt x="4626" y="78"/>
                  </a:lnTo>
                  <a:lnTo>
                    <a:pt x="4258" y="20"/>
                  </a:lnTo>
                  <a:lnTo>
                    <a:pt x="3852" y="0"/>
                  </a:lnTo>
                  <a:close/>
                </a:path>
              </a:pathLst>
            </a:custGeom>
            <a:solidFill>
              <a:srgbClr val="B297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338;p20">
              <a:extLst>
                <a:ext uri="{FF2B5EF4-FFF2-40B4-BE49-F238E27FC236}">
                  <a16:creationId xmlns:a16="http://schemas.microsoft.com/office/drawing/2014/main" id="{892CB048-9B44-4966-BEC1-A81B097FC49B}"/>
                </a:ext>
              </a:extLst>
            </p:cNvPr>
            <p:cNvSpPr/>
            <p:nvPr/>
          </p:nvSpPr>
          <p:spPr>
            <a:xfrm>
              <a:off x="2693725" y="3757700"/>
              <a:ext cx="651775" cy="529375"/>
            </a:xfrm>
            <a:custGeom>
              <a:rect l="l" t="t" r="r" b="b"/>
              <a:pathLst>
                <a:path w="26070" h="21175" extrusionOk="0">
                  <a:moveTo>
                    <a:pt x="13277" y="1"/>
                  </a:moveTo>
                  <a:lnTo>
                    <a:pt x="11226" y="20"/>
                  </a:lnTo>
                  <a:lnTo>
                    <a:pt x="9077" y="39"/>
                  </a:lnTo>
                  <a:lnTo>
                    <a:pt x="7045" y="117"/>
                  </a:lnTo>
                  <a:lnTo>
                    <a:pt x="5303" y="175"/>
                  </a:lnTo>
                  <a:lnTo>
                    <a:pt x="4065" y="252"/>
                  </a:lnTo>
                  <a:lnTo>
                    <a:pt x="3832" y="271"/>
                  </a:lnTo>
                  <a:lnTo>
                    <a:pt x="3600" y="310"/>
                  </a:lnTo>
                  <a:lnTo>
                    <a:pt x="3387" y="388"/>
                  </a:lnTo>
                  <a:lnTo>
                    <a:pt x="3174" y="465"/>
                  </a:lnTo>
                  <a:lnTo>
                    <a:pt x="2961" y="542"/>
                  </a:lnTo>
                  <a:lnTo>
                    <a:pt x="2748" y="659"/>
                  </a:lnTo>
                  <a:lnTo>
                    <a:pt x="2555" y="775"/>
                  </a:lnTo>
                  <a:lnTo>
                    <a:pt x="2381" y="910"/>
                  </a:lnTo>
                  <a:lnTo>
                    <a:pt x="2013" y="1181"/>
                  </a:lnTo>
                  <a:lnTo>
                    <a:pt x="1684" y="1491"/>
                  </a:lnTo>
                  <a:lnTo>
                    <a:pt x="1374" y="1820"/>
                  </a:lnTo>
                  <a:lnTo>
                    <a:pt x="1103" y="2168"/>
                  </a:lnTo>
                  <a:lnTo>
                    <a:pt x="852" y="2497"/>
                  </a:lnTo>
                  <a:lnTo>
                    <a:pt x="639" y="2826"/>
                  </a:lnTo>
                  <a:lnTo>
                    <a:pt x="445" y="3136"/>
                  </a:lnTo>
                  <a:lnTo>
                    <a:pt x="290" y="3388"/>
                  </a:lnTo>
                  <a:lnTo>
                    <a:pt x="78" y="3794"/>
                  </a:lnTo>
                  <a:lnTo>
                    <a:pt x="0" y="3949"/>
                  </a:lnTo>
                  <a:lnTo>
                    <a:pt x="349" y="3949"/>
                  </a:lnTo>
                  <a:lnTo>
                    <a:pt x="678" y="3988"/>
                  </a:lnTo>
                  <a:lnTo>
                    <a:pt x="987" y="4026"/>
                  </a:lnTo>
                  <a:lnTo>
                    <a:pt x="1316" y="4104"/>
                  </a:lnTo>
                  <a:lnTo>
                    <a:pt x="1626" y="4200"/>
                  </a:lnTo>
                  <a:lnTo>
                    <a:pt x="1955" y="4317"/>
                  </a:lnTo>
                  <a:lnTo>
                    <a:pt x="2265" y="4471"/>
                  </a:lnTo>
                  <a:lnTo>
                    <a:pt x="2574" y="4626"/>
                  </a:lnTo>
                  <a:lnTo>
                    <a:pt x="2884" y="4800"/>
                  </a:lnTo>
                  <a:lnTo>
                    <a:pt x="3174" y="5013"/>
                  </a:lnTo>
                  <a:lnTo>
                    <a:pt x="3484" y="5226"/>
                  </a:lnTo>
                  <a:lnTo>
                    <a:pt x="3774" y="5458"/>
                  </a:lnTo>
                  <a:lnTo>
                    <a:pt x="4065" y="5710"/>
                  </a:lnTo>
                  <a:lnTo>
                    <a:pt x="4336" y="5962"/>
                  </a:lnTo>
                  <a:lnTo>
                    <a:pt x="4626" y="6252"/>
                  </a:lnTo>
                  <a:lnTo>
                    <a:pt x="4897" y="6542"/>
                  </a:lnTo>
                  <a:lnTo>
                    <a:pt x="5458" y="7181"/>
                  </a:lnTo>
                  <a:lnTo>
                    <a:pt x="5981" y="7839"/>
                  </a:lnTo>
                  <a:lnTo>
                    <a:pt x="6484" y="8555"/>
                  </a:lnTo>
                  <a:lnTo>
                    <a:pt x="6968" y="9310"/>
                  </a:lnTo>
                  <a:lnTo>
                    <a:pt x="7452" y="10065"/>
                  </a:lnTo>
                  <a:lnTo>
                    <a:pt x="7897" y="10858"/>
                  </a:lnTo>
                  <a:lnTo>
                    <a:pt x="8342" y="11671"/>
                  </a:lnTo>
                  <a:lnTo>
                    <a:pt x="8748" y="12484"/>
                  </a:lnTo>
                  <a:lnTo>
                    <a:pt x="9135" y="13297"/>
                  </a:lnTo>
                  <a:lnTo>
                    <a:pt x="9523" y="14091"/>
                  </a:lnTo>
                  <a:lnTo>
                    <a:pt x="9871" y="14903"/>
                  </a:lnTo>
                  <a:lnTo>
                    <a:pt x="10200" y="15678"/>
                  </a:lnTo>
                  <a:lnTo>
                    <a:pt x="10781" y="17149"/>
                  </a:lnTo>
                  <a:lnTo>
                    <a:pt x="11264" y="18465"/>
                  </a:lnTo>
                  <a:lnTo>
                    <a:pt x="11652" y="19568"/>
                  </a:lnTo>
                  <a:lnTo>
                    <a:pt x="11942" y="20439"/>
                  </a:lnTo>
                  <a:lnTo>
                    <a:pt x="12155" y="21174"/>
                  </a:lnTo>
                  <a:lnTo>
                    <a:pt x="26071" y="19994"/>
                  </a:lnTo>
                  <a:lnTo>
                    <a:pt x="25858" y="19065"/>
                  </a:lnTo>
                  <a:lnTo>
                    <a:pt x="25626" y="18155"/>
                  </a:lnTo>
                  <a:lnTo>
                    <a:pt x="25374" y="17226"/>
                  </a:lnTo>
                  <a:lnTo>
                    <a:pt x="25122" y="16336"/>
                  </a:lnTo>
                  <a:lnTo>
                    <a:pt x="24851" y="15426"/>
                  </a:lnTo>
                  <a:lnTo>
                    <a:pt x="24561" y="14555"/>
                  </a:lnTo>
                  <a:lnTo>
                    <a:pt x="24251" y="13684"/>
                  </a:lnTo>
                  <a:lnTo>
                    <a:pt x="23942" y="12833"/>
                  </a:lnTo>
                  <a:lnTo>
                    <a:pt x="23632" y="12000"/>
                  </a:lnTo>
                  <a:lnTo>
                    <a:pt x="23303" y="11168"/>
                  </a:lnTo>
                  <a:lnTo>
                    <a:pt x="22974" y="10375"/>
                  </a:lnTo>
                  <a:lnTo>
                    <a:pt x="22626" y="9600"/>
                  </a:lnTo>
                  <a:lnTo>
                    <a:pt x="21948" y="8110"/>
                  </a:lnTo>
                  <a:lnTo>
                    <a:pt x="21271" y="6717"/>
                  </a:lnTo>
                  <a:lnTo>
                    <a:pt x="20593" y="5420"/>
                  </a:lnTo>
                  <a:lnTo>
                    <a:pt x="19955" y="4239"/>
                  </a:lnTo>
                  <a:lnTo>
                    <a:pt x="19316" y="3194"/>
                  </a:lnTo>
                  <a:lnTo>
                    <a:pt x="18755" y="2304"/>
                  </a:lnTo>
                  <a:lnTo>
                    <a:pt x="18213" y="1530"/>
                  </a:lnTo>
                  <a:lnTo>
                    <a:pt x="17748" y="930"/>
                  </a:lnTo>
                  <a:lnTo>
                    <a:pt x="17555" y="697"/>
                  </a:lnTo>
                  <a:lnTo>
                    <a:pt x="17361" y="504"/>
                  </a:lnTo>
                  <a:lnTo>
                    <a:pt x="17206" y="349"/>
                  </a:lnTo>
                  <a:lnTo>
                    <a:pt x="17051" y="252"/>
                  </a:lnTo>
                  <a:lnTo>
                    <a:pt x="16955" y="213"/>
                  </a:lnTo>
                  <a:lnTo>
                    <a:pt x="16819" y="175"/>
                  </a:lnTo>
                  <a:lnTo>
                    <a:pt x="16393" y="117"/>
                  </a:lnTo>
                  <a:lnTo>
                    <a:pt x="15793" y="59"/>
                  </a:lnTo>
                  <a:lnTo>
                    <a:pt x="15077" y="39"/>
                  </a:lnTo>
                  <a:lnTo>
                    <a:pt x="14226" y="20"/>
                  </a:lnTo>
                  <a:lnTo>
                    <a:pt x="13277" y="1"/>
                  </a:ln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339;p20">
              <a:extLst>
                <a:ext uri="{FF2B5EF4-FFF2-40B4-BE49-F238E27FC236}">
                  <a16:creationId xmlns:a16="http://schemas.microsoft.com/office/drawing/2014/main" id="{BF2A9021-9567-EB94-BF2F-F0D3AC099E5E}"/>
                </a:ext>
              </a:extLst>
            </p:cNvPr>
            <p:cNvSpPr/>
            <p:nvPr/>
          </p:nvSpPr>
          <p:spPr>
            <a:xfrm>
              <a:off x="4295300" y="3757700"/>
              <a:ext cx="651800" cy="529375"/>
            </a:xfrm>
            <a:custGeom>
              <a:rect l="l" t="t" r="r" b="b"/>
              <a:pathLst>
                <a:path w="26072" h="21175" extrusionOk="0">
                  <a:moveTo>
                    <a:pt x="12794" y="1"/>
                  </a:moveTo>
                  <a:lnTo>
                    <a:pt x="11846" y="20"/>
                  </a:lnTo>
                  <a:lnTo>
                    <a:pt x="10994" y="39"/>
                  </a:lnTo>
                  <a:lnTo>
                    <a:pt x="10278" y="59"/>
                  </a:lnTo>
                  <a:lnTo>
                    <a:pt x="9678" y="117"/>
                  </a:lnTo>
                  <a:lnTo>
                    <a:pt x="9252" y="175"/>
                  </a:lnTo>
                  <a:lnTo>
                    <a:pt x="9117" y="213"/>
                  </a:lnTo>
                  <a:lnTo>
                    <a:pt x="9020" y="252"/>
                  </a:lnTo>
                  <a:lnTo>
                    <a:pt x="8884" y="349"/>
                  </a:lnTo>
                  <a:lnTo>
                    <a:pt x="8710" y="504"/>
                  </a:lnTo>
                  <a:lnTo>
                    <a:pt x="8536" y="697"/>
                  </a:lnTo>
                  <a:lnTo>
                    <a:pt x="8323" y="930"/>
                  </a:lnTo>
                  <a:lnTo>
                    <a:pt x="7859" y="1530"/>
                  </a:lnTo>
                  <a:lnTo>
                    <a:pt x="7336" y="2304"/>
                  </a:lnTo>
                  <a:lnTo>
                    <a:pt x="6755" y="3194"/>
                  </a:lnTo>
                  <a:lnTo>
                    <a:pt x="6136" y="4239"/>
                  </a:lnTo>
                  <a:lnTo>
                    <a:pt x="5478" y="5420"/>
                  </a:lnTo>
                  <a:lnTo>
                    <a:pt x="4801" y="6717"/>
                  </a:lnTo>
                  <a:lnTo>
                    <a:pt x="4123" y="8110"/>
                  </a:lnTo>
                  <a:lnTo>
                    <a:pt x="3446" y="9600"/>
                  </a:lnTo>
                  <a:lnTo>
                    <a:pt x="3117" y="10375"/>
                  </a:lnTo>
                  <a:lnTo>
                    <a:pt x="2768" y="11168"/>
                  </a:lnTo>
                  <a:lnTo>
                    <a:pt x="2459" y="12000"/>
                  </a:lnTo>
                  <a:lnTo>
                    <a:pt x="2130" y="12833"/>
                  </a:lnTo>
                  <a:lnTo>
                    <a:pt x="1820" y="13684"/>
                  </a:lnTo>
                  <a:lnTo>
                    <a:pt x="1530" y="14555"/>
                  </a:lnTo>
                  <a:lnTo>
                    <a:pt x="1239" y="15426"/>
                  </a:lnTo>
                  <a:lnTo>
                    <a:pt x="949" y="16336"/>
                  </a:lnTo>
                  <a:lnTo>
                    <a:pt x="697" y="17226"/>
                  </a:lnTo>
                  <a:lnTo>
                    <a:pt x="446" y="18155"/>
                  </a:lnTo>
                  <a:lnTo>
                    <a:pt x="213" y="19065"/>
                  </a:lnTo>
                  <a:lnTo>
                    <a:pt x="1" y="19994"/>
                  </a:lnTo>
                  <a:lnTo>
                    <a:pt x="13916" y="21174"/>
                  </a:lnTo>
                  <a:lnTo>
                    <a:pt x="14149" y="20439"/>
                  </a:lnTo>
                  <a:lnTo>
                    <a:pt x="14420" y="19568"/>
                  </a:lnTo>
                  <a:lnTo>
                    <a:pt x="14807" y="18465"/>
                  </a:lnTo>
                  <a:lnTo>
                    <a:pt x="15291" y="17149"/>
                  </a:lnTo>
                  <a:lnTo>
                    <a:pt x="15891" y="15678"/>
                  </a:lnTo>
                  <a:lnTo>
                    <a:pt x="16220" y="14903"/>
                  </a:lnTo>
                  <a:lnTo>
                    <a:pt x="16568" y="14091"/>
                  </a:lnTo>
                  <a:lnTo>
                    <a:pt x="16936" y="13297"/>
                  </a:lnTo>
                  <a:lnTo>
                    <a:pt x="17323" y="12484"/>
                  </a:lnTo>
                  <a:lnTo>
                    <a:pt x="17729" y="11671"/>
                  </a:lnTo>
                  <a:lnTo>
                    <a:pt x="18174" y="10858"/>
                  </a:lnTo>
                  <a:lnTo>
                    <a:pt x="18620" y="10065"/>
                  </a:lnTo>
                  <a:lnTo>
                    <a:pt x="19103" y="9310"/>
                  </a:lnTo>
                  <a:lnTo>
                    <a:pt x="19587" y="8555"/>
                  </a:lnTo>
                  <a:lnTo>
                    <a:pt x="20091" y="7839"/>
                  </a:lnTo>
                  <a:lnTo>
                    <a:pt x="20632" y="7181"/>
                  </a:lnTo>
                  <a:lnTo>
                    <a:pt x="21174" y="6542"/>
                  </a:lnTo>
                  <a:lnTo>
                    <a:pt x="21445" y="6252"/>
                  </a:lnTo>
                  <a:lnTo>
                    <a:pt x="21736" y="5962"/>
                  </a:lnTo>
                  <a:lnTo>
                    <a:pt x="22026" y="5710"/>
                  </a:lnTo>
                  <a:lnTo>
                    <a:pt x="22316" y="5458"/>
                  </a:lnTo>
                  <a:lnTo>
                    <a:pt x="22607" y="5226"/>
                  </a:lnTo>
                  <a:lnTo>
                    <a:pt x="22897" y="5013"/>
                  </a:lnTo>
                  <a:lnTo>
                    <a:pt x="23207" y="4800"/>
                  </a:lnTo>
                  <a:lnTo>
                    <a:pt x="23497" y="4626"/>
                  </a:lnTo>
                  <a:lnTo>
                    <a:pt x="23807" y="4471"/>
                  </a:lnTo>
                  <a:lnTo>
                    <a:pt x="24116" y="4317"/>
                  </a:lnTo>
                  <a:lnTo>
                    <a:pt x="24445" y="4200"/>
                  </a:lnTo>
                  <a:lnTo>
                    <a:pt x="24755" y="4104"/>
                  </a:lnTo>
                  <a:lnTo>
                    <a:pt x="25084" y="4026"/>
                  </a:lnTo>
                  <a:lnTo>
                    <a:pt x="25413" y="3988"/>
                  </a:lnTo>
                  <a:lnTo>
                    <a:pt x="25742" y="3949"/>
                  </a:lnTo>
                  <a:lnTo>
                    <a:pt x="26071" y="3949"/>
                  </a:lnTo>
                  <a:lnTo>
                    <a:pt x="25994" y="3794"/>
                  </a:lnTo>
                  <a:lnTo>
                    <a:pt x="25781" y="3388"/>
                  </a:lnTo>
                  <a:lnTo>
                    <a:pt x="25626" y="3136"/>
                  </a:lnTo>
                  <a:lnTo>
                    <a:pt x="25452" y="2826"/>
                  </a:lnTo>
                  <a:lnTo>
                    <a:pt x="25220" y="2497"/>
                  </a:lnTo>
                  <a:lnTo>
                    <a:pt x="24987" y="2168"/>
                  </a:lnTo>
                  <a:lnTo>
                    <a:pt x="24697" y="1820"/>
                  </a:lnTo>
                  <a:lnTo>
                    <a:pt x="24407" y="1491"/>
                  </a:lnTo>
                  <a:lnTo>
                    <a:pt x="24058" y="1181"/>
                  </a:lnTo>
                  <a:lnTo>
                    <a:pt x="23710" y="910"/>
                  </a:lnTo>
                  <a:lnTo>
                    <a:pt x="23516" y="775"/>
                  </a:lnTo>
                  <a:lnTo>
                    <a:pt x="23323" y="659"/>
                  </a:lnTo>
                  <a:lnTo>
                    <a:pt x="23110" y="542"/>
                  </a:lnTo>
                  <a:lnTo>
                    <a:pt x="22916" y="465"/>
                  </a:lnTo>
                  <a:lnTo>
                    <a:pt x="22684" y="388"/>
                  </a:lnTo>
                  <a:lnTo>
                    <a:pt x="22471" y="310"/>
                  </a:lnTo>
                  <a:lnTo>
                    <a:pt x="22239" y="271"/>
                  </a:lnTo>
                  <a:lnTo>
                    <a:pt x="22007" y="252"/>
                  </a:lnTo>
                  <a:lnTo>
                    <a:pt x="20768" y="175"/>
                  </a:lnTo>
                  <a:lnTo>
                    <a:pt x="19026" y="117"/>
                  </a:lnTo>
                  <a:lnTo>
                    <a:pt x="16994" y="39"/>
                  </a:lnTo>
                  <a:lnTo>
                    <a:pt x="14845" y="20"/>
                  </a:lnTo>
                  <a:lnTo>
                    <a:pt x="12794" y="1"/>
                  </a:ln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340;p20">
              <a:extLst>
                <a:ext uri="{FF2B5EF4-FFF2-40B4-BE49-F238E27FC236}">
                  <a16:creationId xmlns:a16="http://schemas.microsoft.com/office/drawing/2014/main" id="{9E331AEF-4C99-E01C-AED5-05FF254B72EB}"/>
                </a:ext>
              </a:extLst>
            </p:cNvPr>
            <p:cNvSpPr/>
            <p:nvPr/>
          </p:nvSpPr>
          <p:spPr>
            <a:xfrm>
              <a:off x="2782750" y="4235275"/>
              <a:ext cx="2054500" cy="974525"/>
            </a:xfrm>
            <a:custGeom>
              <a:rect l="l" t="t" r="r" b="b"/>
              <a:pathLst>
                <a:path w="82180" h="38981" extrusionOk="0">
                  <a:moveTo>
                    <a:pt x="37335" y="0"/>
                  </a:moveTo>
                  <a:lnTo>
                    <a:pt x="34026" y="39"/>
                  </a:lnTo>
                  <a:lnTo>
                    <a:pt x="30755" y="97"/>
                  </a:lnTo>
                  <a:lnTo>
                    <a:pt x="27581" y="175"/>
                  </a:lnTo>
                  <a:lnTo>
                    <a:pt x="24484" y="271"/>
                  </a:lnTo>
                  <a:lnTo>
                    <a:pt x="21503" y="407"/>
                  </a:lnTo>
                  <a:lnTo>
                    <a:pt x="18677" y="542"/>
                  </a:lnTo>
                  <a:lnTo>
                    <a:pt x="16026" y="716"/>
                  </a:lnTo>
                  <a:lnTo>
                    <a:pt x="13549" y="910"/>
                  </a:lnTo>
                  <a:lnTo>
                    <a:pt x="12407" y="1026"/>
                  </a:lnTo>
                  <a:lnTo>
                    <a:pt x="11303" y="1142"/>
                  </a:lnTo>
                  <a:lnTo>
                    <a:pt x="10258" y="1258"/>
                  </a:lnTo>
                  <a:lnTo>
                    <a:pt x="9291" y="1394"/>
                  </a:lnTo>
                  <a:lnTo>
                    <a:pt x="8381" y="1529"/>
                  </a:lnTo>
                  <a:lnTo>
                    <a:pt x="7549" y="1665"/>
                  </a:lnTo>
                  <a:lnTo>
                    <a:pt x="6774" y="1820"/>
                  </a:lnTo>
                  <a:lnTo>
                    <a:pt x="6078" y="1975"/>
                  </a:lnTo>
                  <a:lnTo>
                    <a:pt x="5458" y="2129"/>
                  </a:lnTo>
                  <a:lnTo>
                    <a:pt x="4936" y="2304"/>
                  </a:lnTo>
                  <a:lnTo>
                    <a:pt x="4471" y="2478"/>
                  </a:lnTo>
                  <a:lnTo>
                    <a:pt x="4278" y="2575"/>
                  </a:lnTo>
                  <a:lnTo>
                    <a:pt x="4104" y="2671"/>
                  </a:lnTo>
                  <a:lnTo>
                    <a:pt x="3968" y="2768"/>
                  </a:lnTo>
                  <a:lnTo>
                    <a:pt x="3833" y="2865"/>
                  </a:lnTo>
                  <a:lnTo>
                    <a:pt x="3736" y="2962"/>
                  </a:lnTo>
                  <a:lnTo>
                    <a:pt x="3658" y="3058"/>
                  </a:lnTo>
                  <a:lnTo>
                    <a:pt x="3523" y="3271"/>
                  </a:lnTo>
                  <a:lnTo>
                    <a:pt x="3387" y="3542"/>
                  </a:lnTo>
                  <a:lnTo>
                    <a:pt x="3252" y="3833"/>
                  </a:lnTo>
                  <a:lnTo>
                    <a:pt x="3136" y="4162"/>
                  </a:lnTo>
                  <a:lnTo>
                    <a:pt x="3020" y="4549"/>
                  </a:lnTo>
                  <a:lnTo>
                    <a:pt x="2904" y="4936"/>
                  </a:lnTo>
                  <a:lnTo>
                    <a:pt x="2671" y="5845"/>
                  </a:lnTo>
                  <a:lnTo>
                    <a:pt x="2439" y="6852"/>
                  </a:lnTo>
                  <a:lnTo>
                    <a:pt x="2246" y="7974"/>
                  </a:lnTo>
                  <a:lnTo>
                    <a:pt x="2052" y="9194"/>
                  </a:lnTo>
                  <a:lnTo>
                    <a:pt x="1858" y="10491"/>
                  </a:lnTo>
                  <a:lnTo>
                    <a:pt x="1684" y="11865"/>
                  </a:lnTo>
                  <a:lnTo>
                    <a:pt x="1529" y="13297"/>
                  </a:lnTo>
                  <a:lnTo>
                    <a:pt x="1375" y="14787"/>
                  </a:lnTo>
                  <a:lnTo>
                    <a:pt x="1220" y="16316"/>
                  </a:lnTo>
                  <a:lnTo>
                    <a:pt x="968" y="19452"/>
                  </a:lnTo>
                  <a:lnTo>
                    <a:pt x="736" y="22626"/>
                  </a:lnTo>
                  <a:lnTo>
                    <a:pt x="562" y="25761"/>
                  </a:lnTo>
                  <a:lnTo>
                    <a:pt x="387" y="28742"/>
                  </a:lnTo>
                  <a:lnTo>
                    <a:pt x="271" y="31509"/>
                  </a:lnTo>
                  <a:lnTo>
                    <a:pt x="155" y="33967"/>
                  </a:lnTo>
                  <a:lnTo>
                    <a:pt x="39" y="37606"/>
                  </a:lnTo>
                  <a:lnTo>
                    <a:pt x="0" y="38980"/>
                  </a:lnTo>
                  <a:lnTo>
                    <a:pt x="82180" y="38980"/>
                  </a:lnTo>
                  <a:lnTo>
                    <a:pt x="82122" y="37490"/>
                  </a:lnTo>
                  <a:lnTo>
                    <a:pt x="81947" y="33561"/>
                  </a:lnTo>
                  <a:lnTo>
                    <a:pt x="81812" y="30929"/>
                  </a:lnTo>
                  <a:lnTo>
                    <a:pt x="81638" y="27968"/>
                  </a:lnTo>
                  <a:lnTo>
                    <a:pt x="81444" y="24793"/>
                  </a:lnTo>
                  <a:lnTo>
                    <a:pt x="81212" y="21484"/>
                  </a:lnTo>
                  <a:lnTo>
                    <a:pt x="80922" y="18136"/>
                  </a:lnTo>
                  <a:lnTo>
                    <a:pt x="80786" y="16490"/>
                  </a:lnTo>
                  <a:lnTo>
                    <a:pt x="80612" y="14865"/>
                  </a:lnTo>
                  <a:lnTo>
                    <a:pt x="80438" y="13297"/>
                  </a:lnTo>
                  <a:lnTo>
                    <a:pt x="80264" y="11768"/>
                  </a:lnTo>
                  <a:lnTo>
                    <a:pt x="80070" y="10297"/>
                  </a:lnTo>
                  <a:lnTo>
                    <a:pt x="79876" y="8923"/>
                  </a:lnTo>
                  <a:lnTo>
                    <a:pt x="79664" y="7626"/>
                  </a:lnTo>
                  <a:lnTo>
                    <a:pt x="79431" y="6426"/>
                  </a:lnTo>
                  <a:lnTo>
                    <a:pt x="79199" y="5342"/>
                  </a:lnTo>
                  <a:lnTo>
                    <a:pt x="78967" y="4394"/>
                  </a:lnTo>
                  <a:lnTo>
                    <a:pt x="78831" y="3968"/>
                  </a:lnTo>
                  <a:lnTo>
                    <a:pt x="78696" y="3581"/>
                  </a:lnTo>
                  <a:lnTo>
                    <a:pt x="78580" y="3233"/>
                  </a:lnTo>
                  <a:lnTo>
                    <a:pt x="78444" y="2923"/>
                  </a:lnTo>
                  <a:lnTo>
                    <a:pt x="78289" y="2633"/>
                  </a:lnTo>
                  <a:lnTo>
                    <a:pt x="78154" y="2420"/>
                  </a:lnTo>
                  <a:lnTo>
                    <a:pt x="78018" y="2226"/>
                  </a:lnTo>
                  <a:lnTo>
                    <a:pt x="77864" y="2071"/>
                  </a:lnTo>
                  <a:lnTo>
                    <a:pt x="77786" y="2013"/>
                  </a:lnTo>
                  <a:lnTo>
                    <a:pt x="77670" y="1955"/>
                  </a:lnTo>
                  <a:lnTo>
                    <a:pt x="77380" y="1839"/>
                  </a:lnTo>
                  <a:lnTo>
                    <a:pt x="77012" y="1742"/>
                  </a:lnTo>
                  <a:lnTo>
                    <a:pt x="76547" y="1626"/>
                  </a:lnTo>
                  <a:lnTo>
                    <a:pt x="76006" y="1510"/>
                  </a:lnTo>
                  <a:lnTo>
                    <a:pt x="75367" y="1413"/>
                  </a:lnTo>
                  <a:lnTo>
                    <a:pt x="74670" y="1316"/>
                  </a:lnTo>
                  <a:lnTo>
                    <a:pt x="73896" y="1220"/>
                  </a:lnTo>
                  <a:lnTo>
                    <a:pt x="72115" y="1026"/>
                  </a:lnTo>
                  <a:lnTo>
                    <a:pt x="70102" y="852"/>
                  </a:lnTo>
                  <a:lnTo>
                    <a:pt x="67819" y="697"/>
                  </a:lnTo>
                  <a:lnTo>
                    <a:pt x="65341" y="542"/>
                  </a:lnTo>
                  <a:lnTo>
                    <a:pt x="62670" y="426"/>
                  </a:lnTo>
                  <a:lnTo>
                    <a:pt x="59845" y="310"/>
                  </a:lnTo>
                  <a:lnTo>
                    <a:pt x="56864" y="213"/>
                  </a:lnTo>
                  <a:lnTo>
                    <a:pt x="53767" y="136"/>
                  </a:lnTo>
                  <a:lnTo>
                    <a:pt x="50574" y="58"/>
                  </a:lnTo>
                  <a:lnTo>
                    <a:pt x="47303" y="20"/>
                  </a:lnTo>
                  <a:lnTo>
                    <a:pt x="43993" y="0"/>
                  </a:ln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341;p20">
              <a:extLst>
                <a:ext uri="{FF2B5EF4-FFF2-40B4-BE49-F238E27FC236}">
                  <a16:creationId xmlns:a16="http://schemas.microsoft.com/office/drawing/2014/main" id="{32F99657-A2A8-2075-F6C8-B4B8EA3D74E0}"/>
                </a:ext>
              </a:extLst>
            </p:cNvPr>
            <p:cNvSpPr/>
            <p:nvPr/>
          </p:nvSpPr>
          <p:spPr>
            <a:xfrm>
              <a:off x="2901775" y="4219800"/>
              <a:ext cx="1816450" cy="902900"/>
            </a:xfrm>
            <a:custGeom>
              <a:rect l="l" t="t" r="r" b="b"/>
              <a:pathLst>
                <a:path w="72658" h="36116" extrusionOk="0">
                  <a:moveTo>
                    <a:pt x="35013" y="0"/>
                  </a:moveTo>
                  <a:lnTo>
                    <a:pt x="33329" y="39"/>
                  </a:lnTo>
                  <a:lnTo>
                    <a:pt x="31355" y="77"/>
                  </a:lnTo>
                  <a:lnTo>
                    <a:pt x="29110" y="155"/>
                  </a:lnTo>
                  <a:lnTo>
                    <a:pt x="24116" y="329"/>
                  </a:lnTo>
                  <a:lnTo>
                    <a:pt x="21484" y="445"/>
                  </a:lnTo>
                  <a:lnTo>
                    <a:pt x="18813" y="581"/>
                  </a:lnTo>
                  <a:lnTo>
                    <a:pt x="16200" y="716"/>
                  </a:lnTo>
                  <a:lnTo>
                    <a:pt x="13684" y="852"/>
                  </a:lnTo>
                  <a:lnTo>
                    <a:pt x="11304" y="1006"/>
                  </a:lnTo>
                  <a:lnTo>
                    <a:pt x="9155" y="1181"/>
                  </a:lnTo>
                  <a:lnTo>
                    <a:pt x="7278" y="1335"/>
                  </a:lnTo>
                  <a:lnTo>
                    <a:pt x="5710" y="1490"/>
                  </a:lnTo>
                  <a:lnTo>
                    <a:pt x="5071" y="1587"/>
                  </a:lnTo>
                  <a:lnTo>
                    <a:pt x="4530" y="1665"/>
                  </a:lnTo>
                  <a:lnTo>
                    <a:pt x="4104" y="1742"/>
                  </a:lnTo>
                  <a:lnTo>
                    <a:pt x="3794" y="1819"/>
                  </a:lnTo>
                  <a:lnTo>
                    <a:pt x="3678" y="1877"/>
                  </a:lnTo>
                  <a:lnTo>
                    <a:pt x="3562" y="1974"/>
                  </a:lnTo>
                  <a:lnTo>
                    <a:pt x="3446" y="2110"/>
                  </a:lnTo>
                  <a:lnTo>
                    <a:pt x="3330" y="2265"/>
                  </a:lnTo>
                  <a:lnTo>
                    <a:pt x="3213" y="2458"/>
                  </a:lnTo>
                  <a:lnTo>
                    <a:pt x="3097" y="2690"/>
                  </a:lnTo>
                  <a:lnTo>
                    <a:pt x="3001" y="2942"/>
                  </a:lnTo>
                  <a:lnTo>
                    <a:pt x="2884" y="3232"/>
                  </a:lnTo>
                  <a:lnTo>
                    <a:pt x="2691" y="3871"/>
                  </a:lnTo>
                  <a:lnTo>
                    <a:pt x="2497" y="4626"/>
                  </a:lnTo>
                  <a:lnTo>
                    <a:pt x="2304" y="5477"/>
                  </a:lnTo>
                  <a:lnTo>
                    <a:pt x="2130" y="6426"/>
                  </a:lnTo>
                  <a:lnTo>
                    <a:pt x="1955" y="7432"/>
                  </a:lnTo>
                  <a:lnTo>
                    <a:pt x="1801" y="8516"/>
                  </a:lnTo>
                  <a:lnTo>
                    <a:pt x="1646" y="9639"/>
                  </a:lnTo>
                  <a:lnTo>
                    <a:pt x="1491" y="10839"/>
                  </a:lnTo>
                  <a:lnTo>
                    <a:pt x="1220" y="13316"/>
                  </a:lnTo>
                  <a:lnTo>
                    <a:pt x="988" y="15890"/>
                  </a:lnTo>
                  <a:lnTo>
                    <a:pt x="775" y="18484"/>
                  </a:lnTo>
                  <a:lnTo>
                    <a:pt x="601" y="21038"/>
                  </a:lnTo>
                  <a:lnTo>
                    <a:pt x="446" y="23477"/>
                  </a:lnTo>
                  <a:lnTo>
                    <a:pt x="310" y="25703"/>
                  </a:lnTo>
                  <a:lnTo>
                    <a:pt x="117" y="29322"/>
                  </a:lnTo>
                  <a:lnTo>
                    <a:pt x="1" y="31316"/>
                  </a:lnTo>
                  <a:lnTo>
                    <a:pt x="20" y="31567"/>
                  </a:lnTo>
                  <a:lnTo>
                    <a:pt x="59" y="31819"/>
                  </a:lnTo>
                  <a:lnTo>
                    <a:pt x="136" y="32051"/>
                  </a:lnTo>
                  <a:lnTo>
                    <a:pt x="272" y="32283"/>
                  </a:lnTo>
                  <a:lnTo>
                    <a:pt x="465" y="32516"/>
                  </a:lnTo>
                  <a:lnTo>
                    <a:pt x="697" y="32748"/>
                  </a:lnTo>
                  <a:lnTo>
                    <a:pt x="988" y="32980"/>
                  </a:lnTo>
                  <a:lnTo>
                    <a:pt x="1336" y="33193"/>
                  </a:lnTo>
                  <a:lnTo>
                    <a:pt x="1762" y="33406"/>
                  </a:lnTo>
                  <a:lnTo>
                    <a:pt x="2246" y="33619"/>
                  </a:lnTo>
                  <a:lnTo>
                    <a:pt x="2788" y="33812"/>
                  </a:lnTo>
                  <a:lnTo>
                    <a:pt x="3426" y="34006"/>
                  </a:lnTo>
                  <a:lnTo>
                    <a:pt x="4123" y="34199"/>
                  </a:lnTo>
                  <a:lnTo>
                    <a:pt x="4897" y="34374"/>
                  </a:lnTo>
                  <a:lnTo>
                    <a:pt x="5768" y="34548"/>
                  </a:lnTo>
                  <a:lnTo>
                    <a:pt x="6717" y="34703"/>
                  </a:lnTo>
                  <a:lnTo>
                    <a:pt x="7762" y="34877"/>
                  </a:lnTo>
                  <a:lnTo>
                    <a:pt x="8884" y="35012"/>
                  </a:lnTo>
                  <a:lnTo>
                    <a:pt x="10123" y="35167"/>
                  </a:lnTo>
                  <a:lnTo>
                    <a:pt x="11458" y="35303"/>
                  </a:lnTo>
                  <a:lnTo>
                    <a:pt x="12891" y="35419"/>
                  </a:lnTo>
                  <a:lnTo>
                    <a:pt x="14420" y="35535"/>
                  </a:lnTo>
                  <a:lnTo>
                    <a:pt x="16065" y="35632"/>
                  </a:lnTo>
                  <a:lnTo>
                    <a:pt x="17826" y="35728"/>
                  </a:lnTo>
                  <a:lnTo>
                    <a:pt x="19703" y="35825"/>
                  </a:lnTo>
                  <a:lnTo>
                    <a:pt x="21697" y="35903"/>
                  </a:lnTo>
                  <a:lnTo>
                    <a:pt x="23807" y="35961"/>
                  </a:lnTo>
                  <a:lnTo>
                    <a:pt x="26052" y="36019"/>
                  </a:lnTo>
                  <a:lnTo>
                    <a:pt x="28413" y="36057"/>
                  </a:lnTo>
                  <a:lnTo>
                    <a:pt x="30910" y="36077"/>
                  </a:lnTo>
                  <a:lnTo>
                    <a:pt x="33561" y="36096"/>
                  </a:lnTo>
                  <a:lnTo>
                    <a:pt x="36329" y="36115"/>
                  </a:lnTo>
                  <a:lnTo>
                    <a:pt x="39097" y="36096"/>
                  </a:lnTo>
                  <a:lnTo>
                    <a:pt x="41748" y="36077"/>
                  </a:lnTo>
                  <a:lnTo>
                    <a:pt x="44245" y="36057"/>
                  </a:lnTo>
                  <a:lnTo>
                    <a:pt x="46606" y="36019"/>
                  </a:lnTo>
                  <a:lnTo>
                    <a:pt x="48851" y="35961"/>
                  </a:lnTo>
                  <a:lnTo>
                    <a:pt x="50961" y="35903"/>
                  </a:lnTo>
                  <a:lnTo>
                    <a:pt x="52955" y="35825"/>
                  </a:lnTo>
                  <a:lnTo>
                    <a:pt x="54832" y="35728"/>
                  </a:lnTo>
                  <a:lnTo>
                    <a:pt x="56593" y="35632"/>
                  </a:lnTo>
                  <a:lnTo>
                    <a:pt x="58238" y="35535"/>
                  </a:lnTo>
                  <a:lnTo>
                    <a:pt x="59767" y="35419"/>
                  </a:lnTo>
                  <a:lnTo>
                    <a:pt x="61200" y="35303"/>
                  </a:lnTo>
                  <a:lnTo>
                    <a:pt x="62535" y="35167"/>
                  </a:lnTo>
                  <a:lnTo>
                    <a:pt x="63774" y="35012"/>
                  </a:lnTo>
                  <a:lnTo>
                    <a:pt x="64896" y="34877"/>
                  </a:lnTo>
                  <a:lnTo>
                    <a:pt x="65941" y="34703"/>
                  </a:lnTo>
                  <a:lnTo>
                    <a:pt x="66890" y="34548"/>
                  </a:lnTo>
                  <a:lnTo>
                    <a:pt x="67761" y="34374"/>
                  </a:lnTo>
                  <a:lnTo>
                    <a:pt x="68535" y="34199"/>
                  </a:lnTo>
                  <a:lnTo>
                    <a:pt x="69232" y="34006"/>
                  </a:lnTo>
                  <a:lnTo>
                    <a:pt x="69870" y="33812"/>
                  </a:lnTo>
                  <a:lnTo>
                    <a:pt x="70412" y="33619"/>
                  </a:lnTo>
                  <a:lnTo>
                    <a:pt x="70896" y="33406"/>
                  </a:lnTo>
                  <a:lnTo>
                    <a:pt x="71322" y="33193"/>
                  </a:lnTo>
                  <a:lnTo>
                    <a:pt x="71670" y="32980"/>
                  </a:lnTo>
                  <a:lnTo>
                    <a:pt x="71961" y="32748"/>
                  </a:lnTo>
                  <a:lnTo>
                    <a:pt x="72193" y="32516"/>
                  </a:lnTo>
                  <a:lnTo>
                    <a:pt x="72386" y="32283"/>
                  </a:lnTo>
                  <a:lnTo>
                    <a:pt x="72522" y="32051"/>
                  </a:lnTo>
                  <a:lnTo>
                    <a:pt x="72599" y="31819"/>
                  </a:lnTo>
                  <a:lnTo>
                    <a:pt x="72638" y="31567"/>
                  </a:lnTo>
                  <a:lnTo>
                    <a:pt x="72657" y="31316"/>
                  </a:lnTo>
                  <a:lnTo>
                    <a:pt x="72541" y="29322"/>
                  </a:lnTo>
                  <a:lnTo>
                    <a:pt x="72348" y="25703"/>
                  </a:lnTo>
                  <a:lnTo>
                    <a:pt x="72212" y="23477"/>
                  </a:lnTo>
                  <a:lnTo>
                    <a:pt x="72057" y="21038"/>
                  </a:lnTo>
                  <a:lnTo>
                    <a:pt x="71883" y="18484"/>
                  </a:lnTo>
                  <a:lnTo>
                    <a:pt x="71670" y="15890"/>
                  </a:lnTo>
                  <a:lnTo>
                    <a:pt x="71438" y="13316"/>
                  </a:lnTo>
                  <a:lnTo>
                    <a:pt x="71167" y="10839"/>
                  </a:lnTo>
                  <a:lnTo>
                    <a:pt x="71012" y="9639"/>
                  </a:lnTo>
                  <a:lnTo>
                    <a:pt x="70857" y="8516"/>
                  </a:lnTo>
                  <a:lnTo>
                    <a:pt x="70703" y="7432"/>
                  </a:lnTo>
                  <a:lnTo>
                    <a:pt x="70528" y="6426"/>
                  </a:lnTo>
                  <a:lnTo>
                    <a:pt x="70354" y="5477"/>
                  </a:lnTo>
                  <a:lnTo>
                    <a:pt x="70161" y="4626"/>
                  </a:lnTo>
                  <a:lnTo>
                    <a:pt x="69967" y="3871"/>
                  </a:lnTo>
                  <a:lnTo>
                    <a:pt x="69774" y="3232"/>
                  </a:lnTo>
                  <a:lnTo>
                    <a:pt x="69657" y="2942"/>
                  </a:lnTo>
                  <a:lnTo>
                    <a:pt x="69561" y="2690"/>
                  </a:lnTo>
                  <a:lnTo>
                    <a:pt x="69445" y="2458"/>
                  </a:lnTo>
                  <a:lnTo>
                    <a:pt x="69328" y="2265"/>
                  </a:lnTo>
                  <a:lnTo>
                    <a:pt x="69212" y="2110"/>
                  </a:lnTo>
                  <a:lnTo>
                    <a:pt x="69096" y="1974"/>
                  </a:lnTo>
                  <a:lnTo>
                    <a:pt x="68980" y="1877"/>
                  </a:lnTo>
                  <a:lnTo>
                    <a:pt x="68864" y="1819"/>
                  </a:lnTo>
                  <a:lnTo>
                    <a:pt x="68554" y="1742"/>
                  </a:lnTo>
                  <a:lnTo>
                    <a:pt x="68128" y="1665"/>
                  </a:lnTo>
                  <a:lnTo>
                    <a:pt x="67587" y="1587"/>
                  </a:lnTo>
                  <a:lnTo>
                    <a:pt x="66948" y="1490"/>
                  </a:lnTo>
                  <a:lnTo>
                    <a:pt x="65380" y="1335"/>
                  </a:lnTo>
                  <a:lnTo>
                    <a:pt x="63503" y="1181"/>
                  </a:lnTo>
                  <a:lnTo>
                    <a:pt x="61335" y="1006"/>
                  </a:lnTo>
                  <a:lnTo>
                    <a:pt x="58974" y="852"/>
                  </a:lnTo>
                  <a:lnTo>
                    <a:pt x="56458" y="716"/>
                  </a:lnTo>
                  <a:lnTo>
                    <a:pt x="53845" y="581"/>
                  </a:lnTo>
                  <a:lnTo>
                    <a:pt x="51174" y="445"/>
                  </a:lnTo>
                  <a:lnTo>
                    <a:pt x="48542" y="329"/>
                  </a:lnTo>
                  <a:lnTo>
                    <a:pt x="43548" y="155"/>
                  </a:lnTo>
                  <a:lnTo>
                    <a:pt x="41303" y="77"/>
                  </a:lnTo>
                  <a:lnTo>
                    <a:pt x="39329" y="39"/>
                  </a:lnTo>
                  <a:lnTo>
                    <a:pt x="37645" y="0"/>
                  </a:lnTo>
                  <a:close/>
                </a:path>
              </a:pathLst>
            </a:custGeom>
            <a:solidFill>
              <a:srgbClr val="5F47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342;p20">
              <a:extLst>
                <a:ext uri="{FF2B5EF4-FFF2-40B4-BE49-F238E27FC236}">
                  <a16:creationId xmlns:a16="http://schemas.microsoft.com/office/drawing/2014/main" id="{3678A7A0-CED7-34D0-1F21-DCFF322647AC}"/>
                </a:ext>
              </a:extLst>
            </p:cNvPr>
            <p:cNvSpPr/>
            <p:nvPr/>
          </p:nvSpPr>
          <p:spPr>
            <a:xfrm>
              <a:off x="3555950" y="4617525"/>
              <a:ext cx="514375" cy="232275"/>
            </a:xfrm>
            <a:custGeom>
              <a:rect l="l" t="t" r="r" b="b"/>
              <a:pathLst>
                <a:path w="20575" h="9291" extrusionOk="0">
                  <a:moveTo>
                    <a:pt x="10181" y="0"/>
                  </a:moveTo>
                  <a:lnTo>
                    <a:pt x="10027" y="20"/>
                  </a:lnTo>
                  <a:lnTo>
                    <a:pt x="9852" y="39"/>
                  </a:lnTo>
                  <a:lnTo>
                    <a:pt x="9349" y="136"/>
                  </a:lnTo>
                  <a:lnTo>
                    <a:pt x="8730" y="291"/>
                  </a:lnTo>
                  <a:lnTo>
                    <a:pt x="7994" y="504"/>
                  </a:lnTo>
                  <a:lnTo>
                    <a:pt x="7201" y="755"/>
                  </a:lnTo>
                  <a:lnTo>
                    <a:pt x="6330" y="1046"/>
                  </a:lnTo>
                  <a:lnTo>
                    <a:pt x="5440" y="1375"/>
                  </a:lnTo>
                  <a:lnTo>
                    <a:pt x="4549" y="1704"/>
                  </a:lnTo>
                  <a:lnTo>
                    <a:pt x="3659" y="2071"/>
                  </a:lnTo>
                  <a:lnTo>
                    <a:pt x="2827" y="2420"/>
                  </a:lnTo>
                  <a:lnTo>
                    <a:pt x="2052" y="2787"/>
                  </a:lnTo>
                  <a:lnTo>
                    <a:pt x="1356" y="3136"/>
                  </a:lnTo>
                  <a:lnTo>
                    <a:pt x="1065" y="3310"/>
                  </a:lnTo>
                  <a:lnTo>
                    <a:pt x="794" y="3465"/>
                  </a:lnTo>
                  <a:lnTo>
                    <a:pt x="562" y="3639"/>
                  </a:lnTo>
                  <a:lnTo>
                    <a:pt x="349" y="3775"/>
                  </a:lnTo>
                  <a:lnTo>
                    <a:pt x="194" y="3929"/>
                  </a:lnTo>
                  <a:lnTo>
                    <a:pt x="78" y="4065"/>
                  </a:lnTo>
                  <a:lnTo>
                    <a:pt x="20" y="4181"/>
                  </a:lnTo>
                  <a:lnTo>
                    <a:pt x="1" y="4258"/>
                  </a:lnTo>
                  <a:lnTo>
                    <a:pt x="1" y="4297"/>
                  </a:lnTo>
                  <a:lnTo>
                    <a:pt x="40" y="4433"/>
                  </a:lnTo>
                  <a:lnTo>
                    <a:pt x="117" y="4587"/>
                  </a:lnTo>
                  <a:lnTo>
                    <a:pt x="233" y="4742"/>
                  </a:lnTo>
                  <a:lnTo>
                    <a:pt x="407" y="4916"/>
                  </a:lnTo>
                  <a:lnTo>
                    <a:pt x="620" y="5091"/>
                  </a:lnTo>
                  <a:lnTo>
                    <a:pt x="852" y="5265"/>
                  </a:lnTo>
                  <a:lnTo>
                    <a:pt x="1123" y="5458"/>
                  </a:lnTo>
                  <a:lnTo>
                    <a:pt x="1433" y="5652"/>
                  </a:lnTo>
                  <a:lnTo>
                    <a:pt x="2130" y="6058"/>
                  </a:lnTo>
                  <a:lnTo>
                    <a:pt x="2904" y="6484"/>
                  </a:lnTo>
                  <a:lnTo>
                    <a:pt x="3736" y="6891"/>
                  </a:lnTo>
                  <a:lnTo>
                    <a:pt x="4627" y="7297"/>
                  </a:lnTo>
                  <a:lnTo>
                    <a:pt x="5517" y="7704"/>
                  </a:lnTo>
                  <a:lnTo>
                    <a:pt x="6407" y="8071"/>
                  </a:lnTo>
                  <a:lnTo>
                    <a:pt x="7259" y="8400"/>
                  </a:lnTo>
                  <a:lnTo>
                    <a:pt x="8072" y="8710"/>
                  </a:lnTo>
                  <a:lnTo>
                    <a:pt x="8807" y="8942"/>
                  </a:lnTo>
                  <a:lnTo>
                    <a:pt x="9427" y="9136"/>
                  </a:lnTo>
                  <a:lnTo>
                    <a:pt x="9930" y="9252"/>
                  </a:lnTo>
                  <a:lnTo>
                    <a:pt x="10123" y="9271"/>
                  </a:lnTo>
                  <a:lnTo>
                    <a:pt x="10278" y="9291"/>
                  </a:lnTo>
                  <a:lnTo>
                    <a:pt x="10452" y="9271"/>
                  </a:lnTo>
                  <a:lnTo>
                    <a:pt x="10646" y="9252"/>
                  </a:lnTo>
                  <a:lnTo>
                    <a:pt x="11149" y="9116"/>
                  </a:lnTo>
                  <a:lnTo>
                    <a:pt x="11788" y="8903"/>
                  </a:lnTo>
                  <a:lnTo>
                    <a:pt x="12504" y="8633"/>
                  </a:lnTo>
                  <a:lnTo>
                    <a:pt x="13317" y="8323"/>
                  </a:lnTo>
                  <a:lnTo>
                    <a:pt x="14188" y="7955"/>
                  </a:lnTo>
                  <a:lnTo>
                    <a:pt x="15078" y="7549"/>
                  </a:lnTo>
                  <a:lnTo>
                    <a:pt x="15988" y="7123"/>
                  </a:lnTo>
                  <a:lnTo>
                    <a:pt x="16859" y="6678"/>
                  </a:lnTo>
                  <a:lnTo>
                    <a:pt x="17710" y="6233"/>
                  </a:lnTo>
                  <a:lnTo>
                    <a:pt x="18484" y="5787"/>
                  </a:lnTo>
                  <a:lnTo>
                    <a:pt x="19181" y="5381"/>
                  </a:lnTo>
                  <a:lnTo>
                    <a:pt x="19742" y="4975"/>
                  </a:lnTo>
                  <a:lnTo>
                    <a:pt x="19994" y="4800"/>
                  </a:lnTo>
                  <a:lnTo>
                    <a:pt x="20188" y="4626"/>
                  </a:lnTo>
                  <a:lnTo>
                    <a:pt x="20362" y="4452"/>
                  </a:lnTo>
                  <a:lnTo>
                    <a:pt x="20478" y="4297"/>
                  </a:lnTo>
                  <a:lnTo>
                    <a:pt x="20555" y="4162"/>
                  </a:lnTo>
                  <a:lnTo>
                    <a:pt x="20575" y="4046"/>
                  </a:lnTo>
                  <a:lnTo>
                    <a:pt x="20575" y="3987"/>
                  </a:lnTo>
                  <a:lnTo>
                    <a:pt x="20555" y="3910"/>
                  </a:lnTo>
                  <a:lnTo>
                    <a:pt x="20478" y="3775"/>
                  </a:lnTo>
                  <a:lnTo>
                    <a:pt x="20342" y="3620"/>
                  </a:lnTo>
                  <a:lnTo>
                    <a:pt x="20188" y="3484"/>
                  </a:lnTo>
                  <a:lnTo>
                    <a:pt x="19975" y="3310"/>
                  </a:lnTo>
                  <a:lnTo>
                    <a:pt x="19742" y="3155"/>
                  </a:lnTo>
                  <a:lnTo>
                    <a:pt x="19452" y="3000"/>
                  </a:lnTo>
                  <a:lnTo>
                    <a:pt x="19143" y="2826"/>
                  </a:lnTo>
                  <a:lnTo>
                    <a:pt x="18446" y="2497"/>
                  </a:lnTo>
                  <a:lnTo>
                    <a:pt x="17652" y="2149"/>
                  </a:lnTo>
                  <a:lnTo>
                    <a:pt x="16801" y="1820"/>
                  </a:lnTo>
                  <a:lnTo>
                    <a:pt x="15891" y="1510"/>
                  </a:lnTo>
                  <a:lnTo>
                    <a:pt x="14981" y="1200"/>
                  </a:lnTo>
                  <a:lnTo>
                    <a:pt x="14091" y="910"/>
                  </a:lnTo>
                  <a:lnTo>
                    <a:pt x="13201" y="658"/>
                  </a:lnTo>
                  <a:lnTo>
                    <a:pt x="12388" y="446"/>
                  </a:lnTo>
                  <a:lnTo>
                    <a:pt x="11652" y="252"/>
                  </a:lnTo>
                  <a:lnTo>
                    <a:pt x="11033" y="117"/>
                  </a:lnTo>
                  <a:lnTo>
                    <a:pt x="10530" y="39"/>
                  </a:lnTo>
                  <a:lnTo>
                    <a:pt x="10181" y="0"/>
                  </a:lnTo>
                  <a:close/>
                </a:path>
              </a:pathLst>
            </a:custGeom>
            <a:solidFill>
              <a:srgbClr val="7AB8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cxnSp>
        <p:nvCxnSpPr>
          <p:cNvPr id="42" name="Google Shape;345;p20">
            <a:extLst>
              <a:ext uri="{FF2B5EF4-FFF2-40B4-BE49-F238E27FC236}">
                <a16:creationId xmlns:a16="http://schemas.microsoft.com/office/drawing/2014/main" id="{8D7B89BB-CAE3-0E73-78A5-6224CF887755}"/>
              </a:ext>
            </a:extLst>
          </p:cNvPr>
          <p:cNvCxnSpPr>
            <a:stCxn id="2" idx="3"/>
            <a:endCxn id="46" idx="1"/>
          </p:cNvCxnSpPr>
          <p:nvPr/>
        </p:nvCxnSpPr>
        <p:spPr>
          <a:xfrm flipV="1">
            <a:off x="2863247" y="1604936"/>
            <a:ext cx="1028562" cy="966814"/>
          </a:xfrm>
          <a:prstGeom prst="bentConnector3">
            <a:avLst>
              <a:gd name="adj1" fmla="val 50000"/>
            </a:avLst>
          </a:prstGeom>
          <a:noFill/>
          <a:ln w="9525" cap="flat" cmpd="sng">
            <a:solidFill>
              <a:srgbClr val="666666"/>
            </a:solidFill>
            <a:prstDash val="solid"/>
            <a:round/>
            <a:headEnd type="none" w="med" len="med"/>
            <a:tailEnd type="none" w="med" len="med"/>
          </a:ln>
        </p:spPr>
      </p:cxnSp>
      <p:cxnSp>
        <p:nvCxnSpPr>
          <p:cNvPr id="43" name="Google Shape;349;p20">
            <a:extLst>
              <a:ext uri="{FF2B5EF4-FFF2-40B4-BE49-F238E27FC236}">
                <a16:creationId xmlns:a16="http://schemas.microsoft.com/office/drawing/2014/main" id="{8A68B7C1-D774-8198-62E2-F31C188D0A71}"/>
              </a:ext>
            </a:extLst>
          </p:cNvPr>
          <p:cNvCxnSpPr>
            <a:stCxn id="2" idx="3"/>
            <a:endCxn id="52" idx="1"/>
          </p:cNvCxnSpPr>
          <p:nvPr/>
        </p:nvCxnSpPr>
        <p:spPr>
          <a:xfrm>
            <a:off x="2863247" y="2571750"/>
            <a:ext cx="1028562" cy="1463910"/>
          </a:xfrm>
          <a:prstGeom prst="bentConnector3">
            <a:avLst>
              <a:gd name="adj1" fmla="val 50000"/>
            </a:avLst>
          </a:prstGeom>
          <a:noFill/>
          <a:ln w="9525" cap="flat" cmpd="sng">
            <a:solidFill>
              <a:srgbClr val="666666"/>
            </a:solidFill>
            <a:prstDash val="solid"/>
            <a:round/>
            <a:headEnd type="none" w="med" len="med"/>
            <a:tailEnd type="none" w="med" len="med"/>
          </a:ln>
        </p:spPr>
      </p:cxnSp>
      <p:cxnSp>
        <p:nvCxnSpPr>
          <p:cNvPr id="44" name="Google Shape;353;p20">
            <a:extLst>
              <a:ext uri="{FF2B5EF4-FFF2-40B4-BE49-F238E27FC236}">
                <a16:creationId xmlns:a16="http://schemas.microsoft.com/office/drawing/2014/main" id="{C4C83F49-BC9F-A06E-0934-97C6C0524999}"/>
              </a:ext>
            </a:extLst>
          </p:cNvPr>
          <p:cNvCxnSpPr>
            <a:stCxn id="2" idx="3"/>
            <a:endCxn id="49" idx="1"/>
          </p:cNvCxnSpPr>
          <p:nvPr/>
        </p:nvCxnSpPr>
        <p:spPr>
          <a:xfrm>
            <a:off x="2863247" y="2571750"/>
            <a:ext cx="1028563" cy="252964"/>
          </a:xfrm>
          <a:prstGeom prst="bentConnector3">
            <a:avLst>
              <a:gd name="adj1" fmla="val 50000"/>
            </a:avLst>
          </a:prstGeom>
          <a:noFill/>
          <a:ln w="9525" cap="flat" cmpd="sng">
            <a:solidFill>
              <a:srgbClr val="666666"/>
            </a:solidFill>
            <a:prstDash val="solid"/>
            <a:round/>
            <a:headEnd type="none" w="med" len="med"/>
            <a:tailEnd type="none" w="med" len="med"/>
          </a:ln>
        </p:spPr>
      </p:cxnSp>
      <p:sp>
        <p:nvSpPr>
          <p:cNvPr id="46" name="Google Shape;346;p20">
            <a:extLst>
              <a:ext uri="{FF2B5EF4-FFF2-40B4-BE49-F238E27FC236}">
                <a16:creationId xmlns:a16="http://schemas.microsoft.com/office/drawing/2014/main" id="{AFCA46E2-D683-8FEB-B19D-80272B541F1F}"/>
              </a:ext>
            </a:extLst>
          </p:cNvPr>
          <p:cNvSpPr/>
          <p:nvPr/>
        </p:nvSpPr>
        <p:spPr>
          <a:xfrm>
            <a:off x="3891809" y="1118215"/>
            <a:ext cx="4965112" cy="973441"/>
          </a:xfrm>
          <a:prstGeom prst="roundRect">
            <a:avLst>
              <a:gd name="adj" fmla="val 16667"/>
            </a:avLst>
          </a:prstGeom>
          <a:solidFill>
            <a:srgbClr val="5492C4"/>
          </a:solidFill>
          <a:ln>
            <a:noFill/>
          </a:ln>
        </p:spPr>
        <p:txBody>
          <a:bodyPr spcFirstLastPara="1" wrap="square" lIns="91425" tIns="91425" rIns="91425" bIns="91425" anchor="ctr" anchorCtr="0">
            <a:noAutofit/>
          </a:bodyPr>
          <a:lstStyle/>
          <a:p>
            <a:pPr marL="0" marR="0" lvl="0" indent="0" algn="ctr" defTabSz="914400" eaLnBrk="1" fontAlgn="auto" latinLnBrk="0" hangingPunct="1">
              <a:spcBef>
                <a:spcPct val="0"/>
              </a:spcBef>
              <a:spcAft>
                <a:spcPct val="0"/>
              </a:spcAft>
              <a:buClrTx/>
              <a:buSzTx/>
              <a:buFontTx/>
              <a:buNone/>
              <a:defRPr/>
            </a:pPr>
            <a:r>
              <a:rPr lang="en-US" sz="2000">
                <a:solidFill>
                  <a:schemeClr val="bg2"/>
                </a:solidFill>
                <a:effectLst/>
                <a:latin typeface="Times New Roman" panose="02020603050405020304" pitchFamily="18" charset="0"/>
                <a:ea typeface="Calibri" panose="020f0502020204030204" pitchFamily="34" charset="0"/>
              </a:rPr>
              <a:t>Mọi vấn đề của đời sống xã hội, văn học, nghệ thuật, khoa học,... đều có thể được nêu ra để bàn trong văn bản nghị luận. </a:t>
            </a:r>
            <a:endParaRPr kumimoji="0" sz="2000" b="1" i="0" u="none" strike="noStrike" kern="0" cap="none" spc="0" normalizeH="0" baseline="0" noProof="0">
              <a:ln>
                <a:noFill/>
              </a:ln>
              <a:solidFill>
                <a:schemeClr val="bg2"/>
              </a:solidFill>
              <a:effectLst/>
              <a:uLnTx/>
              <a:uFillTx/>
              <a:latin typeface="Fira Sans Extra Condensed"/>
              <a:ea typeface="Fira Sans Extra Condensed"/>
              <a:cs typeface="Fira Sans Extra Condensed"/>
              <a:sym typeface="Fira Sans Extra Condensed"/>
            </a:endParaRPr>
          </a:p>
        </p:txBody>
      </p:sp>
      <p:sp>
        <p:nvSpPr>
          <p:cNvPr id="49" name="Google Shape;354;p20">
            <a:extLst>
              <a:ext uri="{FF2B5EF4-FFF2-40B4-BE49-F238E27FC236}">
                <a16:creationId xmlns:a16="http://schemas.microsoft.com/office/drawing/2014/main" id="{2DA5FAFB-D2D6-E785-427A-B2294EBF3A9F}"/>
              </a:ext>
            </a:extLst>
          </p:cNvPr>
          <p:cNvSpPr/>
          <p:nvPr/>
        </p:nvSpPr>
        <p:spPr>
          <a:xfrm>
            <a:off x="3891810" y="2337993"/>
            <a:ext cx="4507910" cy="973441"/>
          </a:xfrm>
          <a:prstGeom prst="roundRect">
            <a:avLst>
              <a:gd name="adj" fmla="val 16667"/>
            </a:avLst>
          </a:prstGeom>
          <a:solidFill>
            <a:srgbClr val="ED7341"/>
          </a:solidFill>
          <a:ln>
            <a:noFill/>
          </a:ln>
        </p:spPr>
        <p:txBody>
          <a:bodyPr spcFirstLastPara="1" wrap="square" lIns="91425" tIns="91425" rIns="91425" bIns="91425" anchor="ctr" anchorCtr="0">
            <a:noAutofit/>
          </a:bodyPr>
          <a:lstStyle/>
          <a:p>
            <a:pPr marL="0" marR="0" lvl="0" indent="0" algn="ctr" defTabSz="914400" eaLnBrk="1" fontAlgn="auto" latinLnBrk="0" hangingPunct="1">
              <a:spcBef>
                <a:spcPct val="0"/>
              </a:spcBef>
              <a:spcAft>
                <a:spcPct val="0"/>
              </a:spcAft>
              <a:buClrTx/>
              <a:buSzTx/>
              <a:buFontTx/>
              <a:buNone/>
              <a:defRPr/>
            </a:pPr>
            <a:r>
              <a:rPr lang="en-US" sz="2000">
                <a:effectLst/>
                <a:latin typeface="Times New Roman" panose="02020603050405020304" pitchFamily="18" charset="0"/>
                <a:ea typeface="Calibri" panose="020f0502020204030204" pitchFamily="34" charset="0"/>
              </a:rPr>
              <a:t>Văn bản nghị luận có giá trị phải chọn được vấn đề đáng quan tâm, có ý nghĩa với nhiều người. </a:t>
            </a:r>
            <a:endParaRPr kumimoji="0" sz="20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52" name="Google Shape;350;p20">
            <a:extLst>
              <a:ext uri="{FF2B5EF4-FFF2-40B4-BE49-F238E27FC236}">
                <a16:creationId xmlns:a16="http://schemas.microsoft.com/office/drawing/2014/main" id="{C148EF02-DBCA-B91F-2594-E8FDEF352DC4}"/>
              </a:ext>
            </a:extLst>
          </p:cNvPr>
          <p:cNvSpPr/>
          <p:nvPr/>
        </p:nvSpPr>
        <p:spPr>
          <a:xfrm>
            <a:off x="3891809" y="3672532"/>
            <a:ext cx="3694835" cy="726256"/>
          </a:xfrm>
          <a:prstGeom prst="roundRect">
            <a:avLst>
              <a:gd name="adj" fmla="val 16667"/>
            </a:avLst>
          </a:prstGeom>
          <a:solidFill>
            <a:srgbClr val="7AB848"/>
          </a:solidFill>
          <a:ln>
            <a:noFill/>
          </a:ln>
        </p:spPr>
        <p:txBody>
          <a:bodyPr spcFirstLastPara="1" wrap="square" lIns="91425" tIns="91425" rIns="91425" bIns="91425" anchor="ctr" anchorCtr="0">
            <a:noAutofit/>
          </a:bodyPr>
          <a:lstStyle/>
          <a:p>
            <a:pPr algn="just">
              <a:spcAft>
                <a:spcPts val="100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Trước một vấn đề, có thể có nhiều ý kiến khác nhau.</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4" name="Google Shape;367;p20">
            <a:extLst>
              <a:ext uri="{FF2B5EF4-FFF2-40B4-BE49-F238E27FC236}">
                <a16:creationId xmlns:a16="http://schemas.microsoft.com/office/drawing/2014/main" id="{AD940A02-DF1A-7CAD-6391-B5EB92BB9B67}"/>
              </a:ext>
            </a:extLst>
          </p:cNvPr>
          <p:cNvSpPr/>
          <p:nvPr/>
        </p:nvSpPr>
        <p:spPr>
          <a:xfrm>
            <a:off x="1523841" y="1510289"/>
            <a:ext cx="353645" cy="353615"/>
          </a:xfrm>
          <a:custGeom>
            <a:rect l="l" t="t" r="r" b="b"/>
            <a:pathLst>
              <a:path w="11658" h="11657" extrusionOk="0">
                <a:moveTo>
                  <a:pt x="5955" y="1733"/>
                </a:moveTo>
                <a:cubicBezTo>
                  <a:pt x="7089" y="1733"/>
                  <a:pt x="8003" y="2647"/>
                  <a:pt x="8003" y="3781"/>
                </a:cubicBezTo>
                <a:cubicBezTo>
                  <a:pt x="7877" y="4442"/>
                  <a:pt x="7562" y="5041"/>
                  <a:pt x="7058" y="5419"/>
                </a:cubicBezTo>
                <a:cubicBezTo>
                  <a:pt x="6837" y="5577"/>
                  <a:pt x="6522" y="5892"/>
                  <a:pt x="6522" y="6333"/>
                </a:cubicBezTo>
                <a:lnTo>
                  <a:pt x="6522" y="6522"/>
                </a:lnTo>
                <a:cubicBezTo>
                  <a:pt x="6522" y="6931"/>
                  <a:pt x="6207" y="7215"/>
                  <a:pt x="5861" y="7215"/>
                </a:cubicBezTo>
                <a:cubicBezTo>
                  <a:pt x="5482" y="7215"/>
                  <a:pt x="5199" y="6900"/>
                  <a:pt x="5199" y="6522"/>
                </a:cubicBezTo>
                <a:lnTo>
                  <a:pt x="5199" y="6333"/>
                </a:lnTo>
                <a:cubicBezTo>
                  <a:pt x="5199" y="5577"/>
                  <a:pt x="5577" y="4852"/>
                  <a:pt x="6302" y="4316"/>
                </a:cubicBezTo>
                <a:cubicBezTo>
                  <a:pt x="6491" y="4190"/>
                  <a:pt x="6585" y="4001"/>
                  <a:pt x="6585" y="3781"/>
                </a:cubicBezTo>
                <a:cubicBezTo>
                  <a:pt x="6585" y="3371"/>
                  <a:pt x="6270" y="3119"/>
                  <a:pt x="5892" y="3119"/>
                </a:cubicBezTo>
                <a:cubicBezTo>
                  <a:pt x="5514" y="3119"/>
                  <a:pt x="5230" y="3434"/>
                  <a:pt x="5230" y="3781"/>
                </a:cubicBezTo>
                <a:cubicBezTo>
                  <a:pt x="5230" y="4159"/>
                  <a:pt x="4915" y="4442"/>
                  <a:pt x="4569" y="4442"/>
                </a:cubicBezTo>
                <a:cubicBezTo>
                  <a:pt x="4191" y="4442"/>
                  <a:pt x="3907" y="4127"/>
                  <a:pt x="3907" y="3781"/>
                </a:cubicBezTo>
                <a:cubicBezTo>
                  <a:pt x="3907" y="2647"/>
                  <a:pt x="4821" y="1733"/>
                  <a:pt x="5955" y="1733"/>
                </a:cubicBezTo>
                <a:close/>
                <a:moveTo>
                  <a:pt x="5829" y="8570"/>
                </a:moveTo>
                <a:cubicBezTo>
                  <a:pt x="6176" y="8570"/>
                  <a:pt x="6491" y="8885"/>
                  <a:pt x="6491" y="9263"/>
                </a:cubicBezTo>
                <a:cubicBezTo>
                  <a:pt x="6491" y="9641"/>
                  <a:pt x="6207" y="9924"/>
                  <a:pt x="5829" y="9924"/>
                </a:cubicBezTo>
                <a:cubicBezTo>
                  <a:pt x="5419" y="9924"/>
                  <a:pt x="5167" y="9609"/>
                  <a:pt x="5167" y="9263"/>
                </a:cubicBezTo>
                <a:cubicBezTo>
                  <a:pt x="5167" y="8853"/>
                  <a:pt x="5482" y="8570"/>
                  <a:pt x="5829" y="8570"/>
                </a:cubicBezTo>
                <a:close/>
                <a:moveTo>
                  <a:pt x="5829" y="0"/>
                </a:moveTo>
                <a:cubicBezTo>
                  <a:pt x="2647" y="0"/>
                  <a:pt x="1" y="2615"/>
                  <a:pt x="1" y="5829"/>
                </a:cubicBezTo>
                <a:cubicBezTo>
                  <a:pt x="1" y="9011"/>
                  <a:pt x="2647" y="11657"/>
                  <a:pt x="5829" y="11657"/>
                </a:cubicBezTo>
                <a:cubicBezTo>
                  <a:pt x="9011" y="11657"/>
                  <a:pt x="11657" y="9011"/>
                  <a:pt x="11657" y="5829"/>
                </a:cubicBezTo>
                <a:cubicBezTo>
                  <a:pt x="11657" y="2647"/>
                  <a:pt x="9011" y="0"/>
                  <a:pt x="5829" y="0"/>
                </a:cubicBezTo>
                <a:close/>
              </a:path>
            </a:pathLst>
          </a:custGeom>
          <a:solidFill>
            <a:srgbClr val="5F47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5459386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1000"/>
                                        <p:tgtEl>
                                          <p:spTgt spid="54"/>
                                        </p:tgtEl>
                                      </p:cBhvr>
                                    </p:animEffect>
                                    <p:anim calcmode="lin" valueType="num">
                                      <p:cBhvr>
                                        <p:cTn id="18" dur="1000" fill="hold"/>
                                        <p:tgtEl>
                                          <p:spTgt spid="54"/>
                                        </p:tgtEl>
                                        <p:attrNameLst>
                                          <p:attrName>ppt_x</p:attrName>
                                        </p:attrNameLst>
                                      </p:cBhvr>
                                      <p:tavLst>
                                        <p:tav tm="0">
                                          <p:val>
                                            <p:strVal val="#ppt_x"/>
                                          </p:val>
                                        </p:tav>
                                        <p:tav tm="100000">
                                          <p:val>
                                            <p:strVal val="#ppt_x"/>
                                          </p:val>
                                        </p:tav>
                                      </p:tavLst>
                                    </p:anim>
                                    <p:anim calcmode="lin" valueType="num">
                                      <p:cBhvr>
                                        <p:cTn id="1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afterGroup">
                            <p:stCondLst>
                              <p:cond delay="0"/>
                            </p:stCondLst>
                            <p:childTnLst>
                              <p:par>
                                <p:cTn id="22" presetID="16" presetClass="entr" presetSubtype="21" fill="hold"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barn(inVertical)">
                                      <p:cBhvr>
                                        <p:cTn id="24" dur="500"/>
                                        <p:tgtEl>
                                          <p:spTgt spid="4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arn(inVertical)">
                                      <p:cBhvr>
                                        <p:cTn id="27" dur="500"/>
                                        <p:tgtEl>
                                          <p:spTgt spid="46"/>
                                        </p:tgtEl>
                                      </p:cBhvr>
                                    </p:animEffect>
                                  </p:childTnLst>
                                </p:cTn>
                              </p:par>
                            </p:childTnLst>
                          </p:cTn>
                        </p:par>
                      </p:childTnLst>
                    </p:cTn>
                  </p:par>
                  <p:par>
                    <p:cTn id="28" fill="hold" nodeType="clickPar">
                      <p:stCondLst>
                        <p:cond delay="indefinite"/>
                      </p:stCondLst>
                      <p:childTnLst>
                        <p:par>
                          <p:cTn id="29" fill="hold" nodeType="afterGroup">
                            <p:stCondLst>
                              <p:cond delay="0"/>
                            </p:stCondLst>
                            <p:childTnLst>
                              <p:par>
                                <p:cTn id="30" presetID="16" presetClass="entr" presetSubtype="21"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barn(inVertical)">
                                      <p:cBhvr>
                                        <p:cTn id="32" dur="500"/>
                                        <p:tgtEl>
                                          <p:spTgt spid="4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barn(inVertical)">
                                      <p:cBhvr>
                                        <p:cTn id="35" dur="500"/>
                                        <p:tgtEl>
                                          <p:spTgt spid="49"/>
                                        </p:tgtEl>
                                      </p:cBhvr>
                                    </p:animEffect>
                                  </p:childTnLst>
                                </p:cTn>
                              </p:par>
                            </p:childTnLst>
                          </p:cTn>
                        </p:par>
                      </p:childTnLst>
                    </p:cTn>
                  </p:par>
                  <p:par>
                    <p:cTn id="36" fill="hold" nodeType="clickPar">
                      <p:stCondLst>
                        <p:cond delay="indefinite"/>
                      </p:stCondLst>
                      <p:childTnLst>
                        <p:par>
                          <p:cTn id="37" fill="hold" nodeType="afterGroup">
                            <p:stCondLst>
                              <p:cond delay="0"/>
                            </p:stCondLst>
                            <p:childTnLst>
                              <p:par>
                                <p:cTn id="38" presetID="16" presetClass="entr" presetSubtype="21" fill="hold"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barn(inVertical)">
                                      <p:cBhvr>
                                        <p:cTn id="40" dur="500"/>
                                        <p:tgtEl>
                                          <p:spTgt spid="4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barn(inVertical)">
                                      <p:cBhvr>
                                        <p:cTn id="4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6" grpId="1"/>
      <p:bldP spid="49" grpId="2"/>
      <p:bldP spid="52" grpId="3"/>
      <p:bldP spid="54" grpId="4"/>
    </p:bldLst>
  </p:timing>
</p:sld>
</file>

<file path=ppt/slides/slide1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1244"/>
        <p:cNvGrpSpPr/>
        <p:nvPr/>
      </p:nvGrpSpPr>
      <p:grpSpPr>
        <a:xfrm>
          <a:off x="0" y="0"/>
          <a:ext cx="0" cy="0"/>
        </a:xfrm>
      </p:grpSpPr>
      <p:sp>
        <p:nvSpPr>
          <p:cNvPr id="1246" name="Google Shape;1246;p41"/>
          <p:cNvSpPr txBox="1">
            <a:spLocks noGrp="1"/>
          </p:cNvSpPr>
          <p:nvPr>
            <p:ph type="title"/>
          </p:nvPr>
        </p:nvSpPr>
        <p:spPr>
          <a:xfrm>
            <a:off x="1102773" y="308345"/>
            <a:ext cx="7704000" cy="572700"/>
          </a:xfrm>
          <a:prstGeom prst="rect">
            <a:avLst/>
          </a:prstGeom>
        </p:spPr>
        <p:txBody>
          <a:bodyPr spcFirstLastPara="1" wrap="square" lIns="91425" tIns="91425" rIns="91425" bIns="91425" anchor="t" anchorCtr="0">
            <a:noAutofit/>
          </a:bodyPr>
          <a:lstStyle/>
          <a:p>
            <a:pPr marL="0" lvl="0" indent="0" algn="ctr" rtl="0">
              <a:spcBef>
                <a:spcPct val="0"/>
              </a:spcBef>
              <a:spcAft>
                <a:spcPct val="0"/>
              </a:spcAft>
              <a:buNone/>
            </a:pPr>
            <a:r>
              <a:rPr lang="en">
                <a:latin typeface="Times New Roman" panose="02020603050405020304" pitchFamily="18" charset="0"/>
                <a:cs typeface="Times New Roman" panose="02020603050405020304" pitchFamily="18" charset="0"/>
              </a:rPr>
              <a:t>1. Các vấn đề được bàn trong văn bản nghị luận</a:t>
            </a:r>
            <a:endParaRPr>
              <a:latin typeface="Times New Roman" panose="02020603050405020304" pitchFamily="18" charset="0"/>
              <a:cs typeface="Times New Roman" panose="02020603050405020304" pitchFamily="18" charset="0"/>
            </a:endParaRPr>
          </a:p>
        </p:txBody>
      </p:sp>
      <p:sp>
        <p:nvSpPr>
          <p:cNvPr id="10" name="Google Shape;1412;p44">
            <a:extLst>
              <a:ext uri="{FF2B5EF4-FFF2-40B4-BE49-F238E27FC236}">
                <a16:creationId xmlns:a16="http://schemas.microsoft.com/office/drawing/2014/main" id="{03CC344E-B790-EC00-C7E5-43BA4CCF13C1}"/>
              </a:ext>
            </a:extLst>
          </p:cNvPr>
          <p:cNvSpPr/>
          <p:nvPr/>
        </p:nvSpPr>
        <p:spPr>
          <a:xfrm>
            <a:off x="3115375" y="3032400"/>
            <a:ext cx="1186104" cy="190849"/>
          </a:xfrm>
          <a:custGeom>
            <a:rect l="l" t="t" r="r" b="b"/>
            <a:pathLst>
              <a:path w="7137" h="1731" extrusionOk="0">
                <a:moveTo>
                  <a:pt x="5527" y="1"/>
                </a:moveTo>
                <a:cubicBezTo>
                  <a:pt x="4897" y="1"/>
                  <a:pt x="5001" y="640"/>
                  <a:pt x="4550" y="715"/>
                </a:cubicBezTo>
                <a:cubicBezTo>
                  <a:pt x="4492" y="725"/>
                  <a:pt x="4436" y="730"/>
                  <a:pt x="4381" y="730"/>
                </a:cubicBezTo>
                <a:cubicBezTo>
                  <a:pt x="4103" y="730"/>
                  <a:pt x="3867" y="614"/>
                  <a:pt x="3609" y="614"/>
                </a:cubicBezTo>
                <a:cubicBezTo>
                  <a:pt x="3492" y="614"/>
                  <a:pt x="3371" y="638"/>
                  <a:pt x="3239" y="706"/>
                </a:cubicBezTo>
                <a:cubicBezTo>
                  <a:pt x="2766" y="956"/>
                  <a:pt x="2427" y="1125"/>
                  <a:pt x="2070" y="1143"/>
                </a:cubicBezTo>
                <a:cubicBezTo>
                  <a:pt x="1713" y="1161"/>
                  <a:pt x="1428" y="1732"/>
                  <a:pt x="0" y="1732"/>
                </a:cubicBezTo>
                <a:lnTo>
                  <a:pt x="7137" y="1732"/>
                </a:lnTo>
                <a:cubicBezTo>
                  <a:pt x="7137" y="1732"/>
                  <a:pt x="6441" y="108"/>
                  <a:pt x="5665" y="10"/>
                </a:cubicBezTo>
                <a:cubicBezTo>
                  <a:pt x="5616" y="4"/>
                  <a:pt x="5570" y="1"/>
                  <a:pt x="55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 name="Google Shape;1268;p32">
            <a:extLst>
              <a:ext uri="{FF2B5EF4-FFF2-40B4-BE49-F238E27FC236}">
                <a16:creationId xmlns:a16="http://schemas.microsoft.com/office/drawing/2014/main" id="{B8A2FBD0-6BD9-B881-644B-139BBD4A91E7}"/>
              </a:ext>
            </a:extLst>
          </p:cNvPr>
          <p:cNvSpPr/>
          <p:nvPr/>
        </p:nvSpPr>
        <p:spPr>
          <a:xfrm>
            <a:off x="1009541" y="2428660"/>
            <a:ext cx="2764500" cy="1666119"/>
          </a:xfrm>
          <a:prstGeom prst="roundRect">
            <a:avLst>
              <a:gd name="adj" fmla="val 7663"/>
            </a:avLst>
          </a:prstGeom>
          <a:solidFill>
            <a:srgbClr val="002060">
              <a:alpha val="25099"/>
            </a:srgbClr>
          </a:solidFill>
          <a:ln>
            <a:noFill/>
          </a:ln>
        </p:spPr>
        <p:txBody>
          <a:bodyPr spcFirstLastPara="1" wrap="square" lIns="91425" tIns="91425" rIns="91425" bIns="91425" anchor="ctr" anchorCtr="0">
            <a:noAutofit/>
          </a:bodyPr>
          <a:lstStyle/>
          <a:p>
            <a:pPr algn="ctr"/>
            <a:endParaRPr>
              <a:latin typeface="Roboto"/>
              <a:ea typeface="Roboto"/>
              <a:cs typeface="Roboto"/>
              <a:sym typeface="Roboto"/>
            </a:endParaRPr>
          </a:p>
        </p:txBody>
      </p:sp>
      <p:grpSp>
        <p:nvGrpSpPr>
          <p:cNvPr id="3" name="Google Shape;1318;p32">
            <a:extLst>
              <a:ext uri="{FF2B5EF4-FFF2-40B4-BE49-F238E27FC236}">
                <a16:creationId xmlns:a16="http://schemas.microsoft.com/office/drawing/2014/main" id="{0B3FB9DF-4158-6BDC-0D0B-4BB1A428EAC6}"/>
              </a:ext>
            </a:extLst>
          </p:cNvPr>
          <p:cNvGrpSpPr/>
          <p:nvPr/>
        </p:nvGrpSpPr>
        <p:grpSpPr>
          <a:xfrm>
            <a:off x="3986458" y="884745"/>
            <a:ext cx="2097205" cy="1578853"/>
            <a:chOff x="3660091" y="1054238"/>
            <a:chExt cx="2097205" cy="1578853"/>
          </a:xfrm>
        </p:grpSpPr>
        <p:sp>
          <p:nvSpPr>
            <p:cNvPr id="4" name="Google Shape;1319;p32">
              <a:extLst>
                <a:ext uri="{FF2B5EF4-FFF2-40B4-BE49-F238E27FC236}">
                  <a16:creationId xmlns:a16="http://schemas.microsoft.com/office/drawing/2014/main" id="{FCB7A157-E48E-DEED-E1CE-70703E3640C0}"/>
                </a:ext>
              </a:extLst>
            </p:cNvPr>
            <p:cNvSpPr/>
            <p:nvPr/>
          </p:nvSpPr>
          <p:spPr>
            <a:xfrm>
              <a:off x="4400538" y="1054238"/>
              <a:ext cx="627300" cy="627300"/>
            </a:xfrm>
            <a:prstGeom prst="ellipse">
              <a:avLst/>
            </a:prstGeom>
            <a:solidFill>
              <a:srgbClr val="7AB84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fr" sz="18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rPr>
                <a:t>01</a:t>
              </a:r>
              <a:endParaRPr kumimoji="0" sz="18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7" name="Google Shape;1322;p32">
              <a:extLst>
                <a:ext uri="{FF2B5EF4-FFF2-40B4-BE49-F238E27FC236}">
                  <a16:creationId xmlns:a16="http://schemas.microsoft.com/office/drawing/2014/main" id="{1E651B16-8A1F-9B92-374D-0CABC02CB95B}"/>
                </a:ext>
              </a:extLst>
            </p:cNvPr>
            <p:cNvSpPr txBox="1"/>
            <p:nvPr/>
          </p:nvSpPr>
          <p:spPr>
            <a:xfrm>
              <a:off x="3660091" y="2005791"/>
              <a:ext cx="2097205" cy="627300"/>
            </a:xfrm>
            <a:prstGeom prst="rect">
              <a:avLst/>
            </a:prstGeom>
            <a:noFill/>
            <a:ln>
              <a:noFill/>
            </a:ln>
          </p:spPr>
          <p:txBody>
            <a:bodyPr spcFirstLastPara="1" wrap="square" lIns="91425" tIns="91425" rIns="91425" bIns="91425" anchor="ctr" anchorCtr="0">
              <a:noAutofit/>
            </a:bodyPr>
            <a:lstStyle/>
            <a:p>
              <a:pPr marL="0" marR="0" lvl="0" indent="0" algn="just" defTabSz="914400" eaLnBrk="1" fontAlgn="auto" latinLnBrk="0" hangingPunct="1">
                <a:lnSpc>
                  <a:spcPct val="100000"/>
                </a:lnSpc>
                <a:spcBef>
                  <a:spcPct val="0"/>
                </a:spcBef>
                <a:spcAft>
                  <a:spcPct val="0"/>
                </a:spcAft>
                <a:buClrTx/>
                <a:buSzTx/>
                <a:buFontTx/>
                <a:buNone/>
                <a:defRPr/>
              </a:pPr>
              <a:r>
                <a:rPr lang="en-US" sz="1800">
                  <a:effectLst/>
                  <a:latin typeface="Times New Roman" panose="02020603050405020304" pitchFamily="18" charset="0"/>
                  <a:ea typeface="Calibri" panose="020f0502020204030204" pitchFamily="34" charset="0"/>
                </a:rPr>
                <a:t>Văn bản nghị luận bao giờ cũng thể hiện ý kiến của người viết</a:t>
              </a:r>
              <a:endParaRPr kumimoji="0" sz="1800" b="0" i="0" u="none" strike="noStrike" kern="0" cap="none" spc="0" normalizeH="0" baseline="0" noProof="0">
                <a:ln>
                  <a:noFill/>
                </a:ln>
                <a:solidFill>
                  <a:sysClr val="windowText" lastClr="000000"/>
                </a:solidFill>
                <a:effectLst/>
                <a:uLnTx/>
                <a:uFillTx/>
                <a:latin typeface="Roboto"/>
                <a:ea typeface="Roboto"/>
                <a:cs typeface="Roboto"/>
                <a:sym typeface="Roboto"/>
              </a:endParaRPr>
            </a:p>
          </p:txBody>
        </p:sp>
      </p:grpSp>
      <p:grpSp>
        <p:nvGrpSpPr>
          <p:cNvPr id="8" name="Google Shape;1323;p32">
            <a:extLst>
              <a:ext uri="{FF2B5EF4-FFF2-40B4-BE49-F238E27FC236}">
                <a16:creationId xmlns:a16="http://schemas.microsoft.com/office/drawing/2014/main" id="{B3D071CE-FFE7-EE7C-A8E8-5BD9B30B1A1F}"/>
              </a:ext>
            </a:extLst>
          </p:cNvPr>
          <p:cNvGrpSpPr/>
          <p:nvPr/>
        </p:nvGrpSpPr>
        <p:grpSpPr>
          <a:xfrm>
            <a:off x="3986458" y="2731026"/>
            <a:ext cx="2097206" cy="1544345"/>
            <a:chOff x="3734449" y="3087794"/>
            <a:chExt cx="2097206" cy="1544345"/>
          </a:xfrm>
        </p:grpSpPr>
        <p:sp>
          <p:nvSpPr>
            <p:cNvPr id="9" name="Google Shape;1324;p32">
              <a:extLst>
                <a:ext uri="{FF2B5EF4-FFF2-40B4-BE49-F238E27FC236}">
                  <a16:creationId xmlns:a16="http://schemas.microsoft.com/office/drawing/2014/main" id="{2B4C4A0B-1170-65E9-7E1B-02EAC74FE6B1}"/>
                </a:ext>
              </a:extLst>
            </p:cNvPr>
            <p:cNvSpPr/>
            <p:nvPr/>
          </p:nvSpPr>
          <p:spPr>
            <a:xfrm>
              <a:off x="4400538" y="3087794"/>
              <a:ext cx="627300" cy="627300"/>
            </a:xfrm>
            <a:prstGeom prst="ellipse">
              <a:avLst/>
            </a:prstGeom>
            <a:solidFill>
              <a:srgbClr val="5492C4"/>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fr" sz="18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rPr>
                <a:t>03</a:t>
              </a:r>
              <a:endParaRPr kumimoji="0" sz="18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12" name="Google Shape;1326;p32">
              <a:extLst>
                <a:ext uri="{FF2B5EF4-FFF2-40B4-BE49-F238E27FC236}">
                  <a16:creationId xmlns:a16="http://schemas.microsoft.com/office/drawing/2014/main" id="{7F7953E8-88F5-0295-5924-BE80063C3ABA}"/>
                </a:ext>
              </a:extLst>
            </p:cNvPr>
            <p:cNvSpPr txBox="1"/>
            <p:nvPr/>
          </p:nvSpPr>
          <p:spPr>
            <a:xfrm>
              <a:off x="3734449" y="4300339"/>
              <a:ext cx="2097206" cy="331800"/>
            </a:xfrm>
            <a:prstGeom prst="rect">
              <a:avLst/>
            </a:prstGeom>
            <a:noFill/>
            <a:ln>
              <a:noFill/>
            </a:ln>
          </p:spPr>
          <p:txBody>
            <a:bodyPr spcFirstLastPara="1" wrap="square" lIns="91425" tIns="91425" rIns="91425" bIns="91425" anchor="ctr" anchorCtr="0">
              <a:noAutofit/>
            </a:bodyPr>
            <a:lstStyle/>
            <a:p>
              <a:pPr marL="0" marR="0" lvl="0" indent="0" algn="just" defTabSz="914400" eaLnBrk="1" fontAlgn="auto" latinLnBrk="0" hangingPunct="1">
                <a:lnSpc>
                  <a:spcPct val="100000"/>
                </a:lnSpc>
                <a:spcBef>
                  <a:spcPct val="0"/>
                </a:spcBef>
                <a:spcAft>
                  <a:spcPct val="0"/>
                </a:spcAft>
                <a:buClrTx/>
                <a:buSzTx/>
                <a:buFontTx/>
                <a:buNone/>
                <a:defRPr/>
              </a:pPr>
              <a:r>
                <a:rPr lang="en-US" sz="1800">
                  <a:effectLst/>
                  <a:latin typeface="Times New Roman" panose="02020603050405020304" pitchFamily="18" charset="0"/>
                  <a:ea typeface="Calibri" panose="020f0502020204030204" pitchFamily="34" charset="0"/>
                </a:rPr>
                <a:t>Mỗi ý kiến thường được làm rõ bằng một số lí lẽ, mỗi lí lẽ được củng cố bởi một số bằng chứng</a:t>
              </a:r>
              <a:endParaRPr kumimoji="0" sz="1800" b="1" i="0" u="none" strike="noStrike" kern="0" cap="none" spc="0" normalizeH="0" baseline="0" noProof="0">
                <a:ln>
                  <a:noFill/>
                </a:ln>
                <a:solidFill>
                  <a:sysClr val="windowText" lastClr="000000"/>
                </a:solidFill>
                <a:effectLst/>
                <a:uLnTx/>
                <a:uFillTx/>
                <a:latin typeface="Fira Sans Extra Condensed"/>
                <a:ea typeface="Fira Sans Extra Condensed"/>
                <a:cs typeface="Fira Sans Extra Condensed"/>
                <a:sym typeface="Fira Sans Extra Condensed"/>
              </a:endParaRPr>
            </a:p>
          </p:txBody>
        </p:sp>
      </p:grpSp>
      <p:grpSp>
        <p:nvGrpSpPr>
          <p:cNvPr id="14" name="Google Shape;1328;p32">
            <a:extLst>
              <a:ext uri="{FF2B5EF4-FFF2-40B4-BE49-F238E27FC236}">
                <a16:creationId xmlns:a16="http://schemas.microsoft.com/office/drawing/2014/main" id="{8A09C32E-7D80-8620-CA87-6FD764FCBC7F}"/>
              </a:ext>
            </a:extLst>
          </p:cNvPr>
          <p:cNvGrpSpPr/>
          <p:nvPr/>
        </p:nvGrpSpPr>
        <p:grpSpPr>
          <a:xfrm>
            <a:off x="6481633" y="911962"/>
            <a:ext cx="2496704" cy="1247161"/>
            <a:chOff x="6213884" y="1054238"/>
            <a:chExt cx="2496704" cy="1247161"/>
          </a:xfrm>
        </p:grpSpPr>
        <p:sp>
          <p:nvSpPr>
            <p:cNvPr id="15" name="Google Shape;1329;p32">
              <a:extLst>
                <a:ext uri="{FF2B5EF4-FFF2-40B4-BE49-F238E27FC236}">
                  <a16:creationId xmlns:a16="http://schemas.microsoft.com/office/drawing/2014/main" id="{0BA3FE09-D0DE-AE2B-D229-42ECB8C40AB0}"/>
                </a:ext>
              </a:extLst>
            </p:cNvPr>
            <p:cNvSpPr/>
            <p:nvPr/>
          </p:nvSpPr>
          <p:spPr>
            <a:xfrm>
              <a:off x="6912775" y="1054238"/>
              <a:ext cx="627300" cy="627300"/>
            </a:xfrm>
            <a:prstGeom prst="ellipse">
              <a:avLst/>
            </a:prstGeom>
            <a:solidFill>
              <a:srgbClr val="F3D67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fr" sz="18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rPr>
                <a:t>02</a:t>
              </a:r>
              <a:endParaRPr kumimoji="0" sz="18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17" name="Google Shape;1331;p32">
              <a:extLst>
                <a:ext uri="{FF2B5EF4-FFF2-40B4-BE49-F238E27FC236}">
                  <a16:creationId xmlns:a16="http://schemas.microsoft.com/office/drawing/2014/main" id="{FFB47C34-F5EC-0706-7D54-32CFA7ABE3D6}"/>
                </a:ext>
              </a:extLst>
            </p:cNvPr>
            <p:cNvSpPr txBox="1"/>
            <p:nvPr/>
          </p:nvSpPr>
          <p:spPr>
            <a:xfrm>
              <a:off x="6213884" y="1969599"/>
              <a:ext cx="2496704" cy="331800"/>
            </a:xfrm>
            <a:prstGeom prst="rect">
              <a:avLst/>
            </a:prstGeom>
            <a:noFill/>
            <a:ln>
              <a:noFill/>
            </a:ln>
          </p:spPr>
          <p:txBody>
            <a:bodyPr spcFirstLastPara="1" wrap="square" lIns="91425" tIns="91425" rIns="91425" bIns="91425" anchor="ctr" anchorCtr="0">
              <a:noAutofit/>
            </a:bodyPr>
            <a:lstStyle/>
            <a:p>
              <a:pPr marL="0" marR="0" lvl="0" indent="0" algn="just" defTabSz="914400" eaLnBrk="1" fontAlgn="auto" latinLnBrk="0" hangingPunct="1">
                <a:lnSpc>
                  <a:spcPct val="100000"/>
                </a:lnSpc>
                <a:spcBef>
                  <a:spcPct val="0"/>
                </a:spcBef>
                <a:spcAft>
                  <a:spcPct val="0"/>
                </a:spcAft>
                <a:buClrTx/>
                <a:buSzTx/>
                <a:buFontTx/>
                <a:buNone/>
                <a:defRPr/>
              </a:pPr>
              <a:r>
                <a:rPr lang="en-US" sz="1800">
                  <a:effectLst/>
                  <a:latin typeface="Times New Roman" panose="02020603050405020304" pitchFamily="18" charset="0"/>
                  <a:ea typeface="Calibri" panose="020f0502020204030204" pitchFamily="34" charset="0"/>
                </a:rPr>
                <a:t>Sức thuyết phục của ý kiến phụ thuộc vào việc dùng lí lẽ và bằng chứng</a:t>
              </a:r>
              <a:endParaRPr kumimoji="0" sz="1800" b="1" i="0" u="none" strike="noStrike" kern="0" cap="none" spc="0" normalizeH="0" baseline="0" noProof="0">
                <a:ln>
                  <a:noFill/>
                </a:ln>
                <a:solidFill>
                  <a:sysClr val="windowText" lastClr="000000"/>
                </a:solidFill>
                <a:effectLst/>
                <a:uLnTx/>
                <a:uFillTx/>
                <a:latin typeface="Fira Sans Extra Condensed"/>
                <a:ea typeface="Fira Sans Extra Condensed"/>
                <a:cs typeface="Fira Sans Extra Condensed"/>
                <a:sym typeface="Fira Sans Extra Condensed"/>
              </a:endParaRPr>
            </a:p>
          </p:txBody>
        </p:sp>
      </p:grpSp>
      <p:grpSp>
        <p:nvGrpSpPr>
          <p:cNvPr id="19" name="Google Shape;1333;p32">
            <a:extLst>
              <a:ext uri="{FF2B5EF4-FFF2-40B4-BE49-F238E27FC236}">
                <a16:creationId xmlns:a16="http://schemas.microsoft.com/office/drawing/2014/main" id="{F3B0F79D-31E7-A9AF-37D7-E1C664F663BD}"/>
              </a:ext>
            </a:extLst>
          </p:cNvPr>
          <p:cNvGrpSpPr/>
          <p:nvPr/>
        </p:nvGrpSpPr>
        <p:grpSpPr>
          <a:xfrm>
            <a:off x="6332789" y="2545079"/>
            <a:ext cx="2380086" cy="1652429"/>
            <a:chOff x="6350032" y="3090068"/>
            <a:chExt cx="2380086" cy="1652429"/>
          </a:xfrm>
        </p:grpSpPr>
        <p:sp>
          <p:nvSpPr>
            <p:cNvPr id="20" name="Google Shape;1334;p32">
              <a:extLst>
                <a:ext uri="{FF2B5EF4-FFF2-40B4-BE49-F238E27FC236}">
                  <a16:creationId xmlns:a16="http://schemas.microsoft.com/office/drawing/2014/main" id="{9772A338-08D3-7446-F30F-11ADA60C16F4}"/>
                </a:ext>
              </a:extLst>
            </p:cNvPr>
            <p:cNvSpPr/>
            <p:nvPr/>
          </p:nvSpPr>
          <p:spPr>
            <a:xfrm>
              <a:off x="7226425" y="3090068"/>
              <a:ext cx="627300" cy="627300"/>
            </a:xfrm>
            <a:prstGeom prst="ellipse">
              <a:avLst/>
            </a:prstGeom>
            <a:solidFill>
              <a:srgbClr val="5F477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fr" sz="18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rPr>
                <a:t>04</a:t>
              </a:r>
              <a:endParaRPr kumimoji="0" sz="18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22" name="Google Shape;1336;p32">
              <a:extLst>
                <a:ext uri="{FF2B5EF4-FFF2-40B4-BE49-F238E27FC236}">
                  <a16:creationId xmlns:a16="http://schemas.microsoft.com/office/drawing/2014/main" id="{B0026BFA-E30B-7F97-51C9-D8533039CB86}"/>
                </a:ext>
              </a:extLst>
            </p:cNvPr>
            <p:cNvSpPr txBox="1"/>
            <p:nvPr/>
          </p:nvSpPr>
          <p:spPr>
            <a:xfrm>
              <a:off x="6350032" y="4410697"/>
              <a:ext cx="2380086" cy="331800"/>
            </a:xfrm>
            <a:prstGeom prst="rect">
              <a:avLst/>
            </a:prstGeom>
            <a:noFill/>
            <a:ln>
              <a:noFill/>
            </a:ln>
          </p:spPr>
          <p:txBody>
            <a:bodyPr spcFirstLastPara="1" wrap="square" lIns="91425" tIns="91425" rIns="91425" bIns="91425" anchor="ctr" anchorCtr="0">
              <a:noAutofit/>
            </a:bodyPr>
            <a:lstStyle/>
            <a:p>
              <a:pPr marL="0" marR="0" lvl="0" indent="0" algn="just" defTabSz="914400" eaLnBrk="1" fontAlgn="auto" latinLnBrk="0" hangingPunct="1">
                <a:lnSpc>
                  <a:spcPct val="100000"/>
                </a:lnSpc>
                <a:spcBef>
                  <a:spcPct val="0"/>
                </a:spcBef>
                <a:spcAft>
                  <a:spcPct val="0"/>
                </a:spcAft>
                <a:buClrTx/>
                <a:buSzTx/>
                <a:buFontTx/>
                <a:buNone/>
                <a:defRPr/>
              </a:pPr>
              <a:r>
                <a:rPr lang="en-US" sz="1800">
                  <a:effectLst/>
                  <a:latin typeface="Times New Roman" panose="02020603050405020304" pitchFamily="18" charset="0"/>
                  <a:ea typeface="Calibri" panose="020f0502020204030204" pitchFamily="34" charset="0"/>
                </a:rPr>
                <a:t>Ý kiến cần mới mẻ, lí lẽ cần sắc bén, bằng chứng cần xác thực, tiêu biểu, có mối liên hệ với nhau, tạo thành một hệ thống chặt chẽ. </a:t>
              </a:r>
              <a:endParaRPr kumimoji="0" sz="1800" b="1" i="0" u="none" strike="noStrike" kern="0" cap="none" spc="0" normalizeH="0" baseline="0" noProof="0">
                <a:ln>
                  <a:noFill/>
                </a:ln>
                <a:solidFill>
                  <a:sysClr val="windowText" lastClr="000000"/>
                </a:solidFill>
                <a:effectLst/>
                <a:uLnTx/>
                <a:uFillTx/>
                <a:latin typeface="Fira Sans Extra Condensed"/>
                <a:ea typeface="Fira Sans Extra Condensed"/>
                <a:cs typeface="Fira Sans Extra Condensed"/>
                <a:sym typeface="Fira Sans Extra Condensed"/>
              </a:endParaRPr>
            </a:p>
          </p:txBody>
        </p:sp>
      </p:grpSp>
      <p:sp>
        <p:nvSpPr>
          <p:cNvPr id="25" name="Google Shape;1339;p32">
            <a:extLst>
              <a:ext uri="{FF2B5EF4-FFF2-40B4-BE49-F238E27FC236}">
                <a16:creationId xmlns:a16="http://schemas.microsoft.com/office/drawing/2014/main" id="{43D7586F-4117-98B9-446F-49DCA2F9F366}"/>
              </a:ext>
            </a:extLst>
          </p:cNvPr>
          <p:cNvSpPr txBox="1"/>
          <p:nvPr/>
        </p:nvSpPr>
        <p:spPr>
          <a:xfrm>
            <a:off x="1758894" y="3142274"/>
            <a:ext cx="2001143" cy="331800"/>
          </a:xfrm>
          <a:prstGeom prst="rect">
            <a:avLst/>
          </a:prstGeom>
          <a:noFill/>
          <a:ln>
            <a:noFill/>
          </a:ln>
        </p:spPr>
        <p:txBody>
          <a:bodyPr spcFirstLastPara="1" wrap="square" lIns="91425" tIns="91425" rIns="91425" bIns="91425" anchor="ctr" anchorCtr="0">
            <a:noAutofit/>
          </a:bodyPr>
          <a:lstStyle/>
          <a:p>
            <a:pPr algn="just"/>
            <a:r>
              <a:rPr lang="en-US" sz="2000" b="1" i="1">
                <a:effectLst/>
                <a:latin typeface="Times New Roman" panose="02020603050405020304" pitchFamily="18" charset="0"/>
                <a:ea typeface="Calibri" panose="020f0502020204030204" pitchFamily="34" charset="0"/>
              </a:rPr>
              <a:t>Mối liên hệ giữa các ý kiến, lí lẽ, bằng chứng trong văn bản nghị luận</a:t>
            </a:r>
            <a:endParaRPr sz="2000" b="1" i="1">
              <a:latin typeface="Fira Sans Extra Condensed"/>
              <a:ea typeface="Fira Sans Extra Condensed"/>
              <a:cs typeface="Fira Sans Extra Condensed"/>
              <a:sym typeface="Fira Sans Extra Condensed"/>
            </a:endParaRPr>
          </a:p>
        </p:txBody>
      </p:sp>
      <p:pic>
        <p:nvPicPr>
          <p:cNvPr id="27" name="Picture 26">
            <a:extLst>
              <a:ext uri="{FF2B5EF4-FFF2-40B4-BE49-F238E27FC236}">
                <a16:creationId xmlns:a16="http://schemas.microsoft.com/office/drawing/2014/main" id="{85DBE464-9385-3541-6ECD-8C07B3C7DED5}"/>
              </a:ext>
            </a:extLst>
          </p:cNvPr>
          <p:cNvPicPr>
            <a:picLocks noChangeAspect="1"/>
          </p:cNvPicPr>
          <p:nvPr/>
        </p:nvPicPr>
        <p:blipFill>
          <a:blip r:embed="rId3"/>
          <a:stretch>
            <a:fillRect/>
          </a:stretch>
        </p:blipFill>
        <p:spPr>
          <a:xfrm>
            <a:off x="118905" y="1421896"/>
            <a:ext cx="2097206" cy="3834716"/>
          </a:xfrm>
          <a:prstGeom prst="rect">
            <a:avLst/>
          </a:prstGeom>
        </p:spPr>
      </p:pic>
    </p:spTree>
    <p:extLst>
      <p:ext uri="{BB962C8B-B14F-4D97-AF65-F5344CB8AC3E}">
        <p14:creationId xmlns:p14="http://schemas.microsoft.com/office/powerpoint/2010/main" val="423889814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nodeType="clickPar">
                      <p:stCondLst>
                        <p:cond delay="indefinite"/>
                      </p:stCondLst>
                      <p:childTnLst>
                        <p:par>
                          <p:cTn id="15" fill="hold" nodeType="afterGroup">
                            <p:stCondLst>
                              <p:cond delay="0"/>
                            </p:stCondLst>
                            <p:childTnLst>
                              <p:par>
                                <p:cTn id="16" presetID="14"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par>
                    <p:cTn id="19" fill="hold" nodeType="clickPar">
                      <p:stCondLst>
                        <p:cond delay="indefinite"/>
                      </p:stCondLst>
                      <p:childTnLst>
                        <p:par>
                          <p:cTn id="20" fill="hold" nodeType="afterGroup">
                            <p:stCondLst>
                              <p:cond delay="0"/>
                            </p:stCondLst>
                            <p:childTnLst>
                              <p:par>
                                <p:cTn id="21" presetID="14" presetClass="entr" presetSubtype="1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childTnLst>
                          </p:cTn>
                        </p:par>
                      </p:childTnLst>
                    </p:cTn>
                  </p:par>
                  <p:par>
                    <p:cTn id="24" fill="hold" nodeType="clickPar">
                      <p:stCondLst>
                        <p:cond delay="indefinite"/>
                      </p:stCondLst>
                      <p:childTnLst>
                        <p:par>
                          <p:cTn id="25" fill="hold" nodeType="afterGroup">
                            <p:stCondLst>
                              <p:cond delay="0"/>
                            </p:stCondLst>
                            <p:childTnLst>
                              <p:par>
                                <p:cTn id="26" presetID="14" presetClass="entr" presetSubtype="1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childTnLst>
                          </p:cTn>
                        </p:par>
                      </p:childTnLst>
                    </p:cTn>
                  </p:par>
                  <p:par>
                    <p:cTn id="29" fill="hold" nodeType="clickPar">
                      <p:stCondLst>
                        <p:cond delay="indefinite"/>
                      </p:stCondLst>
                      <p:childTnLst>
                        <p:par>
                          <p:cTn id="30" fill="hold" nodeType="afterGroup">
                            <p:stCondLst>
                              <p:cond delay="0"/>
                            </p:stCondLst>
                            <p:childTnLst>
                              <p:par>
                                <p:cTn id="31" presetID="14" presetClass="entr" presetSubtype="1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1"/>
    </p:bldLst>
  </p:timing>
</p:sld>
</file>

<file path=ppt/slides/slide1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1430"/>
        <p:cNvGrpSpPr/>
        <p:nvPr/>
      </p:nvGrpSpPr>
      <p:grpSpPr>
        <a:xfrm>
          <a:off x="0" y="0"/>
          <a:ext cx="0" cy="0"/>
        </a:xfrm>
      </p:grpSpPr>
      <p:sp>
        <p:nvSpPr>
          <p:cNvPr id="1431" name="Google Shape;1431;p46"/>
          <p:cNvSpPr/>
          <p:nvPr/>
        </p:nvSpPr>
        <p:spPr>
          <a:xfrm>
            <a:off x="1536014" y="487267"/>
            <a:ext cx="2342400" cy="1057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latin typeface="Times New Roman" panose="02020603050405020304" pitchFamily="18" charset="0"/>
              <a:cs typeface="Times New Roman" panose="02020603050405020304" pitchFamily="18" charset="0"/>
            </a:endParaRPr>
          </a:p>
        </p:txBody>
      </p:sp>
      <p:sp>
        <p:nvSpPr>
          <p:cNvPr id="1432" name="Google Shape;1432;p46"/>
          <p:cNvSpPr txBox="1">
            <a:spLocks noGrp="1"/>
          </p:cNvSpPr>
          <p:nvPr>
            <p:ph type="title"/>
          </p:nvPr>
        </p:nvSpPr>
        <p:spPr>
          <a:xfrm>
            <a:off x="65314" y="2262276"/>
            <a:ext cx="8164286" cy="841800"/>
          </a:xfrm>
          <a:prstGeom prst="rect">
            <a:avLst/>
          </a:prstGeom>
        </p:spPr>
        <p:txBody>
          <a:bodyPr spcFirstLastPara="1" wrap="square" lIns="91425" tIns="91425" rIns="91425" bIns="91425" anchor="ctr" anchorCtr="0">
            <a:noAutofit/>
          </a:bodyPr>
          <a:lstStyle/>
          <a:p>
            <a:pPr marL="0" lvl="0" indent="0" algn="ctr" rtl="0">
              <a:spcBef>
                <a:spcPct val="0"/>
              </a:spcBef>
              <a:spcAft>
                <a:spcPct val="0"/>
              </a:spcAft>
              <a:buNone/>
            </a:pPr>
            <a:r>
              <a:rPr lang="en-US" sz="6000">
                <a:latin typeface="Times New Roman" panose="02020603050405020304" pitchFamily="18" charset="0"/>
                <a:cs typeface="Times New Roman" panose="02020603050405020304" pitchFamily="18" charset="0"/>
              </a:rPr>
              <a:t>BẢN ĐỒ DẪN ĐƯỜNG</a:t>
            </a:r>
            <a:endParaRPr sz="6000">
              <a:latin typeface="Times New Roman" panose="02020603050405020304" pitchFamily="18" charset="0"/>
              <a:cs typeface="Times New Roman" panose="02020603050405020304" pitchFamily="18" charset="0"/>
            </a:endParaRPr>
          </a:p>
        </p:txBody>
      </p:sp>
      <p:sp>
        <p:nvSpPr>
          <p:cNvPr id="1433" name="Google Shape;1433;p46"/>
          <p:cNvSpPr txBox="1">
            <a:spLocks noGrp="1"/>
          </p:cNvSpPr>
          <p:nvPr>
            <p:ph type="title" idx="2"/>
          </p:nvPr>
        </p:nvSpPr>
        <p:spPr>
          <a:xfrm>
            <a:off x="1962462" y="570942"/>
            <a:ext cx="1489500" cy="890400"/>
          </a:xfrm>
          <a:prstGeom prst="rect">
            <a:avLst/>
          </a:prstGeom>
        </p:spPr>
        <p:txBody>
          <a:bodyPr spcFirstLastPara="1" wrap="square" lIns="91425" tIns="91425" rIns="91425" bIns="91425" anchor="ctr" anchorCtr="0">
            <a:noAutofit/>
          </a:bodyPr>
          <a:lstStyle/>
          <a:p>
            <a:pPr marL="0" lvl="0" indent="0" algn="ctr" rtl="0">
              <a:spcBef>
                <a:spcPct val="0"/>
              </a:spcBef>
              <a:spcAft>
                <a:spcPct val="0"/>
              </a:spcAft>
              <a:buNone/>
            </a:pPr>
            <a:r>
              <a:rPr lang="en" sz="6600">
                <a:latin typeface="Times New Roman" panose="02020603050405020304" pitchFamily="18" charset="0"/>
                <a:cs typeface="Times New Roman" panose="02020603050405020304" pitchFamily="18" charset="0"/>
              </a:rPr>
              <a:t>02</a:t>
            </a:r>
            <a:endParaRPr sz="6600">
              <a:latin typeface="Times New Roman" panose="02020603050405020304" pitchFamily="18" charset="0"/>
              <a:cs typeface="Times New Roman" panose="02020603050405020304" pitchFamily="18" charset="0"/>
            </a:endParaRPr>
          </a:p>
        </p:txBody>
      </p:sp>
      <p:grpSp>
        <p:nvGrpSpPr>
          <p:cNvPr id="1435" name="Google Shape;1435;p46"/>
          <p:cNvGrpSpPr/>
          <p:nvPr/>
        </p:nvGrpSpPr>
        <p:grpSpPr>
          <a:xfrm>
            <a:off x="4048175" y="1972250"/>
            <a:ext cx="454800" cy="558000"/>
            <a:chOff x="7531575" y="762075"/>
            <a:chExt cx="454800" cy="558000"/>
          </a:xfrm>
        </p:grpSpPr>
        <p:sp>
          <p:nvSpPr>
            <p:cNvPr id="1436" name="Google Shape;1436;p46"/>
            <p:cNvSpPr/>
            <p:nvPr/>
          </p:nvSpPr>
          <p:spPr>
            <a:xfrm>
              <a:off x="7531575" y="1041075"/>
              <a:ext cx="279000" cy="279000"/>
            </a:xfrm>
            <a:prstGeom prst="star4">
              <a:avLst>
                <a:gd name="adj" fmla="val 12500"/>
              </a:avLst>
            </a:pr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437" name="Google Shape;1437;p46"/>
            <p:cNvSpPr/>
            <p:nvPr/>
          </p:nvSpPr>
          <p:spPr>
            <a:xfrm>
              <a:off x="7707375" y="762075"/>
              <a:ext cx="279000" cy="279000"/>
            </a:xfrm>
            <a:prstGeom prst="star4">
              <a:avLst>
                <a:gd name="adj" fmla="val 12500"/>
              </a:avLst>
            </a:pr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nvGrpSpPr>
          <p:cNvPr id="1438" name="Google Shape;1438;p46"/>
          <p:cNvGrpSpPr/>
          <p:nvPr/>
        </p:nvGrpSpPr>
        <p:grpSpPr>
          <a:xfrm>
            <a:off x="713100" y="432750"/>
            <a:ext cx="632425" cy="382725"/>
            <a:chOff x="7353950" y="658350"/>
            <a:chExt cx="632425" cy="382725"/>
          </a:xfrm>
        </p:grpSpPr>
        <p:sp>
          <p:nvSpPr>
            <p:cNvPr id="1439" name="Google Shape;1439;p46"/>
            <p:cNvSpPr/>
            <p:nvPr/>
          </p:nvSpPr>
          <p:spPr>
            <a:xfrm>
              <a:off x="7353950" y="658350"/>
              <a:ext cx="279000" cy="279000"/>
            </a:xfrm>
            <a:prstGeom prst="star4">
              <a:avLst>
                <a:gd name="adj" fmla="val 12500"/>
              </a:avLst>
            </a:pr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440" name="Google Shape;1440;p46"/>
            <p:cNvSpPr/>
            <p:nvPr/>
          </p:nvSpPr>
          <p:spPr>
            <a:xfrm>
              <a:off x="7707375" y="762075"/>
              <a:ext cx="279000" cy="279000"/>
            </a:xfrm>
            <a:prstGeom prst="star4">
              <a:avLst>
                <a:gd name="adj" fmla="val 12500"/>
              </a:avLst>
            </a:pr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sp>
        <p:nvSpPr>
          <p:cNvPr id="1441" name="Google Shape;1441;p46"/>
          <p:cNvSpPr/>
          <p:nvPr/>
        </p:nvSpPr>
        <p:spPr>
          <a:xfrm flipH="1">
            <a:off x="3515216" y="374063"/>
            <a:ext cx="2340298" cy="361426"/>
          </a:xfrm>
          <a:custGeom>
            <a:rect l="l" t="t" r="r" b="b"/>
            <a:pathLst>
              <a:path w="6246" h="1510" extrusionOk="0">
                <a:moveTo>
                  <a:pt x="1349" y="1"/>
                </a:moveTo>
                <a:cubicBezTo>
                  <a:pt x="675" y="1"/>
                  <a:pt x="763" y="1019"/>
                  <a:pt x="389" y="1019"/>
                </a:cubicBezTo>
                <a:cubicBezTo>
                  <a:pt x="388" y="1019"/>
                  <a:pt x="386" y="1019"/>
                  <a:pt x="385" y="1018"/>
                </a:cubicBezTo>
                <a:cubicBezTo>
                  <a:pt x="381" y="1018"/>
                  <a:pt x="378" y="1018"/>
                  <a:pt x="374" y="1018"/>
                </a:cubicBezTo>
                <a:cubicBezTo>
                  <a:pt x="1" y="1018"/>
                  <a:pt x="1" y="1509"/>
                  <a:pt x="1" y="1509"/>
                </a:cubicBezTo>
                <a:lnTo>
                  <a:pt x="6246" y="1509"/>
                </a:lnTo>
                <a:cubicBezTo>
                  <a:pt x="6246" y="1509"/>
                  <a:pt x="5113" y="1340"/>
                  <a:pt x="4756" y="1233"/>
                </a:cubicBezTo>
                <a:cubicBezTo>
                  <a:pt x="4390" y="1126"/>
                  <a:pt x="4149" y="688"/>
                  <a:pt x="3864" y="626"/>
                </a:cubicBezTo>
                <a:cubicBezTo>
                  <a:pt x="3830" y="618"/>
                  <a:pt x="3800" y="615"/>
                  <a:pt x="3773" y="615"/>
                </a:cubicBezTo>
                <a:cubicBezTo>
                  <a:pt x="3599" y="615"/>
                  <a:pt x="3576" y="757"/>
                  <a:pt x="3447" y="757"/>
                </a:cubicBezTo>
                <a:cubicBezTo>
                  <a:pt x="3433" y="757"/>
                  <a:pt x="3417" y="755"/>
                  <a:pt x="3400" y="751"/>
                </a:cubicBezTo>
                <a:cubicBezTo>
                  <a:pt x="3195" y="706"/>
                  <a:pt x="3034" y="144"/>
                  <a:pt x="2713" y="109"/>
                </a:cubicBezTo>
                <a:cubicBezTo>
                  <a:pt x="2705" y="108"/>
                  <a:pt x="2697" y="108"/>
                  <a:pt x="2689" y="108"/>
                </a:cubicBezTo>
                <a:cubicBezTo>
                  <a:pt x="2387" y="108"/>
                  <a:pt x="2361" y="582"/>
                  <a:pt x="2179" y="582"/>
                </a:cubicBezTo>
                <a:cubicBezTo>
                  <a:pt x="2175" y="582"/>
                  <a:pt x="2172" y="582"/>
                  <a:pt x="2169" y="581"/>
                </a:cubicBezTo>
                <a:cubicBezTo>
                  <a:pt x="1964" y="564"/>
                  <a:pt x="2080" y="28"/>
                  <a:pt x="1375" y="1"/>
                </a:cubicBezTo>
                <a:cubicBezTo>
                  <a:pt x="1366" y="1"/>
                  <a:pt x="1357" y="1"/>
                  <a:pt x="13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442" name="Google Shape;1442;p46"/>
          <p:cNvSpPr/>
          <p:nvPr/>
        </p:nvSpPr>
        <p:spPr>
          <a:xfrm>
            <a:off x="3707225" y="348124"/>
            <a:ext cx="495000" cy="495000"/>
          </a:xfrm>
          <a:prstGeom prst="ellipse">
            <a:avLst/>
          </a:prstGeom>
          <a:noFill/>
          <a:ln w="9525" cap="flat" cmpd="sng">
            <a:solidFill>
              <a:schemeClr val="dk1"/>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443" name="Google Shape;1443;p46"/>
          <p:cNvSpPr/>
          <p:nvPr/>
        </p:nvSpPr>
        <p:spPr>
          <a:xfrm>
            <a:off x="4741525" y="3497663"/>
            <a:ext cx="495000" cy="495000"/>
          </a:xfrm>
          <a:prstGeom prst="ellipse">
            <a:avLst/>
          </a:prstGeom>
          <a:noFill/>
          <a:ln w="9525" cap="flat" cmpd="sng">
            <a:solidFill>
              <a:schemeClr val="dk1"/>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517" name="Google Shape;1517;p46"/>
          <p:cNvSpPr/>
          <p:nvPr/>
        </p:nvSpPr>
        <p:spPr>
          <a:xfrm>
            <a:off x="7635425" y="2152029"/>
            <a:ext cx="361500" cy="361500"/>
          </a:xfrm>
          <a:prstGeom prst="ellipse">
            <a:avLst/>
          </a:prstGeom>
          <a:noFill/>
          <a:ln w="9525" cap="flat" cmpd="sng">
            <a:solidFill>
              <a:schemeClr val="dk1"/>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31"/>
                                        </p:tgtEl>
                                        <p:attrNameLst>
                                          <p:attrName>style.visibility</p:attrName>
                                        </p:attrNameLst>
                                      </p:cBhvr>
                                      <p:to>
                                        <p:strVal val="visible"/>
                                      </p:to>
                                    </p:set>
                                    <p:animEffect transition="in" filter="fade">
                                      <p:cBhvr>
                                        <p:cTn id="7" dur="1000"/>
                                        <p:tgtEl>
                                          <p:spTgt spid="1431"/>
                                        </p:tgtEl>
                                      </p:cBhvr>
                                    </p:animEffect>
                                    <p:anim calcmode="lin" valueType="num">
                                      <p:cBhvr>
                                        <p:cTn id="8" dur="1000" fill="hold"/>
                                        <p:tgtEl>
                                          <p:spTgt spid="1431"/>
                                        </p:tgtEl>
                                        <p:attrNameLst>
                                          <p:attrName>ppt_x</p:attrName>
                                        </p:attrNameLst>
                                      </p:cBhvr>
                                      <p:tavLst>
                                        <p:tav tm="0">
                                          <p:val>
                                            <p:strVal val="#ppt_x"/>
                                          </p:val>
                                        </p:tav>
                                        <p:tav tm="100000">
                                          <p:val>
                                            <p:strVal val="#ppt_x"/>
                                          </p:val>
                                        </p:tav>
                                      </p:tavLst>
                                    </p:anim>
                                    <p:anim calcmode="lin" valueType="num">
                                      <p:cBhvr>
                                        <p:cTn id="9" dur="1000" fill="hold"/>
                                        <p:tgtEl>
                                          <p:spTgt spid="14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32"/>
                                        </p:tgtEl>
                                        <p:attrNameLst>
                                          <p:attrName>style.visibility</p:attrName>
                                        </p:attrNameLst>
                                      </p:cBhvr>
                                      <p:to>
                                        <p:strVal val="visible"/>
                                      </p:to>
                                    </p:set>
                                    <p:animEffect transition="in" filter="fade">
                                      <p:cBhvr>
                                        <p:cTn id="12" dur="1000"/>
                                        <p:tgtEl>
                                          <p:spTgt spid="1432"/>
                                        </p:tgtEl>
                                      </p:cBhvr>
                                    </p:animEffect>
                                    <p:anim calcmode="lin" valueType="num">
                                      <p:cBhvr>
                                        <p:cTn id="13" dur="1000" fill="hold"/>
                                        <p:tgtEl>
                                          <p:spTgt spid="1432"/>
                                        </p:tgtEl>
                                        <p:attrNameLst>
                                          <p:attrName>ppt_x</p:attrName>
                                        </p:attrNameLst>
                                      </p:cBhvr>
                                      <p:tavLst>
                                        <p:tav tm="0">
                                          <p:val>
                                            <p:strVal val="#ppt_x"/>
                                          </p:val>
                                        </p:tav>
                                        <p:tav tm="100000">
                                          <p:val>
                                            <p:strVal val="#ppt_x"/>
                                          </p:val>
                                        </p:tav>
                                      </p:tavLst>
                                    </p:anim>
                                    <p:anim calcmode="lin" valueType="num">
                                      <p:cBhvr>
                                        <p:cTn id="14" dur="1000" fill="hold"/>
                                        <p:tgtEl>
                                          <p:spTgt spid="143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33"/>
                                        </p:tgtEl>
                                        <p:attrNameLst>
                                          <p:attrName>style.visibility</p:attrName>
                                        </p:attrNameLst>
                                      </p:cBhvr>
                                      <p:to>
                                        <p:strVal val="visible"/>
                                      </p:to>
                                    </p:set>
                                    <p:animEffect transition="in" filter="fade">
                                      <p:cBhvr>
                                        <p:cTn id="17" dur="1000"/>
                                        <p:tgtEl>
                                          <p:spTgt spid="1433"/>
                                        </p:tgtEl>
                                      </p:cBhvr>
                                    </p:animEffect>
                                    <p:anim calcmode="lin" valueType="num">
                                      <p:cBhvr>
                                        <p:cTn id="18" dur="1000" fill="hold"/>
                                        <p:tgtEl>
                                          <p:spTgt spid="1433"/>
                                        </p:tgtEl>
                                        <p:attrNameLst>
                                          <p:attrName>ppt_x</p:attrName>
                                        </p:attrNameLst>
                                      </p:cBhvr>
                                      <p:tavLst>
                                        <p:tav tm="0">
                                          <p:val>
                                            <p:strVal val="#ppt_x"/>
                                          </p:val>
                                        </p:tav>
                                        <p:tav tm="100000">
                                          <p:val>
                                            <p:strVal val="#ppt_x"/>
                                          </p:val>
                                        </p:tav>
                                      </p:tavLst>
                                    </p:anim>
                                    <p:anim calcmode="lin" valueType="num">
                                      <p:cBhvr>
                                        <p:cTn id="19" dur="1000" fill="hold"/>
                                        <p:tgtEl>
                                          <p:spTgt spid="143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35"/>
                                        </p:tgtEl>
                                        <p:attrNameLst>
                                          <p:attrName>style.visibility</p:attrName>
                                        </p:attrNameLst>
                                      </p:cBhvr>
                                      <p:to>
                                        <p:strVal val="visible"/>
                                      </p:to>
                                    </p:set>
                                    <p:animEffect transition="in" filter="fade">
                                      <p:cBhvr>
                                        <p:cTn id="22" dur="1000"/>
                                        <p:tgtEl>
                                          <p:spTgt spid="1435"/>
                                        </p:tgtEl>
                                      </p:cBhvr>
                                    </p:animEffect>
                                    <p:anim calcmode="lin" valueType="num">
                                      <p:cBhvr>
                                        <p:cTn id="23" dur="1000" fill="hold"/>
                                        <p:tgtEl>
                                          <p:spTgt spid="1435"/>
                                        </p:tgtEl>
                                        <p:attrNameLst>
                                          <p:attrName>ppt_x</p:attrName>
                                        </p:attrNameLst>
                                      </p:cBhvr>
                                      <p:tavLst>
                                        <p:tav tm="0">
                                          <p:val>
                                            <p:strVal val="#ppt_x"/>
                                          </p:val>
                                        </p:tav>
                                        <p:tav tm="100000">
                                          <p:val>
                                            <p:strVal val="#ppt_x"/>
                                          </p:val>
                                        </p:tav>
                                      </p:tavLst>
                                    </p:anim>
                                    <p:anim calcmode="lin" valueType="num">
                                      <p:cBhvr>
                                        <p:cTn id="24" dur="1000" fill="hold"/>
                                        <p:tgtEl>
                                          <p:spTgt spid="143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38"/>
                                        </p:tgtEl>
                                        <p:attrNameLst>
                                          <p:attrName>style.visibility</p:attrName>
                                        </p:attrNameLst>
                                      </p:cBhvr>
                                      <p:to>
                                        <p:strVal val="visible"/>
                                      </p:to>
                                    </p:set>
                                    <p:animEffect transition="in" filter="fade">
                                      <p:cBhvr>
                                        <p:cTn id="27" dur="1000"/>
                                        <p:tgtEl>
                                          <p:spTgt spid="1438"/>
                                        </p:tgtEl>
                                      </p:cBhvr>
                                    </p:animEffect>
                                    <p:anim calcmode="lin" valueType="num">
                                      <p:cBhvr>
                                        <p:cTn id="28" dur="1000" fill="hold"/>
                                        <p:tgtEl>
                                          <p:spTgt spid="1438"/>
                                        </p:tgtEl>
                                        <p:attrNameLst>
                                          <p:attrName>ppt_x</p:attrName>
                                        </p:attrNameLst>
                                      </p:cBhvr>
                                      <p:tavLst>
                                        <p:tav tm="0">
                                          <p:val>
                                            <p:strVal val="#ppt_x"/>
                                          </p:val>
                                        </p:tav>
                                        <p:tav tm="100000">
                                          <p:val>
                                            <p:strVal val="#ppt_x"/>
                                          </p:val>
                                        </p:tav>
                                      </p:tavLst>
                                    </p:anim>
                                    <p:anim calcmode="lin" valueType="num">
                                      <p:cBhvr>
                                        <p:cTn id="29" dur="1000" fill="hold"/>
                                        <p:tgtEl>
                                          <p:spTgt spid="143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41"/>
                                        </p:tgtEl>
                                        <p:attrNameLst>
                                          <p:attrName>style.visibility</p:attrName>
                                        </p:attrNameLst>
                                      </p:cBhvr>
                                      <p:to>
                                        <p:strVal val="visible"/>
                                      </p:to>
                                    </p:set>
                                    <p:animEffect transition="in" filter="fade">
                                      <p:cBhvr>
                                        <p:cTn id="32" dur="1000"/>
                                        <p:tgtEl>
                                          <p:spTgt spid="1441"/>
                                        </p:tgtEl>
                                      </p:cBhvr>
                                    </p:animEffect>
                                    <p:anim calcmode="lin" valueType="num">
                                      <p:cBhvr>
                                        <p:cTn id="33" dur="1000" fill="hold"/>
                                        <p:tgtEl>
                                          <p:spTgt spid="1441"/>
                                        </p:tgtEl>
                                        <p:attrNameLst>
                                          <p:attrName>ppt_x</p:attrName>
                                        </p:attrNameLst>
                                      </p:cBhvr>
                                      <p:tavLst>
                                        <p:tav tm="0">
                                          <p:val>
                                            <p:strVal val="#ppt_x"/>
                                          </p:val>
                                        </p:tav>
                                        <p:tav tm="100000">
                                          <p:val>
                                            <p:strVal val="#ppt_x"/>
                                          </p:val>
                                        </p:tav>
                                      </p:tavLst>
                                    </p:anim>
                                    <p:anim calcmode="lin" valueType="num">
                                      <p:cBhvr>
                                        <p:cTn id="34" dur="1000" fill="hold"/>
                                        <p:tgtEl>
                                          <p:spTgt spid="144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442"/>
                                        </p:tgtEl>
                                        <p:attrNameLst>
                                          <p:attrName>style.visibility</p:attrName>
                                        </p:attrNameLst>
                                      </p:cBhvr>
                                      <p:to>
                                        <p:strVal val="visible"/>
                                      </p:to>
                                    </p:set>
                                    <p:animEffect transition="in" filter="fade">
                                      <p:cBhvr>
                                        <p:cTn id="37" dur="1000"/>
                                        <p:tgtEl>
                                          <p:spTgt spid="1442"/>
                                        </p:tgtEl>
                                      </p:cBhvr>
                                    </p:animEffect>
                                    <p:anim calcmode="lin" valueType="num">
                                      <p:cBhvr>
                                        <p:cTn id="38" dur="1000" fill="hold"/>
                                        <p:tgtEl>
                                          <p:spTgt spid="1442"/>
                                        </p:tgtEl>
                                        <p:attrNameLst>
                                          <p:attrName>ppt_x</p:attrName>
                                        </p:attrNameLst>
                                      </p:cBhvr>
                                      <p:tavLst>
                                        <p:tav tm="0">
                                          <p:val>
                                            <p:strVal val="#ppt_x"/>
                                          </p:val>
                                        </p:tav>
                                        <p:tav tm="100000">
                                          <p:val>
                                            <p:strVal val="#ppt_x"/>
                                          </p:val>
                                        </p:tav>
                                      </p:tavLst>
                                    </p:anim>
                                    <p:anim calcmode="lin" valueType="num">
                                      <p:cBhvr>
                                        <p:cTn id="39" dur="1000" fill="hold"/>
                                        <p:tgtEl>
                                          <p:spTgt spid="144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443"/>
                                        </p:tgtEl>
                                        <p:attrNameLst>
                                          <p:attrName>style.visibility</p:attrName>
                                        </p:attrNameLst>
                                      </p:cBhvr>
                                      <p:to>
                                        <p:strVal val="visible"/>
                                      </p:to>
                                    </p:set>
                                    <p:animEffect transition="in" filter="fade">
                                      <p:cBhvr>
                                        <p:cTn id="42" dur="1000"/>
                                        <p:tgtEl>
                                          <p:spTgt spid="1443"/>
                                        </p:tgtEl>
                                      </p:cBhvr>
                                    </p:animEffect>
                                    <p:anim calcmode="lin" valueType="num">
                                      <p:cBhvr>
                                        <p:cTn id="43" dur="1000" fill="hold"/>
                                        <p:tgtEl>
                                          <p:spTgt spid="1443"/>
                                        </p:tgtEl>
                                        <p:attrNameLst>
                                          <p:attrName>ppt_x</p:attrName>
                                        </p:attrNameLst>
                                      </p:cBhvr>
                                      <p:tavLst>
                                        <p:tav tm="0">
                                          <p:val>
                                            <p:strVal val="#ppt_x"/>
                                          </p:val>
                                        </p:tav>
                                        <p:tav tm="100000">
                                          <p:val>
                                            <p:strVal val="#ppt_x"/>
                                          </p:val>
                                        </p:tav>
                                      </p:tavLst>
                                    </p:anim>
                                    <p:anim calcmode="lin" valueType="num">
                                      <p:cBhvr>
                                        <p:cTn id="44" dur="1000" fill="hold"/>
                                        <p:tgtEl>
                                          <p:spTgt spid="144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517"/>
                                        </p:tgtEl>
                                        <p:attrNameLst>
                                          <p:attrName>style.visibility</p:attrName>
                                        </p:attrNameLst>
                                      </p:cBhvr>
                                      <p:to>
                                        <p:strVal val="visible"/>
                                      </p:to>
                                    </p:set>
                                    <p:animEffect transition="in" filter="fade">
                                      <p:cBhvr>
                                        <p:cTn id="47" dur="1000"/>
                                        <p:tgtEl>
                                          <p:spTgt spid="1517"/>
                                        </p:tgtEl>
                                      </p:cBhvr>
                                    </p:animEffect>
                                    <p:anim calcmode="lin" valueType="num">
                                      <p:cBhvr>
                                        <p:cTn id="48" dur="1000" fill="hold"/>
                                        <p:tgtEl>
                                          <p:spTgt spid="1517"/>
                                        </p:tgtEl>
                                        <p:attrNameLst>
                                          <p:attrName>ppt_x</p:attrName>
                                        </p:attrNameLst>
                                      </p:cBhvr>
                                      <p:tavLst>
                                        <p:tav tm="0">
                                          <p:val>
                                            <p:strVal val="#ppt_x"/>
                                          </p:val>
                                        </p:tav>
                                        <p:tav tm="100000">
                                          <p:val>
                                            <p:strVal val="#ppt_x"/>
                                          </p:val>
                                        </p:tav>
                                      </p:tavLst>
                                    </p:anim>
                                    <p:anim calcmode="lin" valueType="num">
                                      <p:cBhvr>
                                        <p:cTn id="49" dur="1000" fill="hold"/>
                                        <p:tgtEl>
                                          <p:spTgt spid="15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1" grpId="0"/>
      <p:bldP spid="1432" grpId="1"/>
      <p:bldP spid="1433" grpId="2"/>
      <p:bldP spid="1441" grpId="3"/>
      <p:bldP spid="1442" grpId="4"/>
      <p:bldP spid="1443" grpId="5"/>
      <p:bldP spid="1517" grpId="6"/>
    </p:bldLst>
  </p:timing>
</p:sld>
</file>

<file path=ppt/slides/slide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5132"/>
        <p:cNvGrpSpPr/>
        <p:nvPr/>
      </p:nvGrpSpPr>
      <p:grpSpPr>
        <a:xfrm>
          <a:off x="0" y="0"/>
          <a:ext cx="0" cy="0"/>
        </a:xfrm>
      </p:grpSpPr>
      <p:sp>
        <p:nvSpPr>
          <p:cNvPr id="5133" name="Google Shape;5133;p38"/>
          <p:cNvSpPr/>
          <p:nvPr/>
        </p:nvSpPr>
        <p:spPr>
          <a:xfrm>
            <a:off x="7908375" y="2551969"/>
            <a:ext cx="421500" cy="285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4" name="Google Shape;5134;p38"/>
          <p:cNvSpPr txBox="1">
            <a:spLocks noGrp="1"/>
          </p:cNvSpPr>
          <p:nvPr>
            <p:ph type="title"/>
          </p:nvPr>
        </p:nvSpPr>
        <p:spPr>
          <a:xfrm>
            <a:off x="3895843" y="1792266"/>
            <a:ext cx="4980764" cy="1034700"/>
          </a:xfrm>
          <a:prstGeom prst="rect">
            <a:avLst/>
          </a:prstGeom>
        </p:spPr>
        <p:txBody>
          <a:bodyPr spcFirstLastPara="1" wrap="square" lIns="91425" tIns="91425" rIns="91425" bIns="91425" anchor="t" anchorCtr="0">
            <a:noAutofit/>
          </a:bodyPr>
          <a:lstStyle/>
          <a:p>
            <a:pPr marL="0" lvl="0" indent="0" algn="r" rtl="0">
              <a:spcBef>
                <a:spcPct val="0"/>
              </a:spcBef>
              <a:spcAft>
                <a:spcPct val="0"/>
              </a:spcAft>
              <a:buNone/>
            </a:pPr>
            <a:r>
              <a:rPr lang="en" sz="8000" b="1">
                <a:latin typeface="Times New Roman" panose="02020603050405020304" pitchFamily="18" charset="0"/>
                <a:cs typeface="Times New Roman" panose="02020603050405020304" pitchFamily="18" charset="0"/>
              </a:rPr>
              <a:t>Hoạt động khởi động</a:t>
            </a:r>
            <a:endParaRPr sz="8000" b="1">
              <a:latin typeface="Times New Roman" panose="02020603050405020304" pitchFamily="18" charset="0"/>
              <a:cs typeface="Times New Roman" panose="02020603050405020304" pitchFamily="18" charset="0"/>
            </a:endParaRPr>
          </a:p>
        </p:txBody>
      </p:sp>
      <p:grpSp>
        <p:nvGrpSpPr>
          <p:cNvPr id="5136" name="Google Shape;5136;p38"/>
          <p:cNvGrpSpPr/>
          <p:nvPr/>
        </p:nvGrpSpPr>
        <p:grpSpPr>
          <a:xfrm>
            <a:off x="742393" y="1455854"/>
            <a:ext cx="2615672" cy="3773209"/>
            <a:chOff x="742393" y="1455854"/>
            <a:chExt cx="2615672" cy="3773209"/>
          </a:xfrm>
        </p:grpSpPr>
        <p:sp>
          <p:nvSpPr>
            <p:cNvPr id="5137" name="Google Shape;5137;p38"/>
            <p:cNvSpPr/>
            <p:nvPr/>
          </p:nvSpPr>
          <p:spPr>
            <a:xfrm>
              <a:off x="1336581" y="4091962"/>
              <a:ext cx="2021484" cy="1137101"/>
            </a:xfrm>
            <a:custGeom>
              <a:rect l="l" t="t" r="r" b="b"/>
              <a:pathLst>
                <a:path w="7927" h="4459" extrusionOk="0">
                  <a:moveTo>
                    <a:pt x="201" y="4359"/>
                  </a:moveTo>
                  <a:lnTo>
                    <a:pt x="162" y="4359"/>
                  </a:lnTo>
                  <a:lnTo>
                    <a:pt x="162" y="4393"/>
                  </a:lnTo>
                  <a:cubicBezTo>
                    <a:pt x="179" y="4376"/>
                    <a:pt x="187" y="4368"/>
                    <a:pt x="192" y="4368"/>
                  </a:cubicBezTo>
                  <a:cubicBezTo>
                    <a:pt x="196" y="4368"/>
                    <a:pt x="196" y="4376"/>
                    <a:pt x="196" y="4393"/>
                  </a:cubicBezTo>
                  <a:cubicBezTo>
                    <a:pt x="198" y="4382"/>
                    <a:pt x="199" y="4370"/>
                    <a:pt x="201" y="4359"/>
                  </a:cubicBezTo>
                  <a:close/>
                  <a:moveTo>
                    <a:pt x="7474" y="4393"/>
                  </a:moveTo>
                  <a:cubicBezTo>
                    <a:pt x="7474" y="4402"/>
                    <a:pt x="7471" y="4409"/>
                    <a:pt x="7468" y="4415"/>
                  </a:cubicBezTo>
                  <a:lnTo>
                    <a:pt x="7468" y="4415"/>
                  </a:lnTo>
                  <a:cubicBezTo>
                    <a:pt x="7463" y="4403"/>
                    <a:pt x="7461" y="4393"/>
                    <a:pt x="7474" y="4393"/>
                  </a:cubicBezTo>
                  <a:close/>
                  <a:moveTo>
                    <a:pt x="4358" y="0"/>
                  </a:moveTo>
                  <a:cubicBezTo>
                    <a:pt x="3212" y="31"/>
                    <a:pt x="2032" y="228"/>
                    <a:pt x="883" y="359"/>
                  </a:cubicBezTo>
                  <a:cubicBezTo>
                    <a:pt x="720" y="393"/>
                    <a:pt x="359" y="359"/>
                    <a:pt x="196" y="525"/>
                  </a:cubicBezTo>
                  <a:cubicBezTo>
                    <a:pt x="96" y="656"/>
                    <a:pt x="130" y="918"/>
                    <a:pt x="96" y="1081"/>
                  </a:cubicBezTo>
                  <a:cubicBezTo>
                    <a:pt x="0" y="2184"/>
                    <a:pt x="351" y="3256"/>
                    <a:pt x="201" y="4359"/>
                  </a:cubicBezTo>
                  <a:lnTo>
                    <a:pt x="201" y="4359"/>
                  </a:lnTo>
                  <a:lnTo>
                    <a:pt x="2719" y="4328"/>
                  </a:lnTo>
                  <a:cubicBezTo>
                    <a:pt x="2785" y="4031"/>
                    <a:pt x="2819" y="3869"/>
                    <a:pt x="2850" y="3507"/>
                  </a:cubicBezTo>
                  <a:cubicBezTo>
                    <a:pt x="2916" y="3147"/>
                    <a:pt x="2981" y="2688"/>
                    <a:pt x="2981" y="2688"/>
                  </a:cubicBezTo>
                  <a:cubicBezTo>
                    <a:pt x="2981" y="2688"/>
                    <a:pt x="4917" y="3113"/>
                    <a:pt x="5342" y="3344"/>
                  </a:cubicBezTo>
                  <a:cubicBezTo>
                    <a:pt x="5704" y="3541"/>
                    <a:pt x="5473" y="4031"/>
                    <a:pt x="5507" y="4459"/>
                  </a:cubicBezTo>
                  <a:lnTo>
                    <a:pt x="7474" y="4459"/>
                  </a:lnTo>
                  <a:cubicBezTo>
                    <a:pt x="7488" y="4459"/>
                    <a:pt x="7483" y="4445"/>
                    <a:pt x="7476" y="4431"/>
                  </a:cubicBezTo>
                  <a:lnTo>
                    <a:pt x="7476" y="4431"/>
                  </a:lnTo>
                  <a:cubicBezTo>
                    <a:pt x="7517" y="3706"/>
                    <a:pt x="7927" y="2484"/>
                    <a:pt x="7440" y="1867"/>
                  </a:cubicBezTo>
                  <a:cubicBezTo>
                    <a:pt x="7212" y="1574"/>
                    <a:pt x="6850" y="1377"/>
                    <a:pt x="6522" y="1146"/>
                  </a:cubicBezTo>
                  <a:cubicBezTo>
                    <a:pt x="5866" y="656"/>
                    <a:pt x="5014" y="490"/>
                    <a:pt x="4358" y="0"/>
                  </a:cubicBezTo>
                  <a:close/>
                </a:path>
              </a:pathLst>
            </a:custGeom>
            <a:solidFill>
              <a:srgbClr val="0C34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8" name="Google Shape;5138;p38"/>
            <p:cNvSpPr/>
            <p:nvPr/>
          </p:nvSpPr>
          <p:spPr>
            <a:xfrm>
              <a:off x="1511522" y="1481100"/>
              <a:ext cx="627586" cy="896624"/>
            </a:xfrm>
            <a:custGeom>
              <a:rect l="l" t="t" r="r" b="b"/>
              <a:pathLst>
                <a:path w="2461" h="3516" extrusionOk="0">
                  <a:moveTo>
                    <a:pt x="1546" y="1"/>
                  </a:moveTo>
                  <a:cubicBezTo>
                    <a:pt x="1463" y="1"/>
                    <a:pt x="1379" y="9"/>
                    <a:pt x="1312" y="9"/>
                  </a:cubicBezTo>
                  <a:cubicBezTo>
                    <a:pt x="1115" y="41"/>
                    <a:pt x="918" y="106"/>
                    <a:pt x="722" y="238"/>
                  </a:cubicBezTo>
                  <a:cubicBezTo>
                    <a:pt x="428" y="434"/>
                    <a:pt x="231" y="731"/>
                    <a:pt x="131" y="1090"/>
                  </a:cubicBezTo>
                  <a:cubicBezTo>
                    <a:pt x="66" y="1352"/>
                    <a:pt x="0" y="1649"/>
                    <a:pt x="66" y="1942"/>
                  </a:cubicBezTo>
                  <a:cubicBezTo>
                    <a:pt x="100" y="2073"/>
                    <a:pt x="131" y="2173"/>
                    <a:pt x="166" y="2304"/>
                  </a:cubicBezTo>
                  <a:cubicBezTo>
                    <a:pt x="166" y="2435"/>
                    <a:pt x="197" y="2567"/>
                    <a:pt x="231" y="2729"/>
                  </a:cubicBezTo>
                  <a:cubicBezTo>
                    <a:pt x="231" y="2894"/>
                    <a:pt x="197" y="3123"/>
                    <a:pt x="263" y="3288"/>
                  </a:cubicBezTo>
                  <a:lnTo>
                    <a:pt x="1280" y="3516"/>
                  </a:lnTo>
                  <a:cubicBezTo>
                    <a:pt x="1246" y="3419"/>
                    <a:pt x="1246" y="3254"/>
                    <a:pt x="1246" y="3123"/>
                  </a:cubicBezTo>
                  <a:cubicBezTo>
                    <a:pt x="1246" y="3091"/>
                    <a:pt x="1246" y="2960"/>
                    <a:pt x="1280" y="2926"/>
                  </a:cubicBezTo>
                  <a:lnTo>
                    <a:pt x="1280" y="2894"/>
                  </a:lnTo>
                  <a:cubicBezTo>
                    <a:pt x="1308" y="2866"/>
                    <a:pt x="1342" y="2856"/>
                    <a:pt x="1376" y="2856"/>
                  </a:cubicBezTo>
                  <a:cubicBezTo>
                    <a:pt x="1423" y="2856"/>
                    <a:pt x="1471" y="2875"/>
                    <a:pt x="1508" y="2894"/>
                  </a:cubicBezTo>
                  <a:cubicBezTo>
                    <a:pt x="1674" y="2894"/>
                    <a:pt x="1805" y="2860"/>
                    <a:pt x="1967" y="2829"/>
                  </a:cubicBezTo>
                  <a:cubicBezTo>
                    <a:pt x="2033" y="2829"/>
                    <a:pt x="2099" y="2763"/>
                    <a:pt x="2164" y="2729"/>
                  </a:cubicBezTo>
                  <a:cubicBezTo>
                    <a:pt x="2361" y="2567"/>
                    <a:pt x="2461" y="2270"/>
                    <a:pt x="2461" y="2008"/>
                  </a:cubicBezTo>
                  <a:lnTo>
                    <a:pt x="2461" y="1976"/>
                  </a:lnTo>
                  <a:lnTo>
                    <a:pt x="2461" y="1877"/>
                  </a:lnTo>
                  <a:cubicBezTo>
                    <a:pt x="2461" y="1845"/>
                    <a:pt x="2426" y="1780"/>
                    <a:pt x="2426" y="1746"/>
                  </a:cubicBezTo>
                  <a:cubicBezTo>
                    <a:pt x="2395" y="1614"/>
                    <a:pt x="2395" y="1583"/>
                    <a:pt x="2395" y="1483"/>
                  </a:cubicBezTo>
                  <a:cubicBezTo>
                    <a:pt x="2426" y="1386"/>
                    <a:pt x="2395" y="1255"/>
                    <a:pt x="2395" y="1156"/>
                  </a:cubicBezTo>
                  <a:cubicBezTo>
                    <a:pt x="2395" y="959"/>
                    <a:pt x="2361" y="762"/>
                    <a:pt x="2264" y="565"/>
                  </a:cubicBezTo>
                  <a:cubicBezTo>
                    <a:pt x="2230" y="468"/>
                    <a:pt x="2164" y="337"/>
                    <a:pt x="2099" y="272"/>
                  </a:cubicBezTo>
                  <a:cubicBezTo>
                    <a:pt x="2033" y="172"/>
                    <a:pt x="1902" y="41"/>
                    <a:pt x="1771" y="41"/>
                  </a:cubicBezTo>
                  <a:cubicBezTo>
                    <a:pt x="1706" y="9"/>
                    <a:pt x="1626" y="1"/>
                    <a:pt x="1546" y="1"/>
                  </a:cubicBezTo>
                  <a:close/>
                </a:path>
              </a:pathLst>
            </a:custGeom>
            <a:solidFill>
              <a:srgbClr val="9C53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9" name="Google Shape;5139;p38"/>
            <p:cNvSpPr/>
            <p:nvPr/>
          </p:nvSpPr>
          <p:spPr>
            <a:xfrm>
              <a:off x="1881041" y="1808032"/>
              <a:ext cx="94865" cy="197380"/>
            </a:xfrm>
            <a:custGeom>
              <a:rect l="l" t="t" r="r" b="b"/>
              <a:pathLst>
                <a:path w="372" h="774" extrusionOk="0">
                  <a:moveTo>
                    <a:pt x="216" y="1"/>
                  </a:moveTo>
                  <a:cubicBezTo>
                    <a:pt x="208" y="1"/>
                    <a:pt x="199" y="2"/>
                    <a:pt x="191" y="5"/>
                  </a:cubicBezTo>
                  <a:cubicBezTo>
                    <a:pt x="94" y="39"/>
                    <a:pt x="59" y="170"/>
                    <a:pt x="59" y="267"/>
                  </a:cubicBezTo>
                  <a:cubicBezTo>
                    <a:pt x="31" y="386"/>
                    <a:pt x="0" y="773"/>
                    <a:pt x="190" y="773"/>
                  </a:cubicBezTo>
                  <a:cubicBezTo>
                    <a:pt x="209" y="773"/>
                    <a:pt x="231" y="769"/>
                    <a:pt x="256" y="760"/>
                  </a:cubicBezTo>
                  <a:cubicBezTo>
                    <a:pt x="256" y="760"/>
                    <a:pt x="256" y="726"/>
                    <a:pt x="225" y="726"/>
                  </a:cubicBezTo>
                  <a:cubicBezTo>
                    <a:pt x="208" y="732"/>
                    <a:pt x="194" y="735"/>
                    <a:pt x="181" y="735"/>
                  </a:cubicBezTo>
                  <a:cubicBezTo>
                    <a:pt x="59" y="735"/>
                    <a:pt x="59" y="485"/>
                    <a:pt x="59" y="367"/>
                  </a:cubicBezTo>
                  <a:cubicBezTo>
                    <a:pt x="94" y="301"/>
                    <a:pt x="94" y="235"/>
                    <a:pt x="125" y="170"/>
                  </a:cubicBezTo>
                  <a:cubicBezTo>
                    <a:pt x="125" y="170"/>
                    <a:pt x="125" y="136"/>
                    <a:pt x="159" y="104"/>
                  </a:cubicBezTo>
                  <a:cubicBezTo>
                    <a:pt x="185" y="95"/>
                    <a:pt x="209" y="91"/>
                    <a:pt x="230" y="91"/>
                  </a:cubicBezTo>
                  <a:cubicBezTo>
                    <a:pt x="287" y="91"/>
                    <a:pt x="322" y="122"/>
                    <a:pt x="322" y="170"/>
                  </a:cubicBezTo>
                  <a:cubicBezTo>
                    <a:pt x="339" y="186"/>
                    <a:pt x="355" y="193"/>
                    <a:pt x="363" y="193"/>
                  </a:cubicBezTo>
                  <a:cubicBezTo>
                    <a:pt x="372" y="193"/>
                    <a:pt x="372" y="186"/>
                    <a:pt x="356" y="170"/>
                  </a:cubicBezTo>
                  <a:cubicBezTo>
                    <a:pt x="356" y="139"/>
                    <a:pt x="301" y="1"/>
                    <a:pt x="216" y="1"/>
                  </a:cubicBezTo>
                  <a:close/>
                </a:path>
              </a:pathLst>
            </a:custGeom>
            <a:solidFill>
              <a:srgbClr val="49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0" name="Google Shape;5140;p38"/>
            <p:cNvSpPr/>
            <p:nvPr/>
          </p:nvSpPr>
          <p:spPr>
            <a:xfrm>
              <a:off x="1912918" y="1851130"/>
              <a:ext cx="33662" cy="112461"/>
            </a:xfrm>
            <a:custGeom>
              <a:rect l="l" t="t" r="r" b="b"/>
              <a:pathLst>
                <a:path w="132" h="441" extrusionOk="0">
                  <a:moveTo>
                    <a:pt x="100" y="1"/>
                  </a:moveTo>
                  <a:cubicBezTo>
                    <a:pt x="34" y="32"/>
                    <a:pt x="34" y="98"/>
                    <a:pt x="34" y="163"/>
                  </a:cubicBezTo>
                  <a:cubicBezTo>
                    <a:pt x="0" y="263"/>
                    <a:pt x="34" y="360"/>
                    <a:pt x="100" y="426"/>
                  </a:cubicBezTo>
                  <a:cubicBezTo>
                    <a:pt x="100" y="437"/>
                    <a:pt x="103" y="441"/>
                    <a:pt x="108" y="441"/>
                  </a:cubicBezTo>
                  <a:cubicBezTo>
                    <a:pt x="117" y="441"/>
                    <a:pt x="131" y="426"/>
                    <a:pt x="131" y="426"/>
                  </a:cubicBezTo>
                  <a:cubicBezTo>
                    <a:pt x="66" y="360"/>
                    <a:pt x="66" y="295"/>
                    <a:pt x="66" y="198"/>
                  </a:cubicBezTo>
                  <a:cubicBezTo>
                    <a:pt x="66" y="132"/>
                    <a:pt x="66" y="66"/>
                    <a:pt x="131" y="1"/>
                  </a:cubicBezTo>
                  <a:close/>
                </a:path>
              </a:pathLst>
            </a:custGeom>
            <a:solidFill>
              <a:srgbClr val="49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1" name="Google Shape;5141;p38"/>
            <p:cNvSpPr/>
            <p:nvPr/>
          </p:nvSpPr>
          <p:spPr>
            <a:xfrm>
              <a:off x="1921589" y="1875866"/>
              <a:ext cx="24991" cy="67323"/>
            </a:xfrm>
            <a:custGeom>
              <a:rect l="l" t="t" r="r" b="b"/>
              <a:pathLst>
                <a:path w="98" h="264" extrusionOk="0">
                  <a:moveTo>
                    <a:pt x="32" y="1"/>
                  </a:moveTo>
                  <a:cubicBezTo>
                    <a:pt x="0" y="35"/>
                    <a:pt x="0" y="66"/>
                    <a:pt x="32" y="101"/>
                  </a:cubicBezTo>
                  <a:cubicBezTo>
                    <a:pt x="32" y="166"/>
                    <a:pt x="32" y="198"/>
                    <a:pt x="66" y="263"/>
                  </a:cubicBezTo>
                  <a:cubicBezTo>
                    <a:pt x="97" y="166"/>
                    <a:pt x="32" y="101"/>
                    <a:pt x="32" y="1"/>
                  </a:cubicBezTo>
                  <a:close/>
                </a:path>
              </a:pathLst>
            </a:custGeom>
            <a:solidFill>
              <a:srgbClr val="49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2" name="Google Shape;5142;p38"/>
            <p:cNvSpPr/>
            <p:nvPr/>
          </p:nvSpPr>
          <p:spPr>
            <a:xfrm>
              <a:off x="2072048" y="1791201"/>
              <a:ext cx="685729" cy="244302"/>
            </a:xfrm>
            <a:custGeom>
              <a:rect l="l" t="t" r="r" b="b"/>
              <a:pathLst>
                <a:path w="2689" h="958" extrusionOk="0">
                  <a:moveTo>
                    <a:pt x="283" y="0"/>
                  </a:moveTo>
                  <a:cubicBezTo>
                    <a:pt x="232" y="0"/>
                    <a:pt x="197" y="5"/>
                    <a:pt x="197" y="5"/>
                  </a:cubicBezTo>
                  <a:cubicBezTo>
                    <a:pt x="0" y="398"/>
                    <a:pt x="197" y="726"/>
                    <a:pt x="197" y="726"/>
                  </a:cubicBezTo>
                  <a:cubicBezTo>
                    <a:pt x="197" y="726"/>
                    <a:pt x="263" y="760"/>
                    <a:pt x="394" y="760"/>
                  </a:cubicBezTo>
                  <a:cubicBezTo>
                    <a:pt x="491" y="760"/>
                    <a:pt x="590" y="661"/>
                    <a:pt x="590" y="661"/>
                  </a:cubicBezTo>
                  <a:lnTo>
                    <a:pt x="2392" y="957"/>
                  </a:lnTo>
                  <a:cubicBezTo>
                    <a:pt x="2689" y="629"/>
                    <a:pt x="2392" y="236"/>
                    <a:pt x="2392" y="236"/>
                  </a:cubicBezTo>
                  <a:cubicBezTo>
                    <a:pt x="2361" y="236"/>
                    <a:pt x="984" y="71"/>
                    <a:pt x="819" y="39"/>
                  </a:cubicBezTo>
                  <a:cubicBezTo>
                    <a:pt x="785" y="32"/>
                    <a:pt x="754" y="29"/>
                    <a:pt x="726" y="29"/>
                  </a:cubicBezTo>
                  <a:cubicBezTo>
                    <a:pt x="619" y="29"/>
                    <a:pt x="556" y="71"/>
                    <a:pt x="556" y="71"/>
                  </a:cubicBezTo>
                  <a:cubicBezTo>
                    <a:pt x="477" y="12"/>
                    <a:pt x="362" y="0"/>
                    <a:pt x="28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3" name="Google Shape;5143;p38"/>
            <p:cNvSpPr/>
            <p:nvPr/>
          </p:nvSpPr>
          <p:spPr>
            <a:xfrm>
              <a:off x="2213837" y="1730507"/>
              <a:ext cx="435051" cy="388384"/>
            </a:xfrm>
            <a:custGeom>
              <a:rect l="l" t="t" r="r" b="b"/>
              <a:pathLst>
                <a:path w="1706" h="1523" extrusionOk="0">
                  <a:moveTo>
                    <a:pt x="736" y="1"/>
                  </a:moveTo>
                  <a:cubicBezTo>
                    <a:pt x="700" y="1"/>
                    <a:pt x="671" y="24"/>
                    <a:pt x="625" y="46"/>
                  </a:cubicBezTo>
                  <a:cubicBezTo>
                    <a:pt x="602" y="46"/>
                    <a:pt x="565" y="32"/>
                    <a:pt x="534" y="32"/>
                  </a:cubicBezTo>
                  <a:cubicBezTo>
                    <a:pt x="518" y="32"/>
                    <a:pt x="504" y="36"/>
                    <a:pt x="493" y="46"/>
                  </a:cubicBezTo>
                  <a:cubicBezTo>
                    <a:pt x="328" y="46"/>
                    <a:pt x="197" y="112"/>
                    <a:pt x="131" y="243"/>
                  </a:cubicBezTo>
                  <a:cubicBezTo>
                    <a:pt x="131" y="277"/>
                    <a:pt x="149" y="285"/>
                    <a:pt x="174" y="285"/>
                  </a:cubicBezTo>
                  <a:cubicBezTo>
                    <a:pt x="198" y="285"/>
                    <a:pt x="231" y="277"/>
                    <a:pt x="263" y="277"/>
                  </a:cubicBezTo>
                  <a:cubicBezTo>
                    <a:pt x="328" y="309"/>
                    <a:pt x="394" y="343"/>
                    <a:pt x="428" y="408"/>
                  </a:cubicBezTo>
                  <a:cubicBezTo>
                    <a:pt x="559" y="505"/>
                    <a:pt x="690" y="671"/>
                    <a:pt x="590" y="833"/>
                  </a:cubicBezTo>
                  <a:cubicBezTo>
                    <a:pt x="549" y="896"/>
                    <a:pt x="495" y="919"/>
                    <a:pt x="436" y="919"/>
                  </a:cubicBezTo>
                  <a:cubicBezTo>
                    <a:pt x="401" y="919"/>
                    <a:pt x="365" y="911"/>
                    <a:pt x="328" y="899"/>
                  </a:cubicBezTo>
                  <a:cubicBezTo>
                    <a:pt x="231" y="899"/>
                    <a:pt x="131" y="899"/>
                    <a:pt x="34" y="933"/>
                  </a:cubicBezTo>
                  <a:cubicBezTo>
                    <a:pt x="0" y="964"/>
                    <a:pt x="34" y="1030"/>
                    <a:pt x="66" y="1095"/>
                  </a:cubicBezTo>
                  <a:cubicBezTo>
                    <a:pt x="131" y="1227"/>
                    <a:pt x="231" y="1261"/>
                    <a:pt x="362" y="1261"/>
                  </a:cubicBezTo>
                  <a:cubicBezTo>
                    <a:pt x="656" y="1292"/>
                    <a:pt x="952" y="1292"/>
                    <a:pt x="1149" y="1523"/>
                  </a:cubicBezTo>
                  <a:lnTo>
                    <a:pt x="1149" y="1489"/>
                  </a:lnTo>
                  <a:cubicBezTo>
                    <a:pt x="1149" y="1489"/>
                    <a:pt x="1246" y="1392"/>
                    <a:pt x="1280" y="1392"/>
                  </a:cubicBezTo>
                  <a:cubicBezTo>
                    <a:pt x="1411" y="1261"/>
                    <a:pt x="1574" y="1095"/>
                    <a:pt x="1705" y="933"/>
                  </a:cubicBezTo>
                  <a:cubicBezTo>
                    <a:pt x="1674" y="768"/>
                    <a:pt x="1640" y="539"/>
                    <a:pt x="1543" y="374"/>
                  </a:cubicBezTo>
                  <a:cubicBezTo>
                    <a:pt x="1443" y="243"/>
                    <a:pt x="1280" y="146"/>
                    <a:pt x="1149" y="80"/>
                  </a:cubicBezTo>
                  <a:cubicBezTo>
                    <a:pt x="1049" y="46"/>
                    <a:pt x="984" y="15"/>
                    <a:pt x="918" y="15"/>
                  </a:cubicBezTo>
                  <a:cubicBezTo>
                    <a:pt x="853" y="46"/>
                    <a:pt x="887" y="46"/>
                    <a:pt x="853" y="46"/>
                  </a:cubicBezTo>
                  <a:cubicBezTo>
                    <a:pt x="821" y="15"/>
                    <a:pt x="821" y="15"/>
                    <a:pt x="787" y="15"/>
                  </a:cubicBezTo>
                  <a:cubicBezTo>
                    <a:pt x="768" y="5"/>
                    <a:pt x="751" y="1"/>
                    <a:pt x="736" y="1"/>
                  </a:cubicBezTo>
                  <a:close/>
                </a:path>
              </a:pathLst>
            </a:custGeom>
            <a:solidFill>
              <a:srgbClr val="9C53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4" name="Google Shape;5144;p38"/>
            <p:cNvSpPr/>
            <p:nvPr/>
          </p:nvSpPr>
          <p:spPr>
            <a:xfrm>
              <a:off x="1068814" y="1970733"/>
              <a:ext cx="2090337" cy="2271906"/>
            </a:xfrm>
            <a:custGeom>
              <a:rect l="l" t="t" r="r" b="b"/>
              <a:pathLst>
                <a:path w="8197" h="8909" extrusionOk="0">
                  <a:moveTo>
                    <a:pt x="6259" y="0"/>
                  </a:moveTo>
                  <a:cubicBezTo>
                    <a:pt x="6239" y="0"/>
                    <a:pt x="6218" y="7"/>
                    <a:pt x="6195" y="22"/>
                  </a:cubicBezTo>
                  <a:cubicBezTo>
                    <a:pt x="5933" y="153"/>
                    <a:pt x="5474" y="319"/>
                    <a:pt x="5474" y="678"/>
                  </a:cubicBezTo>
                  <a:cubicBezTo>
                    <a:pt x="5474" y="974"/>
                    <a:pt x="5802" y="1137"/>
                    <a:pt x="5933" y="1368"/>
                  </a:cubicBezTo>
                  <a:cubicBezTo>
                    <a:pt x="5998" y="1465"/>
                    <a:pt x="5967" y="1564"/>
                    <a:pt x="5998" y="1662"/>
                  </a:cubicBezTo>
                  <a:cubicBezTo>
                    <a:pt x="6033" y="1827"/>
                    <a:pt x="6164" y="1924"/>
                    <a:pt x="6229" y="2055"/>
                  </a:cubicBezTo>
                  <a:cubicBezTo>
                    <a:pt x="6222" y="2059"/>
                    <a:pt x="6212" y="2061"/>
                    <a:pt x="6201" y="2061"/>
                  </a:cubicBezTo>
                  <a:cubicBezTo>
                    <a:pt x="6113" y="2061"/>
                    <a:pt x="5922" y="1954"/>
                    <a:pt x="5836" y="1924"/>
                  </a:cubicBezTo>
                  <a:cubicBezTo>
                    <a:pt x="5605" y="1858"/>
                    <a:pt x="5343" y="1793"/>
                    <a:pt x="5115" y="1761"/>
                  </a:cubicBezTo>
                  <a:cubicBezTo>
                    <a:pt x="4787" y="1696"/>
                    <a:pt x="4459" y="1596"/>
                    <a:pt x="4097" y="1564"/>
                  </a:cubicBezTo>
                  <a:lnTo>
                    <a:pt x="3279" y="1564"/>
                  </a:lnTo>
                  <a:cubicBezTo>
                    <a:pt x="3244" y="1465"/>
                    <a:pt x="3310" y="1302"/>
                    <a:pt x="3279" y="1171"/>
                  </a:cubicBezTo>
                  <a:cubicBezTo>
                    <a:pt x="3244" y="1071"/>
                    <a:pt x="3147" y="1040"/>
                    <a:pt x="3048" y="974"/>
                  </a:cubicBezTo>
                  <a:cubicBezTo>
                    <a:pt x="2589" y="778"/>
                    <a:pt x="2130" y="778"/>
                    <a:pt x="1639" y="778"/>
                  </a:cubicBezTo>
                  <a:cubicBezTo>
                    <a:pt x="1409" y="809"/>
                    <a:pt x="1377" y="1137"/>
                    <a:pt x="1343" y="1334"/>
                  </a:cubicBezTo>
                  <a:cubicBezTo>
                    <a:pt x="1311" y="1433"/>
                    <a:pt x="1146" y="1530"/>
                    <a:pt x="1049" y="1564"/>
                  </a:cubicBezTo>
                  <a:cubicBezTo>
                    <a:pt x="753" y="1696"/>
                    <a:pt x="525" y="1892"/>
                    <a:pt x="294" y="2121"/>
                  </a:cubicBezTo>
                  <a:cubicBezTo>
                    <a:pt x="262" y="2286"/>
                    <a:pt x="197" y="2383"/>
                    <a:pt x="131" y="2548"/>
                  </a:cubicBezTo>
                  <a:cubicBezTo>
                    <a:pt x="32" y="2973"/>
                    <a:pt x="32" y="3497"/>
                    <a:pt x="0" y="3956"/>
                  </a:cubicBezTo>
                  <a:lnTo>
                    <a:pt x="0" y="4612"/>
                  </a:lnTo>
                  <a:cubicBezTo>
                    <a:pt x="0" y="4940"/>
                    <a:pt x="0" y="5268"/>
                    <a:pt x="32" y="5564"/>
                  </a:cubicBezTo>
                  <a:cubicBezTo>
                    <a:pt x="32" y="5858"/>
                    <a:pt x="97" y="6120"/>
                    <a:pt x="163" y="6417"/>
                  </a:cubicBezTo>
                  <a:cubicBezTo>
                    <a:pt x="197" y="6645"/>
                    <a:pt x="228" y="6941"/>
                    <a:pt x="328" y="7169"/>
                  </a:cubicBezTo>
                  <a:cubicBezTo>
                    <a:pt x="294" y="7269"/>
                    <a:pt x="359" y="7466"/>
                    <a:pt x="393" y="7563"/>
                  </a:cubicBezTo>
                  <a:cubicBezTo>
                    <a:pt x="459" y="7793"/>
                    <a:pt x="491" y="8022"/>
                    <a:pt x="590" y="8252"/>
                  </a:cubicBezTo>
                  <a:cubicBezTo>
                    <a:pt x="687" y="8449"/>
                    <a:pt x="818" y="8580"/>
                    <a:pt x="950" y="8743"/>
                  </a:cubicBezTo>
                  <a:cubicBezTo>
                    <a:pt x="1015" y="8808"/>
                    <a:pt x="1049" y="8874"/>
                    <a:pt x="1180" y="8908"/>
                  </a:cubicBezTo>
                  <a:cubicBezTo>
                    <a:pt x="1246" y="8908"/>
                    <a:pt x="1343" y="8908"/>
                    <a:pt x="1343" y="8843"/>
                  </a:cubicBezTo>
                  <a:cubicBezTo>
                    <a:pt x="1479" y="8834"/>
                    <a:pt x="1616" y="8832"/>
                    <a:pt x="1752" y="8832"/>
                  </a:cubicBezTo>
                  <a:cubicBezTo>
                    <a:pt x="1877" y="8832"/>
                    <a:pt x="2002" y="8833"/>
                    <a:pt x="2126" y="8833"/>
                  </a:cubicBezTo>
                  <a:cubicBezTo>
                    <a:pt x="2384" y="8833"/>
                    <a:pt x="2639" y="8826"/>
                    <a:pt x="2885" y="8777"/>
                  </a:cubicBezTo>
                  <a:cubicBezTo>
                    <a:pt x="3507" y="8711"/>
                    <a:pt x="4131" y="8677"/>
                    <a:pt x="4721" y="8546"/>
                  </a:cubicBezTo>
                  <a:cubicBezTo>
                    <a:pt x="4949" y="8515"/>
                    <a:pt x="5180" y="8449"/>
                    <a:pt x="5377" y="8384"/>
                  </a:cubicBezTo>
                  <a:cubicBezTo>
                    <a:pt x="5474" y="8349"/>
                    <a:pt x="5508" y="8349"/>
                    <a:pt x="5605" y="8318"/>
                  </a:cubicBezTo>
                  <a:cubicBezTo>
                    <a:pt x="5639" y="8187"/>
                    <a:pt x="5705" y="8056"/>
                    <a:pt x="5671" y="7891"/>
                  </a:cubicBezTo>
                  <a:cubicBezTo>
                    <a:pt x="5639" y="7728"/>
                    <a:pt x="5508" y="7563"/>
                    <a:pt x="5442" y="7400"/>
                  </a:cubicBezTo>
                  <a:cubicBezTo>
                    <a:pt x="5377" y="7300"/>
                    <a:pt x="5343" y="7169"/>
                    <a:pt x="5377" y="7038"/>
                  </a:cubicBezTo>
                  <a:cubicBezTo>
                    <a:pt x="5408" y="6841"/>
                    <a:pt x="5442" y="6679"/>
                    <a:pt x="5377" y="6514"/>
                  </a:cubicBezTo>
                  <a:cubicBezTo>
                    <a:pt x="5343" y="6285"/>
                    <a:pt x="5246" y="6089"/>
                    <a:pt x="5146" y="5923"/>
                  </a:cubicBezTo>
                  <a:lnTo>
                    <a:pt x="5146" y="5892"/>
                  </a:lnTo>
                  <a:cubicBezTo>
                    <a:pt x="5080" y="5727"/>
                    <a:pt x="5146" y="5695"/>
                    <a:pt x="5180" y="5564"/>
                  </a:cubicBezTo>
                  <a:cubicBezTo>
                    <a:pt x="5180" y="5302"/>
                    <a:pt x="5080" y="5071"/>
                    <a:pt x="4949" y="4843"/>
                  </a:cubicBezTo>
                  <a:cubicBezTo>
                    <a:pt x="4852" y="4646"/>
                    <a:pt x="4687" y="4384"/>
                    <a:pt x="4818" y="4187"/>
                  </a:cubicBezTo>
                  <a:cubicBezTo>
                    <a:pt x="4918" y="3991"/>
                    <a:pt x="5343" y="4022"/>
                    <a:pt x="5508" y="3991"/>
                  </a:cubicBezTo>
                  <a:cubicBezTo>
                    <a:pt x="5933" y="3956"/>
                    <a:pt x="6326" y="3956"/>
                    <a:pt x="6754" y="3925"/>
                  </a:cubicBezTo>
                  <a:cubicBezTo>
                    <a:pt x="7113" y="3891"/>
                    <a:pt x="7541" y="3925"/>
                    <a:pt x="7803" y="3663"/>
                  </a:cubicBezTo>
                  <a:cubicBezTo>
                    <a:pt x="7900" y="3597"/>
                    <a:pt x="8000" y="3497"/>
                    <a:pt x="8065" y="3400"/>
                  </a:cubicBezTo>
                  <a:cubicBezTo>
                    <a:pt x="8097" y="3335"/>
                    <a:pt x="8131" y="3235"/>
                    <a:pt x="8162" y="3138"/>
                  </a:cubicBezTo>
                  <a:cubicBezTo>
                    <a:pt x="8196" y="2907"/>
                    <a:pt x="8097" y="2679"/>
                    <a:pt x="8000" y="2448"/>
                  </a:cubicBezTo>
                  <a:cubicBezTo>
                    <a:pt x="7900" y="2186"/>
                    <a:pt x="7769" y="1924"/>
                    <a:pt x="7638" y="1696"/>
                  </a:cubicBezTo>
                  <a:cubicBezTo>
                    <a:pt x="7344" y="1237"/>
                    <a:pt x="6916" y="875"/>
                    <a:pt x="6557" y="481"/>
                  </a:cubicBezTo>
                  <a:cubicBezTo>
                    <a:pt x="6469" y="396"/>
                    <a:pt x="6408" y="0"/>
                    <a:pt x="6259" y="0"/>
                  </a:cubicBezTo>
                  <a:close/>
                </a:path>
              </a:pathLst>
            </a:custGeom>
            <a:solidFill>
              <a:srgbClr val="EA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5" name="Google Shape;5145;p38"/>
            <p:cNvSpPr/>
            <p:nvPr/>
          </p:nvSpPr>
          <p:spPr>
            <a:xfrm>
              <a:off x="775801" y="2289759"/>
              <a:ext cx="1555321" cy="1929935"/>
            </a:xfrm>
            <a:custGeom>
              <a:rect l="l" t="t" r="r" b="b"/>
              <a:pathLst>
                <a:path w="6099" h="7567" extrusionOk="0">
                  <a:moveTo>
                    <a:pt x="4334" y="0"/>
                  </a:moveTo>
                  <a:cubicBezTo>
                    <a:pt x="4038" y="0"/>
                    <a:pt x="3745" y="118"/>
                    <a:pt x="3475" y="279"/>
                  </a:cubicBezTo>
                  <a:cubicBezTo>
                    <a:pt x="3378" y="345"/>
                    <a:pt x="3247" y="411"/>
                    <a:pt x="3148" y="510"/>
                  </a:cubicBezTo>
                  <a:cubicBezTo>
                    <a:pt x="2863" y="385"/>
                    <a:pt x="2560" y="328"/>
                    <a:pt x="2264" y="328"/>
                  </a:cubicBezTo>
                  <a:cubicBezTo>
                    <a:pt x="2013" y="328"/>
                    <a:pt x="1767" y="369"/>
                    <a:pt x="1542" y="445"/>
                  </a:cubicBezTo>
                  <a:lnTo>
                    <a:pt x="1149" y="445"/>
                  </a:lnTo>
                  <a:cubicBezTo>
                    <a:pt x="984" y="476"/>
                    <a:pt x="821" y="607"/>
                    <a:pt x="690" y="707"/>
                  </a:cubicBezTo>
                  <a:cubicBezTo>
                    <a:pt x="428" y="904"/>
                    <a:pt x="297" y="1197"/>
                    <a:pt x="197" y="1525"/>
                  </a:cubicBezTo>
                  <a:cubicBezTo>
                    <a:pt x="34" y="2084"/>
                    <a:pt x="34" y="2543"/>
                    <a:pt x="297" y="3033"/>
                  </a:cubicBezTo>
                  <a:cubicBezTo>
                    <a:pt x="0" y="3296"/>
                    <a:pt x="66" y="3789"/>
                    <a:pt x="66" y="4116"/>
                  </a:cubicBezTo>
                  <a:cubicBezTo>
                    <a:pt x="100" y="4772"/>
                    <a:pt x="165" y="5428"/>
                    <a:pt x="263" y="6083"/>
                  </a:cubicBezTo>
                  <a:cubicBezTo>
                    <a:pt x="297" y="6477"/>
                    <a:pt x="362" y="6936"/>
                    <a:pt x="690" y="7264"/>
                  </a:cubicBezTo>
                  <a:cubicBezTo>
                    <a:pt x="918" y="7526"/>
                    <a:pt x="1312" y="7526"/>
                    <a:pt x="1674" y="7557"/>
                  </a:cubicBezTo>
                  <a:cubicBezTo>
                    <a:pt x="1757" y="7564"/>
                    <a:pt x="1839" y="7567"/>
                    <a:pt x="1921" y="7567"/>
                  </a:cubicBezTo>
                  <a:cubicBezTo>
                    <a:pt x="2254" y="7567"/>
                    <a:pt x="2576" y="7519"/>
                    <a:pt x="2919" y="7492"/>
                  </a:cubicBezTo>
                  <a:cubicBezTo>
                    <a:pt x="3344" y="7426"/>
                    <a:pt x="3706" y="7426"/>
                    <a:pt x="4100" y="7230"/>
                  </a:cubicBezTo>
                  <a:cubicBezTo>
                    <a:pt x="4590" y="6967"/>
                    <a:pt x="4690" y="6542"/>
                    <a:pt x="4624" y="6083"/>
                  </a:cubicBezTo>
                  <a:cubicBezTo>
                    <a:pt x="4755" y="6018"/>
                    <a:pt x="4918" y="5821"/>
                    <a:pt x="5018" y="5722"/>
                  </a:cubicBezTo>
                  <a:cubicBezTo>
                    <a:pt x="5246" y="5525"/>
                    <a:pt x="5443" y="5297"/>
                    <a:pt x="5574" y="5000"/>
                  </a:cubicBezTo>
                  <a:cubicBezTo>
                    <a:pt x="5705" y="4707"/>
                    <a:pt x="5836" y="4410"/>
                    <a:pt x="5936" y="4082"/>
                  </a:cubicBezTo>
                  <a:cubicBezTo>
                    <a:pt x="5967" y="3886"/>
                    <a:pt x="5967" y="3623"/>
                    <a:pt x="6067" y="3461"/>
                  </a:cubicBezTo>
                  <a:cubicBezTo>
                    <a:pt x="6098" y="3361"/>
                    <a:pt x="6001" y="3133"/>
                    <a:pt x="5902" y="3067"/>
                  </a:cubicBezTo>
                  <a:cubicBezTo>
                    <a:pt x="5870" y="3198"/>
                    <a:pt x="5770" y="3361"/>
                    <a:pt x="5705" y="3492"/>
                  </a:cubicBezTo>
                  <a:cubicBezTo>
                    <a:pt x="5542" y="3789"/>
                    <a:pt x="5411" y="4082"/>
                    <a:pt x="5214" y="4379"/>
                  </a:cubicBezTo>
                  <a:cubicBezTo>
                    <a:pt x="5049" y="4641"/>
                    <a:pt x="4852" y="4903"/>
                    <a:pt x="4624" y="5131"/>
                  </a:cubicBezTo>
                  <a:cubicBezTo>
                    <a:pt x="4590" y="5166"/>
                    <a:pt x="4525" y="5297"/>
                    <a:pt x="4428" y="5394"/>
                  </a:cubicBezTo>
                  <a:cubicBezTo>
                    <a:pt x="4296" y="4903"/>
                    <a:pt x="4231" y="4379"/>
                    <a:pt x="4100" y="3886"/>
                  </a:cubicBezTo>
                  <a:cubicBezTo>
                    <a:pt x="4066" y="3723"/>
                    <a:pt x="4034" y="3623"/>
                    <a:pt x="3903" y="3330"/>
                  </a:cubicBezTo>
                  <a:cubicBezTo>
                    <a:pt x="4197" y="2805"/>
                    <a:pt x="4034" y="2181"/>
                    <a:pt x="3969" y="1722"/>
                  </a:cubicBezTo>
                  <a:cubicBezTo>
                    <a:pt x="3934" y="1394"/>
                    <a:pt x="3869" y="1132"/>
                    <a:pt x="3672" y="904"/>
                  </a:cubicBezTo>
                  <a:cubicBezTo>
                    <a:pt x="3672" y="870"/>
                    <a:pt x="3706" y="870"/>
                    <a:pt x="3706" y="838"/>
                  </a:cubicBezTo>
                  <a:cubicBezTo>
                    <a:pt x="3869" y="673"/>
                    <a:pt x="4066" y="476"/>
                    <a:pt x="4296" y="379"/>
                  </a:cubicBezTo>
                  <a:cubicBezTo>
                    <a:pt x="4381" y="336"/>
                    <a:pt x="4484" y="324"/>
                    <a:pt x="4590" y="324"/>
                  </a:cubicBezTo>
                  <a:cubicBezTo>
                    <a:pt x="4729" y="324"/>
                    <a:pt x="4872" y="345"/>
                    <a:pt x="4984" y="345"/>
                  </a:cubicBezTo>
                  <a:cubicBezTo>
                    <a:pt x="4918" y="279"/>
                    <a:pt x="4918" y="182"/>
                    <a:pt x="4821" y="117"/>
                  </a:cubicBezTo>
                  <a:cubicBezTo>
                    <a:pt x="4755" y="51"/>
                    <a:pt x="4624" y="17"/>
                    <a:pt x="4525" y="17"/>
                  </a:cubicBezTo>
                  <a:cubicBezTo>
                    <a:pt x="4461" y="6"/>
                    <a:pt x="4397" y="0"/>
                    <a:pt x="4334" y="0"/>
                  </a:cubicBezTo>
                  <a:close/>
                </a:path>
              </a:pathLst>
            </a:custGeom>
            <a:solidFill>
              <a:srgbClr val="134F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6" name="Google Shape;5146;p38"/>
            <p:cNvSpPr/>
            <p:nvPr/>
          </p:nvSpPr>
          <p:spPr>
            <a:xfrm>
              <a:off x="758969" y="2323421"/>
              <a:ext cx="811705" cy="724746"/>
            </a:xfrm>
            <a:custGeom>
              <a:rect l="l" t="t" r="r" b="b"/>
              <a:pathLst>
                <a:path w="3183" h="2842" extrusionOk="0">
                  <a:moveTo>
                    <a:pt x="2495" y="1"/>
                  </a:moveTo>
                  <a:cubicBezTo>
                    <a:pt x="2221" y="1"/>
                    <a:pt x="1948" y="116"/>
                    <a:pt x="1674" y="116"/>
                  </a:cubicBezTo>
                  <a:cubicBezTo>
                    <a:pt x="1652" y="126"/>
                    <a:pt x="1630" y="130"/>
                    <a:pt x="1608" y="130"/>
                  </a:cubicBezTo>
                  <a:cubicBezTo>
                    <a:pt x="1565" y="130"/>
                    <a:pt x="1521" y="116"/>
                    <a:pt x="1477" y="116"/>
                  </a:cubicBezTo>
                  <a:lnTo>
                    <a:pt x="1215" y="116"/>
                  </a:lnTo>
                  <a:cubicBezTo>
                    <a:pt x="887" y="147"/>
                    <a:pt x="591" y="378"/>
                    <a:pt x="394" y="640"/>
                  </a:cubicBezTo>
                  <a:cubicBezTo>
                    <a:pt x="197" y="934"/>
                    <a:pt x="132" y="1262"/>
                    <a:pt x="66" y="1590"/>
                  </a:cubicBezTo>
                  <a:cubicBezTo>
                    <a:pt x="35" y="1821"/>
                    <a:pt x="1" y="2083"/>
                    <a:pt x="1" y="2311"/>
                  </a:cubicBezTo>
                  <a:cubicBezTo>
                    <a:pt x="1" y="2377"/>
                    <a:pt x="1" y="2442"/>
                    <a:pt x="35" y="2508"/>
                  </a:cubicBezTo>
                  <a:cubicBezTo>
                    <a:pt x="100" y="2573"/>
                    <a:pt x="166" y="2573"/>
                    <a:pt x="231" y="2608"/>
                  </a:cubicBezTo>
                  <a:cubicBezTo>
                    <a:pt x="610" y="2724"/>
                    <a:pt x="1043" y="2841"/>
                    <a:pt x="1457" y="2841"/>
                  </a:cubicBezTo>
                  <a:cubicBezTo>
                    <a:pt x="1508" y="2841"/>
                    <a:pt x="1558" y="2839"/>
                    <a:pt x="1608" y="2836"/>
                  </a:cubicBezTo>
                  <a:cubicBezTo>
                    <a:pt x="2067" y="2836"/>
                    <a:pt x="2558" y="2705"/>
                    <a:pt x="2920" y="2411"/>
                  </a:cubicBezTo>
                  <a:cubicBezTo>
                    <a:pt x="2951" y="2377"/>
                    <a:pt x="3017" y="2345"/>
                    <a:pt x="3051" y="2280"/>
                  </a:cubicBezTo>
                  <a:cubicBezTo>
                    <a:pt x="3051" y="2214"/>
                    <a:pt x="3051" y="2114"/>
                    <a:pt x="3017" y="2049"/>
                  </a:cubicBezTo>
                  <a:cubicBezTo>
                    <a:pt x="2951" y="1655"/>
                    <a:pt x="2920" y="1262"/>
                    <a:pt x="2985" y="869"/>
                  </a:cubicBezTo>
                  <a:cubicBezTo>
                    <a:pt x="3017" y="706"/>
                    <a:pt x="3182" y="444"/>
                    <a:pt x="3148" y="313"/>
                  </a:cubicBezTo>
                  <a:cubicBezTo>
                    <a:pt x="3117" y="147"/>
                    <a:pt x="2789" y="50"/>
                    <a:pt x="2658" y="16"/>
                  </a:cubicBezTo>
                  <a:cubicBezTo>
                    <a:pt x="2603" y="5"/>
                    <a:pt x="2549" y="1"/>
                    <a:pt x="249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7" name="Google Shape;5147;p38"/>
            <p:cNvSpPr/>
            <p:nvPr/>
          </p:nvSpPr>
          <p:spPr>
            <a:xfrm>
              <a:off x="742393" y="3375875"/>
              <a:ext cx="945331" cy="894839"/>
            </a:xfrm>
            <a:custGeom>
              <a:rect l="l" t="t" r="r" b="b"/>
              <a:pathLst>
                <a:path w="3707" h="3509" extrusionOk="0">
                  <a:moveTo>
                    <a:pt x="2241" y="0"/>
                  </a:moveTo>
                  <a:cubicBezTo>
                    <a:pt x="1485" y="0"/>
                    <a:pt x="732" y="100"/>
                    <a:pt x="0" y="282"/>
                  </a:cubicBezTo>
                  <a:lnTo>
                    <a:pt x="100" y="382"/>
                  </a:lnTo>
                  <a:cubicBezTo>
                    <a:pt x="66" y="1266"/>
                    <a:pt x="100" y="2184"/>
                    <a:pt x="559" y="2971"/>
                  </a:cubicBezTo>
                  <a:cubicBezTo>
                    <a:pt x="624" y="3102"/>
                    <a:pt x="721" y="3201"/>
                    <a:pt x="853" y="3298"/>
                  </a:cubicBezTo>
                  <a:cubicBezTo>
                    <a:pt x="1018" y="3430"/>
                    <a:pt x="1280" y="3464"/>
                    <a:pt x="1508" y="3495"/>
                  </a:cubicBezTo>
                  <a:cubicBezTo>
                    <a:pt x="1641" y="3504"/>
                    <a:pt x="1773" y="3508"/>
                    <a:pt x="1905" y="3508"/>
                  </a:cubicBezTo>
                  <a:cubicBezTo>
                    <a:pt x="2296" y="3508"/>
                    <a:pt x="2682" y="3471"/>
                    <a:pt x="3050" y="3398"/>
                  </a:cubicBezTo>
                  <a:cubicBezTo>
                    <a:pt x="3213" y="3364"/>
                    <a:pt x="3378" y="3333"/>
                    <a:pt x="3509" y="3233"/>
                  </a:cubicBezTo>
                  <a:cubicBezTo>
                    <a:pt x="3706" y="3070"/>
                    <a:pt x="3706" y="2774"/>
                    <a:pt x="3706" y="2546"/>
                  </a:cubicBezTo>
                  <a:cubicBezTo>
                    <a:pt x="3641" y="1790"/>
                    <a:pt x="3475" y="1004"/>
                    <a:pt x="3213" y="282"/>
                  </a:cubicBezTo>
                  <a:cubicBezTo>
                    <a:pt x="3182" y="217"/>
                    <a:pt x="3182" y="151"/>
                    <a:pt x="3116" y="120"/>
                  </a:cubicBezTo>
                  <a:cubicBezTo>
                    <a:pt x="3050" y="54"/>
                    <a:pt x="2919" y="20"/>
                    <a:pt x="2820" y="20"/>
                  </a:cubicBezTo>
                  <a:cubicBezTo>
                    <a:pt x="2627" y="7"/>
                    <a:pt x="2434" y="0"/>
                    <a:pt x="22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8" name="Google Shape;5148;p38"/>
            <p:cNvSpPr/>
            <p:nvPr/>
          </p:nvSpPr>
          <p:spPr>
            <a:xfrm>
              <a:off x="1001745" y="2971418"/>
              <a:ext cx="184374" cy="259093"/>
            </a:xfrm>
            <a:custGeom>
              <a:rect l="l" t="t" r="r" b="b"/>
              <a:pathLst>
                <a:path w="723" h="1016" extrusionOk="0">
                  <a:moveTo>
                    <a:pt x="66" y="1"/>
                  </a:moveTo>
                  <a:cubicBezTo>
                    <a:pt x="1" y="263"/>
                    <a:pt x="1" y="525"/>
                    <a:pt x="1" y="788"/>
                  </a:cubicBezTo>
                  <a:cubicBezTo>
                    <a:pt x="1" y="819"/>
                    <a:pt x="1" y="885"/>
                    <a:pt x="32" y="919"/>
                  </a:cubicBezTo>
                  <a:cubicBezTo>
                    <a:pt x="66" y="919"/>
                    <a:pt x="132" y="950"/>
                    <a:pt x="163" y="950"/>
                  </a:cubicBezTo>
                  <a:cubicBezTo>
                    <a:pt x="263" y="984"/>
                    <a:pt x="394" y="984"/>
                    <a:pt x="525" y="1016"/>
                  </a:cubicBezTo>
                  <a:cubicBezTo>
                    <a:pt x="557" y="1016"/>
                    <a:pt x="591" y="1016"/>
                    <a:pt x="622" y="984"/>
                  </a:cubicBezTo>
                  <a:cubicBezTo>
                    <a:pt x="656" y="950"/>
                    <a:pt x="656" y="919"/>
                    <a:pt x="656" y="919"/>
                  </a:cubicBezTo>
                  <a:cubicBezTo>
                    <a:pt x="688" y="657"/>
                    <a:pt x="722" y="360"/>
                    <a:pt x="722" y="98"/>
                  </a:cubicBezTo>
                  <a:lnTo>
                    <a:pt x="66"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9" name="Google Shape;5149;p38"/>
            <p:cNvSpPr/>
            <p:nvPr/>
          </p:nvSpPr>
          <p:spPr>
            <a:xfrm>
              <a:off x="783701" y="3506700"/>
              <a:ext cx="811701" cy="100475"/>
            </a:xfrm>
            <a:custGeom>
              <a:rect l="l" t="t" r="r" b="b"/>
              <a:pathLst>
                <a:path w="3608" h="394" extrusionOk="0">
                  <a:moveTo>
                    <a:pt x="3607" y="0"/>
                  </a:moveTo>
                  <a:cubicBezTo>
                    <a:pt x="2493" y="131"/>
                    <a:pt x="1281" y="228"/>
                    <a:pt x="1" y="328"/>
                  </a:cubicBezTo>
                  <a:lnTo>
                    <a:pt x="1" y="394"/>
                  </a:lnTo>
                  <a:cubicBezTo>
                    <a:pt x="1281" y="294"/>
                    <a:pt x="2527" y="197"/>
                    <a:pt x="3607" y="66"/>
                  </a:cubicBezTo>
                  <a:lnTo>
                    <a:pt x="36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0" name="Google Shape;5150;p38"/>
            <p:cNvSpPr/>
            <p:nvPr/>
          </p:nvSpPr>
          <p:spPr>
            <a:xfrm>
              <a:off x="1553600" y="2294094"/>
              <a:ext cx="727296" cy="1848076"/>
            </a:xfrm>
            <a:custGeom>
              <a:rect l="l" t="t" r="r" b="b"/>
              <a:pathLst>
                <a:path w="2852" h="7246" extrusionOk="0">
                  <a:moveTo>
                    <a:pt x="1312" y="0"/>
                  </a:moveTo>
                  <a:cubicBezTo>
                    <a:pt x="984" y="0"/>
                    <a:pt x="688" y="100"/>
                    <a:pt x="425" y="262"/>
                  </a:cubicBezTo>
                  <a:cubicBezTo>
                    <a:pt x="328" y="328"/>
                    <a:pt x="197" y="394"/>
                    <a:pt x="98" y="493"/>
                  </a:cubicBezTo>
                  <a:cubicBezTo>
                    <a:pt x="66" y="493"/>
                    <a:pt x="66" y="493"/>
                    <a:pt x="32" y="459"/>
                  </a:cubicBezTo>
                  <a:cubicBezTo>
                    <a:pt x="32" y="493"/>
                    <a:pt x="32" y="525"/>
                    <a:pt x="1" y="559"/>
                  </a:cubicBezTo>
                  <a:cubicBezTo>
                    <a:pt x="263" y="821"/>
                    <a:pt x="425" y="1115"/>
                    <a:pt x="525" y="1443"/>
                  </a:cubicBezTo>
                  <a:cubicBezTo>
                    <a:pt x="656" y="2067"/>
                    <a:pt x="491" y="2688"/>
                    <a:pt x="197" y="3247"/>
                  </a:cubicBezTo>
                  <a:cubicBezTo>
                    <a:pt x="163" y="3313"/>
                    <a:pt x="132" y="3410"/>
                    <a:pt x="163" y="3475"/>
                  </a:cubicBezTo>
                  <a:cubicBezTo>
                    <a:pt x="197" y="3541"/>
                    <a:pt x="294" y="3575"/>
                    <a:pt x="360" y="3606"/>
                  </a:cubicBezTo>
                  <a:cubicBezTo>
                    <a:pt x="591" y="3706"/>
                    <a:pt x="688" y="3968"/>
                    <a:pt x="722" y="4231"/>
                  </a:cubicBezTo>
                  <a:cubicBezTo>
                    <a:pt x="819" y="4886"/>
                    <a:pt x="853" y="5573"/>
                    <a:pt x="819" y="6263"/>
                  </a:cubicBezTo>
                  <a:cubicBezTo>
                    <a:pt x="787" y="6491"/>
                    <a:pt x="753" y="6754"/>
                    <a:pt x="819" y="6984"/>
                  </a:cubicBezTo>
                  <a:cubicBezTo>
                    <a:pt x="819" y="7081"/>
                    <a:pt x="853" y="7147"/>
                    <a:pt x="919" y="7181"/>
                  </a:cubicBezTo>
                  <a:cubicBezTo>
                    <a:pt x="919" y="7213"/>
                    <a:pt x="950" y="7213"/>
                    <a:pt x="984" y="7247"/>
                  </a:cubicBezTo>
                  <a:cubicBezTo>
                    <a:pt x="1016" y="7213"/>
                    <a:pt x="1016" y="7213"/>
                    <a:pt x="1050" y="7213"/>
                  </a:cubicBezTo>
                  <a:cubicBezTo>
                    <a:pt x="1443" y="6984"/>
                    <a:pt x="1574" y="6688"/>
                    <a:pt x="1574" y="6329"/>
                  </a:cubicBezTo>
                  <a:lnTo>
                    <a:pt x="1574" y="6066"/>
                  </a:lnTo>
                  <a:cubicBezTo>
                    <a:pt x="1705" y="6001"/>
                    <a:pt x="1868" y="5804"/>
                    <a:pt x="1968" y="5705"/>
                  </a:cubicBezTo>
                  <a:cubicBezTo>
                    <a:pt x="2196" y="5508"/>
                    <a:pt x="2393" y="5280"/>
                    <a:pt x="2524" y="4983"/>
                  </a:cubicBezTo>
                  <a:cubicBezTo>
                    <a:pt x="2655" y="4690"/>
                    <a:pt x="2786" y="4393"/>
                    <a:pt x="2852" y="4099"/>
                  </a:cubicBezTo>
                  <a:cubicBezTo>
                    <a:pt x="2786" y="4000"/>
                    <a:pt x="2689" y="3903"/>
                    <a:pt x="2655" y="3772"/>
                  </a:cubicBezTo>
                  <a:cubicBezTo>
                    <a:pt x="2623" y="3706"/>
                    <a:pt x="2623" y="3606"/>
                    <a:pt x="2655" y="3509"/>
                  </a:cubicBezTo>
                  <a:lnTo>
                    <a:pt x="2655" y="3509"/>
                  </a:lnTo>
                  <a:cubicBezTo>
                    <a:pt x="2492" y="3803"/>
                    <a:pt x="2361" y="4099"/>
                    <a:pt x="2164" y="4362"/>
                  </a:cubicBezTo>
                  <a:cubicBezTo>
                    <a:pt x="1999" y="4624"/>
                    <a:pt x="1802" y="4886"/>
                    <a:pt x="1574" y="5114"/>
                  </a:cubicBezTo>
                  <a:cubicBezTo>
                    <a:pt x="1540" y="5149"/>
                    <a:pt x="1475" y="5280"/>
                    <a:pt x="1378" y="5377"/>
                  </a:cubicBezTo>
                  <a:cubicBezTo>
                    <a:pt x="1246" y="4886"/>
                    <a:pt x="1181" y="4362"/>
                    <a:pt x="1050" y="3869"/>
                  </a:cubicBezTo>
                  <a:cubicBezTo>
                    <a:pt x="1016" y="3706"/>
                    <a:pt x="984" y="3606"/>
                    <a:pt x="853" y="3313"/>
                  </a:cubicBezTo>
                  <a:cubicBezTo>
                    <a:pt x="984" y="3082"/>
                    <a:pt x="1016" y="2854"/>
                    <a:pt x="1016" y="2591"/>
                  </a:cubicBezTo>
                  <a:cubicBezTo>
                    <a:pt x="1016" y="2295"/>
                    <a:pt x="950" y="1967"/>
                    <a:pt x="919" y="1705"/>
                  </a:cubicBezTo>
                  <a:cubicBezTo>
                    <a:pt x="884" y="1377"/>
                    <a:pt x="819" y="1115"/>
                    <a:pt x="622" y="887"/>
                  </a:cubicBezTo>
                  <a:cubicBezTo>
                    <a:pt x="622" y="853"/>
                    <a:pt x="656" y="853"/>
                    <a:pt x="656" y="821"/>
                  </a:cubicBezTo>
                  <a:cubicBezTo>
                    <a:pt x="819" y="656"/>
                    <a:pt x="1016" y="459"/>
                    <a:pt x="1246" y="362"/>
                  </a:cubicBezTo>
                  <a:cubicBezTo>
                    <a:pt x="1343" y="328"/>
                    <a:pt x="1475" y="296"/>
                    <a:pt x="1606" y="296"/>
                  </a:cubicBezTo>
                  <a:cubicBezTo>
                    <a:pt x="1705" y="296"/>
                    <a:pt x="1837" y="328"/>
                    <a:pt x="1934" y="328"/>
                  </a:cubicBezTo>
                  <a:cubicBezTo>
                    <a:pt x="1868" y="262"/>
                    <a:pt x="1868" y="165"/>
                    <a:pt x="1771" y="100"/>
                  </a:cubicBezTo>
                  <a:cubicBezTo>
                    <a:pt x="1705" y="34"/>
                    <a:pt x="1574" y="0"/>
                    <a:pt x="147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1" name="Google Shape;5151;p38"/>
            <p:cNvSpPr/>
            <p:nvPr/>
          </p:nvSpPr>
          <p:spPr>
            <a:xfrm>
              <a:off x="2280652" y="3071895"/>
              <a:ext cx="42332" cy="108635"/>
            </a:xfrm>
            <a:custGeom>
              <a:rect l="l" t="t" r="r" b="b"/>
              <a:pathLst>
                <a:path w="166" h="426" extrusionOk="0">
                  <a:moveTo>
                    <a:pt x="35" y="0"/>
                  </a:moveTo>
                  <a:lnTo>
                    <a:pt x="35" y="0"/>
                  </a:lnTo>
                  <a:cubicBezTo>
                    <a:pt x="1" y="131"/>
                    <a:pt x="66" y="263"/>
                    <a:pt x="132" y="425"/>
                  </a:cubicBezTo>
                  <a:cubicBezTo>
                    <a:pt x="132" y="394"/>
                    <a:pt x="166" y="394"/>
                    <a:pt x="166" y="394"/>
                  </a:cubicBezTo>
                  <a:lnTo>
                    <a:pt x="166" y="328"/>
                  </a:lnTo>
                  <a:cubicBezTo>
                    <a:pt x="166" y="229"/>
                    <a:pt x="100" y="66"/>
                    <a:pt x="35" y="0"/>
                  </a:cubicBezTo>
                  <a:close/>
                </a:path>
              </a:pathLst>
            </a:custGeom>
            <a:solidFill>
              <a:srgbClr val="00000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2" name="Google Shape;5152;p38"/>
            <p:cNvSpPr/>
            <p:nvPr/>
          </p:nvSpPr>
          <p:spPr>
            <a:xfrm>
              <a:off x="1494691" y="2394315"/>
              <a:ext cx="67323" cy="42332"/>
            </a:xfrm>
            <a:custGeom>
              <a:rect l="l" t="t" r="r" b="b"/>
              <a:pathLst>
                <a:path w="264" h="166" extrusionOk="0">
                  <a:moveTo>
                    <a:pt x="1" y="1"/>
                  </a:moveTo>
                  <a:cubicBezTo>
                    <a:pt x="66" y="35"/>
                    <a:pt x="166" y="100"/>
                    <a:pt x="232" y="166"/>
                  </a:cubicBezTo>
                  <a:cubicBezTo>
                    <a:pt x="263" y="132"/>
                    <a:pt x="263" y="100"/>
                    <a:pt x="263" y="66"/>
                  </a:cubicBezTo>
                  <a:cubicBezTo>
                    <a:pt x="166" y="35"/>
                    <a:pt x="100" y="1"/>
                    <a:pt x="1" y="1"/>
                  </a:cubicBezTo>
                  <a:close/>
                </a:path>
              </a:pathLst>
            </a:custGeom>
            <a:solidFill>
              <a:srgbClr val="FF42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3" name="Google Shape;5153;p38"/>
            <p:cNvSpPr/>
            <p:nvPr/>
          </p:nvSpPr>
          <p:spPr>
            <a:xfrm>
              <a:off x="784471" y="2369579"/>
              <a:ext cx="769373" cy="610245"/>
            </a:xfrm>
            <a:custGeom>
              <a:rect l="l" t="t" r="r" b="b"/>
              <a:pathLst>
                <a:path w="3017" h="2393" extrusionOk="0">
                  <a:moveTo>
                    <a:pt x="2982" y="0"/>
                  </a:moveTo>
                  <a:cubicBezTo>
                    <a:pt x="2720" y="425"/>
                    <a:pt x="2589" y="918"/>
                    <a:pt x="2589" y="1409"/>
                  </a:cubicBezTo>
                  <a:cubicBezTo>
                    <a:pt x="2589" y="1640"/>
                    <a:pt x="2623" y="1836"/>
                    <a:pt x="2689" y="2033"/>
                  </a:cubicBezTo>
                  <a:cubicBezTo>
                    <a:pt x="2492" y="2164"/>
                    <a:pt x="2230" y="2261"/>
                    <a:pt x="1967" y="2295"/>
                  </a:cubicBezTo>
                  <a:cubicBezTo>
                    <a:pt x="1836" y="2327"/>
                    <a:pt x="1671" y="2327"/>
                    <a:pt x="1508" y="2327"/>
                  </a:cubicBezTo>
                  <a:lnTo>
                    <a:pt x="1212" y="2327"/>
                  </a:lnTo>
                  <a:cubicBezTo>
                    <a:pt x="819" y="2295"/>
                    <a:pt x="394" y="2261"/>
                    <a:pt x="32" y="2099"/>
                  </a:cubicBezTo>
                  <a:lnTo>
                    <a:pt x="0" y="2164"/>
                  </a:lnTo>
                  <a:cubicBezTo>
                    <a:pt x="394" y="2327"/>
                    <a:pt x="787" y="2361"/>
                    <a:pt x="1212" y="2392"/>
                  </a:cubicBezTo>
                  <a:lnTo>
                    <a:pt x="1508" y="2392"/>
                  </a:lnTo>
                  <a:cubicBezTo>
                    <a:pt x="1671" y="2392"/>
                    <a:pt x="1836" y="2392"/>
                    <a:pt x="1999" y="2361"/>
                  </a:cubicBezTo>
                  <a:cubicBezTo>
                    <a:pt x="2261" y="2327"/>
                    <a:pt x="2492" y="2230"/>
                    <a:pt x="2720" y="2065"/>
                  </a:cubicBezTo>
                  <a:lnTo>
                    <a:pt x="2720" y="2033"/>
                  </a:lnTo>
                  <a:cubicBezTo>
                    <a:pt x="2689" y="1836"/>
                    <a:pt x="2655" y="1606"/>
                    <a:pt x="2655" y="1409"/>
                  </a:cubicBezTo>
                  <a:cubicBezTo>
                    <a:pt x="2655" y="918"/>
                    <a:pt x="2786" y="425"/>
                    <a:pt x="30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4" name="Google Shape;5154;p38"/>
            <p:cNvSpPr/>
            <p:nvPr/>
          </p:nvSpPr>
          <p:spPr>
            <a:xfrm>
              <a:off x="1561761" y="2369579"/>
              <a:ext cx="209620" cy="167543"/>
            </a:xfrm>
            <a:custGeom>
              <a:rect l="l" t="t" r="r" b="b"/>
              <a:pathLst>
                <a:path w="822" h="657" extrusionOk="0">
                  <a:moveTo>
                    <a:pt x="34" y="0"/>
                  </a:moveTo>
                  <a:lnTo>
                    <a:pt x="0" y="32"/>
                  </a:lnTo>
                  <a:cubicBezTo>
                    <a:pt x="165" y="98"/>
                    <a:pt x="296" y="163"/>
                    <a:pt x="428" y="294"/>
                  </a:cubicBezTo>
                  <a:cubicBezTo>
                    <a:pt x="559" y="394"/>
                    <a:pt x="656" y="525"/>
                    <a:pt x="755" y="656"/>
                  </a:cubicBezTo>
                  <a:lnTo>
                    <a:pt x="821" y="622"/>
                  </a:lnTo>
                  <a:cubicBezTo>
                    <a:pt x="690" y="491"/>
                    <a:pt x="590" y="360"/>
                    <a:pt x="459" y="263"/>
                  </a:cubicBezTo>
                  <a:cubicBezTo>
                    <a:pt x="328" y="132"/>
                    <a:pt x="197" y="32"/>
                    <a:pt x="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5" name="Google Shape;5155;p38"/>
            <p:cNvSpPr/>
            <p:nvPr/>
          </p:nvSpPr>
          <p:spPr>
            <a:xfrm>
              <a:off x="1611744" y="2327501"/>
              <a:ext cx="200950" cy="176214"/>
            </a:xfrm>
            <a:custGeom>
              <a:rect l="l" t="t" r="r" b="b"/>
              <a:pathLst>
                <a:path w="788" h="691" extrusionOk="0">
                  <a:moveTo>
                    <a:pt x="35" y="0"/>
                  </a:moveTo>
                  <a:lnTo>
                    <a:pt x="1" y="66"/>
                  </a:lnTo>
                  <a:cubicBezTo>
                    <a:pt x="329" y="165"/>
                    <a:pt x="591" y="394"/>
                    <a:pt x="756" y="690"/>
                  </a:cubicBezTo>
                  <a:lnTo>
                    <a:pt x="788" y="656"/>
                  </a:lnTo>
                  <a:cubicBezTo>
                    <a:pt x="625" y="362"/>
                    <a:pt x="363" y="131"/>
                    <a:pt x="3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6" name="Google Shape;5156;p38"/>
            <p:cNvSpPr/>
            <p:nvPr/>
          </p:nvSpPr>
          <p:spPr>
            <a:xfrm>
              <a:off x="1912918" y="3581419"/>
              <a:ext cx="92570" cy="301425"/>
            </a:xfrm>
            <a:custGeom>
              <a:rect l="l" t="t" r="r" b="b"/>
              <a:pathLst>
                <a:path w="363" h="1182" extrusionOk="0">
                  <a:moveTo>
                    <a:pt x="0" y="1"/>
                  </a:moveTo>
                  <a:lnTo>
                    <a:pt x="0" y="66"/>
                  </a:lnTo>
                  <a:cubicBezTo>
                    <a:pt x="0" y="460"/>
                    <a:pt x="131" y="822"/>
                    <a:pt x="296" y="1181"/>
                  </a:cubicBezTo>
                  <a:lnTo>
                    <a:pt x="362" y="1181"/>
                  </a:lnTo>
                  <a:cubicBezTo>
                    <a:pt x="197" y="822"/>
                    <a:pt x="34" y="460"/>
                    <a:pt x="34" y="66"/>
                  </a:cubicBezTo>
                  <a:cubicBezTo>
                    <a:pt x="34" y="66"/>
                    <a:pt x="66" y="35"/>
                    <a:pt x="6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7" name="Google Shape;5157;p38"/>
            <p:cNvSpPr/>
            <p:nvPr/>
          </p:nvSpPr>
          <p:spPr>
            <a:xfrm>
              <a:off x="1938165" y="3548011"/>
              <a:ext cx="108635" cy="310095"/>
            </a:xfrm>
            <a:custGeom>
              <a:rect l="l" t="t" r="r" b="b"/>
              <a:pathLst>
                <a:path w="426" h="1216" extrusionOk="0">
                  <a:moveTo>
                    <a:pt x="1" y="1"/>
                  </a:moveTo>
                  <a:cubicBezTo>
                    <a:pt x="1" y="394"/>
                    <a:pt x="163" y="722"/>
                    <a:pt x="294" y="1084"/>
                  </a:cubicBezTo>
                  <a:cubicBezTo>
                    <a:pt x="329" y="1115"/>
                    <a:pt x="360" y="1149"/>
                    <a:pt x="394" y="1215"/>
                  </a:cubicBezTo>
                  <a:lnTo>
                    <a:pt x="426" y="1149"/>
                  </a:lnTo>
                  <a:cubicBezTo>
                    <a:pt x="394" y="1149"/>
                    <a:pt x="394" y="1084"/>
                    <a:pt x="360" y="1050"/>
                  </a:cubicBezTo>
                  <a:cubicBezTo>
                    <a:pt x="229" y="722"/>
                    <a:pt x="66" y="363"/>
                    <a:pt x="6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8" name="Google Shape;5158;p38"/>
            <p:cNvSpPr/>
            <p:nvPr/>
          </p:nvSpPr>
          <p:spPr>
            <a:xfrm>
              <a:off x="1028777" y="1455854"/>
              <a:ext cx="1101654" cy="1206719"/>
            </a:xfrm>
            <a:custGeom>
              <a:rect l="l" t="t" r="r" b="b"/>
              <a:pathLst>
                <a:path w="4320" h="4732" extrusionOk="0">
                  <a:moveTo>
                    <a:pt x="2632" y="79"/>
                  </a:moveTo>
                  <a:cubicBezTo>
                    <a:pt x="2275" y="180"/>
                    <a:pt x="1891" y="376"/>
                    <a:pt x="1731" y="730"/>
                  </a:cubicBezTo>
                  <a:cubicBezTo>
                    <a:pt x="1828" y="436"/>
                    <a:pt x="2124" y="240"/>
                    <a:pt x="2418" y="140"/>
                  </a:cubicBezTo>
                  <a:cubicBezTo>
                    <a:pt x="2495" y="115"/>
                    <a:pt x="2571" y="89"/>
                    <a:pt x="2632" y="79"/>
                  </a:cubicBezTo>
                  <a:close/>
                  <a:moveTo>
                    <a:pt x="4288" y="961"/>
                  </a:moveTo>
                  <a:cubicBezTo>
                    <a:pt x="4288" y="1058"/>
                    <a:pt x="4254" y="1189"/>
                    <a:pt x="4188" y="1255"/>
                  </a:cubicBezTo>
                  <a:cubicBezTo>
                    <a:pt x="4123" y="1320"/>
                    <a:pt x="4026" y="1386"/>
                    <a:pt x="3960" y="1451"/>
                  </a:cubicBezTo>
                  <a:cubicBezTo>
                    <a:pt x="4026" y="1320"/>
                    <a:pt x="4188" y="1223"/>
                    <a:pt x="4254" y="1092"/>
                  </a:cubicBezTo>
                  <a:cubicBezTo>
                    <a:pt x="4254" y="1026"/>
                    <a:pt x="4254" y="992"/>
                    <a:pt x="4288" y="961"/>
                  </a:cubicBezTo>
                  <a:close/>
                  <a:moveTo>
                    <a:pt x="3467" y="1386"/>
                  </a:moveTo>
                  <a:cubicBezTo>
                    <a:pt x="3336" y="1485"/>
                    <a:pt x="3270" y="1648"/>
                    <a:pt x="3270" y="1779"/>
                  </a:cubicBezTo>
                  <a:cubicBezTo>
                    <a:pt x="3270" y="1713"/>
                    <a:pt x="3270" y="1648"/>
                    <a:pt x="3304" y="1582"/>
                  </a:cubicBezTo>
                  <a:cubicBezTo>
                    <a:pt x="3336" y="1517"/>
                    <a:pt x="3401" y="1420"/>
                    <a:pt x="3467" y="1386"/>
                  </a:cubicBezTo>
                  <a:close/>
                  <a:moveTo>
                    <a:pt x="1468" y="1223"/>
                  </a:moveTo>
                  <a:cubicBezTo>
                    <a:pt x="1434" y="1320"/>
                    <a:pt x="1468" y="1451"/>
                    <a:pt x="1468" y="1517"/>
                  </a:cubicBezTo>
                  <a:cubicBezTo>
                    <a:pt x="1468" y="1713"/>
                    <a:pt x="1500" y="1879"/>
                    <a:pt x="1534" y="2041"/>
                  </a:cubicBezTo>
                  <a:cubicBezTo>
                    <a:pt x="1548" y="2057"/>
                    <a:pt x="1556" y="2079"/>
                    <a:pt x="1564" y="2102"/>
                  </a:cubicBezTo>
                  <a:lnTo>
                    <a:pt x="1564" y="2102"/>
                  </a:lnTo>
                  <a:lnTo>
                    <a:pt x="1500" y="1976"/>
                  </a:lnTo>
                  <a:cubicBezTo>
                    <a:pt x="1403" y="1748"/>
                    <a:pt x="1369" y="1451"/>
                    <a:pt x="1468" y="1223"/>
                  </a:cubicBezTo>
                  <a:close/>
                  <a:moveTo>
                    <a:pt x="878" y="961"/>
                  </a:moveTo>
                  <a:cubicBezTo>
                    <a:pt x="582" y="1189"/>
                    <a:pt x="385" y="1582"/>
                    <a:pt x="354" y="1976"/>
                  </a:cubicBezTo>
                  <a:cubicBezTo>
                    <a:pt x="332" y="2165"/>
                    <a:pt x="338" y="2353"/>
                    <a:pt x="362" y="2532"/>
                  </a:cubicBezTo>
                  <a:lnTo>
                    <a:pt x="362" y="2532"/>
                  </a:lnTo>
                  <a:cubicBezTo>
                    <a:pt x="331" y="2324"/>
                    <a:pt x="295" y="2111"/>
                    <a:pt x="320" y="1879"/>
                  </a:cubicBezTo>
                  <a:cubicBezTo>
                    <a:pt x="354" y="1616"/>
                    <a:pt x="451" y="1386"/>
                    <a:pt x="616" y="1189"/>
                  </a:cubicBezTo>
                  <a:cubicBezTo>
                    <a:pt x="713" y="1092"/>
                    <a:pt x="779" y="1026"/>
                    <a:pt x="878" y="961"/>
                  </a:cubicBezTo>
                  <a:close/>
                  <a:moveTo>
                    <a:pt x="549" y="3619"/>
                  </a:moveTo>
                  <a:cubicBezTo>
                    <a:pt x="546" y="3732"/>
                    <a:pt x="528" y="3841"/>
                    <a:pt x="485" y="3943"/>
                  </a:cubicBezTo>
                  <a:cubicBezTo>
                    <a:pt x="481" y="3957"/>
                    <a:pt x="476" y="3971"/>
                    <a:pt x="472" y="3985"/>
                  </a:cubicBezTo>
                  <a:lnTo>
                    <a:pt x="472" y="3985"/>
                  </a:lnTo>
                  <a:cubicBezTo>
                    <a:pt x="512" y="3900"/>
                    <a:pt x="540" y="3809"/>
                    <a:pt x="550" y="3715"/>
                  </a:cubicBezTo>
                  <a:cubicBezTo>
                    <a:pt x="550" y="3683"/>
                    <a:pt x="550" y="3651"/>
                    <a:pt x="549" y="3619"/>
                  </a:cubicBezTo>
                  <a:close/>
                  <a:moveTo>
                    <a:pt x="472" y="3985"/>
                  </a:moveTo>
                  <a:cubicBezTo>
                    <a:pt x="387" y="4167"/>
                    <a:pt x="246" y="4324"/>
                    <a:pt x="91" y="4436"/>
                  </a:cubicBezTo>
                  <a:cubicBezTo>
                    <a:pt x="276" y="4342"/>
                    <a:pt x="403" y="4194"/>
                    <a:pt x="472" y="3985"/>
                  </a:cubicBezTo>
                  <a:close/>
                  <a:moveTo>
                    <a:pt x="2968" y="1"/>
                  </a:moveTo>
                  <a:cubicBezTo>
                    <a:pt x="2754" y="1"/>
                    <a:pt x="2548" y="54"/>
                    <a:pt x="2386" y="108"/>
                  </a:cubicBezTo>
                  <a:cubicBezTo>
                    <a:pt x="2090" y="240"/>
                    <a:pt x="1796" y="436"/>
                    <a:pt x="1697" y="764"/>
                  </a:cubicBezTo>
                  <a:cubicBezTo>
                    <a:pt x="1604" y="740"/>
                    <a:pt x="1511" y="717"/>
                    <a:pt x="1417" y="717"/>
                  </a:cubicBezTo>
                  <a:cubicBezTo>
                    <a:pt x="1379" y="717"/>
                    <a:pt x="1341" y="721"/>
                    <a:pt x="1303" y="730"/>
                  </a:cubicBezTo>
                  <a:cubicBezTo>
                    <a:pt x="1238" y="730"/>
                    <a:pt x="1141" y="764"/>
                    <a:pt x="1075" y="830"/>
                  </a:cubicBezTo>
                  <a:cubicBezTo>
                    <a:pt x="747" y="961"/>
                    <a:pt x="451" y="1255"/>
                    <a:pt x="354" y="1582"/>
                  </a:cubicBezTo>
                  <a:cubicBezTo>
                    <a:pt x="189" y="2107"/>
                    <a:pt x="354" y="2666"/>
                    <a:pt x="385" y="3190"/>
                  </a:cubicBezTo>
                  <a:cubicBezTo>
                    <a:pt x="419" y="3484"/>
                    <a:pt x="385" y="3846"/>
                    <a:pt x="91" y="3977"/>
                  </a:cubicBezTo>
                  <a:cubicBezTo>
                    <a:pt x="550" y="3780"/>
                    <a:pt x="419" y="3090"/>
                    <a:pt x="385" y="2697"/>
                  </a:cubicBezTo>
                  <a:cubicBezTo>
                    <a:pt x="381" y="2665"/>
                    <a:pt x="377" y="2633"/>
                    <a:pt x="372" y="2600"/>
                  </a:cubicBezTo>
                  <a:lnTo>
                    <a:pt x="372" y="2600"/>
                  </a:lnTo>
                  <a:cubicBezTo>
                    <a:pt x="385" y="2678"/>
                    <a:pt x="401" y="2754"/>
                    <a:pt x="419" y="2828"/>
                  </a:cubicBezTo>
                  <a:cubicBezTo>
                    <a:pt x="506" y="3093"/>
                    <a:pt x="542" y="3355"/>
                    <a:pt x="549" y="3619"/>
                  </a:cubicBezTo>
                  <a:lnTo>
                    <a:pt x="549" y="3619"/>
                  </a:lnTo>
                  <a:cubicBezTo>
                    <a:pt x="553" y="3480"/>
                    <a:pt x="535" y="3335"/>
                    <a:pt x="516" y="3190"/>
                  </a:cubicBezTo>
                  <a:cubicBezTo>
                    <a:pt x="485" y="2894"/>
                    <a:pt x="385" y="2600"/>
                    <a:pt x="385" y="2304"/>
                  </a:cubicBezTo>
                  <a:cubicBezTo>
                    <a:pt x="354" y="2010"/>
                    <a:pt x="419" y="1713"/>
                    <a:pt x="550" y="1420"/>
                  </a:cubicBezTo>
                  <a:cubicBezTo>
                    <a:pt x="593" y="1334"/>
                    <a:pt x="636" y="1263"/>
                    <a:pt x="687" y="1187"/>
                  </a:cubicBezTo>
                  <a:lnTo>
                    <a:pt x="687" y="1187"/>
                  </a:lnTo>
                  <a:cubicBezTo>
                    <a:pt x="493" y="1493"/>
                    <a:pt x="419" y="1863"/>
                    <a:pt x="419" y="2207"/>
                  </a:cubicBezTo>
                  <a:cubicBezTo>
                    <a:pt x="451" y="2566"/>
                    <a:pt x="582" y="2959"/>
                    <a:pt x="616" y="3321"/>
                  </a:cubicBezTo>
                  <a:cubicBezTo>
                    <a:pt x="616" y="3549"/>
                    <a:pt x="616" y="3746"/>
                    <a:pt x="550" y="3977"/>
                  </a:cubicBezTo>
                  <a:cubicBezTo>
                    <a:pt x="516" y="4140"/>
                    <a:pt x="419" y="4336"/>
                    <a:pt x="254" y="4467"/>
                  </a:cubicBezTo>
                  <a:cubicBezTo>
                    <a:pt x="197" y="4497"/>
                    <a:pt x="117" y="4573"/>
                    <a:pt x="54" y="4573"/>
                  </a:cubicBezTo>
                  <a:cubicBezTo>
                    <a:pt x="44" y="4573"/>
                    <a:pt x="35" y="4571"/>
                    <a:pt x="26" y="4567"/>
                  </a:cubicBezTo>
                  <a:lnTo>
                    <a:pt x="26" y="4567"/>
                  </a:lnTo>
                  <a:cubicBezTo>
                    <a:pt x="1" y="4713"/>
                    <a:pt x="157" y="4732"/>
                    <a:pt x="280" y="4732"/>
                  </a:cubicBezTo>
                  <a:cubicBezTo>
                    <a:pt x="322" y="4732"/>
                    <a:pt x="360" y="4730"/>
                    <a:pt x="385" y="4730"/>
                  </a:cubicBezTo>
                  <a:cubicBezTo>
                    <a:pt x="1238" y="4730"/>
                    <a:pt x="2059" y="3977"/>
                    <a:pt x="1828" y="3090"/>
                  </a:cubicBezTo>
                  <a:cubicBezTo>
                    <a:pt x="1697" y="2666"/>
                    <a:pt x="1434" y="2338"/>
                    <a:pt x="1272" y="1944"/>
                  </a:cubicBezTo>
                  <a:cubicBezTo>
                    <a:pt x="1172" y="1748"/>
                    <a:pt x="1172" y="1289"/>
                    <a:pt x="1434" y="1223"/>
                  </a:cubicBezTo>
                  <a:lnTo>
                    <a:pt x="1434" y="1223"/>
                  </a:lnTo>
                  <a:cubicBezTo>
                    <a:pt x="1303" y="1451"/>
                    <a:pt x="1369" y="1748"/>
                    <a:pt x="1468" y="2010"/>
                  </a:cubicBezTo>
                  <a:cubicBezTo>
                    <a:pt x="1534" y="2141"/>
                    <a:pt x="1631" y="2304"/>
                    <a:pt x="1731" y="2403"/>
                  </a:cubicBezTo>
                  <a:lnTo>
                    <a:pt x="1796" y="2469"/>
                  </a:lnTo>
                  <a:cubicBezTo>
                    <a:pt x="1862" y="2534"/>
                    <a:pt x="1927" y="2600"/>
                    <a:pt x="2059" y="2631"/>
                  </a:cubicBezTo>
                  <a:cubicBezTo>
                    <a:pt x="2173" y="2664"/>
                    <a:pt x="2289" y="2689"/>
                    <a:pt x="2400" y="2689"/>
                  </a:cubicBezTo>
                  <a:cubicBezTo>
                    <a:pt x="2510" y="2689"/>
                    <a:pt x="2617" y="2665"/>
                    <a:pt x="2714" y="2600"/>
                  </a:cubicBezTo>
                  <a:cubicBezTo>
                    <a:pt x="2977" y="2500"/>
                    <a:pt x="3139" y="2304"/>
                    <a:pt x="3139" y="2010"/>
                  </a:cubicBezTo>
                  <a:cubicBezTo>
                    <a:pt x="3139" y="1845"/>
                    <a:pt x="3139" y="1551"/>
                    <a:pt x="3336" y="1451"/>
                  </a:cubicBezTo>
                  <a:lnTo>
                    <a:pt x="3370" y="1420"/>
                  </a:lnTo>
                  <a:lnTo>
                    <a:pt x="3370" y="1420"/>
                  </a:lnTo>
                  <a:cubicBezTo>
                    <a:pt x="3336" y="1451"/>
                    <a:pt x="3336" y="1485"/>
                    <a:pt x="3304" y="1517"/>
                  </a:cubicBezTo>
                  <a:cubicBezTo>
                    <a:pt x="3239" y="1616"/>
                    <a:pt x="3239" y="1713"/>
                    <a:pt x="3205" y="1813"/>
                  </a:cubicBezTo>
                  <a:cubicBezTo>
                    <a:pt x="3205" y="1944"/>
                    <a:pt x="3205" y="2041"/>
                    <a:pt x="3270" y="2172"/>
                  </a:cubicBezTo>
                  <a:cubicBezTo>
                    <a:pt x="3270" y="2207"/>
                    <a:pt x="3336" y="2272"/>
                    <a:pt x="3370" y="2304"/>
                  </a:cubicBezTo>
                  <a:lnTo>
                    <a:pt x="3401" y="2338"/>
                  </a:lnTo>
                  <a:cubicBezTo>
                    <a:pt x="3436" y="2369"/>
                    <a:pt x="3467" y="2369"/>
                    <a:pt x="3501" y="2403"/>
                  </a:cubicBezTo>
                  <a:lnTo>
                    <a:pt x="3501" y="2369"/>
                  </a:lnTo>
                  <a:lnTo>
                    <a:pt x="3533" y="2369"/>
                  </a:lnTo>
                  <a:cubicBezTo>
                    <a:pt x="3304" y="2338"/>
                    <a:pt x="3270" y="2010"/>
                    <a:pt x="3304" y="1845"/>
                  </a:cubicBezTo>
                  <a:cubicBezTo>
                    <a:pt x="3304" y="1748"/>
                    <a:pt x="3336" y="1648"/>
                    <a:pt x="3370" y="1551"/>
                  </a:cubicBezTo>
                  <a:cubicBezTo>
                    <a:pt x="3401" y="1485"/>
                    <a:pt x="3467" y="1420"/>
                    <a:pt x="3533" y="1420"/>
                  </a:cubicBezTo>
                  <a:cubicBezTo>
                    <a:pt x="3598" y="1420"/>
                    <a:pt x="3632" y="1420"/>
                    <a:pt x="3664" y="1451"/>
                  </a:cubicBezTo>
                  <a:cubicBezTo>
                    <a:pt x="3664" y="1451"/>
                    <a:pt x="3664" y="1485"/>
                    <a:pt x="3698" y="1485"/>
                  </a:cubicBezTo>
                  <a:cubicBezTo>
                    <a:pt x="3729" y="1517"/>
                    <a:pt x="3763" y="1582"/>
                    <a:pt x="3795" y="1648"/>
                  </a:cubicBezTo>
                  <a:cubicBezTo>
                    <a:pt x="3812" y="1648"/>
                    <a:pt x="3846" y="1657"/>
                    <a:pt x="3875" y="1657"/>
                  </a:cubicBezTo>
                  <a:cubicBezTo>
                    <a:pt x="3903" y="1657"/>
                    <a:pt x="3926" y="1649"/>
                    <a:pt x="3926" y="1616"/>
                  </a:cubicBezTo>
                  <a:lnTo>
                    <a:pt x="3926" y="1551"/>
                  </a:lnTo>
                  <a:cubicBezTo>
                    <a:pt x="3992" y="1420"/>
                    <a:pt x="4188" y="1354"/>
                    <a:pt x="4254" y="1223"/>
                  </a:cubicBezTo>
                  <a:cubicBezTo>
                    <a:pt x="4319" y="1092"/>
                    <a:pt x="4319" y="961"/>
                    <a:pt x="4288" y="796"/>
                  </a:cubicBezTo>
                  <a:cubicBezTo>
                    <a:pt x="4288" y="698"/>
                    <a:pt x="4254" y="599"/>
                    <a:pt x="4188" y="533"/>
                  </a:cubicBezTo>
                  <a:cubicBezTo>
                    <a:pt x="4091" y="337"/>
                    <a:pt x="3992" y="240"/>
                    <a:pt x="3795" y="140"/>
                  </a:cubicBezTo>
                  <a:cubicBezTo>
                    <a:pt x="3567" y="43"/>
                    <a:pt x="3336" y="9"/>
                    <a:pt x="3108" y="9"/>
                  </a:cubicBezTo>
                  <a:cubicBezTo>
                    <a:pt x="3061" y="3"/>
                    <a:pt x="3014" y="1"/>
                    <a:pt x="296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9" name="Google Shape;5159;p38"/>
            <p:cNvSpPr/>
            <p:nvPr/>
          </p:nvSpPr>
          <p:spPr>
            <a:xfrm>
              <a:off x="1369733" y="1638191"/>
              <a:ext cx="108635" cy="137707"/>
            </a:xfrm>
            <a:custGeom>
              <a:rect l="l" t="t" r="r" b="b"/>
              <a:pathLst>
                <a:path w="426" h="540" extrusionOk="0">
                  <a:moveTo>
                    <a:pt x="303" y="1"/>
                  </a:moveTo>
                  <a:cubicBezTo>
                    <a:pt x="287" y="1"/>
                    <a:pt x="273" y="4"/>
                    <a:pt x="263" y="15"/>
                  </a:cubicBezTo>
                  <a:cubicBezTo>
                    <a:pt x="229" y="49"/>
                    <a:pt x="263" y="115"/>
                    <a:pt x="263" y="146"/>
                  </a:cubicBezTo>
                  <a:cubicBezTo>
                    <a:pt x="229" y="246"/>
                    <a:pt x="163" y="311"/>
                    <a:pt x="97" y="377"/>
                  </a:cubicBezTo>
                  <a:cubicBezTo>
                    <a:pt x="66" y="442"/>
                    <a:pt x="0" y="540"/>
                    <a:pt x="131" y="540"/>
                  </a:cubicBezTo>
                  <a:cubicBezTo>
                    <a:pt x="197" y="540"/>
                    <a:pt x="263" y="474"/>
                    <a:pt x="294" y="442"/>
                  </a:cubicBezTo>
                  <a:cubicBezTo>
                    <a:pt x="360" y="343"/>
                    <a:pt x="394" y="277"/>
                    <a:pt x="394" y="180"/>
                  </a:cubicBezTo>
                  <a:cubicBezTo>
                    <a:pt x="394" y="146"/>
                    <a:pt x="425" y="49"/>
                    <a:pt x="394" y="15"/>
                  </a:cubicBezTo>
                  <a:cubicBezTo>
                    <a:pt x="371" y="15"/>
                    <a:pt x="334" y="1"/>
                    <a:pt x="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0" name="Google Shape;5160;p38"/>
            <p:cNvSpPr/>
            <p:nvPr/>
          </p:nvSpPr>
          <p:spPr>
            <a:xfrm>
              <a:off x="2046547" y="4777447"/>
              <a:ext cx="50492" cy="351407"/>
            </a:xfrm>
            <a:custGeom>
              <a:rect l="l" t="t" r="r" b="b"/>
              <a:pathLst>
                <a:path w="198" h="1378" extrusionOk="0">
                  <a:moveTo>
                    <a:pt x="197" y="0"/>
                  </a:moveTo>
                  <a:lnTo>
                    <a:pt x="197" y="0"/>
                  </a:lnTo>
                  <a:cubicBezTo>
                    <a:pt x="166" y="97"/>
                    <a:pt x="132" y="491"/>
                    <a:pt x="66" y="819"/>
                  </a:cubicBezTo>
                  <a:cubicBezTo>
                    <a:pt x="35" y="1049"/>
                    <a:pt x="35" y="1212"/>
                    <a:pt x="1" y="1377"/>
                  </a:cubicBezTo>
                  <a:cubicBezTo>
                    <a:pt x="35" y="1312"/>
                    <a:pt x="166" y="131"/>
                    <a:pt x="197" y="0"/>
                  </a:cubicBezTo>
                  <a:close/>
                </a:path>
              </a:pathLst>
            </a:custGeom>
            <a:solidFill>
              <a:srgbClr val="001C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1" name="Google Shape;5161;p38"/>
            <p:cNvSpPr/>
            <p:nvPr/>
          </p:nvSpPr>
          <p:spPr>
            <a:xfrm>
              <a:off x="1628575" y="4618317"/>
              <a:ext cx="468458" cy="510535"/>
            </a:xfrm>
            <a:custGeom>
              <a:rect l="l" t="t" r="r" b="b"/>
              <a:pathLst>
                <a:path w="1836" h="2002" extrusionOk="0">
                  <a:moveTo>
                    <a:pt x="0" y="0"/>
                  </a:moveTo>
                  <a:cubicBezTo>
                    <a:pt x="0" y="0"/>
                    <a:pt x="1574" y="2001"/>
                    <a:pt x="1640" y="2001"/>
                  </a:cubicBezTo>
                  <a:cubicBezTo>
                    <a:pt x="1674" y="1836"/>
                    <a:pt x="1674" y="1673"/>
                    <a:pt x="1705" y="1443"/>
                  </a:cubicBezTo>
                  <a:cubicBezTo>
                    <a:pt x="1771" y="1115"/>
                    <a:pt x="1805" y="721"/>
                    <a:pt x="1836" y="624"/>
                  </a:cubicBezTo>
                  <a:cubicBezTo>
                    <a:pt x="1836" y="624"/>
                    <a:pt x="787" y="624"/>
                    <a:pt x="0" y="0"/>
                  </a:cubicBezTo>
                  <a:close/>
                </a:path>
              </a:pathLst>
            </a:custGeom>
            <a:solidFill>
              <a:srgbClr val="0C34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2" name="Google Shape;5162;p38"/>
            <p:cNvSpPr/>
            <p:nvPr/>
          </p:nvSpPr>
          <p:spPr>
            <a:xfrm>
              <a:off x="2155694" y="2812288"/>
              <a:ext cx="970068" cy="376908"/>
            </a:xfrm>
            <a:custGeom>
              <a:rect l="l" t="t" r="r" b="b"/>
              <a:pathLst>
                <a:path w="3804" h="1478" extrusionOk="0">
                  <a:moveTo>
                    <a:pt x="163" y="1"/>
                  </a:moveTo>
                  <a:cubicBezTo>
                    <a:pt x="66" y="297"/>
                    <a:pt x="0" y="656"/>
                    <a:pt x="97" y="919"/>
                  </a:cubicBezTo>
                  <a:cubicBezTo>
                    <a:pt x="163" y="1050"/>
                    <a:pt x="262" y="1181"/>
                    <a:pt x="262" y="1312"/>
                  </a:cubicBezTo>
                  <a:cubicBezTo>
                    <a:pt x="294" y="1346"/>
                    <a:pt x="294" y="1412"/>
                    <a:pt x="294" y="1477"/>
                  </a:cubicBezTo>
                  <a:lnTo>
                    <a:pt x="294" y="1443"/>
                  </a:lnTo>
                  <a:cubicBezTo>
                    <a:pt x="359" y="1312"/>
                    <a:pt x="459" y="1149"/>
                    <a:pt x="491" y="1018"/>
                  </a:cubicBezTo>
                  <a:lnTo>
                    <a:pt x="525" y="1018"/>
                  </a:lnTo>
                  <a:cubicBezTo>
                    <a:pt x="525" y="984"/>
                    <a:pt x="525" y="919"/>
                    <a:pt x="556" y="887"/>
                  </a:cubicBezTo>
                  <a:cubicBezTo>
                    <a:pt x="656" y="691"/>
                    <a:pt x="1081" y="722"/>
                    <a:pt x="1246" y="691"/>
                  </a:cubicBezTo>
                  <a:cubicBezTo>
                    <a:pt x="1671" y="656"/>
                    <a:pt x="2064" y="656"/>
                    <a:pt x="2492" y="625"/>
                  </a:cubicBezTo>
                  <a:cubicBezTo>
                    <a:pt x="2851" y="591"/>
                    <a:pt x="3279" y="625"/>
                    <a:pt x="3541" y="363"/>
                  </a:cubicBezTo>
                  <a:cubicBezTo>
                    <a:pt x="3638" y="297"/>
                    <a:pt x="3738" y="197"/>
                    <a:pt x="3803" y="100"/>
                  </a:cubicBezTo>
                  <a:lnTo>
                    <a:pt x="3803" y="100"/>
                  </a:lnTo>
                  <a:cubicBezTo>
                    <a:pt x="3310" y="166"/>
                    <a:pt x="2820" y="232"/>
                    <a:pt x="2361" y="232"/>
                  </a:cubicBezTo>
                  <a:cubicBezTo>
                    <a:pt x="2164" y="232"/>
                    <a:pt x="1967" y="232"/>
                    <a:pt x="1802" y="197"/>
                  </a:cubicBezTo>
                  <a:cubicBezTo>
                    <a:pt x="1409" y="166"/>
                    <a:pt x="984" y="132"/>
                    <a:pt x="590" y="66"/>
                  </a:cubicBezTo>
                  <a:cubicBezTo>
                    <a:pt x="459" y="66"/>
                    <a:pt x="328" y="35"/>
                    <a:pt x="1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3" name="Google Shape;5163;p38"/>
            <p:cNvSpPr/>
            <p:nvPr/>
          </p:nvSpPr>
          <p:spPr>
            <a:xfrm>
              <a:off x="2280652" y="3180277"/>
              <a:ext cx="109400" cy="301170"/>
            </a:xfrm>
            <a:custGeom>
              <a:rect l="l" t="t" r="r" b="b"/>
              <a:pathLst>
                <a:path w="429" h="1181" extrusionOk="0">
                  <a:moveTo>
                    <a:pt x="132" y="0"/>
                  </a:moveTo>
                  <a:cubicBezTo>
                    <a:pt x="66" y="165"/>
                    <a:pt x="66" y="394"/>
                    <a:pt x="35" y="590"/>
                  </a:cubicBezTo>
                  <a:lnTo>
                    <a:pt x="1" y="624"/>
                  </a:lnTo>
                  <a:cubicBezTo>
                    <a:pt x="100" y="690"/>
                    <a:pt x="197" y="787"/>
                    <a:pt x="197" y="918"/>
                  </a:cubicBezTo>
                  <a:cubicBezTo>
                    <a:pt x="197" y="1018"/>
                    <a:pt x="197" y="1115"/>
                    <a:pt x="263" y="1180"/>
                  </a:cubicBezTo>
                  <a:lnTo>
                    <a:pt x="394" y="1180"/>
                  </a:lnTo>
                  <a:lnTo>
                    <a:pt x="394" y="1149"/>
                  </a:lnTo>
                  <a:cubicBezTo>
                    <a:pt x="363" y="1083"/>
                    <a:pt x="363" y="1049"/>
                    <a:pt x="363" y="1018"/>
                  </a:cubicBezTo>
                  <a:cubicBezTo>
                    <a:pt x="363" y="952"/>
                    <a:pt x="394" y="918"/>
                    <a:pt x="428" y="821"/>
                  </a:cubicBezTo>
                  <a:lnTo>
                    <a:pt x="428" y="756"/>
                  </a:lnTo>
                  <a:cubicBezTo>
                    <a:pt x="428" y="525"/>
                    <a:pt x="328" y="297"/>
                    <a:pt x="197" y="100"/>
                  </a:cubicBezTo>
                  <a:cubicBezTo>
                    <a:pt x="197" y="66"/>
                    <a:pt x="166" y="34"/>
                    <a:pt x="1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4" name="Google Shape;5164;p38"/>
            <p:cNvSpPr/>
            <p:nvPr/>
          </p:nvSpPr>
          <p:spPr>
            <a:xfrm>
              <a:off x="2222508" y="3071895"/>
              <a:ext cx="91804" cy="267763"/>
            </a:xfrm>
            <a:custGeom>
              <a:rect l="l" t="t" r="r" b="b"/>
              <a:pathLst>
                <a:path w="360" h="1050" extrusionOk="0">
                  <a:moveTo>
                    <a:pt x="229" y="0"/>
                  </a:moveTo>
                  <a:cubicBezTo>
                    <a:pt x="197" y="131"/>
                    <a:pt x="97" y="294"/>
                    <a:pt x="32" y="425"/>
                  </a:cubicBezTo>
                  <a:lnTo>
                    <a:pt x="32" y="459"/>
                  </a:lnTo>
                  <a:cubicBezTo>
                    <a:pt x="0" y="556"/>
                    <a:pt x="0" y="656"/>
                    <a:pt x="32" y="722"/>
                  </a:cubicBezTo>
                  <a:cubicBezTo>
                    <a:pt x="66" y="853"/>
                    <a:pt x="163" y="950"/>
                    <a:pt x="229" y="1049"/>
                  </a:cubicBezTo>
                  <a:lnTo>
                    <a:pt x="263" y="1015"/>
                  </a:lnTo>
                  <a:cubicBezTo>
                    <a:pt x="294" y="819"/>
                    <a:pt x="294" y="590"/>
                    <a:pt x="360" y="425"/>
                  </a:cubicBezTo>
                  <a:cubicBezTo>
                    <a:pt x="294" y="263"/>
                    <a:pt x="229" y="131"/>
                    <a:pt x="26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5" name="Google Shape;5165;p38"/>
            <p:cNvSpPr/>
            <p:nvPr/>
          </p:nvSpPr>
          <p:spPr>
            <a:xfrm>
              <a:off x="1804536" y="2126803"/>
              <a:ext cx="259093" cy="92570"/>
            </a:xfrm>
            <a:custGeom>
              <a:rect l="l" t="t" r="r" b="b"/>
              <a:pathLst>
                <a:path w="1016" h="363" extrusionOk="0">
                  <a:moveTo>
                    <a:pt x="131" y="0"/>
                  </a:moveTo>
                  <a:lnTo>
                    <a:pt x="32" y="100"/>
                  </a:lnTo>
                  <a:cubicBezTo>
                    <a:pt x="32" y="132"/>
                    <a:pt x="0" y="166"/>
                    <a:pt x="0" y="197"/>
                  </a:cubicBezTo>
                  <a:cubicBezTo>
                    <a:pt x="0" y="231"/>
                    <a:pt x="32" y="297"/>
                    <a:pt x="66" y="328"/>
                  </a:cubicBezTo>
                  <a:cubicBezTo>
                    <a:pt x="97" y="328"/>
                    <a:pt x="97" y="328"/>
                    <a:pt x="97" y="362"/>
                  </a:cubicBezTo>
                  <a:lnTo>
                    <a:pt x="131" y="362"/>
                  </a:lnTo>
                  <a:cubicBezTo>
                    <a:pt x="163" y="328"/>
                    <a:pt x="197" y="328"/>
                    <a:pt x="228" y="328"/>
                  </a:cubicBezTo>
                  <a:cubicBezTo>
                    <a:pt x="262" y="328"/>
                    <a:pt x="328" y="328"/>
                    <a:pt x="359" y="362"/>
                  </a:cubicBezTo>
                  <a:lnTo>
                    <a:pt x="459" y="362"/>
                  </a:lnTo>
                  <a:cubicBezTo>
                    <a:pt x="590" y="362"/>
                    <a:pt x="687" y="328"/>
                    <a:pt x="818" y="297"/>
                  </a:cubicBezTo>
                  <a:cubicBezTo>
                    <a:pt x="884" y="297"/>
                    <a:pt x="950" y="231"/>
                    <a:pt x="1015" y="197"/>
                  </a:cubicBezTo>
                  <a:cubicBezTo>
                    <a:pt x="950" y="197"/>
                    <a:pt x="884" y="231"/>
                    <a:pt x="818" y="231"/>
                  </a:cubicBezTo>
                  <a:cubicBezTo>
                    <a:pt x="556" y="231"/>
                    <a:pt x="328" y="132"/>
                    <a:pt x="131" y="0"/>
                  </a:cubicBezTo>
                  <a:close/>
                </a:path>
              </a:pathLst>
            </a:custGeom>
            <a:solidFill>
              <a:srgbClr val="852B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6" name="Google Shape;5166;p38"/>
            <p:cNvSpPr/>
            <p:nvPr/>
          </p:nvSpPr>
          <p:spPr>
            <a:xfrm>
              <a:off x="1829273" y="2219119"/>
              <a:ext cx="8925" cy="8160"/>
            </a:xfrm>
            <a:custGeom>
              <a:rect l="l" t="t" r="r" b="b"/>
              <a:pathLst>
                <a:path w="35" h="32" extrusionOk="0">
                  <a:moveTo>
                    <a:pt x="0" y="0"/>
                  </a:moveTo>
                  <a:cubicBezTo>
                    <a:pt x="0" y="0"/>
                    <a:pt x="34" y="0"/>
                    <a:pt x="34" y="32"/>
                  </a:cubicBezTo>
                  <a:lnTo>
                    <a:pt x="34" y="0"/>
                  </a:lnTo>
                  <a:close/>
                </a:path>
              </a:pathLst>
            </a:custGeom>
            <a:solidFill>
              <a:srgbClr val="EA61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 name="Google Shape;1162;p40">
            <a:extLst>
              <a:ext uri="{FF2B5EF4-FFF2-40B4-BE49-F238E27FC236}">
                <a16:creationId xmlns:a16="http://schemas.microsoft.com/office/drawing/2014/main" id="{96350FA8-0A3A-AA8B-A7BD-316954CB8DF7}"/>
              </a:ext>
            </a:extLst>
          </p:cNvPr>
          <p:cNvGrpSpPr/>
          <p:nvPr/>
        </p:nvGrpSpPr>
        <p:grpSpPr>
          <a:xfrm>
            <a:off x="1714600" y="481950"/>
            <a:ext cx="454800" cy="558000"/>
            <a:chOff x="7531575" y="762075"/>
            <a:chExt cx="454800" cy="558000"/>
          </a:xfrm>
        </p:grpSpPr>
        <p:sp>
          <p:nvSpPr>
            <p:cNvPr id="5" name="Google Shape;1163;p40">
              <a:extLst>
                <a:ext uri="{FF2B5EF4-FFF2-40B4-BE49-F238E27FC236}">
                  <a16:creationId xmlns:a16="http://schemas.microsoft.com/office/drawing/2014/main" id="{CAB6BFF2-3C52-3BCD-C549-2861F5127CA6}"/>
                </a:ext>
              </a:extLst>
            </p:cNvPr>
            <p:cNvSpPr/>
            <p:nvPr/>
          </p:nvSpPr>
          <p:spPr>
            <a:xfrm>
              <a:off x="7531575" y="1041075"/>
              <a:ext cx="279000" cy="279000"/>
            </a:xfrm>
            <a:prstGeom prst="star4">
              <a:avLst>
                <a:gd name="adj" fmla="val 12500"/>
              </a:avLst>
            </a:pr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6" name="Google Shape;1164;p40">
              <a:extLst>
                <a:ext uri="{FF2B5EF4-FFF2-40B4-BE49-F238E27FC236}">
                  <a16:creationId xmlns:a16="http://schemas.microsoft.com/office/drawing/2014/main" id="{13335571-40DD-C85B-7558-930F46B70673}"/>
                </a:ext>
              </a:extLst>
            </p:cNvPr>
            <p:cNvSpPr/>
            <p:nvPr/>
          </p:nvSpPr>
          <p:spPr>
            <a:xfrm>
              <a:off x="7707375" y="762075"/>
              <a:ext cx="279000" cy="279000"/>
            </a:xfrm>
            <a:prstGeom prst="star4">
              <a:avLst>
                <a:gd name="adj" fmla="val 12500"/>
              </a:avLst>
            </a:pr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sp>
        <p:nvSpPr>
          <p:cNvPr id="2" name="Rectangle 1"/>
          <p:cNvSpPr/>
          <p:nvPr/>
        </p:nvSpPr>
        <p:spPr>
          <a:xfrm>
            <a:off x="262758" y="409867"/>
            <a:ext cx="738987" cy="400110"/>
          </a:xfrm>
          <a:prstGeom prst="rect">
            <a:avLst/>
          </a:prstGeom>
        </p:spPr>
        <p:txBody>
          <a:bodyPr wrap="square">
            <a:spAutoFit/>
          </a:bodyPr>
          <a:lstStyle/>
          <a:p>
            <a:pPr algn="ctr"/>
            <a:r>
              <a:rPr lang="en-US" sz="2000">
                <a:solidFill>
                  <a:schemeClr val="tx1"/>
                </a:solidFill>
                <a:latin typeface=".VnTime" panose="020b7200000000000000" pitchFamily="34" charset="0"/>
                <a:ea typeface="Times New Roman" panose="02020603050405020304" pitchFamily="18" charset="0"/>
                <a:cs typeface="Times New Roman" panose="02020603050405020304" pitchFamily="18" charset="0"/>
              </a:rPr>
              <a:t>297</a:t>
            </a:r>
            <a:endParaRPr lang="en-US" sz="2000">
              <a:solidFill>
                <a:schemeClr val="tx1"/>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3" name="Rectangle 2"/>
          <p:cNvSpPr/>
          <p:nvPr/>
        </p:nvSpPr>
        <p:spPr>
          <a:xfrm>
            <a:off x="2678428" y="182930"/>
            <a:ext cx="1794081" cy="307777"/>
          </a:xfrm>
          <a:prstGeom prst="rect">
            <a:avLst/>
          </a:prstGeom>
        </p:spPr>
        <p:txBody>
          <a:bodyPr wrap="none">
            <a:spAutoFit/>
          </a:bodyPr>
          <a:lstStyle/>
          <a:p>
            <a:pPr algn="ctr"/>
            <a:r>
              <a:rPr lang="en-US">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7Nguyễn Nhâm-PPTF</a:t>
            </a:r>
            <a:endParaRPr lang="en-US">
              <a:solidFill>
                <a:schemeClr val="tx1"/>
              </a:solidFill>
              <a:latin typeface=".VnTime" panose="020b7200000000000000" pitchFamily="34"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133"/>
                                        </p:tgtEl>
                                        <p:attrNameLst>
                                          <p:attrName>style.visibility</p:attrName>
                                        </p:attrNameLst>
                                      </p:cBhvr>
                                      <p:to>
                                        <p:strVal val="visible"/>
                                      </p:to>
                                    </p:set>
                                    <p:animEffect transition="in" filter="fade">
                                      <p:cBhvr>
                                        <p:cTn id="7" dur="1000"/>
                                        <p:tgtEl>
                                          <p:spTgt spid="5133"/>
                                        </p:tgtEl>
                                      </p:cBhvr>
                                    </p:animEffect>
                                    <p:anim calcmode="lin" valueType="num">
                                      <p:cBhvr>
                                        <p:cTn id="8" dur="1000" fill="hold"/>
                                        <p:tgtEl>
                                          <p:spTgt spid="5133"/>
                                        </p:tgtEl>
                                        <p:attrNameLst>
                                          <p:attrName>ppt_x</p:attrName>
                                        </p:attrNameLst>
                                      </p:cBhvr>
                                      <p:tavLst>
                                        <p:tav tm="0">
                                          <p:val>
                                            <p:strVal val="#ppt_x"/>
                                          </p:val>
                                        </p:tav>
                                        <p:tav tm="100000">
                                          <p:val>
                                            <p:strVal val="#ppt_x"/>
                                          </p:val>
                                        </p:tav>
                                      </p:tavLst>
                                    </p:anim>
                                    <p:anim calcmode="lin" valueType="num">
                                      <p:cBhvr>
                                        <p:cTn id="9" dur="1000" fill="hold"/>
                                        <p:tgtEl>
                                          <p:spTgt spid="51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134"/>
                                        </p:tgtEl>
                                        <p:attrNameLst>
                                          <p:attrName>style.visibility</p:attrName>
                                        </p:attrNameLst>
                                      </p:cBhvr>
                                      <p:to>
                                        <p:strVal val="visible"/>
                                      </p:to>
                                    </p:set>
                                    <p:animEffect transition="in" filter="fade">
                                      <p:cBhvr>
                                        <p:cTn id="12" dur="1000"/>
                                        <p:tgtEl>
                                          <p:spTgt spid="5134"/>
                                        </p:tgtEl>
                                      </p:cBhvr>
                                    </p:animEffect>
                                    <p:anim calcmode="lin" valueType="num">
                                      <p:cBhvr>
                                        <p:cTn id="13" dur="1000" fill="hold"/>
                                        <p:tgtEl>
                                          <p:spTgt spid="5134"/>
                                        </p:tgtEl>
                                        <p:attrNameLst>
                                          <p:attrName>ppt_x</p:attrName>
                                        </p:attrNameLst>
                                      </p:cBhvr>
                                      <p:tavLst>
                                        <p:tav tm="0">
                                          <p:val>
                                            <p:strVal val="#ppt_x"/>
                                          </p:val>
                                        </p:tav>
                                        <p:tav tm="100000">
                                          <p:val>
                                            <p:strVal val="#ppt_x"/>
                                          </p:val>
                                        </p:tav>
                                      </p:tavLst>
                                    </p:anim>
                                    <p:anim calcmode="lin" valueType="num">
                                      <p:cBhvr>
                                        <p:cTn id="14" dur="1000" fill="hold"/>
                                        <p:tgtEl>
                                          <p:spTgt spid="513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136"/>
                                        </p:tgtEl>
                                        <p:attrNameLst>
                                          <p:attrName>style.visibility</p:attrName>
                                        </p:attrNameLst>
                                      </p:cBhvr>
                                      <p:to>
                                        <p:strVal val="visible"/>
                                      </p:to>
                                    </p:set>
                                    <p:animEffect transition="in" filter="fade">
                                      <p:cBhvr>
                                        <p:cTn id="17" dur="1000"/>
                                        <p:tgtEl>
                                          <p:spTgt spid="5136"/>
                                        </p:tgtEl>
                                      </p:cBhvr>
                                    </p:animEffect>
                                    <p:anim calcmode="lin" valueType="num">
                                      <p:cBhvr>
                                        <p:cTn id="18" dur="1000" fill="hold"/>
                                        <p:tgtEl>
                                          <p:spTgt spid="5136"/>
                                        </p:tgtEl>
                                        <p:attrNameLst>
                                          <p:attrName>ppt_x</p:attrName>
                                        </p:attrNameLst>
                                      </p:cBhvr>
                                      <p:tavLst>
                                        <p:tav tm="0">
                                          <p:val>
                                            <p:strVal val="#ppt_x"/>
                                          </p:val>
                                        </p:tav>
                                        <p:tav tm="100000">
                                          <p:val>
                                            <p:strVal val="#ppt_x"/>
                                          </p:val>
                                        </p:tav>
                                      </p:tavLst>
                                    </p:anim>
                                    <p:anim calcmode="lin" valueType="num">
                                      <p:cBhvr>
                                        <p:cTn id="19" dur="1000" fill="hold"/>
                                        <p:tgtEl>
                                          <p:spTgt spid="513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3" grpId="0"/>
      <p:bldP spid="5134" grpId="1"/>
    </p:bldLst>
  </p:timing>
</p:sld>
</file>

<file path=ppt/slides/slide2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1244"/>
        <p:cNvGrpSpPr/>
        <p:nvPr/>
      </p:nvGrpSpPr>
      <p:grpSpPr>
        <a:xfrm>
          <a:off x="0" y="0"/>
          <a:ext cx="0" cy="0"/>
        </a:xfrm>
      </p:grpSpPr>
      <p:sp>
        <p:nvSpPr>
          <p:cNvPr id="1246" name="Google Shape;1246;p41"/>
          <p:cNvSpPr txBox="1">
            <a:spLocks noGrp="1"/>
          </p:cNvSpPr>
          <p:nvPr>
            <p:ph type="title"/>
          </p:nvPr>
        </p:nvSpPr>
        <p:spPr>
          <a:xfrm>
            <a:off x="526278" y="159489"/>
            <a:ext cx="7704000" cy="572700"/>
          </a:xfrm>
          <a:prstGeom prst="rect">
            <a:avLst/>
          </a:prstGeom>
        </p:spPr>
        <p:txBody>
          <a:bodyPr spcFirstLastPara="1" wrap="square" lIns="91425" tIns="91425" rIns="91425" bIns="91425" anchor="t" anchorCtr="0">
            <a:noAutofit/>
          </a:bodyPr>
          <a:lstStyle/>
          <a:p>
            <a:pPr marL="0" lvl="0" indent="0" algn="ctr" rtl="0">
              <a:spcBef>
                <a:spcPct val="0"/>
              </a:spcBef>
              <a:spcAft>
                <a:spcPct val="0"/>
              </a:spcAft>
              <a:buNone/>
            </a:pPr>
            <a:r>
              <a:rPr lang="en">
                <a:latin typeface="Times New Roman" panose="02020603050405020304" pitchFamily="18" charset="0"/>
                <a:cs typeface="Times New Roman" panose="02020603050405020304" pitchFamily="18" charset="0"/>
              </a:rPr>
              <a:t>I. Tìm hiểu chung</a:t>
            </a:r>
            <a:endParaRPr>
              <a:latin typeface="Times New Roman" panose="02020603050405020304" pitchFamily="18" charset="0"/>
              <a:cs typeface="Times New Roman" panose="02020603050405020304" pitchFamily="18" charset="0"/>
            </a:endParaRPr>
          </a:p>
        </p:txBody>
      </p:sp>
      <p:sp>
        <p:nvSpPr>
          <p:cNvPr id="10" name="Google Shape;1412;p44">
            <a:extLst>
              <a:ext uri="{FF2B5EF4-FFF2-40B4-BE49-F238E27FC236}">
                <a16:creationId xmlns:a16="http://schemas.microsoft.com/office/drawing/2014/main" id="{03CC344E-B790-EC00-C7E5-43BA4CCF13C1}"/>
              </a:ext>
            </a:extLst>
          </p:cNvPr>
          <p:cNvSpPr/>
          <p:nvPr/>
        </p:nvSpPr>
        <p:spPr>
          <a:xfrm>
            <a:off x="3115375" y="3032400"/>
            <a:ext cx="1186104" cy="190849"/>
          </a:xfrm>
          <a:custGeom>
            <a:rect l="l" t="t" r="r" b="b"/>
            <a:pathLst>
              <a:path w="7137" h="1731" extrusionOk="0">
                <a:moveTo>
                  <a:pt x="5527" y="1"/>
                </a:moveTo>
                <a:cubicBezTo>
                  <a:pt x="4897" y="1"/>
                  <a:pt x="5001" y="640"/>
                  <a:pt x="4550" y="715"/>
                </a:cubicBezTo>
                <a:cubicBezTo>
                  <a:pt x="4492" y="725"/>
                  <a:pt x="4436" y="730"/>
                  <a:pt x="4381" y="730"/>
                </a:cubicBezTo>
                <a:cubicBezTo>
                  <a:pt x="4103" y="730"/>
                  <a:pt x="3867" y="614"/>
                  <a:pt x="3609" y="614"/>
                </a:cubicBezTo>
                <a:cubicBezTo>
                  <a:pt x="3492" y="614"/>
                  <a:pt x="3371" y="638"/>
                  <a:pt x="3239" y="706"/>
                </a:cubicBezTo>
                <a:cubicBezTo>
                  <a:pt x="2766" y="956"/>
                  <a:pt x="2427" y="1125"/>
                  <a:pt x="2070" y="1143"/>
                </a:cubicBezTo>
                <a:cubicBezTo>
                  <a:pt x="1713" y="1161"/>
                  <a:pt x="1428" y="1732"/>
                  <a:pt x="0" y="1732"/>
                </a:cubicBezTo>
                <a:lnTo>
                  <a:pt x="7137" y="1732"/>
                </a:lnTo>
                <a:cubicBezTo>
                  <a:pt x="7137" y="1732"/>
                  <a:pt x="6441" y="108"/>
                  <a:pt x="5665" y="10"/>
                </a:cubicBezTo>
                <a:cubicBezTo>
                  <a:pt x="5616" y="4"/>
                  <a:pt x="5570" y="1"/>
                  <a:pt x="55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nvGrpSpPr>
          <p:cNvPr id="6" name="Google Shape;1422;p61">
            <a:extLst>
              <a:ext uri="{FF2B5EF4-FFF2-40B4-BE49-F238E27FC236}">
                <a16:creationId xmlns:a16="http://schemas.microsoft.com/office/drawing/2014/main" id="{AA3F480F-3EC1-7C05-184F-D4DD204A21B8}"/>
              </a:ext>
            </a:extLst>
          </p:cNvPr>
          <p:cNvGrpSpPr/>
          <p:nvPr/>
        </p:nvGrpSpPr>
        <p:grpSpPr>
          <a:xfrm>
            <a:off x="6308367" y="2286000"/>
            <a:ext cx="2633994" cy="2947946"/>
            <a:chOff x="2726900" y="2208725"/>
            <a:chExt cx="2641158" cy="2554730"/>
          </a:xfrm>
        </p:grpSpPr>
        <p:sp>
          <p:nvSpPr>
            <p:cNvPr id="7" name="Google Shape;1423;p61">
              <a:extLst>
                <a:ext uri="{FF2B5EF4-FFF2-40B4-BE49-F238E27FC236}">
                  <a16:creationId xmlns:a16="http://schemas.microsoft.com/office/drawing/2014/main" id="{507FE49E-9360-6F74-21FC-5F5AB6194BFE}"/>
                </a:ext>
              </a:extLst>
            </p:cNvPr>
            <p:cNvSpPr/>
            <p:nvPr/>
          </p:nvSpPr>
          <p:spPr>
            <a:xfrm>
              <a:off x="3644316" y="2208725"/>
              <a:ext cx="1225776" cy="1190128"/>
            </a:xfrm>
            <a:custGeom>
              <a:rect l="l" t="t" r="r" b="b"/>
              <a:pathLst>
                <a:path w="24379" h="23670" extrusionOk="0">
                  <a:moveTo>
                    <a:pt x="11608" y="1"/>
                  </a:moveTo>
                  <a:cubicBezTo>
                    <a:pt x="10788" y="1"/>
                    <a:pt x="9887" y="150"/>
                    <a:pt x="8910" y="516"/>
                  </a:cubicBezTo>
                  <a:cubicBezTo>
                    <a:pt x="3674" y="2463"/>
                    <a:pt x="4478" y="6782"/>
                    <a:pt x="4077" y="9430"/>
                  </a:cubicBezTo>
                  <a:cubicBezTo>
                    <a:pt x="3674" y="12068"/>
                    <a:pt x="222" y="14202"/>
                    <a:pt x="109" y="16963"/>
                  </a:cubicBezTo>
                  <a:cubicBezTo>
                    <a:pt x="0" y="19603"/>
                    <a:pt x="3278" y="23363"/>
                    <a:pt x="7503" y="23363"/>
                  </a:cubicBezTo>
                  <a:cubicBezTo>
                    <a:pt x="7682" y="23363"/>
                    <a:pt x="7862" y="23356"/>
                    <a:pt x="8044" y="23342"/>
                  </a:cubicBezTo>
                  <a:cubicBezTo>
                    <a:pt x="8515" y="23307"/>
                    <a:pt x="8996" y="23292"/>
                    <a:pt x="9482" y="23292"/>
                  </a:cubicBezTo>
                  <a:cubicBezTo>
                    <a:pt x="11937" y="23292"/>
                    <a:pt x="14540" y="23670"/>
                    <a:pt x="16737" y="23670"/>
                  </a:cubicBezTo>
                  <a:cubicBezTo>
                    <a:pt x="18255" y="23670"/>
                    <a:pt x="19578" y="23489"/>
                    <a:pt x="20525" y="22879"/>
                  </a:cubicBezTo>
                  <a:cubicBezTo>
                    <a:pt x="23111" y="21219"/>
                    <a:pt x="24379" y="18684"/>
                    <a:pt x="22998" y="16386"/>
                  </a:cubicBezTo>
                  <a:cubicBezTo>
                    <a:pt x="21617" y="14088"/>
                    <a:pt x="20463" y="13686"/>
                    <a:pt x="20525" y="12068"/>
                  </a:cubicBezTo>
                  <a:cubicBezTo>
                    <a:pt x="20576" y="10460"/>
                    <a:pt x="21957" y="3329"/>
                    <a:pt x="17185" y="2813"/>
                  </a:cubicBezTo>
                  <a:cubicBezTo>
                    <a:pt x="17185" y="2813"/>
                    <a:pt x="15169" y="1"/>
                    <a:pt x="11608"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424;p61">
              <a:extLst>
                <a:ext uri="{FF2B5EF4-FFF2-40B4-BE49-F238E27FC236}">
                  <a16:creationId xmlns:a16="http://schemas.microsoft.com/office/drawing/2014/main" id="{8F9D5811-C751-10AB-97C1-FCE8715FF955}"/>
                </a:ext>
              </a:extLst>
            </p:cNvPr>
            <p:cNvSpPr/>
            <p:nvPr/>
          </p:nvSpPr>
          <p:spPr>
            <a:xfrm>
              <a:off x="4530157" y="2576374"/>
              <a:ext cx="143147" cy="171002"/>
            </a:xfrm>
            <a:custGeom>
              <a:rect l="l" t="t" r="r" b="b"/>
              <a:pathLst>
                <a:path w="2847" h="3400" extrusionOk="0">
                  <a:moveTo>
                    <a:pt x="1500" y="1"/>
                  </a:moveTo>
                  <a:cubicBezTo>
                    <a:pt x="708" y="1"/>
                    <a:pt x="0" y="1231"/>
                    <a:pt x="0" y="1231"/>
                  </a:cubicBezTo>
                  <a:lnTo>
                    <a:pt x="268" y="3386"/>
                  </a:lnTo>
                  <a:cubicBezTo>
                    <a:pt x="339" y="3396"/>
                    <a:pt x="409" y="3401"/>
                    <a:pt x="477" y="3401"/>
                  </a:cubicBezTo>
                  <a:cubicBezTo>
                    <a:pt x="2060" y="3401"/>
                    <a:pt x="2847" y="742"/>
                    <a:pt x="1938" y="139"/>
                  </a:cubicBezTo>
                  <a:cubicBezTo>
                    <a:pt x="1791" y="42"/>
                    <a:pt x="1644" y="1"/>
                    <a:pt x="1500" y="1"/>
                  </a:cubicBezTo>
                  <a:close/>
                </a:path>
              </a:pathLst>
            </a:custGeom>
            <a:solidFill>
              <a:srgbClr val="9754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1425;p61">
              <a:extLst>
                <a:ext uri="{FF2B5EF4-FFF2-40B4-BE49-F238E27FC236}">
                  <a16:creationId xmlns:a16="http://schemas.microsoft.com/office/drawing/2014/main" id="{4D226675-7AC6-5766-A719-341E59FE6A4E}"/>
                </a:ext>
              </a:extLst>
            </p:cNvPr>
            <p:cNvSpPr/>
            <p:nvPr/>
          </p:nvSpPr>
          <p:spPr>
            <a:xfrm>
              <a:off x="4548258" y="2613380"/>
              <a:ext cx="71046" cy="59682"/>
            </a:xfrm>
            <a:custGeom>
              <a:rect l="l" t="t" r="r" b="b"/>
              <a:pathLst>
                <a:path w="1413" h="1187" extrusionOk="0">
                  <a:moveTo>
                    <a:pt x="1155" y="1"/>
                  </a:moveTo>
                  <a:cubicBezTo>
                    <a:pt x="1062" y="1"/>
                    <a:pt x="980" y="21"/>
                    <a:pt x="898" y="53"/>
                  </a:cubicBezTo>
                  <a:cubicBezTo>
                    <a:pt x="753" y="114"/>
                    <a:pt x="630" y="207"/>
                    <a:pt x="527" y="321"/>
                  </a:cubicBezTo>
                  <a:cubicBezTo>
                    <a:pt x="362" y="485"/>
                    <a:pt x="227" y="681"/>
                    <a:pt x="135" y="846"/>
                  </a:cubicBezTo>
                  <a:cubicBezTo>
                    <a:pt x="42" y="1001"/>
                    <a:pt x="1" y="1114"/>
                    <a:pt x="1" y="1124"/>
                  </a:cubicBezTo>
                  <a:lnTo>
                    <a:pt x="145" y="1186"/>
                  </a:lnTo>
                  <a:cubicBezTo>
                    <a:pt x="145" y="1186"/>
                    <a:pt x="176" y="1114"/>
                    <a:pt x="227" y="1021"/>
                  </a:cubicBezTo>
                  <a:cubicBezTo>
                    <a:pt x="300" y="877"/>
                    <a:pt x="433" y="650"/>
                    <a:pt x="598" y="475"/>
                  </a:cubicBezTo>
                  <a:cubicBezTo>
                    <a:pt x="681" y="382"/>
                    <a:pt x="774" y="310"/>
                    <a:pt x="866" y="259"/>
                  </a:cubicBezTo>
                  <a:cubicBezTo>
                    <a:pt x="908" y="227"/>
                    <a:pt x="959" y="207"/>
                    <a:pt x="1011" y="186"/>
                  </a:cubicBezTo>
                  <a:cubicBezTo>
                    <a:pt x="1052" y="176"/>
                    <a:pt x="1104" y="166"/>
                    <a:pt x="1155" y="166"/>
                  </a:cubicBezTo>
                  <a:cubicBezTo>
                    <a:pt x="1217" y="166"/>
                    <a:pt x="1279" y="176"/>
                    <a:pt x="1351" y="207"/>
                  </a:cubicBezTo>
                  <a:lnTo>
                    <a:pt x="1413" y="63"/>
                  </a:lnTo>
                  <a:cubicBezTo>
                    <a:pt x="1320" y="21"/>
                    <a:pt x="1237" y="1"/>
                    <a:pt x="1155"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1426;p61">
              <a:extLst>
                <a:ext uri="{FF2B5EF4-FFF2-40B4-BE49-F238E27FC236}">
                  <a16:creationId xmlns:a16="http://schemas.microsoft.com/office/drawing/2014/main" id="{4CD8D091-9D6F-2A17-8D0F-BA61F1A35499}"/>
                </a:ext>
              </a:extLst>
            </p:cNvPr>
            <p:cNvSpPr/>
            <p:nvPr/>
          </p:nvSpPr>
          <p:spPr>
            <a:xfrm>
              <a:off x="4575761" y="2628414"/>
              <a:ext cx="24386" cy="40475"/>
            </a:xfrm>
            <a:custGeom>
              <a:rect l="l" t="t" r="r" b="b"/>
              <a:pathLst>
                <a:path w="485" h="805" extrusionOk="0">
                  <a:moveTo>
                    <a:pt x="21" y="1"/>
                  </a:moveTo>
                  <a:lnTo>
                    <a:pt x="0" y="155"/>
                  </a:lnTo>
                  <a:cubicBezTo>
                    <a:pt x="72" y="166"/>
                    <a:pt x="124" y="186"/>
                    <a:pt x="165" y="207"/>
                  </a:cubicBezTo>
                  <a:cubicBezTo>
                    <a:pt x="206" y="228"/>
                    <a:pt x="227" y="248"/>
                    <a:pt x="248" y="269"/>
                  </a:cubicBezTo>
                  <a:cubicBezTo>
                    <a:pt x="278" y="310"/>
                    <a:pt x="299" y="341"/>
                    <a:pt x="309" y="393"/>
                  </a:cubicBezTo>
                  <a:cubicBezTo>
                    <a:pt x="319" y="434"/>
                    <a:pt x="330" y="475"/>
                    <a:pt x="330" y="526"/>
                  </a:cubicBezTo>
                  <a:cubicBezTo>
                    <a:pt x="330" y="588"/>
                    <a:pt x="319" y="640"/>
                    <a:pt x="309" y="681"/>
                  </a:cubicBezTo>
                  <a:cubicBezTo>
                    <a:pt x="309" y="712"/>
                    <a:pt x="299" y="722"/>
                    <a:pt x="299" y="732"/>
                  </a:cubicBezTo>
                  <a:cubicBezTo>
                    <a:pt x="299" y="743"/>
                    <a:pt x="289" y="743"/>
                    <a:pt x="289" y="753"/>
                  </a:cubicBezTo>
                  <a:lnTo>
                    <a:pt x="443" y="805"/>
                  </a:lnTo>
                  <a:cubicBezTo>
                    <a:pt x="443" y="805"/>
                    <a:pt x="454" y="773"/>
                    <a:pt x="464" y="722"/>
                  </a:cubicBezTo>
                  <a:cubicBezTo>
                    <a:pt x="474" y="670"/>
                    <a:pt x="484" y="599"/>
                    <a:pt x="484" y="526"/>
                  </a:cubicBezTo>
                  <a:cubicBezTo>
                    <a:pt x="484" y="475"/>
                    <a:pt x="484" y="413"/>
                    <a:pt x="474" y="361"/>
                  </a:cubicBezTo>
                  <a:cubicBezTo>
                    <a:pt x="464" y="320"/>
                    <a:pt x="443" y="279"/>
                    <a:pt x="422" y="238"/>
                  </a:cubicBezTo>
                  <a:cubicBezTo>
                    <a:pt x="392" y="176"/>
                    <a:pt x="340" y="125"/>
                    <a:pt x="268" y="83"/>
                  </a:cubicBezTo>
                  <a:cubicBezTo>
                    <a:pt x="206" y="42"/>
                    <a:pt x="124" y="11"/>
                    <a:pt x="21"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1427;p61">
              <a:extLst>
                <a:ext uri="{FF2B5EF4-FFF2-40B4-BE49-F238E27FC236}">
                  <a16:creationId xmlns:a16="http://schemas.microsoft.com/office/drawing/2014/main" id="{566C0EAB-1576-2CDD-83EF-0601C5A42326}"/>
                </a:ext>
              </a:extLst>
            </p:cNvPr>
            <p:cNvSpPr/>
            <p:nvPr/>
          </p:nvSpPr>
          <p:spPr>
            <a:xfrm>
              <a:off x="4557107" y="2711326"/>
              <a:ext cx="52895" cy="76224"/>
            </a:xfrm>
            <a:custGeom>
              <a:rect l="l" t="t" r="r" b="b"/>
              <a:pathLst>
                <a:path w="1052" h="1516" extrusionOk="0">
                  <a:moveTo>
                    <a:pt x="454" y="1"/>
                  </a:moveTo>
                  <a:lnTo>
                    <a:pt x="330" y="125"/>
                  </a:lnTo>
                  <a:cubicBezTo>
                    <a:pt x="330" y="134"/>
                    <a:pt x="474" y="269"/>
                    <a:pt x="608" y="444"/>
                  </a:cubicBezTo>
                  <a:cubicBezTo>
                    <a:pt x="680" y="537"/>
                    <a:pt x="742" y="640"/>
                    <a:pt x="793" y="743"/>
                  </a:cubicBezTo>
                  <a:cubicBezTo>
                    <a:pt x="814" y="784"/>
                    <a:pt x="835" y="835"/>
                    <a:pt x="855" y="887"/>
                  </a:cubicBezTo>
                  <a:cubicBezTo>
                    <a:pt x="866" y="928"/>
                    <a:pt x="876" y="979"/>
                    <a:pt x="876" y="1021"/>
                  </a:cubicBezTo>
                  <a:cubicBezTo>
                    <a:pt x="876" y="1062"/>
                    <a:pt x="866" y="1103"/>
                    <a:pt x="845" y="1144"/>
                  </a:cubicBezTo>
                  <a:cubicBezTo>
                    <a:pt x="825" y="1176"/>
                    <a:pt x="793" y="1217"/>
                    <a:pt x="752" y="1247"/>
                  </a:cubicBezTo>
                  <a:cubicBezTo>
                    <a:pt x="701" y="1279"/>
                    <a:pt x="660" y="1299"/>
                    <a:pt x="619" y="1320"/>
                  </a:cubicBezTo>
                  <a:cubicBezTo>
                    <a:pt x="587" y="1330"/>
                    <a:pt x="546" y="1341"/>
                    <a:pt x="515" y="1341"/>
                  </a:cubicBezTo>
                  <a:cubicBezTo>
                    <a:pt x="495" y="1341"/>
                    <a:pt x="464" y="1330"/>
                    <a:pt x="443" y="1320"/>
                  </a:cubicBezTo>
                  <a:cubicBezTo>
                    <a:pt x="422" y="1320"/>
                    <a:pt x="402" y="1309"/>
                    <a:pt x="381" y="1289"/>
                  </a:cubicBezTo>
                  <a:cubicBezTo>
                    <a:pt x="351" y="1268"/>
                    <a:pt x="319" y="1238"/>
                    <a:pt x="289" y="1196"/>
                  </a:cubicBezTo>
                  <a:cubicBezTo>
                    <a:pt x="248" y="1144"/>
                    <a:pt x="216" y="1083"/>
                    <a:pt x="196" y="1031"/>
                  </a:cubicBezTo>
                  <a:cubicBezTo>
                    <a:pt x="186" y="1011"/>
                    <a:pt x="186" y="990"/>
                    <a:pt x="175" y="979"/>
                  </a:cubicBezTo>
                  <a:lnTo>
                    <a:pt x="175" y="959"/>
                  </a:lnTo>
                  <a:lnTo>
                    <a:pt x="165" y="959"/>
                  </a:lnTo>
                  <a:lnTo>
                    <a:pt x="0" y="1000"/>
                  </a:lnTo>
                  <a:cubicBezTo>
                    <a:pt x="0" y="1000"/>
                    <a:pt x="10" y="1031"/>
                    <a:pt x="31" y="1083"/>
                  </a:cubicBezTo>
                  <a:cubicBezTo>
                    <a:pt x="41" y="1114"/>
                    <a:pt x="62" y="1155"/>
                    <a:pt x="83" y="1206"/>
                  </a:cubicBezTo>
                  <a:cubicBezTo>
                    <a:pt x="124" y="1268"/>
                    <a:pt x="175" y="1341"/>
                    <a:pt x="248" y="1402"/>
                  </a:cubicBezTo>
                  <a:cubicBezTo>
                    <a:pt x="278" y="1433"/>
                    <a:pt x="319" y="1464"/>
                    <a:pt x="371" y="1485"/>
                  </a:cubicBezTo>
                  <a:cubicBezTo>
                    <a:pt x="412" y="1505"/>
                    <a:pt x="464" y="1515"/>
                    <a:pt x="515" y="1515"/>
                  </a:cubicBezTo>
                  <a:cubicBezTo>
                    <a:pt x="567" y="1515"/>
                    <a:pt x="628" y="1505"/>
                    <a:pt x="680" y="1485"/>
                  </a:cubicBezTo>
                  <a:cubicBezTo>
                    <a:pt x="732" y="1464"/>
                    <a:pt x="793" y="1433"/>
                    <a:pt x="855" y="1392"/>
                  </a:cubicBezTo>
                  <a:cubicBezTo>
                    <a:pt x="917" y="1341"/>
                    <a:pt x="969" y="1289"/>
                    <a:pt x="999" y="1217"/>
                  </a:cubicBezTo>
                  <a:cubicBezTo>
                    <a:pt x="1031" y="1155"/>
                    <a:pt x="1051" y="1093"/>
                    <a:pt x="1051" y="1021"/>
                  </a:cubicBezTo>
                  <a:cubicBezTo>
                    <a:pt x="1051" y="959"/>
                    <a:pt x="1041" y="897"/>
                    <a:pt x="1020" y="835"/>
                  </a:cubicBezTo>
                  <a:cubicBezTo>
                    <a:pt x="990" y="732"/>
                    <a:pt x="938" y="629"/>
                    <a:pt x="876" y="526"/>
                  </a:cubicBezTo>
                  <a:cubicBezTo>
                    <a:pt x="793" y="382"/>
                    <a:pt x="680" y="258"/>
                    <a:pt x="598" y="155"/>
                  </a:cubicBezTo>
                  <a:cubicBezTo>
                    <a:pt x="515" y="63"/>
                    <a:pt x="454" y="1"/>
                    <a:pt x="454" y="1"/>
                  </a:cubicBezTo>
                  <a:close/>
                </a:path>
              </a:pathLst>
            </a:custGeom>
            <a:solidFill>
              <a:srgbClr val="FFB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1428;p61">
              <a:extLst>
                <a:ext uri="{FF2B5EF4-FFF2-40B4-BE49-F238E27FC236}">
                  <a16:creationId xmlns:a16="http://schemas.microsoft.com/office/drawing/2014/main" id="{BEB36FC9-4085-6ECA-250D-A1E3452655B5}"/>
                </a:ext>
              </a:extLst>
            </p:cNvPr>
            <p:cNvSpPr/>
            <p:nvPr/>
          </p:nvSpPr>
          <p:spPr>
            <a:xfrm>
              <a:off x="3871986" y="2576374"/>
              <a:ext cx="143147" cy="171002"/>
            </a:xfrm>
            <a:custGeom>
              <a:rect l="l" t="t" r="r" b="b"/>
              <a:pathLst>
                <a:path w="2847" h="3400" extrusionOk="0">
                  <a:moveTo>
                    <a:pt x="1347" y="1"/>
                  </a:moveTo>
                  <a:cubicBezTo>
                    <a:pt x="1203" y="1"/>
                    <a:pt x="1055" y="42"/>
                    <a:pt x="909" y="139"/>
                  </a:cubicBezTo>
                  <a:cubicBezTo>
                    <a:pt x="0" y="742"/>
                    <a:pt x="786" y="3401"/>
                    <a:pt x="2370" y="3401"/>
                  </a:cubicBezTo>
                  <a:cubicBezTo>
                    <a:pt x="2438" y="3401"/>
                    <a:pt x="2508" y="3396"/>
                    <a:pt x="2579" y="3386"/>
                  </a:cubicBezTo>
                  <a:lnTo>
                    <a:pt x="2847" y="1231"/>
                  </a:lnTo>
                  <a:cubicBezTo>
                    <a:pt x="2847" y="1231"/>
                    <a:pt x="2139" y="1"/>
                    <a:pt x="1347" y="1"/>
                  </a:cubicBezTo>
                  <a:close/>
                </a:path>
              </a:pathLst>
            </a:custGeom>
            <a:solidFill>
              <a:srgbClr val="9754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1429;p61">
              <a:extLst>
                <a:ext uri="{FF2B5EF4-FFF2-40B4-BE49-F238E27FC236}">
                  <a16:creationId xmlns:a16="http://schemas.microsoft.com/office/drawing/2014/main" id="{996DD82B-652C-F880-6823-1BF4D81772CB}"/>
                </a:ext>
              </a:extLst>
            </p:cNvPr>
            <p:cNvSpPr/>
            <p:nvPr/>
          </p:nvSpPr>
          <p:spPr>
            <a:xfrm>
              <a:off x="3917691" y="2617051"/>
              <a:ext cx="73057" cy="67375"/>
            </a:xfrm>
            <a:custGeom>
              <a:rect l="l" t="t" r="r" b="b"/>
              <a:pathLst>
                <a:path w="1453" h="1340" extrusionOk="0">
                  <a:moveTo>
                    <a:pt x="309" y="0"/>
                  </a:moveTo>
                  <a:cubicBezTo>
                    <a:pt x="216" y="0"/>
                    <a:pt x="144" y="10"/>
                    <a:pt x="92" y="21"/>
                  </a:cubicBezTo>
                  <a:cubicBezTo>
                    <a:pt x="31" y="41"/>
                    <a:pt x="0" y="51"/>
                    <a:pt x="0" y="62"/>
                  </a:cubicBezTo>
                  <a:lnTo>
                    <a:pt x="62" y="206"/>
                  </a:lnTo>
                  <a:cubicBezTo>
                    <a:pt x="62" y="206"/>
                    <a:pt x="92" y="196"/>
                    <a:pt x="134" y="175"/>
                  </a:cubicBezTo>
                  <a:cubicBezTo>
                    <a:pt x="175" y="165"/>
                    <a:pt x="237" y="154"/>
                    <a:pt x="309" y="154"/>
                  </a:cubicBezTo>
                  <a:cubicBezTo>
                    <a:pt x="381" y="154"/>
                    <a:pt x="463" y="165"/>
                    <a:pt x="546" y="196"/>
                  </a:cubicBezTo>
                  <a:cubicBezTo>
                    <a:pt x="608" y="216"/>
                    <a:pt x="670" y="257"/>
                    <a:pt x="742" y="309"/>
                  </a:cubicBezTo>
                  <a:cubicBezTo>
                    <a:pt x="834" y="381"/>
                    <a:pt x="938" y="495"/>
                    <a:pt x="1041" y="660"/>
                  </a:cubicBezTo>
                  <a:cubicBezTo>
                    <a:pt x="1134" y="825"/>
                    <a:pt x="1216" y="1051"/>
                    <a:pt x="1288" y="1340"/>
                  </a:cubicBezTo>
                  <a:lnTo>
                    <a:pt x="1453" y="1309"/>
                  </a:lnTo>
                  <a:cubicBezTo>
                    <a:pt x="1381" y="1031"/>
                    <a:pt x="1299" y="814"/>
                    <a:pt x="1216" y="639"/>
                  </a:cubicBezTo>
                  <a:cubicBezTo>
                    <a:pt x="1144" y="516"/>
                    <a:pt x="1072" y="402"/>
                    <a:pt x="989" y="319"/>
                  </a:cubicBezTo>
                  <a:cubicBezTo>
                    <a:pt x="876" y="196"/>
                    <a:pt x="763" y="113"/>
                    <a:pt x="639" y="62"/>
                  </a:cubicBezTo>
                  <a:cubicBezTo>
                    <a:pt x="525" y="10"/>
                    <a:pt x="412" y="0"/>
                    <a:pt x="309" y="0"/>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1430;p61">
              <a:extLst>
                <a:ext uri="{FF2B5EF4-FFF2-40B4-BE49-F238E27FC236}">
                  <a16:creationId xmlns:a16="http://schemas.microsoft.com/office/drawing/2014/main" id="{94EC7E96-5F65-4BF4-134F-17E3854EF459}"/>
                </a:ext>
              </a:extLst>
            </p:cNvPr>
            <p:cNvSpPr/>
            <p:nvPr/>
          </p:nvSpPr>
          <p:spPr>
            <a:xfrm>
              <a:off x="3934233" y="2624794"/>
              <a:ext cx="24386" cy="36302"/>
            </a:xfrm>
            <a:custGeom>
              <a:rect l="l" t="t" r="r" b="b"/>
              <a:pathLst>
                <a:path w="485" h="722" extrusionOk="0">
                  <a:moveTo>
                    <a:pt x="454" y="0"/>
                  </a:moveTo>
                  <a:cubicBezTo>
                    <a:pt x="402" y="11"/>
                    <a:pt x="351" y="21"/>
                    <a:pt x="310" y="42"/>
                  </a:cubicBezTo>
                  <a:cubicBezTo>
                    <a:pt x="238" y="83"/>
                    <a:pt x="186" y="135"/>
                    <a:pt x="145" y="186"/>
                  </a:cubicBezTo>
                  <a:cubicBezTo>
                    <a:pt x="104" y="227"/>
                    <a:pt x="83" y="279"/>
                    <a:pt x="63" y="320"/>
                  </a:cubicBezTo>
                  <a:cubicBezTo>
                    <a:pt x="42" y="392"/>
                    <a:pt x="22" y="454"/>
                    <a:pt x="11" y="516"/>
                  </a:cubicBezTo>
                  <a:cubicBezTo>
                    <a:pt x="1" y="578"/>
                    <a:pt x="1" y="629"/>
                    <a:pt x="1" y="671"/>
                  </a:cubicBezTo>
                  <a:lnTo>
                    <a:pt x="1" y="722"/>
                  </a:lnTo>
                  <a:lnTo>
                    <a:pt x="166" y="701"/>
                  </a:lnTo>
                  <a:lnTo>
                    <a:pt x="166" y="671"/>
                  </a:lnTo>
                  <a:cubicBezTo>
                    <a:pt x="166" y="639"/>
                    <a:pt x="166" y="588"/>
                    <a:pt x="176" y="536"/>
                  </a:cubicBezTo>
                  <a:cubicBezTo>
                    <a:pt x="176" y="506"/>
                    <a:pt x="186" y="465"/>
                    <a:pt x="196" y="423"/>
                  </a:cubicBezTo>
                  <a:cubicBezTo>
                    <a:pt x="217" y="362"/>
                    <a:pt x="248" y="300"/>
                    <a:pt x="299" y="248"/>
                  </a:cubicBezTo>
                  <a:cubicBezTo>
                    <a:pt x="320" y="227"/>
                    <a:pt x="341" y="207"/>
                    <a:pt x="372" y="197"/>
                  </a:cubicBezTo>
                  <a:cubicBezTo>
                    <a:pt x="402" y="176"/>
                    <a:pt x="434" y="165"/>
                    <a:pt x="485" y="155"/>
                  </a:cubicBezTo>
                  <a:lnTo>
                    <a:pt x="454" y="0"/>
                  </a:ln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431;p61">
              <a:extLst>
                <a:ext uri="{FF2B5EF4-FFF2-40B4-BE49-F238E27FC236}">
                  <a16:creationId xmlns:a16="http://schemas.microsoft.com/office/drawing/2014/main" id="{BA3D2D00-88D9-8111-F0DE-ECFB3BCB289F}"/>
                </a:ext>
              </a:extLst>
            </p:cNvPr>
            <p:cNvSpPr/>
            <p:nvPr/>
          </p:nvSpPr>
          <p:spPr>
            <a:xfrm>
              <a:off x="3934233" y="2711326"/>
              <a:ext cx="52945" cy="76224"/>
            </a:xfrm>
            <a:custGeom>
              <a:rect l="l" t="t" r="r" b="b"/>
              <a:pathLst>
                <a:path w="1053" h="1516" extrusionOk="0">
                  <a:moveTo>
                    <a:pt x="599" y="1"/>
                  </a:moveTo>
                  <a:cubicBezTo>
                    <a:pt x="599" y="1"/>
                    <a:pt x="454" y="145"/>
                    <a:pt x="310" y="331"/>
                  </a:cubicBezTo>
                  <a:cubicBezTo>
                    <a:pt x="228" y="434"/>
                    <a:pt x="155" y="547"/>
                    <a:pt x="104" y="660"/>
                  </a:cubicBezTo>
                  <a:cubicBezTo>
                    <a:pt x="73" y="712"/>
                    <a:pt x="52" y="773"/>
                    <a:pt x="31" y="835"/>
                  </a:cubicBezTo>
                  <a:cubicBezTo>
                    <a:pt x="11" y="897"/>
                    <a:pt x="1" y="959"/>
                    <a:pt x="1" y="1021"/>
                  </a:cubicBezTo>
                  <a:cubicBezTo>
                    <a:pt x="1" y="1093"/>
                    <a:pt x="11" y="1155"/>
                    <a:pt x="52" y="1217"/>
                  </a:cubicBezTo>
                  <a:cubicBezTo>
                    <a:pt x="83" y="1289"/>
                    <a:pt x="134" y="1341"/>
                    <a:pt x="196" y="1392"/>
                  </a:cubicBezTo>
                  <a:cubicBezTo>
                    <a:pt x="258" y="1433"/>
                    <a:pt x="310" y="1464"/>
                    <a:pt x="372" y="1485"/>
                  </a:cubicBezTo>
                  <a:cubicBezTo>
                    <a:pt x="423" y="1505"/>
                    <a:pt x="475" y="1515"/>
                    <a:pt x="526" y="1515"/>
                  </a:cubicBezTo>
                  <a:cubicBezTo>
                    <a:pt x="578" y="1515"/>
                    <a:pt x="629" y="1505"/>
                    <a:pt x="670" y="1485"/>
                  </a:cubicBezTo>
                  <a:cubicBezTo>
                    <a:pt x="702" y="1474"/>
                    <a:pt x="743" y="1454"/>
                    <a:pt x="773" y="1433"/>
                  </a:cubicBezTo>
                  <a:cubicBezTo>
                    <a:pt x="825" y="1392"/>
                    <a:pt x="867" y="1350"/>
                    <a:pt x="897" y="1299"/>
                  </a:cubicBezTo>
                  <a:cubicBezTo>
                    <a:pt x="949" y="1238"/>
                    <a:pt x="990" y="1155"/>
                    <a:pt x="1011" y="1103"/>
                  </a:cubicBezTo>
                  <a:cubicBezTo>
                    <a:pt x="1041" y="1041"/>
                    <a:pt x="1052" y="1011"/>
                    <a:pt x="1052" y="1000"/>
                  </a:cubicBezTo>
                  <a:lnTo>
                    <a:pt x="876" y="959"/>
                  </a:lnTo>
                  <a:cubicBezTo>
                    <a:pt x="876" y="959"/>
                    <a:pt x="876" y="990"/>
                    <a:pt x="856" y="1021"/>
                  </a:cubicBezTo>
                  <a:cubicBezTo>
                    <a:pt x="846" y="1052"/>
                    <a:pt x="825" y="1093"/>
                    <a:pt x="805" y="1124"/>
                  </a:cubicBezTo>
                  <a:cubicBezTo>
                    <a:pt x="773" y="1186"/>
                    <a:pt x="732" y="1238"/>
                    <a:pt x="691" y="1279"/>
                  </a:cubicBezTo>
                  <a:cubicBezTo>
                    <a:pt x="670" y="1299"/>
                    <a:pt x="640" y="1309"/>
                    <a:pt x="619" y="1320"/>
                  </a:cubicBezTo>
                  <a:cubicBezTo>
                    <a:pt x="588" y="1330"/>
                    <a:pt x="557" y="1341"/>
                    <a:pt x="526" y="1341"/>
                  </a:cubicBezTo>
                  <a:cubicBezTo>
                    <a:pt x="496" y="1341"/>
                    <a:pt x="464" y="1330"/>
                    <a:pt x="434" y="1320"/>
                  </a:cubicBezTo>
                  <a:cubicBezTo>
                    <a:pt x="393" y="1299"/>
                    <a:pt x="351" y="1279"/>
                    <a:pt x="299" y="1247"/>
                  </a:cubicBezTo>
                  <a:cubicBezTo>
                    <a:pt x="248" y="1217"/>
                    <a:pt x="228" y="1176"/>
                    <a:pt x="207" y="1144"/>
                  </a:cubicBezTo>
                  <a:cubicBezTo>
                    <a:pt x="186" y="1103"/>
                    <a:pt x="176" y="1062"/>
                    <a:pt x="176" y="1021"/>
                  </a:cubicBezTo>
                  <a:cubicBezTo>
                    <a:pt x="176" y="979"/>
                    <a:pt x="186" y="928"/>
                    <a:pt x="196" y="887"/>
                  </a:cubicBezTo>
                  <a:cubicBezTo>
                    <a:pt x="217" y="805"/>
                    <a:pt x="269" y="712"/>
                    <a:pt x="320" y="619"/>
                  </a:cubicBezTo>
                  <a:cubicBezTo>
                    <a:pt x="402" y="485"/>
                    <a:pt x="505" y="361"/>
                    <a:pt x="578" y="279"/>
                  </a:cubicBezTo>
                  <a:cubicBezTo>
                    <a:pt x="619" y="228"/>
                    <a:pt x="660" y="196"/>
                    <a:pt x="681" y="166"/>
                  </a:cubicBezTo>
                  <a:lnTo>
                    <a:pt x="712" y="134"/>
                  </a:lnTo>
                  <a:lnTo>
                    <a:pt x="722" y="134"/>
                  </a:lnTo>
                  <a:lnTo>
                    <a:pt x="722" y="125"/>
                  </a:lnTo>
                  <a:lnTo>
                    <a:pt x="599" y="1"/>
                  </a:lnTo>
                  <a:close/>
                </a:path>
              </a:pathLst>
            </a:custGeom>
            <a:solidFill>
              <a:srgbClr val="FFB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432;p61">
              <a:extLst>
                <a:ext uri="{FF2B5EF4-FFF2-40B4-BE49-F238E27FC236}">
                  <a16:creationId xmlns:a16="http://schemas.microsoft.com/office/drawing/2014/main" id="{5732C581-9258-DA86-40C1-340C151C9E9D}"/>
                </a:ext>
              </a:extLst>
            </p:cNvPr>
            <p:cNvSpPr/>
            <p:nvPr/>
          </p:nvSpPr>
          <p:spPr>
            <a:xfrm>
              <a:off x="3966865" y="2242262"/>
              <a:ext cx="590790" cy="854257"/>
            </a:xfrm>
            <a:custGeom>
              <a:rect l="l" t="t" r="r" b="b"/>
              <a:pathLst>
                <a:path w="11750" h="16990" extrusionOk="0">
                  <a:moveTo>
                    <a:pt x="6115" y="1"/>
                  </a:moveTo>
                  <a:cubicBezTo>
                    <a:pt x="2451" y="1"/>
                    <a:pt x="209" y="2677"/>
                    <a:pt x="104" y="8485"/>
                  </a:cubicBezTo>
                  <a:cubicBezTo>
                    <a:pt x="1" y="14771"/>
                    <a:pt x="4628" y="14998"/>
                    <a:pt x="4628" y="14998"/>
                  </a:cubicBezTo>
                  <a:lnTo>
                    <a:pt x="4463" y="16203"/>
                  </a:lnTo>
                  <a:cubicBezTo>
                    <a:pt x="5562" y="16785"/>
                    <a:pt x="6603" y="16989"/>
                    <a:pt x="7524" y="16989"/>
                  </a:cubicBezTo>
                  <a:cubicBezTo>
                    <a:pt x="9705" y="16989"/>
                    <a:pt x="11213" y="15843"/>
                    <a:pt x="11213" y="15843"/>
                  </a:cubicBezTo>
                  <a:cubicBezTo>
                    <a:pt x="11213" y="15843"/>
                    <a:pt x="11543" y="12782"/>
                    <a:pt x="11636" y="9649"/>
                  </a:cubicBezTo>
                  <a:cubicBezTo>
                    <a:pt x="11749" y="5537"/>
                    <a:pt x="11275" y="518"/>
                    <a:pt x="7050" y="55"/>
                  </a:cubicBezTo>
                  <a:cubicBezTo>
                    <a:pt x="6729" y="19"/>
                    <a:pt x="6417" y="1"/>
                    <a:pt x="6115" y="1"/>
                  </a:cubicBezTo>
                  <a:close/>
                </a:path>
              </a:pathLst>
            </a:custGeom>
            <a:solidFill>
              <a:srgbClr val="9754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433;p61">
              <a:extLst>
                <a:ext uri="{FF2B5EF4-FFF2-40B4-BE49-F238E27FC236}">
                  <a16:creationId xmlns:a16="http://schemas.microsoft.com/office/drawing/2014/main" id="{2DD8BB1D-DAE4-14C2-73B9-BFF90D8B0CD9}"/>
                </a:ext>
              </a:extLst>
            </p:cNvPr>
            <p:cNvSpPr/>
            <p:nvPr/>
          </p:nvSpPr>
          <p:spPr>
            <a:xfrm>
              <a:off x="4134751" y="2569385"/>
              <a:ext cx="39973" cy="118158"/>
            </a:xfrm>
            <a:custGeom>
              <a:rect l="l" t="t" r="r" b="b"/>
              <a:pathLst>
                <a:path w="795" h="2350" extrusionOk="0">
                  <a:moveTo>
                    <a:pt x="392" y="0"/>
                  </a:moveTo>
                  <a:lnTo>
                    <a:pt x="1" y="2154"/>
                  </a:lnTo>
                  <a:lnTo>
                    <a:pt x="795" y="2350"/>
                  </a:lnTo>
                  <a:lnTo>
                    <a:pt x="392" y="0"/>
                  </a:lnTo>
                  <a:close/>
                </a:path>
              </a:pathLst>
            </a:custGeom>
            <a:solidFill>
              <a:srgbClr val="BC5F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434;p61">
              <a:extLst>
                <a:ext uri="{FF2B5EF4-FFF2-40B4-BE49-F238E27FC236}">
                  <a16:creationId xmlns:a16="http://schemas.microsoft.com/office/drawing/2014/main" id="{1E32D348-283D-DE34-9AEB-2D8C399327E1}"/>
                </a:ext>
              </a:extLst>
            </p:cNvPr>
            <p:cNvSpPr/>
            <p:nvPr/>
          </p:nvSpPr>
          <p:spPr>
            <a:xfrm>
              <a:off x="4130126" y="2568329"/>
              <a:ext cx="45654" cy="123387"/>
            </a:xfrm>
            <a:custGeom>
              <a:rect l="l" t="t" r="r" b="b"/>
              <a:pathLst>
                <a:path w="907" h="2454" extrusionOk="0">
                  <a:moveTo>
                    <a:pt x="402" y="1"/>
                  </a:moveTo>
                  <a:lnTo>
                    <a:pt x="0" y="2236"/>
                  </a:lnTo>
                  <a:lnTo>
                    <a:pt x="876" y="2453"/>
                  </a:lnTo>
                  <a:lnTo>
                    <a:pt x="907" y="2298"/>
                  </a:lnTo>
                  <a:lnTo>
                    <a:pt x="186" y="2113"/>
                  </a:lnTo>
                  <a:lnTo>
                    <a:pt x="557" y="31"/>
                  </a:lnTo>
                  <a:lnTo>
                    <a:pt x="402" y="1"/>
                  </a:ln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435;p61">
              <a:extLst>
                <a:ext uri="{FF2B5EF4-FFF2-40B4-BE49-F238E27FC236}">
                  <a16:creationId xmlns:a16="http://schemas.microsoft.com/office/drawing/2014/main" id="{B02000F0-BF4F-086A-D591-9723E83652EC}"/>
                </a:ext>
              </a:extLst>
            </p:cNvPr>
            <p:cNvSpPr/>
            <p:nvPr/>
          </p:nvSpPr>
          <p:spPr>
            <a:xfrm>
              <a:off x="4242553" y="2607196"/>
              <a:ext cx="24436" cy="23883"/>
            </a:xfrm>
            <a:custGeom>
              <a:rect l="l" t="t" r="r" b="b"/>
              <a:pathLst>
                <a:path w="486" h="475" extrusionOk="0">
                  <a:moveTo>
                    <a:pt x="248" y="0"/>
                  </a:moveTo>
                  <a:cubicBezTo>
                    <a:pt x="124" y="0"/>
                    <a:pt x="11" y="103"/>
                    <a:pt x="11" y="237"/>
                  </a:cubicBezTo>
                  <a:cubicBezTo>
                    <a:pt x="0" y="361"/>
                    <a:pt x="103" y="474"/>
                    <a:pt x="238" y="474"/>
                  </a:cubicBezTo>
                  <a:cubicBezTo>
                    <a:pt x="244" y="475"/>
                    <a:pt x="250" y="475"/>
                    <a:pt x="257" y="475"/>
                  </a:cubicBezTo>
                  <a:cubicBezTo>
                    <a:pt x="381" y="475"/>
                    <a:pt x="474" y="375"/>
                    <a:pt x="474" y="247"/>
                  </a:cubicBezTo>
                  <a:cubicBezTo>
                    <a:pt x="485" y="114"/>
                    <a:pt x="382" y="11"/>
                    <a:pt x="248" y="0"/>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436;p61">
              <a:extLst>
                <a:ext uri="{FF2B5EF4-FFF2-40B4-BE49-F238E27FC236}">
                  <a16:creationId xmlns:a16="http://schemas.microsoft.com/office/drawing/2014/main" id="{FE6830FE-B9FF-4761-C1E2-32CA29B7E7C8}"/>
                </a:ext>
              </a:extLst>
            </p:cNvPr>
            <p:cNvSpPr/>
            <p:nvPr/>
          </p:nvSpPr>
          <p:spPr>
            <a:xfrm>
              <a:off x="4248285" y="2557971"/>
              <a:ext cx="65817" cy="35297"/>
            </a:xfrm>
            <a:custGeom>
              <a:rect l="l" t="t" r="r" b="b"/>
              <a:pathLst>
                <a:path w="1309" h="702" extrusionOk="0">
                  <a:moveTo>
                    <a:pt x="0" y="0"/>
                  </a:moveTo>
                  <a:lnTo>
                    <a:pt x="21" y="351"/>
                  </a:lnTo>
                  <a:lnTo>
                    <a:pt x="113" y="351"/>
                  </a:lnTo>
                  <a:cubicBezTo>
                    <a:pt x="268" y="351"/>
                    <a:pt x="402" y="371"/>
                    <a:pt x="525" y="413"/>
                  </a:cubicBezTo>
                  <a:cubicBezTo>
                    <a:pt x="701" y="454"/>
                    <a:pt x="834" y="536"/>
                    <a:pt x="928" y="598"/>
                  </a:cubicBezTo>
                  <a:cubicBezTo>
                    <a:pt x="969" y="629"/>
                    <a:pt x="1010" y="660"/>
                    <a:pt x="1031" y="670"/>
                  </a:cubicBezTo>
                  <a:cubicBezTo>
                    <a:pt x="1041" y="681"/>
                    <a:pt x="1051" y="690"/>
                    <a:pt x="1051" y="701"/>
                  </a:cubicBezTo>
                  <a:lnTo>
                    <a:pt x="1308" y="454"/>
                  </a:lnTo>
                  <a:cubicBezTo>
                    <a:pt x="1299" y="443"/>
                    <a:pt x="1196" y="330"/>
                    <a:pt x="989" y="227"/>
                  </a:cubicBezTo>
                  <a:cubicBezTo>
                    <a:pt x="886" y="165"/>
                    <a:pt x="763" y="113"/>
                    <a:pt x="618" y="72"/>
                  </a:cubicBezTo>
                  <a:cubicBezTo>
                    <a:pt x="474" y="31"/>
                    <a:pt x="299" y="0"/>
                    <a:pt x="113" y="0"/>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437;p61">
              <a:extLst>
                <a:ext uri="{FF2B5EF4-FFF2-40B4-BE49-F238E27FC236}">
                  <a16:creationId xmlns:a16="http://schemas.microsoft.com/office/drawing/2014/main" id="{117907D8-A04C-D1B5-B597-E216E6D0A500}"/>
                </a:ext>
              </a:extLst>
            </p:cNvPr>
            <p:cNvSpPr/>
            <p:nvPr/>
          </p:nvSpPr>
          <p:spPr>
            <a:xfrm>
              <a:off x="4058627" y="2602469"/>
              <a:ext cx="24386" cy="23430"/>
            </a:xfrm>
            <a:custGeom>
              <a:rect l="l" t="t" r="r" b="b"/>
              <a:pathLst>
                <a:path w="485" h="466" extrusionOk="0">
                  <a:moveTo>
                    <a:pt x="228" y="1"/>
                  </a:moveTo>
                  <a:cubicBezTo>
                    <a:pt x="104" y="1"/>
                    <a:pt x="10" y="100"/>
                    <a:pt x="10" y="228"/>
                  </a:cubicBezTo>
                  <a:cubicBezTo>
                    <a:pt x="0" y="362"/>
                    <a:pt x="103" y="465"/>
                    <a:pt x="237" y="465"/>
                  </a:cubicBezTo>
                  <a:cubicBezTo>
                    <a:pt x="243" y="466"/>
                    <a:pt x="249" y="466"/>
                    <a:pt x="255" y="466"/>
                  </a:cubicBezTo>
                  <a:cubicBezTo>
                    <a:pt x="371" y="466"/>
                    <a:pt x="474" y="366"/>
                    <a:pt x="474" y="238"/>
                  </a:cubicBezTo>
                  <a:cubicBezTo>
                    <a:pt x="484" y="115"/>
                    <a:pt x="381" y="2"/>
                    <a:pt x="248" y="2"/>
                  </a:cubicBezTo>
                  <a:cubicBezTo>
                    <a:pt x="241" y="1"/>
                    <a:pt x="235" y="1"/>
                    <a:pt x="228"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438;p61">
              <a:extLst>
                <a:ext uri="{FF2B5EF4-FFF2-40B4-BE49-F238E27FC236}">
                  <a16:creationId xmlns:a16="http://schemas.microsoft.com/office/drawing/2014/main" id="{2271BC6B-ECD4-B106-B16C-3A4493B21644}"/>
                </a:ext>
              </a:extLst>
            </p:cNvPr>
            <p:cNvSpPr/>
            <p:nvPr/>
          </p:nvSpPr>
          <p:spPr>
            <a:xfrm>
              <a:off x="4021319" y="2552792"/>
              <a:ext cx="67375" cy="33185"/>
            </a:xfrm>
            <a:custGeom>
              <a:rect l="l" t="t" r="r" b="b"/>
              <a:pathLst>
                <a:path w="1340" h="660" extrusionOk="0">
                  <a:moveTo>
                    <a:pt x="1113" y="0"/>
                  </a:moveTo>
                  <a:cubicBezTo>
                    <a:pt x="938" y="0"/>
                    <a:pt x="783" y="31"/>
                    <a:pt x="649" y="62"/>
                  </a:cubicBezTo>
                  <a:cubicBezTo>
                    <a:pt x="443" y="124"/>
                    <a:pt x="289" y="196"/>
                    <a:pt x="175" y="268"/>
                  </a:cubicBezTo>
                  <a:cubicBezTo>
                    <a:pt x="72" y="340"/>
                    <a:pt x="10" y="392"/>
                    <a:pt x="0" y="402"/>
                  </a:cubicBezTo>
                  <a:lnTo>
                    <a:pt x="237" y="660"/>
                  </a:lnTo>
                  <a:cubicBezTo>
                    <a:pt x="237" y="660"/>
                    <a:pt x="330" y="577"/>
                    <a:pt x="474" y="505"/>
                  </a:cubicBezTo>
                  <a:cubicBezTo>
                    <a:pt x="557" y="464"/>
                    <a:pt x="639" y="433"/>
                    <a:pt x="752" y="402"/>
                  </a:cubicBezTo>
                  <a:cubicBezTo>
                    <a:pt x="855" y="371"/>
                    <a:pt x="979" y="361"/>
                    <a:pt x="1113" y="361"/>
                  </a:cubicBezTo>
                  <a:cubicBezTo>
                    <a:pt x="1175" y="361"/>
                    <a:pt x="1237" y="361"/>
                    <a:pt x="1299" y="371"/>
                  </a:cubicBezTo>
                  <a:lnTo>
                    <a:pt x="1340" y="21"/>
                  </a:lnTo>
                  <a:cubicBezTo>
                    <a:pt x="1258" y="10"/>
                    <a:pt x="1185" y="0"/>
                    <a:pt x="1113" y="0"/>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439;p61">
              <a:extLst>
                <a:ext uri="{FF2B5EF4-FFF2-40B4-BE49-F238E27FC236}">
                  <a16:creationId xmlns:a16="http://schemas.microsoft.com/office/drawing/2014/main" id="{DDDE55AF-0BD5-4F63-1C55-CA225F81B1F0}"/>
                </a:ext>
              </a:extLst>
            </p:cNvPr>
            <p:cNvSpPr/>
            <p:nvPr/>
          </p:nvSpPr>
          <p:spPr>
            <a:xfrm>
              <a:off x="4140483" y="2719622"/>
              <a:ext cx="90202" cy="32179"/>
            </a:xfrm>
            <a:custGeom>
              <a:rect l="l" t="t" r="r" b="b"/>
              <a:pathLst>
                <a:path w="1794" h="640" extrusionOk="0">
                  <a:moveTo>
                    <a:pt x="1659" y="1"/>
                  </a:moveTo>
                  <a:cubicBezTo>
                    <a:pt x="1597" y="93"/>
                    <a:pt x="1526" y="176"/>
                    <a:pt x="1464" y="237"/>
                  </a:cubicBezTo>
                  <a:cubicBezTo>
                    <a:pt x="1350" y="331"/>
                    <a:pt x="1237" y="392"/>
                    <a:pt x="1123" y="434"/>
                  </a:cubicBezTo>
                  <a:cubicBezTo>
                    <a:pt x="1010" y="464"/>
                    <a:pt x="887" y="485"/>
                    <a:pt x="773" y="485"/>
                  </a:cubicBezTo>
                  <a:cubicBezTo>
                    <a:pt x="588" y="485"/>
                    <a:pt x="402" y="443"/>
                    <a:pt x="278" y="402"/>
                  </a:cubicBezTo>
                  <a:lnTo>
                    <a:pt x="124" y="351"/>
                  </a:lnTo>
                  <a:cubicBezTo>
                    <a:pt x="104" y="340"/>
                    <a:pt x="93" y="331"/>
                    <a:pt x="83" y="331"/>
                  </a:cubicBezTo>
                  <a:lnTo>
                    <a:pt x="72" y="320"/>
                  </a:lnTo>
                  <a:lnTo>
                    <a:pt x="1" y="464"/>
                  </a:lnTo>
                  <a:cubicBezTo>
                    <a:pt x="1" y="464"/>
                    <a:pt x="93" y="516"/>
                    <a:pt x="227" y="557"/>
                  </a:cubicBezTo>
                  <a:cubicBezTo>
                    <a:pt x="372" y="598"/>
                    <a:pt x="557" y="640"/>
                    <a:pt x="773" y="640"/>
                  </a:cubicBezTo>
                  <a:cubicBezTo>
                    <a:pt x="949" y="640"/>
                    <a:pt x="1134" y="608"/>
                    <a:pt x="1309" y="526"/>
                  </a:cubicBezTo>
                  <a:cubicBezTo>
                    <a:pt x="1402" y="485"/>
                    <a:pt x="1485" y="423"/>
                    <a:pt x="1567" y="351"/>
                  </a:cubicBezTo>
                  <a:cubicBezTo>
                    <a:pt x="1649" y="279"/>
                    <a:pt x="1721" y="196"/>
                    <a:pt x="1794" y="83"/>
                  </a:cubicBezTo>
                  <a:lnTo>
                    <a:pt x="1659" y="1"/>
                  </a:ln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440;p61">
              <a:extLst>
                <a:ext uri="{FF2B5EF4-FFF2-40B4-BE49-F238E27FC236}">
                  <a16:creationId xmlns:a16="http://schemas.microsoft.com/office/drawing/2014/main" id="{4A18465A-CD9C-DC52-EBF3-350356DD5A46}"/>
                </a:ext>
              </a:extLst>
            </p:cNvPr>
            <p:cNvSpPr/>
            <p:nvPr/>
          </p:nvSpPr>
          <p:spPr>
            <a:xfrm>
              <a:off x="4189205" y="2748131"/>
              <a:ext cx="37358" cy="21771"/>
            </a:xfrm>
            <a:custGeom>
              <a:rect l="l" t="t" r="r" b="b"/>
              <a:pathLst>
                <a:path w="743" h="432" extrusionOk="0">
                  <a:moveTo>
                    <a:pt x="608" y="0"/>
                  </a:moveTo>
                  <a:cubicBezTo>
                    <a:pt x="608" y="0"/>
                    <a:pt x="608" y="11"/>
                    <a:pt x="598" y="11"/>
                  </a:cubicBezTo>
                  <a:cubicBezTo>
                    <a:pt x="577" y="41"/>
                    <a:pt x="516" y="114"/>
                    <a:pt x="433" y="165"/>
                  </a:cubicBezTo>
                  <a:cubicBezTo>
                    <a:pt x="381" y="196"/>
                    <a:pt x="330" y="227"/>
                    <a:pt x="268" y="247"/>
                  </a:cubicBezTo>
                  <a:cubicBezTo>
                    <a:pt x="206" y="268"/>
                    <a:pt x="134" y="279"/>
                    <a:pt x="62" y="279"/>
                  </a:cubicBezTo>
                  <a:lnTo>
                    <a:pt x="10" y="279"/>
                  </a:lnTo>
                  <a:lnTo>
                    <a:pt x="0" y="433"/>
                  </a:lnTo>
                  <a:lnTo>
                    <a:pt x="62" y="433"/>
                  </a:lnTo>
                  <a:cubicBezTo>
                    <a:pt x="165" y="433"/>
                    <a:pt x="268" y="412"/>
                    <a:pt x="351" y="382"/>
                  </a:cubicBezTo>
                  <a:cubicBezTo>
                    <a:pt x="484" y="341"/>
                    <a:pt x="577" y="268"/>
                    <a:pt x="639" y="206"/>
                  </a:cubicBezTo>
                  <a:cubicBezTo>
                    <a:pt x="701" y="144"/>
                    <a:pt x="742" y="103"/>
                    <a:pt x="742" y="93"/>
                  </a:cubicBezTo>
                  <a:lnTo>
                    <a:pt x="608" y="0"/>
                  </a:lnTo>
                  <a:close/>
                </a:path>
              </a:pathLst>
            </a:custGeom>
            <a:solidFill>
              <a:srgbClr val="BC5F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441;p61">
              <a:extLst>
                <a:ext uri="{FF2B5EF4-FFF2-40B4-BE49-F238E27FC236}">
                  <a16:creationId xmlns:a16="http://schemas.microsoft.com/office/drawing/2014/main" id="{7B657371-7002-20A1-D41C-0D69269516C0}"/>
                </a:ext>
              </a:extLst>
            </p:cNvPr>
            <p:cNvSpPr/>
            <p:nvPr/>
          </p:nvSpPr>
          <p:spPr>
            <a:xfrm>
              <a:off x="4266386" y="2646565"/>
              <a:ext cx="177237" cy="124946"/>
            </a:xfrm>
            <a:custGeom>
              <a:rect l="l" t="t" r="r" b="b"/>
              <a:pathLst>
                <a:path w="3525" h="2485" extrusionOk="0">
                  <a:moveTo>
                    <a:pt x="1763" y="0"/>
                  </a:moveTo>
                  <a:cubicBezTo>
                    <a:pt x="794" y="0"/>
                    <a:pt x="0" y="557"/>
                    <a:pt x="0" y="1248"/>
                  </a:cubicBezTo>
                  <a:cubicBezTo>
                    <a:pt x="0" y="1928"/>
                    <a:pt x="794" y="2484"/>
                    <a:pt x="1763" y="2484"/>
                  </a:cubicBezTo>
                  <a:cubicBezTo>
                    <a:pt x="2732" y="2484"/>
                    <a:pt x="3525" y="1928"/>
                    <a:pt x="3525" y="1248"/>
                  </a:cubicBezTo>
                  <a:cubicBezTo>
                    <a:pt x="3525" y="557"/>
                    <a:pt x="2732" y="0"/>
                    <a:pt x="1763" y="0"/>
                  </a:cubicBezTo>
                  <a:close/>
                </a:path>
              </a:pathLst>
            </a:custGeom>
            <a:solidFill>
              <a:srgbClr val="BC5F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1442;p61">
              <a:extLst>
                <a:ext uri="{FF2B5EF4-FFF2-40B4-BE49-F238E27FC236}">
                  <a16:creationId xmlns:a16="http://schemas.microsoft.com/office/drawing/2014/main" id="{0F1AD93D-DF25-6A23-D8F5-D8B98E29F6A8}"/>
                </a:ext>
              </a:extLst>
            </p:cNvPr>
            <p:cNvSpPr/>
            <p:nvPr/>
          </p:nvSpPr>
          <p:spPr>
            <a:xfrm>
              <a:off x="3971541" y="2646565"/>
              <a:ext cx="95431" cy="124946"/>
            </a:xfrm>
            <a:custGeom>
              <a:rect l="l" t="t" r="r" b="b"/>
              <a:pathLst>
                <a:path w="1898" h="2485" extrusionOk="0">
                  <a:moveTo>
                    <a:pt x="31" y="0"/>
                  </a:moveTo>
                  <a:cubicBezTo>
                    <a:pt x="22" y="155"/>
                    <a:pt x="22" y="300"/>
                    <a:pt x="11" y="444"/>
                  </a:cubicBezTo>
                  <a:cubicBezTo>
                    <a:pt x="1" y="1216"/>
                    <a:pt x="63" y="1887"/>
                    <a:pt x="166" y="2484"/>
                  </a:cubicBezTo>
                  <a:cubicBezTo>
                    <a:pt x="1124" y="2474"/>
                    <a:pt x="1897" y="1928"/>
                    <a:pt x="1897" y="1248"/>
                  </a:cubicBezTo>
                  <a:cubicBezTo>
                    <a:pt x="1897" y="557"/>
                    <a:pt x="1114" y="0"/>
                    <a:pt x="134" y="0"/>
                  </a:cubicBezTo>
                  <a:close/>
                </a:path>
              </a:pathLst>
            </a:custGeom>
            <a:solidFill>
              <a:srgbClr val="BC5F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1443;p61">
              <a:extLst>
                <a:ext uri="{FF2B5EF4-FFF2-40B4-BE49-F238E27FC236}">
                  <a16:creationId xmlns:a16="http://schemas.microsoft.com/office/drawing/2014/main" id="{ABD234F6-0EE7-15AF-9240-2CB5665E68DC}"/>
                </a:ext>
              </a:extLst>
            </p:cNvPr>
            <p:cNvSpPr/>
            <p:nvPr/>
          </p:nvSpPr>
          <p:spPr>
            <a:xfrm>
              <a:off x="4198507" y="2934671"/>
              <a:ext cx="208863" cy="71046"/>
            </a:xfrm>
            <a:custGeom>
              <a:rect l="l" t="t" r="r" b="b"/>
              <a:pathLst>
                <a:path w="4154" h="1413" extrusionOk="0">
                  <a:moveTo>
                    <a:pt x="4041" y="0"/>
                  </a:moveTo>
                  <a:cubicBezTo>
                    <a:pt x="4041" y="0"/>
                    <a:pt x="3721" y="309"/>
                    <a:pt x="3134" y="629"/>
                  </a:cubicBezTo>
                  <a:cubicBezTo>
                    <a:pt x="2546" y="938"/>
                    <a:pt x="1691" y="1248"/>
                    <a:pt x="608" y="1248"/>
                  </a:cubicBezTo>
                  <a:cubicBezTo>
                    <a:pt x="423" y="1248"/>
                    <a:pt x="227" y="1237"/>
                    <a:pt x="21" y="1216"/>
                  </a:cubicBezTo>
                  <a:lnTo>
                    <a:pt x="1" y="1381"/>
                  </a:lnTo>
                  <a:cubicBezTo>
                    <a:pt x="217" y="1402"/>
                    <a:pt x="413" y="1412"/>
                    <a:pt x="608" y="1412"/>
                  </a:cubicBezTo>
                  <a:cubicBezTo>
                    <a:pt x="1721" y="1412"/>
                    <a:pt x="2608" y="1083"/>
                    <a:pt x="3216" y="763"/>
                  </a:cubicBezTo>
                  <a:cubicBezTo>
                    <a:pt x="3824" y="444"/>
                    <a:pt x="4153" y="114"/>
                    <a:pt x="4153" y="114"/>
                  </a:cubicBezTo>
                  <a:lnTo>
                    <a:pt x="4041" y="0"/>
                  </a:ln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444;p61">
              <a:extLst>
                <a:ext uri="{FF2B5EF4-FFF2-40B4-BE49-F238E27FC236}">
                  <a16:creationId xmlns:a16="http://schemas.microsoft.com/office/drawing/2014/main" id="{D4E248FC-EA8C-2BB7-EF53-4467165237EF}"/>
                </a:ext>
              </a:extLst>
            </p:cNvPr>
            <p:cNvSpPr/>
            <p:nvPr/>
          </p:nvSpPr>
          <p:spPr>
            <a:xfrm>
              <a:off x="3969983" y="2568832"/>
              <a:ext cx="23883" cy="234808"/>
            </a:xfrm>
            <a:custGeom>
              <a:rect l="l" t="t" r="r" b="b"/>
              <a:pathLst>
                <a:path w="475" h="4670" extrusionOk="0">
                  <a:moveTo>
                    <a:pt x="197" y="0"/>
                  </a:moveTo>
                  <a:cubicBezTo>
                    <a:pt x="197" y="0"/>
                    <a:pt x="145" y="320"/>
                    <a:pt x="104" y="794"/>
                  </a:cubicBezTo>
                  <a:cubicBezTo>
                    <a:pt x="53" y="1278"/>
                    <a:pt x="1" y="1907"/>
                    <a:pt x="1" y="2546"/>
                  </a:cubicBezTo>
                  <a:cubicBezTo>
                    <a:pt x="1" y="2948"/>
                    <a:pt x="21" y="3350"/>
                    <a:pt x="73" y="3710"/>
                  </a:cubicBezTo>
                  <a:cubicBezTo>
                    <a:pt x="124" y="4072"/>
                    <a:pt x="207" y="4401"/>
                    <a:pt x="330" y="4669"/>
                  </a:cubicBezTo>
                  <a:lnTo>
                    <a:pt x="475" y="4597"/>
                  </a:lnTo>
                  <a:cubicBezTo>
                    <a:pt x="362" y="4360"/>
                    <a:pt x="279" y="4040"/>
                    <a:pt x="238" y="3690"/>
                  </a:cubicBezTo>
                  <a:cubicBezTo>
                    <a:pt x="186" y="3339"/>
                    <a:pt x="165" y="2938"/>
                    <a:pt x="165" y="2546"/>
                  </a:cubicBezTo>
                  <a:cubicBezTo>
                    <a:pt x="165" y="1917"/>
                    <a:pt x="217" y="1289"/>
                    <a:pt x="259" y="815"/>
                  </a:cubicBezTo>
                  <a:cubicBezTo>
                    <a:pt x="289" y="578"/>
                    <a:pt x="310" y="382"/>
                    <a:pt x="330" y="238"/>
                  </a:cubicBezTo>
                  <a:cubicBezTo>
                    <a:pt x="341" y="176"/>
                    <a:pt x="341" y="114"/>
                    <a:pt x="351" y="83"/>
                  </a:cubicBezTo>
                  <a:lnTo>
                    <a:pt x="351" y="42"/>
                  </a:lnTo>
                  <a:cubicBezTo>
                    <a:pt x="351" y="32"/>
                    <a:pt x="362" y="32"/>
                    <a:pt x="362" y="32"/>
                  </a:cubicBezTo>
                  <a:lnTo>
                    <a:pt x="362" y="21"/>
                  </a:lnTo>
                  <a:lnTo>
                    <a:pt x="197" y="0"/>
                  </a:ln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445;p61">
              <a:extLst>
                <a:ext uri="{FF2B5EF4-FFF2-40B4-BE49-F238E27FC236}">
                  <a16:creationId xmlns:a16="http://schemas.microsoft.com/office/drawing/2014/main" id="{73F2A9C0-3FF5-F040-94F6-F4761DBF9B92}"/>
                </a:ext>
              </a:extLst>
            </p:cNvPr>
            <p:cNvSpPr/>
            <p:nvPr/>
          </p:nvSpPr>
          <p:spPr>
            <a:xfrm>
              <a:off x="3975161" y="2240301"/>
              <a:ext cx="631165" cy="489224"/>
            </a:xfrm>
            <a:custGeom>
              <a:rect l="l" t="t" r="r" b="b"/>
              <a:pathLst>
                <a:path w="12553" h="9730" extrusionOk="0">
                  <a:moveTo>
                    <a:pt x="5968" y="1"/>
                  </a:moveTo>
                  <a:cubicBezTo>
                    <a:pt x="2505" y="1"/>
                    <a:pt x="444" y="2402"/>
                    <a:pt x="1" y="6926"/>
                  </a:cubicBezTo>
                  <a:lnTo>
                    <a:pt x="1" y="6947"/>
                  </a:lnTo>
                  <a:lnTo>
                    <a:pt x="1" y="6957"/>
                  </a:lnTo>
                  <a:cubicBezTo>
                    <a:pt x="1" y="6957"/>
                    <a:pt x="32" y="6999"/>
                    <a:pt x="42" y="7019"/>
                  </a:cubicBezTo>
                  <a:lnTo>
                    <a:pt x="62" y="7050"/>
                  </a:lnTo>
                  <a:lnTo>
                    <a:pt x="94" y="7019"/>
                  </a:lnTo>
                  <a:cubicBezTo>
                    <a:pt x="94" y="7019"/>
                    <a:pt x="692" y="6463"/>
                    <a:pt x="856" y="5556"/>
                  </a:cubicBezTo>
                  <a:lnTo>
                    <a:pt x="1856" y="4886"/>
                  </a:lnTo>
                  <a:lnTo>
                    <a:pt x="1856" y="4886"/>
                  </a:lnTo>
                  <a:lnTo>
                    <a:pt x="1753" y="5504"/>
                  </a:lnTo>
                  <a:lnTo>
                    <a:pt x="1784" y="5515"/>
                  </a:lnTo>
                  <a:cubicBezTo>
                    <a:pt x="1794" y="5515"/>
                    <a:pt x="2279" y="5669"/>
                    <a:pt x="2948" y="5669"/>
                  </a:cubicBezTo>
                  <a:cubicBezTo>
                    <a:pt x="3731" y="5669"/>
                    <a:pt x="4411" y="5473"/>
                    <a:pt x="4989" y="5082"/>
                  </a:cubicBezTo>
                  <a:cubicBezTo>
                    <a:pt x="5061" y="5226"/>
                    <a:pt x="5370" y="5721"/>
                    <a:pt x="6442" y="5721"/>
                  </a:cubicBezTo>
                  <a:cubicBezTo>
                    <a:pt x="6555" y="5721"/>
                    <a:pt x="6669" y="5721"/>
                    <a:pt x="6792" y="5710"/>
                  </a:cubicBezTo>
                  <a:cubicBezTo>
                    <a:pt x="8060" y="5597"/>
                    <a:pt x="8544" y="5298"/>
                    <a:pt x="8689" y="5195"/>
                  </a:cubicBezTo>
                  <a:cubicBezTo>
                    <a:pt x="8822" y="5700"/>
                    <a:pt x="9873" y="9245"/>
                    <a:pt x="11460" y="9719"/>
                  </a:cubicBezTo>
                  <a:lnTo>
                    <a:pt x="11502" y="9729"/>
                  </a:lnTo>
                  <a:lnTo>
                    <a:pt x="11502" y="9688"/>
                  </a:lnTo>
                  <a:cubicBezTo>
                    <a:pt x="11564" y="7318"/>
                    <a:pt x="11460" y="4463"/>
                    <a:pt x="10389" y="2464"/>
                  </a:cubicBezTo>
                  <a:cubicBezTo>
                    <a:pt x="10409" y="2453"/>
                    <a:pt x="10420" y="2453"/>
                    <a:pt x="10441" y="2433"/>
                  </a:cubicBezTo>
                  <a:cubicBezTo>
                    <a:pt x="10502" y="2382"/>
                    <a:pt x="10564" y="2320"/>
                    <a:pt x="10626" y="2258"/>
                  </a:cubicBezTo>
                  <a:cubicBezTo>
                    <a:pt x="10832" y="2155"/>
                    <a:pt x="11038" y="2062"/>
                    <a:pt x="11254" y="1990"/>
                  </a:cubicBezTo>
                  <a:cubicBezTo>
                    <a:pt x="11646" y="1856"/>
                    <a:pt x="12058" y="1835"/>
                    <a:pt x="12460" y="1805"/>
                  </a:cubicBezTo>
                  <a:cubicBezTo>
                    <a:pt x="12522" y="1794"/>
                    <a:pt x="12553" y="1711"/>
                    <a:pt x="12491" y="1681"/>
                  </a:cubicBezTo>
                  <a:cubicBezTo>
                    <a:pt x="12388" y="1629"/>
                    <a:pt x="12306" y="1588"/>
                    <a:pt x="12202" y="1567"/>
                  </a:cubicBezTo>
                  <a:cubicBezTo>
                    <a:pt x="12089" y="1547"/>
                    <a:pt x="11976" y="1526"/>
                    <a:pt x="11863" y="1516"/>
                  </a:cubicBezTo>
                  <a:cubicBezTo>
                    <a:pt x="11821" y="1512"/>
                    <a:pt x="11779" y="1511"/>
                    <a:pt x="11736" y="1511"/>
                  </a:cubicBezTo>
                  <a:cubicBezTo>
                    <a:pt x="11546" y="1511"/>
                    <a:pt x="11347" y="1544"/>
                    <a:pt x="11162" y="1578"/>
                  </a:cubicBezTo>
                  <a:cubicBezTo>
                    <a:pt x="11131" y="1588"/>
                    <a:pt x="11089" y="1598"/>
                    <a:pt x="11048" y="1608"/>
                  </a:cubicBezTo>
                  <a:cubicBezTo>
                    <a:pt x="11089" y="1537"/>
                    <a:pt x="11121" y="1454"/>
                    <a:pt x="11151" y="1372"/>
                  </a:cubicBezTo>
                  <a:cubicBezTo>
                    <a:pt x="11306" y="1001"/>
                    <a:pt x="11419" y="547"/>
                    <a:pt x="11265" y="156"/>
                  </a:cubicBezTo>
                  <a:cubicBezTo>
                    <a:pt x="11253" y="126"/>
                    <a:pt x="11225" y="107"/>
                    <a:pt x="11197" y="107"/>
                  </a:cubicBezTo>
                  <a:cubicBezTo>
                    <a:pt x="11176" y="107"/>
                    <a:pt x="11155" y="118"/>
                    <a:pt x="11141" y="145"/>
                  </a:cubicBezTo>
                  <a:cubicBezTo>
                    <a:pt x="10956" y="475"/>
                    <a:pt x="10873" y="846"/>
                    <a:pt x="10718" y="1196"/>
                  </a:cubicBezTo>
                  <a:cubicBezTo>
                    <a:pt x="10667" y="1310"/>
                    <a:pt x="10605" y="1423"/>
                    <a:pt x="10544" y="1526"/>
                  </a:cubicBezTo>
                  <a:cubicBezTo>
                    <a:pt x="10544" y="1052"/>
                    <a:pt x="10368" y="557"/>
                    <a:pt x="10090" y="176"/>
                  </a:cubicBezTo>
                  <a:cubicBezTo>
                    <a:pt x="10076" y="155"/>
                    <a:pt x="10054" y="146"/>
                    <a:pt x="10031" y="146"/>
                  </a:cubicBezTo>
                  <a:cubicBezTo>
                    <a:pt x="9988" y="146"/>
                    <a:pt x="9946" y="180"/>
                    <a:pt x="9967" y="227"/>
                  </a:cubicBezTo>
                  <a:cubicBezTo>
                    <a:pt x="10100" y="547"/>
                    <a:pt x="10162" y="887"/>
                    <a:pt x="10152" y="1227"/>
                  </a:cubicBezTo>
                  <a:cubicBezTo>
                    <a:pt x="10152" y="1475"/>
                    <a:pt x="10121" y="1711"/>
                    <a:pt x="10079" y="1949"/>
                  </a:cubicBezTo>
                  <a:cubicBezTo>
                    <a:pt x="9389" y="928"/>
                    <a:pt x="8369" y="218"/>
                    <a:pt x="6895" y="53"/>
                  </a:cubicBezTo>
                  <a:cubicBezTo>
                    <a:pt x="6576" y="21"/>
                    <a:pt x="6266" y="1"/>
                    <a:pt x="5968"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446;p61">
              <a:extLst>
                <a:ext uri="{FF2B5EF4-FFF2-40B4-BE49-F238E27FC236}">
                  <a16:creationId xmlns:a16="http://schemas.microsoft.com/office/drawing/2014/main" id="{F6BACDD9-C2D6-492E-7EB4-F45F5CA81321}"/>
                </a:ext>
              </a:extLst>
            </p:cNvPr>
            <p:cNvSpPr/>
            <p:nvPr/>
          </p:nvSpPr>
          <p:spPr>
            <a:xfrm>
              <a:off x="2747666" y="2549424"/>
              <a:ext cx="400530" cy="528845"/>
            </a:xfrm>
            <a:custGeom>
              <a:rect l="l" t="t" r="r" b="b"/>
              <a:pathLst>
                <a:path w="7966" h="10518" extrusionOk="0">
                  <a:moveTo>
                    <a:pt x="3745" y="1"/>
                  </a:moveTo>
                  <a:cubicBezTo>
                    <a:pt x="2531" y="1"/>
                    <a:pt x="3855" y="2496"/>
                    <a:pt x="4297" y="3581"/>
                  </a:cubicBezTo>
                  <a:cubicBezTo>
                    <a:pt x="4297" y="3581"/>
                    <a:pt x="1031" y="4570"/>
                    <a:pt x="443" y="5550"/>
                  </a:cubicBezTo>
                  <a:cubicBezTo>
                    <a:pt x="443" y="5550"/>
                    <a:pt x="0" y="7961"/>
                    <a:pt x="1473" y="9178"/>
                  </a:cubicBezTo>
                  <a:lnTo>
                    <a:pt x="1876" y="10517"/>
                  </a:lnTo>
                  <a:lnTo>
                    <a:pt x="7966" y="7920"/>
                  </a:lnTo>
                  <a:cubicBezTo>
                    <a:pt x="7966" y="7920"/>
                    <a:pt x="5235" y="139"/>
                    <a:pt x="3844" y="6"/>
                  </a:cubicBezTo>
                  <a:cubicBezTo>
                    <a:pt x="3809" y="2"/>
                    <a:pt x="3776" y="1"/>
                    <a:pt x="3745" y="1"/>
                  </a:cubicBezTo>
                  <a:close/>
                </a:path>
              </a:pathLst>
            </a:custGeom>
            <a:solidFill>
              <a:srgbClr val="9754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447;p61">
              <a:extLst>
                <a:ext uri="{FF2B5EF4-FFF2-40B4-BE49-F238E27FC236}">
                  <a16:creationId xmlns:a16="http://schemas.microsoft.com/office/drawing/2014/main" id="{B0E6EA7F-1096-5B03-7DCE-BE11D3367186}"/>
                </a:ext>
              </a:extLst>
            </p:cNvPr>
            <p:cNvSpPr/>
            <p:nvPr/>
          </p:nvSpPr>
          <p:spPr>
            <a:xfrm>
              <a:off x="2764208" y="2695588"/>
              <a:ext cx="264875" cy="240540"/>
            </a:xfrm>
            <a:custGeom>
              <a:rect l="l" t="t" r="r" b="b"/>
              <a:pathLst>
                <a:path w="5268" h="4784" extrusionOk="0">
                  <a:moveTo>
                    <a:pt x="3024" y="0"/>
                  </a:moveTo>
                  <a:cubicBezTo>
                    <a:pt x="2993" y="0"/>
                    <a:pt x="2965" y="5"/>
                    <a:pt x="2938" y="15"/>
                  </a:cubicBezTo>
                  <a:cubicBezTo>
                    <a:pt x="2299" y="241"/>
                    <a:pt x="2505" y="891"/>
                    <a:pt x="2505" y="891"/>
                  </a:cubicBezTo>
                  <a:cubicBezTo>
                    <a:pt x="2505" y="891"/>
                    <a:pt x="2259" y="646"/>
                    <a:pt x="1912" y="646"/>
                  </a:cubicBezTo>
                  <a:cubicBezTo>
                    <a:pt x="1820" y="646"/>
                    <a:pt x="1722" y="663"/>
                    <a:pt x="1618" y="705"/>
                  </a:cubicBezTo>
                  <a:cubicBezTo>
                    <a:pt x="1135" y="912"/>
                    <a:pt x="1361" y="1715"/>
                    <a:pt x="1361" y="1715"/>
                  </a:cubicBezTo>
                  <a:cubicBezTo>
                    <a:pt x="1361" y="1715"/>
                    <a:pt x="1141" y="1554"/>
                    <a:pt x="849" y="1554"/>
                  </a:cubicBezTo>
                  <a:cubicBezTo>
                    <a:pt x="757" y="1554"/>
                    <a:pt x="659" y="1570"/>
                    <a:pt x="557" y="1612"/>
                  </a:cubicBezTo>
                  <a:cubicBezTo>
                    <a:pt x="145" y="1798"/>
                    <a:pt x="1" y="2354"/>
                    <a:pt x="114" y="2643"/>
                  </a:cubicBezTo>
                  <a:cubicBezTo>
                    <a:pt x="470" y="3551"/>
                    <a:pt x="1252" y="4784"/>
                    <a:pt x="1840" y="4784"/>
                  </a:cubicBezTo>
                  <a:cubicBezTo>
                    <a:pt x="1899" y="4784"/>
                    <a:pt x="1956" y="4772"/>
                    <a:pt x="2010" y="4745"/>
                  </a:cubicBezTo>
                  <a:cubicBezTo>
                    <a:pt x="2608" y="4457"/>
                    <a:pt x="2351" y="3632"/>
                    <a:pt x="2351" y="3632"/>
                  </a:cubicBezTo>
                  <a:lnTo>
                    <a:pt x="2351" y="3632"/>
                  </a:lnTo>
                  <a:cubicBezTo>
                    <a:pt x="2351" y="3632"/>
                    <a:pt x="2528" y="4028"/>
                    <a:pt x="2958" y="4028"/>
                  </a:cubicBezTo>
                  <a:cubicBezTo>
                    <a:pt x="3066" y="4028"/>
                    <a:pt x="3189" y="4003"/>
                    <a:pt x="3329" y="3941"/>
                  </a:cubicBezTo>
                  <a:cubicBezTo>
                    <a:pt x="4030" y="3632"/>
                    <a:pt x="3505" y="2808"/>
                    <a:pt x="3505" y="2808"/>
                  </a:cubicBezTo>
                  <a:lnTo>
                    <a:pt x="3505" y="2808"/>
                  </a:lnTo>
                  <a:cubicBezTo>
                    <a:pt x="3505" y="2808"/>
                    <a:pt x="3678" y="3071"/>
                    <a:pt x="4040" y="3071"/>
                  </a:cubicBezTo>
                  <a:cubicBezTo>
                    <a:pt x="4185" y="3071"/>
                    <a:pt x="4360" y="3029"/>
                    <a:pt x="4566" y="2911"/>
                  </a:cubicBezTo>
                  <a:cubicBezTo>
                    <a:pt x="5268" y="2516"/>
                    <a:pt x="3725" y="0"/>
                    <a:pt x="3024" y="0"/>
                  </a:cubicBezTo>
                  <a:close/>
                </a:path>
              </a:pathLst>
            </a:custGeom>
            <a:solidFill>
              <a:srgbClr val="9754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448;p61">
              <a:extLst>
                <a:ext uri="{FF2B5EF4-FFF2-40B4-BE49-F238E27FC236}">
                  <a16:creationId xmlns:a16="http://schemas.microsoft.com/office/drawing/2014/main" id="{9EE8F94A-AB2B-1988-EDEF-9930EB1C42DF}"/>
                </a:ext>
              </a:extLst>
            </p:cNvPr>
            <p:cNvSpPr/>
            <p:nvPr/>
          </p:nvSpPr>
          <p:spPr>
            <a:xfrm>
              <a:off x="2940391" y="2785439"/>
              <a:ext cx="66872" cy="69487"/>
            </a:xfrm>
            <a:custGeom>
              <a:rect l="l" t="t" r="r" b="b"/>
              <a:pathLst>
                <a:path w="1330" h="1382" extrusionOk="0">
                  <a:moveTo>
                    <a:pt x="1237" y="0"/>
                  </a:moveTo>
                  <a:lnTo>
                    <a:pt x="1073" y="52"/>
                  </a:lnTo>
                  <a:cubicBezTo>
                    <a:pt x="1073" y="62"/>
                    <a:pt x="1082" y="83"/>
                    <a:pt x="1093" y="114"/>
                  </a:cubicBezTo>
                  <a:cubicBezTo>
                    <a:pt x="1103" y="155"/>
                    <a:pt x="1114" y="227"/>
                    <a:pt x="1134" y="309"/>
                  </a:cubicBezTo>
                  <a:cubicBezTo>
                    <a:pt x="1144" y="392"/>
                    <a:pt x="1155" y="485"/>
                    <a:pt x="1155" y="577"/>
                  </a:cubicBezTo>
                  <a:cubicBezTo>
                    <a:pt x="1155" y="639"/>
                    <a:pt x="1155" y="701"/>
                    <a:pt x="1144" y="763"/>
                  </a:cubicBezTo>
                  <a:cubicBezTo>
                    <a:pt x="1124" y="845"/>
                    <a:pt x="1103" y="928"/>
                    <a:pt x="1062" y="990"/>
                  </a:cubicBezTo>
                  <a:cubicBezTo>
                    <a:pt x="1041" y="1021"/>
                    <a:pt x="1021" y="1051"/>
                    <a:pt x="990" y="1072"/>
                  </a:cubicBezTo>
                  <a:cubicBezTo>
                    <a:pt x="959" y="1103"/>
                    <a:pt x="928" y="1124"/>
                    <a:pt x="887" y="1145"/>
                  </a:cubicBezTo>
                  <a:cubicBezTo>
                    <a:pt x="784" y="1186"/>
                    <a:pt x="702" y="1206"/>
                    <a:pt x="619" y="1206"/>
                  </a:cubicBezTo>
                  <a:cubicBezTo>
                    <a:pt x="547" y="1206"/>
                    <a:pt x="485" y="1186"/>
                    <a:pt x="423" y="1165"/>
                  </a:cubicBezTo>
                  <a:cubicBezTo>
                    <a:pt x="331" y="1134"/>
                    <a:pt x="258" y="1083"/>
                    <a:pt x="217" y="1031"/>
                  </a:cubicBezTo>
                  <a:cubicBezTo>
                    <a:pt x="186" y="1010"/>
                    <a:pt x="176" y="990"/>
                    <a:pt x="155" y="980"/>
                  </a:cubicBezTo>
                  <a:cubicBezTo>
                    <a:pt x="155" y="969"/>
                    <a:pt x="145" y="959"/>
                    <a:pt x="145" y="959"/>
                  </a:cubicBezTo>
                  <a:lnTo>
                    <a:pt x="1" y="1051"/>
                  </a:lnTo>
                  <a:cubicBezTo>
                    <a:pt x="1" y="1062"/>
                    <a:pt x="63" y="1134"/>
                    <a:pt x="166" y="1216"/>
                  </a:cubicBezTo>
                  <a:cubicBezTo>
                    <a:pt x="217" y="1257"/>
                    <a:pt x="279" y="1299"/>
                    <a:pt x="361" y="1330"/>
                  </a:cubicBezTo>
                  <a:cubicBezTo>
                    <a:pt x="434" y="1361"/>
                    <a:pt x="526" y="1381"/>
                    <a:pt x="619" y="1381"/>
                  </a:cubicBezTo>
                  <a:cubicBezTo>
                    <a:pt x="722" y="1381"/>
                    <a:pt x="846" y="1361"/>
                    <a:pt x="959" y="1299"/>
                  </a:cubicBezTo>
                  <a:cubicBezTo>
                    <a:pt x="1031" y="1268"/>
                    <a:pt x="1093" y="1216"/>
                    <a:pt x="1144" y="1165"/>
                  </a:cubicBezTo>
                  <a:cubicBezTo>
                    <a:pt x="1186" y="1124"/>
                    <a:pt x="1206" y="1083"/>
                    <a:pt x="1237" y="1031"/>
                  </a:cubicBezTo>
                  <a:cubicBezTo>
                    <a:pt x="1268" y="969"/>
                    <a:pt x="1299" y="886"/>
                    <a:pt x="1309" y="815"/>
                  </a:cubicBezTo>
                  <a:cubicBezTo>
                    <a:pt x="1320" y="732"/>
                    <a:pt x="1330" y="660"/>
                    <a:pt x="1330" y="577"/>
                  </a:cubicBezTo>
                  <a:cubicBezTo>
                    <a:pt x="1330" y="433"/>
                    <a:pt x="1309" y="299"/>
                    <a:pt x="1289" y="186"/>
                  </a:cubicBezTo>
                  <a:cubicBezTo>
                    <a:pt x="1279" y="135"/>
                    <a:pt x="1268" y="93"/>
                    <a:pt x="1258" y="62"/>
                  </a:cubicBezTo>
                  <a:cubicBezTo>
                    <a:pt x="1247" y="41"/>
                    <a:pt x="1247" y="31"/>
                    <a:pt x="1247" y="21"/>
                  </a:cubicBezTo>
                  <a:cubicBezTo>
                    <a:pt x="1247" y="11"/>
                    <a:pt x="1247" y="11"/>
                    <a:pt x="1237" y="11"/>
                  </a:cubicBezTo>
                  <a:lnTo>
                    <a:pt x="1237" y="0"/>
                  </a:ln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449;p61">
              <a:extLst>
                <a:ext uri="{FF2B5EF4-FFF2-40B4-BE49-F238E27FC236}">
                  <a16:creationId xmlns:a16="http://schemas.microsoft.com/office/drawing/2014/main" id="{9ED5BFF2-3650-46F2-C87A-2A575763D18D}"/>
                </a:ext>
              </a:extLst>
            </p:cNvPr>
            <p:cNvSpPr/>
            <p:nvPr/>
          </p:nvSpPr>
          <p:spPr>
            <a:xfrm>
              <a:off x="2834148" y="2785439"/>
              <a:ext cx="72102" cy="148477"/>
            </a:xfrm>
            <a:custGeom>
              <a:rect l="l" t="t" r="r" b="b"/>
              <a:pathLst>
                <a:path w="1434" h="2953" extrusionOk="0">
                  <a:moveTo>
                    <a:pt x="32" y="0"/>
                  </a:moveTo>
                  <a:lnTo>
                    <a:pt x="1" y="2783"/>
                  </a:lnTo>
                  <a:cubicBezTo>
                    <a:pt x="1" y="2783"/>
                    <a:pt x="158" y="2953"/>
                    <a:pt x="401" y="2953"/>
                  </a:cubicBezTo>
                  <a:cubicBezTo>
                    <a:pt x="531" y="2953"/>
                    <a:pt x="687" y="2904"/>
                    <a:pt x="857" y="2752"/>
                  </a:cubicBezTo>
                  <a:cubicBezTo>
                    <a:pt x="1434" y="2237"/>
                    <a:pt x="32" y="0"/>
                    <a:pt x="32" y="0"/>
                  </a:cubicBezTo>
                  <a:close/>
                </a:path>
              </a:pathLst>
            </a:custGeom>
            <a:solidFill>
              <a:srgbClr val="9754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450;p61">
              <a:extLst>
                <a:ext uri="{FF2B5EF4-FFF2-40B4-BE49-F238E27FC236}">
                  <a16:creationId xmlns:a16="http://schemas.microsoft.com/office/drawing/2014/main" id="{3B4EAC09-E731-4697-A46D-AF5EC9207A66}"/>
                </a:ext>
              </a:extLst>
            </p:cNvPr>
            <p:cNvSpPr/>
            <p:nvPr/>
          </p:nvSpPr>
          <p:spPr>
            <a:xfrm>
              <a:off x="2831031" y="2783327"/>
              <a:ext cx="57621" cy="155013"/>
            </a:xfrm>
            <a:custGeom>
              <a:rect l="l" t="t" r="r" b="b"/>
              <a:pathLst>
                <a:path w="1146" h="3083" extrusionOk="0">
                  <a:moveTo>
                    <a:pt x="166" y="1"/>
                  </a:moveTo>
                  <a:lnTo>
                    <a:pt x="12" y="94"/>
                  </a:lnTo>
                  <a:cubicBezTo>
                    <a:pt x="32" y="115"/>
                    <a:pt x="269" y="496"/>
                    <a:pt x="506" y="980"/>
                  </a:cubicBezTo>
                  <a:cubicBezTo>
                    <a:pt x="619" y="1217"/>
                    <a:pt x="743" y="1475"/>
                    <a:pt x="825" y="1722"/>
                  </a:cubicBezTo>
                  <a:cubicBezTo>
                    <a:pt x="867" y="1856"/>
                    <a:pt x="908" y="1970"/>
                    <a:pt x="928" y="2083"/>
                  </a:cubicBezTo>
                  <a:cubicBezTo>
                    <a:pt x="960" y="2196"/>
                    <a:pt x="970" y="2309"/>
                    <a:pt x="970" y="2403"/>
                  </a:cubicBezTo>
                  <a:cubicBezTo>
                    <a:pt x="970" y="2474"/>
                    <a:pt x="960" y="2547"/>
                    <a:pt x="939" y="2598"/>
                  </a:cubicBezTo>
                  <a:cubicBezTo>
                    <a:pt x="928" y="2629"/>
                    <a:pt x="919" y="2650"/>
                    <a:pt x="908" y="2671"/>
                  </a:cubicBezTo>
                  <a:cubicBezTo>
                    <a:pt x="887" y="2701"/>
                    <a:pt x="877" y="2712"/>
                    <a:pt x="857" y="2732"/>
                  </a:cubicBezTo>
                  <a:cubicBezTo>
                    <a:pt x="784" y="2804"/>
                    <a:pt x="712" y="2845"/>
                    <a:pt x="640" y="2877"/>
                  </a:cubicBezTo>
                  <a:cubicBezTo>
                    <a:pt x="578" y="2897"/>
                    <a:pt x="516" y="2907"/>
                    <a:pt x="465" y="2907"/>
                  </a:cubicBezTo>
                  <a:cubicBezTo>
                    <a:pt x="413" y="2907"/>
                    <a:pt x="372" y="2897"/>
                    <a:pt x="331" y="2887"/>
                  </a:cubicBezTo>
                  <a:cubicBezTo>
                    <a:pt x="269" y="2866"/>
                    <a:pt x="218" y="2835"/>
                    <a:pt x="177" y="2804"/>
                  </a:cubicBezTo>
                  <a:cubicBezTo>
                    <a:pt x="156" y="2794"/>
                    <a:pt x="145" y="2783"/>
                    <a:pt x="135" y="2774"/>
                  </a:cubicBezTo>
                  <a:cubicBezTo>
                    <a:pt x="135" y="2774"/>
                    <a:pt x="125" y="2774"/>
                    <a:pt x="125" y="2763"/>
                  </a:cubicBezTo>
                  <a:lnTo>
                    <a:pt x="1" y="2887"/>
                  </a:lnTo>
                  <a:cubicBezTo>
                    <a:pt x="1" y="2887"/>
                    <a:pt x="42" y="2938"/>
                    <a:pt x="125" y="2990"/>
                  </a:cubicBezTo>
                  <a:cubicBezTo>
                    <a:pt x="166" y="3010"/>
                    <a:pt x="218" y="3031"/>
                    <a:pt x="269" y="3051"/>
                  </a:cubicBezTo>
                  <a:cubicBezTo>
                    <a:pt x="331" y="3072"/>
                    <a:pt x="393" y="3083"/>
                    <a:pt x="465" y="3083"/>
                  </a:cubicBezTo>
                  <a:cubicBezTo>
                    <a:pt x="537" y="3083"/>
                    <a:pt x="619" y="3072"/>
                    <a:pt x="712" y="3031"/>
                  </a:cubicBezTo>
                  <a:cubicBezTo>
                    <a:pt x="795" y="3000"/>
                    <a:pt x="887" y="2938"/>
                    <a:pt x="970" y="2866"/>
                  </a:cubicBezTo>
                  <a:cubicBezTo>
                    <a:pt x="1001" y="2835"/>
                    <a:pt x="1031" y="2804"/>
                    <a:pt x="1052" y="2763"/>
                  </a:cubicBezTo>
                  <a:cubicBezTo>
                    <a:pt x="1083" y="2712"/>
                    <a:pt x="1104" y="2660"/>
                    <a:pt x="1125" y="2598"/>
                  </a:cubicBezTo>
                  <a:cubicBezTo>
                    <a:pt x="1135" y="2536"/>
                    <a:pt x="1145" y="2464"/>
                    <a:pt x="1145" y="2403"/>
                  </a:cubicBezTo>
                  <a:cubicBezTo>
                    <a:pt x="1145" y="2289"/>
                    <a:pt x="1125" y="2165"/>
                    <a:pt x="1104" y="2041"/>
                  </a:cubicBezTo>
                  <a:cubicBezTo>
                    <a:pt x="1052" y="1825"/>
                    <a:pt x="970" y="1588"/>
                    <a:pt x="877" y="1361"/>
                  </a:cubicBezTo>
                  <a:cubicBezTo>
                    <a:pt x="722" y="1011"/>
                    <a:pt x="548" y="671"/>
                    <a:pt x="413" y="424"/>
                  </a:cubicBezTo>
                  <a:cubicBezTo>
                    <a:pt x="269" y="166"/>
                    <a:pt x="166" y="1"/>
                    <a:pt x="166"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451;p61">
              <a:extLst>
                <a:ext uri="{FF2B5EF4-FFF2-40B4-BE49-F238E27FC236}">
                  <a16:creationId xmlns:a16="http://schemas.microsoft.com/office/drawing/2014/main" id="{EE07BC61-5FC8-585B-753A-B489A9FBA888}"/>
                </a:ext>
              </a:extLst>
            </p:cNvPr>
            <p:cNvSpPr/>
            <p:nvPr/>
          </p:nvSpPr>
          <p:spPr>
            <a:xfrm>
              <a:off x="2876132" y="2743958"/>
              <a:ext cx="75722" cy="159136"/>
            </a:xfrm>
            <a:custGeom>
              <a:rect l="l" t="t" r="r" b="b"/>
              <a:pathLst>
                <a:path w="1506" h="3165" extrusionOk="0">
                  <a:moveTo>
                    <a:pt x="444" y="1"/>
                  </a:moveTo>
                  <a:lnTo>
                    <a:pt x="299" y="104"/>
                  </a:lnTo>
                  <a:cubicBezTo>
                    <a:pt x="320" y="124"/>
                    <a:pt x="578" y="485"/>
                    <a:pt x="835" y="939"/>
                  </a:cubicBezTo>
                  <a:cubicBezTo>
                    <a:pt x="959" y="1176"/>
                    <a:pt x="1083" y="1423"/>
                    <a:pt x="1176" y="1681"/>
                  </a:cubicBezTo>
                  <a:cubicBezTo>
                    <a:pt x="1227" y="1805"/>
                    <a:pt x="1268" y="1928"/>
                    <a:pt x="1289" y="2041"/>
                  </a:cubicBezTo>
                  <a:cubicBezTo>
                    <a:pt x="1320" y="2165"/>
                    <a:pt x="1330" y="2279"/>
                    <a:pt x="1330" y="2382"/>
                  </a:cubicBezTo>
                  <a:cubicBezTo>
                    <a:pt x="1330" y="2495"/>
                    <a:pt x="1309" y="2608"/>
                    <a:pt x="1268" y="2691"/>
                  </a:cubicBezTo>
                  <a:cubicBezTo>
                    <a:pt x="1247" y="2732"/>
                    <a:pt x="1217" y="2773"/>
                    <a:pt x="1186" y="2815"/>
                  </a:cubicBezTo>
                  <a:cubicBezTo>
                    <a:pt x="1155" y="2845"/>
                    <a:pt x="1114" y="2876"/>
                    <a:pt x="1062" y="2907"/>
                  </a:cubicBezTo>
                  <a:cubicBezTo>
                    <a:pt x="938" y="2969"/>
                    <a:pt x="846" y="2989"/>
                    <a:pt x="753" y="2989"/>
                  </a:cubicBezTo>
                  <a:cubicBezTo>
                    <a:pt x="702" y="2989"/>
                    <a:pt x="660" y="2989"/>
                    <a:pt x="619" y="2969"/>
                  </a:cubicBezTo>
                  <a:cubicBezTo>
                    <a:pt x="547" y="2948"/>
                    <a:pt x="485" y="2918"/>
                    <a:pt x="423" y="2876"/>
                  </a:cubicBezTo>
                  <a:cubicBezTo>
                    <a:pt x="341" y="2804"/>
                    <a:pt x="269" y="2721"/>
                    <a:pt x="228" y="2660"/>
                  </a:cubicBezTo>
                  <a:cubicBezTo>
                    <a:pt x="207" y="2629"/>
                    <a:pt x="186" y="2598"/>
                    <a:pt x="176" y="2577"/>
                  </a:cubicBezTo>
                  <a:cubicBezTo>
                    <a:pt x="176" y="2567"/>
                    <a:pt x="166" y="2557"/>
                    <a:pt x="166" y="2557"/>
                  </a:cubicBezTo>
                  <a:lnTo>
                    <a:pt x="166" y="2547"/>
                  </a:lnTo>
                  <a:lnTo>
                    <a:pt x="1" y="2618"/>
                  </a:lnTo>
                  <a:cubicBezTo>
                    <a:pt x="1" y="2629"/>
                    <a:pt x="63" y="2753"/>
                    <a:pt x="186" y="2886"/>
                  </a:cubicBezTo>
                  <a:cubicBezTo>
                    <a:pt x="248" y="2959"/>
                    <a:pt x="331" y="3021"/>
                    <a:pt x="423" y="3083"/>
                  </a:cubicBezTo>
                  <a:cubicBezTo>
                    <a:pt x="464" y="3103"/>
                    <a:pt x="516" y="3124"/>
                    <a:pt x="578" y="3144"/>
                  </a:cubicBezTo>
                  <a:cubicBezTo>
                    <a:pt x="629" y="3154"/>
                    <a:pt x="691" y="3165"/>
                    <a:pt x="753" y="3165"/>
                  </a:cubicBezTo>
                  <a:cubicBezTo>
                    <a:pt x="876" y="3165"/>
                    <a:pt x="1011" y="3134"/>
                    <a:pt x="1144" y="3062"/>
                  </a:cubicBezTo>
                  <a:cubicBezTo>
                    <a:pt x="1206" y="3021"/>
                    <a:pt x="1268" y="2979"/>
                    <a:pt x="1309" y="2928"/>
                  </a:cubicBezTo>
                  <a:cubicBezTo>
                    <a:pt x="1382" y="2856"/>
                    <a:pt x="1433" y="2773"/>
                    <a:pt x="1464" y="2680"/>
                  </a:cubicBezTo>
                  <a:cubicBezTo>
                    <a:pt x="1495" y="2588"/>
                    <a:pt x="1506" y="2485"/>
                    <a:pt x="1506" y="2382"/>
                  </a:cubicBezTo>
                  <a:cubicBezTo>
                    <a:pt x="1506" y="2258"/>
                    <a:pt x="1485" y="2134"/>
                    <a:pt x="1454" y="2000"/>
                  </a:cubicBezTo>
                  <a:cubicBezTo>
                    <a:pt x="1402" y="1773"/>
                    <a:pt x="1320" y="1537"/>
                    <a:pt x="1217" y="1310"/>
                  </a:cubicBezTo>
                  <a:cubicBezTo>
                    <a:pt x="1052" y="960"/>
                    <a:pt x="867" y="640"/>
                    <a:pt x="712" y="403"/>
                  </a:cubicBezTo>
                  <a:cubicBezTo>
                    <a:pt x="557" y="156"/>
                    <a:pt x="444" y="1"/>
                    <a:pt x="444"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452;p61">
              <a:extLst>
                <a:ext uri="{FF2B5EF4-FFF2-40B4-BE49-F238E27FC236}">
                  <a16:creationId xmlns:a16="http://schemas.microsoft.com/office/drawing/2014/main" id="{FA16D409-2742-BCAD-8D1C-7CFAFBEB34F5}"/>
                </a:ext>
              </a:extLst>
            </p:cNvPr>
            <p:cNvSpPr/>
            <p:nvPr/>
          </p:nvSpPr>
          <p:spPr>
            <a:xfrm>
              <a:off x="2773560" y="2844518"/>
              <a:ext cx="50280" cy="72051"/>
            </a:xfrm>
            <a:custGeom>
              <a:rect l="l" t="t" r="r" b="b"/>
              <a:pathLst>
                <a:path w="1000" h="1433" extrusionOk="0">
                  <a:moveTo>
                    <a:pt x="155" y="0"/>
                  </a:moveTo>
                  <a:lnTo>
                    <a:pt x="0" y="82"/>
                  </a:lnTo>
                  <a:cubicBezTo>
                    <a:pt x="0" y="82"/>
                    <a:pt x="145" y="361"/>
                    <a:pt x="330" y="660"/>
                  </a:cubicBezTo>
                  <a:cubicBezTo>
                    <a:pt x="423" y="815"/>
                    <a:pt x="526" y="979"/>
                    <a:pt x="619" y="1113"/>
                  </a:cubicBezTo>
                  <a:cubicBezTo>
                    <a:pt x="670" y="1186"/>
                    <a:pt x="711" y="1247"/>
                    <a:pt x="752" y="1299"/>
                  </a:cubicBezTo>
                  <a:cubicBezTo>
                    <a:pt x="804" y="1360"/>
                    <a:pt x="845" y="1402"/>
                    <a:pt x="876" y="1433"/>
                  </a:cubicBezTo>
                  <a:lnTo>
                    <a:pt x="1000" y="1309"/>
                  </a:lnTo>
                  <a:cubicBezTo>
                    <a:pt x="969" y="1278"/>
                    <a:pt x="928" y="1247"/>
                    <a:pt x="897" y="1195"/>
                  </a:cubicBezTo>
                  <a:cubicBezTo>
                    <a:pt x="825" y="1103"/>
                    <a:pt x="742" y="979"/>
                    <a:pt x="660" y="856"/>
                  </a:cubicBezTo>
                  <a:cubicBezTo>
                    <a:pt x="536" y="660"/>
                    <a:pt x="402" y="444"/>
                    <a:pt x="310" y="279"/>
                  </a:cubicBezTo>
                  <a:cubicBezTo>
                    <a:pt x="268" y="196"/>
                    <a:pt x="227" y="124"/>
                    <a:pt x="196" y="73"/>
                  </a:cubicBezTo>
                  <a:cubicBezTo>
                    <a:pt x="186" y="52"/>
                    <a:pt x="175" y="31"/>
                    <a:pt x="165" y="21"/>
                  </a:cubicBezTo>
                  <a:cubicBezTo>
                    <a:pt x="155" y="11"/>
                    <a:pt x="155" y="11"/>
                    <a:pt x="155" y="0"/>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1453;p61">
              <a:extLst>
                <a:ext uri="{FF2B5EF4-FFF2-40B4-BE49-F238E27FC236}">
                  <a16:creationId xmlns:a16="http://schemas.microsoft.com/office/drawing/2014/main" id="{6A72D7CB-2A0A-0A91-A9E5-66212851C3B2}"/>
                </a:ext>
              </a:extLst>
            </p:cNvPr>
            <p:cNvSpPr/>
            <p:nvPr/>
          </p:nvSpPr>
          <p:spPr>
            <a:xfrm>
              <a:off x="2932094" y="2722136"/>
              <a:ext cx="138421" cy="240540"/>
            </a:xfrm>
            <a:custGeom>
              <a:rect l="l" t="t" r="r" b="b"/>
              <a:pathLst>
                <a:path w="2753" h="4784" extrusionOk="0">
                  <a:moveTo>
                    <a:pt x="1341" y="0"/>
                  </a:moveTo>
                  <a:cubicBezTo>
                    <a:pt x="1240" y="0"/>
                    <a:pt x="1143" y="23"/>
                    <a:pt x="1052" y="74"/>
                  </a:cubicBezTo>
                  <a:cubicBezTo>
                    <a:pt x="480" y="409"/>
                    <a:pt x="1447" y="2094"/>
                    <a:pt x="1743" y="2581"/>
                  </a:cubicBezTo>
                  <a:lnTo>
                    <a:pt x="1743" y="2581"/>
                  </a:lnTo>
                  <a:lnTo>
                    <a:pt x="2752" y="909"/>
                  </a:lnTo>
                  <a:cubicBezTo>
                    <a:pt x="2752" y="909"/>
                    <a:pt x="1982" y="0"/>
                    <a:pt x="1341" y="0"/>
                  </a:cubicBezTo>
                  <a:close/>
                  <a:moveTo>
                    <a:pt x="1743" y="2581"/>
                  </a:moveTo>
                  <a:lnTo>
                    <a:pt x="1631" y="2766"/>
                  </a:lnTo>
                  <a:lnTo>
                    <a:pt x="1631" y="2766"/>
                  </a:lnTo>
                  <a:cubicBezTo>
                    <a:pt x="1749" y="2728"/>
                    <a:pt x="1825" y="2713"/>
                    <a:pt x="1825" y="2713"/>
                  </a:cubicBezTo>
                  <a:cubicBezTo>
                    <a:pt x="1825" y="2713"/>
                    <a:pt x="1794" y="2664"/>
                    <a:pt x="1743" y="2581"/>
                  </a:cubicBezTo>
                  <a:close/>
                  <a:moveTo>
                    <a:pt x="1631" y="2766"/>
                  </a:moveTo>
                  <a:cubicBezTo>
                    <a:pt x="1156" y="2919"/>
                    <a:pt x="0" y="3438"/>
                    <a:pt x="413" y="4784"/>
                  </a:cubicBezTo>
                  <a:lnTo>
                    <a:pt x="1631" y="2766"/>
                  </a:lnTo>
                  <a:close/>
                </a:path>
              </a:pathLst>
            </a:custGeom>
            <a:solidFill>
              <a:srgbClr val="9754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1454;p61">
              <a:extLst>
                <a:ext uri="{FF2B5EF4-FFF2-40B4-BE49-F238E27FC236}">
                  <a16:creationId xmlns:a16="http://schemas.microsoft.com/office/drawing/2014/main" id="{8C81674E-8F58-82E9-9C0E-3F2A6AD740F6}"/>
                </a:ext>
              </a:extLst>
            </p:cNvPr>
            <p:cNvSpPr/>
            <p:nvPr/>
          </p:nvSpPr>
          <p:spPr>
            <a:xfrm>
              <a:off x="2944011" y="2717561"/>
              <a:ext cx="130125" cy="246171"/>
            </a:xfrm>
            <a:custGeom>
              <a:rect l="l" t="t" r="r" b="b"/>
              <a:pathLst>
                <a:path w="2588" h="4896" extrusionOk="0">
                  <a:moveTo>
                    <a:pt x="1104" y="1"/>
                  </a:moveTo>
                  <a:cubicBezTo>
                    <a:pt x="1052" y="1"/>
                    <a:pt x="990" y="10"/>
                    <a:pt x="939" y="21"/>
                  </a:cubicBezTo>
                  <a:cubicBezTo>
                    <a:pt x="877" y="42"/>
                    <a:pt x="825" y="62"/>
                    <a:pt x="774" y="93"/>
                  </a:cubicBezTo>
                  <a:cubicBezTo>
                    <a:pt x="733" y="113"/>
                    <a:pt x="691" y="145"/>
                    <a:pt x="671" y="175"/>
                  </a:cubicBezTo>
                  <a:cubicBezTo>
                    <a:pt x="619" y="227"/>
                    <a:pt x="588" y="289"/>
                    <a:pt x="578" y="351"/>
                  </a:cubicBezTo>
                  <a:cubicBezTo>
                    <a:pt x="557" y="413"/>
                    <a:pt x="547" y="484"/>
                    <a:pt x="547" y="557"/>
                  </a:cubicBezTo>
                  <a:cubicBezTo>
                    <a:pt x="547" y="660"/>
                    <a:pt x="568" y="773"/>
                    <a:pt x="588" y="897"/>
                  </a:cubicBezTo>
                  <a:cubicBezTo>
                    <a:pt x="639" y="1103"/>
                    <a:pt x="722" y="1330"/>
                    <a:pt x="815" y="1546"/>
                  </a:cubicBezTo>
                  <a:cubicBezTo>
                    <a:pt x="959" y="1876"/>
                    <a:pt x="1134" y="2206"/>
                    <a:pt x="1269" y="2453"/>
                  </a:cubicBezTo>
                  <a:cubicBezTo>
                    <a:pt x="1344" y="2577"/>
                    <a:pt x="1408" y="2681"/>
                    <a:pt x="1452" y="2753"/>
                  </a:cubicBezTo>
                  <a:lnTo>
                    <a:pt x="1452" y="2753"/>
                  </a:lnTo>
                  <a:cubicBezTo>
                    <a:pt x="1418" y="2763"/>
                    <a:pt x="1377" y="2776"/>
                    <a:pt x="1330" y="2793"/>
                  </a:cubicBezTo>
                  <a:cubicBezTo>
                    <a:pt x="1217" y="2824"/>
                    <a:pt x="1083" y="2875"/>
                    <a:pt x="939" y="2958"/>
                  </a:cubicBezTo>
                  <a:cubicBezTo>
                    <a:pt x="722" y="3061"/>
                    <a:pt x="495" y="3226"/>
                    <a:pt x="310" y="3453"/>
                  </a:cubicBezTo>
                  <a:cubicBezTo>
                    <a:pt x="217" y="3566"/>
                    <a:pt x="145" y="3690"/>
                    <a:pt x="94" y="3834"/>
                  </a:cubicBezTo>
                  <a:cubicBezTo>
                    <a:pt x="32" y="3988"/>
                    <a:pt x="1" y="4153"/>
                    <a:pt x="1" y="4329"/>
                  </a:cubicBezTo>
                  <a:cubicBezTo>
                    <a:pt x="1" y="4504"/>
                    <a:pt x="32" y="4689"/>
                    <a:pt x="94" y="4895"/>
                  </a:cubicBezTo>
                  <a:lnTo>
                    <a:pt x="259" y="4844"/>
                  </a:lnTo>
                  <a:cubicBezTo>
                    <a:pt x="207" y="4659"/>
                    <a:pt x="176" y="4483"/>
                    <a:pt x="176" y="4329"/>
                  </a:cubicBezTo>
                  <a:cubicBezTo>
                    <a:pt x="176" y="4185"/>
                    <a:pt x="197" y="4061"/>
                    <a:pt x="238" y="3947"/>
                  </a:cubicBezTo>
                  <a:cubicBezTo>
                    <a:pt x="310" y="3741"/>
                    <a:pt x="423" y="3576"/>
                    <a:pt x="557" y="3432"/>
                  </a:cubicBezTo>
                  <a:cubicBezTo>
                    <a:pt x="671" y="3329"/>
                    <a:pt x="784" y="3246"/>
                    <a:pt x="898" y="3175"/>
                  </a:cubicBezTo>
                  <a:cubicBezTo>
                    <a:pt x="1083" y="3072"/>
                    <a:pt x="1258" y="2999"/>
                    <a:pt x="1392" y="2958"/>
                  </a:cubicBezTo>
                  <a:cubicBezTo>
                    <a:pt x="1454" y="2927"/>
                    <a:pt x="1505" y="2917"/>
                    <a:pt x="1546" y="2907"/>
                  </a:cubicBezTo>
                  <a:cubicBezTo>
                    <a:pt x="1567" y="2896"/>
                    <a:pt x="1578" y="2896"/>
                    <a:pt x="1588" y="2896"/>
                  </a:cubicBezTo>
                  <a:lnTo>
                    <a:pt x="1608" y="2896"/>
                  </a:lnTo>
                  <a:lnTo>
                    <a:pt x="1732" y="2866"/>
                  </a:lnTo>
                  <a:lnTo>
                    <a:pt x="1660" y="2762"/>
                  </a:lnTo>
                  <a:cubicBezTo>
                    <a:pt x="1649" y="2742"/>
                    <a:pt x="1413" y="2371"/>
                    <a:pt x="1175" y="1907"/>
                  </a:cubicBezTo>
                  <a:cubicBezTo>
                    <a:pt x="1062" y="1680"/>
                    <a:pt x="949" y="1433"/>
                    <a:pt x="866" y="1196"/>
                  </a:cubicBezTo>
                  <a:cubicBezTo>
                    <a:pt x="815" y="1072"/>
                    <a:pt x="784" y="959"/>
                    <a:pt x="763" y="855"/>
                  </a:cubicBezTo>
                  <a:cubicBezTo>
                    <a:pt x="733" y="743"/>
                    <a:pt x="722" y="639"/>
                    <a:pt x="722" y="557"/>
                  </a:cubicBezTo>
                  <a:cubicBezTo>
                    <a:pt x="722" y="475"/>
                    <a:pt x="733" y="413"/>
                    <a:pt x="753" y="361"/>
                  </a:cubicBezTo>
                  <a:cubicBezTo>
                    <a:pt x="763" y="330"/>
                    <a:pt x="784" y="310"/>
                    <a:pt x="794" y="289"/>
                  </a:cubicBezTo>
                  <a:cubicBezTo>
                    <a:pt x="815" y="278"/>
                    <a:pt x="836" y="258"/>
                    <a:pt x="856" y="248"/>
                  </a:cubicBezTo>
                  <a:cubicBezTo>
                    <a:pt x="898" y="217"/>
                    <a:pt x="939" y="207"/>
                    <a:pt x="980" y="196"/>
                  </a:cubicBezTo>
                  <a:cubicBezTo>
                    <a:pt x="1021" y="186"/>
                    <a:pt x="1062" y="175"/>
                    <a:pt x="1104" y="175"/>
                  </a:cubicBezTo>
                  <a:cubicBezTo>
                    <a:pt x="1175" y="175"/>
                    <a:pt x="1248" y="196"/>
                    <a:pt x="1330" y="217"/>
                  </a:cubicBezTo>
                  <a:cubicBezTo>
                    <a:pt x="1464" y="258"/>
                    <a:pt x="1598" y="330"/>
                    <a:pt x="1732" y="413"/>
                  </a:cubicBezTo>
                  <a:cubicBezTo>
                    <a:pt x="1928" y="546"/>
                    <a:pt x="2114" y="701"/>
                    <a:pt x="2237" y="835"/>
                  </a:cubicBezTo>
                  <a:cubicBezTo>
                    <a:pt x="2309" y="897"/>
                    <a:pt x="2361" y="949"/>
                    <a:pt x="2402" y="990"/>
                  </a:cubicBezTo>
                  <a:cubicBezTo>
                    <a:pt x="2412" y="1010"/>
                    <a:pt x="2433" y="1031"/>
                    <a:pt x="2443" y="1041"/>
                  </a:cubicBezTo>
                  <a:cubicBezTo>
                    <a:pt x="2443" y="1041"/>
                    <a:pt x="2443" y="1052"/>
                    <a:pt x="2453" y="1052"/>
                  </a:cubicBezTo>
                  <a:lnTo>
                    <a:pt x="2588" y="938"/>
                  </a:lnTo>
                  <a:cubicBezTo>
                    <a:pt x="2588" y="938"/>
                    <a:pt x="2391" y="711"/>
                    <a:pt x="2114" y="475"/>
                  </a:cubicBezTo>
                  <a:cubicBezTo>
                    <a:pt x="1969" y="361"/>
                    <a:pt x="1814" y="248"/>
                    <a:pt x="1640" y="155"/>
                  </a:cubicBezTo>
                  <a:cubicBezTo>
                    <a:pt x="1557" y="113"/>
                    <a:pt x="1464" y="72"/>
                    <a:pt x="1381" y="52"/>
                  </a:cubicBezTo>
                  <a:cubicBezTo>
                    <a:pt x="1289" y="21"/>
                    <a:pt x="1196" y="1"/>
                    <a:pt x="1104"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1455;p61">
              <a:extLst>
                <a:ext uri="{FF2B5EF4-FFF2-40B4-BE49-F238E27FC236}">
                  <a16:creationId xmlns:a16="http://schemas.microsoft.com/office/drawing/2014/main" id="{287E0713-8D3D-BA4F-DF97-97919D5E7051}"/>
                </a:ext>
              </a:extLst>
            </p:cNvPr>
            <p:cNvSpPr/>
            <p:nvPr/>
          </p:nvSpPr>
          <p:spPr>
            <a:xfrm>
              <a:off x="2726900" y="2913603"/>
              <a:ext cx="2641158" cy="1849851"/>
            </a:xfrm>
            <a:custGeom>
              <a:rect l="l" t="t" r="r" b="b"/>
              <a:pathLst>
                <a:path w="52529" h="36791" extrusionOk="0">
                  <a:moveTo>
                    <a:pt x="8835" y="1"/>
                  </a:moveTo>
                  <a:cubicBezTo>
                    <a:pt x="8817" y="1"/>
                    <a:pt x="8799" y="3"/>
                    <a:pt x="8781" y="7"/>
                  </a:cubicBezTo>
                  <a:cubicBezTo>
                    <a:pt x="7462" y="327"/>
                    <a:pt x="1" y="3109"/>
                    <a:pt x="248" y="4428"/>
                  </a:cubicBezTo>
                  <a:cubicBezTo>
                    <a:pt x="505" y="5757"/>
                    <a:pt x="3938" y="23277"/>
                    <a:pt x="10564" y="23453"/>
                  </a:cubicBezTo>
                  <a:cubicBezTo>
                    <a:pt x="10718" y="23457"/>
                    <a:pt x="10869" y="23459"/>
                    <a:pt x="11019" y="23459"/>
                  </a:cubicBezTo>
                  <a:cubicBezTo>
                    <a:pt x="17295" y="23459"/>
                    <a:pt x="19685" y="19959"/>
                    <a:pt x="19685" y="19959"/>
                  </a:cubicBezTo>
                  <a:cubicBezTo>
                    <a:pt x="19685" y="19959"/>
                    <a:pt x="20406" y="23185"/>
                    <a:pt x="20138" y="24163"/>
                  </a:cubicBezTo>
                  <a:cubicBezTo>
                    <a:pt x="19870" y="25153"/>
                    <a:pt x="19314" y="31604"/>
                    <a:pt x="20024" y="36262"/>
                  </a:cubicBezTo>
                  <a:cubicBezTo>
                    <a:pt x="20024" y="36262"/>
                    <a:pt x="26406" y="36791"/>
                    <a:pt x="33279" y="36791"/>
                  </a:cubicBezTo>
                  <a:cubicBezTo>
                    <a:pt x="38994" y="36791"/>
                    <a:pt x="45047" y="36425"/>
                    <a:pt x="48055" y="35087"/>
                  </a:cubicBezTo>
                  <a:cubicBezTo>
                    <a:pt x="48055" y="35087"/>
                    <a:pt x="47963" y="29811"/>
                    <a:pt x="47252" y="26946"/>
                  </a:cubicBezTo>
                  <a:cubicBezTo>
                    <a:pt x="47252" y="26946"/>
                    <a:pt x="52528" y="22741"/>
                    <a:pt x="51992" y="18980"/>
                  </a:cubicBezTo>
                  <a:cubicBezTo>
                    <a:pt x="51456" y="15218"/>
                    <a:pt x="46232" y="4387"/>
                    <a:pt x="37348" y="2285"/>
                  </a:cubicBezTo>
                  <a:lnTo>
                    <a:pt x="27671" y="3068"/>
                  </a:lnTo>
                  <a:cubicBezTo>
                    <a:pt x="27671" y="3068"/>
                    <a:pt x="20540" y="4686"/>
                    <a:pt x="13398" y="11508"/>
                  </a:cubicBezTo>
                  <a:cubicBezTo>
                    <a:pt x="13398" y="11508"/>
                    <a:pt x="10197" y="1"/>
                    <a:pt x="8835" y="1"/>
                  </a:cubicBezTo>
                  <a:close/>
                </a:path>
              </a:pathLst>
            </a:custGeom>
            <a:solidFill>
              <a:srgbClr val="6765C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456;p61">
              <a:extLst>
                <a:ext uri="{FF2B5EF4-FFF2-40B4-BE49-F238E27FC236}">
                  <a16:creationId xmlns:a16="http://schemas.microsoft.com/office/drawing/2014/main" id="{8E180A3A-D9CF-D153-B968-B478BD0BB9EC}"/>
                </a:ext>
              </a:extLst>
            </p:cNvPr>
            <p:cNvSpPr/>
            <p:nvPr/>
          </p:nvSpPr>
          <p:spPr>
            <a:xfrm>
              <a:off x="5192350" y="3688622"/>
              <a:ext cx="161751" cy="438894"/>
            </a:xfrm>
            <a:custGeom>
              <a:rect l="l" t="t" r="r" b="b"/>
              <a:pathLst>
                <a:path w="3217" h="8729" extrusionOk="0">
                  <a:moveTo>
                    <a:pt x="1845" y="0"/>
                  </a:moveTo>
                  <a:cubicBezTo>
                    <a:pt x="1103" y="928"/>
                    <a:pt x="1" y="2680"/>
                    <a:pt x="1" y="4895"/>
                  </a:cubicBezTo>
                  <a:cubicBezTo>
                    <a:pt x="1" y="6338"/>
                    <a:pt x="454" y="7668"/>
                    <a:pt x="970" y="8729"/>
                  </a:cubicBezTo>
                  <a:cubicBezTo>
                    <a:pt x="2154" y="7235"/>
                    <a:pt x="3216" y="5348"/>
                    <a:pt x="2958" y="3566"/>
                  </a:cubicBezTo>
                  <a:cubicBezTo>
                    <a:pt x="2834" y="2690"/>
                    <a:pt x="2454" y="1443"/>
                    <a:pt x="1845" y="0"/>
                  </a:cubicBezTo>
                  <a:close/>
                </a:path>
              </a:pathLst>
            </a:custGeom>
            <a:solidFill>
              <a:srgbClr val="191919">
                <a:alpha val="419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457;p61">
              <a:extLst>
                <a:ext uri="{FF2B5EF4-FFF2-40B4-BE49-F238E27FC236}">
                  <a16:creationId xmlns:a16="http://schemas.microsoft.com/office/drawing/2014/main" id="{480256EC-BD39-4DE5-1EBB-525CE0541545}"/>
                </a:ext>
              </a:extLst>
            </p:cNvPr>
            <p:cNvSpPr/>
            <p:nvPr/>
          </p:nvSpPr>
          <p:spPr>
            <a:xfrm>
              <a:off x="3055935" y="3949074"/>
              <a:ext cx="457095" cy="144002"/>
            </a:xfrm>
            <a:custGeom>
              <a:rect l="l" t="t" r="r" b="b"/>
              <a:pathLst>
                <a:path w="9091" h="2864" extrusionOk="0">
                  <a:moveTo>
                    <a:pt x="2777" y="0"/>
                  </a:moveTo>
                  <a:cubicBezTo>
                    <a:pt x="1620" y="0"/>
                    <a:pt x="673" y="219"/>
                    <a:pt x="1" y="447"/>
                  </a:cubicBezTo>
                  <a:cubicBezTo>
                    <a:pt x="1175" y="1879"/>
                    <a:pt x="2515" y="2817"/>
                    <a:pt x="4020" y="2859"/>
                  </a:cubicBezTo>
                  <a:cubicBezTo>
                    <a:pt x="4166" y="2862"/>
                    <a:pt x="4311" y="2864"/>
                    <a:pt x="4454" y="2864"/>
                  </a:cubicBezTo>
                  <a:cubicBezTo>
                    <a:pt x="6335" y="2864"/>
                    <a:pt x="7864" y="2557"/>
                    <a:pt x="9090" y="2117"/>
                  </a:cubicBezTo>
                  <a:cubicBezTo>
                    <a:pt x="6666" y="480"/>
                    <a:pt x="4491" y="0"/>
                    <a:pt x="2777" y="0"/>
                  </a:cubicBezTo>
                  <a:close/>
                </a:path>
              </a:pathLst>
            </a:custGeom>
            <a:solidFill>
              <a:srgbClr val="191919">
                <a:alpha val="419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458;p61">
              <a:extLst>
                <a:ext uri="{FF2B5EF4-FFF2-40B4-BE49-F238E27FC236}">
                  <a16:creationId xmlns:a16="http://schemas.microsoft.com/office/drawing/2014/main" id="{2BBF3852-5EFB-CD57-F708-E36ADD42125A}"/>
                </a:ext>
              </a:extLst>
            </p:cNvPr>
            <p:cNvSpPr/>
            <p:nvPr/>
          </p:nvSpPr>
          <p:spPr>
            <a:xfrm>
              <a:off x="2795834" y="3133629"/>
              <a:ext cx="26498" cy="26498"/>
            </a:xfrm>
            <a:custGeom>
              <a:rect l="l" t="t" r="r" b="b"/>
              <a:pathLst>
                <a:path w="527" h="527" extrusionOk="0">
                  <a:moveTo>
                    <a:pt x="258" y="1"/>
                  </a:moveTo>
                  <a:cubicBezTo>
                    <a:pt x="114" y="1"/>
                    <a:pt x="0" y="114"/>
                    <a:pt x="0" y="259"/>
                  </a:cubicBezTo>
                  <a:cubicBezTo>
                    <a:pt x="0" y="403"/>
                    <a:pt x="114" y="527"/>
                    <a:pt x="258" y="527"/>
                  </a:cubicBezTo>
                  <a:cubicBezTo>
                    <a:pt x="402" y="527"/>
                    <a:pt x="526" y="403"/>
                    <a:pt x="526" y="259"/>
                  </a:cubicBezTo>
                  <a:cubicBezTo>
                    <a:pt x="526" y="114"/>
                    <a:pt x="402" y="1"/>
                    <a:pt x="2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459;p61">
              <a:extLst>
                <a:ext uri="{FF2B5EF4-FFF2-40B4-BE49-F238E27FC236}">
                  <a16:creationId xmlns:a16="http://schemas.microsoft.com/office/drawing/2014/main" id="{BE33D689-9895-8E49-DFEB-2A0669AB2296}"/>
                </a:ext>
              </a:extLst>
            </p:cNvPr>
            <p:cNvSpPr/>
            <p:nvPr/>
          </p:nvSpPr>
          <p:spPr>
            <a:xfrm>
              <a:off x="2814488" y="3203619"/>
              <a:ext cx="26498" cy="26447"/>
            </a:xfrm>
            <a:custGeom>
              <a:rect l="l" t="t" r="r" b="b"/>
              <a:pathLst>
                <a:path w="527" h="526" extrusionOk="0">
                  <a:moveTo>
                    <a:pt x="258" y="0"/>
                  </a:moveTo>
                  <a:cubicBezTo>
                    <a:pt x="114" y="0"/>
                    <a:pt x="0" y="124"/>
                    <a:pt x="0" y="268"/>
                  </a:cubicBezTo>
                  <a:cubicBezTo>
                    <a:pt x="0" y="412"/>
                    <a:pt x="114" y="525"/>
                    <a:pt x="258" y="525"/>
                  </a:cubicBezTo>
                  <a:cubicBezTo>
                    <a:pt x="402" y="525"/>
                    <a:pt x="526" y="412"/>
                    <a:pt x="526" y="268"/>
                  </a:cubicBezTo>
                  <a:cubicBezTo>
                    <a:pt x="526" y="124"/>
                    <a:pt x="402" y="0"/>
                    <a:pt x="25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460;p61">
              <a:extLst>
                <a:ext uri="{FF2B5EF4-FFF2-40B4-BE49-F238E27FC236}">
                  <a16:creationId xmlns:a16="http://schemas.microsoft.com/office/drawing/2014/main" id="{EB00F426-02D0-A1C6-A56E-4BD9926FE761}"/>
                </a:ext>
              </a:extLst>
            </p:cNvPr>
            <p:cNvSpPr/>
            <p:nvPr/>
          </p:nvSpPr>
          <p:spPr>
            <a:xfrm>
              <a:off x="2847623" y="3091143"/>
              <a:ext cx="116147" cy="305250"/>
            </a:xfrm>
            <a:custGeom>
              <a:rect l="l" t="t" r="r" b="b"/>
              <a:pathLst>
                <a:path w="2310" h="6071" extrusionOk="0">
                  <a:moveTo>
                    <a:pt x="176" y="0"/>
                  </a:moveTo>
                  <a:lnTo>
                    <a:pt x="1" y="32"/>
                  </a:lnTo>
                  <a:cubicBezTo>
                    <a:pt x="1" y="42"/>
                    <a:pt x="413" y="2556"/>
                    <a:pt x="2155" y="6071"/>
                  </a:cubicBezTo>
                  <a:lnTo>
                    <a:pt x="2309" y="5998"/>
                  </a:lnTo>
                  <a:cubicBezTo>
                    <a:pt x="1443" y="4246"/>
                    <a:pt x="908" y="2752"/>
                    <a:pt x="589" y="1681"/>
                  </a:cubicBezTo>
                  <a:cubicBezTo>
                    <a:pt x="434" y="1155"/>
                    <a:pt x="330" y="733"/>
                    <a:pt x="259" y="444"/>
                  </a:cubicBezTo>
                  <a:cubicBezTo>
                    <a:pt x="227" y="300"/>
                    <a:pt x="207" y="186"/>
                    <a:pt x="197" y="114"/>
                  </a:cubicBezTo>
                  <a:cubicBezTo>
                    <a:pt x="186" y="73"/>
                    <a:pt x="186" y="52"/>
                    <a:pt x="176" y="32"/>
                  </a:cubicBezTo>
                  <a:lnTo>
                    <a:pt x="176" y="11"/>
                  </a:lnTo>
                  <a:lnTo>
                    <a:pt x="176"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461;p61">
              <a:extLst>
                <a:ext uri="{FF2B5EF4-FFF2-40B4-BE49-F238E27FC236}">
                  <a16:creationId xmlns:a16="http://schemas.microsoft.com/office/drawing/2014/main" id="{7351802B-7D0D-1002-9839-F619AC84E539}"/>
                </a:ext>
              </a:extLst>
            </p:cNvPr>
            <p:cNvSpPr/>
            <p:nvPr/>
          </p:nvSpPr>
          <p:spPr>
            <a:xfrm>
              <a:off x="4103678" y="3695863"/>
              <a:ext cx="886084" cy="955571"/>
            </a:xfrm>
            <a:custGeom>
              <a:rect l="l" t="t" r="r" b="b"/>
              <a:pathLst>
                <a:path w="17623" h="19005" extrusionOk="0">
                  <a:moveTo>
                    <a:pt x="9729" y="1"/>
                  </a:moveTo>
                  <a:lnTo>
                    <a:pt x="0" y="6101"/>
                  </a:lnTo>
                  <a:lnTo>
                    <a:pt x="8348" y="19004"/>
                  </a:lnTo>
                  <a:lnTo>
                    <a:pt x="17623" y="13872"/>
                  </a:lnTo>
                  <a:lnTo>
                    <a:pt x="9729" y="1"/>
                  </a:lnTo>
                  <a:close/>
                </a:path>
              </a:pathLst>
            </a:custGeom>
            <a:solidFill>
              <a:srgbClr val="FFB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1462;p61">
              <a:extLst>
                <a:ext uri="{FF2B5EF4-FFF2-40B4-BE49-F238E27FC236}">
                  <a16:creationId xmlns:a16="http://schemas.microsoft.com/office/drawing/2014/main" id="{8CCE7229-DD2B-C2F0-9C98-C48676F3CA47}"/>
                </a:ext>
              </a:extLst>
            </p:cNvPr>
            <p:cNvSpPr/>
            <p:nvPr/>
          </p:nvSpPr>
          <p:spPr>
            <a:xfrm>
              <a:off x="4217161" y="3822317"/>
              <a:ext cx="417726" cy="325915"/>
            </a:xfrm>
            <a:custGeom>
              <a:rect l="l" t="t" r="r" b="b"/>
              <a:pathLst>
                <a:path w="8308" h="6481" extrusionOk="0">
                  <a:moveTo>
                    <a:pt x="6947" y="0"/>
                  </a:moveTo>
                  <a:lnTo>
                    <a:pt x="1" y="4246"/>
                  </a:lnTo>
                  <a:lnTo>
                    <a:pt x="1371" y="6482"/>
                  </a:lnTo>
                  <a:lnTo>
                    <a:pt x="8307" y="2236"/>
                  </a:lnTo>
                  <a:lnTo>
                    <a:pt x="6947" y="0"/>
                  </a:lnTo>
                  <a:close/>
                </a:path>
              </a:pathLst>
            </a:custGeom>
            <a:solidFill>
              <a:srgbClr val="FFFFFF">
                <a:alpha val="173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1463;p61">
              <a:extLst>
                <a:ext uri="{FF2B5EF4-FFF2-40B4-BE49-F238E27FC236}">
                  <a16:creationId xmlns:a16="http://schemas.microsoft.com/office/drawing/2014/main" id="{34684969-C78B-6B14-1B5F-0ACF6BBB373B}"/>
                </a:ext>
              </a:extLst>
            </p:cNvPr>
            <p:cNvSpPr/>
            <p:nvPr/>
          </p:nvSpPr>
          <p:spPr>
            <a:xfrm>
              <a:off x="3717122" y="3473574"/>
              <a:ext cx="191768" cy="549259"/>
            </a:xfrm>
            <a:custGeom>
              <a:rect l="l" t="t" r="r" b="b"/>
              <a:pathLst>
                <a:path w="3814" h="10924" extrusionOk="0">
                  <a:moveTo>
                    <a:pt x="3680" y="0"/>
                  </a:moveTo>
                  <a:cubicBezTo>
                    <a:pt x="3669" y="0"/>
                    <a:pt x="2938" y="1041"/>
                    <a:pt x="2134" y="2402"/>
                  </a:cubicBezTo>
                  <a:cubicBezTo>
                    <a:pt x="1732" y="3082"/>
                    <a:pt x="1310" y="3834"/>
                    <a:pt x="959" y="4576"/>
                  </a:cubicBezTo>
                  <a:cubicBezTo>
                    <a:pt x="609" y="5318"/>
                    <a:pt x="330" y="6050"/>
                    <a:pt x="197" y="6689"/>
                  </a:cubicBezTo>
                  <a:cubicBezTo>
                    <a:pt x="52" y="7379"/>
                    <a:pt x="0" y="7997"/>
                    <a:pt x="0" y="8523"/>
                  </a:cubicBezTo>
                  <a:cubicBezTo>
                    <a:pt x="0" y="9286"/>
                    <a:pt x="104" y="9873"/>
                    <a:pt x="217" y="10275"/>
                  </a:cubicBezTo>
                  <a:cubicBezTo>
                    <a:pt x="268" y="10481"/>
                    <a:pt x="330" y="10635"/>
                    <a:pt x="371" y="10749"/>
                  </a:cubicBezTo>
                  <a:cubicBezTo>
                    <a:pt x="392" y="10800"/>
                    <a:pt x="403" y="10852"/>
                    <a:pt x="413" y="10883"/>
                  </a:cubicBezTo>
                  <a:cubicBezTo>
                    <a:pt x="423" y="10893"/>
                    <a:pt x="423" y="10903"/>
                    <a:pt x="423" y="10914"/>
                  </a:cubicBezTo>
                  <a:lnTo>
                    <a:pt x="433" y="10924"/>
                  </a:lnTo>
                  <a:lnTo>
                    <a:pt x="485" y="10914"/>
                  </a:lnTo>
                  <a:lnTo>
                    <a:pt x="609" y="10914"/>
                  </a:lnTo>
                  <a:cubicBezTo>
                    <a:pt x="609" y="10903"/>
                    <a:pt x="598" y="10893"/>
                    <a:pt x="598" y="10893"/>
                  </a:cubicBezTo>
                  <a:cubicBezTo>
                    <a:pt x="598" y="10873"/>
                    <a:pt x="598" y="10862"/>
                    <a:pt x="588" y="10852"/>
                  </a:cubicBezTo>
                  <a:cubicBezTo>
                    <a:pt x="578" y="10821"/>
                    <a:pt x="568" y="10790"/>
                    <a:pt x="547" y="10738"/>
                  </a:cubicBezTo>
                  <a:cubicBezTo>
                    <a:pt x="526" y="10667"/>
                    <a:pt x="485" y="10564"/>
                    <a:pt x="444" y="10440"/>
                  </a:cubicBezTo>
                  <a:cubicBezTo>
                    <a:pt x="320" y="10048"/>
                    <a:pt x="176" y="9409"/>
                    <a:pt x="176" y="8523"/>
                  </a:cubicBezTo>
                  <a:cubicBezTo>
                    <a:pt x="176" y="8008"/>
                    <a:pt x="227" y="7410"/>
                    <a:pt x="362" y="6719"/>
                  </a:cubicBezTo>
                  <a:cubicBezTo>
                    <a:pt x="495" y="6112"/>
                    <a:pt x="774" y="5390"/>
                    <a:pt x="1113" y="4658"/>
                  </a:cubicBezTo>
                  <a:cubicBezTo>
                    <a:pt x="1639" y="3545"/>
                    <a:pt x="2309" y="2412"/>
                    <a:pt x="2856" y="1546"/>
                  </a:cubicBezTo>
                  <a:cubicBezTo>
                    <a:pt x="3133" y="1113"/>
                    <a:pt x="3371" y="753"/>
                    <a:pt x="3546" y="495"/>
                  </a:cubicBezTo>
                  <a:cubicBezTo>
                    <a:pt x="3628" y="371"/>
                    <a:pt x="3701" y="268"/>
                    <a:pt x="3742" y="206"/>
                  </a:cubicBezTo>
                  <a:cubicBezTo>
                    <a:pt x="3772" y="165"/>
                    <a:pt x="3783" y="144"/>
                    <a:pt x="3804" y="124"/>
                  </a:cubicBezTo>
                  <a:cubicBezTo>
                    <a:pt x="3804" y="114"/>
                    <a:pt x="3814" y="114"/>
                    <a:pt x="3814" y="103"/>
                  </a:cubicBezTo>
                  <a:lnTo>
                    <a:pt x="3814" y="93"/>
                  </a:lnTo>
                  <a:lnTo>
                    <a:pt x="3680" y="0"/>
                  </a:ln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464;p61">
              <a:extLst>
                <a:ext uri="{FF2B5EF4-FFF2-40B4-BE49-F238E27FC236}">
                  <a16:creationId xmlns:a16="http://schemas.microsoft.com/office/drawing/2014/main" id="{7D18CFB3-69C1-EC53-C308-30C6348EC0A5}"/>
                </a:ext>
              </a:extLst>
            </p:cNvPr>
            <p:cNvSpPr/>
            <p:nvPr/>
          </p:nvSpPr>
          <p:spPr>
            <a:xfrm>
              <a:off x="3843075" y="3490116"/>
              <a:ext cx="20213" cy="73157"/>
            </a:xfrm>
            <a:custGeom>
              <a:rect l="l" t="t" r="r" b="b"/>
              <a:pathLst>
                <a:path w="402" h="1455" extrusionOk="0">
                  <a:moveTo>
                    <a:pt x="227" y="1"/>
                  </a:moveTo>
                  <a:lnTo>
                    <a:pt x="0" y="1423"/>
                  </a:lnTo>
                  <a:lnTo>
                    <a:pt x="175" y="1454"/>
                  </a:lnTo>
                  <a:lnTo>
                    <a:pt x="402" y="21"/>
                  </a:lnTo>
                  <a:lnTo>
                    <a:pt x="227" y="1"/>
                  </a:ln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1465;p61">
              <a:extLst>
                <a:ext uri="{FF2B5EF4-FFF2-40B4-BE49-F238E27FC236}">
                  <a16:creationId xmlns:a16="http://schemas.microsoft.com/office/drawing/2014/main" id="{D431146A-B3E8-DC98-EF32-F88BE68930F5}"/>
                </a:ext>
              </a:extLst>
            </p:cNvPr>
            <p:cNvSpPr/>
            <p:nvPr/>
          </p:nvSpPr>
          <p:spPr>
            <a:xfrm>
              <a:off x="4145662" y="4212994"/>
              <a:ext cx="442565" cy="479923"/>
            </a:xfrm>
            <a:custGeom>
              <a:rect l="l" t="t" r="r" b="b"/>
              <a:pathLst>
                <a:path w="8802" h="9545" extrusionOk="0">
                  <a:moveTo>
                    <a:pt x="4514" y="1"/>
                  </a:moveTo>
                  <a:cubicBezTo>
                    <a:pt x="4514" y="1"/>
                    <a:pt x="1020" y="917"/>
                    <a:pt x="917" y="1453"/>
                  </a:cubicBezTo>
                  <a:cubicBezTo>
                    <a:pt x="825" y="1989"/>
                    <a:pt x="1402" y="2278"/>
                    <a:pt x="1402" y="2278"/>
                  </a:cubicBezTo>
                  <a:cubicBezTo>
                    <a:pt x="1402" y="2278"/>
                    <a:pt x="1" y="3638"/>
                    <a:pt x="433" y="4277"/>
                  </a:cubicBezTo>
                  <a:cubicBezTo>
                    <a:pt x="813" y="4817"/>
                    <a:pt x="1292" y="4855"/>
                    <a:pt x="1421" y="4855"/>
                  </a:cubicBezTo>
                  <a:cubicBezTo>
                    <a:pt x="1442" y="4855"/>
                    <a:pt x="1453" y="4854"/>
                    <a:pt x="1453" y="4854"/>
                  </a:cubicBezTo>
                  <a:lnTo>
                    <a:pt x="1453" y="4854"/>
                  </a:lnTo>
                  <a:cubicBezTo>
                    <a:pt x="1453" y="4854"/>
                    <a:pt x="1366" y="6507"/>
                    <a:pt x="2381" y="6507"/>
                  </a:cubicBezTo>
                  <a:cubicBezTo>
                    <a:pt x="2411" y="6507"/>
                    <a:pt x="2442" y="6506"/>
                    <a:pt x="2474" y="6503"/>
                  </a:cubicBezTo>
                  <a:lnTo>
                    <a:pt x="2474" y="6503"/>
                  </a:lnTo>
                  <a:cubicBezTo>
                    <a:pt x="2474" y="6503"/>
                    <a:pt x="2113" y="7977"/>
                    <a:pt x="3597" y="8204"/>
                  </a:cubicBezTo>
                  <a:cubicBezTo>
                    <a:pt x="3597" y="8204"/>
                    <a:pt x="3562" y="9545"/>
                    <a:pt x="4958" y="9545"/>
                  </a:cubicBezTo>
                  <a:cubicBezTo>
                    <a:pt x="5080" y="9545"/>
                    <a:pt x="5214" y="9535"/>
                    <a:pt x="5359" y="9512"/>
                  </a:cubicBezTo>
                  <a:cubicBezTo>
                    <a:pt x="7173" y="9244"/>
                    <a:pt x="8802" y="6761"/>
                    <a:pt x="8802" y="6761"/>
                  </a:cubicBezTo>
                  <a:cubicBezTo>
                    <a:pt x="8802" y="6761"/>
                    <a:pt x="6998" y="5153"/>
                    <a:pt x="6050" y="3473"/>
                  </a:cubicBezTo>
                  <a:cubicBezTo>
                    <a:pt x="5112" y="1783"/>
                    <a:pt x="4514" y="1"/>
                    <a:pt x="4514" y="1"/>
                  </a:cubicBezTo>
                  <a:close/>
                </a:path>
              </a:pathLst>
            </a:custGeom>
            <a:solidFill>
              <a:srgbClr val="9754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1466;p61">
              <a:extLst>
                <a:ext uri="{FF2B5EF4-FFF2-40B4-BE49-F238E27FC236}">
                  <a16:creationId xmlns:a16="http://schemas.microsoft.com/office/drawing/2014/main" id="{634202BD-88DF-98FA-AD27-14F4E468C68C}"/>
                </a:ext>
              </a:extLst>
            </p:cNvPr>
            <p:cNvSpPr/>
            <p:nvPr/>
          </p:nvSpPr>
          <p:spPr>
            <a:xfrm>
              <a:off x="4169998" y="4242006"/>
              <a:ext cx="167935" cy="145661"/>
            </a:xfrm>
            <a:custGeom>
              <a:rect l="l" t="t" r="r" b="b"/>
              <a:pathLst>
                <a:path w="3340" h="2897" extrusionOk="0">
                  <a:moveTo>
                    <a:pt x="3257" y="1"/>
                  </a:moveTo>
                  <a:cubicBezTo>
                    <a:pt x="3257" y="11"/>
                    <a:pt x="2608" y="351"/>
                    <a:pt x="1876" y="876"/>
                  </a:cubicBezTo>
                  <a:cubicBezTo>
                    <a:pt x="1516" y="1134"/>
                    <a:pt x="1124" y="1443"/>
                    <a:pt x="794" y="1773"/>
                  </a:cubicBezTo>
                  <a:cubicBezTo>
                    <a:pt x="619" y="1938"/>
                    <a:pt x="465" y="2113"/>
                    <a:pt x="330" y="2288"/>
                  </a:cubicBezTo>
                  <a:cubicBezTo>
                    <a:pt x="197" y="2463"/>
                    <a:pt x="83" y="2649"/>
                    <a:pt x="1" y="2834"/>
                  </a:cubicBezTo>
                  <a:lnTo>
                    <a:pt x="165" y="2896"/>
                  </a:lnTo>
                  <a:cubicBezTo>
                    <a:pt x="238" y="2731"/>
                    <a:pt x="341" y="2556"/>
                    <a:pt x="475" y="2392"/>
                  </a:cubicBezTo>
                  <a:cubicBezTo>
                    <a:pt x="691" y="2092"/>
                    <a:pt x="990" y="1804"/>
                    <a:pt x="1299" y="1546"/>
                  </a:cubicBezTo>
                  <a:cubicBezTo>
                    <a:pt x="1763" y="1144"/>
                    <a:pt x="2278" y="794"/>
                    <a:pt x="2670" y="546"/>
                  </a:cubicBezTo>
                  <a:cubicBezTo>
                    <a:pt x="2865" y="433"/>
                    <a:pt x="3030" y="330"/>
                    <a:pt x="3154" y="258"/>
                  </a:cubicBezTo>
                  <a:cubicBezTo>
                    <a:pt x="3206" y="227"/>
                    <a:pt x="3257" y="207"/>
                    <a:pt x="3288" y="186"/>
                  </a:cubicBezTo>
                  <a:cubicBezTo>
                    <a:pt x="3298" y="175"/>
                    <a:pt x="3319" y="175"/>
                    <a:pt x="3319" y="166"/>
                  </a:cubicBezTo>
                  <a:lnTo>
                    <a:pt x="3330" y="166"/>
                  </a:lnTo>
                  <a:lnTo>
                    <a:pt x="3340" y="155"/>
                  </a:lnTo>
                  <a:lnTo>
                    <a:pt x="3257" y="1"/>
                  </a:ln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1467;p61">
              <a:extLst>
                <a:ext uri="{FF2B5EF4-FFF2-40B4-BE49-F238E27FC236}">
                  <a16:creationId xmlns:a16="http://schemas.microsoft.com/office/drawing/2014/main" id="{F38792D3-74EE-1C87-D7BA-9F8B111477B4}"/>
                </a:ext>
              </a:extLst>
            </p:cNvPr>
            <p:cNvSpPr/>
            <p:nvPr/>
          </p:nvSpPr>
          <p:spPr>
            <a:xfrm>
              <a:off x="4369511" y="3740411"/>
              <a:ext cx="763854" cy="825497"/>
            </a:xfrm>
            <a:custGeom>
              <a:rect l="l" t="t" r="r" b="b"/>
              <a:pathLst>
                <a:path w="15192" h="16418" extrusionOk="0">
                  <a:moveTo>
                    <a:pt x="11852" y="1"/>
                  </a:moveTo>
                  <a:cubicBezTo>
                    <a:pt x="11852" y="1"/>
                    <a:pt x="835" y="7400"/>
                    <a:pt x="1" y="8688"/>
                  </a:cubicBezTo>
                  <a:cubicBezTo>
                    <a:pt x="1" y="8688"/>
                    <a:pt x="1608" y="14871"/>
                    <a:pt x="4772" y="16417"/>
                  </a:cubicBezTo>
                  <a:cubicBezTo>
                    <a:pt x="4772" y="16417"/>
                    <a:pt x="12810" y="12233"/>
                    <a:pt x="15191" y="9780"/>
                  </a:cubicBezTo>
                  <a:lnTo>
                    <a:pt x="11852" y="1"/>
                  </a:lnTo>
                  <a:close/>
                </a:path>
              </a:pathLst>
            </a:custGeom>
            <a:solidFill>
              <a:srgbClr val="6765C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1468;p61">
              <a:extLst>
                <a:ext uri="{FF2B5EF4-FFF2-40B4-BE49-F238E27FC236}">
                  <a16:creationId xmlns:a16="http://schemas.microsoft.com/office/drawing/2014/main" id="{0E76EB97-187D-52AD-C57C-40ED228FCEBE}"/>
                </a:ext>
              </a:extLst>
            </p:cNvPr>
            <p:cNvSpPr/>
            <p:nvPr/>
          </p:nvSpPr>
          <p:spPr>
            <a:xfrm>
              <a:off x="4364835" y="3736791"/>
              <a:ext cx="772100" cy="833793"/>
            </a:xfrm>
            <a:custGeom>
              <a:rect l="l" t="t" r="r" b="b"/>
              <a:pathLst>
                <a:path w="15356" h="16583" extrusionOk="0">
                  <a:moveTo>
                    <a:pt x="11893" y="0"/>
                  </a:moveTo>
                  <a:cubicBezTo>
                    <a:pt x="11893" y="0"/>
                    <a:pt x="9142" y="1845"/>
                    <a:pt x="6287" y="3865"/>
                  </a:cubicBezTo>
                  <a:cubicBezTo>
                    <a:pt x="4855" y="4864"/>
                    <a:pt x="3401" y="5916"/>
                    <a:pt x="2247" y="6792"/>
                  </a:cubicBezTo>
                  <a:cubicBezTo>
                    <a:pt x="1670" y="7225"/>
                    <a:pt x="1175" y="7626"/>
                    <a:pt x="784" y="7946"/>
                  </a:cubicBezTo>
                  <a:cubicBezTo>
                    <a:pt x="598" y="8111"/>
                    <a:pt x="433" y="8265"/>
                    <a:pt x="310" y="8389"/>
                  </a:cubicBezTo>
                  <a:cubicBezTo>
                    <a:pt x="238" y="8451"/>
                    <a:pt x="186" y="8513"/>
                    <a:pt x="135" y="8565"/>
                  </a:cubicBezTo>
                  <a:cubicBezTo>
                    <a:pt x="94" y="8616"/>
                    <a:pt x="52" y="8668"/>
                    <a:pt x="21" y="8709"/>
                  </a:cubicBezTo>
                  <a:lnTo>
                    <a:pt x="0" y="8750"/>
                  </a:lnTo>
                  <a:lnTo>
                    <a:pt x="11" y="8781"/>
                  </a:lnTo>
                  <a:cubicBezTo>
                    <a:pt x="11" y="8781"/>
                    <a:pt x="413" y="10337"/>
                    <a:pt x="1216" y="12078"/>
                  </a:cubicBezTo>
                  <a:cubicBezTo>
                    <a:pt x="1619" y="12955"/>
                    <a:pt x="2113" y="13872"/>
                    <a:pt x="2711" y="14675"/>
                  </a:cubicBezTo>
                  <a:cubicBezTo>
                    <a:pt x="3010" y="15078"/>
                    <a:pt x="3339" y="15449"/>
                    <a:pt x="3690" y="15779"/>
                  </a:cubicBezTo>
                  <a:cubicBezTo>
                    <a:pt x="4040" y="16098"/>
                    <a:pt x="4422" y="16366"/>
                    <a:pt x="4823" y="16562"/>
                  </a:cubicBezTo>
                  <a:lnTo>
                    <a:pt x="4865" y="16582"/>
                  </a:lnTo>
                  <a:lnTo>
                    <a:pt x="4896" y="16562"/>
                  </a:lnTo>
                  <a:cubicBezTo>
                    <a:pt x="4896" y="16562"/>
                    <a:pt x="6916" y="15520"/>
                    <a:pt x="9224" y="14160"/>
                  </a:cubicBezTo>
                  <a:cubicBezTo>
                    <a:pt x="10379" y="13491"/>
                    <a:pt x="11615" y="12738"/>
                    <a:pt x="12708" y="11996"/>
                  </a:cubicBezTo>
                  <a:cubicBezTo>
                    <a:pt x="13253" y="11625"/>
                    <a:pt x="13759" y="11265"/>
                    <a:pt x="14212" y="10914"/>
                  </a:cubicBezTo>
                  <a:cubicBezTo>
                    <a:pt x="14666" y="10564"/>
                    <a:pt x="15047" y="10223"/>
                    <a:pt x="15356" y="9914"/>
                  </a:cubicBezTo>
                  <a:lnTo>
                    <a:pt x="15222" y="9791"/>
                  </a:lnTo>
                  <a:cubicBezTo>
                    <a:pt x="14934" y="10100"/>
                    <a:pt x="14552" y="10430"/>
                    <a:pt x="14098" y="10770"/>
                  </a:cubicBezTo>
                  <a:cubicBezTo>
                    <a:pt x="13326" y="11378"/>
                    <a:pt x="12347" y="12037"/>
                    <a:pt x="11337" y="12676"/>
                  </a:cubicBezTo>
                  <a:cubicBezTo>
                    <a:pt x="9811" y="13645"/>
                    <a:pt x="8183" y="14572"/>
                    <a:pt x="6937" y="15263"/>
                  </a:cubicBezTo>
                  <a:cubicBezTo>
                    <a:pt x="6307" y="15614"/>
                    <a:pt x="5782" y="15902"/>
                    <a:pt x="5411" y="16098"/>
                  </a:cubicBezTo>
                  <a:cubicBezTo>
                    <a:pt x="5226" y="16201"/>
                    <a:pt x="5071" y="16273"/>
                    <a:pt x="4978" y="16324"/>
                  </a:cubicBezTo>
                  <a:cubicBezTo>
                    <a:pt x="4927" y="16356"/>
                    <a:pt x="4885" y="16376"/>
                    <a:pt x="4855" y="16386"/>
                  </a:cubicBezTo>
                  <a:lnTo>
                    <a:pt x="4855" y="16386"/>
                  </a:lnTo>
                  <a:cubicBezTo>
                    <a:pt x="4098" y="16002"/>
                    <a:pt x="3432" y="15352"/>
                    <a:pt x="2855" y="14572"/>
                  </a:cubicBezTo>
                  <a:cubicBezTo>
                    <a:pt x="1969" y="13388"/>
                    <a:pt x="1299" y="11934"/>
                    <a:pt x="856" y="10770"/>
                  </a:cubicBezTo>
                  <a:cubicBezTo>
                    <a:pt x="629" y="10182"/>
                    <a:pt x="465" y="9678"/>
                    <a:pt x="351" y="9317"/>
                  </a:cubicBezTo>
                  <a:cubicBezTo>
                    <a:pt x="289" y="9131"/>
                    <a:pt x="248" y="8987"/>
                    <a:pt x="217" y="8894"/>
                  </a:cubicBezTo>
                  <a:cubicBezTo>
                    <a:pt x="207" y="8844"/>
                    <a:pt x="197" y="8804"/>
                    <a:pt x="187" y="8783"/>
                  </a:cubicBezTo>
                  <a:lnTo>
                    <a:pt x="187" y="8783"/>
                  </a:lnTo>
                  <a:cubicBezTo>
                    <a:pt x="211" y="8751"/>
                    <a:pt x="237" y="8717"/>
                    <a:pt x="268" y="8678"/>
                  </a:cubicBezTo>
                  <a:cubicBezTo>
                    <a:pt x="351" y="8585"/>
                    <a:pt x="474" y="8462"/>
                    <a:pt x="629" y="8327"/>
                  </a:cubicBezTo>
                  <a:cubicBezTo>
                    <a:pt x="907" y="8070"/>
                    <a:pt x="1299" y="7750"/>
                    <a:pt x="1773" y="7379"/>
                  </a:cubicBezTo>
                  <a:cubicBezTo>
                    <a:pt x="2588" y="6740"/>
                    <a:pt x="3628" y="5968"/>
                    <a:pt x="4741" y="5164"/>
                  </a:cubicBezTo>
                  <a:cubicBezTo>
                    <a:pt x="6411" y="3968"/>
                    <a:pt x="8224" y="2711"/>
                    <a:pt x="9616" y="1752"/>
                  </a:cubicBezTo>
                  <a:cubicBezTo>
                    <a:pt x="10317" y="1278"/>
                    <a:pt x="10904" y="877"/>
                    <a:pt x="11327" y="588"/>
                  </a:cubicBezTo>
                  <a:cubicBezTo>
                    <a:pt x="11533" y="444"/>
                    <a:pt x="11698" y="341"/>
                    <a:pt x="11811" y="258"/>
                  </a:cubicBezTo>
                  <a:cubicBezTo>
                    <a:pt x="11872" y="217"/>
                    <a:pt x="11914" y="196"/>
                    <a:pt x="11945" y="176"/>
                  </a:cubicBezTo>
                  <a:cubicBezTo>
                    <a:pt x="11976" y="155"/>
                    <a:pt x="11986" y="145"/>
                    <a:pt x="11986" y="145"/>
                  </a:cubicBezTo>
                  <a:lnTo>
                    <a:pt x="11893" y="0"/>
                  </a:ln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1469;p61">
              <a:extLst>
                <a:ext uri="{FF2B5EF4-FFF2-40B4-BE49-F238E27FC236}">
                  <a16:creationId xmlns:a16="http://schemas.microsoft.com/office/drawing/2014/main" id="{8EBE7838-45CF-4983-E1E4-F60B69D02BB8}"/>
                </a:ext>
              </a:extLst>
            </p:cNvPr>
            <p:cNvSpPr/>
            <p:nvPr/>
          </p:nvSpPr>
          <p:spPr>
            <a:xfrm>
              <a:off x="4747770" y="3563726"/>
              <a:ext cx="114538" cy="243054"/>
            </a:xfrm>
            <a:custGeom>
              <a:rect l="l" t="t" r="r" b="b"/>
              <a:pathLst>
                <a:path w="2278" h="4834" extrusionOk="0">
                  <a:moveTo>
                    <a:pt x="155" y="0"/>
                  </a:moveTo>
                  <a:lnTo>
                    <a:pt x="1" y="73"/>
                  </a:lnTo>
                  <a:lnTo>
                    <a:pt x="2124" y="4834"/>
                  </a:lnTo>
                  <a:lnTo>
                    <a:pt x="2278" y="4761"/>
                  </a:lnTo>
                  <a:lnTo>
                    <a:pt x="155" y="0"/>
                  </a:ln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470;p61">
              <a:extLst>
                <a:ext uri="{FF2B5EF4-FFF2-40B4-BE49-F238E27FC236}">
                  <a16:creationId xmlns:a16="http://schemas.microsoft.com/office/drawing/2014/main" id="{E4002DD8-B5B6-4051-DA17-92C7BE01C35D}"/>
                </a:ext>
              </a:extLst>
            </p:cNvPr>
            <p:cNvSpPr/>
            <p:nvPr/>
          </p:nvSpPr>
          <p:spPr>
            <a:xfrm>
              <a:off x="4730172" y="3581877"/>
              <a:ext cx="43040" cy="31123"/>
            </a:xfrm>
            <a:custGeom>
              <a:rect l="l" t="t" r="r" b="b"/>
              <a:pathLst>
                <a:path w="856" h="619" extrusionOk="0">
                  <a:moveTo>
                    <a:pt x="93" y="0"/>
                  </a:moveTo>
                  <a:lnTo>
                    <a:pt x="0" y="145"/>
                  </a:lnTo>
                  <a:lnTo>
                    <a:pt x="763" y="619"/>
                  </a:lnTo>
                  <a:lnTo>
                    <a:pt x="855" y="474"/>
                  </a:lnTo>
                  <a:lnTo>
                    <a:pt x="93" y="0"/>
                  </a:ln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1471;p61">
              <a:extLst>
                <a:ext uri="{FF2B5EF4-FFF2-40B4-BE49-F238E27FC236}">
                  <a16:creationId xmlns:a16="http://schemas.microsoft.com/office/drawing/2014/main" id="{43733A20-C8B4-EF62-2269-4A05047F8424}"/>
                </a:ext>
              </a:extLst>
            </p:cNvPr>
            <p:cNvSpPr/>
            <p:nvPr/>
          </p:nvSpPr>
          <p:spPr>
            <a:xfrm>
              <a:off x="4626544" y="4479831"/>
              <a:ext cx="26447" cy="26498"/>
            </a:xfrm>
            <a:custGeom>
              <a:rect l="l" t="t" r="r" b="b"/>
              <a:pathLst>
                <a:path w="526" h="527" extrusionOk="0">
                  <a:moveTo>
                    <a:pt x="268" y="0"/>
                  </a:moveTo>
                  <a:cubicBezTo>
                    <a:pt x="124" y="0"/>
                    <a:pt x="0" y="124"/>
                    <a:pt x="0" y="268"/>
                  </a:cubicBezTo>
                  <a:cubicBezTo>
                    <a:pt x="0" y="413"/>
                    <a:pt x="124" y="526"/>
                    <a:pt x="268" y="526"/>
                  </a:cubicBezTo>
                  <a:cubicBezTo>
                    <a:pt x="412" y="526"/>
                    <a:pt x="525" y="413"/>
                    <a:pt x="525" y="268"/>
                  </a:cubicBezTo>
                  <a:cubicBezTo>
                    <a:pt x="525" y="124"/>
                    <a:pt x="412" y="0"/>
                    <a:pt x="26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1472;p61">
              <a:extLst>
                <a:ext uri="{FF2B5EF4-FFF2-40B4-BE49-F238E27FC236}">
                  <a16:creationId xmlns:a16="http://schemas.microsoft.com/office/drawing/2014/main" id="{E92DF01D-737C-6CC7-0995-A25C2B01C3CF}"/>
                </a:ext>
              </a:extLst>
            </p:cNvPr>
            <p:cNvSpPr/>
            <p:nvPr/>
          </p:nvSpPr>
          <p:spPr>
            <a:xfrm>
              <a:off x="4707345" y="4434227"/>
              <a:ext cx="26498" cy="26498"/>
            </a:xfrm>
            <a:custGeom>
              <a:rect l="l" t="t" r="r" b="b"/>
              <a:pathLst>
                <a:path w="527" h="527" extrusionOk="0">
                  <a:moveTo>
                    <a:pt x="269" y="1"/>
                  </a:moveTo>
                  <a:cubicBezTo>
                    <a:pt x="125" y="1"/>
                    <a:pt x="1" y="124"/>
                    <a:pt x="1" y="269"/>
                  </a:cubicBezTo>
                  <a:cubicBezTo>
                    <a:pt x="1" y="413"/>
                    <a:pt x="125" y="527"/>
                    <a:pt x="269" y="527"/>
                  </a:cubicBezTo>
                  <a:cubicBezTo>
                    <a:pt x="413" y="527"/>
                    <a:pt x="526" y="413"/>
                    <a:pt x="526" y="269"/>
                  </a:cubicBezTo>
                  <a:cubicBezTo>
                    <a:pt x="526" y="124"/>
                    <a:pt x="413" y="1"/>
                    <a:pt x="2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1473;p61">
              <a:extLst>
                <a:ext uri="{FF2B5EF4-FFF2-40B4-BE49-F238E27FC236}">
                  <a16:creationId xmlns:a16="http://schemas.microsoft.com/office/drawing/2014/main" id="{A3036DE1-5B47-EC99-F3D8-1D0C0334B529}"/>
                </a:ext>
              </a:extLst>
            </p:cNvPr>
            <p:cNvSpPr/>
            <p:nvPr/>
          </p:nvSpPr>
          <p:spPr>
            <a:xfrm>
              <a:off x="4579331" y="4254928"/>
              <a:ext cx="354021" cy="226009"/>
            </a:xfrm>
            <a:custGeom>
              <a:rect l="l" t="t" r="r" b="b"/>
              <a:pathLst>
                <a:path w="7041" h="4495" extrusionOk="0">
                  <a:moveTo>
                    <a:pt x="6926" y="1"/>
                  </a:moveTo>
                  <a:cubicBezTo>
                    <a:pt x="6319" y="496"/>
                    <a:pt x="5587" y="1011"/>
                    <a:pt x="4814" y="1516"/>
                  </a:cubicBezTo>
                  <a:cubicBezTo>
                    <a:pt x="3670" y="2258"/>
                    <a:pt x="2464" y="2969"/>
                    <a:pt x="1547" y="3484"/>
                  </a:cubicBezTo>
                  <a:cubicBezTo>
                    <a:pt x="1083" y="3752"/>
                    <a:pt x="702" y="3958"/>
                    <a:pt x="424" y="4113"/>
                  </a:cubicBezTo>
                  <a:cubicBezTo>
                    <a:pt x="290" y="4185"/>
                    <a:pt x="186" y="4237"/>
                    <a:pt x="115" y="4278"/>
                  </a:cubicBezTo>
                  <a:cubicBezTo>
                    <a:pt x="73" y="4299"/>
                    <a:pt x="42" y="4319"/>
                    <a:pt x="22" y="4329"/>
                  </a:cubicBezTo>
                  <a:cubicBezTo>
                    <a:pt x="22" y="4329"/>
                    <a:pt x="12" y="4329"/>
                    <a:pt x="1" y="4340"/>
                  </a:cubicBezTo>
                  <a:lnTo>
                    <a:pt x="83" y="4494"/>
                  </a:lnTo>
                  <a:cubicBezTo>
                    <a:pt x="83" y="4494"/>
                    <a:pt x="1207" y="3907"/>
                    <a:pt x="2639" y="3062"/>
                  </a:cubicBezTo>
                  <a:cubicBezTo>
                    <a:pt x="3351" y="2639"/>
                    <a:pt x="4144" y="2155"/>
                    <a:pt x="4917" y="1660"/>
                  </a:cubicBezTo>
                  <a:cubicBezTo>
                    <a:pt x="5680" y="1155"/>
                    <a:pt x="6422" y="630"/>
                    <a:pt x="7040" y="135"/>
                  </a:cubicBezTo>
                  <a:lnTo>
                    <a:pt x="692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1474;p61">
              <a:extLst>
                <a:ext uri="{FF2B5EF4-FFF2-40B4-BE49-F238E27FC236}">
                  <a16:creationId xmlns:a16="http://schemas.microsoft.com/office/drawing/2014/main" id="{B49FEB0A-5D64-1B68-01F1-259538A92A19}"/>
                </a:ext>
              </a:extLst>
            </p:cNvPr>
            <p:cNvSpPr/>
            <p:nvPr/>
          </p:nvSpPr>
          <p:spPr>
            <a:xfrm>
              <a:off x="4112025" y="2939598"/>
              <a:ext cx="492794" cy="273875"/>
            </a:xfrm>
            <a:custGeom>
              <a:rect l="l" t="t" r="r" b="b"/>
              <a:pathLst>
                <a:path w="9801" h="5447" extrusionOk="0">
                  <a:moveTo>
                    <a:pt x="8168" y="0"/>
                  </a:moveTo>
                  <a:cubicBezTo>
                    <a:pt x="7222" y="0"/>
                    <a:pt x="5128" y="1512"/>
                    <a:pt x="4142" y="1768"/>
                  </a:cubicBezTo>
                  <a:cubicBezTo>
                    <a:pt x="3931" y="1825"/>
                    <a:pt x="3706" y="1847"/>
                    <a:pt x="3478" y="1847"/>
                  </a:cubicBezTo>
                  <a:cubicBezTo>
                    <a:pt x="2639" y="1847"/>
                    <a:pt x="1767" y="1541"/>
                    <a:pt x="1410" y="1541"/>
                  </a:cubicBezTo>
                  <a:cubicBezTo>
                    <a:pt x="1374" y="1541"/>
                    <a:pt x="1343" y="1544"/>
                    <a:pt x="1318" y="1551"/>
                  </a:cubicBezTo>
                  <a:cubicBezTo>
                    <a:pt x="968" y="1644"/>
                    <a:pt x="938" y="2304"/>
                    <a:pt x="938" y="2304"/>
                  </a:cubicBezTo>
                  <a:lnTo>
                    <a:pt x="123" y="2551"/>
                  </a:lnTo>
                  <a:cubicBezTo>
                    <a:pt x="123" y="2551"/>
                    <a:pt x="1" y="5447"/>
                    <a:pt x="4635" y="5447"/>
                  </a:cubicBezTo>
                  <a:cubicBezTo>
                    <a:pt x="4659" y="5447"/>
                    <a:pt x="4684" y="5447"/>
                    <a:pt x="4709" y="5447"/>
                  </a:cubicBezTo>
                  <a:cubicBezTo>
                    <a:pt x="9769" y="5416"/>
                    <a:pt x="9800" y="1768"/>
                    <a:pt x="9800" y="1768"/>
                  </a:cubicBezTo>
                  <a:lnTo>
                    <a:pt x="8697" y="1459"/>
                  </a:lnTo>
                  <a:cubicBezTo>
                    <a:pt x="8697" y="1459"/>
                    <a:pt x="9171" y="356"/>
                    <a:pt x="8388" y="37"/>
                  </a:cubicBezTo>
                  <a:cubicBezTo>
                    <a:pt x="8324" y="12"/>
                    <a:pt x="8251" y="0"/>
                    <a:pt x="816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1475;p61">
              <a:extLst>
                <a:ext uri="{FF2B5EF4-FFF2-40B4-BE49-F238E27FC236}">
                  <a16:creationId xmlns:a16="http://schemas.microsoft.com/office/drawing/2014/main" id="{591E5F02-661B-C05F-DA55-66E7201B43BA}"/>
                </a:ext>
              </a:extLst>
            </p:cNvPr>
            <p:cNvSpPr/>
            <p:nvPr/>
          </p:nvSpPr>
          <p:spPr>
            <a:xfrm>
              <a:off x="4193328" y="3025829"/>
              <a:ext cx="337379" cy="78336"/>
            </a:xfrm>
            <a:custGeom>
              <a:rect l="l" t="t" r="r" b="b"/>
              <a:pathLst>
                <a:path w="6710" h="1558" extrusionOk="0">
                  <a:moveTo>
                    <a:pt x="6606" y="1"/>
                  </a:moveTo>
                  <a:cubicBezTo>
                    <a:pt x="5875" y="548"/>
                    <a:pt x="5153" y="887"/>
                    <a:pt x="4473" y="1104"/>
                  </a:cubicBezTo>
                  <a:cubicBezTo>
                    <a:pt x="3793" y="1310"/>
                    <a:pt x="3154" y="1382"/>
                    <a:pt x="2577" y="1382"/>
                  </a:cubicBezTo>
                  <a:cubicBezTo>
                    <a:pt x="1835" y="1382"/>
                    <a:pt x="1206" y="1258"/>
                    <a:pt x="763" y="1125"/>
                  </a:cubicBezTo>
                  <a:cubicBezTo>
                    <a:pt x="546" y="1063"/>
                    <a:pt x="372" y="1001"/>
                    <a:pt x="258" y="949"/>
                  </a:cubicBezTo>
                  <a:cubicBezTo>
                    <a:pt x="196" y="928"/>
                    <a:pt x="155" y="908"/>
                    <a:pt x="124" y="887"/>
                  </a:cubicBezTo>
                  <a:cubicBezTo>
                    <a:pt x="114" y="887"/>
                    <a:pt x="93" y="877"/>
                    <a:pt x="93" y="877"/>
                  </a:cubicBezTo>
                  <a:lnTo>
                    <a:pt x="83" y="877"/>
                  </a:lnTo>
                  <a:lnTo>
                    <a:pt x="83" y="867"/>
                  </a:lnTo>
                  <a:lnTo>
                    <a:pt x="1" y="1032"/>
                  </a:lnTo>
                  <a:cubicBezTo>
                    <a:pt x="1" y="1032"/>
                    <a:pt x="269" y="1166"/>
                    <a:pt x="722" y="1290"/>
                  </a:cubicBezTo>
                  <a:cubicBezTo>
                    <a:pt x="1176" y="1423"/>
                    <a:pt x="1814" y="1558"/>
                    <a:pt x="2577" y="1558"/>
                  </a:cubicBezTo>
                  <a:cubicBezTo>
                    <a:pt x="3164" y="1558"/>
                    <a:pt x="3824" y="1485"/>
                    <a:pt x="4524" y="1269"/>
                  </a:cubicBezTo>
                  <a:cubicBezTo>
                    <a:pt x="5225" y="1052"/>
                    <a:pt x="5967" y="692"/>
                    <a:pt x="6709" y="145"/>
                  </a:cubicBezTo>
                  <a:lnTo>
                    <a:pt x="6606" y="1"/>
                  </a:ln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61" name="组合 13">
            <a:extLst>
              <a:ext uri="{FF2B5EF4-FFF2-40B4-BE49-F238E27FC236}">
                <a16:creationId xmlns:a16="http://schemas.microsoft.com/office/drawing/2014/main" id="{7D5B974D-5E01-DE78-051A-423A16615AD3}"/>
              </a:ext>
            </a:extLst>
          </p:cNvPr>
          <p:cNvGrpSpPr/>
          <p:nvPr/>
        </p:nvGrpSpPr>
        <p:grpSpPr>
          <a:xfrm>
            <a:off x="566129" y="1306869"/>
            <a:ext cx="2181440" cy="2570670"/>
            <a:chOff x="907383" y="1504666"/>
            <a:chExt cx="3493546" cy="4116894"/>
          </a:xfrm>
        </p:grpSpPr>
        <p:grpSp>
          <p:nvGrpSpPr>
            <p:cNvPr id="62" name="组合 3">
              <a:extLst>
                <a:ext uri="{FF2B5EF4-FFF2-40B4-BE49-F238E27FC236}">
                  <a16:creationId xmlns:a16="http://schemas.microsoft.com/office/drawing/2014/main" id="{D20FA555-7A6C-26C1-B606-877F7B6A90B6}"/>
                </a:ext>
              </a:extLst>
            </p:cNvPr>
            <p:cNvGrpSpPr/>
            <p:nvPr/>
          </p:nvGrpSpPr>
          <p:grpSpPr>
            <a:xfrm>
              <a:off x="1605061" y="1504666"/>
              <a:ext cx="1733529" cy="1575864"/>
              <a:chOff x="1605061" y="1504666"/>
              <a:chExt cx="1733529" cy="1575864"/>
            </a:xfrm>
          </p:grpSpPr>
          <p:sp>
            <p:nvSpPr>
              <p:cNvPr id="1216" name="等腰三角形 1">
                <a:extLst>
                  <a:ext uri="{FF2B5EF4-FFF2-40B4-BE49-F238E27FC236}">
                    <a16:creationId xmlns:a16="http://schemas.microsoft.com/office/drawing/2014/main" id="{50310A3D-00CF-5249-505F-001C1673F1D2}"/>
                  </a:ext>
                </a:extLst>
              </p:cNvPr>
              <p:cNvSpPr/>
              <p:nvPr/>
            </p:nvSpPr>
            <p:spPr>
              <a:xfrm rot="2601797">
                <a:off x="1605061" y="1504666"/>
                <a:ext cx="1733529" cy="1575864"/>
              </a:xfrm>
              <a:custGeom>
                <a:gdLst>
                  <a:gd name="connsiteX0" fmla="*/ 7425 w 2479895"/>
                  <a:gd name="connsiteY0" fmla="*/ 2131449 h 2254348"/>
                  <a:gd name="connsiteX1" fmla="*/ 1243587 w 2479895"/>
                  <a:gd name="connsiteY1" fmla="*/ 135 h 2254348"/>
                  <a:gd name="connsiteX2" fmla="*/ 2479749 w 2479895"/>
                  <a:gd name="connsiteY2" fmla="*/ 2131449 h 2254348"/>
                  <a:gd name="connsiteX3" fmla="*/ 7425 w 2479895"/>
                  <a:gd name="connsiteY3" fmla="*/ 2131449 h 2254348"/>
                </a:gdLst>
                <a:cxnLst>
                  <a:cxn ang="0">
                    <a:pos x="connsiteX0" y="connsiteY0"/>
                  </a:cxn>
                  <a:cxn ang="0">
                    <a:pos x="connsiteX1" y="connsiteY1"/>
                  </a:cxn>
                  <a:cxn ang="0">
                    <a:pos x="connsiteX2" y="connsiteY2"/>
                  </a:cxn>
                  <a:cxn ang="0">
                    <a:pos x="connsiteX3" y="connsiteY3"/>
                  </a:cxn>
                </a:cxnLst>
                <a:rect l="l" t="t" r="r" b="b"/>
                <a:pathLst>
                  <a:path w="2479895" h="2254348">
                    <a:moveTo>
                      <a:pt x="7425" y="2131449"/>
                    </a:moveTo>
                    <a:cubicBezTo>
                      <a:pt x="-99052" y="2004127"/>
                      <a:pt x="970429" y="18903"/>
                      <a:pt x="1243587" y="135"/>
                    </a:cubicBezTo>
                    <a:cubicBezTo>
                      <a:pt x="1516745" y="-18633"/>
                      <a:pt x="2493629" y="1934679"/>
                      <a:pt x="2479749" y="2131449"/>
                    </a:cubicBezTo>
                    <a:cubicBezTo>
                      <a:pt x="2465869" y="2328219"/>
                      <a:pt x="113902" y="2258771"/>
                      <a:pt x="7425" y="2131449"/>
                    </a:cubicBezTo>
                    <a:close/>
                  </a:path>
                </a:pathLst>
              </a:custGeom>
              <a:solidFill>
                <a:srgbClr val="49D99B"/>
              </a:solidFill>
              <a:ln w="12700" cap="flat" cmpd="sng" algn="ctr">
                <a:noFill/>
                <a:prstDash val="solid"/>
                <a:miter lim="800000"/>
              </a:ln>
              <a:effectLst/>
            </p:spPr>
            <p:txBody>
              <a:bodyPr rtlCol="0" anchor="ctr"/>
              <a:lstStyle/>
              <a:p>
                <a:pPr algn="ctr" defTabSz="685549">
                  <a:buClrTx/>
                  <a:buFontTx/>
                  <a:buNone/>
                  <a:defRPr/>
                </a:pPr>
                <a:endParaRPr lang="zh-CN" altLang="en-US" sz="1350" b="1" kern="1200">
                  <a:solidFill>
                    <a:prstClr val="white"/>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1217" name="椭圆 2">
                <a:extLst>
                  <a:ext uri="{FF2B5EF4-FFF2-40B4-BE49-F238E27FC236}">
                    <a16:creationId xmlns:a16="http://schemas.microsoft.com/office/drawing/2014/main" id="{E731C3E8-C8AA-BD51-BFEB-79C3012832B8}"/>
                  </a:ext>
                </a:extLst>
              </p:cNvPr>
              <p:cNvSpPr/>
              <p:nvPr/>
            </p:nvSpPr>
            <p:spPr>
              <a:xfrm>
                <a:off x="2457765" y="2176909"/>
                <a:ext cx="847138" cy="847138"/>
              </a:xfrm>
              <a:prstGeom prst="ellipse">
                <a:avLst/>
              </a:prstGeom>
              <a:solidFill>
                <a:sysClr val="window" lastClr="FFFFFF"/>
              </a:solidFill>
              <a:ln w="44450" cap="flat" cmpd="sng" algn="ctr">
                <a:solidFill>
                  <a:srgbClr val="49D99B"/>
                </a:solidFill>
                <a:prstDash val="solid"/>
                <a:miter lim="800000"/>
              </a:ln>
              <a:effectLst/>
            </p:spPr>
            <p:txBody>
              <a:bodyPr rtlCol="0" anchor="ctr"/>
              <a:lstStyle/>
              <a:p>
                <a:pPr algn="ctr" defTabSz="685549">
                  <a:buClrTx/>
                  <a:buFontTx/>
                  <a:buNone/>
                  <a:defRPr/>
                </a:pPr>
                <a:r>
                  <a:rPr lang="en-US" altLang="zh-CN" sz="1800" b="1" kern="120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01</a:t>
                </a:r>
                <a:endParaRPr lang="zh-CN" altLang="en-US" sz="1800" b="1" kern="120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63" name="矩形 12">
              <a:extLst>
                <a:ext uri="{FF2B5EF4-FFF2-40B4-BE49-F238E27FC236}">
                  <a16:creationId xmlns:a16="http://schemas.microsoft.com/office/drawing/2014/main" id="{6620A512-DC93-1F36-B7B9-AC22D53EEAE7}"/>
                </a:ext>
              </a:extLst>
            </p:cNvPr>
            <p:cNvSpPr/>
            <p:nvPr/>
          </p:nvSpPr>
          <p:spPr>
            <a:xfrm>
              <a:off x="907383" y="3699249"/>
              <a:ext cx="3493546" cy="1922311"/>
            </a:xfrm>
            <a:prstGeom prst="rect">
              <a:avLst/>
            </a:prstGeom>
          </p:spPr>
          <p:txBody>
            <a:bodyPr wrap="square">
              <a:spAutoFit/>
            </a:bodyPr>
            <a:lstStyle/>
            <a:p>
              <a:pPr algn="just">
                <a:spcAft>
                  <a:spcPts val="1000"/>
                </a:spcAft>
              </a:pPr>
              <a:r>
                <a:rPr lang="en-US" sz="24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HS chú ý về các câu hỏi suy luận, theo dõi</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218" name="组合 24">
            <a:extLst>
              <a:ext uri="{FF2B5EF4-FFF2-40B4-BE49-F238E27FC236}">
                <a16:creationId xmlns:a16="http://schemas.microsoft.com/office/drawing/2014/main" id="{31A18B17-B4DC-5A81-0A7F-901844285738}"/>
              </a:ext>
            </a:extLst>
          </p:cNvPr>
          <p:cNvGrpSpPr/>
          <p:nvPr/>
        </p:nvGrpSpPr>
        <p:grpSpPr>
          <a:xfrm>
            <a:off x="3031149" y="2073282"/>
            <a:ext cx="3100013" cy="2109213"/>
            <a:chOff x="343039" y="1504666"/>
            <a:chExt cx="4964629" cy="3377875"/>
          </a:xfrm>
        </p:grpSpPr>
        <p:grpSp>
          <p:nvGrpSpPr>
            <p:cNvPr id="1219" name="组合 25">
              <a:extLst>
                <a:ext uri="{FF2B5EF4-FFF2-40B4-BE49-F238E27FC236}">
                  <a16:creationId xmlns:a16="http://schemas.microsoft.com/office/drawing/2014/main" id="{128193BA-6C0B-57AC-0AA1-E13A2F2DEECF}"/>
                </a:ext>
              </a:extLst>
            </p:cNvPr>
            <p:cNvGrpSpPr/>
            <p:nvPr/>
          </p:nvGrpSpPr>
          <p:grpSpPr>
            <a:xfrm>
              <a:off x="1605061" y="1504666"/>
              <a:ext cx="1733529" cy="1575864"/>
              <a:chOff x="1605061" y="1504666"/>
              <a:chExt cx="1733529" cy="1575864"/>
            </a:xfrm>
          </p:grpSpPr>
          <p:sp>
            <p:nvSpPr>
              <p:cNvPr id="1221" name="等腰三角形 1">
                <a:extLst>
                  <a:ext uri="{FF2B5EF4-FFF2-40B4-BE49-F238E27FC236}">
                    <a16:creationId xmlns:a16="http://schemas.microsoft.com/office/drawing/2014/main" id="{C74DE868-9D2F-0A6F-6394-D01BC1163850}"/>
                  </a:ext>
                </a:extLst>
              </p:cNvPr>
              <p:cNvSpPr/>
              <p:nvPr/>
            </p:nvSpPr>
            <p:spPr>
              <a:xfrm rot="2601797">
                <a:off x="1605061" y="1504666"/>
                <a:ext cx="1733529" cy="1575864"/>
              </a:xfrm>
              <a:custGeom>
                <a:gdLst>
                  <a:gd name="connsiteX0" fmla="*/ 7425 w 2479895"/>
                  <a:gd name="connsiteY0" fmla="*/ 2131449 h 2254348"/>
                  <a:gd name="connsiteX1" fmla="*/ 1243587 w 2479895"/>
                  <a:gd name="connsiteY1" fmla="*/ 135 h 2254348"/>
                  <a:gd name="connsiteX2" fmla="*/ 2479749 w 2479895"/>
                  <a:gd name="connsiteY2" fmla="*/ 2131449 h 2254348"/>
                  <a:gd name="connsiteX3" fmla="*/ 7425 w 2479895"/>
                  <a:gd name="connsiteY3" fmla="*/ 2131449 h 2254348"/>
                </a:gdLst>
                <a:cxnLst>
                  <a:cxn ang="0">
                    <a:pos x="connsiteX0" y="connsiteY0"/>
                  </a:cxn>
                  <a:cxn ang="0">
                    <a:pos x="connsiteX1" y="connsiteY1"/>
                  </a:cxn>
                  <a:cxn ang="0">
                    <a:pos x="connsiteX2" y="connsiteY2"/>
                  </a:cxn>
                  <a:cxn ang="0">
                    <a:pos x="connsiteX3" y="connsiteY3"/>
                  </a:cxn>
                </a:cxnLst>
                <a:rect l="l" t="t" r="r" b="b"/>
                <a:pathLst>
                  <a:path w="2479895" h="2254348">
                    <a:moveTo>
                      <a:pt x="7425" y="2131449"/>
                    </a:moveTo>
                    <a:cubicBezTo>
                      <a:pt x="-99052" y="2004127"/>
                      <a:pt x="970429" y="18903"/>
                      <a:pt x="1243587" y="135"/>
                    </a:cubicBezTo>
                    <a:cubicBezTo>
                      <a:pt x="1516745" y="-18633"/>
                      <a:pt x="2493629" y="1934679"/>
                      <a:pt x="2479749" y="2131449"/>
                    </a:cubicBezTo>
                    <a:cubicBezTo>
                      <a:pt x="2465869" y="2328219"/>
                      <a:pt x="113902" y="2258771"/>
                      <a:pt x="7425" y="2131449"/>
                    </a:cubicBezTo>
                    <a:close/>
                  </a:path>
                </a:pathLst>
              </a:custGeom>
              <a:solidFill>
                <a:srgbClr val="FFE272"/>
              </a:solidFill>
              <a:ln w="12700" cap="flat" cmpd="sng" algn="ctr">
                <a:noFill/>
                <a:prstDash val="solid"/>
                <a:miter lim="800000"/>
              </a:ln>
              <a:effectLst/>
            </p:spPr>
            <p:txBody>
              <a:bodyPr rtlCol="0" anchor="ctr"/>
              <a:lstStyle/>
              <a:p>
                <a:pPr algn="ctr" defTabSz="685549">
                  <a:buClrTx/>
                  <a:buFontTx/>
                  <a:buNone/>
                  <a:defRPr/>
                </a:pPr>
                <a:endParaRPr lang="zh-CN" altLang="en-US" sz="1350" b="1" kern="1200">
                  <a:solidFill>
                    <a:prstClr val="white"/>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1222" name="椭圆 28">
                <a:extLst>
                  <a:ext uri="{FF2B5EF4-FFF2-40B4-BE49-F238E27FC236}">
                    <a16:creationId xmlns:a16="http://schemas.microsoft.com/office/drawing/2014/main" id="{264B5C9B-5D6A-4994-F9C9-DDCE4D804B33}"/>
                  </a:ext>
                </a:extLst>
              </p:cNvPr>
              <p:cNvSpPr/>
              <p:nvPr/>
            </p:nvSpPr>
            <p:spPr>
              <a:xfrm>
                <a:off x="2457765" y="2176909"/>
                <a:ext cx="847138" cy="847138"/>
              </a:xfrm>
              <a:prstGeom prst="ellipse">
                <a:avLst/>
              </a:prstGeom>
              <a:solidFill>
                <a:sysClr val="window" lastClr="FFFFFF"/>
              </a:solidFill>
              <a:ln w="44450" cap="flat" cmpd="sng" algn="ctr">
                <a:solidFill>
                  <a:srgbClr val="FFE272"/>
                </a:solidFill>
                <a:prstDash val="solid"/>
                <a:miter lim="800000"/>
              </a:ln>
              <a:effectLst/>
            </p:spPr>
            <p:txBody>
              <a:bodyPr rtlCol="0" anchor="ctr"/>
              <a:lstStyle/>
              <a:p>
                <a:pPr algn="ctr" defTabSz="685549">
                  <a:buClrTx/>
                  <a:buFontTx/>
                  <a:buNone/>
                  <a:defRPr/>
                </a:pPr>
                <a:r>
                  <a:rPr lang="en-US" altLang="zh-CN" sz="1800" b="1" kern="120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02</a:t>
                </a:r>
                <a:endParaRPr lang="zh-CN" altLang="en-US" sz="1800" b="1" kern="120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1220" name="矩形 26">
              <a:extLst>
                <a:ext uri="{FF2B5EF4-FFF2-40B4-BE49-F238E27FC236}">
                  <a16:creationId xmlns:a16="http://schemas.microsoft.com/office/drawing/2014/main" id="{EF0FF663-4F41-3E5F-7854-737A44C3D0E5}"/>
                </a:ext>
              </a:extLst>
            </p:cNvPr>
            <p:cNvSpPr/>
            <p:nvPr/>
          </p:nvSpPr>
          <p:spPr>
            <a:xfrm>
              <a:off x="343039" y="3551711"/>
              <a:ext cx="4964629" cy="1330830"/>
            </a:xfrm>
            <a:prstGeom prst="rect">
              <a:avLst/>
            </a:prstGeom>
          </p:spPr>
          <p:txBody>
            <a:bodyPr wrap="square">
              <a:spAutoFit/>
            </a:bodyPr>
            <a:lstStyle/>
            <a:p>
              <a:pPr algn="just">
                <a:spcAft>
                  <a:spcPts val="1000"/>
                </a:spcAft>
              </a:pPr>
              <a:r>
                <a:rPr lang="en-US" sz="24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 bày vài thông tin về tác giả, tác phẩm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68071478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after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fade">
                                      <p:cBhvr>
                                        <p:cTn id="14" dur="500"/>
                                        <p:tgtEl>
                                          <p:spTgt spid="61"/>
                                        </p:tgtEl>
                                      </p:cBhvr>
                                    </p:animEffect>
                                  </p:childTnLst>
                                </p:cTn>
                              </p:par>
                            </p:childTnLst>
                          </p:cTn>
                        </p:par>
                      </p:childTnLst>
                    </p:cTn>
                  </p:par>
                  <p:par>
                    <p:cTn id="15" fill="hold" nodeType="clickPar">
                      <p:stCondLst>
                        <p:cond delay="indefinite"/>
                      </p:stCondLst>
                      <p:childTnLst>
                        <p:par>
                          <p:cTn id="16" fill="hold" nodeType="after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1218"/>
                                        </p:tgtEl>
                                        <p:attrNameLst>
                                          <p:attrName>style.visibility</p:attrName>
                                        </p:attrNameLst>
                                      </p:cBhvr>
                                      <p:to>
                                        <p:strVal val="visible"/>
                                      </p:to>
                                    </p:set>
                                    <p:animEffect transition="in" filter="fade">
                                      <p:cBhvr>
                                        <p:cTn id="19" dur="500"/>
                                        <p:tgtEl>
                                          <p:spTgt spid="1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1244"/>
        <p:cNvGrpSpPr/>
        <p:nvPr/>
      </p:nvGrpSpPr>
      <p:grpSpPr>
        <a:xfrm>
          <a:off x="0" y="0"/>
          <a:ext cx="0" cy="0"/>
        </a:xfrm>
      </p:grpSpPr>
      <p:sp>
        <p:nvSpPr>
          <p:cNvPr id="1246" name="Google Shape;1246;p41"/>
          <p:cNvSpPr txBox="1">
            <a:spLocks noGrp="1"/>
          </p:cNvSpPr>
          <p:nvPr>
            <p:ph type="title"/>
          </p:nvPr>
        </p:nvSpPr>
        <p:spPr>
          <a:xfrm>
            <a:off x="-962280" y="255181"/>
            <a:ext cx="7704000" cy="572700"/>
          </a:xfrm>
          <a:prstGeom prst="rect">
            <a:avLst/>
          </a:prstGeom>
        </p:spPr>
        <p:txBody>
          <a:bodyPr spcFirstLastPara="1" wrap="square" lIns="91425" tIns="91425" rIns="91425" bIns="91425" anchor="t" anchorCtr="0">
            <a:noAutofit/>
          </a:bodyPr>
          <a:lstStyle/>
          <a:p>
            <a:pPr marL="0" lvl="0" indent="0" algn="ctr" rtl="0">
              <a:spcBef>
                <a:spcPct val="0"/>
              </a:spcBef>
              <a:spcAft>
                <a:spcPct val="0"/>
              </a:spcAft>
              <a:buNone/>
            </a:pPr>
            <a:r>
              <a:rPr lang="en">
                <a:latin typeface="Times New Roman" panose="02020603050405020304" pitchFamily="18" charset="0"/>
                <a:cs typeface="Times New Roman" panose="02020603050405020304" pitchFamily="18" charset="0"/>
              </a:rPr>
              <a:t>1. T</a:t>
            </a:r>
            <a:r>
              <a:rPr lang="vi-VN">
                <a:latin typeface="Times New Roman" panose="02020603050405020304" pitchFamily="18" charset="0"/>
                <a:cs typeface="Times New Roman" panose="02020603050405020304" pitchFamily="18" charset="0"/>
              </a:rPr>
              <a:t>á</a:t>
            </a:r>
            <a:r>
              <a:rPr lang="en-US">
                <a:latin typeface="Times New Roman" panose="02020603050405020304" pitchFamily="18" charset="0"/>
                <a:cs typeface="Times New Roman" panose="02020603050405020304" pitchFamily="18" charset="0"/>
              </a:rPr>
              <a:t>c giả</a:t>
            </a:r>
            <a:endParaRPr>
              <a:latin typeface="Times New Roman" panose="02020603050405020304" pitchFamily="18" charset="0"/>
              <a:cs typeface="Times New Roman" panose="02020603050405020304" pitchFamily="18" charset="0"/>
            </a:endParaRPr>
          </a:p>
        </p:txBody>
      </p:sp>
      <p:sp>
        <p:nvSpPr>
          <p:cNvPr id="10" name="Google Shape;1412;p44">
            <a:extLst>
              <a:ext uri="{FF2B5EF4-FFF2-40B4-BE49-F238E27FC236}">
                <a16:creationId xmlns:a16="http://schemas.microsoft.com/office/drawing/2014/main" id="{03CC344E-B790-EC00-C7E5-43BA4CCF13C1}"/>
              </a:ext>
            </a:extLst>
          </p:cNvPr>
          <p:cNvSpPr/>
          <p:nvPr/>
        </p:nvSpPr>
        <p:spPr>
          <a:xfrm>
            <a:off x="3115375" y="3032400"/>
            <a:ext cx="1186104" cy="190849"/>
          </a:xfrm>
          <a:custGeom>
            <a:rect l="l" t="t" r="r" b="b"/>
            <a:pathLst>
              <a:path w="7137" h="1731" extrusionOk="0">
                <a:moveTo>
                  <a:pt x="5527" y="1"/>
                </a:moveTo>
                <a:cubicBezTo>
                  <a:pt x="4897" y="1"/>
                  <a:pt x="5001" y="640"/>
                  <a:pt x="4550" y="715"/>
                </a:cubicBezTo>
                <a:cubicBezTo>
                  <a:pt x="4492" y="725"/>
                  <a:pt x="4436" y="730"/>
                  <a:pt x="4381" y="730"/>
                </a:cubicBezTo>
                <a:cubicBezTo>
                  <a:pt x="4103" y="730"/>
                  <a:pt x="3867" y="614"/>
                  <a:pt x="3609" y="614"/>
                </a:cubicBezTo>
                <a:cubicBezTo>
                  <a:pt x="3492" y="614"/>
                  <a:pt x="3371" y="638"/>
                  <a:pt x="3239" y="706"/>
                </a:cubicBezTo>
                <a:cubicBezTo>
                  <a:pt x="2766" y="956"/>
                  <a:pt x="2427" y="1125"/>
                  <a:pt x="2070" y="1143"/>
                </a:cubicBezTo>
                <a:cubicBezTo>
                  <a:pt x="1713" y="1161"/>
                  <a:pt x="1428" y="1732"/>
                  <a:pt x="0" y="1732"/>
                </a:cubicBezTo>
                <a:lnTo>
                  <a:pt x="7137" y="1732"/>
                </a:lnTo>
                <a:cubicBezTo>
                  <a:pt x="7137" y="1732"/>
                  <a:pt x="6441" y="108"/>
                  <a:pt x="5665" y="10"/>
                </a:cubicBezTo>
                <a:cubicBezTo>
                  <a:pt x="5616" y="4"/>
                  <a:pt x="5570" y="1"/>
                  <a:pt x="55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pic>
        <p:nvPicPr>
          <p:cNvPr id="2" name="Picture 1">
            <a:extLst>
              <a:ext uri="{FF2B5EF4-FFF2-40B4-BE49-F238E27FC236}">
                <a16:creationId xmlns:a16="http://schemas.microsoft.com/office/drawing/2014/main" id="{40293DC8-CC70-F813-8713-FB0B6281039C}"/>
              </a:ext>
            </a:extLst>
          </p:cNvPr>
          <p:cNvPicPr>
            <a:picLocks noChangeAspect="1"/>
          </p:cNvPicPr>
          <p:nvPr/>
        </p:nvPicPr>
        <p:blipFill>
          <a:blip r:embed="rId3"/>
          <a:stretch>
            <a:fillRect/>
          </a:stretch>
        </p:blipFill>
        <p:spPr>
          <a:xfrm>
            <a:off x="136967" y="1227604"/>
            <a:ext cx="3317378" cy="3221952"/>
          </a:xfrm>
          <a:prstGeom prst="rect">
            <a:avLst/>
          </a:prstGeom>
          <a:ln>
            <a:noFill/>
          </a:ln>
          <a:effectLst>
            <a:softEdge rad="112500"/>
          </a:effectLst>
        </p:spPr>
      </p:pic>
      <p:grpSp>
        <p:nvGrpSpPr>
          <p:cNvPr id="3" name="Google Shape;4489;p64">
            <a:extLst>
              <a:ext uri="{FF2B5EF4-FFF2-40B4-BE49-F238E27FC236}">
                <a16:creationId xmlns:a16="http://schemas.microsoft.com/office/drawing/2014/main" id="{0992F0E4-3851-CED0-D0F3-D7B6B0BC5182}"/>
              </a:ext>
            </a:extLst>
          </p:cNvPr>
          <p:cNvGrpSpPr/>
          <p:nvPr/>
        </p:nvGrpSpPr>
        <p:grpSpPr>
          <a:xfrm>
            <a:off x="3182649" y="3488788"/>
            <a:ext cx="1330937" cy="848774"/>
            <a:chOff x="7408475" y="250000"/>
            <a:chExt cx="1445100" cy="667800"/>
          </a:xfrm>
        </p:grpSpPr>
        <p:sp>
          <p:nvSpPr>
            <p:cNvPr id="4" name="Google Shape;4490;p64">
              <a:extLst>
                <a:ext uri="{FF2B5EF4-FFF2-40B4-BE49-F238E27FC236}">
                  <a16:creationId xmlns:a16="http://schemas.microsoft.com/office/drawing/2014/main" id="{18A9724E-E427-ACC2-D1C1-29C3594A95D9}"/>
                </a:ext>
              </a:extLst>
            </p:cNvPr>
            <p:cNvSpPr/>
            <p:nvPr/>
          </p:nvSpPr>
          <p:spPr>
            <a:xfrm>
              <a:off x="7408475" y="250000"/>
              <a:ext cx="1445100" cy="667800"/>
            </a:xfrm>
            <a:prstGeom prst="ellipse">
              <a:avLst/>
            </a:prstGeom>
            <a:solidFill>
              <a:srgbClr val="7CC4F4"/>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4491;p64">
              <a:extLst>
                <a:ext uri="{FF2B5EF4-FFF2-40B4-BE49-F238E27FC236}">
                  <a16:creationId xmlns:a16="http://schemas.microsoft.com/office/drawing/2014/main" id="{B527FCB2-89E9-9B66-571B-603B7ACA4AFC}"/>
                </a:ext>
              </a:extLst>
            </p:cNvPr>
            <p:cNvSpPr/>
            <p:nvPr/>
          </p:nvSpPr>
          <p:spPr>
            <a:xfrm>
              <a:off x="7471900" y="296450"/>
              <a:ext cx="1318200" cy="576000"/>
            </a:xfrm>
            <a:prstGeom prst="ellipse">
              <a:avLst/>
            </a:prstGeom>
            <a:noFill/>
            <a:ln w="9525" cap="flat" cmpd="sng">
              <a:solidFill>
                <a:srgbClr val="07478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6" name="Google Shape;4492;p64">
            <a:extLst>
              <a:ext uri="{FF2B5EF4-FFF2-40B4-BE49-F238E27FC236}">
                <a16:creationId xmlns:a16="http://schemas.microsoft.com/office/drawing/2014/main" id="{7BEA8E76-22CD-2248-113C-9E11D9B2862F}"/>
              </a:ext>
            </a:extLst>
          </p:cNvPr>
          <p:cNvGrpSpPr/>
          <p:nvPr/>
        </p:nvGrpSpPr>
        <p:grpSpPr>
          <a:xfrm>
            <a:off x="3182649" y="1435688"/>
            <a:ext cx="1330937" cy="848774"/>
            <a:chOff x="7408475" y="250000"/>
            <a:chExt cx="1445100" cy="667800"/>
          </a:xfrm>
        </p:grpSpPr>
        <p:sp>
          <p:nvSpPr>
            <p:cNvPr id="7" name="Google Shape;4493;p64">
              <a:extLst>
                <a:ext uri="{FF2B5EF4-FFF2-40B4-BE49-F238E27FC236}">
                  <a16:creationId xmlns:a16="http://schemas.microsoft.com/office/drawing/2014/main" id="{C78FF5F8-F65D-1F2E-18FE-861A85DB27C6}"/>
                </a:ext>
              </a:extLst>
            </p:cNvPr>
            <p:cNvSpPr/>
            <p:nvPr/>
          </p:nvSpPr>
          <p:spPr>
            <a:xfrm>
              <a:off x="7408475" y="250000"/>
              <a:ext cx="1445100" cy="667800"/>
            </a:xfrm>
            <a:prstGeom prst="ellipse">
              <a:avLst/>
            </a:prstGeom>
            <a:solidFill>
              <a:srgbClr val="7CC4F4"/>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4494;p64">
              <a:extLst>
                <a:ext uri="{FF2B5EF4-FFF2-40B4-BE49-F238E27FC236}">
                  <a16:creationId xmlns:a16="http://schemas.microsoft.com/office/drawing/2014/main" id="{B0C892E5-4821-6371-347A-572EF3A85372}"/>
                </a:ext>
              </a:extLst>
            </p:cNvPr>
            <p:cNvSpPr/>
            <p:nvPr/>
          </p:nvSpPr>
          <p:spPr>
            <a:xfrm>
              <a:off x="7471900" y="296450"/>
              <a:ext cx="1318200" cy="576000"/>
            </a:xfrm>
            <a:prstGeom prst="ellipse">
              <a:avLst/>
            </a:prstGeom>
            <a:noFill/>
            <a:ln w="9525" cap="flat" cmpd="sng">
              <a:solidFill>
                <a:srgbClr val="07478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9" name="Google Shape;4495;p64">
            <a:extLst>
              <a:ext uri="{FF2B5EF4-FFF2-40B4-BE49-F238E27FC236}">
                <a16:creationId xmlns:a16="http://schemas.microsoft.com/office/drawing/2014/main" id="{9B24DA83-2DE4-3B3E-D59D-2D2B60F3B4A9}"/>
              </a:ext>
            </a:extLst>
          </p:cNvPr>
          <p:cNvGrpSpPr/>
          <p:nvPr/>
        </p:nvGrpSpPr>
        <p:grpSpPr>
          <a:xfrm>
            <a:off x="3182649" y="2462225"/>
            <a:ext cx="1330937" cy="848774"/>
            <a:chOff x="7408475" y="250000"/>
            <a:chExt cx="1445100" cy="667800"/>
          </a:xfrm>
        </p:grpSpPr>
        <p:sp>
          <p:nvSpPr>
            <p:cNvPr id="11" name="Google Shape;4496;p64">
              <a:extLst>
                <a:ext uri="{FF2B5EF4-FFF2-40B4-BE49-F238E27FC236}">
                  <a16:creationId xmlns:a16="http://schemas.microsoft.com/office/drawing/2014/main" id="{41D3C2F3-3510-77D1-1577-C139A880AA03}"/>
                </a:ext>
              </a:extLst>
            </p:cNvPr>
            <p:cNvSpPr/>
            <p:nvPr/>
          </p:nvSpPr>
          <p:spPr>
            <a:xfrm>
              <a:off x="7408475" y="250000"/>
              <a:ext cx="1445100" cy="667800"/>
            </a:xfrm>
            <a:prstGeom prst="ellipse">
              <a:avLst/>
            </a:prstGeom>
            <a:solidFill>
              <a:srgbClr val="41C0AD"/>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4497;p64">
              <a:extLst>
                <a:ext uri="{FF2B5EF4-FFF2-40B4-BE49-F238E27FC236}">
                  <a16:creationId xmlns:a16="http://schemas.microsoft.com/office/drawing/2014/main" id="{8F028358-B34E-53F4-240B-D709807824F8}"/>
                </a:ext>
              </a:extLst>
            </p:cNvPr>
            <p:cNvSpPr/>
            <p:nvPr/>
          </p:nvSpPr>
          <p:spPr>
            <a:xfrm>
              <a:off x="7471900" y="296450"/>
              <a:ext cx="1318200" cy="576000"/>
            </a:xfrm>
            <a:prstGeom prst="ellipse">
              <a:avLst/>
            </a:prstGeom>
            <a:noFill/>
            <a:ln w="9525" cap="flat" cmpd="sng">
              <a:solidFill>
                <a:srgbClr val="07478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Google Shape;4505;p64">
            <a:extLst>
              <a:ext uri="{FF2B5EF4-FFF2-40B4-BE49-F238E27FC236}">
                <a16:creationId xmlns:a16="http://schemas.microsoft.com/office/drawing/2014/main" id="{8070913E-3E2C-3FC9-AAD1-43F2CC4607D1}"/>
              </a:ext>
            </a:extLst>
          </p:cNvPr>
          <p:cNvSpPr txBox="1"/>
          <p:nvPr/>
        </p:nvSpPr>
        <p:spPr>
          <a:xfrm>
            <a:off x="3250965" y="2706596"/>
            <a:ext cx="1194300" cy="360000"/>
          </a:xfrm>
          <a:prstGeom prst="rect">
            <a:avLst/>
          </a:prstGeom>
          <a:noFill/>
          <a:ln>
            <a:noFill/>
          </a:ln>
        </p:spPr>
        <p:txBody>
          <a:bodyPr spcFirstLastPara="1" wrap="square" lIns="91425" tIns="91425" rIns="91425" bIns="91425" anchor="ctr" anchorCtr="0">
            <a:noAutofit/>
          </a:bodyPr>
          <a:lstStyle/>
          <a:p>
            <a:pPr algn="ctr">
              <a:lnSpc>
                <a:spcPct val="80000"/>
              </a:lnSpc>
              <a:buClr>
                <a:srgbClr val="F582BC"/>
              </a:buClr>
              <a:buSzPts val="1100"/>
            </a:pPr>
            <a:r>
              <a:rPr lang="en" sz="2500">
                <a:solidFill>
                  <a:srgbClr val="FCFBF0"/>
                </a:solidFill>
                <a:latin typeface="Spicy Rice"/>
                <a:ea typeface="Spicy Rice"/>
                <a:cs typeface="Spicy Rice"/>
                <a:sym typeface="Spicy Rice"/>
              </a:rPr>
              <a:t>02</a:t>
            </a:r>
            <a:endParaRPr sz="900">
              <a:solidFill>
                <a:srgbClr val="FCFBF0"/>
              </a:solidFill>
              <a:latin typeface="Spicy Rice"/>
              <a:ea typeface="Spicy Rice"/>
              <a:cs typeface="Spicy Rice"/>
              <a:sym typeface="Spicy Rice"/>
            </a:endParaRPr>
          </a:p>
        </p:txBody>
      </p:sp>
      <p:sp>
        <p:nvSpPr>
          <p:cNvPr id="14" name="Google Shape;4508;p64">
            <a:extLst>
              <a:ext uri="{FF2B5EF4-FFF2-40B4-BE49-F238E27FC236}">
                <a16:creationId xmlns:a16="http://schemas.microsoft.com/office/drawing/2014/main" id="{7A9C6780-4B99-9946-89C9-ABE43E81BA3A}"/>
              </a:ext>
            </a:extLst>
          </p:cNvPr>
          <p:cNvSpPr txBox="1"/>
          <p:nvPr/>
        </p:nvSpPr>
        <p:spPr>
          <a:xfrm>
            <a:off x="3250965" y="3735871"/>
            <a:ext cx="1194300" cy="360000"/>
          </a:xfrm>
          <a:prstGeom prst="rect">
            <a:avLst/>
          </a:prstGeom>
          <a:noFill/>
          <a:ln>
            <a:noFill/>
          </a:ln>
        </p:spPr>
        <p:txBody>
          <a:bodyPr spcFirstLastPara="1" wrap="square" lIns="91425" tIns="91425" rIns="91425" bIns="91425" anchor="ctr" anchorCtr="0">
            <a:noAutofit/>
          </a:bodyPr>
          <a:lstStyle/>
          <a:p>
            <a:pPr algn="ctr">
              <a:lnSpc>
                <a:spcPct val="80000"/>
              </a:lnSpc>
              <a:buClr>
                <a:srgbClr val="F582BC"/>
              </a:buClr>
              <a:buSzPts val="1100"/>
            </a:pPr>
            <a:r>
              <a:rPr lang="en" sz="2500">
                <a:solidFill>
                  <a:srgbClr val="FCFBF0"/>
                </a:solidFill>
                <a:latin typeface="Spicy Rice"/>
                <a:ea typeface="Spicy Rice"/>
                <a:cs typeface="Spicy Rice"/>
                <a:sym typeface="Spicy Rice"/>
              </a:rPr>
              <a:t>03</a:t>
            </a:r>
            <a:endParaRPr sz="900">
              <a:solidFill>
                <a:srgbClr val="FCFBF0"/>
              </a:solidFill>
              <a:latin typeface="Spicy Rice"/>
              <a:ea typeface="Spicy Rice"/>
              <a:cs typeface="Spicy Rice"/>
              <a:sym typeface="Spicy Rice"/>
            </a:endParaRPr>
          </a:p>
        </p:txBody>
      </p:sp>
      <p:cxnSp>
        <p:nvCxnSpPr>
          <p:cNvPr id="15" name="Google Shape;4571;p64">
            <a:extLst>
              <a:ext uri="{FF2B5EF4-FFF2-40B4-BE49-F238E27FC236}">
                <a16:creationId xmlns:a16="http://schemas.microsoft.com/office/drawing/2014/main" id="{F6773C8F-D346-6B3E-9F1A-1A7A8F056573}"/>
              </a:ext>
            </a:extLst>
          </p:cNvPr>
          <p:cNvCxnSpPr>
            <a:endCxn id="13" idx="1"/>
          </p:cNvCxnSpPr>
          <p:nvPr/>
        </p:nvCxnSpPr>
        <p:spPr>
          <a:xfrm>
            <a:off x="3250965" y="1857321"/>
            <a:ext cx="600" cy="1029300"/>
          </a:xfrm>
          <a:prstGeom prst="curvedConnector3">
            <a:avLst>
              <a:gd name="adj1" fmla="val -39687500"/>
            </a:avLst>
          </a:prstGeom>
          <a:noFill/>
          <a:ln w="19050" cap="flat" cmpd="sng">
            <a:solidFill>
              <a:srgbClr val="074785"/>
            </a:solidFill>
            <a:prstDash val="solid"/>
            <a:round/>
            <a:headEnd type="none" w="med" len="med"/>
            <a:tailEnd type="none" w="med" len="med"/>
          </a:ln>
        </p:spPr>
      </p:cxnSp>
      <p:cxnSp>
        <p:nvCxnSpPr>
          <p:cNvPr id="16" name="Google Shape;4572;p64">
            <a:extLst>
              <a:ext uri="{FF2B5EF4-FFF2-40B4-BE49-F238E27FC236}">
                <a16:creationId xmlns:a16="http://schemas.microsoft.com/office/drawing/2014/main" id="{CA6D5827-6555-6AE9-7E79-288EA99BEA27}"/>
              </a:ext>
            </a:extLst>
          </p:cNvPr>
          <p:cNvCxnSpPr>
            <a:stCxn id="13" idx="1"/>
            <a:endCxn id="14" idx="1"/>
          </p:cNvCxnSpPr>
          <p:nvPr/>
        </p:nvCxnSpPr>
        <p:spPr>
          <a:xfrm>
            <a:off x="3250965" y="2886596"/>
            <a:ext cx="600" cy="1029300"/>
          </a:xfrm>
          <a:prstGeom prst="curvedConnector3">
            <a:avLst>
              <a:gd name="adj1" fmla="val -39687500"/>
            </a:avLst>
          </a:prstGeom>
          <a:noFill/>
          <a:ln w="19050" cap="flat" cmpd="sng">
            <a:solidFill>
              <a:srgbClr val="074785"/>
            </a:solidFill>
            <a:prstDash val="solid"/>
            <a:round/>
            <a:headEnd type="none" w="med" len="med"/>
            <a:tailEnd type="none" w="med" len="med"/>
          </a:ln>
        </p:spPr>
      </p:cxnSp>
      <p:sp>
        <p:nvSpPr>
          <p:cNvPr id="17" name="Google Shape;4505;p64">
            <a:extLst>
              <a:ext uri="{FF2B5EF4-FFF2-40B4-BE49-F238E27FC236}">
                <a16:creationId xmlns:a16="http://schemas.microsoft.com/office/drawing/2014/main" id="{7A98C558-2A2D-DF9E-E295-E62BD6EC0159}"/>
              </a:ext>
            </a:extLst>
          </p:cNvPr>
          <p:cNvSpPr txBox="1"/>
          <p:nvPr/>
        </p:nvSpPr>
        <p:spPr>
          <a:xfrm>
            <a:off x="3287680" y="1732725"/>
            <a:ext cx="1194300" cy="360000"/>
          </a:xfrm>
          <a:prstGeom prst="rect">
            <a:avLst/>
          </a:prstGeom>
          <a:noFill/>
          <a:ln>
            <a:noFill/>
          </a:ln>
        </p:spPr>
        <p:txBody>
          <a:bodyPr spcFirstLastPara="1" wrap="square" lIns="91425" tIns="91425" rIns="91425" bIns="91425" anchor="ctr" anchorCtr="0">
            <a:noAutofit/>
          </a:bodyPr>
          <a:lstStyle/>
          <a:p>
            <a:pPr algn="ctr">
              <a:lnSpc>
                <a:spcPct val="80000"/>
              </a:lnSpc>
              <a:buClr>
                <a:srgbClr val="F582BC"/>
              </a:buClr>
              <a:buSzPts val="1100"/>
            </a:pPr>
            <a:r>
              <a:rPr lang="en" sz="2500">
                <a:solidFill>
                  <a:srgbClr val="FCFBF0"/>
                </a:solidFill>
                <a:latin typeface="Spicy Rice"/>
                <a:ea typeface="Spicy Rice"/>
                <a:cs typeface="Spicy Rice"/>
                <a:sym typeface="Spicy Rice"/>
              </a:rPr>
              <a:t>01</a:t>
            </a:r>
            <a:endParaRPr sz="900">
              <a:solidFill>
                <a:srgbClr val="FCFBF0"/>
              </a:solidFill>
              <a:latin typeface="Spicy Rice"/>
              <a:ea typeface="Spicy Rice"/>
              <a:cs typeface="Spicy Rice"/>
              <a:sym typeface="Spicy Rice"/>
            </a:endParaRPr>
          </a:p>
        </p:txBody>
      </p:sp>
      <p:sp>
        <p:nvSpPr>
          <p:cNvPr id="18" name="TextBox 17">
            <a:extLst>
              <a:ext uri="{FF2B5EF4-FFF2-40B4-BE49-F238E27FC236}">
                <a16:creationId xmlns:a16="http://schemas.microsoft.com/office/drawing/2014/main" id="{5431B779-962D-4190-D541-85B489C29EB8}"/>
              </a:ext>
            </a:extLst>
          </p:cNvPr>
          <p:cNvSpPr txBox="1"/>
          <p:nvPr/>
        </p:nvSpPr>
        <p:spPr>
          <a:xfrm>
            <a:off x="4567032" y="1532174"/>
            <a:ext cx="3303776" cy="400110"/>
          </a:xfrm>
          <a:prstGeom prst="rect">
            <a:avLst/>
          </a:prstGeom>
          <a:noFill/>
        </p:spPr>
        <p:txBody>
          <a:bodyPr wrap="square">
            <a:spAutoFit/>
          </a:bodyPr>
          <a:lstStyle/>
          <a:p>
            <a:r>
              <a:rPr lang="vi-VN" sz="2000">
                <a:latin typeface="+mj-lt"/>
              </a:rPr>
              <a:t>Đa-Ni-en Gốt Li ép( 1946)</a:t>
            </a:r>
            <a:endParaRPr lang="en-US" sz="2000">
              <a:latin typeface="+mj-lt"/>
            </a:endParaRPr>
          </a:p>
        </p:txBody>
      </p:sp>
      <p:sp>
        <p:nvSpPr>
          <p:cNvPr id="19" name="TextBox 18">
            <a:extLst>
              <a:ext uri="{FF2B5EF4-FFF2-40B4-BE49-F238E27FC236}">
                <a16:creationId xmlns:a16="http://schemas.microsoft.com/office/drawing/2014/main" id="{B52C39A8-B5A6-CC8F-800F-27BAD480C1A0}"/>
              </a:ext>
            </a:extLst>
          </p:cNvPr>
          <p:cNvSpPr txBox="1"/>
          <p:nvPr/>
        </p:nvSpPr>
        <p:spPr>
          <a:xfrm>
            <a:off x="4567032" y="2237696"/>
            <a:ext cx="4284240" cy="1015663"/>
          </a:xfrm>
          <a:prstGeom prst="rect">
            <a:avLst/>
          </a:prstGeom>
          <a:noFill/>
        </p:spPr>
        <p:txBody>
          <a:bodyPr wrap="square">
            <a:spAutoFit/>
          </a:bodyPr>
          <a:lstStyle/>
          <a:p>
            <a:r>
              <a:rPr lang="vi-VN" sz="2000">
                <a:latin typeface="+mj-lt"/>
              </a:rPr>
              <a:t>Là nhà tâm lý học thực hành, bác sĩ tâm lí gia đình đồng thời là chuyên gia sức khỏe gia đình, người Mỹ</a:t>
            </a:r>
            <a:endParaRPr lang="en-US" sz="2000">
              <a:latin typeface="+mj-lt"/>
            </a:endParaRPr>
          </a:p>
        </p:txBody>
      </p:sp>
      <p:sp>
        <p:nvSpPr>
          <p:cNvPr id="20" name="TextBox 19">
            <a:extLst>
              <a:ext uri="{FF2B5EF4-FFF2-40B4-BE49-F238E27FC236}">
                <a16:creationId xmlns:a16="http://schemas.microsoft.com/office/drawing/2014/main" id="{BF9A65E2-ECA9-E0AC-AAD9-B968D8BE3036}"/>
              </a:ext>
            </a:extLst>
          </p:cNvPr>
          <p:cNvSpPr txBox="1"/>
          <p:nvPr/>
        </p:nvSpPr>
        <p:spPr>
          <a:xfrm>
            <a:off x="4627838" y="3464074"/>
            <a:ext cx="4223434" cy="1323439"/>
          </a:xfrm>
          <a:prstGeom prst="rect">
            <a:avLst/>
          </a:prstGeom>
          <a:noFill/>
        </p:spPr>
        <p:txBody>
          <a:bodyPr wrap="square">
            <a:spAutoFit/>
          </a:bodyPr>
          <a:lstStyle/>
          <a:p>
            <a:pPr lvl="0" algn="just">
              <a:buClrTx/>
            </a:pPr>
            <a:r>
              <a:rPr lang="vi-VN" sz="2000" b="1">
                <a:latin typeface="+mj-lt"/>
              </a:rPr>
              <a:t>Tác phẩm chính</a:t>
            </a:r>
            <a:r>
              <a:rPr lang="vi-VN" sz="2000">
                <a:latin typeface="+mj-lt"/>
              </a:rPr>
              <a:t>: Tiếng  nói của xung đột (2001), Những bức thư gửi cháu Sam(2006), Tiếng nói trong gia đình (2007)….</a:t>
            </a:r>
            <a:endParaRPr kumimoji="0" lang="en-US" sz="3600" b="0" i="0" u="none" strike="noStrike" kern="0" cap="none" spc="0" normalizeH="0" baseline="0" noProof="0">
              <a:ln>
                <a:noFill/>
              </a:ln>
              <a:solidFill>
                <a:sysClr val="windowText" lastClr="000000"/>
              </a:solidFill>
              <a:effectLst/>
              <a:uLnTx/>
              <a:uFillTx/>
              <a:latin typeface="+mj-lt"/>
            </a:endParaRPr>
          </a:p>
        </p:txBody>
      </p:sp>
    </p:spTree>
    <p:extLst>
      <p:ext uri="{BB962C8B-B14F-4D97-AF65-F5344CB8AC3E}">
        <p14:creationId xmlns:p14="http://schemas.microsoft.com/office/powerpoint/2010/main" val="381169099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nodeType="clickPar">
                      <p:stCondLst>
                        <p:cond delay="indefinite"/>
                      </p:stCondLst>
                      <p:childTnLst>
                        <p:par>
                          <p:cTn id="20" fill="hold" nodeType="afterGroup">
                            <p:stCondLst>
                              <p:cond delay="0"/>
                            </p:stCondLst>
                            <p:childTnLst>
                              <p:par>
                                <p:cTn id="21" presetID="16" presetClass="entr" presetSubtype="21"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16" presetClass="entr" presetSubtype="21"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nodeType="clickPar">
                      <p:stCondLst>
                        <p:cond delay="indefinite"/>
                      </p:stCondLst>
                      <p:childTnLst>
                        <p:par>
                          <p:cTn id="34" fill="hold" nodeType="afterGroup">
                            <p:stCondLst>
                              <p:cond delay="0"/>
                            </p:stCondLst>
                            <p:childTnLst>
                              <p:par>
                                <p:cTn id="35" presetID="16" presetClass="entr" presetSubtype="2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par>
                                <p:cTn id="38" presetID="16" presetClass="entr" presetSubtype="21"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barn(inVertical)">
                                      <p:cBhvr>
                                        <p:cTn id="40" dur="500"/>
                                        <p:tgtEl>
                                          <p:spTgt spid="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1"/>
      <p:bldP spid="17" grpId="2"/>
      <p:bldP spid="18" grpId="3"/>
      <p:bldP spid="19" grpId="4"/>
      <p:bldP spid="20" grpId="5"/>
    </p:bldLst>
  </p:timing>
</p:sld>
</file>

<file path=ppt/slides/slide2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1244"/>
        <p:cNvGrpSpPr/>
        <p:nvPr/>
      </p:nvGrpSpPr>
      <p:grpSpPr>
        <a:xfrm>
          <a:off x="0" y="0"/>
          <a:ext cx="0" cy="0"/>
        </a:xfrm>
      </p:grpSpPr>
      <p:sp>
        <p:nvSpPr>
          <p:cNvPr id="1246" name="Google Shape;1246;p41"/>
          <p:cNvSpPr txBox="1">
            <a:spLocks noGrp="1"/>
          </p:cNvSpPr>
          <p:nvPr>
            <p:ph type="title"/>
          </p:nvPr>
        </p:nvSpPr>
        <p:spPr>
          <a:xfrm>
            <a:off x="-962280" y="255181"/>
            <a:ext cx="7704000" cy="572700"/>
          </a:xfrm>
          <a:prstGeom prst="rect">
            <a:avLst/>
          </a:prstGeom>
        </p:spPr>
        <p:txBody>
          <a:bodyPr spcFirstLastPara="1" wrap="square" lIns="91425" tIns="91425" rIns="91425" bIns="91425" anchor="t" anchorCtr="0">
            <a:noAutofit/>
          </a:bodyPr>
          <a:lstStyle/>
          <a:p>
            <a:pPr marL="0" lvl="0" indent="0" algn="ctr" rtl="0">
              <a:spcBef>
                <a:spcPct val="0"/>
              </a:spcBef>
              <a:spcAft>
                <a:spcPct val="0"/>
              </a:spcAft>
              <a:buNone/>
            </a:pPr>
            <a:r>
              <a:rPr lang="en">
                <a:latin typeface="Times New Roman" panose="02020603050405020304" pitchFamily="18" charset="0"/>
                <a:cs typeface="Times New Roman" panose="02020603050405020304" pitchFamily="18" charset="0"/>
              </a:rPr>
              <a:t>2. T</a:t>
            </a:r>
            <a:r>
              <a:rPr lang="en-US" err="1">
                <a:latin typeface="Times New Roman" panose="02020603050405020304" pitchFamily="18" charset="0"/>
                <a:cs typeface="Times New Roman" panose="02020603050405020304" pitchFamily="18" charset="0"/>
              </a:rPr>
              <a:t>ác phẩm</a:t>
            </a:r>
            <a:endParaRPr>
              <a:latin typeface="Times New Roman" panose="02020603050405020304" pitchFamily="18" charset="0"/>
              <a:cs typeface="Times New Roman" panose="02020603050405020304" pitchFamily="18" charset="0"/>
            </a:endParaRPr>
          </a:p>
        </p:txBody>
      </p:sp>
      <p:sp>
        <p:nvSpPr>
          <p:cNvPr id="2" name="Google Shape;798;p26">
            <a:extLst>
              <a:ext uri="{FF2B5EF4-FFF2-40B4-BE49-F238E27FC236}">
                <a16:creationId xmlns:a16="http://schemas.microsoft.com/office/drawing/2014/main" id="{F66A242D-9442-6F32-ADC1-E13472FD7F52}"/>
              </a:ext>
            </a:extLst>
          </p:cNvPr>
          <p:cNvSpPr/>
          <p:nvPr/>
        </p:nvSpPr>
        <p:spPr>
          <a:xfrm>
            <a:off x="3195106" y="1475018"/>
            <a:ext cx="1924200" cy="478500"/>
          </a:xfrm>
          <a:prstGeom prst="roundRect">
            <a:avLst>
              <a:gd name="adj" fmla="val 16667"/>
            </a:avLst>
          </a:prstGeom>
          <a:solidFill>
            <a:srgbClr val="ED7341"/>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ct val="0"/>
              </a:spcBef>
              <a:spcAft>
                <a:spcPct val="0"/>
              </a:spcAft>
              <a:buClrTx/>
              <a:buSzTx/>
              <a:buFontTx/>
              <a:buNone/>
              <a:defRPr/>
            </a:pPr>
            <a:r>
              <a:rPr lang="vi-VN" sz="2400" b="1">
                <a:effectLst/>
                <a:latin typeface="Times New Roman" panose="02020603050405020304" pitchFamily="18" charset="0"/>
                <a:ea typeface="Calibri" panose="020f0502020204030204" pitchFamily="34" charset="0"/>
              </a:rPr>
              <a:t>Xuất xứ</a:t>
            </a:r>
            <a:endParaRPr kumimoji="0" sz="24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3" name="Google Shape;799;p26">
            <a:extLst>
              <a:ext uri="{FF2B5EF4-FFF2-40B4-BE49-F238E27FC236}">
                <a16:creationId xmlns:a16="http://schemas.microsoft.com/office/drawing/2014/main" id="{383B96E9-3C34-F642-730D-0B902CC083C6}"/>
              </a:ext>
            </a:extLst>
          </p:cNvPr>
          <p:cNvSpPr/>
          <p:nvPr/>
        </p:nvSpPr>
        <p:spPr>
          <a:xfrm>
            <a:off x="3195106" y="4027718"/>
            <a:ext cx="1924200" cy="478500"/>
          </a:xfrm>
          <a:prstGeom prst="roundRect">
            <a:avLst>
              <a:gd name="adj" fmla="val 16667"/>
            </a:avLst>
          </a:prstGeom>
          <a:solidFill>
            <a:srgbClr val="F3D67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ct val="0"/>
              </a:spcBef>
              <a:spcAft>
                <a:spcPct val="0"/>
              </a:spcAft>
              <a:buClrTx/>
              <a:buSzTx/>
              <a:buFontTx/>
              <a:buNone/>
              <a:defRPr/>
            </a:pPr>
            <a:r>
              <a:rPr lang="en-US" sz="2400" b="1">
                <a:effectLst/>
                <a:latin typeface="Times New Roman" panose="02020603050405020304" pitchFamily="18" charset="0"/>
                <a:ea typeface="Calibri" panose="020f0502020204030204" pitchFamily="34" charset="0"/>
              </a:rPr>
              <a:t>PTBĐ</a:t>
            </a:r>
            <a:endParaRPr kumimoji="0" sz="24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4" name="Google Shape;800;p26">
            <a:extLst>
              <a:ext uri="{FF2B5EF4-FFF2-40B4-BE49-F238E27FC236}">
                <a16:creationId xmlns:a16="http://schemas.microsoft.com/office/drawing/2014/main" id="{9180FE04-D380-2F56-8C55-BE17FEE48B72}"/>
              </a:ext>
            </a:extLst>
          </p:cNvPr>
          <p:cNvSpPr/>
          <p:nvPr/>
        </p:nvSpPr>
        <p:spPr>
          <a:xfrm>
            <a:off x="1698530" y="2632668"/>
            <a:ext cx="4917600" cy="715800"/>
          </a:xfrm>
          <a:prstGeom prst="roundRect">
            <a:avLst>
              <a:gd name="adj" fmla="val 7663"/>
            </a:avLst>
          </a:prstGeom>
          <a:solidFill>
            <a:srgbClr val="5492C4">
              <a:alpha val="25099"/>
            </a:srgbClr>
          </a:solidFill>
          <a:ln>
            <a:noFill/>
          </a:ln>
        </p:spPr>
        <p:txBody>
          <a:bodyPr spcFirstLastPara="1" wrap="square" lIns="91425" tIns="91425" rIns="91425" bIns="91425" anchor="ctr" anchorCtr="0">
            <a:noAutofit/>
          </a:bodyPr>
          <a:lstStyle/>
          <a:p>
            <a:pPr algn="r"/>
            <a:r>
              <a:rPr lang="vi-VN" sz="2400">
                <a:effectLst/>
                <a:latin typeface="Times New Roman" panose="02020603050405020304" pitchFamily="18" charset="0"/>
                <a:ea typeface="Calibri" panose="020f0502020204030204" pitchFamily="34" charset="0"/>
              </a:rPr>
              <a:t>Tác phẩm </a:t>
            </a:r>
            <a:r>
              <a:rPr lang="vi-VN" sz="2400" b="1" i="1">
                <a:effectLst/>
                <a:latin typeface="Times New Roman" panose="02020603050405020304" pitchFamily="18" charset="0"/>
                <a:ea typeface="Calibri" panose="020f0502020204030204" pitchFamily="34" charset="0"/>
              </a:rPr>
              <a:t>Bản đồ dẫn đường</a:t>
            </a:r>
            <a:endParaRPr sz="1800" b="1" i="1">
              <a:latin typeface="Roboto"/>
              <a:ea typeface="Roboto"/>
              <a:cs typeface="Roboto"/>
              <a:sym typeface="Roboto"/>
            </a:endParaRPr>
          </a:p>
        </p:txBody>
      </p:sp>
      <p:grpSp>
        <p:nvGrpSpPr>
          <p:cNvPr id="5" name="Google Shape;801;p26">
            <a:extLst>
              <a:ext uri="{FF2B5EF4-FFF2-40B4-BE49-F238E27FC236}">
                <a16:creationId xmlns:a16="http://schemas.microsoft.com/office/drawing/2014/main" id="{3DD914FF-68E8-F770-ACB1-61ED92505ED1}"/>
              </a:ext>
            </a:extLst>
          </p:cNvPr>
          <p:cNvGrpSpPr/>
          <p:nvPr/>
        </p:nvGrpSpPr>
        <p:grpSpPr>
          <a:xfrm>
            <a:off x="736449" y="1934443"/>
            <a:ext cx="1924161" cy="3455841"/>
            <a:chOff x="457200" y="1713925"/>
            <a:chExt cx="1329575" cy="2387950"/>
          </a:xfrm>
        </p:grpSpPr>
        <p:sp>
          <p:nvSpPr>
            <p:cNvPr id="6" name="Google Shape;802;p26">
              <a:extLst>
                <a:ext uri="{FF2B5EF4-FFF2-40B4-BE49-F238E27FC236}">
                  <a16:creationId xmlns:a16="http://schemas.microsoft.com/office/drawing/2014/main" id="{9C87FCFA-6B55-50B2-8499-3F468A09D320}"/>
                </a:ext>
              </a:extLst>
            </p:cNvPr>
            <p:cNvSpPr/>
            <p:nvPr/>
          </p:nvSpPr>
          <p:spPr>
            <a:xfrm>
              <a:off x="1299175" y="3449375"/>
              <a:ext cx="207850" cy="421900"/>
            </a:xfrm>
            <a:custGeom>
              <a:rect l="l" t="t" r="r" b="b"/>
              <a:pathLst>
                <a:path w="8314" h="16876" extrusionOk="0">
                  <a:moveTo>
                    <a:pt x="2842" y="0"/>
                  </a:moveTo>
                  <a:lnTo>
                    <a:pt x="2611" y="18"/>
                  </a:lnTo>
                  <a:lnTo>
                    <a:pt x="2363" y="54"/>
                  </a:lnTo>
                  <a:lnTo>
                    <a:pt x="2114" y="143"/>
                  </a:lnTo>
                  <a:lnTo>
                    <a:pt x="1830" y="249"/>
                  </a:lnTo>
                  <a:lnTo>
                    <a:pt x="1546" y="409"/>
                  </a:lnTo>
                  <a:lnTo>
                    <a:pt x="1279" y="551"/>
                  </a:lnTo>
                  <a:lnTo>
                    <a:pt x="1048" y="729"/>
                  </a:lnTo>
                  <a:lnTo>
                    <a:pt x="853" y="906"/>
                  </a:lnTo>
                  <a:lnTo>
                    <a:pt x="675" y="1084"/>
                  </a:lnTo>
                  <a:lnTo>
                    <a:pt x="515" y="1262"/>
                  </a:lnTo>
                  <a:lnTo>
                    <a:pt x="373" y="1457"/>
                  </a:lnTo>
                  <a:lnTo>
                    <a:pt x="267" y="1670"/>
                  </a:lnTo>
                  <a:lnTo>
                    <a:pt x="178" y="1883"/>
                  </a:lnTo>
                  <a:lnTo>
                    <a:pt x="107" y="2097"/>
                  </a:lnTo>
                  <a:lnTo>
                    <a:pt x="54" y="2327"/>
                  </a:lnTo>
                  <a:lnTo>
                    <a:pt x="18" y="2558"/>
                  </a:lnTo>
                  <a:lnTo>
                    <a:pt x="0" y="2807"/>
                  </a:lnTo>
                  <a:lnTo>
                    <a:pt x="0" y="3056"/>
                  </a:lnTo>
                  <a:lnTo>
                    <a:pt x="18" y="3322"/>
                  </a:lnTo>
                  <a:lnTo>
                    <a:pt x="54" y="3589"/>
                  </a:lnTo>
                  <a:lnTo>
                    <a:pt x="107" y="3855"/>
                  </a:lnTo>
                  <a:lnTo>
                    <a:pt x="231" y="4441"/>
                  </a:lnTo>
                  <a:lnTo>
                    <a:pt x="409" y="5063"/>
                  </a:lnTo>
                  <a:lnTo>
                    <a:pt x="640" y="5702"/>
                  </a:lnTo>
                  <a:lnTo>
                    <a:pt x="888" y="6395"/>
                  </a:lnTo>
                  <a:lnTo>
                    <a:pt x="1457" y="7869"/>
                  </a:lnTo>
                  <a:lnTo>
                    <a:pt x="1759" y="8651"/>
                  </a:lnTo>
                  <a:lnTo>
                    <a:pt x="2061" y="9486"/>
                  </a:lnTo>
                  <a:lnTo>
                    <a:pt x="2381" y="10321"/>
                  </a:lnTo>
                  <a:lnTo>
                    <a:pt x="2700" y="11120"/>
                  </a:lnTo>
                  <a:lnTo>
                    <a:pt x="3038" y="11902"/>
                  </a:lnTo>
                  <a:lnTo>
                    <a:pt x="3393" y="12612"/>
                  </a:lnTo>
                  <a:lnTo>
                    <a:pt x="3766" y="13305"/>
                  </a:lnTo>
                  <a:lnTo>
                    <a:pt x="4121" y="13927"/>
                  </a:lnTo>
                  <a:lnTo>
                    <a:pt x="4494" y="14513"/>
                  </a:lnTo>
                  <a:lnTo>
                    <a:pt x="4850" y="15046"/>
                  </a:lnTo>
                  <a:lnTo>
                    <a:pt x="5223" y="15508"/>
                  </a:lnTo>
                  <a:lnTo>
                    <a:pt x="5578" y="15916"/>
                  </a:lnTo>
                  <a:lnTo>
                    <a:pt x="5933" y="16254"/>
                  </a:lnTo>
                  <a:lnTo>
                    <a:pt x="6093" y="16396"/>
                  </a:lnTo>
                  <a:lnTo>
                    <a:pt x="6271" y="16520"/>
                  </a:lnTo>
                  <a:lnTo>
                    <a:pt x="6430" y="16627"/>
                  </a:lnTo>
                  <a:lnTo>
                    <a:pt x="6590" y="16715"/>
                  </a:lnTo>
                  <a:lnTo>
                    <a:pt x="6732" y="16787"/>
                  </a:lnTo>
                  <a:lnTo>
                    <a:pt x="6892" y="16840"/>
                  </a:lnTo>
                  <a:lnTo>
                    <a:pt x="7034" y="16875"/>
                  </a:lnTo>
                  <a:lnTo>
                    <a:pt x="7177" y="16875"/>
                  </a:lnTo>
                  <a:lnTo>
                    <a:pt x="7319" y="16858"/>
                  </a:lnTo>
                  <a:lnTo>
                    <a:pt x="7443" y="16840"/>
                  </a:lnTo>
                  <a:lnTo>
                    <a:pt x="7567" y="16769"/>
                  </a:lnTo>
                  <a:lnTo>
                    <a:pt x="7674" y="16698"/>
                  </a:lnTo>
                  <a:lnTo>
                    <a:pt x="7780" y="16609"/>
                  </a:lnTo>
                  <a:lnTo>
                    <a:pt x="7869" y="16485"/>
                  </a:lnTo>
                  <a:lnTo>
                    <a:pt x="7958" y="16360"/>
                  </a:lnTo>
                  <a:lnTo>
                    <a:pt x="8029" y="16200"/>
                  </a:lnTo>
                  <a:lnTo>
                    <a:pt x="8100" y="16040"/>
                  </a:lnTo>
                  <a:lnTo>
                    <a:pt x="8154" y="15845"/>
                  </a:lnTo>
                  <a:lnTo>
                    <a:pt x="8207" y="15650"/>
                  </a:lnTo>
                  <a:lnTo>
                    <a:pt x="8242" y="15419"/>
                  </a:lnTo>
                  <a:lnTo>
                    <a:pt x="8296" y="14939"/>
                  </a:lnTo>
                  <a:lnTo>
                    <a:pt x="8313" y="14406"/>
                  </a:lnTo>
                  <a:lnTo>
                    <a:pt x="8296" y="13802"/>
                  </a:lnTo>
                  <a:lnTo>
                    <a:pt x="8242" y="13163"/>
                  </a:lnTo>
                  <a:lnTo>
                    <a:pt x="8154" y="12488"/>
                  </a:lnTo>
                  <a:lnTo>
                    <a:pt x="8047" y="11760"/>
                  </a:lnTo>
                  <a:lnTo>
                    <a:pt x="7887" y="11014"/>
                  </a:lnTo>
                  <a:lnTo>
                    <a:pt x="7692" y="10232"/>
                  </a:lnTo>
                  <a:lnTo>
                    <a:pt x="7479" y="9415"/>
                  </a:lnTo>
                  <a:lnTo>
                    <a:pt x="7212" y="8580"/>
                  </a:lnTo>
                  <a:lnTo>
                    <a:pt x="6928" y="7745"/>
                  </a:lnTo>
                  <a:lnTo>
                    <a:pt x="6626" y="6893"/>
                  </a:lnTo>
                  <a:lnTo>
                    <a:pt x="6359" y="6058"/>
                  </a:lnTo>
                  <a:lnTo>
                    <a:pt x="5844" y="4423"/>
                  </a:lnTo>
                  <a:lnTo>
                    <a:pt x="5596" y="3677"/>
                  </a:lnTo>
                  <a:lnTo>
                    <a:pt x="5347" y="2949"/>
                  </a:lnTo>
                  <a:lnTo>
                    <a:pt x="5081" y="2292"/>
                  </a:lnTo>
                  <a:lnTo>
                    <a:pt x="4938" y="1990"/>
                  </a:lnTo>
                  <a:lnTo>
                    <a:pt x="4814" y="1706"/>
                  </a:lnTo>
                  <a:lnTo>
                    <a:pt x="4672" y="1422"/>
                  </a:lnTo>
                  <a:lnTo>
                    <a:pt x="4512" y="1173"/>
                  </a:lnTo>
                  <a:lnTo>
                    <a:pt x="4370" y="942"/>
                  </a:lnTo>
                  <a:lnTo>
                    <a:pt x="4210" y="747"/>
                  </a:lnTo>
                  <a:lnTo>
                    <a:pt x="4033" y="551"/>
                  </a:lnTo>
                  <a:lnTo>
                    <a:pt x="3873" y="391"/>
                  </a:lnTo>
                  <a:lnTo>
                    <a:pt x="3677" y="267"/>
                  </a:lnTo>
                  <a:lnTo>
                    <a:pt x="3482" y="160"/>
                  </a:lnTo>
                  <a:lnTo>
                    <a:pt x="3286" y="72"/>
                  </a:lnTo>
                  <a:lnTo>
                    <a:pt x="3073" y="18"/>
                  </a:lnTo>
                  <a:lnTo>
                    <a:pt x="2842"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803;p26">
              <a:extLst>
                <a:ext uri="{FF2B5EF4-FFF2-40B4-BE49-F238E27FC236}">
                  <a16:creationId xmlns:a16="http://schemas.microsoft.com/office/drawing/2014/main" id="{121083A3-1C51-2C57-FCB6-30158BBE7402}"/>
                </a:ext>
              </a:extLst>
            </p:cNvPr>
            <p:cNvSpPr/>
            <p:nvPr/>
          </p:nvSpPr>
          <p:spPr>
            <a:xfrm>
              <a:off x="931925" y="3176275"/>
              <a:ext cx="331300" cy="529350"/>
            </a:xfrm>
            <a:custGeom>
              <a:rect l="l" t="t" r="r" b="b"/>
              <a:pathLst>
                <a:path w="13252" h="21174" extrusionOk="0">
                  <a:moveTo>
                    <a:pt x="4388" y="0"/>
                  </a:moveTo>
                  <a:lnTo>
                    <a:pt x="3997" y="36"/>
                  </a:lnTo>
                  <a:lnTo>
                    <a:pt x="3624" y="107"/>
                  </a:lnTo>
                  <a:lnTo>
                    <a:pt x="3251" y="213"/>
                  </a:lnTo>
                  <a:lnTo>
                    <a:pt x="2914" y="338"/>
                  </a:lnTo>
                  <a:lnTo>
                    <a:pt x="2576" y="515"/>
                  </a:lnTo>
                  <a:lnTo>
                    <a:pt x="2256" y="711"/>
                  </a:lnTo>
                  <a:lnTo>
                    <a:pt x="1954" y="942"/>
                  </a:lnTo>
                  <a:lnTo>
                    <a:pt x="1688" y="1190"/>
                  </a:lnTo>
                  <a:lnTo>
                    <a:pt x="1439" y="1475"/>
                  </a:lnTo>
                  <a:lnTo>
                    <a:pt x="1226" y="1777"/>
                  </a:lnTo>
                  <a:lnTo>
                    <a:pt x="1031" y="2114"/>
                  </a:lnTo>
                  <a:lnTo>
                    <a:pt x="871" y="2469"/>
                  </a:lnTo>
                  <a:lnTo>
                    <a:pt x="746" y="2825"/>
                  </a:lnTo>
                  <a:lnTo>
                    <a:pt x="658" y="3215"/>
                  </a:lnTo>
                  <a:lnTo>
                    <a:pt x="551" y="3748"/>
                  </a:lnTo>
                  <a:lnTo>
                    <a:pt x="498" y="4086"/>
                  </a:lnTo>
                  <a:lnTo>
                    <a:pt x="356" y="4992"/>
                  </a:lnTo>
                  <a:lnTo>
                    <a:pt x="267" y="5631"/>
                  </a:lnTo>
                  <a:lnTo>
                    <a:pt x="196" y="6395"/>
                  </a:lnTo>
                  <a:lnTo>
                    <a:pt x="107" y="7265"/>
                  </a:lnTo>
                  <a:lnTo>
                    <a:pt x="54" y="8242"/>
                  </a:lnTo>
                  <a:lnTo>
                    <a:pt x="0" y="9308"/>
                  </a:lnTo>
                  <a:lnTo>
                    <a:pt x="0" y="9859"/>
                  </a:lnTo>
                  <a:lnTo>
                    <a:pt x="0" y="10445"/>
                  </a:lnTo>
                  <a:lnTo>
                    <a:pt x="18" y="11049"/>
                  </a:lnTo>
                  <a:lnTo>
                    <a:pt x="54" y="11671"/>
                  </a:lnTo>
                  <a:lnTo>
                    <a:pt x="107" y="12310"/>
                  </a:lnTo>
                  <a:lnTo>
                    <a:pt x="178" y="12949"/>
                  </a:lnTo>
                  <a:lnTo>
                    <a:pt x="285" y="13624"/>
                  </a:lnTo>
                  <a:lnTo>
                    <a:pt x="409" y="14317"/>
                  </a:lnTo>
                  <a:lnTo>
                    <a:pt x="569" y="15028"/>
                  </a:lnTo>
                  <a:lnTo>
                    <a:pt x="675" y="15383"/>
                  </a:lnTo>
                  <a:lnTo>
                    <a:pt x="782" y="15738"/>
                  </a:lnTo>
                  <a:lnTo>
                    <a:pt x="906" y="16094"/>
                  </a:lnTo>
                  <a:lnTo>
                    <a:pt x="1048" y="16467"/>
                  </a:lnTo>
                  <a:lnTo>
                    <a:pt x="1208" y="16822"/>
                  </a:lnTo>
                  <a:lnTo>
                    <a:pt x="1368" y="17195"/>
                  </a:lnTo>
                  <a:lnTo>
                    <a:pt x="1564" y="17568"/>
                  </a:lnTo>
                  <a:lnTo>
                    <a:pt x="1777" y="17923"/>
                  </a:lnTo>
                  <a:lnTo>
                    <a:pt x="2025" y="18296"/>
                  </a:lnTo>
                  <a:lnTo>
                    <a:pt x="2274" y="18651"/>
                  </a:lnTo>
                  <a:lnTo>
                    <a:pt x="2576" y="18989"/>
                  </a:lnTo>
                  <a:lnTo>
                    <a:pt x="2896" y="19326"/>
                  </a:lnTo>
                  <a:lnTo>
                    <a:pt x="3251" y="19646"/>
                  </a:lnTo>
                  <a:lnTo>
                    <a:pt x="3624" y="19930"/>
                  </a:lnTo>
                  <a:lnTo>
                    <a:pt x="4015" y="20197"/>
                  </a:lnTo>
                  <a:lnTo>
                    <a:pt x="4441" y="20428"/>
                  </a:lnTo>
                  <a:lnTo>
                    <a:pt x="4867" y="20623"/>
                  </a:lnTo>
                  <a:lnTo>
                    <a:pt x="5311" y="20801"/>
                  </a:lnTo>
                  <a:lnTo>
                    <a:pt x="5525" y="20872"/>
                  </a:lnTo>
                  <a:lnTo>
                    <a:pt x="5756" y="20943"/>
                  </a:lnTo>
                  <a:lnTo>
                    <a:pt x="6200" y="21032"/>
                  </a:lnTo>
                  <a:lnTo>
                    <a:pt x="6626" y="21103"/>
                  </a:lnTo>
                  <a:lnTo>
                    <a:pt x="7070" y="21156"/>
                  </a:lnTo>
                  <a:lnTo>
                    <a:pt x="7283" y="21174"/>
                  </a:lnTo>
                  <a:lnTo>
                    <a:pt x="7905" y="21174"/>
                  </a:lnTo>
                  <a:lnTo>
                    <a:pt x="8313" y="21156"/>
                  </a:lnTo>
                  <a:lnTo>
                    <a:pt x="8509" y="21138"/>
                  </a:lnTo>
                  <a:lnTo>
                    <a:pt x="8704" y="21120"/>
                  </a:lnTo>
                  <a:lnTo>
                    <a:pt x="9077" y="21067"/>
                  </a:lnTo>
                  <a:lnTo>
                    <a:pt x="9432" y="21014"/>
                  </a:lnTo>
                  <a:lnTo>
                    <a:pt x="9788" y="20925"/>
                  </a:lnTo>
                  <a:lnTo>
                    <a:pt x="10143" y="20854"/>
                  </a:lnTo>
                  <a:lnTo>
                    <a:pt x="10800" y="20676"/>
                  </a:lnTo>
                  <a:lnTo>
                    <a:pt x="11422" y="20481"/>
                  </a:lnTo>
                  <a:lnTo>
                    <a:pt x="12559" y="20037"/>
                  </a:lnTo>
                  <a:lnTo>
                    <a:pt x="13252" y="19699"/>
                  </a:lnTo>
                  <a:lnTo>
                    <a:pt x="13198" y="19344"/>
                  </a:lnTo>
                  <a:lnTo>
                    <a:pt x="13109" y="18989"/>
                  </a:lnTo>
                  <a:lnTo>
                    <a:pt x="13021" y="18651"/>
                  </a:lnTo>
                  <a:lnTo>
                    <a:pt x="12914" y="18314"/>
                  </a:lnTo>
                  <a:lnTo>
                    <a:pt x="12790" y="17976"/>
                  </a:lnTo>
                  <a:lnTo>
                    <a:pt x="12648" y="17657"/>
                  </a:lnTo>
                  <a:lnTo>
                    <a:pt x="12488" y="17355"/>
                  </a:lnTo>
                  <a:lnTo>
                    <a:pt x="12328" y="17053"/>
                  </a:lnTo>
                  <a:lnTo>
                    <a:pt x="12168" y="16751"/>
                  </a:lnTo>
                  <a:lnTo>
                    <a:pt x="11990" y="16467"/>
                  </a:lnTo>
                  <a:lnTo>
                    <a:pt x="11617" y="15934"/>
                  </a:lnTo>
                  <a:lnTo>
                    <a:pt x="11244" y="15454"/>
                  </a:lnTo>
                  <a:lnTo>
                    <a:pt x="10889" y="15028"/>
                  </a:lnTo>
                  <a:lnTo>
                    <a:pt x="10392" y="15188"/>
                  </a:lnTo>
                  <a:lnTo>
                    <a:pt x="9557" y="15365"/>
                  </a:lnTo>
                  <a:lnTo>
                    <a:pt x="9148" y="15436"/>
                  </a:lnTo>
                  <a:lnTo>
                    <a:pt x="8740" y="15472"/>
                  </a:lnTo>
                  <a:lnTo>
                    <a:pt x="8349" y="15490"/>
                  </a:lnTo>
                  <a:lnTo>
                    <a:pt x="7994" y="15472"/>
                  </a:lnTo>
                  <a:lnTo>
                    <a:pt x="7905" y="15472"/>
                  </a:lnTo>
                  <a:lnTo>
                    <a:pt x="7834" y="15454"/>
                  </a:lnTo>
                  <a:lnTo>
                    <a:pt x="7692" y="15419"/>
                  </a:lnTo>
                  <a:lnTo>
                    <a:pt x="7550" y="15383"/>
                  </a:lnTo>
                  <a:lnTo>
                    <a:pt x="7479" y="15383"/>
                  </a:lnTo>
                  <a:lnTo>
                    <a:pt x="7425" y="15347"/>
                  </a:lnTo>
                  <a:lnTo>
                    <a:pt x="7265" y="15241"/>
                  </a:lnTo>
                  <a:lnTo>
                    <a:pt x="7212" y="15205"/>
                  </a:lnTo>
                  <a:lnTo>
                    <a:pt x="7177" y="15134"/>
                  </a:lnTo>
                  <a:lnTo>
                    <a:pt x="7141" y="15045"/>
                  </a:lnTo>
                  <a:lnTo>
                    <a:pt x="7141" y="14939"/>
                  </a:lnTo>
                  <a:lnTo>
                    <a:pt x="7141" y="14850"/>
                  </a:lnTo>
                  <a:lnTo>
                    <a:pt x="7123" y="14708"/>
                  </a:lnTo>
                  <a:lnTo>
                    <a:pt x="7052" y="14264"/>
                  </a:lnTo>
                  <a:lnTo>
                    <a:pt x="6999" y="13980"/>
                  </a:lnTo>
                  <a:lnTo>
                    <a:pt x="6963" y="13642"/>
                  </a:lnTo>
                  <a:lnTo>
                    <a:pt x="6928" y="13269"/>
                  </a:lnTo>
                  <a:lnTo>
                    <a:pt x="6910" y="12861"/>
                  </a:lnTo>
                  <a:lnTo>
                    <a:pt x="6910" y="11990"/>
                  </a:lnTo>
                  <a:lnTo>
                    <a:pt x="6963" y="11102"/>
                  </a:lnTo>
                  <a:lnTo>
                    <a:pt x="6999" y="10640"/>
                  </a:lnTo>
                  <a:lnTo>
                    <a:pt x="7052" y="10196"/>
                  </a:lnTo>
                  <a:lnTo>
                    <a:pt x="7177" y="9326"/>
                  </a:lnTo>
                  <a:lnTo>
                    <a:pt x="7319" y="8509"/>
                  </a:lnTo>
                  <a:lnTo>
                    <a:pt x="7479" y="7727"/>
                  </a:lnTo>
                  <a:lnTo>
                    <a:pt x="7638" y="7052"/>
                  </a:lnTo>
                  <a:lnTo>
                    <a:pt x="7798" y="6448"/>
                  </a:lnTo>
                  <a:lnTo>
                    <a:pt x="7940" y="5933"/>
                  </a:lnTo>
                  <a:lnTo>
                    <a:pt x="8047" y="5542"/>
                  </a:lnTo>
                  <a:lnTo>
                    <a:pt x="8136" y="5258"/>
                  </a:lnTo>
                  <a:lnTo>
                    <a:pt x="8189" y="5134"/>
                  </a:lnTo>
                  <a:lnTo>
                    <a:pt x="8207" y="5063"/>
                  </a:lnTo>
                  <a:lnTo>
                    <a:pt x="8278" y="4832"/>
                  </a:lnTo>
                  <a:lnTo>
                    <a:pt x="8331" y="4583"/>
                  </a:lnTo>
                  <a:lnTo>
                    <a:pt x="8367" y="4192"/>
                  </a:lnTo>
                  <a:lnTo>
                    <a:pt x="8384" y="3802"/>
                  </a:lnTo>
                  <a:lnTo>
                    <a:pt x="8349" y="3411"/>
                  </a:lnTo>
                  <a:lnTo>
                    <a:pt x="8296" y="3038"/>
                  </a:lnTo>
                  <a:lnTo>
                    <a:pt x="8189" y="2665"/>
                  </a:lnTo>
                  <a:lnTo>
                    <a:pt x="8047" y="2327"/>
                  </a:lnTo>
                  <a:lnTo>
                    <a:pt x="7887" y="1990"/>
                  </a:lnTo>
                  <a:lnTo>
                    <a:pt x="7692" y="1670"/>
                  </a:lnTo>
                  <a:lnTo>
                    <a:pt x="7461" y="1368"/>
                  </a:lnTo>
                  <a:lnTo>
                    <a:pt x="7194" y="1102"/>
                  </a:lnTo>
                  <a:lnTo>
                    <a:pt x="6910" y="853"/>
                  </a:lnTo>
                  <a:lnTo>
                    <a:pt x="6608" y="640"/>
                  </a:lnTo>
                  <a:lnTo>
                    <a:pt x="6288" y="444"/>
                  </a:lnTo>
                  <a:lnTo>
                    <a:pt x="5933" y="284"/>
                  </a:lnTo>
                  <a:lnTo>
                    <a:pt x="5560" y="160"/>
                  </a:lnTo>
                  <a:lnTo>
                    <a:pt x="5169" y="71"/>
                  </a:lnTo>
                  <a:lnTo>
                    <a:pt x="4779" y="18"/>
                  </a:lnTo>
                  <a:lnTo>
                    <a:pt x="4388" y="0"/>
                  </a:lnTo>
                  <a:close/>
                </a:path>
              </a:pathLst>
            </a:custGeom>
            <a:solidFill>
              <a:srgbClr val="FF7F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804;p26">
              <a:extLst>
                <a:ext uri="{FF2B5EF4-FFF2-40B4-BE49-F238E27FC236}">
                  <a16:creationId xmlns:a16="http://schemas.microsoft.com/office/drawing/2014/main" id="{7C18EE0F-782D-FB38-33FC-B37971DBF3D3}"/>
                </a:ext>
              </a:extLst>
            </p:cNvPr>
            <p:cNvSpPr/>
            <p:nvPr/>
          </p:nvSpPr>
          <p:spPr>
            <a:xfrm>
              <a:off x="1204150" y="3499550"/>
              <a:ext cx="192750" cy="169225"/>
            </a:xfrm>
            <a:custGeom>
              <a:rect l="l" t="t" r="r" b="b"/>
              <a:pathLst>
                <a:path w="7710" h="6769" extrusionOk="0">
                  <a:moveTo>
                    <a:pt x="5258" y="1"/>
                  </a:moveTo>
                  <a:lnTo>
                    <a:pt x="5027" y="18"/>
                  </a:lnTo>
                  <a:lnTo>
                    <a:pt x="4814" y="72"/>
                  </a:lnTo>
                  <a:lnTo>
                    <a:pt x="4583" y="143"/>
                  </a:lnTo>
                  <a:lnTo>
                    <a:pt x="4352" y="232"/>
                  </a:lnTo>
                  <a:lnTo>
                    <a:pt x="3926" y="445"/>
                  </a:lnTo>
                  <a:lnTo>
                    <a:pt x="2931" y="924"/>
                  </a:lnTo>
                  <a:lnTo>
                    <a:pt x="2416" y="1173"/>
                  </a:lnTo>
                  <a:lnTo>
                    <a:pt x="2114" y="1297"/>
                  </a:lnTo>
                  <a:lnTo>
                    <a:pt x="1794" y="1439"/>
                  </a:lnTo>
                  <a:lnTo>
                    <a:pt x="1101" y="1724"/>
                  </a:lnTo>
                  <a:lnTo>
                    <a:pt x="728" y="1866"/>
                  </a:lnTo>
                  <a:lnTo>
                    <a:pt x="338" y="1990"/>
                  </a:lnTo>
                  <a:lnTo>
                    <a:pt x="0" y="2097"/>
                  </a:lnTo>
                  <a:lnTo>
                    <a:pt x="355" y="2523"/>
                  </a:lnTo>
                  <a:lnTo>
                    <a:pt x="728" y="3003"/>
                  </a:lnTo>
                  <a:lnTo>
                    <a:pt x="1101" y="3536"/>
                  </a:lnTo>
                  <a:lnTo>
                    <a:pt x="1279" y="3820"/>
                  </a:lnTo>
                  <a:lnTo>
                    <a:pt x="1439" y="4122"/>
                  </a:lnTo>
                  <a:lnTo>
                    <a:pt x="1599" y="4424"/>
                  </a:lnTo>
                  <a:lnTo>
                    <a:pt x="1759" y="4726"/>
                  </a:lnTo>
                  <a:lnTo>
                    <a:pt x="1901" y="5045"/>
                  </a:lnTo>
                  <a:lnTo>
                    <a:pt x="2025" y="5383"/>
                  </a:lnTo>
                  <a:lnTo>
                    <a:pt x="2132" y="5720"/>
                  </a:lnTo>
                  <a:lnTo>
                    <a:pt x="2220" y="6058"/>
                  </a:lnTo>
                  <a:lnTo>
                    <a:pt x="2309" y="6413"/>
                  </a:lnTo>
                  <a:lnTo>
                    <a:pt x="2363" y="6768"/>
                  </a:lnTo>
                  <a:lnTo>
                    <a:pt x="2682" y="6626"/>
                  </a:lnTo>
                  <a:lnTo>
                    <a:pt x="3144" y="6395"/>
                  </a:lnTo>
                  <a:lnTo>
                    <a:pt x="3570" y="6164"/>
                  </a:lnTo>
                  <a:lnTo>
                    <a:pt x="4352" y="5738"/>
                  </a:lnTo>
                  <a:lnTo>
                    <a:pt x="4707" y="5525"/>
                  </a:lnTo>
                  <a:lnTo>
                    <a:pt x="5027" y="5330"/>
                  </a:lnTo>
                  <a:lnTo>
                    <a:pt x="5595" y="4992"/>
                  </a:lnTo>
                  <a:lnTo>
                    <a:pt x="6643" y="4317"/>
                  </a:lnTo>
                  <a:lnTo>
                    <a:pt x="6821" y="4193"/>
                  </a:lnTo>
                  <a:lnTo>
                    <a:pt x="6981" y="4051"/>
                  </a:lnTo>
                  <a:lnTo>
                    <a:pt x="7123" y="3891"/>
                  </a:lnTo>
                  <a:lnTo>
                    <a:pt x="7265" y="3731"/>
                  </a:lnTo>
                  <a:lnTo>
                    <a:pt x="7372" y="3553"/>
                  </a:lnTo>
                  <a:lnTo>
                    <a:pt x="7478" y="3376"/>
                  </a:lnTo>
                  <a:lnTo>
                    <a:pt x="7549" y="3180"/>
                  </a:lnTo>
                  <a:lnTo>
                    <a:pt x="7620" y="2985"/>
                  </a:lnTo>
                  <a:lnTo>
                    <a:pt x="7674" y="2789"/>
                  </a:lnTo>
                  <a:lnTo>
                    <a:pt x="7709" y="2576"/>
                  </a:lnTo>
                  <a:lnTo>
                    <a:pt x="7709" y="2363"/>
                  </a:lnTo>
                  <a:lnTo>
                    <a:pt x="7709" y="2150"/>
                  </a:lnTo>
                  <a:lnTo>
                    <a:pt x="7674" y="1955"/>
                  </a:lnTo>
                  <a:lnTo>
                    <a:pt x="7638" y="1741"/>
                  </a:lnTo>
                  <a:lnTo>
                    <a:pt x="7567" y="1528"/>
                  </a:lnTo>
                  <a:lnTo>
                    <a:pt x="7478" y="1333"/>
                  </a:lnTo>
                  <a:lnTo>
                    <a:pt x="7372" y="1120"/>
                  </a:lnTo>
                  <a:lnTo>
                    <a:pt x="7230" y="924"/>
                  </a:lnTo>
                  <a:lnTo>
                    <a:pt x="7087" y="747"/>
                  </a:lnTo>
                  <a:lnTo>
                    <a:pt x="6928" y="587"/>
                  </a:lnTo>
                  <a:lnTo>
                    <a:pt x="6750" y="445"/>
                  </a:lnTo>
                  <a:lnTo>
                    <a:pt x="6555" y="320"/>
                  </a:lnTo>
                  <a:lnTo>
                    <a:pt x="6359" y="214"/>
                  </a:lnTo>
                  <a:lnTo>
                    <a:pt x="6146" y="143"/>
                  </a:lnTo>
                  <a:lnTo>
                    <a:pt x="5933" y="72"/>
                  </a:lnTo>
                  <a:lnTo>
                    <a:pt x="5720" y="18"/>
                  </a:lnTo>
                  <a:lnTo>
                    <a:pt x="5489" y="1"/>
                  </a:lnTo>
                  <a:close/>
                </a:path>
              </a:pathLst>
            </a:custGeom>
            <a:solidFill>
              <a:srgbClr val="D9CD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805;p26">
              <a:extLst>
                <a:ext uri="{FF2B5EF4-FFF2-40B4-BE49-F238E27FC236}">
                  <a16:creationId xmlns:a16="http://schemas.microsoft.com/office/drawing/2014/main" id="{E65FDC59-2388-F91C-62D0-9C2A6469DDB5}"/>
                </a:ext>
              </a:extLst>
            </p:cNvPr>
            <p:cNvSpPr/>
            <p:nvPr/>
          </p:nvSpPr>
          <p:spPr>
            <a:xfrm>
              <a:off x="901275" y="3238000"/>
              <a:ext cx="246500" cy="312200"/>
            </a:xfrm>
            <a:custGeom>
              <a:rect l="l" t="t" r="r" b="b"/>
              <a:pathLst>
                <a:path w="9860" h="12488" extrusionOk="0">
                  <a:moveTo>
                    <a:pt x="4832" y="0"/>
                  </a:moveTo>
                  <a:lnTo>
                    <a:pt x="4459" y="18"/>
                  </a:lnTo>
                  <a:lnTo>
                    <a:pt x="4068" y="36"/>
                  </a:lnTo>
                  <a:lnTo>
                    <a:pt x="3678" y="107"/>
                  </a:lnTo>
                  <a:lnTo>
                    <a:pt x="3322" y="196"/>
                  </a:lnTo>
                  <a:lnTo>
                    <a:pt x="2985" y="302"/>
                  </a:lnTo>
                  <a:lnTo>
                    <a:pt x="2665" y="427"/>
                  </a:lnTo>
                  <a:lnTo>
                    <a:pt x="2363" y="586"/>
                  </a:lnTo>
                  <a:lnTo>
                    <a:pt x="2097" y="746"/>
                  </a:lnTo>
                  <a:lnTo>
                    <a:pt x="1848" y="942"/>
                  </a:lnTo>
                  <a:lnTo>
                    <a:pt x="1599" y="1155"/>
                  </a:lnTo>
                  <a:lnTo>
                    <a:pt x="1386" y="1368"/>
                  </a:lnTo>
                  <a:lnTo>
                    <a:pt x="1191" y="1617"/>
                  </a:lnTo>
                  <a:lnTo>
                    <a:pt x="1013" y="1865"/>
                  </a:lnTo>
                  <a:lnTo>
                    <a:pt x="853" y="2132"/>
                  </a:lnTo>
                  <a:lnTo>
                    <a:pt x="711" y="2416"/>
                  </a:lnTo>
                  <a:lnTo>
                    <a:pt x="587" y="2700"/>
                  </a:lnTo>
                  <a:lnTo>
                    <a:pt x="480" y="3002"/>
                  </a:lnTo>
                  <a:lnTo>
                    <a:pt x="374" y="3304"/>
                  </a:lnTo>
                  <a:lnTo>
                    <a:pt x="285" y="3606"/>
                  </a:lnTo>
                  <a:lnTo>
                    <a:pt x="214" y="3926"/>
                  </a:lnTo>
                  <a:lnTo>
                    <a:pt x="161" y="4246"/>
                  </a:lnTo>
                  <a:lnTo>
                    <a:pt x="107" y="4565"/>
                  </a:lnTo>
                  <a:lnTo>
                    <a:pt x="36" y="5205"/>
                  </a:lnTo>
                  <a:lnTo>
                    <a:pt x="1" y="5844"/>
                  </a:lnTo>
                  <a:lnTo>
                    <a:pt x="1" y="6484"/>
                  </a:lnTo>
                  <a:lnTo>
                    <a:pt x="19" y="7088"/>
                  </a:lnTo>
                  <a:lnTo>
                    <a:pt x="54" y="7656"/>
                  </a:lnTo>
                  <a:lnTo>
                    <a:pt x="125" y="8189"/>
                  </a:lnTo>
                  <a:lnTo>
                    <a:pt x="161" y="8438"/>
                  </a:lnTo>
                  <a:lnTo>
                    <a:pt x="196" y="8669"/>
                  </a:lnTo>
                  <a:lnTo>
                    <a:pt x="267" y="8917"/>
                  </a:lnTo>
                  <a:lnTo>
                    <a:pt x="338" y="9148"/>
                  </a:lnTo>
                  <a:lnTo>
                    <a:pt x="409" y="9379"/>
                  </a:lnTo>
                  <a:lnTo>
                    <a:pt x="516" y="9592"/>
                  </a:lnTo>
                  <a:lnTo>
                    <a:pt x="605" y="9823"/>
                  </a:lnTo>
                  <a:lnTo>
                    <a:pt x="729" y="10019"/>
                  </a:lnTo>
                  <a:lnTo>
                    <a:pt x="853" y="10232"/>
                  </a:lnTo>
                  <a:lnTo>
                    <a:pt x="978" y="10427"/>
                  </a:lnTo>
                  <a:lnTo>
                    <a:pt x="1120" y="10623"/>
                  </a:lnTo>
                  <a:lnTo>
                    <a:pt x="1262" y="10800"/>
                  </a:lnTo>
                  <a:lnTo>
                    <a:pt x="1422" y="10978"/>
                  </a:lnTo>
                  <a:lnTo>
                    <a:pt x="1599" y="11138"/>
                  </a:lnTo>
                  <a:lnTo>
                    <a:pt x="1759" y="11298"/>
                  </a:lnTo>
                  <a:lnTo>
                    <a:pt x="1955" y="11440"/>
                  </a:lnTo>
                  <a:lnTo>
                    <a:pt x="2132" y="11582"/>
                  </a:lnTo>
                  <a:lnTo>
                    <a:pt x="2328" y="11724"/>
                  </a:lnTo>
                  <a:lnTo>
                    <a:pt x="2523" y="11830"/>
                  </a:lnTo>
                  <a:lnTo>
                    <a:pt x="2736" y="11955"/>
                  </a:lnTo>
                  <a:lnTo>
                    <a:pt x="2949" y="12061"/>
                  </a:lnTo>
                  <a:lnTo>
                    <a:pt x="3163" y="12150"/>
                  </a:lnTo>
                  <a:lnTo>
                    <a:pt x="3393" y="12221"/>
                  </a:lnTo>
                  <a:lnTo>
                    <a:pt x="3607" y="12292"/>
                  </a:lnTo>
                  <a:lnTo>
                    <a:pt x="3838" y="12363"/>
                  </a:lnTo>
                  <a:lnTo>
                    <a:pt x="4086" y="12417"/>
                  </a:lnTo>
                  <a:lnTo>
                    <a:pt x="4317" y="12452"/>
                  </a:lnTo>
                  <a:lnTo>
                    <a:pt x="4566" y="12470"/>
                  </a:lnTo>
                  <a:lnTo>
                    <a:pt x="4797" y="12488"/>
                  </a:lnTo>
                  <a:lnTo>
                    <a:pt x="5294" y="12488"/>
                  </a:lnTo>
                  <a:lnTo>
                    <a:pt x="5543" y="12452"/>
                  </a:lnTo>
                  <a:lnTo>
                    <a:pt x="5791" y="12417"/>
                  </a:lnTo>
                  <a:lnTo>
                    <a:pt x="6040" y="12381"/>
                  </a:lnTo>
                  <a:lnTo>
                    <a:pt x="6289" y="12310"/>
                  </a:lnTo>
                  <a:lnTo>
                    <a:pt x="6520" y="12239"/>
                  </a:lnTo>
                  <a:lnTo>
                    <a:pt x="6751" y="12168"/>
                  </a:lnTo>
                  <a:lnTo>
                    <a:pt x="6964" y="12061"/>
                  </a:lnTo>
                  <a:lnTo>
                    <a:pt x="7177" y="11955"/>
                  </a:lnTo>
                  <a:lnTo>
                    <a:pt x="7390" y="11848"/>
                  </a:lnTo>
                  <a:lnTo>
                    <a:pt x="7603" y="11724"/>
                  </a:lnTo>
                  <a:lnTo>
                    <a:pt x="7799" y="11600"/>
                  </a:lnTo>
                  <a:lnTo>
                    <a:pt x="7976" y="11457"/>
                  </a:lnTo>
                  <a:lnTo>
                    <a:pt x="8172" y="11298"/>
                  </a:lnTo>
                  <a:lnTo>
                    <a:pt x="8332" y="11138"/>
                  </a:lnTo>
                  <a:lnTo>
                    <a:pt x="8509" y="10978"/>
                  </a:lnTo>
                  <a:lnTo>
                    <a:pt x="8669" y="10800"/>
                  </a:lnTo>
                  <a:lnTo>
                    <a:pt x="8811" y="10623"/>
                  </a:lnTo>
                  <a:lnTo>
                    <a:pt x="8953" y="10445"/>
                  </a:lnTo>
                  <a:lnTo>
                    <a:pt x="9078" y="10250"/>
                  </a:lnTo>
                  <a:lnTo>
                    <a:pt x="9202" y="10036"/>
                  </a:lnTo>
                  <a:lnTo>
                    <a:pt x="9326" y="9841"/>
                  </a:lnTo>
                  <a:lnTo>
                    <a:pt x="9415" y="9628"/>
                  </a:lnTo>
                  <a:lnTo>
                    <a:pt x="9522" y="9415"/>
                  </a:lnTo>
                  <a:lnTo>
                    <a:pt x="9593" y="9184"/>
                  </a:lnTo>
                  <a:lnTo>
                    <a:pt x="9664" y="8953"/>
                  </a:lnTo>
                  <a:lnTo>
                    <a:pt x="9735" y="8722"/>
                  </a:lnTo>
                  <a:lnTo>
                    <a:pt x="9770" y="8491"/>
                  </a:lnTo>
                  <a:lnTo>
                    <a:pt x="9824" y="8260"/>
                  </a:lnTo>
                  <a:lnTo>
                    <a:pt x="9841" y="8011"/>
                  </a:lnTo>
                  <a:lnTo>
                    <a:pt x="9859" y="7763"/>
                  </a:lnTo>
                  <a:lnTo>
                    <a:pt x="9859" y="7514"/>
                  </a:lnTo>
                  <a:lnTo>
                    <a:pt x="9841" y="7265"/>
                  </a:lnTo>
                  <a:lnTo>
                    <a:pt x="9824" y="7017"/>
                  </a:lnTo>
                  <a:lnTo>
                    <a:pt x="9753" y="6502"/>
                  </a:lnTo>
                  <a:lnTo>
                    <a:pt x="9664" y="5933"/>
                  </a:lnTo>
                  <a:lnTo>
                    <a:pt x="9539" y="5347"/>
                  </a:lnTo>
                  <a:lnTo>
                    <a:pt x="9397" y="4725"/>
                  </a:lnTo>
                  <a:lnTo>
                    <a:pt x="9202" y="4121"/>
                  </a:lnTo>
                  <a:lnTo>
                    <a:pt x="8989" y="3500"/>
                  </a:lnTo>
                  <a:lnTo>
                    <a:pt x="8864" y="3198"/>
                  </a:lnTo>
                  <a:lnTo>
                    <a:pt x="8722" y="2913"/>
                  </a:lnTo>
                  <a:lnTo>
                    <a:pt x="8580" y="2611"/>
                  </a:lnTo>
                  <a:lnTo>
                    <a:pt x="8420" y="2345"/>
                  </a:lnTo>
                  <a:lnTo>
                    <a:pt x="8261" y="2061"/>
                  </a:lnTo>
                  <a:lnTo>
                    <a:pt x="8083" y="1812"/>
                  </a:lnTo>
                  <a:lnTo>
                    <a:pt x="7887" y="1563"/>
                  </a:lnTo>
                  <a:lnTo>
                    <a:pt x="7674" y="1315"/>
                  </a:lnTo>
                  <a:lnTo>
                    <a:pt x="7461" y="1102"/>
                  </a:lnTo>
                  <a:lnTo>
                    <a:pt x="7230" y="888"/>
                  </a:lnTo>
                  <a:lnTo>
                    <a:pt x="6982" y="711"/>
                  </a:lnTo>
                  <a:lnTo>
                    <a:pt x="6715" y="533"/>
                  </a:lnTo>
                  <a:lnTo>
                    <a:pt x="6449" y="391"/>
                  </a:lnTo>
                  <a:lnTo>
                    <a:pt x="6164" y="267"/>
                  </a:lnTo>
                  <a:lnTo>
                    <a:pt x="5845" y="160"/>
                  </a:lnTo>
                  <a:lnTo>
                    <a:pt x="5525" y="89"/>
                  </a:lnTo>
                  <a:lnTo>
                    <a:pt x="5188" y="36"/>
                  </a:lnTo>
                  <a:lnTo>
                    <a:pt x="4832" y="0"/>
                  </a:lnTo>
                  <a:close/>
                </a:path>
              </a:pathLst>
            </a:custGeom>
            <a:solidFill>
              <a:srgbClr val="64A0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806;p26">
              <a:extLst>
                <a:ext uri="{FF2B5EF4-FFF2-40B4-BE49-F238E27FC236}">
                  <a16:creationId xmlns:a16="http://schemas.microsoft.com/office/drawing/2014/main" id="{2882E676-2212-F7D8-6200-4E135991C50D}"/>
                </a:ext>
              </a:extLst>
            </p:cNvPr>
            <p:cNvSpPr/>
            <p:nvPr/>
          </p:nvSpPr>
          <p:spPr>
            <a:xfrm>
              <a:off x="1207700" y="2595425"/>
              <a:ext cx="579075" cy="791800"/>
            </a:xfrm>
            <a:custGeom>
              <a:rect l="l" t="t" r="r" b="b"/>
              <a:pathLst>
                <a:path w="23163" h="31672" extrusionOk="0">
                  <a:moveTo>
                    <a:pt x="8668" y="0"/>
                  </a:moveTo>
                  <a:lnTo>
                    <a:pt x="8313" y="18"/>
                  </a:lnTo>
                  <a:lnTo>
                    <a:pt x="7958" y="54"/>
                  </a:lnTo>
                  <a:lnTo>
                    <a:pt x="7620" y="107"/>
                  </a:lnTo>
                  <a:lnTo>
                    <a:pt x="7283" y="178"/>
                  </a:lnTo>
                  <a:lnTo>
                    <a:pt x="6945" y="249"/>
                  </a:lnTo>
                  <a:lnTo>
                    <a:pt x="6626" y="338"/>
                  </a:lnTo>
                  <a:lnTo>
                    <a:pt x="6306" y="444"/>
                  </a:lnTo>
                  <a:lnTo>
                    <a:pt x="6004" y="569"/>
                  </a:lnTo>
                  <a:lnTo>
                    <a:pt x="5702" y="693"/>
                  </a:lnTo>
                  <a:lnTo>
                    <a:pt x="5400" y="835"/>
                  </a:lnTo>
                  <a:lnTo>
                    <a:pt x="5134" y="995"/>
                  </a:lnTo>
                  <a:lnTo>
                    <a:pt x="4849" y="1173"/>
                  </a:lnTo>
                  <a:lnTo>
                    <a:pt x="4601" y="1350"/>
                  </a:lnTo>
                  <a:lnTo>
                    <a:pt x="4352" y="1546"/>
                  </a:lnTo>
                  <a:lnTo>
                    <a:pt x="4103" y="1741"/>
                  </a:lnTo>
                  <a:lnTo>
                    <a:pt x="3890" y="1954"/>
                  </a:lnTo>
                  <a:lnTo>
                    <a:pt x="3677" y="2185"/>
                  </a:lnTo>
                  <a:lnTo>
                    <a:pt x="3464" y="2416"/>
                  </a:lnTo>
                  <a:lnTo>
                    <a:pt x="3286" y="2665"/>
                  </a:lnTo>
                  <a:lnTo>
                    <a:pt x="3109" y="2913"/>
                  </a:lnTo>
                  <a:lnTo>
                    <a:pt x="2949" y="3162"/>
                  </a:lnTo>
                  <a:lnTo>
                    <a:pt x="2789" y="3429"/>
                  </a:lnTo>
                  <a:lnTo>
                    <a:pt x="2665" y="3713"/>
                  </a:lnTo>
                  <a:lnTo>
                    <a:pt x="2540" y="3997"/>
                  </a:lnTo>
                  <a:lnTo>
                    <a:pt x="2451" y="4281"/>
                  </a:lnTo>
                  <a:lnTo>
                    <a:pt x="2363" y="4583"/>
                  </a:lnTo>
                  <a:lnTo>
                    <a:pt x="2292" y="4885"/>
                  </a:lnTo>
                  <a:lnTo>
                    <a:pt x="2238" y="5187"/>
                  </a:lnTo>
                  <a:lnTo>
                    <a:pt x="2203" y="5507"/>
                  </a:lnTo>
                  <a:lnTo>
                    <a:pt x="2185" y="5827"/>
                  </a:lnTo>
                  <a:lnTo>
                    <a:pt x="2203" y="6146"/>
                  </a:lnTo>
                  <a:lnTo>
                    <a:pt x="0" y="23625"/>
                  </a:lnTo>
                  <a:lnTo>
                    <a:pt x="18" y="24051"/>
                  </a:lnTo>
                  <a:lnTo>
                    <a:pt x="53" y="24460"/>
                  </a:lnTo>
                  <a:lnTo>
                    <a:pt x="107" y="24868"/>
                  </a:lnTo>
                  <a:lnTo>
                    <a:pt x="178" y="25259"/>
                  </a:lnTo>
                  <a:lnTo>
                    <a:pt x="267" y="25650"/>
                  </a:lnTo>
                  <a:lnTo>
                    <a:pt x="391" y="26041"/>
                  </a:lnTo>
                  <a:lnTo>
                    <a:pt x="515" y="26414"/>
                  </a:lnTo>
                  <a:lnTo>
                    <a:pt x="657" y="26769"/>
                  </a:lnTo>
                  <a:lnTo>
                    <a:pt x="817" y="27142"/>
                  </a:lnTo>
                  <a:lnTo>
                    <a:pt x="1013" y="27480"/>
                  </a:lnTo>
                  <a:lnTo>
                    <a:pt x="1208" y="27817"/>
                  </a:lnTo>
                  <a:lnTo>
                    <a:pt x="1421" y="28155"/>
                  </a:lnTo>
                  <a:lnTo>
                    <a:pt x="1634" y="28457"/>
                  </a:lnTo>
                  <a:lnTo>
                    <a:pt x="1883" y="28776"/>
                  </a:lnTo>
                  <a:lnTo>
                    <a:pt x="2149" y="29060"/>
                  </a:lnTo>
                  <a:lnTo>
                    <a:pt x="2416" y="29345"/>
                  </a:lnTo>
                  <a:lnTo>
                    <a:pt x="2700" y="29611"/>
                  </a:lnTo>
                  <a:lnTo>
                    <a:pt x="2984" y="29860"/>
                  </a:lnTo>
                  <a:lnTo>
                    <a:pt x="3304" y="30091"/>
                  </a:lnTo>
                  <a:lnTo>
                    <a:pt x="3624" y="30322"/>
                  </a:lnTo>
                  <a:lnTo>
                    <a:pt x="3944" y="30535"/>
                  </a:lnTo>
                  <a:lnTo>
                    <a:pt x="4281" y="30730"/>
                  </a:lnTo>
                  <a:lnTo>
                    <a:pt x="4636" y="30890"/>
                  </a:lnTo>
                  <a:lnTo>
                    <a:pt x="4992" y="31050"/>
                  </a:lnTo>
                  <a:lnTo>
                    <a:pt x="5365" y="31192"/>
                  </a:lnTo>
                  <a:lnTo>
                    <a:pt x="5738" y="31334"/>
                  </a:lnTo>
                  <a:lnTo>
                    <a:pt x="6128" y="31441"/>
                  </a:lnTo>
                  <a:lnTo>
                    <a:pt x="6519" y="31512"/>
                  </a:lnTo>
                  <a:lnTo>
                    <a:pt x="6910" y="31583"/>
                  </a:lnTo>
                  <a:lnTo>
                    <a:pt x="7318" y="31636"/>
                  </a:lnTo>
                  <a:lnTo>
                    <a:pt x="7727" y="31672"/>
                  </a:lnTo>
                  <a:lnTo>
                    <a:pt x="8153" y="31672"/>
                  </a:lnTo>
                  <a:lnTo>
                    <a:pt x="15116" y="31636"/>
                  </a:lnTo>
                  <a:lnTo>
                    <a:pt x="15543" y="31618"/>
                  </a:lnTo>
                  <a:lnTo>
                    <a:pt x="15951" y="31583"/>
                  </a:lnTo>
                  <a:lnTo>
                    <a:pt x="16360" y="31530"/>
                  </a:lnTo>
                  <a:lnTo>
                    <a:pt x="16751" y="31459"/>
                  </a:lnTo>
                  <a:lnTo>
                    <a:pt x="17141" y="31370"/>
                  </a:lnTo>
                  <a:lnTo>
                    <a:pt x="17532" y="31245"/>
                  </a:lnTo>
                  <a:lnTo>
                    <a:pt x="17905" y="31121"/>
                  </a:lnTo>
                  <a:lnTo>
                    <a:pt x="18260" y="30979"/>
                  </a:lnTo>
                  <a:lnTo>
                    <a:pt x="18616" y="30819"/>
                  </a:lnTo>
                  <a:lnTo>
                    <a:pt x="18971" y="30624"/>
                  </a:lnTo>
                  <a:lnTo>
                    <a:pt x="19308" y="30428"/>
                  </a:lnTo>
                  <a:lnTo>
                    <a:pt x="19628" y="30215"/>
                  </a:lnTo>
                  <a:lnTo>
                    <a:pt x="19948" y="30002"/>
                  </a:lnTo>
                  <a:lnTo>
                    <a:pt x="20250" y="29753"/>
                  </a:lnTo>
                  <a:lnTo>
                    <a:pt x="20552" y="29487"/>
                  </a:lnTo>
                  <a:lnTo>
                    <a:pt x="20836" y="29220"/>
                  </a:lnTo>
                  <a:lnTo>
                    <a:pt x="21103" y="28936"/>
                  </a:lnTo>
                  <a:lnTo>
                    <a:pt x="21351" y="28652"/>
                  </a:lnTo>
                  <a:lnTo>
                    <a:pt x="21582" y="28332"/>
                  </a:lnTo>
                  <a:lnTo>
                    <a:pt x="21813" y="28012"/>
                  </a:lnTo>
                  <a:lnTo>
                    <a:pt x="22008" y="27693"/>
                  </a:lnTo>
                  <a:lnTo>
                    <a:pt x="22204" y="27355"/>
                  </a:lnTo>
                  <a:lnTo>
                    <a:pt x="22381" y="27000"/>
                  </a:lnTo>
                  <a:lnTo>
                    <a:pt x="22541" y="26645"/>
                  </a:lnTo>
                  <a:lnTo>
                    <a:pt x="22683" y="26272"/>
                  </a:lnTo>
                  <a:lnTo>
                    <a:pt x="22808" y="25899"/>
                  </a:lnTo>
                  <a:lnTo>
                    <a:pt x="22914" y="25508"/>
                  </a:lnTo>
                  <a:lnTo>
                    <a:pt x="23003" y="25117"/>
                  </a:lnTo>
                  <a:lnTo>
                    <a:pt x="23074" y="24726"/>
                  </a:lnTo>
                  <a:lnTo>
                    <a:pt x="23127" y="24318"/>
                  </a:lnTo>
                  <a:lnTo>
                    <a:pt x="23163" y="23909"/>
                  </a:lnTo>
                  <a:lnTo>
                    <a:pt x="23163" y="23483"/>
                  </a:lnTo>
                  <a:lnTo>
                    <a:pt x="22381" y="6519"/>
                  </a:lnTo>
                  <a:lnTo>
                    <a:pt x="22364" y="6200"/>
                  </a:lnTo>
                  <a:lnTo>
                    <a:pt x="22328" y="5880"/>
                  </a:lnTo>
                  <a:lnTo>
                    <a:pt x="22275" y="5578"/>
                  </a:lnTo>
                  <a:lnTo>
                    <a:pt x="22204" y="5258"/>
                  </a:lnTo>
                  <a:lnTo>
                    <a:pt x="22115" y="4956"/>
                  </a:lnTo>
                  <a:lnTo>
                    <a:pt x="22008" y="4654"/>
                  </a:lnTo>
                  <a:lnTo>
                    <a:pt x="21884" y="4370"/>
                  </a:lnTo>
                  <a:lnTo>
                    <a:pt x="21760" y="4068"/>
                  </a:lnTo>
                  <a:lnTo>
                    <a:pt x="21600" y="3802"/>
                  </a:lnTo>
                  <a:lnTo>
                    <a:pt x="21440" y="3517"/>
                  </a:lnTo>
                  <a:lnTo>
                    <a:pt x="21262" y="3251"/>
                  </a:lnTo>
                  <a:lnTo>
                    <a:pt x="21067" y="3002"/>
                  </a:lnTo>
                  <a:lnTo>
                    <a:pt x="20854" y="2754"/>
                  </a:lnTo>
                  <a:lnTo>
                    <a:pt x="20641" y="2505"/>
                  </a:lnTo>
                  <a:lnTo>
                    <a:pt x="20410" y="2274"/>
                  </a:lnTo>
                  <a:lnTo>
                    <a:pt x="20179" y="2061"/>
                  </a:lnTo>
                  <a:lnTo>
                    <a:pt x="19912" y="1848"/>
                  </a:lnTo>
                  <a:lnTo>
                    <a:pt x="19664" y="1634"/>
                  </a:lnTo>
                  <a:lnTo>
                    <a:pt x="19380" y="1439"/>
                  </a:lnTo>
                  <a:lnTo>
                    <a:pt x="19095" y="1261"/>
                  </a:lnTo>
                  <a:lnTo>
                    <a:pt x="18811" y="1102"/>
                  </a:lnTo>
                  <a:lnTo>
                    <a:pt x="18509" y="942"/>
                  </a:lnTo>
                  <a:lnTo>
                    <a:pt x="18189" y="800"/>
                  </a:lnTo>
                  <a:lnTo>
                    <a:pt x="17887" y="657"/>
                  </a:lnTo>
                  <a:lnTo>
                    <a:pt x="17550" y="551"/>
                  </a:lnTo>
                  <a:lnTo>
                    <a:pt x="17230" y="444"/>
                  </a:lnTo>
                  <a:lnTo>
                    <a:pt x="16893" y="356"/>
                  </a:lnTo>
                  <a:lnTo>
                    <a:pt x="16537" y="267"/>
                  </a:lnTo>
                  <a:lnTo>
                    <a:pt x="16200" y="213"/>
                  </a:lnTo>
                  <a:lnTo>
                    <a:pt x="15845" y="160"/>
                  </a:lnTo>
                  <a:lnTo>
                    <a:pt x="15472" y="142"/>
                  </a:lnTo>
                  <a:lnTo>
                    <a:pt x="15116" y="125"/>
                  </a:lnTo>
                  <a:lnTo>
                    <a:pt x="9041" y="0"/>
                  </a:lnTo>
                  <a:close/>
                </a:path>
              </a:pathLst>
            </a:cu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807;p26">
              <a:extLst>
                <a:ext uri="{FF2B5EF4-FFF2-40B4-BE49-F238E27FC236}">
                  <a16:creationId xmlns:a16="http://schemas.microsoft.com/office/drawing/2014/main" id="{92178F3B-3538-7073-F8C4-A34FB0599698}"/>
                </a:ext>
              </a:extLst>
            </p:cNvPr>
            <p:cNvSpPr/>
            <p:nvPr/>
          </p:nvSpPr>
          <p:spPr>
            <a:xfrm>
              <a:off x="1207700" y="2595425"/>
              <a:ext cx="438325" cy="790475"/>
            </a:xfrm>
            <a:custGeom>
              <a:rect l="l" t="t" r="r" b="b"/>
              <a:pathLst>
                <a:path w="17533" h="31619" extrusionOk="0">
                  <a:moveTo>
                    <a:pt x="8668" y="0"/>
                  </a:moveTo>
                  <a:lnTo>
                    <a:pt x="8313" y="18"/>
                  </a:lnTo>
                  <a:lnTo>
                    <a:pt x="7958" y="54"/>
                  </a:lnTo>
                  <a:lnTo>
                    <a:pt x="7620" y="107"/>
                  </a:lnTo>
                  <a:lnTo>
                    <a:pt x="7283" y="178"/>
                  </a:lnTo>
                  <a:lnTo>
                    <a:pt x="6945" y="249"/>
                  </a:lnTo>
                  <a:lnTo>
                    <a:pt x="6626" y="338"/>
                  </a:lnTo>
                  <a:lnTo>
                    <a:pt x="6306" y="444"/>
                  </a:lnTo>
                  <a:lnTo>
                    <a:pt x="6004" y="569"/>
                  </a:lnTo>
                  <a:lnTo>
                    <a:pt x="5702" y="693"/>
                  </a:lnTo>
                  <a:lnTo>
                    <a:pt x="5400" y="835"/>
                  </a:lnTo>
                  <a:lnTo>
                    <a:pt x="5134" y="995"/>
                  </a:lnTo>
                  <a:lnTo>
                    <a:pt x="4849" y="1173"/>
                  </a:lnTo>
                  <a:lnTo>
                    <a:pt x="4601" y="1350"/>
                  </a:lnTo>
                  <a:lnTo>
                    <a:pt x="4352" y="1546"/>
                  </a:lnTo>
                  <a:lnTo>
                    <a:pt x="4103" y="1741"/>
                  </a:lnTo>
                  <a:lnTo>
                    <a:pt x="3890" y="1954"/>
                  </a:lnTo>
                  <a:lnTo>
                    <a:pt x="3677" y="2185"/>
                  </a:lnTo>
                  <a:lnTo>
                    <a:pt x="3464" y="2416"/>
                  </a:lnTo>
                  <a:lnTo>
                    <a:pt x="3286" y="2665"/>
                  </a:lnTo>
                  <a:lnTo>
                    <a:pt x="3109" y="2913"/>
                  </a:lnTo>
                  <a:lnTo>
                    <a:pt x="2949" y="3162"/>
                  </a:lnTo>
                  <a:lnTo>
                    <a:pt x="2789" y="3429"/>
                  </a:lnTo>
                  <a:lnTo>
                    <a:pt x="2665" y="3713"/>
                  </a:lnTo>
                  <a:lnTo>
                    <a:pt x="2540" y="3997"/>
                  </a:lnTo>
                  <a:lnTo>
                    <a:pt x="2451" y="4281"/>
                  </a:lnTo>
                  <a:lnTo>
                    <a:pt x="2363" y="4583"/>
                  </a:lnTo>
                  <a:lnTo>
                    <a:pt x="2292" y="4885"/>
                  </a:lnTo>
                  <a:lnTo>
                    <a:pt x="2238" y="5187"/>
                  </a:lnTo>
                  <a:lnTo>
                    <a:pt x="2203" y="5507"/>
                  </a:lnTo>
                  <a:lnTo>
                    <a:pt x="2185" y="5827"/>
                  </a:lnTo>
                  <a:lnTo>
                    <a:pt x="2203" y="6146"/>
                  </a:lnTo>
                  <a:lnTo>
                    <a:pt x="0" y="23625"/>
                  </a:lnTo>
                  <a:lnTo>
                    <a:pt x="18" y="24016"/>
                  </a:lnTo>
                  <a:lnTo>
                    <a:pt x="53" y="24407"/>
                  </a:lnTo>
                  <a:lnTo>
                    <a:pt x="89" y="24780"/>
                  </a:lnTo>
                  <a:lnTo>
                    <a:pt x="160" y="25153"/>
                  </a:lnTo>
                  <a:lnTo>
                    <a:pt x="231" y="25526"/>
                  </a:lnTo>
                  <a:lnTo>
                    <a:pt x="338" y="25881"/>
                  </a:lnTo>
                  <a:lnTo>
                    <a:pt x="444" y="26236"/>
                  </a:lnTo>
                  <a:lnTo>
                    <a:pt x="569" y="26574"/>
                  </a:lnTo>
                  <a:lnTo>
                    <a:pt x="728" y="26911"/>
                  </a:lnTo>
                  <a:lnTo>
                    <a:pt x="888" y="27249"/>
                  </a:lnTo>
                  <a:lnTo>
                    <a:pt x="1048" y="27568"/>
                  </a:lnTo>
                  <a:lnTo>
                    <a:pt x="1244" y="27870"/>
                  </a:lnTo>
                  <a:lnTo>
                    <a:pt x="1439" y="28172"/>
                  </a:lnTo>
                  <a:lnTo>
                    <a:pt x="1652" y="28474"/>
                  </a:lnTo>
                  <a:lnTo>
                    <a:pt x="1883" y="28759"/>
                  </a:lnTo>
                  <a:lnTo>
                    <a:pt x="2114" y="29025"/>
                  </a:lnTo>
                  <a:lnTo>
                    <a:pt x="2363" y="29291"/>
                  </a:lnTo>
                  <a:lnTo>
                    <a:pt x="2629" y="29540"/>
                  </a:lnTo>
                  <a:lnTo>
                    <a:pt x="2896" y="29771"/>
                  </a:lnTo>
                  <a:lnTo>
                    <a:pt x="3180" y="30002"/>
                  </a:lnTo>
                  <a:lnTo>
                    <a:pt x="3464" y="30215"/>
                  </a:lnTo>
                  <a:lnTo>
                    <a:pt x="3766" y="30428"/>
                  </a:lnTo>
                  <a:lnTo>
                    <a:pt x="4086" y="30606"/>
                  </a:lnTo>
                  <a:lnTo>
                    <a:pt x="4405" y="30784"/>
                  </a:lnTo>
                  <a:lnTo>
                    <a:pt x="4725" y="30943"/>
                  </a:lnTo>
                  <a:lnTo>
                    <a:pt x="5063" y="31085"/>
                  </a:lnTo>
                  <a:lnTo>
                    <a:pt x="5418" y="31210"/>
                  </a:lnTo>
                  <a:lnTo>
                    <a:pt x="5773" y="31334"/>
                  </a:lnTo>
                  <a:lnTo>
                    <a:pt x="6128" y="31423"/>
                  </a:lnTo>
                  <a:lnTo>
                    <a:pt x="6484" y="31512"/>
                  </a:lnTo>
                  <a:lnTo>
                    <a:pt x="6857" y="31583"/>
                  </a:lnTo>
                  <a:lnTo>
                    <a:pt x="7230" y="31618"/>
                  </a:lnTo>
                  <a:lnTo>
                    <a:pt x="7496" y="31103"/>
                  </a:lnTo>
                  <a:lnTo>
                    <a:pt x="7620" y="30837"/>
                  </a:lnTo>
                  <a:lnTo>
                    <a:pt x="7727" y="30570"/>
                  </a:lnTo>
                  <a:lnTo>
                    <a:pt x="7816" y="30304"/>
                  </a:lnTo>
                  <a:lnTo>
                    <a:pt x="7887" y="30020"/>
                  </a:lnTo>
                  <a:lnTo>
                    <a:pt x="7940" y="29753"/>
                  </a:lnTo>
                  <a:lnTo>
                    <a:pt x="7958" y="29469"/>
                  </a:lnTo>
                  <a:lnTo>
                    <a:pt x="7976" y="29185"/>
                  </a:lnTo>
                  <a:lnTo>
                    <a:pt x="7958" y="28901"/>
                  </a:lnTo>
                  <a:lnTo>
                    <a:pt x="7922" y="28616"/>
                  </a:lnTo>
                  <a:lnTo>
                    <a:pt x="7851" y="28332"/>
                  </a:lnTo>
                  <a:lnTo>
                    <a:pt x="7745" y="28048"/>
                  </a:lnTo>
                  <a:lnTo>
                    <a:pt x="7620" y="27764"/>
                  </a:lnTo>
                  <a:lnTo>
                    <a:pt x="7461" y="27462"/>
                  </a:lnTo>
                  <a:lnTo>
                    <a:pt x="7265" y="27178"/>
                  </a:lnTo>
                  <a:lnTo>
                    <a:pt x="7532" y="27426"/>
                  </a:lnTo>
                  <a:lnTo>
                    <a:pt x="7816" y="27657"/>
                  </a:lnTo>
                  <a:lnTo>
                    <a:pt x="8100" y="27870"/>
                  </a:lnTo>
                  <a:lnTo>
                    <a:pt x="8402" y="28066"/>
                  </a:lnTo>
                  <a:lnTo>
                    <a:pt x="8722" y="28243"/>
                  </a:lnTo>
                  <a:lnTo>
                    <a:pt x="9041" y="28403"/>
                  </a:lnTo>
                  <a:lnTo>
                    <a:pt x="9361" y="28545"/>
                  </a:lnTo>
                  <a:lnTo>
                    <a:pt x="9699" y="28670"/>
                  </a:lnTo>
                  <a:lnTo>
                    <a:pt x="10018" y="28776"/>
                  </a:lnTo>
                  <a:lnTo>
                    <a:pt x="10356" y="28865"/>
                  </a:lnTo>
                  <a:lnTo>
                    <a:pt x="10711" y="28918"/>
                  </a:lnTo>
                  <a:lnTo>
                    <a:pt x="11049" y="28972"/>
                  </a:lnTo>
                  <a:lnTo>
                    <a:pt x="11386" y="29007"/>
                  </a:lnTo>
                  <a:lnTo>
                    <a:pt x="11724" y="29025"/>
                  </a:lnTo>
                  <a:lnTo>
                    <a:pt x="12061" y="29025"/>
                  </a:lnTo>
                  <a:lnTo>
                    <a:pt x="12381" y="29007"/>
                  </a:lnTo>
                  <a:lnTo>
                    <a:pt x="12718" y="28972"/>
                  </a:lnTo>
                  <a:lnTo>
                    <a:pt x="13038" y="28918"/>
                  </a:lnTo>
                  <a:lnTo>
                    <a:pt x="13358" y="28847"/>
                  </a:lnTo>
                  <a:lnTo>
                    <a:pt x="13660" y="28776"/>
                  </a:lnTo>
                  <a:lnTo>
                    <a:pt x="13944" y="28670"/>
                  </a:lnTo>
                  <a:lnTo>
                    <a:pt x="14228" y="28563"/>
                  </a:lnTo>
                  <a:lnTo>
                    <a:pt x="14512" y="28421"/>
                  </a:lnTo>
                  <a:lnTo>
                    <a:pt x="14761" y="28279"/>
                  </a:lnTo>
                  <a:lnTo>
                    <a:pt x="15010" y="28119"/>
                  </a:lnTo>
                  <a:lnTo>
                    <a:pt x="15241" y="27959"/>
                  </a:lnTo>
                  <a:lnTo>
                    <a:pt x="15454" y="27764"/>
                  </a:lnTo>
                  <a:lnTo>
                    <a:pt x="15667" y="27568"/>
                  </a:lnTo>
                  <a:lnTo>
                    <a:pt x="15845" y="27337"/>
                  </a:lnTo>
                  <a:lnTo>
                    <a:pt x="16005" y="27107"/>
                  </a:lnTo>
                  <a:lnTo>
                    <a:pt x="16129" y="26876"/>
                  </a:lnTo>
                  <a:lnTo>
                    <a:pt x="16253" y="26609"/>
                  </a:lnTo>
                  <a:lnTo>
                    <a:pt x="16431" y="26289"/>
                  </a:lnTo>
                  <a:lnTo>
                    <a:pt x="16591" y="25988"/>
                  </a:lnTo>
                  <a:lnTo>
                    <a:pt x="16733" y="25668"/>
                  </a:lnTo>
                  <a:lnTo>
                    <a:pt x="16875" y="25330"/>
                  </a:lnTo>
                  <a:lnTo>
                    <a:pt x="16999" y="25011"/>
                  </a:lnTo>
                  <a:lnTo>
                    <a:pt x="17106" y="24691"/>
                  </a:lnTo>
                  <a:lnTo>
                    <a:pt x="17195" y="24371"/>
                  </a:lnTo>
                  <a:lnTo>
                    <a:pt x="17283" y="24034"/>
                  </a:lnTo>
                  <a:lnTo>
                    <a:pt x="17355" y="23714"/>
                  </a:lnTo>
                  <a:lnTo>
                    <a:pt x="17408" y="23376"/>
                  </a:lnTo>
                  <a:lnTo>
                    <a:pt x="17461" y="23039"/>
                  </a:lnTo>
                  <a:lnTo>
                    <a:pt x="17497" y="22719"/>
                  </a:lnTo>
                  <a:lnTo>
                    <a:pt x="17514" y="22382"/>
                  </a:lnTo>
                  <a:lnTo>
                    <a:pt x="17532" y="22044"/>
                  </a:lnTo>
                  <a:lnTo>
                    <a:pt x="17532" y="21369"/>
                  </a:lnTo>
                  <a:lnTo>
                    <a:pt x="17479" y="20694"/>
                  </a:lnTo>
                  <a:lnTo>
                    <a:pt x="17408" y="20019"/>
                  </a:lnTo>
                  <a:lnTo>
                    <a:pt x="17301" y="19326"/>
                  </a:lnTo>
                  <a:lnTo>
                    <a:pt x="17159" y="18651"/>
                  </a:lnTo>
                  <a:lnTo>
                    <a:pt x="16982" y="17959"/>
                  </a:lnTo>
                  <a:lnTo>
                    <a:pt x="16786" y="17266"/>
                  </a:lnTo>
                  <a:lnTo>
                    <a:pt x="16555" y="16573"/>
                  </a:lnTo>
                  <a:lnTo>
                    <a:pt x="16324" y="15863"/>
                  </a:lnTo>
                  <a:lnTo>
                    <a:pt x="16058" y="15170"/>
                  </a:lnTo>
                  <a:lnTo>
                    <a:pt x="15791" y="14459"/>
                  </a:lnTo>
                  <a:lnTo>
                    <a:pt x="15205" y="13074"/>
                  </a:lnTo>
                  <a:lnTo>
                    <a:pt x="14584" y="11653"/>
                  </a:lnTo>
                  <a:lnTo>
                    <a:pt x="13962" y="10249"/>
                  </a:lnTo>
                  <a:lnTo>
                    <a:pt x="13340" y="8864"/>
                  </a:lnTo>
                  <a:lnTo>
                    <a:pt x="12754" y="7461"/>
                  </a:lnTo>
                  <a:lnTo>
                    <a:pt x="12487" y="6768"/>
                  </a:lnTo>
                  <a:lnTo>
                    <a:pt x="12221" y="6075"/>
                  </a:lnTo>
                  <a:lnTo>
                    <a:pt x="11972" y="5382"/>
                  </a:lnTo>
                  <a:lnTo>
                    <a:pt x="11759" y="4690"/>
                  </a:lnTo>
                  <a:lnTo>
                    <a:pt x="12203" y="4672"/>
                  </a:lnTo>
                  <a:lnTo>
                    <a:pt x="12665" y="4619"/>
                  </a:lnTo>
                  <a:lnTo>
                    <a:pt x="13109" y="4530"/>
                  </a:lnTo>
                  <a:lnTo>
                    <a:pt x="13536" y="4405"/>
                  </a:lnTo>
                  <a:lnTo>
                    <a:pt x="13962" y="4228"/>
                  </a:lnTo>
                  <a:lnTo>
                    <a:pt x="14370" y="4032"/>
                  </a:lnTo>
                  <a:lnTo>
                    <a:pt x="14779" y="3802"/>
                  </a:lnTo>
                  <a:lnTo>
                    <a:pt x="15152" y="3535"/>
                  </a:lnTo>
                  <a:lnTo>
                    <a:pt x="15507" y="3251"/>
                  </a:lnTo>
                  <a:lnTo>
                    <a:pt x="15845" y="2931"/>
                  </a:lnTo>
                  <a:lnTo>
                    <a:pt x="16147" y="2576"/>
                  </a:lnTo>
                  <a:lnTo>
                    <a:pt x="16431" y="2203"/>
                  </a:lnTo>
                  <a:lnTo>
                    <a:pt x="16680" y="1794"/>
                  </a:lnTo>
                  <a:lnTo>
                    <a:pt x="16786" y="1581"/>
                  </a:lnTo>
                  <a:lnTo>
                    <a:pt x="16893" y="1368"/>
                  </a:lnTo>
                  <a:lnTo>
                    <a:pt x="16982" y="1137"/>
                  </a:lnTo>
                  <a:lnTo>
                    <a:pt x="17070" y="924"/>
                  </a:lnTo>
                  <a:lnTo>
                    <a:pt x="17141" y="675"/>
                  </a:lnTo>
                  <a:lnTo>
                    <a:pt x="17212" y="444"/>
                  </a:lnTo>
                  <a:lnTo>
                    <a:pt x="16697" y="302"/>
                  </a:lnTo>
                  <a:lnTo>
                    <a:pt x="16182" y="213"/>
                  </a:lnTo>
                  <a:lnTo>
                    <a:pt x="15649" y="142"/>
                  </a:lnTo>
                  <a:lnTo>
                    <a:pt x="15116" y="125"/>
                  </a:lnTo>
                  <a:lnTo>
                    <a:pt x="9041" y="0"/>
                  </a:lnTo>
                  <a:close/>
                </a:path>
              </a:pathLst>
            </a:custGeom>
            <a:solidFill>
              <a:srgbClr val="5F7D9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808;p26">
              <a:extLst>
                <a:ext uri="{FF2B5EF4-FFF2-40B4-BE49-F238E27FC236}">
                  <a16:creationId xmlns:a16="http://schemas.microsoft.com/office/drawing/2014/main" id="{72AEF5A7-2B92-2E4A-B2AD-FE45B4E57968}"/>
                </a:ext>
              </a:extLst>
            </p:cNvPr>
            <p:cNvSpPr/>
            <p:nvPr/>
          </p:nvSpPr>
          <p:spPr>
            <a:xfrm>
              <a:off x="725875" y="2868975"/>
              <a:ext cx="278900" cy="290000"/>
            </a:xfrm>
            <a:custGeom>
              <a:rect l="l" t="t" r="r" b="b"/>
              <a:pathLst>
                <a:path w="11156" h="11600" extrusionOk="0">
                  <a:moveTo>
                    <a:pt x="3144" y="0"/>
                  </a:moveTo>
                  <a:lnTo>
                    <a:pt x="2914" y="18"/>
                  </a:lnTo>
                  <a:lnTo>
                    <a:pt x="2665" y="36"/>
                  </a:lnTo>
                  <a:lnTo>
                    <a:pt x="2452" y="89"/>
                  </a:lnTo>
                  <a:lnTo>
                    <a:pt x="2221" y="142"/>
                  </a:lnTo>
                  <a:lnTo>
                    <a:pt x="2008" y="213"/>
                  </a:lnTo>
                  <a:lnTo>
                    <a:pt x="1794" y="302"/>
                  </a:lnTo>
                  <a:lnTo>
                    <a:pt x="1599" y="409"/>
                  </a:lnTo>
                  <a:lnTo>
                    <a:pt x="1404" y="515"/>
                  </a:lnTo>
                  <a:lnTo>
                    <a:pt x="1226" y="657"/>
                  </a:lnTo>
                  <a:lnTo>
                    <a:pt x="1048" y="800"/>
                  </a:lnTo>
                  <a:lnTo>
                    <a:pt x="889" y="959"/>
                  </a:lnTo>
                  <a:lnTo>
                    <a:pt x="746" y="1119"/>
                  </a:lnTo>
                  <a:lnTo>
                    <a:pt x="604" y="1297"/>
                  </a:lnTo>
                  <a:lnTo>
                    <a:pt x="498" y="1492"/>
                  </a:lnTo>
                  <a:lnTo>
                    <a:pt x="391" y="1688"/>
                  </a:lnTo>
                  <a:lnTo>
                    <a:pt x="285" y="1901"/>
                  </a:lnTo>
                  <a:lnTo>
                    <a:pt x="214" y="2114"/>
                  </a:lnTo>
                  <a:lnTo>
                    <a:pt x="142" y="2327"/>
                  </a:lnTo>
                  <a:lnTo>
                    <a:pt x="89" y="2558"/>
                  </a:lnTo>
                  <a:lnTo>
                    <a:pt x="54" y="2807"/>
                  </a:lnTo>
                  <a:lnTo>
                    <a:pt x="18" y="3038"/>
                  </a:lnTo>
                  <a:lnTo>
                    <a:pt x="18" y="3286"/>
                  </a:lnTo>
                  <a:lnTo>
                    <a:pt x="0" y="3553"/>
                  </a:lnTo>
                  <a:lnTo>
                    <a:pt x="18" y="3802"/>
                  </a:lnTo>
                  <a:lnTo>
                    <a:pt x="54" y="4068"/>
                  </a:lnTo>
                  <a:lnTo>
                    <a:pt x="89" y="4334"/>
                  </a:lnTo>
                  <a:lnTo>
                    <a:pt x="125" y="4619"/>
                  </a:lnTo>
                  <a:lnTo>
                    <a:pt x="196" y="4885"/>
                  </a:lnTo>
                  <a:lnTo>
                    <a:pt x="267" y="5169"/>
                  </a:lnTo>
                  <a:lnTo>
                    <a:pt x="356" y="5436"/>
                  </a:lnTo>
                  <a:lnTo>
                    <a:pt x="462" y="5720"/>
                  </a:lnTo>
                  <a:lnTo>
                    <a:pt x="569" y="6004"/>
                  </a:lnTo>
                  <a:lnTo>
                    <a:pt x="693" y="6288"/>
                  </a:lnTo>
                  <a:lnTo>
                    <a:pt x="817" y="6555"/>
                  </a:lnTo>
                  <a:lnTo>
                    <a:pt x="977" y="6839"/>
                  </a:lnTo>
                  <a:lnTo>
                    <a:pt x="1137" y="7123"/>
                  </a:lnTo>
                  <a:lnTo>
                    <a:pt x="1297" y="7390"/>
                  </a:lnTo>
                  <a:lnTo>
                    <a:pt x="1492" y="7674"/>
                  </a:lnTo>
                  <a:lnTo>
                    <a:pt x="1688" y="7940"/>
                  </a:lnTo>
                  <a:lnTo>
                    <a:pt x="1883" y="8207"/>
                  </a:lnTo>
                  <a:lnTo>
                    <a:pt x="2096" y="8473"/>
                  </a:lnTo>
                  <a:lnTo>
                    <a:pt x="2327" y="8740"/>
                  </a:lnTo>
                  <a:lnTo>
                    <a:pt x="2576" y="8988"/>
                  </a:lnTo>
                  <a:lnTo>
                    <a:pt x="2807" y="9237"/>
                  </a:lnTo>
                  <a:lnTo>
                    <a:pt x="3056" y="9468"/>
                  </a:lnTo>
                  <a:lnTo>
                    <a:pt x="3304" y="9681"/>
                  </a:lnTo>
                  <a:lnTo>
                    <a:pt x="3571" y="9894"/>
                  </a:lnTo>
                  <a:lnTo>
                    <a:pt x="3819" y="10090"/>
                  </a:lnTo>
                  <a:lnTo>
                    <a:pt x="4086" y="10285"/>
                  </a:lnTo>
                  <a:lnTo>
                    <a:pt x="4352" y="10445"/>
                  </a:lnTo>
                  <a:lnTo>
                    <a:pt x="4619" y="10623"/>
                  </a:lnTo>
                  <a:lnTo>
                    <a:pt x="4885" y="10765"/>
                  </a:lnTo>
                  <a:lnTo>
                    <a:pt x="5152" y="10907"/>
                  </a:lnTo>
                  <a:lnTo>
                    <a:pt x="5418" y="11031"/>
                  </a:lnTo>
                  <a:lnTo>
                    <a:pt x="5685" y="11138"/>
                  </a:lnTo>
                  <a:lnTo>
                    <a:pt x="5951" y="11244"/>
                  </a:lnTo>
                  <a:lnTo>
                    <a:pt x="6217" y="11333"/>
                  </a:lnTo>
                  <a:lnTo>
                    <a:pt x="6484" y="11404"/>
                  </a:lnTo>
                  <a:lnTo>
                    <a:pt x="6750" y="11475"/>
                  </a:lnTo>
                  <a:lnTo>
                    <a:pt x="7017" y="11528"/>
                  </a:lnTo>
                  <a:lnTo>
                    <a:pt x="7265" y="11564"/>
                  </a:lnTo>
                  <a:lnTo>
                    <a:pt x="7514" y="11582"/>
                  </a:lnTo>
                  <a:lnTo>
                    <a:pt x="7763" y="11599"/>
                  </a:lnTo>
                  <a:lnTo>
                    <a:pt x="8011" y="11599"/>
                  </a:lnTo>
                  <a:lnTo>
                    <a:pt x="8260" y="11582"/>
                  </a:lnTo>
                  <a:lnTo>
                    <a:pt x="8491" y="11546"/>
                  </a:lnTo>
                  <a:lnTo>
                    <a:pt x="8722" y="11511"/>
                  </a:lnTo>
                  <a:lnTo>
                    <a:pt x="8935" y="11440"/>
                  </a:lnTo>
                  <a:lnTo>
                    <a:pt x="9148" y="11369"/>
                  </a:lnTo>
                  <a:lnTo>
                    <a:pt x="9361" y="11280"/>
                  </a:lnTo>
                  <a:lnTo>
                    <a:pt x="9557" y="11191"/>
                  </a:lnTo>
                  <a:lnTo>
                    <a:pt x="9752" y="11067"/>
                  </a:lnTo>
                  <a:lnTo>
                    <a:pt x="9930" y="10942"/>
                  </a:lnTo>
                  <a:lnTo>
                    <a:pt x="10107" y="10800"/>
                  </a:lnTo>
                  <a:lnTo>
                    <a:pt x="10267" y="10640"/>
                  </a:lnTo>
                  <a:lnTo>
                    <a:pt x="10427" y="10463"/>
                  </a:lnTo>
                  <a:lnTo>
                    <a:pt x="10552" y="10285"/>
                  </a:lnTo>
                  <a:lnTo>
                    <a:pt x="10676" y="10107"/>
                  </a:lnTo>
                  <a:lnTo>
                    <a:pt x="10782" y="9894"/>
                  </a:lnTo>
                  <a:lnTo>
                    <a:pt x="10871" y="9699"/>
                  </a:lnTo>
                  <a:lnTo>
                    <a:pt x="10960" y="9486"/>
                  </a:lnTo>
                  <a:lnTo>
                    <a:pt x="11013" y="9255"/>
                  </a:lnTo>
                  <a:lnTo>
                    <a:pt x="11067" y="9024"/>
                  </a:lnTo>
                  <a:lnTo>
                    <a:pt x="11120" y="8793"/>
                  </a:lnTo>
                  <a:lnTo>
                    <a:pt x="11138" y="8544"/>
                  </a:lnTo>
                  <a:lnTo>
                    <a:pt x="11156" y="8296"/>
                  </a:lnTo>
                  <a:lnTo>
                    <a:pt x="11156" y="8047"/>
                  </a:lnTo>
                  <a:lnTo>
                    <a:pt x="11138" y="7780"/>
                  </a:lnTo>
                  <a:lnTo>
                    <a:pt x="11120" y="7514"/>
                  </a:lnTo>
                  <a:lnTo>
                    <a:pt x="11084" y="7248"/>
                  </a:lnTo>
                  <a:lnTo>
                    <a:pt x="11031" y="6981"/>
                  </a:lnTo>
                  <a:lnTo>
                    <a:pt x="10978" y="6697"/>
                  </a:lnTo>
                  <a:lnTo>
                    <a:pt x="10889" y="6430"/>
                  </a:lnTo>
                  <a:lnTo>
                    <a:pt x="10800" y="6146"/>
                  </a:lnTo>
                  <a:lnTo>
                    <a:pt x="10711" y="5862"/>
                  </a:lnTo>
                  <a:lnTo>
                    <a:pt x="10605" y="5596"/>
                  </a:lnTo>
                  <a:lnTo>
                    <a:pt x="10481" y="5311"/>
                  </a:lnTo>
                  <a:lnTo>
                    <a:pt x="10338" y="5027"/>
                  </a:lnTo>
                  <a:lnTo>
                    <a:pt x="10196" y="4743"/>
                  </a:lnTo>
                  <a:lnTo>
                    <a:pt x="10036" y="4477"/>
                  </a:lnTo>
                  <a:lnTo>
                    <a:pt x="9859" y="4192"/>
                  </a:lnTo>
                  <a:lnTo>
                    <a:pt x="9681" y="3926"/>
                  </a:lnTo>
                  <a:lnTo>
                    <a:pt x="9486" y="3642"/>
                  </a:lnTo>
                  <a:lnTo>
                    <a:pt x="9273" y="3375"/>
                  </a:lnTo>
                  <a:lnTo>
                    <a:pt x="9059" y="3109"/>
                  </a:lnTo>
                  <a:lnTo>
                    <a:pt x="8829" y="2842"/>
                  </a:lnTo>
                  <a:lnTo>
                    <a:pt x="8598" y="2594"/>
                  </a:lnTo>
                  <a:lnTo>
                    <a:pt x="8349" y="2363"/>
                  </a:lnTo>
                  <a:lnTo>
                    <a:pt x="8100" y="2132"/>
                  </a:lnTo>
                  <a:lnTo>
                    <a:pt x="7852" y="1901"/>
                  </a:lnTo>
                  <a:lnTo>
                    <a:pt x="7603" y="1688"/>
                  </a:lnTo>
                  <a:lnTo>
                    <a:pt x="7336" y="1492"/>
                  </a:lnTo>
                  <a:lnTo>
                    <a:pt x="7070" y="1315"/>
                  </a:lnTo>
                  <a:lnTo>
                    <a:pt x="6821" y="1137"/>
                  </a:lnTo>
                  <a:lnTo>
                    <a:pt x="6555" y="977"/>
                  </a:lnTo>
                  <a:lnTo>
                    <a:pt x="6288" y="817"/>
                  </a:lnTo>
                  <a:lnTo>
                    <a:pt x="6004" y="693"/>
                  </a:lnTo>
                  <a:lnTo>
                    <a:pt x="5738" y="551"/>
                  </a:lnTo>
                  <a:lnTo>
                    <a:pt x="5471" y="444"/>
                  </a:lnTo>
                  <a:lnTo>
                    <a:pt x="5205" y="338"/>
                  </a:lnTo>
                  <a:lnTo>
                    <a:pt x="4938" y="249"/>
                  </a:lnTo>
                  <a:lnTo>
                    <a:pt x="4672" y="178"/>
                  </a:lnTo>
                  <a:lnTo>
                    <a:pt x="4406" y="107"/>
                  </a:lnTo>
                  <a:lnTo>
                    <a:pt x="4157" y="71"/>
                  </a:lnTo>
                  <a:lnTo>
                    <a:pt x="3890" y="36"/>
                  </a:lnTo>
                  <a:lnTo>
                    <a:pt x="3642" y="0"/>
                  </a:lnTo>
                  <a:close/>
                </a:path>
              </a:pathLst>
            </a:custGeom>
            <a:solidFill>
              <a:srgbClr val="FF7F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809;p26">
              <a:extLst>
                <a:ext uri="{FF2B5EF4-FFF2-40B4-BE49-F238E27FC236}">
                  <a16:creationId xmlns:a16="http://schemas.microsoft.com/office/drawing/2014/main" id="{179F23CC-B3B6-97FC-C48C-7721279CC614}"/>
                </a:ext>
              </a:extLst>
            </p:cNvPr>
            <p:cNvSpPr/>
            <p:nvPr/>
          </p:nvSpPr>
          <p:spPr>
            <a:xfrm>
              <a:off x="857750" y="2723300"/>
              <a:ext cx="263825" cy="511600"/>
            </a:xfrm>
            <a:custGeom>
              <a:rect l="l" t="t" r="r" b="b"/>
              <a:pathLst>
                <a:path w="10553" h="20464" extrusionOk="0">
                  <a:moveTo>
                    <a:pt x="5525" y="1"/>
                  </a:moveTo>
                  <a:lnTo>
                    <a:pt x="4779" y="37"/>
                  </a:lnTo>
                  <a:lnTo>
                    <a:pt x="3873" y="125"/>
                  </a:lnTo>
                  <a:lnTo>
                    <a:pt x="3642" y="161"/>
                  </a:lnTo>
                  <a:lnTo>
                    <a:pt x="3411" y="232"/>
                  </a:lnTo>
                  <a:lnTo>
                    <a:pt x="3181" y="321"/>
                  </a:lnTo>
                  <a:lnTo>
                    <a:pt x="2967" y="427"/>
                  </a:lnTo>
                  <a:lnTo>
                    <a:pt x="2736" y="569"/>
                  </a:lnTo>
                  <a:lnTo>
                    <a:pt x="2541" y="729"/>
                  </a:lnTo>
                  <a:lnTo>
                    <a:pt x="2328" y="907"/>
                  </a:lnTo>
                  <a:lnTo>
                    <a:pt x="2133" y="1120"/>
                  </a:lnTo>
                  <a:lnTo>
                    <a:pt x="1937" y="1333"/>
                  </a:lnTo>
                  <a:lnTo>
                    <a:pt x="1760" y="1582"/>
                  </a:lnTo>
                  <a:lnTo>
                    <a:pt x="1582" y="1831"/>
                  </a:lnTo>
                  <a:lnTo>
                    <a:pt x="1404" y="2115"/>
                  </a:lnTo>
                  <a:lnTo>
                    <a:pt x="1244" y="2417"/>
                  </a:lnTo>
                  <a:lnTo>
                    <a:pt x="1102" y="2719"/>
                  </a:lnTo>
                  <a:lnTo>
                    <a:pt x="960" y="3038"/>
                  </a:lnTo>
                  <a:lnTo>
                    <a:pt x="818" y="3394"/>
                  </a:lnTo>
                  <a:lnTo>
                    <a:pt x="694" y="3749"/>
                  </a:lnTo>
                  <a:lnTo>
                    <a:pt x="569" y="4104"/>
                  </a:lnTo>
                  <a:lnTo>
                    <a:pt x="463" y="4477"/>
                  </a:lnTo>
                  <a:lnTo>
                    <a:pt x="374" y="4868"/>
                  </a:lnTo>
                  <a:lnTo>
                    <a:pt x="285" y="5277"/>
                  </a:lnTo>
                  <a:lnTo>
                    <a:pt x="214" y="5685"/>
                  </a:lnTo>
                  <a:lnTo>
                    <a:pt x="143" y="6094"/>
                  </a:lnTo>
                  <a:lnTo>
                    <a:pt x="90" y="6520"/>
                  </a:lnTo>
                  <a:lnTo>
                    <a:pt x="54" y="6964"/>
                  </a:lnTo>
                  <a:lnTo>
                    <a:pt x="19" y="7390"/>
                  </a:lnTo>
                  <a:lnTo>
                    <a:pt x="1" y="7834"/>
                  </a:lnTo>
                  <a:lnTo>
                    <a:pt x="1" y="8279"/>
                  </a:lnTo>
                  <a:lnTo>
                    <a:pt x="1" y="8740"/>
                  </a:lnTo>
                  <a:lnTo>
                    <a:pt x="19" y="9184"/>
                  </a:lnTo>
                  <a:lnTo>
                    <a:pt x="54" y="9646"/>
                  </a:lnTo>
                  <a:lnTo>
                    <a:pt x="108" y="10108"/>
                  </a:lnTo>
                  <a:lnTo>
                    <a:pt x="161" y="10570"/>
                  </a:lnTo>
                  <a:lnTo>
                    <a:pt x="232" y="11032"/>
                  </a:lnTo>
                  <a:lnTo>
                    <a:pt x="321" y="11476"/>
                  </a:lnTo>
                  <a:lnTo>
                    <a:pt x="427" y="11938"/>
                  </a:lnTo>
                  <a:lnTo>
                    <a:pt x="552" y="12382"/>
                  </a:lnTo>
                  <a:lnTo>
                    <a:pt x="694" y="12826"/>
                  </a:lnTo>
                  <a:lnTo>
                    <a:pt x="836" y="13270"/>
                  </a:lnTo>
                  <a:lnTo>
                    <a:pt x="996" y="13714"/>
                  </a:lnTo>
                  <a:lnTo>
                    <a:pt x="1191" y="14140"/>
                  </a:lnTo>
                  <a:lnTo>
                    <a:pt x="1386" y="14567"/>
                  </a:lnTo>
                  <a:lnTo>
                    <a:pt x="1600" y="14993"/>
                  </a:lnTo>
                  <a:lnTo>
                    <a:pt x="1831" y="15401"/>
                  </a:lnTo>
                  <a:lnTo>
                    <a:pt x="2079" y="15792"/>
                  </a:lnTo>
                  <a:lnTo>
                    <a:pt x="2346" y="16183"/>
                  </a:lnTo>
                  <a:lnTo>
                    <a:pt x="2648" y="16556"/>
                  </a:lnTo>
                  <a:lnTo>
                    <a:pt x="2950" y="16929"/>
                  </a:lnTo>
                  <a:lnTo>
                    <a:pt x="3269" y="17267"/>
                  </a:lnTo>
                  <a:lnTo>
                    <a:pt x="3607" y="17604"/>
                  </a:lnTo>
                  <a:lnTo>
                    <a:pt x="3980" y="17942"/>
                  </a:lnTo>
                  <a:lnTo>
                    <a:pt x="4353" y="18244"/>
                  </a:lnTo>
                  <a:lnTo>
                    <a:pt x="4761" y="18546"/>
                  </a:lnTo>
                  <a:lnTo>
                    <a:pt x="5170" y="18812"/>
                  </a:lnTo>
                  <a:lnTo>
                    <a:pt x="5614" y="19078"/>
                  </a:lnTo>
                  <a:lnTo>
                    <a:pt x="6076" y="19309"/>
                  </a:lnTo>
                  <a:lnTo>
                    <a:pt x="6555" y="19540"/>
                  </a:lnTo>
                  <a:lnTo>
                    <a:pt x="7071" y="19736"/>
                  </a:lnTo>
                  <a:lnTo>
                    <a:pt x="7586" y="19913"/>
                  </a:lnTo>
                  <a:lnTo>
                    <a:pt x="8136" y="20073"/>
                  </a:lnTo>
                  <a:lnTo>
                    <a:pt x="8705" y="20198"/>
                  </a:lnTo>
                  <a:lnTo>
                    <a:pt x="9291" y="20322"/>
                  </a:lnTo>
                  <a:lnTo>
                    <a:pt x="9913" y="20411"/>
                  </a:lnTo>
                  <a:lnTo>
                    <a:pt x="10552" y="20464"/>
                  </a:lnTo>
                  <a:lnTo>
                    <a:pt x="10446" y="20375"/>
                  </a:lnTo>
                  <a:lnTo>
                    <a:pt x="10144" y="20109"/>
                  </a:lnTo>
                  <a:lnTo>
                    <a:pt x="9717" y="19665"/>
                  </a:lnTo>
                  <a:lnTo>
                    <a:pt x="9451" y="19380"/>
                  </a:lnTo>
                  <a:lnTo>
                    <a:pt x="9167" y="19061"/>
                  </a:lnTo>
                  <a:lnTo>
                    <a:pt x="8865" y="18688"/>
                  </a:lnTo>
                  <a:lnTo>
                    <a:pt x="8545" y="18297"/>
                  </a:lnTo>
                  <a:lnTo>
                    <a:pt x="8225" y="17853"/>
                  </a:lnTo>
                  <a:lnTo>
                    <a:pt x="7905" y="17373"/>
                  </a:lnTo>
                  <a:lnTo>
                    <a:pt x="7568" y="16858"/>
                  </a:lnTo>
                  <a:lnTo>
                    <a:pt x="7248" y="16307"/>
                  </a:lnTo>
                  <a:lnTo>
                    <a:pt x="6946" y="15721"/>
                  </a:lnTo>
                  <a:lnTo>
                    <a:pt x="6662" y="15100"/>
                  </a:lnTo>
                  <a:lnTo>
                    <a:pt x="6396" y="14442"/>
                  </a:lnTo>
                  <a:lnTo>
                    <a:pt x="6147" y="13750"/>
                  </a:lnTo>
                  <a:lnTo>
                    <a:pt x="5934" y="13039"/>
                  </a:lnTo>
                  <a:lnTo>
                    <a:pt x="5845" y="12666"/>
                  </a:lnTo>
                  <a:lnTo>
                    <a:pt x="5756" y="12275"/>
                  </a:lnTo>
                  <a:lnTo>
                    <a:pt x="5685" y="11902"/>
                  </a:lnTo>
                  <a:lnTo>
                    <a:pt x="5632" y="11494"/>
                  </a:lnTo>
                  <a:lnTo>
                    <a:pt x="5579" y="11103"/>
                  </a:lnTo>
                  <a:lnTo>
                    <a:pt x="5543" y="10694"/>
                  </a:lnTo>
                  <a:lnTo>
                    <a:pt x="5507" y="10268"/>
                  </a:lnTo>
                  <a:lnTo>
                    <a:pt x="5490" y="9842"/>
                  </a:lnTo>
                  <a:lnTo>
                    <a:pt x="5490" y="9415"/>
                  </a:lnTo>
                  <a:lnTo>
                    <a:pt x="5507" y="8971"/>
                  </a:lnTo>
                  <a:lnTo>
                    <a:pt x="5543" y="8527"/>
                  </a:lnTo>
                  <a:lnTo>
                    <a:pt x="5579" y="8083"/>
                  </a:lnTo>
                  <a:lnTo>
                    <a:pt x="5650" y="7621"/>
                  </a:lnTo>
                  <a:lnTo>
                    <a:pt x="5721" y="7159"/>
                  </a:lnTo>
                  <a:lnTo>
                    <a:pt x="5809" y="6680"/>
                  </a:lnTo>
                  <a:lnTo>
                    <a:pt x="5934" y="6200"/>
                  </a:lnTo>
                  <a:lnTo>
                    <a:pt x="6058" y="5721"/>
                  </a:lnTo>
                  <a:lnTo>
                    <a:pt x="6218" y="5223"/>
                  </a:lnTo>
                  <a:lnTo>
                    <a:pt x="6378" y="4726"/>
                  </a:lnTo>
                  <a:lnTo>
                    <a:pt x="6573" y="4229"/>
                  </a:lnTo>
                  <a:lnTo>
                    <a:pt x="6786" y="3713"/>
                  </a:lnTo>
                  <a:lnTo>
                    <a:pt x="7017" y="3198"/>
                  </a:lnTo>
                  <a:lnTo>
                    <a:pt x="7284" y="2683"/>
                  </a:lnTo>
                  <a:lnTo>
                    <a:pt x="7550" y="2150"/>
                  </a:lnTo>
                  <a:lnTo>
                    <a:pt x="7852" y="1617"/>
                  </a:lnTo>
                  <a:lnTo>
                    <a:pt x="8190" y="1085"/>
                  </a:lnTo>
                  <a:lnTo>
                    <a:pt x="8207" y="1031"/>
                  </a:lnTo>
                  <a:lnTo>
                    <a:pt x="8225" y="960"/>
                  </a:lnTo>
                  <a:lnTo>
                    <a:pt x="8225" y="854"/>
                  </a:lnTo>
                  <a:lnTo>
                    <a:pt x="8225" y="747"/>
                  </a:lnTo>
                  <a:lnTo>
                    <a:pt x="8172" y="640"/>
                  </a:lnTo>
                  <a:lnTo>
                    <a:pt x="8083" y="516"/>
                  </a:lnTo>
                  <a:lnTo>
                    <a:pt x="7959" y="392"/>
                  </a:lnTo>
                  <a:lnTo>
                    <a:pt x="7763" y="285"/>
                  </a:lnTo>
                  <a:lnTo>
                    <a:pt x="7497" y="179"/>
                  </a:lnTo>
                  <a:lnTo>
                    <a:pt x="7142" y="108"/>
                  </a:lnTo>
                  <a:lnTo>
                    <a:pt x="6715" y="37"/>
                  </a:lnTo>
                  <a:lnTo>
                    <a:pt x="6182" y="1"/>
                  </a:lnTo>
                  <a:close/>
                </a:path>
              </a:pathLst>
            </a:custGeom>
            <a:solidFill>
              <a:srgbClr val="5F7D9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810;p26">
              <a:extLst>
                <a:ext uri="{FF2B5EF4-FFF2-40B4-BE49-F238E27FC236}">
                  <a16:creationId xmlns:a16="http://schemas.microsoft.com/office/drawing/2014/main" id="{3F866705-E9B0-951B-DB5C-B501E005E6C6}"/>
                </a:ext>
              </a:extLst>
            </p:cNvPr>
            <p:cNvSpPr/>
            <p:nvPr/>
          </p:nvSpPr>
          <p:spPr>
            <a:xfrm>
              <a:off x="895950" y="2695775"/>
              <a:ext cx="538675" cy="472075"/>
            </a:xfrm>
            <a:custGeom>
              <a:rect l="l" t="t" r="r" b="b"/>
              <a:pathLst>
                <a:path w="21547" h="18883" extrusionOk="0">
                  <a:moveTo>
                    <a:pt x="9770" y="1"/>
                  </a:moveTo>
                  <a:lnTo>
                    <a:pt x="9131" y="18"/>
                  </a:lnTo>
                  <a:lnTo>
                    <a:pt x="8509" y="54"/>
                  </a:lnTo>
                  <a:lnTo>
                    <a:pt x="7905" y="143"/>
                  </a:lnTo>
                  <a:lnTo>
                    <a:pt x="7337" y="249"/>
                  </a:lnTo>
                  <a:lnTo>
                    <a:pt x="6804" y="391"/>
                  </a:lnTo>
                  <a:lnTo>
                    <a:pt x="6271" y="551"/>
                  </a:lnTo>
                  <a:lnTo>
                    <a:pt x="5774" y="747"/>
                  </a:lnTo>
                  <a:lnTo>
                    <a:pt x="5294" y="960"/>
                  </a:lnTo>
                  <a:lnTo>
                    <a:pt x="4850" y="1191"/>
                  </a:lnTo>
                  <a:lnTo>
                    <a:pt x="4406" y="1457"/>
                  </a:lnTo>
                  <a:lnTo>
                    <a:pt x="3997" y="1741"/>
                  </a:lnTo>
                  <a:lnTo>
                    <a:pt x="3606" y="2043"/>
                  </a:lnTo>
                  <a:lnTo>
                    <a:pt x="3251" y="2363"/>
                  </a:lnTo>
                  <a:lnTo>
                    <a:pt x="2896" y="2701"/>
                  </a:lnTo>
                  <a:lnTo>
                    <a:pt x="2576" y="3056"/>
                  </a:lnTo>
                  <a:lnTo>
                    <a:pt x="2274" y="3411"/>
                  </a:lnTo>
                  <a:lnTo>
                    <a:pt x="1990" y="3802"/>
                  </a:lnTo>
                  <a:lnTo>
                    <a:pt x="1724" y="4193"/>
                  </a:lnTo>
                  <a:lnTo>
                    <a:pt x="1475" y="4601"/>
                  </a:lnTo>
                  <a:lnTo>
                    <a:pt x="1262" y="5028"/>
                  </a:lnTo>
                  <a:lnTo>
                    <a:pt x="1049" y="5454"/>
                  </a:lnTo>
                  <a:lnTo>
                    <a:pt x="871" y="5880"/>
                  </a:lnTo>
                  <a:lnTo>
                    <a:pt x="693" y="6324"/>
                  </a:lnTo>
                  <a:lnTo>
                    <a:pt x="551" y="6768"/>
                  </a:lnTo>
                  <a:lnTo>
                    <a:pt x="427" y="7212"/>
                  </a:lnTo>
                  <a:lnTo>
                    <a:pt x="303" y="7657"/>
                  </a:lnTo>
                  <a:lnTo>
                    <a:pt x="214" y="8118"/>
                  </a:lnTo>
                  <a:lnTo>
                    <a:pt x="143" y="8580"/>
                  </a:lnTo>
                  <a:lnTo>
                    <a:pt x="72" y="9024"/>
                  </a:lnTo>
                  <a:lnTo>
                    <a:pt x="36" y="9468"/>
                  </a:lnTo>
                  <a:lnTo>
                    <a:pt x="18" y="9930"/>
                  </a:lnTo>
                  <a:lnTo>
                    <a:pt x="1" y="10374"/>
                  </a:lnTo>
                  <a:lnTo>
                    <a:pt x="18" y="10801"/>
                  </a:lnTo>
                  <a:lnTo>
                    <a:pt x="36" y="11245"/>
                  </a:lnTo>
                  <a:lnTo>
                    <a:pt x="72" y="11671"/>
                  </a:lnTo>
                  <a:lnTo>
                    <a:pt x="143" y="12080"/>
                  </a:lnTo>
                  <a:lnTo>
                    <a:pt x="214" y="12488"/>
                  </a:lnTo>
                  <a:lnTo>
                    <a:pt x="303" y="12897"/>
                  </a:lnTo>
                  <a:lnTo>
                    <a:pt x="427" y="13287"/>
                  </a:lnTo>
                  <a:lnTo>
                    <a:pt x="551" y="13678"/>
                  </a:lnTo>
                  <a:lnTo>
                    <a:pt x="693" y="14051"/>
                  </a:lnTo>
                  <a:lnTo>
                    <a:pt x="871" y="14424"/>
                  </a:lnTo>
                  <a:lnTo>
                    <a:pt x="1049" y="14779"/>
                  </a:lnTo>
                  <a:lnTo>
                    <a:pt x="1262" y="15135"/>
                  </a:lnTo>
                  <a:lnTo>
                    <a:pt x="1475" y="15454"/>
                  </a:lnTo>
                  <a:lnTo>
                    <a:pt x="1724" y="15792"/>
                  </a:lnTo>
                  <a:lnTo>
                    <a:pt x="1990" y="16094"/>
                  </a:lnTo>
                  <a:lnTo>
                    <a:pt x="2274" y="16396"/>
                  </a:lnTo>
                  <a:lnTo>
                    <a:pt x="2576" y="16680"/>
                  </a:lnTo>
                  <a:lnTo>
                    <a:pt x="2896" y="16947"/>
                  </a:lnTo>
                  <a:lnTo>
                    <a:pt x="3251" y="17195"/>
                  </a:lnTo>
                  <a:lnTo>
                    <a:pt x="3606" y="17426"/>
                  </a:lnTo>
                  <a:lnTo>
                    <a:pt x="3997" y="17657"/>
                  </a:lnTo>
                  <a:lnTo>
                    <a:pt x="4406" y="17852"/>
                  </a:lnTo>
                  <a:lnTo>
                    <a:pt x="4850" y="18048"/>
                  </a:lnTo>
                  <a:lnTo>
                    <a:pt x="5294" y="18208"/>
                  </a:lnTo>
                  <a:lnTo>
                    <a:pt x="5774" y="18368"/>
                  </a:lnTo>
                  <a:lnTo>
                    <a:pt x="6271" y="18510"/>
                  </a:lnTo>
                  <a:lnTo>
                    <a:pt x="6804" y="18616"/>
                  </a:lnTo>
                  <a:lnTo>
                    <a:pt x="7337" y="18705"/>
                  </a:lnTo>
                  <a:lnTo>
                    <a:pt x="7905" y="18794"/>
                  </a:lnTo>
                  <a:lnTo>
                    <a:pt x="8509" y="18847"/>
                  </a:lnTo>
                  <a:lnTo>
                    <a:pt x="9131" y="18865"/>
                  </a:lnTo>
                  <a:lnTo>
                    <a:pt x="9770" y="18883"/>
                  </a:lnTo>
                  <a:lnTo>
                    <a:pt x="10410" y="18865"/>
                  </a:lnTo>
                  <a:lnTo>
                    <a:pt x="11049" y="18847"/>
                  </a:lnTo>
                  <a:lnTo>
                    <a:pt x="11671" y="18794"/>
                  </a:lnTo>
                  <a:lnTo>
                    <a:pt x="12275" y="18705"/>
                  </a:lnTo>
                  <a:lnTo>
                    <a:pt x="12861" y="18616"/>
                  </a:lnTo>
                  <a:lnTo>
                    <a:pt x="13447" y="18510"/>
                  </a:lnTo>
                  <a:lnTo>
                    <a:pt x="13998" y="18368"/>
                  </a:lnTo>
                  <a:lnTo>
                    <a:pt x="14548" y="18208"/>
                  </a:lnTo>
                  <a:lnTo>
                    <a:pt x="15081" y="18048"/>
                  </a:lnTo>
                  <a:lnTo>
                    <a:pt x="15579" y="17852"/>
                  </a:lnTo>
                  <a:lnTo>
                    <a:pt x="16076" y="17657"/>
                  </a:lnTo>
                  <a:lnTo>
                    <a:pt x="16556" y="17426"/>
                  </a:lnTo>
                  <a:lnTo>
                    <a:pt x="17017" y="17195"/>
                  </a:lnTo>
                  <a:lnTo>
                    <a:pt x="17444" y="16947"/>
                  </a:lnTo>
                  <a:lnTo>
                    <a:pt x="17870" y="16680"/>
                  </a:lnTo>
                  <a:lnTo>
                    <a:pt x="18279" y="16396"/>
                  </a:lnTo>
                  <a:lnTo>
                    <a:pt x="18652" y="16094"/>
                  </a:lnTo>
                  <a:lnTo>
                    <a:pt x="19007" y="15792"/>
                  </a:lnTo>
                  <a:lnTo>
                    <a:pt x="19344" y="15454"/>
                  </a:lnTo>
                  <a:lnTo>
                    <a:pt x="19664" y="15135"/>
                  </a:lnTo>
                  <a:lnTo>
                    <a:pt x="19948" y="14779"/>
                  </a:lnTo>
                  <a:lnTo>
                    <a:pt x="20215" y="14424"/>
                  </a:lnTo>
                  <a:lnTo>
                    <a:pt x="20463" y="14051"/>
                  </a:lnTo>
                  <a:lnTo>
                    <a:pt x="20694" y="13678"/>
                  </a:lnTo>
                  <a:lnTo>
                    <a:pt x="20890" y="13287"/>
                  </a:lnTo>
                  <a:lnTo>
                    <a:pt x="21067" y="12897"/>
                  </a:lnTo>
                  <a:lnTo>
                    <a:pt x="21210" y="12488"/>
                  </a:lnTo>
                  <a:lnTo>
                    <a:pt x="21334" y="12080"/>
                  </a:lnTo>
                  <a:lnTo>
                    <a:pt x="21423" y="11671"/>
                  </a:lnTo>
                  <a:lnTo>
                    <a:pt x="21494" y="11245"/>
                  </a:lnTo>
                  <a:lnTo>
                    <a:pt x="21529" y="10801"/>
                  </a:lnTo>
                  <a:lnTo>
                    <a:pt x="21547" y="10374"/>
                  </a:lnTo>
                  <a:lnTo>
                    <a:pt x="21547" y="9983"/>
                  </a:lnTo>
                  <a:lnTo>
                    <a:pt x="21511" y="9575"/>
                  </a:lnTo>
                  <a:lnTo>
                    <a:pt x="21458" y="9184"/>
                  </a:lnTo>
                  <a:lnTo>
                    <a:pt x="21369" y="8776"/>
                  </a:lnTo>
                  <a:lnTo>
                    <a:pt x="21281" y="8385"/>
                  </a:lnTo>
                  <a:lnTo>
                    <a:pt x="21156" y="7976"/>
                  </a:lnTo>
                  <a:lnTo>
                    <a:pt x="21032" y="7585"/>
                  </a:lnTo>
                  <a:lnTo>
                    <a:pt x="20872" y="7177"/>
                  </a:lnTo>
                  <a:lnTo>
                    <a:pt x="20694" y="6786"/>
                  </a:lnTo>
                  <a:lnTo>
                    <a:pt x="20499" y="6395"/>
                  </a:lnTo>
                  <a:lnTo>
                    <a:pt x="20286" y="6005"/>
                  </a:lnTo>
                  <a:lnTo>
                    <a:pt x="20055" y="5614"/>
                  </a:lnTo>
                  <a:lnTo>
                    <a:pt x="19806" y="5241"/>
                  </a:lnTo>
                  <a:lnTo>
                    <a:pt x="19540" y="4868"/>
                  </a:lnTo>
                  <a:lnTo>
                    <a:pt x="19256" y="4495"/>
                  </a:lnTo>
                  <a:lnTo>
                    <a:pt x="18954" y="4139"/>
                  </a:lnTo>
                  <a:lnTo>
                    <a:pt x="18634" y="3784"/>
                  </a:lnTo>
                  <a:lnTo>
                    <a:pt x="18296" y="3447"/>
                  </a:lnTo>
                  <a:lnTo>
                    <a:pt x="17941" y="3127"/>
                  </a:lnTo>
                  <a:lnTo>
                    <a:pt x="17586" y="2807"/>
                  </a:lnTo>
                  <a:lnTo>
                    <a:pt x="17195" y="2505"/>
                  </a:lnTo>
                  <a:lnTo>
                    <a:pt x="16804" y="2203"/>
                  </a:lnTo>
                  <a:lnTo>
                    <a:pt x="16396" y="1937"/>
                  </a:lnTo>
                  <a:lnTo>
                    <a:pt x="15969" y="1670"/>
                  </a:lnTo>
                  <a:lnTo>
                    <a:pt x="15525" y="1422"/>
                  </a:lnTo>
                  <a:lnTo>
                    <a:pt x="15081" y="1191"/>
                  </a:lnTo>
                  <a:lnTo>
                    <a:pt x="14602" y="978"/>
                  </a:lnTo>
                  <a:lnTo>
                    <a:pt x="14122" y="800"/>
                  </a:lnTo>
                  <a:lnTo>
                    <a:pt x="13643" y="622"/>
                  </a:lnTo>
                  <a:lnTo>
                    <a:pt x="13127" y="463"/>
                  </a:lnTo>
                  <a:lnTo>
                    <a:pt x="12612" y="320"/>
                  </a:lnTo>
                  <a:lnTo>
                    <a:pt x="12079" y="214"/>
                  </a:lnTo>
                  <a:lnTo>
                    <a:pt x="11529" y="125"/>
                  </a:lnTo>
                  <a:lnTo>
                    <a:pt x="10943" y="54"/>
                  </a:lnTo>
                  <a:lnTo>
                    <a:pt x="10356" y="18"/>
                  </a:lnTo>
                  <a:lnTo>
                    <a:pt x="977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811;p26">
              <a:extLst>
                <a:ext uri="{FF2B5EF4-FFF2-40B4-BE49-F238E27FC236}">
                  <a16:creationId xmlns:a16="http://schemas.microsoft.com/office/drawing/2014/main" id="{2C0E3E6F-B42A-9858-2035-52389D5A21CD}"/>
                </a:ext>
              </a:extLst>
            </p:cNvPr>
            <p:cNvSpPr/>
            <p:nvPr/>
          </p:nvSpPr>
          <p:spPr>
            <a:xfrm>
              <a:off x="1027850" y="2629600"/>
              <a:ext cx="221175" cy="196750"/>
            </a:xfrm>
            <a:custGeom>
              <a:rect l="l" t="t" r="r" b="b"/>
              <a:pathLst>
                <a:path w="8847" h="7870" extrusionOk="0">
                  <a:moveTo>
                    <a:pt x="4423" y="1"/>
                  </a:moveTo>
                  <a:lnTo>
                    <a:pt x="3961" y="19"/>
                  </a:lnTo>
                  <a:lnTo>
                    <a:pt x="3535" y="90"/>
                  </a:lnTo>
                  <a:lnTo>
                    <a:pt x="3109" y="179"/>
                  </a:lnTo>
                  <a:lnTo>
                    <a:pt x="2700" y="303"/>
                  </a:lnTo>
                  <a:lnTo>
                    <a:pt x="2309" y="481"/>
                  </a:lnTo>
                  <a:lnTo>
                    <a:pt x="1954" y="676"/>
                  </a:lnTo>
                  <a:lnTo>
                    <a:pt x="1599" y="907"/>
                  </a:lnTo>
                  <a:lnTo>
                    <a:pt x="1297" y="1156"/>
                  </a:lnTo>
                  <a:lnTo>
                    <a:pt x="1013" y="1440"/>
                  </a:lnTo>
                  <a:lnTo>
                    <a:pt x="746" y="1742"/>
                  </a:lnTo>
                  <a:lnTo>
                    <a:pt x="533" y="2062"/>
                  </a:lnTo>
                  <a:lnTo>
                    <a:pt x="338" y="2399"/>
                  </a:lnTo>
                  <a:lnTo>
                    <a:pt x="196" y="2772"/>
                  </a:lnTo>
                  <a:lnTo>
                    <a:pt x="125" y="2950"/>
                  </a:lnTo>
                  <a:lnTo>
                    <a:pt x="89" y="3145"/>
                  </a:lnTo>
                  <a:lnTo>
                    <a:pt x="36" y="3340"/>
                  </a:lnTo>
                  <a:lnTo>
                    <a:pt x="18" y="3536"/>
                  </a:lnTo>
                  <a:lnTo>
                    <a:pt x="0" y="3731"/>
                  </a:lnTo>
                  <a:lnTo>
                    <a:pt x="0" y="3944"/>
                  </a:lnTo>
                  <a:lnTo>
                    <a:pt x="0" y="4140"/>
                  </a:lnTo>
                  <a:lnTo>
                    <a:pt x="18" y="4335"/>
                  </a:lnTo>
                  <a:lnTo>
                    <a:pt x="36" y="4531"/>
                  </a:lnTo>
                  <a:lnTo>
                    <a:pt x="89" y="4726"/>
                  </a:lnTo>
                  <a:lnTo>
                    <a:pt x="125" y="4921"/>
                  </a:lnTo>
                  <a:lnTo>
                    <a:pt x="196" y="5099"/>
                  </a:lnTo>
                  <a:lnTo>
                    <a:pt x="338" y="5472"/>
                  </a:lnTo>
                  <a:lnTo>
                    <a:pt x="533" y="5809"/>
                  </a:lnTo>
                  <a:lnTo>
                    <a:pt x="746" y="6129"/>
                  </a:lnTo>
                  <a:lnTo>
                    <a:pt x="1013" y="6431"/>
                  </a:lnTo>
                  <a:lnTo>
                    <a:pt x="1297" y="6715"/>
                  </a:lnTo>
                  <a:lnTo>
                    <a:pt x="1599" y="6964"/>
                  </a:lnTo>
                  <a:lnTo>
                    <a:pt x="1954" y="7195"/>
                  </a:lnTo>
                  <a:lnTo>
                    <a:pt x="2309" y="7390"/>
                  </a:lnTo>
                  <a:lnTo>
                    <a:pt x="2700" y="7568"/>
                  </a:lnTo>
                  <a:lnTo>
                    <a:pt x="3109" y="7692"/>
                  </a:lnTo>
                  <a:lnTo>
                    <a:pt x="3535" y="7799"/>
                  </a:lnTo>
                  <a:lnTo>
                    <a:pt x="3961" y="7852"/>
                  </a:lnTo>
                  <a:lnTo>
                    <a:pt x="4423" y="7870"/>
                  </a:lnTo>
                  <a:lnTo>
                    <a:pt x="4867" y="7852"/>
                  </a:lnTo>
                  <a:lnTo>
                    <a:pt x="5311" y="7799"/>
                  </a:lnTo>
                  <a:lnTo>
                    <a:pt x="5738" y="7692"/>
                  </a:lnTo>
                  <a:lnTo>
                    <a:pt x="6146" y="7568"/>
                  </a:lnTo>
                  <a:lnTo>
                    <a:pt x="6537" y="7390"/>
                  </a:lnTo>
                  <a:lnTo>
                    <a:pt x="6892" y="7195"/>
                  </a:lnTo>
                  <a:lnTo>
                    <a:pt x="7247" y="6964"/>
                  </a:lnTo>
                  <a:lnTo>
                    <a:pt x="7549" y="6715"/>
                  </a:lnTo>
                  <a:lnTo>
                    <a:pt x="7834" y="6431"/>
                  </a:lnTo>
                  <a:lnTo>
                    <a:pt x="8100" y="6129"/>
                  </a:lnTo>
                  <a:lnTo>
                    <a:pt x="8313" y="5809"/>
                  </a:lnTo>
                  <a:lnTo>
                    <a:pt x="8509" y="5472"/>
                  </a:lnTo>
                  <a:lnTo>
                    <a:pt x="8651" y="5099"/>
                  </a:lnTo>
                  <a:lnTo>
                    <a:pt x="8704" y="4921"/>
                  </a:lnTo>
                  <a:lnTo>
                    <a:pt x="8757" y="4726"/>
                  </a:lnTo>
                  <a:lnTo>
                    <a:pt x="8793" y="4531"/>
                  </a:lnTo>
                  <a:lnTo>
                    <a:pt x="8828" y="4335"/>
                  </a:lnTo>
                  <a:lnTo>
                    <a:pt x="8846" y="4140"/>
                  </a:lnTo>
                  <a:lnTo>
                    <a:pt x="8846" y="3944"/>
                  </a:lnTo>
                  <a:lnTo>
                    <a:pt x="8846" y="3660"/>
                  </a:lnTo>
                  <a:lnTo>
                    <a:pt x="8811" y="3394"/>
                  </a:lnTo>
                  <a:lnTo>
                    <a:pt x="8757" y="3127"/>
                  </a:lnTo>
                  <a:lnTo>
                    <a:pt x="8686" y="2861"/>
                  </a:lnTo>
                  <a:lnTo>
                    <a:pt x="8597" y="2612"/>
                  </a:lnTo>
                  <a:lnTo>
                    <a:pt x="8473" y="2363"/>
                  </a:lnTo>
                  <a:lnTo>
                    <a:pt x="8349" y="2133"/>
                  </a:lnTo>
                  <a:lnTo>
                    <a:pt x="8207" y="1902"/>
                  </a:lnTo>
                  <a:lnTo>
                    <a:pt x="8065" y="1688"/>
                  </a:lnTo>
                  <a:lnTo>
                    <a:pt x="7887" y="1493"/>
                  </a:lnTo>
                  <a:lnTo>
                    <a:pt x="7709" y="1298"/>
                  </a:lnTo>
                  <a:lnTo>
                    <a:pt x="7514" y="1120"/>
                  </a:lnTo>
                  <a:lnTo>
                    <a:pt x="7319" y="960"/>
                  </a:lnTo>
                  <a:lnTo>
                    <a:pt x="7088" y="800"/>
                  </a:lnTo>
                  <a:lnTo>
                    <a:pt x="6857" y="658"/>
                  </a:lnTo>
                  <a:lnTo>
                    <a:pt x="6626" y="534"/>
                  </a:lnTo>
                  <a:lnTo>
                    <a:pt x="6377" y="410"/>
                  </a:lnTo>
                  <a:lnTo>
                    <a:pt x="6128" y="303"/>
                  </a:lnTo>
                  <a:lnTo>
                    <a:pt x="5862" y="214"/>
                  </a:lnTo>
                  <a:lnTo>
                    <a:pt x="5578" y="143"/>
                  </a:lnTo>
                  <a:lnTo>
                    <a:pt x="5294" y="72"/>
                  </a:lnTo>
                  <a:lnTo>
                    <a:pt x="5009" y="37"/>
                  </a:lnTo>
                  <a:lnTo>
                    <a:pt x="4725" y="19"/>
                  </a:lnTo>
                  <a:lnTo>
                    <a:pt x="4423" y="1"/>
                  </a:lnTo>
                  <a:close/>
                </a:path>
              </a:pathLst>
            </a:custGeom>
            <a:solidFill>
              <a:srgbClr val="F560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812;p26">
              <a:extLst>
                <a:ext uri="{FF2B5EF4-FFF2-40B4-BE49-F238E27FC236}">
                  <a16:creationId xmlns:a16="http://schemas.microsoft.com/office/drawing/2014/main" id="{3D7612C8-3DA8-E18F-C10A-A595752B637F}"/>
                </a:ext>
              </a:extLst>
            </p:cNvPr>
            <p:cNvSpPr/>
            <p:nvPr/>
          </p:nvSpPr>
          <p:spPr>
            <a:xfrm>
              <a:off x="901725" y="3008400"/>
              <a:ext cx="462300" cy="357525"/>
            </a:xfrm>
            <a:custGeom>
              <a:rect l="l" t="t" r="r" b="b"/>
              <a:pathLst>
                <a:path w="18492" h="14300" extrusionOk="0">
                  <a:moveTo>
                    <a:pt x="7781" y="1"/>
                  </a:moveTo>
                  <a:lnTo>
                    <a:pt x="7194" y="36"/>
                  </a:lnTo>
                  <a:lnTo>
                    <a:pt x="6644" y="90"/>
                  </a:lnTo>
                  <a:lnTo>
                    <a:pt x="6129" y="178"/>
                  </a:lnTo>
                  <a:lnTo>
                    <a:pt x="5631" y="303"/>
                  </a:lnTo>
                  <a:lnTo>
                    <a:pt x="5170" y="445"/>
                  </a:lnTo>
                  <a:lnTo>
                    <a:pt x="4725" y="605"/>
                  </a:lnTo>
                  <a:lnTo>
                    <a:pt x="4299" y="782"/>
                  </a:lnTo>
                  <a:lnTo>
                    <a:pt x="3908" y="996"/>
                  </a:lnTo>
                  <a:lnTo>
                    <a:pt x="3535" y="1226"/>
                  </a:lnTo>
                  <a:lnTo>
                    <a:pt x="3180" y="1475"/>
                  </a:lnTo>
                  <a:lnTo>
                    <a:pt x="2860" y="1742"/>
                  </a:lnTo>
                  <a:lnTo>
                    <a:pt x="2541" y="2026"/>
                  </a:lnTo>
                  <a:lnTo>
                    <a:pt x="2256" y="2310"/>
                  </a:lnTo>
                  <a:lnTo>
                    <a:pt x="1990" y="2630"/>
                  </a:lnTo>
                  <a:lnTo>
                    <a:pt x="1759" y="2949"/>
                  </a:lnTo>
                  <a:lnTo>
                    <a:pt x="1528" y="3287"/>
                  </a:lnTo>
                  <a:lnTo>
                    <a:pt x="1315" y="3642"/>
                  </a:lnTo>
                  <a:lnTo>
                    <a:pt x="1120" y="3997"/>
                  </a:lnTo>
                  <a:lnTo>
                    <a:pt x="942" y="4371"/>
                  </a:lnTo>
                  <a:lnTo>
                    <a:pt x="782" y="4744"/>
                  </a:lnTo>
                  <a:lnTo>
                    <a:pt x="640" y="5134"/>
                  </a:lnTo>
                  <a:lnTo>
                    <a:pt x="516" y="5525"/>
                  </a:lnTo>
                  <a:lnTo>
                    <a:pt x="391" y="5916"/>
                  </a:lnTo>
                  <a:lnTo>
                    <a:pt x="285" y="6307"/>
                  </a:lnTo>
                  <a:lnTo>
                    <a:pt x="196" y="6715"/>
                  </a:lnTo>
                  <a:lnTo>
                    <a:pt x="125" y="7106"/>
                  </a:lnTo>
                  <a:lnTo>
                    <a:pt x="1" y="7905"/>
                  </a:lnTo>
                  <a:lnTo>
                    <a:pt x="1" y="7905"/>
                  </a:lnTo>
                  <a:lnTo>
                    <a:pt x="1208" y="7834"/>
                  </a:lnTo>
                  <a:lnTo>
                    <a:pt x="2416" y="7799"/>
                  </a:lnTo>
                  <a:lnTo>
                    <a:pt x="3624" y="7799"/>
                  </a:lnTo>
                  <a:lnTo>
                    <a:pt x="4210" y="7817"/>
                  </a:lnTo>
                  <a:lnTo>
                    <a:pt x="4814" y="7852"/>
                  </a:lnTo>
                  <a:lnTo>
                    <a:pt x="5400" y="7905"/>
                  </a:lnTo>
                  <a:lnTo>
                    <a:pt x="5987" y="7959"/>
                  </a:lnTo>
                  <a:lnTo>
                    <a:pt x="6555" y="8030"/>
                  </a:lnTo>
                  <a:lnTo>
                    <a:pt x="7123" y="8119"/>
                  </a:lnTo>
                  <a:lnTo>
                    <a:pt x="7692" y="8225"/>
                  </a:lnTo>
                  <a:lnTo>
                    <a:pt x="8260" y="8332"/>
                  </a:lnTo>
                  <a:lnTo>
                    <a:pt x="8811" y="8474"/>
                  </a:lnTo>
                  <a:lnTo>
                    <a:pt x="9344" y="8634"/>
                  </a:lnTo>
                  <a:lnTo>
                    <a:pt x="9877" y="8811"/>
                  </a:lnTo>
                  <a:lnTo>
                    <a:pt x="10410" y="9007"/>
                  </a:lnTo>
                  <a:lnTo>
                    <a:pt x="10925" y="9220"/>
                  </a:lnTo>
                  <a:lnTo>
                    <a:pt x="11422" y="9469"/>
                  </a:lnTo>
                  <a:lnTo>
                    <a:pt x="11919" y="9735"/>
                  </a:lnTo>
                  <a:lnTo>
                    <a:pt x="12399" y="10019"/>
                  </a:lnTo>
                  <a:lnTo>
                    <a:pt x="12879" y="10321"/>
                  </a:lnTo>
                  <a:lnTo>
                    <a:pt x="13340" y="10659"/>
                  </a:lnTo>
                  <a:lnTo>
                    <a:pt x="13785" y="11014"/>
                  </a:lnTo>
                  <a:lnTo>
                    <a:pt x="14229" y="11405"/>
                  </a:lnTo>
                  <a:lnTo>
                    <a:pt x="14637" y="11813"/>
                  </a:lnTo>
                  <a:lnTo>
                    <a:pt x="15046" y="12257"/>
                  </a:lnTo>
                  <a:lnTo>
                    <a:pt x="15436" y="12719"/>
                  </a:lnTo>
                  <a:lnTo>
                    <a:pt x="15810" y="13216"/>
                  </a:lnTo>
                  <a:lnTo>
                    <a:pt x="16183" y="13749"/>
                  </a:lnTo>
                  <a:lnTo>
                    <a:pt x="16520" y="14300"/>
                  </a:lnTo>
                  <a:lnTo>
                    <a:pt x="16715" y="14087"/>
                  </a:lnTo>
                  <a:lnTo>
                    <a:pt x="16893" y="13874"/>
                  </a:lnTo>
                  <a:lnTo>
                    <a:pt x="17053" y="13643"/>
                  </a:lnTo>
                  <a:lnTo>
                    <a:pt x="17213" y="13412"/>
                  </a:lnTo>
                  <a:lnTo>
                    <a:pt x="17373" y="13163"/>
                  </a:lnTo>
                  <a:lnTo>
                    <a:pt x="17515" y="12897"/>
                  </a:lnTo>
                  <a:lnTo>
                    <a:pt x="17657" y="12648"/>
                  </a:lnTo>
                  <a:lnTo>
                    <a:pt x="17763" y="12364"/>
                  </a:lnTo>
                  <a:lnTo>
                    <a:pt x="17888" y="12097"/>
                  </a:lnTo>
                  <a:lnTo>
                    <a:pt x="17994" y="11813"/>
                  </a:lnTo>
                  <a:lnTo>
                    <a:pt x="18083" y="11547"/>
                  </a:lnTo>
                  <a:lnTo>
                    <a:pt x="18154" y="11245"/>
                  </a:lnTo>
                  <a:lnTo>
                    <a:pt x="18225" y="10961"/>
                  </a:lnTo>
                  <a:lnTo>
                    <a:pt x="18296" y="10676"/>
                  </a:lnTo>
                  <a:lnTo>
                    <a:pt x="18332" y="10374"/>
                  </a:lnTo>
                  <a:lnTo>
                    <a:pt x="18385" y="10090"/>
                  </a:lnTo>
                  <a:lnTo>
                    <a:pt x="18456" y="9273"/>
                  </a:lnTo>
                  <a:lnTo>
                    <a:pt x="18492" y="8456"/>
                  </a:lnTo>
                  <a:lnTo>
                    <a:pt x="18492" y="8065"/>
                  </a:lnTo>
                  <a:lnTo>
                    <a:pt x="18492" y="7657"/>
                  </a:lnTo>
                  <a:lnTo>
                    <a:pt x="18474" y="7266"/>
                  </a:lnTo>
                  <a:lnTo>
                    <a:pt x="18438" y="6875"/>
                  </a:lnTo>
                  <a:lnTo>
                    <a:pt x="18385" y="6484"/>
                  </a:lnTo>
                  <a:lnTo>
                    <a:pt x="18314" y="6094"/>
                  </a:lnTo>
                  <a:lnTo>
                    <a:pt x="18243" y="5721"/>
                  </a:lnTo>
                  <a:lnTo>
                    <a:pt x="18136" y="5347"/>
                  </a:lnTo>
                  <a:lnTo>
                    <a:pt x="18012" y="4992"/>
                  </a:lnTo>
                  <a:lnTo>
                    <a:pt x="17870" y="4637"/>
                  </a:lnTo>
                  <a:lnTo>
                    <a:pt x="17710" y="4282"/>
                  </a:lnTo>
                  <a:lnTo>
                    <a:pt x="17515" y="3944"/>
                  </a:lnTo>
                  <a:lnTo>
                    <a:pt x="17302" y="3607"/>
                  </a:lnTo>
                  <a:lnTo>
                    <a:pt x="17071" y="3287"/>
                  </a:lnTo>
                  <a:lnTo>
                    <a:pt x="16804" y="2985"/>
                  </a:lnTo>
                  <a:lnTo>
                    <a:pt x="16502" y="2683"/>
                  </a:lnTo>
                  <a:lnTo>
                    <a:pt x="16183" y="2399"/>
                  </a:lnTo>
                  <a:lnTo>
                    <a:pt x="15827" y="2115"/>
                  </a:lnTo>
                  <a:lnTo>
                    <a:pt x="15454" y="1866"/>
                  </a:lnTo>
                  <a:lnTo>
                    <a:pt x="15028" y="1617"/>
                  </a:lnTo>
                  <a:lnTo>
                    <a:pt x="14584" y="1369"/>
                  </a:lnTo>
                  <a:lnTo>
                    <a:pt x="14104" y="1155"/>
                  </a:lnTo>
                  <a:lnTo>
                    <a:pt x="13571" y="942"/>
                  </a:lnTo>
                  <a:lnTo>
                    <a:pt x="13021" y="765"/>
                  </a:lnTo>
                  <a:lnTo>
                    <a:pt x="12417" y="587"/>
                  </a:lnTo>
                  <a:lnTo>
                    <a:pt x="11795" y="427"/>
                  </a:lnTo>
                  <a:lnTo>
                    <a:pt x="11102" y="285"/>
                  </a:lnTo>
                  <a:lnTo>
                    <a:pt x="10392" y="178"/>
                  </a:lnTo>
                  <a:lnTo>
                    <a:pt x="9699" y="72"/>
                  </a:lnTo>
                  <a:lnTo>
                    <a:pt x="9024" y="19"/>
                  </a:lnTo>
                  <a:lnTo>
                    <a:pt x="8385"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813;p26">
              <a:extLst>
                <a:ext uri="{FF2B5EF4-FFF2-40B4-BE49-F238E27FC236}">
                  <a16:creationId xmlns:a16="http://schemas.microsoft.com/office/drawing/2014/main" id="{B3874947-A7CC-8C8D-2EC2-245D1EE6BCDF}"/>
                </a:ext>
              </a:extLst>
            </p:cNvPr>
            <p:cNvSpPr/>
            <p:nvPr/>
          </p:nvSpPr>
          <p:spPr>
            <a:xfrm>
              <a:off x="896400" y="3191375"/>
              <a:ext cx="423225" cy="298000"/>
            </a:xfrm>
            <a:custGeom>
              <a:rect l="l" t="t" r="r" b="b"/>
              <a:pathLst>
                <a:path w="16929" h="11920" extrusionOk="0">
                  <a:moveTo>
                    <a:pt x="2096" y="0"/>
                  </a:moveTo>
                  <a:lnTo>
                    <a:pt x="1492" y="18"/>
                  </a:lnTo>
                  <a:lnTo>
                    <a:pt x="906" y="36"/>
                  </a:lnTo>
                  <a:lnTo>
                    <a:pt x="302" y="71"/>
                  </a:lnTo>
                  <a:lnTo>
                    <a:pt x="249" y="480"/>
                  </a:lnTo>
                  <a:lnTo>
                    <a:pt x="160" y="1244"/>
                  </a:lnTo>
                  <a:lnTo>
                    <a:pt x="71" y="1990"/>
                  </a:lnTo>
                  <a:lnTo>
                    <a:pt x="18" y="2736"/>
                  </a:lnTo>
                  <a:lnTo>
                    <a:pt x="0" y="3109"/>
                  </a:lnTo>
                  <a:lnTo>
                    <a:pt x="0" y="3464"/>
                  </a:lnTo>
                  <a:lnTo>
                    <a:pt x="0" y="3837"/>
                  </a:lnTo>
                  <a:lnTo>
                    <a:pt x="18" y="4192"/>
                  </a:lnTo>
                  <a:lnTo>
                    <a:pt x="54" y="4548"/>
                  </a:lnTo>
                  <a:lnTo>
                    <a:pt x="107" y="4903"/>
                  </a:lnTo>
                  <a:lnTo>
                    <a:pt x="178" y="5258"/>
                  </a:lnTo>
                  <a:lnTo>
                    <a:pt x="285" y="5613"/>
                  </a:lnTo>
                  <a:lnTo>
                    <a:pt x="391" y="5951"/>
                  </a:lnTo>
                  <a:lnTo>
                    <a:pt x="533" y="6288"/>
                  </a:lnTo>
                  <a:lnTo>
                    <a:pt x="693" y="6644"/>
                  </a:lnTo>
                  <a:lnTo>
                    <a:pt x="888" y="6963"/>
                  </a:lnTo>
                  <a:lnTo>
                    <a:pt x="1119" y="7301"/>
                  </a:lnTo>
                  <a:lnTo>
                    <a:pt x="1368" y="7638"/>
                  </a:lnTo>
                  <a:lnTo>
                    <a:pt x="1652" y="7958"/>
                  </a:lnTo>
                  <a:lnTo>
                    <a:pt x="1972" y="8278"/>
                  </a:lnTo>
                  <a:lnTo>
                    <a:pt x="2327" y="8597"/>
                  </a:lnTo>
                  <a:lnTo>
                    <a:pt x="2718" y="8917"/>
                  </a:lnTo>
                  <a:lnTo>
                    <a:pt x="3162" y="9219"/>
                  </a:lnTo>
                  <a:lnTo>
                    <a:pt x="3624" y="9521"/>
                  </a:lnTo>
                  <a:lnTo>
                    <a:pt x="4139" y="9823"/>
                  </a:lnTo>
                  <a:lnTo>
                    <a:pt x="4708" y="10125"/>
                  </a:lnTo>
                  <a:lnTo>
                    <a:pt x="5311" y="10409"/>
                  </a:lnTo>
                  <a:lnTo>
                    <a:pt x="5969" y="10693"/>
                  </a:lnTo>
                  <a:lnTo>
                    <a:pt x="6679" y="10978"/>
                  </a:lnTo>
                  <a:lnTo>
                    <a:pt x="7425" y="11262"/>
                  </a:lnTo>
                  <a:lnTo>
                    <a:pt x="8065" y="11457"/>
                  </a:lnTo>
                  <a:lnTo>
                    <a:pt x="8669" y="11635"/>
                  </a:lnTo>
                  <a:lnTo>
                    <a:pt x="9219" y="11759"/>
                  </a:lnTo>
                  <a:lnTo>
                    <a:pt x="9752" y="11848"/>
                  </a:lnTo>
                  <a:lnTo>
                    <a:pt x="10267" y="11901"/>
                  </a:lnTo>
                  <a:lnTo>
                    <a:pt x="10729" y="11919"/>
                  </a:lnTo>
                  <a:lnTo>
                    <a:pt x="11173" y="11901"/>
                  </a:lnTo>
                  <a:lnTo>
                    <a:pt x="11600" y="11866"/>
                  </a:lnTo>
                  <a:lnTo>
                    <a:pt x="11990" y="11795"/>
                  </a:lnTo>
                  <a:lnTo>
                    <a:pt x="12346" y="11688"/>
                  </a:lnTo>
                  <a:lnTo>
                    <a:pt x="12701" y="11564"/>
                  </a:lnTo>
                  <a:lnTo>
                    <a:pt x="13021" y="11422"/>
                  </a:lnTo>
                  <a:lnTo>
                    <a:pt x="13323" y="11262"/>
                  </a:lnTo>
                  <a:lnTo>
                    <a:pt x="13607" y="11084"/>
                  </a:lnTo>
                  <a:lnTo>
                    <a:pt x="13855" y="10889"/>
                  </a:lnTo>
                  <a:lnTo>
                    <a:pt x="14104" y="10676"/>
                  </a:lnTo>
                  <a:lnTo>
                    <a:pt x="14353" y="10445"/>
                  </a:lnTo>
                  <a:lnTo>
                    <a:pt x="14566" y="10214"/>
                  </a:lnTo>
                  <a:lnTo>
                    <a:pt x="14761" y="9965"/>
                  </a:lnTo>
                  <a:lnTo>
                    <a:pt x="14957" y="9717"/>
                  </a:lnTo>
                  <a:lnTo>
                    <a:pt x="15330" y="9201"/>
                  </a:lnTo>
                  <a:lnTo>
                    <a:pt x="15667" y="8686"/>
                  </a:lnTo>
                  <a:lnTo>
                    <a:pt x="15969" y="8171"/>
                  </a:lnTo>
                  <a:lnTo>
                    <a:pt x="16289" y="7692"/>
                  </a:lnTo>
                  <a:lnTo>
                    <a:pt x="16609" y="7265"/>
                  </a:lnTo>
                  <a:lnTo>
                    <a:pt x="16769" y="7070"/>
                  </a:lnTo>
                  <a:lnTo>
                    <a:pt x="16928" y="6892"/>
                  </a:lnTo>
                  <a:lnTo>
                    <a:pt x="16591" y="6359"/>
                  </a:lnTo>
                  <a:lnTo>
                    <a:pt x="16236" y="5862"/>
                  </a:lnTo>
                  <a:lnTo>
                    <a:pt x="15863" y="5382"/>
                  </a:lnTo>
                  <a:lnTo>
                    <a:pt x="15472" y="4938"/>
                  </a:lnTo>
                  <a:lnTo>
                    <a:pt x="15063" y="4512"/>
                  </a:lnTo>
                  <a:lnTo>
                    <a:pt x="14637" y="4103"/>
                  </a:lnTo>
                  <a:lnTo>
                    <a:pt x="14193" y="3713"/>
                  </a:lnTo>
                  <a:lnTo>
                    <a:pt x="13749" y="3357"/>
                  </a:lnTo>
                  <a:lnTo>
                    <a:pt x="13269" y="3002"/>
                  </a:lnTo>
                  <a:lnTo>
                    <a:pt x="12790" y="2682"/>
                  </a:lnTo>
                  <a:lnTo>
                    <a:pt x="12310" y="2380"/>
                  </a:lnTo>
                  <a:lnTo>
                    <a:pt x="11795" y="2096"/>
                  </a:lnTo>
                  <a:lnTo>
                    <a:pt x="11280" y="1848"/>
                  </a:lnTo>
                  <a:lnTo>
                    <a:pt x="10765" y="1599"/>
                  </a:lnTo>
                  <a:lnTo>
                    <a:pt x="10232" y="1368"/>
                  </a:lnTo>
                  <a:lnTo>
                    <a:pt x="9681" y="1173"/>
                  </a:lnTo>
                  <a:lnTo>
                    <a:pt x="9130" y="977"/>
                  </a:lnTo>
                  <a:lnTo>
                    <a:pt x="8580" y="817"/>
                  </a:lnTo>
                  <a:lnTo>
                    <a:pt x="8011" y="657"/>
                  </a:lnTo>
                  <a:lnTo>
                    <a:pt x="7425" y="533"/>
                  </a:lnTo>
                  <a:lnTo>
                    <a:pt x="6857" y="409"/>
                  </a:lnTo>
                  <a:lnTo>
                    <a:pt x="6271" y="302"/>
                  </a:lnTo>
                  <a:lnTo>
                    <a:pt x="5684" y="213"/>
                  </a:lnTo>
                  <a:lnTo>
                    <a:pt x="5098" y="142"/>
                  </a:lnTo>
                  <a:lnTo>
                    <a:pt x="4494" y="89"/>
                  </a:lnTo>
                  <a:lnTo>
                    <a:pt x="3908" y="53"/>
                  </a:lnTo>
                  <a:lnTo>
                    <a:pt x="3304" y="18"/>
                  </a:lnTo>
                  <a:lnTo>
                    <a:pt x="2700" y="0"/>
                  </a:lnTo>
                  <a:close/>
                </a:path>
              </a:pathLst>
            </a:custGeom>
            <a:solidFill>
              <a:srgbClr val="64A0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814;p26">
              <a:extLst>
                <a:ext uri="{FF2B5EF4-FFF2-40B4-BE49-F238E27FC236}">
                  <a16:creationId xmlns:a16="http://schemas.microsoft.com/office/drawing/2014/main" id="{BD425F9A-617A-6D36-5B4C-5FA3D1E3B352}"/>
                </a:ext>
              </a:extLst>
            </p:cNvPr>
            <p:cNvSpPr/>
            <p:nvPr/>
          </p:nvSpPr>
          <p:spPr>
            <a:xfrm>
              <a:off x="662375" y="2771725"/>
              <a:ext cx="277125" cy="271800"/>
            </a:xfrm>
            <a:custGeom>
              <a:rect l="l" t="t" r="r" b="b"/>
              <a:pathLst>
                <a:path w="11085" h="10872" extrusionOk="0">
                  <a:moveTo>
                    <a:pt x="4974" y="0"/>
                  </a:moveTo>
                  <a:lnTo>
                    <a:pt x="4707" y="18"/>
                  </a:lnTo>
                  <a:lnTo>
                    <a:pt x="4441" y="53"/>
                  </a:lnTo>
                  <a:lnTo>
                    <a:pt x="4175" y="107"/>
                  </a:lnTo>
                  <a:lnTo>
                    <a:pt x="3926" y="160"/>
                  </a:lnTo>
                  <a:lnTo>
                    <a:pt x="3677" y="249"/>
                  </a:lnTo>
                  <a:lnTo>
                    <a:pt x="3446" y="320"/>
                  </a:lnTo>
                  <a:lnTo>
                    <a:pt x="3198" y="426"/>
                  </a:lnTo>
                  <a:lnTo>
                    <a:pt x="2967" y="533"/>
                  </a:lnTo>
                  <a:lnTo>
                    <a:pt x="2736" y="657"/>
                  </a:lnTo>
                  <a:lnTo>
                    <a:pt x="2523" y="782"/>
                  </a:lnTo>
                  <a:lnTo>
                    <a:pt x="2309" y="924"/>
                  </a:lnTo>
                  <a:lnTo>
                    <a:pt x="2114" y="1084"/>
                  </a:lnTo>
                  <a:lnTo>
                    <a:pt x="1919" y="1244"/>
                  </a:lnTo>
                  <a:lnTo>
                    <a:pt x="1723" y="1403"/>
                  </a:lnTo>
                  <a:lnTo>
                    <a:pt x="1546" y="1581"/>
                  </a:lnTo>
                  <a:lnTo>
                    <a:pt x="1368" y="1776"/>
                  </a:lnTo>
                  <a:lnTo>
                    <a:pt x="1208" y="1972"/>
                  </a:lnTo>
                  <a:lnTo>
                    <a:pt x="1048" y="2185"/>
                  </a:lnTo>
                  <a:lnTo>
                    <a:pt x="906" y="2398"/>
                  </a:lnTo>
                  <a:lnTo>
                    <a:pt x="764" y="2611"/>
                  </a:lnTo>
                  <a:lnTo>
                    <a:pt x="640" y="2842"/>
                  </a:lnTo>
                  <a:lnTo>
                    <a:pt x="515" y="3073"/>
                  </a:lnTo>
                  <a:lnTo>
                    <a:pt x="427" y="3322"/>
                  </a:lnTo>
                  <a:lnTo>
                    <a:pt x="320" y="3571"/>
                  </a:lnTo>
                  <a:lnTo>
                    <a:pt x="249" y="3819"/>
                  </a:lnTo>
                  <a:lnTo>
                    <a:pt x="178" y="4068"/>
                  </a:lnTo>
                  <a:lnTo>
                    <a:pt x="107" y="4334"/>
                  </a:lnTo>
                  <a:lnTo>
                    <a:pt x="71" y="4601"/>
                  </a:lnTo>
                  <a:lnTo>
                    <a:pt x="36" y="4885"/>
                  </a:lnTo>
                  <a:lnTo>
                    <a:pt x="18" y="5151"/>
                  </a:lnTo>
                  <a:lnTo>
                    <a:pt x="0" y="5436"/>
                  </a:lnTo>
                  <a:lnTo>
                    <a:pt x="18" y="5720"/>
                  </a:lnTo>
                  <a:lnTo>
                    <a:pt x="36" y="5986"/>
                  </a:lnTo>
                  <a:lnTo>
                    <a:pt x="71" y="6253"/>
                  </a:lnTo>
                  <a:lnTo>
                    <a:pt x="107" y="6537"/>
                  </a:lnTo>
                  <a:lnTo>
                    <a:pt x="178" y="6786"/>
                  </a:lnTo>
                  <a:lnTo>
                    <a:pt x="249" y="7052"/>
                  </a:lnTo>
                  <a:lnTo>
                    <a:pt x="320" y="7301"/>
                  </a:lnTo>
                  <a:lnTo>
                    <a:pt x="427" y="7549"/>
                  </a:lnTo>
                  <a:lnTo>
                    <a:pt x="515" y="7798"/>
                  </a:lnTo>
                  <a:lnTo>
                    <a:pt x="640" y="8029"/>
                  </a:lnTo>
                  <a:lnTo>
                    <a:pt x="764" y="8260"/>
                  </a:lnTo>
                  <a:lnTo>
                    <a:pt x="906" y="8473"/>
                  </a:lnTo>
                  <a:lnTo>
                    <a:pt x="1048" y="8686"/>
                  </a:lnTo>
                  <a:lnTo>
                    <a:pt x="1208" y="8882"/>
                  </a:lnTo>
                  <a:lnTo>
                    <a:pt x="1368" y="9095"/>
                  </a:lnTo>
                  <a:lnTo>
                    <a:pt x="1546" y="9272"/>
                  </a:lnTo>
                  <a:lnTo>
                    <a:pt x="1723" y="9450"/>
                  </a:lnTo>
                  <a:lnTo>
                    <a:pt x="1919" y="9628"/>
                  </a:lnTo>
                  <a:lnTo>
                    <a:pt x="2114" y="9788"/>
                  </a:lnTo>
                  <a:lnTo>
                    <a:pt x="2309" y="9947"/>
                  </a:lnTo>
                  <a:lnTo>
                    <a:pt x="2523" y="10090"/>
                  </a:lnTo>
                  <a:lnTo>
                    <a:pt x="2736" y="10214"/>
                  </a:lnTo>
                  <a:lnTo>
                    <a:pt x="2967" y="10338"/>
                  </a:lnTo>
                  <a:lnTo>
                    <a:pt x="3198" y="10445"/>
                  </a:lnTo>
                  <a:lnTo>
                    <a:pt x="3446" y="10534"/>
                  </a:lnTo>
                  <a:lnTo>
                    <a:pt x="3677" y="10622"/>
                  </a:lnTo>
                  <a:lnTo>
                    <a:pt x="3926" y="10693"/>
                  </a:lnTo>
                  <a:lnTo>
                    <a:pt x="4175" y="10765"/>
                  </a:lnTo>
                  <a:lnTo>
                    <a:pt x="4441" y="10800"/>
                  </a:lnTo>
                  <a:lnTo>
                    <a:pt x="4707" y="10836"/>
                  </a:lnTo>
                  <a:lnTo>
                    <a:pt x="4974" y="10853"/>
                  </a:lnTo>
                  <a:lnTo>
                    <a:pt x="5240" y="10871"/>
                  </a:lnTo>
                  <a:lnTo>
                    <a:pt x="5773" y="10853"/>
                  </a:lnTo>
                  <a:lnTo>
                    <a:pt x="6324" y="10782"/>
                  </a:lnTo>
                  <a:lnTo>
                    <a:pt x="6839" y="10693"/>
                  </a:lnTo>
                  <a:lnTo>
                    <a:pt x="7105" y="10622"/>
                  </a:lnTo>
                  <a:lnTo>
                    <a:pt x="7372" y="10551"/>
                  </a:lnTo>
                  <a:lnTo>
                    <a:pt x="7621" y="10463"/>
                  </a:lnTo>
                  <a:lnTo>
                    <a:pt x="7869" y="10356"/>
                  </a:lnTo>
                  <a:lnTo>
                    <a:pt x="8118" y="10249"/>
                  </a:lnTo>
                  <a:lnTo>
                    <a:pt x="8349" y="10125"/>
                  </a:lnTo>
                  <a:lnTo>
                    <a:pt x="8598" y="10001"/>
                  </a:lnTo>
                  <a:lnTo>
                    <a:pt x="8811" y="9859"/>
                  </a:lnTo>
                  <a:lnTo>
                    <a:pt x="9042" y="9717"/>
                  </a:lnTo>
                  <a:lnTo>
                    <a:pt x="9237" y="9557"/>
                  </a:lnTo>
                  <a:lnTo>
                    <a:pt x="9450" y="9379"/>
                  </a:lnTo>
                  <a:lnTo>
                    <a:pt x="9646" y="9184"/>
                  </a:lnTo>
                  <a:lnTo>
                    <a:pt x="9823" y="8988"/>
                  </a:lnTo>
                  <a:lnTo>
                    <a:pt x="10001" y="8793"/>
                  </a:lnTo>
                  <a:lnTo>
                    <a:pt x="10161" y="8580"/>
                  </a:lnTo>
                  <a:lnTo>
                    <a:pt x="10321" y="8349"/>
                  </a:lnTo>
                  <a:lnTo>
                    <a:pt x="10445" y="8100"/>
                  </a:lnTo>
                  <a:lnTo>
                    <a:pt x="10587" y="7851"/>
                  </a:lnTo>
                  <a:lnTo>
                    <a:pt x="10694" y="7585"/>
                  </a:lnTo>
                  <a:lnTo>
                    <a:pt x="10800" y="7319"/>
                  </a:lnTo>
                  <a:lnTo>
                    <a:pt x="10889" y="7034"/>
                  </a:lnTo>
                  <a:lnTo>
                    <a:pt x="10960" y="6732"/>
                  </a:lnTo>
                  <a:lnTo>
                    <a:pt x="11013" y="6430"/>
                  </a:lnTo>
                  <a:lnTo>
                    <a:pt x="11049" y="6111"/>
                  </a:lnTo>
                  <a:lnTo>
                    <a:pt x="11084" y="5773"/>
                  </a:lnTo>
                  <a:lnTo>
                    <a:pt x="11084" y="5436"/>
                  </a:lnTo>
                  <a:lnTo>
                    <a:pt x="11084" y="5080"/>
                  </a:lnTo>
                  <a:lnTo>
                    <a:pt x="11049" y="4761"/>
                  </a:lnTo>
                  <a:lnTo>
                    <a:pt x="11013" y="4441"/>
                  </a:lnTo>
                  <a:lnTo>
                    <a:pt x="10960" y="4121"/>
                  </a:lnTo>
                  <a:lnTo>
                    <a:pt x="10889" y="3837"/>
                  </a:lnTo>
                  <a:lnTo>
                    <a:pt x="10800" y="3553"/>
                  </a:lnTo>
                  <a:lnTo>
                    <a:pt x="10694" y="3269"/>
                  </a:lnTo>
                  <a:lnTo>
                    <a:pt x="10587" y="3002"/>
                  </a:lnTo>
                  <a:lnTo>
                    <a:pt x="10445" y="2753"/>
                  </a:lnTo>
                  <a:lnTo>
                    <a:pt x="10321" y="2522"/>
                  </a:lnTo>
                  <a:lnTo>
                    <a:pt x="10161" y="2292"/>
                  </a:lnTo>
                  <a:lnTo>
                    <a:pt x="10001" y="2078"/>
                  </a:lnTo>
                  <a:lnTo>
                    <a:pt x="9823" y="1865"/>
                  </a:lnTo>
                  <a:lnTo>
                    <a:pt x="9646" y="1670"/>
                  </a:lnTo>
                  <a:lnTo>
                    <a:pt x="9450" y="1492"/>
                  </a:lnTo>
                  <a:lnTo>
                    <a:pt x="9237" y="1315"/>
                  </a:lnTo>
                  <a:lnTo>
                    <a:pt x="9042" y="1155"/>
                  </a:lnTo>
                  <a:lnTo>
                    <a:pt x="8811" y="1013"/>
                  </a:lnTo>
                  <a:lnTo>
                    <a:pt x="8598" y="871"/>
                  </a:lnTo>
                  <a:lnTo>
                    <a:pt x="8349" y="728"/>
                  </a:lnTo>
                  <a:lnTo>
                    <a:pt x="8118" y="622"/>
                  </a:lnTo>
                  <a:lnTo>
                    <a:pt x="7869" y="515"/>
                  </a:lnTo>
                  <a:lnTo>
                    <a:pt x="7621" y="409"/>
                  </a:lnTo>
                  <a:lnTo>
                    <a:pt x="7372" y="320"/>
                  </a:lnTo>
                  <a:lnTo>
                    <a:pt x="7105" y="249"/>
                  </a:lnTo>
                  <a:lnTo>
                    <a:pt x="6839" y="178"/>
                  </a:lnTo>
                  <a:lnTo>
                    <a:pt x="6324" y="71"/>
                  </a:lnTo>
                  <a:lnTo>
                    <a:pt x="5773" y="18"/>
                  </a:lnTo>
                  <a:lnTo>
                    <a:pt x="5240" y="0"/>
                  </a:lnTo>
                  <a:close/>
                </a:path>
              </a:pathLst>
            </a:custGeom>
            <a:solidFill>
              <a:srgbClr val="FFA9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815;p26">
              <a:extLst>
                <a:ext uri="{FF2B5EF4-FFF2-40B4-BE49-F238E27FC236}">
                  <a16:creationId xmlns:a16="http://schemas.microsoft.com/office/drawing/2014/main" id="{FAA4C132-23D2-44F3-1091-A6BA4B8FD6D6}"/>
                </a:ext>
              </a:extLst>
            </p:cNvPr>
            <p:cNvSpPr/>
            <p:nvPr/>
          </p:nvSpPr>
          <p:spPr>
            <a:xfrm>
              <a:off x="1292500" y="2743300"/>
              <a:ext cx="224725" cy="252250"/>
            </a:xfrm>
            <a:custGeom>
              <a:rect l="l" t="t" r="r" b="b"/>
              <a:pathLst>
                <a:path w="8989" h="10090" extrusionOk="0">
                  <a:moveTo>
                    <a:pt x="3518" y="0"/>
                  </a:moveTo>
                  <a:lnTo>
                    <a:pt x="3251" y="18"/>
                  </a:lnTo>
                  <a:lnTo>
                    <a:pt x="2967" y="54"/>
                  </a:lnTo>
                  <a:lnTo>
                    <a:pt x="2701" y="125"/>
                  </a:lnTo>
                  <a:lnTo>
                    <a:pt x="2417" y="213"/>
                  </a:lnTo>
                  <a:lnTo>
                    <a:pt x="2132" y="338"/>
                  </a:lnTo>
                  <a:lnTo>
                    <a:pt x="1830" y="480"/>
                  </a:lnTo>
                  <a:lnTo>
                    <a:pt x="1564" y="658"/>
                  </a:lnTo>
                  <a:lnTo>
                    <a:pt x="1315" y="835"/>
                  </a:lnTo>
                  <a:lnTo>
                    <a:pt x="1084" y="1031"/>
                  </a:lnTo>
                  <a:lnTo>
                    <a:pt x="871" y="1226"/>
                  </a:lnTo>
                  <a:lnTo>
                    <a:pt x="694" y="1439"/>
                  </a:lnTo>
                  <a:lnTo>
                    <a:pt x="534" y="1652"/>
                  </a:lnTo>
                  <a:lnTo>
                    <a:pt x="409" y="1883"/>
                  </a:lnTo>
                  <a:lnTo>
                    <a:pt x="303" y="2114"/>
                  </a:lnTo>
                  <a:lnTo>
                    <a:pt x="196" y="2363"/>
                  </a:lnTo>
                  <a:lnTo>
                    <a:pt x="125" y="2611"/>
                  </a:lnTo>
                  <a:lnTo>
                    <a:pt x="72" y="2860"/>
                  </a:lnTo>
                  <a:lnTo>
                    <a:pt x="36" y="3109"/>
                  </a:lnTo>
                  <a:lnTo>
                    <a:pt x="1" y="3375"/>
                  </a:lnTo>
                  <a:lnTo>
                    <a:pt x="1" y="3642"/>
                  </a:lnTo>
                  <a:lnTo>
                    <a:pt x="1" y="3890"/>
                  </a:lnTo>
                  <a:lnTo>
                    <a:pt x="19" y="4157"/>
                  </a:lnTo>
                  <a:lnTo>
                    <a:pt x="54" y="4423"/>
                  </a:lnTo>
                  <a:lnTo>
                    <a:pt x="107" y="4690"/>
                  </a:lnTo>
                  <a:lnTo>
                    <a:pt x="214" y="5223"/>
                  </a:lnTo>
                  <a:lnTo>
                    <a:pt x="374" y="5738"/>
                  </a:lnTo>
                  <a:lnTo>
                    <a:pt x="552" y="6253"/>
                  </a:lnTo>
                  <a:lnTo>
                    <a:pt x="747" y="6732"/>
                  </a:lnTo>
                  <a:lnTo>
                    <a:pt x="942" y="7194"/>
                  </a:lnTo>
                  <a:lnTo>
                    <a:pt x="1155" y="7621"/>
                  </a:lnTo>
                  <a:lnTo>
                    <a:pt x="1369" y="8011"/>
                  </a:lnTo>
                  <a:lnTo>
                    <a:pt x="1600" y="8367"/>
                  </a:lnTo>
                  <a:lnTo>
                    <a:pt x="1848" y="8686"/>
                  </a:lnTo>
                  <a:lnTo>
                    <a:pt x="2115" y="8971"/>
                  </a:lnTo>
                  <a:lnTo>
                    <a:pt x="2417" y="9237"/>
                  </a:lnTo>
                  <a:lnTo>
                    <a:pt x="2754" y="9468"/>
                  </a:lnTo>
                  <a:lnTo>
                    <a:pt x="3092" y="9646"/>
                  </a:lnTo>
                  <a:lnTo>
                    <a:pt x="3447" y="9805"/>
                  </a:lnTo>
                  <a:lnTo>
                    <a:pt x="3820" y="9930"/>
                  </a:lnTo>
                  <a:lnTo>
                    <a:pt x="4193" y="10019"/>
                  </a:lnTo>
                  <a:lnTo>
                    <a:pt x="4584" y="10072"/>
                  </a:lnTo>
                  <a:lnTo>
                    <a:pt x="4974" y="10090"/>
                  </a:lnTo>
                  <a:lnTo>
                    <a:pt x="5365" y="10072"/>
                  </a:lnTo>
                  <a:lnTo>
                    <a:pt x="5756" y="10001"/>
                  </a:lnTo>
                  <a:lnTo>
                    <a:pt x="6147" y="9894"/>
                  </a:lnTo>
                  <a:lnTo>
                    <a:pt x="6538" y="9752"/>
                  </a:lnTo>
                  <a:lnTo>
                    <a:pt x="6911" y="9575"/>
                  </a:lnTo>
                  <a:lnTo>
                    <a:pt x="7266" y="9361"/>
                  </a:lnTo>
                  <a:lnTo>
                    <a:pt x="7586" y="9113"/>
                  </a:lnTo>
                  <a:lnTo>
                    <a:pt x="7870" y="8829"/>
                  </a:lnTo>
                  <a:lnTo>
                    <a:pt x="8136" y="8527"/>
                  </a:lnTo>
                  <a:lnTo>
                    <a:pt x="8367" y="8207"/>
                  </a:lnTo>
                  <a:lnTo>
                    <a:pt x="8563" y="7869"/>
                  </a:lnTo>
                  <a:lnTo>
                    <a:pt x="8722" y="7496"/>
                  </a:lnTo>
                  <a:lnTo>
                    <a:pt x="8847" y="7141"/>
                  </a:lnTo>
                  <a:lnTo>
                    <a:pt x="8936" y="6750"/>
                  </a:lnTo>
                  <a:lnTo>
                    <a:pt x="8989" y="6359"/>
                  </a:lnTo>
                  <a:lnTo>
                    <a:pt x="8989" y="5969"/>
                  </a:lnTo>
                  <a:lnTo>
                    <a:pt x="8971" y="5578"/>
                  </a:lnTo>
                  <a:lnTo>
                    <a:pt x="8918" y="5187"/>
                  </a:lnTo>
                  <a:lnTo>
                    <a:pt x="8811" y="4796"/>
                  </a:lnTo>
                  <a:lnTo>
                    <a:pt x="8669" y="4406"/>
                  </a:lnTo>
                  <a:lnTo>
                    <a:pt x="8474" y="4033"/>
                  </a:lnTo>
                  <a:lnTo>
                    <a:pt x="8261" y="3659"/>
                  </a:lnTo>
                  <a:lnTo>
                    <a:pt x="8012" y="3251"/>
                  </a:lnTo>
                  <a:lnTo>
                    <a:pt x="7728" y="2842"/>
                  </a:lnTo>
                  <a:lnTo>
                    <a:pt x="7426" y="2416"/>
                  </a:lnTo>
                  <a:lnTo>
                    <a:pt x="7088" y="1990"/>
                  </a:lnTo>
                  <a:lnTo>
                    <a:pt x="6715" y="1599"/>
                  </a:lnTo>
                  <a:lnTo>
                    <a:pt x="6324" y="1226"/>
                  </a:lnTo>
                  <a:lnTo>
                    <a:pt x="6129" y="1048"/>
                  </a:lnTo>
                  <a:lnTo>
                    <a:pt x="5916" y="871"/>
                  </a:lnTo>
                  <a:lnTo>
                    <a:pt x="5703" y="711"/>
                  </a:lnTo>
                  <a:lnTo>
                    <a:pt x="5490" y="569"/>
                  </a:lnTo>
                  <a:lnTo>
                    <a:pt x="5259" y="444"/>
                  </a:lnTo>
                  <a:lnTo>
                    <a:pt x="5028" y="338"/>
                  </a:lnTo>
                  <a:lnTo>
                    <a:pt x="4779" y="231"/>
                  </a:lnTo>
                  <a:lnTo>
                    <a:pt x="4548" y="142"/>
                  </a:lnTo>
                  <a:lnTo>
                    <a:pt x="4300" y="71"/>
                  </a:lnTo>
                  <a:lnTo>
                    <a:pt x="4033" y="36"/>
                  </a:lnTo>
                  <a:lnTo>
                    <a:pt x="3784"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816;p26">
              <a:extLst>
                <a:ext uri="{FF2B5EF4-FFF2-40B4-BE49-F238E27FC236}">
                  <a16:creationId xmlns:a16="http://schemas.microsoft.com/office/drawing/2014/main" id="{07A2B4CC-5D1A-3687-C267-97D1C893C868}"/>
                </a:ext>
              </a:extLst>
            </p:cNvPr>
            <p:cNvSpPr/>
            <p:nvPr/>
          </p:nvSpPr>
          <p:spPr>
            <a:xfrm>
              <a:off x="886625" y="3201575"/>
              <a:ext cx="205625" cy="251375"/>
            </a:xfrm>
            <a:custGeom>
              <a:rect l="l" t="t" r="r" b="b"/>
              <a:pathLst>
                <a:path w="8225" h="10055" extrusionOk="0">
                  <a:moveTo>
                    <a:pt x="5631" y="1"/>
                  </a:moveTo>
                  <a:lnTo>
                    <a:pt x="5241" y="18"/>
                  </a:lnTo>
                  <a:lnTo>
                    <a:pt x="4850" y="72"/>
                  </a:lnTo>
                  <a:lnTo>
                    <a:pt x="4477" y="143"/>
                  </a:lnTo>
                  <a:lnTo>
                    <a:pt x="4104" y="249"/>
                  </a:lnTo>
                  <a:lnTo>
                    <a:pt x="3749" y="374"/>
                  </a:lnTo>
                  <a:lnTo>
                    <a:pt x="3393" y="516"/>
                  </a:lnTo>
                  <a:lnTo>
                    <a:pt x="3038" y="676"/>
                  </a:lnTo>
                  <a:lnTo>
                    <a:pt x="2701" y="871"/>
                  </a:lnTo>
                  <a:lnTo>
                    <a:pt x="2381" y="1102"/>
                  </a:lnTo>
                  <a:lnTo>
                    <a:pt x="2079" y="1333"/>
                  </a:lnTo>
                  <a:lnTo>
                    <a:pt x="1795" y="1599"/>
                  </a:lnTo>
                  <a:lnTo>
                    <a:pt x="1510" y="1866"/>
                  </a:lnTo>
                  <a:lnTo>
                    <a:pt x="1244" y="2168"/>
                  </a:lnTo>
                  <a:lnTo>
                    <a:pt x="1013" y="2505"/>
                  </a:lnTo>
                  <a:lnTo>
                    <a:pt x="800" y="2843"/>
                  </a:lnTo>
                  <a:lnTo>
                    <a:pt x="605" y="3198"/>
                  </a:lnTo>
                  <a:lnTo>
                    <a:pt x="409" y="3660"/>
                  </a:lnTo>
                  <a:lnTo>
                    <a:pt x="249" y="4104"/>
                  </a:lnTo>
                  <a:lnTo>
                    <a:pt x="125" y="4566"/>
                  </a:lnTo>
                  <a:lnTo>
                    <a:pt x="36" y="5028"/>
                  </a:lnTo>
                  <a:lnTo>
                    <a:pt x="1" y="5489"/>
                  </a:lnTo>
                  <a:lnTo>
                    <a:pt x="1" y="5969"/>
                  </a:lnTo>
                  <a:lnTo>
                    <a:pt x="36" y="6413"/>
                  </a:lnTo>
                  <a:lnTo>
                    <a:pt x="107" y="6875"/>
                  </a:lnTo>
                  <a:lnTo>
                    <a:pt x="214" y="7319"/>
                  </a:lnTo>
                  <a:lnTo>
                    <a:pt x="356" y="7763"/>
                  </a:lnTo>
                  <a:lnTo>
                    <a:pt x="516" y="8189"/>
                  </a:lnTo>
                  <a:lnTo>
                    <a:pt x="729" y="8598"/>
                  </a:lnTo>
                  <a:lnTo>
                    <a:pt x="978" y="8989"/>
                  </a:lnTo>
                  <a:lnTo>
                    <a:pt x="1244" y="9362"/>
                  </a:lnTo>
                  <a:lnTo>
                    <a:pt x="1546" y="9717"/>
                  </a:lnTo>
                  <a:lnTo>
                    <a:pt x="1883" y="10055"/>
                  </a:lnTo>
                  <a:lnTo>
                    <a:pt x="2185" y="10037"/>
                  </a:lnTo>
                  <a:lnTo>
                    <a:pt x="2505" y="10001"/>
                  </a:lnTo>
                  <a:lnTo>
                    <a:pt x="2825" y="9948"/>
                  </a:lnTo>
                  <a:lnTo>
                    <a:pt x="3145" y="9895"/>
                  </a:lnTo>
                  <a:lnTo>
                    <a:pt x="3447" y="9824"/>
                  </a:lnTo>
                  <a:lnTo>
                    <a:pt x="3766" y="9735"/>
                  </a:lnTo>
                  <a:lnTo>
                    <a:pt x="4086" y="9628"/>
                  </a:lnTo>
                  <a:lnTo>
                    <a:pt x="4388" y="9522"/>
                  </a:lnTo>
                  <a:lnTo>
                    <a:pt x="4708" y="9397"/>
                  </a:lnTo>
                  <a:lnTo>
                    <a:pt x="5010" y="9255"/>
                  </a:lnTo>
                  <a:lnTo>
                    <a:pt x="5294" y="9095"/>
                  </a:lnTo>
                  <a:lnTo>
                    <a:pt x="5578" y="8936"/>
                  </a:lnTo>
                  <a:lnTo>
                    <a:pt x="5862" y="8758"/>
                  </a:lnTo>
                  <a:lnTo>
                    <a:pt x="6129" y="8562"/>
                  </a:lnTo>
                  <a:lnTo>
                    <a:pt x="6377" y="8367"/>
                  </a:lnTo>
                  <a:lnTo>
                    <a:pt x="6626" y="8154"/>
                  </a:lnTo>
                  <a:lnTo>
                    <a:pt x="6857" y="7923"/>
                  </a:lnTo>
                  <a:lnTo>
                    <a:pt x="7070" y="7674"/>
                  </a:lnTo>
                  <a:lnTo>
                    <a:pt x="7283" y="7426"/>
                  </a:lnTo>
                  <a:lnTo>
                    <a:pt x="7461" y="7177"/>
                  </a:lnTo>
                  <a:lnTo>
                    <a:pt x="7639" y="6893"/>
                  </a:lnTo>
                  <a:lnTo>
                    <a:pt x="7781" y="6609"/>
                  </a:lnTo>
                  <a:lnTo>
                    <a:pt x="7923" y="6324"/>
                  </a:lnTo>
                  <a:lnTo>
                    <a:pt x="8029" y="6005"/>
                  </a:lnTo>
                  <a:lnTo>
                    <a:pt x="8118" y="5703"/>
                  </a:lnTo>
                  <a:lnTo>
                    <a:pt x="8172" y="5365"/>
                  </a:lnTo>
                  <a:lnTo>
                    <a:pt x="8225" y="5028"/>
                  </a:lnTo>
                  <a:lnTo>
                    <a:pt x="8225" y="4690"/>
                  </a:lnTo>
                  <a:lnTo>
                    <a:pt x="8225" y="4335"/>
                  </a:lnTo>
                  <a:lnTo>
                    <a:pt x="8189" y="3962"/>
                  </a:lnTo>
                  <a:lnTo>
                    <a:pt x="8118" y="3589"/>
                  </a:lnTo>
                  <a:lnTo>
                    <a:pt x="8012" y="3198"/>
                  </a:lnTo>
                  <a:lnTo>
                    <a:pt x="7941" y="2967"/>
                  </a:lnTo>
                  <a:lnTo>
                    <a:pt x="7834" y="2736"/>
                  </a:lnTo>
                  <a:lnTo>
                    <a:pt x="7727" y="2505"/>
                  </a:lnTo>
                  <a:lnTo>
                    <a:pt x="7603" y="2292"/>
                  </a:lnTo>
                  <a:lnTo>
                    <a:pt x="7337" y="1866"/>
                  </a:lnTo>
                  <a:lnTo>
                    <a:pt x="7035" y="1457"/>
                  </a:lnTo>
                  <a:lnTo>
                    <a:pt x="6715" y="1067"/>
                  </a:lnTo>
                  <a:lnTo>
                    <a:pt x="6360" y="711"/>
                  </a:lnTo>
                  <a:lnTo>
                    <a:pt x="6004" y="338"/>
                  </a:lnTo>
                  <a:lnTo>
                    <a:pt x="5631" y="1"/>
                  </a:lnTo>
                  <a:close/>
                </a:path>
              </a:pathLst>
            </a:custGeom>
            <a:solidFill>
              <a:srgbClr val="64A0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817;p26">
              <a:extLst>
                <a:ext uri="{FF2B5EF4-FFF2-40B4-BE49-F238E27FC236}">
                  <a16:creationId xmlns:a16="http://schemas.microsoft.com/office/drawing/2014/main" id="{8DBDC481-5A1F-335B-D01B-9407F0B8CC6D}"/>
                </a:ext>
              </a:extLst>
            </p:cNvPr>
            <p:cNvSpPr/>
            <p:nvPr/>
          </p:nvSpPr>
          <p:spPr>
            <a:xfrm>
              <a:off x="607750" y="3292175"/>
              <a:ext cx="203850" cy="302875"/>
            </a:xfrm>
            <a:custGeom>
              <a:rect l="l" t="t" r="r" b="b"/>
              <a:pathLst>
                <a:path w="8154" h="12115" extrusionOk="0">
                  <a:moveTo>
                    <a:pt x="3908" y="0"/>
                  </a:moveTo>
                  <a:lnTo>
                    <a:pt x="3837" y="89"/>
                  </a:lnTo>
                  <a:lnTo>
                    <a:pt x="3571" y="373"/>
                  </a:lnTo>
                  <a:lnTo>
                    <a:pt x="3322" y="658"/>
                  </a:lnTo>
                  <a:lnTo>
                    <a:pt x="3109" y="960"/>
                  </a:lnTo>
                  <a:lnTo>
                    <a:pt x="2896" y="1244"/>
                  </a:lnTo>
                  <a:lnTo>
                    <a:pt x="2683" y="1546"/>
                  </a:lnTo>
                  <a:lnTo>
                    <a:pt x="2505" y="1848"/>
                  </a:lnTo>
                  <a:lnTo>
                    <a:pt x="2168" y="2434"/>
                  </a:lnTo>
                  <a:lnTo>
                    <a:pt x="1990" y="2718"/>
                  </a:lnTo>
                  <a:lnTo>
                    <a:pt x="1848" y="3020"/>
                  </a:lnTo>
                  <a:lnTo>
                    <a:pt x="1581" y="3589"/>
                  </a:lnTo>
                  <a:lnTo>
                    <a:pt x="1350" y="4139"/>
                  </a:lnTo>
                  <a:lnTo>
                    <a:pt x="1244" y="4423"/>
                  </a:lnTo>
                  <a:lnTo>
                    <a:pt x="1155" y="4690"/>
                  </a:lnTo>
                  <a:lnTo>
                    <a:pt x="818" y="5702"/>
                  </a:lnTo>
                  <a:lnTo>
                    <a:pt x="746" y="5933"/>
                  </a:lnTo>
                  <a:lnTo>
                    <a:pt x="693" y="6164"/>
                  </a:lnTo>
                  <a:lnTo>
                    <a:pt x="587" y="6608"/>
                  </a:lnTo>
                  <a:lnTo>
                    <a:pt x="373" y="7425"/>
                  </a:lnTo>
                  <a:lnTo>
                    <a:pt x="302" y="7781"/>
                  </a:lnTo>
                  <a:lnTo>
                    <a:pt x="249" y="8100"/>
                  </a:lnTo>
                  <a:lnTo>
                    <a:pt x="36" y="9397"/>
                  </a:lnTo>
                  <a:lnTo>
                    <a:pt x="0" y="9610"/>
                  </a:lnTo>
                  <a:lnTo>
                    <a:pt x="0" y="9823"/>
                  </a:lnTo>
                  <a:lnTo>
                    <a:pt x="18" y="10036"/>
                  </a:lnTo>
                  <a:lnTo>
                    <a:pt x="54" y="10232"/>
                  </a:lnTo>
                  <a:lnTo>
                    <a:pt x="107" y="10445"/>
                  </a:lnTo>
                  <a:lnTo>
                    <a:pt x="160" y="10640"/>
                  </a:lnTo>
                  <a:lnTo>
                    <a:pt x="249" y="10818"/>
                  </a:lnTo>
                  <a:lnTo>
                    <a:pt x="356" y="11013"/>
                  </a:lnTo>
                  <a:lnTo>
                    <a:pt x="462" y="11173"/>
                  </a:lnTo>
                  <a:lnTo>
                    <a:pt x="604" y="11333"/>
                  </a:lnTo>
                  <a:lnTo>
                    <a:pt x="746" y="11493"/>
                  </a:lnTo>
                  <a:lnTo>
                    <a:pt x="906" y="11617"/>
                  </a:lnTo>
                  <a:lnTo>
                    <a:pt x="1084" y="11742"/>
                  </a:lnTo>
                  <a:lnTo>
                    <a:pt x="1262" y="11848"/>
                  </a:lnTo>
                  <a:lnTo>
                    <a:pt x="1457" y="11937"/>
                  </a:lnTo>
                  <a:lnTo>
                    <a:pt x="1670" y="12008"/>
                  </a:lnTo>
                  <a:lnTo>
                    <a:pt x="1901" y="12079"/>
                  </a:lnTo>
                  <a:lnTo>
                    <a:pt x="2132" y="12115"/>
                  </a:lnTo>
                  <a:lnTo>
                    <a:pt x="2363" y="12115"/>
                  </a:lnTo>
                  <a:lnTo>
                    <a:pt x="2594" y="12097"/>
                  </a:lnTo>
                  <a:lnTo>
                    <a:pt x="2807" y="12061"/>
                  </a:lnTo>
                  <a:lnTo>
                    <a:pt x="3038" y="12008"/>
                  </a:lnTo>
                  <a:lnTo>
                    <a:pt x="3233" y="11937"/>
                  </a:lnTo>
                  <a:lnTo>
                    <a:pt x="3446" y="11831"/>
                  </a:lnTo>
                  <a:lnTo>
                    <a:pt x="3642" y="11724"/>
                  </a:lnTo>
                  <a:lnTo>
                    <a:pt x="3819" y="11582"/>
                  </a:lnTo>
                  <a:lnTo>
                    <a:pt x="3979" y="11440"/>
                  </a:lnTo>
                  <a:lnTo>
                    <a:pt x="4139" y="11280"/>
                  </a:lnTo>
                  <a:lnTo>
                    <a:pt x="4281" y="11084"/>
                  </a:lnTo>
                  <a:lnTo>
                    <a:pt x="4388" y="10889"/>
                  </a:lnTo>
                  <a:lnTo>
                    <a:pt x="4494" y="10676"/>
                  </a:lnTo>
                  <a:lnTo>
                    <a:pt x="4583" y="10445"/>
                  </a:lnTo>
                  <a:lnTo>
                    <a:pt x="4725" y="9965"/>
                  </a:lnTo>
                  <a:lnTo>
                    <a:pt x="5045" y="8917"/>
                  </a:lnTo>
                  <a:lnTo>
                    <a:pt x="5116" y="8651"/>
                  </a:lnTo>
                  <a:lnTo>
                    <a:pt x="5205" y="8367"/>
                  </a:lnTo>
                  <a:lnTo>
                    <a:pt x="5454" y="7763"/>
                  </a:lnTo>
                  <a:lnTo>
                    <a:pt x="5578" y="7425"/>
                  </a:lnTo>
                  <a:lnTo>
                    <a:pt x="5649" y="7248"/>
                  </a:lnTo>
                  <a:lnTo>
                    <a:pt x="5720" y="7070"/>
                  </a:lnTo>
                  <a:lnTo>
                    <a:pt x="6058" y="6377"/>
                  </a:lnTo>
                  <a:lnTo>
                    <a:pt x="6146" y="6182"/>
                  </a:lnTo>
                  <a:lnTo>
                    <a:pt x="6253" y="6022"/>
                  </a:lnTo>
                  <a:lnTo>
                    <a:pt x="6466" y="5667"/>
                  </a:lnTo>
                  <a:lnTo>
                    <a:pt x="6697" y="5312"/>
                  </a:lnTo>
                  <a:lnTo>
                    <a:pt x="6821" y="5152"/>
                  </a:lnTo>
                  <a:lnTo>
                    <a:pt x="6946" y="4992"/>
                  </a:lnTo>
                  <a:lnTo>
                    <a:pt x="7194" y="4672"/>
                  </a:lnTo>
                  <a:lnTo>
                    <a:pt x="7337" y="4512"/>
                  </a:lnTo>
                  <a:lnTo>
                    <a:pt x="7479" y="4388"/>
                  </a:lnTo>
                  <a:lnTo>
                    <a:pt x="7763" y="4104"/>
                  </a:lnTo>
                  <a:lnTo>
                    <a:pt x="7905" y="3997"/>
                  </a:lnTo>
                  <a:lnTo>
                    <a:pt x="8065" y="3890"/>
                  </a:lnTo>
                  <a:lnTo>
                    <a:pt x="8154" y="3819"/>
                  </a:lnTo>
                  <a:lnTo>
                    <a:pt x="7940" y="3535"/>
                  </a:lnTo>
                  <a:lnTo>
                    <a:pt x="7727" y="3251"/>
                  </a:lnTo>
                  <a:lnTo>
                    <a:pt x="7496" y="2967"/>
                  </a:lnTo>
                  <a:lnTo>
                    <a:pt x="7265" y="2683"/>
                  </a:lnTo>
                  <a:lnTo>
                    <a:pt x="6786" y="2167"/>
                  </a:lnTo>
                  <a:lnTo>
                    <a:pt x="6519" y="1901"/>
                  </a:lnTo>
                  <a:lnTo>
                    <a:pt x="6271" y="1652"/>
                  </a:lnTo>
                  <a:lnTo>
                    <a:pt x="6004" y="1421"/>
                  </a:lnTo>
                  <a:lnTo>
                    <a:pt x="5720" y="1190"/>
                  </a:lnTo>
                  <a:lnTo>
                    <a:pt x="5436" y="977"/>
                  </a:lnTo>
                  <a:lnTo>
                    <a:pt x="5152" y="764"/>
                  </a:lnTo>
                  <a:lnTo>
                    <a:pt x="4850" y="551"/>
                  </a:lnTo>
                  <a:lnTo>
                    <a:pt x="4548" y="356"/>
                  </a:lnTo>
                  <a:lnTo>
                    <a:pt x="4228" y="178"/>
                  </a:lnTo>
                  <a:lnTo>
                    <a:pt x="390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818;p26">
              <a:extLst>
                <a:ext uri="{FF2B5EF4-FFF2-40B4-BE49-F238E27FC236}">
                  <a16:creationId xmlns:a16="http://schemas.microsoft.com/office/drawing/2014/main" id="{5B459081-AC19-4571-5199-02BD7047E881}"/>
                </a:ext>
              </a:extLst>
            </p:cNvPr>
            <p:cNvSpPr/>
            <p:nvPr/>
          </p:nvSpPr>
          <p:spPr>
            <a:xfrm>
              <a:off x="457200" y="3266425"/>
              <a:ext cx="267800" cy="392125"/>
            </a:xfrm>
            <a:custGeom>
              <a:rect l="l" t="t" r="r" b="b"/>
              <a:pathLst>
                <a:path w="10712" h="15685" extrusionOk="0">
                  <a:moveTo>
                    <a:pt x="907" y="0"/>
                  </a:moveTo>
                  <a:lnTo>
                    <a:pt x="765" y="36"/>
                  </a:lnTo>
                  <a:lnTo>
                    <a:pt x="640" y="71"/>
                  </a:lnTo>
                  <a:lnTo>
                    <a:pt x="516" y="124"/>
                  </a:lnTo>
                  <a:lnTo>
                    <a:pt x="409" y="213"/>
                  </a:lnTo>
                  <a:lnTo>
                    <a:pt x="303" y="302"/>
                  </a:lnTo>
                  <a:lnTo>
                    <a:pt x="232" y="426"/>
                  </a:lnTo>
                  <a:lnTo>
                    <a:pt x="161" y="551"/>
                  </a:lnTo>
                  <a:lnTo>
                    <a:pt x="107" y="693"/>
                  </a:lnTo>
                  <a:lnTo>
                    <a:pt x="54" y="871"/>
                  </a:lnTo>
                  <a:lnTo>
                    <a:pt x="36" y="1048"/>
                  </a:lnTo>
                  <a:lnTo>
                    <a:pt x="19" y="1244"/>
                  </a:lnTo>
                  <a:lnTo>
                    <a:pt x="1" y="1439"/>
                  </a:lnTo>
                  <a:lnTo>
                    <a:pt x="19" y="1670"/>
                  </a:lnTo>
                  <a:lnTo>
                    <a:pt x="54" y="2149"/>
                  </a:lnTo>
                  <a:lnTo>
                    <a:pt x="161" y="2682"/>
                  </a:lnTo>
                  <a:lnTo>
                    <a:pt x="285" y="3269"/>
                  </a:lnTo>
                  <a:lnTo>
                    <a:pt x="480" y="3872"/>
                  </a:lnTo>
                  <a:lnTo>
                    <a:pt x="694" y="4530"/>
                  </a:lnTo>
                  <a:lnTo>
                    <a:pt x="960" y="5205"/>
                  </a:lnTo>
                  <a:lnTo>
                    <a:pt x="1262" y="5915"/>
                  </a:lnTo>
                  <a:lnTo>
                    <a:pt x="1617" y="6643"/>
                  </a:lnTo>
                  <a:lnTo>
                    <a:pt x="1990" y="7390"/>
                  </a:lnTo>
                  <a:lnTo>
                    <a:pt x="2417" y="8153"/>
                  </a:lnTo>
                  <a:lnTo>
                    <a:pt x="2878" y="8917"/>
                  </a:lnTo>
                  <a:lnTo>
                    <a:pt x="3340" y="9699"/>
                  </a:lnTo>
                  <a:lnTo>
                    <a:pt x="3767" y="10463"/>
                  </a:lnTo>
                  <a:lnTo>
                    <a:pt x="4601" y="11937"/>
                  </a:lnTo>
                  <a:lnTo>
                    <a:pt x="5010" y="12630"/>
                  </a:lnTo>
                  <a:lnTo>
                    <a:pt x="5401" y="13287"/>
                  </a:lnTo>
                  <a:lnTo>
                    <a:pt x="5792" y="13873"/>
                  </a:lnTo>
                  <a:lnTo>
                    <a:pt x="5987" y="14157"/>
                  </a:lnTo>
                  <a:lnTo>
                    <a:pt x="6182" y="14406"/>
                  </a:lnTo>
                  <a:lnTo>
                    <a:pt x="6378" y="14637"/>
                  </a:lnTo>
                  <a:lnTo>
                    <a:pt x="6573" y="14850"/>
                  </a:lnTo>
                  <a:lnTo>
                    <a:pt x="6768" y="15045"/>
                  </a:lnTo>
                  <a:lnTo>
                    <a:pt x="6964" y="15223"/>
                  </a:lnTo>
                  <a:lnTo>
                    <a:pt x="7159" y="15365"/>
                  </a:lnTo>
                  <a:lnTo>
                    <a:pt x="7372" y="15489"/>
                  </a:lnTo>
                  <a:lnTo>
                    <a:pt x="7586" y="15578"/>
                  </a:lnTo>
                  <a:lnTo>
                    <a:pt x="7781" y="15649"/>
                  </a:lnTo>
                  <a:lnTo>
                    <a:pt x="7994" y="15685"/>
                  </a:lnTo>
                  <a:lnTo>
                    <a:pt x="8225" y="15685"/>
                  </a:lnTo>
                  <a:lnTo>
                    <a:pt x="8438" y="15667"/>
                  </a:lnTo>
                  <a:lnTo>
                    <a:pt x="8669" y="15596"/>
                  </a:lnTo>
                  <a:lnTo>
                    <a:pt x="8900" y="15507"/>
                  </a:lnTo>
                  <a:lnTo>
                    <a:pt x="9149" y="15383"/>
                  </a:lnTo>
                  <a:lnTo>
                    <a:pt x="9380" y="15205"/>
                  </a:lnTo>
                  <a:lnTo>
                    <a:pt x="9646" y="15010"/>
                  </a:lnTo>
                  <a:lnTo>
                    <a:pt x="9859" y="14797"/>
                  </a:lnTo>
                  <a:lnTo>
                    <a:pt x="10055" y="14584"/>
                  </a:lnTo>
                  <a:lnTo>
                    <a:pt x="10215" y="14388"/>
                  </a:lnTo>
                  <a:lnTo>
                    <a:pt x="10357" y="14157"/>
                  </a:lnTo>
                  <a:lnTo>
                    <a:pt x="10481" y="13944"/>
                  </a:lnTo>
                  <a:lnTo>
                    <a:pt x="10570" y="13731"/>
                  </a:lnTo>
                  <a:lnTo>
                    <a:pt x="10641" y="13500"/>
                  </a:lnTo>
                  <a:lnTo>
                    <a:pt x="10676" y="13287"/>
                  </a:lnTo>
                  <a:lnTo>
                    <a:pt x="10712" y="13056"/>
                  </a:lnTo>
                  <a:lnTo>
                    <a:pt x="10712" y="12825"/>
                  </a:lnTo>
                  <a:lnTo>
                    <a:pt x="10694" y="12576"/>
                  </a:lnTo>
                  <a:lnTo>
                    <a:pt x="10659" y="12345"/>
                  </a:lnTo>
                  <a:lnTo>
                    <a:pt x="10605" y="12097"/>
                  </a:lnTo>
                  <a:lnTo>
                    <a:pt x="10534" y="11848"/>
                  </a:lnTo>
                  <a:lnTo>
                    <a:pt x="10445" y="11582"/>
                  </a:lnTo>
                  <a:lnTo>
                    <a:pt x="10339" y="11333"/>
                  </a:lnTo>
                  <a:lnTo>
                    <a:pt x="10090" y="10782"/>
                  </a:lnTo>
                  <a:lnTo>
                    <a:pt x="9788" y="10214"/>
                  </a:lnTo>
                  <a:lnTo>
                    <a:pt x="9451" y="9628"/>
                  </a:lnTo>
                  <a:lnTo>
                    <a:pt x="9060" y="9006"/>
                  </a:lnTo>
                  <a:lnTo>
                    <a:pt x="8207" y="7691"/>
                  </a:lnTo>
                  <a:lnTo>
                    <a:pt x="7745" y="6963"/>
                  </a:lnTo>
                  <a:lnTo>
                    <a:pt x="7284" y="6217"/>
                  </a:lnTo>
                  <a:lnTo>
                    <a:pt x="6804" y="5471"/>
                  </a:lnTo>
                  <a:lnTo>
                    <a:pt x="6307" y="4743"/>
                  </a:lnTo>
                  <a:lnTo>
                    <a:pt x="5827" y="4068"/>
                  </a:lnTo>
                  <a:lnTo>
                    <a:pt x="5330" y="3428"/>
                  </a:lnTo>
                  <a:lnTo>
                    <a:pt x="4832" y="2824"/>
                  </a:lnTo>
                  <a:lnTo>
                    <a:pt x="4353" y="2292"/>
                  </a:lnTo>
                  <a:lnTo>
                    <a:pt x="3873" y="1794"/>
                  </a:lnTo>
                  <a:lnTo>
                    <a:pt x="3411" y="1350"/>
                  </a:lnTo>
                  <a:lnTo>
                    <a:pt x="2949" y="959"/>
                  </a:lnTo>
                  <a:lnTo>
                    <a:pt x="2523" y="640"/>
                  </a:lnTo>
                  <a:lnTo>
                    <a:pt x="2115" y="373"/>
                  </a:lnTo>
                  <a:lnTo>
                    <a:pt x="1919" y="267"/>
                  </a:lnTo>
                  <a:lnTo>
                    <a:pt x="1724" y="178"/>
                  </a:lnTo>
                  <a:lnTo>
                    <a:pt x="1546" y="107"/>
                  </a:lnTo>
                  <a:lnTo>
                    <a:pt x="1369" y="53"/>
                  </a:lnTo>
                  <a:lnTo>
                    <a:pt x="1209" y="18"/>
                  </a:lnTo>
                  <a:lnTo>
                    <a:pt x="1049" y="0"/>
                  </a:ln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819;p26">
              <a:extLst>
                <a:ext uri="{FF2B5EF4-FFF2-40B4-BE49-F238E27FC236}">
                  <a16:creationId xmlns:a16="http://schemas.microsoft.com/office/drawing/2014/main" id="{773A1EB5-4AE5-3531-5B5B-1E42C2FBA070}"/>
                </a:ext>
              </a:extLst>
            </p:cNvPr>
            <p:cNvSpPr/>
            <p:nvPr/>
          </p:nvSpPr>
          <p:spPr>
            <a:xfrm>
              <a:off x="705450" y="3211800"/>
              <a:ext cx="400125" cy="196300"/>
            </a:xfrm>
            <a:custGeom>
              <a:rect l="l" t="t" r="r" b="b"/>
              <a:pathLst>
                <a:path w="16005" h="7852" extrusionOk="0">
                  <a:moveTo>
                    <a:pt x="7461" y="0"/>
                  </a:moveTo>
                  <a:lnTo>
                    <a:pt x="7088" y="18"/>
                  </a:lnTo>
                  <a:lnTo>
                    <a:pt x="6697" y="54"/>
                  </a:lnTo>
                  <a:lnTo>
                    <a:pt x="6306" y="89"/>
                  </a:lnTo>
                  <a:lnTo>
                    <a:pt x="5507" y="196"/>
                  </a:lnTo>
                  <a:lnTo>
                    <a:pt x="5116" y="284"/>
                  </a:lnTo>
                  <a:lnTo>
                    <a:pt x="4725" y="391"/>
                  </a:lnTo>
                  <a:lnTo>
                    <a:pt x="4317" y="498"/>
                  </a:lnTo>
                  <a:lnTo>
                    <a:pt x="3944" y="640"/>
                  </a:lnTo>
                  <a:lnTo>
                    <a:pt x="3553" y="782"/>
                  </a:lnTo>
                  <a:lnTo>
                    <a:pt x="3162" y="942"/>
                  </a:lnTo>
                  <a:lnTo>
                    <a:pt x="2789" y="1119"/>
                  </a:lnTo>
                  <a:lnTo>
                    <a:pt x="2434" y="1297"/>
                  </a:lnTo>
                  <a:lnTo>
                    <a:pt x="2096" y="1510"/>
                  </a:lnTo>
                  <a:lnTo>
                    <a:pt x="1759" y="1723"/>
                  </a:lnTo>
                  <a:lnTo>
                    <a:pt x="1439" y="1954"/>
                  </a:lnTo>
                  <a:lnTo>
                    <a:pt x="1119" y="2185"/>
                  </a:lnTo>
                  <a:lnTo>
                    <a:pt x="817" y="2416"/>
                  </a:lnTo>
                  <a:lnTo>
                    <a:pt x="533" y="2682"/>
                  </a:lnTo>
                  <a:lnTo>
                    <a:pt x="267" y="2931"/>
                  </a:lnTo>
                  <a:lnTo>
                    <a:pt x="0" y="3215"/>
                  </a:lnTo>
                  <a:lnTo>
                    <a:pt x="320" y="3393"/>
                  </a:lnTo>
                  <a:lnTo>
                    <a:pt x="640" y="3571"/>
                  </a:lnTo>
                  <a:lnTo>
                    <a:pt x="942" y="3766"/>
                  </a:lnTo>
                  <a:lnTo>
                    <a:pt x="1244" y="3979"/>
                  </a:lnTo>
                  <a:lnTo>
                    <a:pt x="1528" y="4192"/>
                  </a:lnTo>
                  <a:lnTo>
                    <a:pt x="1812" y="4405"/>
                  </a:lnTo>
                  <a:lnTo>
                    <a:pt x="2096" y="4636"/>
                  </a:lnTo>
                  <a:lnTo>
                    <a:pt x="2363" y="4867"/>
                  </a:lnTo>
                  <a:lnTo>
                    <a:pt x="2611" y="5116"/>
                  </a:lnTo>
                  <a:lnTo>
                    <a:pt x="2878" y="5382"/>
                  </a:lnTo>
                  <a:lnTo>
                    <a:pt x="3357" y="5898"/>
                  </a:lnTo>
                  <a:lnTo>
                    <a:pt x="3588" y="6182"/>
                  </a:lnTo>
                  <a:lnTo>
                    <a:pt x="3819" y="6466"/>
                  </a:lnTo>
                  <a:lnTo>
                    <a:pt x="4032" y="6750"/>
                  </a:lnTo>
                  <a:lnTo>
                    <a:pt x="4246" y="7034"/>
                  </a:lnTo>
                  <a:lnTo>
                    <a:pt x="4370" y="6946"/>
                  </a:lnTo>
                  <a:lnTo>
                    <a:pt x="4512" y="6857"/>
                  </a:lnTo>
                  <a:lnTo>
                    <a:pt x="4814" y="6697"/>
                  </a:lnTo>
                  <a:lnTo>
                    <a:pt x="5098" y="6573"/>
                  </a:lnTo>
                  <a:lnTo>
                    <a:pt x="5382" y="6484"/>
                  </a:lnTo>
                  <a:lnTo>
                    <a:pt x="5720" y="6395"/>
                  </a:lnTo>
                  <a:lnTo>
                    <a:pt x="6057" y="6359"/>
                  </a:lnTo>
                  <a:lnTo>
                    <a:pt x="6395" y="6324"/>
                  </a:lnTo>
                  <a:lnTo>
                    <a:pt x="6750" y="6306"/>
                  </a:lnTo>
                  <a:lnTo>
                    <a:pt x="7141" y="6342"/>
                  </a:lnTo>
                  <a:lnTo>
                    <a:pt x="7532" y="6395"/>
                  </a:lnTo>
                  <a:lnTo>
                    <a:pt x="7923" y="6448"/>
                  </a:lnTo>
                  <a:lnTo>
                    <a:pt x="8349" y="6537"/>
                  </a:lnTo>
                  <a:lnTo>
                    <a:pt x="8757" y="6644"/>
                  </a:lnTo>
                  <a:lnTo>
                    <a:pt x="9184" y="6768"/>
                  </a:lnTo>
                  <a:lnTo>
                    <a:pt x="9610" y="6928"/>
                  </a:lnTo>
                  <a:lnTo>
                    <a:pt x="10036" y="7088"/>
                  </a:lnTo>
                  <a:lnTo>
                    <a:pt x="10498" y="7283"/>
                  </a:lnTo>
                  <a:lnTo>
                    <a:pt x="10711" y="7407"/>
                  </a:lnTo>
                  <a:lnTo>
                    <a:pt x="10907" y="7514"/>
                  </a:lnTo>
                  <a:lnTo>
                    <a:pt x="11138" y="7603"/>
                  </a:lnTo>
                  <a:lnTo>
                    <a:pt x="11351" y="7692"/>
                  </a:lnTo>
                  <a:lnTo>
                    <a:pt x="11582" y="7745"/>
                  </a:lnTo>
                  <a:lnTo>
                    <a:pt x="11830" y="7798"/>
                  </a:lnTo>
                  <a:lnTo>
                    <a:pt x="12079" y="7834"/>
                  </a:lnTo>
                  <a:lnTo>
                    <a:pt x="12328" y="7852"/>
                  </a:lnTo>
                  <a:lnTo>
                    <a:pt x="12683" y="7834"/>
                  </a:lnTo>
                  <a:lnTo>
                    <a:pt x="13056" y="7798"/>
                  </a:lnTo>
                  <a:lnTo>
                    <a:pt x="13394" y="7709"/>
                  </a:lnTo>
                  <a:lnTo>
                    <a:pt x="13731" y="7603"/>
                  </a:lnTo>
                  <a:lnTo>
                    <a:pt x="14051" y="7461"/>
                  </a:lnTo>
                  <a:lnTo>
                    <a:pt x="14353" y="7283"/>
                  </a:lnTo>
                  <a:lnTo>
                    <a:pt x="14637" y="7088"/>
                  </a:lnTo>
                  <a:lnTo>
                    <a:pt x="14886" y="6857"/>
                  </a:lnTo>
                  <a:lnTo>
                    <a:pt x="15134" y="6608"/>
                  </a:lnTo>
                  <a:lnTo>
                    <a:pt x="15347" y="6342"/>
                  </a:lnTo>
                  <a:lnTo>
                    <a:pt x="15525" y="6057"/>
                  </a:lnTo>
                  <a:lnTo>
                    <a:pt x="15685" y="5738"/>
                  </a:lnTo>
                  <a:lnTo>
                    <a:pt x="15827" y="5418"/>
                  </a:lnTo>
                  <a:lnTo>
                    <a:pt x="15916" y="5063"/>
                  </a:lnTo>
                  <a:lnTo>
                    <a:pt x="15987" y="4707"/>
                  </a:lnTo>
                  <a:lnTo>
                    <a:pt x="16005" y="4352"/>
                  </a:lnTo>
                  <a:lnTo>
                    <a:pt x="16005" y="3979"/>
                  </a:lnTo>
                  <a:lnTo>
                    <a:pt x="15951" y="3624"/>
                  </a:lnTo>
                  <a:lnTo>
                    <a:pt x="15880" y="3269"/>
                  </a:lnTo>
                  <a:lnTo>
                    <a:pt x="15774" y="2949"/>
                  </a:lnTo>
                  <a:lnTo>
                    <a:pt x="15632" y="2629"/>
                  </a:lnTo>
                  <a:lnTo>
                    <a:pt x="15454" y="2327"/>
                  </a:lnTo>
                  <a:lnTo>
                    <a:pt x="15259" y="2043"/>
                  </a:lnTo>
                  <a:lnTo>
                    <a:pt x="15028" y="1777"/>
                  </a:lnTo>
                  <a:lnTo>
                    <a:pt x="14779" y="1546"/>
                  </a:lnTo>
                  <a:lnTo>
                    <a:pt x="14513" y="1333"/>
                  </a:lnTo>
                  <a:lnTo>
                    <a:pt x="14211" y="1137"/>
                  </a:lnTo>
                  <a:lnTo>
                    <a:pt x="13909" y="977"/>
                  </a:lnTo>
                  <a:lnTo>
                    <a:pt x="13571" y="853"/>
                  </a:lnTo>
                  <a:lnTo>
                    <a:pt x="13234" y="746"/>
                  </a:lnTo>
                  <a:lnTo>
                    <a:pt x="12878" y="693"/>
                  </a:lnTo>
                  <a:lnTo>
                    <a:pt x="12505" y="658"/>
                  </a:lnTo>
                  <a:lnTo>
                    <a:pt x="12381" y="675"/>
                  </a:lnTo>
                  <a:lnTo>
                    <a:pt x="11901" y="533"/>
                  </a:lnTo>
                  <a:lnTo>
                    <a:pt x="11422" y="427"/>
                  </a:lnTo>
                  <a:lnTo>
                    <a:pt x="10747" y="284"/>
                  </a:lnTo>
                  <a:lnTo>
                    <a:pt x="10054" y="160"/>
                  </a:lnTo>
                  <a:lnTo>
                    <a:pt x="9344" y="89"/>
                  </a:lnTo>
                  <a:lnTo>
                    <a:pt x="8598" y="18"/>
                  </a:lnTo>
                  <a:lnTo>
                    <a:pt x="8225" y="0"/>
                  </a:lnTo>
                  <a:close/>
                </a:path>
              </a:pathLst>
            </a:custGeom>
            <a:solidFill>
              <a:srgbClr val="FFA9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820;p26">
              <a:extLst>
                <a:ext uri="{FF2B5EF4-FFF2-40B4-BE49-F238E27FC236}">
                  <a16:creationId xmlns:a16="http://schemas.microsoft.com/office/drawing/2014/main" id="{C5BE3978-7E31-1912-D517-C013A306FCB6}"/>
                </a:ext>
              </a:extLst>
            </p:cNvPr>
            <p:cNvSpPr/>
            <p:nvPr/>
          </p:nvSpPr>
          <p:spPr>
            <a:xfrm>
              <a:off x="933700" y="3201575"/>
              <a:ext cx="353500" cy="319325"/>
            </a:xfrm>
            <a:custGeom>
              <a:rect l="l" t="t" r="r" b="b"/>
              <a:pathLst>
                <a:path w="14140" h="12773" extrusionOk="0">
                  <a:moveTo>
                    <a:pt x="3748" y="1"/>
                  </a:moveTo>
                  <a:lnTo>
                    <a:pt x="4121" y="338"/>
                  </a:lnTo>
                  <a:lnTo>
                    <a:pt x="4477" y="711"/>
                  </a:lnTo>
                  <a:lnTo>
                    <a:pt x="4832" y="1067"/>
                  </a:lnTo>
                  <a:lnTo>
                    <a:pt x="5152" y="1457"/>
                  </a:lnTo>
                  <a:lnTo>
                    <a:pt x="5454" y="1866"/>
                  </a:lnTo>
                  <a:lnTo>
                    <a:pt x="5720" y="2292"/>
                  </a:lnTo>
                  <a:lnTo>
                    <a:pt x="5844" y="2505"/>
                  </a:lnTo>
                  <a:lnTo>
                    <a:pt x="5951" y="2736"/>
                  </a:lnTo>
                  <a:lnTo>
                    <a:pt x="6058" y="2967"/>
                  </a:lnTo>
                  <a:lnTo>
                    <a:pt x="6129" y="3198"/>
                  </a:lnTo>
                  <a:lnTo>
                    <a:pt x="6235" y="3589"/>
                  </a:lnTo>
                  <a:lnTo>
                    <a:pt x="6306" y="3962"/>
                  </a:lnTo>
                  <a:lnTo>
                    <a:pt x="6342" y="4335"/>
                  </a:lnTo>
                  <a:lnTo>
                    <a:pt x="6342" y="4690"/>
                  </a:lnTo>
                  <a:lnTo>
                    <a:pt x="6342" y="5028"/>
                  </a:lnTo>
                  <a:lnTo>
                    <a:pt x="6289" y="5365"/>
                  </a:lnTo>
                  <a:lnTo>
                    <a:pt x="6235" y="5703"/>
                  </a:lnTo>
                  <a:lnTo>
                    <a:pt x="6146" y="6005"/>
                  </a:lnTo>
                  <a:lnTo>
                    <a:pt x="6040" y="6324"/>
                  </a:lnTo>
                  <a:lnTo>
                    <a:pt x="5898" y="6609"/>
                  </a:lnTo>
                  <a:lnTo>
                    <a:pt x="5756" y="6893"/>
                  </a:lnTo>
                  <a:lnTo>
                    <a:pt x="5578" y="7177"/>
                  </a:lnTo>
                  <a:lnTo>
                    <a:pt x="5400" y="7426"/>
                  </a:lnTo>
                  <a:lnTo>
                    <a:pt x="5187" y="7674"/>
                  </a:lnTo>
                  <a:lnTo>
                    <a:pt x="4974" y="7923"/>
                  </a:lnTo>
                  <a:lnTo>
                    <a:pt x="4743" y="8154"/>
                  </a:lnTo>
                  <a:lnTo>
                    <a:pt x="4494" y="8367"/>
                  </a:lnTo>
                  <a:lnTo>
                    <a:pt x="4246" y="8562"/>
                  </a:lnTo>
                  <a:lnTo>
                    <a:pt x="3979" y="8758"/>
                  </a:lnTo>
                  <a:lnTo>
                    <a:pt x="3695" y="8936"/>
                  </a:lnTo>
                  <a:lnTo>
                    <a:pt x="3411" y="9095"/>
                  </a:lnTo>
                  <a:lnTo>
                    <a:pt x="3127" y="9255"/>
                  </a:lnTo>
                  <a:lnTo>
                    <a:pt x="2825" y="9397"/>
                  </a:lnTo>
                  <a:lnTo>
                    <a:pt x="2505" y="9522"/>
                  </a:lnTo>
                  <a:lnTo>
                    <a:pt x="2203" y="9628"/>
                  </a:lnTo>
                  <a:lnTo>
                    <a:pt x="1883" y="9735"/>
                  </a:lnTo>
                  <a:lnTo>
                    <a:pt x="1564" y="9824"/>
                  </a:lnTo>
                  <a:lnTo>
                    <a:pt x="1262" y="9895"/>
                  </a:lnTo>
                  <a:lnTo>
                    <a:pt x="942" y="9948"/>
                  </a:lnTo>
                  <a:lnTo>
                    <a:pt x="622" y="10001"/>
                  </a:lnTo>
                  <a:lnTo>
                    <a:pt x="302" y="10037"/>
                  </a:lnTo>
                  <a:lnTo>
                    <a:pt x="0" y="10055"/>
                  </a:lnTo>
                  <a:lnTo>
                    <a:pt x="302" y="10303"/>
                  </a:lnTo>
                  <a:lnTo>
                    <a:pt x="622" y="10552"/>
                  </a:lnTo>
                  <a:lnTo>
                    <a:pt x="960" y="10765"/>
                  </a:lnTo>
                  <a:lnTo>
                    <a:pt x="1315" y="10960"/>
                  </a:lnTo>
                  <a:lnTo>
                    <a:pt x="1901" y="11227"/>
                  </a:lnTo>
                  <a:lnTo>
                    <a:pt x="2576" y="11511"/>
                  </a:lnTo>
                  <a:lnTo>
                    <a:pt x="3340" y="11795"/>
                  </a:lnTo>
                  <a:lnTo>
                    <a:pt x="4139" y="12062"/>
                  </a:lnTo>
                  <a:lnTo>
                    <a:pt x="5010" y="12293"/>
                  </a:lnTo>
                  <a:lnTo>
                    <a:pt x="5436" y="12399"/>
                  </a:lnTo>
                  <a:lnTo>
                    <a:pt x="5898" y="12488"/>
                  </a:lnTo>
                  <a:lnTo>
                    <a:pt x="6342" y="12577"/>
                  </a:lnTo>
                  <a:lnTo>
                    <a:pt x="6804" y="12648"/>
                  </a:lnTo>
                  <a:lnTo>
                    <a:pt x="7265" y="12701"/>
                  </a:lnTo>
                  <a:lnTo>
                    <a:pt x="7727" y="12737"/>
                  </a:lnTo>
                  <a:lnTo>
                    <a:pt x="8189" y="12772"/>
                  </a:lnTo>
                  <a:lnTo>
                    <a:pt x="8633" y="12772"/>
                  </a:lnTo>
                  <a:lnTo>
                    <a:pt x="9095" y="12755"/>
                  </a:lnTo>
                  <a:lnTo>
                    <a:pt x="9539" y="12719"/>
                  </a:lnTo>
                  <a:lnTo>
                    <a:pt x="9965" y="12648"/>
                  </a:lnTo>
                  <a:lnTo>
                    <a:pt x="10392" y="12559"/>
                  </a:lnTo>
                  <a:lnTo>
                    <a:pt x="10800" y="12453"/>
                  </a:lnTo>
                  <a:lnTo>
                    <a:pt x="11191" y="12310"/>
                  </a:lnTo>
                  <a:lnTo>
                    <a:pt x="11582" y="12151"/>
                  </a:lnTo>
                  <a:lnTo>
                    <a:pt x="11955" y="11937"/>
                  </a:lnTo>
                  <a:lnTo>
                    <a:pt x="12292" y="11724"/>
                  </a:lnTo>
                  <a:lnTo>
                    <a:pt x="12612" y="11458"/>
                  </a:lnTo>
                  <a:lnTo>
                    <a:pt x="12932" y="11156"/>
                  </a:lnTo>
                  <a:lnTo>
                    <a:pt x="13074" y="10996"/>
                  </a:lnTo>
                  <a:lnTo>
                    <a:pt x="13198" y="10818"/>
                  </a:lnTo>
                  <a:lnTo>
                    <a:pt x="13340" y="10641"/>
                  </a:lnTo>
                  <a:lnTo>
                    <a:pt x="13465" y="10463"/>
                  </a:lnTo>
                  <a:lnTo>
                    <a:pt x="13571" y="10250"/>
                  </a:lnTo>
                  <a:lnTo>
                    <a:pt x="13678" y="10055"/>
                  </a:lnTo>
                  <a:lnTo>
                    <a:pt x="13784" y="9841"/>
                  </a:lnTo>
                  <a:lnTo>
                    <a:pt x="13873" y="9628"/>
                  </a:lnTo>
                  <a:lnTo>
                    <a:pt x="13944" y="9415"/>
                  </a:lnTo>
                  <a:lnTo>
                    <a:pt x="14015" y="9202"/>
                  </a:lnTo>
                  <a:lnTo>
                    <a:pt x="14051" y="9007"/>
                  </a:lnTo>
                  <a:lnTo>
                    <a:pt x="14104" y="8793"/>
                  </a:lnTo>
                  <a:lnTo>
                    <a:pt x="14122" y="8598"/>
                  </a:lnTo>
                  <a:lnTo>
                    <a:pt x="14140" y="8403"/>
                  </a:lnTo>
                  <a:lnTo>
                    <a:pt x="14140" y="7994"/>
                  </a:lnTo>
                  <a:lnTo>
                    <a:pt x="14104" y="7603"/>
                  </a:lnTo>
                  <a:lnTo>
                    <a:pt x="14033" y="7230"/>
                  </a:lnTo>
                  <a:lnTo>
                    <a:pt x="13909" y="6857"/>
                  </a:lnTo>
                  <a:lnTo>
                    <a:pt x="13767" y="6484"/>
                  </a:lnTo>
                  <a:lnTo>
                    <a:pt x="13589" y="6129"/>
                  </a:lnTo>
                  <a:lnTo>
                    <a:pt x="13376" y="5774"/>
                  </a:lnTo>
                  <a:lnTo>
                    <a:pt x="13145" y="5436"/>
                  </a:lnTo>
                  <a:lnTo>
                    <a:pt x="12896" y="5099"/>
                  </a:lnTo>
                  <a:lnTo>
                    <a:pt x="12612" y="4779"/>
                  </a:lnTo>
                  <a:lnTo>
                    <a:pt x="12310" y="4459"/>
                  </a:lnTo>
                  <a:lnTo>
                    <a:pt x="11990" y="4157"/>
                  </a:lnTo>
                  <a:lnTo>
                    <a:pt x="11671" y="3855"/>
                  </a:lnTo>
                  <a:lnTo>
                    <a:pt x="11315" y="3571"/>
                  </a:lnTo>
                  <a:lnTo>
                    <a:pt x="10960" y="3287"/>
                  </a:lnTo>
                  <a:lnTo>
                    <a:pt x="10605" y="3020"/>
                  </a:lnTo>
                  <a:lnTo>
                    <a:pt x="9859" y="2505"/>
                  </a:lnTo>
                  <a:lnTo>
                    <a:pt x="9131" y="2043"/>
                  </a:lnTo>
                  <a:lnTo>
                    <a:pt x="8385" y="1617"/>
                  </a:lnTo>
                  <a:lnTo>
                    <a:pt x="7692" y="1226"/>
                  </a:lnTo>
                  <a:lnTo>
                    <a:pt x="7052" y="889"/>
                  </a:lnTo>
                  <a:lnTo>
                    <a:pt x="6466" y="605"/>
                  </a:lnTo>
                  <a:lnTo>
                    <a:pt x="6146" y="445"/>
                  </a:lnTo>
                  <a:lnTo>
                    <a:pt x="5809" y="320"/>
                  </a:lnTo>
                  <a:lnTo>
                    <a:pt x="5471" y="214"/>
                  </a:lnTo>
                  <a:lnTo>
                    <a:pt x="5116" y="125"/>
                  </a:lnTo>
                  <a:lnTo>
                    <a:pt x="4779" y="54"/>
                  </a:lnTo>
                  <a:lnTo>
                    <a:pt x="4441" y="18"/>
                  </a:lnTo>
                  <a:lnTo>
                    <a:pt x="4086" y="1"/>
                  </a:lnTo>
                  <a:close/>
                </a:path>
              </a:pathLst>
            </a:custGeom>
            <a:solidFill>
              <a:srgbClr val="7AB8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821;p26">
              <a:extLst>
                <a:ext uri="{FF2B5EF4-FFF2-40B4-BE49-F238E27FC236}">
                  <a16:creationId xmlns:a16="http://schemas.microsoft.com/office/drawing/2014/main" id="{7D2BA3D7-C4B3-C757-4342-45513CFE847D}"/>
                </a:ext>
              </a:extLst>
            </p:cNvPr>
            <p:cNvSpPr/>
            <p:nvPr/>
          </p:nvSpPr>
          <p:spPr>
            <a:xfrm>
              <a:off x="1150400" y="2723300"/>
              <a:ext cx="212750" cy="511175"/>
            </a:xfrm>
            <a:custGeom>
              <a:rect l="l" t="t" r="r" b="b"/>
              <a:pathLst>
                <a:path w="8510" h="20447" extrusionOk="0">
                  <a:moveTo>
                    <a:pt x="5685" y="1"/>
                  </a:moveTo>
                  <a:lnTo>
                    <a:pt x="5294" y="19"/>
                  </a:lnTo>
                  <a:lnTo>
                    <a:pt x="4868" y="37"/>
                  </a:lnTo>
                  <a:lnTo>
                    <a:pt x="4388" y="72"/>
                  </a:lnTo>
                  <a:lnTo>
                    <a:pt x="3873" y="125"/>
                  </a:lnTo>
                  <a:lnTo>
                    <a:pt x="3642" y="161"/>
                  </a:lnTo>
                  <a:lnTo>
                    <a:pt x="3429" y="214"/>
                  </a:lnTo>
                  <a:lnTo>
                    <a:pt x="3216" y="303"/>
                  </a:lnTo>
                  <a:lnTo>
                    <a:pt x="3003" y="410"/>
                  </a:lnTo>
                  <a:lnTo>
                    <a:pt x="2790" y="534"/>
                  </a:lnTo>
                  <a:lnTo>
                    <a:pt x="2594" y="676"/>
                  </a:lnTo>
                  <a:lnTo>
                    <a:pt x="2399" y="836"/>
                  </a:lnTo>
                  <a:lnTo>
                    <a:pt x="2203" y="1031"/>
                  </a:lnTo>
                  <a:lnTo>
                    <a:pt x="2026" y="1227"/>
                  </a:lnTo>
                  <a:lnTo>
                    <a:pt x="1848" y="1458"/>
                  </a:lnTo>
                  <a:lnTo>
                    <a:pt x="1688" y="1688"/>
                  </a:lnTo>
                  <a:lnTo>
                    <a:pt x="1511" y="1937"/>
                  </a:lnTo>
                  <a:lnTo>
                    <a:pt x="1368" y="2221"/>
                  </a:lnTo>
                  <a:lnTo>
                    <a:pt x="1209" y="2506"/>
                  </a:lnTo>
                  <a:lnTo>
                    <a:pt x="1067" y="2808"/>
                  </a:lnTo>
                  <a:lnTo>
                    <a:pt x="942" y="3110"/>
                  </a:lnTo>
                  <a:lnTo>
                    <a:pt x="818" y="3447"/>
                  </a:lnTo>
                  <a:lnTo>
                    <a:pt x="693" y="3785"/>
                  </a:lnTo>
                  <a:lnTo>
                    <a:pt x="587" y="4122"/>
                  </a:lnTo>
                  <a:lnTo>
                    <a:pt x="480" y="4495"/>
                  </a:lnTo>
                  <a:lnTo>
                    <a:pt x="392" y="4850"/>
                  </a:lnTo>
                  <a:lnTo>
                    <a:pt x="303" y="5241"/>
                  </a:lnTo>
                  <a:lnTo>
                    <a:pt x="232" y="5632"/>
                  </a:lnTo>
                  <a:lnTo>
                    <a:pt x="178" y="6023"/>
                  </a:lnTo>
                  <a:lnTo>
                    <a:pt x="107" y="6431"/>
                  </a:lnTo>
                  <a:lnTo>
                    <a:pt x="72" y="6840"/>
                  </a:lnTo>
                  <a:lnTo>
                    <a:pt x="36" y="7248"/>
                  </a:lnTo>
                  <a:lnTo>
                    <a:pt x="19" y="7675"/>
                  </a:lnTo>
                  <a:lnTo>
                    <a:pt x="1" y="8101"/>
                  </a:lnTo>
                  <a:lnTo>
                    <a:pt x="1" y="8527"/>
                  </a:lnTo>
                  <a:lnTo>
                    <a:pt x="19" y="8954"/>
                  </a:lnTo>
                  <a:lnTo>
                    <a:pt x="36" y="9398"/>
                  </a:lnTo>
                  <a:lnTo>
                    <a:pt x="72" y="9842"/>
                  </a:lnTo>
                  <a:lnTo>
                    <a:pt x="107" y="10268"/>
                  </a:lnTo>
                  <a:lnTo>
                    <a:pt x="178" y="10712"/>
                  </a:lnTo>
                  <a:lnTo>
                    <a:pt x="249" y="11156"/>
                  </a:lnTo>
                  <a:lnTo>
                    <a:pt x="320" y="11582"/>
                  </a:lnTo>
                  <a:lnTo>
                    <a:pt x="427" y="12027"/>
                  </a:lnTo>
                  <a:lnTo>
                    <a:pt x="534" y="12453"/>
                  </a:lnTo>
                  <a:lnTo>
                    <a:pt x="658" y="12879"/>
                  </a:lnTo>
                  <a:lnTo>
                    <a:pt x="800" y="13305"/>
                  </a:lnTo>
                  <a:lnTo>
                    <a:pt x="942" y="13732"/>
                  </a:lnTo>
                  <a:lnTo>
                    <a:pt x="1102" y="14140"/>
                  </a:lnTo>
                  <a:lnTo>
                    <a:pt x="1297" y="14567"/>
                  </a:lnTo>
                  <a:lnTo>
                    <a:pt x="1493" y="14957"/>
                  </a:lnTo>
                  <a:lnTo>
                    <a:pt x="1688" y="15366"/>
                  </a:lnTo>
                  <a:lnTo>
                    <a:pt x="1919" y="15739"/>
                  </a:lnTo>
                  <a:lnTo>
                    <a:pt x="2168" y="16130"/>
                  </a:lnTo>
                  <a:lnTo>
                    <a:pt x="2417" y="16503"/>
                  </a:lnTo>
                  <a:lnTo>
                    <a:pt x="2683" y="16858"/>
                  </a:lnTo>
                  <a:lnTo>
                    <a:pt x="2985" y="17213"/>
                  </a:lnTo>
                  <a:lnTo>
                    <a:pt x="3287" y="17551"/>
                  </a:lnTo>
                  <a:lnTo>
                    <a:pt x="3607" y="17871"/>
                  </a:lnTo>
                  <a:lnTo>
                    <a:pt x="3944" y="18190"/>
                  </a:lnTo>
                  <a:lnTo>
                    <a:pt x="4299" y="18474"/>
                  </a:lnTo>
                  <a:lnTo>
                    <a:pt x="4672" y="18759"/>
                  </a:lnTo>
                  <a:lnTo>
                    <a:pt x="5063" y="19043"/>
                  </a:lnTo>
                  <a:lnTo>
                    <a:pt x="5472" y="19292"/>
                  </a:lnTo>
                  <a:lnTo>
                    <a:pt x="5898" y="19523"/>
                  </a:lnTo>
                  <a:lnTo>
                    <a:pt x="6342" y="19753"/>
                  </a:lnTo>
                  <a:lnTo>
                    <a:pt x="6804" y="19949"/>
                  </a:lnTo>
                  <a:lnTo>
                    <a:pt x="7284" y="20144"/>
                  </a:lnTo>
                  <a:lnTo>
                    <a:pt x="7799" y="20304"/>
                  </a:lnTo>
                  <a:lnTo>
                    <a:pt x="8314" y="20446"/>
                  </a:lnTo>
                  <a:lnTo>
                    <a:pt x="8385" y="20304"/>
                  </a:lnTo>
                  <a:lnTo>
                    <a:pt x="8438" y="20162"/>
                  </a:lnTo>
                  <a:lnTo>
                    <a:pt x="8491" y="20002"/>
                  </a:lnTo>
                  <a:lnTo>
                    <a:pt x="8509" y="19824"/>
                  </a:lnTo>
                  <a:lnTo>
                    <a:pt x="8083" y="19469"/>
                  </a:lnTo>
                  <a:lnTo>
                    <a:pt x="7657" y="19078"/>
                  </a:lnTo>
                  <a:lnTo>
                    <a:pt x="7266" y="18688"/>
                  </a:lnTo>
                  <a:lnTo>
                    <a:pt x="6875" y="18261"/>
                  </a:lnTo>
                  <a:lnTo>
                    <a:pt x="6520" y="17835"/>
                  </a:lnTo>
                  <a:lnTo>
                    <a:pt x="6182" y="17373"/>
                  </a:lnTo>
                  <a:lnTo>
                    <a:pt x="5845" y="16911"/>
                  </a:lnTo>
                  <a:lnTo>
                    <a:pt x="5543" y="16432"/>
                  </a:lnTo>
                  <a:lnTo>
                    <a:pt x="5259" y="15934"/>
                  </a:lnTo>
                  <a:lnTo>
                    <a:pt x="5010" y="15401"/>
                  </a:lnTo>
                  <a:lnTo>
                    <a:pt x="4761" y="14869"/>
                  </a:lnTo>
                  <a:lnTo>
                    <a:pt x="4548" y="14318"/>
                  </a:lnTo>
                  <a:lnTo>
                    <a:pt x="4353" y="13750"/>
                  </a:lnTo>
                  <a:lnTo>
                    <a:pt x="4193" y="13163"/>
                  </a:lnTo>
                  <a:lnTo>
                    <a:pt x="4051" y="12559"/>
                  </a:lnTo>
                  <a:lnTo>
                    <a:pt x="3926" y="11938"/>
                  </a:lnTo>
                  <a:lnTo>
                    <a:pt x="3855" y="11103"/>
                  </a:lnTo>
                  <a:lnTo>
                    <a:pt x="3802" y="10268"/>
                  </a:lnTo>
                  <a:lnTo>
                    <a:pt x="3802" y="9433"/>
                  </a:lnTo>
                  <a:lnTo>
                    <a:pt x="3820" y="8634"/>
                  </a:lnTo>
                  <a:lnTo>
                    <a:pt x="3873" y="7834"/>
                  </a:lnTo>
                  <a:lnTo>
                    <a:pt x="3962" y="7035"/>
                  </a:lnTo>
                  <a:lnTo>
                    <a:pt x="4086" y="6271"/>
                  </a:lnTo>
                  <a:lnTo>
                    <a:pt x="4246" y="5508"/>
                  </a:lnTo>
                  <a:lnTo>
                    <a:pt x="4459" y="4779"/>
                  </a:lnTo>
                  <a:lnTo>
                    <a:pt x="4690" y="4051"/>
                  </a:lnTo>
                  <a:lnTo>
                    <a:pt x="4957" y="3340"/>
                  </a:lnTo>
                  <a:lnTo>
                    <a:pt x="5116" y="2985"/>
                  </a:lnTo>
                  <a:lnTo>
                    <a:pt x="5276" y="2648"/>
                  </a:lnTo>
                  <a:lnTo>
                    <a:pt x="5454" y="2310"/>
                  </a:lnTo>
                  <a:lnTo>
                    <a:pt x="5632" y="1973"/>
                  </a:lnTo>
                  <a:lnTo>
                    <a:pt x="5827" y="1653"/>
                  </a:lnTo>
                  <a:lnTo>
                    <a:pt x="6022" y="1315"/>
                  </a:lnTo>
                  <a:lnTo>
                    <a:pt x="6236" y="996"/>
                  </a:lnTo>
                  <a:lnTo>
                    <a:pt x="6449" y="694"/>
                  </a:lnTo>
                  <a:lnTo>
                    <a:pt x="6680" y="374"/>
                  </a:lnTo>
                  <a:lnTo>
                    <a:pt x="6928" y="72"/>
                  </a:lnTo>
                  <a:lnTo>
                    <a:pt x="6662" y="37"/>
                  </a:lnTo>
                  <a:lnTo>
                    <a:pt x="6378" y="19"/>
                  </a:lnTo>
                  <a:lnTo>
                    <a:pt x="6058" y="1"/>
                  </a:lnTo>
                  <a:close/>
                </a:path>
              </a:pathLst>
            </a:cu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822;p26">
              <a:extLst>
                <a:ext uri="{FF2B5EF4-FFF2-40B4-BE49-F238E27FC236}">
                  <a16:creationId xmlns:a16="http://schemas.microsoft.com/office/drawing/2014/main" id="{F546D10F-15AA-F5FA-C532-2E141ED90234}"/>
                </a:ext>
              </a:extLst>
            </p:cNvPr>
            <p:cNvSpPr/>
            <p:nvPr/>
          </p:nvSpPr>
          <p:spPr>
            <a:xfrm>
              <a:off x="1245450" y="2725100"/>
              <a:ext cx="169200" cy="519125"/>
            </a:xfrm>
            <a:custGeom>
              <a:rect l="l" t="t" r="r" b="b"/>
              <a:pathLst>
                <a:path w="6767" h="20765" extrusionOk="0">
                  <a:moveTo>
                    <a:pt x="3126" y="0"/>
                  </a:moveTo>
                  <a:lnTo>
                    <a:pt x="2878" y="302"/>
                  </a:lnTo>
                  <a:lnTo>
                    <a:pt x="2647" y="622"/>
                  </a:lnTo>
                  <a:lnTo>
                    <a:pt x="2434" y="924"/>
                  </a:lnTo>
                  <a:lnTo>
                    <a:pt x="2220" y="1243"/>
                  </a:lnTo>
                  <a:lnTo>
                    <a:pt x="2025" y="1581"/>
                  </a:lnTo>
                  <a:lnTo>
                    <a:pt x="1830" y="1901"/>
                  </a:lnTo>
                  <a:lnTo>
                    <a:pt x="1652" y="2238"/>
                  </a:lnTo>
                  <a:lnTo>
                    <a:pt x="1474" y="2576"/>
                  </a:lnTo>
                  <a:lnTo>
                    <a:pt x="1314" y="2913"/>
                  </a:lnTo>
                  <a:lnTo>
                    <a:pt x="1155" y="3268"/>
                  </a:lnTo>
                  <a:lnTo>
                    <a:pt x="888" y="3979"/>
                  </a:lnTo>
                  <a:lnTo>
                    <a:pt x="657" y="4707"/>
                  </a:lnTo>
                  <a:lnTo>
                    <a:pt x="444" y="5436"/>
                  </a:lnTo>
                  <a:lnTo>
                    <a:pt x="284" y="6199"/>
                  </a:lnTo>
                  <a:lnTo>
                    <a:pt x="160" y="6963"/>
                  </a:lnTo>
                  <a:lnTo>
                    <a:pt x="71" y="7762"/>
                  </a:lnTo>
                  <a:lnTo>
                    <a:pt x="18" y="8562"/>
                  </a:lnTo>
                  <a:lnTo>
                    <a:pt x="0" y="9361"/>
                  </a:lnTo>
                  <a:lnTo>
                    <a:pt x="0" y="10196"/>
                  </a:lnTo>
                  <a:lnTo>
                    <a:pt x="53" y="11031"/>
                  </a:lnTo>
                  <a:lnTo>
                    <a:pt x="124" y="11866"/>
                  </a:lnTo>
                  <a:lnTo>
                    <a:pt x="266" y="12594"/>
                  </a:lnTo>
                  <a:lnTo>
                    <a:pt x="444" y="13305"/>
                  </a:lnTo>
                  <a:lnTo>
                    <a:pt x="657" y="13980"/>
                  </a:lnTo>
                  <a:lnTo>
                    <a:pt x="906" y="14637"/>
                  </a:lnTo>
                  <a:lnTo>
                    <a:pt x="1172" y="15276"/>
                  </a:lnTo>
                  <a:lnTo>
                    <a:pt x="1474" y="15880"/>
                  </a:lnTo>
                  <a:lnTo>
                    <a:pt x="1812" y="16466"/>
                  </a:lnTo>
                  <a:lnTo>
                    <a:pt x="2167" y="17035"/>
                  </a:lnTo>
                  <a:lnTo>
                    <a:pt x="2558" y="17568"/>
                  </a:lnTo>
                  <a:lnTo>
                    <a:pt x="2984" y="18083"/>
                  </a:lnTo>
                  <a:lnTo>
                    <a:pt x="3428" y="18580"/>
                  </a:lnTo>
                  <a:lnTo>
                    <a:pt x="3890" y="19042"/>
                  </a:lnTo>
                  <a:lnTo>
                    <a:pt x="4387" y="19486"/>
                  </a:lnTo>
                  <a:lnTo>
                    <a:pt x="4903" y="19912"/>
                  </a:lnTo>
                  <a:lnTo>
                    <a:pt x="5435" y="20303"/>
                  </a:lnTo>
                  <a:lnTo>
                    <a:pt x="6004" y="20676"/>
                  </a:lnTo>
                  <a:lnTo>
                    <a:pt x="6377" y="20729"/>
                  </a:lnTo>
                  <a:lnTo>
                    <a:pt x="6768" y="20765"/>
                  </a:lnTo>
                  <a:lnTo>
                    <a:pt x="6661" y="20676"/>
                  </a:lnTo>
                  <a:lnTo>
                    <a:pt x="6359" y="20392"/>
                  </a:lnTo>
                  <a:lnTo>
                    <a:pt x="5933" y="19948"/>
                  </a:lnTo>
                  <a:lnTo>
                    <a:pt x="5666" y="19664"/>
                  </a:lnTo>
                  <a:lnTo>
                    <a:pt x="5382" y="19326"/>
                  </a:lnTo>
                  <a:lnTo>
                    <a:pt x="5080" y="18953"/>
                  </a:lnTo>
                  <a:lnTo>
                    <a:pt x="4760" y="18545"/>
                  </a:lnTo>
                  <a:lnTo>
                    <a:pt x="4441" y="18101"/>
                  </a:lnTo>
                  <a:lnTo>
                    <a:pt x="4103" y="17621"/>
                  </a:lnTo>
                  <a:lnTo>
                    <a:pt x="3784" y="17088"/>
                  </a:lnTo>
                  <a:lnTo>
                    <a:pt x="3464" y="16520"/>
                  </a:lnTo>
                  <a:lnTo>
                    <a:pt x="3162" y="15933"/>
                  </a:lnTo>
                  <a:lnTo>
                    <a:pt x="2860" y="15294"/>
                  </a:lnTo>
                  <a:lnTo>
                    <a:pt x="2593" y="14637"/>
                  </a:lnTo>
                  <a:lnTo>
                    <a:pt x="2362" y="13926"/>
                  </a:lnTo>
                  <a:lnTo>
                    <a:pt x="2149" y="13198"/>
                  </a:lnTo>
                  <a:lnTo>
                    <a:pt x="2043" y="12825"/>
                  </a:lnTo>
                  <a:lnTo>
                    <a:pt x="1972" y="12434"/>
                  </a:lnTo>
                  <a:lnTo>
                    <a:pt x="1883" y="12043"/>
                  </a:lnTo>
                  <a:lnTo>
                    <a:pt x="1830" y="11635"/>
                  </a:lnTo>
                  <a:lnTo>
                    <a:pt x="1776" y="11226"/>
                  </a:lnTo>
                  <a:lnTo>
                    <a:pt x="1741" y="10800"/>
                  </a:lnTo>
                  <a:lnTo>
                    <a:pt x="1705" y="10391"/>
                  </a:lnTo>
                  <a:lnTo>
                    <a:pt x="1687" y="9947"/>
                  </a:lnTo>
                  <a:lnTo>
                    <a:pt x="1687" y="9521"/>
                  </a:lnTo>
                  <a:lnTo>
                    <a:pt x="1705" y="9059"/>
                  </a:lnTo>
                  <a:lnTo>
                    <a:pt x="1741" y="8615"/>
                  </a:lnTo>
                  <a:lnTo>
                    <a:pt x="1776" y="8153"/>
                  </a:lnTo>
                  <a:lnTo>
                    <a:pt x="1847" y="7691"/>
                  </a:lnTo>
                  <a:lnTo>
                    <a:pt x="1918" y="7212"/>
                  </a:lnTo>
                  <a:lnTo>
                    <a:pt x="2007" y="6732"/>
                  </a:lnTo>
                  <a:lnTo>
                    <a:pt x="2132" y="6253"/>
                  </a:lnTo>
                  <a:lnTo>
                    <a:pt x="2256" y="5755"/>
                  </a:lnTo>
                  <a:lnTo>
                    <a:pt x="2398" y="5258"/>
                  </a:lnTo>
                  <a:lnTo>
                    <a:pt x="2576" y="4743"/>
                  </a:lnTo>
                  <a:lnTo>
                    <a:pt x="2771" y="4228"/>
                  </a:lnTo>
                  <a:lnTo>
                    <a:pt x="2984" y="3713"/>
                  </a:lnTo>
                  <a:lnTo>
                    <a:pt x="3215" y="3197"/>
                  </a:lnTo>
                  <a:lnTo>
                    <a:pt x="3464" y="2664"/>
                  </a:lnTo>
                  <a:lnTo>
                    <a:pt x="3748" y="2132"/>
                  </a:lnTo>
                  <a:lnTo>
                    <a:pt x="4050" y="1581"/>
                  </a:lnTo>
                  <a:lnTo>
                    <a:pt x="4370" y="1048"/>
                  </a:lnTo>
                  <a:lnTo>
                    <a:pt x="4387" y="1013"/>
                  </a:lnTo>
                  <a:lnTo>
                    <a:pt x="4405" y="906"/>
                  </a:lnTo>
                  <a:lnTo>
                    <a:pt x="4423" y="782"/>
                  </a:lnTo>
                  <a:lnTo>
                    <a:pt x="4405" y="693"/>
                  </a:lnTo>
                  <a:lnTo>
                    <a:pt x="4370" y="604"/>
                  </a:lnTo>
                  <a:lnTo>
                    <a:pt x="4316" y="515"/>
                  </a:lnTo>
                  <a:lnTo>
                    <a:pt x="4245" y="444"/>
                  </a:lnTo>
                  <a:lnTo>
                    <a:pt x="4157" y="355"/>
                  </a:lnTo>
                  <a:lnTo>
                    <a:pt x="4014" y="266"/>
                  </a:lnTo>
                  <a:lnTo>
                    <a:pt x="3855" y="178"/>
                  </a:lnTo>
                  <a:lnTo>
                    <a:pt x="3659" y="107"/>
                  </a:lnTo>
                  <a:lnTo>
                    <a:pt x="3410" y="53"/>
                  </a:lnTo>
                  <a:lnTo>
                    <a:pt x="3126" y="0"/>
                  </a:lnTo>
                  <a:close/>
                </a:path>
              </a:pathLst>
            </a:custGeom>
            <a:solidFill>
              <a:srgbClr val="5F7D9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823;p26">
              <a:extLst>
                <a:ext uri="{FF2B5EF4-FFF2-40B4-BE49-F238E27FC236}">
                  <a16:creationId xmlns:a16="http://schemas.microsoft.com/office/drawing/2014/main" id="{78DCC83B-00CD-CFB3-A9ED-6B57110A0C02}"/>
                </a:ext>
              </a:extLst>
            </p:cNvPr>
            <p:cNvSpPr/>
            <p:nvPr/>
          </p:nvSpPr>
          <p:spPr>
            <a:xfrm>
              <a:off x="1186375" y="2928025"/>
              <a:ext cx="199425" cy="434775"/>
            </a:xfrm>
            <a:custGeom>
              <a:rect l="l" t="t" r="r" b="b"/>
              <a:pathLst>
                <a:path w="7977" h="17391" extrusionOk="0">
                  <a:moveTo>
                    <a:pt x="4601" y="1"/>
                  </a:moveTo>
                  <a:lnTo>
                    <a:pt x="4104" y="196"/>
                  </a:lnTo>
                  <a:lnTo>
                    <a:pt x="3589" y="338"/>
                  </a:lnTo>
                  <a:lnTo>
                    <a:pt x="3056" y="463"/>
                  </a:lnTo>
                  <a:lnTo>
                    <a:pt x="2789" y="498"/>
                  </a:lnTo>
                  <a:lnTo>
                    <a:pt x="2523" y="516"/>
                  </a:lnTo>
                  <a:lnTo>
                    <a:pt x="2256" y="534"/>
                  </a:lnTo>
                  <a:lnTo>
                    <a:pt x="1972" y="551"/>
                  </a:lnTo>
                  <a:lnTo>
                    <a:pt x="1706" y="551"/>
                  </a:lnTo>
                  <a:lnTo>
                    <a:pt x="1439" y="534"/>
                  </a:lnTo>
                  <a:lnTo>
                    <a:pt x="1155" y="498"/>
                  </a:lnTo>
                  <a:lnTo>
                    <a:pt x="889" y="463"/>
                  </a:lnTo>
                  <a:lnTo>
                    <a:pt x="622" y="427"/>
                  </a:lnTo>
                  <a:lnTo>
                    <a:pt x="338" y="356"/>
                  </a:lnTo>
                  <a:lnTo>
                    <a:pt x="516" y="729"/>
                  </a:lnTo>
                  <a:lnTo>
                    <a:pt x="693" y="1120"/>
                  </a:lnTo>
                  <a:lnTo>
                    <a:pt x="853" y="1493"/>
                  </a:lnTo>
                  <a:lnTo>
                    <a:pt x="995" y="1884"/>
                  </a:lnTo>
                  <a:lnTo>
                    <a:pt x="1120" y="2274"/>
                  </a:lnTo>
                  <a:lnTo>
                    <a:pt x="1226" y="2665"/>
                  </a:lnTo>
                  <a:lnTo>
                    <a:pt x="1333" y="3056"/>
                  </a:lnTo>
                  <a:lnTo>
                    <a:pt x="1422" y="3447"/>
                  </a:lnTo>
                  <a:lnTo>
                    <a:pt x="1493" y="3838"/>
                  </a:lnTo>
                  <a:lnTo>
                    <a:pt x="1564" y="4246"/>
                  </a:lnTo>
                  <a:lnTo>
                    <a:pt x="1617" y="4637"/>
                  </a:lnTo>
                  <a:lnTo>
                    <a:pt x="1652" y="5028"/>
                  </a:lnTo>
                  <a:lnTo>
                    <a:pt x="1670" y="5436"/>
                  </a:lnTo>
                  <a:lnTo>
                    <a:pt x="1688" y="5827"/>
                  </a:lnTo>
                  <a:lnTo>
                    <a:pt x="1688" y="6218"/>
                  </a:lnTo>
                  <a:lnTo>
                    <a:pt x="1670" y="6609"/>
                  </a:lnTo>
                  <a:lnTo>
                    <a:pt x="1652" y="6999"/>
                  </a:lnTo>
                  <a:lnTo>
                    <a:pt x="1617" y="7390"/>
                  </a:lnTo>
                  <a:lnTo>
                    <a:pt x="1581" y="7781"/>
                  </a:lnTo>
                  <a:lnTo>
                    <a:pt x="1528" y="8172"/>
                  </a:lnTo>
                  <a:lnTo>
                    <a:pt x="1457" y="8545"/>
                  </a:lnTo>
                  <a:lnTo>
                    <a:pt x="1368" y="8936"/>
                  </a:lnTo>
                  <a:lnTo>
                    <a:pt x="1279" y="9309"/>
                  </a:lnTo>
                  <a:lnTo>
                    <a:pt x="1191" y="9682"/>
                  </a:lnTo>
                  <a:lnTo>
                    <a:pt x="1084" y="10055"/>
                  </a:lnTo>
                  <a:lnTo>
                    <a:pt x="960" y="10410"/>
                  </a:lnTo>
                  <a:lnTo>
                    <a:pt x="818" y="10783"/>
                  </a:lnTo>
                  <a:lnTo>
                    <a:pt x="676" y="11138"/>
                  </a:lnTo>
                  <a:lnTo>
                    <a:pt x="533" y="11493"/>
                  </a:lnTo>
                  <a:lnTo>
                    <a:pt x="356" y="11831"/>
                  </a:lnTo>
                  <a:lnTo>
                    <a:pt x="196" y="12168"/>
                  </a:lnTo>
                  <a:lnTo>
                    <a:pt x="1" y="12506"/>
                  </a:lnTo>
                  <a:lnTo>
                    <a:pt x="409" y="12719"/>
                  </a:lnTo>
                  <a:lnTo>
                    <a:pt x="800" y="12932"/>
                  </a:lnTo>
                  <a:lnTo>
                    <a:pt x="1191" y="13163"/>
                  </a:lnTo>
                  <a:lnTo>
                    <a:pt x="1564" y="13412"/>
                  </a:lnTo>
                  <a:lnTo>
                    <a:pt x="1937" y="13678"/>
                  </a:lnTo>
                  <a:lnTo>
                    <a:pt x="2292" y="13945"/>
                  </a:lnTo>
                  <a:lnTo>
                    <a:pt x="2647" y="14229"/>
                  </a:lnTo>
                  <a:lnTo>
                    <a:pt x="3002" y="14513"/>
                  </a:lnTo>
                  <a:lnTo>
                    <a:pt x="3340" y="14833"/>
                  </a:lnTo>
                  <a:lnTo>
                    <a:pt x="3660" y="15153"/>
                  </a:lnTo>
                  <a:lnTo>
                    <a:pt x="3979" y="15490"/>
                  </a:lnTo>
                  <a:lnTo>
                    <a:pt x="4281" y="15828"/>
                  </a:lnTo>
                  <a:lnTo>
                    <a:pt x="4583" y="16201"/>
                  </a:lnTo>
                  <a:lnTo>
                    <a:pt x="4868" y="16574"/>
                  </a:lnTo>
                  <a:lnTo>
                    <a:pt x="5152" y="16982"/>
                  </a:lnTo>
                  <a:lnTo>
                    <a:pt x="5418" y="17391"/>
                  </a:lnTo>
                  <a:lnTo>
                    <a:pt x="5578" y="17178"/>
                  </a:lnTo>
                  <a:lnTo>
                    <a:pt x="5756" y="16964"/>
                  </a:lnTo>
                  <a:lnTo>
                    <a:pt x="5898" y="16733"/>
                  </a:lnTo>
                  <a:lnTo>
                    <a:pt x="6058" y="16503"/>
                  </a:lnTo>
                  <a:lnTo>
                    <a:pt x="6200" y="16272"/>
                  </a:lnTo>
                  <a:lnTo>
                    <a:pt x="6324" y="16023"/>
                  </a:lnTo>
                  <a:lnTo>
                    <a:pt x="6555" y="15508"/>
                  </a:lnTo>
                  <a:lnTo>
                    <a:pt x="6768" y="14975"/>
                  </a:lnTo>
                  <a:lnTo>
                    <a:pt x="6928" y="14442"/>
                  </a:lnTo>
                  <a:lnTo>
                    <a:pt x="7052" y="13891"/>
                  </a:lnTo>
                  <a:lnTo>
                    <a:pt x="7123" y="13341"/>
                  </a:lnTo>
                  <a:lnTo>
                    <a:pt x="7212" y="12453"/>
                  </a:lnTo>
                  <a:lnTo>
                    <a:pt x="7230" y="12009"/>
                  </a:lnTo>
                  <a:lnTo>
                    <a:pt x="7248" y="11564"/>
                  </a:lnTo>
                  <a:lnTo>
                    <a:pt x="7248" y="11120"/>
                  </a:lnTo>
                  <a:lnTo>
                    <a:pt x="7230" y="10694"/>
                  </a:lnTo>
                  <a:lnTo>
                    <a:pt x="7195" y="10268"/>
                  </a:lnTo>
                  <a:lnTo>
                    <a:pt x="7159" y="9841"/>
                  </a:lnTo>
                  <a:lnTo>
                    <a:pt x="7088" y="9433"/>
                  </a:lnTo>
                  <a:lnTo>
                    <a:pt x="6999" y="9024"/>
                  </a:lnTo>
                  <a:lnTo>
                    <a:pt x="6893" y="8616"/>
                  </a:lnTo>
                  <a:lnTo>
                    <a:pt x="6750" y="8225"/>
                  </a:lnTo>
                  <a:lnTo>
                    <a:pt x="6591" y="7834"/>
                  </a:lnTo>
                  <a:lnTo>
                    <a:pt x="6413" y="7461"/>
                  </a:lnTo>
                  <a:lnTo>
                    <a:pt x="6200" y="7088"/>
                  </a:lnTo>
                  <a:lnTo>
                    <a:pt x="5969" y="6733"/>
                  </a:lnTo>
                  <a:lnTo>
                    <a:pt x="6289" y="6413"/>
                  </a:lnTo>
                  <a:lnTo>
                    <a:pt x="6591" y="6076"/>
                  </a:lnTo>
                  <a:lnTo>
                    <a:pt x="6893" y="5720"/>
                  </a:lnTo>
                  <a:lnTo>
                    <a:pt x="7159" y="5347"/>
                  </a:lnTo>
                  <a:lnTo>
                    <a:pt x="7390" y="4974"/>
                  </a:lnTo>
                  <a:lnTo>
                    <a:pt x="7621" y="4584"/>
                  </a:lnTo>
                  <a:lnTo>
                    <a:pt x="7816" y="4193"/>
                  </a:lnTo>
                  <a:lnTo>
                    <a:pt x="7976" y="3784"/>
                  </a:lnTo>
                  <a:lnTo>
                    <a:pt x="7603" y="3269"/>
                  </a:lnTo>
                  <a:lnTo>
                    <a:pt x="7230" y="2754"/>
                  </a:lnTo>
                  <a:lnTo>
                    <a:pt x="6822" y="2274"/>
                  </a:lnTo>
                  <a:lnTo>
                    <a:pt x="6395" y="1795"/>
                  </a:lnTo>
                  <a:lnTo>
                    <a:pt x="5969" y="1333"/>
                  </a:lnTo>
                  <a:lnTo>
                    <a:pt x="5525" y="871"/>
                  </a:lnTo>
                  <a:lnTo>
                    <a:pt x="5063" y="427"/>
                  </a:lnTo>
                  <a:lnTo>
                    <a:pt x="4601" y="1"/>
                  </a:lnTo>
                  <a:close/>
                </a:path>
              </a:pathLst>
            </a:custGeom>
            <a:solidFill>
              <a:srgbClr val="D9CD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824;p26">
              <a:extLst>
                <a:ext uri="{FF2B5EF4-FFF2-40B4-BE49-F238E27FC236}">
                  <a16:creationId xmlns:a16="http://schemas.microsoft.com/office/drawing/2014/main" id="{84CF3588-EC1B-BCE3-6A50-61F32F7E0F75}"/>
                </a:ext>
              </a:extLst>
            </p:cNvPr>
            <p:cNvSpPr/>
            <p:nvPr/>
          </p:nvSpPr>
          <p:spPr>
            <a:xfrm>
              <a:off x="852000" y="1859575"/>
              <a:ext cx="615050" cy="872650"/>
            </a:xfrm>
            <a:custGeom>
              <a:rect l="l" t="t" r="r" b="b"/>
              <a:pathLst>
                <a:path w="24602" h="34906" extrusionOk="0">
                  <a:moveTo>
                    <a:pt x="17088" y="1"/>
                  </a:moveTo>
                  <a:lnTo>
                    <a:pt x="16626" y="19"/>
                  </a:lnTo>
                  <a:lnTo>
                    <a:pt x="16182" y="54"/>
                  </a:lnTo>
                  <a:lnTo>
                    <a:pt x="15738" y="90"/>
                  </a:lnTo>
                  <a:lnTo>
                    <a:pt x="15294" y="125"/>
                  </a:lnTo>
                  <a:lnTo>
                    <a:pt x="14868" y="196"/>
                  </a:lnTo>
                  <a:lnTo>
                    <a:pt x="13997" y="338"/>
                  </a:lnTo>
                  <a:lnTo>
                    <a:pt x="13145" y="534"/>
                  </a:lnTo>
                  <a:lnTo>
                    <a:pt x="12310" y="747"/>
                  </a:lnTo>
                  <a:lnTo>
                    <a:pt x="11510" y="1013"/>
                  </a:lnTo>
                  <a:lnTo>
                    <a:pt x="10711" y="1315"/>
                  </a:lnTo>
                  <a:lnTo>
                    <a:pt x="9930" y="1653"/>
                  </a:lnTo>
                  <a:lnTo>
                    <a:pt x="9166" y="2026"/>
                  </a:lnTo>
                  <a:lnTo>
                    <a:pt x="8437" y="2434"/>
                  </a:lnTo>
                  <a:lnTo>
                    <a:pt x="7727" y="2879"/>
                  </a:lnTo>
                  <a:lnTo>
                    <a:pt x="7034" y="3340"/>
                  </a:lnTo>
                  <a:lnTo>
                    <a:pt x="6377" y="3856"/>
                  </a:lnTo>
                  <a:lnTo>
                    <a:pt x="5737" y="4371"/>
                  </a:lnTo>
                  <a:lnTo>
                    <a:pt x="5134" y="4939"/>
                  </a:lnTo>
                  <a:lnTo>
                    <a:pt x="4547" y="5525"/>
                  </a:lnTo>
                  <a:lnTo>
                    <a:pt x="3997" y="6129"/>
                  </a:lnTo>
                  <a:lnTo>
                    <a:pt x="3482" y="6769"/>
                  </a:lnTo>
                  <a:lnTo>
                    <a:pt x="2984" y="7426"/>
                  </a:lnTo>
                  <a:lnTo>
                    <a:pt x="2540" y="8119"/>
                  </a:lnTo>
                  <a:lnTo>
                    <a:pt x="2114" y="8829"/>
                  </a:lnTo>
                  <a:lnTo>
                    <a:pt x="1723" y="9557"/>
                  </a:lnTo>
                  <a:lnTo>
                    <a:pt x="1368" y="10304"/>
                  </a:lnTo>
                  <a:lnTo>
                    <a:pt x="1066" y="11067"/>
                  </a:lnTo>
                  <a:lnTo>
                    <a:pt x="782" y="11849"/>
                  </a:lnTo>
                  <a:lnTo>
                    <a:pt x="657" y="12240"/>
                  </a:lnTo>
                  <a:lnTo>
                    <a:pt x="551" y="12648"/>
                  </a:lnTo>
                  <a:lnTo>
                    <a:pt x="444" y="13057"/>
                  </a:lnTo>
                  <a:lnTo>
                    <a:pt x="355" y="13465"/>
                  </a:lnTo>
                  <a:lnTo>
                    <a:pt x="267" y="13874"/>
                  </a:lnTo>
                  <a:lnTo>
                    <a:pt x="195" y="14300"/>
                  </a:lnTo>
                  <a:lnTo>
                    <a:pt x="142" y="14709"/>
                  </a:lnTo>
                  <a:lnTo>
                    <a:pt x="89" y="15135"/>
                  </a:lnTo>
                  <a:lnTo>
                    <a:pt x="53" y="15561"/>
                  </a:lnTo>
                  <a:lnTo>
                    <a:pt x="18" y="15988"/>
                  </a:lnTo>
                  <a:lnTo>
                    <a:pt x="0" y="16432"/>
                  </a:lnTo>
                  <a:lnTo>
                    <a:pt x="0" y="16858"/>
                  </a:lnTo>
                  <a:lnTo>
                    <a:pt x="0" y="17657"/>
                  </a:lnTo>
                  <a:lnTo>
                    <a:pt x="18" y="18457"/>
                  </a:lnTo>
                  <a:lnTo>
                    <a:pt x="53" y="19256"/>
                  </a:lnTo>
                  <a:lnTo>
                    <a:pt x="89" y="20055"/>
                  </a:lnTo>
                  <a:lnTo>
                    <a:pt x="160" y="20837"/>
                  </a:lnTo>
                  <a:lnTo>
                    <a:pt x="231" y="21601"/>
                  </a:lnTo>
                  <a:lnTo>
                    <a:pt x="320" y="22382"/>
                  </a:lnTo>
                  <a:lnTo>
                    <a:pt x="426" y="23128"/>
                  </a:lnTo>
                  <a:lnTo>
                    <a:pt x="568" y="23874"/>
                  </a:lnTo>
                  <a:lnTo>
                    <a:pt x="711" y="24603"/>
                  </a:lnTo>
                  <a:lnTo>
                    <a:pt x="888" y="25313"/>
                  </a:lnTo>
                  <a:lnTo>
                    <a:pt x="1084" y="26024"/>
                  </a:lnTo>
                  <a:lnTo>
                    <a:pt x="1297" y="26699"/>
                  </a:lnTo>
                  <a:lnTo>
                    <a:pt x="1545" y="27374"/>
                  </a:lnTo>
                  <a:lnTo>
                    <a:pt x="1812" y="28013"/>
                  </a:lnTo>
                  <a:lnTo>
                    <a:pt x="2114" y="28635"/>
                  </a:lnTo>
                  <a:lnTo>
                    <a:pt x="2451" y="29239"/>
                  </a:lnTo>
                  <a:lnTo>
                    <a:pt x="2807" y="29825"/>
                  </a:lnTo>
                  <a:lnTo>
                    <a:pt x="3197" y="30393"/>
                  </a:lnTo>
                  <a:lnTo>
                    <a:pt x="3606" y="30926"/>
                  </a:lnTo>
                  <a:lnTo>
                    <a:pt x="3837" y="31175"/>
                  </a:lnTo>
                  <a:lnTo>
                    <a:pt x="4068" y="31424"/>
                  </a:lnTo>
                  <a:lnTo>
                    <a:pt x="4299" y="31672"/>
                  </a:lnTo>
                  <a:lnTo>
                    <a:pt x="4547" y="31903"/>
                  </a:lnTo>
                  <a:lnTo>
                    <a:pt x="4814" y="32134"/>
                  </a:lnTo>
                  <a:lnTo>
                    <a:pt x="5062" y="32365"/>
                  </a:lnTo>
                  <a:lnTo>
                    <a:pt x="5347" y="32578"/>
                  </a:lnTo>
                  <a:lnTo>
                    <a:pt x="5631" y="32774"/>
                  </a:lnTo>
                  <a:lnTo>
                    <a:pt x="5915" y="32969"/>
                  </a:lnTo>
                  <a:lnTo>
                    <a:pt x="6217" y="33164"/>
                  </a:lnTo>
                  <a:lnTo>
                    <a:pt x="6537" y="33342"/>
                  </a:lnTo>
                  <a:lnTo>
                    <a:pt x="6857" y="33520"/>
                  </a:lnTo>
                  <a:lnTo>
                    <a:pt x="7194" y="33680"/>
                  </a:lnTo>
                  <a:lnTo>
                    <a:pt x="7532" y="33839"/>
                  </a:lnTo>
                  <a:lnTo>
                    <a:pt x="7887" y="33999"/>
                  </a:lnTo>
                  <a:lnTo>
                    <a:pt x="8242" y="34124"/>
                  </a:lnTo>
                  <a:lnTo>
                    <a:pt x="8615" y="34266"/>
                  </a:lnTo>
                  <a:lnTo>
                    <a:pt x="9006" y="34390"/>
                  </a:lnTo>
                  <a:lnTo>
                    <a:pt x="9397" y="34497"/>
                  </a:lnTo>
                  <a:lnTo>
                    <a:pt x="9805" y="34603"/>
                  </a:lnTo>
                  <a:lnTo>
                    <a:pt x="10214" y="34692"/>
                  </a:lnTo>
                  <a:lnTo>
                    <a:pt x="10640" y="34781"/>
                  </a:lnTo>
                  <a:lnTo>
                    <a:pt x="11084" y="34852"/>
                  </a:lnTo>
                  <a:lnTo>
                    <a:pt x="11528" y="34905"/>
                  </a:lnTo>
                  <a:lnTo>
                    <a:pt x="11990" y="34692"/>
                  </a:lnTo>
                  <a:lnTo>
                    <a:pt x="12434" y="34461"/>
                  </a:lnTo>
                  <a:lnTo>
                    <a:pt x="12878" y="34230"/>
                  </a:lnTo>
                  <a:lnTo>
                    <a:pt x="13304" y="33982"/>
                  </a:lnTo>
                  <a:lnTo>
                    <a:pt x="13731" y="33733"/>
                  </a:lnTo>
                  <a:lnTo>
                    <a:pt x="14157" y="33466"/>
                  </a:lnTo>
                  <a:lnTo>
                    <a:pt x="14583" y="33182"/>
                  </a:lnTo>
                  <a:lnTo>
                    <a:pt x="14992" y="32898"/>
                  </a:lnTo>
                  <a:lnTo>
                    <a:pt x="15383" y="32596"/>
                  </a:lnTo>
                  <a:lnTo>
                    <a:pt x="15774" y="32294"/>
                  </a:lnTo>
                  <a:lnTo>
                    <a:pt x="16164" y="31974"/>
                  </a:lnTo>
                  <a:lnTo>
                    <a:pt x="16555" y="31637"/>
                  </a:lnTo>
                  <a:lnTo>
                    <a:pt x="16928" y="31299"/>
                  </a:lnTo>
                  <a:lnTo>
                    <a:pt x="17283" y="30962"/>
                  </a:lnTo>
                  <a:lnTo>
                    <a:pt x="17639" y="30607"/>
                  </a:lnTo>
                  <a:lnTo>
                    <a:pt x="17994" y="30251"/>
                  </a:lnTo>
                  <a:lnTo>
                    <a:pt x="18331" y="29878"/>
                  </a:lnTo>
                  <a:lnTo>
                    <a:pt x="18669" y="29505"/>
                  </a:lnTo>
                  <a:lnTo>
                    <a:pt x="19006" y="29132"/>
                  </a:lnTo>
                  <a:lnTo>
                    <a:pt x="19326" y="28741"/>
                  </a:lnTo>
                  <a:lnTo>
                    <a:pt x="19628" y="28333"/>
                  </a:lnTo>
                  <a:lnTo>
                    <a:pt x="19930" y="27924"/>
                  </a:lnTo>
                  <a:lnTo>
                    <a:pt x="20214" y="27516"/>
                  </a:lnTo>
                  <a:lnTo>
                    <a:pt x="20516" y="27107"/>
                  </a:lnTo>
                  <a:lnTo>
                    <a:pt x="21049" y="26255"/>
                  </a:lnTo>
                  <a:lnTo>
                    <a:pt x="21564" y="25367"/>
                  </a:lnTo>
                  <a:lnTo>
                    <a:pt x="22026" y="24478"/>
                  </a:lnTo>
                  <a:lnTo>
                    <a:pt x="22470" y="23555"/>
                  </a:lnTo>
                  <a:lnTo>
                    <a:pt x="22861" y="22613"/>
                  </a:lnTo>
                  <a:lnTo>
                    <a:pt x="23216" y="21672"/>
                  </a:lnTo>
                  <a:lnTo>
                    <a:pt x="23536" y="20713"/>
                  </a:lnTo>
                  <a:lnTo>
                    <a:pt x="23820" y="19736"/>
                  </a:lnTo>
                  <a:lnTo>
                    <a:pt x="24069" y="18741"/>
                  </a:lnTo>
                  <a:lnTo>
                    <a:pt x="24158" y="18244"/>
                  </a:lnTo>
                  <a:lnTo>
                    <a:pt x="24264" y="17746"/>
                  </a:lnTo>
                  <a:lnTo>
                    <a:pt x="24335" y="17249"/>
                  </a:lnTo>
                  <a:lnTo>
                    <a:pt x="24406" y="16751"/>
                  </a:lnTo>
                  <a:lnTo>
                    <a:pt x="24477" y="16236"/>
                  </a:lnTo>
                  <a:lnTo>
                    <a:pt x="24513" y="15739"/>
                  </a:lnTo>
                  <a:lnTo>
                    <a:pt x="24566" y="15224"/>
                  </a:lnTo>
                  <a:lnTo>
                    <a:pt x="24584" y="14726"/>
                  </a:lnTo>
                  <a:lnTo>
                    <a:pt x="24602" y="14229"/>
                  </a:lnTo>
                  <a:lnTo>
                    <a:pt x="24602" y="13714"/>
                  </a:lnTo>
                  <a:lnTo>
                    <a:pt x="24602" y="13217"/>
                  </a:lnTo>
                  <a:lnTo>
                    <a:pt x="24584" y="12702"/>
                  </a:lnTo>
                  <a:lnTo>
                    <a:pt x="24548" y="12204"/>
                  </a:lnTo>
                  <a:lnTo>
                    <a:pt x="24513" y="11689"/>
                  </a:lnTo>
                  <a:lnTo>
                    <a:pt x="24460" y="11192"/>
                  </a:lnTo>
                  <a:lnTo>
                    <a:pt x="24389" y="10694"/>
                  </a:lnTo>
                  <a:lnTo>
                    <a:pt x="24317" y="10197"/>
                  </a:lnTo>
                  <a:lnTo>
                    <a:pt x="24229" y="9700"/>
                  </a:lnTo>
                  <a:lnTo>
                    <a:pt x="24122" y="9202"/>
                  </a:lnTo>
                  <a:lnTo>
                    <a:pt x="23998" y="8705"/>
                  </a:lnTo>
                  <a:lnTo>
                    <a:pt x="23873" y="8207"/>
                  </a:lnTo>
                  <a:lnTo>
                    <a:pt x="23731" y="7728"/>
                  </a:lnTo>
                  <a:lnTo>
                    <a:pt x="23571" y="7195"/>
                  </a:lnTo>
                  <a:lnTo>
                    <a:pt x="23412" y="6680"/>
                  </a:lnTo>
                  <a:lnTo>
                    <a:pt x="23234" y="6165"/>
                  </a:lnTo>
                  <a:lnTo>
                    <a:pt x="23039" y="5667"/>
                  </a:lnTo>
                  <a:lnTo>
                    <a:pt x="22843" y="5170"/>
                  </a:lnTo>
                  <a:lnTo>
                    <a:pt x="22630" y="4673"/>
                  </a:lnTo>
                  <a:lnTo>
                    <a:pt x="22399" y="4193"/>
                  </a:lnTo>
                  <a:lnTo>
                    <a:pt x="22168" y="3713"/>
                  </a:lnTo>
                  <a:lnTo>
                    <a:pt x="21920" y="3252"/>
                  </a:lnTo>
                  <a:lnTo>
                    <a:pt x="21653" y="2772"/>
                  </a:lnTo>
                  <a:lnTo>
                    <a:pt x="21387" y="2328"/>
                  </a:lnTo>
                  <a:lnTo>
                    <a:pt x="21120" y="1884"/>
                  </a:lnTo>
                  <a:lnTo>
                    <a:pt x="20836" y="1440"/>
                  </a:lnTo>
                  <a:lnTo>
                    <a:pt x="20534" y="996"/>
                  </a:lnTo>
                  <a:lnTo>
                    <a:pt x="20232" y="569"/>
                  </a:lnTo>
                  <a:lnTo>
                    <a:pt x="19930" y="161"/>
                  </a:lnTo>
                  <a:lnTo>
                    <a:pt x="19344" y="90"/>
                  </a:lnTo>
                  <a:lnTo>
                    <a:pt x="18740" y="36"/>
                  </a:lnTo>
                  <a:lnTo>
                    <a:pt x="18136" y="1"/>
                  </a:lnTo>
                  <a:close/>
                </a:path>
              </a:pathLst>
            </a:custGeom>
            <a:solidFill>
              <a:srgbClr val="3F251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825;p26">
              <a:extLst>
                <a:ext uri="{FF2B5EF4-FFF2-40B4-BE49-F238E27FC236}">
                  <a16:creationId xmlns:a16="http://schemas.microsoft.com/office/drawing/2014/main" id="{99AC3446-1EB9-9188-338E-337A13ECEA20}"/>
                </a:ext>
              </a:extLst>
            </p:cNvPr>
            <p:cNvSpPr/>
            <p:nvPr/>
          </p:nvSpPr>
          <p:spPr>
            <a:xfrm>
              <a:off x="852000" y="1859575"/>
              <a:ext cx="615050" cy="872650"/>
            </a:xfrm>
            <a:custGeom>
              <a:rect l="l" t="t" r="r" b="b"/>
              <a:pathLst>
                <a:path w="24602" h="34906" fill="none" extrusionOk="0">
                  <a:moveTo>
                    <a:pt x="23731" y="7728"/>
                  </a:moveTo>
                  <a:lnTo>
                    <a:pt x="23731" y="7728"/>
                  </a:lnTo>
                  <a:lnTo>
                    <a:pt x="23571" y="7195"/>
                  </a:lnTo>
                  <a:lnTo>
                    <a:pt x="23412" y="6680"/>
                  </a:lnTo>
                  <a:lnTo>
                    <a:pt x="23234" y="6165"/>
                  </a:lnTo>
                  <a:lnTo>
                    <a:pt x="23039" y="5667"/>
                  </a:lnTo>
                  <a:lnTo>
                    <a:pt x="22843" y="5170"/>
                  </a:lnTo>
                  <a:lnTo>
                    <a:pt x="22630" y="4673"/>
                  </a:lnTo>
                  <a:lnTo>
                    <a:pt x="22399" y="4193"/>
                  </a:lnTo>
                  <a:lnTo>
                    <a:pt x="22168" y="3713"/>
                  </a:lnTo>
                  <a:lnTo>
                    <a:pt x="21920" y="3252"/>
                  </a:lnTo>
                  <a:lnTo>
                    <a:pt x="21653" y="2772"/>
                  </a:lnTo>
                  <a:lnTo>
                    <a:pt x="21387" y="2328"/>
                  </a:lnTo>
                  <a:lnTo>
                    <a:pt x="21120" y="1884"/>
                  </a:lnTo>
                  <a:lnTo>
                    <a:pt x="20836" y="1440"/>
                  </a:lnTo>
                  <a:lnTo>
                    <a:pt x="20534" y="996"/>
                  </a:lnTo>
                  <a:lnTo>
                    <a:pt x="20232" y="569"/>
                  </a:lnTo>
                  <a:lnTo>
                    <a:pt x="19930" y="161"/>
                  </a:lnTo>
                  <a:lnTo>
                    <a:pt x="19930" y="161"/>
                  </a:lnTo>
                  <a:lnTo>
                    <a:pt x="19344" y="90"/>
                  </a:lnTo>
                  <a:lnTo>
                    <a:pt x="18740" y="36"/>
                  </a:lnTo>
                  <a:lnTo>
                    <a:pt x="18136" y="1"/>
                  </a:lnTo>
                  <a:lnTo>
                    <a:pt x="17532" y="1"/>
                  </a:lnTo>
                  <a:lnTo>
                    <a:pt x="17532" y="1"/>
                  </a:lnTo>
                  <a:lnTo>
                    <a:pt x="17088" y="1"/>
                  </a:lnTo>
                  <a:lnTo>
                    <a:pt x="16626" y="19"/>
                  </a:lnTo>
                  <a:lnTo>
                    <a:pt x="16182" y="54"/>
                  </a:lnTo>
                  <a:lnTo>
                    <a:pt x="15738" y="90"/>
                  </a:lnTo>
                  <a:lnTo>
                    <a:pt x="15294" y="125"/>
                  </a:lnTo>
                  <a:lnTo>
                    <a:pt x="14868" y="196"/>
                  </a:lnTo>
                  <a:lnTo>
                    <a:pt x="13997" y="338"/>
                  </a:lnTo>
                  <a:lnTo>
                    <a:pt x="13145" y="534"/>
                  </a:lnTo>
                  <a:lnTo>
                    <a:pt x="12310" y="747"/>
                  </a:lnTo>
                  <a:lnTo>
                    <a:pt x="11510" y="1013"/>
                  </a:lnTo>
                  <a:lnTo>
                    <a:pt x="10711" y="1315"/>
                  </a:lnTo>
                  <a:lnTo>
                    <a:pt x="9930" y="1653"/>
                  </a:lnTo>
                  <a:lnTo>
                    <a:pt x="9166" y="2026"/>
                  </a:lnTo>
                  <a:lnTo>
                    <a:pt x="8437" y="2434"/>
                  </a:lnTo>
                  <a:lnTo>
                    <a:pt x="7727" y="2879"/>
                  </a:lnTo>
                  <a:lnTo>
                    <a:pt x="7034" y="3340"/>
                  </a:lnTo>
                  <a:lnTo>
                    <a:pt x="6377" y="3856"/>
                  </a:lnTo>
                  <a:lnTo>
                    <a:pt x="5737" y="4371"/>
                  </a:lnTo>
                  <a:lnTo>
                    <a:pt x="5134" y="4939"/>
                  </a:lnTo>
                  <a:lnTo>
                    <a:pt x="4547" y="5525"/>
                  </a:lnTo>
                  <a:lnTo>
                    <a:pt x="3997" y="6129"/>
                  </a:lnTo>
                  <a:lnTo>
                    <a:pt x="3482" y="6769"/>
                  </a:lnTo>
                  <a:lnTo>
                    <a:pt x="2984" y="7426"/>
                  </a:lnTo>
                  <a:lnTo>
                    <a:pt x="2540" y="8119"/>
                  </a:lnTo>
                  <a:lnTo>
                    <a:pt x="2114" y="8829"/>
                  </a:lnTo>
                  <a:lnTo>
                    <a:pt x="1723" y="9557"/>
                  </a:lnTo>
                  <a:lnTo>
                    <a:pt x="1368" y="10304"/>
                  </a:lnTo>
                  <a:lnTo>
                    <a:pt x="1066" y="11067"/>
                  </a:lnTo>
                  <a:lnTo>
                    <a:pt x="782" y="11849"/>
                  </a:lnTo>
                  <a:lnTo>
                    <a:pt x="657" y="12240"/>
                  </a:lnTo>
                  <a:lnTo>
                    <a:pt x="551" y="12648"/>
                  </a:lnTo>
                  <a:lnTo>
                    <a:pt x="444" y="13057"/>
                  </a:lnTo>
                  <a:lnTo>
                    <a:pt x="355" y="13465"/>
                  </a:lnTo>
                  <a:lnTo>
                    <a:pt x="267" y="13874"/>
                  </a:lnTo>
                  <a:lnTo>
                    <a:pt x="195" y="14300"/>
                  </a:lnTo>
                  <a:lnTo>
                    <a:pt x="142" y="14709"/>
                  </a:lnTo>
                  <a:lnTo>
                    <a:pt x="89" y="15135"/>
                  </a:lnTo>
                  <a:lnTo>
                    <a:pt x="53" y="15561"/>
                  </a:lnTo>
                  <a:lnTo>
                    <a:pt x="18" y="15988"/>
                  </a:lnTo>
                  <a:lnTo>
                    <a:pt x="0" y="16432"/>
                  </a:lnTo>
                  <a:lnTo>
                    <a:pt x="0" y="16858"/>
                  </a:lnTo>
                  <a:lnTo>
                    <a:pt x="0" y="16858"/>
                  </a:lnTo>
                  <a:lnTo>
                    <a:pt x="0" y="17657"/>
                  </a:lnTo>
                  <a:lnTo>
                    <a:pt x="18" y="18457"/>
                  </a:lnTo>
                  <a:lnTo>
                    <a:pt x="53" y="19256"/>
                  </a:lnTo>
                  <a:lnTo>
                    <a:pt x="89" y="20055"/>
                  </a:lnTo>
                  <a:lnTo>
                    <a:pt x="160" y="20837"/>
                  </a:lnTo>
                  <a:lnTo>
                    <a:pt x="231" y="21601"/>
                  </a:lnTo>
                  <a:lnTo>
                    <a:pt x="320" y="22382"/>
                  </a:lnTo>
                  <a:lnTo>
                    <a:pt x="426" y="23128"/>
                  </a:lnTo>
                  <a:lnTo>
                    <a:pt x="568" y="23874"/>
                  </a:lnTo>
                  <a:lnTo>
                    <a:pt x="711" y="24603"/>
                  </a:lnTo>
                  <a:lnTo>
                    <a:pt x="888" y="25313"/>
                  </a:lnTo>
                  <a:lnTo>
                    <a:pt x="1084" y="26024"/>
                  </a:lnTo>
                  <a:lnTo>
                    <a:pt x="1297" y="26699"/>
                  </a:lnTo>
                  <a:lnTo>
                    <a:pt x="1545" y="27374"/>
                  </a:lnTo>
                  <a:lnTo>
                    <a:pt x="1812" y="28013"/>
                  </a:lnTo>
                  <a:lnTo>
                    <a:pt x="2114" y="28635"/>
                  </a:lnTo>
                  <a:lnTo>
                    <a:pt x="2451" y="29239"/>
                  </a:lnTo>
                  <a:lnTo>
                    <a:pt x="2807" y="29825"/>
                  </a:lnTo>
                  <a:lnTo>
                    <a:pt x="3197" y="30393"/>
                  </a:lnTo>
                  <a:lnTo>
                    <a:pt x="3606" y="30926"/>
                  </a:lnTo>
                  <a:lnTo>
                    <a:pt x="3837" y="31175"/>
                  </a:lnTo>
                  <a:lnTo>
                    <a:pt x="4068" y="31424"/>
                  </a:lnTo>
                  <a:lnTo>
                    <a:pt x="4299" y="31672"/>
                  </a:lnTo>
                  <a:lnTo>
                    <a:pt x="4547" y="31903"/>
                  </a:lnTo>
                  <a:lnTo>
                    <a:pt x="4814" y="32134"/>
                  </a:lnTo>
                  <a:lnTo>
                    <a:pt x="5062" y="32365"/>
                  </a:lnTo>
                  <a:lnTo>
                    <a:pt x="5347" y="32578"/>
                  </a:lnTo>
                  <a:lnTo>
                    <a:pt x="5631" y="32774"/>
                  </a:lnTo>
                  <a:lnTo>
                    <a:pt x="5915" y="32969"/>
                  </a:lnTo>
                  <a:lnTo>
                    <a:pt x="6217" y="33164"/>
                  </a:lnTo>
                  <a:lnTo>
                    <a:pt x="6537" y="33342"/>
                  </a:lnTo>
                  <a:lnTo>
                    <a:pt x="6857" y="33520"/>
                  </a:lnTo>
                  <a:lnTo>
                    <a:pt x="7194" y="33680"/>
                  </a:lnTo>
                  <a:lnTo>
                    <a:pt x="7532" y="33839"/>
                  </a:lnTo>
                  <a:lnTo>
                    <a:pt x="7887" y="33999"/>
                  </a:lnTo>
                  <a:lnTo>
                    <a:pt x="8242" y="34124"/>
                  </a:lnTo>
                  <a:lnTo>
                    <a:pt x="8615" y="34266"/>
                  </a:lnTo>
                  <a:lnTo>
                    <a:pt x="9006" y="34390"/>
                  </a:lnTo>
                  <a:lnTo>
                    <a:pt x="9397" y="34497"/>
                  </a:lnTo>
                  <a:lnTo>
                    <a:pt x="9805" y="34603"/>
                  </a:lnTo>
                  <a:lnTo>
                    <a:pt x="10214" y="34692"/>
                  </a:lnTo>
                  <a:lnTo>
                    <a:pt x="10640" y="34781"/>
                  </a:lnTo>
                  <a:lnTo>
                    <a:pt x="11084" y="34852"/>
                  </a:lnTo>
                  <a:lnTo>
                    <a:pt x="11528" y="34905"/>
                  </a:lnTo>
                  <a:lnTo>
                    <a:pt x="11528" y="34905"/>
                  </a:lnTo>
                  <a:lnTo>
                    <a:pt x="11990" y="34692"/>
                  </a:lnTo>
                  <a:lnTo>
                    <a:pt x="12434" y="34461"/>
                  </a:lnTo>
                  <a:lnTo>
                    <a:pt x="12878" y="34230"/>
                  </a:lnTo>
                  <a:lnTo>
                    <a:pt x="13304" y="33982"/>
                  </a:lnTo>
                  <a:lnTo>
                    <a:pt x="13731" y="33733"/>
                  </a:lnTo>
                  <a:lnTo>
                    <a:pt x="14157" y="33466"/>
                  </a:lnTo>
                  <a:lnTo>
                    <a:pt x="14583" y="33182"/>
                  </a:lnTo>
                  <a:lnTo>
                    <a:pt x="14992" y="32898"/>
                  </a:lnTo>
                  <a:lnTo>
                    <a:pt x="15383" y="32596"/>
                  </a:lnTo>
                  <a:lnTo>
                    <a:pt x="15774" y="32294"/>
                  </a:lnTo>
                  <a:lnTo>
                    <a:pt x="16164" y="31974"/>
                  </a:lnTo>
                  <a:lnTo>
                    <a:pt x="16555" y="31637"/>
                  </a:lnTo>
                  <a:lnTo>
                    <a:pt x="16928" y="31299"/>
                  </a:lnTo>
                  <a:lnTo>
                    <a:pt x="17283" y="30962"/>
                  </a:lnTo>
                  <a:lnTo>
                    <a:pt x="17639" y="30607"/>
                  </a:lnTo>
                  <a:lnTo>
                    <a:pt x="17994" y="30251"/>
                  </a:lnTo>
                  <a:lnTo>
                    <a:pt x="18331" y="29878"/>
                  </a:lnTo>
                  <a:lnTo>
                    <a:pt x="18669" y="29505"/>
                  </a:lnTo>
                  <a:lnTo>
                    <a:pt x="19006" y="29132"/>
                  </a:lnTo>
                  <a:lnTo>
                    <a:pt x="19326" y="28741"/>
                  </a:lnTo>
                  <a:lnTo>
                    <a:pt x="19628" y="28333"/>
                  </a:lnTo>
                  <a:lnTo>
                    <a:pt x="19930" y="27924"/>
                  </a:lnTo>
                  <a:lnTo>
                    <a:pt x="20214" y="27516"/>
                  </a:lnTo>
                  <a:lnTo>
                    <a:pt x="20516" y="27107"/>
                  </a:lnTo>
                  <a:lnTo>
                    <a:pt x="21049" y="26255"/>
                  </a:lnTo>
                  <a:lnTo>
                    <a:pt x="21564" y="25367"/>
                  </a:lnTo>
                  <a:lnTo>
                    <a:pt x="22026" y="24478"/>
                  </a:lnTo>
                  <a:lnTo>
                    <a:pt x="22470" y="23555"/>
                  </a:lnTo>
                  <a:lnTo>
                    <a:pt x="22861" y="22613"/>
                  </a:lnTo>
                  <a:lnTo>
                    <a:pt x="23216" y="21672"/>
                  </a:lnTo>
                  <a:lnTo>
                    <a:pt x="23536" y="20713"/>
                  </a:lnTo>
                  <a:lnTo>
                    <a:pt x="23820" y="19736"/>
                  </a:lnTo>
                  <a:lnTo>
                    <a:pt x="24069" y="18741"/>
                  </a:lnTo>
                  <a:lnTo>
                    <a:pt x="24158" y="18244"/>
                  </a:lnTo>
                  <a:lnTo>
                    <a:pt x="24264" y="17746"/>
                  </a:lnTo>
                  <a:lnTo>
                    <a:pt x="24335" y="17249"/>
                  </a:lnTo>
                  <a:lnTo>
                    <a:pt x="24406" y="16751"/>
                  </a:lnTo>
                  <a:lnTo>
                    <a:pt x="24477" y="16236"/>
                  </a:lnTo>
                  <a:lnTo>
                    <a:pt x="24513" y="15739"/>
                  </a:lnTo>
                  <a:lnTo>
                    <a:pt x="24566" y="15224"/>
                  </a:lnTo>
                  <a:lnTo>
                    <a:pt x="24584" y="14726"/>
                  </a:lnTo>
                  <a:lnTo>
                    <a:pt x="24602" y="14229"/>
                  </a:lnTo>
                  <a:lnTo>
                    <a:pt x="24602" y="13714"/>
                  </a:lnTo>
                  <a:lnTo>
                    <a:pt x="24602" y="13217"/>
                  </a:lnTo>
                  <a:lnTo>
                    <a:pt x="24584" y="12702"/>
                  </a:lnTo>
                  <a:lnTo>
                    <a:pt x="24548" y="12204"/>
                  </a:lnTo>
                  <a:lnTo>
                    <a:pt x="24513" y="11689"/>
                  </a:lnTo>
                  <a:lnTo>
                    <a:pt x="24460" y="11192"/>
                  </a:lnTo>
                  <a:lnTo>
                    <a:pt x="24389" y="10694"/>
                  </a:lnTo>
                  <a:lnTo>
                    <a:pt x="24317" y="10197"/>
                  </a:lnTo>
                  <a:lnTo>
                    <a:pt x="24229" y="9700"/>
                  </a:lnTo>
                  <a:lnTo>
                    <a:pt x="24122" y="9202"/>
                  </a:lnTo>
                  <a:lnTo>
                    <a:pt x="23998" y="8705"/>
                  </a:lnTo>
                  <a:lnTo>
                    <a:pt x="23873" y="8207"/>
                  </a:lnTo>
                  <a:lnTo>
                    <a:pt x="23731" y="7728"/>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826;p26">
              <a:extLst>
                <a:ext uri="{FF2B5EF4-FFF2-40B4-BE49-F238E27FC236}">
                  <a16:creationId xmlns:a16="http://schemas.microsoft.com/office/drawing/2014/main" id="{22743FB7-FD4E-7E6B-23A1-024798891C89}"/>
                </a:ext>
              </a:extLst>
            </p:cNvPr>
            <p:cNvSpPr/>
            <p:nvPr/>
          </p:nvSpPr>
          <p:spPr>
            <a:xfrm>
              <a:off x="1140200" y="1863575"/>
              <a:ext cx="588425" cy="872650"/>
            </a:xfrm>
            <a:custGeom>
              <a:rect l="l" t="t" r="r" b="b"/>
              <a:pathLst>
                <a:path w="23537" h="34906" extrusionOk="0">
                  <a:moveTo>
                    <a:pt x="8402" y="1"/>
                  </a:moveTo>
                  <a:lnTo>
                    <a:pt x="8704" y="409"/>
                  </a:lnTo>
                  <a:lnTo>
                    <a:pt x="9006" y="836"/>
                  </a:lnTo>
                  <a:lnTo>
                    <a:pt x="9308" y="1280"/>
                  </a:lnTo>
                  <a:lnTo>
                    <a:pt x="9592" y="1724"/>
                  </a:lnTo>
                  <a:lnTo>
                    <a:pt x="9859" y="2168"/>
                  </a:lnTo>
                  <a:lnTo>
                    <a:pt x="10125" y="2612"/>
                  </a:lnTo>
                  <a:lnTo>
                    <a:pt x="10392" y="3092"/>
                  </a:lnTo>
                  <a:lnTo>
                    <a:pt x="10640" y="3553"/>
                  </a:lnTo>
                  <a:lnTo>
                    <a:pt x="10871" y="4033"/>
                  </a:lnTo>
                  <a:lnTo>
                    <a:pt x="11102" y="4513"/>
                  </a:lnTo>
                  <a:lnTo>
                    <a:pt x="11315" y="5010"/>
                  </a:lnTo>
                  <a:lnTo>
                    <a:pt x="11511" y="5507"/>
                  </a:lnTo>
                  <a:lnTo>
                    <a:pt x="11706" y="6005"/>
                  </a:lnTo>
                  <a:lnTo>
                    <a:pt x="11884" y="6520"/>
                  </a:lnTo>
                  <a:lnTo>
                    <a:pt x="12043" y="7035"/>
                  </a:lnTo>
                  <a:lnTo>
                    <a:pt x="12203" y="7568"/>
                  </a:lnTo>
                  <a:lnTo>
                    <a:pt x="12345" y="8047"/>
                  </a:lnTo>
                  <a:lnTo>
                    <a:pt x="12470" y="8545"/>
                  </a:lnTo>
                  <a:lnTo>
                    <a:pt x="12594" y="9042"/>
                  </a:lnTo>
                  <a:lnTo>
                    <a:pt x="12701" y="9540"/>
                  </a:lnTo>
                  <a:lnTo>
                    <a:pt x="12789" y="10037"/>
                  </a:lnTo>
                  <a:lnTo>
                    <a:pt x="12861" y="10534"/>
                  </a:lnTo>
                  <a:lnTo>
                    <a:pt x="12932" y="11032"/>
                  </a:lnTo>
                  <a:lnTo>
                    <a:pt x="12985" y="11529"/>
                  </a:lnTo>
                  <a:lnTo>
                    <a:pt x="13020" y="12044"/>
                  </a:lnTo>
                  <a:lnTo>
                    <a:pt x="13056" y="12542"/>
                  </a:lnTo>
                  <a:lnTo>
                    <a:pt x="13074" y="13057"/>
                  </a:lnTo>
                  <a:lnTo>
                    <a:pt x="13074" y="13554"/>
                  </a:lnTo>
                  <a:lnTo>
                    <a:pt x="13074" y="14069"/>
                  </a:lnTo>
                  <a:lnTo>
                    <a:pt x="13056" y="14566"/>
                  </a:lnTo>
                  <a:lnTo>
                    <a:pt x="13038" y="15064"/>
                  </a:lnTo>
                  <a:lnTo>
                    <a:pt x="12985" y="15579"/>
                  </a:lnTo>
                  <a:lnTo>
                    <a:pt x="12949" y="16076"/>
                  </a:lnTo>
                  <a:lnTo>
                    <a:pt x="12878" y="16591"/>
                  </a:lnTo>
                  <a:lnTo>
                    <a:pt x="12807" y="17089"/>
                  </a:lnTo>
                  <a:lnTo>
                    <a:pt x="12736" y="17586"/>
                  </a:lnTo>
                  <a:lnTo>
                    <a:pt x="12630" y="18084"/>
                  </a:lnTo>
                  <a:lnTo>
                    <a:pt x="12541" y="18581"/>
                  </a:lnTo>
                  <a:lnTo>
                    <a:pt x="12292" y="19576"/>
                  </a:lnTo>
                  <a:lnTo>
                    <a:pt x="12008" y="20553"/>
                  </a:lnTo>
                  <a:lnTo>
                    <a:pt x="11688" y="21512"/>
                  </a:lnTo>
                  <a:lnTo>
                    <a:pt x="11333" y="22453"/>
                  </a:lnTo>
                  <a:lnTo>
                    <a:pt x="10942" y="23395"/>
                  </a:lnTo>
                  <a:lnTo>
                    <a:pt x="10498" y="24318"/>
                  </a:lnTo>
                  <a:lnTo>
                    <a:pt x="10036" y="25207"/>
                  </a:lnTo>
                  <a:lnTo>
                    <a:pt x="9521" y="26095"/>
                  </a:lnTo>
                  <a:lnTo>
                    <a:pt x="8988" y="26947"/>
                  </a:lnTo>
                  <a:lnTo>
                    <a:pt x="8686" y="27356"/>
                  </a:lnTo>
                  <a:lnTo>
                    <a:pt x="8402" y="27764"/>
                  </a:lnTo>
                  <a:lnTo>
                    <a:pt x="8100" y="28173"/>
                  </a:lnTo>
                  <a:lnTo>
                    <a:pt x="7798" y="28581"/>
                  </a:lnTo>
                  <a:lnTo>
                    <a:pt x="7478" y="28972"/>
                  </a:lnTo>
                  <a:lnTo>
                    <a:pt x="7141" y="29345"/>
                  </a:lnTo>
                  <a:lnTo>
                    <a:pt x="6803" y="29718"/>
                  </a:lnTo>
                  <a:lnTo>
                    <a:pt x="6466" y="30091"/>
                  </a:lnTo>
                  <a:lnTo>
                    <a:pt x="6111" y="30447"/>
                  </a:lnTo>
                  <a:lnTo>
                    <a:pt x="5755" y="30802"/>
                  </a:lnTo>
                  <a:lnTo>
                    <a:pt x="5400" y="31139"/>
                  </a:lnTo>
                  <a:lnTo>
                    <a:pt x="5027" y="31477"/>
                  </a:lnTo>
                  <a:lnTo>
                    <a:pt x="4636" y="31814"/>
                  </a:lnTo>
                  <a:lnTo>
                    <a:pt x="4246" y="32134"/>
                  </a:lnTo>
                  <a:lnTo>
                    <a:pt x="3855" y="32436"/>
                  </a:lnTo>
                  <a:lnTo>
                    <a:pt x="3464" y="32738"/>
                  </a:lnTo>
                  <a:lnTo>
                    <a:pt x="3055" y="33022"/>
                  </a:lnTo>
                  <a:lnTo>
                    <a:pt x="2629" y="33306"/>
                  </a:lnTo>
                  <a:lnTo>
                    <a:pt x="2203" y="33573"/>
                  </a:lnTo>
                  <a:lnTo>
                    <a:pt x="1776" y="33822"/>
                  </a:lnTo>
                  <a:lnTo>
                    <a:pt x="1350" y="34070"/>
                  </a:lnTo>
                  <a:lnTo>
                    <a:pt x="906" y="34301"/>
                  </a:lnTo>
                  <a:lnTo>
                    <a:pt x="462" y="34532"/>
                  </a:lnTo>
                  <a:lnTo>
                    <a:pt x="0" y="34745"/>
                  </a:lnTo>
                  <a:lnTo>
                    <a:pt x="622" y="34816"/>
                  </a:lnTo>
                  <a:lnTo>
                    <a:pt x="1261" y="34870"/>
                  </a:lnTo>
                  <a:lnTo>
                    <a:pt x="1936" y="34905"/>
                  </a:lnTo>
                  <a:lnTo>
                    <a:pt x="3198" y="34905"/>
                  </a:lnTo>
                  <a:lnTo>
                    <a:pt x="3748" y="34887"/>
                  </a:lnTo>
                  <a:lnTo>
                    <a:pt x="4299" y="34852"/>
                  </a:lnTo>
                  <a:lnTo>
                    <a:pt x="4849" y="34816"/>
                  </a:lnTo>
                  <a:lnTo>
                    <a:pt x="5382" y="34763"/>
                  </a:lnTo>
                  <a:lnTo>
                    <a:pt x="5933" y="34692"/>
                  </a:lnTo>
                  <a:lnTo>
                    <a:pt x="6448" y="34603"/>
                  </a:lnTo>
                  <a:lnTo>
                    <a:pt x="6981" y="34514"/>
                  </a:lnTo>
                  <a:lnTo>
                    <a:pt x="7496" y="34408"/>
                  </a:lnTo>
                  <a:lnTo>
                    <a:pt x="8011" y="34301"/>
                  </a:lnTo>
                  <a:lnTo>
                    <a:pt x="8526" y="34159"/>
                  </a:lnTo>
                  <a:lnTo>
                    <a:pt x="9024" y="34035"/>
                  </a:lnTo>
                  <a:lnTo>
                    <a:pt x="9521" y="33875"/>
                  </a:lnTo>
                  <a:lnTo>
                    <a:pt x="10018" y="33733"/>
                  </a:lnTo>
                  <a:lnTo>
                    <a:pt x="10498" y="33555"/>
                  </a:lnTo>
                  <a:lnTo>
                    <a:pt x="10978" y="33377"/>
                  </a:lnTo>
                  <a:lnTo>
                    <a:pt x="11440" y="33182"/>
                  </a:lnTo>
                  <a:lnTo>
                    <a:pt x="11901" y="32987"/>
                  </a:lnTo>
                  <a:lnTo>
                    <a:pt x="12363" y="32774"/>
                  </a:lnTo>
                  <a:lnTo>
                    <a:pt x="12807" y="32560"/>
                  </a:lnTo>
                  <a:lnTo>
                    <a:pt x="13251" y="32347"/>
                  </a:lnTo>
                  <a:lnTo>
                    <a:pt x="13678" y="32099"/>
                  </a:lnTo>
                  <a:lnTo>
                    <a:pt x="14122" y="31868"/>
                  </a:lnTo>
                  <a:lnTo>
                    <a:pt x="14530" y="31601"/>
                  </a:lnTo>
                  <a:lnTo>
                    <a:pt x="14939" y="31353"/>
                  </a:lnTo>
                  <a:lnTo>
                    <a:pt x="15347" y="31068"/>
                  </a:lnTo>
                  <a:lnTo>
                    <a:pt x="15738" y="30802"/>
                  </a:lnTo>
                  <a:lnTo>
                    <a:pt x="16129" y="30518"/>
                  </a:lnTo>
                  <a:lnTo>
                    <a:pt x="16502" y="30216"/>
                  </a:lnTo>
                  <a:lnTo>
                    <a:pt x="16875" y="29914"/>
                  </a:lnTo>
                  <a:lnTo>
                    <a:pt x="17248" y="29612"/>
                  </a:lnTo>
                  <a:lnTo>
                    <a:pt x="17603" y="29292"/>
                  </a:lnTo>
                  <a:lnTo>
                    <a:pt x="17941" y="28972"/>
                  </a:lnTo>
                  <a:lnTo>
                    <a:pt x="18278" y="28653"/>
                  </a:lnTo>
                  <a:lnTo>
                    <a:pt x="18598" y="28315"/>
                  </a:lnTo>
                  <a:lnTo>
                    <a:pt x="18918" y="27978"/>
                  </a:lnTo>
                  <a:lnTo>
                    <a:pt x="19237" y="27622"/>
                  </a:lnTo>
                  <a:lnTo>
                    <a:pt x="19522" y="27285"/>
                  </a:lnTo>
                  <a:lnTo>
                    <a:pt x="19824" y="26912"/>
                  </a:lnTo>
                  <a:lnTo>
                    <a:pt x="20090" y="26557"/>
                  </a:lnTo>
                  <a:lnTo>
                    <a:pt x="20374" y="26183"/>
                  </a:lnTo>
                  <a:lnTo>
                    <a:pt x="20623" y="25810"/>
                  </a:lnTo>
                  <a:lnTo>
                    <a:pt x="20872" y="25437"/>
                  </a:lnTo>
                  <a:lnTo>
                    <a:pt x="21120" y="25047"/>
                  </a:lnTo>
                  <a:lnTo>
                    <a:pt x="21351" y="24656"/>
                  </a:lnTo>
                  <a:lnTo>
                    <a:pt x="21564" y="24265"/>
                  </a:lnTo>
                  <a:lnTo>
                    <a:pt x="21778" y="23874"/>
                  </a:lnTo>
                  <a:lnTo>
                    <a:pt x="21973" y="23484"/>
                  </a:lnTo>
                  <a:lnTo>
                    <a:pt x="22151" y="23075"/>
                  </a:lnTo>
                  <a:lnTo>
                    <a:pt x="22328" y="22666"/>
                  </a:lnTo>
                  <a:lnTo>
                    <a:pt x="22488" y="22258"/>
                  </a:lnTo>
                  <a:lnTo>
                    <a:pt x="22648" y="21832"/>
                  </a:lnTo>
                  <a:lnTo>
                    <a:pt x="22790" y="21423"/>
                  </a:lnTo>
                  <a:lnTo>
                    <a:pt x="22914" y="20997"/>
                  </a:lnTo>
                  <a:lnTo>
                    <a:pt x="23039" y="20588"/>
                  </a:lnTo>
                  <a:lnTo>
                    <a:pt x="23145" y="20162"/>
                  </a:lnTo>
                  <a:lnTo>
                    <a:pt x="23234" y="19736"/>
                  </a:lnTo>
                  <a:lnTo>
                    <a:pt x="23305" y="19309"/>
                  </a:lnTo>
                  <a:lnTo>
                    <a:pt x="23376" y="18865"/>
                  </a:lnTo>
                  <a:lnTo>
                    <a:pt x="23447" y="18439"/>
                  </a:lnTo>
                  <a:lnTo>
                    <a:pt x="23483" y="18013"/>
                  </a:lnTo>
                  <a:lnTo>
                    <a:pt x="23518" y="17568"/>
                  </a:lnTo>
                  <a:lnTo>
                    <a:pt x="23536" y="17142"/>
                  </a:lnTo>
                  <a:lnTo>
                    <a:pt x="23536" y="16698"/>
                  </a:lnTo>
                  <a:lnTo>
                    <a:pt x="23518" y="15899"/>
                  </a:lnTo>
                  <a:lnTo>
                    <a:pt x="23465" y="15117"/>
                  </a:lnTo>
                  <a:lnTo>
                    <a:pt x="23376" y="14336"/>
                  </a:lnTo>
                  <a:lnTo>
                    <a:pt x="23234" y="13572"/>
                  </a:lnTo>
                  <a:lnTo>
                    <a:pt x="23074" y="12826"/>
                  </a:lnTo>
                  <a:lnTo>
                    <a:pt x="22879" y="12080"/>
                  </a:lnTo>
                  <a:lnTo>
                    <a:pt x="22648" y="11351"/>
                  </a:lnTo>
                  <a:lnTo>
                    <a:pt x="22381" y="10641"/>
                  </a:lnTo>
                  <a:lnTo>
                    <a:pt x="22080" y="9948"/>
                  </a:lnTo>
                  <a:lnTo>
                    <a:pt x="21760" y="9273"/>
                  </a:lnTo>
                  <a:lnTo>
                    <a:pt x="21387" y="8616"/>
                  </a:lnTo>
                  <a:lnTo>
                    <a:pt x="21014" y="7959"/>
                  </a:lnTo>
                  <a:lnTo>
                    <a:pt x="20587" y="7337"/>
                  </a:lnTo>
                  <a:lnTo>
                    <a:pt x="20143" y="6733"/>
                  </a:lnTo>
                  <a:lnTo>
                    <a:pt x="19682" y="6129"/>
                  </a:lnTo>
                  <a:lnTo>
                    <a:pt x="19184" y="5578"/>
                  </a:lnTo>
                  <a:lnTo>
                    <a:pt x="18651" y="5028"/>
                  </a:lnTo>
                  <a:lnTo>
                    <a:pt x="18101" y="4495"/>
                  </a:lnTo>
                  <a:lnTo>
                    <a:pt x="17532" y="3998"/>
                  </a:lnTo>
                  <a:lnTo>
                    <a:pt x="16946" y="3518"/>
                  </a:lnTo>
                  <a:lnTo>
                    <a:pt x="16342" y="3074"/>
                  </a:lnTo>
                  <a:lnTo>
                    <a:pt x="15703" y="2648"/>
                  </a:lnTo>
                  <a:lnTo>
                    <a:pt x="15045" y="2257"/>
                  </a:lnTo>
                  <a:lnTo>
                    <a:pt x="14370" y="1884"/>
                  </a:lnTo>
                  <a:lnTo>
                    <a:pt x="13678" y="1546"/>
                  </a:lnTo>
                  <a:lnTo>
                    <a:pt x="12967" y="1226"/>
                  </a:lnTo>
                  <a:lnTo>
                    <a:pt x="12239" y="942"/>
                  </a:lnTo>
                  <a:lnTo>
                    <a:pt x="11511" y="694"/>
                  </a:lnTo>
                  <a:lnTo>
                    <a:pt x="10747" y="463"/>
                  </a:lnTo>
                  <a:lnTo>
                    <a:pt x="9983" y="267"/>
                  </a:lnTo>
                  <a:lnTo>
                    <a:pt x="9201" y="125"/>
                  </a:lnTo>
                  <a:lnTo>
                    <a:pt x="8402" y="1"/>
                  </a:lnTo>
                  <a:close/>
                </a:path>
              </a:pathLst>
            </a:custGeom>
            <a:solidFill>
              <a:srgbClr val="DB64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827;p26">
              <a:extLst>
                <a:ext uri="{FF2B5EF4-FFF2-40B4-BE49-F238E27FC236}">
                  <a16:creationId xmlns:a16="http://schemas.microsoft.com/office/drawing/2014/main" id="{5B02A95D-ED3F-F8B7-7305-0FCD475139E3}"/>
                </a:ext>
              </a:extLst>
            </p:cNvPr>
            <p:cNvSpPr/>
            <p:nvPr/>
          </p:nvSpPr>
          <p:spPr>
            <a:xfrm>
              <a:off x="700125" y="1859575"/>
              <a:ext cx="876625" cy="893525"/>
            </a:xfrm>
            <a:custGeom>
              <a:rect l="l" t="t" r="r" b="b"/>
              <a:pathLst>
                <a:path w="35065" h="35741" extrusionOk="0">
                  <a:moveTo>
                    <a:pt x="17070" y="1"/>
                  </a:moveTo>
                  <a:lnTo>
                    <a:pt x="16626" y="19"/>
                  </a:lnTo>
                  <a:lnTo>
                    <a:pt x="16182" y="54"/>
                  </a:lnTo>
                  <a:lnTo>
                    <a:pt x="15738" y="90"/>
                  </a:lnTo>
                  <a:lnTo>
                    <a:pt x="15294" y="125"/>
                  </a:lnTo>
                  <a:lnTo>
                    <a:pt x="14868" y="196"/>
                  </a:lnTo>
                  <a:lnTo>
                    <a:pt x="13997" y="338"/>
                  </a:lnTo>
                  <a:lnTo>
                    <a:pt x="13145" y="534"/>
                  </a:lnTo>
                  <a:lnTo>
                    <a:pt x="12310" y="747"/>
                  </a:lnTo>
                  <a:lnTo>
                    <a:pt x="11493" y="1013"/>
                  </a:lnTo>
                  <a:lnTo>
                    <a:pt x="10711" y="1315"/>
                  </a:lnTo>
                  <a:lnTo>
                    <a:pt x="9930" y="1653"/>
                  </a:lnTo>
                  <a:lnTo>
                    <a:pt x="9166" y="2026"/>
                  </a:lnTo>
                  <a:lnTo>
                    <a:pt x="8438" y="2434"/>
                  </a:lnTo>
                  <a:lnTo>
                    <a:pt x="7727" y="2879"/>
                  </a:lnTo>
                  <a:lnTo>
                    <a:pt x="7034" y="3340"/>
                  </a:lnTo>
                  <a:lnTo>
                    <a:pt x="6377" y="3856"/>
                  </a:lnTo>
                  <a:lnTo>
                    <a:pt x="5738" y="4371"/>
                  </a:lnTo>
                  <a:lnTo>
                    <a:pt x="5134" y="4939"/>
                  </a:lnTo>
                  <a:lnTo>
                    <a:pt x="4547" y="5525"/>
                  </a:lnTo>
                  <a:lnTo>
                    <a:pt x="3997" y="6129"/>
                  </a:lnTo>
                  <a:lnTo>
                    <a:pt x="3482" y="6769"/>
                  </a:lnTo>
                  <a:lnTo>
                    <a:pt x="2984" y="7426"/>
                  </a:lnTo>
                  <a:lnTo>
                    <a:pt x="2540" y="8119"/>
                  </a:lnTo>
                  <a:lnTo>
                    <a:pt x="2114" y="8829"/>
                  </a:lnTo>
                  <a:lnTo>
                    <a:pt x="1723" y="9557"/>
                  </a:lnTo>
                  <a:lnTo>
                    <a:pt x="1368" y="10304"/>
                  </a:lnTo>
                  <a:lnTo>
                    <a:pt x="1066" y="11067"/>
                  </a:lnTo>
                  <a:lnTo>
                    <a:pt x="782" y="11849"/>
                  </a:lnTo>
                  <a:lnTo>
                    <a:pt x="657" y="12240"/>
                  </a:lnTo>
                  <a:lnTo>
                    <a:pt x="551" y="12648"/>
                  </a:lnTo>
                  <a:lnTo>
                    <a:pt x="444" y="13057"/>
                  </a:lnTo>
                  <a:lnTo>
                    <a:pt x="355" y="13465"/>
                  </a:lnTo>
                  <a:lnTo>
                    <a:pt x="267" y="13874"/>
                  </a:lnTo>
                  <a:lnTo>
                    <a:pt x="196" y="14300"/>
                  </a:lnTo>
                  <a:lnTo>
                    <a:pt x="142" y="14709"/>
                  </a:lnTo>
                  <a:lnTo>
                    <a:pt x="89" y="15135"/>
                  </a:lnTo>
                  <a:lnTo>
                    <a:pt x="53" y="15561"/>
                  </a:lnTo>
                  <a:lnTo>
                    <a:pt x="18" y="15988"/>
                  </a:lnTo>
                  <a:lnTo>
                    <a:pt x="0" y="16432"/>
                  </a:lnTo>
                  <a:lnTo>
                    <a:pt x="0" y="16858"/>
                  </a:lnTo>
                  <a:lnTo>
                    <a:pt x="0" y="17693"/>
                  </a:lnTo>
                  <a:lnTo>
                    <a:pt x="53" y="18510"/>
                  </a:lnTo>
                  <a:lnTo>
                    <a:pt x="124" y="19345"/>
                  </a:lnTo>
                  <a:lnTo>
                    <a:pt x="231" y="20162"/>
                  </a:lnTo>
                  <a:lnTo>
                    <a:pt x="355" y="20979"/>
                  </a:lnTo>
                  <a:lnTo>
                    <a:pt x="515" y="21796"/>
                  </a:lnTo>
                  <a:lnTo>
                    <a:pt x="711" y="22595"/>
                  </a:lnTo>
                  <a:lnTo>
                    <a:pt x="942" y="23377"/>
                  </a:lnTo>
                  <a:lnTo>
                    <a:pt x="1190" y="24176"/>
                  </a:lnTo>
                  <a:lnTo>
                    <a:pt x="1474" y="24940"/>
                  </a:lnTo>
                  <a:lnTo>
                    <a:pt x="1776" y="25686"/>
                  </a:lnTo>
                  <a:lnTo>
                    <a:pt x="2132" y="26432"/>
                  </a:lnTo>
                  <a:lnTo>
                    <a:pt x="2505" y="27161"/>
                  </a:lnTo>
                  <a:lnTo>
                    <a:pt x="2895" y="27871"/>
                  </a:lnTo>
                  <a:lnTo>
                    <a:pt x="3340" y="28546"/>
                  </a:lnTo>
                  <a:lnTo>
                    <a:pt x="3801" y="29221"/>
                  </a:lnTo>
                  <a:lnTo>
                    <a:pt x="4299" y="29861"/>
                  </a:lnTo>
                  <a:lnTo>
                    <a:pt x="4832" y="30464"/>
                  </a:lnTo>
                  <a:lnTo>
                    <a:pt x="5400" y="31068"/>
                  </a:lnTo>
                  <a:lnTo>
                    <a:pt x="5684" y="31353"/>
                  </a:lnTo>
                  <a:lnTo>
                    <a:pt x="5986" y="31619"/>
                  </a:lnTo>
                  <a:lnTo>
                    <a:pt x="6306" y="31903"/>
                  </a:lnTo>
                  <a:lnTo>
                    <a:pt x="6626" y="32152"/>
                  </a:lnTo>
                  <a:lnTo>
                    <a:pt x="6945" y="32418"/>
                  </a:lnTo>
                  <a:lnTo>
                    <a:pt x="7283" y="32667"/>
                  </a:lnTo>
                  <a:lnTo>
                    <a:pt x="7620" y="32898"/>
                  </a:lnTo>
                  <a:lnTo>
                    <a:pt x="7976" y="33129"/>
                  </a:lnTo>
                  <a:lnTo>
                    <a:pt x="8331" y="33360"/>
                  </a:lnTo>
                  <a:lnTo>
                    <a:pt x="8686" y="33573"/>
                  </a:lnTo>
                  <a:lnTo>
                    <a:pt x="9059" y="33768"/>
                  </a:lnTo>
                  <a:lnTo>
                    <a:pt x="9450" y="33964"/>
                  </a:lnTo>
                  <a:lnTo>
                    <a:pt x="9841" y="34159"/>
                  </a:lnTo>
                  <a:lnTo>
                    <a:pt x="10232" y="34337"/>
                  </a:lnTo>
                  <a:lnTo>
                    <a:pt x="10640" y="34497"/>
                  </a:lnTo>
                  <a:lnTo>
                    <a:pt x="11049" y="34657"/>
                  </a:lnTo>
                  <a:lnTo>
                    <a:pt x="11475" y="34816"/>
                  </a:lnTo>
                  <a:lnTo>
                    <a:pt x="11919" y="34941"/>
                  </a:lnTo>
                  <a:lnTo>
                    <a:pt x="12345" y="35083"/>
                  </a:lnTo>
                  <a:lnTo>
                    <a:pt x="12807" y="35189"/>
                  </a:lnTo>
                  <a:lnTo>
                    <a:pt x="13251" y="35296"/>
                  </a:lnTo>
                  <a:lnTo>
                    <a:pt x="13731" y="35403"/>
                  </a:lnTo>
                  <a:lnTo>
                    <a:pt x="14193" y="35474"/>
                  </a:lnTo>
                  <a:lnTo>
                    <a:pt x="14672" y="35545"/>
                  </a:lnTo>
                  <a:lnTo>
                    <a:pt x="15170" y="35616"/>
                  </a:lnTo>
                  <a:lnTo>
                    <a:pt x="15667" y="35669"/>
                  </a:lnTo>
                  <a:lnTo>
                    <a:pt x="16591" y="35722"/>
                  </a:lnTo>
                  <a:lnTo>
                    <a:pt x="17053" y="35740"/>
                  </a:lnTo>
                  <a:lnTo>
                    <a:pt x="18083" y="35740"/>
                  </a:lnTo>
                  <a:lnTo>
                    <a:pt x="18633" y="35722"/>
                  </a:lnTo>
                  <a:lnTo>
                    <a:pt x="19184" y="35687"/>
                  </a:lnTo>
                  <a:lnTo>
                    <a:pt x="19717" y="35634"/>
                  </a:lnTo>
                  <a:lnTo>
                    <a:pt x="20232" y="35580"/>
                  </a:lnTo>
                  <a:lnTo>
                    <a:pt x="20747" y="35509"/>
                  </a:lnTo>
                  <a:lnTo>
                    <a:pt x="21245" y="35420"/>
                  </a:lnTo>
                  <a:lnTo>
                    <a:pt x="21742" y="35314"/>
                  </a:lnTo>
                  <a:lnTo>
                    <a:pt x="22222" y="35207"/>
                  </a:lnTo>
                  <a:lnTo>
                    <a:pt x="22701" y="35083"/>
                  </a:lnTo>
                  <a:lnTo>
                    <a:pt x="23163" y="34959"/>
                  </a:lnTo>
                  <a:lnTo>
                    <a:pt x="23625" y="34799"/>
                  </a:lnTo>
                  <a:lnTo>
                    <a:pt x="24069" y="34639"/>
                  </a:lnTo>
                  <a:lnTo>
                    <a:pt x="24495" y="34479"/>
                  </a:lnTo>
                  <a:lnTo>
                    <a:pt x="24922" y="34301"/>
                  </a:lnTo>
                  <a:lnTo>
                    <a:pt x="25348" y="34106"/>
                  </a:lnTo>
                  <a:lnTo>
                    <a:pt x="25756" y="33911"/>
                  </a:lnTo>
                  <a:lnTo>
                    <a:pt x="26147" y="33697"/>
                  </a:lnTo>
                  <a:lnTo>
                    <a:pt x="26556" y="33466"/>
                  </a:lnTo>
                  <a:lnTo>
                    <a:pt x="26929" y="33236"/>
                  </a:lnTo>
                  <a:lnTo>
                    <a:pt x="27302" y="33005"/>
                  </a:lnTo>
                  <a:lnTo>
                    <a:pt x="27657" y="32756"/>
                  </a:lnTo>
                  <a:lnTo>
                    <a:pt x="28012" y="32489"/>
                  </a:lnTo>
                  <a:lnTo>
                    <a:pt x="28368" y="32223"/>
                  </a:lnTo>
                  <a:lnTo>
                    <a:pt x="28705" y="31957"/>
                  </a:lnTo>
                  <a:lnTo>
                    <a:pt x="29025" y="31672"/>
                  </a:lnTo>
                  <a:lnTo>
                    <a:pt x="29344" y="31370"/>
                  </a:lnTo>
                  <a:lnTo>
                    <a:pt x="29664" y="31068"/>
                  </a:lnTo>
                  <a:lnTo>
                    <a:pt x="29966" y="30766"/>
                  </a:lnTo>
                  <a:lnTo>
                    <a:pt x="30250" y="30447"/>
                  </a:lnTo>
                  <a:lnTo>
                    <a:pt x="30535" y="30127"/>
                  </a:lnTo>
                  <a:lnTo>
                    <a:pt x="30819" y="29790"/>
                  </a:lnTo>
                  <a:lnTo>
                    <a:pt x="31085" y="29452"/>
                  </a:lnTo>
                  <a:lnTo>
                    <a:pt x="31334" y="29115"/>
                  </a:lnTo>
                  <a:lnTo>
                    <a:pt x="31583" y="28759"/>
                  </a:lnTo>
                  <a:lnTo>
                    <a:pt x="31814" y="28404"/>
                  </a:lnTo>
                  <a:lnTo>
                    <a:pt x="32275" y="27676"/>
                  </a:lnTo>
                  <a:lnTo>
                    <a:pt x="32684" y="26930"/>
                  </a:lnTo>
                  <a:lnTo>
                    <a:pt x="33075" y="26166"/>
                  </a:lnTo>
                  <a:lnTo>
                    <a:pt x="33430" y="25367"/>
                  </a:lnTo>
                  <a:lnTo>
                    <a:pt x="33732" y="24567"/>
                  </a:lnTo>
                  <a:lnTo>
                    <a:pt x="34016" y="23732"/>
                  </a:lnTo>
                  <a:lnTo>
                    <a:pt x="34265" y="22915"/>
                  </a:lnTo>
                  <a:lnTo>
                    <a:pt x="34478" y="22063"/>
                  </a:lnTo>
                  <a:lnTo>
                    <a:pt x="34656" y="21210"/>
                  </a:lnTo>
                  <a:lnTo>
                    <a:pt x="34815" y="20340"/>
                  </a:lnTo>
                  <a:lnTo>
                    <a:pt x="34922" y="19469"/>
                  </a:lnTo>
                  <a:lnTo>
                    <a:pt x="35011" y="18599"/>
                  </a:lnTo>
                  <a:lnTo>
                    <a:pt x="35046" y="17728"/>
                  </a:lnTo>
                  <a:lnTo>
                    <a:pt x="35064" y="16858"/>
                  </a:lnTo>
                  <a:lnTo>
                    <a:pt x="35064" y="16343"/>
                  </a:lnTo>
                  <a:lnTo>
                    <a:pt x="35029" y="15828"/>
                  </a:lnTo>
                  <a:lnTo>
                    <a:pt x="34993" y="15330"/>
                  </a:lnTo>
                  <a:lnTo>
                    <a:pt x="34940" y="14815"/>
                  </a:lnTo>
                  <a:lnTo>
                    <a:pt x="34869" y="14318"/>
                  </a:lnTo>
                  <a:lnTo>
                    <a:pt x="34780" y="13838"/>
                  </a:lnTo>
                  <a:lnTo>
                    <a:pt x="34691" y="13341"/>
                  </a:lnTo>
                  <a:lnTo>
                    <a:pt x="34567" y="12861"/>
                  </a:lnTo>
                  <a:lnTo>
                    <a:pt x="34442" y="12382"/>
                  </a:lnTo>
                  <a:lnTo>
                    <a:pt x="34300" y="11902"/>
                  </a:lnTo>
                  <a:lnTo>
                    <a:pt x="34140" y="11440"/>
                  </a:lnTo>
                  <a:lnTo>
                    <a:pt x="33981" y="10978"/>
                  </a:lnTo>
                  <a:lnTo>
                    <a:pt x="33785" y="10534"/>
                  </a:lnTo>
                  <a:lnTo>
                    <a:pt x="33590" y="10073"/>
                  </a:lnTo>
                  <a:lnTo>
                    <a:pt x="33377" y="9629"/>
                  </a:lnTo>
                  <a:lnTo>
                    <a:pt x="33164" y="9202"/>
                  </a:lnTo>
                  <a:lnTo>
                    <a:pt x="32933" y="8776"/>
                  </a:lnTo>
                  <a:lnTo>
                    <a:pt x="32684" y="8350"/>
                  </a:lnTo>
                  <a:lnTo>
                    <a:pt x="32417" y="7941"/>
                  </a:lnTo>
                  <a:lnTo>
                    <a:pt x="32151" y="7532"/>
                  </a:lnTo>
                  <a:lnTo>
                    <a:pt x="31867" y="7142"/>
                  </a:lnTo>
                  <a:lnTo>
                    <a:pt x="31565" y="6751"/>
                  </a:lnTo>
                  <a:lnTo>
                    <a:pt x="31263" y="6378"/>
                  </a:lnTo>
                  <a:lnTo>
                    <a:pt x="30943" y="6005"/>
                  </a:lnTo>
                  <a:lnTo>
                    <a:pt x="30623" y="5650"/>
                  </a:lnTo>
                  <a:lnTo>
                    <a:pt x="30286" y="5294"/>
                  </a:lnTo>
                  <a:lnTo>
                    <a:pt x="29948" y="4939"/>
                  </a:lnTo>
                  <a:lnTo>
                    <a:pt x="29575" y="4619"/>
                  </a:lnTo>
                  <a:lnTo>
                    <a:pt x="29220" y="4282"/>
                  </a:lnTo>
                  <a:lnTo>
                    <a:pt x="28847" y="3980"/>
                  </a:lnTo>
                  <a:lnTo>
                    <a:pt x="28456" y="3660"/>
                  </a:lnTo>
                  <a:lnTo>
                    <a:pt x="28066" y="3376"/>
                  </a:lnTo>
                  <a:lnTo>
                    <a:pt x="27497" y="2985"/>
                  </a:lnTo>
                  <a:lnTo>
                    <a:pt x="26929" y="2612"/>
                  </a:lnTo>
                  <a:lnTo>
                    <a:pt x="26343" y="2275"/>
                  </a:lnTo>
                  <a:lnTo>
                    <a:pt x="25739" y="1955"/>
                  </a:lnTo>
                  <a:lnTo>
                    <a:pt x="25117" y="1653"/>
                  </a:lnTo>
                  <a:lnTo>
                    <a:pt x="24477" y="1369"/>
                  </a:lnTo>
                  <a:lnTo>
                    <a:pt x="23838" y="1120"/>
                  </a:lnTo>
                  <a:lnTo>
                    <a:pt x="23181" y="889"/>
                  </a:lnTo>
                  <a:lnTo>
                    <a:pt x="22506" y="694"/>
                  </a:lnTo>
                  <a:lnTo>
                    <a:pt x="21831" y="498"/>
                  </a:lnTo>
                  <a:lnTo>
                    <a:pt x="21138" y="356"/>
                  </a:lnTo>
                  <a:lnTo>
                    <a:pt x="20428" y="232"/>
                  </a:lnTo>
                  <a:lnTo>
                    <a:pt x="19717" y="125"/>
                  </a:lnTo>
                  <a:lnTo>
                    <a:pt x="19006" y="54"/>
                  </a:lnTo>
                  <a:lnTo>
                    <a:pt x="18260" y="19"/>
                  </a:lnTo>
                  <a:lnTo>
                    <a:pt x="17532" y="1"/>
                  </a:lnTo>
                  <a:close/>
                </a:path>
              </a:pathLst>
            </a:custGeom>
            <a:solidFill>
              <a:srgbClr val="FFA9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828;p26">
              <a:extLst>
                <a:ext uri="{FF2B5EF4-FFF2-40B4-BE49-F238E27FC236}">
                  <a16:creationId xmlns:a16="http://schemas.microsoft.com/office/drawing/2014/main" id="{0B6E0B7A-2AFF-FDFE-A536-E254713A2107}"/>
                </a:ext>
              </a:extLst>
            </p:cNvPr>
            <p:cNvSpPr/>
            <p:nvPr/>
          </p:nvSpPr>
          <p:spPr>
            <a:xfrm>
              <a:off x="700125" y="1859575"/>
              <a:ext cx="876625" cy="893525"/>
            </a:xfrm>
            <a:custGeom>
              <a:rect l="l" t="t" r="r" b="b"/>
              <a:pathLst>
                <a:path w="35065" h="35741" fill="none" extrusionOk="0">
                  <a:moveTo>
                    <a:pt x="28066" y="3376"/>
                  </a:moveTo>
                  <a:lnTo>
                    <a:pt x="28066" y="3376"/>
                  </a:lnTo>
                  <a:lnTo>
                    <a:pt x="27497" y="2985"/>
                  </a:lnTo>
                  <a:lnTo>
                    <a:pt x="26929" y="2612"/>
                  </a:lnTo>
                  <a:lnTo>
                    <a:pt x="26343" y="2275"/>
                  </a:lnTo>
                  <a:lnTo>
                    <a:pt x="25739" y="1955"/>
                  </a:lnTo>
                  <a:lnTo>
                    <a:pt x="25117" y="1653"/>
                  </a:lnTo>
                  <a:lnTo>
                    <a:pt x="24477" y="1369"/>
                  </a:lnTo>
                  <a:lnTo>
                    <a:pt x="23838" y="1120"/>
                  </a:lnTo>
                  <a:lnTo>
                    <a:pt x="23181" y="889"/>
                  </a:lnTo>
                  <a:lnTo>
                    <a:pt x="22506" y="694"/>
                  </a:lnTo>
                  <a:lnTo>
                    <a:pt x="21831" y="498"/>
                  </a:lnTo>
                  <a:lnTo>
                    <a:pt x="21138" y="356"/>
                  </a:lnTo>
                  <a:lnTo>
                    <a:pt x="20428" y="232"/>
                  </a:lnTo>
                  <a:lnTo>
                    <a:pt x="19717" y="125"/>
                  </a:lnTo>
                  <a:lnTo>
                    <a:pt x="19006" y="54"/>
                  </a:lnTo>
                  <a:lnTo>
                    <a:pt x="18260" y="19"/>
                  </a:lnTo>
                  <a:lnTo>
                    <a:pt x="17532" y="1"/>
                  </a:lnTo>
                  <a:lnTo>
                    <a:pt x="17532" y="1"/>
                  </a:lnTo>
                  <a:lnTo>
                    <a:pt x="17070" y="1"/>
                  </a:lnTo>
                  <a:lnTo>
                    <a:pt x="16626" y="19"/>
                  </a:lnTo>
                  <a:lnTo>
                    <a:pt x="16182" y="54"/>
                  </a:lnTo>
                  <a:lnTo>
                    <a:pt x="15738" y="90"/>
                  </a:lnTo>
                  <a:lnTo>
                    <a:pt x="15294" y="125"/>
                  </a:lnTo>
                  <a:lnTo>
                    <a:pt x="14868" y="196"/>
                  </a:lnTo>
                  <a:lnTo>
                    <a:pt x="13997" y="338"/>
                  </a:lnTo>
                  <a:lnTo>
                    <a:pt x="13145" y="534"/>
                  </a:lnTo>
                  <a:lnTo>
                    <a:pt x="12310" y="747"/>
                  </a:lnTo>
                  <a:lnTo>
                    <a:pt x="11493" y="1013"/>
                  </a:lnTo>
                  <a:lnTo>
                    <a:pt x="10711" y="1315"/>
                  </a:lnTo>
                  <a:lnTo>
                    <a:pt x="9930" y="1653"/>
                  </a:lnTo>
                  <a:lnTo>
                    <a:pt x="9166" y="2026"/>
                  </a:lnTo>
                  <a:lnTo>
                    <a:pt x="8438" y="2434"/>
                  </a:lnTo>
                  <a:lnTo>
                    <a:pt x="7727" y="2879"/>
                  </a:lnTo>
                  <a:lnTo>
                    <a:pt x="7034" y="3340"/>
                  </a:lnTo>
                  <a:lnTo>
                    <a:pt x="6377" y="3856"/>
                  </a:lnTo>
                  <a:lnTo>
                    <a:pt x="5738" y="4371"/>
                  </a:lnTo>
                  <a:lnTo>
                    <a:pt x="5134" y="4939"/>
                  </a:lnTo>
                  <a:lnTo>
                    <a:pt x="4547" y="5525"/>
                  </a:lnTo>
                  <a:lnTo>
                    <a:pt x="3997" y="6129"/>
                  </a:lnTo>
                  <a:lnTo>
                    <a:pt x="3482" y="6769"/>
                  </a:lnTo>
                  <a:lnTo>
                    <a:pt x="2984" y="7426"/>
                  </a:lnTo>
                  <a:lnTo>
                    <a:pt x="2540" y="8119"/>
                  </a:lnTo>
                  <a:lnTo>
                    <a:pt x="2114" y="8829"/>
                  </a:lnTo>
                  <a:lnTo>
                    <a:pt x="1723" y="9557"/>
                  </a:lnTo>
                  <a:lnTo>
                    <a:pt x="1368" y="10304"/>
                  </a:lnTo>
                  <a:lnTo>
                    <a:pt x="1066" y="11067"/>
                  </a:lnTo>
                  <a:lnTo>
                    <a:pt x="782" y="11849"/>
                  </a:lnTo>
                  <a:lnTo>
                    <a:pt x="657" y="12240"/>
                  </a:lnTo>
                  <a:lnTo>
                    <a:pt x="551" y="12648"/>
                  </a:lnTo>
                  <a:lnTo>
                    <a:pt x="444" y="13057"/>
                  </a:lnTo>
                  <a:lnTo>
                    <a:pt x="355" y="13465"/>
                  </a:lnTo>
                  <a:lnTo>
                    <a:pt x="267" y="13874"/>
                  </a:lnTo>
                  <a:lnTo>
                    <a:pt x="196" y="14300"/>
                  </a:lnTo>
                  <a:lnTo>
                    <a:pt x="142" y="14709"/>
                  </a:lnTo>
                  <a:lnTo>
                    <a:pt x="89" y="15135"/>
                  </a:lnTo>
                  <a:lnTo>
                    <a:pt x="53" y="15561"/>
                  </a:lnTo>
                  <a:lnTo>
                    <a:pt x="18" y="15988"/>
                  </a:lnTo>
                  <a:lnTo>
                    <a:pt x="0" y="16432"/>
                  </a:lnTo>
                  <a:lnTo>
                    <a:pt x="0" y="16858"/>
                  </a:lnTo>
                  <a:lnTo>
                    <a:pt x="0" y="16858"/>
                  </a:lnTo>
                  <a:lnTo>
                    <a:pt x="0" y="17693"/>
                  </a:lnTo>
                  <a:lnTo>
                    <a:pt x="53" y="18510"/>
                  </a:lnTo>
                  <a:lnTo>
                    <a:pt x="124" y="19345"/>
                  </a:lnTo>
                  <a:lnTo>
                    <a:pt x="231" y="20162"/>
                  </a:lnTo>
                  <a:lnTo>
                    <a:pt x="355" y="20979"/>
                  </a:lnTo>
                  <a:lnTo>
                    <a:pt x="515" y="21796"/>
                  </a:lnTo>
                  <a:lnTo>
                    <a:pt x="711" y="22595"/>
                  </a:lnTo>
                  <a:lnTo>
                    <a:pt x="942" y="23377"/>
                  </a:lnTo>
                  <a:lnTo>
                    <a:pt x="1190" y="24176"/>
                  </a:lnTo>
                  <a:lnTo>
                    <a:pt x="1474" y="24940"/>
                  </a:lnTo>
                  <a:lnTo>
                    <a:pt x="1776" y="25686"/>
                  </a:lnTo>
                  <a:lnTo>
                    <a:pt x="2132" y="26432"/>
                  </a:lnTo>
                  <a:lnTo>
                    <a:pt x="2505" y="27161"/>
                  </a:lnTo>
                  <a:lnTo>
                    <a:pt x="2895" y="27871"/>
                  </a:lnTo>
                  <a:lnTo>
                    <a:pt x="3340" y="28546"/>
                  </a:lnTo>
                  <a:lnTo>
                    <a:pt x="3801" y="29221"/>
                  </a:lnTo>
                  <a:lnTo>
                    <a:pt x="4299" y="29861"/>
                  </a:lnTo>
                  <a:lnTo>
                    <a:pt x="4832" y="30464"/>
                  </a:lnTo>
                  <a:lnTo>
                    <a:pt x="5400" y="31068"/>
                  </a:lnTo>
                  <a:lnTo>
                    <a:pt x="5684" y="31353"/>
                  </a:lnTo>
                  <a:lnTo>
                    <a:pt x="5986" y="31619"/>
                  </a:lnTo>
                  <a:lnTo>
                    <a:pt x="6306" y="31903"/>
                  </a:lnTo>
                  <a:lnTo>
                    <a:pt x="6626" y="32152"/>
                  </a:lnTo>
                  <a:lnTo>
                    <a:pt x="6945" y="32418"/>
                  </a:lnTo>
                  <a:lnTo>
                    <a:pt x="7283" y="32667"/>
                  </a:lnTo>
                  <a:lnTo>
                    <a:pt x="7620" y="32898"/>
                  </a:lnTo>
                  <a:lnTo>
                    <a:pt x="7976" y="33129"/>
                  </a:lnTo>
                  <a:lnTo>
                    <a:pt x="8331" y="33360"/>
                  </a:lnTo>
                  <a:lnTo>
                    <a:pt x="8686" y="33573"/>
                  </a:lnTo>
                  <a:lnTo>
                    <a:pt x="9059" y="33768"/>
                  </a:lnTo>
                  <a:lnTo>
                    <a:pt x="9450" y="33964"/>
                  </a:lnTo>
                  <a:lnTo>
                    <a:pt x="9841" y="34159"/>
                  </a:lnTo>
                  <a:lnTo>
                    <a:pt x="10232" y="34337"/>
                  </a:lnTo>
                  <a:lnTo>
                    <a:pt x="10640" y="34497"/>
                  </a:lnTo>
                  <a:lnTo>
                    <a:pt x="11049" y="34657"/>
                  </a:lnTo>
                  <a:lnTo>
                    <a:pt x="11475" y="34816"/>
                  </a:lnTo>
                  <a:lnTo>
                    <a:pt x="11919" y="34941"/>
                  </a:lnTo>
                  <a:lnTo>
                    <a:pt x="12345" y="35083"/>
                  </a:lnTo>
                  <a:lnTo>
                    <a:pt x="12807" y="35189"/>
                  </a:lnTo>
                  <a:lnTo>
                    <a:pt x="13251" y="35296"/>
                  </a:lnTo>
                  <a:lnTo>
                    <a:pt x="13731" y="35403"/>
                  </a:lnTo>
                  <a:lnTo>
                    <a:pt x="14193" y="35474"/>
                  </a:lnTo>
                  <a:lnTo>
                    <a:pt x="14672" y="35545"/>
                  </a:lnTo>
                  <a:lnTo>
                    <a:pt x="15170" y="35616"/>
                  </a:lnTo>
                  <a:lnTo>
                    <a:pt x="15667" y="35669"/>
                  </a:lnTo>
                  <a:lnTo>
                    <a:pt x="15667" y="35669"/>
                  </a:lnTo>
                  <a:lnTo>
                    <a:pt x="16591" y="35722"/>
                  </a:lnTo>
                  <a:lnTo>
                    <a:pt x="17053" y="35740"/>
                  </a:lnTo>
                  <a:lnTo>
                    <a:pt x="17532" y="35740"/>
                  </a:lnTo>
                  <a:lnTo>
                    <a:pt x="17532" y="35740"/>
                  </a:lnTo>
                  <a:lnTo>
                    <a:pt x="18083" y="35740"/>
                  </a:lnTo>
                  <a:lnTo>
                    <a:pt x="18633" y="35722"/>
                  </a:lnTo>
                  <a:lnTo>
                    <a:pt x="19184" y="35687"/>
                  </a:lnTo>
                  <a:lnTo>
                    <a:pt x="19717" y="35634"/>
                  </a:lnTo>
                  <a:lnTo>
                    <a:pt x="20232" y="35580"/>
                  </a:lnTo>
                  <a:lnTo>
                    <a:pt x="20747" y="35509"/>
                  </a:lnTo>
                  <a:lnTo>
                    <a:pt x="21245" y="35420"/>
                  </a:lnTo>
                  <a:lnTo>
                    <a:pt x="21742" y="35314"/>
                  </a:lnTo>
                  <a:lnTo>
                    <a:pt x="22222" y="35207"/>
                  </a:lnTo>
                  <a:lnTo>
                    <a:pt x="22701" y="35083"/>
                  </a:lnTo>
                  <a:lnTo>
                    <a:pt x="23163" y="34959"/>
                  </a:lnTo>
                  <a:lnTo>
                    <a:pt x="23625" y="34799"/>
                  </a:lnTo>
                  <a:lnTo>
                    <a:pt x="24069" y="34639"/>
                  </a:lnTo>
                  <a:lnTo>
                    <a:pt x="24495" y="34479"/>
                  </a:lnTo>
                  <a:lnTo>
                    <a:pt x="24922" y="34301"/>
                  </a:lnTo>
                  <a:lnTo>
                    <a:pt x="25348" y="34106"/>
                  </a:lnTo>
                  <a:lnTo>
                    <a:pt x="25756" y="33911"/>
                  </a:lnTo>
                  <a:lnTo>
                    <a:pt x="26147" y="33697"/>
                  </a:lnTo>
                  <a:lnTo>
                    <a:pt x="26556" y="33466"/>
                  </a:lnTo>
                  <a:lnTo>
                    <a:pt x="26929" y="33236"/>
                  </a:lnTo>
                  <a:lnTo>
                    <a:pt x="27302" y="33005"/>
                  </a:lnTo>
                  <a:lnTo>
                    <a:pt x="27657" y="32756"/>
                  </a:lnTo>
                  <a:lnTo>
                    <a:pt x="28012" y="32489"/>
                  </a:lnTo>
                  <a:lnTo>
                    <a:pt x="28368" y="32223"/>
                  </a:lnTo>
                  <a:lnTo>
                    <a:pt x="28705" y="31957"/>
                  </a:lnTo>
                  <a:lnTo>
                    <a:pt x="29025" y="31672"/>
                  </a:lnTo>
                  <a:lnTo>
                    <a:pt x="29344" y="31370"/>
                  </a:lnTo>
                  <a:lnTo>
                    <a:pt x="29664" y="31068"/>
                  </a:lnTo>
                  <a:lnTo>
                    <a:pt x="29966" y="30766"/>
                  </a:lnTo>
                  <a:lnTo>
                    <a:pt x="30250" y="30447"/>
                  </a:lnTo>
                  <a:lnTo>
                    <a:pt x="30535" y="30127"/>
                  </a:lnTo>
                  <a:lnTo>
                    <a:pt x="30819" y="29790"/>
                  </a:lnTo>
                  <a:lnTo>
                    <a:pt x="31085" y="29452"/>
                  </a:lnTo>
                  <a:lnTo>
                    <a:pt x="31334" y="29115"/>
                  </a:lnTo>
                  <a:lnTo>
                    <a:pt x="31583" y="28759"/>
                  </a:lnTo>
                  <a:lnTo>
                    <a:pt x="31814" y="28404"/>
                  </a:lnTo>
                  <a:lnTo>
                    <a:pt x="32275" y="27676"/>
                  </a:lnTo>
                  <a:lnTo>
                    <a:pt x="32684" y="26930"/>
                  </a:lnTo>
                  <a:lnTo>
                    <a:pt x="33075" y="26166"/>
                  </a:lnTo>
                  <a:lnTo>
                    <a:pt x="33430" y="25367"/>
                  </a:lnTo>
                  <a:lnTo>
                    <a:pt x="33732" y="24567"/>
                  </a:lnTo>
                  <a:lnTo>
                    <a:pt x="34016" y="23732"/>
                  </a:lnTo>
                  <a:lnTo>
                    <a:pt x="34265" y="22915"/>
                  </a:lnTo>
                  <a:lnTo>
                    <a:pt x="34478" y="22063"/>
                  </a:lnTo>
                  <a:lnTo>
                    <a:pt x="34656" y="21210"/>
                  </a:lnTo>
                  <a:lnTo>
                    <a:pt x="34815" y="20340"/>
                  </a:lnTo>
                  <a:lnTo>
                    <a:pt x="34922" y="19469"/>
                  </a:lnTo>
                  <a:lnTo>
                    <a:pt x="35011" y="18599"/>
                  </a:lnTo>
                  <a:lnTo>
                    <a:pt x="35046" y="17728"/>
                  </a:lnTo>
                  <a:lnTo>
                    <a:pt x="35064" y="16858"/>
                  </a:lnTo>
                  <a:lnTo>
                    <a:pt x="35064" y="16858"/>
                  </a:lnTo>
                  <a:lnTo>
                    <a:pt x="35064" y="16343"/>
                  </a:lnTo>
                  <a:lnTo>
                    <a:pt x="35029" y="15828"/>
                  </a:lnTo>
                  <a:lnTo>
                    <a:pt x="34993" y="15330"/>
                  </a:lnTo>
                  <a:lnTo>
                    <a:pt x="34940" y="14815"/>
                  </a:lnTo>
                  <a:lnTo>
                    <a:pt x="34869" y="14318"/>
                  </a:lnTo>
                  <a:lnTo>
                    <a:pt x="34780" y="13838"/>
                  </a:lnTo>
                  <a:lnTo>
                    <a:pt x="34691" y="13341"/>
                  </a:lnTo>
                  <a:lnTo>
                    <a:pt x="34567" y="12861"/>
                  </a:lnTo>
                  <a:lnTo>
                    <a:pt x="34442" y="12382"/>
                  </a:lnTo>
                  <a:lnTo>
                    <a:pt x="34300" y="11902"/>
                  </a:lnTo>
                  <a:lnTo>
                    <a:pt x="34140" y="11440"/>
                  </a:lnTo>
                  <a:lnTo>
                    <a:pt x="33981" y="10978"/>
                  </a:lnTo>
                  <a:lnTo>
                    <a:pt x="33785" y="10534"/>
                  </a:lnTo>
                  <a:lnTo>
                    <a:pt x="33590" y="10073"/>
                  </a:lnTo>
                  <a:lnTo>
                    <a:pt x="33377" y="9629"/>
                  </a:lnTo>
                  <a:lnTo>
                    <a:pt x="33164" y="9202"/>
                  </a:lnTo>
                  <a:lnTo>
                    <a:pt x="32933" y="8776"/>
                  </a:lnTo>
                  <a:lnTo>
                    <a:pt x="32684" y="8350"/>
                  </a:lnTo>
                  <a:lnTo>
                    <a:pt x="32417" y="7941"/>
                  </a:lnTo>
                  <a:lnTo>
                    <a:pt x="32151" y="7532"/>
                  </a:lnTo>
                  <a:lnTo>
                    <a:pt x="31867" y="7142"/>
                  </a:lnTo>
                  <a:lnTo>
                    <a:pt x="31565" y="6751"/>
                  </a:lnTo>
                  <a:lnTo>
                    <a:pt x="31263" y="6378"/>
                  </a:lnTo>
                  <a:lnTo>
                    <a:pt x="30943" y="6005"/>
                  </a:lnTo>
                  <a:lnTo>
                    <a:pt x="30623" y="5650"/>
                  </a:lnTo>
                  <a:lnTo>
                    <a:pt x="30286" y="5294"/>
                  </a:lnTo>
                  <a:lnTo>
                    <a:pt x="29948" y="4939"/>
                  </a:lnTo>
                  <a:lnTo>
                    <a:pt x="29575" y="4619"/>
                  </a:lnTo>
                  <a:lnTo>
                    <a:pt x="29220" y="4282"/>
                  </a:lnTo>
                  <a:lnTo>
                    <a:pt x="28847" y="3980"/>
                  </a:lnTo>
                  <a:lnTo>
                    <a:pt x="28456" y="3660"/>
                  </a:lnTo>
                  <a:lnTo>
                    <a:pt x="28066" y="3376"/>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829;p26">
              <a:extLst>
                <a:ext uri="{FF2B5EF4-FFF2-40B4-BE49-F238E27FC236}">
                  <a16:creationId xmlns:a16="http://schemas.microsoft.com/office/drawing/2014/main" id="{D3F65219-97BB-73E6-BBE3-406E4663A3CC}"/>
                </a:ext>
              </a:extLst>
            </p:cNvPr>
            <p:cNvSpPr/>
            <p:nvPr/>
          </p:nvSpPr>
          <p:spPr>
            <a:xfrm>
              <a:off x="919925" y="2278800"/>
              <a:ext cx="49325" cy="49300"/>
            </a:xfrm>
            <a:custGeom>
              <a:rect l="l" t="t" r="r" b="b"/>
              <a:pathLst>
                <a:path w="1973" h="1971" extrusionOk="0">
                  <a:moveTo>
                    <a:pt x="978" y="0"/>
                  </a:moveTo>
                  <a:lnTo>
                    <a:pt x="782" y="36"/>
                  </a:lnTo>
                  <a:lnTo>
                    <a:pt x="605" y="89"/>
                  </a:lnTo>
                  <a:lnTo>
                    <a:pt x="427" y="178"/>
                  </a:lnTo>
                  <a:lnTo>
                    <a:pt x="285" y="302"/>
                  </a:lnTo>
                  <a:lnTo>
                    <a:pt x="161" y="444"/>
                  </a:lnTo>
                  <a:lnTo>
                    <a:pt x="72" y="604"/>
                  </a:lnTo>
                  <a:lnTo>
                    <a:pt x="19" y="800"/>
                  </a:lnTo>
                  <a:lnTo>
                    <a:pt x="1" y="995"/>
                  </a:lnTo>
                  <a:lnTo>
                    <a:pt x="19" y="1190"/>
                  </a:lnTo>
                  <a:lnTo>
                    <a:pt x="72" y="1368"/>
                  </a:lnTo>
                  <a:lnTo>
                    <a:pt x="161" y="1546"/>
                  </a:lnTo>
                  <a:lnTo>
                    <a:pt x="285" y="1688"/>
                  </a:lnTo>
                  <a:lnTo>
                    <a:pt x="427" y="1812"/>
                  </a:lnTo>
                  <a:lnTo>
                    <a:pt x="605" y="1901"/>
                  </a:lnTo>
                  <a:lnTo>
                    <a:pt x="782" y="1954"/>
                  </a:lnTo>
                  <a:lnTo>
                    <a:pt x="978" y="1972"/>
                  </a:lnTo>
                  <a:lnTo>
                    <a:pt x="1173" y="1954"/>
                  </a:lnTo>
                  <a:lnTo>
                    <a:pt x="1369" y="1901"/>
                  </a:lnTo>
                  <a:lnTo>
                    <a:pt x="1528" y="1812"/>
                  </a:lnTo>
                  <a:lnTo>
                    <a:pt x="1671" y="1688"/>
                  </a:lnTo>
                  <a:lnTo>
                    <a:pt x="1795" y="1546"/>
                  </a:lnTo>
                  <a:lnTo>
                    <a:pt x="1884" y="1368"/>
                  </a:lnTo>
                  <a:lnTo>
                    <a:pt x="1937" y="1190"/>
                  </a:lnTo>
                  <a:lnTo>
                    <a:pt x="1972" y="995"/>
                  </a:lnTo>
                  <a:lnTo>
                    <a:pt x="1937" y="800"/>
                  </a:lnTo>
                  <a:lnTo>
                    <a:pt x="1884" y="604"/>
                  </a:lnTo>
                  <a:lnTo>
                    <a:pt x="1795" y="444"/>
                  </a:lnTo>
                  <a:lnTo>
                    <a:pt x="1671" y="302"/>
                  </a:lnTo>
                  <a:lnTo>
                    <a:pt x="1528" y="178"/>
                  </a:lnTo>
                  <a:lnTo>
                    <a:pt x="1369" y="89"/>
                  </a:lnTo>
                  <a:lnTo>
                    <a:pt x="1173" y="36"/>
                  </a:lnTo>
                  <a:lnTo>
                    <a:pt x="978" y="0"/>
                  </a:lnTo>
                  <a:close/>
                </a:path>
              </a:pathLst>
            </a:cu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830;p26">
              <a:extLst>
                <a:ext uri="{FF2B5EF4-FFF2-40B4-BE49-F238E27FC236}">
                  <a16:creationId xmlns:a16="http://schemas.microsoft.com/office/drawing/2014/main" id="{B27B470A-A057-D015-DC9C-F482B344A89E}"/>
                </a:ext>
              </a:extLst>
            </p:cNvPr>
            <p:cNvSpPr/>
            <p:nvPr/>
          </p:nvSpPr>
          <p:spPr>
            <a:xfrm>
              <a:off x="1136200" y="2278800"/>
              <a:ext cx="49300" cy="49300"/>
            </a:xfrm>
            <a:custGeom>
              <a:rect l="l" t="t" r="r" b="b"/>
              <a:pathLst>
                <a:path w="1971" h="1971" extrusionOk="0">
                  <a:moveTo>
                    <a:pt x="995" y="0"/>
                  </a:moveTo>
                  <a:lnTo>
                    <a:pt x="782" y="36"/>
                  </a:lnTo>
                  <a:lnTo>
                    <a:pt x="604" y="89"/>
                  </a:lnTo>
                  <a:lnTo>
                    <a:pt x="444" y="178"/>
                  </a:lnTo>
                  <a:lnTo>
                    <a:pt x="285" y="302"/>
                  </a:lnTo>
                  <a:lnTo>
                    <a:pt x="178" y="444"/>
                  </a:lnTo>
                  <a:lnTo>
                    <a:pt x="89" y="604"/>
                  </a:lnTo>
                  <a:lnTo>
                    <a:pt x="18" y="800"/>
                  </a:lnTo>
                  <a:lnTo>
                    <a:pt x="0" y="995"/>
                  </a:lnTo>
                  <a:lnTo>
                    <a:pt x="18" y="1190"/>
                  </a:lnTo>
                  <a:lnTo>
                    <a:pt x="89" y="1368"/>
                  </a:lnTo>
                  <a:lnTo>
                    <a:pt x="178" y="1546"/>
                  </a:lnTo>
                  <a:lnTo>
                    <a:pt x="285" y="1688"/>
                  </a:lnTo>
                  <a:lnTo>
                    <a:pt x="444" y="1812"/>
                  </a:lnTo>
                  <a:lnTo>
                    <a:pt x="604" y="1901"/>
                  </a:lnTo>
                  <a:lnTo>
                    <a:pt x="782" y="1954"/>
                  </a:lnTo>
                  <a:lnTo>
                    <a:pt x="995" y="1972"/>
                  </a:lnTo>
                  <a:lnTo>
                    <a:pt x="1190" y="1954"/>
                  </a:lnTo>
                  <a:lnTo>
                    <a:pt x="1368" y="1901"/>
                  </a:lnTo>
                  <a:lnTo>
                    <a:pt x="1546" y="1812"/>
                  </a:lnTo>
                  <a:lnTo>
                    <a:pt x="1688" y="1688"/>
                  </a:lnTo>
                  <a:lnTo>
                    <a:pt x="1812" y="1546"/>
                  </a:lnTo>
                  <a:lnTo>
                    <a:pt x="1901" y="1368"/>
                  </a:lnTo>
                  <a:lnTo>
                    <a:pt x="1954" y="1190"/>
                  </a:lnTo>
                  <a:lnTo>
                    <a:pt x="1972" y="995"/>
                  </a:lnTo>
                  <a:lnTo>
                    <a:pt x="1954" y="800"/>
                  </a:lnTo>
                  <a:lnTo>
                    <a:pt x="1901" y="604"/>
                  </a:lnTo>
                  <a:lnTo>
                    <a:pt x="1812" y="444"/>
                  </a:lnTo>
                  <a:lnTo>
                    <a:pt x="1688" y="302"/>
                  </a:lnTo>
                  <a:lnTo>
                    <a:pt x="1546" y="178"/>
                  </a:lnTo>
                  <a:lnTo>
                    <a:pt x="1368" y="89"/>
                  </a:lnTo>
                  <a:lnTo>
                    <a:pt x="1190" y="36"/>
                  </a:lnTo>
                  <a:lnTo>
                    <a:pt x="995" y="0"/>
                  </a:lnTo>
                  <a:close/>
                </a:path>
              </a:pathLst>
            </a:cu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831;p26">
              <a:extLst>
                <a:ext uri="{FF2B5EF4-FFF2-40B4-BE49-F238E27FC236}">
                  <a16:creationId xmlns:a16="http://schemas.microsoft.com/office/drawing/2014/main" id="{F8EDE04B-B15F-DC6E-2324-32AE7FE78EC3}"/>
                </a:ext>
              </a:extLst>
            </p:cNvPr>
            <p:cNvSpPr/>
            <p:nvPr/>
          </p:nvSpPr>
          <p:spPr>
            <a:xfrm>
              <a:off x="961225" y="2390700"/>
              <a:ext cx="163000" cy="81725"/>
            </a:xfrm>
            <a:custGeom>
              <a:rect l="l" t="t" r="r" b="b"/>
              <a:pathLst>
                <a:path w="6520" h="3269" extrusionOk="0">
                  <a:moveTo>
                    <a:pt x="1" y="1"/>
                  </a:moveTo>
                  <a:lnTo>
                    <a:pt x="19" y="338"/>
                  </a:lnTo>
                  <a:lnTo>
                    <a:pt x="72" y="658"/>
                  </a:lnTo>
                  <a:lnTo>
                    <a:pt x="143" y="977"/>
                  </a:lnTo>
                  <a:lnTo>
                    <a:pt x="267" y="1262"/>
                  </a:lnTo>
                  <a:lnTo>
                    <a:pt x="392" y="1546"/>
                  </a:lnTo>
                  <a:lnTo>
                    <a:pt x="569" y="1830"/>
                  </a:lnTo>
                  <a:lnTo>
                    <a:pt x="747" y="2079"/>
                  </a:lnTo>
                  <a:lnTo>
                    <a:pt x="960" y="2310"/>
                  </a:lnTo>
                  <a:lnTo>
                    <a:pt x="1191" y="2523"/>
                  </a:lnTo>
                  <a:lnTo>
                    <a:pt x="1440" y="2700"/>
                  </a:lnTo>
                  <a:lnTo>
                    <a:pt x="1706" y="2860"/>
                  </a:lnTo>
                  <a:lnTo>
                    <a:pt x="1990" y="3002"/>
                  </a:lnTo>
                  <a:lnTo>
                    <a:pt x="2292" y="3109"/>
                  </a:lnTo>
                  <a:lnTo>
                    <a:pt x="2612" y="3198"/>
                  </a:lnTo>
                  <a:lnTo>
                    <a:pt x="2932" y="3251"/>
                  </a:lnTo>
                  <a:lnTo>
                    <a:pt x="3269" y="3269"/>
                  </a:lnTo>
                  <a:lnTo>
                    <a:pt x="3589" y="3251"/>
                  </a:lnTo>
                  <a:lnTo>
                    <a:pt x="3926" y="3198"/>
                  </a:lnTo>
                  <a:lnTo>
                    <a:pt x="4228" y="3109"/>
                  </a:lnTo>
                  <a:lnTo>
                    <a:pt x="4530" y="3002"/>
                  </a:lnTo>
                  <a:lnTo>
                    <a:pt x="4814" y="2860"/>
                  </a:lnTo>
                  <a:lnTo>
                    <a:pt x="5081" y="2700"/>
                  </a:lnTo>
                  <a:lnTo>
                    <a:pt x="5330" y="2523"/>
                  </a:lnTo>
                  <a:lnTo>
                    <a:pt x="5561" y="2310"/>
                  </a:lnTo>
                  <a:lnTo>
                    <a:pt x="5774" y="2079"/>
                  </a:lnTo>
                  <a:lnTo>
                    <a:pt x="5969" y="1830"/>
                  </a:lnTo>
                  <a:lnTo>
                    <a:pt x="6129" y="1546"/>
                  </a:lnTo>
                  <a:lnTo>
                    <a:pt x="6271" y="1262"/>
                  </a:lnTo>
                  <a:lnTo>
                    <a:pt x="6378" y="977"/>
                  </a:lnTo>
                  <a:lnTo>
                    <a:pt x="6449" y="658"/>
                  </a:lnTo>
                  <a:lnTo>
                    <a:pt x="6502" y="338"/>
                  </a:lnTo>
                  <a:lnTo>
                    <a:pt x="6520" y="1"/>
                  </a:lnTo>
                  <a:lnTo>
                    <a:pt x="5845" y="1"/>
                  </a:lnTo>
                  <a:lnTo>
                    <a:pt x="5827" y="267"/>
                  </a:lnTo>
                  <a:lnTo>
                    <a:pt x="5791" y="516"/>
                  </a:lnTo>
                  <a:lnTo>
                    <a:pt x="5738" y="764"/>
                  </a:lnTo>
                  <a:lnTo>
                    <a:pt x="5649" y="1013"/>
                  </a:lnTo>
                  <a:lnTo>
                    <a:pt x="5543" y="1226"/>
                  </a:lnTo>
                  <a:lnTo>
                    <a:pt x="5401" y="1439"/>
                  </a:lnTo>
                  <a:lnTo>
                    <a:pt x="5259" y="1652"/>
                  </a:lnTo>
                  <a:lnTo>
                    <a:pt x="5099" y="1830"/>
                  </a:lnTo>
                  <a:lnTo>
                    <a:pt x="4903" y="1990"/>
                  </a:lnTo>
                  <a:lnTo>
                    <a:pt x="4708" y="2150"/>
                  </a:lnTo>
                  <a:lnTo>
                    <a:pt x="4495" y="2274"/>
                  </a:lnTo>
                  <a:lnTo>
                    <a:pt x="4264" y="2381"/>
                  </a:lnTo>
                  <a:lnTo>
                    <a:pt x="4033" y="2470"/>
                  </a:lnTo>
                  <a:lnTo>
                    <a:pt x="3784" y="2541"/>
                  </a:lnTo>
                  <a:lnTo>
                    <a:pt x="3536" y="2576"/>
                  </a:lnTo>
                  <a:lnTo>
                    <a:pt x="3269" y="2594"/>
                  </a:lnTo>
                  <a:lnTo>
                    <a:pt x="3003" y="2576"/>
                  </a:lnTo>
                  <a:lnTo>
                    <a:pt x="2736" y="2541"/>
                  </a:lnTo>
                  <a:lnTo>
                    <a:pt x="2488" y="2470"/>
                  </a:lnTo>
                  <a:lnTo>
                    <a:pt x="2257" y="2381"/>
                  </a:lnTo>
                  <a:lnTo>
                    <a:pt x="2026" y="2274"/>
                  </a:lnTo>
                  <a:lnTo>
                    <a:pt x="1813" y="2150"/>
                  </a:lnTo>
                  <a:lnTo>
                    <a:pt x="1617" y="1990"/>
                  </a:lnTo>
                  <a:lnTo>
                    <a:pt x="1440" y="1830"/>
                  </a:lnTo>
                  <a:lnTo>
                    <a:pt x="1262" y="1652"/>
                  </a:lnTo>
                  <a:lnTo>
                    <a:pt x="1120" y="1439"/>
                  </a:lnTo>
                  <a:lnTo>
                    <a:pt x="995" y="1226"/>
                  </a:lnTo>
                  <a:lnTo>
                    <a:pt x="889" y="1013"/>
                  </a:lnTo>
                  <a:lnTo>
                    <a:pt x="800" y="764"/>
                  </a:lnTo>
                  <a:lnTo>
                    <a:pt x="729" y="516"/>
                  </a:lnTo>
                  <a:lnTo>
                    <a:pt x="693" y="267"/>
                  </a:lnTo>
                  <a:lnTo>
                    <a:pt x="676" y="1"/>
                  </a:lnTo>
                  <a:close/>
                </a:path>
              </a:pathLst>
            </a:custGeom>
            <a:solidFill>
              <a:srgbClr val="ED73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832;p26">
              <a:extLst>
                <a:ext uri="{FF2B5EF4-FFF2-40B4-BE49-F238E27FC236}">
                  <a16:creationId xmlns:a16="http://schemas.microsoft.com/office/drawing/2014/main" id="{B8C123B2-B962-140E-004A-04FE45911FE9}"/>
                </a:ext>
              </a:extLst>
            </p:cNvPr>
            <p:cNvSpPr/>
            <p:nvPr/>
          </p:nvSpPr>
          <p:spPr>
            <a:xfrm>
              <a:off x="596650" y="1713925"/>
              <a:ext cx="1143950" cy="629275"/>
            </a:xfrm>
            <a:custGeom>
              <a:rect l="l" t="t" r="r" b="b"/>
              <a:pathLst>
                <a:path w="45758" h="25171" extrusionOk="0">
                  <a:moveTo>
                    <a:pt x="8491" y="1"/>
                  </a:moveTo>
                  <a:lnTo>
                    <a:pt x="8189" y="36"/>
                  </a:lnTo>
                  <a:lnTo>
                    <a:pt x="7905" y="90"/>
                  </a:lnTo>
                  <a:lnTo>
                    <a:pt x="7621" y="178"/>
                  </a:lnTo>
                  <a:lnTo>
                    <a:pt x="7336" y="285"/>
                  </a:lnTo>
                  <a:lnTo>
                    <a:pt x="7070" y="427"/>
                  </a:lnTo>
                  <a:lnTo>
                    <a:pt x="6821" y="587"/>
                  </a:lnTo>
                  <a:lnTo>
                    <a:pt x="6590" y="782"/>
                  </a:lnTo>
                  <a:lnTo>
                    <a:pt x="6377" y="995"/>
                  </a:lnTo>
                  <a:lnTo>
                    <a:pt x="6182" y="1244"/>
                  </a:lnTo>
                  <a:lnTo>
                    <a:pt x="6004" y="1511"/>
                  </a:lnTo>
                  <a:lnTo>
                    <a:pt x="5844" y="1795"/>
                  </a:lnTo>
                  <a:lnTo>
                    <a:pt x="5720" y="2079"/>
                  </a:lnTo>
                  <a:lnTo>
                    <a:pt x="5649" y="2381"/>
                  </a:lnTo>
                  <a:lnTo>
                    <a:pt x="5578" y="2683"/>
                  </a:lnTo>
                  <a:lnTo>
                    <a:pt x="5560" y="2985"/>
                  </a:lnTo>
                  <a:lnTo>
                    <a:pt x="5560" y="3287"/>
                  </a:lnTo>
                  <a:lnTo>
                    <a:pt x="5578" y="3571"/>
                  </a:lnTo>
                  <a:lnTo>
                    <a:pt x="5649" y="3873"/>
                  </a:lnTo>
                  <a:lnTo>
                    <a:pt x="5720" y="4157"/>
                  </a:lnTo>
                  <a:lnTo>
                    <a:pt x="5844" y="4441"/>
                  </a:lnTo>
                  <a:lnTo>
                    <a:pt x="5969" y="4708"/>
                  </a:lnTo>
                  <a:lnTo>
                    <a:pt x="6146" y="4957"/>
                  </a:lnTo>
                  <a:lnTo>
                    <a:pt x="6324" y="5205"/>
                  </a:lnTo>
                  <a:lnTo>
                    <a:pt x="6537" y="5418"/>
                  </a:lnTo>
                  <a:lnTo>
                    <a:pt x="6786" y="5614"/>
                  </a:lnTo>
                  <a:lnTo>
                    <a:pt x="7052" y="5791"/>
                  </a:lnTo>
                  <a:lnTo>
                    <a:pt x="7372" y="6005"/>
                  </a:lnTo>
                  <a:lnTo>
                    <a:pt x="7852" y="6324"/>
                  </a:lnTo>
                  <a:lnTo>
                    <a:pt x="8083" y="6502"/>
                  </a:lnTo>
                  <a:lnTo>
                    <a:pt x="8278" y="6662"/>
                  </a:lnTo>
                  <a:lnTo>
                    <a:pt x="8420" y="6804"/>
                  </a:lnTo>
                  <a:lnTo>
                    <a:pt x="8438" y="6875"/>
                  </a:lnTo>
                  <a:lnTo>
                    <a:pt x="8438" y="6911"/>
                  </a:lnTo>
                  <a:lnTo>
                    <a:pt x="7781" y="6733"/>
                  </a:lnTo>
                  <a:lnTo>
                    <a:pt x="7070" y="6573"/>
                  </a:lnTo>
                  <a:lnTo>
                    <a:pt x="6342" y="6413"/>
                  </a:lnTo>
                  <a:lnTo>
                    <a:pt x="5631" y="6289"/>
                  </a:lnTo>
                  <a:lnTo>
                    <a:pt x="4974" y="6182"/>
                  </a:lnTo>
                  <a:lnTo>
                    <a:pt x="4370" y="6093"/>
                  </a:lnTo>
                  <a:lnTo>
                    <a:pt x="3890" y="6040"/>
                  </a:lnTo>
                  <a:lnTo>
                    <a:pt x="3517" y="6005"/>
                  </a:lnTo>
                  <a:lnTo>
                    <a:pt x="3180" y="6005"/>
                  </a:lnTo>
                  <a:lnTo>
                    <a:pt x="2842" y="6040"/>
                  </a:lnTo>
                  <a:lnTo>
                    <a:pt x="2523" y="6093"/>
                  </a:lnTo>
                  <a:lnTo>
                    <a:pt x="2203" y="6182"/>
                  </a:lnTo>
                  <a:lnTo>
                    <a:pt x="1901" y="6307"/>
                  </a:lnTo>
                  <a:lnTo>
                    <a:pt x="1617" y="6449"/>
                  </a:lnTo>
                  <a:lnTo>
                    <a:pt x="1350" y="6609"/>
                  </a:lnTo>
                  <a:lnTo>
                    <a:pt x="1102" y="6804"/>
                  </a:lnTo>
                  <a:lnTo>
                    <a:pt x="871" y="6999"/>
                  </a:lnTo>
                  <a:lnTo>
                    <a:pt x="675" y="7230"/>
                  </a:lnTo>
                  <a:lnTo>
                    <a:pt x="480" y="7479"/>
                  </a:lnTo>
                  <a:lnTo>
                    <a:pt x="338" y="7745"/>
                  </a:lnTo>
                  <a:lnTo>
                    <a:pt x="196" y="8030"/>
                  </a:lnTo>
                  <a:lnTo>
                    <a:pt x="107" y="8314"/>
                  </a:lnTo>
                  <a:lnTo>
                    <a:pt x="36" y="8634"/>
                  </a:lnTo>
                  <a:lnTo>
                    <a:pt x="0" y="8953"/>
                  </a:lnTo>
                  <a:lnTo>
                    <a:pt x="0" y="9273"/>
                  </a:lnTo>
                  <a:lnTo>
                    <a:pt x="36" y="9575"/>
                  </a:lnTo>
                  <a:lnTo>
                    <a:pt x="107" y="9877"/>
                  </a:lnTo>
                  <a:lnTo>
                    <a:pt x="196" y="10179"/>
                  </a:lnTo>
                  <a:lnTo>
                    <a:pt x="320" y="10463"/>
                  </a:lnTo>
                  <a:lnTo>
                    <a:pt x="480" y="10730"/>
                  </a:lnTo>
                  <a:lnTo>
                    <a:pt x="658" y="10978"/>
                  </a:lnTo>
                  <a:lnTo>
                    <a:pt x="853" y="11209"/>
                  </a:lnTo>
                  <a:lnTo>
                    <a:pt x="1084" y="11422"/>
                  </a:lnTo>
                  <a:lnTo>
                    <a:pt x="1333" y="11618"/>
                  </a:lnTo>
                  <a:lnTo>
                    <a:pt x="1599" y="11795"/>
                  </a:lnTo>
                  <a:lnTo>
                    <a:pt x="1883" y="11937"/>
                  </a:lnTo>
                  <a:lnTo>
                    <a:pt x="2185" y="12062"/>
                  </a:lnTo>
                  <a:lnTo>
                    <a:pt x="2505" y="12151"/>
                  </a:lnTo>
                  <a:lnTo>
                    <a:pt x="2842" y="12222"/>
                  </a:lnTo>
                  <a:lnTo>
                    <a:pt x="3180" y="12257"/>
                  </a:lnTo>
                  <a:lnTo>
                    <a:pt x="3606" y="12257"/>
                  </a:lnTo>
                  <a:lnTo>
                    <a:pt x="4121" y="12239"/>
                  </a:lnTo>
                  <a:lnTo>
                    <a:pt x="5223" y="12168"/>
                  </a:lnTo>
                  <a:lnTo>
                    <a:pt x="6360" y="12062"/>
                  </a:lnTo>
                  <a:lnTo>
                    <a:pt x="6626" y="12062"/>
                  </a:lnTo>
                  <a:lnTo>
                    <a:pt x="6608" y="12080"/>
                  </a:lnTo>
                  <a:lnTo>
                    <a:pt x="6519" y="12115"/>
                  </a:lnTo>
                  <a:lnTo>
                    <a:pt x="6200" y="12222"/>
                  </a:lnTo>
                  <a:lnTo>
                    <a:pt x="5880" y="12364"/>
                  </a:lnTo>
                  <a:lnTo>
                    <a:pt x="5596" y="12541"/>
                  </a:lnTo>
                  <a:lnTo>
                    <a:pt x="5311" y="12719"/>
                  </a:lnTo>
                  <a:lnTo>
                    <a:pt x="5063" y="12932"/>
                  </a:lnTo>
                  <a:lnTo>
                    <a:pt x="4850" y="13163"/>
                  </a:lnTo>
                  <a:lnTo>
                    <a:pt x="4637" y="13412"/>
                  </a:lnTo>
                  <a:lnTo>
                    <a:pt x="4459" y="13678"/>
                  </a:lnTo>
                  <a:lnTo>
                    <a:pt x="4317" y="13945"/>
                  </a:lnTo>
                  <a:lnTo>
                    <a:pt x="4192" y="14229"/>
                  </a:lnTo>
                  <a:lnTo>
                    <a:pt x="4104" y="14531"/>
                  </a:lnTo>
                  <a:lnTo>
                    <a:pt x="4050" y="14833"/>
                  </a:lnTo>
                  <a:lnTo>
                    <a:pt x="4015" y="15135"/>
                  </a:lnTo>
                  <a:lnTo>
                    <a:pt x="4015" y="15455"/>
                  </a:lnTo>
                  <a:lnTo>
                    <a:pt x="4050" y="15774"/>
                  </a:lnTo>
                  <a:lnTo>
                    <a:pt x="4121" y="16076"/>
                  </a:lnTo>
                  <a:lnTo>
                    <a:pt x="4228" y="16378"/>
                  </a:lnTo>
                  <a:lnTo>
                    <a:pt x="4370" y="16662"/>
                  </a:lnTo>
                  <a:lnTo>
                    <a:pt x="4530" y="16929"/>
                  </a:lnTo>
                  <a:lnTo>
                    <a:pt x="4725" y="17178"/>
                  </a:lnTo>
                  <a:lnTo>
                    <a:pt x="4938" y="17391"/>
                  </a:lnTo>
                  <a:lnTo>
                    <a:pt x="5169" y="17586"/>
                  </a:lnTo>
                  <a:lnTo>
                    <a:pt x="5418" y="17764"/>
                  </a:lnTo>
                  <a:lnTo>
                    <a:pt x="5685" y="17924"/>
                  </a:lnTo>
                  <a:lnTo>
                    <a:pt x="5986" y="18048"/>
                  </a:lnTo>
                  <a:lnTo>
                    <a:pt x="6288" y="18137"/>
                  </a:lnTo>
                  <a:lnTo>
                    <a:pt x="6590" y="18208"/>
                  </a:lnTo>
                  <a:lnTo>
                    <a:pt x="6910" y="18261"/>
                  </a:lnTo>
                  <a:lnTo>
                    <a:pt x="7248" y="18261"/>
                  </a:lnTo>
                  <a:lnTo>
                    <a:pt x="7585" y="18243"/>
                  </a:lnTo>
                  <a:lnTo>
                    <a:pt x="7923" y="18190"/>
                  </a:lnTo>
                  <a:lnTo>
                    <a:pt x="8260" y="18119"/>
                  </a:lnTo>
                  <a:lnTo>
                    <a:pt x="8544" y="18012"/>
                  </a:lnTo>
                  <a:lnTo>
                    <a:pt x="8917" y="17870"/>
                  </a:lnTo>
                  <a:lnTo>
                    <a:pt x="9326" y="17710"/>
                  </a:lnTo>
                  <a:lnTo>
                    <a:pt x="9770" y="17497"/>
                  </a:lnTo>
                  <a:lnTo>
                    <a:pt x="10267" y="17266"/>
                  </a:lnTo>
                  <a:lnTo>
                    <a:pt x="10782" y="17018"/>
                  </a:lnTo>
                  <a:lnTo>
                    <a:pt x="11315" y="16733"/>
                  </a:lnTo>
                  <a:lnTo>
                    <a:pt x="11866" y="16449"/>
                  </a:lnTo>
                  <a:lnTo>
                    <a:pt x="12417" y="16130"/>
                  </a:lnTo>
                  <a:lnTo>
                    <a:pt x="12950" y="15810"/>
                  </a:lnTo>
                  <a:lnTo>
                    <a:pt x="13482" y="15472"/>
                  </a:lnTo>
                  <a:lnTo>
                    <a:pt x="13998" y="15135"/>
                  </a:lnTo>
                  <a:lnTo>
                    <a:pt x="14459" y="14797"/>
                  </a:lnTo>
                  <a:lnTo>
                    <a:pt x="14903" y="14460"/>
                  </a:lnTo>
                  <a:lnTo>
                    <a:pt x="15294" y="14122"/>
                  </a:lnTo>
                  <a:lnTo>
                    <a:pt x="15614" y="13803"/>
                  </a:lnTo>
                  <a:lnTo>
                    <a:pt x="15969" y="13891"/>
                  </a:lnTo>
                  <a:lnTo>
                    <a:pt x="15756" y="14069"/>
                  </a:lnTo>
                  <a:lnTo>
                    <a:pt x="15543" y="14282"/>
                  </a:lnTo>
                  <a:lnTo>
                    <a:pt x="15365" y="14495"/>
                  </a:lnTo>
                  <a:lnTo>
                    <a:pt x="15205" y="14726"/>
                  </a:lnTo>
                  <a:lnTo>
                    <a:pt x="15063" y="14975"/>
                  </a:lnTo>
                  <a:lnTo>
                    <a:pt x="14957" y="15224"/>
                  </a:lnTo>
                  <a:lnTo>
                    <a:pt x="14850" y="15490"/>
                  </a:lnTo>
                  <a:lnTo>
                    <a:pt x="14797" y="15756"/>
                  </a:lnTo>
                  <a:lnTo>
                    <a:pt x="14744" y="16041"/>
                  </a:lnTo>
                  <a:lnTo>
                    <a:pt x="14726" y="16325"/>
                  </a:lnTo>
                  <a:lnTo>
                    <a:pt x="14726" y="16591"/>
                  </a:lnTo>
                  <a:lnTo>
                    <a:pt x="14761" y="16876"/>
                  </a:lnTo>
                  <a:lnTo>
                    <a:pt x="14815" y="17160"/>
                  </a:lnTo>
                  <a:lnTo>
                    <a:pt x="14903" y="17444"/>
                  </a:lnTo>
                  <a:lnTo>
                    <a:pt x="15010" y="17710"/>
                  </a:lnTo>
                  <a:lnTo>
                    <a:pt x="15152" y="17977"/>
                  </a:lnTo>
                  <a:lnTo>
                    <a:pt x="15330" y="18243"/>
                  </a:lnTo>
                  <a:lnTo>
                    <a:pt x="15525" y="18474"/>
                  </a:lnTo>
                  <a:lnTo>
                    <a:pt x="15738" y="18705"/>
                  </a:lnTo>
                  <a:lnTo>
                    <a:pt x="15969" y="18901"/>
                  </a:lnTo>
                  <a:lnTo>
                    <a:pt x="16236" y="19060"/>
                  </a:lnTo>
                  <a:lnTo>
                    <a:pt x="16484" y="19202"/>
                  </a:lnTo>
                  <a:lnTo>
                    <a:pt x="16769" y="19309"/>
                  </a:lnTo>
                  <a:lnTo>
                    <a:pt x="17053" y="19398"/>
                  </a:lnTo>
                  <a:lnTo>
                    <a:pt x="17337" y="19469"/>
                  </a:lnTo>
                  <a:lnTo>
                    <a:pt x="17639" y="19504"/>
                  </a:lnTo>
                  <a:lnTo>
                    <a:pt x="17941" y="19504"/>
                  </a:lnTo>
                  <a:lnTo>
                    <a:pt x="18225" y="19469"/>
                  </a:lnTo>
                  <a:lnTo>
                    <a:pt x="18527" y="19416"/>
                  </a:lnTo>
                  <a:lnTo>
                    <a:pt x="18829" y="19327"/>
                  </a:lnTo>
                  <a:lnTo>
                    <a:pt x="19113" y="19220"/>
                  </a:lnTo>
                  <a:lnTo>
                    <a:pt x="19397" y="19060"/>
                  </a:lnTo>
                  <a:lnTo>
                    <a:pt x="20517" y="18403"/>
                  </a:lnTo>
                  <a:lnTo>
                    <a:pt x="21334" y="17906"/>
                  </a:lnTo>
                  <a:lnTo>
                    <a:pt x="22222" y="17355"/>
                  </a:lnTo>
                  <a:lnTo>
                    <a:pt x="22684" y="17035"/>
                  </a:lnTo>
                  <a:lnTo>
                    <a:pt x="23145" y="16733"/>
                  </a:lnTo>
                  <a:lnTo>
                    <a:pt x="23590" y="16396"/>
                  </a:lnTo>
                  <a:lnTo>
                    <a:pt x="24016" y="16058"/>
                  </a:lnTo>
                  <a:lnTo>
                    <a:pt x="24424" y="15721"/>
                  </a:lnTo>
                  <a:lnTo>
                    <a:pt x="24797" y="15383"/>
                  </a:lnTo>
                  <a:lnTo>
                    <a:pt x="25135" y="15046"/>
                  </a:lnTo>
                  <a:lnTo>
                    <a:pt x="25419" y="14708"/>
                  </a:lnTo>
                  <a:lnTo>
                    <a:pt x="25881" y="14691"/>
                  </a:lnTo>
                  <a:lnTo>
                    <a:pt x="25739" y="14851"/>
                  </a:lnTo>
                  <a:lnTo>
                    <a:pt x="25543" y="15099"/>
                  </a:lnTo>
                  <a:lnTo>
                    <a:pt x="25384" y="15366"/>
                  </a:lnTo>
                  <a:lnTo>
                    <a:pt x="25259" y="15650"/>
                  </a:lnTo>
                  <a:lnTo>
                    <a:pt x="25153" y="15934"/>
                  </a:lnTo>
                  <a:lnTo>
                    <a:pt x="25064" y="16236"/>
                  </a:lnTo>
                  <a:lnTo>
                    <a:pt x="25028" y="16520"/>
                  </a:lnTo>
                  <a:lnTo>
                    <a:pt x="25011" y="16822"/>
                  </a:lnTo>
                  <a:lnTo>
                    <a:pt x="25011" y="17124"/>
                  </a:lnTo>
                  <a:lnTo>
                    <a:pt x="25064" y="17426"/>
                  </a:lnTo>
                  <a:lnTo>
                    <a:pt x="25117" y="17710"/>
                  </a:lnTo>
                  <a:lnTo>
                    <a:pt x="25224" y="17995"/>
                  </a:lnTo>
                  <a:lnTo>
                    <a:pt x="25348" y="18279"/>
                  </a:lnTo>
                  <a:lnTo>
                    <a:pt x="25490" y="18545"/>
                  </a:lnTo>
                  <a:lnTo>
                    <a:pt x="25668" y="18794"/>
                  </a:lnTo>
                  <a:lnTo>
                    <a:pt x="25863" y="19043"/>
                  </a:lnTo>
                  <a:lnTo>
                    <a:pt x="26094" y="19256"/>
                  </a:lnTo>
                  <a:lnTo>
                    <a:pt x="26361" y="19451"/>
                  </a:lnTo>
                  <a:lnTo>
                    <a:pt x="26609" y="19611"/>
                  </a:lnTo>
                  <a:lnTo>
                    <a:pt x="26893" y="19753"/>
                  </a:lnTo>
                  <a:lnTo>
                    <a:pt x="27178" y="19860"/>
                  </a:lnTo>
                  <a:lnTo>
                    <a:pt x="27462" y="19931"/>
                  </a:lnTo>
                  <a:lnTo>
                    <a:pt x="27764" y="19984"/>
                  </a:lnTo>
                  <a:lnTo>
                    <a:pt x="28066" y="20002"/>
                  </a:lnTo>
                  <a:lnTo>
                    <a:pt x="28350" y="19984"/>
                  </a:lnTo>
                  <a:lnTo>
                    <a:pt x="28652" y="19949"/>
                  </a:lnTo>
                  <a:lnTo>
                    <a:pt x="28936" y="19877"/>
                  </a:lnTo>
                  <a:lnTo>
                    <a:pt x="29220" y="19789"/>
                  </a:lnTo>
                  <a:lnTo>
                    <a:pt x="29487" y="19664"/>
                  </a:lnTo>
                  <a:lnTo>
                    <a:pt x="29753" y="19504"/>
                  </a:lnTo>
                  <a:lnTo>
                    <a:pt x="30002" y="19327"/>
                  </a:lnTo>
                  <a:lnTo>
                    <a:pt x="30233" y="19114"/>
                  </a:lnTo>
                  <a:lnTo>
                    <a:pt x="30464" y="18883"/>
                  </a:lnTo>
                  <a:lnTo>
                    <a:pt x="30641" y="18652"/>
                  </a:lnTo>
                  <a:lnTo>
                    <a:pt x="30855" y="18332"/>
                  </a:lnTo>
                  <a:lnTo>
                    <a:pt x="30606" y="18847"/>
                  </a:lnTo>
                  <a:lnTo>
                    <a:pt x="30411" y="19309"/>
                  </a:lnTo>
                  <a:lnTo>
                    <a:pt x="30233" y="19700"/>
                  </a:lnTo>
                  <a:lnTo>
                    <a:pt x="30126" y="20037"/>
                  </a:lnTo>
                  <a:lnTo>
                    <a:pt x="30055" y="20339"/>
                  </a:lnTo>
                  <a:lnTo>
                    <a:pt x="30002" y="20659"/>
                  </a:lnTo>
                  <a:lnTo>
                    <a:pt x="29984" y="20961"/>
                  </a:lnTo>
                  <a:lnTo>
                    <a:pt x="30002" y="21263"/>
                  </a:lnTo>
                  <a:lnTo>
                    <a:pt x="30055" y="21565"/>
                  </a:lnTo>
                  <a:lnTo>
                    <a:pt x="30126" y="21849"/>
                  </a:lnTo>
                  <a:lnTo>
                    <a:pt x="30215" y="22133"/>
                  </a:lnTo>
                  <a:lnTo>
                    <a:pt x="30357" y="22418"/>
                  </a:lnTo>
                  <a:lnTo>
                    <a:pt x="30499" y="22666"/>
                  </a:lnTo>
                  <a:lnTo>
                    <a:pt x="30677" y="22915"/>
                  </a:lnTo>
                  <a:lnTo>
                    <a:pt x="30872" y="23146"/>
                  </a:lnTo>
                  <a:lnTo>
                    <a:pt x="31085" y="23341"/>
                  </a:lnTo>
                  <a:lnTo>
                    <a:pt x="31334" y="23537"/>
                  </a:lnTo>
                  <a:lnTo>
                    <a:pt x="31601" y="23697"/>
                  </a:lnTo>
                  <a:lnTo>
                    <a:pt x="31867" y="23821"/>
                  </a:lnTo>
                  <a:lnTo>
                    <a:pt x="32169" y="23927"/>
                  </a:lnTo>
                  <a:lnTo>
                    <a:pt x="32471" y="24016"/>
                  </a:lnTo>
                  <a:lnTo>
                    <a:pt x="32755" y="24052"/>
                  </a:lnTo>
                  <a:lnTo>
                    <a:pt x="33057" y="24070"/>
                  </a:lnTo>
                  <a:lnTo>
                    <a:pt x="33341" y="24070"/>
                  </a:lnTo>
                  <a:lnTo>
                    <a:pt x="33626" y="24016"/>
                  </a:lnTo>
                  <a:lnTo>
                    <a:pt x="33910" y="23963"/>
                  </a:lnTo>
                  <a:lnTo>
                    <a:pt x="34176" y="23874"/>
                  </a:lnTo>
                  <a:lnTo>
                    <a:pt x="34425" y="23750"/>
                  </a:lnTo>
                  <a:lnTo>
                    <a:pt x="34709" y="23608"/>
                  </a:lnTo>
                  <a:lnTo>
                    <a:pt x="34958" y="23430"/>
                  </a:lnTo>
                  <a:lnTo>
                    <a:pt x="35189" y="23217"/>
                  </a:lnTo>
                  <a:lnTo>
                    <a:pt x="35420" y="23004"/>
                  </a:lnTo>
                  <a:lnTo>
                    <a:pt x="35615" y="22737"/>
                  </a:lnTo>
                  <a:lnTo>
                    <a:pt x="35775" y="22471"/>
                  </a:lnTo>
                  <a:lnTo>
                    <a:pt x="35917" y="22187"/>
                  </a:lnTo>
                  <a:lnTo>
                    <a:pt x="36041" y="21867"/>
                  </a:lnTo>
                  <a:lnTo>
                    <a:pt x="36041" y="21814"/>
                  </a:lnTo>
                  <a:lnTo>
                    <a:pt x="36361" y="22631"/>
                  </a:lnTo>
                  <a:lnTo>
                    <a:pt x="36574" y="23128"/>
                  </a:lnTo>
                  <a:lnTo>
                    <a:pt x="36805" y="23625"/>
                  </a:lnTo>
                  <a:lnTo>
                    <a:pt x="36929" y="23874"/>
                  </a:lnTo>
                  <a:lnTo>
                    <a:pt x="37054" y="24105"/>
                  </a:lnTo>
                  <a:lnTo>
                    <a:pt x="37196" y="24336"/>
                  </a:lnTo>
                  <a:lnTo>
                    <a:pt x="37338" y="24531"/>
                  </a:lnTo>
                  <a:lnTo>
                    <a:pt x="37498" y="24709"/>
                  </a:lnTo>
                  <a:lnTo>
                    <a:pt x="37658" y="24851"/>
                  </a:lnTo>
                  <a:lnTo>
                    <a:pt x="37818" y="24958"/>
                  </a:lnTo>
                  <a:lnTo>
                    <a:pt x="37995" y="25047"/>
                  </a:lnTo>
                  <a:lnTo>
                    <a:pt x="38279" y="25118"/>
                  </a:lnTo>
                  <a:lnTo>
                    <a:pt x="38564" y="25153"/>
                  </a:lnTo>
                  <a:lnTo>
                    <a:pt x="38848" y="25171"/>
                  </a:lnTo>
                  <a:lnTo>
                    <a:pt x="39114" y="25153"/>
                  </a:lnTo>
                  <a:lnTo>
                    <a:pt x="39292" y="24975"/>
                  </a:lnTo>
                  <a:lnTo>
                    <a:pt x="39487" y="24816"/>
                  </a:lnTo>
                  <a:lnTo>
                    <a:pt x="39683" y="24656"/>
                  </a:lnTo>
                  <a:lnTo>
                    <a:pt x="39878" y="24496"/>
                  </a:lnTo>
                  <a:lnTo>
                    <a:pt x="40091" y="24372"/>
                  </a:lnTo>
                  <a:lnTo>
                    <a:pt x="40304" y="24229"/>
                  </a:lnTo>
                  <a:lnTo>
                    <a:pt x="40535" y="24105"/>
                  </a:lnTo>
                  <a:lnTo>
                    <a:pt x="40766" y="23999"/>
                  </a:lnTo>
                  <a:lnTo>
                    <a:pt x="40997" y="23910"/>
                  </a:lnTo>
                  <a:lnTo>
                    <a:pt x="41246" y="23821"/>
                  </a:lnTo>
                  <a:lnTo>
                    <a:pt x="41495" y="23750"/>
                  </a:lnTo>
                  <a:lnTo>
                    <a:pt x="41761" y="23679"/>
                  </a:lnTo>
                  <a:lnTo>
                    <a:pt x="42010" y="23643"/>
                  </a:lnTo>
                  <a:lnTo>
                    <a:pt x="42276" y="23608"/>
                  </a:lnTo>
                  <a:lnTo>
                    <a:pt x="42543" y="23590"/>
                  </a:lnTo>
                  <a:lnTo>
                    <a:pt x="42827" y="23572"/>
                  </a:lnTo>
                  <a:lnTo>
                    <a:pt x="43111" y="23590"/>
                  </a:lnTo>
                  <a:lnTo>
                    <a:pt x="43413" y="23608"/>
                  </a:lnTo>
                  <a:lnTo>
                    <a:pt x="43679" y="23643"/>
                  </a:lnTo>
                  <a:lnTo>
                    <a:pt x="43946" y="23714"/>
                  </a:lnTo>
                  <a:lnTo>
                    <a:pt x="44195" y="23785"/>
                  </a:lnTo>
                  <a:lnTo>
                    <a:pt x="44443" y="23874"/>
                  </a:lnTo>
                  <a:lnTo>
                    <a:pt x="44674" y="23981"/>
                  </a:lnTo>
                  <a:lnTo>
                    <a:pt x="44887" y="24087"/>
                  </a:lnTo>
                  <a:lnTo>
                    <a:pt x="44994" y="23803"/>
                  </a:lnTo>
                  <a:lnTo>
                    <a:pt x="45083" y="23483"/>
                  </a:lnTo>
                  <a:lnTo>
                    <a:pt x="45171" y="23110"/>
                  </a:lnTo>
                  <a:lnTo>
                    <a:pt x="45260" y="22702"/>
                  </a:lnTo>
                  <a:lnTo>
                    <a:pt x="45331" y="22240"/>
                  </a:lnTo>
                  <a:lnTo>
                    <a:pt x="45402" y="21778"/>
                  </a:lnTo>
                  <a:lnTo>
                    <a:pt x="45527" y="20730"/>
                  </a:lnTo>
                  <a:lnTo>
                    <a:pt x="45633" y="19611"/>
                  </a:lnTo>
                  <a:lnTo>
                    <a:pt x="45704" y="18439"/>
                  </a:lnTo>
                  <a:lnTo>
                    <a:pt x="45740" y="17249"/>
                  </a:lnTo>
                  <a:lnTo>
                    <a:pt x="45758" y="16041"/>
                  </a:lnTo>
                  <a:lnTo>
                    <a:pt x="45758" y="15685"/>
                  </a:lnTo>
                  <a:lnTo>
                    <a:pt x="45740" y="15330"/>
                  </a:lnTo>
                  <a:lnTo>
                    <a:pt x="45704" y="14975"/>
                  </a:lnTo>
                  <a:lnTo>
                    <a:pt x="45669" y="14620"/>
                  </a:lnTo>
                  <a:lnTo>
                    <a:pt x="45598" y="14264"/>
                  </a:lnTo>
                  <a:lnTo>
                    <a:pt x="45545" y="13927"/>
                  </a:lnTo>
                  <a:lnTo>
                    <a:pt x="45473" y="13589"/>
                  </a:lnTo>
                  <a:lnTo>
                    <a:pt x="45385" y="13270"/>
                  </a:lnTo>
                  <a:lnTo>
                    <a:pt x="45278" y="12932"/>
                  </a:lnTo>
                  <a:lnTo>
                    <a:pt x="45171" y="12612"/>
                  </a:lnTo>
                  <a:lnTo>
                    <a:pt x="45047" y="12293"/>
                  </a:lnTo>
                  <a:lnTo>
                    <a:pt x="44923" y="11991"/>
                  </a:lnTo>
                  <a:lnTo>
                    <a:pt x="44781" y="11689"/>
                  </a:lnTo>
                  <a:lnTo>
                    <a:pt x="44639" y="11387"/>
                  </a:lnTo>
                  <a:lnTo>
                    <a:pt x="44479" y="11103"/>
                  </a:lnTo>
                  <a:lnTo>
                    <a:pt x="44319" y="10818"/>
                  </a:lnTo>
                  <a:lnTo>
                    <a:pt x="44141" y="10552"/>
                  </a:lnTo>
                  <a:lnTo>
                    <a:pt x="43964" y="10285"/>
                  </a:lnTo>
                  <a:lnTo>
                    <a:pt x="43768" y="10019"/>
                  </a:lnTo>
                  <a:lnTo>
                    <a:pt x="43573" y="9770"/>
                  </a:lnTo>
                  <a:lnTo>
                    <a:pt x="43360" y="9539"/>
                  </a:lnTo>
                  <a:lnTo>
                    <a:pt x="43147" y="9309"/>
                  </a:lnTo>
                  <a:lnTo>
                    <a:pt x="42916" y="9078"/>
                  </a:lnTo>
                  <a:lnTo>
                    <a:pt x="42702" y="8864"/>
                  </a:lnTo>
                  <a:lnTo>
                    <a:pt x="42454" y="8651"/>
                  </a:lnTo>
                  <a:lnTo>
                    <a:pt x="42223" y="8456"/>
                  </a:lnTo>
                  <a:lnTo>
                    <a:pt x="41956" y="8278"/>
                  </a:lnTo>
                  <a:lnTo>
                    <a:pt x="41708" y="8101"/>
                  </a:lnTo>
                  <a:lnTo>
                    <a:pt x="41441" y="7941"/>
                  </a:lnTo>
                  <a:lnTo>
                    <a:pt x="41175" y="7781"/>
                  </a:lnTo>
                  <a:lnTo>
                    <a:pt x="40908" y="7639"/>
                  </a:lnTo>
                  <a:lnTo>
                    <a:pt x="40624" y="7497"/>
                  </a:lnTo>
                  <a:lnTo>
                    <a:pt x="40571" y="7159"/>
                  </a:lnTo>
                  <a:lnTo>
                    <a:pt x="40500" y="6822"/>
                  </a:lnTo>
                  <a:lnTo>
                    <a:pt x="40375" y="6466"/>
                  </a:lnTo>
                  <a:lnTo>
                    <a:pt x="40216" y="6147"/>
                  </a:lnTo>
                  <a:lnTo>
                    <a:pt x="40020" y="5809"/>
                  </a:lnTo>
                  <a:lnTo>
                    <a:pt x="39789" y="5489"/>
                  </a:lnTo>
                  <a:lnTo>
                    <a:pt x="39523" y="5187"/>
                  </a:lnTo>
                  <a:lnTo>
                    <a:pt x="39239" y="4886"/>
                  </a:lnTo>
                  <a:lnTo>
                    <a:pt x="38919" y="4584"/>
                  </a:lnTo>
                  <a:lnTo>
                    <a:pt x="38564" y="4299"/>
                  </a:lnTo>
                  <a:lnTo>
                    <a:pt x="38173" y="4015"/>
                  </a:lnTo>
                  <a:lnTo>
                    <a:pt x="37764" y="3731"/>
                  </a:lnTo>
                  <a:lnTo>
                    <a:pt x="37320" y="3482"/>
                  </a:lnTo>
                  <a:lnTo>
                    <a:pt x="36841" y="3216"/>
                  </a:lnTo>
                  <a:lnTo>
                    <a:pt x="36343" y="2985"/>
                  </a:lnTo>
                  <a:lnTo>
                    <a:pt x="35828" y="2736"/>
                  </a:lnTo>
                  <a:lnTo>
                    <a:pt x="35278" y="2523"/>
                  </a:lnTo>
                  <a:lnTo>
                    <a:pt x="34709" y="2310"/>
                  </a:lnTo>
                  <a:lnTo>
                    <a:pt x="34123" y="2115"/>
                  </a:lnTo>
                  <a:lnTo>
                    <a:pt x="33519" y="1919"/>
                  </a:lnTo>
                  <a:lnTo>
                    <a:pt x="32880" y="1759"/>
                  </a:lnTo>
                  <a:lnTo>
                    <a:pt x="32222" y="1599"/>
                  </a:lnTo>
                  <a:lnTo>
                    <a:pt x="31565" y="1440"/>
                  </a:lnTo>
                  <a:lnTo>
                    <a:pt x="30872" y="1315"/>
                  </a:lnTo>
                  <a:lnTo>
                    <a:pt x="30162" y="1191"/>
                  </a:lnTo>
                  <a:lnTo>
                    <a:pt x="29451" y="1084"/>
                  </a:lnTo>
                  <a:lnTo>
                    <a:pt x="28705" y="995"/>
                  </a:lnTo>
                  <a:lnTo>
                    <a:pt x="27959" y="924"/>
                  </a:lnTo>
                  <a:lnTo>
                    <a:pt x="27195" y="871"/>
                  </a:lnTo>
                  <a:lnTo>
                    <a:pt x="26432" y="818"/>
                  </a:lnTo>
                  <a:lnTo>
                    <a:pt x="25632" y="800"/>
                  </a:lnTo>
                  <a:lnTo>
                    <a:pt x="24851" y="782"/>
                  </a:lnTo>
                  <a:lnTo>
                    <a:pt x="24780" y="782"/>
                  </a:lnTo>
                  <a:lnTo>
                    <a:pt x="23998" y="800"/>
                  </a:lnTo>
                  <a:lnTo>
                    <a:pt x="23199" y="818"/>
                  </a:lnTo>
                  <a:lnTo>
                    <a:pt x="22399" y="853"/>
                  </a:lnTo>
                  <a:lnTo>
                    <a:pt x="21582" y="907"/>
                  </a:lnTo>
                  <a:lnTo>
                    <a:pt x="20747" y="978"/>
                  </a:lnTo>
                  <a:lnTo>
                    <a:pt x="19930" y="1066"/>
                  </a:lnTo>
                  <a:lnTo>
                    <a:pt x="19113" y="1155"/>
                  </a:lnTo>
                  <a:lnTo>
                    <a:pt x="18296" y="1280"/>
                  </a:lnTo>
                  <a:lnTo>
                    <a:pt x="17497" y="1404"/>
                  </a:lnTo>
                  <a:lnTo>
                    <a:pt x="16733" y="1528"/>
                  </a:lnTo>
                  <a:lnTo>
                    <a:pt x="15987" y="1688"/>
                  </a:lnTo>
                  <a:lnTo>
                    <a:pt x="15259" y="1848"/>
                  </a:lnTo>
                  <a:lnTo>
                    <a:pt x="14584" y="2008"/>
                  </a:lnTo>
                  <a:lnTo>
                    <a:pt x="13927" y="2203"/>
                  </a:lnTo>
                  <a:lnTo>
                    <a:pt x="13340" y="2399"/>
                  </a:lnTo>
                  <a:lnTo>
                    <a:pt x="12790" y="2594"/>
                  </a:lnTo>
                  <a:lnTo>
                    <a:pt x="12044" y="1884"/>
                  </a:lnTo>
                  <a:lnTo>
                    <a:pt x="11333" y="1280"/>
                  </a:lnTo>
                  <a:lnTo>
                    <a:pt x="10711" y="782"/>
                  </a:lnTo>
                  <a:lnTo>
                    <a:pt x="10463" y="587"/>
                  </a:lnTo>
                  <a:lnTo>
                    <a:pt x="10232" y="445"/>
                  </a:lnTo>
                  <a:lnTo>
                    <a:pt x="9965" y="303"/>
                  </a:lnTo>
                  <a:lnTo>
                    <a:pt x="9681" y="178"/>
                  </a:lnTo>
                  <a:lnTo>
                    <a:pt x="9379" y="90"/>
                  </a:lnTo>
                  <a:lnTo>
                    <a:pt x="9077" y="36"/>
                  </a:lnTo>
                  <a:lnTo>
                    <a:pt x="8793" y="1"/>
                  </a:lnTo>
                  <a:close/>
                </a:path>
              </a:pathLst>
            </a:custGeom>
            <a:solidFill>
              <a:srgbClr val="ED73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833;p26">
              <a:extLst>
                <a:ext uri="{FF2B5EF4-FFF2-40B4-BE49-F238E27FC236}">
                  <a16:creationId xmlns:a16="http://schemas.microsoft.com/office/drawing/2014/main" id="{7C1D3806-929D-12BE-ABC4-B6F40E6A995F}"/>
                </a:ext>
              </a:extLst>
            </p:cNvPr>
            <p:cNvSpPr/>
            <p:nvPr/>
          </p:nvSpPr>
          <p:spPr>
            <a:xfrm>
              <a:off x="596650" y="1713925"/>
              <a:ext cx="1143950" cy="629275"/>
            </a:xfrm>
            <a:custGeom>
              <a:rect l="l" t="t" r="r" b="b"/>
              <a:pathLst>
                <a:path w="45758" h="25171" fill="none" extrusionOk="0">
                  <a:moveTo>
                    <a:pt x="40624" y="7497"/>
                  </a:moveTo>
                  <a:lnTo>
                    <a:pt x="40624" y="7497"/>
                  </a:lnTo>
                  <a:lnTo>
                    <a:pt x="40571" y="7159"/>
                  </a:lnTo>
                  <a:lnTo>
                    <a:pt x="40500" y="6822"/>
                  </a:lnTo>
                  <a:lnTo>
                    <a:pt x="40375" y="6466"/>
                  </a:lnTo>
                  <a:lnTo>
                    <a:pt x="40216" y="6147"/>
                  </a:lnTo>
                  <a:lnTo>
                    <a:pt x="40020" y="5809"/>
                  </a:lnTo>
                  <a:lnTo>
                    <a:pt x="39789" y="5489"/>
                  </a:lnTo>
                  <a:lnTo>
                    <a:pt x="39523" y="5187"/>
                  </a:lnTo>
                  <a:lnTo>
                    <a:pt x="39239" y="4886"/>
                  </a:lnTo>
                  <a:lnTo>
                    <a:pt x="38919" y="4584"/>
                  </a:lnTo>
                  <a:lnTo>
                    <a:pt x="38564" y="4299"/>
                  </a:lnTo>
                  <a:lnTo>
                    <a:pt x="38173" y="4015"/>
                  </a:lnTo>
                  <a:lnTo>
                    <a:pt x="37764" y="3731"/>
                  </a:lnTo>
                  <a:lnTo>
                    <a:pt x="37320" y="3482"/>
                  </a:lnTo>
                  <a:lnTo>
                    <a:pt x="36841" y="3216"/>
                  </a:lnTo>
                  <a:lnTo>
                    <a:pt x="36343" y="2985"/>
                  </a:lnTo>
                  <a:lnTo>
                    <a:pt x="35828" y="2736"/>
                  </a:lnTo>
                  <a:lnTo>
                    <a:pt x="35278" y="2523"/>
                  </a:lnTo>
                  <a:lnTo>
                    <a:pt x="34709" y="2310"/>
                  </a:lnTo>
                  <a:lnTo>
                    <a:pt x="34123" y="2115"/>
                  </a:lnTo>
                  <a:lnTo>
                    <a:pt x="33519" y="1919"/>
                  </a:lnTo>
                  <a:lnTo>
                    <a:pt x="32880" y="1759"/>
                  </a:lnTo>
                  <a:lnTo>
                    <a:pt x="32222" y="1599"/>
                  </a:lnTo>
                  <a:lnTo>
                    <a:pt x="31565" y="1440"/>
                  </a:lnTo>
                  <a:lnTo>
                    <a:pt x="30872" y="1315"/>
                  </a:lnTo>
                  <a:lnTo>
                    <a:pt x="30162" y="1191"/>
                  </a:lnTo>
                  <a:lnTo>
                    <a:pt x="29451" y="1084"/>
                  </a:lnTo>
                  <a:lnTo>
                    <a:pt x="28705" y="995"/>
                  </a:lnTo>
                  <a:lnTo>
                    <a:pt x="27959" y="924"/>
                  </a:lnTo>
                  <a:lnTo>
                    <a:pt x="27195" y="871"/>
                  </a:lnTo>
                  <a:lnTo>
                    <a:pt x="26432" y="818"/>
                  </a:lnTo>
                  <a:lnTo>
                    <a:pt x="25632" y="800"/>
                  </a:lnTo>
                  <a:lnTo>
                    <a:pt x="24851" y="782"/>
                  </a:lnTo>
                  <a:lnTo>
                    <a:pt x="24851" y="782"/>
                  </a:lnTo>
                  <a:lnTo>
                    <a:pt x="24780" y="782"/>
                  </a:lnTo>
                  <a:lnTo>
                    <a:pt x="24780" y="782"/>
                  </a:lnTo>
                  <a:lnTo>
                    <a:pt x="23998" y="800"/>
                  </a:lnTo>
                  <a:lnTo>
                    <a:pt x="23199" y="818"/>
                  </a:lnTo>
                  <a:lnTo>
                    <a:pt x="22399" y="853"/>
                  </a:lnTo>
                  <a:lnTo>
                    <a:pt x="21582" y="907"/>
                  </a:lnTo>
                  <a:lnTo>
                    <a:pt x="20747" y="978"/>
                  </a:lnTo>
                  <a:lnTo>
                    <a:pt x="19930" y="1066"/>
                  </a:lnTo>
                  <a:lnTo>
                    <a:pt x="19113" y="1155"/>
                  </a:lnTo>
                  <a:lnTo>
                    <a:pt x="18296" y="1280"/>
                  </a:lnTo>
                  <a:lnTo>
                    <a:pt x="17497" y="1404"/>
                  </a:lnTo>
                  <a:lnTo>
                    <a:pt x="16733" y="1528"/>
                  </a:lnTo>
                  <a:lnTo>
                    <a:pt x="15987" y="1688"/>
                  </a:lnTo>
                  <a:lnTo>
                    <a:pt x="15259" y="1848"/>
                  </a:lnTo>
                  <a:lnTo>
                    <a:pt x="14584" y="2008"/>
                  </a:lnTo>
                  <a:lnTo>
                    <a:pt x="13927" y="2203"/>
                  </a:lnTo>
                  <a:lnTo>
                    <a:pt x="13340" y="2399"/>
                  </a:lnTo>
                  <a:lnTo>
                    <a:pt x="12790" y="2594"/>
                  </a:lnTo>
                  <a:lnTo>
                    <a:pt x="12790" y="2594"/>
                  </a:lnTo>
                  <a:lnTo>
                    <a:pt x="12044" y="1884"/>
                  </a:lnTo>
                  <a:lnTo>
                    <a:pt x="11333" y="1280"/>
                  </a:lnTo>
                  <a:lnTo>
                    <a:pt x="10711" y="782"/>
                  </a:lnTo>
                  <a:lnTo>
                    <a:pt x="10463" y="587"/>
                  </a:lnTo>
                  <a:lnTo>
                    <a:pt x="10232" y="445"/>
                  </a:lnTo>
                  <a:lnTo>
                    <a:pt x="10232" y="445"/>
                  </a:lnTo>
                  <a:lnTo>
                    <a:pt x="9965" y="303"/>
                  </a:lnTo>
                  <a:lnTo>
                    <a:pt x="9681" y="178"/>
                  </a:lnTo>
                  <a:lnTo>
                    <a:pt x="9379" y="90"/>
                  </a:lnTo>
                  <a:lnTo>
                    <a:pt x="9077" y="36"/>
                  </a:lnTo>
                  <a:lnTo>
                    <a:pt x="8793" y="1"/>
                  </a:lnTo>
                  <a:lnTo>
                    <a:pt x="8491" y="1"/>
                  </a:lnTo>
                  <a:lnTo>
                    <a:pt x="8189" y="36"/>
                  </a:lnTo>
                  <a:lnTo>
                    <a:pt x="7905" y="90"/>
                  </a:lnTo>
                  <a:lnTo>
                    <a:pt x="7621" y="178"/>
                  </a:lnTo>
                  <a:lnTo>
                    <a:pt x="7336" y="285"/>
                  </a:lnTo>
                  <a:lnTo>
                    <a:pt x="7070" y="427"/>
                  </a:lnTo>
                  <a:lnTo>
                    <a:pt x="6821" y="587"/>
                  </a:lnTo>
                  <a:lnTo>
                    <a:pt x="6590" y="782"/>
                  </a:lnTo>
                  <a:lnTo>
                    <a:pt x="6377" y="995"/>
                  </a:lnTo>
                  <a:lnTo>
                    <a:pt x="6182" y="1244"/>
                  </a:lnTo>
                  <a:lnTo>
                    <a:pt x="6004" y="1511"/>
                  </a:lnTo>
                  <a:lnTo>
                    <a:pt x="6004" y="1511"/>
                  </a:lnTo>
                  <a:lnTo>
                    <a:pt x="5844" y="1795"/>
                  </a:lnTo>
                  <a:lnTo>
                    <a:pt x="5720" y="2079"/>
                  </a:lnTo>
                  <a:lnTo>
                    <a:pt x="5649" y="2381"/>
                  </a:lnTo>
                  <a:lnTo>
                    <a:pt x="5578" y="2683"/>
                  </a:lnTo>
                  <a:lnTo>
                    <a:pt x="5560" y="2985"/>
                  </a:lnTo>
                  <a:lnTo>
                    <a:pt x="5560" y="3287"/>
                  </a:lnTo>
                  <a:lnTo>
                    <a:pt x="5578" y="3571"/>
                  </a:lnTo>
                  <a:lnTo>
                    <a:pt x="5649" y="3873"/>
                  </a:lnTo>
                  <a:lnTo>
                    <a:pt x="5720" y="4157"/>
                  </a:lnTo>
                  <a:lnTo>
                    <a:pt x="5844" y="4441"/>
                  </a:lnTo>
                  <a:lnTo>
                    <a:pt x="5969" y="4708"/>
                  </a:lnTo>
                  <a:lnTo>
                    <a:pt x="6146" y="4957"/>
                  </a:lnTo>
                  <a:lnTo>
                    <a:pt x="6324" y="5205"/>
                  </a:lnTo>
                  <a:lnTo>
                    <a:pt x="6537" y="5418"/>
                  </a:lnTo>
                  <a:lnTo>
                    <a:pt x="6786" y="5614"/>
                  </a:lnTo>
                  <a:lnTo>
                    <a:pt x="7052" y="5791"/>
                  </a:lnTo>
                  <a:lnTo>
                    <a:pt x="7052" y="5791"/>
                  </a:lnTo>
                  <a:lnTo>
                    <a:pt x="7372" y="6005"/>
                  </a:lnTo>
                  <a:lnTo>
                    <a:pt x="7852" y="6324"/>
                  </a:lnTo>
                  <a:lnTo>
                    <a:pt x="8083" y="6502"/>
                  </a:lnTo>
                  <a:lnTo>
                    <a:pt x="8278" y="6662"/>
                  </a:lnTo>
                  <a:lnTo>
                    <a:pt x="8420" y="6804"/>
                  </a:lnTo>
                  <a:lnTo>
                    <a:pt x="8438" y="6875"/>
                  </a:lnTo>
                  <a:lnTo>
                    <a:pt x="8438" y="6911"/>
                  </a:lnTo>
                  <a:lnTo>
                    <a:pt x="8438" y="6911"/>
                  </a:lnTo>
                  <a:lnTo>
                    <a:pt x="7781" y="6733"/>
                  </a:lnTo>
                  <a:lnTo>
                    <a:pt x="7070" y="6573"/>
                  </a:lnTo>
                  <a:lnTo>
                    <a:pt x="6342" y="6413"/>
                  </a:lnTo>
                  <a:lnTo>
                    <a:pt x="5631" y="6289"/>
                  </a:lnTo>
                  <a:lnTo>
                    <a:pt x="4974" y="6182"/>
                  </a:lnTo>
                  <a:lnTo>
                    <a:pt x="4370" y="6093"/>
                  </a:lnTo>
                  <a:lnTo>
                    <a:pt x="3890" y="6040"/>
                  </a:lnTo>
                  <a:lnTo>
                    <a:pt x="3517" y="6005"/>
                  </a:lnTo>
                  <a:lnTo>
                    <a:pt x="3517" y="6005"/>
                  </a:lnTo>
                  <a:lnTo>
                    <a:pt x="3180" y="6005"/>
                  </a:lnTo>
                  <a:lnTo>
                    <a:pt x="2842" y="6040"/>
                  </a:lnTo>
                  <a:lnTo>
                    <a:pt x="2523" y="6093"/>
                  </a:lnTo>
                  <a:lnTo>
                    <a:pt x="2203" y="6182"/>
                  </a:lnTo>
                  <a:lnTo>
                    <a:pt x="1901" y="6307"/>
                  </a:lnTo>
                  <a:lnTo>
                    <a:pt x="1617" y="6449"/>
                  </a:lnTo>
                  <a:lnTo>
                    <a:pt x="1350" y="6609"/>
                  </a:lnTo>
                  <a:lnTo>
                    <a:pt x="1102" y="6804"/>
                  </a:lnTo>
                  <a:lnTo>
                    <a:pt x="871" y="6999"/>
                  </a:lnTo>
                  <a:lnTo>
                    <a:pt x="675" y="7230"/>
                  </a:lnTo>
                  <a:lnTo>
                    <a:pt x="480" y="7479"/>
                  </a:lnTo>
                  <a:lnTo>
                    <a:pt x="338" y="7745"/>
                  </a:lnTo>
                  <a:lnTo>
                    <a:pt x="196" y="8030"/>
                  </a:lnTo>
                  <a:lnTo>
                    <a:pt x="107" y="8314"/>
                  </a:lnTo>
                  <a:lnTo>
                    <a:pt x="36" y="8634"/>
                  </a:lnTo>
                  <a:lnTo>
                    <a:pt x="0" y="8953"/>
                  </a:lnTo>
                  <a:lnTo>
                    <a:pt x="0" y="8953"/>
                  </a:lnTo>
                  <a:lnTo>
                    <a:pt x="0" y="9273"/>
                  </a:lnTo>
                  <a:lnTo>
                    <a:pt x="36" y="9575"/>
                  </a:lnTo>
                  <a:lnTo>
                    <a:pt x="107" y="9877"/>
                  </a:lnTo>
                  <a:lnTo>
                    <a:pt x="196" y="10179"/>
                  </a:lnTo>
                  <a:lnTo>
                    <a:pt x="320" y="10463"/>
                  </a:lnTo>
                  <a:lnTo>
                    <a:pt x="480" y="10730"/>
                  </a:lnTo>
                  <a:lnTo>
                    <a:pt x="658" y="10978"/>
                  </a:lnTo>
                  <a:lnTo>
                    <a:pt x="853" y="11209"/>
                  </a:lnTo>
                  <a:lnTo>
                    <a:pt x="1084" y="11422"/>
                  </a:lnTo>
                  <a:lnTo>
                    <a:pt x="1333" y="11618"/>
                  </a:lnTo>
                  <a:lnTo>
                    <a:pt x="1599" y="11795"/>
                  </a:lnTo>
                  <a:lnTo>
                    <a:pt x="1883" y="11937"/>
                  </a:lnTo>
                  <a:lnTo>
                    <a:pt x="2185" y="12062"/>
                  </a:lnTo>
                  <a:lnTo>
                    <a:pt x="2505" y="12151"/>
                  </a:lnTo>
                  <a:lnTo>
                    <a:pt x="2842" y="12222"/>
                  </a:lnTo>
                  <a:lnTo>
                    <a:pt x="3180" y="12257"/>
                  </a:lnTo>
                  <a:lnTo>
                    <a:pt x="3180" y="12257"/>
                  </a:lnTo>
                  <a:lnTo>
                    <a:pt x="3606" y="12257"/>
                  </a:lnTo>
                  <a:lnTo>
                    <a:pt x="4121" y="12239"/>
                  </a:lnTo>
                  <a:lnTo>
                    <a:pt x="5223" y="12168"/>
                  </a:lnTo>
                  <a:lnTo>
                    <a:pt x="5223" y="12168"/>
                  </a:lnTo>
                  <a:lnTo>
                    <a:pt x="6360" y="12062"/>
                  </a:lnTo>
                  <a:lnTo>
                    <a:pt x="6519" y="12062"/>
                  </a:lnTo>
                  <a:lnTo>
                    <a:pt x="6608" y="12062"/>
                  </a:lnTo>
                  <a:lnTo>
                    <a:pt x="6626" y="12062"/>
                  </a:lnTo>
                  <a:lnTo>
                    <a:pt x="6608" y="12080"/>
                  </a:lnTo>
                  <a:lnTo>
                    <a:pt x="6519" y="12115"/>
                  </a:lnTo>
                  <a:lnTo>
                    <a:pt x="6519" y="12115"/>
                  </a:lnTo>
                  <a:lnTo>
                    <a:pt x="6200" y="12222"/>
                  </a:lnTo>
                  <a:lnTo>
                    <a:pt x="5880" y="12364"/>
                  </a:lnTo>
                  <a:lnTo>
                    <a:pt x="5596" y="12541"/>
                  </a:lnTo>
                  <a:lnTo>
                    <a:pt x="5311" y="12719"/>
                  </a:lnTo>
                  <a:lnTo>
                    <a:pt x="5063" y="12932"/>
                  </a:lnTo>
                  <a:lnTo>
                    <a:pt x="4850" y="13163"/>
                  </a:lnTo>
                  <a:lnTo>
                    <a:pt x="4637" y="13412"/>
                  </a:lnTo>
                  <a:lnTo>
                    <a:pt x="4459" y="13678"/>
                  </a:lnTo>
                  <a:lnTo>
                    <a:pt x="4317" y="13945"/>
                  </a:lnTo>
                  <a:lnTo>
                    <a:pt x="4192" y="14229"/>
                  </a:lnTo>
                  <a:lnTo>
                    <a:pt x="4104" y="14531"/>
                  </a:lnTo>
                  <a:lnTo>
                    <a:pt x="4050" y="14833"/>
                  </a:lnTo>
                  <a:lnTo>
                    <a:pt x="4015" y="15135"/>
                  </a:lnTo>
                  <a:lnTo>
                    <a:pt x="4015" y="15455"/>
                  </a:lnTo>
                  <a:lnTo>
                    <a:pt x="4050" y="15774"/>
                  </a:lnTo>
                  <a:lnTo>
                    <a:pt x="4121" y="16076"/>
                  </a:lnTo>
                  <a:lnTo>
                    <a:pt x="4121" y="16076"/>
                  </a:lnTo>
                  <a:lnTo>
                    <a:pt x="4228" y="16378"/>
                  </a:lnTo>
                  <a:lnTo>
                    <a:pt x="4370" y="16662"/>
                  </a:lnTo>
                  <a:lnTo>
                    <a:pt x="4530" y="16929"/>
                  </a:lnTo>
                  <a:lnTo>
                    <a:pt x="4725" y="17178"/>
                  </a:lnTo>
                  <a:lnTo>
                    <a:pt x="4938" y="17391"/>
                  </a:lnTo>
                  <a:lnTo>
                    <a:pt x="5169" y="17586"/>
                  </a:lnTo>
                  <a:lnTo>
                    <a:pt x="5418" y="17764"/>
                  </a:lnTo>
                  <a:lnTo>
                    <a:pt x="5685" y="17924"/>
                  </a:lnTo>
                  <a:lnTo>
                    <a:pt x="5986" y="18048"/>
                  </a:lnTo>
                  <a:lnTo>
                    <a:pt x="6288" y="18137"/>
                  </a:lnTo>
                  <a:lnTo>
                    <a:pt x="6590" y="18208"/>
                  </a:lnTo>
                  <a:lnTo>
                    <a:pt x="6910" y="18261"/>
                  </a:lnTo>
                  <a:lnTo>
                    <a:pt x="7248" y="18261"/>
                  </a:lnTo>
                  <a:lnTo>
                    <a:pt x="7585" y="18243"/>
                  </a:lnTo>
                  <a:lnTo>
                    <a:pt x="7923" y="18190"/>
                  </a:lnTo>
                  <a:lnTo>
                    <a:pt x="8260" y="18119"/>
                  </a:lnTo>
                  <a:lnTo>
                    <a:pt x="8260" y="18119"/>
                  </a:lnTo>
                  <a:lnTo>
                    <a:pt x="8544" y="18012"/>
                  </a:lnTo>
                  <a:lnTo>
                    <a:pt x="8917" y="17870"/>
                  </a:lnTo>
                  <a:lnTo>
                    <a:pt x="9326" y="17710"/>
                  </a:lnTo>
                  <a:lnTo>
                    <a:pt x="9770" y="17497"/>
                  </a:lnTo>
                  <a:lnTo>
                    <a:pt x="10267" y="17266"/>
                  </a:lnTo>
                  <a:lnTo>
                    <a:pt x="10782" y="17018"/>
                  </a:lnTo>
                  <a:lnTo>
                    <a:pt x="11315" y="16733"/>
                  </a:lnTo>
                  <a:lnTo>
                    <a:pt x="11866" y="16449"/>
                  </a:lnTo>
                  <a:lnTo>
                    <a:pt x="12417" y="16130"/>
                  </a:lnTo>
                  <a:lnTo>
                    <a:pt x="12950" y="15810"/>
                  </a:lnTo>
                  <a:lnTo>
                    <a:pt x="13482" y="15472"/>
                  </a:lnTo>
                  <a:lnTo>
                    <a:pt x="13998" y="15135"/>
                  </a:lnTo>
                  <a:lnTo>
                    <a:pt x="14459" y="14797"/>
                  </a:lnTo>
                  <a:lnTo>
                    <a:pt x="14903" y="14460"/>
                  </a:lnTo>
                  <a:lnTo>
                    <a:pt x="15294" y="14122"/>
                  </a:lnTo>
                  <a:lnTo>
                    <a:pt x="15614" y="13803"/>
                  </a:lnTo>
                  <a:lnTo>
                    <a:pt x="15614" y="13803"/>
                  </a:lnTo>
                  <a:lnTo>
                    <a:pt x="15969" y="13891"/>
                  </a:lnTo>
                  <a:lnTo>
                    <a:pt x="15969" y="13891"/>
                  </a:lnTo>
                  <a:lnTo>
                    <a:pt x="15756" y="14069"/>
                  </a:lnTo>
                  <a:lnTo>
                    <a:pt x="15543" y="14282"/>
                  </a:lnTo>
                  <a:lnTo>
                    <a:pt x="15365" y="14495"/>
                  </a:lnTo>
                  <a:lnTo>
                    <a:pt x="15205" y="14726"/>
                  </a:lnTo>
                  <a:lnTo>
                    <a:pt x="15063" y="14975"/>
                  </a:lnTo>
                  <a:lnTo>
                    <a:pt x="14957" y="15224"/>
                  </a:lnTo>
                  <a:lnTo>
                    <a:pt x="14850" y="15490"/>
                  </a:lnTo>
                  <a:lnTo>
                    <a:pt x="14797" y="15756"/>
                  </a:lnTo>
                  <a:lnTo>
                    <a:pt x="14744" y="16041"/>
                  </a:lnTo>
                  <a:lnTo>
                    <a:pt x="14726" y="16325"/>
                  </a:lnTo>
                  <a:lnTo>
                    <a:pt x="14726" y="16591"/>
                  </a:lnTo>
                  <a:lnTo>
                    <a:pt x="14761" y="16876"/>
                  </a:lnTo>
                  <a:lnTo>
                    <a:pt x="14815" y="17160"/>
                  </a:lnTo>
                  <a:lnTo>
                    <a:pt x="14903" y="17444"/>
                  </a:lnTo>
                  <a:lnTo>
                    <a:pt x="15010" y="17710"/>
                  </a:lnTo>
                  <a:lnTo>
                    <a:pt x="15152" y="17977"/>
                  </a:lnTo>
                  <a:lnTo>
                    <a:pt x="15152" y="17977"/>
                  </a:lnTo>
                  <a:lnTo>
                    <a:pt x="15330" y="18243"/>
                  </a:lnTo>
                  <a:lnTo>
                    <a:pt x="15525" y="18474"/>
                  </a:lnTo>
                  <a:lnTo>
                    <a:pt x="15738" y="18705"/>
                  </a:lnTo>
                  <a:lnTo>
                    <a:pt x="15969" y="18901"/>
                  </a:lnTo>
                  <a:lnTo>
                    <a:pt x="16236" y="19060"/>
                  </a:lnTo>
                  <a:lnTo>
                    <a:pt x="16484" y="19202"/>
                  </a:lnTo>
                  <a:lnTo>
                    <a:pt x="16769" y="19309"/>
                  </a:lnTo>
                  <a:lnTo>
                    <a:pt x="17053" y="19398"/>
                  </a:lnTo>
                  <a:lnTo>
                    <a:pt x="17337" y="19469"/>
                  </a:lnTo>
                  <a:lnTo>
                    <a:pt x="17639" y="19504"/>
                  </a:lnTo>
                  <a:lnTo>
                    <a:pt x="17941" y="19504"/>
                  </a:lnTo>
                  <a:lnTo>
                    <a:pt x="18225" y="19469"/>
                  </a:lnTo>
                  <a:lnTo>
                    <a:pt x="18527" y="19416"/>
                  </a:lnTo>
                  <a:lnTo>
                    <a:pt x="18829" y="19327"/>
                  </a:lnTo>
                  <a:lnTo>
                    <a:pt x="19113" y="19220"/>
                  </a:lnTo>
                  <a:lnTo>
                    <a:pt x="19397" y="19060"/>
                  </a:lnTo>
                  <a:lnTo>
                    <a:pt x="19397" y="19060"/>
                  </a:lnTo>
                  <a:lnTo>
                    <a:pt x="20517" y="18403"/>
                  </a:lnTo>
                  <a:lnTo>
                    <a:pt x="21334" y="17906"/>
                  </a:lnTo>
                  <a:lnTo>
                    <a:pt x="22222" y="17355"/>
                  </a:lnTo>
                  <a:lnTo>
                    <a:pt x="22684" y="17035"/>
                  </a:lnTo>
                  <a:lnTo>
                    <a:pt x="23145" y="16733"/>
                  </a:lnTo>
                  <a:lnTo>
                    <a:pt x="23590" y="16396"/>
                  </a:lnTo>
                  <a:lnTo>
                    <a:pt x="24016" y="16058"/>
                  </a:lnTo>
                  <a:lnTo>
                    <a:pt x="24424" y="15721"/>
                  </a:lnTo>
                  <a:lnTo>
                    <a:pt x="24797" y="15383"/>
                  </a:lnTo>
                  <a:lnTo>
                    <a:pt x="25135" y="15046"/>
                  </a:lnTo>
                  <a:lnTo>
                    <a:pt x="25419" y="14708"/>
                  </a:lnTo>
                  <a:lnTo>
                    <a:pt x="25419" y="14708"/>
                  </a:lnTo>
                  <a:lnTo>
                    <a:pt x="25881" y="14691"/>
                  </a:lnTo>
                  <a:lnTo>
                    <a:pt x="25881" y="14691"/>
                  </a:lnTo>
                  <a:lnTo>
                    <a:pt x="25739" y="14851"/>
                  </a:lnTo>
                  <a:lnTo>
                    <a:pt x="25739" y="14851"/>
                  </a:lnTo>
                  <a:lnTo>
                    <a:pt x="25543" y="15099"/>
                  </a:lnTo>
                  <a:lnTo>
                    <a:pt x="25384" y="15366"/>
                  </a:lnTo>
                  <a:lnTo>
                    <a:pt x="25259" y="15650"/>
                  </a:lnTo>
                  <a:lnTo>
                    <a:pt x="25153" y="15934"/>
                  </a:lnTo>
                  <a:lnTo>
                    <a:pt x="25064" y="16236"/>
                  </a:lnTo>
                  <a:lnTo>
                    <a:pt x="25028" y="16520"/>
                  </a:lnTo>
                  <a:lnTo>
                    <a:pt x="25011" y="16822"/>
                  </a:lnTo>
                  <a:lnTo>
                    <a:pt x="25011" y="17124"/>
                  </a:lnTo>
                  <a:lnTo>
                    <a:pt x="25064" y="17426"/>
                  </a:lnTo>
                  <a:lnTo>
                    <a:pt x="25117" y="17710"/>
                  </a:lnTo>
                  <a:lnTo>
                    <a:pt x="25224" y="17995"/>
                  </a:lnTo>
                  <a:lnTo>
                    <a:pt x="25348" y="18279"/>
                  </a:lnTo>
                  <a:lnTo>
                    <a:pt x="25490" y="18545"/>
                  </a:lnTo>
                  <a:lnTo>
                    <a:pt x="25668" y="18794"/>
                  </a:lnTo>
                  <a:lnTo>
                    <a:pt x="25863" y="19043"/>
                  </a:lnTo>
                  <a:lnTo>
                    <a:pt x="26094" y="19256"/>
                  </a:lnTo>
                  <a:lnTo>
                    <a:pt x="26094" y="19256"/>
                  </a:lnTo>
                  <a:lnTo>
                    <a:pt x="26361" y="19451"/>
                  </a:lnTo>
                  <a:lnTo>
                    <a:pt x="26609" y="19611"/>
                  </a:lnTo>
                  <a:lnTo>
                    <a:pt x="26893" y="19753"/>
                  </a:lnTo>
                  <a:lnTo>
                    <a:pt x="27178" y="19860"/>
                  </a:lnTo>
                  <a:lnTo>
                    <a:pt x="27462" y="19931"/>
                  </a:lnTo>
                  <a:lnTo>
                    <a:pt x="27764" y="19984"/>
                  </a:lnTo>
                  <a:lnTo>
                    <a:pt x="28066" y="20002"/>
                  </a:lnTo>
                  <a:lnTo>
                    <a:pt x="28350" y="19984"/>
                  </a:lnTo>
                  <a:lnTo>
                    <a:pt x="28652" y="19949"/>
                  </a:lnTo>
                  <a:lnTo>
                    <a:pt x="28936" y="19877"/>
                  </a:lnTo>
                  <a:lnTo>
                    <a:pt x="29220" y="19789"/>
                  </a:lnTo>
                  <a:lnTo>
                    <a:pt x="29487" y="19664"/>
                  </a:lnTo>
                  <a:lnTo>
                    <a:pt x="29753" y="19504"/>
                  </a:lnTo>
                  <a:lnTo>
                    <a:pt x="30002" y="19327"/>
                  </a:lnTo>
                  <a:lnTo>
                    <a:pt x="30233" y="19114"/>
                  </a:lnTo>
                  <a:lnTo>
                    <a:pt x="30464" y="18883"/>
                  </a:lnTo>
                  <a:lnTo>
                    <a:pt x="30464" y="18883"/>
                  </a:lnTo>
                  <a:lnTo>
                    <a:pt x="30641" y="18652"/>
                  </a:lnTo>
                  <a:lnTo>
                    <a:pt x="30855" y="18332"/>
                  </a:lnTo>
                  <a:lnTo>
                    <a:pt x="30855" y="18332"/>
                  </a:lnTo>
                  <a:lnTo>
                    <a:pt x="30606" y="18847"/>
                  </a:lnTo>
                  <a:lnTo>
                    <a:pt x="30411" y="19309"/>
                  </a:lnTo>
                  <a:lnTo>
                    <a:pt x="30233" y="19700"/>
                  </a:lnTo>
                  <a:lnTo>
                    <a:pt x="30126" y="20037"/>
                  </a:lnTo>
                  <a:lnTo>
                    <a:pt x="30126" y="20037"/>
                  </a:lnTo>
                  <a:lnTo>
                    <a:pt x="30055" y="20339"/>
                  </a:lnTo>
                  <a:lnTo>
                    <a:pt x="30002" y="20659"/>
                  </a:lnTo>
                  <a:lnTo>
                    <a:pt x="29984" y="20961"/>
                  </a:lnTo>
                  <a:lnTo>
                    <a:pt x="30002" y="21263"/>
                  </a:lnTo>
                  <a:lnTo>
                    <a:pt x="30055" y="21565"/>
                  </a:lnTo>
                  <a:lnTo>
                    <a:pt x="30126" y="21849"/>
                  </a:lnTo>
                  <a:lnTo>
                    <a:pt x="30215" y="22133"/>
                  </a:lnTo>
                  <a:lnTo>
                    <a:pt x="30357" y="22418"/>
                  </a:lnTo>
                  <a:lnTo>
                    <a:pt x="30499" y="22666"/>
                  </a:lnTo>
                  <a:lnTo>
                    <a:pt x="30677" y="22915"/>
                  </a:lnTo>
                  <a:lnTo>
                    <a:pt x="30872" y="23146"/>
                  </a:lnTo>
                  <a:lnTo>
                    <a:pt x="31085" y="23341"/>
                  </a:lnTo>
                  <a:lnTo>
                    <a:pt x="31334" y="23537"/>
                  </a:lnTo>
                  <a:lnTo>
                    <a:pt x="31601" y="23697"/>
                  </a:lnTo>
                  <a:lnTo>
                    <a:pt x="31867" y="23821"/>
                  </a:lnTo>
                  <a:lnTo>
                    <a:pt x="32169" y="23927"/>
                  </a:lnTo>
                  <a:lnTo>
                    <a:pt x="32169" y="23927"/>
                  </a:lnTo>
                  <a:lnTo>
                    <a:pt x="32471" y="24016"/>
                  </a:lnTo>
                  <a:lnTo>
                    <a:pt x="32755" y="24052"/>
                  </a:lnTo>
                  <a:lnTo>
                    <a:pt x="33057" y="24070"/>
                  </a:lnTo>
                  <a:lnTo>
                    <a:pt x="33341" y="24070"/>
                  </a:lnTo>
                  <a:lnTo>
                    <a:pt x="33626" y="24016"/>
                  </a:lnTo>
                  <a:lnTo>
                    <a:pt x="33910" y="23963"/>
                  </a:lnTo>
                  <a:lnTo>
                    <a:pt x="34176" y="23874"/>
                  </a:lnTo>
                  <a:lnTo>
                    <a:pt x="34425" y="23750"/>
                  </a:lnTo>
                  <a:lnTo>
                    <a:pt x="34425" y="23750"/>
                  </a:lnTo>
                  <a:lnTo>
                    <a:pt x="34709" y="23608"/>
                  </a:lnTo>
                  <a:lnTo>
                    <a:pt x="34958" y="23430"/>
                  </a:lnTo>
                  <a:lnTo>
                    <a:pt x="35189" y="23217"/>
                  </a:lnTo>
                  <a:lnTo>
                    <a:pt x="35420" y="23004"/>
                  </a:lnTo>
                  <a:lnTo>
                    <a:pt x="35615" y="22737"/>
                  </a:lnTo>
                  <a:lnTo>
                    <a:pt x="35775" y="22471"/>
                  </a:lnTo>
                  <a:lnTo>
                    <a:pt x="35917" y="22187"/>
                  </a:lnTo>
                  <a:lnTo>
                    <a:pt x="36041" y="21867"/>
                  </a:lnTo>
                  <a:lnTo>
                    <a:pt x="36041" y="21867"/>
                  </a:lnTo>
                  <a:lnTo>
                    <a:pt x="36041" y="21814"/>
                  </a:lnTo>
                  <a:lnTo>
                    <a:pt x="36041" y="21814"/>
                  </a:lnTo>
                  <a:lnTo>
                    <a:pt x="36361" y="22631"/>
                  </a:lnTo>
                  <a:lnTo>
                    <a:pt x="36574" y="23128"/>
                  </a:lnTo>
                  <a:lnTo>
                    <a:pt x="36805" y="23625"/>
                  </a:lnTo>
                  <a:lnTo>
                    <a:pt x="36929" y="23874"/>
                  </a:lnTo>
                  <a:lnTo>
                    <a:pt x="37054" y="24105"/>
                  </a:lnTo>
                  <a:lnTo>
                    <a:pt x="37196" y="24336"/>
                  </a:lnTo>
                  <a:lnTo>
                    <a:pt x="37338" y="24531"/>
                  </a:lnTo>
                  <a:lnTo>
                    <a:pt x="37498" y="24709"/>
                  </a:lnTo>
                  <a:lnTo>
                    <a:pt x="37658" y="24851"/>
                  </a:lnTo>
                  <a:lnTo>
                    <a:pt x="37818" y="24958"/>
                  </a:lnTo>
                  <a:lnTo>
                    <a:pt x="37995" y="25047"/>
                  </a:lnTo>
                  <a:lnTo>
                    <a:pt x="37995" y="25047"/>
                  </a:lnTo>
                  <a:lnTo>
                    <a:pt x="38279" y="25118"/>
                  </a:lnTo>
                  <a:lnTo>
                    <a:pt x="38564" y="25153"/>
                  </a:lnTo>
                  <a:lnTo>
                    <a:pt x="38848" y="25171"/>
                  </a:lnTo>
                  <a:lnTo>
                    <a:pt x="39114" y="25153"/>
                  </a:lnTo>
                  <a:lnTo>
                    <a:pt x="39114" y="25153"/>
                  </a:lnTo>
                  <a:lnTo>
                    <a:pt x="39292" y="24975"/>
                  </a:lnTo>
                  <a:lnTo>
                    <a:pt x="39487" y="24816"/>
                  </a:lnTo>
                  <a:lnTo>
                    <a:pt x="39683" y="24656"/>
                  </a:lnTo>
                  <a:lnTo>
                    <a:pt x="39878" y="24496"/>
                  </a:lnTo>
                  <a:lnTo>
                    <a:pt x="40091" y="24372"/>
                  </a:lnTo>
                  <a:lnTo>
                    <a:pt x="40304" y="24229"/>
                  </a:lnTo>
                  <a:lnTo>
                    <a:pt x="40535" y="24105"/>
                  </a:lnTo>
                  <a:lnTo>
                    <a:pt x="40766" y="23999"/>
                  </a:lnTo>
                  <a:lnTo>
                    <a:pt x="40997" y="23910"/>
                  </a:lnTo>
                  <a:lnTo>
                    <a:pt x="41246" y="23821"/>
                  </a:lnTo>
                  <a:lnTo>
                    <a:pt x="41495" y="23750"/>
                  </a:lnTo>
                  <a:lnTo>
                    <a:pt x="41761" y="23679"/>
                  </a:lnTo>
                  <a:lnTo>
                    <a:pt x="42010" y="23643"/>
                  </a:lnTo>
                  <a:lnTo>
                    <a:pt x="42276" y="23608"/>
                  </a:lnTo>
                  <a:lnTo>
                    <a:pt x="42543" y="23590"/>
                  </a:lnTo>
                  <a:lnTo>
                    <a:pt x="42827" y="23572"/>
                  </a:lnTo>
                  <a:lnTo>
                    <a:pt x="42827" y="23572"/>
                  </a:lnTo>
                  <a:lnTo>
                    <a:pt x="43111" y="23590"/>
                  </a:lnTo>
                  <a:lnTo>
                    <a:pt x="43413" y="23608"/>
                  </a:lnTo>
                  <a:lnTo>
                    <a:pt x="43679" y="23643"/>
                  </a:lnTo>
                  <a:lnTo>
                    <a:pt x="43946" y="23714"/>
                  </a:lnTo>
                  <a:lnTo>
                    <a:pt x="44195" y="23785"/>
                  </a:lnTo>
                  <a:lnTo>
                    <a:pt x="44443" y="23874"/>
                  </a:lnTo>
                  <a:lnTo>
                    <a:pt x="44674" y="23981"/>
                  </a:lnTo>
                  <a:lnTo>
                    <a:pt x="44887" y="24087"/>
                  </a:lnTo>
                  <a:lnTo>
                    <a:pt x="44887" y="24087"/>
                  </a:lnTo>
                  <a:lnTo>
                    <a:pt x="44994" y="23803"/>
                  </a:lnTo>
                  <a:lnTo>
                    <a:pt x="45083" y="23483"/>
                  </a:lnTo>
                  <a:lnTo>
                    <a:pt x="45171" y="23110"/>
                  </a:lnTo>
                  <a:lnTo>
                    <a:pt x="45260" y="22702"/>
                  </a:lnTo>
                  <a:lnTo>
                    <a:pt x="45331" y="22240"/>
                  </a:lnTo>
                  <a:lnTo>
                    <a:pt x="45402" y="21778"/>
                  </a:lnTo>
                  <a:lnTo>
                    <a:pt x="45527" y="20730"/>
                  </a:lnTo>
                  <a:lnTo>
                    <a:pt x="45633" y="19611"/>
                  </a:lnTo>
                  <a:lnTo>
                    <a:pt x="45704" y="18439"/>
                  </a:lnTo>
                  <a:lnTo>
                    <a:pt x="45740" y="17249"/>
                  </a:lnTo>
                  <a:lnTo>
                    <a:pt x="45758" y="16041"/>
                  </a:lnTo>
                  <a:lnTo>
                    <a:pt x="45758" y="16041"/>
                  </a:lnTo>
                  <a:lnTo>
                    <a:pt x="45758" y="15685"/>
                  </a:lnTo>
                  <a:lnTo>
                    <a:pt x="45740" y="15330"/>
                  </a:lnTo>
                  <a:lnTo>
                    <a:pt x="45704" y="14975"/>
                  </a:lnTo>
                  <a:lnTo>
                    <a:pt x="45669" y="14620"/>
                  </a:lnTo>
                  <a:lnTo>
                    <a:pt x="45598" y="14264"/>
                  </a:lnTo>
                  <a:lnTo>
                    <a:pt x="45545" y="13927"/>
                  </a:lnTo>
                  <a:lnTo>
                    <a:pt x="45473" y="13589"/>
                  </a:lnTo>
                  <a:lnTo>
                    <a:pt x="45385" y="13270"/>
                  </a:lnTo>
                  <a:lnTo>
                    <a:pt x="45278" y="12932"/>
                  </a:lnTo>
                  <a:lnTo>
                    <a:pt x="45171" y="12612"/>
                  </a:lnTo>
                  <a:lnTo>
                    <a:pt x="45047" y="12293"/>
                  </a:lnTo>
                  <a:lnTo>
                    <a:pt x="44923" y="11991"/>
                  </a:lnTo>
                  <a:lnTo>
                    <a:pt x="44781" y="11689"/>
                  </a:lnTo>
                  <a:lnTo>
                    <a:pt x="44639" y="11387"/>
                  </a:lnTo>
                  <a:lnTo>
                    <a:pt x="44479" y="11103"/>
                  </a:lnTo>
                  <a:lnTo>
                    <a:pt x="44319" y="10818"/>
                  </a:lnTo>
                  <a:lnTo>
                    <a:pt x="44141" y="10552"/>
                  </a:lnTo>
                  <a:lnTo>
                    <a:pt x="43964" y="10285"/>
                  </a:lnTo>
                  <a:lnTo>
                    <a:pt x="43768" y="10019"/>
                  </a:lnTo>
                  <a:lnTo>
                    <a:pt x="43573" y="9770"/>
                  </a:lnTo>
                  <a:lnTo>
                    <a:pt x="43360" y="9539"/>
                  </a:lnTo>
                  <a:lnTo>
                    <a:pt x="43147" y="9309"/>
                  </a:lnTo>
                  <a:lnTo>
                    <a:pt x="42916" y="9078"/>
                  </a:lnTo>
                  <a:lnTo>
                    <a:pt x="42702" y="8864"/>
                  </a:lnTo>
                  <a:lnTo>
                    <a:pt x="42454" y="8651"/>
                  </a:lnTo>
                  <a:lnTo>
                    <a:pt x="42223" y="8456"/>
                  </a:lnTo>
                  <a:lnTo>
                    <a:pt x="41956" y="8278"/>
                  </a:lnTo>
                  <a:lnTo>
                    <a:pt x="41708" y="8101"/>
                  </a:lnTo>
                  <a:lnTo>
                    <a:pt x="41441" y="7941"/>
                  </a:lnTo>
                  <a:lnTo>
                    <a:pt x="41175" y="7781"/>
                  </a:lnTo>
                  <a:lnTo>
                    <a:pt x="40908" y="7639"/>
                  </a:lnTo>
                  <a:lnTo>
                    <a:pt x="40624" y="7497"/>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834;p26">
              <a:extLst>
                <a:ext uri="{FF2B5EF4-FFF2-40B4-BE49-F238E27FC236}">
                  <a16:creationId xmlns:a16="http://schemas.microsoft.com/office/drawing/2014/main" id="{DC6EC1EB-86B8-AD61-3E6C-E8D1BF09C672}"/>
                </a:ext>
              </a:extLst>
            </p:cNvPr>
            <p:cNvSpPr/>
            <p:nvPr/>
          </p:nvSpPr>
          <p:spPr>
            <a:xfrm>
              <a:off x="1511425" y="2283225"/>
              <a:ext cx="219400" cy="228300"/>
            </a:xfrm>
            <a:custGeom>
              <a:rect l="l" t="t" r="r" b="b"/>
              <a:pathLst>
                <a:path w="8776" h="9132" extrusionOk="0">
                  <a:moveTo>
                    <a:pt x="4548" y="1"/>
                  </a:moveTo>
                  <a:lnTo>
                    <a:pt x="4300" y="19"/>
                  </a:lnTo>
                  <a:lnTo>
                    <a:pt x="4051" y="54"/>
                  </a:lnTo>
                  <a:lnTo>
                    <a:pt x="3820" y="90"/>
                  </a:lnTo>
                  <a:lnTo>
                    <a:pt x="3589" y="143"/>
                  </a:lnTo>
                  <a:lnTo>
                    <a:pt x="3358" y="196"/>
                  </a:lnTo>
                  <a:lnTo>
                    <a:pt x="3145" y="267"/>
                  </a:lnTo>
                  <a:lnTo>
                    <a:pt x="2932" y="356"/>
                  </a:lnTo>
                  <a:lnTo>
                    <a:pt x="2719" y="445"/>
                  </a:lnTo>
                  <a:lnTo>
                    <a:pt x="2506" y="552"/>
                  </a:lnTo>
                  <a:lnTo>
                    <a:pt x="2310" y="658"/>
                  </a:lnTo>
                  <a:lnTo>
                    <a:pt x="2115" y="782"/>
                  </a:lnTo>
                  <a:lnTo>
                    <a:pt x="1919" y="907"/>
                  </a:lnTo>
                  <a:lnTo>
                    <a:pt x="1742" y="1031"/>
                  </a:lnTo>
                  <a:lnTo>
                    <a:pt x="1564" y="1173"/>
                  </a:lnTo>
                  <a:lnTo>
                    <a:pt x="1404" y="1333"/>
                  </a:lnTo>
                  <a:lnTo>
                    <a:pt x="1244" y="1493"/>
                  </a:lnTo>
                  <a:lnTo>
                    <a:pt x="1102" y="1653"/>
                  </a:lnTo>
                  <a:lnTo>
                    <a:pt x="960" y="1830"/>
                  </a:lnTo>
                  <a:lnTo>
                    <a:pt x="818" y="2008"/>
                  </a:lnTo>
                  <a:lnTo>
                    <a:pt x="694" y="2186"/>
                  </a:lnTo>
                  <a:lnTo>
                    <a:pt x="587" y="2381"/>
                  </a:lnTo>
                  <a:lnTo>
                    <a:pt x="481" y="2576"/>
                  </a:lnTo>
                  <a:lnTo>
                    <a:pt x="374" y="2790"/>
                  </a:lnTo>
                  <a:lnTo>
                    <a:pt x="285" y="2985"/>
                  </a:lnTo>
                  <a:lnTo>
                    <a:pt x="214" y="3198"/>
                  </a:lnTo>
                  <a:lnTo>
                    <a:pt x="161" y="3429"/>
                  </a:lnTo>
                  <a:lnTo>
                    <a:pt x="108" y="3642"/>
                  </a:lnTo>
                  <a:lnTo>
                    <a:pt x="54" y="3873"/>
                  </a:lnTo>
                  <a:lnTo>
                    <a:pt x="37" y="4104"/>
                  </a:lnTo>
                  <a:lnTo>
                    <a:pt x="1" y="4335"/>
                  </a:lnTo>
                  <a:lnTo>
                    <a:pt x="1" y="4566"/>
                  </a:lnTo>
                  <a:lnTo>
                    <a:pt x="1" y="4797"/>
                  </a:lnTo>
                  <a:lnTo>
                    <a:pt x="37" y="5028"/>
                  </a:lnTo>
                  <a:lnTo>
                    <a:pt x="54" y="5259"/>
                  </a:lnTo>
                  <a:lnTo>
                    <a:pt x="108" y="5490"/>
                  </a:lnTo>
                  <a:lnTo>
                    <a:pt x="161" y="5703"/>
                  </a:lnTo>
                  <a:lnTo>
                    <a:pt x="214" y="5916"/>
                  </a:lnTo>
                  <a:lnTo>
                    <a:pt x="285" y="6129"/>
                  </a:lnTo>
                  <a:lnTo>
                    <a:pt x="374" y="6342"/>
                  </a:lnTo>
                  <a:lnTo>
                    <a:pt x="481" y="6538"/>
                  </a:lnTo>
                  <a:lnTo>
                    <a:pt x="587" y="6733"/>
                  </a:lnTo>
                  <a:lnTo>
                    <a:pt x="694" y="6928"/>
                  </a:lnTo>
                  <a:lnTo>
                    <a:pt x="818" y="7124"/>
                  </a:lnTo>
                  <a:lnTo>
                    <a:pt x="960" y="7301"/>
                  </a:lnTo>
                  <a:lnTo>
                    <a:pt x="1102" y="7461"/>
                  </a:lnTo>
                  <a:lnTo>
                    <a:pt x="1244" y="7639"/>
                  </a:lnTo>
                  <a:lnTo>
                    <a:pt x="1404" y="7799"/>
                  </a:lnTo>
                  <a:lnTo>
                    <a:pt x="1564" y="7941"/>
                  </a:lnTo>
                  <a:lnTo>
                    <a:pt x="1742" y="8083"/>
                  </a:lnTo>
                  <a:lnTo>
                    <a:pt x="1919" y="8225"/>
                  </a:lnTo>
                  <a:lnTo>
                    <a:pt x="2115" y="8349"/>
                  </a:lnTo>
                  <a:lnTo>
                    <a:pt x="2310" y="8474"/>
                  </a:lnTo>
                  <a:lnTo>
                    <a:pt x="2506" y="8580"/>
                  </a:lnTo>
                  <a:lnTo>
                    <a:pt x="2719" y="8687"/>
                  </a:lnTo>
                  <a:lnTo>
                    <a:pt x="2932" y="8776"/>
                  </a:lnTo>
                  <a:lnTo>
                    <a:pt x="3145" y="8847"/>
                  </a:lnTo>
                  <a:lnTo>
                    <a:pt x="3358" y="8936"/>
                  </a:lnTo>
                  <a:lnTo>
                    <a:pt x="3589" y="8989"/>
                  </a:lnTo>
                  <a:lnTo>
                    <a:pt x="3820" y="9042"/>
                  </a:lnTo>
                  <a:lnTo>
                    <a:pt x="4051" y="9078"/>
                  </a:lnTo>
                  <a:lnTo>
                    <a:pt x="4300" y="9113"/>
                  </a:lnTo>
                  <a:lnTo>
                    <a:pt x="4548" y="9131"/>
                  </a:lnTo>
                  <a:lnTo>
                    <a:pt x="5028" y="9131"/>
                  </a:lnTo>
                  <a:lnTo>
                    <a:pt x="5259" y="9113"/>
                  </a:lnTo>
                  <a:lnTo>
                    <a:pt x="5490" y="9078"/>
                  </a:lnTo>
                  <a:lnTo>
                    <a:pt x="5721" y="9042"/>
                  </a:lnTo>
                  <a:lnTo>
                    <a:pt x="5934" y="8989"/>
                  </a:lnTo>
                  <a:lnTo>
                    <a:pt x="6129" y="8936"/>
                  </a:lnTo>
                  <a:lnTo>
                    <a:pt x="6342" y="8847"/>
                  </a:lnTo>
                  <a:lnTo>
                    <a:pt x="6520" y="8776"/>
                  </a:lnTo>
                  <a:lnTo>
                    <a:pt x="6715" y="8687"/>
                  </a:lnTo>
                  <a:lnTo>
                    <a:pt x="6875" y="8580"/>
                  </a:lnTo>
                  <a:lnTo>
                    <a:pt x="7053" y="8474"/>
                  </a:lnTo>
                  <a:lnTo>
                    <a:pt x="7213" y="8349"/>
                  </a:lnTo>
                  <a:lnTo>
                    <a:pt x="7355" y="8225"/>
                  </a:lnTo>
                  <a:lnTo>
                    <a:pt x="7497" y="8083"/>
                  </a:lnTo>
                  <a:lnTo>
                    <a:pt x="7639" y="7941"/>
                  </a:lnTo>
                  <a:lnTo>
                    <a:pt x="7763" y="7799"/>
                  </a:lnTo>
                  <a:lnTo>
                    <a:pt x="8012" y="7461"/>
                  </a:lnTo>
                  <a:lnTo>
                    <a:pt x="8207" y="7124"/>
                  </a:lnTo>
                  <a:lnTo>
                    <a:pt x="8385" y="6733"/>
                  </a:lnTo>
                  <a:lnTo>
                    <a:pt x="8527" y="6342"/>
                  </a:lnTo>
                  <a:lnTo>
                    <a:pt x="8634" y="5916"/>
                  </a:lnTo>
                  <a:lnTo>
                    <a:pt x="8705" y="5490"/>
                  </a:lnTo>
                  <a:lnTo>
                    <a:pt x="8758" y="5028"/>
                  </a:lnTo>
                  <a:lnTo>
                    <a:pt x="8776" y="4566"/>
                  </a:lnTo>
                  <a:lnTo>
                    <a:pt x="8758" y="4104"/>
                  </a:lnTo>
                  <a:lnTo>
                    <a:pt x="8705" y="3642"/>
                  </a:lnTo>
                  <a:lnTo>
                    <a:pt x="8634" y="3198"/>
                  </a:lnTo>
                  <a:lnTo>
                    <a:pt x="8527" y="2790"/>
                  </a:lnTo>
                  <a:lnTo>
                    <a:pt x="8385" y="2381"/>
                  </a:lnTo>
                  <a:lnTo>
                    <a:pt x="8207" y="2008"/>
                  </a:lnTo>
                  <a:lnTo>
                    <a:pt x="8012" y="1653"/>
                  </a:lnTo>
                  <a:lnTo>
                    <a:pt x="7763" y="1333"/>
                  </a:lnTo>
                  <a:lnTo>
                    <a:pt x="7639" y="1173"/>
                  </a:lnTo>
                  <a:lnTo>
                    <a:pt x="7497" y="1031"/>
                  </a:lnTo>
                  <a:lnTo>
                    <a:pt x="7355" y="907"/>
                  </a:lnTo>
                  <a:lnTo>
                    <a:pt x="7213" y="782"/>
                  </a:lnTo>
                  <a:lnTo>
                    <a:pt x="7053" y="658"/>
                  </a:lnTo>
                  <a:lnTo>
                    <a:pt x="6875" y="552"/>
                  </a:lnTo>
                  <a:lnTo>
                    <a:pt x="6715" y="445"/>
                  </a:lnTo>
                  <a:lnTo>
                    <a:pt x="6520" y="356"/>
                  </a:lnTo>
                  <a:lnTo>
                    <a:pt x="6342" y="267"/>
                  </a:lnTo>
                  <a:lnTo>
                    <a:pt x="6129" y="196"/>
                  </a:lnTo>
                  <a:lnTo>
                    <a:pt x="5934" y="143"/>
                  </a:lnTo>
                  <a:lnTo>
                    <a:pt x="5721" y="90"/>
                  </a:lnTo>
                  <a:lnTo>
                    <a:pt x="5490" y="54"/>
                  </a:lnTo>
                  <a:lnTo>
                    <a:pt x="5259" y="19"/>
                  </a:lnTo>
                  <a:lnTo>
                    <a:pt x="5028" y="1"/>
                  </a:lnTo>
                  <a:close/>
                </a:path>
              </a:pathLst>
            </a:custGeom>
            <a:solidFill>
              <a:srgbClr val="FFA9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835;p26">
              <a:extLst>
                <a:ext uri="{FF2B5EF4-FFF2-40B4-BE49-F238E27FC236}">
                  <a16:creationId xmlns:a16="http://schemas.microsoft.com/office/drawing/2014/main" id="{6443FEF8-263F-B7B0-BC6E-0CAFFC566AD9}"/>
                </a:ext>
              </a:extLst>
            </p:cNvPr>
            <p:cNvSpPr/>
            <p:nvPr/>
          </p:nvSpPr>
          <p:spPr>
            <a:xfrm>
              <a:off x="1275625" y="2916475"/>
              <a:ext cx="328650" cy="337975"/>
            </a:xfrm>
            <a:custGeom>
              <a:rect l="l" t="t" r="r" b="b"/>
              <a:pathLst>
                <a:path w="13146" h="13519" extrusionOk="0">
                  <a:moveTo>
                    <a:pt x="9557" y="1"/>
                  </a:moveTo>
                  <a:lnTo>
                    <a:pt x="9451" y="409"/>
                  </a:lnTo>
                  <a:lnTo>
                    <a:pt x="9291" y="800"/>
                  </a:lnTo>
                  <a:lnTo>
                    <a:pt x="9202" y="978"/>
                  </a:lnTo>
                  <a:lnTo>
                    <a:pt x="9096" y="1155"/>
                  </a:lnTo>
                  <a:lnTo>
                    <a:pt x="8989" y="1333"/>
                  </a:lnTo>
                  <a:lnTo>
                    <a:pt x="8865" y="1511"/>
                  </a:lnTo>
                  <a:lnTo>
                    <a:pt x="8740" y="1688"/>
                  </a:lnTo>
                  <a:lnTo>
                    <a:pt x="8598" y="1848"/>
                  </a:lnTo>
                  <a:lnTo>
                    <a:pt x="8456" y="1990"/>
                  </a:lnTo>
                  <a:lnTo>
                    <a:pt x="8296" y="2150"/>
                  </a:lnTo>
                  <a:lnTo>
                    <a:pt x="8136" y="2275"/>
                  </a:lnTo>
                  <a:lnTo>
                    <a:pt x="7959" y="2417"/>
                  </a:lnTo>
                  <a:lnTo>
                    <a:pt x="7781" y="2541"/>
                  </a:lnTo>
                  <a:lnTo>
                    <a:pt x="7586" y="2648"/>
                  </a:lnTo>
                  <a:lnTo>
                    <a:pt x="7230" y="2825"/>
                  </a:lnTo>
                  <a:lnTo>
                    <a:pt x="6875" y="2950"/>
                  </a:lnTo>
                  <a:lnTo>
                    <a:pt x="6520" y="3056"/>
                  </a:lnTo>
                  <a:lnTo>
                    <a:pt x="6147" y="3127"/>
                  </a:lnTo>
                  <a:lnTo>
                    <a:pt x="5792" y="3163"/>
                  </a:lnTo>
                  <a:lnTo>
                    <a:pt x="5419" y="3163"/>
                  </a:lnTo>
                  <a:lnTo>
                    <a:pt x="5063" y="3127"/>
                  </a:lnTo>
                  <a:lnTo>
                    <a:pt x="4690" y="3056"/>
                  </a:lnTo>
                  <a:lnTo>
                    <a:pt x="5312" y="4104"/>
                  </a:lnTo>
                  <a:lnTo>
                    <a:pt x="5880" y="5152"/>
                  </a:lnTo>
                  <a:lnTo>
                    <a:pt x="6378" y="6147"/>
                  </a:lnTo>
                  <a:lnTo>
                    <a:pt x="6609" y="6626"/>
                  </a:lnTo>
                  <a:lnTo>
                    <a:pt x="6804" y="7071"/>
                  </a:lnTo>
                  <a:lnTo>
                    <a:pt x="6804" y="7071"/>
                  </a:lnTo>
                  <a:lnTo>
                    <a:pt x="6253" y="6769"/>
                  </a:lnTo>
                  <a:lnTo>
                    <a:pt x="5667" y="6431"/>
                  </a:lnTo>
                  <a:lnTo>
                    <a:pt x="5117" y="6058"/>
                  </a:lnTo>
                  <a:lnTo>
                    <a:pt x="4584" y="5685"/>
                  </a:lnTo>
                  <a:lnTo>
                    <a:pt x="4335" y="5507"/>
                  </a:lnTo>
                  <a:lnTo>
                    <a:pt x="4086" y="5383"/>
                  </a:lnTo>
                  <a:lnTo>
                    <a:pt x="3820" y="5276"/>
                  </a:lnTo>
                  <a:lnTo>
                    <a:pt x="3553" y="5188"/>
                  </a:lnTo>
                  <a:lnTo>
                    <a:pt x="3287" y="5134"/>
                  </a:lnTo>
                  <a:lnTo>
                    <a:pt x="3003" y="5117"/>
                  </a:lnTo>
                  <a:lnTo>
                    <a:pt x="2736" y="5117"/>
                  </a:lnTo>
                  <a:lnTo>
                    <a:pt x="2452" y="5134"/>
                  </a:lnTo>
                  <a:lnTo>
                    <a:pt x="2186" y="5188"/>
                  </a:lnTo>
                  <a:lnTo>
                    <a:pt x="1919" y="5259"/>
                  </a:lnTo>
                  <a:lnTo>
                    <a:pt x="1671" y="5365"/>
                  </a:lnTo>
                  <a:lnTo>
                    <a:pt x="1422" y="5490"/>
                  </a:lnTo>
                  <a:lnTo>
                    <a:pt x="1191" y="5650"/>
                  </a:lnTo>
                  <a:lnTo>
                    <a:pt x="960" y="5827"/>
                  </a:lnTo>
                  <a:lnTo>
                    <a:pt x="747" y="6023"/>
                  </a:lnTo>
                  <a:lnTo>
                    <a:pt x="569" y="6253"/>
                  </a:lnTo>
                  <a:lnTo>
                    <a:pt x="409" y="6502"/>
                  </a:lnTo>
                  <a:lnTo>
                    <a:pt x="267" y="6751"/>
                  </a:lnTo>
                  <a:lnTo>
                    <a:pt x="161" y="7017"/>
                  </a:lnTo>
                  <a:lnTo>
                    <a:pt x="72" y="7284"/>
                  </a:lnTo>
                  <a:lnTo>
                    <a:pt x="19" y="7550"/>
                  </a:lnTo>
                  <a:lnTo>
                    <a:pt x="1" y="7834"/>
                  </a:lnTo>
                  <a:lnTo>
                    <a:pt x="1" y="8101"/>
                  </a:lnTo>
                  <a:lnTo>
                    <a:pt x="19" y="8385"/>
                  </a:lnTo>
                  <a:lnTo>
                    <a:pt x="72" y="8651"/>
                  </a:lnTo>
                  <a:lnTo>
                    <a:pt x="161" y="8918"/>
                  </a:lnTo>
                  <a:lnTo>
                    <a:pt x="250" y="9167"/>
                  </a:lnTo>
                  <a:lnTo>
                    <a:pt x="392" y="9415"/>
                  </a:lnTo>
                  <a:lnTo>
                    <a:pt x="534" y="9646"/>
                  </a:lnTo>
                  <a:lnTo>
                    <a:pt x="711" y="9877"/>
                  </a:lnTo>
                  <a:lnTo>
                    <a:pt x="907" y="10073"/>
                  </a:lnTo>
                  <a:lnTo>
                    <a:pt x="1138" y="10268"/>
                  </a:lnTo>
                  <a:lnTo>
                    <a:pt x="1795" y="10747"/>
                  </a:lnTo>
                  <a:lnTo>
                    <a:pt x="2594" y="11263"/>
                  </a:lnTo>
                  <a:lnTo>
                    <a:pt x="3021" y="11547"/>
                  </a:lnTo>
                  <a:lnTo>
                    <a:pt x="3482" y="11813"/>
                  </a:lnTo>
                  <a:lnTo>
                    <a:pt x="3962" y="12080"/>
                  </a:lnTo>
                  <a:lnTo>
                    <a:pt x="4459" y="12328"/>
                  </a:lnTo>
                  <a:lnTo>
                    <a:pt x="4975" y="12577"/>
                  </a:lnTo>
                  <a:lnTo>
                    <a:pt x="5490" y="12808"/>
                  </a:lnTo>
                  <a:lnTo>
                    <a:pt x="6023" y="13003"/>
                  </a:lnTo>
                  <a:lnTo>
                    <a:pt x="6555" y="13181"/>
                  </a:lnTo>
                  <a:lnTo>
                    <a:pt x="7106" y="13323"/>
                  </a:lnTo>
                  <a:lnTo>
                    <a:pt x="7657" y="13430"/>
                  </a:lnTo>
                  <a:lnTo>
                    <a:pt x="8190" y="13501"/>
                  </a:lnTo>
                  <a:lnTo>
                    <a:pt x="8456" y="13519"/>
                  </a:lnTo>
                  <a:lnTo>
                    <a:pt x="8722" y="13519"/>
                  </a:lnTo>
                  <a:lnTo>
                    <a:pt x="9184" y="13501"/>
                  </a:lnTo>
                  <a:lnTo>
                    <a:pt x="9415" y="13483"/>
                  </a:lnTo>
                  <a:lnTo>
                    <a:pt x="9628" y="13447"/>
                  </a:lnTo>
                  <a:lnTo>
                    <a:pt x="9859" y="13394"/>
                  </a:lnTo>
                  <a:lnTo>
                    <a:pt x="10072" y="13341"/>
                  </a:lnTo>
                  <a:lnTo>
                    <a:pt x="10286" y="13270"/>
                  </a:lnTo>
                  <a:lnTo>
                    <a:pt x="10499" y="13199"/>
                  </a:lnTo>
                  <a:lnTo>
                    <a:pt x="10712" y="13110"/>
                  </a:lnTo>
                  <a:lnTo>
                    <a:pt x="10925" y="13003"/>
                  </a:lnTo>
                  <a:lnTo>
                    <a:pt x="11120" y="12879"/>
                  </a:lnTo>
                  <a:lnTo>
                    <a:pt x="11316" y="12755"/>
                  </a:lnTo>
                  <a:lnTo>
                    <a:pt x="11511" y="12613"/>
                  </a:lnTo>
                  <a:lnTo>
                    <a:pt x="11707" y="12453"/>
                  </a:lnTo>
                  <a:lnTo>
                    <a:pt x="11884" y="12275"/>
                  </a:lnTo>
                  <a:lnTo>
                    <a:pt x="12062" y="12097"/>
                  </a:lnTo>
                  <a:lnTo>
                    <a:pt x="12222" y="11920"/>
                  </a:lnTo>
                  <a:lnTo>
                    <a:pt x="12399" y="11707"/>
                  </a:lnTo>
                  <a:lnTo>
                    <a:pt x="12595" y="11422"/>
                  </a:lnTo>
                  <a:lnTo>
                    <a:pt x="12684" y="11263"/>
                  </a:lnTo>
                  <a:lnTo>
                    <a:pt x="12772" y="11085"/>
                  </a:lnTo>
                  <a:lnTo>
                    <a:pt x="12843" y="10907"/>
                  </a:lnTo>
                  <a:lnTo>
                    <a:pt x="12932" y="10694"/>
                  </a:lnTo>
                  <a:lnTo>
                    <a:pt x="12986" y="10463"/>
                  </a:lnTo>
                  <a:lnTo>
                    <a:pt x="13057" y="10232"/>
                  </a:lnTo>
                  <a:lnTo>
                    <a:pt x="13092" y="9966"/>
                  </a:lnTo>
                  <a:lnTo>
                    <a:pt x="13128" y="9682"/>
                  </a:lnTo>
                  <a:lnTo>
                    <a:pt x="13145" y="9362"/>
                  </a:lnTo>
                  <a:lnTo>
                    <a:pt x="13145" y="9042"/>
                  </a:lnTo>
                  <a:lnTo>
                    <a:pt x="13145" y="8687"/>
                  </a:lnTo>
                  <a:lnTo>
                    <a:pt x="13110" y="8314"/>
                  </a:lnTo>
                  <a:lnTo>
                    <a:pt x="13039" y="7905"/>
                  </a:lnTo>
                  <a:lnTo>
                    <a:pt x="12968" y="7479"/>
                  </a:lnTo>
                  <a:lnTo>
                    <a:pt x="12861" y="7017"/>
                  </a:lnTo>
                  <a:lnTo>
                    <a:pt x="12719" y="6538"/>
                  </a:lnTo>
                  <a:lnTo>
                    <a:pt x="12559" y="6040"/>
                  </a:lnTo>
                  <a:lnTo>
                    <a:pt x="12382" y="5490"/>
                  </a:lnTo>
                  <a:lnTo>
                    <a:pt x="12151" y="4921"/>
                  </a:lnTo>
                  <a:lnTo>
                    <a:pt x="11902" y="4317"/>
                  </a:lnTo>
                  <a:lnTo>
                    <a:pt x="11600" y="3678"/>
                  </a:lnTo>
                  <a:lnTo>
                    <a:pt x="11280" y="3021"/>
                  </a:lnTo>
                  <a:lnTo>
                    <a:pt x="10907" y="2310"/>
                  </a:lnTo>
                  <a:lnTo>
                    <a:pt x="10499" y="1582"/>
                  </a:lnTo>
                  <a:lnTo>
                    <a:pt x="10055" y="818"/>
                  </a:lnTo>
                  <a:lnTo>
                    <a:pt x="9557" y="1"/>
                  </a:lnTo>
                  <a:close/>
                </a:path>
              </a:pathLst>
            </a:custGeom>
            <a:solidFill>
              <a:srgbClr val="FFA9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836;p26">
              <a:extLst>
                <a:ext uri="{FF2B5EF4-FFF2-40B4-BE49-F238E27FC236}">
                  <a16:creationId xmlns:a16="http://schemas.microsoft.com/office/drawing/2014/main" id="{96D8C8B7-F92E-AC40-7A92-E55C26CC2500}"/>
                </a:ext>
              </a:extLst>
            </p:cNvPr>
            <p:cNvSpPr/>
            <p:nvPr/>
          </p:nvSpPr>
          <p:spPr>
            <a:xfrm>
              <a:off x="1626000" y="2698450"/>
              <a:ext cx="40000" cy="564450"/>
            </a:xfrm>
            <a:custGeom>
              <a:rect l="l" t="t" r="r" b="b"/>
              <a:pathLst>
                <a:path w="1600" h="22578" extrusionOk="0">
                  <a:moveTo>
                    <a:pt x="1" y="0"/>
                  </a:moveTo>
                  <a:lnTo>
                    <a:pt x="107" y="231"/>
                  </a:lnTo>
                  <a:lnTo>
                    <a:pt x="321" y="906"/>
                  </a:lnTo>
                  <a:lnTo>
                    <a:pt x="551" y="2007"/>
                  </a:lnTo>
                  <a:lnTo>
                    <a:pt x="605" y="2345"/>
                  </a:lnTo>
                  <a:lnTo>
                    <a:pt x="640" y="2682"/>
                  </a:lnTo>
                  <a:lnTo>
                    <a:pt x="676" y="3055"/>
                  </a:lnTo>
                  <a:lnTo>
                    <a:pt x="729" y="3446"/>
                  </a:lnTo>
                  <a:lnTo>
                    <a:pt x="818" y="4263"/>
                  </a:lnTo>
                  <a:lnTo>
                    <a:pt x="853" y="5152"/>
                  </a:lnTo>
                  <a:lnTo>
                    <a:pt x="942" y="7052"/>
                  </a:lnTo>
                  <a:lnTo>
                    <a:pt x="925" y="11226"/>
                  </a:lnTo>
                  <a:lnTo>
                    <a:pt x="818" y="13322"/>
                  </a:lnTo>
                  <a:lnTo>
                    <a:pt x="729" y="15383"/>
                  </a:lnTo>
                  <a:lnTo>
                    <a:pt x="694" y="16360"/>
                  </a:lnTo>
                  <a:lnTo>
                    <a:pt x="623" y="17301"/>
                  </a:lnTo>
                  <a:lnTo>
                    <a:pt x="498" y="19024"/>
                  </a:lnTo>
                  <a:lnTo>
                    <a:pt x="463" y="19788"/>
                  </a:lnTo>
                  <a:lnTo>
                    <a:pt x="427" y="20463"/>
                  </a:lnTo>
                  <a:lnTo>
                    <a:pt x="356" y="21600"/>
                  </a:lnTo>
                  <a:lnTo>
                    <a:pt x="321" y="22577"/>
                  </a:lnTo>
                  <a:lnTo>
                    <a:pt x="498" y="21600"/>
                  </a:lnTo>
                  <a:lnTo>
                    <a:pt x="676" y="20499"/>
                  </a:lnTo>
                  <a:lnTo>
                    <a:pt x="782" y="19806"/>
                  </a:lnTo>
                  <a:lnTo>
                    <a:pt x="889" y="19060"/>
                  </a:lnTo>
                  <a:lnTo>
                    <a:pt x="1120" y="17337"/>
                  </a:lnTo>
                  <a:lnTo>
                    <a:pt x="1244" y="16413"/>
                  </a:lnTo>
                  <a:lnTo>
                    <a:pt x="1298" y="15934"/>
                  </a:lnTo>
                  <a:lnTo>
                    <a:pt x="1315" y="15436"/>
                  </a:lnTo>
                  <a:lnTo>
                    <a:pt x="1457" y="13376"/>
                  </a:lnTo>
                  <a:lnTo>
                    <a:pt x="1599" y="11244"/>
                  </a:lnTo>
                  <a:lnTo>
                    <a:pt x="1599" y="10161"/>
                  </a:lnTo>
                  <a:lnTo>
                    <a:pt x="1582" y="9095"/>
                  </a:lnTo>
                  <a:lnTo>
                    <a:pt x="1564" y="8065"/>
                  </a:lnTo>
                  <a:lnTo>
                    <a:pt x="1546" y="7034"/>
                  </a:lnTo>
                  <a:lnTo>
                    <a:pt x="1351" y="5098"/>
                  </a:lnTo>
                  <a:lnTo>
                    <a:pt x="1262" y="4210"/>
                  </a:lnTo>
                  <a:lnTo>
                    <a:pt x="1102" y="3393"/>
                  </a:lnTo>
                  <a:lnTo>
                    <a:pt x="960" y="2629"/>
                  </a:lnTo>
                  <a:lnTo>
                    <a:pt x="889" y="2274"/>
                  </a:lnTo>
                  <a:lnTo>
                    <a:pt x="800" y="1954"/>
                  </a:lnTo>
                  <a:lnTo>
                    <a:pt x="445" y="871"/>
                  </a:lnTo>
                  <a:lnTo>
                    <a:pt x="267" y="498"/>
                  </a:lnTo>
                  <a:lnTo>
                    <a:pt x="143" y="213"/>
                  </a:lnTo>
                  <a:lnTo>
                    <a:pt x="1" y="0"/>
                  </a:lnTo>
                  <a:close/>
                </a:path>
              </a:pathLst>
            </a:custGeom>
            <a:solidFill>
              <a:srgbClr val="5F7D9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837;p26">
              <a:extLst>
                <a:ext uri="{FF2B5EF4-FFF2-40B4-BE49-F238E27FC236}">
                  <a16:creationId xmlns:a16="http://schemas.microsoft.com/office/drawing/2014/main" id="{8EC44514-D5DE-A087-B4F1-CFB2B23022D4}"/>
                </a:ext>
              </a:extLst>
            </p:cNvPr>
            <p:cNvSpPr/>
            <p:nvPr/>
          </p:nvSpPr>
          <p:spPr>
            <a:xfrm>
              <a:off x="580225" y="3499550"/>
              <a:ext cx="147900" cy="159900"/>
            </a:xfrm>
            <a:custGeom>
              <a:rect l="l" t="t" r="r" b="b"/>
              <a:pathLst>
                <a:path w="5916" h="6396" extrusionOk="0">
                  <a:moveTo>
                    <a:pt x="4459" y="1"/>
                  </a:moveTo>
                  <a:lnTo>
                    <a:pt x="4317" y="285"/>
                  </a:lnTo>
                  <a:lnTo>
                    <a:pt x="4157" y="569"/>
                  </a:lnTo>
                  <a:lnTo>
                    <a:pt x="3997" y="836"/>
                  </a:lnTo>
                  <a:lnTo>
                    <a:pt x="3801" y="1102"/>
                  </a:lnTo>
                  <a:lnTo>
                    <a:pt x="3624" y="1315"/>
                  </a:lnTo>
                  <a:lnTo>
                    <a:pt x="3428" y="1528"/>
                  </a:lnTo>
                  <a:lnTo>
                    <a:pt x="3233" y="1724"/>
                  </a:lnTo>
                  <a:lnTo>
                    <a:pt x="3020" y="1901"/>
                  </a:lnTo>
                  <a:lnTo>
                    <a:pt x="2807" y="2061"/>
                  </a:lnTo>
                  <a:lnTo>
                    <a:pt x="2576" y="2203"/>
                  </a:lnTo>
                  <a:lnTo>
                    <a:pt x="2345" y="2345"/>
                  </a:lnTo>
                  <a:lnTo>
                    <a:pt x="2096" y="2452"/>
                  </a:lnTo>
                  <a:lnTo>
                    <a:pt x="1847" y="2559"/>
                  </a:lnTo>
                  <a:lnTo>
                    <a:pt x="1599" y="2647"/>
                  </a:lnTo>
                  <a:lnTo>
                    <a:pt x="1332" y="2736"/>
                  </a:lnTo>
                  <a:lnTo>
                    <a:pt x="1084" y="2807"/>
                  </a:lnTo>
                  <a:lnTo>
                    <a:pt x="817" y="2861"/>
                  </a:lnTo>
                  <a:lnTo>
                    <a:pt x="533" y="2896"/>
                  </a:lnTo>
                  <a:lnTo>
                    <a:pt x="267" y="2932"/>
                  </a:lnTo>
                  <a:lnTo>
                    <a:pt x="0" y="2949"/>
                  </a:lnTo>
                  <a:lnTo>
                    <a:pt x="267" y="3429"/>
                  </a:lnTo>
                  <a:lnTo>
                    <a:pt x="302" y="3464"/>
                  </a:lnTo>
                  <a:lnTo>
                    <a:pt x="551" y="3873"/>
                  </a:lnTo>
                  <a:lnTo>
                    <a:pt x="569" y="3926"/>
                  </a:lnTo>
                  <a:lnTo>
                    <a:pt x="835" y="4335"/>
                  </a:lnTo>
                  <a:lnTo>
                    <a:pt x="871" y="4388"/>
                  </a:lnTo>
                  <a:lnTo>
                    <a:pt x="1101" y="4708"/>
                  </a:lnTo>
                  <a:lnTo>
                    <a:pt x="1155" y="4779"/>
                  </a:lnTo>
                  <a:lnTo>
                    <a:pt x="1403" y="5134"/>
                  </a:lnTo>
                  <a:lnTo>
                    <a:pt x="1421" y="5152"/>
                  </a:lnTo>
                  <a:lnTo>
                    <a:pt x="1652" y="5418"/>
                  </a:lnTo>
                  <a:lnTo>
                    <a:pt x="1723" y="5489"/>
                  </a:lnTo>
                  <a:lnTo>
                    <a:pt x="1972" y="5756"/>
                  </a:lnTo>
                  <a:lnTo>
                    <a:pt x="2238" y="5969"/>
                  </a:lnTo>
                  <a:lnTo>
                    <a:pt x="2292" y="6005"/>
                  </a:lnTo>
                  <a:lnTo>
                    <a:pt x="2522" y="6164"/>
                  </a:lnTo>
                  <a:lnTo>
                    <a:pt x="2558" y="6182"/>
                  </a:lnTo>
                  <a:lnTo>
                    <a:pt x="2700" y="6253"/>
                  </a:lnTo>
                  <a:lnTo>
                    <a:pt x="2824" y="6307"/>
                  </a:lnTo>
                  <a:lnTo>
                    <a:pt x="2896" y="6324"/>
                  </a:lnTo>
                  <a:lnTo>
                    <a:pt x="3126" y="6378"/>
                  </a:lnTo>
                  <a:lnTo>
                    <a:pt x="3180" y="6378"/>
                  </a:lnTo>
                  <a:lnTo>
                    <a:pt x="3322" y="6395"/>
                  </a:lnTo>
                  <a:lnTo>
                    <a:pt x="3464" y="6395"/>
                  </a:lnTo>
                  <a:lnTo>
                    <a:pt x="3517" y="6378"/>
                  </a:lnTo>
                  <a:lnTo>
                    <a:pt x="3766" y="6342"/>
                  </a:lnTo>
                  <a:lnTo>
                    <a:pt x="3837" y="6324"/>
                  </a:lnTo>
                  <a:lnTo>
                    <a:pt x="3979" y="6271"/>
                  </a:lnTo>
                  <a:lnTo>
                    <a:pt x="4139" y="6200"/>
                  </a:lnTo>
                  <a:lnTo>
                    <a:pt x="4174" y="6182"/>
                  </a:lnTo>
                  <a:lnTo>
                    <a:pt x="4441" y="6022"/>
                  </a:lnTo>
                  <a:lnTo>
                    <a:pt x="4530" y="5969"/>
                  </a:lnTo>
                  <a:lnTo>
                    <a:pt x="4690" y="5845"/>
                  </a:lnTo>
                  <a:lnTo>
                    <a:pt x="4849" y="5720"/>
                  </a:lnTo>
                  <a:lnTo>
                    <a:pt x="5063" y="5525"/>
                  </a:lnTo>
                  <a:lnTo>
                    <a:pt x="5240" y="5312"/>
                  </a:lnTo>
                  <a:lnTo>
                    <a:pt x="5365" y="5170"/>
                  </a:lnTo>
                  <a:lnTo>
                    <a:pt x="5542" y="4921"/>
                  </a:lnTo>
                  <a:lnTo>
                    <a:pt x="5649" y="4726"/>
                  </a:lnTo>
                  <a:lnTo>
                    <a:pt x="5755" y="4512"/>
                  </a:lnTo>
                  <a:lnTo>
                    <a:pt x="5826" y="4282"/>
                  </a:lnTo>
                  <a:lnTo>
                    <a:pt x="5862" y="4086"/>
                  </a:lnTo>
                  <a:lnTo>
                    <a:pt x="5897" y="3837"/>
                  </a:lnTo>
                  <a:lnTo>
                    <a:pt x="5915" y="3678"/>
                  </a:lnTo>
                  <a:lnTo>
                    <a:pt x="5915" y="3376"/>
                  </a:lnTo>
                  <a:lnTo>
                    <a:pt x="5897" y="3251"/>
                  </a:lnTo>
                  <a:lnTo>
                    <a:pt x="5844" y="2914"/>
                  </a:lnTo>
                  <a:lnTo>
                    <a:pt x="5809" y="2825"/>
                  </a:lnTo>
                  <a:lnTo>
                    <a:pt x="5702" y="2434"/>
                  </a:lnTo>
                  <a:lnTo>
                    <a:pt x="5595" y="2150"/>
                  </a:lnTo>
                  <a:lnTo>
                    <a:pt x="5489" y="1866"/>
                  </a:lnTo>
                  <a:lnTo>
                    <a:pt x="5347" y="1582"/>
                  </a:lnTo>
                  <a:lnTo>
                    <a:pt x="5205" y="1280"/>
                  </a:lnTo>
                  <a:lnTo>
                    <a:pt x="4849" y="658"/>
                  </a:lnTo>
                  <a:lnTo>
                    <a:pt x="4459"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838;p26">
              <a:extLst>
                <a:ext uri="{FF2B5EF4-FFF2-40B4-BE49-F238E27FC236}">
                  <a16:creationId xmlns:a16="http://schemas.microsoft.com/office/drawing/2014/main" id="{709E9E52-2C22-1231-32DF-88F20497FB25}"/>
                </a:ext>
              </a:extLst>
            </p:cNvPr>
            <p:cNvSpPr/>
            <p:nvPr/>
          </p:nvSpPr>
          <p:spPr>
            <a:xfrm>
              <a:off x="693450" y="3351225"/>
              <a:ext cx="121250" cy="209200"/>
            </a:xfrm>
            <a:custGeom>
              <a:rect l="l" t="t" r="r" b="b"/>
              <a:pathLst>
                <a:path w="4850" h="8368" extrusionOk="0">
                  <a:moveTo>
                    <a:pt x="3660" y="1"/>
                  </a:moveTo>
                  <a:lnTo>
                    <a:pt x="3376" y="321"/>
                  </a:lnTo>
                  <a:lnTo>
                    <a:pt x="3109" y="658"/>
                  </a:lnTo>
                  <a:lnTo>
                    <a:pt x="2878" y="1013"/>
                  </a:lnTo>
                  <a:lnTo>
                    <a:pt x="2647" y="1404"/>
                  </a:lnTo>
                  <a:lnTo>
                    <a:pt x="2292" y="1990"/>
                  </a:lnTo>
                  <a:lnTo>
                    <a:pt x="1972" y="2594"/>
                  </a:lnTo>
                  <a:lnTo>
                    <a:pt x="1333" y="3784"/>
                  </a:lnTo>
                  <a:lnTo>
                    <a:pt x="1013" y="4388"/>
                  </a:lnTo>
                  <a:lnTo>
                    <a:pt x="693" y="4957"/>
                  </a:lnTo>
                  <a:lnTo>
                    <a:pt x="356" y="5525"/>
                  </a:lnTo>
                  <a:lnTo>
                    <a:pt x="1" y="6076"/>
                  </a:lnTo>
                  <a:lnTo>
                    <a:pt x="374" y="6680"/>
                  </a:lnTo>
                  <a:lnTo>
                    <a:pt x="693" y="7266"/>
                  </a:lnTo>
                  <a:lnTo>
                    <a:pt x="960" y="7834"/>
                  </a:lnTo>
                  <a:lnTo>
                    <a:pt x="1084" y="8101"/>
                  </a:lnTo>
                  <a:lnTo>
                    <a:pt x="1173" y="8367"/>
                  </a:lnTo>
                  <a:lnTo>
                    <a:pt x="1226" y="8243"/>
                  </a:lnTo>
                  <a:lnTo>
                    <a:pt x="1280" y="8119"/>
                  </a:lnTo>
                  <a:lnTo>
                    <a:pt x="1439" y="7621"/>
                  </a:lnTo>
                  <a:lnTo>
                    <a:pt x="1741" y="6591"/>
                  </a:lnTo>
                  <a:lnTo>
                    <a:pt x="1813" y="6324"/>
                  </a:lnTo>
                  <a:lnTo>
                    <a:pt x="1919" y="6040"/>
                  </a:lnTo>
                  <a:lnTo>
                    <a:pt x="2150" y="5419"/>
                  </a:lnTo>
                  <a:lnTo>
                    <a:pt x="2274" y="5081"/>
                  </a:lnTo>
                  <a:lnTo>
                    <a:pt x="2345" y="4921"/>
                  </a:lnTo>
                  <a:lnTo>
                    <a:pt x="2434" y="4744"/>
                  </a:lnTo>
                  <a:lnTo>
                    <a:pt x="2772" y="4051"/>
                  </a:lnTo>
                  <a:lnTo>
                    <a:pt x="2861" y="3855"/>
                  </a:lnTo>
                  <a:lnTo>
                    <a:pt x="2967" y="3678"/>
                  </a:lnTo>
                  <a:lnTo>
                    <a:pt x="3180" y="3340"/>
                  </a:lnTo>
                  <a:lnTo>
                    <a:pt x="3411" y="2985"/>
                  </a:lnTo>
                  <a:lnTo>
                    <a:pt x="3518" y="2807"/>
                  </a:lnTo>
                  <a:lnTo>
                    <a:pt x="3660" y="2648"/>
                  </a:lnTo>
                  <a:lnTo>
                    <a:pt x="3909" y="2328"/>
                  </a:lnTo>
                  <a:lnTo>
                    <a:pt x="4033" y="2186"/>
                  </a:lnTo>
                  <a:lnTo>
                    <a:pt x="4193" y="2044"/>
                  </a:lnTo>
                  <a:lnTo>
                    <a:pt x="4459" y="1777"/>
                  </a:lnTo>
                  <a:lnTo>
                    <a:pt x="4619" y="1653"/>
                  </a:lnTo>
                  <a:lnTo>
                    <a:pt x="4761" y="1546"/>
                  </a:lnTo>
                  <a:lnTo>
                    <a:pt x="4850" y="1493"/>
                  </a:lnTo>
                  <a:lnTo>
                    <a:pt x="4584" y="1102"/>
                  </a:lnTo>
                  <a:lnTo>
                    <a:pt x="4282" y="729"/>
                  </a:lnTo>
                  <a:lnTo>
                    <a:pt x="3980" y="356"/>
                  </a:lnTo>
                  <a:lnTo>
                    <a:pt x="3660" y="1"/>
                  </a:lnTo>
                  <a:close/>
                </a:path>
              </a:pathLst>
            </a:custGeom>
            <a:solidFill>
              <a:srgbClr val="D9CD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839;p26">
              <a:extLst>
                <a:ext uri="{FF2B5EF4-FFF2-40B4-BE49-F238E27FC236}">
                  <a16:creationId xmlns:a16="http://schemas.microsoft.com/office/drawing/2014/main" id="{301949CD-93E0-4612-3BE5-A0B5DCE6F335}"/>
                </a:ext>
              </a:extLst>
            </p:cNvPr>
            <p:cNvSpPr/>
            <p:nvPr/>
          </p:nvSpPr>
          <p:spPr>
            <a:xfrm>
              <a:off x="1292500" y="2743750"/>
              <a:ext cx="143475" cy="236250"/>
            </a:xfrm>
            <a:custGeom>
              <a:rect l="l" t="t" r="r" b="b"/>
              <a:pathLst>
                <a:path w="5739" h="9450" extrusionOk="0">
                  <a:moveTo>
                    <a:pt x="3287" y="0"/>
                  </a:moveTo>
                  <a:lnTo>
                    <a:pt x="3056" y="36"/>
                  </a:lnTo>
                  <a:lnTo>
                    <a:pt x="2807" y="89"/>
                  </a:lnTo>
                  <a:lnTo>
                    <a:pt x="2577" y="142"/>
                  </a:lnTo>
                  <a:lnTo>
                    <a:pt x="2328" y="231"/>
                  </a:lnTo>
                  <a:lnTo>
                    <a:pt x="2079" y="338"/>
                  </a:lnTo>
                  <a:lnTo>
                    <a:pt x="1830" y="462"/>
                  </a:lnTo>
                  <a:lnTo>
                    <a:pt x="1564" y="640"/>
                  </a:lnTo>
                  <a:lnTo>
                    <a:pt x="1315" y="817"/>
                  </a:lnTo>
                  <a:lnTo>
                    <a:pt x="1084" y="1013"/>
                  </a:lnTo>
                  <a:lnTo>
                    <a:pt x="871" y="1208"/>
                  </a:lnTo>
                  <a:lnTo>
                    <a:pt x="694" y="1421"/>
                  </a:lnTo>
                  <a:lnTo>
                    <a:pt x="534" y="1634"/>
                  </a:lnTo>
                  <a:lnTo>
                    <a:pt x="409" y="1865"/>
                  </a:lnTo>
                  <a:lnTo>
                    <a:pt x="303" y="2096"/>
                  </a:lnTo>
                  <a:lnTo>
                    <a:pt x="196" y="2345"/>
                  </a:lnTo>
                  <a:lnTo>
                    <a:pt x="125" y="2593"/>
                  </a:lnTo>
                  <a:lnTo>
                    <a:pt x="72" y="2842"/>
                  </a:lnTo>
                  <a:lnTo>
                    <a:pt x="36" y="3091"/>
                  </a:lnTo>
                  <a:lnTo>
                    <a:pt x="1" y="3357"/>
                  </a:lnTo>
                  <a:lnTo>
                    <a:pt x="1" y="3624"/>
                  </a:lnTo>
                  <a:lnTo>
                    <a:pt x="1" y="3872"/>
                  </a:lnTo>
                  <a:lnTo>
                    <a:pt x="19" y="4139"/>
                  </a:lnTo>
                  <a:lnTo>
                    <a:pt x="54" y="4405"/>
                  </a:lnTo>
                  <a:lnTo>
                    <a:pt x="107" y="4672"/>
                  </a:lnTo>
                  <a:lnTo>
                    <a:pt x="214" y="5205"/>
                  </a:lnTo>
                  <a:lnTo>
                    <a:pt x="374" y="5720"/>
                  </a:lnTo>
                  <a:lnTo>
                    <a:pt x="552" y="6235"/>
                  </a:lnTo>
                  <a:lnTo>
                    <a:pt x="747" y="6714"/>
                  </a:lnTo>
                  <a:lnTo>
                    <a:pt x="942" y="7176"/>
                  </a:lnTo>
                  <a:lnTo>
                    <a:pt x="1155" y="7603"/>
                  </a:lnTo>
                  <a:lnTo>
                    <a:pt x="1369" y="7993"/>
                  </a:lnTo>
                  <a:lnTo>
                    <a:pt x="1511" y="8207"/>
                  </a:lnTo>
                  <a:lnTo>
                    <a:pt x="1653" y="8420"/>
                  </a:lnTo>
                  <a:lnTo>
                    <a:pt x="1813" y="8633"/>
                  </a:lnTo>
                  <a:lnTo>
                    <a:pt x="1990" y="8811"/>
                  </a:lnTo>
                  <a:lnTo>
                    <a:pt x="2168" y="8988"/>
                  </a:lnTo>
                  <a:lnTo>
                    <a:pt x="2346" y="9166"/>
                  </a:lnTo>
                  <a:lnTo>
                    <a:pt x="2559" y="9308"/>
                  </a:lnTo>
                  <a:lnTo>
                    <a:pt x="2754" y="9450"/>
                  </a:lnTo>
                  <a:lnTo>
                    <a:pt x="3021" y="9397"/>
                  </a:lnTo>
                  <a:lnTo>
                    <a:pt x="3269" y="9343"/>
                  </a:lnTo>
                  <a:lnTo>
                    <a:pt x="3500" y="9255"/>
                  </a:lnTo>
                  <a:lnTo>
                    <a:pt x="3731" y="9148"/>
                  </a:lnTo>
                  <a:lnTo>
                    <a:pt x="3944" y="9024"/>
                  </a:lnTo>
                  <a:lnTo>
                    <a:pt x="4140" y="8899"/>
                  </a:lnTo>
                  <a:lnTo>
                    <a:pt x="4317" y="8739"/>
                  </a:lnTo>
                  <a:lnTo>
                    <a:pt x="4495" y="8580"/>
                  </a:lnTo>
                  <a:lnTo>
                    <a:pt x="4637" y="8402"/>
                  </a:lnTo>
                  <a:lnTo>
                    <a:pt x="4797" y="8207"/>
                  </a:lnTo>
                  <a:lnTo>
                    <a:pt x="4921" y="8011"/>
                  </a:lnTo>
                  <a:lnTo>
                    <a:pt x="5046" y="7798"/>
                  </a:lnTo>
                  <a:lnTo>
                    <a:pt x="5152" y="7585"/>
                  </a:lnTo>
                  <a:lnTo>
                    <a:pt x="5259" y="7354"/>
                  </a:lnTo>
                  <a:lnTo>
                    <a:pt x="5348" y="7105"/>
                  </a:lnTo>
                  <a:lnTo>
                    <a:pt x="5436" y="6874"/>
                  </a:lnTo>
                  <a:lnTo>
                    <a:pt x="5507" y="6608"/>
                  </a:lnTo>
                  <a:lnTo>
                    <a:pt x="5561" y="6359"/>
                  </a:lnTo>
                  <a:lnTo>
                    <a:pt x="5649" y="5826"/>
                  </a:lnTo>
                  <a:lnTo>
                    <a:pt x="5703" y="5293"/>
                  </a:lnTo>
                  <a:lnTo>
                    <a:pt x="5738" y="4761"/>
                  </a:lnTo>
                  <a:lnTo>
                    <a:pt x="5738" y="4228"/>
                  </a:lnTo>
                  <a:lnTo>
                    <a:pt x="5703" y="3695"/>
                  </a:lnTo>
                  <a:lnTo>
                    <a:pt x="5632" y="3180"/>
                  </a:lnTo>
                  <a:lnTo>
                    <a:pt x="5561" y="2700"/>
                  </a:lnTo>
                  <a:lnTo>
                    <a:pt x="5312" y="2327"/>
                  </a:lnTo>
                  <a:lnTo>
                    <a:pt x="5099" y="1972"/>
                  </a:lnTo>
                  <a:lnTo>
                    <a:pt x="4673" y="1261"/>
                  </a:lnTo>
                  <a:lnTo>
                    <a:pt x="4442" y="924"/>
                  </a:lnTo>
                  <a:lnTo>
                    <a:pt x="4228" y="604"/>
                  </a:lnTo>
                  <a:lnTo>
                    <a:pt x="3998" y="284"/>
                  </a:lnTo>
                  <a:lnTo>
                    <a:pt x="3731"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840;p26">
              <a:extLst>
                <a:ext uri="{FF2B5EF4-FFF2-40B4-BE49-F238E27FC236}">
                  <a16:creationId xmlns:a16="http://schemas.microsoft.com/office/drawing/2014/main" id="{B6D40B8D-8268-121D-F531-C633068AD908}"/>
                </a:ext>
              </a:extLst>
            </p:cNvPr>
            <p:cNvSpPr/>
            <p:nvPr/>
          </p:nvSpPr>
          <p:spPr>
            <a:xfrm>
              <a:off x="1361350" y="2743750"/>
              <a:ext cx="155875" cy="251800"/>
            </a:xfrm>
            <a:custGeom>
              <a:rect l="l" t="t" r="r" b="b"/>
              <a:pathLst>
                <a:path w="6235" h="10072" extrusionOk="0">
                  <a:moveTo>
                    <a:pt x="977" y="0"/>
                  </a:moveTo>
                  <a:lnTo>
                    <a:pt x="1244" y="284"/>
                  </a:lnTo>
                  <a:lnTo>
                    <a:pt x="1474" y="604"/>
                  </a:lnTo>
                  <a:lnTo>
                    <a:pt x="1688" y="924"/>
                  </a:lnTo>
                  <a:lnTo>
                    <a:pt x="1919" y="1261"/>
                  </a:lnTo>
                  <a:lnTo>
                    <a:pt x="2345" y="1972"/>
                  </a:lnTo>
                  <a:lnTo>
                    <a:pt x="2558" y="2327"/>
                  </a:lnTo>
                  <a:lnTo>
                    <a:pt x="2807" y="2700"/>
                  </a:lnTo>
                  <a:lnTo>
                    <a:pt x="2878" y="3180"/>
                  </a:lnTo>
                  <a:lnTo>
                    <a:pt x="2949" y="3695"/>
                  </a:lnTo>
                  <a:lnTo>
                    <a:pt x="2984" y="4228"/>
                  </a:lnTo>
                  <a:lnTo>
                    <a:pt x="2984" y="4761"/>
                  </a:lnTo>
                  <a:lnTo>
                    <a:pt x="2949" y="5293"/>
                  </a:lnTo>
                  <a:lnTo>
                    <a:pt x="2895" y="5826"/>
                  </a:lnTo>
                  <a:lnTo>
                    <a:pt x="2807" y="6359"/>
                  </a:lnTo>
                  <a:lnTo>
                    <a:pt x="2753" y="6608"/>
                  </a:lnTo>
                  <a:lnTo>
                    <a:pt x="2682" y="6874"/>
                  </a:lnTo>
                  <a:lnTo>
                    <a:pt x="2594" y="7105"/>
                  </a:lnTo>
                  <a:lnTo>
                    <a:pt x="2505" y="7354"/>
                  </a:lnTo>
                  <a:lnTo>
                    <a:pt x="2398" y="7585"/>
                  </a:lnTo>
                  <a:lnTo>
                    <a:pt x="2292" y="7798"/>
                  </a:lnTo>
                  <a:lnTo>
                    <a:pt x="2167" y="8011"/>
                  </a:lnTo>
                  <a:lnTo>
                    <a:pt x="2043" y="8207"/>
                  </a:lnTo>
                  <a:lnTo>
                    <a:pt x="1883" y="8402"/>
                  </a:lnTo>
                  <a:lnTo>
                    <a:pt x="1741" y="8580"/>
                  </a:lnTo>
                  <a:lnTo>
                    <a:pt x="1563" y="8739"/>
                  </a:lnTo>
                  <a:lnTo>
                    <a:pt x="1386" y="8899"/>
                  </a:lnTo>
                  <a:lnTo>
                    <a:pt x="1190" y="9024"/>
                  </a:lnTo>
                  <a:lnTo>
                    <a:pt x="977" y="9148"/>
                  </a:lnTo>
                  <a:lnTo>
                    <a:pt x="746" y="9255"/>
                  </a:lnTo>
                  <a:lnTo>
                    <a:pt x="515" y="9343"/>
                  </a:lnTo>
                  <a:lnTo>
                    <a:pt x="267" y="9397"/>
                  </a:lnTo>
                  <a:lnTo>
                    <a:pt x="0" y="9450"/>
                  </a:lnTo>
                  <a:lnTo>
                    <a:pt x="231" y="9574"/>
                  </a:lnTo>
                  <a:lnTo>
                    <a:pt x="480" y="9699"/>
                  </a:lnTo>
                  <a:lnTo>
                    <a:pt x="728" y="9805"/>
                  </a:lnTo>
                  <a:lnTo>
                    <a:pt x="977" y="9894"/>
                  </a:lnTo>
                  <a:lnTo>
                    <a:pt x="1244" y="9965"/>
                  </a:lnTo>
                  <a:lnTo>
                    <a:pt x="1492" y="10018"/>
                  </a:lnTo>
                  <a:lnTo>
                    <a:pt x="1759" y="10054"/>
                  </a:lnTo>
                  <a:lnTo>
                    <a:pt x="2025" y="10072"/>
                  </a:lnTo>
                  <a:lnTo>
                    <a:pt x="2309" y="10072"/>
                  </a:lnTo>
                  <a:lnTo>
                    <a:pt x="2576" y="10054"/>
                  </a:lnTo>
                  <a:lnTo>
                    <a:pt x="2842" y="10018"/>
                  </a:lnTo>
                  <a:lnTo>
                    <a:pt x="3109" y="9965"/>
                  </a:lnTo>
                  <a:lnTo>
                    <a:pt x="3375" y="9894"/>
                  </a:lnTo>
                  <a:lnTo>
                    <a:pt x="3642" y="9805"/>
                  </a:lnTo>
                  <a:lnTo>
                    <a:pt x="3908" y="9681"/>
                  </a:lnTo>
                  <a:lnTo>
                    <a:pt x="4157" y="9557"/>
                  </a:lnTo>
                  <a:lnTo>
                    <a:pt x="4512" y="9343"/>
                  </a:lnTo>
                  <a:lnTo>
                    <a:pt x="4832" y="9095"/>
                  </a:lnTo>
                  <a:lnTo>
                    <a:pt x="5116" y="8811"/>
                  </a:lnTo>
                  <a:lnTo>
                    <a:pt x="5382" y="8509"/>
                  </a:lnTo>
                  <a:lnTo>
                    <a:pt x="5613" y="8189"/>
                  </a:lnTo>
                  <a:lnTo>
                    <a:pt x="5809" y="7851"/>
                  </a:lnTo>
                  <a:lnTo>
                    <a:pt x="5968" y="7478"/>
                  </a:lnTo>
                  <a:lnTo>
                    <a:pt x="6093" y="7123"/>
                  </a:lnTo>
                  <a:lnTo>
                    <a:pt x="6182" y="6732"/>
                  </a:lnTo>
                  <a:lnTo>
                    <a:pt x="6235" y="6341"/>
                  </a:lnTo>
                  <a:lnTo>
                    <a:pt x="6235" y="5951"/>
                  </a:lnTo>
                  <a:lnTo>
                    <a:pt x="6217" y="5560"/>
                  </a:lnTo>
                  <a:lnTo>
                    <a:pt x="6164" y="5169"/>
                  </a:lnTo>
                  <a:lnTo>
                    <a:pt x="6057" y="4778"/>
                  </a:lnTo>
                  <a:lnTo>
                    <a:pt x="5915" y="4388"/>
                  </a:lnTo>
                  <a:lnTo>
                    <a:pt x="5720" y="4015"/>
                  </a:lnTo>
                  <a:lnTo>
                    <a:pt x="5365" y="3411"/>
                  </a:lnTo>
                  <a:lnTo>
                    <a:pt x="5151" y="3091"/>
                  </a:lnTo>
                  <a:lnTo>
                    <a:pt x="4938" y="2753"/>
                  </a:lnTo>
                  <a:lnTo>
                    <a:pt x="4690" y="2434"/>
                  </a:lnTo>
                  <a:lnTo>
                    <a:pt x="4423" y="2096"/>
                  </a:lnTo>
                  <a:lnTo>
                    <a:pt x="4157" y="1776"/>
                  </a:lnTo>
                  <a:lnTo>
                    <a:pt x="3855" y="1474"/>
                  </a:lnTo>
                  <a:lnTo>
                    <a:pt x="3553" y="1172"/>
                  </a:lnTo>
                  <a:lnTo>
                    <a:pt x="3215" y="906"/>
                  </a:lnTo>
                  <a:lnTo>
                    <a:pt x="2878" y="657"/>
                  </a:lnTo>
                  <a:lnTo>
                    <a:pt x="2522" y="444"/>
                  </a:lnTo>
                  <a:lnTo>
                    <a:pt x="2167" y="267"/>
                  </a:lnTo>
                  <a:lnTo>
                    <a:pt x="1972" y="195"/>
                  </a:lnTo>
                  <a:lnTo>
                    <a:pt x="1776" y="142"/>
                  </a:lnTo>
                  <a:lnTo>
                    <a:pt x="1581" y="89"/>
                  </a:lnTo>
                  <a:lnTo>
                    <a:pt x="1386" y="36"/>
                  </a:lnTo>
                  <a:lnTo>
                    <a:pt x="1190" y="18"/>
                  </a:lnTo>
                  <a:lnTo>
                    <a:pt x="977" y="0"/>
                  </a:lnTo>
                  <a:close/>
                </a:path>
              </a:pathLst>
            </a:custGeom>
            <a:solidFill>
              <a:srgbClr val="D9CD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841;p26">
              <a:extLst>
                <a:ext uri="{FF2B5EF4-FFF2-40B4-BE49-F238E27FC236}">
                  <a16:creationId xmlns:a16="http://schemas.microsoft.com/office/drawing/2014/main" id="{36ACC9C9-4801-3B94-FC2E-A57A734075E5}"/>
                </a:ext>
              </a:extLst>
            </p:cNvPr>
            <p:cNvSpPr/>
            <p:nvPr/>
          </p:nvSpPr>
          <p:spPr>
            <a:xfrm>
              <a:off x="1138850" y="2895175"/>
              <a:ext cx="277125" cy="271800"/>
            </a:xfrm>
            <a:custGeom>
              <a:rect l="l" t="t" r="r" b="b"/>
              <a:pathLst>
                <a:path w="11085" h="10872" extrusionOk="0">
                  <a:moveTo>
                    <a:pt x="5863" y="0"/>
                  </a:moveTo>
                  <a:lnTo>
                    <a:pt x="5330" y="18"/>
                  </a:lnTo>
                  <a:lnTo>
                    <a:pt x="4779" y="89"/>
                  </a:lnTo>
                  <a:lnTo>
                    <a:pt x="4246" y="196"/>
                  </a:lnTo>
                  <a:lnTo>
                    <a:pt x="3998" y="249"/>
                  </a:lnTo>
                  <a:lnTo>
                    <a:pt x="3731" y="338"/>
                  </a:lnTo>
                  <a:lnTo>
                    <a:pt x="3482" y="427"/>
                  </a:lnTo>
                  <a:lnTo>
                    <a:pt x="3234" y="515"/>
                  </a:lnTo>
                  <a:lnTo>
                    <a:pt x="2985" y="622"/>
                  </a:lnTo>
                  <a:lnTo>
                    <a:pt x="2736" y="746"/>
                  </a:lnTo>
                  <a:lnTo>
                    <a:pt x="2505" y="871"/>
                  </a:lnTo>
                  <a:lnTo>
                    <a:pt x="2292" y="1013"/>
                  </a:lnTo>
                  <a:lnTo>
                    <a:pt x="2061" y="1155"/>
                  </a:lnTo>
                  <a:lnTo>
                    <a:pt x="1848" y="1332"/>
                  </a:lnTo>
                  <a:lnTo>
                    <a:pt x="1653" y="1492"/>
                  </a:lnTo>
                  <a:lnTo>
                    <a:pt x="1457" y="1688"/>
                  </a:lnTo>
                  <a:lnTo>
                    <a:pt x="1280" y="1883"/>
                  </a:lnTo>
                  <a:lnTo>
                    <a:pt x="1102" y="2079"/>
                  </a:lnTo>
                  <a:lnTo>
                    <a:pt x="942" y="2292"/>
                  </a:lnTo>
                  <a:lnTo>
                    <a:pt x="782" y="2523"/>
                  </a:lnTo>
                  <a:lnTo>
                    <a:pt x="640" y="2771"/>
                  </a:lnTo>
                  <a:lnTo>
                    <a:pt x="516" y="3020"/>
                  </a:lnTo>
                  <a:lnTo>
                    <a:pt x="409" y="3286"/>
                  </a:lnTo>
                  <a:lnTo>
                    <a:pt x="303" y="3553"/>
                  </a:lnTo>
                  <a:lnTo>
                    <a:pt x="214" y="3837"/>
                  </a:lnTo>
                  <a:lnTo>
                    <a:pt x="143" y="4139"/>
                  </a:lnTo>
                  <a:lnTo>
                    <a:pt x="90" y="4441"/>
                  </a:lnTo>
                  <a:lnTo>
                    <a:pt x="36" y="4761"/>
                  </a:lnTo>
                  <a:lnTo>
                    <a:pt x="19" y="5098"/>
                  </a:lnTo>
                  <a:lnTo>
                    <a:pt x="1" y="5436"/>
                  </a:lnTo>
                  <a:lnTo>
                    <a:pt x="19" y="5791"/>
                  </a:lnTo>
                  <a:lnTo>
                    <a:pt x="36" y="6111"/>
                  </a:lnTo>
                  <a:lnTo>
                    <a:pt x="90" y="6430"/>
                  </a:lnTo>
                  <a:lnTo>
                    <a:pt x="143" y="6750"/>
                  </a:lnTo>
                  <a:lnTo>
                    <a:pt x="214" y="7034"/>
                  </a:lnTo>
                  <a:lnTo>
                    <a:pt x="303" y="7319"/>
                  </a:lnTo>
                  <a:lnTo>
                    <a:pt x="409" y="7603"/>
                  </a:lnTo>
                  <a:lnTo>
                    <a:pt x="516" y="7869"/>
                  </a:lnTo>
                  <a:lnTo>
                    <a:pt x="640" y="8118"/>
                  </a:lnTo>
                  <a:lnTo>
                    <a:pt x="782" y="8349"/>
                  </a:lnTo>
                  <a:lnTo>
                    <a:pt x="942" y="8580"/>
                  </a:lnTo>
                  <a:lnTo>
                    <a:pt x="1102" y="8793"/>
                  </a:lnTo>
                  <a:lnTo>
                    <a:pt x="1280" y="9006"/>
                  </a:lnTo>
                  <a:lnTo>
                    <a:pt x="1457" y="9201"/>
                  </a:lnTo>
                  <a:lnTo>
                    <a:pt x="1653" y="9379"/>
                  </a:lnTo>
                  <a:lnTo>
                    <a:pt x="1848" y="9557"/>
                  </a:lnTo>
                  <a:lnTo>
                    <a:pt x="2061" y="9717"/>
                  </a:lnTo>
                  <a:lnTo>
                    <a:pt x="2292" y="9876"/>
                  </a:lnTo>
                  <a:lnTo>
                    <a:pt x="2505" y="10019"/>
                  </a:lnTo>
                  <a:lnTo>
                    <a:pt x="2736" y="10143"/>
                  </a:lnTo>
                  <a:lnTo>
                    <a:pt x="2985" y="10267"/>
                  </a:lnTo>
                  <a:lnTo>
                    <a:pt x="3234" y="10374"/>
                  </a:lnTo>
                  <a:lnTo>
                    <a:pt x="3482" y="10463"/>
                  </a:lnTo>
                  <a:lnTo>
                    <a:pt x="3731" y="10551"/>
                  </a:lnTo>
                  <a:lnTo>
                    <a:pt x="3998" y="10623"/>
                  </a:lnTo>
                  <a:lnTo>
                    <a:pt x="4246" y="10694"/>
                  </a:lnTo>
                  <a:lnTo>
                    <a:pt x="4779" y="10800"/>
                  </a:lnTo>
                  <a:lnTo>
                    <a:pt x="5330" y="10853"/>
                  </a:lnTo>
                  <a:lnTo>
                    <a:pt x="5863" y="10871"/>
                  </a:lnTo>
                  <a:lnTo>
                    <a:pt x="6129" y="10871"/>
                  </a:lnTo>
                  <a:lnTo>
                    <a:pt x="6396" y="10853"/>
                  </a:lnTo>
                  <a:lnTo>
                    <a:pt x="6662" y="10818"/>
                  </a:lnTo>
                  <a:lnTo>
                    <a:pt x="6911" y="10765"/>
                  </a:lnTo>
                  <a:lnTo>
                    <a:pt x="7177" y="10711"/>
                  </a:lnTo>
                  <a:lnTo>
                    <a:pt x="7426" y="10640"/>
                  </a:lnTo>
                  <a:lnTo>
                    <a:pt x="7657" y="10551"/>
                  </a:lnTo>
                  <a:lnTo>
                    <a:pt x="7905" y="10445"/>
                  </a:lnTo>
                  <a:lnTo>
                    <a:pt x="8136" y="10338"/>
                  </a:lnTo>
                  <a:lnTo>
                    <a:pt x="8349" y="10214"/>
                  </a:lnTo>
                  <a:lnTo>
                    <a:pt x="8580" y="10090"/>
                  </a:lnTo>
                  <a:lnTo>
                    <a:pt x="8794" y="9948"/>
                  </a:lnTo>
                  <a:lnTo>
                    <a:pt x="8989" y="9805"/>
                  </a:lnTo>
                  <a:lnTo>
                    <a:pt x="9184" y="9628"/>
                  </a:lnTo>
                  <a:lnTo>
                    <a:pt x="9380" y="9468"/>
                  </a:lnTo>
                  <a:lnTo>
                    <a:pt x="9557" y="9290"/>
                  </a:lnTo>
                  <a:lnTo>
                    <a:pt x="9735" y="9095"/>
                  </a:lnTo>
                  <a:lnTo>
                    <a:pt x="9895" y="8900"/>
                  </a:lnTo>
                  <a:lnTo>
                    <a:pt x="10055" y="8686"/>
                  </a:lnTo>
                  <a:lnTo>
                    <a:pt x="10197" y="8473"/>
                  </a:lnTo>
                  <a:lnTo>
                    <a:pt x="10339" y="8260"/>
                  </a:lnTo>
                  <a:lnTo>
                    <a:pt x="10463" y="8029"/>
                  </a:lnTo>
                  <a:lnTo>
                    <a:pt x="10570" y="7798"/>
                  </a:lnTo>
                  <a:lnTo>
                    <a:pt x="10676" y="7550"/>
                  </a:lnTo>
                  <a:lnTo>
                    <a:pt x="10765" y="7301"/>
                  </a:lnTo>
                  <a:lnTo>
                    <a:pt x="10854" y="7052"/>
                  </a:lnTo>
                  <a:lnTo>
                    <a:pt x="10925" y="6803"/>
                  </a:lnTo>
                  <a:lnTo>
                    <a:pt x="10978" y="6537"/>
                  </a:lnTo>
                  <a:lnTo>
                    <a:pt x="11032" y="6271"/>
                  </a:lnTo>
                  <a:lnTo>
                    <a:pt x="11067" y="6004"/>
                  </a:lnTo>
                  <a:lnTo>
                    <a:pt x="11085" y="5720"/>
                  </a:lnTo>
                  <a:lnTo>
                    <a:pt x="11085" y="5436"/>
                  </a:lnTo>
                  <a:lnTo>
                    <a:pt x="11085" y="5169"/>
                  </a:lnTo>
                  <a:lnTo>
                    <a:pt x="11067" y="4885"/>
                  </a:lnTo>
                  <a:lnTo>
                    <a:pt x="11032" y="4619"/>
                  </a:lnTo>
                  <a:lnTo>
                    <a:pt x="10978" y="4352"/>
                  </a:lnTo>
                  <a:lnTo>
                    <a:pt x="10925" y="4086"/>
                  </a:lnTo>
                  <a:lnTo>
                    <a:pt x="10854" y="3819"/>
                  </a:lnTo>
                  <a:lnTo>
                    <a:pt x="10765" y="3571"/>
                  </a:lnTo>
                  <a:lnTo>
                    <a:pt x="10676" y="3322"/>
                  </a:lnTo>
                  <a:lnTo>
                    <a:pt x="10570" y="3091"/>
                  </a:lnTo>
                  <a:lnTo>
                    <a:pt x="10463" y="2842"/>
                  </a:lnTo>
                  <a:lnTo>
                    <a:pt x="10339" y="2629"/>
                  </a:lnTo>
                  <a:lnTo>
                    <a:pt x="10197" y="2398"/>
                  </a:lnTo>
                  <a:lnTo>
                    <a:pt x="10055" y="2185"/>
                  </a:lnTo>
                  <a:lnTo>
                    <a:pt x="9895" y="1990"/>
                  </a:lnTo>
                  <a:lnTo>
                    <a:pt x="9735" y="1794"/>
                  </a:lnTo>
                  <a:lnTo>
                    <a:pt x="9557" y="1599"/>
                  </a:lnTo>
                  <a:lnTo>
                    <a:pt x="9380" y="1421"/>
                  </a:lnTo>
                  <a:lnTo>
                    <a:pt x="9184" y="1244"/>
                  </a:lnTo>
                  <a:lnTo>
                    <a:pt x="8989" y="1084"/>
                  </a:lnTo>
                  <a:lnTo>
                    <a:pt x="8794" y="942"/>
                  </a:lnTo>
                  <a:lnTo>
                    <a:pt x="8580" y="800"/>
                  </a:lnTo>
                  <a:lnTo>
                    <a:pt x="8349" y="657"/>
                  </a:lnTo>
                  <a:lnTo>
                    <a:pt x="8136" y="533"/>
                  </a:lnTo>
                  <a:lnTo>
                    <a:pt x="7905" y="427"/>
                  </a:lnTo>
                  <a:lnTo>
                    <a:pt x="7657" y="338"/>
                  </a:lnTo>
                  <a:lnTo>
                    <a:pt x="7426" y="249"/>
                  </a:lnTo>
                  <a:lnTo>
                    <a:pt x="7177" y="178"/>
                  </a:lnTo>
                  <a:lnTo>
                    <a:pt x="6911" y="125"/>
                  </a:lnTo>
                  <a:lnTo>
                    <a:pt x="6662" y="71"/>
                  </a:lnTo>
                  <a:lnTo>
                    <a:pt x="6396" y="36"/>
                  </a:lnTo>
                  <a:lnTo>
                    <a:pt x="6129" y="18"/>
                  </a:lnTo>
                  <a:lnTo>
                    <a:pt x="5863" y="0"/>
                  </a:lnTo>
                  <a:close/>
                </a:path>
              </a:pathLst>
            </a:custGeom>
            <a:solidFill>
              <a:srgbClr val="FFA9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842;p26">
              <a:extLst>
                <a:ext uri="{FF2B5EF4-FFF2-40B4-BE49-F238E27FC236}">
                  <a16:creationId xmlns:a16="http://schemas.microsoft.com/office/drawing/2014/main" id="{16CEE6A3-26C9-7AA9-0423-2241F5DEA7F9}"/>
                </a:ext>
              </a:extLst>
            </p:cNvPr>
            <p:cNvSpPr/>
            <p:nvPr/>
          </p:nvSpPr>
          <p:spPr>
            <a:xfrm>
              <a:off x="1182825" y="3107425"/>
              <a:ext cx="394350" cy="147025"/>
            </a:xfrm>
            <a:custGeom>
              <a:rect l="l" t="t" r="r" b="b"/>
              <a:pathLst>
                <a:path w="15773" h="5881" extrusionOk="0">
                  <a:moveTo>
                    <a:pt x="5667" y="1"/>
                  </a:moveTo>
                  <a:lnTo>
                    <a:pt x="5347" y="196"/>
                  </a:lnTo>
                  <a:lnTo>
                    <a:pt x="5027" y="356"/>
                  </a:lnTo>
                  <a:lnTo>
                    <a:pt x="4690" y="498"/>
                  </a:lnTo>
                  <a:lnTo>
                    <a:pt x="4352" y="640"/>
                  </a:lnTo>
                  <a:lnTo>
                    <a:pt x="4015" y="747"/>
                  </a:lnTo>
                  <a:lnTo>
                    <a:pt x="3660" y="854"/>
                  </a:lnTo>
                  <a:lnTo>
                    <a:pt x="3322" y="942"/>
                  </a:lnTo>
                  <a:lnTo>
                    <a:pt x="2967" y="996"/>
                  </a:lnTo>
                  <a:lnTo>
                    <a:pt x="2594" y="1049"/>
                  </a:lnTo>
                  <a:lnTo>
                    <a:pt x="2239" y="1085"/>
                  </a:lnTo>
                  <a:lnTo>
                    <a:pt x="1866" y="1102"/>
                  </a:lnTo>
                  <a:lnTo>
                    <a:pt x="1510" y="1120"/>
                  </a:lnTo>
                  <a:lnTo>
                    <a:pt x="1137" y="1102"/>
                  </a:lnTo>
                  <a:lnTo>
                    <a:pt x="764" y="1085"/>
                  </a:lnTo>
                  <a:lnTo>
                    <a:pt x="373" y="1049"/>
                  </a:lnTo>
                  <a:lnTo>
                    <a:pt x="0" y="996"/>
                  </a:lnTo>
                  <a:lnTo>
                    <a:pt x="214" y="1156"/>
                  </a:lnTo>
                  <a:lnTo>
                    <a:pt x="445" y="1315"/>
                  </a:lnTo>
                  <a:lnTo>
                    <a:pt x="675" y="1475"/>
                  </a:lnTo>
                  <a:lnTo>
                    <a:pt x="906" y="1600"/>
                  </a:lnTo>
                  <a:lnTo>
                    <a:pt x="1155" y="1724"/>
                  </a:lnTo>
                  <a:lnTo>
                    <a:pt x="1404" y="1848"/>
                  </a:lnTo>
                  <a:lnTo>
                    <a:pt x="1652" y="1955"/>
                  </a:lnTo>
                  <a:lnTo>
                    <a:pt x="1919" y="2044"/>
                  </a:lnTo>
                  <a:lnTo>
                    <a:pt x="2185" y="2133"/>
                  </a:lnTo>
                  <a:lnTo>
                    <a:pt x="2452" y="2186"/>
                  </a:lnTo>
                  <a:lnTo>
                    <a:pt x="2718" y="2257"/>
                  </a:lnTo>
                  <a:lnTo>
                    <a:pt x="3002" y="2310"/>
                  </a:lnTo>
                  <a:lnTo>
                    <a:pt x="3269" y="2346"/>
                  </a:lnTo>
                  <a:lnTo>
                    <a:pt x="3553" y="2363"/>
                  </a:lnTo>
                  <a:lnTo>
                    <a:pt x="3819" y="2381"/>
                  </a:lnTo>
                  <a:lnTo>
                    <a:pt x="4335" y="2381"/>
                  </a:lnTo>
                  <a:lnTo>
                    <a:pt x="4566" y="2363"/>
                  </a:lnTo>
                  <a:lnTo>
                    <a:pt x="4708" y="2506"/>
                  </a:lnTo>
                  <a:lnTo>
                    <a:pt x="4850" y="2630"/>
                  </a:lnTo>
                  <a:lnTo>
                    <a:pt x="5507" y="3109"/>
                  </a:lnTo>
                  <a:lnTo>
                    <a:pt x="6306" y="3625"/>
                  </a:lnTo>
                  <a:lnTo>
                    <a:pt x="6733" y="3909"/>
                  </a:lnTo>
                  <a:lnTo>
                    <a:pt x="7194" y="4175"/>
                  </a:lnTo>
                  <a:lnTo>
                    <a:pt x="7674" y="4442"/>
                  </a:lnTo>
                  <a:lnTo>
                    <a:pt x="8171" y="4690"/>
                  </a:lnTo>
                  <a:lnTo>
                    <a:pt x="8687" y="4939"/>
                  </a:lnTo>
                  <a:lnTo>
                    <a:pt x="9202" y="5170"/>
                  </a:lnTo>
                  <a:lnTo>
                    <a:pt x="9735" y="5365"/>
                  </a:lnTo>
                  <a:lnTo>
                    <a:pt x="10267" y="5543"/>
                  </a:lnTo>
                  <a:lnTo>
                    <a:pt x="10818" y="5685"/>
                  </a:lnTo>
                  <a:lnTo>
                    <a:pt x="11369" y="5792"/>
                  </a:lnTo>
                  <a:lnTo>
                    <a:pt x="11902" y="5863"/>
                  </a:lnTo>
                  <a:lnTo>
                    <a:pt x="12168" y="5881"/>
                  </a:lnTo>
                  <a:lnTo>
                    <a:pt x="12434" y="5881"/>
                  </a:lnTo>
                  <a:lnTo>
                    <a:pt x="12896" y="5863"/>
                  </a:lnTo>
                  <a:lnTo>
                    <a:pt x="13340" y="5809"/>
                  </a:lnTo>
                  <a:lnTo>
                    <a:pt x="13571" y="5774"/>
                  </a:lnTo>
                  <a:lnTo>
                    <a:pt x="13784" y="5703"/>
                  </a:lnTo>
                  <a:lnTo>
                    <a:pt x="13998" y="5650"/>
                  </a:lnTo>
                  <a:lnTo>
                    <a:pt x="14211" y="5561"/>
                  </a:lnTo>
                  <a:lnTo>
                    <a:pt x="14424" y="5472"/>
                  </a:lnTo>
                  <a:lnTo>
                    <a:pt x="14619" y="5365"/>
                  </a:lnTo>
                  <a:lnTo>
                    <a:pt x="14832" y="5259"/>
                  </a:lnTo>
                  <a:lnTo>
                    <a:pt x="15028" y="5117"/>
                  </a:lnTo>
                  <a:lnTo>
                    <a:pt x="15223" y="4975"/>
                  </a:lnTo>
                  <a:lnTo>
                    <a:pt x="15401" y="4815"/>
                  </a:lnTo>
                  <a:lnTo>
                    <a:pt x="15596" y="4655"/>
                  </a:lnTo>
                  <a:lnTo>
                    <a:pt x="15774" y="4459"/>
                  </a:lnTo>
                  <a:lnTo>
                    <a:pt x="15312" y="4495"/>
                  </a:lnTo>
                  <a:lnTo>
                    <a:pt x="14850" y="4513"/>
                  </a:lnTo>
                  <a:lnTo>
                    <a:pt x="14388" y="4513"/>
                  </a:lnTo>
                  <a:lnTo>
                    <a:pt x="13927" y="4495"/>
                  </a:lnTo>
                  <a:lnTo>
                    <a:pt x="13465" y="4459"/>
                  </a:lnTo>
                  <a:lnTo>
                    <a:pt x="13003" y="4388"/>
                  </a:lnTo>
                  <a:lnTo>
                    <a:pt x="12541" y="4317"/>
                  </a:lnTo>
                  <a:lnTo>
                    <a:pt x="12097" y="4229"/>
                  </a:lnTo>
                  <a:lnTo>
                    <a:pt x="11653" y="4104"/>
                  </a:lnTo>
                  <a:lnTo>
                    <a:pt x="11209" y="3980"/>
                  </a:lnTo>
                  <a:lnTo>
                    <a:pt x="10783" y="3838"/>
                  </a:lnTo>
                  <a:lnTo>
                    <a:pt x="10356" y="3660"/>
                  </a:lnTo>
                  <a:lnTo>
                    <a:pt x="9948" y="3483"/>
                  </a:lnTo>
                  <a:lnTo>
                    <a:pt x="9539" y="3269"/>
                  </a:lnTo>
                  <a:lnTo>
                    <a:pt x="9166" y="3056"/>
                  </a:lnTo>
                  <a:lnTo>
                    <a:pt x="8793" y="2808"/>
                  </a:lnTo>
                  <a:lnTo>
                    <a:pt x="8331" y="2523"/>
                  </a:lnTo>
                  <a:lnTo>
                    <a:pt x="7905" y="2221"/>
                  </a:lnTo>
                  <a:lnTo>
                    <a:pt x="7479" y="1902"/>
                  </a:lnTo>
                  <a:lnTo>
                    <a:pt x="7088" y="1564"/>
                  </a:lnTo>
                  <a:lnTo>
                    <a:pt x="6697" y="1191"/>
                  </a:lnTo>
                  <a:lnTo>
                    <a:pt x="6342" y="818"/>
                  </a:lnTo>
                  <a:lnTo>
                    <a:pt x="5987" y="410"/>
                  </a:lnTo>
                  <a:lnTo>
                    <a:pt x="5667" y="1"/>
                  </a:lnTo>
                  <a:close/>
                </a:path>
              </a:pathLst>
            </a:custGeom>
            <a:solidFill>
              <a:srgbClr val="FF7F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843;p26">
              <a:extLst>
                <a:ext uri="{FF2B5EF4-FFF2-40B4-BE49-F238E27FC236}">
                  <a16:creationId xmlns:a16="http://schemas.microsoft.com/office/drawing/2014/main" id="{D9FC84BE-D044-8072-C4A0-B31C8962FC21}"/>
                </a:ext>
              </a:extLst>
            </p:cNvPr>
            <p:cNvSpPr/>
            <p:nvPr/>
          </p:nvSpPr>
          <p:spPr>
            <a:xfrm>
              <a:off x="1411525" y="2916475"/>
              <a:ext cx="189650" cy="195875"/>
            </a:xfrm>
            <a:custGeom>
              <a:rect l="l" t="t" r="r" b="b"/>
              <a:pathLst>
                <a:path w="7586" h="7835" extrusionOk="0">
                  <a:moveTo>
                    <a:pt x="4121" y="1"/>
                  </a:moveTo>
                  <a:lnTo>
                    <a:pt x="4015" y="409"/>
                  </a:lnTo>
                  <a:lnTo>
                    <a:pt x="3855" y="800"/>
                  </a:lnTo>
                  <a:lnTo>
                    <a:pt x="3766" y="978"/>
                  </a:lnTo>
                  <a:lnTo>
                    <a:pt x="3660" y="1155"/>
                  </a:lnTo>
                  <a:lnTo>
                    <a:pt x="3553" y="1333"/>
                  </a:lnTo>
                  <a:lnTo>
                    <a:pt x="3429" y="1511"/>
                  </a:lnTo>
                  <a:lnTo>
                    <a:pt x="3304" y="1688"/>
                  </a:lnTo>
                  <a:lnTo>
                    <a:pt x="3162" y="1848"/>
                  </a:lnTo>
                  <a:lnTo>
                    <a:pt x="3020" y="1990"/>
                  </a:lnTo>
                  <a:lnTo>
                    <a:pt x="2860" y="2150"/>
                  </a:lnTo>
                  <a:lnTo>
                    <a:pt x="2700" y="2275"/>
                  </a:lnTo>
                  <a:lnTo>
                    <a:pt x="2523" y="2417"/>
                  </a:lnTo>
                  <a:lnTo>
                    <a:pt x="2345" y="2541"/>
                  </a:lnTo>
                  <a:lnTo>
                    <a:pt x="2150" y="2648"/>
                  </a:lnTo>
                  <a:lnTo>
                    <a:pt x="1883" y="2790"/>
                  </a:lnTo>
                  <a:lnTo>
                    <a:pt x="1617" y="2896"/>
                  </a:lnTo>
                  <a:lnTo>
                    <a:pt x="1350" y="2985"/>
                  </a:lnTo>
                  <a:lnTo>
                    <a:pt x="1084" y="3056"/>
                  </a:lnTo>
                  <a:lnTo>
                    <a:pt x="817" y="3109"/>
                  </a:lnTo>
                  <a:lnTo>
                    <a:pt x="533" y="3145"/>
                  </a:lnTo>
                  <a:lnTo>
                    <a:pt x="267" y="3163"/>
                  </a:lnTo>
                  <a:lnTo>
                    <a:pt x="0" y="3163"/>
                  </a:lnTo>
                  <a:lnTo>
                    <a:pt x="178" y="4655"/>
                  </a:lnTo>
                  <a:lnTo>
                    <a:pt x="693" y="5632"/>
                  </a:lnTo>
                  <a:lnTo>
                    <a:pt x="800" y="5632"/>
                  </a:lnTo>
                  <a:lnTo>
                    <a:pt x="1279" y="5596"/>
                  </a:lnTo>
                  <a:lnTo>
                    <a:pt x="1759" y="5596"/>
                  </a:lnTo>
                  <a:lnTo>
                    <a:pt x="2221" y="5614"/>
                  </a:lnTo>
                  <a:lnTo>
                    <a:pt x="2683" y="5650"/>
                  </a:lnTo>
                  <a:lnTo>
                    <a:pt x="3144" y="5721"/>
                  </a:lnTo>
                  <a:lnTo>
                    <a:pt x="3606" y="5809"/>
                  </a:lnTo>
                  <a:lnTo>
                    <a:pt x="4050" y="5934"/>
                  </a:lnTo>
                  <a:lnTo>
                    <a:pt x="4477" y="6058"/>
                  </a:lnTo>
                  <a:lnTo>
                    <a:pt x="4903" y="6218"/>
                  </a:lnTo>
                  <a:lnTo>
                    <a:pt x="5329" y="6396"/>
                  </a:lnTo>
                  <a:lnTo>
                    <a:pt x="5738" y="6591"/>
                  </a:lnTo>
                  <a:lnTo>
                    <a:pt x="6129" y="6804"/>
                  </a:lnTo>
                  <a:lnTo>
                    <a:pt x="6519" y="7035"/>
                  </a:lnTo>
                  <a:lnTo>
                    <a:pt x="6892" y="7284"/>
                  </a:lnTo>
                  <a:lnTo>
                    <a:pt x="7248" y="7550"/>
                  </a:lnTo>
                  <a:lnTo>
                    <a:pt x="7585" y="7834"/>
                  </a:lnTo>
                  <a:lnTo>
                    <a:pt x="7532" y="7497"/>
                  </a:lnTo>
                  <a:lnTo>
                    <a:pt x="7443" y="7124"/>
                  </a:lnTo>
                  <a:lnTo>
                    <a:pt x="7354" y="6751"/>
                  </a:lnTo>
                  <a:lnTo>
                    <a:pt x="7230" y="6342"/>
                  </a:lnTo>
                  <a:lnTo>
                    <a:pt x="7088" y="5934"/>
                  </a:lnTo>
                  <a:lnTo>
                    <a:pt x="6946" y="5507"/>
                  </a:lnTo>
                  <a:lnTo>
                    <a:pt x="6768" y="5046"/>
                  </a:lnTo>
                  <a:lnTo>
                    <a:pt x="6573" y="4566"/>
                  </a:lnTo>
                  <a:lnTo>
                    <a:pt x="6342" y="4069"/>
                  </a:lnTo>
                  <a:lnTo>
                    <a:pt x="6111" y="3553"/>
                  </a:lnTo>
                  <a:lnTo>
                    <a:pt x="5844" y="3021"/>
                  </a:lnTo>
                  <a:lnTo>
                    <a:pt x="5560" y="2470"/>
                  </a:lnTo>
                  <a:lnTo>
                    <a:pt x="5240" y="1884"/>
                  </a:lnTo>
                  <a:lnTo>
                    <a:pt x="4885" y="1280"/>
                  </a:lnTo>
                  <a:lnTo>
                    <a:pt x="4530" y="658"/>
                  </a:lnTo>
                  <a:lnTo>
                    <a:pt x="4121" y="1"/>
                  </a:lnTo>
                  <a:close/>
                </a:path>
              </a:pathLst>
            </a:custGeom>
            <a:solidFill>
              <a:srgbClr val="FF7F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844;p26">
              <a:extLst>
                <a:ext uri="{FF2B5EF4-FFF2-40B4-BE49-F238E27FC236}">
                  <a16:creationId xmlns:a16="http://schemas.microsoft.com/office/drawing/2014/main" id="{1A5743DD-36A3-381F-805D-BA13EE5BF385}"/>
                </a:ext>
              </a:extLst>
            </p:cNvPr>
            <p:cNvSpPr/>
            <p:nvPr/>
          </p:nvSpPr>
          <p:spPr>
            <a:xfrm>
              <a:off x="784925" y="3300600"/>
              <a:ext cx="298000" cy="108400"/>
            </a:xfrm>
            <a:custGeom>
              <a:rect l="l" t="t" r="r" b="b"/>
              <a:pathLst>
                <a:path w="11920" h="4336" extrusionOk="0">
                  <a:moveTo>
                    <a:pt x="4406" y="1"/>
                  </a:moveTo>
                  <a:lnTo>
                    <a:pt x="4015" y="36"/>
                  </a:lnTo>
                  <a:lnTo>
                    <a:pt x="3642" y="90"/>
                  </a:lnTo>
                  <a:lnTo>
                    <a:pt x="3269" y="161"/>
                  </a:lnTo>
                  <a:lnTo>
                    <a:pt x="2914" y="250"/>
                  </a:lnTo>
                  <a:lnTo>
                    <a:pt x="2541" y="356"/>
                  </a:lnTo>
                  <a:lnTo>
                    <a:pt x="2203" y="480"/>
                  </a:lnTo>
                  <a:lnTo>
                    <a:pt x="1848" y="640"/>
                  </a:lnTo>
                  <a:lnTo>
                    <a:pt x="1511" y="818"/>
                  </a:lnTo>
                  <a:lnTo>
                    <a:pt x="1191" y="1013"/>
                  </a:lnTo>
                  <a:lnTo>
                    <a:pt x="871" y="1227"/>
                  </a:lnTo>
                  <a:lnTo>
                    <a:pt x="569" y="1475"/>
                  </a:lnTo>
                  <a:lnTo>
                    <a:pt x="267" y="1742"/>
                  </a:lnTo>
                  <a:lnTo>
                    <a:pt x="1" y="2026"/>
                  </a:lnTo>
                  <a:lnTo>
                    <a:pt x="321" y="2381"/>
                  </a:lnTo>
                  <a:lnTo>
                    <a:pt x="623" y="2754"/>
                  </a:lnTo>
                  <a:lnTo>
                    <a:pt x="925" y="3127"/>
                  </a:lnTo>
                  <a:lnTo>
                    <a:pt x="1191" y="3518"/>
                  </a:lnTo>
                  <a:lnTo>
                    <a:pt x="1333" y="3411"/>
                  </a:lnTo>
                  <a:lnTo>
                    <a:pt x="1475" y="3323"/>
                  </a:lnTo>
                  <a:lnTo>
                    <a:pt x="1759" y="3180"/>
                  </a:lnTo>
                  <a:lnTo>
                    <a:pt x="2044" y="3056"/>
                  </a:lnTo>
                  <a:lnTo>
                    <a:pt x="2346" y="2950"/>
                  </a:lnTo>
                  <a:lnTo>
                    <a:pt x="2665" y="2878"/>
                  </a:lnTo>
                  <a:lnTo>
                    <a:pt x="3003" y="2825"/>
                  </a:lnTo>
                  <a:lnTo>
                    <a:pt x="3358" y="2807"/>
                  </a:lnTo>
                  <a:lnTo>
                    <a:pt x="3713" y="2790"/>
                  </a:lnTo>
                  <a:lnTo>
                    <a:pt x="4086" y="2825"/>
                  </a:lnTo>
                  <a:lnTo>
                    <a:pt x="4477" y="2861"/>
                  </a:lnTo>
                  <a:lnTo>
                    <a:pt x="4886" y="2932"/>
                  </a:lnTo>
                  <a:lnTo>
                    <a:pt x="5294" y="3021"/>
                  </a:lnTo>
                  <a:lnTo>
                    <a:pt x="5721" y="3127"/>
                  </a:lnTo>
                  <a:lnTo>
                    <a:pt x="6147" y="3252"/>
                  </a:lnTo>
                  <a:lnTo>
                    <a:pt x="6573" y="3394"/>
                  </a:lnTo>
                  <a:lnTo>
                    <a:pt x="6999" y="3553"/>
                  </a:lnTo>
                  <a:lnTo>
                    <a:pt x="7461" y="3767"/>
                  </a:lnTo>
                  <a:lnTo>
                    <a:pt x="7657" y="3891"/>
                  </a:lnTo>
                  <a:lnTo>
                    <a:pt x="7870" y="3998"/>
                  </a:lnTo>
                  <a:lnTo>
                    <a:pt x="8083" y="4086"/>
                  </a:lnTo>
                  <a:lnTo>
                    <a:pt x="8314" y="4157"/>
                  </a:lnTo>
                  <a:lnTo>
                    <a:pt x="8545" y="4228"/>
                  </a:lnTo>
                  <a:lnTo>
                    <a:pt x="8776" y="4282"/>
                  </a:lnTo>
                  <a:lnTo>
                    <a:pt x="9024" y="4317"/>
                  </a:lnTo>
                  <a:lnTo>
                    <a:pt x="9273" y="4335"/>
                  </a:lnTo>
                  <a:lnTo>
                    <a:pt x="9486" y="4335"/>
                  </a:lnTo>
                  <a:lnTo>
                    <a:pt x="9699" y="4317"/>
                  </a:lnTo>
                  <a:lnTo>
                    <a:pt x="9913" y="4282"/>
                  </a:lnTo>
                  <a:lnTo>
                    <a:pt x="10126" y="4246"/>
                  </a:lnTo>
                  <a:lnTo>
                    <a:pt x="10321" y="4193"/>
                  </a:lnTo>
                  <a:lnTo>
                    <a:pt x="10517" y="4140"/>
                  </a:lnTo>
                  <a:lnTo>
                    <a:pt x="10712" y="4069"/>
                  </a:lnTo>
                  <a:lnTo>
                    <a:pt x="10890" y="3980"/>
                  </a:lnTo>
                  <a:lnTo>
                    <a:pt x="11209" y="3642"/>
                  </a:lnTo>
                  <a:lnTo>
                    <a:pt x="11476" y="3269"/>
                  </a:lnTo>
                  <a:lnTo>
                    <a:pt x="11724" y="2896"/>
                  </a:lnTo>
                  <a:lnTo>
                    <a:pt x="11813" y="2701"/>
                  </a:lnTo>
                  <a:lnTo>
                    <a:pt x="11920" y="2488"/>
                  </a:lnTo>
                  <a:lnTo>
                    <a:pt x="11547" y="2239"/>
                  </a:lnTo>
                  <a:lnTo>
                    <a:pt x="11174" y="2008"/>
                  </a:lnTo>
                  <a:lnTo>
                    <a:pt x="10783" y="1777"/>
                  </a:lnTo>
                  <a:lnTo>
                    <a:pt x="10392" y="1564"/>
                  </a:lnTo>
                  <a:lnTo>
                    <a:pt x="10001" y="1351"/>
                  </a:lnTo>
                  <a:lnTo>
                    <a:pt x="9611" y="1155"/>
                  </a:lnTo>
                  <a:lnTo>
                    <a:pt x="9202" y="978"/>
                  </a:lnTo>
                  <a:lnTo>
                    <a:pt x="8811" y="818"/>
                  </a:lnTo>
                  <a:lnTo>
                    <a:pt x="8403" y="658"/>
                  </a:lnTo>
                  <a:lnTo>
                    <a:pt x="7994" y="534"/>
                  </a:lnTo>
                  <a:lnTo>
                    <a:pt x="7586" y="409"/>
                  </a:lnTo>
                  <a:lnTo>
                    <a:pt x="7195" y="303"/>
                  </a:lnTo>
                  <a:lnTo>
                    <a:pt x="6786" y="196"/>
                  </a:lnTo>
                  <a:lnTo>
                    <a:pt x="6378" y="125"/>
                  </a:lnTo>
                  <a:lnTo>
                    <a:pt x="5987" y="72"/>
                  </a:lnTo>
                  <a:lnTo>
                    <a:pt x="5578" y="19"/>
                  </a:lnTo>
                  <a:lnTo>
                    <a:pt x="5188" y="1"/>
                  </a:lnTo>
                  <a:close/>
                </a:path>
              </a:pathLst>
            </a:custGeom>
            <a:solidFill>
              <a:srgbClr val="FF7F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845;p26">
              <a:extLst>
                <a:ext uri="{FF2B5EF4-FFF2-40B4-BE49-F238E27FC236}">
                  <a16:creationId xmlns:a16="http://schemas.microsoft.com/office/drawing/2014/main" id="{22EDD4D9-49A3-8D24-B53D-BA9D280E28BC}"/>
                </a:ext>
              </a:extLst>
            </p:cNvPr>
            <p:cNvSpPr/>
            <p:nvPr/>
          </p:nvSpPr>
          <p:spPr>
            <a:xfrm>
              <a:off x="933700" y="3281075"/>
              <a:ext cx="353500" cy="239825"/>
            </a:xfrm>
            <a:custGeom>
              <a:rect l="l" t="t" r="r" b="b"/>
              <a:pathLst>
                <a:path w="14140" h="9593" extrusionOk="0">
                  <a:moveTo>
                    <a:pt x="10836" y="0"/>
                  </a:moveTo>
                  <a:lnTo>
                    <a:pt x="10925" y="285"/>
                  </a:lnTo>
                  <a:lnTo>
                    <a:pt x="10996" y="551"/>
                  </a:lnTo>
                  <a:lnTo>
                    <a:pt x="11049" y="835"/>
                  </a:lnTo>
                  <a:lnTo>
                    <a:pt x="11067" y="1119"/>
                  </a:lnTo>
                  <a:lnTo>
                    <a:pt x="11085" y="1404"/>
                  </a:lnTo>
                  <a:lnTo>
                    <a:pt x="11067" y="1688"/>
                  </a:lnTo>
                  <a:lnTo>
                    <a:pt x="11049" y="1954"/>
                  </a:lnTo>
                  <a:lnTo>
                    <a:pt x="10996" y="2238"/>
                  </a:lnTo>
                  <a:lnTo>
                    <a:pt x="10925" y="2505"/>
                  </a:lnTo>
                  <a:lnTo>
                    <a:pt x="10818" y="2771"/>
                  </a:lnTo>
                  <a:lnTo>
                    <a:pt x="10711" y="3038"/>
                  </a:lnTo>
                  <a:lnTo>
                    <a:pt x="10587" y="3286"/>
                  </a:lnTo>
                  <a:lnTo>
                    <a:pt x="10445" y="3535"/>
                  </a:lnTo>
                  <a:lnTo>
                    <a:pt x="10267" y="3766"/>
                  </a:lnTo>
                  <a:lnTo>
                    <a:pt x="10090" y="3997"/>
                  </a:lnTo>
                  <a:lnTo>
                    <a:pt x="9894" y="4210"/>
                  </a:lnTo>
                  <a:lnTo>
                    <a:pt x="9592" y="4494"/>
                  </a:lnTo>
                  <a:lnTo>
                    <a:pt x="9273" y="4761"/>
                  </a:lnTo>
                  <a:lnTo>
                    <a:pt x="8953" y="4992"/>
                  </a:lnTo>
                  <a:lnTo>
                    <a:pt x="8598" y="5223"/>
                  </a:lnTo>
                  <a:lnTo>
                    <a:pt x="8242" y="5418"/>
                  </a:lnTo>
                  <a:lnTo>
                    <a:pt x="7869" y="5596"/>
                  </a:lnTo>
                  <a:lnTo>
                    <a:pt x="7496" y="5738"/>
                  </a:lnTo>
                  <a:lnTo>
                    <a:pt x="7106" y="5862"/>
                  </a:lnTo>
                  <a:lnTo>
                    <a:pt x="6715" y="5951"/>
                  </a:lnTo>
                  <a:lnTo>
                    <a:pt x="6324" y="6022"/>
                  </a:lnTo>
                  <a:lnTo>
                    <a:pt x="5915" y="6040"/>
                  </a:lnTo>
                  <a:lnTo>
                    <a:pt x="5507" y="6040"/>
                  </a:lnTo>
                  <a:lnTo>
                    <a:pt x="5116" y="5986"/>
                  </a:lnTo>
                  <a:lnTo>
                    <a:pt x="4708" y="5898"/>
                  </a:lnTo>
                  <a:lnTo>
                    <a:pt x="4317" y="5773"/>
                  </a:lnTo>
                  <a:lnTo>
                    <a:pt x="4121" y="5684"/>
                  </a:lnTo>
                  <a:lnTo>
                    <a:pt x="3926" y="5596"/>
                  </a:lnTo>
                  <a:lnTo>
                    <a:pt x="3482" y="5880"/>
                  </a:lnTo>
                  <a:lnTo>
                    <a:pt x="3002" y="6129"/>
                  </a:lnTo>
                  <a:lnTo>
                    <a:pt x="2523" y="6342"/>
                  </a:lnTo>
                  <a:lnTo>
                    <a:pt x="2025" y="6519"/>
                  </a:lnTo>
                  <a:lnTo>
                    <a:pt x="1510" y="6661"/>
                  </a:lnTo>
                  <a:lnTo>
                    <a:pt x="1013" y="6768"/>
                  </a:lnTo>
                  <a:lnTo>
                    <a:pt x="498" y="6839"/>
                  </a:lnTo>
                  <a:lnTo>
                    <a:pt x="0" y="6875"/>
                  </a:lnTo>
                  <a:lnTo>
                    <a:pt x="196" y="7034"/>
                  </a:lnTo>
                  <a:lnTo>
                    <a:pt x="427" y="7212"/>
                  </a:lnTo>
                  <a:lnTo>
                    <a:pt x="640" y="7372"/>
                  </a:lnTo>
                  <a:lnTo>
                    <a:pt x="871" y="7514"/>
                  </a:lnTo>
                  <a:lnTo>
                    <a:pt x="1457" y="7816"/>
                  </a:lnTo>
                  <a:lnTo>
                    <a:pt x="1848" y="7994"/>
                  </a:lnTo>
                  <a:lnTo>
                    <a:pt x="2274" y="8189"/>
                  </a:lnTo>
                  <a:lnTo>
                    <a:pt x="2736" y="8367"/>
                  </a:lnTo>
                  <a:lnTo>
                    <a:pt x="3233" y="8562"/>
                  </a:lnTo>
                  <a:lnTo>
                    <a:pt x="3766" y="8740"/>
                  </a:lnTo>
                  <a:lnTo>
                    <a:pt x="4317" y="8917"/>
                  </a:lnTo>
                  <a:lnTo>
                    <a:pt x="4903" y="9077"/>
                  </a:lnTo>
                  <a:lnTo>
                    <a:pt x="5507" y="9237"/>
                  </a:lnTo>
                  <a:lnTo>
                    <a:pt x="6093" y="9344"/>
                  </a:lnTo>
                  <a:lnTo>
                    <a:pt x="6679" y="9450"/>
                  </a:lnTo>
                  <a:lnTo>
                    <a:pt x="7283" y="9521"/>
                  </a:lnTo>
                  <a:lnTo>
                    <a:pt x="7887" y="9575"/>
                  </a:lnTo>
                  <a:lnTo>
                    <a:pt x="8473" y="9592"/>
                  </a:lnTo>
                  <a:lnTo>
                    <a:pt x="9060" y="9575"/>
                  </a:lnTo>
                  <a:lnTo>
                    <a:pt x="9646" y="9521"/>
                  </a:lnTo>
                  <a:lnTo>
                    <a:pt x="9930" y="9468"/>
                  </a:lnTo>
                  <a:lnTo>
                    <a:pt x="10214" y="9432"/>
                  </a:lnTo>
                  <a:lnTo>
                    <a:pt x="10481" y="9361"/>
                  </a:lnTo>
                  <a:lnTo>
                    <a:pt x="10747" y="9290"/>
                  </a:lnTo>
                  <a:lnTo>
                    <a:pt x="11013" y="9202"/>
                  </a:lnTo>
                  <a:lnTo>
                    <a:pt x="11262" y="9113"/>
                  </a:lnTo>
                  <a:lnTo>
                    <a:pt x="11511" y="8988"/>
                  </a:lnTo>
                  <a:lnTo>
                    <a:pt x="11759" y="8864"/>
                  </a:lnTo>
                  <a:lnTo>
                    <a:pt x="11990" y="8740"/>
                  </a:lnTo>
                  <a:lnTo>
                    <a:pt x="12221" y="8580"/>
                  </a:lnTo>
                  <a:lnTo>
                    <a:pt x="12434" y="8420"/>
                  </a:lnTo>
                  <a:lnTo>
                    <a:pt x="12648" y="8242"/>
                  </a:lnTo>
                  <a:lnTo>
                    <a:pt x="12843" y="8065"/>
                  </a:lnTo>
                  <a:lnTo>
                    <a:pt x="13038" y="7852"/>
                  </a:lnTo>
                  <a:lnTo>
                    <a:pt x="13216" y="7638"/>
                  </a:lnTo>
                  <a:lnTo>
                    <a:pt x="13376" y="7390"/>
                  </a:lnTo>
                  <a:lnTo>
                    <a:pt x="13536" y="7141"/>
                  </a:lnTo>
                  <a:lnTo>
                    <a:pt x="13678" y="6875"/>
                  </a:lnTo>
                  <a:lnTo>
                    <a:pt x="13802" y="6608"/>
                  </a:lnTo>
                  <a:lnTo>
                    <a:pt x="13909" y="6359"/>
                  </a:lnTo>
                  <a:lnTo>
                    <a:pt x="13980" y="6111"/>
                  </a:lnTo>
                  <a:lnTo>
                    <a:pt x="14051" y="5862"/>
                  </a:lnTo>
                  <a:lnTo>
                    <a:pt x="14104" y="5613"/>
                  </a:lnTo>
                  <a:lnTo>
                    <a:pt x="14122" y="5365"/>
                  </a:lnTo>
                  <a:lnTo>
                    <a:pt x="14140" y="5116"/>
                  </a:lnTo>
                  <a:lnTo>
                    <a:pt x="14140" y="4885"/>
                  </a:lnTo>
                  <a:lnTo>
                    <a:pt x="14122" y="4636"/>
                  </a:lnTo>
                  <a:lnTo>
                    <a:pt x="14104" y="4406"/>
                  </a:lnTo>
                  <a:lnTo>
                    <a:pt x="14051" y="4175"/>
                  </a:lnTo>
                  <a:lnTo>
                    <a:pt x="13998" y="3944"/>
                  </a:lnTo>
                  <a:lnTo>
                    <a:pt x="13927" y="3713"/>
                  </a:lnTo>
                  <a:lnTo>
                    <a:pt x="13856" y="3500"/>
                  </a:lnTo>
                  <a:lnTo>
                    <a:pt x="13749" y="3269"/>
                  </a:lnTo>
                  <a:lnTo>
                    <a:pt x="13642" y="3056"/>
                  </a:lnTo>
                  <a:lnTo>
                    <a:pt x="13411" y="2629"/>
                  </a:lnTo>
                  <a:lnTo>
                    <a:pt x="13127" y="2221"/>
                  </a:lnTo>
                  <a:lnTo>
                    <a:pt x="12808" y="1812"/>
                  </a:lnTo>
                  <a:lnTo>
                    <a:pt x="12452" y="1421"/>
                  </a:lnTo>
                  <a:lnTo>
                    <a:pt x="12079" y="1048"/>
                  </a:lnTo>
                  <a:lnTo>
                    <a:pt x="11688" y="693"/>
                  </a:lnTo>
                  <a:lnTo>
                    <a:pt x="11262" y="338"/>
                  </a:lnTo>
                  <a:lnTo>
                    <a:pt x="10836" y="0"/>
                  </a:lnTo>
                  <a:close/>
                </a:path>
              </a:pathLst>
            </a:custGeom>
            <a:solidFill>
              <a:srgbClr val="64A0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846;p26">
              <a:extLst>
                <a:ext uri="{FF2B5EF4-FFF2-40B4-BE49-F238E27FC236}">
                  <a16:creationId xmlns:a16="http://schemas.microsoft.com/office/drawing/2014/main" id="{0CC61549-B7E8-48EA-2B16-19390B549336}"/>
                </a:ext>
              </a:extLst>
            </p:cNvPr>
            <p:cNvSpPr/>
            <p:nvPr/>
          </p:nvSpPr>
          <p:spPr>
            <a:xfrm>
              <a:off x="662375" y="2872525"/>
              <a:ext cx="266900" cy="171000"/>
            </a:xfrm>
            <a:custGeom>
              <a:rect l="l" t="t" r="r" b="b"/>
              <a:pathLst>
                <a:path w="10676" h="6840" extrusionOk="0">
                  <a:moveTo>
                    <a:pt x="196" y="0"/>
                  </a:moveTo>
                  <a:lnTo>
                    <a:pt x="107" y="338"/>
                  </a:lnTo>
                  <a:lnTo>
                    <a:pt x="54" y="693"/>
                  </a:lnTo>
                  <a:lnTo>
                    <a:pt x="18" y="1048"/>
                  </a:lnTo>
                  <a:lnTo>
                    <a:pt x="0" y="1404"/>
                  </a:lnTo>
                  <a:lnTo>
                    <a:pt x="18" y="1688"/>
                  </a:lnTo>
                  <a:lnTo>
                    <a:pt x="36" y="1954"/>
                  </a:lnTo>
                  <a:lnTo>
                    <a:pt x="71" y="2221"/>
                  </a:lnTo>
                  <a:lnTo>
                    <a:pt x="107" y="2505"/>
                  </a:lnTo>
                  <a:lnTo>
                    <a:pt x="178" y="2754"/>
                  </a:lnTo>
                  <a:lnTo>
                    <a:pt x="249" y="3020"/>
                  </a:lnTo>
                  <a:lnTo>
                    <a:pt x="320" y="3269"/>
                  </a:lnTo>
                  <a:lnTo>
                    <a:pt x="427" y="3517"/>
                  </a:lnTo>
                  <a:lnTo>
                    <a:pt x="515" y="3766"/>
                  </a:lnTo>
                  <a:lnTo>
                    <a:pt x="640" y="3997"/>
                  </a:lnTo>
                  <a:lnTo>
                    <a:pt x="764" y="4228"/>
                  </a:lnTo>
                  <a:lnTo>
                    <a:pt x="906" y="4441"/>
                  </a:lnTo>
                  <a:lnTo>
                    <a:pt x="1048" y="4654"/>
                  </a:lnTo>
                  <a:lnTo>
                    <a:pt x="1208" y="4850"/>
                  </a:lnTo>
                  <a:lnTo>
                    <a:pt x="1368" y="5063"/>
                  </a:lnTo>
                  <a:lnTo>
                    <a:pt x="1546" y="5240"/>
                  </a:lnTo>
                  <a:lnTo>
                    <a:pt x="1723" y="5418"/>
                  </a:lnTo>
                  <a:lnTo>
                    <a:pt x="1919" y="5596"/>
                  </a:lnTo>
                  <a:lnTo>
                    <a:pt x="2114" y="5756"/>
                  </a:lnTo>
                  <a:lnTo>
                    <a:pt x="2309" y="5915"/>
                  </a:lnTo>
                  <a:lnTo>
                    <a:pt x="2523" y="6058"/>
                  </a:lnTo>
                  <a:lnTo>
                    <a:pt x="2736" y="6182"/>
                  </a:lnTo>
                  <a:lnTo>
                    <a:pt x="2967" y="6306"/>
                  </a:lnTo>
                  <a:lnTo>
                    <a:pt x="3198" y="6413"/>
                  </a:lnTo>
                  <a:lnTo>
                    <a:pt x="3446" y="6502"/>
                  </a:lnTo>
                  <a:lnTo>
                    <a:pt x="3677" y="6590"/>
                  </a:lnTo>
                  <a:lnTo>
                    <a:pt x="3926" y="6661"/>
                  </a:lnTo>
                  <a:lnTo>
                    <a:pt x="4175" y="6733"/>
                  </a:lnTo>
                  <a:lnTo>
                    <a:pt x="4441" y="6768"/>
                  </a:lnTo>
                  <a:lnTo>
                    <a:pt x="4707" y="6804"/>
                  </a:lnTo>
                  <a:lnTo>
                    <a:pt x="4974" y="6821"/>
                  </a:lnTo>
                  <a:lnTo>
                    <a:pt x="5240" y="6839"/>
                  </a:lnTo>
                  <a:lnTo>
                    <a:pt x="5649" y="6821"/>
                  </a:lnTo>
                  <a:lnTo>
                    <a:pt x="6075" y="6786"/>
                  </a:lnTo>
                  <a:lnTo>
                    <a:pt x="6484" y="6733"/>
                  </a:lnTo>
                  <a:lnTo>
                    <a:pt x="6892" y="6644"/>
                  </a:lnTo>
                  <a:lnTo>
                    <a:pt x="7301" y="6537"/>
                  </a:lnTo>
                  <a:lnTo>
                    <a:pt x="7692" y="6395"/>
                  </a:lnTo>
                  <a:lnTo>
                    <a:pt x="8082" y="6235"/>
                  </a:lnTo>
                  <a:lnTo>
                    <a:pt x="8455" y="6040"/>
                  </a:lnTo>
                  <a:lnTo>
                    <a:pt x="8811" y="5827"/>
                  </a:lnTo>
                  <a:lnTo>
                    <a:pt x="9148" y="5596"/>
                  </a:lnTo>
                  <a:lnTo>
                    <a:pt x="9450" y="5329"/>
                  </a:lnTo>
                  <a:lnTo>
                    <a:pt x="9752" y="5027"/>
                  </a:lnTo>
                  <a:lnTo>
                    <a:pt x="10019" y="4725"/>
                  </a:lnTo>
                  <a:lnTo>
                    <a:pt x="10267" y="4370"/>
                  </a:lnTo>
                  <a:lnTo>
                    <a:pt x="10480" y="3997"/>
                  </a:lnTo>
                  <a:lnTo>
                    <a:pt x="10676" y="3606"/>
                  </a:lnTo>
                  <a:lnTo>
                    <a:pt x="10409" y="3713"/>
                  </a:lnTo>
                  <a:lnTo>
                    <a:pt x="10125" y="3819"/>
                  </a:lnTo>
                  <a:lnTo>
                    <a:pt x="9841" y="3890"/>
                  </a:lnTo>
                  <a:lnTo>
                    <a:pt x="9557" y="3961"/>
                  </a:lnTo>
                  <a:lnTo>
                    <a:pt x="9255" y="4015"/>
                  </a:lnTo>
                  <a:lnTo>
                    <a:pt x="8971" y="4050"/>
                  </a:lnTo>
                  <a:lnTo>
                    <a:pt x="8669" y="4068"/>
                  </a:lnTo>
                  <a:lnTo>
                    <a:pt x="8047" y="4068"/>
                  </a:lnTo>
                  <a:lnTo>
                    <a:pt x="7727" y="4050"/>
                  </a:lnTo>
                  <a:lnTo>
                    <a:pt x="7425" y="4015"/>
                  </a:lnTo>
                  <a:lnTo>
                    <a:pt x="7105" y="3979"/>
                  </a:lnTo>
                  <a:lnTo>
                    <a:pt x="6484" y="3855"/>
                  </a:lnTo>
                  <a:lnTo>
                    <a:pt x="5862" y="3695"/>
                  </a:lnTo>
                  <a:lnTo>
                    <a:pt x="5240" y="3482"/>
                  </a:lnTo>
                  <a:lnTo>
                    <a:pt x="4636" y="3269"/>
                  </a:lnTo>
                  <a:lnTo>
                    <a:pt x="4050" y="3002"/>
                  </a:lnTo>
                  <a:lnTo>
                    <a:pt x="3482" y="2736"/>
                  </a:lnTo>
                  <a:lnTo>
                    <a:pt x="2931" y="2434"/>
                  </a:lnTo>
                  <a:lnTo>
                    <a:pt x="2434" y="2132"/>
                  </a:lnTo>
                  <a:lnTo>
                    <a:pt x="1972" y="1812"/>
                  </a:lnTo>
                  <a:lnTo>
                    <a:pt x="1546" y="1475"/>
                  </a:lnTo>
                  <a:lnTo>
                    <a:pt x="1350" y="1350"/>
                  </a:lnTo>
                  <a:lnTo>
                    <a:pt x="1155" y="1190"/>
                  </a:lnTo>
                  <a:lnTo>
                    <a:pt x="977" y="1031"/>
                  </a:lnTo>
                  <a:lnTo>
                    <a:pt x="800" y="853"/>
                  </a:lnTo>
                  <a:lnTo>
                    <a:pt x="640" y="658"/>
                  </a:lnTo>
                  <a:lnTo>
                    <a:pt x="480" y="444"/>
                  </a:lnTo>
                  <a:lnTo>
                    <a:pt x="320" y="231"/>
                  </a:lnTo>
                  <a:lnTo>
                    <a:pt x="196" y="0"/>
                  </a:lnTo>
                  <a:close/>
                </a:path>
              </a:pathLst>
            </a:custGeom>
            <a:solidFill>
              <a:srgbClr val="FF7F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847;p26">
              <a:extLst>
                <a:ext uri="{FF2B5EF4-FFF2-40B4-BE49-F238E27FC236}">
                  <a16:creationId xmlns:a16="http://schemas.microsoft.com/office/drawing/2014/main" id="{69ED5A48-3BC5-2C8C-1CF8-A6090A144672}"/>
                </a:ext>
              </a:extLst>
            </p:cNvPr>
            <p:cNvSpPr/>
            <p:nvPr/>
          </p:nvSpPr>
          <p:spPr>
            <a:xfrm>
              <a:off x="1216125" y="1733475"/>
              <a:ext cx="524475" cy="609725"/>
            </a:xfrm>
            <a:custGeom>
              <a:rect l="l" t="t" r="r" b="b"/>
              <a:pathLst>
                <a:path w="20979" h="24389" extrusionOk="0">
                  <a:moveTo>
                    <a:pt x="1" y="0"/>
                  </a:moveTo>
                  <a:lnTo>
                    <a:pt x="800" y="604"/>
                  </a:lnTo>
                  <a:lnTo>
                    <a:pt x="1564" y="1226"/>
                  </a:lnTo>
                  <a:lnTo>
                    <a:pt x="2310" y="1865"/>
                  </a:lnTo>
                  <a:lnTo>
                    <a:pt x="3020" y="2540"/>
                  </a:lnTo>
                  <a:lnTo>
                    <a:pt x="3713" y="3251"/>
                  </a:lnTo>
                  <a:lnTo>
                    <a:pt x="4388" y="3997"/>
                  </a:lnTo>
                  <a:lnTo>
                    <a:pt x="5010" y="4743"/>
                  </a:lnTo>
                  <a:lnTo>
                    <a:pt x="5614" y="5542"/>
                  </a:lnTo>
                  <a:lnTo>
                    <a:pt x="6200" y="6342"/>
                  </a:lnTo>
                  <a:lnTo>
                    <a:pt x="6466" y="6768"/>
                  </a:lnTo>
                  <a:lnTo>
                    <a:pt x="6733" y="7194"/>
                  </a:lnTo>
                  <a:lnTo>
                    <a:pt x="6981" y="7621"/>
                  </a:lnTo>
                  <a:lnTo>
                    <a:pt x="7230" y="8047"/>
                  </a:lnTo>
                  <a:lnTo>
                    <a:pt x="7461" y="8491"/>
                  </a:lnTo>
                  <a:lnTo>
                    <a:pt x="7692" y="8953"/>
                  </a:lnTo>
                  <a:lnTo>
                    <a:pt x="7923" y="9397"/>
                  </a:lnTo>
                  <a:lnTo>
                    <a:pt x="8118" y="9859"/>
                  </a:lnTo>
                  <a:lnTo>
                    <a:pt x="8331" y="10338"/>
                  </a:lnTo>
                  <a:lnTo>
                    <a:pt x="8509" y="10800"/>
                  </a:lnTo>
                  <a:lnTo>
                    <a:pt x="8687" y="11280"/>
                  </a:lnTo>
                  <a:lnTo>
                    <a:pt x="8864" y="11777"/>
                  </a:lnTo>
                  <a:lnTo>
                    <a:pt x="9024" y="12257"/>
                  </a:lnTo>
                  <a:lnTo>
                    <a:pt x="9166" y="12772"/>
                  </a:lnTo>
                  <a:lnTo>
                    <a:pt x="9344" y="13394"/>
                  </a:lnTo>
                  <a:lnTo>
                    <a:pt x="9504" y="14015"/>
                  </a:lnTo>
                  <a:lnTo>
                    <a:pt x="9646" y="14655"/>
                  </a:lnTo>
                  <a:lnTo>
                    <a:pt x="9752" y="15276"/>
                  </a:lnTo>
                  <a:lnTo>
                    <a:pt x="9841" y="15916"/>
                  </a:lnTo>
                  <a:lnTo>
                    <a:pt x="9930" y="16555"/>
                  </a:lnTo>
                  <a:lnTo>
                    <a:pt x="9983" y="17195"/>
                  </a:lnTo>
                  <a:lnTo>
                    <a:pt x="10019" y="17834"/>
                  </a:lnTo>
                  <a:lnTo>
                    <a:pt x="10037" y="18492"/>
                  </a:lnTo>
                  <a:lnTo>
                    <a:pt x="10037" y="19131"/>
                  </a:lnTo>
                  <a:lnTo>
                    <a:pt x="10019" y="19770"/>
                  </a:lnTo>
                  <a:lnTo>
                    <a:pt x="9983" y="20410"/>
                  </a:lnTo>
                  <a:lnTo>
                    <a:pt x="9930" y="21049"/>
                  </a:lnTo>
                  <a:lnTo>
                    <a:pt x="9859" y="21707"/>
                  </a:lnTo>
                  <a:lnTo>
                    <a:pt x="9770" y="22346"/>
                  </a:lnTo>
                  <a:lnTo>
                    <a:pt x="9664" y="22968"/>
                  </a:lnTo>
                  <a:lnTo>
                    <a:pt x="9930" y="22826"/>
                  </a:lnTo>
                  <a:lnTo>
                    <a:pt x="10179" y="22648"/>
                  </a:lnTo>
                  <a:lnTo>
                    <a:pt x="10410" y="22435"/>
                  </a:lnTo>
                  <a:lnTo>
                    <a:pt x="10641" y="22222"/>
                  </a:lnTo>
                  <a:lnTo>
                    <a:pt x="10836" y="21955"/>
                  </a:lnTo>
                  <a:lnTo>
                    <a:pt x="10996" y="21689"/>
                  </a:lnTo>
                  <a:lnTo>
                    <a:pt x="11138" y="21405"/>
                  </a:lnTo>
                  <a:lnTo>
                    <a:pt x="11262" y="21085"/>
                  </a:lnTo>
                  <a:lnTo>
                    <a:pt x="11262" y="21032"/>
                  </a:lnTo>
                  <a:lnTo>
                    <a:pt x="11582" y="21849"/>
                  </a:lnTo>
                  <a:lnTo>
                    <a:pt x="11795" y="22346"/>
                  </a:lnTo>
                  <a:lnTo>
                    <a:pt x="12026" y="22843"/>
                  </a:lnTo>
                  <a:lnTo>
                    <a:pt x="12150" y="23092"/>
                  </a:lnTo>
                  <a:lnTo>
                    <a:pt x="12275" y="23323"/>
                  </a:lnTo>
                  <a:lnTo>
                    <a:pt x="12417" y="23554"/>
                  </a:lnTo>
                  <a:lnTo>
                    <a:pt x="12559" y="23749"/>
                  </a:lnTo>
                  <a:lnTo>
                    <a:pt x="12719" y="23927"/>
                  </a:lnTo>
                  <a:lnTo>
                    <a:pt x="12879" y="24069"/>
                  </a:lnTo>
                  <a:lnTo>
                    <a:pt x="13039" y="24176"/>
                  </a:lnTo>
                  <a:lnTo>
                    <a:pt x="13216" y="24265"/>
                  </a:lnTo>
                  <a:lnTo>
                    <a:pt x="13500" y="24336"/>
                  </a:lnTo>
                  <a:lnTo>
                    <a:pt x="13785" y="24371"/>
                  </a:lnTo>
                  <a:lnTo>
                    <a:pt x="14069" y="24389"/>
                  </a:lnTo>
                  <a:lnTo>
                    <a:pt x="14335" y="24371"/>
                  </a:lnTo>
                  <a:lnTo>
                    <a:pt x="14513" y="24193"/>
                  </a:lnTo>
                  <a:lnTo>
                    <a:pt x="14708" y="24034"/>
                  </a:lnTo>
                  <a:lnTo>
                    <a:pt x="14904" y="23874"/>
                  </a:lnTo>
                  <a:lnTo>
                    <a:pt x="15099" y="23714"/>
                  </a:lnTo>
                  <a:lnTo>
                    <a:pt x="15312" y="23590"/>
                  </a:lnTo>
                  <a:lnTo>
                    <a:pt x="15525" y="23447"/>
                  </a:lnTo>
                  <a:lnTo>
                    <a:pt x="15756" y="23323"/>
                  </a:lnTo>
                  <a:lnTo>
                    <a:pt x="15987" y="23217"/>
                  </a:lnTo>
                  <a:lnTo>
                    <a:pt x="16218" y="23128"/>
                  </a:lnTo>
                  <a:lnTo>
                    <a:pt x="16467" y="23039"/>
                  </a:lnTo>
                  <a:lnTo>
                    <a:pt x="16716" y="22968"/>
                  </a:lnTo>
                  <a:lnTo>
                    <a:pt x="16982" y="22915"/>
                  </a:lnTo>
                  <a:lnTo>
                    <a:pt x="17231" y="22861"/>
                  </a:lnTo>
                  <a:lnTo>
                    <a:pt x="17497" y="22826"/>
                  </a:lnTo>
                  <a:lnTo>
                    <a:pt x="17764" y="22808"/>
                  </a:lnTo>
                  <a:lnTo>
                    <a:pt x="18048" y="22790"/>
                  </a:lnTo>
                  <a:lnTo>
                    <a:pt x="18776" y="22808"/>
                  </a:lnTo>
                  <a:lnTo>
                    <a:pt x="19256" y="22826"/>
                  </a:lnTo>
                  <a:lnTo>
                    <a:pt x="19558" y="22879"/>
                  </a:lnTo>
                  <a:lnTo>
                    <a:pt x="19664" y="22897"/>
                  </a:lnTo>
                  <a:lnTo>
                    <a:pt x="19735" y="22932"/>
                  </a:lnTo>
                  <a:lnTo>
                    <a:pt x="19771" y="22968"/>
                  </a:lnTo>
                  <a:lnTo>
                    <a:pt x="19806" y="23003"/>
                  </a:lnTo>
                  <a:lnTo>
                    <a:pt x="19877" y="23092"/>
                  </a:lnTo>
                  <a:lnTo>
                    <a:pt x="19948" y="23199"/>
                  </a:lnTo>
                  <a:lnTo>
                    <a:pt x="20019" y="23252"/>
                  </a:lnTo>
                  <a:lnTo>
                    <a:pt x="20108" y="23305"/>
                  </a:lnTo>
                  <a:lnTo>
                    <a:pt x="20215" y="23003"/>
                  </a:lnTo>
                  <a:lnTo>
                    <a:pt x="20321" y="22666"/>
                  </a:lnTo>
                  <a:lnTo>
                    <a:pt x="20410" y="22257"/>
                  </a:lnTo>
                  <a:lnTo>
                    <a:pt x="20499" y="21813"/>
                  </a:lnTo>
                  <a:lnTo>
                    <a:pt x="20499" y="21795"/>
                  </a:lnTo>
                  <a:lnTo>
                    <a:pt x="20552" y="21476"/>
                  </a:lnTo>
                  <a:lnTo>
                    <a:pt x="20677" y="20588"/>
                  </a:lnTo>
                  <a:lnTo>
                    <a:pt x="20783" y="19628"/>
                  </a:lnTo>
                  <a:lnTo>
                    <a:pt x="20872" y="18616"/>
                  </a:lnTo>
                  <a:lnTo>
                    <a:pt x="20925" y="17568"/>
                  </a:lnTo>
                  <a:lnTo>
                    <a:pt x="20961" y="16715"/>
                  </a:lnTo>
                  <a:lnTo>
                    <a:pt x="20979" y="15863"/>
                  </a:lnTo>
                  <a:lnTo>
                    <a:pt x="20979" y="15259"/>
                  </a:lnTo>
                  <a:lnTo>
                    <a:pt x="20979" y="14903"/>
                  </a:lnTo>
                  <a:lnTo>
                    <a:pt x="20961" y="14548"/>
                  </a:lnTo>
                  <a:lnTo>
                    <a:pt x="20925" y="14193"/>
                  </a:lnTo>
                  <a:lnTo>
                    <a:pt x="20872" y="13838"/>
                  </a:lnTo>
                  <a:lnTo>
                    <a:pt x="20819" y="13500"/>
                  </a:lnTo>
                  <a:lnTo>
                    <a:pt x="20766" y="13145"/>
                  </a:lnTo>
                  <a:lnTo>
                    <a:pt x="20677" y="12807"/>
                  </a:lnTo>
                  <a:lnTo>
                    <a:pt x="20606" y="12488"/>
                  </a:lnTo>
                  <a:lnTo>
                    <a:pt x="20499" y="12150"/>
                  </a:lnTo>
                  <a:lnTo>
                    <a:pt x="20392" y="11830"/>
                  </a:lnTo>
                  <a:lnTo>
                    <a:pt x="20268" y="11528"/>
                  </a:lnTo>
                  <a:lnTo>
                    <a:pt x="20144" y="11209"/>
                  </a:lnTo>
                  <a:lnTo>
                    <a:pt x="20002" y="10907"/>
                  </a:lnTo>
                  <a:lnTo>
                    <a:pt x="19860" y="10605"/>
                  </a:lnTo>
                  <a:lnTo>
                    <a:pt x="19700" y="10321"/>
                  </a:lnTo>
                  <a:lnTo>
                    <a:pt x="19540" y="10036"/>
                  </a:lnTo>
                  <a:lnTo>
                    <a:pt x="19362" y="9770"/>
                  </a:lnTo>
                  <a:lnTo>
                    <a:pt x="19185" y="9503"/>
                  </a:lnTo>
                  <a:lnTo>
                    <a:pt x="18989" y="9237"/>
                  </a:lnTo>
                  <a:lnTo>
                    <a:pt x="18794" y="8988"/>
                  </a:lnTo>
                  <a:lnTo>
                    <a:pt x="18581" y="8757"/>
                  </a:lnTo>
                  <a:lnTo>
                    <a:pt x="18368" y="8527"/>
                  </a:lnTo>
                  <a:lnTo>
                    <a:pt x="18137" y="8296"/>
                  </a:lnTo>
                  <a:lnTo>
                    <a:pt x="17923" y="8082"/>
                  </a:lnTo>
                  <a:lnTo>
                    <a:pt x="17675" y="7869"/>
                  </a:lnTo>
                  <a:lnTo>
                    <a:pt x="17444" y="7674"/>
                  </a:lnTo>
                  <a:lnTo>
                    <a:pt x="17177" y="7496"/>
                  </a:lnTo>
                  <a:lnTo>
                    <a:pt x="16929" y="7319"/>
                  </a:lnTo>
                  <a:lnTo>
                    <a:pt x="16662" y="7159"/>
                  </a:lnTo>
                  <a:lnTo>
                    <a:pt x="16396" y="6999"/>
                  </a:lnTo>
                  <a:lnTo>
                    <a:pt x="16129" y="6857"/>
                  </a:lnTo>
                  <a:lnTo>
                    <a:pt x="15845" y="6715"/>
                  </a:lnTo>
                  <a:lnTo>
                    <a:pt x="15792" y="6377"/>
                  </a:lnTo>
                  <a:lnTo>
                    <a:pt x="15721" y="6040"/>
                  </a:lnTo>
                  <a:lnTo>
                    <a:pt x="15596" y="5702"/>
                  </a:lnTo>
                  <a:lnTo>
                    <a:pt x="15437" y="5365"/>
                  </a:lnTo>
                  <a:lnTo>
                    <a:pt x="15241" y="5045"/>
                  </a:lnTo>
                  <a:lnTo>
                    <a:pt x="15010" y="4725"/>
                  </a:lnTo>
                  <a:lnTo>
                    <a:pt x="14762" y="4405"/>
                  </a:lnTo>
                  <a:lnTo>
                    <a:pt x="14460" y="4104"/>
                  </a:lnTo>
                  <a:lnTo>
                    <a:pt x="14140" y="3802"/>
                  </a:lnTo>
                  <a:lnTo>
                    <a:pt x="13785" y="3517"/>
                  </a:lnTo>
                  <a:lnTo>
                    <a:pt x="13394" y="3233"/>
                  </a:lnTo>
                  <a:lnTo>
                    <a:pt x="12985" y="2949"/>
                  </a:lnTo>
                  <a:lnTo>
                    <a:pt x="12541" y="2700"/>
                  </a:lnTo>
                  <a:lnTo>
                    <a:pt x="12062" y="2434"/>
                  </a:lnTo>
                  <a:lnTo>
                    <a:pt x="11564" y="2203"/>
                  </a:lnTo>
                  <a:lnTo>
                    <a:pt x="11049" y="1972"/>
                  </a:lnTo>
                  <a:lnTo>
                    <a:pt x="10499" y="1741"/>
                  </a:lnTo>
                  <a:lnTo>
                    <a:pt x="9930" y="1528"/>
                  </a:lnTo>
                  <a:lnTo>
                    <a:pt x="9344" y="1333"/>
                  </a:lnTo>
                  <a:lnTo>
                    <a:pt x="8740" y="1137"/>
                  </a:lnTo>
                  <a:lnTo>
                    <a:pt x="8101" y="977"/>
                  </a:lnTo>
                  <a:lnTo>
                    <a:pt x="7443" y="817"/>
                  </a:lnTo>
                  <a:lnTo>
                    <a:pt x="6786" y="658"/>
                  </a:lnTo>
                  <a:lnTo>
                    <a:pt x="6093" y="533"/>
                  </a:lnTo>
                  <a:lnTo>
                    <a:pt x="5383" y="409"/>
                  </a:lnTo>
                  <a:lnTo>
                    <a:pt x="4672" y="302"/>
                  </a:lnTo>
                  <a:lnTo>
                    <a:pt x="3926" y="213"/>
                  </a:lnTo>
                  <a:lnTo>
                    <a:pt x="3180" y="142"/>
                  </a:lnTo>
                  <a:lnTo>
                    <a:pt x="2416" y="71"/>
                  </a:lnTo>
                  <a:lnTo>
                    <a:pt x="1653" y="36"/>
                  </a:lnTo>
                  <a:lnTo>
                    <a:pt x="853" y="18"/>
                  </a:lnTo>
                  <a:lnTo>
                    <a:pt x="54" y="0"/>
                  </a:lnTo>
                  <a:close/>
                </a:path>
              </a:pathLst>
            </a:custGeom>
            <a:solidFill>
              <a:srgbClr val="DF64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848;p26">
              <a:extLst>
                <a:ext uri="{FF2B5EF4-FFF2-40B4-BE49-F238E27FC236}">
                  <a16:creationId xmlns:a16="http://schemas.microsoft.com/office/drawing/2014/main" id="{C603BB7E-661C-829F-C248-FB62468A1BFE}"/>
                </a:ext>
              </a:extLst>
            </p:cNvPr>
            <p:cNvSpPr/>
            <p:nvPr/>
          </p:nvSpPr>
          <p:spPr>
            <a:xfrm>
              <a:off x="1091800" y="2259250"/>
              <a:ext cx="639025" cy="494275"/>
            </a:xfrm>
            <a:custGeom>
              <a:rect l="l" t="t" r="r" b="b"/>
              <a:pathLst>
                <a:path w="25561" h="19771" extrusionOk="0">
                  <a:moveTo>
                    <a:pt x="16235" y="1"/>
                  </a:moveTo>
                  <a:lnTo>
                    <a:pt x="16235" y="54"/>
                  </a:lnTo>
                  <a:lnTo>
                    <a:pt x="16111" y="374"/>
                  </a:lnTo>
                  <a:lnTo>
                    <a:pt x="15969" y="658"/>
                  </a:lnTo>
                  <a:lnTo>
                    <a:pt x="15809" y="924"/>
                  </a:lnTo>
                  <a:lnTo>
                    <a:pt x="15614" y="1191"/>
                  </a:lnTo>
                  <a:lnTo>
                    <a:pt x="15383" y="1404"/>
                  </a:lnTo>
                  <a:lnTo>
                    <a:pt x="15152" y="1617"/>
                  </a:lnTo>
                  <a:lnTo>
                    <a:pt x="14903" y="1795"/>
                  </a:lnTo>
                  <a:lnTo>
                    <a:pt x="14637" y="1937"/>
                  </a:lnTo>
                  <a:lnTo>
                    <a:pt x="14477" y="2683"/>
                  </a:lnTo>
                  <a:lnTo>
                    <a:pt x="14317" y="3429"/>
                  </a:lnTo>
                  <a:lnTo>
                    <a:pt x="14122" y="4157"/>
                  </a:lnTo>
                  <a:lnTo>
                    <a:pt x="13891" y="4885"/>
                  </a:lnTo>
                  <a:lnTo>
                    <a:pt x="13660" y="5596"/>
                  </a:lnTo>
                  <a:lnTo>
                    <a:pt x="13393" y="6307"/>
                  </a:lnTo>
                  <a:lnTo>
                    <a:pt x="13109" y="7017"/>
                  </a:lnTo>
                  <a:lnTo>
                    <a:pt x="12807" y="7710"/>
                  </a:lnTo>
                  <a:lnTo>
                    <a:pt x="12487" y="8403"/>
                  </a:lnTo>
                  <a:lnTo>
                    <a:pt x="12132" y="9060"/>
                  </a:lnTo>
                  <a:lnTo>
                    <a:pt x="11777" y="9735"/>
                  </a:lnTo>
                  <a:lnTo>
                    <a:pt x="11386" y="10374"/>
                  </a:lnTo>
                  <a:lnTo>
                    <a:pt x="10978" y="11014"/>
                  </a:lnTo>
                  <a:lnTo>
                    <a:pt x="10551" y="11635"/>
                  </a:lnTo>
                  <a:lnTo>
                    <a:pt x="10107" y="12257"/>
                  </a:lnTo>
                  <a:lnTo>
                    <a:pt x="9645" y="12843"/>
                  </a:lnTo>
                  <a:lnTo>
                    <a:pt x="9166" y="13412"/>
                  </a:lnTo>
                  <a:lnTo>
                    <a:pt x="8668" y="13980"/>
                  </a:lnTo>
                  <a:lnTo>
                    <a:pt x="8153" y="14531"/>
                  </a:lnTo>
                  <a:lnTo>
                    <a:pt x="7620" y="15046"/>
                  </a:lnTo>
                  <a:lnTo>
                    <a:pt x="7070" y="15561"/>
                  </a:lnTo>
                  <a:lnTo>
                    <a:pt x="6501" y="16041"/>
                  </a:lnTo>
                  <a:lnTo>
                    <a:pt x="5915" y="16520"/>
                  </a:lnTo>
                  <a:lnTo>
                    <a:pt x="5329" y="16964"/>
                  </a:lnTo>
                  <a:lnTo>
                    <a:pt x="4707" y="17391"/>
                  </a:lnTo>
                  <a:lnTo>
                    <a:pt x="4068" y="17781"/>
                  </a:lnTo>
                  <a:lnTo>
                    <a:pt x="3428" y="18154"/>
                  </a:lnTo>
                  <a:lnTo>
                    <a:pt x="2771" y="18510"/>
                  </a:lnTo>
                  <a:lnTo>
                    <a:pt x="2096" y="18847"/>
                  </a:lnTo>
                  <a:lnTo>
                    <a:pt x="1421" y="19149"/>
                  </a:lnTo>
                  <a:lnTo>
                    <a:pt x="711" y="19416"/>
                  </a:lnTo>
                  <a:lnTo>
                    <a:pt x="0" y="19682"/>
                  </a:lnTo>
                  <a:lnTo>
                    <a:pt x="924" y="19735"/>
                  </a:lnTo>
                  <a:lnTo>
                    <a:pt x="1386" y="19753"/>
                  </a:lnTo>
                  <a:lnTo>
                    <a:pt x="1865" y="19771"/>
                  </a:lnTo>
                  <a:lnTo>
                    <a:pt x="2682" y="19753"/>
                  </a:lnTo>
                  <a:lnTo>
                    <a:pt x="3464" y="19700"/>
                  </a:lnTo>
                  <a:lnTo>
                    <a:pt x="4228" y="19629"/>
                  </a:lnTo>
                  <a:lnTo>
                    <a:pt x="4974" y="19540"/>
                  </a:lnTo>
                  <a:lnTo>
                    <a:pt x="5720" y="19398"/>
                  </a:lnTo>
                  <a:lnTo>
                    <a:pt x="6430" y="19256"/>
                  </a:lnTo>
                  <a:lnTo>
                    <a:pt x="7105" y="19078"/>
                  </a:lnTo>
                  <a:lnTo>
                    <a:pt x="7780" y="18865"/>
                  </a:lnTo>
                  <a:lnTo>
                    <a:pt x="8473" y="18758"/>
                  </a:lnTo>
                  <a:lnTo>
                    <a:pt x="8917" y="18581"/>
                  </a:lnTo>
                  <a:lnTo>
                    <a:pt x="9361" y="18403"/>
                  </a:lnTo>
                  <a:lnTo>
                    <a:pt x="9787" y="18190"/>
                  </a:lnTo>
                  <a:lnTo>
                    <a:pt x="10196" y="17995"/>
                  </a:lnTo>
                  <a:lnTo>
                    <a:pt x="10605" y="17764"/>
                  </a:lnTo>
                  <a:lnTo>
                    <a:pt x="11013" y="17533"/>
                  </a:lnTo>
                  <a:lnTo>
                    <a:pt x="11404" y="17302"/>
                  </a:lnTo>
                  <a:lnTo>
                    <a:pt x="11777" y="17053"/>
                  </a:lnTo>
                  <a:lnTo>
                    <a:pt x="12150" y="16787"/>
                  </a:lnTo>
                  <a:lnTo>
                    <a:pt x="12523" y="16520"/>
                  </a:lnTo>
                  <a:lnTo>
                    <a:pt x="12878" y="16236"/>
                  </a:lnTo>
                  <a:lnTo>
                    <a:pt x="13216" y="15952"/>
                  </a:lnTo>
                  <a:lnTo>
                    <a:pt x="13553" y="15650"/>
                  </a:lnTo>
                  <a:lnTo>
                    <a:pt x="13873" y="15348"/>
                  </a:lnTo>
                  <a:lnTo>
                    <a:pt x="14193" y="15046"/>
                  </a:lnTo>
                  <a:lnTo>
                    <a:pt x="14495" y="14726"/>
                  </a:lnTo>
                  <a:lnTo>
                    <a:pt x="14797" y="14389"/>
                  </a:lnTo>
                  <a:lnTo>
                    <a:pt x="15081" y="14051"/>
                  </a:lnTo>
                  <a:lnTo>
                    <a:pt x="15347" y="13714"/>
                  </a:lnTo>
                  <a:lnTo>
                    <a:pt x="15614" y="13358"/>
                  </a:lnTo>
                  <a:lnTo>
                    <a:pt x="15880" y="13003"/>
                  </a:lnTo>
                  <a:lnTo>
                    <a:pt x="16129" y="12648"/>
                  </a:lnTo>
                  <a:lnTo>
                    <a:pt x="16377" y="12275"/>
                  </a:lnTo>
                  <a:lnTo>
                    <a:pt x="16608" y="11902"/>
                  </a:lnTo>
                  <a:lnTo>
                    <a:pt x="16822" y="11511"/>
                  </a:lnTo>
                  <a:lnTo>
                    <a:pt x="17052" y="11138"/>
                  </a:lnTo>
                  <a:lnTo>
                    <a:pt x="17443" y="10339"/>
                  </a:lnTo>
                  <a:lnTo>
                    <a:pt x="17816" y="9522"/>
                  </a:lnTo>
                  <a:lnTo>
                    <a:pt x="18136" y="8705"/>
                  </a:lnTo>
                  <a:lnTo>
                    <a:pt x="18438" y="8971"/>
                  </a:lnTo>
                  <a:lnTo>
                    <a:pt x="18775" y="9220"/>
                  </a:lnTo>
                  <a:lnTo>
                    <a:pt x="19131" y="9451"/>
                  </a:lnTo>
                  <a:lnTo>
                    <a:pt x="19486" y="9628"/>
                  </a:lnTo>
                  <a:lnTo>
                    <a:pt x="19877" y="9788"/>
                  </a:lnTo>
                  <a:lnTo>
                    <a:pt x="20285" y="9930"/>
                  </a:lnTo>
                  <a:lnTo>
                    <a:pt x="20712" y="10019"/>
                  </a:lnTo>
                  <a:lnTo>
                    <a:pt x="21138" y="10072"/>
                  </a:lnTo>
                  <a:lnTo>
                    <a:pt x="21440" y="10108"/>
                  </a:lnTo>
                  <a:lnTo>
                    <a:pt x="21742" y="10108"/>
                  </a:lnTo>
                  <a:lnTo>
                    <a:pt x="22150" y="10090"/>
                  </a:lnTo>
                  <a:lnTo>
                    <a:pt x="22523" y="10037"/>
                  </a:lnTo>
                  <a:lnTo>
                    <a:pt x="22559" y="9983"/>
                  </a:lnTo>
                  <a:lnTo>
                    <a:pt x="22896" y="9895"/>
                  </a:lnTo>
                  <a:lnTo>
                    <a:pt x="23216" y="9770"/>
                  </a:lnTo>
                  <a:lnTo>
                    <a:pt x="23518" y="9628"/>
                  </a:lnTo>
                  <a:lnTo>
                    <a:pt x="23802" y="9451"/>
                  </a:lnTo>
                  <a:lnTo>
                    <a:pt x="24051" y="9255"/>
                  </a:lnTo>
                  <a:lnTo>
                    <a:pt x="24300" y="9042"/>
                  </a:lnTo>
                  <a:lnTo>
                    <a:pt x="24513" y="8793"/>
                  </a:lnTo>
                  <a:lnTo>
                    <a:pt x="24708" y="8545"/>
                  </a:lnTo>
                  <a:lnTo>
                    <a:pt x="24886" y="8260"/>
                  </a:lnTo>
                  <a:lnTo>
                    <a:pt x="25046" y="7976"/>
                  </a:lnTo>
                  <a:lnTo>
                    <a:pt x="25188" y="7657"/>
                  </a:lnTo>
                  <a:lnTo>
                    <a:pt x="25294" y="7337"/>
                  </a:lnTo>
                  <a:lnTo>
                    <a:pt x="25383" y="6999"/>
                  </a:lnTo>
                  <a:lnTo>
                    <a:pt x="25454" y="6644"/>
                  </a:lnTo>
                  <a:lnTo>
                    <a:pt x="25508" y="6271"/>
                  </a:lnTo>
                  <a:lnTo>
                    <a:pt x="25543" y="5898"/>
                  </a:lnTo>
                  <a:lnTo>
                    <a:pt x="25561" y="5525"/>
                  </a:lnTo>
                  <a:lnTo>
                    <a:pt x="25543" y="5010"/>
                  </a:lnTo>
                  <a:lnTo>
                    <a:pt x="25490" y="4530"/>
                  </a:lnTo>
                  <a:lnTo>
                    <a:pt x="25383" y="4051"/>
                  </a:lnTo>
                  <a:lnTo>
                    <a:pt x="25259" y="3607"/>
                  </a:lnTo>
                  <a:lnTo>
                    <a:pt x="25241" y="3535"/>
                  </a:lnTo>
                  <a:lnTo>
                    <a:pt x="25223" y="3518"/>
                  </a:lnTo>
                  <a:lnTo>
                    <a:pt x="25117" y="3234"/>
                  </a:lnTo>
                  <a:lnTo>
                    <a:pt x="24992" y="2967"/>
                  </a:lnTo>
                  <a:lnTo>
                    <a:pt x="24850" y="2718"/>
                  </a:lnTo>
                  <a:lnTo>
                    <a:pt x="24690" y="2470"/>
                  </a:lnTo>
                  <a:lnTo>
                    <a:pt x="24513" y="2239"/>
                  </a:lnTo>
                  <a:lnTo>
                    <a:pt x="24317" y="2043"/>
                  </a:lnTo>
                  <a:lnTo>
                    <a:pt x="24122" y="1848"/>
                  </a:lnTo>
                  <a:lnTo>
                    <a:pt x="23891" y="1670"/>
                  </a:lnTo>
                  <a:lnTo>
                    <a:pt x="23660" y="1511"/>
                  </a:lnTo>
                  <a:lnTo>
                    <a:pt x="23412" y="1368"/>
                  </a:lnTo>
                  <a:lnTo>
                    <a:pt x="23145" y="1244"/>
                  </a:lnTo>
                  <a:lnTo>
                    <a:pt x="22861" y="1137"/>
                  </a:lnTo>
                  <a:lnTo>
                    <a:pt x="22559" y="1066"/>
                  </a:lnTo>
                  <a:lnTo>
                    <a:pt x="22239" y="995"/>
                  </a:lnTo>
                  <a:lnTo>
                    <a:pt x="21919" y="960"/>
                  </a:lnTo>
                  <a:lnTo>
                    <a:pt x="21280" y="960"/>
                  </a:lnTo>
                  <a:lnTo>
                    <a:pt x="20978" y="995"/>
                  </a:lnTo>
                  <a:lnTo>
                    <a:pt x="20694" y="1031"/>
                  </a:lnTo>
                  <a:lnTo>
                    <a:pt x="20410" y="1084"/>
                  </a:lnTo>
                  <a:lnTo>
                    <a:pt x="20125" y="1173"/>
                  </a:lnTo>
                  <a:lnTo>
                    <a:pt x="19859" y="1262"/>
                  </a:lnTo>
                  <a:lnTo>
                    <a:pt x="19593" y="1368"/>
                  </a:lnTo>
                  <a:lnTo>
                    <a:pt x="19344" y="1475"/>
                  </a:lnTo>
                  <a:lnTo>
                    <a:pt x="19095" y="1617"/>
                  </a:lnTo>
                  <a:lnTo>
                    <a:pt x="18864" y="1759"/>
                  </a:lnTo>
                  <a:lnTo>
                    <a:pt x="18633" y="1919"/>
                  </a:lnTo>
                  <a:lnTo>
                    <a:pt x="18420" y="2079"/>
                  </a:lnTo>
                  <a:lnTo>
                    <a:pt x="18225" y="2274"/>
                  </a:lnTo>
                  <a:lnTo>
                    <a:pt x="18029" y="2452"/>
                  </a:lnTo>
                  <a:lnTo>
                    <a:pt x="17852" y="2665"/>
                  </a:lnTo>
                  <a:lnTo>
                    <a:pt x="17674" y="2878"/>
                  </a:lnTo>
                  <a:lnTo>
                    <a:pt x="17550" y="2736"/>
                  </a:lnTo>
                  <a:lnTo>
                    <a:pt x="17443" y="2576"/>
                  </a:lnTo>
                  <a:lnTo>
                    <a:pt x="17212" y="2221"/>
                  </a:lnTo>
                  <a:lnTo>
                    <a:pt x="16999" y="1830"/>
                  </a:lnTo>
                  <a:lnTo>
                    <a:pt x="16804" y="1422"/>
                  </a:lnTo>
                  <a:lnTo>
                    <a:pt x="16644" y="1013"/>
                  </a:lnTo>
                  <a:lnTo>
                    <a:pt x="16484" y="640"/>
                  </a:lnTo>
                  <a:lnTo>
                    <a:pt x="16235" y="1"/>
                  </a:lnTo>
                  <a:close/>
                </a:path>
              </a:pathLst>
            </a:custGeom>
            <a:solidFill>
              <a:srgbClr val="FF7F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849;p26">
              <a:extLst>
                <a:ext uri="{FF2B5EF4-FFF2-40B4-BE49-F238E27FC236}">
                  <a16:creationId xmlns:a16="http://schemas.microsoft.com/office/drawing/2014/main" id="{8111455C-89E5-091B-983B-11CA4E531D96}"/>
                </a:ext>
              </a:extLst>
            </p:cNvPr>
            <p:cNvSpPr/>
            <p:nvPr/>
          </p:nvSpPr>
          <p:spPr>
            <a:xfrm>
              <a:off x="847100" y="1847600"/>
              <a:ext cx="112375" cy="112375"/>
            </a:xfrm>
            <a:custGeom>
              <a:rect l="l" t="t" r="r" b="b"/>
              <a:pathLst>
                <a:path w="4495" h="4495" extrusionOk="0">
                  <a:moveTo>
                    <a:pt x="4051" y="0"/>
                  </a:moveTo>
                  <a:lnTo>
                    <a:pt x="3926" y="18"/>
                  </a:lnTo>
                  <a:lnTo>
                    <a:pt x="3678" y="107"/>
                  </a:lnTo>
                  <a:lnTo>
                    <a:pt x="3376" y="249"/>
                  </a:lnTo>
                  <a:lnTo>
                    <a:pt x="3056" y="444"/>
                  </a:lnTo>
                  <a:lnTo>
                    <a:pt x="2718" y="675"/>
                  </a:lnTo>
                  <a:lnTo>
                    <a:pt x="2363" y="960"/>
                  </a:lnTo>
                  <a:lnTo>
                    <a:pt x="1990" y="1262"/>
                  </a:lnTo>
                  <a:lnTo>
                    <a:pt x="1617" y="1617"/>
                  </a:lnTo>
                  <a:lnTo>
                    <a:pt x="1191" y="2079"/>
                  </a:lnTo>
                  <a:lnTo>
                    <a:pt x="836" y="2505"/>
                  </a:lnTo>
                  <a:lnTo>
                    <a:pt x="516" y="2931"/>
                  </a:lnTo>
                  <a:lnTo>
                    <a:pt x="267" y="3340"/>
                  </a:lnTo>
                  <a:lnTo>
                    <a:pt x="178" y="3517"/>
                  </a:lnTo>
                  <a:lnTo>
                    <a:pt x="107" y="3695"/>
                  </a:lnTo>
                  <a:lnTo>
                    <a:pt x="36" y="3855"/>
                  </a:lnTo>
                  <a:lnTo>
                    <a:pt x="1" y="3997"/>
                  </a:lnTo>
                  <a:lnTo>
                    <a:pt x="1" y="4121"/>
                  </a:lnTo>
                  <a:lnTo>
                    <a:pt x="1" y="4228"/>
                  </a:lnTo>
                  <a:lnTo>
                    <a:pt x="18" y="4335"/>
                  </a:lnTo>
                  <a:lnTo>
                    <a:pt x="72" y="4406"/>
                  </a:lnTo>
                  <a:lnTo>
                    <a:pt x="125" y="4441"/>
                  </a:lnTo>
                  <a:lnTo>
                    <a:pt x="196" y="4477"/>
                  </a:lnTo>
                  <a:lnTo>
                    <a:pt x="249" y="4477"/>
                  </a:lnTo>
                  <a:lnTo>
                    <a:pt x="338" y="4494"/>
                  </a:lnTo>
                  <a:lnTo>
                    <a:pt x="445" y="4477"/>
                  </a:lnTo>
                  <a:lnTo>
                    <a:pt x="551" y="4459"/>
                  </a:lnTo>
                  <a:lnTo>
                    <a:pt x="800" y="4370"/>
                  </a:lnTo>
                  <a:lnTo>
                    <a:pt x="1102" y="4228"/>
                  </a:lnTo>
                  <a:lnTo>
                    <a:pt x="1422" y="4050"/>
                  </a:lnTo>
                  <a:lnTo>
                    <a:pt x="1759" y="3802"/>
                  </a:lnTo>
                  <a:lnTo>
                    <a:pt x="2114" y="3535"/>
                  </a:lnTo>
                  <a:lnTo>
                    <a:pt x="2487" y="3215"/>
                  </a:lnTo>
                  <a:lnTo>
                    <a:pt x="2860" y="2860"/>
                  </a:lnTo>
                  <a:lnTo>
                    <a:pt x="3287" y="2416"/>
                  </a:lnTo>
                  <a:lnTo>
                    <a:pt x="3660" y="1972"/>
                  </a:lnTo>
                  <a:lnTo>
                    <a:pt x="3962" y="1546"/>
                  </a:lnTo>
                  <a:lnTo>
                    <a:pt x="4210" y="1155"/>
                  </a:lnTo>
                  <a:lnTo>
                    <a:pt x="4299" y="960"/>
                  </a:lnTo>
                  <a:lnTo>
                    <a:pt x="4370" y="800"/>
                  </a:lnTo>
                  <a:lnTo>
                    <a:pt x="4441" y="640"/>
                  </a:lnTo>
                  <a:lnTo>
                    <a:pt x="4477" y="498"/>
                  </a:lnTo>
                  <a:lnTo>
                    <a:pt x="4495" y="356"/>
                  </a:lnTo>
                  <a:lnTo>
                    <a:pt x="4477" y="249"/>
                  </a:lnTo>
                  <a:lnTo>
                    <a:pt x="4459" y="160"/>
                  </a:lnTo>
                  <a:lnTo>
                    <a:pt x="4406" y="89"/>
                  </a:lnTo>
                  <a:lnTo>
                    <a:pt x="4353" y="36"/>
                  </a:lnTo>
                  <a:lnTo>
                    <a:pt x="4299" y="18"/>
                  </a:lnTo>
                  <a:lnTo>
                    <a:pt x="4228" y="0"/>
                  </a:lnTo>
                  <a:close/>
                </a:path>
              </a:pathLst>
            </a:custGeom>
            <a:solidFill>
              <a:srgbClr val="DF64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850;p26">
              <a:extLst>
                <a:ext uri="{FF2B5EF4-FFF2-40B4-BE49-F238E27FC236}">
                  <a16:creationId xmlns:a16="http://schemas.microsoft.com/office/drawing/2014/main" id="{633F56B8-41F5-84CC-B070-0B1B5ED5D8B2}"/>
                </a:ext>
              </a:extLst>
            </p:cNvPr>
            <p:cNvSpPr/>
            <p:nvPr/>
          </p:nvSpPr>
          <p:spPr>
            <a:xfrm>
              <a:off x="936800" y="1824950"/>
              <a:ext cx="157675" cy="157675"/>
            </a:xfrm>
            <a:custGeom>
              <a:rect l="l" t="t" r="r" b="b"/>
              <a:pathLst>
                <a:path w="6307" h="6307" extrusionOk="0">
                  <a:moveTo>
                    <a:pt x="5934" y="0"/>
                  </a:moveTo>
                  <a:lnTo>
                    <a:pt x="5809" y="36"/>
                  </a:lnTo>
                  <a:lnTo>
                    <a:pt x="5649" y="107"/>
                  </a:lnTo>
                  <a:lnTo>
                    <a:pt x="5472" y="178"/>
                  </a:lnTo>
                  <a:lnTo>
                    <a:pt x="5081" y="409"/>
                  </a:lnTo>
                  <a:lnTo>
                    <a:pt x="4637" y="693"/>
                  </a:lnTo>
                  <a:lnTo>
                    <a:pt x="4157" y="1066"/>
                  </a:lnTo>
                  <a:lnTo>
                    <a:pt x="3624" y="1493"/>
                  </a:lnTo>
                  <a:lnTo>
                    <a:pt x="3092" y="1990"/>
                  </a:lnTo>
                  <a:lnTo>
                    <a:pt x="2523" y="2523"/>
                  </a:lnTo>
                  <a:lnTo>
                    <a:pt x="1919" y="3162"/>
                  </a:lnTo>
                  <a:lnTo>
                    <a:pt x="1369" y="3784"/>
                  </a:lnTo>
                  <a:lnTo>
                    <a:pt x="907" y="4370"/>
                  </a:lnTo>
                  <a:lnTo>
                    <a:pt x="516" y="4903"/>
                  </a:lnTo>
                  <a:lnTo>
                    <a:pt x="374" y="5134"/>
                  </a:lnTo>
                  <a:lnTo>
                    <a:pt x="232" y="5365"/>
                  </a:lnTo>
                  <a:lnTo>
                    <a:pt x="143" y="5578"/>
                  </a:lnTo>
                  <a:lnTo>
                    <a:pt x="54" y="5756"/>
                  </a:lnTo>
                  <a:lnTo>
                    <a:pt x="19" y="5916"/>
                  </a:lnTo>
                  <a:lnTo>
                    <a:pt x="1" y="6058"/>
                  </a:lnTo>
                  <a:lnTo>
                    <a:pt x="1" y="6164"/>
                  </a:lnTo>
                  <a:lnTo>
                    <a:pt x="36" y="6200"/>
                  </a:lnTo>
                  <a:lnTo>
                    <a:pt x="54" y="6235"/>
                  </a:lnTo>
                  <a:lnTo>
                    <a:pt x="143" y="6289"/>
                  </a:lnTo>
                  <a:lnTo>
                    <a:pt x="232" y="6306"/>
                  </a:lnTo>
                  <a:lnTo>
                    <a:pt x="356" y="6289"/>
                  </a:lnTo>
                  <a:lnTo>
                    <a:pt x="498" y="6253"/>
                  </a:lnTo>
                  <a:lnTo>
                    <a:pt x="640" y="6200"/>
                  </a:lnTo>
                  <a:lnTo>
                    <a:pt x="818" y="6111"/>
                  </a:lnTo>
                  <a:lnTo>
                    <a:pt x="1209" y="5898"/>
                  </a:lnTo>
                  <a:lnTo>
                    <a:pt x="1653" y="5596"/>
                  </a:lnTo>
                  <a:lnTo>
                    <a:pt x="2150" y="5223"/>
                  </a:lnTo>
                  <a:lnTo>
                    <a:pt x="2665" y="4796"/>
                  </a:lnTo>
                  <a:lnTo>
                    <a:pt x="3216" y="4299"/>
                  </a:lnTo>
                  <a:lnTo>
                    <a:pt x="3767" y="3766"/>
                  </a:lnTo>
                  <a:lnTo>
                    <a:pt x="4370" y="3127"/>
                  </a:lnTo>
                  <a:lnTo>
                    <a:pt x="4921" y="2523"/>
                  </a:lnTo>
                  <a:lnTo>
                    <a:pt x="5383" y="1937"/>
                  </a:lnTo>
                  <a:lnTo>
                    <a:pt x="5774" y="1404"/>
                  </a:lnTo>
                  <a:lnTo>
                    <a:pt x="5934" y="1155"/>
                  </a:lnTo>
                  <a:lnTo>
                    <a:pt x="6058" y="924"/>
                  </a:lnTo>
                  <a:lnTo>
                    <a:pt x="6165" y="729"/>
                  </a:lnTo>
                  <a:lnTo>
                    <a:pt x="6236" y="533"/>
                  </a:lnTo>
                  <a:lnTo>
                    <a:pt x="6289" y="373"/>
                  </a:lnTo>
                  <a:lnTo>
                    <a:pt x="6307" y="249"/>
                  </a:lnTo>
                  <a:lnTo>
                    <a:pt x="6289" y="143"/>
                  </a:lnTo>
                  <a:lnTo>
                    <a:pt x="6271" y="89"/>
                  </a:lnTo>
                  <a:lnTo>
                    <a:pt x="6236" y="54"/>
                  </a:lnTo>
                  <a:lnTo>
                    <a:pt x="6165" y="18"/>
                  </a:lnTo>
                  <a:lnTo>
                    <a:pt x="6058" y="0"/>
                  </a:lnTo>
                  <a:close/>
                </a:path>
              </a:pathLst>
            </a:custGeom>
            <a:solidFill>
              <a:srgbClr val="DF64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851;p26">
              <a:extLst>
                <a:ext uri="{FF2B5EF4-FFF2-40B4-BE49-F238E27FC236}">
                  <a16:creationId xmlns:a16="http://schemas.microsoft.com/office/drawing/2014/main" id="{E7C882A8-4597-1D3A-C49C-84732EB00D1B}"/>
                </a:ext>
              </a:extLst>
            </p:cNvPr>
            <p:cNvSpPr/>
            <p:nvPr/>
          </p:nvSpPr>
          <p:spPr>
            <a:xfrm>
              <a:off x="1071800" y="1847600"/>
              <a:ext cx="112375" cy="112375"/>
            </a:xfrm>
            <a:custGeom>
              <a:rect l="l" t="t" r="r" b="b"/>
              <a:pathLst>
                <a:path w="4495" h="4495" extrusionOk="0">
                  <a:moveTo>
                    <a:pt x="4051" y="0"/>
                  </a:moveTo>
                  <a:lnTo>
                    <a:pt x="3926" y="18"/>
                  </a:lnTo>
                  <a:lnTo>
                    <a:pt x="3678" y="107"/>
                  </a:lnTo>
                  <a:lnTo>
                    <a:pt x="3376" y="249"/>
                  </a:lnTo>
                  <a:lnTo>
                    <a:pt x="3056" y="444"/>
                  </a:lnTo>
                  <a:lnTo>
                    <a:pt x="2718" y="675"/>
                  </a:lnTo>
                  <a:lnTo>
                    <a:pt x="2363" y="960"/>
                  </a:lnTo>
                  <a:lnTo>
                    <a:pt x="1990" y="1262"/>
                  </a:lnTo>
                  <a:lnTo>
                    <a:pt x="1617" y="1617"/>
                  </a:lnTo>
                  <a:lnTo>
                    <a:pt x="1209" y="2079"/>
                  </a:lnTo>
                  <a:lnTo>
                    <a:pt x="836" y="2505"/>
                  </a:lnTo>
                  <a:lnTo>
                    <a:pt x="516" y="2931"/>
                  </a:lnTo>
                  <a:lnTo>
                    <a:pt x="285" y="3340"/>
                  </a:lnTo>
                  <a:lnTo>
                    <a:pt x="178" y="3517"/>
                  </a:lnTo>
                  <a:lnTo>
                    <a:pt x="107" y="3695"/>
                  </a:lnTo>
                  <a:lnTo>
                    <a:pt x="54" y="3855"/>
                  </a:lnTo>
                  <a:lnTo>
                    <a:pt x="18" y="3997"/>
                  </a:lnTo>
                  <a:lnTo>
                    <a:pt x="1" y="4121"/>
                  </a:lnTo>
                  <a:lnTo>
                    <a:pt x="1" y="4228"/>
                  </a:lnTo>
                  <a:lnTo>
                    <a:pt x="36" y="4335"/>
                  </a:lnTo>
                  <a:lnTo>
                    <a:pt x="90" y="4406"/>
                  </a:lnTo>
                  <a:lnTo>
                    <a:pt x="125" y="4441"/>
                  </a:lnTo>
                  <a:lnTo>
                    <a:pt x="196" y="4477"/>
                  </a:lnTo>
                  <a:lnTo>
                    <a:pt x="267" y="4477"/>
                  </a:lnTo>
                  <a:lnTo>
                    <a:pt x="338" y="4494"/>
                  </a:lnTo>
                  <a:lnTo>
                    <a:pt x="445" y="4477"/>
                  </a:lnTo>
                  <a:lnTo>
                    <a:pt x="551" y="4459"/>
                  </a:lnTo>
                  <a:lnTo>
                    <a:pt x="818" y="4370"/>
                  </a:lnTo>
                  <a:lnTo>
                    <a:pt x="1102" y="4228"/>
                  </a:lnTo>
                  <a:lnTo>
                    <a:pt x="1422" y="4050"/>
                  </a:lnTo>
                  <a:lnTo>
                    <a:pt x="1759" y="3802"/>
                  </a:lnTo>
                  <a:lnTo>
                    <a:pt x="2132" y="3535"/>
                  </a:lnTo>
                  <a:lnTo>
                    <a:pt x="2488" y="3215"/>
                  </a:lnTo>
                  <a:lnTo>
                    <a:pt x="2861" y="2860"/>
                  </a:lnTo>
                  <a:lnTo>
                    <a:pt x="3287" y="2416"/>
                  </a:lnTo>
                  <a:lnTo>
                    <a:pt x="3660" y="1972"/>
                  </a:lnTo>
                  <a:lnTo>
                    <a:pt x="3962" y="1546"/>
                  </a:lnTo>
                  <a:lnTo>
                    <a:pt x="4211" y="1155"/>
                  </a:lnTo>
                  <a:lnTo>
                    <a:pt x="4299" y="960"/>
                  </a:lnTo>
                  <a:lnTo>
                    <a:pt x="4388" y="800"/>
                  </a:lnTo>
                  <a:lnTo>
                    <a:pt x="4441" y="640"/>
                  </a:lnTo>
                  <a:lnTo>
                    <a:pt x="4477" y="498"/>
                  </a:lnTo>
                  <a:lnTo>
                    <a:pt x="4495" y="356"/>
                  </a:lnTo>
                  <a:lnTo>
                    <a:pt x="4477" y="249"/>
                  </a:lnTo>
                  <a:lnTo>
                    <a:pt x="4459" y="160"/>
                  </a:lnTo>
                  <a:lnTo>
                    <a:pt x="4406" y="89"/>
                  </a:lnTo>
                  <a:lnTo>
                    <a:pt x="4353" y="36"/>
                  </a:lnTo>
                  <a:lnTo>
                    <a:pt x="4299" y="18"/>
                  </a:lnTo>
                  <a:lnTo>
                    <a:pt x="4228" y="0"/>
                  </a:lnTo>
                  <a:close/>
                </a:path>
              </a:pathLst>
            </a:custGeom>
            <a:solidFill>
              <a:srgbClr val="DF64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852;p26">
              <a:extLst>
                <a:ext uri="{FF2B5EF4-FFF2-40B4-BE49-F238E27FC236}">
                  <a16:creationId xmlns:a16="http://schemas.microsoft.com/office/drawing/2014/main" id="{2959847D-1EF6-2A9E-E7E6-EB8B87C5BCFC}"/>
                </a:ext>
              </a:extLst>
            </p:cNvPr>
            <p:cNvSpPr/>
            <p:nvPr/>
          </p:nvSpPr>
          <p:spPr>
            <a:xfrm>
              <a:off x="1004779" y="4000475"/>
              <a:ext cx="697500" cy="101400"/>
            </a:xfrm>
            <a:prstGeom prst="ellipse">
              <a:avLst/>
            </a:prstGeom>
            <a:solidFill>
              <a:srgbClr val="666666">
                <a:alpha val="1254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
        <p:nvSpPr>
          <p:cNvPr id="57" name="Google Shape;853;p26">
            <a:extLst>
              <a:ext uri="{FF2B5EF4-FFF2-40B4-BE49-F238E27FC236}">
                <a16:creationId xmlns:a16="http://schemas.microsoft.com/office/drawing/2014/main" id="{F234F11A-2B6E-6C03-C4A0-22A9B03DBBA6}"/>
              </a:ext>
            </a:extLst>
          </p:cNvPr>
          <p:cNvSpPr txBox="1"/>
          <p:nvPr/>
        </p:nvSpPr>
        <p:spPr>
          <a:xfrm>
            <a:off x="6506930" y="1409768"/>
            <a:ext cx="2413786" cy="609000"/>
          </a:xfrm>
          <a:prstGeom prst="rect">
            <a:avLst/>
          </a:prstGeom>
          <a:noFill/>
          <a:ln>
            <a:noFill/>
          </a:ln>
        </p:spPr>
        <p:txBody>
          <a:bodyPr spcFirstLastPara="1" wrap="square" lIns="91425" tIns="91425" rIns="91425" bIns="91425" anchor="ctr" anchorCtr="0">
            <a:noAutofit/>
          </a:bodyPr>
          <a:lstStyle/>
          <a:p>
            <a:pPr algn="just">
              <a:spcAft>
                <a:spcPts val="100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Trích từ cuốn sách Những bức thư gửi cháu Sam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8" name="Google Shape;854;p26">
            <a:extLst>
              <a:ext uri="{FF2B5EF4-FFF2-40B4-BE49-F238E27FC236}">
                <a16:creationId xmlns:a16="http://schemas.microsoft.com/office/drawing/2014/main" id="{1564F50C-E93D-AF0F-00B1-34329CDCC9F7}"/>
              </a:ext>
            </a:extLst>
          </p:cNvPr>
          <p:cNvSpPr txBox="1"/>
          <p:nvPr/>
        </p:nvSpPr>
        <p:spPr>
          <a:xfrm>
            <a:off x="6506930" y="3962380"/>
            <a:ext cx="2296828" cy="609000"/>
          </a:xfrm>
          <a:prstGeom prst="rect">
            <a:avLst/>
          </a:prstGeom>
          <a:noFill/>
          <a:ln>
            <a:noFill/>
          </a:ln>
        </p:spPr>
        <p:txBody>
          <a:bodyPr spcFirstLastPara="1" wrap="square" lIns="91425" tIns="91425" rIns="91425" bIns="91425" anchor="ctr" anchorCtr="0">
            <a:noAutofit/>
          </a:bodyPr>
          <a:lstStyle/>
          <a:p>
            <a:pPr algn="just">
              <a:spcAft>
                <a:spcPts val="100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Tự sự, biểu cảm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59" name="Google Shape;855;p26">
            <a:extLst>
              <a:ext uri="{FF2B5EF4-FFF2-40B4-BE49-F238E27FC236}">
                <a16:creationId xmlns:a16="http://schemas.microsoft.com/office/drawing/2014/main" id="{1352E5BC-5AA4-EE36-D318-68E3297AD38F}"/>
              </a:ext>
            </a:extLst>
          </p:cNvPr>
          <p:cNvCxnSpPr>
            <a:stCxn id="2" idx="3"/>
            <a:endCxn id="57" idx="1"/>
          </p:cNvCxnSpPr>
          <p:nvPr/>
        </p:nvCxnSpPr>
        <p:spPr>
          <a:xfrm>
            <a:off x="5119306" y="1714268"/>
            <a:ext cx="1387624" cy="0"/>
          </a:xfrm>
          <a:prstGeom prst="straightConnector1">
            <a:avLst/>
          </a:prstGeom>
          <a:noFill/>
          <a:ln w="9525" cap="flat" cmpd="sng">
            <a:solidFill>
              <a:srgbClr val="666666"/>
            </a:solidFill>
            <a:prstDash val="solid"/>
            <a:round/>
            <a:headEnd type="none" w="med" len="med"/>
            <a:tailEnd type="oval" w="med" len="med"/>
          </a:ln>
        </p:spPr>
      </p:cxnSp>
      <p:cxnSp>
        <p:nvCxnSpPr>
          <p:cNvPr id="60" name="Google Shape;856;p26">
            <a:extLst>
              <a:ext uri="{FF2B5EF4-FFF2-40B4-BE49-F238E27FC236}">
                <a16:creationId xmlns:a16="http://schemas.microsoft.com/office/drawing/2014/main" id="{055A887A-EA53-3C2F-F02D-06E4F1837849}"/>
              </a:ext>
            </a:extLst>
          </p:cNvPr>
          <p:cNvCxnSpPr>
            <a:stCxn id="3" idx="3"/>
            <a:endCxn id="58" idx="1"/>
          </p:cNvCxnSpPr>
          <p:nvPr/>
        </p:nvCxnSpPr>
        <p:spPr>
          <a:xfrm flipV="1">
            <a:off x="5119306" y="4266880"/>
            <a:ext cx="1387624" cy="88"/>
          </a:xfrm>
          <a:prstGeom prst="straightConnector1">
            <a:avLst/>
          </a:prstGeom>
          <a:noFill/>
          <a:ln w="9525" cap="flat" cmpd="sng">
            <a:solidFill>
              <a:srgbClr val="666666"/>
            </a:solidFill>
            <a:prstDash val="solid"/>
            <a:round/>
            <a:headEnd type="none" w="med" len="med"/>
            <a:tailEnd type="oval" w="med" len="med"/>
          </a:ln>
        </p:spPr>
      </p:cxnSp>
      <p:grpSp>
        <p:nvGrpSpPr>
          <p:cNvPr id="61" name="Google Shape;857;p26">
            <a:extLst>
              <a:ext uri="{FF2B5EF4-FFF2-40B4-BE49-F238E27FC236}">
                <a16:creationId xmlns:a16="http://schemas.microsoft.com/office/drawing/2014/main" id="{A3DA0E05-DB4D-F93B-27D2-4C9FB824579A}"/>
              </a:ext>
            </a:extLst>
          </p:cNvPr>
          <p:cNvGrpSpPr/>
          <p:nvPr/>
        </p:nvGrpSpPr>
        <p:grpSpPr>
          <a:xfrm>
            <a:off x="3970896" y="2128400"/>
            <a:ext cx="372621" cy="329385"/>
            <a:chOff x="3199454" y="2306991"/>
            <a:chExt cx="372621" cy="329385"/>
          </a:xfrm>
        </p:grpSpPr>
        <p:sp>
          <p:nvSpPr>
            <p:cNvPr id="62" name="Google Shape;858;p26">
              <a:extLst>
                <a:ext uri="{FF2B5EF4-FFF2-40B4-BE49-F238E27FC236}">
                  <a16:creationId xmlns:a16="http://schemas.microsoft.com/office/drawing/2014/main" id="{EE64019E-E6E1-A892-6027-A3F1AA7E565E}"/>
                </a:ext>
              </a:extLst>
            </p:cNvPr>
            <p:cNvSpPr/>
            <p:nvPr/>
          </p:nvSpPr>
          <p:spPr>
            <a:xfrm>
              <a:off x="3199454" y="2306991"/>
              <a:ext cx="265815" cy="329385"/>
            </a:xfrm>
            <a:custGeom>
              <a:rect l="l" t="t" r="r" b="b"/>
              <a:pathLst>
                <a:path w="7765" h="9622" extrusionOk="0">
                  <a:moveTo>
                    <a:pt x="5097" y="0"/>
                  </a:moveTo>
                  <a:cubicBezTo>
                    <a:pt x="4097" y="0"/>
                    <a:pt x="2835" y="358"/>
                    <a:pt x="2120" y="1072"/>
                  </a:cubicBezTo>
                  <a:cubicBezTo>
                    <a:pt x="1430" y="1763"/>
                    <a:pt x="1025" y="2715"/>
                    <a:pt x="1025" y="3692"/>
                  </a:cubicBezTo>
                  <a:cubicBezTo>
                    <a:pt x="1025" y="3954"/>
                    <a:pt x="977" y="4192"/>
                    <a:pt x="858" y="4406"/>
                  </a:cubicBezTo>
                  <a:lnTo>
                    <a:pt x="239" y="5597"/>
                  </a:lnTo>
                  <a:cubicBezTo>
                    <a:pt x="1" y="6002"/>
                    <a:pt x="310" y="6502"/>
                    <a:pt x="763" y="6502"/>
                  </a:cubicBezTo>
                  <a:lnTo>
                    <a:pt x="1025" y="6502"/>
                  </a:lnTo>
                  <a:lnTo>
                    <a:pt x="1025" y="7454"/>
                  </a:lnTo>
                  <a:cubicBezTo>
                    <a:pt x="1025" y="8026"/>
                    <a:pt x="1501" y="8502"/>
                    <a:pt x="2049" y="8502"/>
                  </a:cubicBezTo>
                  <a:lnTo>
                    <a:pt x="2716" y="8502"/>
                  </a:lnTo>
                  <a:lnTo>
                    <a:pt x="2716" y="8764"/>
                  </a:lnTo>
                  <a:cubicBezTo>
                    <a:pt x="2739" y="9240"/>
                    <a:pt x="3121" y="9621"/>
                    <a:pt x="3573" y="9621"/>
                  </a:cubicBezTo>
                  <a:lnTo>
                    <a:pt x="6836" y="9621"/>
                  </a:lnTo>
                  <a:cubicBezTo>
                    <a:pt x="7312" y="9621"/>
                    <a:pt x="7693" y="9240"/>
                    <a:pt x="7693" y="8764"/>
                  </a:cubicBezTo>
                  <a:lnTo>
                    <a:pt x="7693" y="8145"/>
                  </a:lnTo>
                  <a:cubicBezTo>
                    <a:pt x="7693" y="7835"/>
                    <a:pt x="7717" y="7550"/>
                    <a:pt x="7764" y="7240"/>
                  </a:cubicBezTo>
                  <a:cubicBezTo>
                    <a:pt x="6002" y="7073"/>
                    <a:pt x="4668" y="5573"/>
                    <a:pt x="4668" y="3811"/>
                  </a:cubicBezTo>
                  <a:cubicBezTo>
                    <a:pt x="4668" y="2334"/>
                    <a:pt x="5597" y="1024"/>
                    <a:pt x="7002" y="548"/>
                  </a:cubicBezTo>
                  <a:cubicBezTo>
                    <a:pt x="6431" y="191"/>
                    <a:pt x="5764" y="0"/>
                    <a:pt x="5097" y="0"/>
                  </a:cubicBezTo>
                  <a:close/>
                </a:path>
              </a:pathLst>
            </a:custGeom>
            <a:solidFill>
              <a:srgbClr val="ED73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859;p26">
              <a:extLst>
                <a:ext uri="{FF2B5EF4-FFF2-40B4-BE49-F238E27FC236}">
                  <a16:creationId xmlns:a16="http://schemas.microsoft.com/office/drawing/2014/main" id="{F28E5B59-0404-36D4-8DFA-B06E42D2C474}"/>
                </a:ext>
              </a:extLst>
            </p:cNvPr>
            <p:cNvSpPr/>
            <p:nvPr/>
          </p:nvSpPr>
          <p:spPr>
            <a:xfrm>
              <a:off x="3346208" y="2341223"/>
              <a:ext cx="225866" cy="193003"/>
            </a:xfrm>
            <a:custGeom>
              <a:rect l="l" t="t" r="r" b="b"/>
              <a:pathLst>
                <a:path w="6598" h="5638" extrusionOk="0">
                  <a:moveTo>
                    <a:pt x="3767" y="851"/>
                  </a:moveTo>
                  <a:cubicBezTo>
                    <a:pt x="4141" y="851"/>
                    <a:pt x="4512" y="1034"/>
                    <a:pt x="4740" y="1382"/>
                  </a:cubicBezTo>
                  <a:cubicBezTo>
                    <a:pt x="5144" y="2001"/>
                    <a:pt x="4859" y="2811"/>
                    <a:pt x="4192" y="3073"/>
                  </a:cubicBezTo>
                  <a:cubicBezTo>
                    <a:pt x="4120" y="3096"/>
                    <a:pt x="4097" y="3168"/>
                    <a:pt x="4097" y="3239"/>
                  </a:cubicBezTo>
                  <a:cubicBezTo>
                    <a:pt x="4120" y="3466"/>
                    <a:pt x="3948" y="3579"/>
                    <a:pt x="3775" y="3579"/>
                  </a:cubicBezTo>
                  <a:cubicBezTo>
                    <a:pt x="3602" y="3579"/>
                    <a:pt x="3430" y="3466"/>
                    <a:pt x="3454" y="3239"/>
                  </a:cubicBezTo>
                  <a:cubicBezTo>
                    <a:pt x="3454" y="2906"/>
                    <a:pt x="3668" y="2620"/>
                    <a:pt x="3954" y="2501"/>
                  </a:cubicBezTo>
                  <a:cubicBezTo>
                    <a:pt x="4168" y="2406"/>
                    <a:pt x="4311" y="2191"/>
                    <a:pt x="4311" y="1977"/>
                  </a:cubicBezTo>
                  <a:cubicBezTo>
                    <a:pt x="4287" y="1691"/>
                    <a:pt x="4073" y="1501"/>
                    <a:pt x="3811" y="1477"/>
                  </a:cubicBezTo>
                  <a:cubicBezTo>
                    <a:pt x="3644" y="1477"/>
                    <a:pt x="3501" y="1525"/>
                    <a:pt x="3406" y="1644"/>
                  </a:cubicBezTo>
                  <a:cubicBezTo>
                    <a:pt x="3346" y="1703"/>
                    <a:pt x="3263" y="1733"/>
                    <a:pt x="3180" y="1733"/>
                  </a:cubicBezTo>
                  <a:cubicBezTo>
                    <a:pt x="3096" y="1733"/>
                    <a:pt x="3013" y="1703"/>
                    <a:pt x="2953" y="1644"/>
                  </a:cubicBezTo>
                  <a:cubicBezTo>
                    <a:pt x="2834" y="1501"/>
                    <a:pt x="2834" y="1310"/>
                    <a:pt x="2953" y="1191"/>
                  </a:cubicBezTo>
                  <a:cubicBezTo>
                    <a:pt x="3183" y="962"/>
                    <a:pt x="3476" y="851"/>
                    <a:pt x="3767" y="851"/>
                  </a:cubicBezTo>
                  <a:close/>
                  <a:moveTo>
                    <a:pt x="3775" y="3858"/>
                  </a:moveTo>
                  <a:cubicBezTo>
                    <a:pt x="3924" y="3858"/>
                    <a:pt x="4073" y="3954"/>
                    <a:pt x="4097" y="4144"/>
                  </a:cubicBezTo>
                  <a:lnTo>
                    <a:pt x="4097" y="4478"/>
                  </a:lnTo>
                  <a:cubicBezTo>
                    <a:pt x="4073" y="4668"/>
                    <a:pt x="3924" y="4763"/>
                    <a:pt x="3775" y="4763"/>
                  </a:cubicBezTo>
                  <a:cubicBezTo>
                    <a:pt x="3626" y="4763"/>
                    <a:pt x="3477" y="4668"/>
                    <a:pt x="3454" y="4478"/>
                  </a:cubicBezTo>
                  <a:lnTo>
                    <a:pt x="3454" y="4144"/>
                  </a:lnTo>
                  <a:cubicBezTo>
                    <a:pt x="3477" y="3954"/>
                    <a:pt x="3626" y="3858"/>
                    <a:pt x="3775" y="3858"/>
                  </a:cubicBezTo>
                  <a:close/>
                  <a:moveTo>
                    <a:pt x="3763" y="1"/>
                  </a:moveTo>
                  <a:cubicBezTo>
                    <a:pt x="1263" y="1"/>
                    <a:pt x="0" y="3025"/>
                    <a:pt x="1787" y="4811"/>
                  </a:cubicBezTo>
                  <a:cubicBezTo>
                    <a:pt x="2357" y="5381"/>
                    <a:pt x="3059" y="5637"/>
                    <a:pt x="3749" y="5637"/>
                  </a:cubicBezTo>
                  <a:cubicBezTo>
                    <a:pt x="5192" y="5637"/>
                    <a:pt x="6581" y="4518"/>
                    <a:pt x="6597" y="2811"/>
                  </a:cubicBezTo>
                  <a:cubicBezTo>
                    <a:pt x="6597" y="1263"/>
                    <a:pt x="5335" y="1"/>
                    <a:pt x="3763" y="1"/>
                  </a:cubicBezTo>
                  <a:close/>
                </a:path>
              </a:pathLst>
            </a:custGeom>
            <a:solidFill>
              <a:srgbClr val="ED73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216" name="Google Shape;860;p26">
            <a:extLst>
              <a:ext uri="{FF2B5EF4-FFF2-40B4-BE49-F238E27FC236}">
                <a16:creationId xmlns:a16="http://schemas.microsoft.com/office/drawing/2014/main" id="{2B7419C8-9ACE-16FC-BE08-BFCC7BC8E127}"/>
              </a:ext>
            </a:extLst>
          </p:cNvPr>
          <p:cNvGrpSpPr/>
          <p:nvPr/>
        </p:nvGrpSpPr>
        <p:grpSpPr>
          <a:xfrm>
            <a:off x="3971841" y="3523346"/>
            <a:ext cx="370978" cy="361187"/>
            <a:chOff x="3204349" y="4054012"/>
            <a:chExt cx="370978" cy="361187"/>
          </a:xfrm>
        </p:grpSpPr>
        <p:sp>
          <p:nvSpPr>
            <p:cNvPr id="1217" name="Google Shape;861;p26">
              <a:extLst>
                <a:ext uri="{FF2B5EF4-FFF2-40B4-BE49-F238E27FC236}">
                  <a16:creationId xmlns:a16="http://schemas.microsoft.com/office/drawing/2014/main" id="{BCE6C559-7E81-48B6-D948-34538B949ED4}"/>
                </a:ext>
              </a:extLst>
            </p:cNvPr>
            <p:cNvSpPr/>
            <p:nvPr/>
          </p:nvSpPr>
          <p:spPr>
            <a:xfrm>
              <a:off x="3204349" y="4054012"/>
              <a:ext cx="118239" cy="279645"/>
            </a:xfrm>
            <a:custGeom>
              <a:rect l="l" t="t" r="r" b="b"/>
              <a:pathLst>
                <a:path w="3454" h="8169" extrusionOk="0">
                  <a:moveTo>
                    <a:pt x="2359" y="1948"/>
                  </a:moveTo>
                  <a:cubicBezTo>
                    <a:pt x="2523" y="1948"/>
                    <a:pt x="2689" y="1996"/>
                    <a:pt x="2835" y="2096"/>
                  </a:cubicBezTo>
                  <a:cubicBezTo>
                    <a:pt x="2978" y="2191"/>
                    <a:pt x="3001" y="2382"/>
                    <a:pt x="2906" y="2525"/>
                  </a:cubicBezTo>
                  <a:cubicBezTo>
                    <a:pt x="2845" y="2617"/>
                    <a:pt x="2743" y="2670"/>
                    <a:pt x="2641" y="2670"/>
                  </a:cubicBezTo>
                  <a:cubicBezTo>
                    <a:pt x="2585" y="2670"/>
                    <a:pt x="2528" y="2654"/>
                    <a:pt x="2477" y="2620"/>
                  </a:cubicBezTo>
                  <a:cubicBezTo>
                    <a:pt x="2430" y="2572"/>
                    <a:pt x="2358" y="2572"/>
                    <a:pt x="2311" y="2572"/>
                  </a:cubicBezTo>
                  <a:cubicBezTo>
                    <a:pt x="2263" y="2572"/>
                    <a:pt x="2192" y="2620"/>
                    <a:pt x="2168" y="2668"/>
                  </a:cubicBezTo>
                  <a:cubicBezTo>
                    <a:pt x="2120" y="2739"/>
                    <a:pt x="2025" y="2787"/>
                    <a:pt x="1906" y="2787"/>
                  </a:cubicBezTo>
                  <a:cubicBezTo>
                    <a:pt x="1858" y="2787"/>
                    <a:pt x="1787" y="2787"/>
                    <a:pt x="1739" y="2739"/>
                  </a:cubicBezTo>
                  <a:cubicBezTo>
                    <a:pt x="1596" y="2644"/>
                    <a:pt x="1549" y="2453"/>
                    <a:pt x="1668" y="2311"/>
                  </a:cubicBezTo>
                  <a:cubicBezTo>
                    <a:pt x="1830" y="2075"/>
                    <a:pt x="2092" y="1948"/>
                    <a:pt x="2359" y="1948"/>
                  </a:cubicBezTo>
                  <a:close/>
                  <a:moveTo>
                    <a:pt x="1781" y="3570"/>
                  </a:moveTo>
                  <a:cubicBezTo>
                    <a:pt x="1929" y="3570"/>
                    <a:pt x="2051" y="3682"/>
                    <a:pt x="2073" y="3835"/>
                  </a:cubicBezTo>
                  <a:cubicBezTo>
                    <a:pt x="2073" y="3978"/>
                    <a:pt x="2144" y="4073"/>
                    <a:pt x="2239" y="4168"/>
                  </a:cubicBezTo>
                  <a:cubicBezTo>
                    <a:pt x="2318" y="4227"/>
                    <a:pt x="2412" y="4269"/>
                    <a:pt x="2510" y="4269"/>
                  </a:cubicBezTo>
                  <a:cubicBezTo>
                    <a:pt x="2530" y="4269"/>
                    <a:pt x="2552" y="4268"/>
                    <a:pt x="2573" y="4263"/>
                  </a:cubicBezTo>
                  <a:cubicBezTo>
                    <a:pt x="2588" y="4262"/>
                    <a:pt x="2602" y="4261"/>
                    <a:pt x="2616" y="4261"/>
                  </a:cubicBezTo>
                  <a:cubicBezTo>
                    <a:pt x="2982" y="4261"/>
                    <a:pt x="3034" y="4837"/>
                    <a:pt x="2644" y="4882"/>
                  </a:cubicBezTo>
                  <a:lnTo>
                    <a:pt x="2525" y="4882"/>
                  </a:lnTo>
                  <a:cubicBezTo>
                    <a:pt x="1977" y="4882"/>
                    <a:pt x="1501" y="4454"/>
                    <a:pt x="1453" y="3906"/>
                  </a:cubicBezTo>
                  <a:cubicBezTo>
                    <a:pt x="1430" y="3739"/>
                    <a:pt x="1549" y="3573"/>
                    <a:pt x="1739" y="3573"/>
                  </a:cubicBezTo>
                  <a:cubicBezTo>
                    <a:pt x="1753" y="3571"/>
                    <a:pt x="1768" y="3570"/>
                    <a:pt x="1781" y="3570"/>
                  </a:cubicBezTo>
                  <a:close/>
                  <a:moveTo>
                    <a:pt x="1739" y="5317"/>
                  </a:moveTo>
                  <a:cubicBezTo>
                    <a:pt x="1894" y="5317"/>
                    <a:pt x="2049" y="5418"/>
                    <a:pt x="2049" y="5621"/>
                  </a:cubicBezTo>
                  <a:cubicBezTo>
                    <a:pt x="2049" y="5740"/>
                    <a:pt x="2144" y="5835"/>
                    <a:pt x="2263" y="5859"/>
                  </a:cubicBezTo>
                  <a:cubicBezTo>
                    <a:pt x="2668" y="5859"/>
                    <a:pt x="2668" y="6478"/>
                    <a:pt x="2263" y="6478"/>
                  </a:cubicBezTo>
                  <a:cubicBezTo>
                    <a:pt x="1787" y="6454"/>
                    <a:pt x="1430" y="6097"/>
                    <a:pt x="1430" y="5621"/>
                  </a:cubicBezTo>
                  <a:cubicBezTo>
                    <a:pt x="1430" y="5418"/>
                    <a:pt x="1584" y="5317"/>
                    <a:pt x="1739" y="5317"/>
                  </a:cubicBezTo>
                  <a:close/>
                  <a:moveTo>
                    <a:pt x="2811" y="1"/>
                  </a:moveTo>
                  <a:cubicBezTo>
                    <a:pt x="2335" y="24"/>
                    <a:pt x="1930" y="310"/>
                    <a:pt x="1739" y="715"/>
                  </a:cubicBezTo>
                  <a:cubicBezTo>
                    <a:pt x="1572" y="786"/>
                    <a:pt x="1406" y="858"/>
                    <a:pt x="1287" y="1001"/>
                  </a:cubicBezTo>
                  <a:cubicBezTo>
                    <a:pt x="1096" y="1191"/>
                    <a:pt x="977" y="1477"/>
                    <a:pt x="1001" y="1787"/>
                  </a:cubicBezTo>
                  <a:cubicBezTo>
                    <a:pt x="620" y="2025"/>
                    <a:pt x="406" y="2430"/>
                    <a:pt x="406" y="2882"/>
                  </a:cubicBezTo>
                  <a:cubicBezTo>
                    <a:pt x="406" y="3001"/>
                    <a:pt x="429" y="3120"/>
                    <a:pt x="453" y="3239"/>
                  </a:cubicBezTo>
                  <a:cubicBezTo>
                    <a:pt x="239" y="3477"/>
                    <a:pt x="96" y="3787"/>
                    <a:pt x="96" y="4097"/>
                  </a:cubicBezTo>
                  <a:cubicBezTo>
                    <a:pt x="120" y="4335"/>
                    <a:pt x="167" y="4549"/>
                    <a:pt x="286" y="4763"/>
                  </a:cubicBezTo>
                  <a:cubicBezTo>
                    <a:pt x="1" y="5216"/>
                    <a:pt x="72" y="5787"/>
                    <a:pt x="429" y="6192"/>
                  </a:cubicBezTo>
                  <a:lnTo>
                    <a:pt x="429" y="6288"/>
                  </a:lnTo>
                  <a:cubicBezTo>
                    <a:pt x="429" y="6621"/>
                    <a:pt x="572" y="6954"/>
                    <a:pt x="787" y="7192"/>
                  </a:cubicBezTo>
                  <a:cubicBezTo>
                    <a:pt x="1001" y="7407"/>
                    <a:pt x="1287" y="7550"/>
                    <a:pt x="1596" y="7573"/>
                  </a:cubicBezTo>
                  <a:cubicBezTo>
                    <a:pt x="1858" y="7955"/>
                    <a:pt x="2287" y="8169"/>
                    <a:pt x="2739" y="8169"/>
                  </a:cubicBezTo>
                  <a:cubicBezTo>
                    <a:pt x="3001" y="8169"/>
                    <a:pt x="3239" y="8074"/>
                    <a:pt x="3454" y="7931"/>
                  </a:cubicBezTo>
                  <a:lnTo>
                    <a:pt x="3454" y="191"/>
                  </a:lnTo>
                  <a:cubicBezTo>
                    <a:pt x="3287" y="72"/>
                    <a:pt x="3049" y="1"/>
                    <a:pt x="2835" y="1"/>
                  </a:cubicBez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18" name="Google Shape;862;p26">
              <a:extLst>
                <a:ext uri="{FF2B5EF4-FFF2-40B4-BE49-F238E27FC236}">
                  <a16:creationId xmlns:a16="http://schemas.microsoft.com/office/drawing/2014/main" id="{F560115B-17B0-660F-044D-74A49FA21083}"/>
                </a:ext>
              </a:extLst>
            </p:cNvPr>
            <p:cNvSpPr/>
            <p:nvPr/>
          </p:nvSpPr>
          <p:spPr>
            <a:xfrm>
              <a:off x="3451371" y="4303464"/>
              <a:ext cx="41627" cy="35568"/>
            </a:xfrm>
            <a:custGeom>
              <a:rect l="l" t="t" r="r" b="b"/>
              <a:pathLst>
                <a:path w="1216" h="1039" extrusionOk="0">
                  <a:moveTo>
                    <a:pt x="691" y="1"/>
                  </a:moveTo>
                  <a:cubicBezTo>
                    <a:pt x="239" y="1"/>
                    <a:pt x="0" y="572"/>
                    <a:pt x="334" y="882"/>
                  </a:cubicBezTo>
                  <a:cubicBezTo>
                    <a:pt x="434" y="990"/>
                    <a:pt x="562" y="1038"/>
                    <a:pt x="690" y="1038"/>
                  </a:cubicBezTo>
                  <a:cubicBezTo>
                    <a:pt x="954" y="1038"/>
                    <a:pt x="1215" y="830"/>
                    <a:pt x="1215" y="525"/>
                  </a:cubicBezTo>
                  <a:cubicBezTo>
                    <a:pt x="1215" y="239"/>
                    <a:pt x="977" y="1"/>
                    <a:pt x="691" y="1"/>
                  </a:cubicBez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19" name="Google Shape;863;p26">
              <a:extLst>
                <a:ext uri="{FF2B5EF4-FFF2-40B4-BE49-F238E27FC236}">
                  <a16:creationId xmlns:a16="http://schemas.microsoft.com/office/drawing/2014/main" id="{C7098BBA-67B5-BF65-3D7F-1D5A0229106C}"/>
                </a:ext>
              </a:extLst>
            </p:cNvPr>
            <p:cNvSpPr/>
            <p:nvPr/>
          </p:nvSpPr>
          <p:spPr>
            <a:xfrm>
              <a:off x="3381263" y="4227639"/>
              <a:ext cx="194064" cy="187560"/>
            </a:xfrm>
            <a:custGeom>
              <a:rect l="l" t="t" r="r" b="b"/>
              <a:pathLst>
                <a:path w="5669" h="5479" extrusionOk="0">
                  <a:moveTo>
                    <a:pt x="2725" y="1561"/>
                  </a:moveTo>
                  <a:cubicBezTo>
                    <a:pt x="3327" y="1561"/>
                    <a:pt x="3906" y="2030"/>
                    <a:pt x="3906" y="2740"/>
                  </a:cubicBezTo>
                  <a:cubicBezTo>
                    <a:pt x="3906" y="3383"/>
                    <a:pt x="3382" y="3907"/>
                    <a:pt x="2739" y="3907"/>
                  </a:cubicBezTo>
                  <a:cubicBezTo>
                    <a:pt x="1691" y="3907"/>
                    <a:pt x="1167" y="2644"/>
                    <a:pt x="1906" y="1906"/>
                  </a:cubicBezTo>
                  <a:cubicBezTo>
                    <a:pt x="2144" y="1668"/>
                    <a:pt x="2437" y="1561"/>
                    <a:pt x="2725" y="1561"/>
                  </a:cubicBezTo>
                  <a:close/>
                  <a:moveTo>
                    <a:pt x="2739" y="1"/>
                  </a:moveTo>
                  <a:cubicBezTo>
                    <a:pt x="2596" y="1"/>
                    <a:pt x="2477" y="49"/>
                    <a:pt x="2406" y="144"/>
                  </a:cubicBezTo>
                  <a:cubicBezTo>
                    <a:pt x="2310" y="215"/>
                    <a:pt x="2263" y="358"/>
                    <a:pt x="2263" y="477"/>
                  </a:cubicBezTo>
                  <a:lnTo>
                    <a:pt x="2263" y="739"/>
                  </a:lnTo>
                  <a:cubicBezTo>
                    <a:pt x="2048" y="787"/>
                    <a:pt x="1834" y="858"/>
                    <a:pt x="1667" y="977"/>
                  </a:cubicBezTo>
                  <a:lnTo>
                    <a:pt x="1477" y="811"/>
                  </a:lnTo>
                  <a:cubicBezTo>
                    <a:pt x="1382" y="715"/>
                    <a:pt x="1257" y="668"/>
                    <a:pt x="1132" y="668"/>
                  </a:cubicBezTo>
                  <a:cubicBezTo>
                    <a:pt x="1007" y="668"/>
                    <a:pt x="882" y="715"/>
                    <a:pt x="786" y="811"/>
                  </a:cubicBezTo>
                  <a:cubicBezTo>
                    <a:pt x="596" y="1001"/>
                    <a:pt x="596" y="1287"/>
                    <a:pt x="786" y="1477"/>
                  </a:cubicBezTo>
                  <a:lnTo>
                    <a:pt x="977" y="1668"/>
                  </a:lnTo>
                  <a:cubicBezTo>
                    <a:pt x="858" y="1859"/>
                    <a:pt x="786" y="2049"/>
                    <a:pt x="739" y="2263"/>
                  </a:cubicBezTo>
                  <a:lnTo>
                    <a:pt x="477" y="2263"/>
                  </a:lnTo>
                  <a:cubicBezTo>
                    <a:pt x="215" y="2263"/>
                    <a:pt x="0" y="2478"/>
                    <a:pt x="0" y="2740"/>
                  </a:cubicBezTo>
                  <a:cubicBezTo>
                    <a:pt x="0" y="2883"/>
                    <a:pt x="48" y="3002"/>
                    <a:pt x="143" y="3097"/>
                  </a:cubicBezTo>
                  <a:cubicBezTo>
                    <a:pt x="215" y="3168"/>
                    <a:pt x="358" y="3240"/>
                    <a:pt x="477" y="3240"/>
                  </a:cubicBezTo>
                  <a:lnTo>
                    <a:pt x="739" y="3240"/>
                  </a:lnTo>
                  <a:cubicBezTo>
                    <a:pt x="786" y="3430"/>
                    <a:pt x="858" y="3645"/>
                    <a:pt x="977" y="3835"/>
                  </a:cubicBezTo>
                  <a:lnTo>
                    <a:pt x="810" y="4002"/>
                  </a:lnTo>
                  <a:cubicBezTo>
                    <a:pt x="620" y="4192"/>
                    <a:pt x="620" y="4478"/>
                    <a:pt x="810" y="4669"/>
                  </a:cubicBezTo>
                  <a:cubicBezTo>
                    <a:pt x="905" y="4764"/>
                    <a:pt x="1024" y="4811"/>
                    <a:pt x="1167" y="4811"/>
                  </a:cubicBezTo>
                  <a:cubicBezTo>
                    <a:pt x="1286" y="4811"/>
                    <a:pt x="1405" y="4764"/>
                    <a:pt x="1501" y="4669"/>
                  </a:cubicBezTo>
                  <a:lnTo>
                    <a:pt x="1667" y="4502"/>
                  </a:lnTo>
                  <a:cubicBezTo>
                    <a:pt x="1858" y="4621"/>
                    <a:pt x="2048" y="4692"/>
                    <a:pt x="2263" y="4740"/>
                  </a:cubicBezTo>
                  <a:lnTo>
                    <a:pt x="2263" y="5002"/>
                  </a:lnTo>
                  <a:cubicBezTo>
                    <a:pt x="2263" y="5264"/>
                    <a:pt x="2477" y="5478"/>
                    <a:pt x="2763" y="5478"/>
                  </a:cubicBezTo>
                  <a:cubicBezTo>
                    <a:pt x="3025" y="5478"/>
                    <a:pt x="3239" y="5264"/>
                    <a:pt x="3239" y="5002"/>
                  </a:cubicBezTo>
                  <a:lnTo>
                    <a:pt x="3239" y="4740"/>
                  </a:lnTo>
                  <a:cubicBezTo>
                    <a:pt x="3454" y="4692"/>
                    <a:pt x="3644" y="4597"/>
                    <a:pt x="3835" y="4502"/>
                  </a:cubicBezTo>
                  <a:lnTo>
                    <a:pt x="4001" y="4669"/>
                  </a:lnTo>
                  <a:cubicBezTo>
                    <a:pt x="4097" y="4764"/>
                    <a:pt x="4222" y="4811"/>
                    <a:pt x="4347" y="4811"/>
                  </a:cubicBezTo>
                  <a:cubicBezTo>
                    <a:pt x="4472" y="4811"/>
                    <a:pt x="4597" y="4764"/>
                    <a:pt x="4692" y="4669"/>
                  </a:cubicBezTo>
                  <a:cubicBezTo>
                    <a:pt x="4882" y="4478"/>
                    <a:pt x="4882" y="4168"/>
                    <a:pt x="4692" y="3978"/>
                  </a:cubicBezTo>
                  <a:lnTo>
                    <a:pt x="4525" y="3811"/>
                  </a:lnTo>
                  <a:cubicBezTo>
                    <a:pt x="4620" y="3621"/>
                    <a:pt x="4716" y="3430"/>
                    <a:pt x="4763" y="3216"/>
                  </a:cubicBezTo>
                  <a:lnTo>
                    <a:pt x="5001" y="3216"/>
                  </a:lnTo>
                  <a:cubicBezTo>
                    <a:pt x="5668" y="3216"/>
                    <a:pt x="5668" y="2240"/>
                    <a:pt x="5001" y="2240"/>
                  </a:cubicBezTo>
                  <a:lnTo>
                    <a:pt x="5001" y="2263"/>
                  </a:lnTo>
                  <a:lnTo>
                    <a:pt x="4763" y="2263"/>
                  </a:lnTo>
                  <a:cubicBezTo>
                    <a:pt x="4692" y="2049"/>
                    <a:pt x="4620" y="1835"/>
                    <a:pt x="4501" y="1668"/>
                  </a:cubicBezTo>
                  <a:lnTo>
                    <a:pt x="4692" y="1477"/>
                  </a:lnTo>
                  <a:cubicBezTo>
                    <a:pt x="5090" y="1133"/>
                    <a:pt x="4745" y="610"/>
                    <a:pt x="4357" y="610"/>
                  </a:cubicBezTo>
                  <a:cubicBezTo>
                    <a:pt x="4235" y="610"/>
                    <a:pt x="4110" y="662"/>
                    <a:pt x="4001" y="787"/>
                  </a:cubicBezTo>
                  <a:lnTo>
                    <a:pt x="3811" y="977"/>
                  </a:lnTo>
                  <a:cubicBezTo>
                    <a:pt x="3644" y="858"/>
                    <a:pt x="3430" y="787"/>
                    <a:pt x="3215" y="739"/>
                  </a:cubicBezTo>
                  <a:lnTo>
                    <a:pt x="3215" y="477"/>
                  </a:lnTo>
                  <a:cubicBezTo>
                    <a:pt x="3215" y="215"/>
                    <a:pt x="3001" y="1"/>
                    <a:pt x="2739" y="1"/>
                  </a:cubicBez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0" name="Google Shape;864;p26">
              <a:extLst>
                <a:ext uri="{FF2B5EF4-FFF2-40B4-BE49-F238E27FC236}">
                  <a16:creationId xmlns:a16="http://schemas.microsoft.com/office/drawing/2014/main" id="{0E612E1B-1B71-B7F2-CF0A-54BF10B02EF4}"/>
                </a:ext>
              </a:extLst>
            </p:cNvPr>
            <p:cNvSpPr/>
            <p:nvPr/>
          </p:nvSpPr>
          <p:spPr>
            <a:xfrm>
              <a:off x="3343744" y="4054012"/>
              <a:ext cx="114987" cy="278036"/>
            </a:xfrm>
            <a:custGeom>
              <a:rect l="l" t="t" r="r" b="b"/>
              <a:pathLst>
                <a:path w="3359" h="8122" extrusionOk="0">
                  <a:moveTo>
                    <a:pt x="1096" y="1948"/>
                  </a:moveTo>
                  <a:cubicBezTo>
                    <a:pt x="1363" y="1948"/>
                    <a:pt x="1625" y="2075"/>
                    <a:pt x="1787" y="2311"/>
                  </a:cubicBezTo>
                  <a:cubicBezTo>
                    <a:pt x="1948" y="2494"/>
                    <a:pt x="1799" y="2788"/>
                    <a:pt x="1553" y="2788"/>
                  </a:cubicBezTo>
                  <a:cubicBezTo>
                    <a:pt x="1544" y="2788"/>
                    <a:pt x="1535" y="2788"/>
                    <a:pt x="1525" y="2787"/>
                  </a:cubicBezTo>
                  <a:cubicBezTo>
                    <a:pt x="1430" y="2787"/>
                    <a:pt x="1335" y="2739"/>
                    <a:pt x="1287" y="2668"/>
                  </a:cubicBezTo>
                  <a:cubicBezTo>
                    <a:pt x="1239" y="2620"/>
                    <a:pt x="1192" y="2572"/>
                    <a:pt x="1144" y="2572"/>
                  </a:cubicBezTo>
                  <a:cubicBezTo>
                    <a:pt x="1123" y="2566"/>
                    <a:pt x="1104" y="2563"/>
                    <a:pt x="1087" y="2563"/>
                  </a:cubicBezTo>
                  <a:cubicBezTo>
                    <a:pt x="1045" y="2563"/>
                    <a:pt x="1011" y="2579"/>
                    <a:pt x="977" y="2596"/>
                  </a:cubicBezTo>
                  <a:cubicBezTo>
                    <a:pt x="916" y="2640"/>
                    <a:pt x="854" y="2659"/>
                    <a:pt x="795" y="2659"/>
                  </a:cubicBezTo>
                  <a:cubicBezTo>
                    <a:pt x="536" y="2659"/>
                    <a:pt x="348" y="2290"/>
                    <a:pt x="620" y="2096"/>
                  </a:cubicBezTo>
                  <a:cubicBezTo>
                    <a:pt x="765" y="1996"/>
                    <a:pt x="931" y="1948"/>
                    <a:pt x="1096" y="1948"/>
                  </a:cubicBezTo>
                  <a:close/>
                  <a:moveTo>
                    <a:pt x="1721" y="3570"/>
                  </a:moveTo>
                  <a:cubicBezTo>
                    <a:pt x="1735" y="3570"/>
                    <a:pt x="1749" y="3571"/>
                    <a:pt x="1763" y="3573"/>
                  </a:cubicBezTo>
                  <a:cubicBezTo>
                    <a:pt x="1930" y="3573"/>
                    <a:pt x="2073" y="3739"/>
                    <a:pt x="2049" y="3906"/>
                  </a:cubicBezTo>
                  <a:cubicBezTo>
                    <a:pt x="1978" y="4454"/>
                    <a:pt x="1525" y="4882"/>
                    <a:pt x="954" y="4882"/>
                  </a:cubicBezTo>
                  <a:lnTo>
                    <a:pt x="858" y="4882"/>
                  </a:lnTo>
                  <a:cubicBezTo>
                    <a:pt x="692" y="4882"/>
                    <a:pt x="549" y="4716"/>
                    <a:pt x="573" y="4549"/>
                  </a:cubicBezTo>
                  <a:cubicBezTo>
                    <a:pt x="573" y="4395"/>
                    <a:pt x="716" y="4261"/>
                    <a:pt x="869" y="4261"/>
                  </a:cubicBezTo>
                  <a:cubicBezTo>
                    <a:pt x="881" y="4261"/>
                    <a:pt x="894" y="4262"/>
                    <a:pt x="906" y="4263"/>
                  </a:cubicBezTo>
                  <a:cubicBezTo>
                    <a:pt x="921" y="4265"/>
                    <a:pt x="936" y="4265"/>
                    <a:pt x="950" y="4265"/>
                  </a:cubicBezTo>
                  <a:cubicBezTo>
                    <a:pt x="1194" y="4265"/>
                    <a:pt x="1407" y="4083"/>
                    <a:pt x="1430" y="3858"/>
                  </a:cubicBezTo>
                  <a:cubicBezTo>
                    <a:pt x="1430" y="3684"/>
                    <a:pt x="1569" y="3570"/>
                    <a:pt x="1721" y="3570"/>
                  </a:cubicBezTo>
                  <a:close/>
                  <a:moveTo>
                    <a:pt x="1192" y="6621"/>
                  </a:moveTo>
                  <a:lnTo>
                    <a:pt x="1192" y="6621"/>
                  </a:lnTo>
                  <a:cubicBezTo>
                    <a:pt x="1182" y="6625"/>
                    <a:pt x="1172" y="6628"/>
                    <a:pt x="1163" y="6632"/>
                  </a:cubicBezTo>
                  <a:lnTo>
                    <a:pt x="1163" y="6632"/>
                  </a:lnTo>
                  <a:cubicBezTo>
                    <a:pt x="1164" y="6636"/>
                    <a:pt x="1166" y="6641"/>
                    <a:pt x="1168" y="6645"/>
                  </a:cubicBezTo>
                  <a:lnTo>
                    <a:pt x="1192" y="6621"/>
                  </a:lnTo>
                  <a:close/>
                  <a:moveTo>
                    <a:pt x="596" y="1"/>
                  </a:moveTo>
                  <a:cubicBezTo>
                    <a:pt x="382" y="1"/>
                    <a:pt x="191" y="48"/>
                    <a:pt x="1" y="143"/>
                  </a:cubicBezTo>
                  <a:lnTo>
                    <a:pt x="1" y="7883"/>
                  </a:lnTo>
                  <a:cubicBezTo>
                    <a:pt x="168" y="8002"/>
                    <a:pt x="358" y="8074"/>
                    <a:pt x="549" y="8121"/>
                  </a:cubicBezTo>
                  <a:cubicBezTo>
                    <a:pt x="477" y="7978"/>
                    <a:pt x="453" y="7812"/>
                    <a:pt x="453" y="7645"/>
                  </a:cubicBezTo>
                  <a:cubicBezTo>
                    <a:pt x="453" y="7202"/>
                    <a:pt x="727" y="6805"/>
                    <a:pt x="1163" y="6632"/>
                  </a:cubicBezTo>
                  <a:lnTo>
                    <a:pt x="1163" y="6632"/>
                  </a:lnTo>
                  <a:cubicBezTo>
                    <a:pt x="1094" y="6470"/>
                    <a:pt x="1049" y="6307"/>
                    <a:pt x="1049" y="6145"/>
                  </a:cubicBezTo>
                  <a:cubicBezTo>
                    <a:pt x="1049" y="5859"/>
                    <a:pt x="1168" y="5573"/>
                    <a:pt x="1358" y="5383"/>
                  </a:cubicBezTo>
                  <a:cubicBezTo>
                    <a:pt x="1565" y="5176"/>
                    <a:pt x="1844" y="5070"/>
                    <a:pt x="2123" y="5070"/>
                  </a:cubicBezTo>
                  <a:cubicBezTo>
                    <a:pt x="2295" y="5070"/>
                    <a:pt x="2466" y="5110"/>
                    <a:pt x="2621" y="5192"/>
                  </a:cubicBezTo>
                  <a:cubicBezTo>
                    <a:pt x="2716" y="4859"/>
                    <a:pt x="2978" y="4597"/>
                    <a:pt x="3287" y="4501"/>
                  </a:cubicBezTo>
                  <a:cubicBezTo>
                    <a:pt x="3335" y="4359"/>
                    <a:pt x="3359" y="4192"/>
                    <a:pt x="3359" y="4049"/>
                  </a:cubicBezTo>
                  <a:cubicBezTo>
                    <a:pt x="3359" y="3716"/>
                    <a:pt x="3240" y="3406"/>
                    <a:pt x="3002" y="3192"/>
                  </a:cubicBezTo>
                  <a:cubicBezTo>
                    <a:pt x="3025" y="3073"/>
                    <a:pt x="3049" y="2954"/>
                    <a:pt x="3049" y="2834"/>
                  </a:cubicBezTo>
                  <a:cubicBezTo>
                    <a:pt x="3049" y="2382"/>
                    <a:pt x="2811" y="1977"/>
                    <a:pt x="2430" y="1739"/>
                  </a:cubicBezTo>
                  <a:cubicBezTo>
                    <a:pt x="2430" y="1429"/>
                    <a:pt x="2311" y="1167"/>
                    <a:pt x="2120" y="953"/>
                  </a:cubicBezTo>
                  <a:cubicBezTo>
                    <a:pt x="1978" y="834"/>
                    <a:pt x="1835" y="739"/>
                    <a:pt x="1668" y="691"/>
                  </a:cubicBezTo>
                  <a:cubicBezTo>
                    <a:pt x="1477" y="286"/>
                    <a:pt x="1049" y="1"/>
                    <a:pt x="596" y="1"/>
                  </a:cubicBez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25389361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nodeType="clickPar">
                      <p:stCondLst>
                        <p:cond delay="indefinite"/>
                      </p:stCondLst>
                      <p:childTnLst>
                        <p:par>
                          <p:cTn id="15" fill="hold" nodeType="afterGroup">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6" presetClass="entr" presetSubtype="21" fill="hold" nodeType="with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barn(inVertical)">
                                      <p:cBhvr>
                                        <p:cTn id="21" dur="500"/>
                                        <p:tgtEl>
                                          <p:spTgt spid="61"/>
                                        </p:tgtEl>
                                      </p:cBhvr>
                                    </p:animEffect>
                                  </p:childTnLst>
                                </p:cTn>
                              </p:par>
                              <p:par>
                                <p:cTn id="22" presetID="16" presetClass="entr" presetSubtype="21" fill="hold" nodeType="withEffect">
                                  <p:stCondLst>
                                    <p:cond delay="0"/>
                                  </p:stCondLst>
                                  <p:childTnLst>
                                    <p:set>
                                      <p:cBhvr>
                                        <p:cTn id="23" dur="1" fill="hold">
                                          <p:stCondLst>
                                            <p:cond delay="0"/>
                                          </p:stCondLst>
                                        </p:cTn>
                                        <p:tgtEl>
                                          <p:spTgt spid="1216"/>
                                        </p:tgtEl>
                                        <p:attrNameLst>
                                          <p:attrName>style.visibility</p:attrName>
                                        </p:attrNameLst>
                                      </p:cBhvr>
                                      <p:to>
                                        <p:strVal val="visible"/>
                                      </p:to>
                                    </p:set>
                                    <p:animEffect transition="in" filter="barn(inVertical)">
                                      <p:cBhvr>
                                        <p:cTn id="24" dur="500"/>
                                        <p:tgtEl>
                                          <p:spTgt spid="121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nodeType="clickPar">
                      <p:stCondLst>
                        <p:cond delay="indefinite"/>
                      </p:stCondLst>
                      <p:childTnLst>
                        <p:par>
                          <p:cTn id="29" fill="hold" nodeType="afterGroup">
                            <p:stCondLst>
                              <p:cond delay="0"/>
                            </p:stCondLst>
                            <p:childTnLst>
                              <p:par>
                                <p:cTn id="30" presetID="16" presetClass="entr" presetSubtype="21" fill="hold" nodeType="click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barn(inVertical)">
                                      <p:cBhvr>
                                        <p:cTn id="32" dur="500"/>
                                        <p:tgtEl>
                                          <p:spTgt spid="5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barn(inVertical)">
                                      <p:cBhvr>
                                        <p:cTn id="35" dur="500"/>
                                        <p:tgtEl>
                                          <p:spTgt spid="57"/>
                                        </p:tgtEl>
                                      </p:cBhvr>
                                    </p:animEffect>
                                  </p:childTnLst>
                                </p:cTn>
                              </p:par>
                            </p:childTnLst>
                          </p:cTn>
                        </p:par>
                      </p:childTnLst>
                    </p:cTn>
                  </p:par>
                  <p:par>
                    <p:cTn id="36" fill="hold" nodeType="clickPar">
                      <p:stCondLst>
                        <p:cond delay="indefinite"/>
                      </p:stCondLst>
                      <p:childTnLst>
                        <p:par>
                          <p:cTn id="37" fill="hold" nodeType="afterGroup">
                            <p:stCondLst>
                              <p:cond delay="0"/>
                            </p:stCondLst>
                            <p:childTnLst>
                              <p:par>
                                <p:cTn id="38" presetID="16" presetClass="entr" presetSubtype="21" fill="hold"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barn(inVertical)">
                                      <p:cBhvr>
                                        <p:cTn id="40" dur="500"/>
                                        <p:tgtEl>
                                          <p:spTgt spid="6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barn(inVertical)">
                                      <p:cBhvr>
                                        <p:cTn id="4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1"/>
      <p:bldP spid="4" grpId="2"/>
      <p:bldP spid="57" grpId="3"/>
      <p:bldP spid="58" grpId="4"/>
    </p:bldLst>
  </p:timing>
</p:sld>
</file>

<file path=ppt/slides/slide2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1244"/>
        <p:cNvGrpSpPr/>
        <p:nvPr/>
      </p:nvGrpSpPr>
      <p:grpSpPr>
        <a:xfrm>
          <a:off x="0" y="0"/>
          <a:ext cx="0" cy="0"/>
        </a:xfrm>
      </p:grpSpPr>
      <p:sp>
        <p:nvSpPr>
          <p:cNvPr id="1229" name="Google Shape;430;p22">
            <a:extLst>
              <a:ext uri="{FF2B5EF4-FFF2-40B4-BE49-F238E27FC236}">
                <a16:creationId xmlns:a16="http://schemas.microsoft.com/office/drawing/2014/main" id="{76025DBB-BE7C-48D5-00E8-31A7336C378B}"/>
              </a:ext>
            </a:extLst>
          </p:cNvPr>
          <p:cNvSpPr/>
          <p:nvPr/>
        </p:nvSpPr>
        <p:spPr>
          <a:xfrm>
            <a:off x="3633572" y="1263297"/>
            <a:ext cx="4917900" cy="3079200"/>
          </a:xfrm>
          <a:prstGeom prst="roundRect">
            <a:avLst>
              <a:gd name="adj" fmla="val 6666"/>
            </a:avLst>
          </a:prstGeom>
          <a:solidFill>
            <a:srgbClr val="F3D676">
              <a:alpha val="37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1" name="Google Shape;433;p22">
            <a:extLst>
              <a:ext uri="{FF2B5EF4-FFF2-40B4-BE49-F238E27FC236}">
                <a16:creationId xmlns:a16="http://schemas.microsoft.com/office/drawing/2014/main" id="{9E61A27B-28D5-8351-2221-3A59034D7179}"/>
              </a:ext>
            </a:extLst>
          </p:cNvPr>
          <p:cNvSpPr txBox="1"/>
          <p:nvPr/>
        </p:nvSpPr>
        <p:spPr>
          <a:xfrm>
            <a:off x="3040743" y="1640113"/>
            <a:ext cx="5646057" cy="2576287"/>
          </a:xfrm>
          <a:prstGeom prst="rect">
            <a:avLst/>
          </a:prstGeom>
          <a:noFill/>
          <a:ln>
            <a:noFill/>
          </a:ln>
        </p:spPr>
        <p:txBody>
          <a:bodyPr spcFirstLastPara="1" wrap="square" lIns="91425" tIns="91425" rIns="91425" bIns="91425" anchor="t" anchorCtr="0">
            <a:noAutofit/>
          </a:bodyPr>
          <a:lstStyle/>
          <a:p>
            <a:pPr marL="152400" marR="0" lvl="0" algn="just" defTabSz="914400" eaLnBrk="1" fontAlgn="auto" latinLnBrk="0" hangingPunct="1">
              <a:lnSpc>
                <a:spcPct val="100000"/>
              </a:lnSpc>
              <a:spcBef>
                <a:spcPct val="0"/>
              </a:spcBef>
              <a:spcAft>
                <a:spcPct val="0"/>
              </a:spcAft>
              <a:buClrTx/>
              <a:buSzPts val="1200"/>
              <a:defRPr/>
            </a:pPr>
            <a:r>
              <a:rPr lang="vi-VN" sz="2400">
                <a:effectLst/>
                <a:latin typeface="Times New Roman" panose="02020603050405020304" pitchFamily="18" charset="0"/>
                <a:ea typeface="Calibri" panose="020f0502020204030204" pitchFamily="34" charset="0"/>
              </a:rPr>
              <a:t>Tác phẩm là bức thư của người ông </a:t>
            </a:r>
            <a:r>
              <a:rPr lang="en-US" sz="2400">
                <a:latin typeface="Times New Roman" panose="02020603050405020304" pitchFamily="18" charset="0"/>
                <a:ea typeface="Calibri" panose="020f0502020204030204" pitchFamily="34" charset="0"/>
              </a:rPr>
              <a:t>d</a:t>
            </a:r>
            <a:r>
              <a:rPr lang="vi-VN" sz="2400">
                <a:effectLst/>
                <a:latin typeface="Times New Roman" panose="02020603050405020304" pitchFamily="18" charset="0"/>
                <a:ea typeface="Calibri" panose="020f0502020204030204" pitchFamily="34" charset="0"/>
              </a:rPr>
              <a:t>ành cho cháu của mình, kể về hành trình tìm kiếm tấm bản đồ dẫn đường cho cuộc đời mình.Cùng với đó ông đã giải thích cho cháu thấy về vai trò, những khó khăn của “ tấm bảng đồ dẫn đường”</a:t>
            </a:r>
            <a:endParaRPr kumimoji="0" sz="1600" b="0" i="0" u="none" strike="noStrike" kern="0" cap="none" spc="0" normalizeH="0" baseline="0" noProof="0">
              <a:ln>
                <a:noFill/>
              </a:ln>
              <a:solidFill>
                <a:sysClr val="windowText" lastClr="000000"/>
              </a:solidFill>
              <a:effectLst/>
              <a:uLnTx/>
              <a:uFillTx/>
              <a:latin typeface="Roboto"/>
              <a:ea typeface="Roboto"/>
              <a:cs typeface="Roboto"/>
              <a:sym typeface="Roboto"/>
            </a:endParaRPr>
          </a:p>
        </p:txBody>
      </p:sp>
      <p:sp>
        <p:nvSpPr>
          <p:cNvPr id="1232" name="Google Shape;434;p22">
            <a:extLst>
              <a:ext uri="{FF2B5EF4-FFF2-40B4-BE49-F238E27FC236}">
                <a16:creationId xmlns:a16="http://schemas.microsoft.com/office/drawing/2014/main" id="{37F4BF2A-98BA-22F1-88C9-1BE077EAE505}"/>
              </a:ext>
            </a:extLst>
          </p:cNvPr>
          <p:cNvSpPr/>
          <p:nvPr/>
        </p:nvSpPr>
        <p:spPr>
          <a:xfrm>
            <a:off x="4499429" y="515257"/>
            <a:ext cx="2629971" cy="1061882"/>
          </a:xfrm>
          <a:prstGeom prst="roundRect">
            <a:avLst>
              <a:gd name="adj" fmla="val 16667"/>
            </a:avLst>
          </a:prstGeom>
          <a:solidFill>
            <a:srgbClr val="7AB84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fr" sz="2800" b="1" i="0" u="none" strike="noStrike" kern="0" cap="none" spc="0" normalizeH="0" baseline="0" noProof="0">
                <a:ln>
                  <a:noFill/>
                </a:ln>
                <a:solidFill>
                  <a:srgbClr val="FFFFFF"/>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Tóm tắt</a:t>
            </a:r>
            <a:endParaRPr kumimoji="0" sz="2800" b="1" i="0" u="none" strike="noStrike" kern="0" cap="none" spc="0" normalizeH="0" baseline="0" noProof="0">
              <a:ln>
                <a:noFill/>
              </a:ln>
              <a:solidFill>
                <a:srgbClr val="FFFFFF"/>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pic>
        <p:nvPicPr>
          <p:cNvPr id="1233" name="Picture 1232">
            <a:extLst>
              <a:ext uri="{FF2B5EF4-FFF2-40B4-BE49-F238E27FC236}">
                <a16:creationId xmlns:a16="http://schemas.microsoft.com/office/drawing/2014/main" id="{0D127F3A-8044-E2A6-B1B2-D37CC091D8BE}"/>
              </a:ext>
            </a:extLst>
          </p:cNvPr>
          <p:cNvPicPr>
            <a:picLocks noChangeAspect="1"/>
          </p:cNvPicPr>
          <p:nvPr/>
        </p:nvPicPr>
        <p:blipFill>
          <a:blip r:embed="rId3"/>
          <a:stretch>
            <a:fillRect/>
          </a:stretch>
        </p:blipFill>
        <p:spPr>
          <a:xfrm>
            <a:off x="973877" y="1525372"/>
            <a:ext cx="2225175" cy="3782798"/>
          </a:xfrm>
          <a:prstGeom prst="rect">
            <a:avLst/>
          </a:prstGeom>
        </p:spPr>
      </p:pic>
    </p:spTree>
    <p:extLst>
      <p:ext uri="{BB962C8B-B14F-4D97-AF65-F5344CB8AC3E}">
        <p14:creationId xmlns:p14="http://schemas.microsoft.com/office/powerpoint/2010/main" val="134893875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2"/>
                                        </p:tgtEl>
                                        <p:attrNameLst>
                                          <p:attrName>style.visibility</p:attrName>
                                        </p:attrNameLst>
                                      </p:cBhvr>
                                      <p:to>
                                        <p:strVal val="visible"/>
                                      </p:to>
                                    </p:set>
                                    <p:anim calcmode="lin" valueType="num">
                                      <p:cBhvr additive="base">
                                        <p:cTn id="7" dur="500" fill="hold"/>
                                        <p:tgtEl>
                                          <p:spTgt spid="1232"/>
                                        </p:tgtEl>
                                        <p:attrNameLst>
                                          <p:attrName>ppt_x</p:attrName>
                                        </p:attrNameLst>
                                      </p:cBhvr>
                                      <p:tavLst>
                                        <p:tav tm="0">
                                          <p:val>
                                            <p:strVal val="#ppt_x"/>
                                          </p:val>
                                        </p:tav>
                                        <p:tav tm="100000">
                                          <p:val>
                                            <p:strVal val="#ppt_x"/>
                                          </p:val>
                                        </p:tav>
                                      </p:tavLst>
                                    </p:anim>
                                    <p:anim calcmode="lin" valueType="num">
                                      <p:cBhvr additive="base">
                                        <p:cTn id="8" dur="500" fill="hold"/>
                                        <p:tgtEl>
                                          <p:spTgt spid="12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29"/>
                                        </p:tgtEl>
                                        <p:attrNameLst>
                                          <p:attrName>style.visibility</p:attrName>
                                        </p:attrNameLst>
                                      </p:cBhvr>
                                      <p:to>
                                        <p:strVal val="visible"/>
                                      </p:to>
                                    </p:set>
                                    <p:anim calcmode="lin" valueType="num">
                                      <p:cBhvr additive="base">
                                        <p:cTn id="11" dur="500" fill="hold"/>
                                        <p:tgtEl>
                                          <p:spTgt spid="1229"/>
                                        </p:tgtEl>
                                        <p:attrNameLst>
                                          <p:attrName>ppt_x</p:attrName>
                                        </p:attrNameLst>
                                      </p:cBhvr>
                                      <p:tavLst>
                                        <p:tav tm="0">
                                          <p:val>
                                            <p:strVal val="#ppt_x"/>
                                          </p:val>
                                        </p:tav>
                                        <p:tav tm="100000">
                                          <p:val>
                                            <p:strVal val="#ppt_x"/>
                                          </p:val>
                                        </p:tav>
                                      </p:tavLst>
                                    </p:anim>
                                    <p:anim calcmode="lin" valueType="num">
                                      <p:cBhvr additive="base">
                                        <p:cTn id="12" dur="500" fill="hold"/>
                                        <p:tgtEl>
                                          <p:spTgt spid="12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33"/>
                                        </p:tgtEl>
                                        <p:attrNameLst>
                                          <p:attrName>style.visibility</p:attrName>
                                        </p:attrNameLst>
                                      </p:cBhvr>
                                      <p:to>
                                        <p:strVal val="visible"/>
                                      </p:to>
                                    </p:set>
                                    <p:anim calcmode="lin" valueType="num">
                                      <p:cBhvr additive="base">
                                        <p:cTn id="15" dur="500" fill="hold"/>
                                        <p:tgtEl>
                                          <p:spTgt spid="1233"/>
                                        </p:tgtEl>
                                        <p:attrNameLst>
                                          <p:attrName>ppt_x</p:attrName>
                                        </p:attrNameLst>
                                      </p:cBhvr>
                                      <p:tavLst>
                                        <p:tav tm="0">
                                          <p:val>
                                            <p:strVal val="#ppt_x"/>
                                          </p:val>
                                        </p:tav>
                                        <p:tav tm="100000">
                                          <p:val>
                                            <p:strVal val="#ppt_x"/>
                                          </p:val>
                                        </p:tav>
                                      </p:tavLst>
                                    </p:anim>
                                    <p:anim calcmode="lin" valueType="num">
                                      <p:cBhvr additive="base">
                                        <p:cTn id="16" dur="500" fill="hold"/>
                                        <p:tgtEl>
                                          <p:spTgt spid="1233"/>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after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231"/>
                                        </p:tgtEl>
                                        <p:attrNameLst>
                                          <p:attrName>style.visibility</p:attrName>
                                        </p:attrNameLst>
                                      </p:cBhvr>
                                      <p:to>
                                        <p:strVal val="visible"/>
                                      </p:to>
                                    </p:set>
                                    <p:animEffect transition="in" filter="wipe(down)">
                                      <p:cBhvr>
                                        <p:cTn id="21" dur="500"/>
                                        <p:tgtEl>
                                          <p:spTgt spid="1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 grpId="0"/>
      <p:bldP spid="1231" grpId="1"/>
      <p:bldP spid="1232" grpId="2"/>
    </p:bldLst>
  </p:timing>
</p:sld>
</file>

<file path=ppt/slides/slide2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1244"/>
        <p:cNvGrpSpPr/>
        <p:nvPr/>
      </p:nvGrpSpPr>
      <p:grpSpPr>
        <a:xfrm>
          <a:off x="0" y="0"/>
          <a:ext cx="0" cy="0"/>
        </a:xfrm>
      </p:grpSpPr>
      <p:grpSp>
        <p:nvGrpSpPr>
          <p:cNvPr id="2" name="Google Shape;373;p21">
            <a:extLst>
              <a:ext uri="{FF2B5EF4-FFF2-40B4-BE49-F238E27FC236}">
                <a16:creationId xmlns:a16="http://schemas.microsoft.com/office/drawing/2014/main" id="{973B33A4-7678-EE4A-F084-A023881E7234}"/>
              </a:ext>
            </a:extLst>
          </p:cNvPr>
          <p:cNvGrpSpPr/>
          <p:nvPr/>
        </p:nvGrpSpPr>
        <p:grpSpPr>
          <a:xfrm>
            <a:off x="478464" y="1457272"/>
            <a:ext cx="2147852" cy="3795799"/>
            <a:chOff x="457198" y="936276"/>
            <a:chExt cx="2147852" cy="3795799"/>
          </a:xfrm>
        </p:grpSpPr>
        <p:sp>
          <p:nvSpPr>
            <p:cNvPr id="3" name="Google Shape;374;p21">
              <a:extLst>
                <a:ext uri="{FF2B5EF4-FFF2-40B4-BE49-F238E27FC236}">
                  <a16:creationId xmlns:a16="http://schemas.microsoft.com/office/drawing/2014/main" id="{076C81AC-294C-C92B-6D53-F313B42D9F61}"/>
                </a:ext>
              </a:extLst>
            </p:cNvPr>
            <p:cNvSpPr/>
            <p:nvPr/>
          </p:nvSpPr>
          <p:spPr>
            <a:xfrm>
              <a:off x="819150" y="4570075"/>
              <a:ext cx="1785900" cy="162000"/>
            </a:xfrm>
            <a:prstGeom prst="ellipse">
              <a:avLst/>
            </a:prstGeom>
            <a:solidFill>
              <a:srgbClr val="666666">
                <a:alpha val="1254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nvGrpSpPr>
            <p:cNvPr id="4" name="Google Shape;375;p21">
              <a:extLst>
                <a:ext uri="{FF2B5EF4-FFF2-40B4-BE49-F238E27FC236}">
                  <a16:creationId xmlns:a16="http://schemas.microsoft.com/office/drawing/2014/main" id="{3EC26045-B4A3-F016-B7AB-3AEDD01169A9}"/>
                </a:ext>
              </a:extLst>
            </p:cNvPr>
            <p:cNvGrpSpPr/>
            <p:nvPr/>
          </p:nvGrpSpPr>
          <p:grpSpPr>
            <a:xfrm>
              <a:off x="457198" y="936276"/>
              <a:ext cx="1895499" cy="3703272"/>
              <a:chOff x="2469275" y="238125"/>
              <a:chExt cx="2681425" cy="5238750"/>
            </a:xfrm>
          </p:grpSpPr>
          <p:sp>
            <p:nvSpPr>
              <p:cNvPr id="5" name="Google Shape;376;p21">
                <a:extLst>
                  <a:ext uri="{FF2B5EF4-FFF2-40B4-BE49-F238E27FC236}">
                    <a16:creationId xmlns:a16="http://schemas.microsoft.com/office/drawing/2014/main" id="{53660D93-B32E-1BD9-47A2-0DC120747637}"/>
                  </a:ext>
                </a:extLst>
              </p:cNvPr>
              <p:cNvSpPr/>
              <p:nvPr/>
            </p:nvSpPr>
            <p:spPr>
              <a:xfrm>
                <a:off x="3428025" y="1300675"/>
                <a:ext cx="391550" cy="216425"/>
              </a:xfrm>
              <a:custGeom>
                <a:rect l="l" t="t" r="r" b="b"/>
                <a:pathLst>
                  <a:path w="15662" h="8657" extrusionOk="0">
                    <a:moveTo>
                      <a:pt x="10709" y="0"/>
                    </a:moveTo>
                    <a:lnTo>
                      <a:pt x="9742" y="12"/>
                    </a:lnTo>
                    <a:lnTo>
                      <a:pt x="8716" y="24"/>
                    </a:lnTo>
                    <a:lnTo>
                      <a:pt x="7666" y="71"/>
                    </a:lnTo>
                    <a:lnTo>
                      <a:pt x="6617" y="118"/>
                    </a:lnTo>
                    <a:lnTo>
                      <a:pt x="5602" y="200"/>
                    </a:lnTo>
                    <a:lnTo>
                      <a:pt x="5119" y="248"/>
                    </a:lnTo>
                    <a:lnTo>
                      <a:pt x="4647" y="295"/>
                    </a:lnTo>
                    <a:lnTo>
                      <a:pt x="4211" y="354"/>
                    </a:lnTo>
                    <a:lnTo>
                      <a:pt x="3786" y="413"/>
                    </a:lnTo>
                    <a:lnTo>
                      <a:pt x="3397" y="484"/>
                    </a:lnTo>
                    <a:lnTo>
                      <a:pt x="3055" y="566"/>
                    </a:lnTo>
                    <a:lnTo>
                      <a:pt x="2737" y="649"/>
                    </a:lnTo>
                    <a:lnTo>
                      <a:pt x="2465" y="743"/>
                    </a:lnTo>
                    <a:lnTo>
                      <a:pt x="2230" y="849"/>
                    </a:lnTo>
                    <a:lnTo>
                      <a:pt x="2135" y="896"/>
                    </a:lnTo>
                    <a:lnTo>
                      <a:pt x="2053" y="955"/>
                    </a:lnTo>
                    <a:lnTo>
                      <a:pt x="1982" y="1014"/>
                    </a:lnTo>
                    <a:lnTo>
                      <a:pt x="1923" y="1073"/>
                    </a:lnTo>
                    <a:lnTo>
                      <a:pt x="1876" y="1132"/>
                    </a:lnTo>
                    <a:lnTo>
                      <a:pt x="1852" y="1191"/>
                    </a:lnTo>
                    <a:lnTo>
                      <a:pt x="1758" y="1510"/>
                    </a:lnTo>
                    <a:lnTo>
                      <a:pt x="1640" y="1910"/>
                    </a:lnTo>
                    <a:lnTo>
                      <a:pt x="1369" y="2948"/>
                    </a:lnTo>
                    <a:lnTo>
                      <a:pt x="1062" y="4163"/>
                    </a:lnTo>
                    <a:lnTo>
                      <a:pt x="755" y="5448"/>
                    </a:lnTo>
                    <a:lnTo>
                      <a:pt x="225" y="7689"/>
                    </a:lnTo>
                    <a:lnTo>
                      <a:pt x="1" y="8656"/>
                    </a:lnTo>
                    <a:lnTo>
                      <a:pt x="2678" y="8656"/>
                    </a:lnTo>
                    <a:lnTo>
                      <a:pt x="2843" y="7772"/>
                    </a:lnTo>
                    <a:lnTo>
                      <a:pt x="3032" y="6864"/>
                    </a:lnTo>
                    <a:lnTo>
                      <a:pt x="3279" y="5790"/>
                    </a:lnTo>
                    <a:lnTo>
                      <a:pt x="3409" y="5248"/>
                    </a:lnTo>
                    <a:lnTo>
                      <a:pt x="3539" y="4705"/>
                    </a:lnTo>
                    <a:lnTo>
                      <a:pt x="3680" y="4198"/>
                    </a:lnTo>
                    <a:lnTo>
                      <a:pt x="3833" y="3727"/>
                    </a:lnTo>
                    <a:lnTo>
                      <a:pt x="3975" y="3314"/>
                    </a:lnTo>
                    <a:lnTo>
                      <a:pt x="4046" y="3137"/>
                    </a:lnTo>
                    <a:lnTo>
                      <a:pt x="4116" y="2972"/>
                    </a:lnTo>
                    <a:lnTo>
                      <a:pt x="4187" y="2842"/>
                    </a:lnTo>
                    <a:lnTo>
                      <a:pt x="4258" y="2724"/>
                    </a:lnTo>
                    <a:lnTo>
                      <a:pt x="4329" y="2642"/>
                    </a:lnTo>
                    <a:lnTo>
                      <a:pt x="4388" y="2583"/>
                    </a:lnTo>
                    <a:lnTo>
                      <a:pt x="4470" y="2536"/>
                    </a:lnTo>
                    <a:lnTo>
                      <a:pt x="4588" y="2500"/>
                    </a:lnTo>
                    <a:lnTo>
                      <a:pt x="4741" y="2453"/>
                    </a:lnTo>
                    <a:lnTo>
                      <a:pt x="4918" y="2418"/>
                    </a:lnTo>
                    <a:lnTo>
                      <a:pt x="5367" y="2347"/>
                    </a:lnTo>
                    <a:lnTo>
                      <a:pt x="5897" y="2288"/>
                    </a:lnTo>
                    <a:lnTo>
                      <a:pt x="6510" y="2241"/>
                    </a:lnTo>
                    <a:lnTo>
                      <a:pt x="7171" y="2194"/>
                    </a:lnTo>
                    <a:lnTo>
                      <a:pt x="7878" y="2170"/>
                    </a:lnTo>
                    <a:lnTo>
                      <a:pt x="8598" y="2146"/>
                    </a:lnTo>
                    <a:lnTo>
                      <a:pt x="9317" y="2146"/>
                    </a:lnTo>
                    <a:lnTo>
                      <a:pt x="10025" y="2158"/>
                    </a:lnTo>
                    <a:lnTo>
                      <a:pt x="10697" y="2182"/>
                    </a:lnTo>
                    <a:lnTo>
                      <a:pt x="11298" y="2229"/>
                    </a:lnTo>
                    <a:lnTo>
                      <a:pt x="11841" y="2288"/>
                    </a:lnTo>
                    <a:lnTo>
                      <a:pt x="12077" y="2323"/>
                    </a:lnTo>
                    <a:lnTo>
                      <a:pt x="12289" y="2359"/>
                    </a:lnTo>
                    <a:lnTo>
                      <a:pt x="12466" y="2406"/>
                    </a:lnTo>
                    <a:lnTo>
                      <a:pt x="12619" y="2465"/>
                    </a:lnTo>
                    <a:lnTo>
                      <a:pt x="12737" y="2524"/>
                    </a:lnTo>
                    <a:lnTo>
                      <a:pt x="12820" y="2583"/>
                    </a:lnTo>
                    <a:lnTo>
                      <a:pt x="12890" y="2653"/>
                    </a:lnTo>
                    <a:lnTo>
                      <a:pt x="12949" y="2748"/>
                    </a:lnTo>
                    <a:lnTo>
                      <a:pt x="13008" y="2866"/>
                    </a:lnTo>
                    <a:lnTo>
                      <a:pt x="13067" y="2995"/>
                    </a:lnTo>
                    <a:lnTo>
                      <a:pt x="13173" y="3302"/>
                    </a:lnTo>
                    <a:lnTo>
                      <a:pt x="13280" y="3668"/>
                    </a:lnTo>
                    <a:lnTo>
                      <a:pt x="13374" y="4057"/>
                    </a:lnTo>
                    <a:lnTo>
                      <a:pt x="13456" y="4481"/>
                    </a:lnTo>
                    <a:lnTo>
                      <a:pt x="13527" y="4929"/>
                    </a:lnTo>
                    <a:lnTo>
                      <a:pt x="13598" y="5366"/>
                    </a:lnTo>
                    <a:lnTo>
                      <a:pt x="13704" y="6215"/>
                    </a:lnTo>
                    <a:lnTo>
                      <a:pt x="13787" y="6946"/>
                    </a:lnTo>
                    <a:lnTo>
                      <a:pt x="13846" y="7630"/>
                    </a:lnTo>
                    <a:lnTo>
                      <a:pt x="15662" y="7630"/>
                    </a:lnTo>
                    <a:lnTo>
                      <a:pt x="15615" y="7323"/>
                    </a:lnTo>
                    <a:lnTo>
                      <a:pt x="15473" y="6486"/>
                    </a:lnTo>
                    <a:lnTo>
                      <a:pt x="15261" y="5295"/>
                    </a:lnTo>
                    <a:lnTo>
                      <a:pt x="15143" y="4623"/>
                    </a:lnTo>
                    <a:lnTo>
                      <a:pt x="15001" y="3939"/>
                    </a:lnTo>
                    <a:lnTo>
                      <a:pt x="14848" y="3243"/>
                    </a:lnTo>
                    <a:lnTo>
                      <a:pt x="14695" y="2559"/>
                    </a:lnTo>
                    <a:lnTo>
                      <a:pt x="14541" y="1922"/>
                    </a:lnTo>
                    <a:lnTo>
                      <a:pt x="14376" y="1356"/>
                    </a:lnTo>
                    <a:lnTo>
                      <a:pt x="14294" y="1097"/>
                    </a:lnTo>
                    <a:lnTo>
                      <a:pt x="14211" y="861"/>
                    </a:lnTo>
                    <a:lnTo>
                      <a:pt x="14129" y="649"/>
                    </a:lnTo>
                    <a:lnTo>
                      <a:pt x="14046" y="472"/>
                    </a:lnTo>
                    <a:lnTo>
                      <a:pt x="13964" y="330"/>
                    </a:lnTo>
                    <a:lnTo>
                      <a:pt x="13893" y="212"/>
                    </a:lnTo>
                    <a:lnTo>
                      <a:pt x="13810" y="142"/>
                    </a:lnTo>
                    <a:lnTo>
                      <a:pt x="13775" y="118"/>
                    </a:lnTo>
                    <a:lnTo>
                      <a:pt x="13728" y="106"/>
                    </a:lnTo>
                    <a:lnTo>
                      <a:pt x="13468" y="71"/>
                    </a:lnTo>
                    <a:lnTo>
                      <a:pt x="13008" y="47"/>
                    </a:lnTo>
                    <a:lnTo>
                      <a:pt x="12372" y="24"/>
                    </a:lnTo>
                    <a:lnTo>
                      <a:pt x="11605" y="12"/>
                    </a:lnTo>
                    <a:lnTo>
                      <a:pt x="10709" y="0"/>
                    </a:lnTo>
                    <a:close/>
                  </a:path>
                </a:pathLst>
              </a:custGeom>
              <a:solidFill>
                <a:srgbClr val="5F47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377;p21">
                <a:extLst>
                  <a:ext uri="{FF2B5EF4-FFF2-40B4-BE49-F238E27FC236}">
                    <a16:creationId xmlns:a16="http://schemas.microsoft.com/office/drawing/2014/main" id="{1A6FD362-BB5B-75DD-D2D0-575DF4BD1AD9}"/>
                  </a:ext>
                </a:extLst>
              </p:cNvPr>
              <p:cNvSpPr/>
              <p:nvPr/>
            </p:nvSpPr>
            <p:spPr>
              <a:xfrm>
                <a:off x="3055975" y="1610225"/>
                <a:ext cx="878000" cy="1721225"/>
              </a:xfrm>
              <a:custGeom>
                <a:rect l="l" t="t" r="r" b="b"/>
                <a:pathLst>
                  <a:path w="35120" h="68849" extrusionOk="0">
                    <a:moveTo>
                      <a:pt x="34766" y="1"/>
                    </a:moveTo>
                    <a:lnTo>
                      <a:pt x="9529" y="1263"/>
                    </a:lnTo>
                    <a:lnTo>
                      <a:pt x="9022" y="5201"/>
                    </a:lnTo>
                    <a:lnTo>
                      <a:pt x="8491" y="9211"/>
                    </a:lnTo>
                    <a:lnTo>
                      <a:pt x="7948" y="13268"/>
                    </a:lnTo>
                    <a:lnTo>
                      <a:pt x="7394" y="17372"/>
                    </a:lnTo>
                    <a:lnTo>
                      <a:pt x="6828" y="21499"/>
                    </a:lnTo>
                    <a:lnTo>
                      <a:pt x="6238" y="25662"/>
                    </a:lnTo>
                    <a:lnTo>
                      <a:pt x="5649" y="29837"/>
                    </a:lnTo>
                    <a:lnTo>
                      <a:pt x="5047" y="34024"/>
                    </a:lnTo>
                    <a:lnTo>
                      <a:pt x="4434" y="38210"/>
                    </a:lnTo>
                    <a:lnTo>
                      <a:pt x="3809" y="42385"/>
                    </a:lnTo>
                    <a:lnTo>
                      <a:pt x="3184" y="46536"/>
                    </a:lnTo>
                    <a:lnTo>
                      <a:pt x="2547" y="50663"/>
                    </a:lnTo>
                    <a:lnTo>
                      <a:pt x="1910" y="54756"/>
                    </a:lnTo>
                    <a:lnTo>
                      <a:pt x="1274" y="58801"/>
                    </a:lnTo>
                    <a:lnTo>
                      <a:pt x="637" y="62787"/>
                    </a:lnTo>
                    <a:lnTo>
                      <a:pt x="0" y="66714"/>
                    </a:lnTo>
                    <a:lnTo>
                      <a:pt x="295" y="66784"/>
                    </a:lnTo>
                    <a:lnTo>
                      <a:pt x="1144" y="66997"/>
                    </a:lnTo>
                    <a:lnTo>
                      <a:pt x="2441" y="67292"/>
                    </a:lnTo>
                    <a:lnTo>
                      <a:pt x="3231" y="67468"/>
                    </a:lnTo>
                    <a:lnTo>
                      <a:pt x="4104" y="67645"/>
                    </a:lnTo>
                    <a:lnTo>
                      <a:pt x="5036" y="67822"/>
                    </a:lnTo>
                    <a:lnTo>
                      <a:pt x="6026" y="68011"/>
                    </a:lnTo>
                    <a:lnTo>
                      <a:pt x="7064" y="68188"/>
                    </a:lnTo>
                    <a:lnTo>
                      <a:pt x="8125" y="68353"/>
                    </a:lnTo>
                    <a:lnTo>
                      <a:pt x="9222" y="68494"/>
                    </a:lnTo>
                    <a:lnTo>
                      <a:pt x="10307" y="68624"/>
                    </a:lnTo>
                    <a:lnTo>
                      <a:pt x="11404" y="68730"/>
                    </a:lnTo>
                    <a:lnTo>
                      <a:pt x="11946" y="68766"/>
                    </a:lnTo>
                    <a:lnTo>
                      <a:pt x="12489" y="68801"/>
                    </a:lnTo>
                    <a:lnTo>
                      <a:pt x="13220" y="68825"/>
                    </a:lnTo>
                    <a:lnTo>
                      <a:pt x="13927" y="68848"/>
                    </a:lnTo>
                    <a:lnTo>
                      <a:pt x="14623" y="68848"/>
                    </a:lnTo>
                    <a:lnTo>
                      <a:pt x="15307" y="68825"/>
                    </a:lnTo>
                    <a:lnTo>
                      <a:pt x="15968" y="68801"/>
                    </a:lnTo>
                    <a:lnTo>
                      <a:pt x="16616" y="68754"/>
                    </a:lnTo>
                    <a:lnTo>
                      <a:pt x="17253" y="68707"/>
                    </a:lnTo>
                    <a:lnTo>
                      <a:pt x="17866" y="68636"/>
                    </a:lnTo>
                    <a:lnTo>
                      <a:pt x="18468" y="68553"/>
                    </a:lnTo>
                    <a:lnTo>
                      <a:pt x="19057" y="68471"/>
                    </a:lnTo>
                    <a:lnTo>
                      <a:pt x="19623" y="68377"/>
                    </a:lnTo>
                    <a:lnTo>
                      <a:pt x="20178" y="68270"/>
                    </a:lnTo>
                    <a:lnTo>
                      <a:pt x="20708" y="68152"/>
                    </a:lnTo>
                    <a:lnTo>
                      <a:pt x="21239" y="68023"/>
                    </a:lnTo>
                    <a:lnTo>
                      <a:pt x="21746" y="67893"/>
                    </a:lnTo>
                    <a:lnTo>
                      <a:pt x="22242" y="67763"/>
                    </a:lnTo>
                    <a:lnTo>
                      <a:pt x="22713" y="67622"/>
                    </a:lnTo>
                    <a:lnTo>
                      <a:pt x="23185" y="67480"/>
                    </a:lnTo>
                    <a:lnTo>
                      <a:pt x="23633" y="67327"/>
                    </a:lnTo>
                    <a:lnTo>
                      <a:pt x="24069" y="67174"/>
                    </a:lnTo>
                    <a:lnTo>
                      <a:pt x="24482" y="67009"/>
                    </a:lnTo>
                    <a:lnTo>
                      <a:pt x="24895" y="66855"/>
                    </a:lnTo>
                    <a:lnTo>
                      <a:pt x="25673" y="66537"/>
                    </a:lnTo>
                    <a:lnTo>
                      <a:pt x="26393" y="66207"/>
                    </a:lnTo>
                    <a:lnTo>
                      <a:pt x="27065" y="65900"/>
                    </a:lnTo>
                    <a:lnTo>
                      <a:pt x="27678" y="65582"/>
                    </a:lnTo>
                    <a:lnTo>
                      <a:pt x="28244" y="65299"/>
                    </a:lnTo>
                    <a:lnTo>
                      <a:pt x="28315" y="65251"/>
                    </a:lnTo>
                    <a:lnTo>
                      <a:pt x="28374" y="65192"/>
                    </a:lnTo>
                    <a:lnTo>
                      <a:pt x="28445" y="65098"/>
                    </a:lnTo>
                    <a:lnTo>
                      <a:pt x="28515" y="64992"/>
                    </a:lnTo>
                    <a:lnTo>
                      <a:pt x="28586" y="64874"/>
                    </a:lnTo>
                    <a:lnTo>
                      <a:pt x="28657" y="64721"/>
                    </a:lnTo>
                    <a:lnTo>
                      <a:pt x="28798" y="64379"/>
                    </a:lnTo>
                    <a:lnTo>
                      <a:pt x="28940" y="63954"/>
                    </a:lnTo>
                    <a:lnTo>
                      <a:pt x="29093" y="63459"/>
                    </a:lnTo>
                    <a:lnTo>
                      <a:pt x="29247" y="62893"/>
                    </a:lnTo>
                    <a:lnTo>
                      <a:pt x="29400" y="62268"/>
                    </a:lnTo>
                    <a:lnTo>
                      <a:pt x="29553" y="61572"/>
                    </a:lnTo>
                    <a:lnTo>
                      <a:pt x="29706" y="60805"/>
                    </a:lnTo>
                    <a:lnTo>
                      <a:pt x="29872" y="59992"/>
                    </a:lnTo>
                    <a:lnTo>
                      <a:pt x="30037" y="59119"/>
                    </a:lnTo>
                    <a:lnTo>
                      <a:pt x="30190" y="58199"/>
                    </a:lnTo>
                    <a:lnTo>
                      <a:pt x="30355" y="57220"/>
                    </a:lnTo>
                    <a:lnTo>
                      <a:pt x="30685" y="55121"/>
                    </a:lnTo>
                    <a:lnTo>
                      <a:pt x="31015" y="52845"/>
                    </a:lnTo>
                    <a:lnTo>
                      <a:pt x="31346" y="50416"/>
                    </a:lnTo>
                    <a:lnTo>
                      <a:pt x="31676" y="47857"/>
                    </a:lnTo>
                    <a:lnTo>
                      <a:pt x="32006" y="45180"/>
                    </a:lnTo>
                    <a:lnTo>
                      <a:pt x="32325" y="42420"/>
                    </a:lnTo>
                    <a:lnTo>
                      <a:pt x="32631" y="39590"/>
                    </a:lnTo>
                    <a:lnTo>
                      <a:pt x="32938" y="36701"/>
                    </a:lnTo>
                    <a:lnTo>
                      <a:pt x="33221" y="33788"/>
                    </a:lnTo>
                    <a:lnTo>
                      <a:pt x="33504" y="30863"/>
                    </a:lnTo>
                    <a:lnTo>
                      <a:pt x="33763" y="27950"/>
                    </a:lnTo>
                    <a:lnTo>
                      <a:pt x="34011" y="25073"/>
                    </a:lnTo>
                    <a:lnTo>
                      <a:pt x="34235" y="22242"/>
                    </a:lnTo>
                    <a:lnTo>
                      <a:pt x="34435" y="19495"/>
                    </a:lnTo>
                    <a:lnTo>
                      <a:pt x="34612" y="16829"/>
                    </a:lnTo>
                    <a:lnTo>
                      <a:pt x="34777" y="14294"/>
                    </a:lnTo>
                    <a:lnTo>
                      <a:pt x="34907" y="11888"/>
                    </a:lnTo>
                    <a:lnTo>
                      <a:pt x="35002" y="9636"/>
                    </a:lnTo>
                    <a:lnTo>
                      <a:pt x="35072" y="7560"/>
                    </a:lnTo>
                    <a:lnTo>
                      <a:pt x="35096" y="6593"/>
                    </a:lnTo>
                    <a:lnTo>
                      <a:pt x="35119" y="5685"/>
                    </a:lnTo>
                    <a:lnTo>
                      <a:pt x="35119" y="4824"/>
                    </a:lnTo>
                    <a:lnTo>
                      <a:pt x="35119" y="4022"/>
                    </a:lnTo>
                    <a:lnTo>
                      <a:pt x="35108" y="3291"/>
                    </a:lnTo>
                    <a:lnTo>
                      <a:pt x="35096" y="2607"/>
                    </a:lnTo>
                    <a:lnTo>
                      <a:pt x="35060" y="1994"/>
                    </a:lnTo>
                    <a:lnTo>
                      <a:pt x="35025" y="1451"/>
                    </a:lnTo>
                    <a:lnTo>
                      <a:pt x="34978" y="979"/>
                    </a:lnTo>
                    <a:lnTo>
                      <a:pt x="34919" y="579"/>
                    </a:lnTo>
                    <a:lnTo>
                      <a:pt x="34848" y="248"/>
                    </a:lnTo>
                    <a:lnTo>
                      <a:pt x="34813" y="107"/>
                    </a:lnTo>
                    <a:lnTo>
                      <a:pt x="34766" y="1"/>
                    </a:lnTo>
                    <a:close/>
                  </a:path>
                </a:pathLst>
              </a:custGeom>
              <a:solidFill>
                <a:srgbClr val="5F47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378;p21">
                <a:extLst>
                  <a:ext uri="{FF2B5EF4-FFF2-40B4-BE49-F238E27FC236}">
                    <a16:creationId xmlns:a16="http://schemas.microsoft.com/office/drawing/2014/main" id="{3FF7B9C3-F8C2-1EAA-D10A-624EA3825D2E}"/>
                  </a:ext>
                </a:extLst>
              </p:cNvPr>
              <p:cNvSpPr/>
              <p:nvPr/>
            </p:nvSpPr>
            <p:spPr>
              <a:xfrm>
                <a:off x="2595150" y="1505275"/>
                <a:ext cx="703775" cy="539550"/>
              </a:xfrm>
              <a:custGeom>
                <a:rect l="l" t="t" r="r" b="b"/>
                <a:pathLst>
                  <a:path w="28151" h="21582" extrusionOk="0">
                    <a:moveTo>
                      <a:pt x="27325" y="0"/>
                    </a:moveTo>
                    <a:lnTo>
                      <a:pt x="27266" y="12"/>
                    </a:lnTo>
                    <a:lnTo>
                      <a:pt x="26122" y="189"/>
                    </a:lnTo>
                    <a:lnTo>
                      <a:pt x="23987" y="507"/>
                    </a:lnTo>
                    <a:lnTo>
                      <a:pt x="21193" y="944"/>
                    </a:lnTo>
                    <a:lnTo>
                      <a:pt x="19648" y="1191"/>
                    </a:lnTo>
                    <a:lnTo>
                      <a:pt x="18067" y="1463"/>
                    </a:lnTo>
                    <a:lnTo>
                      <a:pt x="16499" y="1746"/>
                    </a:lnTo>
                    <a:lnTo>
                      <a:pt x="14954" y="2029"/>
                    </a:lnTo>
                    <a:lnTo>
                      <a:pt x="13504" y="2324"/>
                    </a:lnTo>
                    <a:lnTo>
                      <a:pt x="12820" y="2465"/>
                    </a:lnTo>
                    <a:lnTo>
                      <a:pt x="12183" y="2618"/>
                    </a:lnTo>
                    <a:lnTo>
                      <a:pt x="11581" y="2760"/>
                    </a:lnTo>
                    <a:lnTo>
                      <a:pt x="11015" y="2901"/>
                    </a:lnTo>
                    <a:lnTo>
                      <a:pt x="10520" y="3043"/>
                    </a:lnTo>
                    <a:lnTo>
                      <a:pt x="10072" y="3184"/>
                    </a:lnTo>
                    <a:lnTo>
                      <a:pt x="9683" y="3314"/>
                    </a:lnTo>
                    <a:lnTo>
                      <a:pt x="9376" y="3444"/>
                    </a:lnTo>
                    <a:lnTo>
                      <a:pt x="9234" y="3515"/>
                    </a:lnTo>
                    <a:lnTo>
                      <a:pt x="9128" y="3574"/>
                    </a:lnTo>
                    <a:lnTo>
                      <a:pt x="9034" y="3633"/>
                    </a:lnTo>
                    <a:lnTo>
                      <a:pt x="8963" y="3692"/>
                    </a:lnTo>
                    <a:lnTo>
                      <a:pt x="8657" y="3998"/>
                    </a:lnTo>
                    <a:lnTo>
                      <a:pt x="8267" y="4423"/>
                    </a:lnTo>
                    <a:lnTo>
                      <a:pt x="7784" y="4942"/>
                    </a:lnTo>
                    <a:lnTo>
                      <a:pt x="7230" y="5567"/>
                    </a:lnTo>
                    <a:lnTo>
                      <a:pt x="6628" y="6262"/>
                    </a:lnTo>
                    <a:lnTo>
                      <a:pt x="5980" y="7029"/>
                    </a:lnTo>
                    <a:lnTo>
                      <a:pt x="5307" y="7843"/>
                    </a:lnTo>
                    <a:lnTo>
                      <a:pt x="4623" y="8692"/>
                    </a:lnTo>
                    <a:lnTo>
                      <a:pt x="3939" y="9576"/>
                    </a:lnTo>
                    <a:lnTo>
                      <a:pt x="3267" y="10473"/>
                    </a:lnTo>
                    <a:lnTo>
                      <a:pt x="2630" y="11369"/>
                    </a:lnTo>
                    <a:lnTo>
                      <a:pt x="2324" y="11805"/>
                    </a:lnTo>
                    <a:lnTo>
                      <a:pt x="2029" y="12242"/>
                    </a:lnTo>
                    <a:lnTo>
                      <a:pt x="1758" y="12678"/>
                    </a:lnTo>
                    <a:lnTo>
                      <a:pt x="1498" y="13102"/>
                    </a:lnTo>
                    <a:lnTo>
                      <a:pt x="1251" y="13515"/>
                    </a:lnTo>
                    <a:lnTo>
                      <a:pt x="1027" y="13916"/>
                    </a:lnTo>
                    <a:lnTo>
                      <a:pt x="826" y="14293"/>
                    </a:lnTo>
                    <a:lnTo>
                      <a:pt x="649" y="14671"/>
                    </a:lnTo>
                    <a:lnTo>
                      <a:pt x="496" y="15025"/>
                    </a:lnTo>
                    <a:lnTo>
                      <a:pt x="366" y="15367"/>
                    </a:lnTo>
                    <a:lnTo>
                      <a:pt x="260" y="15697"/>
                    </a:lnTo>
                    <a:lnTo>
                      <a:pt x="177" y="16015"/>
                    </a:lnTo>
                    <a:lnTo>
                      <a:pt x="107" y="16334"/>
                    </a:lnTo>
                    <a:lnTo>
                      <a:pt x="60" y="16640"/>
                    </a:lnTo>
                    <a:lnTo>
                      <a:pt x="24" y="16947"/>
                    </a:lnTo>
                    <a:lnTo>
                      <a:pt x="12" y="17242"/>
                    </a:lnTo>
                    <a:lnTo>
                      <a:pt x="1" y="17537"/>
                    </a:lnTo>
                    <a:lnTo>
                      <a:pt x="12" y="17820"/>
                    </a:lnTo>
                    <a:lnTo>
                      <a:pt x="36" y="18091"/>
                    </a:lnTo>
                    <a:lnTo>
                      <a:pt x="60" y="18362"/>
                    </a:lnTo>
                    <a:lnTo>
                      <a:pt x="107" y="18622"/>
                    </a:lnTo>
                    <a:lnTo>
                      <a:pt x="154" y="18869"/>
                    </a:lnTo>
                    <a:lnTo>
                      <a:pt x="213" y="19117"/>
                    </a:lnTo>
                    <a:lnTo>
                      <a:pt x="272" y="19353"/>
                    </a:lnTo>
                    <a:lnTo>
                      <a:pt x="343" y="19577"/>
                    </a:lnTo>
                    <a:lnTo>
                      <a:pt x="413" y="19789"/>
                    </a:lnTo>
                    <a:lnTo>
                      <a:pt x="567" y="20190"/>
                    </a:lnTo>
                    <a:lnTo>
                      <a:pt x="732" y="20544"/>
                    </a:lnTo>
                    <a:lnTo>
                      <a:pt x="897" y="20850"/>
                    </a:lnTo>
                    <a:lnTo>
                      <a:pt x="1038" y="21110"/>
                    </a:lnTo>
                    <a:lnTo>
                      <a:pt x="1168" y="21310"/>
                    </a:lnTo>
                    <a:lnTo>
                      <a:pt x="1274" y="21464"/>
                    </a:lnTo>
                    <a:lnTo>
                      <a:pt x="1369" y="21582"/>
                    </a:lnTo>
                    <a:lnTo>
                      <a:pt x="27962" y="5461"/>
                    </a:lnTo>
                    <a:lnTo>
                      <a:pt x="27985" y="5213"/>
                    </a:lnTo>
                    <a:lnTo>
                      <a:pt x="28044" y="4576"/>
                    </a:lnTo>
                    <a:lnTo>
                      <a:pt x="28080" y="4140"/>
                    </a:lnTo>
                    <a:lnTo>
                      <a:pt x="28115" y="3668"/>
                    </a:lnTo>
                    <a:lnTo>
                      <a:pt x="28139" y="3161"/>
                    </a:lnTo>
                    <a:lnTo>
                      <a:pt x="28150" y="2642"/>
                    </a:lnTo>
                    <a:lnTo>
                      <a:pt x="28139" y="2123"/>
                    </a:lnTo>
                    <a:lnTo>
                      <a:pt x="28115" y="1628"/>
                    </a:lnTo>
                    <a:lnTo>
                      <a:pt x="28091" y="1392"/>
                    </a:lnTo>
                    <a:lnTo>
                      <a:pt x="28056" y="1168"/>
                    </a:lnTo>
                    <a:lnTo>
                      <a:pt x="28021" y="956"/>
                    </a:lnTo>
                    <a:lnTo>
                      <a:pt x="27974" y="755"/>
                    </a:lnTo>
                    <a:lnTo>
                      <a:pt x="27915" y="578"/>
                    </a:lnTo>
                    <a:lnTo>
                      <a:pt x="27856" y="425"/>
                    </a:lnTo>
                    <a:lnTo>
                      <a:pt x="27785" y="283"/>
                    </a:lnTo>
                    <a:lnTo>
                      <a:pt x="27702" y="165"/>
                    </a:lnTo>
                    <a:lnTo>
                      <a:pt x="27608" y="83"/>
                    </a:lnTo>
                    <a:lnTo>
                      <a:pt x="27561" y="48"/>
                    </a:lnTo>
                    <a:lnTo>
                      <a:pt x="27502" y="24"/>
                    </a:lnTo>
                    <a:lnTo>
                      <a:pt x="27443" y="12"/>
                    </a:lnTo>
                    <a:lnTo>
                      <a:pt x="27384" y="0"/>
                    </a:lnTo>
                    <a:close/>
                  </a:path>
                </a:pathLst>
              </a:custGeom>
              <a:solidFill>
                <a:srgbClr val="5F47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379;p21">
                <a:extLst>
                  <a:ext uri="{FF2B5EF4-FFF2-40B4-BE49-F238E27FC236}">
                    <a16:creationId xmlns:a16="http://schemas.microsoft.com/office/drawing/2014/main" id="{5A0A4BAF-2F14-B1DB-65D7-047A3F76974D}"/>
                  </a:ext>
                </a:extLst>
              </p:cNvPr>
              <p:cNvSpPr/>
              <p:nvPr/>
            </p:nvSpPr>
            <p:spPr>
              <a:xfrm>
                <a:off x="2469275" y="1641775"/>
                <a:ext cx="824925" cy="1636300"/>
              </a:xfrm>
              <a:custGeom>
                <a:rect l="l" t="t" r="r" b="b"/>
                <a:pathLst>
                  <a:path w="32997" h="65452" extrusionOk="0">
                    <a:moveTo>
                      <a:pt x="32997" y="1"/>
                    </a:moveTo>
                    <a:lnTo>
                      <a:pt x="20284" y="1828"/>
                    </a:lnTo>
                    <a:lnTo>
                      <a:pt x="20013" y="1876"/>
                    </a:lnTo>
                    <a:lnTo>
                      <a:pt x="19741" y="1923"/>
                    </a:lnTo>
                    <a:lnTo>
                      <a:pt x="19458" y="1982"/>
                    </a:lnTo>
                    <a:lnTo>
                      <a:pt x="19187" y="2041"/>
                    </a:lnTo>
                    <a:lnTo>
                      <a:pt x="18656" y="2194"/>
                    </a:lnTo>
                    <a:lnTo>
                      <a:pt x="18126" y="2371"/>
                    </a:lnTo>
                    <a:lnTo>
                      <a:pt x="17619" y="2571"/>
                    </a:lnTo>
                    <a:lnTo>
                      <a:pt x="17112" y="2795"/>
                    </a:lnTo>
                    <a:lnTo>
                      <a:pt x="16616" y="3043"/>
                    </a:lnTo>
                    <a:lnTo>
                      <a:pt x="16145" y="3326"/>
                    </a:lnTo>
                    <a:lnTo>
                      <a:pt x="15673" y="3621"/>
                    </a:lnTo>
                    <a:lnTo>
                      <a:pt x="15225" y="3939"/>
                    </a:lnTo>
                    <a:lnTo>
                      <a:pt x="14800" y="4281"/>
                    </a:lnTo>
                    <a:lnTo>
                      <a:pt x="14387" y="4647"/>
                    </a:lnTo>
                    <a:lnTo>
                      <a:pt x="13986" y="5036"/>
                    </a:lnTo>
                    <a:lnTo>
                      <a:pt x="13609" y="5449"/>
                    </a:lnTo>
                    <a:lnTo>
                      <a:pt x="13432" y="5661"/>
                    </a:lnTo>
                    <a:lnTo>
                      <a:pt x="13255" y="5873"/>
                    </a:lnTo>
                    <a:lnTo>
                      <a:pt x="13078" y="6098"/>
                    </a:lnTo>
                    <a:lnTo>
                      <a:pt x="12913" y="6322"/>
                    </a:lnTo>
                    <a:lnTo>
                      <a:pt x="12076" y="7501"/>
                    </a:lnTo>
                    <a:lnTo>
                      <a:pt x="11180" y="8786"/>
                    </a:lnTo>
                    <a:lnTo>
                      <a:pt x="10236" y="10178"/>
                    </a:lnTo>
                    <a:lnTo>
                      <a:pt x="9257" y="11640"/>
                    </a:lnTo>
                    <a:lnTo>
                      <a:pt x="8255" y="13173"/>
                    </a:lnTo>
                    <a:lnTo>
                      <a:pt x="7253" y="14754"/>
                    </a:lnTo>
                    <a:lnTo>
                      <a:pt x="6757" y="15556"/>
                    </a:lnTo>
                    <a:lnTo>
                      <a:pt x="6262" y="16357"/>
                    </a:lnTo>
                    <a:lnTo>
                      <a:pt x="5767" y="17171"/>
                    </a:lnTo>
                    <a:lnTo>
                      <a:pt x="5295" y="17997"/>
                    </a:lnTo>
                    <a:lnTo>
                      <a:pt x="4823" y="18810"/>
                    </a:lnTo>
                    <a:lnTo>
                      <a:pt x="4363" y="19624"/>
                    </a:lnTo>
                    <a:lnTo>
                      <a:pt x="3927" y="20438"/>
                    </a:lnTo>
                    <a:lnTo>
                      <a:pt x="3491" y="21240"/>
                    </a:lnTo>
                    <a:lnTo>
                      <a:pt x="3078" y="22042"/>
                    </a:lnTo>
                    <a:lnTo>
                      <a:pt x="2689" y="22832"/>
                    </a:lnTo>
                    <a:lnTo>
                      <a:pt x="2323" y="23598"/>
                    </a:lnTo>
                    <a:lnTo>
                      <a:pt x="1981" y="24365"/>
                    </a:lnTo>
                    <a:lnTo>
                      <a:pt x="1651" y="25120"/>
                    </a:lnTo>
                    <a:lnTo>
                      <a:pt x="1356" y="25851"/>
                    </a:lnTo>
                    <a:lnTo>
                      <a:pt x="1097" y="26558"/>
                    </a:lnTo>
                    <a:lnTo>
                      <a:pt x="861" y="27254"/>
                    </a:lnTo>
                    <a:lnTo>
                      <a:pt x="660" y="27915"/>
                    </a:lnTo>
                    <a:lnTo>
                      <a:pt x="495" y="28563"/>
                    </a:lnTo>
                    <a:lnTo>
                      <a:pt x="425" y="28870"/>
                    </a:lnTo>
                    <a:lnTo>
                      <a:pt x="366" y="29176"/>
                    </a:lnTo>
                    <a:lnTo>
                      <a:pt x="307" y="29471"/>
                    </a:lnTo>
                    <a:lnTo>
                      <a:pt x="271" y="29766"/>
                    </a:lnTo>
                    <a:lnTo>
                      <a:pt x="212" y="30250"/>
                    </a:lnTo>
                    <a:lnTo>
                      <a:pt x="165" y="30733"/>
                    </a:lnTo>
                    <a:lnTo>
                      <a:pt x="118" y="31228"/>
                    </a:lnTo>
                    <a:lnTo>
                      <a:pt x="83" y="31736"/>
                    </a:lnTo>
                    <a:lnTo>
                      <a:pt x="47" y="32254"/>
                    </a:lnTo>
                    <a:lnTo>
                      <a:pt x="24" y="32773"/>
                    </a:lnTo>
                    <a:lnTo>
                      <a:pt x="0" y="33823"/>
                    </a:lnTo>
                    <a:lnTo>
                      <a:pt x="0" y="34896"/>
                    </a:lnTo>
                    <a:lnTo>
                      <a:pt x="24" y="35981"/>
                    </a:lnTo>
                    <a:lnTo>
                      <a:pt x="83" y="37078"/>
                    </a:lnTo>
                    <a:lnTo>
                      <a:pt x="153" y="38175"/>
                    </a:lnTo>
                    <a:lnTo>
                      <a:pt x="248" y="39271"/>
                    </a:lnTo>
                    <a:lnTo>
                      <a:pt x="366" y="40368"/>
                    </a:lnTo>
                    <a:lnTo>
                      <a:pt x="507" y="41465"/>
                    </a:lnTo>
                    <a:lnTo>
                      <a:pt x="660" y="42550"/>
                    </a:lnTo>
                    <a:lnTo>
                      <a:pt x="837" y="43635"/>
                    </a:lnTo>
                    <a:lnTo>
                      <a:pt x="1038" y="44684"/>
                    </a:lnTo>
                    <a:lnTo>
                      <a:pt x="1250" y="45722"/>
                    </a:lnTo>
                    <a:lnTo>
                      <a:pt x="1474" y="46736"/>
                    </a:lnTo>
                    <a:lnTo>
                      <a:pt x="1710" y="47715"/>
                    </a:lnTo>
                    <a:lnTo>
                      <a:pt x="1969" y="48658"/>
                    </a:lnTo>
                    <a:lnTo>
                      <a:pt x="2241" y="49578"/>
                    </a:lnTo>
                    <a:lnTo>
                      <a:pt x="2512" y="50451"/>
                    </a:lnTo>
                    <a:lnTo>
                      <a:pt x="2807" y="51277"/>
                    </a:lnTo>
                    <a:lnTo>
                      <a:pt x="3102" y="52055"/>
                    </a:lnTo>
                    <a:lnTo>
                      <a:pt x="3408" y="52786"/>
                    </a:lnTo>
                    <a:lnTo>
                      <a:pt x="3561" y="53128"/>
                    </a:lnTo>
                    <a:lnTo>
                      <a:pt x="3715" y="53458"/>
                    </a:lnTo>
                    <a:lnTo>
                      <a:pt x="3868" y="53777"/>
                    </a:lnTo>
                    <a:lnTo>
                      <a:pt x="4033" y="54071"/>
                    </a:lnTo>
                    <a:lnTo>
                      <a:pt x="4198" y="54355"/>
                    </a:lnTo>
                    <a:lnTo>
                      <a:pt x="4352" y="54626"/>
                    </a:lnTo>
                    <a:lnTo>
                      <a:pt x="4635" y="55050"/>
                    </a:lnTo>
                    <a:lnTo>
                      <a:pt x="4929" y="55475"/>
                    </a:lnTo>
                    <a:lnTo>
                      <a:pt x="5260" y="55911"/>
                    </a:lnTo>
                    <a:lnTo>
                      <a:pt x="5613" y="56348"/>
                    </a:lnTo>
                    <a:lnTo>
                      <a:pt x="5991" y="56796"/>
                    </a:lnTo>
                    <a:lnTo>
                      <a:pt x="6404" y="57232"/>
                    </a:lnTo>
                    <a:lnTo>
                      <a:pt x="6828" y="57680"/>
                    </a:lnTo>
                    <a:lnTo>
                      <a:pt x="7276" y="58116"/>
                    </a:lnTo>
                    <a:lnTo>
                      <a:pt x="7748" y="58565"/>
                    </a:lnTo>
                    <a:lnTo>
                      <a:pt x="8243" y="59001"/>
                    </a:lnTo>
                    <a:lnTo>
                      <a:pt x="8762" y="59426"/>
                    </a:lnTo>
                    <a:lnTo>
                      <a:pt x="9293" y="59862"/>
                    </a:lnTo>
                    <a:lnTo>
                      <a:pt x="9859" y="60275"/>
                    </a:lnTo>
                    <a:lnTo>
                      <a:pt x="10437" y="60687"/>
                    </a:lnTo>
                    <a:lnTo>
                      <a:pt x="11026" y="61100"/>
                    </a:lnTo>
                    <a:lnTo>
                      <a:pt x="11640" y="61489"/>
                    </a:lnTo>
                    <a:lnTo>
                      <a:pt x="12276" y="61878"/>
                    </a:lnTo>
                    <a:lnTo>
                      <a:pt x="12925" y="62244"/>
                    </a:lnTo>
                    <a:lnTo>
                      <a:pt x="13585" y="62598"/>
                    </a:lnTo>
                    <a:lnTo>
                      <a:pt x="14269" y="62940"/>
                    </a:lnTo>
                    <a:lnTo>
                      <a:pt x="14965" y="63270"/>
                    </a:lnTo>
                    <a:lnTo>
                      <a:pt x="15673" y="63577"/>
                    </a:lnTo>
                    <a:lnTo>
                      <a:pt x="16404" y="63860"/>
                    </a:lnTo>
                    <a:lnTo>
                      <a:pt x="17135" y="64131"/>
                    </a:lnTo>
                    <a:lnTo>
                      <a:pt x="17890" y="64379"/>
                    </a:lnTo>
                    <a:lnTo>
                      <a:pt x="18656" y="64614"/>
                    </a:lnTo>
                    <a:lnTo>
                      <a:pt x="19435" y="64815"/>
                    </a:lnTo>
                    <a:lnTo>
                      <a:pt x="20213" y="64992"/>
                    </a:lnTo>
                    <a:lnTo>
                      <a:pt x="21015" y="65145"/>
                    </a:lnTo>
                    <a:lnTo>
                      <a:pt x="21416" y="65216"/>
                    </a:lnTo>
                    <a:lnTo>
                      <a:pt x="21817" y="65275"/>
                    </a:lnTo>
                    <a:lnTo>
                      <a:pt x="22230" y="65334"/>
                    </a:lnTo>
                    <a:lnTo>
                      <a:pt x="22642" y="65381"/>
                    </a:lnTo>
                    <a:lnTo>
                      <a:pt x="23055" y="65416"/>
                    </a:lnTo>
                    <a:lnTo>
                      <a:pt x="23468" y="65452"/>
                    </a:lnTo>
                    <a:lnTo>
                      <a:pt x="23763" y="64414"/>
                    </a:lnTo>
                    <a:lnTo>
                      <a:pt x="24117" y="63140"/>
                    </a:lnTo>
                    <a:lnTo>
                      <a:pt x="24588" y="61419"/>
                    </a:lnTo>
                    <a:lnTo>
                      <a:pt x="25143" y="59249"/>
                    </a:lnTo>
                    <a:lnTo>
                      <a:pt x="25449" y="58010"/>
                    </a:lnTo>
                    <a:lnTo>
                      <a:pt x="25779" y="56666"/>
                    </a:lnTo>
                    <a:lnTo>
                      <a:pt x="26110" y="55227"/>
                    </a:lnTo>
                    <a:lnTo>
                      <a:pt x="26463" y="53682"/>
                    </a:lnTo>
                    <a:lnTo>
                      <a:pt x="26829" y="52055"/>
                    </a:lnTo>
                    <a:lnTo>
                      <a:pt x="27206" y="50345"/>
                    </a:lnTo>
                    <a:lnTo>
                      <a:pt x="27643" y="48246"/>
                    </a:lnTo>
                    <a:lnTo>
                      <a:pt x="28079" y="46052"/>
                    </a:lnTo>
                    <a:lnTo>
                      <a:pt x="28515" y="43741"/>
                    </a:lnTo>
                    <a:lnTo>
                      <a:pt x="28952" y="41335"/>
                    </a:lnTo>
                    <a:lnTo>
                      <a:pt x="29329" y="39165"/>
                    </a:lnTo>
                    <a:lnTo>
                      <a:pt x="29706" y="36936"/>
                    </a:lnTo>
                    <a:lnTo>
                      <a:pt x="30060" y="34637"/>
                    </a:lnTo>
                    <a:lnTo>
                      <a:pt x="30414" y="32266"/>
                    </a:lnTo>
                    <a:lnTo>
                      <a:pt x="30756" y="29849"/>
                    </a:lnTo>
                    <a:lnTo>
                      <a:pt x="31074" y="27360"/>
                    </a:lnTo>
                    <a:lnTo>
                      <a:pt x="31381" y="24825"/>
                    </a:lnTo>
                    <a:lnTo>
                      <a:pt x="31664" y="22230"/>
                    </a:lnTo>
                    <a:lnTo>
                      <a:pt x="31935" y="19589"/>
                    </a:lnTo>
                    <a:lnTo>
                      <a:pt x="32053" y="18256"/>
                    </a:lnTo>
                    <a:lnTo>
                      <a:pt x="32171" y="16912"/>
                    </a:lnTo>
                    <a:lnTo>
                      <a:pt x="32289" y="15556"/>
                    </a:lnTo>
                    <a:lnTo>
                      <a:pt x="32383" y="14176"/>
                    </a:lnTo>
                    <a:lnTo>
                      <a:pt x="32490" y="12796"/>
                    </a:lnTo>
                    <a:lnTo>
                      <a:pt x="32572" y="11416"/>
                    </a:lnTo>
                    <a:lnTo>
                      <a:pt x="32655" y="10013"/>
                    </a:lnTo>
                    <a:lnTo>
                      <a:pt x="32725" y="8609"/>
                    </a:lnTo>
                    <a:lnTo>
                      <a:pt x="32796" y="7194"/>
                    </a:lnTo>
                    <a:lnTo>
                      <a:pt x="32855" y="5767"/>
                    </a:lnTo>
                    <a:lnTo>
                      <a:pt x="32902" y="4340"/>
                    </a:lnTo>
                    <a:lnTo>
                      <a:pt x="32938" y="2902"/>
                    </a:lnTo>
                    <a:lnTo>
                      <a:pt x="32973" y="1451"/>
                    </a:lnTo>
                    <a:lnTo>
                      <a:pt x="32997" y="1"/>
                    </a:lnTo>
                    <a:close/>
                  </a:path>
                </a:pathLst>
              </a:cu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380;p21">
                <a:extLst>
                  <a:ext uri="{FF2B5EF4-FFF2-40B4-BE49-F238E27FC236}">
                    <a16:creationId xmlns:a16="http://schemas.microsoft.com/office/drawing/2014/main" id="{851E678B-D5AD-E05E-3D90-0810C5FDF968}"/>
                  </a:ext>
                </a:extLst>
              </p:cNvPr>
              <p:cNvSpPr/>
              <p:nvPr/>
            </p:nvSpPr>
            <p:spPr>
              <a:xfrm>
                <a:off x="3276775" y="1471650"/>
                <a:ext cx="662200" cy="170150"/>
              </a:xfrm>
              <a:custGeom>
                <a:rect l="l" t="t" r="r" b="b"/>
                <a:pathLst>
                  <a:path w="26488" h="6806" extrusionOk="0">
                    <a:moveTo>
                      <a:pt x="24188" y="1"/>
                    </a:moveTo>
                    <a:lnTo>
                      <a:pt x="22867" y="25"/>
                    </a:lnTo>
                    <a:lnTo>
                      <a:pt x="21275" y="84"/>
                    </a:lnTo>
                    <a:lnTo>
                      <a:pt x="19459" y="166"/>
                    </a:lnTo>
                    <a:lnTo>
                      <a:pt x="17466" y="260"/>
                    </a:lnTo>
                    <a:lnTo>
                      <a:pt x="15355" y="378"/>
                    </a:lnTo>
                    <a:lnTo>
                      <a:pt x="11004" y="626"/>
                    </a:lnTo>
                    <a:lnTo>
                      <a:pt x="6853" y="885"/>
                    </a:lnTo>
                    <a:lnTo>
                      <a:pt x="3338" y="1121"/>
                    </a:lnTo>
                    <a:lnTo>
                      <a:pt x="1" y="1357"/>
                    </a:lnTo>
                    <a:lnTo>
                      <a:pt x="131" y="1864"/>
                    </a:lnTo>
                    <a:lnTo>
                      <a:pt x="249" y="2371"/>
                    </a:lnTo>
                    <a:lnTo>
                      <a:pt x="343" y="2867"/>
                    </a:lnTo>
                    <a:lnTo>
                      <a:pt x="437" y="3362"/>
                    </a:lnTo>
                    <a:lnTo>
                      <a:pt x="496" y="3822"/>
                    </a:lnTo>
                    <a:lnTo>
                      <a:pt x="555" y="4282"/>
                    </a:lnTo>
                    <a:lnTo>
                      <a:pt x="602" y="4706"/>
                    </a:lnTo>
                    <a:lnTo>
                      <a:pt x="638" y="5107"/>
                    </a:lnTo>
                    <a:lnTo>
                      <a:pt x="673" y="5803"/>
                    </a:lnTo>
                    <a:lnTo>
                      <a:pt x="697" y="6334"/>
                    </a:lnTo>
                    <a:lnTo>
                      <a:pt x="697" y="6676"/>
                    </a:lnTo>
                    <a:lnTo>
                      <a:pt x="697" y="6806"/>
                    </a:lnTo>
                    <a:lnTo>
                      <a:pt x="26405" y="5438"/>
                    </a:lnTo>
                    <a:lnTo>
                      <a:pt x="26441" y="5190"/>
                    </a:lnTo>
                    <a:lnTo>
                      <a:pt x="26464" y="4930"/>
                    </a:lnTo>
                    <a:lnTo>
                      <a:pt x="26476" y="4683"/>
                    </a:lnTo>
                    <a:lnTo>
                      <a:pt x="26488" y="4435"/>
                    </a:lnTo>
                    <a:lnTo>
                      <a:pt x="26476" y="4187"/>
                    </a:lnTo>
                    <a:lnTo>
                      <a:pt x="26464" y="3940"/>
                    </a:lnTo>
                    <a:lnTo>
                      <a:pt x="26441" y="3704"/>
                    </a:lnTo>
                    <a:lnTo>
                      <a:pt x="26405" y="3456"/>
                    </a:lnTo>
                    <a:lnTo>
                      <a:pt x="26370" y="3220"/>
                    </a:lnTo>
                    <a:lnTo>
                      <a:pt x="26323" y="2996"/>
                    </a:lnTo>
                    <a:lnTo>
                      <a:pt x="26217" y="2548"/>
                    </a:lnTo>
                    <a:lnTo>
                      <a:pt x="26087" y="2112"/>
                    </a:lnTo>
                    <a:lnTo>
                      <a:pt x="25957" y="1723"/>
                    </a:lnTo>
                    <a:lnTo>
                      <a:pt x="25816" y="1357"/>
                    </a:lnTo>
                    <a:lnTo>
                      <a:pt x="25674" y="1015"/>
                    </a:lnTo>
                    <a:lnTo>
                      <a:pt x="25544" y="732"/>
                    </a:lnTo>
                    <a:lnTo>
                      <a:pt x="25415" y="484"/>
                    </a:lnTo>
                    <a:lnTo>
                      <a:pt x="25226" y="131"/>
                    </a:lnTo>
                    <a:lnTo>
                      <a:pt x="25155" y="13"/>
                    </a:lnTo>
                    <a:lnTo>
                      <a:pt x="24719" y="1"/>
                    </a:lnTo>
                    <a:close/>
                  </a:path>
                </a:pathLst>
              </a:custGeom>
              <a:solidFill>
                <a:srgbClr val="5F47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381;p21">
                <a:extLst>
                  <a:ext uri="{FF2B5EF4-FFF2-40B4-BE49-F238E27FC236}">
                    <a16:creationId xmlns:a16="http://schemas.microsoft.com/office/drawing/2014/main" id="{439FDAC8-010A-354D-D644-B2C4D7BDC575}"/>
                  </a:ext>
                </a:extLst>
              </p:cNvPr>
              <p:cNvSpPr/>
              <p:nvPr/>
            </p:nvSpPr>
            <p:spPr>
              <a:xfrm>
                <a:off x="4016800" y="5104800"/>
                <a:ext cx="1133900" cy="312525"/>
              </a:xfrm>
              <a:custGeom>
                <a:rect l="l" t="t" r="r" b="b"/>
                <a:pathLst>
                  <a:path w="45356" h="12501" extrusionOk="0">
                    <a:moveTo>
                      <a:pt x="2548" y="0"/>
                    </a:moveTo>
                    <a:lnTo>
                      <a:pt x="2418" y="201"/>
                    </a:lnTo>
                    <a:lnTo>
                      <a:pt x="2265" y="460"/>
                    </a:lnTo>
                    <a:lnTo>
                      <a:pt x="2076" y="802"/>
                    </a:lnTo>
                    <a:lnTo>
                      <a:pt x="1840" y="1250"/>
                    </a:lnTo>
                    <a:lnTo>
                      <a:pt x="1592" y="1805"/>
                    </a:lnTo>
                    <a:lnTo>
                      <a:pt x="1463" y="2111"/>
                    </a:lnTo>
                    <a:lnTo>
                      <a:pt x="1333" y="2441"/>
                    </a:lnTo>
                    <a:lnTo>
                      <a:pt x="1203" y="2795"/>
                    </a:lnTo>
                    <a:lnTo>
                      <a:pt x="1062" y="3184"/>
                    </a:lnTo>
                    <a:lnTo>
                      <a:pt x="932" y="3585"/>
                    </a:lnTo>
                    <a:lnTo>
                      <a:pt x="814" y="4022"/>
                    </a:lnTo>
                    <a:lnTo>
                      <a:pt x="684" y="4470"/>
                    </a:lnTo>
                    <a:lnTo>
                      <a:pt x="578" y="4953"/>
                    </a:lnTo>
                    <a:lnTo>
                      <a:pt x="460" y="5449"/>
                    </a:lnTo>
                    <a:lnTo>
                      <a:pt x="366" y="5967"/>
                    </a:lnTo>
                    <a:lnTo>
                      <a:pt x="272" y="6522"/>
                    </a:lnTo>
                    <a:lnTo>
                      <a:pt x="189" y="7088"/>
                    </a:lnTo>
                    <a:lnTo>
                      <a:pt x="130" y="7689"/>
                    </a:lnTo>
                    <a:lnTo>
                      <a:pt x="71" y="8303"/>
                    </a:lnTo>
                    <a:lnTo>
                      <a:pt x="36" y="8951"/>
                    </a:lnTo>
                    <a:lnTo>
                      <a:pt x="12" y="9612"/>
                    </a:lnTo>
                    <a:lnTo>
                      <a:pt x="0" y="10296"/>
                    </a:lnTo>
                    <a:lnTo>
                      <a:pt x="12" y="11003"/>
                    </a:lnTo>
                    <a:lnTo>
                      <a:pt x="47" y="11746"/>
                    </a:lnTo>
                    <a:lnTo>
                      <a:pt x="106" y="12501"/>
                    </a:lnTo>
                    <a:lnTo>
                      <a:pt x="45144" y="12501"/>
                    </a:lnTo>
                    <a:lnTo>
                      <a:pt x="45167" y="12336"/>
                    </a:lnTo>
                    <a:lnTo>
                      <a:pt x="45226" y="12053"/>
                    </a:lnTo>
                    <a:lnTo>
                      <a:pt x="45285" y="11652"/>
                    </a:lnTo>
                    <a:lnTo>
                      <a:pt x="45332" y="11156"/>
                    </a:lnTo>
                    <a:lnTo>
                      <a:pt x="45344" y="10873"/>
                    </a:lnTo>
                    <a:lnTo>
                      <a:pt x="45356" y="10579"/>
                    </a:lnTo>
                    <a:lnTo>
                      <a:pt x="45356" y="10260"/>
                    </a:lnTo>
                    <a:lnTo>
                      <a:pt x="45344" y="9930"/>
                    </a:lnTo>
                    <a:lnTo>
                      <a:pt x="45321" y="9588"/>
                    </a:lnTo>
                    <a:lnTo>
                      <a:pt x="45285" y="9234"/>
                    </a:lnTo>
                    <a:lnTo>
                      <a:pt x="45226" y="8869"/>
                    </a:lnTo>
                    <a:lnTo>
                      <a:pt x="45156" y="8491"/>
                    </a:lnTo>
                    <a:lnTo>
                      <a:pt x="45061" y="8114"/>
                    </a:lnTo>
                    <a:lnTo>
                      <a:pt x="44955" y="7725"/>
                    </a:lnTo>
                    <a:lnTo>
                      <a:pt x="44825" y="7347"/>
                    </a:lnTo>
                    <a:lnTo>
                      <a:pt x="44660" y="6958"/>
                    </a:lnTo>
                    <a:lnTo>
                      <a:pt x="44483" y="6569"/>
                    </a:lnTo>
                    <a:lnTo>
                      <a:pt x="44271" y="6180"/>
                    </a:lnTo>
                    <a:lnTo>
                      <a:pt x="44153" y="5991"/>
                    </a:lnTo>
                    <a:lnTo>
                      <a:pt x="44023" y="5802"/>
                    </a:lnTo>
                    <a:lnTo>
                      <a:pt x="43894" y="5614"/>
                    </a:lnTo>
                    <a:lnTo>
                      <a:pt x="43752" y="5437"/>
                    </a:lnTo>
                    <a:lnTo>
                      <a:pt x="43611" y="5248"/>
                    </a:lnTo>
                    <a:lnTo>
                      <a:pt x="43446" y="5071"/>
                    </a:lnTo>
                    <a:lnTo>
                      <a:pt x="43280" y="4894"/>
                    </a:lnTo>
                    <a:lnTo>
                      <a:pt x="43115" y="4717"/>
                    </a:lnTo>
                    <a:lnTo>
                      <a:pt x="42927" y="4541"/>
                    </a:lnTo>
                    <a:lnTo>
                      <a:pt x="42738" y="4375"/>
                    </a:lnTo>
                    <a:lnTo>
                      <a:pt x="42537" y="4210"/>
                    </a:lnTo>
                    <a:lnTo>
                      <a:pt x="42325" y="4045"/>
                    </a:lnTo>
                    <a:lnTo>
                      <a:pt x="42101" y="3880"/>
                    </a:lnTo>
                    <a:lnTo>
                      <a:pt x="41865" y="3727"/>
                    </a:lnTo>
                    <a:lnTo>
                      <a:pt x="41629" y="3585"/>
                    </a:lnTo>
                    <a:lnTo>
                      <a:pt x="41370" y="3432"/>
                    </a:lnTo>
                    <a:lnTo>
                      <a:pt x="41111" y="3290"/>
                    </a:lnTo>
                    <a:lnTo>
                      <a:pt x="40839" y="3161"/>
                    </a:lnTo>
                    <a:lnTo>
                      <a:pt x="40544" y="3031"/>
                    </a:lnTo>
                    <a:lnTo>
                      <a:pt x="40250" y="2901"/>
                    </a:lnTo>
                    <a:lnTo>
                      <a:pt x="39813" y="2736"/>
                    </a:lnTo>
                    <a:lnTo>
                      <a:pt x="39353" y="2583"/>
                    </a:lnTo>
                    <a:lnTo>
                      <a:pt x="38905" y="2441"/>
                    </a:lnTo>
                    <a:lnTo>
                      <a:pt x="38445" y="2323"/>
                    </a:lnTo>
                    <a:lnTo>
                      <a:pt x="37997" y="2217"/>
                    </a:lnTo>
                    <a:lnTo>
                      <a:pt x="37537" y="2123"/>
                    </a:lnTo>
                    <a:lnTo>
                      <a:pt x="37077" y="2052"/>
                    </a:lnTo>
                    <a:lnTo>
                      <a:pt x="36617" y="1981"/>
                    </a:lnTo>
                    <a:lnTo>
                      <a:pt x="36169" y="1934"/>
                    </a:lnTo>
                    <a:lnTo>
                      <a:pt x="35721" y="1887"/>
                    </a:lnTo>
                    <a:lnTo>
                      <a:pt x="35285" y="1864"/>
                    </a:lnTo>
                    <a:lnTo>
                      <a:pt x="34848" y="1840"/>
                    </a:lnTo>
                    <a:lnTo>
                      <a:pt x="34424" y="1828"/>
                    </a:lnTo>
                    <a:lnTo>
                      <a:pt x="33999" y="1816"/>
                    </a:lnTo>
                    <a:lnTo>
                      <a:pt x="33197" y="1828"/>
                    </a:lnTo>
                    <a:lnTo>
                      <a:pt x="32443" y="1864"/>
                    </a:lnTo>
                    <a:lnTo>
                      <a:pt x="31747" y="1911"/>
                    </a:lnTo>
                    <a:lnTo>
                      <a:pt x="31122" y="1981"/>
                    </a:lnTo>
                    <a:lnTo>
                      <a:pt x="30579" y="2040"/>
                    </a:lnTo>
                    <a:lnTo>
                      <a:pt x="30119" y="2111"/>
                    </a:lnTo>
                    <a:lnTo>
                      <a:pt x="29754" y="2170"/>
                    </a:lnTo>
                    <a:lnTo>
                      <a:pt x="29365" y="2241"/>
                    </a:lnTo>
                    <a:lnTo>
                      <a:pt x="29341" y="2253"/>
                    </a:lnTo>
                    <a:lnTo>
                      <a:pt x="2548" y="0"/>
                    </a:lnTo>
                    <a:close/>
                  </a:path>
                </a:pathLst>
              </a:custGeom>
              <a:solidFill>
                <a:srgbClr val="A831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382;p21">
                <a:extLst>
                  <a:ext uri="{FF2B5EF4-FFF2-40B4-BE49-F238E27FC236}">
                    <a16:creationId xmlns:a16="http://schemas.microsoft.com/office/drawing/2014/main" id="{930C7894-6AEA-5A0D-FA2E-5104229933E4}"/>
                  </a:ext>
                </a:extLst>
              </p:cNvPr>
              <p:cNvSpPr/>
              <p:nvPr/>
            </p:nvSpPr>
            <p:spPr>
              <a:xfrm>
                <a:off x="4018850" y="5417025"/>
                <a:ext cx="1126250" cy="59850"/>
              </a:xfrm>
              <a:custGeom>
                <a:rect l="l" t="t" r="r" b="b"/>
                <a:pathLst>
                  <a:path w="45050" h="2394" extrusionOk="0">
                    <a:moveTo>
                      <a:pt x="24" y="0"/>
                    </a:moveTo>
                    <a:lnTo>
                      <a:pt x="1" y="2394"/>
                    </a:lnTo>
                    <a:lnTo>
                      <a:pt x="45026" y="2394"/>
                    </a:lnTo>
                    <a:lnTo>
                      <a:pt x="45050" y="0"/>
                    </a:lnTo>
                    <a:close/>
                  </a:path>
                </a:pathLst>
              </a:custGeom>
              <a:solidFill>
                <a:srgbClr val="B7B7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383;p21">
                <a:extLst>
                  <a:ext uri="{FF2B5EF4-FFF2-40B4-BE49-F238E27FC236}">
                    <a16:creationId xmlns:a16="http://schemas.microsoft.com/office/drawing/2014/main" id="{B55A6328-7587-C1E3-D168-EABF654EA020}"/>
                  </a:ext>
                </a:extLst>
              </p:cNvPr>
              <p:cNvSpPr/>
              <p:nvPr/>
            </p:nvSpPr>
            <p:spPr>
              <a:xfrm>
                <a:off x="4627075" y="5150200"/>
                <a:ext cx="523625" cy="267125"/>
              </a:xfrm>
              <a:custGeom>
                <a:rect l="l" t="t" r="r" b="b"/>
                <a:pathLst>
                  <a:path w="20945" h="10685" extrusionOk="0">
                    <a:moveTo>
                      <a:pt x="9588" y="0"/>
                    </a:moveTo>
                    <a:lnTo>
                      <a:pt x="8786" y="12"/>
                    </a:lnTo>
                    <a:lnTo>
                      <a:pt x="8032" y="48"/>
                    </a:lnTo>
                    <a:lnTo>
                      <a:pt x="7336" y="95"/>
                    </a:lnTo>
                    <a:lnTo>
                      <a:pt x="6711" y="165"/>
                    </a:lnTo>
                    <a:lnTo>
                      <a:pt x="6168" y="224"/>
                    </a:lnTo>
                    <a:lnTo>
                      <a:pt x="5708" y="295"/>
                    </a:lnTo>
                    <a:lnTo>
                      <a:pt x="5343" y="354"/>
                    </a:lnTo>
                    <a:lnTo>
                      <a:pt x="4954" y="425"/>
                    </a:lnTo>
                    <a:lnTo>
                      <a:pt x="4930" y="437"/>
                    </a:lnTo>
                    <a:lnTo>
                      <a:pt x="4883" y="448"/>
                    </a:lnTo>
                    <a:lnTo>
                      <a:pt x="4718" y="496"/>
                    </a:lnTo>
                    <a:lnTo>
                      <a:pt x="4482" y="578"/>
                    </a:lnTo>
                    <a:lnTo>
                      <a:pt x="4329" y="637"/>
                    </a:lnTo>
                    <a:lnTo>
                      <a:pt x="4164" y="720"/>
                    </a:lnTo>
                    <a:lnTo>
                      <a:pt x="3987" y="802"/>
                    </a:lnTo>
                    <a:lnTo>
                      <a:pt x="3786" y="920"/>
                    </a:lnTo>
                    <a:lnTo>
                      <a:pt x="3586" y="1050"/>
                    </a:lnTo>
                    <a:lnTo>
                      <a:pt x="3373" y="1203"/>
                    </a:lnTo>
                    <a:lnTo>
                      <a:pt x="3149" y="1368"/>
                    </a:lnTo>
                    <a:lnTo>
                      <a:pt x="2925" y="1569"/>
                    </a:lnTo>
                    <a:lnTo>
                      <a:pt x="2701" y="1781"/>
                    </a:lnTo>
                    <a:lnTo>
                      <a:pt x="2465" y="2029"/>
                    </a:lnTo>
                    <a:lnTo>
                      <a:pt x="2230" y="2300"/>
                    </a:lnTo>
                    <a:lnTo>
                      <a:pt x="2006" y="2607"/>
                    </a:lnTo>
                    <a:lnTo>
                      <a:pt x="1781" y="2937"/>
                    </a:lnTo>
                    <a:lnTo>
                      <a:pt x="1557" y="3302"/>
                    </a:lnTo>
                    <a:lnTo>
                      <a:pt x="1345" y="3703"/>
                    </a:lnTo>
                    <a:lnTo>
                      <a:pt x="1145" y="4140"/>
                    </a:lnTo>
                    <a:lnTo>
                      <a:pt x="944" y="4600"/>
                    </a:lnTo>
                    <a:lnTo>
                      <a:pt x="767" y="5107"/>
                    </a:lnTo>
                    <a:lnTo>
                      <a:pt x="602" y="5661"/>
                    </a:lnTo>
                    <a:lnTo>
                      <a:pt x="449" y="6239"/>
                    </a:lnTo>
                    <a:lnTo>
                      <a:pt x="319" y="6864"/>
                    </a:lnTo>
                    <a:lnTo>
                      <a:pt x="213" y="7536"/>
                    </a:lnTo>
                    <a:lnTo>
                      <a:pt x="166" y="7890"/>
                    </a:lnTo>
                    <a:lnTo>
                      <a:pt x="119" y="8255"/>
                    </a:lnTo>
                    <a:lnTo>
                      <a:pt x="83" y="8633"/>
                    </a:lnTo>
                    <a:lnTo>
                      <a:pt x="48" y="9010"/>
                    </a:lnTo>
                    <a:lnTo>
                      <a:pt x="24" y="9411"/>
                    </a:lnTo>
                    <a:lnTo>
                      <a:pt x="12" y="9824"/>
                    </a:lnTo>
                    <a:lnTo>
                      <a:pt x="1" y="10248"/>
                    </a:lnTo>
                    <a:lnTo>
                      <a:pt x="1" y="10685"/>
                    </a:lnTo>
                    <a:lnTo>
                      <a:pt x="20733" y="10685"/>
                    </a:lnTo>
                    <a:lnTo>
                      <a:pt x="20756" y="10520"/>
                    </a:lnTo>
                    <a:lnTo>
                      <a:pt x="20815" y="10237"/>
                    </a:lnTo>
                    <a:lnTo>
                      <a:pt x="20874" y="9836"/>
                    </a:lnTo>
                    <a:lnTo>
                      <a:pt x="20921" y="9340"/>
                    </a:lnTo>
                    <a:lnTo>
                      <a:pt x="20933" y="9057"/>
                    </a:lnTo>
                    <a:lnTo>
                      <a:pt x="20945" y="8763"/>
                    </a:lnTo>
                    <a:lnTo>
                      <a:pt x="20945" y="8444"/>
                    </a:lnTo>
                    <a:lnTo>
                      <a:pt x="20933" y="8114"/>
                    </a:lnTo>
                    <a:lnTo>
                      <a:pt x="20910" y="7772"/>
                    </a:lnTo>
                    <a:lnTo>
                      <a:pt x="20874" y="7418"/>
                    </a:lnTo>
                    <a:lnTo>
                      <a:pt x="20815" y="7053"/>
                    </a:lnTo>
                    <a:lnTo>
                      <a:pt x="20745" y="6675"/>
                    </a:lnTo>
                    <a:lnTo>
                      <a:pt x="20650" y="6298"/>
                    </a:lnTo>
                    <a:lnTo>
                      <a:pt x="20544" y="5909"/>
                    </a:lnTo>
                    <a:lnTo>
                      <a:pt x="20414" y="5531"/>
                    </a:lnTo>
                    <a:lnTo>
                      <a:pt x="20249" y="5142"/>
                    </a:lnTo>
                    <a:lnTo>
                      <a:pt x="20072" y="4753"/>
                    </a:lnTo>
                    <a:lnTo>
                      <a:pt x="19860" y="4364"/>
                    </a:lnTo>
                    <a:lnTo>
                      <a:pt x="19742" y="4175"/>
                    </a:lnTo>
                    <a:lnTo>
                      <a:pt x="19612" y="3986"/>
                    </a:lnTo>
                    <a:lnTo>
                      <a:pt x="19483" y="3798"/>
                    </a:lnTo>
                    <a:lnTo>
                      <a:pt x="19341" y="3621"/>
                    </a:lnTo>
                    <a:lnTo>
                      <a:pt x="19200" y="3432"/>
                    </a:lnTo>
                    <a:lnTo>
                      <a:pt x="19035" y="3255"/>
                    </a:lnTo>
                    <a:lnTo>
                      <a:pt x="18869" y="3078"/>
                    </a:lnTo>
                    <a:lnTo>
                      <a:pt x="18704" y="2901"/>
                    </a:lnTo>
                    <a:lnTo>
                      <a:pt x="18516" y="2725"/>
                    </a:lnTo>
                    <a:lnTo>
                      <a:pt x="18327" y="2559"/>
                    </a:lnTo>
                    <a:lnTo>
                      <a:pt x="18126" y="2394"/>
                    </a:lnTo>
                    <a:lnTo>
                      <a:pt x="17914" y="2229"/>
                    </a:lnTo>
                    <a:lnTo>
                      <a:pt x="17690" y="2064"/>
                    </a:lnTo>
                    <a:lnTo>
                      <a:pt x="17454" y="1911"/>
                    </a:lnTo>
                    <a:lnTo>
                      <a:pt x="17218" y="1769"/>
                    </a:lnTo>
                    <a:lnTo>
                      <a:pt x="16959" y="1616"/>
                    </a:lnTo>
                    <a:lnTo>
                      <a:pt x="16700" y="1474"/>
                    </a:lnTo>
                    <a:lnTo>
                      <a:pt x="16428" y="1345"/>
                    </a:lnTo>
                    <a:lnTo>
                      <a:pt x="16133" y="1215"/>
                    </a:lnTo>
                    <a:lnTo>
                      <a:pt x="15839" y="1085"/>
                    </a:lnTo>
                    <a:lnTo>
                      <a:pt x="15402" y="920"/>
                    </a:lnTo>
                    <a:lnTo>
                      <a:pt x="14942" y="767"/>
                    </a:lnTo>
                    <a:lnTo>
                      <a:pt x="14494" y="625"/>
                    </a:lnTo>
                    <a:lnTo>
                      <a:pt x="14034" y="507"/>
                    </a:lnTo>
                    <a:lnTo>
                      <a:pt x="13586" y="401"/>
                    </a:lnTo>
                    <a:lnTo>
                      <a:pt x="13126" y="307"/>
                    </a:lnTo>
                    <a:lnTo>
                      <a:pt x="12666" y="236"/>
                    </a:lnTo>
                    <a:lnTo>
                      <a:pt x="12206" y="165"/>
                    </a:lnTo>
                    <a:lnTo>
                      <a:pt x="11758" y="118"/>
                    </a:lnTo>
                    <a:lnTo>
                      <a:pt x="11310" y="71"/>
                    </a:lnTo>
                    <a:lnTo>
                      <a:pt x="10874" y="48"/>
                    </a:lnTo>
                    <a:lnTo>
                      <a:pt x="10437" y="24"/>
                    </a:lnTo>
                    <a:lnTo>
                      <a:pt x="10013" y="12"/>
                    </a:lnTo>
                    <a:lnTo>
                      <a:pt x="9588" y="0"/>
                    </a:lnTo>
                    <a:close/>
                  </a:path>
                </a:pathLst>
              </a:custGeom>
              <a:solidFill>
                <a:srgbClr val="B7B7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384;p21">
                <a:extLst>
                  <a:ext uri="{FF2B5EF4-FFF2-40B4-BE49-F238E27FC236}">
                    <a16:creationId xmlns:a16="http://schemas.microsoft.com/office/drawing/2014/main" id="{3FEE4279-1C7B-BBE3-2189-8264378F9280}"/>
                  </a:ext>
                </a:extLst>
              </p:cNvPr>
              <p:cNvSpPr/>
              <p:nvPr/>
            </p:nvSpPr>
            <p:spPr>
              <a:xfrm>
                <a:off x="3915975" y="3144200"/>
                <a:ext cx="759175" cy="1994225"/>
              </a:xfrm>
              <a:custGeom>
                <a:rect l="l" t="t" r="r" b="b"/>
                <a:pathLst>
                  <a:path w="30367" h="79769" extrusionOk="0">
                    <a:moveTo>
                      <a:pt x="30367" y="1"/>
                    </a:moveTo>
                    <a:lnTo>
                      <a:pt x="2819" y="590"/>
                    </a:lnTo>
                    <a:lnTo>
                      <a:pt x="0" y="76054"/>
                    </a:lnTo>
                    <a:lnTo>
                      <a:pt x="189" y="76136"/>
                    </a:lnTo>
                    <a:lnTo>
                      <a:pt x="719" y="76372"/>
                    </a:lnTo>
                    <a:lnTo>
                      <a:pt x="1557" y="76702"/>
                    </a:lnTo>
                    <a:lnTo>
                      <a:pt x="2087" y="76903"/>
                    </a:lnTo>
                    <a:lnTo>
                      <a:pt x="2677" y="77127"/>
                    </a:lnTo>
                    <a:lnTo>
                      <a:pt x="3337" y="77351"/>
                    </a:lnTo>
                    <a:lnTo>
                      <a:pt x="4045" y="77599"/>
                    </a:lnTo>
                    <a:lnTo>
                      <a:pt x="4812" y="77835"/>
                    </a:lnTo>
                    <a:lnTo>
                      <a:pt x="5625" y="78082"/>
                    </a:lnTo>
                    <a:lnTo>
                      <a:pt x="6474" y="78330"/>
                    </a:lnTo>
                    <a:lnTo>
                      <a:pt x="7371" y="78566"/>
                    </a:lnTo>
                    <a:lnTo>
                      <a:pt x="8314" y="78790"/>
                    </a:lnTo>
                    <a:lnTo>
                      <a:pt x="9269" y="79002"/>
                    </a:lnTo>
                    <a:lnTo>
                      <a:pt x="10260" y="79203"/>
                    </a:lnTo>
                    <a:lnTo>
                      <a:pt x="11274" y="79368"/>
                    </a:lnTo>
                    <a:lnTo>
                      <a:pt x="11793" y="79450"/>
                    </a:lnTo>
                    <a:lnTo>
                      <a:pt x="12312" y="79521"/>
                    </a:lnTo>
                    <a:lnTo>
                      <a:pt x="12831" y="79580"/>
                    </a:lnTo>
                    <a:lnTo>
                      <a:pt x="13362" y="79639"/>
                    </a:lnTo>
                    <a:lnTo>
                      <a:pt x="13880" y="79686"/>
                    </a:lnTo>
                    <a:lnTo>
                      <a:pt x="14411" y="79721"/>
                    </a:lnTo>
                    <a:lnTo>
                      <a:pt x="14942" y="79745"/>
                    </a:lnTo>
                    <a:lnTo>
                      <a:pt x="15472" y="79769"/>
                    </a:lnTo>
                    <a:lnTo>
                      <a:pt x="16546" y="79769"/>
                    </a:lnTo>
                    <a:lnTo>
                      <a:pt x="17076" y="79757"/>
                    </a:lnTo>
                    <a:lnTo>
                      <a:pt x="17607" y="79733"/>
                    </a:lnTo>
                    <a:lnTo>
                      <a:pt x="18138" y="79686"/>
                    </a:lnTo>
                    <a:lnTo>
                      <a:pt x="18657" y="79639"/>
                    </a:lnTo>
                    <a:lnTo>
                      <a:pt x="19187" y="79580"/>
                    </a:lnTo>
                    <a:lnTo>
                      <a:pt x="19706" y="79497"/>
                    </a:lnTo>
                    <a:lnTo>
                      <a:pt x="20225" y="79403"/>
                    </a:lnTo>
                    <a:lnTo>
                      <a:pt x="20732" y="79297"/>
                    </a:lnTo>
                    <a:lnTo>
                      <a:pt x="21239" y="79179"/>
                    </a:lnTo>
                    <a:lnTo>
                      <a:pt x="21746" y="79037"/>
                    </a:lnTo>
                    <a:lnTo>
                      <a:pt x="22242" y="78884"/>
                    </a:lnTo>
                    <a:lnTo>
                      <a:pt x="22725" y="78719"/>
                    </a:lnTo>
                    <a:lnTo>
                      <a:pt x="23209" y="78530"/>
                    </a:lnTo>
                    <a:lnTo>
                      <a:pt x="23680" y="78330"/>
                    </a:lnTo>
                    <a:lnTo>
                      <a:pt x="24152" y="78106"/>
                    </a:lnTo>
                    <a:lnTo>
                      <a:pt x="24612" y="77870"/>
                    </a:lnTo>
                    <a:lnTo>
                      <a:pt x="25060" y="77611"/>
                    </a:lnTo>
                    <a:lnTo>
                      <a:pt x="25496" y="77327"/>
                    </a:lnTo>
                    <a:lnTo>
                      <a:pt x="30367" y="1"/>
                    </a:lnTo>
                    <a:close/>
                  </a:path>
                </a:pathLst>
              </a:custGeom>
              <a:solidFill>
                <a:srgbClr val="366E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385;p21">
                <a:extLst>
                  <a:ext uri="{FF2B5EF4-FFF2-40B4-BE49-F238E27FC236}">
                    <a16:creationId xmlns:a16="http://schemas.microsoft.com/office/drawing/2014/main" id="{0E3689D5-DE4D-4352-B1B2-36A6B94017AD}"/>
                  </a:ext>
                </a:extLst>
              </p:cNvPr>
              <p:cNvSpPr/>
              <p:nvPr/>
            </p:nvSpPr>
            <p:spPr>
              <a:xfrm>
                <a:off x="3838425" y="4787275"/>
                <a:ext cx="727650" cy="404225"/>
              </a:xfrm>
              <a:custGeom>
                <a:rect l="l" t="t" r="r" b="b"/>
                <a:pathLst>
                  <a:path w="29105" h="16169" extrusionOk="0">
                    <a:moveTo>
                      <a:pt x="979" y="0"/>
                    </a:moveTo>
                    <a:lnTo>
                      <a:pt x="1" y="11097"/>
                    </a:lnTo>
                    <a:lnTo>
                      <a:pt x="142" y="11192"/>
                    </a:lnTo>
                    <a:lnTo>
                      <a:pt x="531" y="11475"/>
                    </a:lnTo>
                    <a:lnTo>
                      <a:pt x="826" y="11675"/>
                    </a:lnTo>
                    <a:lnTo>
                      <a:pt x="1180" y="11911"/>
                    </a:lnTo>
                    <a:lnTo>
                      <a:pt x="1593" y="12159"/>
                    </a:lnTo>
                    <a:lnTo>
                      <a:pt x="2064" y="12442"/>
                    </a:lnTo>
                    <a:lnTo>
                      <a:pt x="2595" y="12737"/>
                    </a:lnTo>
                    <a:lnTo>
                      <a:pt x="3185" y="13043"/>
                    </a:lnTo>
                    <a:lnTo>
                      <a:pt x="3821" y="13362"/>
                    </a:lnTo>
                    <a:lnTo>
                      <a:pt x="4529" y="13680"/>
                    </a:lnTo>
                    <a:lnTo>
                      <a:pt x="5284" y="13998"/>
                    </a:lnTo>
                    <a:lnTo>
                      <a:pt x="6086" y="14317"/>
                    </a:lnTo>
                    <a:lnTo>
                      <a:pt x="6510" y="14470"/>
                    </a:lnTo>
                    <a:lnTo>
                      <a:pt x="6947" y="14623"/>
                    </a:lnTo>
                    <a:lnTo>
                      <a:pt x="7395" y="14777"/>
                    </a:lnTo>
                    <a:lnTo>
                      <a:pt x="7855" y="14918"/>
                    </a:lnTo>
                    <a:lnTo>
                      <a:pt x="8326" y="15048"/>
                    </a:lnTo>
                    <a:lnTo>
                      <a:pt x="8810" y="15190"/>
                    </a:lnTo>
                    <a:lnTo>
                      <a:pt x="9317" y="15319"/>
                    </a:lnTo>
                    <a:lnTo>
                      <a:pt x="9824" y="15437"/>
                    </a:lnTo>
                    <a:lnTo>
                      <a:pt x="10343" y="15543"/>
                    </a:lnTo>
                    <a:lnTo>
                      <a:pt x="10874" y="15649"/>
                    </a:lnTo>
                    <a:lnTo>
                      <a:pt x="11428" y="15756"/>
                    </a:lnTo>
                    <a:lnTo>
                      <a:pt x="11982" y="15838"/>
                    </a:lnTo>
                    <a:lnTo>
                      <a:pt x="12548" y="15921"/>
                    </a:lnTo>
                    <a:lnTo>
                      <a:pt x="13126" y="15991"/>
                    </a:lnTo>
                    <a:lnTo>
                      <a:pt x="13716" y="16050"/>
                    </a:lnTo>
                    <a:lnTo>
                      <a:pt x="14317" y="16098"/>
                    </a:lnTo>
                    <a:lnTo>
                      <a:pt x="14930" y="16133"/>
                    </a:lnTo>
                    <a:lnTo>
                      <a:pt x="15555" y="16157"/>
                    </a:lnTo>
                    <a:lnTo>
                      <a:pt x="16192" y="16168"/>
                    </a:lnTo>
                    <a:lnTo>
                      <a:pt x="16829" y="16168"/>
                    </a:lnTo>
                    <a:lnTo>
                      <a:pt x="17489" y="16157"/>
                    </a:lnTo>
                    <a:lnTo>
                      <a:pt x="18150" y="16121"/>
                    </a:lnTo>
                    <a:lnTo>
                      <a:pt x="18834" y="16074"/>
                    </a:lnTo>
                    <a:lnTo>
                      <a:pt x="19518" y="16015"/>
                    </a:lnTo>
                    <a:lnTo>
                      <a:pt x="20202" y="15944"/>
                    </a:lnTo>
                    <a:lnTo>
                      <a:pt x="20909" y="15850"/>
                    </a:lnTo>
                    <a:lnTo>
                      <a:pt x="21629" y="15732"/>
                    </a:lnTo>
                    <a:lnTo>
                      <a:pt x="22348" y="15602"/>
                    </a:lnTo>
                    <a:lnTo>
                      <a:pt x="23079" y="15461"/>
                    </a:lnTo>
                    <a:lnTo>
                      <a:pt x="23822" y="15296"/>
                    </a:lnTo>
                    <a:lnTo>
                      <a:pt x="24565" y="15107"/>
                    </a:lnTo>
                    <a:lnTo>
                      <a:pt x="25332" y="14895"/>
                    </a:lnTo>
                    <a:lnTo>
                      <a:pt x="26098" y="14671"/>
                    </a:lnTo>
                    <a:lnTo>
                      <a:pt x="26877" y="14423"/>
                    </a:lnTo>
                    <a:lnTo>
                      <a:pt x="27655" y="14152"/>
                    </a:lnTo>
                    <a:lnTo>
                      <a:pt x="28445" y="13857"/>
                    </a:lnTo>
                    <a:lnTo>
                      <a:pt x="29106" y="3538"/>
                    </a:lnTo>
                    <a:lnTo>
                      <a:pt x="28940" y="3562"/>
                    </a:lnTo>
                    <a:lnTo>
                      <a:pt x="28457" y="3644"/>
                    </a:lnTo>
                    <a:lnTo>
                      <a:pt x="27679" y="3762"/>
                    </a:lnTo>
                    <a:lnTo>
                      <a:pt x="27183" y="3821"/>
                    </a:lnTo>
                    <a:lnTo>
                      <a:pt x="26617" y="3880"/>
                    </a:lnTo>
                    <a:lnTo>
                      <a:pt x="26004" y="3939"/>
                    </a:lnTo>
                    <a:lnTo>
                      <a:pt x="25320" y="3998"/>
                    </a:lnTo>
                    <a:lnTo>
                      <a:pt x="24577" y="4057"/>
                    </a:lnTo>
                    <a:lnTo>
                      <a:pt x="23787" y="4104"/>
                    </a:lnTo>
                    <a:lnTo>
                      <a:pt x="22950" y="4140"/>
                    </a:lnTo>
                    <a:lnTo>
                      <a:pt x="22053" y="4163"/>
                    </a:lnTo>
                    <a:lnTo>
                      <a:pt x="21110" y="4175"/>
                    </a:lnTo>
                    <a:lnTo>
                      <a:pt x="20131" y="4163"/>
                    </a:lnTo>
                    <a:lnTo>
                      <a:pt x="19117" y="4140"/>
                    </a:lnTo>
                    <a:lnTo>
                      <a:pt x="18056" y="4092"/>
                    </a:lnTo>
                    <a:lnTo>
                      <a:pt x="16971" y="4022"/>
                    </a:lnTo>
                    <a:lnTo>
                      <a:pt x="15850" y="3927"/>
                    </a:lnTo>
                    <a:lnTo>
                      <a:pt x="14695" y="3809"/>
                    </a:lnTo>
                    <a:lnTo>
                      <a:pt x="13515" y="3656"/>
                    </a:lnTo>
                    <a:lnTo>
                      <a:pt x="12926" y="3562"/>
                    </a:lnTo>
                    <a:lnTo>
                      <a:pt x="12324" y="3467"/>
                    </a:lnTo>
                    <a:lnTo>
                      <a:pt x="11711" y="3361"/>
                    </a:lnTo>
                    <a:lnTo>
                      <a:pt x="11098" y="3243"/>
                    </a:lnTo>
                    <a:lnTo>
                      <a:pt x="10484" y="3125"/>
                    </a:lnTo>
                    <a:lnTo>
                      <a:pt x="9871" y="2996"/>
                    </a:lnTo>
                    <a:lnTo>
                      <a:pt x="9246" y="2854"/>
                    </a:lnTo>
                    <a:lnTo>
                      <a:pt x="8621" y="2701"/>
                    </a:lnTo>
                    <a:lnTo>
                      <a:pt x="7984" y="2536"/>
                    </a:lnTo>
                    <a:lnTo>
                      <a:pt x="7359" y="2359"/>
                    </a:lnTo>
                    <a:lnTo>
                      <a:pt x="6723" y="2182"/>
                    </a:lnTo>
                    <a:lnTo>
                      <a:pt x="6086" y="1981"/>
                    </a:lnTo>
                    <a:lnTo>
                      <a:pt x="5449" y="1781"/>
                    </a:lnTo>
                    <a:lnTo>
                      <a:pt x="4812" y="1557"/>
                    </a:lnTo>
                    <a:lnTo>
                      <a:pt x="4175" y="1333"/>
                    </a:lnTo>
                    <a:lnTo>
                      <a:pt x="3538" y="1085"/>
                    </a:lnTo>
                    <a:lnTo>
                      <a:pt x="2890" y="837"/>
                    </a:lnTo>
                    <a:lnTo>
                      <a:pt x="2253" y="566"/>
                    </a:lnTo>
                    <a:lnTo>
                      <a:pt x="1616" y="295"/>
                    </a:lnTo>
                    <a:lnTo>
                      <a:pt x="979" y="0"/>
                    </a:lnTo>
                    <a:close/>
                  </a:path>
                </a:pathLst>
              </a:custGeom>
              <a:solidFill>
                <a:srgbClr val="1453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386;p21">
                <a:extLst>
                  <a:ext uri="{FF2B5EF4-FFF2-40B4-BE49-F238E27FC236}">
                    <a16:creationId xmlns:a16="http://schemas.microsoft.com/office/drawing/2014/main" id="{B531AC67-5CF3-5E07-8CEC-C0016123DBEB}"/>
                  </a:ext>
                </a:extLst>
              </p:cNvPr>
              <p:cNvSpPr/>
              <p:nvPr/>
            </p:nvSpPr>
            <p:spPr>
              <a:xfrm>
                <a:off x="3391175" y="5104800"/>
                <a:ext cx="1133625" cy="312525"/>
              </a:xfrm>
              <a:custGeom>
                <a:rect l="l" t="t" r="r" b="b"/>
                <a:pathLst>
                  <a:path w="45345" h="12501" extrusionOk="0">
                    <a:moveTo>
                      <a:pt x="2548" y="0"/>
                    </a:moveTo>
                    <a:lnTo>
                      <a:pt x="2406" y="201"/>
                    </a:lnTo>
                    <a:lnTo>
                      <a:pt x="2265" y="460"/>
                    </a:lnTo>
                    <a:lnTo>
                      <a:pt x="2064" y="802"/>
                    </a:lnTo>
                    <a:lnTo>
                      <a:pt x="1840" y="1250"/>
                    </a:lnTo>
                    <a:lnTo>
                      <a:pt x="1593" y="1805"/>
                    </a:lnTo>
                    <a:lnTo>
                      <a:pt x="1451" y="2111"/>
                    </a:lnTo>
                    <a:lnTo>
                      <a:pt x="1321" y="2441"/>
                    </a:lnTo>
                    <a:lnTo>
                      <a:pt x="1192" y="2795"/>
                    </a:lnTo>
                    <a:lnTo>
                      <a:pt x="1062" y="3184"/>
                    </a:lnTo>
                    <a:lnTo>
                      <a:pt x="932" y="3585"/>
                    </a:lnTo>
                    <a:lnTo>
                      <a:pt x="803" y="4022"/>
                    </a:lnTo>
                    <a:lnTo>
                      <a:pt x="685" y="4470"/>
                    </a:lnTo>
                    <a:lnTo>
                      <a:pt x="567" y="4953"/>
                    </a:lnTo>
                    <a:lnTo>
                      <a:pt x="461" y="5449"/>
                    </a:lnTo>
                    <a:lnTo>
                      <a:pt x="354" y="5967"/>
                    </a:lnTo>
                    <a:lnTo>
                      <a:pt x="260" y="6522"/>
                    </a:lnTo>
                    <a:lnTo>
                      <a:pt x="189" y="7088"/>
                    </a:lnTo>
                    <a:lnTo>
                      <a:pt x="119" y="7689"/>
                    </a:lnTo>
                    <a:lnTo>
                      <a:pt x="60" y="8303"/>
                    </a:lnTo>
                    <a:lnTo>
                      <a:pt x="24" y="8951"/>
                    </a:lnTo>
                    <a:lnTo>
                      <a:pt x="1" y="9612"/>
                    </a:lnTo>
                    <a:lnTo>
                      <a:pt x="1" y="10296"/>
                    </a:lnTo>
                    <a:lnTo>
                      <a:pt x="12" y="11003"/>
                    </a:lnTo>
                    <a:lnTo>
                      <a:pt x="36" y="11746"/>
                    </a:lnTo>
                    <a:lnTo>
                      <a:pt x="95" y="12501"/>
                    </a:lnTo>
                    <a:lnTo>
                      <a:pt x="45132" y="12501"/>
                    </a:lnTo>
                    <a:lnTo>
                      <a:pt x="45168" y="12336"/>
                    </a:lnTo>
                    <a:lnTo>
                      <a:pt x="45215" y="12053"/>
                    </a:lnTo>
                    <a:lnTo>
                      <a:pt x="45274" y="11652"/>
                    </a:lnTo>
                    <a:lnTo>
                      <a:pt x="45321" y="11156"/>
                    </a:lnTo>
                    <a:lnTo>
                      <a:pt x="45333" y="10873"/>
                    </a:lnTo>
                    <a:lnTo>
                      <a:pt x="45345" y="10579"/>
                    </a:lnTo>
                    <a:lnTo>
                      <a:pt x="45345" y="10260"/>
                    </a:lnTo>
                    <a:lnTo>
                      <a:pt x="45333" y="9930"/>
                    </a:lnTo>
                    <a:lnTo>
                      <a:pt x="45309" y="9588"/>
                    </a:lnTo>
                    <a:lnTo>
                      <a:pt x="45274" y="9234"/>
                    </a:lnTo>
                    <a:lnTo>
                      <a:pt x="45227" y="8869"/>
                    </a:lnTo>
                    <a:lnTo>
                      <a:pt x="45156" y="8491"/>
                    </a:lnTo>
                    <a:lnTo>
                      <a:pt x="45062" y="8114"/>
                    </a:lnTo>
                    <a:lnTo>
                      <a:pt x="44944" y="7725"/>
                    </a:lnTo>
                    <a:lnTo>
                      <a:pt x="44814" y="7347"/>
                    </a:lnTo>
                    <a:lnTo>
                      <a:pt x="44661" y="6958"/>
                    </a:lnTo>
                    <a:lnTo>
                      <a:pt x="44472" y="6569"/>
                    </a:lnTo>
                    <a:lnTo>
                      <a:pt x="44260" y="6180"/>
                    </a:lnTo>
                    <a:lnTo>
                      <a:pt x="44142" y="5991"/>
                    </a:lnTo>
                    <a:lnTo>
                      <a:pt x="44024" y="5802"/>
                    </a:lnTo>
                    <a:lnTo>
                      <a:pt x="43894" y="5614"/>
                    </a:lnTo>
                    <a:lnTo>
                      <a:pt x="43752" y="5437"/>
                    </a:lnTo>
                    <a:lnTo>
                      <a:pt x="43599" y="5248"/>
                    </a:lnTo>
                    <a:lnTo>
                      <a:pt x="43446" y="5071"/>
                    </a:lnTo>
                    <a:lnTo>
                      <a:pt x="43281" y="4894"/>
                    </a:lnTo>
                    <a:lnTo>
                      <a:pt x="43104" y="4717"/>
                    </a:lnTo>
                    <a:lnTo>
                      <a:pt x="42915" y="4541"/>
                    </a:lnTo>
                    <a:lnTo>
                      <a:pt x="42727" y="4375"/>
                    </a:lnTo>
                    <a:lnTo>
                      <a:pt x="42526" y="4210"/>
                    </a:lnTo>
                    <a:lnTo>
                      <a:pt x="42314" y="4045"/>
                    </a:lnTo>
                    <a:lnTo>
                      <a:pt x="42090" y="3880"/>
                    </a:lnTo>
                    <a:lnTo>
                      <a:pt x="41866" y="3727"/>
                    </a:lnTo>
                    <a:lnTo>
                      <a:pt x="41618" y="3585"/>
                    </a:lnTo>
                    <a:lnTo>
                      <a:pt x="41370" y="3432"/>
                    </a:lnTo>
                    <a:lnTo>
                      <a:pt x="41099" y="3290"/>
                    </a:lnTo>
                    <a:lnTo>
                      <a:pt x="40828" y="3161"/>
                    </a:lnTo>
                    <a:lnTo>
                      <a:pt x="40545" y="3031"/>
                    </a:lnTo>
                    <a:lnTo>
                      <a:pt x="40250" y="2901"/>
                    </a:lnTo>
                    <a:lnTo>
                      <a:pt x="39802" y="2736"/>
                    </a:lnTo>
                    <a:lnTo>
                      <a:pt x="39354" y="2583"/>
                    </a:lnTo>
                    <a:lnTo>
                      <a:pt x="38894" y="2441"/>
                    </a:lnTo>
                    <a:lnTo>
                      <a:pt x="38446" y="2323"/>
                    </a:lnTo>
                    <a:lnTo>
                      <a:pt x="37986" y="2217"/>
                    </a:lnTo>
                    <a:lnTo>
                      <a:pt x="37526" y="2123"/>
                    </a:lnTo>
                    <a:lnTo>
                      <a:pt x="37078" y="2052"/>
                    </a:lnTo>
                    <a:lnTo>
                      <a:pt x="36618" y="1981"/>
                    </a:lnTo>
                    <a:lnTo>
                      <a:pt x="36170" y="1934"/>
                    </a:lnTo>
                    <a:lnTo>
                      <a:pt x="35721" y="1887"/>
                    </a:lnTo>
                    <a:lnTo>
                      <a:pt x="35273" y="1864"/>
                    </a:lnTo>
                    <a:lnTo>
                      <a:pt x="34837" y="1840"/>
                    </a:lnTo>
                    <a:lnTo>
                      <a:pt x="34412" y="1828"/>
                    </a:lnTo>
                    <a:lnTo>
                      <a:pt x="34000" y="1816"/>
                    </a:lnTo>
                    <a:lnTo>
                      <a:pt x="33186" y="1828"/>
                    </a:lnTo>
                    <a:lnTo>
                      <a:pt x="32431" y="1864"/>
                    </a:lnTo>
                    <a:lnTo>
                      <a:pt x="31747" y="1911"/>
                    </a:lnTo>
                    <a:lnTo>
                      <a:pt x="31122" y="1981"/>
                    </a:lnTo>
                    <a:lnTo>
                      <a:pt x="30568" y="2040"/>
                    </a:lnTo>
                    <a:lnTo>
                      <a:pt x="30108" y="2111"/>
                    </a:lnTo>
                    <a:lnTo>
                      <a:pt x="29754" y="2170"/>
                    </a:lnTo>
                    <a:lnTo>
                      <a:pt x="29353" y="2241"/>
                    </a:lnTo>
                    <a:lnTo>
                      <a:pt x="29341" y="2253"/>
                    </a:lnTo>
                    <a:lnTo>
                      <a:pt x="2548" y="0"/>
                    </a:lnTo>
                    <a:close/>
                  </a:path>
                </a:pathLst>
              </a:custGeom>
              <a:solidFill>
                <a:srgbClr val="E76C5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387;p21">
                <a:extLst>
                  <a:ext uri="{FF2B5EF4-FFF2-40B4-BE49-F238E27FC236}">
                    <a16:creationId xmlns:a16="http://schemas.microsoft.com/office/drawing/2014/main" id="{5B35D99A-6367-BA27-1945-47C5ABA9A08B}"/>
                  </a:ext>
                </a:extLst>
              </p:cNvPr>
              <p:cNvSpPr/>
              <p:nvPr/>
            </p:nvSpPr>
            <p:spPr>
              <a:xfrm>
                <a:off x="3392950" y="5417025"/>
                <a:ext cx="1126550" cy="59850"/>
              </a:xfrm>
              <a:custGeom>
                <a:rect l="l" t="t" r="r" b="b"/>
                <a:pathLst>
                  <a:path w="45062" h="2394" extrusionOk="0">
                    <a:moveTo>
                      <a:pt x="24" y="0"/>
                    </a:moveTo>
                    <a:lnTo>
                      <a:pt x="0" y="2394"/>
                    </a:lnTo>
                    <a:lnTo>
                      <a:pt x="45038" y="2394"/>
                    </a:lnTo>
                    <a:lnTo>
                      <a:pt x="45061" y="0"/>
                    </a:ln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388;p21">
                <a:extLst>
                  <a:ext uri="{FF2B5EF4-FFF2-40B4-BE49-F238E27FC236}">
                    <a16:creationId xmlns:a16="http://schemas.microsoft.com/office/drawing/2014/main" id="{BA26A089-9069-C3C8-1C06-418DDDDECD66}"/>
                  </a:ext>
                </a:extLst>
              </p:cNvPr>
              <p:cNvSpPr/>
              <p:nvPr/>
            </p:nvSpPr>
            <p:spPr>
              <a:xfrm>
                <a:off x="4001175" y="5150200"/>
                <a:ext cx="523625" cy="267125"/>
              </a:xfrm>
              <a:custGeom>
                <a:rect l="l" t="t" r="r" b="b"/>
                <a:pathLst>
                  <a:path w="20945" h="10685" extrusionOk="0">
                    <a:moveTo>
                      <a:pt x="9600" y="0"/>
                    </a:moveTo>
                    <a:lnTo>
                      <a:pt x="8786" y="12"/>
                    </a:lnTo>
                    <a:lnTo>
                      <a:pt x="8031" y="48"/>
                    </a:lnTo>
                    <a:lnTo>
                      <a:pt x="7347" y="95"/>
                    </a:lnTo>
                    <a:lnTo>
                      <a:pt x="6722" y="165"/>
                    </a:lnTo>
                    <a:lnTo>
                      <a:pt x="6168" y="224"/>
                    </a:lnTo>
                    <a:lnTo>
                      <a:pt x="5708" y="295"/>
                    </a:lnTo>
                    <a:lnTo>
                      <a:pt x="5354" y="354"/>
                    </a:lnTo>
                    <a:lnTo>
                      <a:pt x="4953" y="425"/>
                    </a:lnTo>
                    <a:lnTo>
                      <a:pt x="4941" y="437"/>
                    </a:lnTo>
                    <a:lnTo>
                      <a:pt x="4883" y="448"/>
                    </a:lnTo>
                    <a:lnTo>
                      <a:pt x="4729" y="496"/>
                    </a:lnTo>
                    <a:lnTo>
                      <a:pt x="4482" y="578"/>
                    </a:lnTo>
                    <a:lnTo>
                      <a:pt x="4328" y="637"/>
                    </a:lnTo>
                    <a:lnTo>
                      <a:pt x="4163" y="720"/>
                    </a:lnTo>
                    <a:lnTo>
                      <a:pt x="3986" y="802"/>
                    </a:lnTo>
                    <a:lnTo>
                      <a:pt x="3798" y="920"/>
                    </a:lnTo>
                    <a:lnTo>
                      <a:pt x="3585" y="1050"/>
                    </a:lnTo>
                    <a:lnTo>
                      <a:pt x="3373" y="1203"/>
                    </a:lnTo>
                    <a:lnTo>
                      <a:pt x="3161" y="1368"/>
                    </a:lnTo>
                    <a:lnTo>
                      <a:pt x="2925" y="1569"/>
                    </a:lnTo>
                    <a:lnTo>
                      <a:pt x="2701" y="1781"/>
                    </a:lnTo>
                    <a:lnTo>
                      <a:pt x="2465" y="2029"/>
                    </a:lnTo>
                    <a:lnTo>
                      <a:pt x="2241" y="2300"/>
                    </a:lnTo>
                    <a:lnTo>
                      <a:pt x="2005" y="2607"/>
                    </a:lnTo>
                    <a:lnTo>
                      <a:pt x="1781" y="2937"/>
                    </a:lnTo>
                    <a:lnTo>
                      <a:pt x="1569" y="3302"/>
                    </a:lnTo>
                    <a:lnTo>
                      <a:pt x="1356" y="3703"/>
                    </a:lnTo>
                    <a:lnTo>
                      <a:pt x="1144" y="4140"/>
                    </a:lnTo>
                    <a:lnTo>
                      <a:pt x="955" y="4600"/>
                    </a:lnTo>
                    <a:lnTo>
                      <a:pt x="779" y="5107"/>
                    </a:lnTo>
                    <a:lnTo>
                      <a:pt x="613" y="5661"/>
                    </a:lnTo>
                    <a:lnTo>
                      <a:pt x="460" y="6239"/>
                    </a:lnTo>
                    <a:lnTo>
                      <a:pt x="330" y="6864"/>
                    </a:lnTo>
                    <a:lnTo>
                      <a:pt x="213" y="7536"/>
                    </a:lnTo>
                    <a:lnTo>
                      <a:pt x="165" y="7890"/>
                    </a:lnTo>
                    <a:lnTo>
                      <a:pt x="130" y="8255"/>
                    </a:lnTo>
                    <a:lnTo>
                      <a:pt x="83" y="8633"/>
                    </a:lnTo>
                    <a:lnTo>
                      <a:pt x="59" y="9010"/>
                    </a:lnTo>
                    <a:lnTo>
                      <a:pt x="36" y="9411"/>
                    </a:lnTo>
                    <a:lnTo>
                      <a:pt x="12" y="9824"/>
                    </a:lnTo>
                    <a:lnTo>
                      <a:pt x="12" y="10248"/>
                    </a:lnTo>
                    <a:lnTo>
                      <a:pt x="0" y="10685"/>
                    </a:lnTo>
                    <a:lnTo>
                      <a:pt x="20732" y="10685"/>
                    </a:lnTo>
                    <a:lnTo>
                      <a:pt x="20768" y="10520"/>
                    </a:lnTo>
                    <a:lnTo>
                      <a:pt x="20815" y="10237"/>
                    </a:lnTo>
                    <a:lnTo>
                      <a:pt x="20874" y="9836"/>
                    </a:lnTo>
                    <a:lnTo>
                      <a:pt x="20921" y="9340"/>
                    </a:lnTo>
                    <a:lnTo>
                      <a:pt x="20933" y="9057"/>
                    </a:lnTo>
                    <a:lnTo>
                      <a:pt x="20945" y="8763"/>
                    </a:lnTo>
                    <a:lnTo>
                      <a:pt x="20945" y="8444"/>
                    </a:lnTo>
                    <a:lnTo>
                      <a:pt x="20933" y="8114"/>
                    </a:lnTo>
                    <a:lnTo>
                      <a:pt x="20909" y="7772"/>
                    </a:lnTo>
                    <a:lnTo>
                      <a:pt x="20874" y="7418"/>
                    </a:lnTo>
                    <a:lnTo>
                      <a:pt x="20827" y="7053"/>
                    </a:lnTo>
                    <a:lnTo>
                      <a:pt x="20756" y="6675"/>
                    </a:lnTo>
                    <a:lnTo>
                      <a:pt x="20662" y="6298"/>
                    </a:lnTo>
                    <a:lnTo>
                      <a:pt x="20544" y="5909"/>
                    </a:lnTo>
                    <a:lnTo>
                      <a:pt x="20414" y="5531"/>
                    </a:lnTo>
                    <a:lnTo>
                      <a:pt x="20261" y="5142"/>
                    </a:lnTo>
                    <a:lnTo>
                      <a:pt x="20072" y="4753"/>
                    </a:lnTo>
                    <a:lnTo>
                      <a:pt x="19860" y="4364"/>
                    </a:lnTo>
                    <a:lnTo>
                      <a:pt x="19742" y="4175"/>
                    </a:lnTo>
                    <a:lnTo>
                      <a:pt x="19624" y="3986"/>
                    </a:lnTo>
                    <a:lnTo>
                      <a:pt x="19494" y="3798"/>
                    </a:lnTo>
                    <a:lnTo>
                      <a:pt x="19352" y="3621"/>
                    </a:lnTo>
                    <a:lnTo>
                      <a:pt x="19199" y="3432"/>
                    </a:lnTo>
                    <a:lnTo>
                      <a:pt x="19046" y="3255"/>
                    </a:lnTo>
                    <a:lnTo>
                      <a:pt x="18881" y="3078"/>
                    </a:lnTo>
                    <a:lnTo>
                      <a:pt x="18704" y="2901"/>
                    </a:lnTo>
                    <a:lnTo>
                      <a:pt x="18515" y="2725"/>
                    </a:lnTo>
                    <a:lnTo>
                      <a:pt x="18327" y="2559"/>
                    </a:lnTo>
                    <a:lnTo>
                      <a:pt x="18126" y="2394"/>
                    </a:lnTo>
                    <a:lnTo>
                      <a:pt x="17914" y="2229"/>
                    </a:lnTo>
                    <a:lnTo>
                      <a:pt x="17690" y="2064"/>
                    </a:lnTo>
                    <a:lnTo>
                      <a:pt x="17466" y="1911"/>
                    </a:lnTo>
                    <a:lnTo>
                      <a:pt x="17218" y="1769"/>
                    </a:lnTo>
                    <a:lnTo>
                      <a:pt x="16970" y="1616"/>
                    </a:lnTo>
                    <a:lnTo>
                      <a:pt x="16699" y="1474"/>
                    </a:lnTo>
                    <a:lnTo>
                      <a:pt x="16428" y="1345"/>
                    </a:lnTo>
                    <a:lnTo>
                      <a:pt x="16145" y="1215"/>
                    </a:lnTo>
                    <a:lnTo>
                      <a:pt x="15850" y="1085"/>
                    </a:lnTo>
                    <a:lnTo>
                      <a:pt x="15402" y="920"/>
                    </a:lnTo>
                    <a:lnTo>
                      <a:pt x="14954" y="767"/>
                    </a:lnTo>
                    <a:lnTo>
                      <a:pt x="14494" y="625"/>
                    </a:lnTo>
                    <a:lnTo>
                      <a:pt x="14046" y="507"/>
                    </a:lnTo>
                    <a:lnTo>
                      <a:pt x="13586" y="401"/>
                    </a:lnTo>
                    <a:lnTo>
                      <a:pt x="13126" y="307"/>
                    </a:lnTo>
                    <a:lnTo>
                      <a:pt x="12678" y="236"/>
                    </a:lnTo>
                    <a:lnTo>
                      <a:pt x="12218" y="165"/>
                    </a:lnTo>
                    <a:lnTo>
                      <a:pt x="11770" y="118"/>
                    </a:lnTo>
                    <a:lnTo>
                      <a:pt x="11321" y="71"/>
                    </a:lnTo>
                    <a:lnTo>
                      <a:pt x="10873" y="48"/>
                    </a:lnTo>
                    <a:lnTo>
                      <a:pt x="10437" y="24"/>
                    </a:lnTo>
                    <a:lnTo>
                      <a:pt x="10012" y="12"/>
                    </a:lnTo>
                    <a:lnTo>
                      <a:pt x="9600" y="0"/>
                    </a:ln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389;p21">
                <a:extLst>
                  <a:ext uri="{FF2B5EF4-FFF2-40B4-BE49-F238E27FC236}">
                    <a16:creationId xmlns:a16="http://schemas.microsoft.com/office/drawing/2014/main" id="{8E8FB98E-9269-138A-ACD0-278CE2DA6484}"/>
                  </a:ext>
                </a:extLst>
              </p:cNvPr>
              <p:cNvSpPr/>
              <p:nvPr/>
            </p:nvSpPr>
            <p:spPr>
              <a:xfrm>
                <a:off x="3492900" y="3174875"/>
                <a:ext cx="799575" cy="1986250"/>
              </a:xfrm>
              <a:custGeom>
                <a:rect l="l" t="t" r="r" b="b"/>
                <a:pathLst>
                  <a:path w="31983" h="79450" extrusionOk="0">
                    <a:moveTo>
                      <a:pt x="4423" y="0"/>
                    </a:moveTo>
                    <a:lnTo>
                      <a:pt x="0" y="75381"/>
                    </a:lnTo>
                    <a:lnTo>
                      <a:pt x="189" y="75475"/>
                    </a:lnTo>
                    <a:lnTo>
                      <a:pt x="708" y="75711"/>
                    </a:lnTo>
                    <a:lnTo>
                      <a:pt x="1545" y="76065"/>
                    </a:lnTo>
                    <a:lnTo>
                      <a:pt x="2076" y="76277"/>
                    </a:lnTo>
                    <a:lnTo>
                      <a:pt x="2665" y="76513"/>
                    </a:lnTo>
                    <a:lnTo>
                      <a:pt x="3314" y="76749"/>
                    </a:lnTo>
                    <a:lnTo>
                      <a:pt x="4010" y="77009"/>
                    </a:lnTo>
                    <a:lnTo>
                      <a:pt x="4776" y="77268"/>
                    </a:lnTo>
                    <a:lnTo>
                      <a:pt x="5578" y="77527"/>
                    </a:lnTo>
                    <a:lnTo>
                      <a:pt x="6427" y="77799"/>
                    </a:lnTo>
                    <a:lnTo>
                      <a:pt x="7324" y="78046"/>
                    </a:lnTo>
                    <a:lnTo>
                      <a:pt x="8255" y="78294"/>
                    </a:lnTo>
                    <a:lnTo>
                      <a:pt x="9210" y="78530"/>
                    </a:lnTo>
                    <a:lnTo>
                      <a:pt x="10201" y="78742"/>
                    </a:lnTo>
                    <a:lnTo>
                      <a:pt x="11203" y="78943"/>
                    </a:lnTo>
                    <a:lnTo>
                      <a:pt x="11722" y="79025"/>
                    </a:lnTo>
                    <a:lnTo>
                      <a:pt x="12241" y="79108"/>
                    </a:lnTo>
                    <a:lnTo>
                      <a:pt x="12760" y="79178"/>
                    </a:lnTo>
                    <a:lnTo>
                      <a:pt x="13279" y="79249"/>
                    </a:lnTo>
                    <a:lnTo>
                      <a:pt x="13810" y="79308"/>
                    </a:lnTo>
                    <a:lnTo>
                      <a:pt x="14340" y="79355"/>
                    </a:lnTo>
                    <a:lnTo>
                      <a:pt x="14871" y="79391"/>
                    </a:lnTo>
                    <a:lnTo>
                      <a:pt x="15402" y="79426"/>
                    </a:lnTo>
                    <a:lnTo>
                      <a:pt x="15932" y="79438"/>
                    </a:lnTo>
                    <a:lnTo>
                      <a:pt x="16463" y="79450"/>
                    </a:lnTo>
                    <a:lnTo>
                      <a:pt x="16994" y="79450"/>
                    </a:lnTo>
                    <a:lnTo>
                      <a:pt x="17525" y="79426"/>
                    </a:lnTo>
                    <a:lnTo>
                      <a:pt x="18055" y="79403"/>
                    </a:lnTo>
                    <a:lnTo>
                      <a:pt x="18586" y="79367"/>
                    </a:lnTo>
                    <a:lnTo>
                      <a:pt x="19105" y="79308"/>
                    </a:lnTo>
                    <a:lnTo>
                      <a:pt x="19624" y="79249"/>
                    </a:lnTo>
                    <a:lnTo>
                      <a:pt x="20143" y="79167"/>
                    </a:lnTo>
                    <a:lnTo>
                      <a:pt x="20661" y="79072"/>
                    </a:lnTo>
                    <a:lnTo>
                      <a:pt x="21169" y="78954"/>
                    </a:lnTo>
                    <a:lnTo>
                      <a:pt x="21676" y="78836"/>
                    </a:lnTo>
                    <a:lnTo>
                      <a:pt x="22171" y="78695"/>
                    </a:lnTo>
                    <a:lnTo>
                      <a:pt x="22666" y="78530"/>
                    </a:lnTo>
                    <a:lnTo>
                      <a:pt x="23150" y="78353"/>
                    </a:lnTo>
                    <a:lnTo>
                      <a:pt x="23633" y="78164"/>
                    </a:lnTo>
                    <a:lnTo>
                      <a:pt x="24105" y="77952"/>
                    </a:lnTo>
                    <a:lnTo>
                      <a:pt x="24565" y="77716"/>
                    </a:lnTo>
                    <a:lnTo>
                      <a:pt x="25025" y="77468"/>
                    </a:lnTo>
                    <a:lnTo>
                      <a:pt x="25473" y="77197"/>
                    </a:lnTo>
                    <a:lnTo>
                      <a:pt x="31983" y="0"/>
                    </a:lnTo>
                    <a:close/>
                  </a:path>
                </a:pathLst>
              </a:cu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390;p21">
                <a:extLst>
                  <a:ext uri="{FF2B5EF4-FFF2-40B4-BE49-F238E27FC236}">
                    <a16:creationId xmlns:a16="http://schemas.microsoft.com/office/drawing/2014/main" id="{E78D6393-8AF5-C42C-2E77-7B4183D1FEBE}"/>
                  </a:ext>
                </a:extLst>
              </p:cNvPr>
              <p:cNvSpPr/>
              <p:nvPr/>
            </p:nvSpPr>
            <p:spPr>
              <a:xfrm>
                <a:off x="3415050" y="4799950"/>
                <a:ext cx="731500" cy="412775"/>
              </a:xfrm>
              <a:custGeom>
                <a:rect l="l" t="t" r="r" b="b"/>
                <a:pathLst>
                  <a:path w="29259" h="16511" extrusionOk="0">
                    <a:moveTo>
                      <a:pt x="1216" y="0"/>
                    </a:moveTo>
                    <a:lnTo>
                      <a:pt x="1" y="11074"/>
                    </a:lnTo>
                    <a:lnTo>
                      <a:pt x="131" y="11180"/>
                    </a:lnTo>
                    <a:lnTo>
                      <a:pt x="520" y="11475"/>
                    </a:lnTo>
                    <a:lnTo>
                      <a:pt x="803" y="11675"/>
                    </a:lnTo>
                    <a:lnTo>
                      <a:pt x="1157" y="11911"/>
                    </a:lnTo>
                    <a:lnTo>
                      <a:pt x="1569" y="12182"/>
                    </a:lnTo>
                    <a:lnTo>
                      <a:pt x="2029" y="12465"/>
                    </a:lnTo>
                    <a:lnTo>
                      <a:pt x="2560" y="12772"/>
                    </a:lnTo>
                    <a:lnTo>
                      <a:pt x="3138" y="13090"/>
                    </a:lnTo>
                    <a:lnTo>
                      <a:pt x="3775" y="13421"/>
                    </a:lnTo>
                    <a:lnTo>
                      <a:pt x="4470" y="13763"/>
                    </a:lnTo>
                    <a:lnTo>
                      <a:pt x="5213" y="14093"/>
                    </a:lnTo>
                    <a:lnTo>
                      <a:pt x="6015" y="14435"/>
                    </a:lnTo>
                    <a:lnTo>
                      <a:pt x="6440" y="14588"/>
                    </a:lnTo>
                    <a:lnTo>
                      <a:pt x="6864" y="14753"/>
                    </a:lnTo>
                    <a:lnTo>
                      <a:pt x="7312" y="14907"/>
                    </a:lnTo>
                    <a:lnTo>
                      <a:pt x="7772" y="15060"/>
                    </a:lnTo>
                    <a:lnTo>
                      <a:pt x="8244" y="15213"/>
                    </a:lnTo>
                    <a:lnTo>
                      <a:pt x="8728" y="15355"/>
                    </a:lnTo>
                    <a:lnTo>
                      <a:pt x="9223" y="15496"/>
                    </a:lnTo>
                    <a:lnTo>
                      <a:pt x="9730" y="15626"/>
                    </a:lnTo>
                    <a:lnTo>
                      <a:pt x="10249" y="15744"/>
                    </a:lnTo>
                    <a:lnTo>
                      <a:pt x="10780" y="15862"/>
                    </a:lnTo>
                    <a:lnTo>
                      <a:pt x="11322" y="15980"/>
                    </a:lnTo>
                    <a:lnTo>
                      <a:pt x="11876" y="16074"/>
                    </a:lnTo>
                    <a:lnTo>
                      <a:pt x="12442" y="16168"/>
                    </a:lnTo>
                    <a:lnTo>
                      <a:pt x="13020" y="16251"/>
                    </a:lnTo>
                    <a:lnTo>
                      <a:pt x="13610" y="16322"/>
                    </a:lnTo>
                    <a:lnTo>
                      <a:pt x="14211" y="16381"/>
                    </a:lnTo>
                    <a:lnTo>
                      <a:pt x="14825" y="16440"/>
                    </a:lnTo>
                    <a:lnTo>
                      <a:pt x="15450" y="16475"/>
                    </a:lnTo>
                    <a:lnTo>
                      <a:pt x="16075" y="16499"/>
                    </a:lnTo>
                    <a:lnTo>
                      <a:pt x="16723" y="16510"/>
                    </a:lnTo>
                    <a:lnTo>
                      <a:pt x="17372" y="16510"/>
                    </a:lnTo>
                    <a:lnTo>
                      <a:pt x="18044" y="16487"/>
                    </a:lnTo>
                    <a:lnTo>
                      <a:pt x="18716" y="16463"/>
                    </a:lnTo>
                    <a:lnTo>
                      <a:pt x="19400" y="16416"/>
                    </a:lnTo>
                    <a:lnTo>
                      <a:pt x="20096" y="16357"/>
                    </a:lnTo>
                    <a:lnTo>
                      <a:pt x="20804" y="16275"/>
                    </a:lnTo>
                    <a:lnTo>
                      <a:pt x="21523" y="16180"/>
                    </a:lnTo>
                    <a:lnTo>
                      <a:pt x="22242" y="16062"/>
                    </a:lnTo>
                    <a:lnTo>
                      <a:pt x="22985" y="15933"/>
                    </a:lnTo>
                    <a:lnTo>
                      <a:pt x="23728" y="15779"/>
                    </a:lnTo>
                    <a:lnTo>
                      <a:pt x="24483" y="15614"/>
                    </a:lnTo>
                    <a:lnTo>
                      <a:pt x="25238" y="15414"/>
                    </a:lnTo>
                    <a:lnTo>
                      <a:pt x="26016" y="15213"/>
                    </a:lnTo>
                    <a:lnTo>
                      <a:pt x="26794" y="14977"/>
                    </a:lnTo>
                    <a:lnTo>
                      <a:pt x="27585" y="14718"/>
                    </a:lnTo>
                    <a:lnTo>
                      <a:pt x="28386" y="14447"/>
                    </a:lnTo>
                    <a:lnTo>
                      <a:pt x="29259" y="4140"/>
                    </a:lnTo>
                    <a:lnTo>
                      <a:pt x="29082" y="4175"/>
                    </a:lnTo>
                    <a:lnTo>
                      <a:pt x="28563" y="4269"/>
                    </a:lnTo>
                    <a:lnTo>
                      <a:pt x="27738" y="4411"/>
                    </a:lnTo>
                    <a:lnTo>
                      <a:pt x="27219" y="4482"/>
                    </a:lnTo>
                    <a:lnTo>
                      <a:pt x="26629" y="4564"/>
                    </a:lnTo>
                    <a:lnTo>
                      <a:pt x="25981" y="4635"/>
                    </a:lnTo>
                    <a:lnTo>
                      <a:pt x="25273" y="4706"/>
                    </a:lnTo>
                    <a:lnTo>
                      <a:pt x="24495" y="4776"/>
                    </a:lnTo>
                    <a:lnTo>
                      <a:pt x="23669" y="4824"/>
                    </a:lnTo>
                    <a:lnTo>
                      <a:pt x="22797" y="4871"/>
                    </a:lnTo>
                    <a:lnTo>
                      <a:pt x="21877" y="4906"/>
                    </a:lnTo>
                    <a:lnTo>
                      <a:pt x="20910" y="4918"/>
                    </a:lnTo>
                    <a:lnTo>
                      <a:pt x="19907" y="4918"/>
                    </a:lnTo>
                    <a:lnTo>
                      <a:pt x="18870" y="4883"/>
                    </a:lnTo>
                    <a:lnTo>
                      <a:pt x="17796" y="4835"/>
                    </a:lnTo>
                    <a:lnTo>
                      <a:pt x="16700" y="4753"/>
                    </a:lnTo>
                    <a:lnTo>
                      <a:pt x="16134" y="4694"/>
                    </a:lnTo>
                    <a:lnTo>
                      <a:pt x="15568" y="4635"/>
                    </a:lnTo>
                    <a:lnTo>
                      <a:pt x="14990" y="4576"/>
                    </a:lnTo>
                    <a:lnTo>
                      <a:pt x="14412" y="4493"/>
                    </a:lnTo>
                    <a:lnTo>
                      <a:pt x="13834" y="4411"/>
                    </a:lnTo>
                    <a:lnTo>
                      <a:pt x="13244" y="4316"/>
                    </a:lnTo>
                    <a:lnTo>
                      <a:pt x="12655" y="4210"/>
                    </a:lnTo>
                    <a:lnTo>
                      <a:pt x="12053" y="4104"/>
                    </a:lnTo>
                    <a:lnTo>
                      <a:pt x="11452" y="3975"/>
                    </a:lnTo>
                    <a:lnTo>
                      <a:pt x="10850" y="3845"/>
                    </a:lnTo>
                    <a:lnTo>
                      <a:pt x="10249" y="3703"/>
                    </a:lnTo>
                    <a:lnTo>
                      <a:pt x="9647" y="3538"/>
                    </a:lnTo>
                    <a:lnTo>
                      <a:pt x="9034" y="3373"/>
                    </a:lnTo>
                    <a:lnTo>
                      <a:pt x="8433" y="3196"/>
                    </a:lnTo>
                    <a:lnTo>
                      <a:pt x="7820" y="3007"/>
                    </a:lnTo>
                    <a:lnTo>
                      <a:pt x="7218" y="2807"/>
                    </a:lnTo>
                    <a:lnTo>
                      <a:pt x="6605" y="2583"/>
                    </a:lnTo>
                    <a:lnTo>
                      <a:pt x="6003" y="2359"/>
                    </a:lnTo>
                    <a:lnTo>
                      <a:pt x="5390" y="2111"/>
                    </a:lnTo>
                    <a:lnTo>
                      <a:pt x="4789" y="1852"/>
                    </a:lnTo>
                    <a:lnTo>
                      <a:pt x="4187" y="1581"/>
                    </a:lnTo>
                    <a:lnTo>
                      <a:pt x="3586" y="1297"/>
                    </a:lnTo>
                    <a:lnTo>
                      <a:pt x="2984" y="991"/>
                    </a:lnTo>
                    <a:lnTo>
                      <a:pt x="2395" y="684"/>
                    </a:lnTo>
                    <a:lnTo>
                      <a:pt x="1805" y="354"/>
                    </a:lnTo>
                    <a:lnTo>
                      <a:pt x="1216" y="0"/>
                    </a:lnTo>
                    <a:close/>
                  </a:path>
                </a:pathLst>
              </a:custGeom>
              <a:solidFill>
                <a:srgbClr val="1760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391;p21">
                <a:extLst>
                  <a:ext uri="{FF2B5EF4-FFF2-40B4-BE49-F238E27FC236}">
                    <a16:creationId xmlns:a16="http://schemas.microsoft.com/office/drawing/2014/main" id="{C88B0791-D391-A3F5-9EA4-D23B43C28930}"/>
                  </a:ext>
                </a:extLst>
              </p:cNvPr>
              <p:cNvSpPr/>
              <p:nvPr/>
            </p:nvSpPr>
            <p:spPr>
              <a:xfrm>
                <a:off x="4097875" y="1501150"/>
                <a:ext cx="679300" cy="1743025"/>
              </a:xfrm>
              <a:custGeom>
                <a:rect l="l" t="t" r="r" b="b"/>
                <a:pathLst>
                  <a:path w="27171" h="69721" extrusionOk="0">
                    <a:moveTo>
                      <a:pt x="12477" y="0"/>
                    </a:moveTo>
                    <a:lnTo>
                      <a:pt x="7477" y="12"/>
                    </a:lnTo>
                    <a:lnTo>
                      <a:pt x="9140" y="2500"/>
                    </a:lnTo>
                    <a:lnTo>
                      <a:pt x="12973" y="8220"/>
                    </a:lnTo>
                    <a:lnTo>
                      <a:pt x="15131" y="11463"/>
                    </a:lnTo>
                    <a:lnTo>
                      <a:pt x="17159" y="14541"/>
                    </a:lnTo>
                    <a:lnTo>
                      <a:pt x="18845" y="17124"/>
                    </a:lnTo>
                    <a:lnTo>
                      <a:pt x="19482" y="18114"/>
                    </a:lnTo>
                    <a:lnTo>
                      <a:pt x="19942" y="18869"/>
                    </a:lnTo>
                    <a:lnTo>
                      <a:pt x="20037" y="19034"/>
                    </a:lnTo>
                    <a:lnTo>
                      <a:pt x="20119" y="19246"/>
                    </a:lnTo>
                    <a:lnTo>
                      <a:pt x="20190" y="19482"/>
                    </a:lnTo>
                    <a:lnTo>
                      <a:pt x="20261" y="19765"/>
                    </a:lnTo>
                    <a:lnTo>
                      <a:pt x="20331" y="20072"/>
                    </a:lnTo>
                    <a:lnTo>
                      <a:pt x="20379" y="20402"/>
                    </a:lnTo>
                    <a:lnTo>
                      <a:pt x="20438" y="20780"/>
                    </a:lnTo>
                    <a:lnTo>
                      <a:pt x="20473" y="21169"/>
                    </a:lnTo>
                    <a:lnTo>
                      <a:pt x="20520" y="21593"/>
                    </a:lnTo>
                    <a:lnTo>
                      <a:pt x="20555" y="22041"/>
                    </a:lnTo>
                    <a:lnTo>
                      <a:pt x="20603" y="23020"/>
                    </a:lnTo>
                    <a:lnTo>
                      <a:pt x="20626" y="24082"/>
                    </a:lnTo>
                    <a:lnTo>
                      <a:pt x="20638" y="25237"/>
                    </a:lnTo>
                    <a:lnTo>
                      <a:pt x="20638" y="26452"/>
                    </a:lnTo>
                    <a:lnTo>
                      <a:pt x="20603" y="27737"/>
                    </a:lnTo>
                    <a:lnTo>
                      <a:pt x="20567" y="29082"/>
                    </a:lnTo>
                    <a:lnTo>
                      <a:pt x="20508" y="30462"/>
                    </a:lnTo>
                    <a:lnTo>
                      <a:pt x="20438" y="31877"/>
                    </a:lnTo>
                    <a:lnTo>
                      <a:pt x="20355" y="33327"/>
                    </a:lnTo>
                    <a:lnTo>
                      <a:pt x="20261" y="34790"/>
                    </a:lnTo>
                    <a:lnTo>
                      <a:pt x="20155" y="36264"/>
                    </a:lnTo>
                    <a:lnTo>
                      <a:pt x="20048" y="37726"/>
                    </a:lnTo>
                    <a:lnTo>
                      <a:pt x="19919" y="39188"/>
                    </a:lnTo>
                    <a:lnTo>
                      <a:pt x="19789" y="40627"/>
                    </a:lnTo>
                    <a:lnTo>
                      <a:pt x="19659" y="42031"/>
                    </a:lnTo>
                    <a:lnTo>
                      <a:pt x="19518" y="43410"/>
                    </a:lnTo>
                    <a:lnTo>
                      <a:pt x="19376" y="44731"/>
                    </a:lnTo>
                    <a:lnTo>
                      <a:pt x="19235" y="45993"/>
                    </a:lnTo>
                    <a:lnTo>
                      <a:pt x="19081" y="47196"/>
                    </a:lnTo>
                    <a:lnTo>
                      <a:pt x="18940" y="48316"/>
                    </a:lnTo>
                    <a:lnTo>
                      <a:pt x="18787" y="49354"/>
                    </a:lnTo>
                    <a:lnTo>
                      <a:pt x="18645" y="50297"/>
                    </a:lnTo>
                    <a:lnTo>
                      <a:pt x="18515" y="51135"/>
                    </a:lnTo>
                    <a:lnTo>
                      <a:pt x="18374" y="51866"/>
                    </a:lnTo>
                    <a:lnTo>
                      <a:pt x="18244" y="52467"/>
                    </a:lnTo>
                    <a:lnTo>
                      <a:pt x="18126" y="52951"/>
                    </a:lnTo>
                    <a:lnTo>
                      <a:pt x="18067" y="53128"/>
                    </a:lnTo>
                    <a:lnTo>
                      <a:pt x="18008" y="53281"/>
                    </a:lnTo>
                    <a:lnTo>
                      <a:pt x="17949" y="53411"/>
                    </a:lnTo>
                    <a:lnTo>
                      <a:pt x="17855" y="53552"/>
                    </a:lnTo>
                    <a:lnTo>
                      <a:pt x="17749" y="53706"/>
                    </a:lnTo>
                    <a:lnTo>
                      <a:pt x="17619" y="53859"/>
                    </a:lnTo>
                    <a:lnTo>
                      <a:pt x="17466" y="54024"/>
                    </a:lnTo>
                    <a:lnTo>
                      <a:pt x="17301" y="54189"/>
                    </a:lnTo>
                    <a:lnTo>
                      <a:pt x="17112" y="54366"/>
                    </a:lnTo>
                    <a:lnTo>
                      <a:pt x="16900" y="54543"/>
                    </a:lnTo>
                    <a:lnTo>
                      <a:pt x="16440" y="54909"/>
                    </a:lnTo>
                    <a:lnTo>
                      <a:pt x="15921" y="55309"/>
                    </a:lnTo>
                    <a:lnTo>
                      <a:pt x="15331" y="55722"/>
                    </a:lnTo>
                    <a:lnTo>
                      <a:pt x="14706" y="56147"/>
                    </a:lnTo>
                    <a:lnTo>
                      <a:pt x="14034" y="56571"/>
                    </a:lnTo>
                    <a:lnTo>
                      <a:pt x="13315" y="57019"/>
                    </a:lnTo>
                    <a:lnTo>
                      <a:pt x="12572" y="57468"/>
                    </a:lnTo>
                    <a:lnTo>
                      <a:pt x="11805" y="57928"/>
                    </a:lnTo>
                    <a:lnTo>
                      <a:pt x="11015" y="58387"/>
                    </a:lnTo>
                    <a:lnTo>
                      <a:pt x="10201" y="58836"/>
                    </a:lnTo>
                    <a:lnTo>
                      <a:pt x="8574" y="59744"/>
                    </a:lnTo>
                    <a:lnTo>
                      <a:pt x="6946" y="60605"/>
                    </a:lnTo>
                    <a:lnTo>
                      <a:pt x="5390" y="61418"/>
                    </a:lnTo>
                    <a:lnTo>
                      <a:pt x="3951" y="62161"/>
                    </a:lnTo>
                    <a:lnTo>
                      <a:pt x="2654" y="62822"/>
                    </a:lnTo>
                    <a:lnTo>
                      <a:pt x="732" y="63765"/>
                    </a:lnTo>
                    <a:lnTo>
                      <a:pt x="0" y="64119"/>
                    </a:lnTo>
                    <a:lnTo>
                      <a:pt x="1852" y="69721"/>
                    </a:lnTo>
                    <a:lnTo>
                      <a:pt x="2536" y="69379"/>
                    </a:lnTo>
                    <a:lnTo>
                      <a:pt x="4399" y="68423"/>
                    </a:lnTo>
                    <a:lnTo>
                      <a:pt x="5673" y="67751"/>
                    </a:lnTo>
                    <a:lnTo>
                      <a:pt x="7111" y="66996"/>
                    </a:lnTo>
                    <a:lnTo>
                      <a:pt x="8692" y="66135"/>
                    </a:lnTo>
                    <a:lnTo>
                      <a:pt x="10355" y="65227"/>
                    </a:lnTo>
                    <a:lnTo>
                      <a:pt x="12076" y="64249"/>
                    </a:lnTo>
                    <a:lnTo>
                      <a:pt x="13798" y="63246"/>
                    </a:lnTo>
                    <a:lnTo>
                      <a:pt x="14659" y="62739"/>
                    </a:lnTo>
                    <a:lnTo>
                      <a:pt x="15496" y="62220"/>
                    </a:lnTo>
                    <a:lnTo>
                      <a:pt x="16322" y="61713"/>
                    </a:lnTo>
                    <a:lnTo>
                      <a:pt x="17136" y="61206"/>
                    </a:lnTo>
                    <a:lnTo>
                      <a:pt x="17902" y="60699"/>
                    </a:lnTo>
                    <a:lnTo>
                      <a:pt x="18657" y="60192"/>
                    </a:lnTo>
                    <a:lnTo>
                      <a:pt x="19353" y="59696"/>
                    </a:lnTo>
                    <a:lnTo>
                      <a:pt x="20025" y="59213"/>
                    </a:lnTo>
                    <a:lnTo>
                      <a:pt x="20638" y="58753"/>
                    </a:lnTo>
                    <a:lnTo>
                      <a:pt x="21204" y="58293"/>
                    </a:lnTo>
                    <a:lnTo>
                      <a:pt x="21711" y="57857"/>
                    </a:lnTo>
                    <a:lnTo>
                      <a:pt x="21935" y="57644"/>
                    </a:lnTo>
                    <a:lnTo>
                      <a:pt x="22148" y="57432"/>
                    </a:lnTo>
                    <a:lnTo>
                      <a:pt x="22254" y="57326"/>
                    </a:lnTo>
                    <a:lnTo>
                      <a:pt x="22360" y="57208"/>
                    </a:lnTo>
                    <a:lnTo>
                      <a:pt x="22548" y="56937"/>
                    </a:lnTo>
                    <a:lnTo>
                      <a:pt x="22749" y="56642"/>
                    </a:lnTo>
                    <a:lnTo>
                      <a:pt x="22938" y="56300"/>
                    </a:lnTo>
                    <a:lnTo>
                      <a:pt x="23115" y="55935"/>
                    </a:lnTo>
                    <a:lnTo>
                      <a:pt x="23291" y="55522"/>
                    </a:lnTo>
                    <a:lnTo>
                      <a:pt x="23468" y="55085"/>
                    </a:lnTo>
                    <a:lnTo>
                      <a:pt x="23633" y="54614"/>
                    </a:lnTo>
                    <a:lnTo>
                      <a:pt x="23799" y="54118"/>
                    </a:lnTo>
                    <a:lnTo>
                      <a:pt x="23952" y="53588"/>
                    </a:lnTo>
                    <a:lnTo>
                      <a:pt x="24105" y="53045"/>
                    </a:lnTo>
                    <a:lnTo>
                      <a:pt x="24258" y="52456"/>
                    </a:lnTo>
                    <a:lnTo>
                      <a:pt x="24400" y="51854"/>
                    </a:lnTo>
                    <a:lnTo>
                      <a:pt x="24541" y="51229"/>
                    </a:lnTo>
                    <a:lnTo>
                      <a:pt x="24671" y="50580"/>
                    </a:lnTo>
                    <a:lnTo>
                      <a:pt x="24801" y="49908"/>
                    </a:lnTo>
                    <a:lnTo>
                      <a:pt x="24931" y="49224"/>
                    </a:lnTo>
                    <a:lnTo>
                      <a:pt x="25049" y="48517"/>
                    </a:lnTo>
                    <a:lnTo>
                      <a:pt x="25284" y="47054"/>
                    </a:lnTo>
                    <a:lnTo>
                      <a:pt x="25497" y="45533"/>
                    </a:lnTo>
                    <a:lnTo>
                      <a:pt x="25697" y="43965"/>
                    </a:lnTo>
                    <a:lnTo>
                      <a:pt x="25886" y="42361"/>
                    </a:lnTo>
                    <a:lnTo>
                      <a:pt x="26051" y="40733"/>
                    </a:lnTo>
                    <a:lnTo>
                      <a:pt x="26216" y="39094"/>
                    </a:lnTo>
                    <a:lnTo>
                      <a:pt x="26358" y="37443"/>
                    </a:lnTo>
                    <a:lnTo>
                      <a:pt x="26487" y="35804"/>
                    </a:lnTo>
                    <a:lnTo>
                      <a:pt x="26593" y="34176"/>
                    </a:lnTo>
                    <a:lnTo>
                      <a:pt x="26700" y="32573"/>
                    </a:lnTo>
                    <a:lnTo>
                      <a:pt x="26794" y="31016"/>
                    </a:lnTo>
                    <a:lnTo>
                      <a:pt x="26876" y="29495"/>
                    </a:lnTo>
                    <a:lnTo>
                      <a:pt x="26947" y="28044"/>
                    </a:lnTo>
                    <a:lnTo>
                      <a:pt x="27053" y="25332"/>
                    </a:lnTo>
                    <a:lnTo>
                      <a:pt x="27124" y="22985"/>
                    </a:lnTo>
                    <a:lnTo>
                      <a:pt x="27160" y="21063"/>
                    </a:lnTo>
                    <a:lnTo>
                      <a:pt x="27171" y="19671"/>
                    </a:lnTo>
                    <a:lnTo>
                      <a:pt x="27160" y="19187"/>
                    </a:lnTo>
                    <a:lnTo>
                      <a:pt x="27148" y="18869"/>
                    </a:lnTo>
                    <a:lnTo>
                      <a:pt x="27148" y="18775"/>
                    </a:lnTo>
                    <a:lnTo>
                      <a:pt x="27124" y="18669"/>
                    </a:lnTo>
                    <a:lnTo>
                      <a:pt x="27065" y="18433"/>
                    </a:lnTo>
                    <a:lnTo>
                      <a:pt x="26971" y="18150"/>
                    </a:lnTo>
                    <a:lnTo>
                      <a:pt x="26841" y="17843"/>
                    </a:lnTo>
                    <a:lnTo>
                      <a:pt x="26688" y="17489"/>
                    </a:lnTo>
                    <a:lnTo>
                      <a:pt x="26511" y="17100"/>
                    </a:lnTo>
                    <a:lnTo>
                      <a:pt x="26299" y="16687"/>
                    </a:lnTo>
                    <a:lnTo>
                      <a:pt x="26063" y="16239"/>
                    </a:lnTo>
                    <a:lnTo>
                      <a:pt x="25544" y="15272"/>
                    </a:lnTo>
                    <a:lnTo>
                      <a:pt x="24931" y="14211"/>
                    </a:lnTo>
                    <a:lnTo>
                      <a:pt x="24270" y="13079"/>
                    </a:lnTo>
                    <a:lnTo>
                      <a:pt x="23551" y="11899"/>
                    </a:lnTo>
                    <a:lnTo>
                      <a:pt x="22796" y="10685"/>
                    </a:lnTo>
                    <a:lnTo>
                      <a:pt x="22018" y="9458"/>
                    </a:lnTo>
                    <a:lnTo>
                      <a:pt x="21239" y="8232"/>
                    </a:lnTo>
                    <a:lnTo>
                      <a:pt x="20461" y="7017"/>
                    </a:lnTo>
                    <a:lnTo>
                      <a:pt x="18963" y="4741"/>
                    </a:lnTo>
                    <a:lnTo>
                      <a:pt x="17643" y="2748"/>
                    </a:lnTo>
                    <a:lnTo>
                      <a:pt x="17419" y="2441"/>
                    </a:lnTo>
                    <a:lnTo>
                      <a:pt x="17171" y="2135"/>
                    </a:lnTo>
                    <a:lnTo>
                      <a:pt x="16911" y="1852"/>
                    </a:lnTo>
                    <a:lnTo>
                      <a:pt x="16640" y="1592"/>
                    </a:lnTo>
                    <a:lnTo>
                      <a:pt x="16345" y="1345"/>
                    </a:lnTo>
                    <a:lnTo>
                      <a:pt x="16051" y="1121"/>
                    </a:lnTo>
                    <a:lnTo>
                      <a:pt x="15732" y="920"/>
                    </a:lnTo>
                    <a:lnTo>
                      <a:pt x="15402" y="731"/>
                    </a:lnTo>
                    <a:lnTo>
                      <a:pt x="15072" y="566"/>
                    </a:lnTo>
                    <a:lnTo>
                      <a:pt x="14718" y="413"/>
                    </a:lnTo>
                    <a:lnTo>
                      <a:pt x="14364" y="295"/>
                    </a:lnTo>
                    <a:lnTo>
                      <a:pt x="13999" y="189"/>
                    </a:lnTo>
                    <a:lnTo>
                      <a:pt x="13633" y="106"/>
                    </a:lnTo>
                    <a:lnTo>
                      <a:pt x="13256" y="47"/>
                    </a:lnTo>
                    <a:lnTo>
                      <a:pt x="12866" y="12"/>
                    </a:lnTo>
                    <a:lnTo>
                      <a:pt x="12477" y="0"/>
                    </a:lnTo>
                    <a:close/>
                  </a:path>
                </a:pathLst>
              </a:custGeom>
              <a:solidFill>
                <a:srgbClr val="5F47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392;p21">
                <a:extLst>
                  <a:ext uri="{FF2B5EF4-FFF2-40B4-BE49-F238E27FC236}">
                    <a16:creationId xmlns:a16="http://schemas.microsoft.com/office/drawing/2014/main" id="{3A42F001-5DA5-8334-FCBB-FDF7BD33E893}"/>
                  </a:ext>
                </a:extLst>
              </p:cNvPr>
              <p:cNvSpPr/>
              <p:nvPr/>
            </p:nvSpPr>
            <p:spPr>
              <a:xfrm>
                <a:off x="3588125" y="2978225"/>
                <a:ext cx="1127125" cy="393025"/>
              </a:xfrm>
              <a:custGeom>
                <a:rect l="l" t="t" r="r" b="b"/>
                <a:pathLst>
                  <a:path w="45085" h="15721" extrusionOk="0">
                    <a:moveTo>
                      <a:pt x="43681" y="0"/>
                    </a:moveTo>
                    <a:lnTo>
                      <a:pt x="1993" y="4293"/>
                    </a:lnTo>
                    <a:lnTo>
                      <a:pt x="0" y="9022"/>
                    </a:lnTo>
                    <a:lnTo>
                      <a:pt x="531" y="9329"/>
                    </a:lnTo>
                    <a:lnTo>
                      <a:pt x="1168" y="9694"/>
                    </a:lnTo>
                    <a:lnTo>
                      <a:pt x="2029" y="10154"/>
                    </a:lnTo>
                    <a:lnTo>
                      <a:pt x="3078" y="10697"/>
                    </a:lnTo>
                    <a:lnTo>
                      <a:pt x="3680" y="10991"/>
                    </a:lnTo>
                    <a:lnTo>
                      <a:pt x="4317" y="11298"/>
                    </a:lnTo>
                    <a:lnTo>
                      <a:pt x="5001" y="11616"/>
                    </a:lnTo>
                    <a:lnTo>
                      <a:pt x="5708" y="11935"/>
                    </a:lnTo>
                    <a:lnTo>
                      <a:pt x="6463" y="12265"/>
                    </a:lnTo>
                    <a:lnTo>
                      <a:pt x="7241" y="12595"/>
                    </a:lnTo>
                    <a:lnTo>
                      <a:pt x="8055" y="12925"/>
                    </a:lnTo>
                    <a:lnTo>
                      <a:pt x="8904" y="13244"/>
                    </a:lnTo>
                    <a:lnTo>
                      <a:pt x="9765" y="13550"/>
                    </a:lnTo>
                    <a:lnTo>
                      <a:pt x="10649" y="13857"/>
                    </a:lnTo>
                    <a:lnTo>
                      <a:pt x="11557" y="14152"/>
                    </a:lnTo>
                    <a:lnTo>
                      <a:pt x="12489" y="14423"/>
                    </a:lnTo>
                    <a:lnTo>
                      <a:pt x="13432" y="14683"/>
                    </a:lnTo>
                    <a:lnTo>
                      <a:pt x="14376" y="14918"/>
                    </a:lnTo>
                    <a:lnTo>
                      <a:pt x="15343" y="15119"/>
                    </a:lnTo>
                    <a:lnTo>
                      <a:pt x="15826" y="15225"/>
                    </a:lnTo>
                    <a:lnTo>
                      <a:pt x="16310" y="15308"/>
                    </a:lnTo>
                    <a:lnTo>
                      <a:pt x="16805" y="15390"/>
                    </a:lnTo>
                    <a:lnTo>
                      <a:pt x="17289" y="15461"/>
                    </a:lnTo>
                    <a:lnTo>
                      <a:pt x="17772" y="15520"/>
                    </a:lnTo>
                    <a:lnTo>
                      <a:pt x="18268" y="15579"/>
                    </a:lnTo>
                    <a:lnTo>
                      <a:pt x="18751" y="15626"/>
                    </a:lnTo>
                    <a:lnTo>
                      <a:pt x="19246" y="15661"/>
                    </a:lnTo>
                    <a:lnTo>
                      <a:pt x="19730" y="15697"/>
                    </a:lnTo>
                    <a:lnTo>
                      <a:pt x="20225" y="15709"/>
                    </a:lnTo>
                    <a:lnTo>
                      <a:pt x="20709" y="15720"/>
                    </a:lnTo>
                    <a:lnTo>
                      <a:pt x="21192" y="15720"/>
                    </a:lnTo>
                    <a:lnTo>
                      <a:pt x="21676" y="15709"/>
                    </a:lnTo>
                    <a:lnTo>
                      <a:pt x="22147" y="15685"/>
                    </a:lnTo>
                    <a:lnTo>
                      <a:pt x="22666" y="15638"/>
                    </a:lnTo>
                    <a:lnTo>
                      <a:pt x="23173" y="15591"/>
                    </a:lnTo>
                    <a:lnTo>
                      <a:pt x="23692" y="15532"/>
                    </a:lnTo>
                    <a:lnTo>
                      <a:pt x="24211" y="15461"/>
                    </a:lnTo>
                    <a:lnTo>
                      <a:pt x="24718" y="15390"/>
                    </a:lnTo>
                    <a:lnTo>
                      <a:pt x="25237" y="15296"/>
                    </a:lnTo>
                    <a:lnTo>
                      <a:pt x="25756" y="15201"/>
                    </a:lnTo>
                    <a:lnTo>
                      <a:pt x="26263" y="15095"/>
                    </a:lnTo>
                    <a:lnTo>
                      <a:pt x="26782" y="14977"/>
                    </a:lnTo>
                    <a:lnTo>
                      <a:pt x="27289" y="14859"/>
                    </a:lnTo>
                    <a:lnTo>
                      <a:pt x="27808" y="14730"/>
                    </a:lnTo>
                    <a:lnTo>
                      <a:pt x="28315" y="14588"/>
                    </a:lnTo>
                    <a:lnTo>
                      <a:pt x="29329" y="14293"/>
                    </a:lnTo>
                    <a:lnTo>
                      <a:pt x="30332" y="13975"/>
                    </a:lnTo>
                    <a:lnTo>
                      <a:pt x="31322" y="13633"/>
                    </a:lnTo>
                    <a:lnTo>
                      <a:pt x="32301" y="13279"/>
                    </a:lnTo>
                    <a:lnTo>
                      <a:pt x="33256" y="12902"/>
                    </a:lnTo>
                    <a:lnTo>
                      <a:pt x="34200" y="12513"/>
                    </a:lnTo>
                    <a:lnTo>
                      <a:pt x="35120" y="12123"/>
                    </a:lnTo>
                    <a:lnTo>
                      <a:pt x="36004" y="11711"/>
                    </a:lnTo>
                    <a:lnTo>
                      <a:pt x="36877" y="11310"/>
                    </a:lnTo>
                    <a:lnTo>
                      <a:pt x="37702" y="10897"/>
                    </a:lnTo>
                    <a:lnTo>
                      <a:pt x="38504" y="10496"/>
                    </a:lnTo>
                    <a:lnTo>
                      <a:pt x="39283" y="10095"/>
                    </a:lnTo>
                    <a:lnTo>
                      <a:pt x="40014" y="9694"/>
                    </a:lnTo>
                    <a:lnTo>
                      <a:pt x="40698" y="9317"/>
                    </a:lnTo>
                    <a:lnTo>
                      <a:pt x="41358" y="8951"/>
                    </a:lnTo>
                    <a:lnTo>
                      <a:pt x="41960" y="8597"/>
                    </a:lnTo>
                    <a:lnTo>
                      <a:pt x="43033" y="7949"/>
                    </a:lnTo>
                    <a:lnTo>
                      <a:pt x="43906" y="7418"/>
                    </a:lnTo>
                    <a:lnTo>
                      <a:pt x="44542" y="6993"/>
                    </a:lnTo>
                    <a:lnTo>
                      <a:pt x="45085" y="6640"/>
                    </a:lnTo>
                    <a:lnTo>
                      <a:pt x="43681" y="0"/>
                    </a:lnTo>
                    <a:close/>
                  </a:path>
                </a:pathLst>
              </a:custGeom>
              <a:solidFill>
                <a:srgbClr val="FDFE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393;p21">
                <a:extLst>
                  <a:ext uri="{FF2B5EF4-FFF2-40B4-BE49-F238E27FC236}">
                    <a16:creationId xmlns:a16="http://schemas.microsoft.com/office/drawing/2014/main" id="{B4BD4A08-F715-7D79-D8EF-D065A1B0753C}"/>
                  </a:ext>
                </a:extLst>
              </p:cNvPr>
              <p:cNvSpPr/>
              <p:nvPr/>
            </p:nvSpPr>
            <p:spPr>
              <a:xfrm>
                <a:off x="3523250" y="1491425"/>
                <a:ext cx="1197900" cy="1752750"/>
              </a:xfrm>
              <a:custGeom>
                <a:rect l="l" t="t" r="r" b="b"/>
                <a:pathLst>
                  <a:path w="47916" h="70110" extrusionOk="0">
                    <a:moveTo>
                      <a:pt x="11853" y="0"/>
                    </a:moveTo>
                    <a:lnTo>
                      <a:pt x="1" y="2866"/>
                    </a:lnTo>
                    <a:lnTo>
                      <a:pt x="355" y="4493"/>
                    </a:lnTo>
                    <a:lnTo>
                      <a:pt x="756" y="6357"/>
                    </a:lnTo>
                    <a:lnTo>
                      <a:pt x="1263" y="8762"/>
                    </a:lnTo>
                    <a:lnTo>
                      <a:pt x="1852" y="11593"/>
                    </a:lnTo>
                    <a:lnTo>
                      <a:pt x="2477" y="14730"/>
                    </a:lnTo>
                    <a:lnTo>
                      <a:pt x="3126" y="18043"/>
                    </a:lnTo>
                    <a:lnTo>
                      <a:pt x="3456" y="19742"/>
                    </a:lnTo>
                    <a:lnTo>
                      <a:pt x="3763" y="21440"/>
                    </a:lnTo>
                    <a:lnTo>
                      <a:pt x="4164" y="23692"/>
                    </a:lnTo>
                    <a:lnTo>
                      <a:pt x="4541" y="25898"/>
                    </a:lnTo>
                    <a:lnTo>
                      <a:pt x="4883" y="27997"/>
                    </a:lnTo>
                    <a:lnTo>
                      <a:pt x="5025" y="29011"/>
                    </a:lnTo>
                    <a:lnTo>
                      <a:pt x="5166" y="29978"/>
                    </a:lnTo>
                    <a:lnTo>
                      <a:pt x="5296" y="30921"/>
                    </a:lnTo>
                    <a:lnTo>
                      <a:pt x="5402" y="31806"/>
                    </a:lnTo>
                    <a:lnTo>
                      <a:pt x="5496" y="32643"/>
                    </a:lnTo>
                    <a:lnTo>
                      <a:pt x="5567" y="33433"/>
                    </a:lnTo>
                    <a:lnTo>
                      <a:pt x="5626" y="34164"/>
                    </a:lnTo>
                    <a:lnTo>
                      <a:pt x="5661" y="34825"/>
                    </a:lnTo>
                    <a:lnTo>
                      <a:pt x="5685" y="35426"/>
                    </a:lnTo>
                    <a:lnTo>
                      <a:pt x="5673" y="35957"/>
                    </a:lnTo>
                    <a:lnTo>
                      <a:pt x="5673" y="36169"/>
                    </a:lnTo>
                    <a:lnTo>
                      <a:pt x="5650" y="36370"/>
                    </a:lnTo>
                    <a:lnTo>
                      <a:pt x="5603" y="36948"/>
                    </a:lnTo>
                    <a:lnTo>
                      <a:pt x="5555" y="37596"/>
                    </a:lnTo>
                    <a:lnTo>
                      <a:pt x="5473" y="39106"/>
                    </a:lnTo>
                    <a:lnTo>
                      <a:pt x="5390" y="40827"/>
                    </a:lnTo>
                    <a:lnTo>
                      <a:pt x="5319" y="42726"/>
                    </a:lnTo>
                    <a:lnTo>
                      <a:pt x="5249" y="44755"/>
                    </a:lnTo>
                    <a:lnTo>
                      <a:pt x="5190" y="46854"/>
                    </a:lnTo>
                    <a:lnTo>
                      <a:pt x="5072" y="51099"/>
                    </a:lnTo>
                    <a:lnTo>
                      <a:pt x="4989" y="55073"/>
                    </a:lnTo>
                    <a:lnTo>
                      <a:pt x="4930" y="58399"/>
                    </a:lnTo>
                    <a:lnTo>
                      <a:pt x="4883" y="61512"/>
                    </a:lnTo>
                    <a:lnTo>
                      <a:pt x="4730" y="61583"/>
                    </a:lnTo>
                    <a:lnTo>
                      <a:pt x="4317" y="61795"/>
                    </a:lnTo>
                    <a:lnTo>
                      <a:pt x="4058" y="61949"/>
                    </a:lnTo>
                    <a:lnTo>
                      <a:pt x="3775" y="62114"/>
                    </a:lnTo>
                    <a:lnTo>
                      <a:pt x="3480" y="62314"/>
                    </a:lnTo>
                    <a:lnTo>
                      <a:pt x="3197" y="62527"/>
                    </a:lnTo>
                    <a:lnTo>
                      <a:pt x="3067" y="62645"/>
                    </a:lnTo>
                    <a:lnTo>
                      <a:pt x="2937" y="62774"/>
                    </a:lnTo>
                    <a:lnTo>
                      <a:pt x="2808" y="62892"/>
                    </a:lnTo>
                    <a:lnTo>
                      <a:pt x="2701" y="63022"/>
                    </a:lnTo>
                    <a:lnTo>
                      <a:pt x="2607" y="63152"/>
                    </a:lnTo>
                    <a:lnTo>
                      <a:pt x="2513" y="63293"/>
                    </a:lnTo>
                    <a:lnTo>
                      <a:pt x="2442" y="63423"/>
                    </a:lnTo>
                    <a:lnTo>
                      <a:pt x="2395" y="63564"/>
                    </a:lnTo>
                    <a:lnTo>
                      <a:pt x="2359" y="63706"/>
                    </a:lnTo>
                    <a:lnTo>
                      <a:pt x="2348" y="63847"/>
                    </a:lnTo>
                    <a:lnTo>
                      <a:pt x="2348" y="64001"/>
                    </a:lnTo>
                    <a:lnTo>
                      <a:pt x="2383" y="64142"/>
                    </a:lnTo>
                    <a:lnTo>
                      <a:pt x="2430" y="64296"/>
                    </a:lnTo>
                    <a:lnTo>
                      <a:pt x="2513" y="64437"/>
                    </a:lnTo>
                    <a:lnTo>
                      <a:pt x="2631" y="64590"/>
                    </a:lnTo>
                    <a:lnTo>
                      <a:pt x="2772" y="64744"/>
                    </a:lnTo>
                    <a:lnTo>
                      <a:pt x="3032" y="64980"/>
                    </a:lnTo>
                    <a:lnTo>
                      <a:pt x="3291" y="65215"/>
                    </a:lnTo>
                    <a:lnTo>
                      <a:pt x="3562" y="65440"/>
                    </a:lnTo>
                    <a:lnTo>
                      <a:pt x="3834" y="65664"/>
                    </a:lnTo>
                    <a:lnTo>
                      <a:pt x="4117" y="65876"/>
                    </a:lnTo>
                    <a:lnTo>
                      <a:pt x="4400" y="66076"/>
                    </a:lnTo>
                    <a:lnTo>
                      <a:pt x="4694" y="66289"/>
                    </a:lnTo>
                    <a:lnTo>
                      <a:pt x="4989" y="66477"/>
                    </a:lnTo>
                    <a:lnTo>
                      <a:pt x="5284" y="66666"/>
                    </a:lnTo>
                    <a:lnTo>
                      <a:pt x="5591" y="66855"/>
                    </a:lnTo>
                    <a:lnTo>
                      <a:pt x="5897" y="67032"/>
                    </a:lnTo>
                    <a:lnTo>
                      <a:pt x="6204" y="67208"/>
                    </a:lnTo>
                    <a:lnTo>
                      <a:pt x="6853" y="67539"/>
                    </a:lnTo>
                    <a:lnTo>
                      <a:pt x="7501" y="67845"/>
                    </a:lnTo>
                    <a:lnTo>
                      <a:pt x="8173" y="68128"/>
                    </a:lnTo>
                    <a:lnTo>
                      <a:pt x="8869" y="68400"/>
                    </a:lnTo>
                    <a:lnTo>
                      <a:pt x="9565" y="68647"/>
                    </a:lnTo>
                    <a:lnTo>
                      <a:pt x="10284" y="68871"/>
                    </a:lnTo>
                    <a:lnTo>
                      <a:pt x="11015" y="69072"/>
                    </a:lnTo>
                    <a:lnTo>
                      <a:pt x="11747" y="69260"/>
                    </a:lnTo>
                    <a:lnTo>
                      <a:pt x="12501" y="69426"/>
                    </a:lnTo>
                    <a:lnTo>
                      <a:pt x="13268" y="69567"/>
                    </a:lnTo>
                    <a:lnTo>
                      <a:pt x="14034" y="69697"/>
                    </a:lnTo>
                    <a:lnTo>
                      <a:pt x="14825" y="69803"/>
                    </a:lnTo>
                    <a:lnTo>
                      <a:pt x="15615" y="69897"/>
                    </a:lnTo>
                    <a:lnTo>
                      <a:pt x="16405" y="69968"/>
                    </a:lnTo>
                    <a:lnTo>
                      <a:pt x="17207" y="70027"/>
                    </a:lnTo>
                    <a:lnTo>
                      <a:pt x="18020" y="70074"/>
                    </a:lnTo>
                    <a:lnTo>
                      <a:pt x="18834" y="70098"/>
                    </a:lnTo>
                    <a:lnTo>
                      <a:pt x="19660" y="70110"/>
                    </a:lnTo>
                    <a:lnTo>
                      <a:pt x="20473" y="70110"/>
                    </a:lnTo>
                    <a:lnTo>
                      <a:pt x="21299" y="70086"/>
                    </a:lnTo>
                    <a:lnTo>
                      <a:pt x="22124" y="70062"/>
                    </a:lnTo>
                    <a:lnTo>
                      <a:pt x="22962" y="70015"/>
                    </a:lnTo>
                    <a:lnTo>
                      <a:pt x="23787" y="69956"/>
                    </a:lnTo>
                    <a:lnTo>
                      <a:pt x="24613" y="69874"/>
                    </a:lnTo>
                    <a:lnTo>
                      <a:pt x="25438" y="69791"/>
                    </a:lnTo>
                    <a:lnTo>
                      <a:pt x="26264" y="69697"/>
                    </a:lnTo>
                    <a:lnTo>
                      <a:pt x="27089" y="69591"/>
                    </a:lnTo>
                    <a:lnTo>
                      <a:pt x="27903" y="69461"/>
                    </a:lnTo>
                    <a:lnTo>
                      <a:pt x="28717" y="69331"/>
                    </a:lnTo>
                    <a:lnTo>
                      <a:pt x="29530" y="69190"/>
                    </a:lnTo>
                    <a:lnTo>
                      <a:pt x="30332" y="69036"/>
                    </a:lnTo>
                    <a:lnTo>
                      <a:pt x="31134" y="68883"/>
                    </a:lnTo>
                    <a:lnTo>
                      <a:pt x="31924" y="68706"/>
                    </a:lnTo>
                    <a:lnTo>
                      <a:pt x="32703" y="68529"/>
                    </a:lnTo>
                    <a:lnTo>
                      <a:pt x="33469" y="68341"/>
                    </a:lnTo>
                    <a:lnTo>
                      <a:pt x="34236" y="68140"/>
                    </a:lnTo>
                    <a:lnTo>
                      <a:pt x="34991" y="67940"/>
                    </a:lnTo>
                    <a:lnTo>
                      <a:pt x="35734" y="67727"/>
                    </a:lnTo>
                    <a:lnTo>
                      <a:pt x="36453" y="67515"/>
                    </a:lnTo>
                    <a:lnTo>
                      <a:pt x="37172" y="67291"/>
                    </a:lnTo>
                    <a:lnTo>
                      <a:pt x="37880" y="67055"/>
                    </a:lnTo>
                    <a:lnTo>
                      <a:pt x="38564" y="66831"/>
                    </a:lnTo>
                    <a:lnTo>
                      <a:pt x="39236" y="66583"/>
                    </a:lnTo>
                    <a:lnTo>
                      <a:pt x="39885" y="66336"/>
                    </a:lnTo>
                    <a:lnTo>
                      <a:pt x="40533" y="66088"/>
                    </a:lnTo>
                    <a:lnTo>
                      <a:pt x="41146" y="65840"/>
                    </a:lnTo>
                    <a:lnTo>
                      <a:pt x="41748" y="65581"/>
                    </a:lnTo>
                    <a:lnTo>
                      <a:pt x="42338" y="65322"/>
                    </a:lnTo>
                    <a:lnTo>
                      <a:pt x="42904" y="65062"/>
                    </a:lnTo>
                    <a:lnTo>
                      <a:pt x="43446" y="64803"/>
                    </a:lnTo>
                    <a:lnTo>
                      <a:pt x="43965" y="64531"/>
                    </a:lnTo>
                    <a:lnTo>
                      <a:pt x="44460" y="64272"/>
                    </a:lnTo>
                    <a:lnTo>
                      <a:pt x="44944" y="64001"/>
                    </a:lnTo>
                    <a:lnTo>
                      <a:pt x="45392" y="63730"/>
                    </a:lnTo>
                    <a:lnTo>
                      <a:pt x="45817" y="63458"/>
                    </a:lnTo>
                    <a:lnTo>
                      <a:pt x="46217" y="63199"/>
                    </a:lnTo>
                    <a:lnTo>
                      <a:pt x="46595" y="62928"/>
                    </a:lnTo>
                    <a:lnTo>
                      <a:pt x="46949" y="62668"/>
                    </a:lnTo>
                    <a:lnTo>
                      <a:pt x="47137" y="62491"/>
                    </a:lnTo>
                    <a:lnTo>
                      <a:pt x="47302" y="62314"/>
                    </a:lnTo>
                    <a:lnTo>
                      <a:pt x="47456" y="62137"/>
                    </a:lnTo>
                    <a:lnTo>
                      <a:pt x="47574" y="61949"/>
                    </a:lnTo>
                    <a:lnTo>
                      <a:pt x="47680" y="61748"/>
                    </a:lnTo>
                    <a:lnTo>
                      <a:pt x="47762" y="61548"/>
                    </a:lnTo>
                    <a:lnTo>
                      <a:pt x="47821" y="61347"/>
                    </a:lnTo>
                    <a:lnTo>
                      <a:pt x="47868" y="61135"/>
                    </a:lnTo>
                    <a:lnTo>
                      <a:pt x="47904" y="60923"/>
                    </a:lnTo>
                    <a:lnTo>
                      <a:pt x="47916" y="60711"/>
                    </a:lnTo>
                    <a:lnTo>
                      <a:pt x="47916" y="60510"/>
                    </a:lnTo>
                    <a:lnTo>
                      <a:pt x="47916" y="60298"/>
                    </a:lnTo>
                    <a:lnTo>
                      <a:pt x="47892" y="60085"/>
                    </a:lnTo>
                    <a:lnTo>
                      <a:pt x="47857" y="59873"/>
                    </a:lnTo>
                    <a:lnTo>
                      <a:pt x="47821" y="59673"/>
                    </a:lnTo>
                    <a:lnTo>
                      <a:pt x="47774" y="59472"/>
                    </a:lnTo>
                    <a:lnTo>
                      <a:pt x="47656" y="59095"/>
                    </a:lnTo>
                    <a:lnTo>
                      <a:pt x="47526" y="58741"/>
                    </a:lnTo>
                    <a:lnTo>
                      <a:pt x="47385" y="58411"/>
                    </a:lnTo>
                    <a:lnTo>
                      <a:pt x="47255" y="58140"/>
                    </a:lnTo>
                    <a:lnTo>
                      <a:pt x="47137" y="57904"/>
                    </a:lnTo>
                    <a:lnTo>
                      <a:pt x="47031" y="57739"/>
                    </a:lnTo>
                    <a:lnTo>
                      <a:pt x="46949" y="57585"/>
                    </a:lnTo>
                    <a:lnTo>
                      <a:pt x="46972" y="56477"/>
                    </a:lnTo>
                    <a:lnTo>
                      <a:pt x="47008" y="53493"/>
                    </a:lnTo>
                    <a:lnTo>
                      <a:pt x="47031" y="51465"/>
                    </a:lnTo>
                    <a:lnTo>
                      <a:pt x="47055" y="49165"/>
                    </a:lnTo>
                    <a:lnTo>
                      <a:pt x="47055" y="46665"/>
                    </a:lnTo>
                    <a:lnTo>
                      <a:pt x="47055" y="44023"/>
                    </a:lnTo>
                    <a:lnTo>
                      <a:pt x="47031" y="41323"/>
                    </a:lnTo>
                    <a:lnTo>
                      <a:pt x="46984" y="38622"/>
                    </a:lnTo>
                    <a:lnTo>
                      <a:pt x="46949" y="37290"/>
                    </a:lnTo>
                    <a:lnTo>
                      <a:pt x="46913" y="35981"/>
                    </a:lnTo>
                    <a:lnTo>
                      <a:pt x="46866" y="34707"/>
                    </a:lnTo>
                    <a:lnTo>
                      <a:pt x="46807" y="33480"/>
                    </a:lnTo>
                    <a:lnTo>
                      <a:pt x="46748" y="32289"/>
                    </a:lnTo>
                    <a:lnTo>
                      <a:pt x="46677" y="31169"/>
                    </a:lnTo>
                    <a:lnTo>
                      <a:pt x="46595" y="30108"/>
                    </a:lnTo>
                    <a:lnTo>
                      <a:pt x="46501" y="29129"/>
                    </a:lnTo>
                    <a:lnTo>
                      <a:pt x="46394" y="28221"/>
                    </a:lnTo>
                    <a:lnTo>
                      <a:pt x="46288" y="27419"/>
                    </a:lnTo>
                    <a:lnTo>
                      <a:pt x="46229" y="27041"/>
                    </a:lnTo>
                    <a:lnTo>
                      <a:pt x="46159" y="26699"/>
                    </a:lnTo>
                    <a:lnTo>
                      <a:pt x="46100" y="26393"/>
                    </a:lnTo>
                    <a:lnTo>
                      <a:pt x="46029" y="26098"/>
                    </a:lnTo>
                    <a:lnTo>
                      <a:pt x="45828" y="25296"/>
                    </a:lnTo>
                    <a:lnTo>
                      <a:pt x="45628" y="24482"/>
                    </a:lnTo>
                    <a:lnTo>
                      <a:pt x="45215" y="22784"/>
                    </a:lnTo>
                    <a:lnTo>
                      <a:pt x="44802" y="21027"/>
                    </a:lnTo>
                    <a:lnTo>
                      <a:pt x="44578" y="20143"/>
                    </a:lnTo>
                    <a:lnTo>
                      <a:pt x="44354" y="19234"/>
                    </a:lnTo>
                    <a:lnTo>
                      <a:pt x="44118" y="18326"/>
                    </a:lnTo>
                    <a:lnTo>
                      <a:pt x="43859" y="17407"/>
                    </a:lnTo>
                    <a:lnTo>
                      <a:pt x="43599" y="16499"/>
                    </a:lnTo>
                    <a:lnTo>
                      <a:pt x="43316" y="15579"/>
                    </a:lnTo>
                    <a:lnTo>
                      <a:pt x="43010" y="14659"/>
                    </a:lnTo>
                    <a:lnTo>
                      <a:pt x="42691" y="13751"/>
                    </a:lnTo>
                    <a:lnTo>
                      <a:pt x="42349" y="12843"/>
                    </a:lnTo>
                    <a:lnTo>
                      <a:pt x="41996" y="11946"/>
                    </a:lnTo>
                    <a:lnTo>
                      <a:pt x="41606" y="11062"/>
                    </a:lnTo>
                    <a:lnTo>
                      <a:pt x="41406" y="10626"/>
                    </a:lnTo>
                    <a:lnTo>
                      <a:pt x="41194" y="10189"/>
                    </a:lnTo>
                    <a:lnTo>
                      <a:pt x="40970" y="9753"/>
                    </a:lnTo>
                    <a:lnTo>
                      <a:pt x="40746" y="9328"/>
                    </a:lnTo>
                    <a:lnTo>
                      <a:pt x="40521" y="8904"/>
                    </a:lnTo>
                    <a:lnTo>
                      <a:pt x="40274" y="8491"/>
                    </a:lnTo>
                    <a:lnTo>
                      <a:pt x="40026" y="8067"/>
                    </a:lnTo>
                    <a:lnTo>
                      <a:pt x="39779" y="7666"/>
                    </a:lnTo>
                    <a:lnTo>
                      <a:pt x="39507" y="7253"/>
                    </a:lnTo>
                    <a:lnTo>
                      <a:pt x="39236" y="6852"/>
                    </a:lnTo>
                    <a:lnTo>
                      <a:pt x="38953" y="6463"/>
                    </a:lnTo>
                    <a:lnTo>
                      <a:pt x="38670" y="6073"/>
                    </a:lnTo>
                    <a:lnTo>
                      <a:pt x="38363" y="5696"/>
                    </a:lnTo>
                    <a:lnTo>
                      <a:pt x="38057" y="5319"/>
                    </a:lnTo>
                    <a:lnTo>
                      <a:pt x="37738" y="4953"/>
                    </a:lnTo>
                    <a:lnTo>
                      <a:pt x="37408" y="4588"/>
                    </a:lnTo>
                    <a:lnTo>
                      <a:pt x="37078" y="4234"/>
                    </a:lnTo>
                    <a:lnTo>
                      <a:pt x="36724" y="3892"/>
                    </a:lnTo>
                    <a:lnTo>
                      <a:pt x="36370" y="3550"/>
                    </a:lnTo>
                    <a:lnTo>
                      <a:pt x="35993" y="3220"/>
                    </a:lnTo>
                    <a:lnTo>
                      <a:pt x="35616" y="2889"/>
                    </a:lnTo>
                    <a:lnTo>
                      <a:pt x="35226" y="2583"/>
                    </a:lnTo>
                    <a:lnTo>
                      <a:pt x="34825" y="2276"/>
                    </a:lnTo>
                    <a:lnTo>
                      <a:pt x="34413" y="1981"/>
                    </a:lnTo>
                    <a:lnTo>
                      <a:pt x="33988" y="1686"/>
                    </a:lnTo>
                    <a:lnTo>
                      <a:pt x="33540" y="1415"/>
                    </a:lnTo>
                    <a:lnTo>
                      <a:pt x="33092" y="1144"/>
                    </a:lnTo>
                    <a:lnTo>
                      <a:pt x="32632" y="885"/>
                    </a:lnTo>
                    <a:lnTo>
                      <a:pt x="32160" y="637"/>
                    </a:lnTo>
                    <a:lnTo>
                      <a:pt x="31665" y="401"/>
                    </a:lnTo>
                    <a:lnTo>
                      <a:pt x="11853" y="0"/>
                    </a:lnTo>
                    <a:close/>
                  </a:path>
                </a:pathLst>
              </a:custGeom>
              <a:solidFill>
                <a:srgbClr val="E76C5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394;p21">
                <a:extLst>
                  <a:ext uri="{FF2B5EF4-FFF2-40B4-BE49-F238E27FC236}">
                    <a16:creationId xmlns:a16="http://schemas.microsoft.com/office/drawing/2014/main" id="{86280A8A-0A0A-44D0-52D1-3107B0698B59}"/>
                  </a:ext>
                </a:extLst>
              </p:cNvPr>
              <p:cNvSpPr/>
              <p:nvPr/>
            </p:nvSpPr>
            <p:spPr>
              <a:xfrm>
                <a:off x="3819550" y="1351950"/>
                <a:ext cx="495325" cy="298100"/>
              </a:xfrm>
              <a:custGeom>
                <a:rect l="l" t="t" r="r" b="b"/>
                <a:pathLst>
                  <a:path w="19813" h="11924" extrusionOk="0">
                    <a:moveTo>
                      <a:pt x="5084" y="1"/>
                    </a:moveTo>
                    <a:lnTo>
                      <a:pt x="4883" y="13"/>
                    </a:lnTo>
                    <a:lnTo>
                      <a:pt x="4683" y="25"/>
                    </a:lnTo>
                    <a:lnTo>
                      <a:pt x="4482" y="48"/>
                    </a:lnTo>
                    <a:lnTo>
                      <a:pt x="4282" y="84"/>
                    </a:lnTo>
                    <a:lnTo>
                      <a:pt x="4093" y="131"/>
                    </a:lnTo>
                    <a:lnTo>
                      <a:pt x="3892" y="178"/>
                    </a:lnTo>
                    <a:lnTo>
                      <a:pt x="3704" y="237"/>
                    </a:lnTo>
                    <a:lnTo>
                      <a:pt x="3527" y="296"/>
                    </a:lnTo>
                    <a:lnTo>
                      <a:pt x="3338" y="367"/>
                    </a:lnTo>
                    <a:lnTo>
                      <a:pt x="3161" y="449"/>
                    </a:lnTo>
                    <a:lnTo>
                      <a:pt x="2984" y="532"/>
                    </a:lnTo>
                    <a:lnTo>
                      <a:pt x="2819" y="626"/>
                    </a:lnTo>
                    <a:lnTo>
                      <a:pt x="2654" y="732"/>
                    </a:lnTo>
                    <a:lnTo>
                      <a:pt x="2489" y="838"/>
                    </a:lnTo>
                    <a:lnTo>
                      <a:pt x="2336" y="956"/>
                    </a:lnTo>
                    <a:lnTo>
                      <a:pt x="2182" y="1074"/>
                    </a:lnTo>
                    <a:lnTo>
                      <a:pt x="2029" y="1204"/>
                    </a:lnTo>
                    <a:lnTo>
                      <a:pt x="1888" y="1334"/>
                    </a:lnTo>
                    <a:lnTo>
                      <a:pt x="1746" y="1475"/>
                    </a:lnTo>
                    <a:lnTo>
                      <a:pt x="1616" y="1617"/>
                    </a:lnTo>
                    <a:lnTo>
                      <a:pt x="1498" y="1770"/>
                    </a:lnTo>
                    <a:lnTo>
                      <a:pt x="1369" y="1923"/>
                    </a:lnTo>
                    <a:lnTo>
                      <a:pt x="1263" y="2088"/>
                    </a:lnTo>
                    <a:lnTo>
                      <a:pt x="1156" y="2253"/>
                    </a:lnTo>
                    <a:lnTo>
                      <a:pt x="1050" y="2430"/>
                    </a:lnTo>
                    <a:lnTo>
                      <a:pt x="956" y="2607"/>
                    </a:lnTo>
                    <a:lnTo>
                      <a:pt x="873" y="2784"/>
                    </a:lnTo>
                    <a:lnTo>
                      <a:pt x="803" y="2973"/>
                    </a:lnTo>
                    <a:lnTo>
                      <a:pt x="732" y="3162"/>
                    </a:lnTo>
                    <a:lnTo>
                      <a:pt x="661" y="3362"/>
                    </a:lnTo>
                    <a:lnTo>
                      <a:pt x="1" y="5579"/>
                    </a:lnTo>
                    <a:lnTo>
                      <a:pt x="36" y="5650"/>
                    </a:lnTo>
                    <a:lnTo>
                      <a:pt x="131" y="5839"/>
                    </a:lnTo>
                    <a:lnTo>
                      <a:pt x="307" y="6145"/>
                    </a:lnTo>
                    <a:lnTo>
                      <a:pt x="543" y="6523"/>
                    </a:lnTo>
                    <a:lnTo>
                      <a:pt x="697" y="6747"/>
                    </a:lnTo>
                    <a:lnTo>
                      <a:pt x="862" y="6982"/>
                    </a:lnTo>
                    <a:lnTo>
                      <a:pt x="1062" y="7230"/>
                    </a:lnTo>
                    <a:lnTo>
                      <a:pt x="1274" y="7501"/>
                    </a:lnTo>
                    <a:lnTo>
                      <a:pt x="1498" y="7773"/>
                    </a:lnTo>
                    <a:lnTo>
                      <a:pt x="1758" y="8044"/>
                    </a:lnTo>
                    <a:lnTo>
                      <a:pt x="2041" y="8339"/>
                    </a:lnTo>
                    <a:lnTo>
                      <a:pt x="2336" y="8622"/>
                    </a:lnTo>
                    <a:lnTo>
                      <a:pt x="2666" y="8905"/>
                    </a:lnTo>
                    <a:lnTo>
                      <a:pt x="3008" y="9200"/>
                    </a:lnTo>
                    <a:lnTo>
                      <a:pt x="3385" y="9483"/>
                    </a:lnTo>
                    <a:lnTo>
                      <a:pt x="3786" y="9766"/>
                    </a:lnTo>
                    <a:lnTo>
                      <a:pt x="4199" y="10037"/>
                    </a:lnTo>
                    <a:lnTo>
                      <a:pt x="4659" y="10296"/>
                    </a:lnTo>
                    <a:lnTo>
                      <a:pt x="5131" y="10544"/>
                    </a:lnTo>
                    <a:lnTo>
                      <a:pt x="5626" y="10780"/>
                    </a:lnTo>
                    <a:lnTo>
                      <a:pt x="6157" y="11004"/>
                    </a:lnTo>
                    <a:lnTo>
                      <a:pt x="6723" y="11204"/>
                    </a:lnTo>
                    <a:lnTo>
                      <a:pt x="7006" y="11299"/>
                    </a:lnTo>
                    <a:lnTo>
                      <a:pt x="7301" y="11381"/>
                    </a:lnTo>
                    <a:lnTo>
                      <a:pt x="7607" y="11464"/>
                    </a:lnTo>
                    <a:lnTo>
                      <a:pt x="7914" y="11546"/>
                    </a:lnTo>
                    <a:lnTo>
                      <a:pt x="8232" y="11617"/>
                    </a:lnTo>
                    <a:lnTo>
                      <a:pt x="8562" y="11676"/>
                    </a:lnTo>
                    <a:lnTo>
                      <a:pt x="8893" y="11735"/>
                    </a:lnTo>
                    <a:lnTo>
                      <a:pt x="9235" y="11782"/>
                    </a:lnTo>
                    <a:lnTo>
                      <a:pt x="9588" y="11829"/>
                    </a:lnTo>
                    <a:lnTo>
                      <a:pt x="9942" y="11865"/>
                    </a:lnTo>
                    <a:lnTo>
                      <a:pt x="10308" y="11900"/>
                    </a:lnTo>
                    <a:lnTo>
                      <a:pt x="10673" y="11912"/>
                    </a:lnTo>
                    <a:lnTo>
                      <a:pt x="11039" y="11924"/>
                    </a:lnTo>
                    <a:lnTo>
                      <a:pt x="11758" y="11924"/>
                    </a:lnTo>
                    <a:lnTo>
                      <a:pt x="12100" y="11912"/>
                    </a:lnTo>
                    <a:lnTo>
                      <a:pt x="12431" y="11877"/>
                    </a:lnTo>
                    <a:lnTo>
                      <a:pt x="12749" y="11853"/>
                    </a:lnTo>
                    <a:lnTo>
                      <a:pt x="13056" y="11806"/>
                    </a:lnTo>
                    <a:lnTo>
                      <a:pt x="13362" y="11759"/>
                    </a:lnTo>
                    <a:lnTo>
                      <a:pt x="13657" y="11700"/>
                    </a:lnTo>
                    <a:lnTo>
                      <a:pt x="13940" y="11641"/>
                    </a:lnTo>
                    <a:lnTo>
                      <a:pt x="14223" y="11570"/>
                    </a:lnTo>
                    <a:lnTo>
                      <a:pt x="14494" y="11499"/>
                    </a:lnTo>
                    <a:lnTo>
                      <a:pt x="14754" y="11417"/>
                    </a:lnTo>
                    <a:lnTo>
                      <a:pt x="15001" y="11322"/>
                    </a:lnTo>
                    <a:lnTo>
                      <a:pt x="15249" y="11228"/>
                    </a:lnTo>
                    <a:lnTo>
                      <a:pt x="15473" y="11134"/>
                    </a:lnTo>
                    <a:lnTo>
                      <a:pt x="15709" y="11027"/>
                    </a:lnTo>
                    <a:lnTo>
                      <a:pt x="15921" y="10921"/>
                    </a:lnTo>
                    <a:lnTo>
                      <a:pt x="16134" y="10815"/>
                    </a:lnTo>
                    <a:lnTo>
                      <a:pt x="16346" y="10697"/>
                    </a:lnTo>
                    <a:lnTo>
                      <a:pt x="16723" y="10450"/>
                    </a:lnTo>
                    <a:lnTo>
                      <a:pt x="17089" y="10190"/>
                    </a:lnTo>
                    <a:lnTo>
                      <a:pt x="17419" y="9919"/>
                    </a:lnTo>
                    <a:lnTo>
                      <a:pt x="17714" y="9648"/>
                    </a:lnTo>
                    <a:lnTo>
                      <a:pt x="17997" y="9365"/>
                    </a:lnTo>
                    <a:lnTo>
                      <a:pt x="18244" y="9082"/>
                    </a:lnTo>
                    <a:lnTo>
                      <a:pt x="18480" y="8799"/>
                    </a:lnTo>
                    <a:lnTo>
                      <a:pt x="18681" y="8504"/>
                    </a:lnTo>
                    <a:lnTo>
                      <a:pt x="18870" y="8233"/>
                    </a:lnTo>
                    <a:lnTo>
                      <a:pt x="19035" y="7949"/>
                    </a:lnTo>
                    <a:lnTo>
                      <a:pt x="19176" y="7690"/>
                    </a:lnTo>
                    <a:lnTo>
                      <a:pt x="19306" y="7431"/>
                    </a:lnTo>
                    <a:lnTo>
                      <a:pt x="19424" y="7183"/>
                    </a:lnTo>
                    <a:lnTo>
                      <a:pt x="19518" y="6959"/>
                    </a:lnTo>
                    <a:lnTo>
                      <a:pt x="19660" y="6558"/>
                    </a:lnTo>
                    <a:lnTo>
                      <a:pt x="19754" y="6251"/>
                    </a:lnTo>
                    <a:lnTo>
                      <a:pt x="19801" y="6051"/>
                    </a:lnTo>
                    <a:lnTo>
                      <a:pt x="19813" y="5980"/>
                    </a:lnTo>
                    <a:lnTo>
                      <a:pt x="19660" y="4777"/>
                    </a:lnTo>
                    <a:lnTo>
                      <a:pt x="19624" y="4577"/>
                    </a:lnTo>
                    <a:lnTo>
                      <a:pt x="19589" y="4364"/>
                    </a:lnTo>
                    <a:lnTo>
                      <a:pt x="19542" y="4176"/>
                    </a:lnTo>
                    <a:lnTo>
                      <a:pt x="19483" y="3975"/>
                    </a:lnTo>
                    <a:lnTo>
                      <a:pt x="19412" y="3787"/>
                    </a:lnTo>
                    <a:lnTo>
                      <a:pt x="19341" y="3598"/>
                    </a:lnTo>
                    <a:lnTo>
                      <a:pt x="19259" y="3409"/>
                    </a:lnTo>
                    <a:lnTo>
                      <a:pt x="19176" y="3232"/>
                    </a:lnTo>
                    <a:lnTo>
                      <a:pt x="19082" y="3055"/>
                    </a:lnTo>
                    <a:lnTo>
                      <a:pt x="18976" y="2890"/>
                    </a:lnTo>
                    <a:lnTo>
                      <a:pt x="18870" y="2725"/>
                    </a:lnTo>
                    <a:lnTo>
                      <a:pt x="18752" y="2560"/>
                    </a:lnTo>
                    <a:lnTo>
                      <a:pt x="18634" y="2407"/>
                    </a:lnTo>
                    <a:lnTo>
                      <a:pt x="18504" y="2253"/>
                    </a:lnTo>
                    <a:lnTo>
                      <a:pt x="18362" y="2112"/>
                    </a:lnTo>
                    <a:lnTo>
                      <a:pt x="18221" y="1970"/>
                    </a:lnTo>
                    <a:lnTo>
                      <a:pt x="18079" y="1841"/>
                    </a:lnTo>
                    <a:lnTo>
                      <a:pt x="17926" y="1711"/>
                    </a:lnTo>
                    <a:lnTo>
                      <a:pt x="17773" y="1593"/>
                    </a:lnTo>
                    <a:lnTo>
                      <a:pt x="17608" y="1487"/>
                    </a:lnTo>
                    <a:lnTo>
                      <a:pt x="17443" y="1381"/>
                    </a:lnTo>
                    <a:lnTo>
                      <a:pt x="17266" y="1275"/>
                    </a:lnTo>
                    <a:lnTo>
                      <a:pt x="17089" y="1180"/>
                    </a:lnTo>
                    <a:lnTo>
                      <a:pt x="16912" y="1098"/>
                    </a:lnTo>
                    <a:lnTo>
                      <a:pt x="16723" y="1027"/>
                    </a:lnTo>
                    <a:lnTo>
                      <a:pt x="16535" y="956"/>
                    </a:lnTo>
                    <a:lnTo>
                      <a:pt x="16346" y="885"/>
                    </a:lnTo>
                    <a:lnTo>
                      <a:pt x="16145" y="838"/>
                    </a:lnTo>
                    <a:lnTo>
                      <a:pt x="15957" y="791"/>
                    </a:lnTo>
                    <a:lnTo>
                      <a:pt x="15744" y="756"/>
                    </a:lnTo>
                    <a:lnTo>
                      <a:pt x="15544" y="732"/>
                    </a:lnTo>
                    <a:lnTo>
                      <a:pt x="15343" y="709"/>
                    </a:lnTo>
                    <a:lnTo>
                      <a:pt x="5485" y="13"/>
                    </a:lnTo>
                    <a:lnTo>
                      <a:pt x="5284" y="1"/>
                    </a:lnTo>
                    <a:close/>
                  </a:path>
                </a:pathLst>
              </a:custGeom>
              <a:solidFill>
                <a:srgbClr val="FDFE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395;p21">
                <a:extLst>
                  <a:ext uri="{FF2B5EF4-FFF2-40B4-BE49-F238E27FC236}">
                    <a16:creationId xmlns:a16="http://schemas.microsoft.com/office/drawing/2014/main" id="{DAB5AC6D-31BF-C903-7FCB-C17B61650F3D}"/>
                  </a:ext>
                </a:extLst>
              </p:cNvPr>
              <p:cNvSpPr/>
              <p:nvPr/>
            </p:nvSpPr>
            <p:spPr>
              <a:xfrm>
                <a:off x="3917150" y="1060975"/>
                <a:ext cx="338775" cy="440500"/>
              </a:xfrm>
              <a:custGeom>
                <a:rect l="l" t="t" r="r" b="b"/>
                <a:pathLst>
                  <a:path w="13551" h="17620" extrusionOk="0">
                    <a:moveTo>
                      <a:pt x="0" y="0"/>
                    </a:moveTo>
                    <a:lnTo>
                      <a:pt x="0" y="14824"/>
                    </a:lnTo>
                    <a:lnTo>
                      <a:pt x="71" y="14871"/>
                    </a:lnTo>
                    <a:lnTo>
                      <a:pt x="295" y="15036"/>
                    </a:lnTo>
                    <a:lnTo>
                      <a:pt x="649" y="15284"/>
                    </a:lnTo>
                    <a:lnTo>
                      <a:pt x="1144" y="15579"/>
                    </a:lnTo>
                    <a:lnTo>
                      <a:pt x="1427" y="15744"/>
                    </a:lnTo>
                    <a:lnTo>
                      <a:pt x="1746" y="15921"/>
                    </a:lnTo>
                    <a:lnTo>
                      <a:pt x="2088" y="16098"/>
                    </a:lnTo>
                    <a:lnTo>
                      <a:pt x="2465" y="16286"/>
                    </a:lnTo>
                    <a:lnTo>
                      <a:pt x="2854" y="16463"/>
                    </a:lnTo>
                    <a:lnTo>
                      <a:pt x="3279" y="16640"/>
                    </a:lnTo>
                    <a:lnTo>
                      <a:pt x="3715" y="16805"/>
                    </a:lnTo>
                    <a:lnTo>
                      <a:pt x="4175" y="16970"/>
                    </a:lnTo>
                    <a:lnTo>
                      <a:pt x="4658" y="17112"/>
                    </a:lnTo>
                    <a:lnTo>
                      <a:pt x="5166" y="17253"/>
                    </a:lnTo>
                    <a:lnTo>
                      <a:pt x="5684" y="17371"/>
                    </a:lnTo>
                    <a:lnTo>
                      <a:pt x="6227" y="17466"/>
                    </a:lnTo>
                    <a:lnTo>
                      <a:pt x="6769" y="17548"/>
                    </a:lnTo>
                    <a:lnTo>
                      <a:pt x="7335" y="17595"/>
                    </a:lnTo>
                    <a:lnTo>
                      <a:pt x="7630" y="17607"/>
                    </a:lnTo>
                    <a:lnTo>
                      <a:pt x="7925" y="17619"/>
                    </a:lnTo>
                    <a:lnTo>
                      <a:pt x="8515" y="17619"/>
                    </a:lnTo>
                    <a:lnTo>
                      <a:pt x="8810" y="17595"/>
                    </a:lnTo>
                    <a:lnTo>
                      <a:pt x="9116" y="17572"/>
                    </a:lnTo>
                    <a:lnTo>
                      <a:pt x="9423" y="17548"/>
                    </a:lnTo>
                    <a:lnTo>
                      <a:pt x="9729" y="17501"/>
                    </a:lnTo>
                    <a:lnTo>
                      <a:pt x="10036" y="17454"/>
                    </a:lnTo>
                    <a:lnTo>
                      <a:pt x="10354" y="17395"/>
                    </a:lnTo>
                    <a:lnTo>
                      <a:pt x="10661" y="17324"/>
                    </a:lnTo>
                    <a:lnTo>
                      <a:pt x="10979" y="17242"/>
                    </a:lnTo>
                    <a:lnTo>
                      <a:pt x="11298" y="17147"/>
                    </a:lnTo>
                    <a:lnTo>
                      <a:pt x="11616" y="17041"/>
                    </a:lnTo>
                    <a:lnTo>
                      <a:pt x="11935" y="16935"/>
                    </a:lnTo>
                    <a:lnTo>
                      <a:pt x="12253" y="16805"/>
                    </a:lnTo>
                    <a:lnTo>
                      <a:pt x="12572" y="16664"/>
                    </a:lnTo>
                    <a:lnTo>
                      <a:pt x="12902" y="16511"/>
                    </a:lnTo>
                    <a:lnTo>
                      <a:pt x="13220" y="16345"/>
                    </a:lnTo>
                    <a:lnTo>
                      <a:pt x="13550" y="16169"/>
                    </a:lnTo>
                    <a:lnTo>
                      <a:pt x="13550" y="4871"/>
                    </a:lnTo>
                    <a:lnTo>
                      <a:pt x="0" y="0"/>
                    </a:lnTo>
                    <a:close/>
                  </a:path>
                </a:pathLst>
              </a:custGeom>
              <a:solidFill>
                <a:srgbClr val="FA8A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396;p21">
                <a:extLst>
                  <a:ext uri="{FF2B5EF4-FFF2-40B4-BE49-F238E27FC236}">
                    <a16:creationId xmlns:a16="http://schemas.microsoft.com/office/drawing/2014/main" id="{53DC601D-6D1D-EED4-A604-8877D8A5BA07}"/>
                  </a:ext>
                </a:extLst>
              </p:cNvPr>
              <p:cNvSpPr/>
              <p:nvPr/>
            </p:nvSpPr>
            <p:spPr>
              <a:xfrm>
                <a:off x="3843450" y="488725"/>
                <a:ext cx="747100" cy="903075"/>
              </a:xfrm>
              <a:custGeom>
                <a:rect l="l" t="t" r="r" b="b"/>
                <a:pathLst>
                  <a:path w="29884" h="36123" extrusionOk="0">
                    <a:moveTo>
                      <a:pt x="14387" y="0"/>
                    </a:moveTo>
                    <a:lnTo>
                      <a:pt x="13786" y="12"/>
                    </a:lnTo>
                    <a:lnTo>
                      <a:pt x="13173" y="47"/>
                    </a:lnTo>
                    <a:lnTo>
                      <a:pt x="12560" y="94"/>
                    </a:lnTo>
                    <a:lnTo>
                      <a:pt x="11958" y="165"/>
                    </a:lnTo>
                    <a:lnTo>
                      <a:pt x="11357" y="260"/>
                    </a:lnTo>
                    <a:lnTo>
                      <a:pt x="10755" y="366"/>
                    </a:lnTo>
                    <a:lnTo>
                      <a:pt x="10166" y="507"/>
                    </a:lnTo>
                    <a:lnTo>
                      <a:pt x="9588" y="660"/>
                    </a:lnTo>
                    <a:lnTo>
                      <a:pt x="9010" y="837"/>
                    </a:lnTo>
                    <a:lnTo>
                      <a:pt x="8444" y="1026"/>
                    </a:lnTo>
                    <a:lnTo>
                      <a:pt x="7890" y="1250"/>
                    </a:lnTo>
                    <a:lnTo>
                      <a:pt x="7335" y="1486"/>
                    </a:lnTo>
                    <a:lnTo>
                      <a:pt x="6805" y="1745"/>
                    </a:lnTo>
                    <a:lnTo>
                      <a:pt x="6286" y="2028"/>
                    </a:lnTo>
                    <a:lnTo>
                      <a:pt x="5779" y="2335"/>
                    </a:lnTo>
                    <a:lnTo>
                      <a:pt x="5283" y="2665"/>
                    </a:lnTo>
                    <a:lnTo>
                      <a:pt x="4800" y="3007"/>
                    </a:lnTo>
                    <a:lnTo>
                      <a:pt x="4564" y="3196"/>
                    </a:lnTo>
                    <a:lnTo>
                      <a:pt x="4340" y="3385"/>
                    </a:lnTo>
                    <a:lnTo>
                      <a:pt x="4116" y="3585"/>
                    </a:lnTo>
                    <a:lnTo>
                      <a:pt x="3892" y="3774"/>
                    </a:lnTo>
                    <a:lnTo>
                      <a:pt x="3679" y="3986"/>
                    </a:lnTo>
                    <a:lnTo>
                      <a:pt x="3467" y="4198"/>
                    </a:lnTo>
                    <a:lnTo>
                      <a:pt x="3267" y="4411"/>
                    </a:lnTo>
                    <a:lnTo>
                      <a:pt x="3066" y="4635"/>
                    </a:lnTo>
                    <a:lnTo>
                      <a:pt x="2866" y="4871"/>
                    </a:lnTo>
                    <a:lnTo>
                      <a:pt x="2677" y="5095"/>
                    </a:lnTo>
                    <a:lnTo>
                      <a:pt x="2488" y="5342"/>
                    </a:lnTo>
                    <a:lnTo>
                      <a:pt x="2311" y="5590"/>
                    </a:lnTo>
                    <a:lnTo>
                      <a:pt x="2135" y="5838"/>
                    </a:lnTo>
                    <a:lnTo>
                      <a:pt x="1969" y="6097"/>
                    </a:lnTo>
                    <a:lnTo>
                      <a:pt x="1804" y="6356"/>
                    </a:lnTo>
                    <a:lnTo>
                      <a:pt x="1651" y="6628"/>
                    </a:lnTo>
                    <a:lnTo>
                      <a:pt x="1498" y="6899"/>
                    </a:lnTo>
                    <a:lnTo>
                      <a:pt x="1356" y="7182"/>
                    </a:lnTo>
                    <a:lnTo>
                      <a:pt x="1215" y="7477"/>
                    </a:lnTo>
                    <a:lnTo>
                      <a:pt x="1085" y="7760"/>
                    </a:lnTo>
                    <a:lnTo>
                      <a:pt x="967" y="8066"/>
                    </a:lnTo>
                    <a:lnTo>
                      <a:pt x="849" y="8373"/>
                    </a:lnTo>
                    <a:lnTo>
                      <a:pt x="731" y="8680"/>
                    </a:lnTo>
                    <a:lnTo>
                      <a:pt x="625" y="8998"/>
                    </a:lnTo>
                    <a:lnTo>
                      <a:pt x="531" y="9317"/>
                    </a:lnTo>
                    <a:lnTo>
                      <a:pt x="448" y="9647"/>
                    </a:lnTo>
                    <a:lnTo>
                      <a:pt x="366" y="9989"/>
                    </a:lnTo>
                    <a:lnTo>
                      <a:pt x="283" y="10331"/>
                    </a:lnTo>
                    <a:lnTo>
                      <a:pt x="212" y="10673"/>
                    </a:lnTo>
                    <a:lnTo>
                      <a:pt x="153" y="11027"/>
                    </a:lnTo>
                    <a:lnTo>
                      <a:pt x="106" y="11380"/>
                    </a:lnTo>
                    <a:lnTo>
                      <a:pt x="59" y="11758"/>
                    </a:lnTo>
                    <a:lnTo>
                      <a:pt x="24" y="12123"/>
                    </a:lnTo>
                    <a:lnTo>
                      <a:pt x="0" y="12501"/>
                    </a:lnTo>
                    <a:lnTo>
                      <a:pt x="47" y="12795"/>
                    </a:lnTo>
                    <a:lnTo>
                      <a:pt x="236" y="13633"/>
                    </a:lnTo>
                    <a:lnTo>
                      <a:pt x="377" y="14222"/>
                    </a:lnTo>
                    <a:lnTo>
                      <a:pt x="542" y="14918"/>
                    </a:lnTo>
                    <a:lnTo>
                      <a:pt x="755" y="15697"/>
                    </a:lnTo>
                    <a:lnTo>
                      <a:pt x="1014" y="16569"/>
                    </a:lnTo>
                    <a:lnTo>
                      <a:pt x="1309" y="17513"/>
                    </a:lnTo>
                    <a:lnTo>
                      <a:pt x="1639" y="18515"/>
                    </a:lnTo>
                    <a:lnTo>
                      <a:pt x="2017" y="19576"/>
                    </a:lnTo>
                    <a:lnTo>
                      <a:pt x="2217" y="20119"/>
                    </a:lnTo>
                    <a:lnTo>
                      <a:pt x="2441" y="20685"/>
                    </a:lnTo>
                    <a:lnTo>
                      <a:pt x="2665" y="21239"/>
                    </a:lnTo>
                    <a:lnTo>
                      <a:pt x="2913" y="21817"/>
                    </a:lnTo>
                    <a:lnTo>
                      <a:pt x="3161" y="22383"/>
                    </a:lnTo>
                    <a:lnTo>
                      <a:pt x="3432" y="22973"/>
                    </a:lnTo>
                    <a:lnTo>
                      <a:pt x="3703" y="23551"/>
                    </a:lnTo>
                    <a:lnTo>
                      <a:pt x="3998" y="24129"/>
                    </a:lnTo>
                    <a:lnTo>
                      <a:pt x="4304" y="24718"/>
                    </a:lnTo>
                    <a:lnTo>
                      <a:pt x="4611" y="25308"/>
                    </a:lnTo>
                    <a:lnTo>
                      <a:pt x="4941" y="25886"/>
                    </a:lnTo>
                    <a:lnTo>
                      <a:pt x="5295" y="26464"/>
                    </a:lnTo>
                    <a:lnTo>
                      <a:pt x="5649" y="27030"/>
                    </a:lnTo>
                    <a:lnTo>
                      <a:pt x="6014" y="27607"/>
                    </a:lnTo>
                    <a:lnTo>
                      <a:pt x="6404" y="28162"/>
                    </a:lnTo>
                    <a:lnTo>
                      <a:pt x="6805" y="28716"/>
                    </a:lnTo>
                    <a:lnTo>
                      <a:pt x="7217" y="29259"/>
                    </a:lnTo>
                    <a:lnTo>
                      <a:pt x="7654" y="29789"/>
                    </a:lnTo>
                    <a:lnTo>
                      <a:pt x="8090" y="30308"/>
                    </a:lnTo>
                    <a:lnTo>
                      <a:pt x="8550" y="30815"/>
                    </a:lnTo>
                    <a:lnTo>
                      <a:pt x="9022" y="31299"/>
                    </a:lnTo>
                    <a:lnTo>
                      <a:pt x="9517" y="31770"/>
                    </a:lnTo>
                    <a:lnTo>
                      <a:pt x="10024" y="32230"/>
                    </a:lnTo>
                    <a:lnTo>
                      <a:pt x="10543" y="32667"/>
                    </a:lnTo>
                    <a:lnTo>
                      <a:pt x="11085" y="33091"/>
                    </a:lnTo>
                    <a:lnTo>
                      <a:pt x="11640" y="33480"/>
                    </a:lnTo>
                    <a:lnTo>
                      <a:pt x="11923" y="33669"/>
                    </a:lnTo>
                    <a:lnTo>
                      <a:pt x="12206" y="33858"/>
                    </a:lnTo>
                    <a:lnTo>
                      <a:pt x="12501" y="34035"/>
                    </a:lnTo>
                    <a:lnTo>
                      <a:pt x="12795" y="34212"/>
                    </a:lnTo>
                    <a:lnTo>
                      <a:pt x="13102" y="34377"/>
                    </a:lnTo>
                    <a:lnTo>
                      <a:pt x="13409" y="34530"/>
                    </a:lnTo>
                    <a:lnTo>
                      <a:pt x="13715" y="34683"/>
                    </a:lnTo>
                    <a:lnTo>
                      <a:pt x="14022" y="34825"/>
                    </a:lnTo>
                    <a:lnTo>
                      <a:pt x="14340" y="34966"/>
                    </a:lnTo>
                    <a:lnTo>
                      <a:pt x="14670" y="35096"/>
                    </a:lnTo>
                    <a:lnTo>
                      <a:pt x="14989" y="35226"/>
                    </a:lnTo>
                    <a:lnTo>
                      <a:pt x="15319" y="35344"/>
                    </a:lnTo>
                    <a:lnTo>
                      <a:pt x="15661" y="35450"/>
                    </a:lnTo>
                    <a:lnTo>
                      <a:pt x="16003" y="35556"/>
                    </a:lnTo>
                    <a:lnTo>
                      <a:pt x="16345" y="35650"/>
                    </a:lnTo>
                    <a:lnTo>
                      <a:pt x="16687" y="35733"/>
                    </a:lnTo>
                    <a:lnTo>
                      <a:pt x="17041" y="35815"/>
                    </a:lnTo>
                    <a:lnTo>
                      <a:pt x="17406" y="35886"/>
                    </a:lnTo>
                    <a:lnTo>
                      <a:pt x="17772" y="35945"/>
                    </a:lnTo>
                    <a:lnTo>
                      <a:pt x="18138" y="35992"/>
                    </a:lnTo>
                    <a:lnTo>
                      <a:pt x="18503" y="36040"/>
                    </a:lnTo>
                    <a:lnTo>
                      <a:pt x="18881" y="36075"/>
                    </a:lnTo>
                    <a:lnTo>
                      <a:pt x="19258" y="36098"/>
                    </a:lnTo>
                    <a:lnTo>
                      <a:pt x="19647" y="36122"/>
                    </a:lnTo>
                    <a:lnTo>
                      <a:pt x="20437" y="36122"/>
                    </a:lnTo>
                    <a:lnTo>
                      <a:pt x="20838" y="36110"/>
                    </a:lnTo>
                    <a:lnTo>
                      <a:pt x="21239" y="36087"/>
                    </a:lnTo>
                    <a:lnTo>
                      <a:pt x="21652" y="36051"/>
                    </a:lnTo>
                    <a:lnTo>
                      <a:pt x="22065" y="36016"/>
                    </a:lnTo>
                    <a:lnTo>
                      <a:pt x="22489" y="35957"/>
                    </a:lnTo>
                    <a:lnTo>
                      <a:pt x="22914" y="35898"/>
                    </a:lnTo>
                    <a:lnTo>
                      <a:pt x="23043" y="35863"/>
                    </a:lnTo>
                    <a:lnTo>
                      <a:pt x="23185" y="35815"/>
                    </a:lnTo>
                    <a:lnTo>
                      <a:pt x="23338" y="35745"/>
                    </a:lnTo>
                    <a:lnTo>
                      <a:pt x="23492" y="35662"/>
                    </a:lnTo>
                    <a:lnTo>
                      <a:pt x="23645" y="35556"/>
                    </a:lnTo>
                    <a:lnTo>
                      <a:pt x="23810" y="35438"/>
                    </a:lnTo>
                    <a:lnTo>
                      <a:pt x="23975" y="35297"/>
                    </a:lnTo>
                    <a:lnTo>
                      <a:pt x="24140" y="35143"/>
                    </a:lnTo>
                    <a:lnTo>
                      <a:pt x="24317" y="34966"/>
                    </a:lnTo>
                    <a:lnTo>
                      <a:pt x="24494" y="34778"/>
                    </a:lnTo>
                    <a:lnTo>
                      <a:pt x="24671" y="34577"/>
                    </a:lnTo>
                    <a:lnTo>
                      <a:pt x="24860" y="34353"/>
                    </a:lnTo>
                    <a:lnTo>
                      <a:pt x="25036" y="34117"/>
                    </a:lnTo>
                    <a:lnTo>
                      <a:pt x="25225" y="33870"/>
                    </a:lnTo>
                    <a:lnTo>
                      <a:pt x="25414" y="33598"/>
                    </a:lnTo>
                    <a:lnTo>
                      <a:pt x="25603" y="33315"/>
                    </a:lnTo>
                    <a:lnTo>
                      <a:pt x="25791" y="33020"/>
                    </a:lnTo>
                    <a:lnTo>
                      <a:pt x="25980" y="32714"/>
                    </a:lnTo>
                    <a:lnTo>
                      <a:pt x="26169" y="32395"/>
                    </a:lnTo>
                    <a:lnTo>
                      <a:pt x="26357" y="32053"/>
                    </a:lnTo>
                    <a:lnTo>
                      <a:pt x="26546" y="31711"/>
                    </a:lnTo>
                    <a:lnTo>
                      <a:pt x="26723" y="31346"/>
                    </a:lnTo>
                    <a:lnTo>
                      <a:pt x="26912" y="30969"/>
                    </a:lnTo>
                    <a:lnTo>
                      <a:pt x="27088" y="30579"/>
                    </a:lnTo>
                    <a:lnTo>
                      <a:pt x="27277" y="30178"/>
                    </a:lnTo>
                    <a:lnTo>
                      <a:pt x="27454" y="29766"/>
                    </a:lnTo>
                    <a:lnTo>
                      <a:pt x="27619" y="29353"/>
                    </a:lnTo>
                    <a:lnTo>
                      <a:pt x="27796" y="28917"/>
                    </a:lnTo>
                    <a:lnTo>
                      <a:pt x="27961" y="28468"/>
                    </a:lnTo>
                    <a:lnTo>
                      <a:pt x="28126" y="28008"/>
                    </a:lnTo>
                    <a:lnTo>
                      <a:pt x="28280" y="27549"/>
                    </a:lnTo>
                    <a:lnTo>
                      <a:pt x="28433" y="27077"/>
                    </a:lnTo>
                    <a:lnTo>
                      <a:pt x="28574" y="26593"/>
                    </a:lnTo>
                    <a:lnTo>
                      <a:pt x="28716" y="26098"/>
                    </a:lnTo>
                    <a:lnTo>
                      <a:pt x="28857" y="25591"/>
                    </a:lnTo>
                    <a:lnTo>
                      <a:pt x="28987" y="25072"/>
                    </a:lnTo>
                    <a:lnTo>
                      <a:pt x="29105" y="24553"/>
                    </a:lnTo>
                    <a:lnTo>
                      <a:pt x="29223" y="24022"/>
                    </a:lnTo>
                    <a:lnTo>
                      <a:pt x="29329" y="23492"/>
                    </a:lnTo>
                    <a:lnTo>
                      <a:pt x="29423" y="22949"/>
                    </a:lnTo>
                    <a:lnTo>
                      <a:pt x="29518" y="22395"/>
                    </a:lnTo>
                    <a:lnTo>
                      <a:pt x="29589" y="21841"/>
                    </a:lnTo>
                    <a:lnTo>
                      <a:pt x="29671" y="21275"/>
                    </a:lnTo>
                    <a:lnTo>
                      <a:pt x="29730" y="20697"/>
                    </a:lnTo>
                    <a:lnTo>
                      <a:pt x="29777" y="20119"/>
                    </a:lnTo>
                    <a:lnTo>
                      <a:pt x="29824" y="19529"/>
                    </a:lnTo>
                    <a:lnTo>
                      <a:pt x="29860" y="18940"/>
                    </a:lnTo>
                    <a:lnTo>
                      <a:pt x="29883" y="18350"/>
                    </a:lnTo>
                    <a:lnTo>
                      <a:pt x="29883" y="17749"/>
                    </a:lnTo>
                    <a:lnTo>
                      <a:pt x="29883" y="17147"/>
                    </a:lnTo>
                    <a:lnTo>
                      <a:pt x="29872" y="16534"/>
                    </a:lnTo>
                    <a:lnTo>
                      <a:pt x="29848" y="15921"/>
                    </a:lnTo>
                    <a:lnTo>
                      <a:pt x="29813" y="15307"/>
                    </a:lnTo>
                    <a:lnTo>
                      <a:pt x="29754" y="14682"/>
                    </a:lnTo>
                    <a:lnTo>
                      <a:pt x="29695" y="14057"/>
                    </a:lnTo>
                    <a:lnTo>
                      <a:pt x="29612" y="13432"/>
                    </a:lnTo>
                    <a:lnTo>
                      <a:pt x="29518" y="12807"/>
                    </a:lnTo>
                    <a:lnTo>
                      <a:pt x="29412" y="12170"/>
                    </a:lnTo>
                    <a:lnTo>
                      <a:pt x="29282" y="11534"/>
                    </a:lnTo>
                    <a:lnTo>
                      <a:pt x="29140" y="10909"/>
                    </a:lnTo>
                    <a:lnTo>
                      <a:pt x="28987" y="10272"/>
                    </a:lnTo>
                    <a:lnTo>
                      <a:pt x="28822" y="9623"/>
                    </a:lnTo>
                    <a:lnTo>
                      <a:pt x="28633" y="8986"/>
                    </a:lnTo>
                    <a:lnTo>
                      <a:pt x="28421" y="8350"/>
                    </a:lnTo>
                    <a:lnTo>
                      <a:pt x="28327" y="8078"/>
                    </a:lnTo>
                    <a:lnTo>
                      <a:pt x="28232" y="7819"/>
                    </a:lnTo>
                    <a:lnTo>
                      <a:pt x="28126" y="7559"/>
                    </a:lnTo>
                    <a:lnTo>
                      <a:pt x="28008" y="7312"/>
                    </a:lnTo>
                    <a:lnTo>
                      <a:pt x="27890" y="7064"/>
                    </a:lnTo>
                    <a:lnTo>
                      <a:pt x="27761" y="6816"/>
                    </a:lnTo>
                    <a:lnTo>
                      <a:pt x="27631" y="6569"/>
                    </a:lnTo>
                    <a:lnTo>
                      <a:pt x="27489" y="6333"/>
                    </a:lnTo>
                    <a:lnTo>
                      <a:pt x="27336" y="6097"/>
                    </a:lnTo>
                    <a:lnTo>
                      <a:pt x="27195" y="5873"/>
                    </a:lnTo>
                    <a:lnTo>
                      <a:pt x="27029" y="5649"/>
                    </a:lnTo>
                    <a:lnTo>
                      <a:pt x="26864" y="5425"/>
                    </a:lnTo>
                    <a:lnTo>
                      <a:pt x="26522" y="5000"/>
                    </a:lnTo>
                    <a:lnTo>
                      <a:pt x="26157" y="4576"/>
                    </a:lnTo>
                    <a:lnTo>
                      <a:pt x="25768" y="4187"/>
                    </a:lnTo>
                    <a:lnTo>
                      <a:pt x="25355" y="3809"/>
                    </a:lnTo>
                    <a:lnTo>
                      <a:pt x="24919" y="3444"/>
                    </a:lnTo>
                    <a:lnTo>
                      <a:pt x="24470" y="3102"/>
                    </a:lnTo>
                    <a:lnTo>
                      <a:pt x="24010" y="2771"/>
                    </a:lnTo>
                    <a:lnTo>
                      <a:pt x="23527" y="2465"/>
                    </a:lnTo>
                    <a:lnTo>
                      <a:pt x="23032" y="2170"/>
                    </a:lnTo>
                    <a:lnTo>
                      <a:pt x="22525" y="1887"/>
                    </a:lnTo>
                    <a:lnTo>
                      <a:pt x="21994" y="1639"/>
                    </a:lnTo>
                    <a:lnTo>
                      <a:pt x="21463" y="1392"/>
                    </a:lnTo>
                    <a:lnTo>
                      <a:pt x="20909" y="1179"/>
                    </a:lnTo>
                    <a:lnTo>
                      <a:pt x="20355" y="979"/>
                    </a:lnTo>
                    <a:lnTo>
                      <a:pt x="19789" y="790"/>
                    </a:lnTo>
                    <a:lnTo>
                      <a:pt x="19211" y="625"/>
                    </a:lnTo>
                    <a:lnTo>
                      <a:pt x="18621" y="484"/>
                    </a:lnTo>
                    <a:lnTo>
                      <a:pt x="18031" y="354"/>
                    </a:lnTo>
                    <a:lnTo>
                      <a:pt x="17430" y="248"/>
                    </a:lnTo>
                    <a:lnTo>
                      <a:pt x="16829" y="165"/>
                    </a:lnTo>
                    <a:lnTo>
                      <a:pt x="16227" y="94"/>
                    </a:lnTo>
                    <a:lnTo>
                      <a:pt x="15614" y="47"/>
                    </a:lnTo>
                    <a:lnTo>
                      <a:pt x="15001" y="12"/>
                    </a:lnTo>
                    <a:lnTo>
                      <a:pt x="14387" y="0"/>
                    </a:lnTo>
                    <a:close/>
                  </a:path>
                </a:pathLst>
              </a:custGeom>
              <a:solidFill>
                <a:srgbClr val="FE98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397;p21">
                <a:extLst>
                  <a:ext uri="{FF2B5EF4-FFF2-40B4-BE49-F238E27FC236}">
                    <a16:creationId xmlns:a16="http://schemas.microsoft.com/office/drawing/2014/main" id="{F4BC9859-C52C-2BB8-DD12-35BFF95C63CD}"/>
                  </a:ext>
                </a:extLst>
              </p:cNvPr>
              <p:cNvSpPr/>
              <p:nvPr/>
            </p:nvSpPr>
            <p:spPr>
              <a:xfrm>
                <a:off x="3755575" y="918575"/>
                <a:ext cx="254175" cy="219075"/>
              </a:xfrm>
              <a:custGeom>
                <a:rect l="l" t="t" r="r" b="b"/>
                <a:pathLst>
                  <a:path w="10167" h="8763" extrusionOk="0">
                    <a:moveTo>
                      <a:pt x="5779" y="0"/>
                    </a:moveTo>
                    <a:lnTo>
                      <a:pt x="5567" y="12"/>
                    </a:lnTo>
                    <a:lnTo>
                      <a:pt x="5355" y="36"/>
                    </a:lnTo>
                    <a:lnTo>
                      <a:pt x="5131" y="71"/>
                    </a:lnTo>
                    <a:lnTo>
                      <a:pt x="3409" y="413"/>
                    </a:lnTo>
                    <a:lnTo>
                      <a:pt x="3197" y="460"/>
                    </a:lnTo>
                    <a:lnTo>
                      <a:pt x="2984" y="519"/>
                    </a:lnTo>
                    <a:lnTo>
                      <a:pt x="2784" y="590"/>
                    </a:lnTo>
                    <a:lnTo>
                      <a:pt x="2583" y="661"/>
                    </a:lnTo>
                    <a:lnTo>
                      <a:pt x="2395" y="743"/>
                    </a:lnTo>
                    <a:lnTo>
                      <a:pt x="2206" y="838"/>
                    </a:lnTo>
                    <a:lnTo>
                      <a:pt x="2029" y="944"/>
                    </a:lnTo>
                    <a:lnTo>
                      <a:pt x="1864" y="1062"/>
                    </a:lnTo>
                    <a:lnTo>
                      <a:pt x="1687" y="1180"/>
                    </a:lnTo>
                    <a:lnTo>
                      <a:pt x="1534" y="1298"/>
                    </a:lnTo>
                    <a:lnTo>
                      <a:pt x="1380" y="1439"/>
                    </a:lnTo>
                    <a:lnTo>
                      <a:pt x="1227" y="1581"/>
                    </a:lnTo>
                    <a:lnTo>
                      <a:pt x="1097" y="1722"/>
                    </a:lnTo>
                    <a:lnTo>
                      <a:pt x="956" y="1875"/>
                    </a:lnTo>
                    <a:lnTo>
                      <a:pt x="838" y="2040"/>
                    </a:lnTo>
                    <a:lnTo>
                      <a:pt x="720" y="2206"/>
                    </a:lnTo>
                    <a:lnTo>
                      <a:pt x="614" y="2371"/>
                    </a:lnTo>
                    <a:lnTo>
                      <a:pt x="508" y="2548"/>
                    </a:lnTo>
                    <a:lnTo>
                      <a:pt x="413" y="2724"/>
                    </a:lnTo>
                    <a:lnTo>
                      <a:pt x="331" y="2913"/>
                    </a:lnTo>
                    <a:lnTo>
                      <a:pt x="260" y="3102"/>
                    </a:lnTo>
                    <a:lnTo>
                      <a:pt x="189" y="3291"/>
                    </a:lnTo>
                    <a:lnTo>
                      <a:pt x="142" y="3491"/>
                    </a:lnTo>
                    <a:lnTo>
                      <a:pt x="95" y="3691"/>
                    </a:lnTo>
                    <a:lnTo>
                      <a:pt x="48" y="3892"/>
                    </a:lnTo>
                    <a:lnTo>
                      <a:pt x="24" y="4092"/>
                    </a:lnTo>
                    <a:lnTo>
                      <a:pt x="12" y="4305"/>
                    </a:lnTo>
                    <a:lnTo>
                      <a:pt x="1" y="4517"/>
                    </a:lnTo>
                    <a:lnTo>
                      <a:pt x="1" y="4717"/>
                    </a:lnTo>
                    <a:lnTo>
                      <a:pt x="24" y="4930"/>
                    </a:lnTo>
                    <a:lnTo>
                      <a:pt x="48" y="5154"/>
                    </a:lnTo>
                    <a:lnTo>
                      <a:pt x="83" y="5366"/>
                    </a:lnTo>
                    <a:lnTo>
                      <a:pt x="130" y="5578"/>
                    </a:lnTo>
                    <a:lnTo>
                      <a:pt x="189" y="5779"/>
                    </a:lnTo>
                    <a:lnTo>
                      <a:pt x="248" y="5979"/>
                    </a:lnTo>
                    <a:lnTo>
                      <a:pt x="331" y="6180"/>
                    </a:lnTo>
                    <a:lnTo>
                      <a:pt x="413" y="6368"/>
                    </a:lnTo>
                    <a:lnTo>
                      <a:pt x="508" y="6557"/>
                    </a:lnTo>
                    <a:lnTo>
                      <a:pt x="614" y="6734"/>
                    </a:lnTo>
                    <a:lnTo>
                      <a:pt x="720" y="6911"/>
                    </a:lnTo>
                    <a:lnTo>
                      <a:pt x="838" y="7076"/>
                    </a:lnTo>
                    <a:lnTo>
                      <a:pt x="968" y="7241"/>
                    </a:lnTo>
                    <a:lnTo>
                      <a:pt x="1097" y="7394"/>
                    </a:lnTo>
                    <a:lnTo>
                      <a:pt x="1239" y="7536"/>
                    </a:lnTo>
                    <a:lnTo>
                      <a:pt x="1392" y="7678"/>
                    </a:lnTo>
                    <a:lnTo>
                      <a:pt x="1546" y="7807"/>
                    </a:lnTo>
                    <a:lnTo>
                      <a:pt x="1699" y="7937"/>
                    </a:lnTo>
                    <a:lnTo>
                      <a:pt x="1864" y="8043"/>
                    </a:lnTo>
                    <a:lnTo>
                      <a:pt x="2041" y="8161"/>
                    </a:lnTo>
                    <a:lnTo>
                      <a:pt x="2218" y="8255"/>
                    </a:lnTo>
                    <a:lnTo>
                      <a:pt x="2395" y="8350"/>
                    </a:lnTo>
                    <a:lnTo>
                      <a:pt x="2583" y="8432"/>
                    </a:lnTo>
                    <a:lnTo>
                      <a:pt x="2772" y="8503"/>
                    </a:lnTo>
                    <a:lnTo>
                      <a:pt x="2961" y="8574"/>
                    </a:lnTo>
                    <a:lnTo>
                      <a:pt x="3161" y="8633"/>
                    </a:lnTo>
                    <a:lnTo>
                      <a:pt x="3350" y="8680"/>
                    </a:lnTo>
                    <a:lnTo>
                      <a:pt x="3562" y="8715"/>
                    </a:lnTo>
                    <a:lnTo>
                      <a:pt x="3763" y="8739"/>
                    </a:lnTo>
                    <a:lnTo>
                      <a:pt x="3975" y="8762"/>
                    </a:lnTo>
                    <a:lnTo>
                      <a:pt x="4388" y="8762"/>
                    </a:lnTo>
                    <a:lnTo>
                      <a:pt x="4600" y="8751"/>
                    </a:lnTo>
                    <a:lnTo>
                      <a:pt x="4812" y="8727"/>
                    </a:lnTo>
                    <a:lnTo>
                      <a:pt x="5025" y="8692"/>
                    </a:lnTo>
                    <a:lnTo>
                      <a:pt x="6758" y="8350"/>
                    </a:lnTo>
                    <a:lnTo>
                      <a:pt x="6970" y="8303"/>
                    </a:lnTo>
                    <a:lnTo>
                      <a:pt x="7183" y="8244"/>
                    </a:lnTo>
                    <a:lnTo>
                      <a:pt x="7383" y="8173"/>
                    </a:lnTo>
                    <a:lnTo>
                      <a:pt x="7572" y="8102"/>
                    </a:lnTo>
                    <a:lnTo>
                      <a:pt x="7772" y="8008"/>
                    </a:lnTo>
                    <a:lnTo>
                      <a:pt x="7949" y="7913"/>
                    </a:lnTo>
                    <a:lnTo>
                      <a:pt x="8138" y="7819"/>
                    </a:lnTo>
                    <a:lnTo>
                      <a:pt x="8303" y="7701"/>
                    </a:lnTo>
                    <a:lnTo>
                      <a:pt x="8468" y="7583"/>
                    </a:lnTo>
                    <a:lnTo>
                      <a:pt x="8633" y="7465"/>
                    </a:lnTo>
                    <a:lnTo>
                      <a:pt x="8786" y="7324"/>
                    </a:lnTo>
                    <a:lnTo>
                      <a:pt x="8940" y="7182"/>
                    </a:lnTo>
                    <a:lnTo>
                      <a:pt x="9069" y="7041"/>
                    </a:lnTo>
                    <a:lnTo>
                      <a:pt x="9211" y="6887"/>
                    </a:lnTo>
                    <a:lnTo>
                      <a:pt x="9329" y="6722"/>
                    </a:lnTo>
                    <a:lnTo>
                      <a:pt x="9447" y="6557"/>
                    </a:lnTo>
                    <a:lnTo>
                      <a:pt x="9553" y="6392"/>
                    </a:lnTo>
                    <a:lnTo>
                      <a:pt x="9659" y="6215"/>
                    </a:lnTo>
                    <a:lnTo>
                      <a:pt x="9753" y="6038"/>
                    </a:lnTo>
                    <a:lnTo>
                      <a:pt x="9836" y="5850"/>
                    </a:lnTo>
                    <a:lnTo>
                      <a:pt x="9907" y="5661"/>
                    </a:lnTo>
                    <a:lnTo>
                      <a:pt x="9978" y="5472"/>
                    </a:lnTo>
                    <a:lnTo>
                      <a:pt x="10025" y="5272"/>
                    </a:lnTo>
                    <a:lnTo>
                      <a:pt x="10072" y="5071"/>
                    </a:lnTo>
                    <a:lnTo>
                      <a:pt x="10107" y="4871"/>
                    </a:lnTo>
                    <a:lnTo>
                      <a:pt x="10143" y="4670"/>
                    </a:lnTo>
                    <a:lnTo>
                      <a:pt x="10154" y="4458"/>
                    </a:lnTo>
                    <a:lnTo>
                      <a:pt x="10166" y="4246"/>
                    </a:lnTo>
                    <a:lnTo>
                      <a:pt x="10154" y="4033"/>
                    </a:lnTo>
                    <a:lnTo>
                      <a:pt x="10143" y="3821"/>
                    </a:lnTo>
                    <a:lnTo>
                      <a:pt x="10119" y="3609"/>
                    </a:lnTo>
                    <a:lnTo>
                      <a:pt x="10084" y="3397"/>
                    </a:lnTo>
                    <a:lnTo>
                      <a:pt x="10037" y="3184"/>
                    </a:lnTo>
                    <a:lnTo>
                      <a:pt x="9978" y="2984"/>
                    </a:lnTo>
                    <a:lnTo>
                      <a:pt x="9919" y="2783"/>
                    </a:lnTo>
                    <a:lnTo>
                      <a:pt x="9836" y="2583"/>
                    </a:lnTo>
                    <a:lnTo>
                      <a:pt x="9753" y="2394"/>
                    </a:lnTo>
                    <a:lnTo>
                      <a:pt x="9659" y="2206"/>
                    </a:lnTo>
                    <a:lnTo>
                      <a:pt x="9553" y="2029"/>
                    </a:lnTo>
                    <a:lnTo>
                      <a:pt x="9447" y="1852"/>
                    </a:lnTo>
                    <a:lnTo>
                      <a:pt x="9329" y="1687"/>
                    </a:lnTo>
                    <a:lnTo>
                      <a:pt x="9199" y="1522"/>
                    </a:lnTo>
                    <a:lnTo>
                      <a:pt x="9069" y="1368"/>
                    </a:lnTo>
                    <a:lnTo>
                      <a:pt x="8928" y="1227"/>
                    </a:lnTo>
                    <a:lnTo>
                      <a:pt x="8775" y="1085"/>
                    </a:lnTo>
                    <a:lnTo>
                      <a:pt x="8621" y="956"/>
                    </a:lnTo>
                    <a:lnTo>
                      <a:pt x="8468" y="826"/>
                    </a:lnTo>
                    <a:lnTo>
                      <a:pt x="8303" y="708"/>
                    </a:lnTo>
                    <a:lnTo>
                      <a:pt x="8126" y="602"/>
                    </a:lnTo>
                    <a:lnTo>
                      <a:pt x="7949" y="507"/>
                    </a:lnTo>
                    <a:lnTo>
                      <a:pt x="7772" y="413"/>
                    </a:lnTo>
                    <a:lnTo>
                      <a:pt x="7584" y="330"/>
                    </a:lnTo>
                    <a:lnTo>
                      <a:pt x="7395" y="248"/>
                    </a:lnTo>
                    <a:lnTo>
                      <a:pt x="7206" y="189"/>
                    </a:lnTo>
                    <a:lnTo>
                      <a:pt x="7006" y="130"/>
                    </a:lnTo>
                    <a:lnTo>
                      <a:pt x="6805" y="83"/>
                    </a:lnTo>
                    <a:lnTo>
                      <a:pt x="6605" y="47"/>
                    </a:lnTo>
                    <a:lnTo>
                      <a:pt x="6404" y="24"/>
                    </a:lnTo>
                    <a:lnTo>
                      <a:pt x="6192" y="0"/>
                    </a:lnTo>
                    <a:close/>
                  </a:path>
                </a:pathLst>
              </a:custGeom>
              <a:solidFill>
                <a:srgbClr val="FE98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398;p21">
                <a:extLst>
                  <a:ext uri="{FF2B5EF4-FFF2-40B4-BE49-F238E27FC236}">
                    <a16:creationId xmlns:a16="http://schemas.microsoft.com/office/drawing/2014/main" id="{AE860AF5-885B-D851-00DD-DF6ABC30083A}"/>
                  </a:ext>
                </a:extLst>
              </p:cNvPr>
              <p:cNvSpPr/>
              <p:nvPr/>
            </p:nvSpPr>
            <p:spPr>
              <a:xfrm>
                <a:off x="3175950" y="1563050"/>
                <a:ext cx="572575" cy="978850"/>
              </a:xfrm>
              <a:custGeom>
                <a:rect l="l" t="t" r="r" b="b"/>
                <a:pathLst>
                  <a:path w="22903" h="39154" extrusionOk="0">
                    <a:moveTo>
                      <a:pt x="13893" y="1"/>
                    </a:moveTo>
                    <a:lnTo>
                      <a:pt x="13834" y="24"/>
                    </a:lnTo>
                    <a:lnTo>
                      <a:pt x="13657" y="95"/>
                    </a:lnTo>
                    <a:lnTo>
                      <a:pt x="13527" y="154"/>
                    </a:lnTo>
                    <a:lnTo>
                      <a:pt x="13362" y="237"/>
                    </a:lnTo>
                    <a:lnTo>
                      <a:pt x="13185" y="343"/>
                    </a:lnTo>
                    <a:lnTo>
                      <a:pt x="12985" y="484"/>
                    </a:lnTo>
                    <a:lnTo>
                      <a:pt x="12749" y="638"/>
                    </a:lnTo>
                    <a:lnTo>
                      <a:pt x="12501" y="838"/>
                    </a:lnTo>
                    <a:lnTo>
                      <a:pt x="12230" y="1062"/>
                    </a:lnTo>
                    <a:lnTo>
                      <a:pt x="11947" y="1322"/>
                    </a:lnTo>
                    <a:lnTo>
                      <a:pt x="11629" y="1616"/>
                    </a:lnTo>
                    <a:lnTo>
                      <a:pt x="11310" y="1958"/>
                    </a:lnTo>
                    <a:lnTo>
                      <a:pt x="10968" y="2336"/>
                    </a:lnTo>
                    <a:lnTo>
                      <a:pt x="10603" y="2772"/>
                    </a:lnTo>
                    <a:lnTo>
                      <a:pt x="10237" y="3244"/>
                    </a:lnTo>
                    <a:lnTo>
                      <a:pt x="9848" y="3775"/>
                    </a:lnTo>
                    <a:lnTo>
                      <a:pt x="9459" y="4352"/>
                    </a:lnTo>
                    <a:lnTo>
                      <a:pt x="9046" y="4989"/>
                    </a:lnTo>
                    <a:lnTo>
                      <a:pt x="8621" y="5685"/>
                    </a:lnTo>
                    <a:lnTo>
                      <a:pt x="8197" y="6440"/>
                    </a:lnTo>
                    <a:lnTo>
                      <a:pt x="7761" y="7253"/>
                    </a:lnTo>
                    <a:lnTo>
                      <a:pt x="7324" y="8138"/>
                    </a:lnTo>
                    <a:lnTo>
                      <a:pt x="6876" y="9093"/>
                    </a:lnTo>
                    <a:lnTo>
                      <a:pt x="6428" y="10119"/>
                    </a:lnTo>
                    <a:lnTo>
                      <a:pt x="5968" y="11216"/>
                    </a:lnTo>
                    <a:lnTo>
                      <a:pt x="5520" y="12383"/>
                    </a:lnTo>
                    <a:lnTo>
                      <a:pt x="5060" y="13634"/>
                    </a:lnTo>
                    <a:lnTo>
                      <a:pt x="4600" y="14954"/>
                    </a:lnTo>
                    <a:lnTo>
                      <a:pt x="4140" y="16369"/>
                    </a:lnTo>
                    <a:lnTo>
                      <a:pt x="3680" y="17867"/>
                    </a:lnTo>
                    <a:lnTo>
                      <a:pt x="3397" y="18846"/>
                    </a:lnTo>
                    <a:lnTo>
                      <a:pt x="3138" y="19801"/>
                    </a:lnTo>
                    <a:lnTo>
                      <a:pt x="2878" y="20733"/>
                    </a:lnTo>
                    <a:lnTo>
                      <a:pt x="2631" y="21641"/>
                    </a:lnTo>
                    <a:lnTo>
                      <a:pt x="2194" y="23398"/>
                    </a:lnTo>
                    <a:lnTo>
                      <a:pt x="1793" y="25037"/>
                    </a:lnTo>
                    <a:lnTo>
                      <a:pt x="1451" y="26582"/>
                    </a:lnTo>
                    <a:lnTo>
                      <a:pt x="1156" y="28021"/>
                    </a:lnTo>
                    <a:lnTo>
                      <a:pt x="897" y="29330"/>
                    </a:lnTo>
                    <a:lnTo>
                      <a:pt x="673" y="30533"/>
                    </a:lnTo>
                    <a:lnTo>
                      <a:pt x="496" y="31606"/>
                    </a:lnTo>
                    <a:lnTo>
                      <a:pt x="343" y="32561"/>
                    </a:lnTo>
                    <a:lnTo>
                      <a:pt x="225" y="33375"/>
                    </a:lnTo>
                    <a:lnTo>
                      <a:pt x="130" y="34047"/>
                    </a:lnTo>
                    <a:lnTo>
                      <a:pt x="24" y="34967"/>
                    </a:lnTo>
                    <a:lnTo>
                      <a:pt x="1" y="35285"/>
                    </a:lnTo>
                    <a:lnTo>
                      <a:pt x="13197" y="39154"/>
                    </a:lnTo>
                    <a:lnTo>
                      <a:pt x="13433" y="38717"/>
                    </a:lnTo>
                    <a:lnTo>
                      <a:pt x="14082" y="37467"/>
                    </a:lnTo>
                    <a:lnTo>
                      <a:pt x="14530" y="36583"/>
                    </a:lnTo>
                    <a:lnTo>
                      <a:pt x="15037" y="35533"/>
                    </a:lnTo>
                    <a:lnTo>
                      <a:pt x="15603" y="34354"/>
                    </a:lnTo>
                    <a:lnTo>
                      <a:pt x="16216" y="33033"/>
                    </a:lnTo>
                    <a:lnTo>
                      <a:pt x="16865" y="31606"/>
                    </a:lnTo>
                    <a:lnTo>
                      <a:pt x="17525" y="30073"/>
                    </a:lnTo>
                    <a:lnTo>
                      <a:pt x="18197" y="28457"/>
                    </a:lnTo>
                    <a:lnTo>
                      <a:pt x="18539" y="27620"/>
                    </a:lnTo>
                    <a:lnTo>
                      <a:pt x="18869" y="26759"/>
                    </a:lnTo>
                    <a:lnTo>
                      <a:pt x="19200" y="25898"/>
                    </a:lnTo>
                    <a:lnTo>
                      <a:pt x="19530" y="25014"/>
                    </a:lnTo>
                    <a:lnTo>
                      <a:pt x="19848" y="24129"/>
                    </a:lnTo>
                    <a:lnTo>
                      <a:pt x="20155" y="23233"/>
                    </a:lnTo>
                    <a:lnTo>
                      <a:pt x="20462" y="22325"/>
                    </a:lnTo>
                    <a:lnTo>
                      <a:pt x="20756" y="21405"/>
                    </a:lnTo>
                    <a:lnTo>
                      <a:pt x="21028" y="20497"/>
                    </a:lnTo>
                    <a:lnTo>
                      <a:pt x="21299" y="19577"/>
                    </a:lnTo>
                    <a:lnTo>
                      <a:pt x="21546" y="18657"/>
                    </a:lnTo>
                    <a:lnTo>
                      <a:pt x="21782" y="17737"/>
                    </a:lnTo>
                    <a:lnTo>
                      <a:pt x="21995" y="16829"/>
                    </a:lnTo>
                    <a:lnTo>
                      <a:pt x="22195" y="15921"/>
                    </a:lnTo>
                    <a:lnTo>
                      <a:pt x="22372" y="15025"/>
                    </a:lnTo>
                    <a:lnTo>
                      <a:pt x="22525" y="14141"/>
                    </a:lnTo>
                    <a:lnTo>
                      <a:pt x="22655" y="13256"/>
                    </a:lnTo>
                    <a:lnTo>
                      <a:pt x="22761" y="12383"/>
                    </a:lnTo>
                    <a:lnTo>
                      <a:pt x="22832" y="11534"/>
                    </a:lnTo>
                    <a:lnTo>
                      <a:pt x="22879" y="10697"/>
                    </a:lnTo>
                    <a:lnTo>
                      <a:pt x="22903" y="10284"/>
                    </a:lnTo>
                    <a:lnTo>
                      <a:pt x="22903" y="9883"/>
                    </a:lnTo>
                    <a:lnTo>
                      <a:pt x="22903" y="9482"/>
                    </a:lnTo>
                    <a:lnTo>
                      <a:pt x="22891" y="9081"/>
                    </a:lnTo>
                    <a:lnTo>
                      <a:pt x="22879" y="8692"/>
                    </a:lnTo>
                    <a:lnTo>
                      <a:pt x="22844" y="8303"/>
                    </a:lnTo>
                    <a:lnTo>
                      <a:pt x="22808" y="7926"/>
                    </a:lnTo>
                    <a:lnTo>
                      <a:pt x="22773" y="7548"/>
                    </a:lnTo>
                    <a:lnTo>
                      <a:pt x="22714" y="7183"/>
                    </a:lnTo>
                    <a:lnTo>
                      <a:pt x="22655" y="6817"/>
                    </a:lnTo>
                    <a:lnTo>
                      <a:pt x="22584" y="6463"/>
                    </a:lnTo>
                    <a:lnTo>
                      <a:pt x="22502" y="6121"/>
                    </a:lnTo>
                    <a:lnTo>
                      <a:pt x="22419" y="5779"/>
                    </a:lnTo>
                    <a:lnTo>
                      <a:pt x="22313" y="5449"/>
                    </a:lnTo>
                    <a:lnTo>
                      <a:pt x="22207" y="5119"/>
                    </a:lnTo>
                    <a:lnTo>
                      <a:pt x="22089" y="4801"/>
                    </a:lnTo>
                    <a:lnTo>
                      <a:pt x="21959" y="4494"/>
                    </a:lnTo>
                    <a:lnTo>
                      <a:pt x="21818" y="4187"/>
                    </a:lnTo>
                    <a:lnTo>
                      <a:pt x="21664" y="3892"/>
                    </a:lnTo>
                    <a:lnTo>
                      <a:pt x="21511" y="3609"/>
                    </a:lnTo>
                    <a:lnTo>
                      <a:pt x="21334" y="3338"/>
                    </a:lnTo>
                    <a:lnTo>
                      <a:pt x="21146" y="3067"/>
                    </a:lnTo>
                    <a:lnTo>
                      <a:pt x="20957" y="2819"/>
                    </a:lnTo>
                    <a:lnTo>
                      <a:pt x="20745" y="2572"/>
                    </a:lnTo>
                    <a:lnTo>
                      <a:pt x="20532" y="2336"/>
                    </a:lnTo>
                    <a:lnTo>
                      <a:pt x="20296" y="2100"/>
                    </a:lnTo>
                    <a:lnTo>
                      <a:pt x="20049" y="1888"/>
                    </a:lnTo>
                    <a:lnTo>
                      <a:pt x="19801" y="1687"/>
                    </a:lnTo>
                    <a:lnTo>
                      <a:pt x="19530" y="1487"/>
                    </a:lnTo>
                    <a:lnTo>
                      <a:pt x="19247" y="1298"/>
                    </a:lnTo>
                    <a:lnTo>
                      <a:pt x="18964" y="1133"/>
                    </a:lnTo>
                    <a:lnTo>
                      <a:pt x="18657" y="968"/>
                    </a:lnTo>
                    <a:lnTo>
                      <a:pt x="18327" y="815"/>
                    </a:lnTo>
                    <a:lnTo>
                      <a:pt x="17997" y="685"/>
                    </a:lnTo>
                    <a:lnTo>
                      <a:pt x="17655" y="555"/>
                    </a:lnTo>
                    <a:lnTo>
                      <a:pt x="17289" y="437"/>
                    </a:lnTo>
                    <a:lnTo>
                      <a:pt x="16924" y="343"/>
                    </a:lnTo>
                    <a:lnTo>
                      <a:pt x="16534" y="248"/>
                    </a:lnTo>
                    <a:lnTo>
                      <a:pt x="16134" y="178"/>
                    </a:lnTo>
                    <a:lnTo>
                      <a:pt x="15709" y="107"/>
                    </a:lnTo>
                    <a:lnTo>
                      <a:pt x="15284" y="60"/>
                    </a:lnTo>
                    <a:lnTo>
                      <a:pt x="14836" y="24"/>
                    </a:lnTo>
                    <a:lnTo>
                      <a:pt x="14376" y="13"/>
                    </a:lnTo>
                    <a:lnTo>
                      <a:pt x="13893" y="1"/>
                    </a:lnTo>
                    <a:close/>
                  </a:path>
                </a:pathLst>
              </a:custGeom>
              <a:solidFill>
                <a:srgbClr val="E76C5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399;p21">
                <a:extLst>
                  <a:ext uri="{FF2B5EF4-FFF2-40B4-BE49-F238E27FC236}">
                    <a16:creationId xmlns:a16="http://schemas.microsoft.com/office/drawing/2014/main" id="{E048A9C8-562C-6353-04E2-29DF45EDF578}"/>
                  </a:ext>
                </a:extLst>
              </p:cNvPr>
              <p:cNvSpPr/>
              <p:nvPr/>
            </p:nvSpPr>
            <p:spPr>
              <a:xfrm>
                <a:off x="3115225" y="2260625"/>
                <a:ext cx="458475" cy="281275"/>
              </a:xfrm>
              <a:custGeom>
                <a:rect l="l" t="t" r="r" b="b"/>
                <a:pathLst>
                  <a:path w="18339" h="11251" extrusionOk="0">
                    <a:moveTo>
                      <a:pt x="1439" y="0"/>
                    </a:moveTo>
                    <a:lnTo>
                      <a:pt x="1250" y="566"/>
                    </a:lnTo>
                    <a:lnTo>
                      <a:pt x="1085" y="1132"/>
                    </a:lnTo>
                    <a:lnTo>
                      <a:pt x="920" y="1710"/>
                    </a:lnTo>
                    <a:lnTo>
                      <a:pt x="779" y="2288"/>
                    </a:lnTo>
                    <a:lnTo>
                      <a:pt x="649" y="2854"/>
                    </a:lnTo>
                    <a:lnTo>
                      <a:pt x="531" y="3408"/>
                    </a:lnTo>
                    <a:lnTo>
                      <a:pt x="425" y="3951"/>
                    </a:lnTo>
                    <a:lnTo>
                      <a:pt x="331" y="4446"/>
                    </a:lnTo>
                    <a:lnTo>
                      <a:pt x="177" y="5354"/>
                    </a:lnTo>
                    <a:lnTo>
                      <a:pt x="71" y="6062"/>
                    </a:lnTo>
                    <a:lnTo>
                      <a:pt x="0" y="6698"/>
                    </a:lnTo>
                    <a:lnTo>
                      <a:pt x="15626" y="11251"/>
                    </a:lnTo>
                    <a:lnTo>
                      <a:pt x="18338" y="5790"/>
                    </a:lnTo>
                    <a:lnTo>
                      <a:pt x="1439" y="0"/>
                    </a:lnTo>
                    <a:close/>
                  </a:path>
                </a:pathLst>
              </a:custGeom>
              <a:solidFill>
                <a:srgbClr val="AD37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400;p21">
                <a:extLst>
                  <a:ext uri="{FF2B5EF4-FFF2-40B4-BE49-F238E27FC236}">
                    <a16:creationId xmlns:a16="http://schemas.microsoft.com/office/drawing/2014/main" id="{4D934CA9-9625-7582-DA4F-5E476B39634A}"/>
                  </a:ext>
                </a:extLst>
              </p:cNvPr>
              <p:cNvSpPr/>
              <p:nvPr/>
            </p:nvSpPr>
            <p:spPr>
              <a:xfrm>
                <a:off x="3298300" y="1517075"/>
                <a:ext cx="679300" cy="1727100"/>
              </a:xfrm>
              <a:custGeom>
                <a:rect l="l" t="t" r="r" b="b"/>
                <a:pathLst>
                  <a:path w="27171" h="69084" extrusionOk="0">
                    <a:moveTo>
                      <a:pt x="16605" y="0"/>
                    </a:moveTo>
                    <a:lnTo>
                      <a:pt x="8999" y="1840"/>
                    </a:lnTo>
                    <a:lnTo>
                      <a:pt x="10438" y="3939"/>
                    </a:lnTo>
                    <a:lnTo>
                      <a:pt x="13728" y="8809"/>
                    </a:lnTo>
                    <a:lnTo>
                      <a:pt x="15615" y="11604"/>
                    </a:lnTo>
                    <a:lnTo>
                      <a:pt x="17407" y="14293"/>
                    </a:lnTo>
                    <a:lnTo>
                      <a:pt x="18197" y="15508"/>
                    </a:lnTo>
                    <a:lnTo>
                      <a:pt x="18905" y="16593"/>
                    </a:lnTo>
                    <a:lnTo>
                      <a:pt x="19495" y="17513"/>
                    </a:lnTo>
                    <a:lnTo>
                      <a:pt x="19943" y="18232"/>
                    </a:lnTo>
                    <a:lnTo>
                      <a:pt x="20037" y="18397"/>
                    </a:lnTo>
                    <a:lnTo>
                      <a:pt x="20120" y="18609"/>
                    </a:lnTo>
                    <a:lnTo>
                      <a:pt x="20190" y="18845"/>
                    </a:lnTo>
                    <a:lnTo>
                      <a:pt x="20261" y="19128"/>
                    </a:lnTo>
                    <a:lnTo>
                      <a:pt x="20320" y="19435"/>
                    </a:lnTo>
                    <a:lnTo>
                      <a:pt x="20379" y="19765"/>
                    </a:lnTo>
                    <a:lnTo>
                      <a:pt x="20438" y="20143"/>
                    </a:lnTo>
                    <a:lnTo>
                      <a:pt x="20473" y="20532"/>
                    </a:lnTo>
                    <a:lnTo>
                      <a:pt x="20521" y="20956"/>
                    </a:lnTo>
                    <a:lnTo>
                      <a:pt x="20544" y="21404"/>
                    </a:lnTo>
                    <a:lnTo>
                      <a:pt x="20603" y="22383"/>
                    </a:lnTo>
                    <a:lnTo>
                      <a:pt x="20627" y="23445"/>
                    </a:lnTo>
                    <a:lnTo>
                      <a:pt x="20639" y="24600"/>
                    </a:lnTo>
                    <a:lnTo>
                      <a:pt x="20627" y="25815"/>
                    </a:lnTo>
                    <a:lnTo>
                      <a:pt x="20603" y="27100"/>
                    </a:lnTo>
                    <a:lnTo>
                      <a:pt x="20568" y="28445"/>
                    </a:lnTo>
                    <a:lnTo>
                      <a:pt x="20509" y="29825"/>
                    </a:lnTo>
                    <a:lnTo>
                      <a:pt x="20438" y="31240"/>
                    </a:lnTo>
                    <a:lnTo>
                      <a:pt x="20355" y="32690"/>
                    </a:lnTo>
                    <a:lnTo>
                      <a:pt x="20261" y="34153"/>
                    </a:lnTo>
                    <a:lnTo>
                      <a:pt x="20155" y="35627"/>
                    </a:lnTo>
                    <a:lnTo>
                      <a:pt x="20037" y="37089"/>
                    </a:lnTo>
                    <a:lnTo>
                      <a:pt x="19919" y="38551"/>
                    </a:lnTo>
                    <a:lnTo>
                      <a:pt x="19789" y="39990"/>
                    </a:lnTo>
                    <a:lnTo>
                      <a:pt x="19660" y="41394"/>
                    </a:lnTo>
                    <a:lnTo>
                      <a:pt x="19518" y="42773"/>
                    </a:lnTo>
                    <a:lnTo>
                      <a:pt x="19377" y="44094"/>
                    </a:lnTo>
                    <a:lnTo>
                      <a:pt x="19223" y="45356"/>
                    </a:lnTo>
                    <a:lnTo>
                      <a:pt x="19082" y="46559"/>
                    </a:lnTo>
                    <a:lnTo>
                      <a:pt x="18940" y="47679"/>
                    </a:lnTo>
                    <a:lnTo>
                      <a:pt x="18787" y="48717"/>
                    </a:lnTo>
                    <a:lnTo>
                      <a:pt x="18645" y="49660"/>
                    </a:lnTo>
                    <a:lnTo>
                      <a:pt x="18504" y="50498"/>
                    </a:lnTo>
                    <a:lnTo>
                      <a:pt x="18374" y="51229"/>
                    </a:lnTo>
                    <a:lnTo>
                      <a:pt x="18245" y="51830"/>
                    </a:lnTo>
                    <a:lnTo>
                      <a:pt x="18127" y="52314"/>
                    </a:lnTo>
                    <a:lnTo>
                      <a:pt x="18068" y="52491"/>
                    </a:lnTo>
                    <a:lnTo>
                      <a:pt x="18009" y="52644"/>
                    </a:lnTo>
                    <a:lnTo>
                      <a:pt x="17950" y="52774"/>
                    </a:lnTo>
                    <a:lnTo>
                      <a:pt x="17855" y="52915"/>
                    </a:lnTo>
                    <a:lnTo>
                      <a:pt x="17749" y="53069"/>
                    </a:lnTo>
                    <a:lnTo>
                      <a:pt x="17620" y="53222"/>
                    </a:lnTo>
                    <a:lnTo>
                      <a:pt x="17466" y="53387"/>
                    </a:lnTo>
                    <a:lnTo>
                      <a:pt x="17301" y="53552"/>
                    </a:lnTo>
                    <a:lnTo>
                      <a:pt x="17112" y="53729"/>
                    </a:lnTo>
                    <a:lnTo>
                      <a:pt x="16900" y="53906"/>
                    </a:lnTo>
                    <a:lnTo>
                      <a:pt x="16440" y="54272"/>
                    </a:lnTo>
                    <a:lnTo>
                      <a:pt x="15921" y="54672"/>
                    </a:lnTo>
                    <a:lnTo>
                      <a:pt x="15332" y="55085"/>
                    </a:lnTo>
                    <a:lnTo>
                      <a:pt x="14707" y="55510"/>
                    </a:lnTo>
                    <a:lnTo>
                      <a:pt x="14034" y="55934"/>
                    </a:lnTo>
                    <a:lnTo>
                      <a:pt x="13315" y="56382"/>
                    </a:lnTo>
                    <a:lnTo>
                      <a:pt x="12572" y="56831"/>
                    </a:lnTo>
                    <a:lnTo>
                      <a:pt x="11806" y="57291"/>
                    </a:lnTo>
                    <a:lnTo>
                      <a:pt x="11004" y="57750"/>
                    </a:lnTo>
                    <a:lnTo>
                      <a:pt x="10202" y="58199"/>
                    </a:lnTo>
                    <a:lnTo>
                      <a:pt x="8574" y="59107"/>
                    </a:lnTo>
                    <a:lnTo>
                      <a:pt x="6947" y="59968"/>
                    </a:lnTo>
                    <a:lnTo>
                      <a:pt x="5390" y="60781"/>
                    </a:lnTo>
                    <a:lnTo>
                      <a:pt x="3940" y="61524"/>
                    </a:lnTo>
                    <a:lnTo>
                      <a:pt x="2654" y="62185"/>
                    </a:lnTo>
                    <a:lnTo>
                      <a:pt x="732" y="63128"/>
                    </a:lnTo>
                    <a:lnTo>
                      <a:pt x="1" y="63482"/>
                    </a:lnTo>
                    <a:lnTo>
                      <a:pt x="1841" y="69084"/>
                    </a:lnTo>
                    <a:lnTo>
                      <a:pt x="2536" y="68742"/>
                    </a:lnTo>
                    <a:lnTo>
                      <a:pt x="4400" y="67786"/>
                    </a:lnTo>
                    <a:lnTo>
                      <a:pt x="5673" y="67114"/>
                    </a:lnTo>
                    <a:lnTo>
                      <a:pt x="7112" y="66359"/>
                    </a:lnTo>
                    <a:lnTo>
                      <a:pt x="8692" y="65498"/>
                    </a:lnTo>
                    <a:lnTo>
                      <a:pt x="10355" y="64590"/>
                    </a:lnTo>
                    <a:lnTo>
                      <a:pt x="12077" y="63612"/>
                    </a:lnTo>
                    <a:lnTo>
                      <a:pt x="13799" y="62609"/>
                    </a:lnTo>
                    <a:lnTo>
                      <a:pt x="14659" y="62102"/>
                    </a:lnTo>
                    <a:lnTo>
                      <a:pt x="15497" y="61583"/>
                    </a:lnTo>
                    <a:lnTo>
                      <a:pt x="16322" y="61076"/>
                    </a:lnTo>
                    <a:lnTo>
                      <a:pt x="17124" y="60569"/>
                    </a:lnTo>
                    <a:lnTo>
                      <a:pt x="17903" y="60062"/>
                    </a:lnTo>
                    <a:lnTo>
                      <a:pt x="18645" y="59555"/>
                    </a:lnTo>
                    <a:lnTo>
                      <a:pt x="19353" y="59059"/>
                    </a:lnTo>
                    <a:lnTo>
                      <a:pt x="20025" y="58576"/>
                    </a:lnTo>
                    <a:lnTo>
                      <a:pt x="20639" y="58116"/>
                    </a:lnTo>
                    <a:lnTo>
                      <a:pt x="21205" y="57656"/>
                    </a:lnTo>
                    <a:lnTo>
                      <a:pt x="21712" y="57220"/>
                    </a:lnTo>
                    <a:lnTo>
                      <a:pt x="21936" y="57007"/>
                    </a:lnTo>
                    <a:lnTo>
                      <a:pt x="22148" y="56795"/>
                    </a:lnTo>
                    <a:lnTo>
                      <a:pt x="22254" y="56689"/>
                    </a:lnTo>
                    <a:lnTo>
                      <a:pt x="22360" y="56571"/>
                    </a:lnTo>
                    <a:lnTo>
                      <a:pt x="22549" y="56300"/>
                    </a:lnTo>
                    <a:lnTo>
                      <a:pt x="22749" y="56005"/>
                    </a:lnTo>
                    <a:lnTo>
                      <a:pt x="22926" y="55663"/>
                    </a:lnTo>
                    <a:lnTo>
                      <a:pt x="23115" y="55298"/>
                    </a:lnTo>
                    <a:lnTo>
                      <a:pt x="23292" y="54885"/>
                    </a:lnTo>
                    <a:lnTo>
                      <a:pt x="23469" y="54448"/>
                    </a:lnTo>
                    <a:lnTo>
                      <a:pt x="23634" y="53977"/>
                    </a:lnTo>
                    <a:lnTo>
                      <a:pt x="23799" y="53481"/>
                    </a:lnTo>
                    <a:lnTo>
                      <a:pt x="23952" y="52951"/>
                    </a:lnTo>
                    <a:lnTo>
                      <a:pt x="24106" y="52408"/>
                    </a:lnTo>
                    <a:lnTo>
                      <a:pt x="24259" y="51819"/>
                    </a:lnTo>
                    <a:lnTo>
                      <a:pt x="24400" y="51217"/>
                    </a:lnTo>
                    <a:lnTo>
                      <a:pt x="24542" y="50592"/>
                    </a:lnTo>
                    <a:lnTo>
                      <a:pt x="24672" y="49943"/>
                    </a:lnTo>
                    <a:lnTo>
                      <a:pt x="24801" y="49271"/>
                    </a:lnTo>
                    <a:lnTo>
                      <a:pt x="24931" y="48587"/>
                    </a:lnTo>
                    <a:lnTo>
                      <a:pt x="25049" y="47880"/>
                    </a:lnTo>
                    <a:lnTo>
                      <a:pt x="25285" y="46417"/>
                    </a:lnTo>
                    <a:lnTo>
                      <a:pt x="25497" y="44896"/>
                    </a:lnTo>
                    <a:lnTo>
                      <a:pt x="25698" y="43328"/>
                    </a:lnTo>
                    <a:lnTo>
                      <a:pt x="25886" y="41724"/>
                    </a:lnTo>
                    <a:lnTo>
                      <a:pt x="26051" y="40096"/>
                    </a:lnTo>
                    <a:lnTo>
                      <a:pt x="26217" y="38457"/>
                    </a:lnTo>
                    <a:lnTo>
                      <a:pt x="26358" y="36806"/>
                    </a:lnTo>
                    <a:lnTo>
                      <a:pt x="26476" y="35167"/>
                    </a:lnTo>
                    <a:lnTo>
                      <a:pt x="26594" y="33539"/>
                    </a:lnTo>
                    <a:lnTo>
                      <a:pt x="26700" y="31936"/>
                    </a:lnTo>
                    <a:lnTo>
                      <a:pt x="26794" y="30379"/>
                    </a:lnTo>
                    <a:lnTo>
                      <a:pt x="26877" y="28858"/>
                    </a:lnTo>
                    <a:lnTo>
                      <a:pt x="26948" y="27407"/>
                    </a:lnTo>
                    <a:lnTo>
                      <a:pt x="27054" y="24695"/>
                    </a:lnTo>
                    <a:lnTo>
                      <a:pt x="27125" y="22348"/>
                    </a:lnTo>
                    <a:lnTo>
                      <a:pt x="27160" y="20426"/>
                    </a:lnTo>
                    <a:lnTo>
                      <a:pt x="27172" y="19034"/>
                    </a:lnTo>
                    <a:lnTo>
                      <a:pt x="27160" y="18550"/>
                    </a:lnTo>
                    <a:lnTo>
                      <a:pt x="27148" y="18232"/>
                    </a:lnTo>
                    <a:lnTo>
                      <a:pt x="27136" y="18102"/>
                    </a:lnTo>
                    <a:lnTo>
                      <a:pt x="27101" y="17961"/>
                    </a:lnTo>
                    <a:lnTo>
                      <a:pt x="27066" y="17796"/>
                    </a:lnTo>
                    <a:lnTo>
                      <a:pt x="27007" y="17619"/>
                    </a:lnTo>
                    <a:lnTo>
                      <a:pt x="26853" y="17206"/>
                    </a:lnTo>
                    <a:lnTo>
                      <a:pt x="26653" y="16734"/>
                    </a:lnTo>
                    <a:lnTo>
                      <a:pt x="26405" y="16204"/>
                    </a:lnTo>
                    <a:lnTo>
                      <a:pt x="26122" y="15614"/>
                    </a:lnTo>
                    <a:lnTo>
                      <a:pt x="25792" y="14989"/>
                    </a:lnTo>
                    <a:lnTo>
                      <a:pt x="25438" y="14329"/>
                    </a:lnTo>
                    <a:lnTo>
                      <a:pt x="25049" y="13621"/>
                    </a:lnTo>
                    <a:lnTo>
                      <a:pt x="24636" y="12890"/>
                    </a:lnTo>
                    <a:lnTo>
                      <a:pt x="23752" y="11369"/>
                    </a:lnTo>
                    <a:lnTo>
                      <a:pt x="22797" y="9776"/>
                    </a:lnTo>
                    <a:lnTo>
                      <a:pt x="21818" y="8184"/>
                    </a:lnTo>
                    <a:lnTo>
                      <a:pt x="20851" y="6604"/>
                    </a:lnTo>
                    <a:lnTo>
                      <a:pt x="19907" y="5106"/>
                    </a:lnTo>
                    <a:lnTo>
                      <a:pt x="19023" y="3727"/>
                    </a:lnTo>
                    <a:lnTo>
                      <a:pt x="18233" y="2500"/>
                    </a:lnTo>
                    <a:lnTo>
                      <a:pt x="17053" y="684"/>
                    </a:lnTo>
                    <a:lnTo>
                      <a:pt x="16605" y="0"/>
                    </a:lnTo>
                    <a:close/>
                  </a:path>
                </a:pathLst>
              </a:custGeom>
              <a:solidFill>
                <a:srgbClr val="5F47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401;p21">
                <a:extLst>
                  <a:ext uri="{FF2B5EF4-FFF2-40B4-BE49-F238E27FC236}">
                    <a16:creationId xmlns:a16="http://schemas.microsoft.com/office/drawing/2014/main" id="{F70D83D6-E9E8-1157-0DD9-D7CB43F28EAB}"/>
                  </a:ext>
                </a:extLst>
              </p:cNvPr>
              <p:cNvSpPr/>
              <p:nvPr/>
            </p:nvSpPr>
            <p:spPr>
              <a:xfrm>
                <a:off x="3734050" y="2160675"/>
                <a:ext cx="317275" cy="229100"/>
              </a:xfrm>
              <a:custGeom>
                <a:rect l="l" t="t" r="r" b="b"/>
                <a:pathLst>
                  <a:path w="12691" h="9164" extrusionOk="0">
                    <a:moveTo>
                      <a:pt x="6286" y="0"/>
                    </a:moveTo>
                    <a:lnTo>
                      <a:pt x="5862" y="24"/>
                    </a:lnTo>
                    <a:lnTo>
                      <a:pt x="5473" y="47"/>
                    </a:lnTo>
                    <a:lnTo>
                      <a:pt x="5107" y="95"/>
                    </a:lnTo>
                    <a:lnTo>
                      <a:pt x="4801" y="154"/>
                    </a:lnTo>
                    <a:lnTo>
                      <a:pt x="4671" y="177"/>
                    </a:lnTo>
                    <a:lnTo>
                      <a:pt x="4553" y="224"/>
                    </a:lnTo>
                    <a:lnTo>
                      <a:pt x="4459" y="260"/>
                    </a:lnTo>
                    <a:lnTo>
                      <a:pt x="4388" y="307"/>
                    </a:lnTo>
                    <a:lnTo>
                      <a:pt x="4211" y="448"/>
                    </a:lnTo>
                    <a:lnTo>
                      <a:pt x="3987" y="661"/>
                    </a:lnTo>
                    <a:lnTo>
                      <a:pt x="3716" y="944"/>
                    </a:lnTo>
                    <a:lnTo>
                      <a:pt x="3397" y="1262"/>
                    </a:lnTo>
                    <a:lnTo>
                      <a:pt x="2690" y="2040"/>
                    </a:lnTo>
                    <a:lnTo>
                      <a:pt x="1923" y="2878"/>
                    </a:lnTo>
                    <a:lnTo>
                      <a:pt x="590" y="4387"/>
                    </a:lnTo>
                    <a:lnTo>
                      <a:pt x="1" y="5059"/>
                    </a:lnTo>
                    <a:lnTo>
                      <a:pt x="4034" y="9163"/>
                    </a:lnTo>
                    <a:lnTo>
                      <a:pt x="4152" y="8998"/>
                    </a:lnTo>
                    <a:lnTo>
                      <a:pt x="4459" y="8574"/>
                    </a:lnTo>
                    <a:lnTo>
                      <a:pt x="4683" y="8303"/>
                    </a:lnTo>
                    <a:lnTo>
                      <a:pt x="4930" y="7996"/>
                    </a:lnTo>
                    <a:lnTo>
                      <a:pt x="5213" y="7689"/>
                    </a:lnTo>
                    <a:lnTo>
                      <a:pt x="5508" y="7371"/>
                    </a:lnTo>
                    <a:lnTo>
                      <a:pt x="5827" y="7064"/>
                    </a:lnTo>
                    <a:lnTo>
                      <a:pt x="5992" y="6923"/>
                    </a:lnTo>
                    <a:lnTo>
                      <a:pt x="6145" y="6793"/>
                    </a:lnTo>
                    <a:lnTo>
                      <a:pt x="6310" y="6663"/>
                    </a:lnTo>
                    <a:lnTo>
                      <a:pt x="6475" y="6557"/>
                    </a:lnTo>
                    <a:lnTo>
                      <a:pt x="6640" y="6451"/>
                    </a:lnTo>
                    <a:lnTo>
                      <a:pt x="6805" y="6357"/>
                    </a:lnTo>
                    <a:lnTo>
                      <a:pt x="6970" y="6286"/>
                    </a:lnTo>
                    <a:lnTo>
                      <a:pt x="7124" y="6239"/>
                    </a:lnTo>
                    <a:lnTo>
                      <a:pt x="7289" y="6203"/>
                    </a:lnTo>
                    <a:lnTo>
                      <a:pt x="7442" y="6180"/>
                    </a:lnTo>
                    <a:lnTo>
                      <a:pt x="7584" y="6192"/>
                    </a:lnTo>
                    <a:lnTo>
                      <a:pt x="7725" y="6227"/>
                    </a:lnTo>
                    <a:lnTo>
                      <a:pt x="7867" y="6274"/>
                    </a:lnTo>
                    <a:lnTo>
                      <a:pt x="7996" y="6368"/>
                    </a:lnTo>
                    <a:lnTo>
                      <a:pt x="8374" y="6663"/>
                    </a:lnTo>
                    <a:lnTo>
                      <a:pt x="8716" y="6958"/>
                    </a:lnTo>
                    <a:lnTo>
                      <a:pt x="9046" y="7241"/>
                    </a:lnTo>
                    <a:lnTo>
                      <a:pt x="9341" y="7489"/>
                    </a:lnTo>
                    <a:lnTo>
                      <a:pt x="9624" y="7689"/>
                    </a:lnTo>
                    <a:lnTo>
                      <a:pt x="9754" y="7772"/>
                    </a:lnTo>
                    <a:lnTo>
                      <a:pt x="9872" y="7843"/>
                    </a:lnTo>
                    <a:lnTo>
                      <a:pt x="9989" y="7902"/>
                    </a:lnTo>
                    <a:lnTo>
                      <a:pt x="10107" y="7937"/>
                    </a:lnTo>
                    <a:lnTo>
                      <a:pt x="10225" y="7961"/>
                    </a:lnTo>
                    <a:lnTo>
                      <a:pt x="10331" y="7961"/>
                    </a:lnTo>
                    <a:lnTo>
                      <a:pt x="10532" y="7937"/>
                    </a:lnTo>
                    <a:lnTo>
                      <a:pt x="10732" y="7878"/>
                    </a:lnTo>
                    <a:lnTo>
                      <a:pt x="10956" y="7807"/>
                    </a:lnTo>
                    <a:lnTo>
                      <a:pt x="11181" y="7713"/>
                    </a:lnTo>
                    <a:lnTo>
                      <a:pt x="11405" y="7595"/>
                    </a:lnTo>
                    <a:lnTo>
                      <a:pt x="11617" y="7465"/>
                    </a:lnTo>
                    <a:lnTo>
                      <a:pt x="11829" y="7324"/>
                    </a:lnTo>
                    <a:lnTo>
                      <a:pt x="12030" y="7170"/>
                    </a:lnTo>
                    <a:lnTo>
                      <a:pt x="12207" y="6993"/>
                    </a:lnTo>
                    <a:lnTo>
                      <a:pt x="12360" y="6817"/>
                    </a:lnTo>
                    <a:lnTo>
                      <a:pt x="12490" y="6640"/>
                    </a:lnTo>
                    <a:lnTo>
                      <a:pt x="12549" y="6545"/>
                    </a:lnTo>
                    <a:lnTo>
                      <a:pt x="12596" y="6439"/>
                    </a:lnTo>
                    <a:lnTo>
                      <a:pt x="12631" y="6345"/>
                    </a:lnTo>
                    <a:lnTo>
                      <a:pt x="12666" y="6251"/>
                    </a:lnTo>
                    <a:lnTo>
                      <a:pt x="12690" y="6156"/>
                    </a:lnTo>
                    <a:lnTo>
                      <a:pt x="12690" y="6062"/>
                    </a:lnTo>
                    <a:lnTo>
                      <a:pt x="12690" y="5956"/>
                    </a:lnTo>
                    <a:lnTo>
                      <a:pt x="12678" y="5861"/>
                    </a:lnTo>
                    <a:lnTo>
                      <a:pt x="12655" y="5767"/>
                    </a:lnTo>
                    <a:lnTo>
                      <a:pt x="12619" y="5673"/>
                    </a:lnTo>
                    <a:lnTo>
                      <a:pt x="12277" y="4918"/>
                    </a:lnTo>
                    <a:lnTo>
                      <a:pt x="11947" y="4234"/>
                    </a:lnTo>
                    <a:lnTo>
                      <a:pt x="11629" y="3609"/>
                    </a:lnTo>
                    <a:lnTo>
                      <a:pt x="11334" y="3043"/>
                    </a:lnTo>
                    <a:lnTo>
                      <a:pt x="11051" y="2536"/>
                    </a:lnTo>
                    <a:lnTo>
                      <a:pt x="10791" y="2076"/>
                    </a:lnTo>
                    <a:lnTo>
                      <a:pt x="10544" y="1675"/>
                    </a:lnTo>
                    <a:lnTo>
                      <a:pt x="10320" y="1321"/>
                    </a:lnTo>
                    <a:lnTo>
                      <a:pt x="10119" y="1014"/>
                    </a:lnTo>
                    <a:lnTo>
                      <a:pt x="9942" y="755"/>
                    </a:lnTo>
                    <a:lnTo>
                      <a:pt x="9659" y="366"/>
                    </a:lnTo>
                    <a:lnTo>
                      <a:pt x="9482" y="142"/>
                    </a:lnTo>
                    <a:lnTo>
                      <a:pt x="9423" y="71"/>
                    </a:lnTo>
                    <a:lnTo>
                      <a:pt x="8728" y="36"/>
                    </a:lnTo>
                    <a:lnTo>
                      <a:pt x="8008" y="12"/>
                    </a:lnTo>
                    <a:lnTo>
                      <a:pt x="7171" y="0"/>
                    </a:lnTo>
                    <a:close/>
                  </a:path>
                </a:pathLst>
              </a:custGeom>
              <a:solidFill>
                <a:srgbClr val="FE98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402;p21">
                <a:extLst>
                  <a:ext uri="{FF2B5EF4-FFF2-40B4-BE49-F238E27FC236}">
                    <a16:creationId xmlns:a16="http://schemas.microsoft.com/office/drawing/2014/main" id="{E1757378-13AB-0B0A-F95A-E093F461445E}"/>
                  </a:ext>
                </a:extLst>
              </p:cNvPr>
              <p:cNvSpPr/>
              <p:nvPr/>
            </p:nvSpPr>
            <p:spPr>
              <a:xfrm>
                <a:off x="3197175" y="2275050"/>
                <a:ext cx="649225" cy="631250"/>
              </a:xfrm>
              <a:custGeom>
                <a:rect l="l" t="t" r="r" b="b"/>
                <a:pathLst>
                  <a:path w="25969" h="25250" extrusionOk="0">
                    <a:moveTo>
                      <a:pt x="21004" y="1"/>
                    </a:moveTo>
                    <a:lnTo>
                      <a:pt x="12348" y="10674"/>
                    </a:lnTo>
                    <a:lnTo>
                      <a:pt x="720" y="7265"/>
                    </a:lnTo>
                    <a:lnTo>
                      <a:pt x="614" y="7997"/>
                    </a:lnTo>
                    <a:lnTo>
                      <a:pt x="508" y="8846"/>
                    </a:lnTo>
                    <a:lnTo>
                      <a:pt x="378" y="9942"/>
                    </a:lnTo>
                    <a:lnTo>
                      <a:pt x="248" y="11240"/>
                    </a:lnTo>
                    <a:lnTo>
                      <a:pt x="190" y="11959"/>
                    </a:lnTo>
                    <a:lnTo>
                      <a:pt x="142" y="12702"/>
                    </a:lnTo>
                    <a:lnTo>
                      <a:pt x="83" y="13469"/>
                    </a:lnTo>
                    <a:lnTo>
                      <a:pt x="48" y="14270"/>
                    </a:lnTo>
                    <a:lnTo>
                      <a:pt x="24" y="15072"/>
                    </a:lnTo>
                    <a:lnTo>
                      <a:pt x="1" y="15886"/>
                    </a:lnTo>
                    <a:lnTo>
                      <a:pt x="1" y="16712"/>
                    </a:lnTo>
                    <a:lnTo>
                      <a:pt x="24" y="17525"/>
                    </a:lnTo>
                    <a:lnTo>
                      <a:pt x="48" y="18339"/>
                    </a:lnTo>
                    <a:lnTo>
                      <a:pt x="107" y="19129"/>
                    </a:lnTo>
                    <a:lnTo>
                      <a:pt x="178" y="19896"/>
                    </a:lnTo>
                    <a:lnTo>
                      <a:pt x="225" y="20273"/>
                    </a:lnTo>
                    <a:lnTo>
                      <a:pt x="284" y="20639"/>
                    </a:lnTo>
                    <a:lnTo>
                      <a:pt x="343" y="20992"/>
                    </a:lnTo>
                    <a:lnTo>
                      <a:pt x="402" y="21346"/>
                    </a:lnTo>
                    <a:lnTo>
                      <a:pt x="484" y="21688"/>
                    </a:lnTo>
                    <a:lnTo>
                      <a:pt x="555" y="22018"/>
                    </a:lnTo>
                    <a:lnTo>
                      <a:pt x="649" y="22337"/>
                    </a:lnTo>
                    <a:lnTo>
                      <a:pt x="744" y="22632"/>
                    </a:lnTo>
                    <a:lnTo>
                      <a:pt x="850" y="22927"/>
                    </a:lnTo>
                    <a:lnTo>
                      <a:pt x="956" y="23210"/>
                    </a:lnTo>
                    <a:lnTo>
                      <a:pt x="1074" y="23469"/>
                    </a:lnTo>
                    <a:lnTo>
                      <a:pt x="1204" y="23717"/>
                    </a:lnTo>
                    <a:lnTo>
                      <a:pt x="1345" y="23953"/>
                    </a:lnTo>
                    <a:lnTo>
                      <a:pt x="1487" y="24177"/>
                    </a:lnTo>
                    <a:lnTo>
                      <a:pt x="1640" y="24365"/>
                    </a:lnTo>
                    <a:lnTo>
                      <a:pt x="1805" y="24554"/>
                    </a:lnTo>
                    <a:lnTo>
                      <a:pt x="1982" y="24707"/>
                    </a:lnTo>
                    <a:lnTo>
                      <a:pt x="2171" y="24849"/>
                    </a:lnTo>
                    <a:lnTo>
                      <a:pt x="2359" y="24979"/>
                    </a:lnTo>
                    <a:lnTo>
                      <a:pt x="2572" y="25073"/>
                    </a:lnTo>
                    <a:lnTo>
                      <a:pt x="2784" y="25155"/>
                    </a:lnTo>
                    <a:lnTo>
                      <a:pt x="3008" y="25203"/>
                    </a:lnTo>
                    <a:lnTo>
                      <a:pt x="3161" y="25226"/>
                    </a:lnTo>
                    <a:lnTo>
                      <a:pt x="3315" y="25250"/>
                    </a:lnTo>
                    <a:lnTo>
                      <a:pt x="3810" y="25250"/>
                    </a:lnTo>
                    <a:lnTo>
                      <a:pt x="3987" y="25226"/>
                    </a:lnTo>
                    <a:lnTo>
                      <a:pt x="4329" y="25179"/>
                    </a:lnTo>
                    <a:lnTo>
                      <a:pt x="4694" y="25096"/>
                    </a:lnTo>
                    <a:lnTo>
                      <a:pt x="5072" y="24990"/>
                    </a:lnTo>
                    <a:lnTo>
                      <a:pt x="5461" y="24849"/>
                    </a:lnTo>
                    <a:lnTo>
                      <a:pt x="5850" y="24684"/>
                    </a:lnTo>
                    <a:lnTo>
                      <a:pt x="6263" y="24495"/>
                    </a:lnTo>
                    <a:lnTo>
                      <a:pt x="6676" y="24283"/>
                    </a:lnTo>
                    <a:lnTo>
                      <a:pt x="7100" y="24047"/>
                    </a:lnTo>
                    <a:lnTo>
                      <a:pt x="7525" y="23787"/>
                    </a:lnTo>
                    <a:lnTo>
                      <a:pt x="7973" y="23516"/>
                    </a:lnTo>
                    <a:lnTo>
                      <a:pt x="8409" y="23221"/>
                    </a:lnTo>
                    <a:lnTo>
                      <a:pt x="8869" y="22903"/>
                    </a:lnTo>
                    <a:lnTo>
                      <a:pt x="9329" y="22561"/>
                    </a:lnTo>
                    <a:lnTo>
                      <a:pt x="9789" y="22207"/>
                    </a:lnTo>
                    <a:lnTo>
                      <a:pt x="10249" y="21842"/>
                    </a:lnTo>
                    <a:lnTo>
                      <a:pt x="10721" y="21464"/>
                    </a:lnTo>
                    <a:lnTo>
                      <a:pt x="11204" y="21063"/>
                    </a:lnTo>
                    <a:lnTo>
                      <a:pt x="11676" y="20650"/>
                    </a:lnTo>
                    <a:lnTo>
                      <a:pt x="12159" y="20238"/>
                    </a:lnTo>
                    <a:lnTo>
                      <a:pt x="13115" y="19353"/>
                    </a:lnTo>
                    <a:lnTo>
                      <a:pt x="14070" y="18445"/>
                    </a:lnTo>
                    <a:lnTo>
                      <a:pt x="15037" y="17502"/>
                    </a:lnTo>
                    <a:lnTo>
                      <a:pt x="15980" y="16547"/>
                    </a:lnTo>
                    <a:lnTo>
                      <a:pt x="16912" y="15579"/>
                    </a:lnTo>
                    <a:lnTo>
                      <a:pt x="17832" y="14601"/>
                    </a:lnTo>
                    <a:lnTo>
                      <a:pt x="18716" y="13634"/>
                    </a:lnTo>
                    <a:lnTo>
                      <a:pt x="19577" y="12678"/>
                    </a:lnTo>
                    <a:lnTo>
                      <a:pt x="20403" y="11747"/>
                    </a:lnTo>
                    <a:lnTo>
                      <a:pt x="21193" y="10839"/>
                    </a:lnTo>
                    <a:lnTo>
                      <a:pt x="21948" y="9966"/>
                    </a:lnTo>
                    <a:lnTo>
                      <a:pt x="23292" y="8362"/>
                    </a:lnTo>
                    <a:lnTo>
                      <a:pt x="24400" y="7006"/>
                    </a:lnTo>
                    <a:lnTo>
                      <a:pt x="25250" y="5968"/>
                    </a:lnTo>
                    <a:lnTo>
                      <a:pt x="25969" y="5048"/>
                    </a:lnTo>
                    <a:lnTo>
                      <a:pt x="21004" y="1"/>
                    </a:lnTo>
                    <a:close/>
                  </a:path>
                </a:pathLst>
              </a:custGeom>
              <a:solidFill>
                <a:srgbClr val="FDFE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403;p21">
                <a:extLst>
                  <a:ext uri="{FF2B5EF4-FFF2-40B4-BE49-F238E27FC236}">
                    <a16:creationId xmlns:a16="http://schemas.microsoft.com/office/drawing/2014/main" id="{8EA4868A-6478-1D1D-E8C7-C83F522B64FF}"/>
                  </a:ext>
                </a:extLst>
              </p:cNvPr>
              <p:cNvSpPr/>
              <p:nvPr/>
            </p:nvSpPr>
            <p:spPr>
              <a:xfrm>
                <a:off x="4638575" y="2055125"/>
                <a:ext cx="205825" cy="212300"/>
              </a:xfrm>
              <a:custGeom>
                <a:rect l="l" t="t" r="r" b="b"/>
                <a:pathLst>
                  <a:path w="8233" h="8492" extrusionOk="0">
                    <a:moveTo>
                      <a:pt x="4376" y="0"/>
                    </a:moveTo>
                    <a:lnTo>
                      <a:pt x="3845" y="12"/>
                    </a:lnTo>
                    <a:lnTo>
                      <a:pt x="3314" y="36"/>
                    </a:lnTo>
                    <a:lnTo>
                      <a:pt x="2796" y="71"/>
                    </a:lnTo>
                    <a:lnTo>
                      <a:pt x="2288" y="118"/>
                    </a:lnTo>
                    <a:lnTo>
                      <a:pt x="1805" y="189"/>
                    </a:lnTo>
                    <a:lnTo>
                      <a:pt x="1369" y="272"/>
                    </a:lnTo>
                    <a:lnTo>
                      <a:pt x="1168" y="319"/>
                    </a:lnTo>
                    <a:lnTo>
                      <a:pt x="979" y="378"/>
                    </a:lnTo>
                    <a:lnTo>
                      <a:pt x="803" y="425"/>
                    </a:lnTo>
                    <a:lnTo>
                      <a:pt x="637" y="484"/>
                    </a:lnTo>
                    <a:lnTo>
                      <a:pt x="496" y="555"/>
                    </a:lnTo>
                    <a:lnTo>
                      <a:pt x="366" y="625"/>
                    </a:lnTo>
                    <a:lnTo>
                      <a:pt x="260" y="696"/>
                    </a:lnTo>
                    <a:lnTo>
                      <a:pt x="178" y="779"/>
                    </a:lnTo>
                    <a:lnTo>
                      <a:pt x="119" y="861"/>
                    </a:lnTo>
                    <a:lnTo>
                      <a:pt x="71" y="956"/>
                    </a:lnTo>
                    <a:lnTo>
                      <a:pt x="24" y="1132"/>
                    </a:lnTo>
                    <a:lnTo>
                      <a:pt x="1" y="1321"/>
                    </a:lnTo>
                    <a:lnTo>
                      <a:pt x="1" y="1498"/>
                    </a:lnTo>
                    <a:lnTo>
                      <a:pt x="24" y="1675"/>
                    </a:lnTo>
                    <a:lnTo>
                      <a:pt x="60" y="1840"/>
                    </a:lnTo>
                    <a:lnTo>
                      <a:pt x="119" y="2005"/>
                    </a:lnTo>
                    <a:lnTo>
                      <a:pt x="189" y="2170"/>
                    </a:lnTo>
                    <a:lnTo>
                      <a:pt x="272" y="2324"/>
                    </a:lnTo>
                    <a:lnTo>
                      <a:pt x="366" y="2477"/>
                    </a:lnTo>
                    <a:lnTo>
                      <a:pt x="472" y="2618"/>
                    </a:lnTo>
                    <a:lnTo>
                      <a:pt x="578" y="2748"/>
                    </a:lnTo>
                    <a:lnTo>
                      <a:pt x="696" y="2878"/>
                    </a:lnTo>
                    <a:lnTo>
                      <a:pt x="932" y="3102"/>
                    </a:lnTo>
                    <a:lnTo>
                      <a:pt x="1145" y="3291"/>
                    </a:lnTo>
                    <a:lnTo>
                      <a:pt x="1027" y="3479"/>
                    </a:lnTo>
                    <a:lnTo>
                      <a:pt x="909" y="3692"/>
                    </a:lnTo>
                    <a:lnTo>
                      <a:pt x="779" y="3951"/>
                    </a:lnTo>
                    <a:lnTo>
                      <a:pt x="720" y="4081"/>
                    </a:lnTo>
                    <a:lnTo>
                      <a:pt x="673" y="4222"/>
                    </a:lnTo>
                    <a:lnTo>
                      <a:pt x="637" y="4376"/>
                    </a:lnTo>
                    <a:lnTo>
                      <a:pt x="614" y="4517"/>
                    </a:lnTo>
                    <a:lnTo>
                      <a:pt x="614" y="4659"/>
                    </a:lnTo>
                    <a:lnTo>
                      <a:pt x="637" y="4788"/>
                    </a:lnTo>
                    <a:lnTo>
                      <a:pt x="673" y="4918"/>
                    </a:lnTo>
                    <a:lnTo>
                      <a:pt x="708" y="4977"/>
                    </a:lnTo>
                    <a:lnTo>
                      <a:pt x="744" y="5024"/>
                    </a:lnTo>
                    <a:lnTo>
                      <a:pt x="838" y="5142"/>
                    </a:lnTo>
                    <a:lnTo>
                      <a:pt x="944" y="5248"/>
                    </a:lnTo>
                    <a:lnTo>
                      <a:pt x="1062" y="5354"/>
                    </a:lnTo>
                    <a:lnTo>
                      <a:pt x="1192" y="5460"/>
                    </a:lnTo>
                    <a:lnTo>
                      <a:pt x="1463" y="5661"/>
                    </a:lnTo>
                    <a:lnTo>
                      <a:pt x="1734" y="5850"/>
                    </a:lnTo>
                    <a:lnTo>
                      <a:pt x="1994" y="6003"/>
                    </a:lnTo>
                    <a:lnTo>
                      <a:pt x="2206" y="6133"/>
                    </a:lnTo>
                    <a:lnTo>
                      <a:pt x="2406" y="6239"/>
                    </a:lnTo>
                    <a:lnTo>
                      <a:pt x="2359" y="6274"/>
                    </a:lnTo>
                    <a:lnTo>
                      <a:pt x="2218" y="6357"/>
                    </a:lnTo>
                    <a:lnTo>
                      <a:pt x="2029" y="6498"/>
                    </a:lnTo>
                    <a:lnTo>
                      <a:pt x="1935" y="6593"/>
                    </a:lnTo>
                    <a:lnTo>
                      <a:pt x="1829" y="6687"/>
                    </a:lnTo>
                    <a:lnTo>
                      <a:pt x="1734" y="6793"/>
                    </a:lnTo>
                    <a:lnTo>
                      <a:pt x="1640" y="6899"/>
                    </a:lnTo>
                    <a:lnTo>
                      <a:pt x="1569" y="7017"/>
                    </a:lnTo>
                    <a:lnTo>
                      <a:pt x="1498" y="7147"/>
                    </a:lnTo>
                    <a:lnTo>
                      <a:pt x="1463" y="7277"/>
                    </a:lnTo>
                    <a:lnTo>
                      <a:pt x="1451" y="7406"/>
                    </a:lnTo>
                    <a:lnTo>
                      <a:pt x="1451" y="7477"/>
                    </a:lnTo>
                    <a:lnTo>
                      <a:pt x="1463" y="7548"/>
                    </a:lnTo>
                    <a:lnTo>
                      <a:pt x="1475" y="7619"/>
                    </a:lnTo>
                    <a:lnTo>
                      <a:pt x="1498" y="7678"/>
                    </a:lnTo>
                    <a:lnTo>
                      <a:pt x="1546" y="7748"/>
                    </a:lnTo>
                    <a:lnTo>
                      <a:pt x="1604" y="7819"/>
                    </a:lnTo>
                    <a:lnTo>
                      <a:pt x="1687" y="7878"/>
                    </a:lnTo>
                    <a:lnTo>
                      <a:pt x="1793" y="7937"/>
                    </a:lnTo>
                    <a:lnTo>
                      <a:pt x="1911" y="7996"/>
                    </a:lnTo>
                    <a:lnTo>
                      <a:pt x="2041" y="8055"/>
                    </a:lnTo>
                    <a:lnTo>
                      <a:pt x="2347" y="8161"/>
                    </a:lnTo>
                    <a:lnTo>
                      <a:pt x="2701" y="8255"/>
                    </a:lnTo>
                    <a:lnTo>
                      <a:pt x="3102" y="8326"/>
                    </a:lnTo>
                    <a:lnTo>
                      <a:pt x="3527" y="8397"/>
                    </a:lnTo>
                    <a:lnTo>
                      <a:pt x="3963" y="8444"/>
                    </a:lnTo>
                    <a:lnTo>
                      <a:pt x="4423" y="8480"/>
                    </a:lnTo>
                    <a:lnTo>
                      <a:pt x="4871" y="8491"/>
                    </a:lnTo>
                    <a:lnTo>
                      <a:pt x="5319" y="8491"/>
                    </a:lnTo>
                    <a:lnTo>
                      <a:pt x="5744" y="8468"/>
                    </a:lnTo>
                    <a:lnTo>
                      <a:pt x="6133" y="8432"/>
                    </a:lnTo>
                    <a:lnTo>
                      <a:pt x="6322" y="8397"/>
                    </a:lnTo>
                    <a:lnTo>
                      <a:pt x="6487" y="8362"/>
                    </a:lnTo>
                    <a:lnTo>
                      <a:pt x="6652" y="8326"/>
                    </a:lnTo>
                    <a:lnTo>
                      <a:pt x="6793" y="8279"/>
                    </a:lnTo>
                    <a:lnTo>
                      <a:pt x="6935" y="8232"/>
                    </a:lnTo>
                    <a:lnTo>
                      <a:pt x="7053" y="8173"/>
                    </a:lnTo>
                    <a:lnTo>
                      <a:pt x="7147" y="8102"/>
                    </a:lnTo>
                    <a:lnTo>
                      <a:pt x="7242" y="8043"/>
                    </a:lnTo>
                    <a:lnTo>
                      <a:pt x="7324" y="7961"/>
                    </a:lnTo>
                    <a:lnTo>
                      <a:pt x="7395" y="7890"/>
                    </a:lnTo>
                    <a:lnTo>
                      <a:pt x="7454" y="7796"/>
                    </a:lnTo>
                    <a:lnTo>
                      <a:pt x="7501" y="7713"/>
                    </a:lnTo>
                    <a:lnTo>
                      <a:pt x="7548" y="7630"/>
                    </a:lnTo>
                    <a:lnTo>
                      <a:pt x="7584" y="7536"/>
                    </a:lnTo>
                    <a:lnTo>
                      <a:pt x="7607" y="7442"/>
                    </a:lnTo>
                    <a:lnTo>
                      <a:pt x="7631" y="7347"/>
                    </a:lnTo>
                    <a:lnTo>
                      <a:pt x="7642" y="7147"/>
                    </a:lnTo>
                    <a:lnTo>
                      <a:pt x="7642" y="6958"/>
                    </a:lnTo>
                    <a:lnTo>
                      <a:pt x="7619" y="6770"/>
                    </a:lnTo>
                    <a:lnTo>
                      <a:pt x="7584" y="6581"/>
                    </a:lnTo>
                    <a:lnTo>
                      <a:pt x="7536" y="6404"/>
                    </a:lnTo>
                    <a:lnTo>
                      <a:pt x="7489" y="6251"/>
                    </a:lnTo>
                    <a:lnTo>
                      <a:pt x="7442" y="6121"/>
                    </a:lnTo>
                    <a:lnTo>
                      <a:pt x="7348" y="5920"/>
                    </a:lnTo>
                    <a:lnTo>
                      <a:pt x="7312" y="5850"/>
                    </a:lnTo>
                    <a:lnTo>
                      <a:pt x="7442" y="5708"/>
                    </a:lnTo>
                    <a:lnTo>
                      <a:pt x="7572" y="5543"/>
                    </a:lnTo>
                    <a:lnTo>
                      <a:pt x="7725" y="5354"/>
                    </a:lnTo>
                    <a:lnTo>
                      <a:pt x="7878" y="5130"/>
                    </a:lnTo>
                    <a:lnTo>
                      <a:pt x="8032" y="4894"/>
                    </a:lnTo>
                    <a:lnTo>
                      <a:pt x="8091" y="4788"/>
                    </a:lnTo>
                    <a:lnTo>
                      <a:pt x="8150" y="4670"/>
                    </a:lnTo>
                    <a:lnTo>
                      <a:pt x="8185" y="4564"/>
                    </a:lnTo>
                    <a:lnTo>
                      <a:pt x="8220" y="4458"/>
                    </a:lnTo>
                    <a:lnTo>
                      <a:pt x="8232" y="4411"/>
                    </a:lnTo>
                    <a:lnTo>
                      <a:pt x="8232" y="4352"/>
                    </a:lnTo>
                    <a:lnTo>
                      <a:pt x="8197" y="4234"/>
                    </a:lnTo>
                    <a:lnTo>
                      <a:pt x="8138" y="4104"/>
                    </a:lnTo>
                    <a:lnTo>
                      <a:pt x="8067" y="3975"/>
                    </a:lnTo>
                    <a:lnTo>
                      <a:pt x="7961" y="3845"/>
                    </a:lnTo>
                    <a:lnTo>
                      <a:pt x="7855" y="3703"/>
                    </a:lnTo>
                    <a:lnTo>
                      <a:pt x="7725" y="3562"/>
                    </a:lnTo>
                    <a:lnTo>
                      <a:pt x="7595" y="3432"/>
                    </a:lnTo>
                    <a:lnTo>
                      <a:pt x="7336" y="3184"/>
                    </a:lnTo>
                    <a:lnTo>
                      <a:pt x="7100" y="2984"/>
                    </a:lnTo>
                    <a:lnTo>
                      <a:pt x="6876" y="2807"/>
                    </a:lnTo>
                    <a:lnTo>
                      <a:pt x="6994" y="2607"/>
                    </a:lnTo>
                    <a:lnTo>
                      <a:pt x="7124" y="2406"/>
                    </a:lnTo>
                    <a:lnTo>
                      <a:pt x="7265" y="2147"/>
                    </a:lnTo>
                    <a:lnTo>
                      <a:pt x="7407" y="1875"/>
                    </a:lnTo>
                    <a:lnTo>
                      <a:pt x="7525" y="1592"/>
                    </a:lnTo>
                    <a:lnTo>
                      <a:pt x="7572" y="1451"/>
                    </a:lnTo>
                    <a:lnTo>
                      <a:pt x="7619" y="1321"/>
                    </a:lnTo>
                    <a:lnTo>
                      <a:pt x="7642" y="1203"/>
                    </a:lnTo>
                    <a:lnTo>
                      <a:pt x="7642" y="1097"/>
                    </a:lnTo>
                    <a:lnTo>
                      <a:pt x="7631" y="979"/>
                    </a:lnTo>
                    <a:lnTo>
                      <a:pt x="7607" y="861"/>
                    </a:lnTo>
                    <a:lnTo>
                      <a:pt x="7560" y="767"/>
                    </a:lnTo>
                    <a:lnTo>
                      <a:pt x="7501" y="661"/>
                    </a:lnTo>
                    <a:lnTo>
                      <a:pt x="7418" y="578"/>
                    </a:lnTo>
                    <a:lnTo>
                      <a:pt x="7336" y="496"/>
                    </a:lnTo>
                    <a:lnTo>
                      <a:pt x="7253" y="425"/>
                    </a:lnTo>
                    <a:lnTo>
                      <a:pt x="7159" y="366"/>
                    </a:lnTo>
                    <a:lnTo>
                      <a:pt x="6982" y="260"/>
                    </a:lnTo>
                    <a:lnTo>
                      <a:pt x="6829" y="189"/>
                    </a:lnTo>
                    <a:lnTo>
                      <a:pt x="6675" y="130"/>
                    </a:lnTo>
                    <a:lnTo>
                      <a:pt x="6298" y="83"/>
                    </a:lnTo>
                    <a:lnTo>
                      <a:pt x="5862" y="47"/>
                    </a:lnTo>
                    <a:lnTo>
                      <a:pt x="5390" y="24"/>
                    </a:lnTo>
                    <a:lnTo>
                      <a:pt x="4895" y="0"/>
                    </a:lnTo>
                    <a:close/>
                  </a:path>
                </a:pathLst>
              </a:custGeom>
              <a:solidFill>
                <a:srgbClr val="FE98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404;p21">
                <a:extLst>
                  <a:ext uri="{FF2B5EF4-FFF2-40B4-BE49-F238E27FC236}">
                    <a16:creationId xmlns:a16="http://schemas.microsoft.com/office/drawing/2014/main" id="{F1FC0891-7EB0-9E23-7396-93121EE746DE}"/>
                  </a:ext>
                </a:extLst>
              </p:cNvPr>
              <p:cNvSpPr/>
              <p:nvPr/>
            </p:nvSpPr>
            <p:spPr>
              <a:xfrm>
                <a:off x="3762650" y="238125"/>
                <a:ext cx="993300" cy="810475"/>
              </a:xfrm>
              <a:custGeom>
                <a:rect l="l" t="t" r="r" b="b"/>
                <a:pathLst>
                  <a:path w="39732" h="32419" extrusionOk="0">
                    <a:moveTo>
                      <a:pt x="27136" y="0"/>
                    </a:moveTo>
                    <a:lnTo>
                      <a:pt x="26676" y="24"/>
                    </a:lnTo>
                    <a:lnTo>
                      <a:pt x="26216" y="59"/>
                    </a:lnTo>
                    <a:lnTo>
                      <a:pt x="25757" y="106"/>
                    </a:lnTo>
                    <a:lnTo>
                      <a:pt x="25297" y="165"/>
                    </a:lnTo>
                    <a:lnTo>
                      <a:pt x="24849" y="236"/>
                    </a:lnTo>
                    <a:lnTo>
                      <a:pt x="24389" y="318"/>
                    </a:lnTo>
                    <a:lnTo>
                      <a:pt x="23940" y="413"/>
                    </a:lnTo>
                    <a:lnTo>
                      <a:pt x="23492" y="519"/>
                    </a:lnTo>
                    <a:lnTo>
                      <a:pt x="23044" y="637"/>
                    </a:lnTo>
                    <a:lnTo>
                      <a:pt x="22596" y="767"/>
                    </a:lnTo>
                    <a:lnTo>
                      <a:pt x="22148" y="896"/>
                    </a:lnTo>
                    <a:lnTo>
                      <a:pt x="21712" y="1050"/>
                    </a:lnTo>
                    <a:lnTo>
                      <a:pt x="21275" y="1215"/>
                    </a:lnTo>
                    <a:lnTo>
                      <a:pt x="20839" y="1392"/>
                    </a:lnTo>
                    <a:lnTo>
                      <a:pt x="20414" y="1568"/>
                    </a:lnTo>
                    <a:lnTo>
                      <a:pt x="19990" y="1769"/>
                    </a:lnTo>
                    <a:lnTo>
                      <a:pt x="19565" y="1969"/>
                    </a:lnTo>
                    <a:lnTo>
                      <a:pt x="19153" y="2182"/>
                    </a:lnTo>
                    <a:lnTo>
                      <a:pt x="18740" y="2406"/>
                    </a:lnTo>
                    <a:lnTo>
                      <a:pt x="18339" y="2642"/>
                    </a:lnTo>
                    <a:lnTo>
                      <a:pt x="17938" y="2889"/>
                    </a:lnTo>
                    <a:lnTo>
                      <a:pt x="17537" y="3149"/>
                    </a:lnTo>
                    <a:lnTo>
                      <a:pt x="17159" y="3408"/>
                    </a:lnTo>
                    <a:lnTo>
                      <a:pt x="16770" y="3691"/>
                    </a:lnTo>
                    <a:lnTo>
                      <a:pt x="16405" y="3974"/>
                    </a:lnTo>
                    <a:lnTo>
                      <a:pt x="16039" y="4269"/>
                    </a:lnTo>
                    <a:lnTo>
                      <a:pt x="15674" y="4564"/>
                    </a:lnTo>
                    <a:lnTo>
                      <a:pt x="15320" y="4882"/>
                    </a:lnTo>
                    <a:lnTo>
                      <a:pt x="14978" y="5201"/>
                    </a:lnTo>
                    <a:lnTo>
                      <a:pt x="14648" y="5531"/>
                    </a:lnTo>
                    <a:lnTo>
                      <a:pt x="14317" y="5873"/>
                    </a:lnTo>
                    <a:lnTo>
                      <a:pt x="13999" y="6215"/>
                    </a:lnTo>
                    <a:lnTo>
                      <a:pt x="13846" y="5967"/>
                    </a:lnTo>
                    <a:lnTo>
                      <a:pt x="13681" y="5743"/>
                    </a:lnTo>
                    <a:lnTo>
                      <a:pt x="13492" y="5519"/>
                    </a:lnTo>
                    <a:lnTo>
                      <a:pt x="13291" y="5319"/>
                    </a:lnTo>
                    <a:lnTo>
                      <a:pt x="13079" y="5130"/>
                    </a:lnTo>
                    <a:lnTo>
                      <a:pt x="12855" y="4965"/>
                    </a:lnTo>
                    <a:lnTo>
                      <a:pt x="12619" y="4800"/>
                    </a:lnTo>
                    <a:lnTo>
                      <a:pt x="12372" y="4670"/>
                    </a:lnTo>
                    <a:lnTo>
                      <a:pt x="12124" y="4540"/>
                    </a:lnTo>
                    <a:lnTo>
                      <a:pt x="11864" y="4446"/>
                    </a:lnTo>
                    <a:lnTo>
                      <a:pt x="11593" y="4363"/>
                    </a:lnTo>
                    <a:lnTo>
                      <a:pt x="11322" y="4293"/>
                    </a:lnTo>
                    <a:lnTo>
                      <a:pt x="11051" y="4245"/>
                    </a:lnTo>
                    <a:lnTo>
                      <a:pt x="10780" y="4222"/>
                    </a:lnTo>
                    <a:lnTo>
                      <a:pt x="10508" y="4222"/>
                    </a:lnTo>
                    <a:lnTo>
                      <a:pt x="10225" y="4245"/>
                    </a:lnTo>
                    <a:lnTo>
                      <a:pt x="9954" y="4293"/>
                    </a:lnTo>
                    <a:lnTo>
                      <a:pt x="9671" y="4352"/>
                    </a:lnTo>
                    <a:lnTo>
                      <a:pt x="9376" y="4446"/>
                    </a:lnTo>
                    <a:lnTo>
                      <a:pt x="9093" y="4552"/>
                    </a:lnTo>
                    <a:lnTo>
                      <a:pt x="8810" y="4670"/>
                    </a:lnTo>
                    <a:lnTo>
                      <a:pt x="8527" y="4823"/>
                    </a:lnTo>
                    <a:lnTo>
                      <a:pt x="8244" y="4977"/>
                    </a:lnTo>
                    <a:lnTo>
                      <a:pt x="7985" y="5154"/>
                    </a:lnTo>
                    <a:lnTo>
                      <a:pt x="7725" y="5354"/>
                    </a:lnTo>
                    <a:lnTo>
                      <a:pt x="7489" y="5555"/>
                    </a:lnTo>
                    <a:lnTo>
                      <a:pt x="7265" y="5779"/>
                    </a:lnTo>
                    <a:lnTo>
                      <a:pt x="7065" y="6014"/>
                    </a:lnTo>
                    <a:lnTo>
                      <a:pt x="6876" y="6262"/>
                    </a:lnTo>
                    <a:lnTo>
                      <a:pt x="6723" y="6522"/>
                    </a:lnTo>
                    <a:lnTo>
                      <a:pt x="6652" y="6651"/>
                    </a:lnTo>
                    <a:lnTo>
                      <a:pt x="6593" y="6781"/>
                    </a:lnTo>
                    <a:lnTo>
                      <a:pt x="6534" y="6922"/>
                    </a:lnTo>
                    <a:lnTo>
                      <a:pt x="6487" y="7052"/>
                    </a:lnTo>
                    <a:lnTo>
                      <a:pt x="6039" y="6439"/>
                    </a:lnTo>
                    <a:lnTo>
                      <a:pt x="5803" y="6144"/>
                    </a:lnTo>
                    <a:lnTo>
                      <a:pt x="5555" y="5849"/>
                    </a:lnTo>
                    <a:lnTo>
                      <a:pt x="5308" y="5578"/>
                    </a:lnTo>
                    <a:lnTo>
                      <a:pt x="5036" y="5319"/>
                    </a:lnTo>
                    <a:lnTo>
                      <a:pt x="4895" y="5189"/>
                    </a:lnTo>
                    <a:lnTo>
                      <a:pt x="4753" y="5071"/>
                    </a:lnTo>
                    <a:lnTo>
                      <a:pt x="4600" y="4965"/>
                    </a:lnTo>
                    <a:lnTo>
                      <a:pt x="4447" y="4859"/>
                    </a:lnTo>
                    <a:lnTo>
                      <a:pt x="4364" y="4823"/>
                    </a:lnTo>
                    <a:lnTo>
                      <a:pt x="4258" y="4800"/>
                    </a:lnTo>
                    <a:lnTo>
                      <a:pt x="4152" y="4812"/>
                    </a:lnTo>
                    <a:lnTo>
                      <a:pt x="4022" y="4835"/>
                    </a:lnTo>
                    <a:lnTo>
                      <a:pt x="3881" y="4894"/>
                    </a:lnTo>
                    <a:lnTo>
                      <a:pt x="3727" y="4965"/>
                    </a:lnTo>
                    <a:lnTo>
                      <a:pt x="3574" y="5059"/>
                    </a:lnTo>
                    <a:lnTo>
                      <a:pt x="3397" y="5177"/>
                    </a:lnTo>
                    <a:lnTo>
                      <a:pt x="3232" y="5319"/>
                    </a:lnTo>
                    <a:lnTo>
                      <a:pt x="3043" y="5496"/>
                    </a:lnTo>
                    <a:lnTo>
                      <a:pt x="2866" y="5684"/>
                    </a:lnTo>
                    <a:lnTo>
                      <a:pt x="2678" y="5897"/>
                    </a:lnTo>
                    <a:lnTo>
                      <a:pt x="2489" y="6144"/>
                    </a:lnTo>
                    <a:lnTo>
                      <a:pt x="2289" y="6415"/>
                    </a:lnTo>
                    <a:lnTo>
                      <a:pt x="2100" y="6698"/>
                    </a:lnTo>
                    <a:lnTo>
                      <a:pt x="1911" y="7017"/>
                    </a:lnTo>
                    <a:lnTo>
                      <a:pt x="1723" y="7371"/>
                    </a:lnTo>
                    <a:lnTo>
                      <a:pt x="1534" y="7736"/>
                    </a:lnTo>
                    <a:lnTo>
                      <a:pt x="1357" y="8137"/>
                    </a:lnTo>
                    <a:lnTo>
                      <a:pt x="1180" y="8562"/>
                    </a:lnTo>
                    <a:lnTo>
                      <a:pt x="1015" y="9010"/>
                    </a:lnTo>
                    <a:lnTo>
                      <a:pt x="862" y="9482"/>
                    </a:lnTo>
                    <a:lnTo>
                      <a:pt x="708" y="9989"/>
                    </a:lnTo>
                    <a:lnTo>
                      <a:pt x="579" y="10519"/>
                    </a:lnTo>
                    <a:lnTo>
                      <a:pt x="449" y="11085"/>
                    </a:lnTo>
                    <a:lnTo>
                      <a:pt x="331" y="11675"/>
                    </a:lnTo>
                    <a:lnTo>
                      <a:pt x="237" y="12288"/>
                    </a:lnTo>
                    <a:lnTo>
                      <a:pt x="154" y="12937"/>
                    </a:lnTo>
                    <a:lnTo>
                      <a:pt x="83" y="13609"/>
                    </a:lnTo>
                    <a:lnTo>
                      <a:pt x="36" y="14317"/>
                    </a:lnTo>
                    <a:lnTo>
                      <a:pt x="13" y="15048"/>
                    </a:lnTo>
                    <a:lnTo>
                      <a:pt x="1" y="15814"/>
                    </a:lnTo>
                    <a:lnTo>
                      <a:pt x="13" y="16699"/>
                    </a:lnTo>
                    <a:lnTo>
                      <a:pt x="48" y="17572"/>
                    </a:lnTo>
                    <a:lnTo>
                      <a:pt x="107" y="18432"/>
                    </a:lnTo>
                    <a:lnTo>
                      <a:pt x="189" y="19270"/>
                    </a:lnTo>
                    <a:lnTo>
                      <a:pt x="284" y="20083"/>
                    </a:lnTo>
                    <a:lnTo>
                      <a:pt x="402" y="20885"/>
                    </a:lnTo>
                    <a:lnTo>
                      <a:pt x="543" y="21676"/>
                    </a:lnTo>
                    <a:lnTo>
                      <a:pt x="697" y="22430"/>
                    </a:lnTo>
                    <a:lnTo>
                      <a:pt x="862" y="23173"/>
                    </a:lnTo>
                    <a:lnTo>
                      <a:pt x="1050" y="23893"/>
                    </a:lnTo>
                    <a:lnTo>
                      <a:pt x="1239" y="24588"/>
                    </a:lnTo>
                    <a:lnTo>
                      <a:pt x="1439" y="25261"/>
                    </a:lnTo>
                    <a:lnTo>
                      <a:pt x="1664" y="25909"/>
                    </a:lnTo>
                    <a:lnTo>
                      <a:pt x="1876" y="26534"/>
                    </a:lnTo>
                    <a:lnTo>
                      <a:pt x="2112" y="27124"/>
                    </a:lnTo>
                    <a:lnTo>
                      <a:pt x="2336" y="27690"/>
                    </a:lnTo>
                    <a:lnTo>
                      <a:pt x="2572" y="28232"/>
                    </a:lnTo>
                    <a:lnTo>
                      <a:pt x="2819" y="28740"/>
                    </a:lnTo>
                    <a:lnTo>
                      <a:pt x="3055" y="29223"/>
                    </a:lnTo>
                    <a:lnTo>
                      <a:pt x="3303" y="29683"/>
                    </a:lnTo>
                    <a:lnTo>
                      <a:pt x="3539" y="30096"/>
                    </a:lnTo>
                    <a:lnTo>
                      <a:pt x="3774" y="30485"/>
                    </a:lnTo>
                    <a:lnTo>
                      <a:pt x="3999" y="30839"/>
                    </a:lnTo>
                    <a:lnTo>
                      <a:pt x="4234" y="31169"/>
                    </a:lnTo>
                    <a:lnTo>
                      <a:pt x="4447" y="31452"/>
                    </a:lnTo>
                    <a:lnTo>
                      <a:pt x="4659" y="31700"/>
                    </a:lnTo>
                    <a:lnTo>
                      <a:pt x="4859" y="31924"/>
                    </a:lnTo>
                    <a:lnTo>
                      <a:pt x="5048" y="32101"/>
                    </a:lnTo>
                    <a:lnTo>
                      <a:pt x="5225" y="32242"/>
                    </a:lnTo>
                    <a:lnTo>
                      <a:pt x="5390" y="32336"/>
                    </a:lnTo>
                    <a:lnTo>
                      <a:pt x="5473" y="32372"/>
                    </a:lnTo>
                    <a:lnTo>
                      <a:pt x="5543" y="32407"/>
                    </a:lnTo>
                    <a:lnTo>
                      <a:pt x="5614" y="32419"/>
                    </a:lnTo>
                    <a:lnTo>
                      <a:pt x="5826" y="32419"/>
                    </a:lnTo>
                    <a:lnTo>
                      <a:pt x="5980" y="32395"/>
                    </a:lnTo>
                    <a:lnTo>
                      <a:pt x="6121" y="32360"/>
                    </a:lnTo>
                    <a:lnTo>
                      <a:pt x="6275" y="32313"/>
                    </a:lnTo>
                    <a:lnTo>
                      <a:pt x="6416" y="32254"/>
                    </a:lnTo>
                    <a:lnTo>
                      <a:pt x="6546" y="32183"/>
                    </a:lnTo>
                    <a:lnTo>
                      <a:pt x="6676" y="32101"/>
                    </a:lnTo>
                    <a:lnTo>
                      <a:pt x="6805" y="32006"/>
                    </a:lnTo>
                    <a:lnTo>
                      <a:pt x="6935" y="31900"/>
                    </a:lnTo>
                    <a:lnTo>
                      <a:pt x="7065" y="31782"/>
                    </a:lnTo>
                    <a:lnTo>
                      <a:pt x="7183" y="31652"/>
                    </a:lnTo>
                    <a:lnTo>
                      <a:pt x="7301" y="31523"/>
                    </a:lnTo>
                    <a:lnTo>
                      <a:pt x="7407" y="31369"/>
                    </a:lnTo>
                    <a:lnTo>
                      <a:pt x="7525" y="31216"/>
                    </a:lnTo>
                    <a:lnTo>
                      <a:pt x="7737" y="30886"/>
                    </a:lnTo>
                    <a:lnTo>
                      <a:pt x="7926" y="30520"/>
                    </a:lnTo>
                    <a:lnTo>
                      <a:pt x="8114" y="30119"/>
                    </a:lnTo>
                    <a:lnTo>
                      <a:pt x="8291" y="29707"/>
                    </a:lnTo>
                    <a:lnTo>
                      <a:pt x="8456" y="29258"/>
                    </a:lnTo>
                    <a:lnTo>
                      <a:pt x="8610" y="28799"/>
                    </a:lnTo>
                    <a:lnTo>
                      <a:pt x="8751" y="28327"/>
                    </a:lnTo>
                    <a:lnTo>
                      <a:pt x="8881" y="27843"/>
                    </a:lnTo>
                    <a:lnTo>
                      <a:pt x="8999" y="27348"/>
                    </a:lnTo>
                    <a:lnTo>
                      <a:pt x="9117" y="26853"/>
                    </a:lnTo>
                    <a:lnTo>
                      <a:pt x="9211" y="26357"/>
                    </a:lnTo>
                    <a:lnTo>
                      <a:pt x="9305" y="25862"/>
                    </a:lnTo>
                    <a:lnTo>
                      <a:pt x="9388" y="25367"/>
                    </a:lnTo>
                    <a:lnTo>
                      <a:pt x="9529" y="24412"/>
                    </a:lnTo>
                    <a:lnTo>
                      <a:pt x="9636" y="23515"/>
                    </a:lnTo>
                    <a:lnTo>
                      <a:pt x="9718" y="22702"/>
                    </a:lnTo>
                    <a:lnTo>
                      <a:pt x="9765" y="22006"/>
                    </a:lnTo>
                    <a:lnTo>
                      <a:pt x="9789" y="21451"/>
                    </a:lnTo>
                    <a:lnTo>
                      <a:pt x="9789" y="21062"/>
                    </a:lnTo>
                    <a:lnTo>
                      <a:pt x="9919" y="21168"/>
                    </a:lnTo>
                    <a:lnTo>
                      <a:pt x="10060" y="21286"/>
                    </a:lnTo>
                    <a:lnTo>
                      <a:pt x="10355" y="21487"/>
                    </a:lnTo>
                    <a:lnTo>
                      <a:pt x="10673" y="21687"/>
                    </a:lnTo>
                    <a:lnTo>
                      <a:pt x="11004" y="21864"/>
                    </a:lnTo>
                    <a:lnTo>
                      <a:pt x="11369" y="22029"/>
                    </a:lnTo>
                    <a:lnTo>
                      <a:pt x="11747" y="22171"/>
                    </a:lnTo>
                    <a:lnTo>
                      <a:pt x="12147" y="22312"/>
                    </a:lnTo>
                    <a:lnTo>
                      <a:pt x="12548" y="22430"/>
                    </a:lnTo>
                    <a:lnTo>
                      <a:pt x="12973" y="22548"/>
                    </a:lnTo>
                    <a:lnTo>
                      <a:pt x="13409" y="22643"/>
                    </a:lnTo>
                    <a:lnTo>
                      <a:pt x="13846" y="22725"/>
                    </a:lnTo>
                    <a:lnTo>
                      <a:pt x="14294" y="22796"/>
                    </a:lnTo>
                    <a:lnTo>
                      <a:pt x="14730" y="22867"/>
                    </a:lnTo>
                    <a:lnTo>
                      <a:pt x="15178" y="22914"/>
                    </a:lnTo>
                    <a:lnTo>
                      <a:pt x="15626" y="22961"/>
                    </a:lnTo>
                    <a:lnTo>
                      <a:pt x="16075" y="22985"/>
                    </a:lnTo>
                    <a:lnTo>
                      <a:pt x="16511" y="23008"/>
                    </a:lnTo>
                    <a:lnTo>
                      <a:pt x="16935" y="23032"/>
                    </a:lnTo>
                    <a:lnTo>
                      <a:pt x="17761" y="23032"/>
                    </a:lnTo>
                    <a:lnTo>
                      <a:pt x="18162" y="23020"/>
                    </a:lnTo>
                    <a:lnTo>
                      <a:pt x="18527" y="23008"/>
                    </a:lnTo>
                    <a:lnTo>
                      <a:pt x="18893" y="22985"/>
                    </a:lnTo>
                    <a:lnTo>
                      <a:pt x="19223" y="22949"/>
                    </a:lnTo>
                    <a:lnTo>
                      <a:pt x="19542" y="22926"/>
                    </a:lnTo>
                    <a:lnTo>
                      <a:pt x="19825" y="22878"/>
                    </a:lnTo>
                    <a:lnTo>
                      <a:pt x="20084" y="22831"/>
                    </a:lnTo>
                    <a:lnTo>
                      <a:pt x="20308" y="22784"/>
                    </a:lnTo>
                    <a:lnTo>
                      <a:pt x="20509" y="22737"/>
                    </a:lnTo>
                    <a:lnTo>
                      <a:pt x="20674" y="22678"/>
                    </a:lnTo>
                    <a:lnTo>
                      <a:pt x="20804" y="22619"/>
                    </a:lnTo>
                    <a:lnTo>
                      <a:pt x="20886" y="22560"/>
                    </a:lnTo>
                    <a:lnTo>
                      <a:pt x="21028" y="22419"/>
                    </a:lnTo>
                    <a:lnTo>
                      <a:pt x="21146" y="22265"/>
                    </a:lnTo>
                    <a:lnTo>
                      <a:pt x="21263" y="22088"/>
                    </a:lnTo>
                    <a:lnTo>
                      <a:pt x="21358" y="21888"/>
                    </a:lnTo>
                    <a:lnTo>
                      <a:pt x="21440" y="21676"/>
                    </a:lnTo>
                    <a:lnTo>
                      <a:pt x="21511" y="21451"/>
                    </a:lnTo>
                    <a:lnTo>
                      <a:pt x="21570" y="21204"/>
                    </a:lnTo>
                    <a:lnTo>
                      <a:pt x="21594" y="20956"/>
                    </a:lnTo>
                    <a:lnTo>
                      <a:pt x="21605" y="20709"/>
                    </a:lnTo>
                    <a:lnTo>
                      <a:pt x="21594" y="20437"/>
                    </a:lnTo>
                    <a:lnTo>
                      <a:pt x="21546" y="20166"/>
                    </a:lnTo>
                    <a:lnTo>
                      <a:pt x="21476" y="19907"/>
                    </a:lnTo>
                    <a:lnTo>
                      <a:pt x="21429" y="19765"/>
                    </a:lnTo>
                    <a:lnTo>
                      <a:pt x="21381" y="19635"/>
                    </a:lnTo>
                    <a:lnTo>
                      <a:pt x="21311" y="19494"/>
                    </a:lnTo>
                    <a:lnTo>
                      <a:pt x="21252" y="19364"/>
                    </a:lnTo>
                    <a:lnTo>
                      <a:pt x="21169" y="19234"/>
                    </a:lnTo>
                    <a:lnTo>
                      <a:pt x="21087" y="19105"/>
                    </a:lnTo>
                    <a:lnTo>
                      <a:pt x="20992" y="18975"/>
                    </a:lnTo>
                    <a:lnTo>
                      <a:pt x="20886" y="18845"/>
                    </a:lnTo>
                    <a:lnTo>
                      <a:pt x="21971" y="19211"/>
                    </a:lnTo>
                    <a:lnTo>
                      <a:pt x="23056" y="19576"/>
                    </a:lnTo>
                    <a:lnTo>
                      <a:pt x="24153" y="19918"/>
                    </a:lnTo>
                    <a:lnTo>
                      <a:pt x="24707" y="20072"/>
                    </a:lnTo>
                    <a:lnTo>
                      <a:pt x="25249" y="20225"/>
                    </a:lnTo>
                    <a:lnTo>
                      <a:pt x="25804" y="20367"/>
                    </a:lnTo>
                    <a:lnTo>
                      <a:pt x="26358" y="20496"/>
                    </a:lnTo>
                    <a:lnTo>
                      <a:pt x="26924" y="20602"/>
                    </a:lnTo>
                    <a:lnTo>
                      <a:pt x="27478" y="20709"/>
                    </a:lnTo>
                    <a:lnTo>
                      <a:pt x="28033" y="20791"/>
                    </a:lnTo>
                    <a:lnTo>
                      <a:pt x="28599" y="20850"/>
                    </a:lnTo>
                    <a:lnTo>
                      <a:pt x="29165" y="20897"/>
                    </a:lnTo>
                    <a:lnTo>
                      <a:pt x="29731" y="20933"/>
                    </a:lnTo>
                    <a:lnTo>
                      <a:pt x="30297" y="20933"/>
                    </a:lnTo>
                    <a:lnTo>
                      <a:pt x="30863" y="20909"/>
                    </a:lnTo>
                    <a:lnTo>
                      <a:pt x="31441" y="20874"/>
                    </a:lnTo>
                    <a:lnTo>
                      <a:pt x="32007" y="20791"/>
                    </a:lnTo>
                    <a:lnTo>
                      <a:pt x="32561" y="20697"/>
                    </a:lnTo>
                    <a:lnTo>
                      <a:pt x="32844" y="20638"/>
                    </a:lnTo>
                    <a:lnTo>
                      <a:pt x="33127" y="20579"/>
                    </a:lnTo>
                    <a:lnTo>
                      <a:pt x="33398" y="20496"/>
                    </a:lnTo>
                    <a:lnTo>
                      <a:pt x="33670" y="20425"/>
                    </a:lnTo>
                    <a:lnTo>
                      <a:pt x="33941" y="20331"/>
                    </a:lnTo>
                    <a:lnTo>
                      <a:pt x="34212" y="20237"/>
                    </a:lnTo>
                    <a:lnTo>
                      <a:pt x="34483" y="20142"/>
                    </a:lnTo>
                    <a:lnTo>
                      <a:pt x="34743" y="20036"/>
                    </a:lnTo>
                    <a:lnTo>
                      <a:pt x="35002" y="19918"/>
                    </a:lnTo>
                    <a:lnTo>
                      <a:pt x="35250" y="19789"/>
                    </a:lnTo>
                    <a:lnTo>
                      <a:pt x="35509" y="19659"/>
                    </a:lnTo>
                    <a:lnTo>
                      <a:pt x="35757" y="19529"/>
                    </a:lnTo>
                    <a:lnTo>
                      <a:pt x="35993" y="19376"/>
                    </a:lnTo>
                    <a:lnTo>
                      <a:pt x="36229" y="19223"/>
                    </a:lnTo>
                    <a:lnTo>
                      <a:pt x="36465" y="19069"/>
                    </a:lnTo>
                    <a:lnTo>
                      <a:pt x="36700" y="18892"/>
                    </a:lnTo>
                    <a:lnTo>
                      <a:pt x="36913" y="18716"/>
                    </a:lnTo>
                    <a:lnTo>
                      <a:pt x="37137" y="18539"/>
                    </a:lnTo>
                    <a:lnTo>
                      <a:pt x="37349" y="18338"/>
                    </a:lnTo>
                    <a:lnTo>
                      <a:pt x="37550" y="18138"/>
                    </a:lnTo>
                    <a:lnTo>
                      <a:pt x="37750" y="17937"/>
                    </a:lnTo>
                    <a:lnTo>
                      <a:pt x="37939" y="17713"/>
                    </a:lnTo>
                    <a:lnTo>
                      <a:pt x="38127" y="17489"/>
                    </a:lnTo>
                    <a:lnTo>
                      <a:pt x="38304" y="17253"/>
                    </a:lnTo>
                    <a:lnTo>
                      <a:pt x="38469" y="17006"/>
                    </a:lnTo>
                    <a:lnTo>
                      <a:pt x="38623" y="16758"/>
                    </a:lnTo>
                    <a:lnTo>
                      <a:pt x="38776" y="16498"/>
                    </a:lnTo>
                    <a:lnTo>
                      <a:pt x="38906" y="16239"/>
                    </a:lnTo>
                    <a:lnTo>
                      <a:pt x="39035" y="15968"/>
                    </a:lnTo>
                    <a:lnTo>
                      <a:pt x="39153" y="15696"/>
                    </a:lnTo>
                    <a:lnTo>
                      <a:pt x="39260" y="15413"/>
                    </a:lnTo>
                    <a:lnTo>
                      <a:pt x="39354" y="15130"/>
                    </a:lnTo>
                    <a:lnTo>
                      <a:pt x="39448" y="14836"/>
                    </a:lnTo>
                    <a:lnTo>
                      <a:pt x="39519" y="14541"/>
                    </a:lnTo>
                    <a:lnTo>
                      <a:pt x="39578" y="14246"/>
                    </a:lnTo>
                    <a:lnTo>
                      <a:pt x="39637" y="13951"/>
                    </a:lnTo>
                    <a:lnTo>
                      <a:pt x="39672" y="13656"/>
                    </a:lnTo>
                    <a:lnTo>
                      <a:pt x="39708" y="13361"/>
                    </a:lnTo>
                    <a:lnTo>
                      <a:pt x="39731" y="13055"/>
                    </a:lnTo>
                    <a:lnTo>
                      <a:pt x="39731" y="12760"/>
                    </a:lnTo>
                    <a:lnTo>
                      <a:pt x="39731" y="12453"/>
                    </a:lnTo>
                    <a:lnTo>
                      <a:pt x="39708" y="12159"/>
                    </a:lnTo>
                    <a:lnTo>
                      <a:pt x="39684" y="11864"/>
                    </a:lnTo>
                    <a:lnTo>
                      <a:pt x="39637" y="11569"/>
                    </a:lnTo>
                    <a:lnTo>
                      <a:pt x="39590" y="11286"/>
                    </a:lnTo>
                    <a:lnTo>
                      <a:pt x="39519" y="10991"/>
                    </a:lnTo>
                    <a:lnTo>
                      <a:pt x="39436" y="10720"/>
                    </a:lnTo>
                    <a:lnTo>
                      <a:pt x="39342" y="10437"/>
                    </a:lnTo>
                    <a:lnTo>
                      <a:pt x="39236" y="10166"/>
                    </a:lnTo>
                    <a:lnTo>
                      <a:pt x="39118" y="9894"/>
                    </a:lnTo>
                    <a:lnTo>
                      <a:pt x="38988" y="9635"/>
                    </a:lnTo>
                    <a:lnTo>
                      <a:pt x="38847" y="9387"/>
                    </a:lnTo>
                    <a:lnTo>
                      <a:pt x="38682" y="9140"/>
                    </a:lnTo>
                    <a:lnTo>
                      <a:pt x="38505" y="8892"/>
                    </a:lnTo>
                    <a:lnTo>
                      <a:pt x="38340" y="8680"/>
                    </a:lnTo>
                    <a:lnTo>
                      <a:pt x="38151" y="8479"/>
                    </a:lnTo>
                    <a:lnTo>
                      <a:pt x="37962" y="8279"/>
                    </a:lnTo>
                    <a:lnTo>
                      <a:pt x="37762" y="8090"/>
                    </a:lnTo>
                    <a:lnTo>
                      <a:pt x="37550" y="7901"/>
                    </a:lnTo>
                    <a:lnTo>
                      <a:pt x="37337" y="7736"/>
                    </a:lnTo>
                    <a:lnTo>
                      <a:pt x="37113" y="7571"/>
                    </a:lnTo>
                    <a:lnTo>
                      <a:pt x="36889" y="7406"/>
                    </a:lnTo>
                    <a:lnTo>
                      <a:pt x="36653" y="7253"/>
                    </a:lnTo>
                    <a:lnTo>
                      <a:pt x="36406" y="7111"/>
                    </a:lnTo>
                    <a:lnTo>
                      <a:pt x="36170" y="6981"/>
                    </a:lnTo>
                    <a:lnTo>
                      <a:pt x="35910" y="6852"/>
                    </a:lnTo>
                    <a:lnTo>
                      <a:pt x="35651" y="6746"/>
                    </a:lnTo>
                    <a:lnTo>
                      <a:pt x="35391" y="6628"/>
                    </a:lnTo>
                    <a:lnTo>
                      <a:pt x="35132" y="6533"/>
                    </a:lnTo>
                    <a:lnTo>
                      <a:pt x="34861" y="6439"/>
                    </a:lnTo>
                    <a:lnTo>
                      <a:pt x="34601" y="6356"/>
                    </a:lnTo>
                    <a:lnTo>
                      <a:pt x="34330" y="6286"/>
                    </a:lnTo>
                    <a:lnTo>
                      <a:pt x="34047" y="6227"/>
                    </a:lnTo>
                    <a:lnTo>
                      <a:pt x="33776" y="6168"/>
                    </a:lnTo>
                    <a:lnTo>
                      <a:pt x="33505" y="6132"/>
                    </a:lnTo>
                    <a:lnTo>
                      <a:pt x="33222" y="6097"/>
                    </a:lnTo>
                    <a:lnTo>
                      <a:pt x="32950" y="6073"/>
                    </a:lnTo>
                    <a:lnTo>
                      <a:pt x="32679" y="6050"/>
                    </a:lnTo>
                    <a:lnTo>
                      <a:pt x="32125" y="6050"/>
                    </a:lnTo>
                    <a:lnTo>
                      <a:pt x="31854" y="6062"/>
                    </a:lnTo>
                    <a:lnTo>
                      <a:pt x="31582" y="6085"/>
                    </a:lnTo>
                    <a:lnTo>
                      <a:pt x="31323" y="6121"/>
                    </a:lnTo>
                    <a:lnTo>
                      <a:pt x="31052" y="6168"/>
                    </a:lnTo>
                    <a:lnTo>
                      <a:pt x="30792" y="6215"/>
                    </a:lnTo>
                    <a:lnTo>
                      <a:pt x="30545" y="6286"/>
                    </a:lnTo>
                    <a:lnTo>
                      <a:pt x="30615" y="6144"/>
                    </a:lnTo>
                    <a:lnTo>
                      <a:pt x="30674" y="6014"/>
                    </a:lnTo>
                    <a:lnTo>
                      <a:pt x="30721" y="5873"/>
                    </a:lnTo>
                    <a:lnTo>
                      <a:pt x="30769" y="5731"/>
                    </a:lnTo>
                    <a:lnTo>
                      <a:pt x="30804" y="5590"/>
                    </a:lnTo>
                    <a:lnTo>
                      <a:pt x="30839" y="5448"/>
                    </a:lnTo>
                    <a:lnTo>
                      <a:pt x="30851" y="5307"/>
                    </a:lnTo>
                    <a:lnTo>
                      <a:pt x="30875" y="5165"/>
                    </a:lnTo>
                    <a:lnTo>
                      <a:pt x="30887" y="4871"/>
                    </a:lnTo>
                    <a:lnTo>
                      <a:pt x="30863" y="4564"/>
                    </a:lnTo>
                    <a:lnTo>
                      <a:pt x="30828" y="4269"/>
                    </a:lnTo>
                    <a:lnTo>
                      <a:pt x="30769" y="3962"/>
                    </a:lnTo>
                    <a:lnTo>
                      <a:pt x="30698" y="3656"/>
                    </a:lnTo>
                    <a:lnTo>
                      <a:pt x="30603" y="3361"/>
                    </a:lnTo>
                    <a:lnTo>
                      <a:pt x="30497" y="3054"/>
                    </a:lnTo>
                    <a:lnTo>
                      <a:pt x="30368" y="2760"/>
                    </a:lnTo>
                    <a:lnTo>
                      <a:pt x="30238" y="2477"/>
                    </a:lnTo>
                    <a:lnTo>
                      <a:pt x="30096" y="2194"/>
                    </a:lnTo>
                    <a:lnTo>
                      <a:pt x="29943" y="1910"/>
                    </a:lnTo>
                    <a:lnTo>
                      <a:pt x="29790" y="1639"/>
                    </a:lnTo>
                    <a:lnTo>
                      <a:pt x="29660" y="1427"/>
                    </a:lnTo>
                    <a:lnTo>
                      <a:pt x="29519" y="1203"/>
                    </a:lnTo>
                    <a:lnTo>
                      <a:pt x="29365" y="991"/>
                    </a:lnTo>
                    <a:lnTo>
                      <a:pt x="29212" y="790"/>
                    </a:lnTo>
                    <a:lnTo>
                      <a:pt x="29035" y="601"/>
                    </a:lnTo>
                    <a:lnTo>
                      <a:pt x="28846" y="425"/>
                    </a:lnTo>
                    <a:lnTo>
                      <a:pt x="28752" y="354"/>
                    </a:lnTo>
                    <a:lnTo>
                      <a:pt x="28646" y="283"/>
                    </a:lnTo>
                    <a:lnTo>
                      <a:pt x="28540" y="224"/>
                    </a:lnTo>
                    <a:lnTo>
                      <a:pt x="28422" y="165"/>
                    </a:lnTo>
                    <a:lnTo>
                      <a:pt x="28268" y="106"/>
                    </a:lnTo>
                    <a:lnTo>
                      <a:pt x="28115" y="71"/>
                    </a:lnTo>
                    <a:lnTo>
                      <a:pt x="27950" y="35"/>
                    </a:lnTo>
                    <a:lnTo>
                      <a:pt x="27785" y="12"/>
                    </a:lnTo>
                    <a:lnTo>
                      <a:pt x="27620"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405;p21">
                <a:extLst>
                  <a:ext uri="{FF2B5EF4-FFF2-40B4-BE49-F238E27FC236}">
                    <a16:creationId xmlns:a16="http://schemas.microsoft.com/office/drawing/2014/main" id="{A77BCF07-3499-B126-B770-03950EB101FE}"/>
                  </a:ext>
                </a:extLst>
              </p:cNvPr>
              <p:cNvSpPr/>
              <p:nvPr/>
            </p:nvSpPr>
            <p:spPr>
              <a:xfrm>
                <a:off x="4206075" y="894700"/>
                <a:ext cx="122675" cy="52500"/>
              </a:xfrm>
              <a:custGeom>
                <a:rect l="l" t="t" r="r" b="b"/>
                <a:pathLst>
                  <a:path w="4907" h="2100" extrusionOk="0">
                    <a:moveTo>
                      <a:pt x="3456" y="0"/>
                    </a:moveTo>
                    <a:lnTo>
                      <a:pt x="3255" y="12"/>
                    </a:lnTo>
                    <a:lnTo>
                      <a:pt x="3043" y="35"/>
                    </a:lnTo>
                    <a:lnTo>
                      <a:pt x="2819" y="59"/>
                    </a:lnTo>
                    <a:lnTo>
                      <a:pt x="2595" y="94"/>
                    </a:lnTo>
                    <a:lnTo>
                      <a:pt x="2359" y="142"/>
                    </a:lnTo>
                    <a:lnTo>
                      <a:pt x="2135" y="201"/>
                    </a:lnTo>
                    <a:lnTo>
                      <a:pt x="1899" y="271"/>
                    </a:lnTo>
                    <a:lnTo>
                      <a:pt x="1663" y="342"/>
                    </a:lnTo>
                    <a:lnTo>
                      <a:pt x="1439" y="425"/>
                    </a:lnTo>
                    <a:lnTo>
                      <a:pt x="1227" y="507"/>
                    </a:lnTo>
                    <a:lnTo>
                      <a:pt x="1015" y="601"/>
                    </a:lnTo>
                    <a:lnTo>
                      <a:pt x="826" y="696"/>
                    </a:lnTo>
                    <a:lnTo>
                      <a:pt x="637" y="790"/>
                    </a:lnTo>
                    <a:lnTo>
                      <a:pt x="484" y="885"/>
                    </a:lnTo>
                    <a:lnTo>
                      <a:pt x="331" y="991"/>
                    </a:lnTo>
                    <a:lnTo>
                      <a:pt x="213" y="1085"/>
                    </a:lnTo>
                    <a:lnTo>
                      <a:pt x="118" y="1191"/>
                    </a:lnTo>
                    <a:lnTo>
                      <a:pt x="48" y="1285"/>
                    </a:lnTo>
                    <a:lnTo>
                      <a:pt x="12" y="1380"/>
                    </a:lnTo>
                    <a:lnTo>
                      <a:pt x="0" y="1427"/>
                    </a:lnTo>
                    <a:lnTo>
                      <a:pt x="12" y="1474"/>
                    </a:lnTo>
                    <a:lnTo>
                      <a:pt x="24" y="1557"/>
                    </a:lnTo>
                    <a:lnTo>
                      <a:pt x="48" y="1639"/>
                    </a:lnTo>
                    <a:lnTo>
                      <a:pt x="83" y="1722"/>
                    </a:lnTo>
                    <a:lnTo>
                      <a:pt x="130" y="1793"/>
                    </a:lnTo>
                    <a:lnTo>
                      <a:pt x="189" y="1852"/>
                    </a:lnTo>
                    <a:lnTo>
                      <a:pt x="272" y="1911"/>
                    </a:lnTo>
                    <a:lnTo>
                      <a:pt x="354" y="1969"/>
                    </a:lnTo>
                    <a:lnTo>
                      <a:pt x="448" y="2017"/>
                    </a:lnTo>
                    <a:lnTo>
                      <a:pt x="555" y="2052"/>
                    </a:lnTo>
                    <a:lnTo>
                      <a:pt x="684" y="2076"/>
                    </a:lnTo>
                    <a:lnTo>
                      <a:pt x="826" y="2099"/>
                    </a:lnTo>
                    <a:lnTo>
                      <a:pt x="1144" y="2099"/>
                    </a:lnTo>
                    <a:lnTo>
                      <a:pt x="1333" y="2087"/>
                    </a:lnTo>
                    <a:lnTo>
                      <a:pt x="1533" y="2064"/>
                    </a:lnTo>
                    <a:lnTo>
                      <a:pt x="1746" y="2028"/>
                    </a:lnTo>
                    <a:lnTo>
                      <a:pt x="1982" y="1969"/>
                    </a:lnTo>
                    <a:lnTo>
                      <a:pt x="2241" y="1911"/>
                    </a:lnTo>
                    <a:lnTo>
                      <a:pt x="2500" y="1840"/>
                    </a:lnTo>
                    <a:lnTo>
                      <a:pt x="2760" y="1769"/>
                    </a:lnTo>
                    <a:lnTo>
                      <a:pt x="3031" y="1675"/>
                    </a:lnTo>
                    <a:lnTo>
                      <a:pt x="3302" y="1580"/>
                    </a:lnTo>
                    <a:lnTo>
                      <a:pt x="3562" y="1486"/>
                    </a:lnTo>
                    <a:lnTo>
                      <a:pt x="3809" y="1380"/>
                    </a:lnTo>
                    <a:lnTo>
                      <a:pt x="4034" y="1274"/>
                    </a:lnTo>
                    <a:lnTo>
                      <a:pt x="4258" y="1156"/>
                    </a:lnTo>
                    <a:lnTo>
                      <a:pt x="4446" y="1050"/>
                    </a:lnTo>
                    <a:lnTo>
                      <a:pt x="4611" y="943"/>
                    </a:lnTo>
                    <a:lnTo>
                      <a:pt x="4741" y="837"/>
                    </a:lnTo>
                    <a:lnTo>
                      <a:pt x="4835" y="731"/>
                    </a:lnTo>
                    <a:lnTo>
                      <a:pt x="4871" y="684"/>
                    </a:lnTo>
                    <a:lnTo>
                      <a:pt x="4894" y="637"/>
                    </a:lnTo>
                    <a:lnTo>
                      <a:pt x="4906" y="590"/>
                    </a:lnTo>
                    <a:lnTo>
                      <a:pt x="4906" y="543"/>
                    </a:lnTo>
                    <a:lnTo>
                      <a:pt x="4883" y="460"/>
                    </a:lnTo>
                    <a:lnTo>
                      <a:pt x="4835" y="377"/>
                    </a:lnTo>
                    <a:lnTo>
                      <a:pt x="4777" y="307"/>
                    </a:lnTo>
                    <a:lnTo>
                      <a:pt x="4682" y="236"/>
                    </a:lnTo>
                    <a:lnTo>
                      <a:pt x="4588" y="177"/>
                    </a:lnTo>
                    <a:lnTo>
                      <a:pt x="4470" y="130"/>
                    </a:lnTo>
                    <a:lnTo>
                      <a:pt x="4328" y="94"/>
                    </a:lnTo>
                    <a:lnTo>
                      <a:pt x="4175" y="59"/>
                    </a:lnTo>
                    <a:lnTo>
                      <a:pt x="4022" y="24"/>
                    </a:lnTo>
                    <a:lnTo>
                      <a:pt x="3845" y="12"/>
                    </a:lnTo>
                    <a:lnTo>
                      <a:pt x="3656"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406;p21">
                <a:extLst>
                  <a:ext uri="{FF2B5EF4-FFF2-40B4-BE49-F238E27FC236}">
                    <a16:creationId xmlns:a16="http://schemas.microsoft.com/office/drawing/2014/main" id="{569DE8E7-6847-1398-5BBC-766355CF3C85}"/>
                  </a:ext>
                </a:extLst>
              </p:cNvPr>
              <p:cNvSpPr/>
              <p:nvPr/>
            </p:nvSpPr>
            <p:spPr>
              <a:xfrm>
                <a:off x="4434850" y="853125"/>
                <a:ext cx="122675" cy="44825"/>
              </a:xfrm>
              <a:custGeom>
                <a:rect l="l" t="t" r="r" b="b"/>
                <a:pathLst>
                  <a:path w="4907" h="1792" extrusionOk="0">
                    <a:moveTo>
                      <a:pt x="3267" y="0"/>
                    </a:moveTo>
                    <a:lnTo>
                      <a:pt x="3031" y="12"/>
                    </a:lnTo>
                    <a:lnTo>
                      <a:pt x="2796" y="24"/>
                    </a:lnTo>
                    <a:lnTo>
                      <a:pt x="2560" y="47"/>
                    </a:lnTo>
                    <a:lnTo>
                      <a:pt x="2324" y="83"/>
                    </a:lnTo>
                    <a:lnTo>
                      <a:pt x="2088" y="118"/>
                    </a:lnTo>
                    <a:lnTo>
                      <a:pt x="1864" y="165"/>
                    </a:lnTo>
                    <a:lnTo>
                      <a:pt x="1652" y="224"/>
                    </a:lnTo>
                    <a:lnTo>
                      <a:pt x="1439" y="283"/>
                    </a:lnTo>
                    <a:lnTo>
                      <a:pt x="1251" y="354"/>
                    </a:lnTo>
                    <a:lnTo>
                      <a:pt x="1062" y="425"/>
                    </a:lnTo>
                    <a:lnTo>
                      <a:pt x="885" y="496"/>
                    </a:lnTo>
                    <a:lnTo>
                      <a:pt x="720" y="578"/>
                    </a:lnTo>
                    <a:lnTo>
                      <a:pt x="567" y="672"/>
                    </a:lnTo>
                    <a:lnTo>
                      <a:pt x="437" y="755"/>
                    </a:lnTo>
                    <a:lnTo>
                      <a:pt x="319" y="849"/>
                    </a:lnTo>
                    <a:lnTo>
                      <a:pt x="213" y="944"/>
                    </a:lnTo>
                    <a:lnTo>
                      <a:pt x="130" y="1026"/>
                    </a:lnTo>
                    <a:lnTo>
                      <a:pt x="71" y="1121"/>
                    </a:lnTo>
                    <a:lnTo>
                      <a:pt x="24" y="1215"/>
                    </a:lnTo>
                    <a:lnTo>
                      <a:pt x="1" y="1309"/>
                    </a:lnTo>
                    <a:lnTo>
                      <a:pt x="1" y="1404"/>
                    </a:lnTo>
                    <a:lnTo>
                      <a:pt x="12" y="1439"/>
                    </a:lnTo>
                    <a:lnTo>
                      <a:pt x="36" y="1486"/>
                    </a:lnTo>
                    <a:lnTo>
                      <a:pt x="71" y="1522"/>
                    </a:lnTo>
                    <a:lnTo>
                      <a:pt x="119" y="1557"/>
                    </a:lnTo>
                    <a:lnTo>
                      <a:pt x="237" y="1616"/>
                    </a:lnTo>
                    <a:lnTo>
                      <a:pt x="390" y="1675"/>
                    </a:lnTo>
                    <a:lnTo>
                      <a:pt x="567" y="1710"/>
                    </a:lnTo>
                    <a:lnTo>
                      <a:pt x="779" y="1746"/>
                    </a:lnTo>
                    <a:lnTo>
                      <a:pt x="1015" y="1769"/>
                    </a:lnTo>
                    <a:lnTo>
                      <a:pt x="1263" y="1793"/>
                    </a:lnTo>
                    <a:lnTo>
                      <a:pt x="1793" y="1793"/>
                    </a:lnTo>
                    <a:lnTo>
                      <a:pt x="2076" y="1781"/>
                    </a:lnTo>
                    <a:lnTo>
                      <a:pt x="2347" y="1769"/>
                    </a:lnTo>
                    <a:lnTo>
                      <a:pt x="2619" y="1746"/>
                    </a:lnTo>
                    <a:lnTo>
                      <a:pt x="2890" y="1722"/>
                    </a:lnTo>
                    <a:lnTo>
                      <a:pt x="3149" y="1687"/>
                    </a:lnTo>
                    <a:lnTo>
                      <a:pt x="3385" y="1639"/>
                    </a:lnTo>
                    <a:lnTo>
                      <a:pt x="3598" y="1604"/>
                    </a:lnTo>
                    <a:lnTo>
                      <a:pt x="3798" y="1545"/>
                    </a:lnTo>
                    <a:lnTo>
                      <a:pt x="3975" y="1498"/>
                    </a:lnTo>
                    <a:lnTo>
                      <a:pt x="4140" y="1427"/>
                    </a:lnTo>
                    <a:lnTo>
                      <a:pt x="4282" y="1368"/>
                    </a:lnTo>
                    <a:lnTo>
                      <a:pt x="4411" y="1297"/>
                    </a:lnTo>
                    <a:lnTo>
                      <a:pt x="4529" y="1227"/>
                    </a:lnTo>
                    <a:lnTo>
                      <a:pt x="4624" y="1156"/>
                    </a:lnTo>
                    <a:lnTo>
                      <a:pt x="4706" y="1073"/>
                    </a:lnTo>
                    <a:lnTo>
                      <a:pt x="4765" y="991"/>
                    </a:lnTo>
                    <a:lnTo>
                      <a:pt x="4824" y="908"/>
                    </a:lnTo>
                    <a:lnTo>
                      <a:pt x="4859" y="826"/>
                    </a:lnTo>
                    <a:lnTo>
                      <a:pt x="4883" y="743"/>
                    </a:lnTo>
                    <a:lnTo>
                      <a:pt x="4907" y="649"/>
                    </a:lnTo>
                    <a:lnTo>
                      <a:pt x="4907" y="566"/>
                    </a:lnTo>
                    <a:lnTo>
                      <a:pt x="4907" y="472"/>
                    </a:lnTo>
                    <a:lnTo>
                      <a:pt x="4895" y="425"/>
                    </a:lnTo>
                    <a:lnTo>
                      <a:pt x="4871" y="389"/>
                    </a:lnTo>
                    <a:lnTo>
                      <a:pt x="4848" y="354"/>
                    </a:lnTo>
                    <a:lnTo>
                      <a:pt x="4812" y="307"/>
                    </a:lnTo>
                    <a:lnTo>
                      <a:pt x="4718" y="248"/>
                    </a:lnTo>
                    <a:lnTo>
                      <a:pt x="4612" y="189"/>
                    </a:lnTo>
                    <a:lnTo>
                      <a:pt x="4470" y="130"/>
                    </a:lnTo>
                    <a:lnTo>
                      <a:pt x="4305" y="95"/>
                    </a:lnTo>
                    <a:lnTo>
                      <a:pt x="4128" y="59"/>
                    </a:lnTo>
                    <a:lnTo>
                      <a:pt x="3928" y="36"/>
                    </a:lnTo>
                    <a:lnTo>
                      <a:pt x="3715" y="12"/>
                    </a:lnTo>
                    <a:lnTo>
                      <a:pt x="3503"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407;p21">
                <a:extLst>
                  <a:ext uri="{FF2B5EF4-FFF2-40B4-BE49-F238E27FC236}">
                    <a16:creationId xmlns:a16="http://schemas.microsoft.com/office/drawing/2014/main" id="{0A169D73-F507-3C0C-DAFE-051137206FEC}"/>
                  </a:ext>
                </a:extLst>
              </p:cNvPr>
              <p:cNvSpPr/>
              <p:nvPr/>
            </p:nvSpPr>
            <p:spPr>
              <a:xfrm>
                <a:off x="4262375" y="966925"/>
                <a:ext cx="53400" cy="106450"/>
              </a:xfrm>
              <a:custGeom>
                <a:rect l="l" t="t" r="r" b="b"/>
                <a:pathLst>
                  <a:path w="2136" h="4258" extrusionOk="0">
                    <a:moveTo>
                      <a:pt x="826" y="0"/>
                    </a:moveTo>
                    <a:lnTo>
                      <a:pt x="720" y="12"/>
                    </a:lnTo>
                    <a:lnTo>
                      <a:pt x="614" y="36"/>
                    </a:lnTo>
                    <a:lnTo>
                      <a:pt x="520" y="83"/>
                    </a:lnTo>
                    <a:lnTo>
                      <a:pt x="437" y="154"/>
                    </a:lnTo>
                    <a:lnTo>
                      <a:pt x="355" y="236"/>
                    </a:lnTo>
                    <a:lnTo>
                      <a:pt x="284" y="342"/>
                    </a:lnTo>
                    <a:lnTo>
                      <a:pt x="213" y="460"/>
                    </a:lnTo>
                    <a:lnTo>
                      <a:pt x="154" y="602"/>
                    </a:lnTo>
                    <a:lnTo>
                      <a:pt x="107" y="743"/>
                    </a:lnTo>
                    <a:lnTo>
                      <a:pt x="72" y="908"/>
                    </a:lnTo>
                    <a:lnTo>
                      <a:pt x="36" y="1073"/>
                    </a:lnTo>
                    <a:lnTo>
                      <a:pt x="13" y="1262"/>
                    </a:lnTo>
                    <a:lnTo>
                      <a:pt x="1" y="1451"/>
                    </a:lnTo>
                    <a:lnTo>
                      <a:pt x="1" y="1651"/>
                    </a:lnTo>
                    <a:lnTo>
                      <a:pt x="1" y="1864"/>
                    </a:lnTo>
                    <a:lnTo>
                      <a:pt x="24" y="2076"/>
                    </a:lnTo>
                    <a:lnTo>
                      <a:pt x="60" y="2288"/>
                    </a:lnTo>
                    <a:lnTo>
                      <a:pt x="95" y="2512"/>
                    </a:lnTo>
                    <a:lnTo>
                      <a:pt x="142" y="2713"/>
                    </a:lnTo>
                    <a:lnTo>
                      <a:pt x="201" y="2913"/>
                    </a:lnTo>
                    <a:lnTo>
                      <a:pt x="272" y="3102"/>
                    </a:lnTo>
                    <a:lnTo>
                      <a:pt x="343" y="3279"/>
                    </a:lnTo>
                    <a:lnTo>
                      <a:pt x="414" y="3444"/>
                    </a:lnTo>
                    <a:lnTo>
                      <a:pt x="508" y="3597"/>
                    </a:lnTo>
                    <a:lnTo>
                      <a:pt x="590" y="3739"/>
                    </a:lnTo>
                    <a:lnTo>
                      <a:pt x="685" y="3868"/>
                    </a:lnTo>
                    <a:lnTo>
                      <a:pt x="779" y="3975"/>
                    </a:lnTo>
                    <a:lnTo>
                      <a:pt x="885" y="4069"/>
                    </a:lnTo>
                    <a:lnTo>
                      <a:pt x="991" y="4140"/>
                    </a:lnTo>
                    <a:lnTo>
                      <a:pt x="1086" y="4199"/>
                    </a:lnTo>
                    <a:lnTo>
                      <a:pt x="1192" y="4234"/>
                    </a:lnTo>
                    <a:lnTo>
                      <a:pt x="1298" y="4258"/>
                    </a:lnTo>
                    <a:lnTo>
                      <a:pt x="1404" y="4246"/>
                    </a:lnTo>
                    <a:lnTo>
                      <a:pt x="1510" y="4222"/>
                    </a:lnTo>
                    <a:lnTo>
                      <a:pt x="1605" y="4175"/>
                    </a:lnTo>
                    <a:lnTo>
                      <a:pt x="1687" y="4104"/>
                    </a:lnTo>
                    <a:lnTo>
                      <a:pt x="1770" y="4022"/>
                    </a:lnTo>
                    <a:lnTo>
                      <a:pt x="1841" y="3916"/>
                    </a:lnTo>
                    <a:lnTo>
                      <a:pt x="1911" y="3798"/>
                    </a:lnTo>
                    <a:lnTo>
                      <a:pt x="1970" y="3656"/>
                    </a:lnTo>
                    <a:lnTo>
                      <a:pt x="2017" y="3515"/>
                    </a:lnTo>
                    <a:lnTo>
                      <a:pt x="2065" y="3350"/>
                    </a:lnTo>
                    <a:lnTo>
                      <a:pt x="2088" y="3173"/>
                    </a:lnTo>
                    <a:lnTo>
                      <a:pt x="2112" y="2996"/>
                    </a:lnTo>
                    <a:lnTo>
                      <a:pt x="2124" y="2807"/>
                    </a:lnTo>
                    <a:lnTo>
                      <a:pt x="2135" y="2607"/>
                    </a:lnTo>
                    <a:lnTo>
                      <a:pt x="2124" y="2394"/>
                    </a:lnTo>
                    <a:lnTo>
                      <a:pt x="2100" y="2182"/>
                    </a:lnTo>
                    <a:lnTo>
                      <a:pt x="2076" y="1970"/>
                    </a:lnTo>
                    <a:lnTo>
                      <a:pt x="2029" y="1746"/>
                    </a:lnTo>
                    <a:lnTo>
                      <a:pt x="1982" y="1545"/>
                    </a:lnTo>
                    <a:lnTo>
                      <a:pt x="1923" y="1345"/>
                    </a:lnTo>
                    <a:lnTo>
                      <a:pt x="1864" y="1156"/>
                    </a:lnTo>
                    <a:lnTo>
                      <a:pt x="1793" y="979"/>
                    </a:lnTo>
                    <a:lnTo>
                      <a:pt x="1711" y="802"/>
                    </a:lnTo>
                    <a:lnTo>
                      <a:pt x="1628" y="649"/>
                    </a:lnTo>
                    <a:lnTo>
                      <a:pt x="1534" y="519"/>
                    </a:lnTo>
                    <a:lnTo>
                      <a:pt x="1440" y="389"/>
                    </a:lnTo>
                    <a:lnTo>
                      <a:pt x="1345" y="283"/>
                    </a:lnTo>
                    <a:lnTo>
                      <a:pt x="1239" y="189"/>
                    </a:lnTo>
                    <a:lnTo>
                      <a:pt x="1145" y="106"/>
                    </a:lnTo>
                    <a:lnTo>
                      <a:pt x="1039" y="59"/>
                    </a:lnTo>
                    <a:lnTo>
                      <a:pt x="932" y="24"/>
                    </a:lnTo>
                    <a:lnTo>
                      <a:pt x="826"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408;p21">
                <a:extLst>
                  <a:ext uri="{FF2B5EF4-FFF2-40B4-BE49-F238E27FC236}">
                    <a16:creationId xmlns:a16="http://schemas.microsoft.com/office/drawing/2014/main" id="{7EDAE3D9-A4E4-3C2B-6A00-BADE5DB2114C}"/>
                  </a:ext>
                </a:extLst>
              </p:cNvPr>
              <p:cNvSpPr/>
              <p:nvPr/>
            </p:nvSpPr>
            <p:spPr>
              <a:xfrm>
                <a:off x="4454600" y="938325"/>
                <a:ext cx="53100" cy="106150"/>
              </a:xfrm>
              <a:custGeom>
                <a:rect l="l" t="t" r="r" b="b"/>
                <a:pathLst>
                  <a:path w="2124" h="4246" extrusionOk="0">
                    <a:moveTo>
                      <a:pt x="720" y="0"/>
                    </a:moveTo>
                    <a:lnTo>
                      <a:pt x="614" y="36"/>
                    </a:lnTo>
                    <a:lnTo>
                      <a:pt x="520" y="83"/>
                    </a:lnTo>
                    <a:lnTo>
                      <a:pt x="437" y="154"/>
                    </a:lnTo>
                    <a:lnTo>
                      <a:pt x="355" y="236"/>
                    </a:lnTo>
                    <a:lnTo>
                      <a:pt x="284" y="342"/>
                    </a:lnTo>
                    <a:lnTo>
                      <a:pt x="213" y="460"/>
                    </a:lnTo>
                    <a:lnTo>
                      <a:pt x="154" y="590"/>
                    </a:lnTo>
                    <a:lnTo>
                      <a:pt x="107" y="743"/>
                    </a:lnTo>
                    <a:lnTo>
                      <a:pt x="72" y="897"/>
                    </a:lnTo>
                    <a:lnTo>
                      <a:pt x="36" y="1074"/>
                    </a:lnTo>
                    <a:lnTo>
                      <a:pt x="13" y="1262"/>
                    </a:lnTo>
                    <a:lnTo>
                      <a:pt x="1" y="1451"/>
                    </a:lnTo>
                    <a:lnTo>
                      <a:pt x="1" y="1651"/>
                    </a:lnTo>
                    <a:lnTo>
                      <a:pt x="1" y="1852"/>
                    </a:lnTo>
                    <a:lnTo>
                      <a:pt x="24" y="2064"/>
                    </a:lnTo>
                    <a:lnTo>
                      <a:pt x="60" y="2288"/>
                    </a:lnTo>
                    <a:lnTo>
                      <a:pt x="95" y="2501"/>
                    </a:lnTo>
                    <a:lnTo>
                      <a:pt x="142" y="2713"/>
                    </a:lnTo>
                    <a:lnTo>
                      <a:pt x="201" y="2913"/>
                    </a:lnTo>
                    <a:lnTo>
                      <a:pt x="272" y="3102"/>
                    </a:lnTo>
                    <a:lnTo>
                      <a:pt x="343" y="3279"/>
                    </a:lnTo>
                    <a:lnTo>
                      <a:pt x="414" y="3444"/>
                    </a:lnTo>
                    <a:lnTo>
                      <a:pt x="508" y="3597"/>
                    </a:lnTo>
                    <a:lnTo>
                      <a:pt x="590" y="3739"/>
                    </a:lnTo>
                    <a:lnTo>
                      <a:pt x="685" y="3869"/>
                    </a:lnTo>
                    <a:lnTo>
                      <a:pt x="779" y="3975"/>
                    </a:lnTo>
                    <a:lnTo>
                      <a:pt x="885" y="4069"/>
                    </a:lnTo>
                    <a:lnTo>
                      <a:pt x="991" y="4140"/>
                    </a:lnTo>
                    <a:lnTo>
                      <a:pt x="1086" y="4199"/>
                    </a:lnTo>
                    <a:lnTo>
                      <a:pt x="1192" y="4234"/>
                    </a:lnTo>
                    <a:lnTo>
                      <a:pt x="1298" y="4246"/>
                    </a:lnTo>
                    <a:lnTo>
                      <a:pt x="1404" y="4246"/>
                    </a:lnTo>
                    <a:lnTo>
                      <a:pt x="1510" y="4211"/>
                    </a:lnTo>
                    <a:lnTo>
                      <a:pt x="1605" y="4163"/>
                    </a:lnTo>
                    <a:lnTo>
                      <a:pt x="1687" y="4104"/>
                    </a:lnTo>
                    <a:lnTo>
                      <a:pt x="1770" y="4010"/>
                    </a:lnTo>
                    <a:lnTo>
                      <a:pt x="1841" y="3904"/>
                    </a:lnTo>
                    <a:lnTo>
                      <a:pt x="1911" y="3786"/>
                    </a:lnTo>
                    <a:lnTo>
                      <a:pt x="1970" y="3656"/>
                    </a:lnTo>
                    <a:lnTo>
                      <a:pt x="2017" y="3503"/>
                    </a:lnTo>
                    <a:lnTo>
                      <a:pt x="2065" y="3350"/>
                    </a:lnTo>
                    <a:lnTo>
                      <a:pt x="2088" y="3173"/>
                    </a:lnTo>
                    <a:lnTo>
                      <a:pt x="2112" y="2996"/>
                    </a:lnTo>
                    <a:lnTo>
                      <a:pt x="2124" y="2795"/>
                    </a:lnTo>
                    <a:lnTo>
                      <a:pt x="2124" y="2595"/>
                    </a:lnTo>
                    <a:lnTo>
                      <a:pt x="2124" y="2394"/>
                    </a:lnTo>
                    <a:lnTo>
                      <a:pt x="2100" y="2182"/>
                    </a:lnTo>
                    <a:lnTo>
                      <a:pt x="2076" y="1958"/>
                    </a:lnTo>
                    <a:lnTo>
                      <a:pt x="2029" y="1746"/>
                    </a:lnTo>
                    <a:lnTo>
                      <a:pt x="1982" y="1533"/>
                    </a:lnTo>
                    <a:lnTo>
                      <a:pt x="1923" y="1333"/>
                    </a:lnTo>
                    <a:lnTo>
                      <a:pt x="1864" y="1144"/>
                    </a:lnTo>
                    <a:lnTo>
                      <a:pt x="1782" y="967"/>
                    </a:lnTo>
                    <a:lnTo>
                      <a:pt x="1711" y="802"/>
                    </a:lnTo>
                    <a:lnTo>
                      <a:pt x="1628" y="649"/>
                    </a:lnTo>
                    <a:lnTo>
                      <a:pt x="1534" y="508"/>
                    </a:lnTo>
                    <a:lnTo>
                      <a:pt x="1440" y="390"/>
                    </a:lnTo>
                    <a:lnTo>
                      <a:pt x="1345" y="272"/>
                    </a:lnTo>
                    <a:lnTo>
                      <a:pt x="1239" y="177"/>
                    </a:lnTo>
                    <a:lnTo>
                      <a:pt x="1145" y="107"/>
                    </a:lnTo>
                    <a:lnTo>
                      <a:pt x="1039" y="48"/>
                    </a:lnTo>
                    <a:lnTo>
                      <a:pt x="932" y="12"/>
                    </a:lnTo>
                    <a:lnTo>
                      <a:pt x="826"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409;p21">
                <a:extLst>
                  <a:ext uri="{FF2B5EF4-FFF2-40B4-BE49-F238E27FC236}">
                    <a16:creationId xmlns:a16="http://schemas.microsoft.com/office/drawing/2014/main" id="{06E35F2D-29F0-4281-BE27-92E1A69725C2}"/>
                  </a:ext>
                </a:extLst>
              </p:cNvPr>
              <p:cNvSpPr/>
              <p:nvPr/>
            </p:nvSpPr>
            <p:spPr>
              <a:xfrm>
                <a:off x="4373525" y="1073350"/>
                <a:ext cx="42775" cy="58700"/>
              </a:xfrm>
              <a:custGeom>
                <a:rect l="l" t="t" r="r" b="b"/>
                <a:pathLst>
                  <a:path w="1710" h="2348" fill="none" extrusionOk="0">
                    <a:moveTo>
                      <a:pt x="343" y="48"/>
                    </a:moveTo>
                    <a:lnTo>
                      <a:pt x="343" y="48"/>
                    </a:lnTo>
                    <a:lnTo>
                      <a:pt x="472" y="12"/>
                    </a:lnTo>
                    <a:lnTo>
                      <a:pt x="602" y="1"/>
                    </a:lnTo>
                    <a:lnTo>
                      <a:pt x="732" y="1"/>
                    </a:lnTo>
                    <a:lnTo>
                      <a:pt x="862" y="24"/>
                    </a:lnTo>
                    <a:lnTo>
                      <a:pt x="991" y="71"/>
                    </a:lnTo>
                    <a:lnTo>
                      <a:pt x="1109" y="130"/>
                    </a:lnTo>
                    <a:lnTo>
                      <a:pt x="1227" y="201"/>
                    </a:lnTo>
                    <a:lnTo>
                      <a:pt x="1322" y="284"/>
                    </a:lnTo>
                    <a:lnTo>
                      <a:pt x="1428" y="390"/>
                    </a:lnTo>
                    <a:lnTo>
                      <a:pt x="1510" y="496"/>
                    </a:lnTo>
                    <a:lnTo>
                      <a:pt x="1581" y="614"/>
                    </a:lnTo>
                    <a:lnTo>
                      <a:pt x="1640" y="744"/>
                    </a:lnTo>
                    <a:lnTo>
                      <a:pt x="1675" y="873"/>
                    </a:lnTo>
                    <a:lnTo>
                      <a:pt x="1699" y="1003"/>
                    </a:lnTo>
                    <a:lnTo>
                      <a:pt x="1711" y="1133"/>
                    </a:lnTo>
                    <a:lnTo>
                      <a:pt x="1687" y="1274"/>
                    </a:lnTo>
                    <a:lnTo>
                      <a:pt x="1687" y="1274"/>
                    </a:lnTo>
                    <a:lnTo>
                      <a:pt x="1664" y="1404"/>
                    </a:lnTo>
                    <a:lnTo>
                      <a:pt x="1616" y="1534"/>
                    </a:lnTo>
                    <a:lnTo>
                      <a:pt x="1546" y="1652"/>
                    </a:lnTo>
                    <a:lnTo>
                      <a:pt x="1475" y="1770"/>
                    </a:lnTo>
                    <a:lnTo>
                      <a:pt x="1381" y="1864"/>
                    </a:lnTo>
                    <a:lnTo>
                      <a:pt x="1286" y="1958"/>
                    </a:lnTo>
                    <a:lnTo>
                      <a:pt x="1180" y="2053"/>
                    </a:lnTo>
                    <a:lnTo>
                      <a:pt x="1062" y="2123"/>
                    </a:lnTo>
                    <a:lnTo>
                      <a:pt x="944" y="2182"/>
                    </a:lnTo>
                    <a:lnTo>
                      <a:pt x="814" y="2241"/>
                    </a:lnTo>
                    <a:lnTo>
                      <a:pt x="685" y="2288"/>
                    </a:lnTo>
                    <a:lnTo>
                      <a:pt x="543" y="2324"/>
                    </a:lnTo>
                    <a:lnTo>
                      <a:pt x="414" y="2336"/>
                    </a:lnTo>
                    <a:lnTo>
                      <a:pt x="272" y="2347"/>
                    </a:lnTo>
                    <a:lnTo>
                      <a:pt x="130" y="2336"/>
                    </a:lnTo>
                    <a:lnTo>
                      <a:pt x="1" y="2324"/>
                    </a:lnTo>
                  </a:path>
                </a:pathLst>
              </a:custGeom>
              <a:solidFill>
                <a:srgbClr val="000000"/>
              </a:solidFill>
              <a:ln w="7075" cap="rnd" cmpd="sng">
                <a:solidFill>
                  <a:srgbClr val="2C1817"/>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410;p21">
                <a:extLst>
                  <a:ext uri="{FF2B5EF4-FFF2-40B4-BE49-F238E27FC236}">
                    <a16:creationId xmlns:a16="http://schemas.microsoft.com/office/drawing/2014/main" id="{04578B28-AED3-A0AF-351F-96F926A14149}"/>
                  </a:ext>
                </a:extLst>
              </p:cNvPr>
              <p:cNvSpPr/>
              <p:nvPr/>
            </p:nvSpPr>
            <p:spPr>
              <a:xfrm>
                <a:off x="4324875" y="1194525"/>
                <a:ext cx="97025" cy="33925"/>
              </a:xfrm>
              <a:custGeom>
                <a:rect l="l" t="t" r="r" b="b"/>
                <a:pathLst>
                  <a:path w="3880" h="1357" fill="none" extrusionOk="0">
                    <a:moveTo>
                      <a:pt x="3881" y="685"/>
                    </a:moveTo>
                    <a:lnTo>
                      <a:pt x="3881" y="685"/>
                    </a:lnTo>
                    <a:lnTo>
                      <a:pt x="3645" y="850"/>
                    </a:lnTo>
                    <a:lnTo>
                      <a:pt x="3385" y="991"/>
                    </a:lnTo>
                    <a:lnTo>
                      <a:pt x="3126" y="1121"/>
                    </a:lnTo>
                    <a:lnTo>
                      <a:pt x="2855" y="1215"/>
                    </a:lnTo>
                    <a:lnTo>
                      <a:pt x="2572" y="1298"/>
                    </a:lnTo>
                    <a:lnTo>
                      <a:pt x="2430" y="1321"/>
                    </a:lnTo>
                    <a:lnTo>
                      <a:pt x="2289" y="1345"/>
                    </a:lnTo>
                    <a:lnTo>
                      <a:pt x="2147" y="1357"/>
                    </a:lnTo>
                    <a:lnTo>
                      <a:pt x="2006" y="1357"/>
                    </a:lnTo>
                    <a:lnTo>
                      <a:pt x="1864" y="1357"/>
                    </a:lnTo>
                    <a:lnTo>
                      <a:pt x="1723" y="1345"/>
                    </a:lnTo>
                    <a:lnTo>
                      <a:pt x="1723" y="1345"/>
                    </a:lnTo>
                    <a:lnTo>
                      <a:pt x="1569" y="1321"/>
                    </a:lnTo>
                    <a:lnTo>
                      <a:pt x="1428" y="1298"/>
                    </a:lnTo>
                    <a:lnTo>
                      <a:pt x="1298" y="1251"/>
                    </a:lnTo>
                    <a:lnTo>
                      <a:pt x="1157" y="1203"/>
                    </a:lnTo>
                    <a:lnTo>
                      <a:pt x="1027" y="1144"/>
                    </a:lnTo>
                    <a:lnTo>
                      <a:pt x="897" y="1074"/>
                    </a:lnTo>
                    <a:lnTo>
                      <a:pt x="767" y="1003"/>
                    </a:lnTo>
                    <a:lnTo>
                      <a:pt x="650" y="920"/>
                    </a:lnTo>
                    <a:lnTo>
                      <a:pt x="543" y="826"/>
                    </a:lnTo>
                    <a:lnTo>
                      <a:pt x="437" y="732"/>
                    </a:lnTo>
                    <a:lnTo>
                      <a:pt x="343" y="626"/>
                    </a:lnTo>
                    <a:lnTo>
                      <a:pt x="249" y="508"/>
                    </a:lnTo>
                    <a:lnTo>
                      <a:pt x="178" y="390"/>
                    </a:lnTo>
                    <a:lnTo>
                      <a:pt x="107" y="272"/>
                    </a:lnTo>
                    <a:lnTo>
                      <a:pt x="48" y="142"/>
                    </a:lnTo>
                    <a:lnTo>
                      <a:pt x="1" y="1"/>
                    </a:lnTo>
                  </a:path>
                </a:pathLst>
              </a:custGeom>
              <a:solidFill>
                <a:srgbClr val="000000"/>
              </a:solidFill>
              <a:ln w="7075" cap="rnd" cmpd="sng">
                <a:solidFill>
                  <a:srgbClr val="2C1817"/>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40" name="Google Shape;411;p21">
            <a:extLst>
              <a:ext uri="{FF2B5EF4-FFF2-40B4-BE49-F238E27FC236}">
                <a16:creationId xmlns:a16="http://schemas.microsoft.com/office/drawing/2014/main" id="{C4DF511F-861B-3EB9-C38E-9D9CF05D4EC5}"/>
              </a:ext>
            </a:extLst>
          </p:cNvPr>
          <p:cNvSpPr/>
          <p:nvPr/>
        </p:nvSpPr>
        <p:spPr>
          <a:xfrm>
            <a:off x="2477137" y="1155031"/>
            <a:ext cx="1924200" cy="478500"/>
          </a:xfrm>
          <a:prstGeom prst="roundRect">
            <a:avLst>
              <a:gd name="adj" fmla="val 16667"/>
            </a:avLst>
          </a:prstGeom>
          <a:solidFill>
            <a:srgbClr val="5F477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fr" sz="2400" b="1" i="0" u="none" strike="noStrike" kern="0" cap="none" spc="0" normalizeH="0" baseline="0" noProof="0">
                <a:ln>
                  <a:noFill/>
                </a:ln>
                <a:solidFill>
                  <a:srgbClr val="FFFFFF"/>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Phần 1</a:t>
            </a:r>
            <a:endParaRPr kumimoji="0" sz="2400" b="1" i="0" u="none" strike="noStrike" kern="0" cap="none" spc="0" normalizeH="0" baseline="0" noProof="0">
              <a:ln>
                <a:noFill/>
              </a:ln>
              <a:solidFill>
                <a:srgbClr val="FFFFFF"/>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41" name="Google Shape;412;p21">
            <a:extLst>
              <a:ext uri="{FF2B5EF4-FFF2-40B4-BE49-F238E27FC236}">
                <a16:creationId xmlns:a16="http://schemas.microsoft.com/office/drawing/2014/main" id="{A2939DF6-A72F-F408-288F-E0C90AE2C523}"/>
              </a:ext>
            </a:extLst>
          </p:cNvPr>
          <p:cNvSpPr/>
          <p:nvPr/>
        </p:nvSpPr>
        <p:spPr>
          <a:xfrm>
            <a:off x="4640911" y="1155031"/>
            <a:ext cx="1924200" cy="478500"/>
          </a:xfrm>
          <a:prstGeom prst="roundRect">
            <a:avLst>
              <a:gd name="adj" fmla="val 16667"/>
            </a:avLst>
          </a:prstGeom>
          <a:solidFill>
            <a:srgbClr val="E76C5F"/>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fr" sz="2400" b="1" i="0" u="none" strike="noStrike" kern="0" cap="none" spc="0" normalizeH="0" baseline="0" noProof="0">
                <a:ln>
                  <a:noFill/>
                </a:ln>
                <a:solidFill>
                  <a:srgbClr val="FFFFFF"/>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Phần 2</a:t>
            </a:r>
            <a:endParaRPr kumimoji="0" sz="2400" b="1" i="0" u="none" strike="noStrike" kern="0" cap="none" spc="0" normalizeH="0" baseline="0" noProof="0">
              <a:ln>
                <a:noFill/>
              </a:ln>
              <a:solidFill>
                <a:srgbClr val="FFFFFF"/>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42" name="Google Shape;413;p21">
            <a:extLst>
              <a:ext uri="{FF2B5EF4-FFF2-40B4-BE49-F238E27FC236}">
                <a16:creationId xmlns:a16="http://schemas.microsoft.com/office/drawing/2014/main" id="{36CEE6C8-C5F5-A0EE-5060-1127010BD563}"/>
              </a:ext>
            </a:extLst>
          </p:cNvPr>
          <p:cNvSpPr/>
          <p:nvPr/>
        </p:nvSpPr>
        <p:spPr>
          <a:xfrm>
            <a:off x="6804675" y="1155031"/>
            <a:ext cx="1924200" cy="478500"/>
          </a:xfrm>
          <a:prstGeom prst="roundRect">
            <a:avLst>
              <a:gd name="adj" fmla="val 16667"/>
            </a:avLst>
          </a:prstGeom>
          <a:solidFill>
            <a:srgbClr val="5492C4"/>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fr" sz="2400" b="1" i="0" u="none" strike="noStrike" kern="0" cap="none" spc="0" normalizeH="0" baseline="0" noProof="0">
                <a:ln>
                  <a:noFill/>
                </a:ln>
                <a:solidFill>
                  <a:srgbClr val="FFFFFF"/>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Phần 3</a:t>
            </a:r>
            <a:endParaRPr kumimoji="0" sz="2400" b="1" i="0" u="none" strike="noStrike" kern="0" cap="none" spc="0" normalizeH="0" baseline="0" noProof="0">
              <a:ln>
                <a:noFill/>
              </a:ln>
              <a:solidFill>
                <a:srgbClr val="FFFFFF"/>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43" name="Google Shape;417;p21">
            <a:extLst>
              <a:ext uri="{FF2B5EF4-FFF2-40B4-BE49-F238E27FC236}">
                <a16:creationId xmlns:a16="http://schemas.microsoft.com/office/drawing/2014/main" id="{B8C49CCC-CF0B-5FFF-F6E3-F6195C9537FD}"/>
              </a:ext>
            </a:extLst>
          </p:cNvPr>
          <p:cNvSpPr/>
          <p:nvPr/>
        </p:nvSpPr>
        <p:spPr>
          <a:xfrm>
            <a:off x="2477136" y="2027280"/>
            <a:ext cx="1924200" cy="1961245"/>
          </a:xfrm>
          <a:prstGeom prst="roundRect">
            <a:avLst>
              <a:gd name="adj" fmla="val 7663"/>
            </a:avLst>
          </a:prstGeom>
          <a:solidFill>
            <a:srgbClr val="5F4776">
              <a:alpha val="12549"/>
            </a:srgbClr>
          </a:solidFill>
          <a:ln>
            <a:noFill/>
          </a:ln>
        </p:spPr>
        <p:txBody>
          <a:bodyPr spcFirstLastPara="1" wrap="square" lIns="91425" tIns="91425" rIns="91425" bIns="91425" anchor="ctr" anchorCtr="0">
            <a:noAutofit/>
          </a:bodyPr>
          <a:lstStyle/>
          <a:p>
            <a:pPr algn="just">
              <a:spcAft>
                <a:spcPts val="1000"/>
              </a:spcAft>
            </a:pPr>
            <a:r>
              <a:rPr lang="vi-VN" sz="2000">
                <a:effectLst/>
                <a:latin typeface="Times New Roman" panose="02020603050405020304" pitchFamily="18" charset="0"/>
                <a:ea typeface="Calibri" panose="020f0502020204030204" pitchFamily="34" charset="0"/>
                <a:cs typeface="Times New Roman" panose="02020603050405020304" pitchFamily="18" charset="0"/>
              </a:rPr>
              <a:t>Từ đầu…phải bước vào bóng tối: câu  chuyện ngụ ngôn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4" name="Google Shape;418;p21">
            <a:extLst>
              <a:ext uri="{FF2B5EF4-FFF2-40B4-BE49-F238E27FC236}">
                <a16:creationId xmlns:a16="http://schemas.microsoft.com/office/drawing/2014/main" id="{E7595A33-CD87-7227-7747-66CCDD8B3402}"/>
              </a:ext>
            </a:extLst>
          </p:cNvPr>
          <p:cNvSpPr/>
          <p:nvPr/>
        </p:nvSpPr>
        <p:spPr>
          <a:xfrm>
            <a:off x="4640911" y="2027280"/>
            <a:ext cx="1924200" cy="2523455"/>
          </a:xfrm>
          <a:prstGeom prst="roundRect">
            <a:avLst>
              <a:gd name="adj" fmla="val 7663"/>
            </a:avLst>
          </a:prstGeom>
          <a:solidFill>
            <a:srgbClr val="E76C5F">
              <a:alpha val="12549"/>
            </a:srgbClr>
          </a:solidFill>
          <a:ln>
            <a:noFill/>
          </a:ln>
        </p:spPr>
        <p:txBody>
          <a:bodyPr spcFirstLastPara="1" wrap="square" lIns="91425" tIns="91425" rIns="91425" bIns="91425" anchor="ctr" anchorCtr="0">
            <a:noAutofit/>
          </a:bodyPr>
          <a:lstStyle/>
          <a:p>
            <a:pPr algn="just">
              <a:spcAft>
                <a:spcPts val="1000"/>
              </a:spcAft>
            </a:pPr>
            <a:r>
              <a:rPr lang="vi-VN" sz="2000">
                <a:effectLst/>
                <a:latin typeface="Times New Roman" panose="02020603050405020304" pitchFamily="18" charset="0"/>
                <a:ea typeface="Calibri" panose="020f0502020204030204" pitchFamily="34" charset="0"/>
                <a:cs typeface="Times New Roman" panose="02020603050405020304" pitchFamily="18" charset="0"/>
              </a:rPr>
              <a:t>Tiếp theo…bố của ông cũng phần nào đồng ý với quan điểm đó: vai trò, khó khăn của việc tìm kiếm bản đồ của người ông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5" name="Google Shape;419;p21">
            <a:extLst>
              <a:ext uri="{FF2B5EF4-FFF2-40B4-BE49-F238E27FC236}">
                <a16:creationId xmlns:a16="http://schemas.microsoft.com/office/drawing/2014/main" id="{3A98010E-CE3C-EE65-87A4-F068D907655D}"/>
              </a:ext>
            </a:extLst>
          </p:cNvPr>
          <p:cNvSpPr/>
          <p:nvPr/>
        </p:nvSpPr>
        <p:spPr>
          <a:xfrm>
            <a:off x="6804686" y="2027280"/>
            <a:ext cx="1924200" cy="1961245"/>
          </a:xfrm>
          <a:prstGeom prst="roundRect">
            <a:avLst>
              <a:gd name="adj" fmla="val 7663"/>
            </a:avLst>
          </a:prstGeom>
          <a:solidFill>
            <a:srgbClr val="5F4776">
              <a:alpha val="12549"/>
            </a:srgbClr>
          </a:solidFill>
          <a:ln>
            <a:noFill/>
          </a:ln>
        </p:spPr>
        <p:txBody>
          <a:bodyPr spcFirstLastPara="1" wrap="square" lIns="91425" tIns="91425" rIns="91425" bIns="91425" anchor="ctr" anchorCtr="0">
            <a:noAutofit/>
          </a:bodyPr>
          <a:lstStyle/>
          <a:p>
            <a:pPr algn="ctr"/>
            <a:r>
              <a:rPr lang="vi-VN" sz="2000">
                <a:effectLst/>
                <a:latin typeface="Times New Roman" panose="02020603050405020304" pitchFamily="18" charset="0"/>
                <a:ea typeface="Calibri" panose="020f0502020204030204" pitchFamily="34" charset="0"/>
              </a:rPr>
              <a:t>Còn lại: lời nhắn của ông dành cho cháu</a:t>
            </a:r>
            <a:endParaRPr sz="1600">
              <a:latin typeface="Roboto"/>
              <a:ea typeface="Roboto"/>
              <a:cs typeface="Roboto"/>
              <a:sym typeface="Roboto"/>
            </a:endParaRPr>
          </a:p>
        </p:txBody>
      </p:sp>
      <p:cxnSp>
        <p:nvCxnSpPr>
          <p:cNvPr id="46" name="Google Shape;420;p21">
            <a:extLst>
              <a:ext uri="{FF2B5EF4-FFF2-40B4-BE49-F238E27FC236}">
                <a16:creationId xmlns:a16="http://schemas.microsoft.com/office/drawing/2014/main" id="{00D1B8F2-D20F-B093-8398-35D3D70266F8}"/>
              </a:ext>
            </a:extLst>
          </p:cNvPr>
          <p:cNvCxnSpPr>
            <a:stCxn id="40" idx="2"/>
            <a:endCxn id="43" idx="0"/>
          </p:cNvCxnSpPr>
          <p:nvPr/>
        </p:nvCxnSpPr>
        <p:spPr>
          <a:xfrm flipH="1">
            <a:off x="3439236" y="1633531"/>
            <a:ext cx="1" cy="393749"/>
          </a:xfrm>
          <a:prstGeom prst="straightConnector1">
            <a:avLst/>
          </a:prstGeom>
          <a:noFill/>
          <a:ln w="9525" cap="flat" cmpd="sng">
            <a:solidFill>
              <a:srgbClr val="666666"/>
            </a:solidFill>
            <a:prstDash val="solid"/>
            <a:round/>
            <a:headEnd type="none" w="med" len="med"/>
            <a:tailEnd type="none" w="med" len="med"/>
          </a:ln>
        </p:spPr>
      </p:cxnSp>
      <p:cxnSp>
        <p:nvCxnSpPr>
          <p:cNvPr id="47" name="Google Shape;422;p21">
            <a:extLst>
              <a:ext uri="{FF2B5EF4-FFF2-40B4-BE49-F238E27FC236}">
                <a16:creationId xmlns:a16="http://schemas.microsoft.com/office/drawing/2014/main" id="{1CE3BD53-5E83-A091-9F99-4CF3452FE63D}"/>
              </a:ext>
            </a:extLst>
          </p:cNvPr>
          <p:cNvCxnSpPr>
            <a:stCxn id="41" idx="2"/>
            <a:endCxn id="44" idx="0"/>
          </p:cNvCxnSpPr>
          <p:nvPr/>
        </p:nvCxnSpPr>
        <p:spPr>
          <a:xfrm flipH="1">
            <a:off x="5603011" y="1633531"/>
            <a:ext cx="0" cy="393749"/>
          </a:xfrm>
          <a:prstGeom prst="straightConnector1">
            <a:avLst/>
          </a:prstGeom>
          <a:noFill/>
          <a:ln w="9525" cap="flat" cmpd="sng">
            <a:solidFill>
              <a:srgbClr val="666666"/>
            </a:solidFill>
            <a:prstDash val="solid"/>
            <a:round/>
            <a:headEnd type="none" w="med" len="med"/>
            <a:tailEnd type="none" w="med" len="med"/>
          </a:ln>
        </p:spPr>
      </p:cxnSp>
      <p:cxnSp>
        <p:nvCxnSpPr>
          <p:cNvPr id="48" name="Google Shape;424;p21">
            <a:extLst>
              <a:ext uri="{FF2B5EF4-FFF2-40B4-BE49-F238E27FC236}">
                <a16:creationId xmlns:a16="http://schemas.microsoft.com/office/drawing/2014/main" id="{F50A81EF-6EB3-7194-E735-FB00FEC1070F}"/>
              </a:ext>
            </a:extLst>
          </p:cNvPr>
          <p:cNvCxnSpPr>
            <a:stCxn id="42" idx="2"/>
            <a:endCxn id="45" idx="0"/>
          </p:cNvCxnSpPr>
          <p:nvPr/>
        </p:nvCxnSpPr>
        <p:spPr>
          <a:xfrm>
            <a:off x="7766775" y="1633531"/>
            <a:ext cx="11" cy="393749"/>
          </a:xfrm>
          <a:prstGeom prst="straightConnector1">
            <a:avLst/>
          </a:prstGeom>
          <a:noFill/>
          <a:ln w="9525" cap="flat" cmpd="sng">
            <a:solidFill>
              <a:srgbClr val="666666"/>
            </a:solidFill>
            <a:prstDash val="solid"/>
            <a:round/>
            <a:headEnd type="none" w="med" len="med"/>
            <a:tailEnd type="none" w="med" len="med"/>
          </a:ln>
        </p:spPr>
      </p:cxnSp>
    </p:spTree>
    <p:extLst>
      <p:ext uri="{BB962C8B-B14F-4D97-AF65-F5344CB8AC3E}">
        <p14:creationId xmlns:p14="http://schemas.microsoft.com/office/powerpoint/2010/main" val="27329412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barn(inVertical)">
                                      <p:cBhvr>
                                        <p:cTn id="13" dur="500"/>
                                        <p:tgtEl>
                                          <p:spTgt spid="4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barn(inVertical)">
                                      <p:cBhvr>
                                        <p:cTn id="16" dur="500"/>
                                        <p:tgtEl>
                                          <p:spTgt spid="4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barn(inVertical)">
                                      <p:cBhvr>
                                        <p:cTn id="19" dur="500"/>
                                        <p:tgtEl>
                                          <p:spTgt spid="42"/>
                                        </p:tgtEl>
                                      </p:cBhvr>
                                    </p:animEffect>
                                  </p:childTnLst>
                                </p:cTn>
                              </p:par>
                            </p:childTnLst>
                          </p:cTn>
                        </p:par>
                      </p:childTnLst>
                    </p:cTn>
                  </p:par>
                  <p:par>
                    <p:cTn id="20" fill="hold" nodeType="clickPar">
                      <p:stCondLst>
                        <p:cond delay="indefinite"/>
                      </p:stCondLst>
                      <p:childTnLst>
                        <p:par>
                          <p:cTn id="21" fill="hold" nodeType="afterGroup">
                            <p:stCondLst>
                              <p:cond delay="0"/>
                            </p:stCondLst>
                            <p:childTnLst>
                              <p:par>
                                <p:cTn id="22" presetID="16" presetClass="entr" presetSubtype="21" fill="hold" nodeType="click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barn(inVertical)">
                                      <p:cBhvr>
                                        <p:cTn id="24" dur="500"/>
                                        <p:tgtEl>
                                          <p:spTgt spid="4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barn(inVertical)">
                                      <p:cBhvr>
                                        <p:cTn id="27" dur="500"/>
                                        <p:tgtEl>
                                          <p:spTgt spid="43"/>
                                        </p:tgtEl>
                                      </p:cBhvr>
                                    </p:animEffect>
                                  </p:childTnLst>
                                </p:cTn>
                              </p:par>
                            </p:childTnLst>
                          </p:cTn>
                        </p:par>
                      </p:childTnLst>
                    </p:cTn>
                  </p:par>
                  <p:par>
                    <p:cTn id="28" fill="hold" nodeType="clickPar">
                      <p:stCondLst>
                        <p:cond delay="indefinite"/>
                      </p:stCondLst>
                      <p:childTnLst>
                        <p:par>
                          <p:cTn id="29" fill="hold" nodeType="after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down)">
                                      <p:cBhvr>
                                        <p:cTn id="32" dur="500"/>
                                        <p:tgtEl>
                                          <p:spTgt spid="47"/>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wipe(down)">
                                      <p:cBhvr>
                                        <p:cTn id="35" dur="500"/>
                                        <p:tgtEl>
                                          <p:spTgt spid="44"/>
                                        </p:tgtEl>
                                      </p:cBhvr>
                                    </p:animEffect>
                                  </p:childTnLst>
                                </p:cTn>
                              </p:par>
                            </p:childTnLst>
                          </p:cTn>
                        </p:par>
                      </p:childTnLst>
                    </p:cTn>
                  </p:par>
                  <p:par>
                    <p:cTn id="36" fill="hold" nodeType="clickPar">
                      <p:stCondLst>
                        <p:cond delay="indefinite"/>
                      </p:stCondLst>
                      <p:childTnLst>
                        <p:par>
                          <p:cTn id="37" fill="hold" nodeType="afterGroup">
                            <p:stCondLst>
                              <p:cond delay="0"/>
                            </p:stCondLst>
                            <p:childTnLst>
                              <p:par>
                                <p:cTn id="38" presetID="22" presetClass="entr" presetSubtype="4" fill="hold" nodeType="click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wipe(down)">
                                      <p:cBhvr>
                                        <p:cTn id="40" dur="500"/>
                                        <p:tgtEl>
                                          <p:spTgt spid="48"/>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wipe(down)">
                                      <p:cBhvr>
                                        <p:cTn id="4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1"/>
      <p:bldP spid="42" grpId="2"/>
      <p:bldP spid="43" grpId="3"/>
      <p:bldP spid="44" grpId="4"/>
      <p:bldP spid="45" grpId="5"/>
    </p:bldLst>
  </p:timing>
</p:sld>
</file>

<file path=ppt/slides/slide2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grpSp>
        <p:nvGrpSpPr>
          <p:cNvPr id="3" name="Google Shape;411;p36">
            <a:extLst>
              <a:ext uri="{FF2B5EF4-FFF2-40B4-BE49-F238E27FC236}">
                <a16:creationId xmlns:a16="http://schemas.microsoft.com/office/drawing/2014/main" id="{B43F2D59-60A3-C208-8837-B76ABEF40BD3}"/>
              </a:ext>
            </a:extLst>
          </p:cNvPr>
          <p:cNvGrpSpPr/>
          <p:nvPr/>
        </p:nvGrpSpPr>
        <p:grpSpPr>
          <a:xfrm>
            <a:off x="612038" y="296476"/>
            <a:ext cx="3499471" cy="3696144"/>
            <a:chOff x="612038" y="296476"/>
            <a:chExt cx="3499471" cy="3696144"/>
          </a:xfrm>
        </p:grpSpPr>
        <p:sp>
          <p:nvSpPr>
            <p:cNvPr id="4" name="Google Shape;412;p36">
              <a:extLst>
                <a:ext uri="{FF2B5EF4-FFF2-40B4-BE49-F238E27FC236}">
                  <a16:creationId xmlns:a16="http://schemas.microsoft.com/office/drawing/2014/main" id="{A5071418-CD0E-BDF4-140F-A6370B355E48}"/>
                </a:ext>
              </a:extLst>
            </p:cNvPr>
            <p:cNvSpPr/>
            <p:nvPr/>
          </p:nvSpPr>
          <p:spPr>
            <a:xfrm>
              <a:off x="612038" y="1324085"/>
              <a:ext cx="3498620" cy="2668535"/>
            </a:xfrm>
            <a:custGeom>
              <a:rect l="l" t="t" r="r" b="b"/>
              <a:pathLst>
                <a:path w="57385" h="43768" extrusionOk="0">
                  <a:moveTo>
                    <a:pt x="0" y="7864"/>
                  </a:moveTo>
                  <a:lnTo>
                    <a:pt x="28632" y="0"/>
                  </a:lnTo>
                  <a:lnTo>
                    <a:pt x="57385" y="7864"/>
                  </a:lnTo>
                  <a:lnTo>
                    <a:pt x="28686" y="43768"/>
                  </a:lnTo>
                  <a:close/>
                </a:path>
              </a:pathLst>
            </a:custGeom>
            <a:solidFill>
              <a:schemeClr val="accent2">
                <a:lumMod val="20000"/>
                <a:lumOff val="8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nvGrpSpPr>
            <p:cNvPr id="5" name="Google Shape;413;p36">
              <a:extLst>
                <a:ext uri="{FF2B5EF4-FFF2-40B4-BE49-F238E27FC236}">
                  <a16:creationId xmlns:a16="http://schemas.microsoft.com/office/drawing/2014/main" id="{DBCD400E-353C-39F7-25E4-40A594F77170}"/>
                </a:ext>
              </a:extLst>
            </p:cNvPr>
            <p:cNvGrpSpPr/>
            <p:nvPr/>
          </p:nvGrpSpPr>
          <p:grpSpPr>
            <a:xfrm>
              <a:off x="614474" y="296476"/>
              <a:ext cx="3497035" cy="1533517"/>
              <a:chOff x="835325" y="1238450"/>
              <a:chExt cx="1433975" cy="628800"/>
            </a:xfrm>
          </p:grpSpPr>
          <p:sp>
            <p:nvSpPr>
              <p:cNvPr id="6" name="Google Shape;414;p36">
                <a:extLst>
                  <a:ext uri="{FF2B5EF4-FFF2-40B4-BE49-F238E27FC236}">
                    <a16:creationId xmlns:a16="http://schemas.microsoft.com/office/drawing/2014/main" id="{24B580DE-879C-D679-4720-2558E5563685}"/>
                  </a:ext>
                </a:extLst>
              </p:cNvPr>
              <p:cNvSpPr/>
              <p:nvPr/>
            </p:nvSpPr>
            <p:spPr>
              <a:xfrm>
                <a:off x="840375" y="1522075"/>
                <a:ext cx="648600" cy="316925"/>
              </a:xfrm>
              <a:custGeom>
                <a:rect l="l" t="t" r="r" b="b"/>
                <a:pathLst>
                  <a:path w="25944" h="12677" extrusionOk="0">
                    <a:moveTo>
                      <a:pt x="25890" y="1"/>
                    </a:moveTo>
                    <a:cubicBezTo>
                      <a:pt x="11144" y="6158"/>
                      <a:pt x="1909" y="9760"/>
                      <a:pt x="538" y="11158"/>
                    </a:cubicBezTo>
                    <a:lnTo>
                      <a:pt x="0" y="12677"/>
                    </a:lnTo>
                    <a:lnTo>
                      <a:pt x="25944" y="3308"/>
                    </a:lnTo>
                    <a:lnTo>
                      <a:pt x="25890" y="1"/>
                    </a:lnTo>
                    <a:close/>
                  </a:path>
                </a:pathLst>
              </a:custGeom>
              <a:solidFill>
                <a:srgbClr val="9AB3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415;p36">
                <a:extLst>
                  <a:ext uri="{FF2B5EF4-FFF2-40B4-BE49-F238E27FC236}">
                    <a16:creationId xmlns:a16="http://schemas.microsoft.com/office/drawing/2014/main" id="{635B307B-2D28-3949-98FC-7C208E352BAD}"/>
                  </a:ext>
                </a:extLst>
              </p:cNvPr>
              <p:cNvSpPr/>
              <p:nvPr/>
            </p:nvSpPr>
            <p:spPr>
              <a:xfrm>
                <a:off x="835325" y="1522425"/>
                <a:ext cx="1433975" cy="344825"/>
              </a:xfrm>
              <a:custGeom>
                <a:rect l="l" t="t" r="r" b="b"/>
                <a:pathLst>
                  <a:path w="57359" h="13793" extrusionOk="0">
                    <a:moveTo>
                      <a:pt x="30595" y="8025"/>
                    </a:moveTo>
                    <a:cubicBezTo>
                      <a:pt x="30595" y="8025"/>
                      <a:pt x="30514" y="9195"/>
                      <a:pt x="30272" y="10445"/>
                    </a:cubicBezTo>
                    <a:lnTo>
                      <a:pt x="33485" y="11789"/>
                    </a:lnTo>
                    <a:lnTo>
                      <a:pt x="34211" y="12959"/>
                    </a:lnTo>
                    <a:lnTo>
                      <a:pt x="29923" y="12018"/>
                    </a:lnTo>
                    <a:cubicBezTo>
                      <a:pt x="29614" y="12999"/>
                      <a:pt x="29210" y="13792"/>
                      <a:pt x="28659" y="13792"/>
                    </a:cubicBezTo>
                    <a:cubicBezTo>
                      <a:pt x="28108" y="13792"/>
                      <a:pt x="27705" y="12999"/>
                      <a:pt x="27396" y="12018"/>
                    </a:cubicBezTo>
                    <a:lnTo>
                      <a:pt x="23121" y="12959"/>
                    </a:lnTo>
                    <a:lnTo>
                      <a:pt x="23833" y="11789"/>
                    </a:lnTo>
                    <a:lnTo>
                      <a:pt x="27046" y="10445"/>
                    </a:lnTo>
                    <a:cubicBezTo>
                      <a:pt x="26818" y="9168"/>
                      <a:pt x="26724" y="8025"/>
                      <a:pt x="26724" y="8025"/>
                    </a:cubicBezTo>
                    <a:lnTo>
                      <a:pt x="25836" y="8025"/>
                    </a:lnTo>
                    <a:lnTo>
                      <a:pt x="25406" y="9007"/>
                    </a:lnTo>
                    <a:lnTo>
                      <a:pt x="24331" y="9007"/>
                    </a:lnTo>
                    <a:lnTo>
                      <a:pt x="23807" y="8482"/>
                    </a:lnTo>
                    <a:lnTo>
                      <a:pt x="19465" y="8657"/>
                    </a:lnTo>
                    <a:lnTo>
                      <a:pt x="1" y="13375"/>
                    </a:lnTo>
                    <a:lnTo>
                      <a:pt x="229" y="12690"/>
                    </a:lnTo>
                    <a:lnTo>
                      <a:pt x="26172" y="3307"/>
                    </a:lnTo>
                    <a:lnTo>
                      <a:pt x="26119" y="0"/>
                    </a:lnTo>
                    <a:cubicBezTo>
                      <a:pt x="26119" y="0"/>
                      <a:pt x="26455" y="1896"/>
                      <a:pt x="28686" y="1896"/>
                    </a:cubicBezTo>
                    <a:cubicBezTo>
                      <a:pt x="30904" y="1896"/>
                      <a:pt x="31240" y="0"/>
                      <a:pt x="31240" y="0"/>
                    </a:cubicBezTo>
                    <a:lnTo>
                      <a:pt x="31186" y="3307"/>
                    </a:lnTo>
                    <a:lnTo>
                      <a:pt x="57130" y="12690"/>
                    </a:lnTo>
                    <a:lnTo>
                      <a:pt x="57358" y="13375"/>
                    </a:lnTo>
                    <a:lnTo>
                      <a:pt x="37894" y="8657"/>
                    </a:lnTo>
                    <a:lnTo>
                      <a:pt x="33552" y="8482"/>
                    </a:lnTo>
                    <a:lnTo>
                      <a:pt x="33028" y="9007"/>
                    </a:lnTo>
                    <a:lnTo>
                      <a:pt x="31953" y="9007"/>
                    </a:lnTo>
                    <a:lnTo>
                      <a:pt x="31522" y="8025"/>
                    </a:lnTo>
                    <a:close/>
                  </a:path>
                </a:pathLst>
              </a:custGeom>
              <a:solidFill>
                <a:srgbClr val="4A6C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416;p36">
                <a:extLst>
                  <a:ext uri="{FF2B5EF4-FFF2-40B4-BE49-F238E27FC236}">
                    <a16:creationId xmlns:a16="http://schemas.microsoft.com/office/drawing/2014/main" id="{A11DEBFF-35A8-C85F-2E82-173FED0EBE56}"/>
                  </a:ext>
                </a:extLst>
              </p:cNvPr>
              <p:cNvSpPr/>
              <p:nvPr/>
            </p:nvSpPr>
            <p:spPr>
              <a:xfrm>
                <a:off x="1304800" y="1557700"/>
                <a:ext cx="76975" cy="205025"/>
              </a:xfrm>
              <a:custGeom>
                <a:rect l="l" t="t" r="r" b="b"/>
                <a:pathLst>
                  <a:path w="3079" h="8201" extrusionOk="0">
                    <a:moveTo>
                      <a:pt x="1533" y="8201"/>
                    </a:moveTo>
                    <a:lnTo>
                      <a:pt x="1533" y="8201"/>
                    </a:lnTo>
                    <a:cubicBezTo>
                      <a:pt x="686" y="8201"/>
                      <a:pt x="0" y="7515"/>
                      <a:pt x="0" y="6668"/>
                    </a:cubicBezTo>
                    <a:lnTo>
                      <a:pt x="0" y="1533"/>
                    </a:lnTo>
                    <a:cubicBezTo>
                      <a:pt x="0" y="686"/>
                      <a:pt x="686" y="1"/>
                      <a:pt x="1533" y="1"/>
                    </a:cubicBezTo>
                    <a:lnTo>
                      <a:pt x="1533" y="1"/>
                    </a:lnTo>
                    <a:cubicBezTo>
                      <a:pt x="2366" y="1"/>
                      <a:pt x="3065" y="686"/>
                      <a:pt x="3065" y="1533"/>
                    </a:cubicBezTo>
                    <a:lnTo>
                      <a:pt x="3065" y="6668"/>
                    </a:lnTo>
                    <a:cubicBezTo>
                      <a:pt x="3078" y="7488"/>
                      <a:pt x="2366" y="8201"/>
                      <a:pt x="1533" y="8201"/>
                    </a:cubicBezTo>
                    <a:close/>
                  </a:path>
                </a:pathLst>
              </a:custGeom>
              <a:solidFill>
                <a:srgbClr val="4A6C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417;p36">
                <a:extLst>
                  <a:ext uri="{FF2B5EF4-FFF2-40B4-BE49-F238E27FC236}">
                    <a16:creationId xmlns:a16="http://schemas.microsoft.com/office/drawing/2014/main" id="{B0E13950-D0A7-ED97-BC60-63BBDB68CB32}"/>
                  </a:ext>
                </a:extLst>
              </p:cNvPr>
              <p:cNvSpPr/>
              <p:nvPr/>
            </p:nvSpPr>
            <p:spPr>
              <a:xfrm>
                <a:off x="1478875" y="1238450"/>
                <a:ext cx="146200" cy="331375"/>
              </a:xfrm>
              <a:custGeom>
                <a:rect l="l" t="t" r="r" b="b"/>
                <a:pathLst>
                  <a:path w="5848" h="13255" extrusionOk="0">
                    <a:moveTo>
                      <a:pt x="2914" y="1"/>
                    </a:moveTo>
                    <a:cubicBezTo>
                      <a:pt x="2601" y="1"/>
                      <a:pt x="2292" y="135"/>
                      <a:pt x="2084" y="404"/>
                    </a:cubicBezTo>
                    <a:cubicBezTo>
                      <a:pt x="1210" y="1533"/>
                      <a:pt x="0" y="4356"/>
                      <a:pt x="363" y="11359"/>
                    </a:cubicBezTo>
                    <a:cubicBezTo>
                      <a:pt x="363" y="11359"/>
                      <a:pt x="699" y="13255"/>
                      <a:pt x="2917" y="13255"/>
                    </a:cubicBezTo>
                    <a:cubicBezTo>
                      <a:pt x="5135" y="13255"/>
                      <a:pt x="5471" y="11359"/>
                      <a:pt x="5471" y="11359"/>
                    </a:cubicBezTo>
                    <a:cubicBezTo>
                      <a:pt x="5848" y="4356"/>
                      <a:pt x="4638" y="1533"/>
                      <a:pt x="3764" y="404"/>
                    </a:cubicBezTo>
                    <a:cubicBezTo>
                      <a:pt x="3542" y="135"/>
                      <a:pt x="3226" y="1"/>
                      <a:pt x="2914" y="1"/>
                    </a:cubicBezTo>
                    <a:close/>
                  </a:path>
                </a:pathLst>
              </a:custGeom>
              <a:solidFill>
                <a:srgbClr val="9AB3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418;p36">
                <a:extLst>
                  <a:ext uri="{FF2B5EF4-FFF2-40B4-BE49-F238E27FC236}">
                    <a16:creationId xmlns:a16="http://schemas.microsoft.com/office/drawing/2014/main" id="{320599EB-52B4-C731-80B9-49F6A8648CE1}"/>
                  </a:ext>
                </a:extLst>
              </p:cNvPr>
              <p:cNvSpPr/>
              <p:nvPr/>
            </p:nvSpPr>
            <p:spPr>
              <a:xfrm>
                <a:off x="1314550" y="1567450"/>
                <a:ext cx="57150" cy="50425"/>
              </a:xfrm>
              <a:custGeom>
                <a:rect l="l" t="t" r="r" b="b"/>
                <a:pathLst>
                  <a:path w="2286" h="2017" extrusionOk="0">
                    <a:moveTo>
                      <a:pt x="1143" y="1"/>
                    </a:moveTo>
                    <a:cubicBezTo>
                      <a:pt x="1761" y="1"/>
                      <a:pt x="2285" y="444"/>
                      <a:pt x="2285" y="1009"/>
                    </a:cubicBezTo>
                    <a:cubicBezTo>
                      <a:pt x="2285" y="1560"/>
                      <a:pt x="1774" y="2017"/>
                      <a:pt x="1143" y="2017"/>
                    </a:cubicBezTo>
                    <a:cubicBezTo>
                      <a:pt x="524" y="2017"/>
                      <a:pt x="0" y="1560"/>
                      <a:pt x="0" y="1009"/>
                    </a:cubicBezTo>
                    <a:cubicBezTo>
                      <a:pt x="0" y="444"/>
                      <a:pt x="524" y="1"/>
                      <a:pt x="1143" y="1"/>
                    </a:cubicBezTo>
                    <a:close/>
                  </a:path>
                </a:pathLst>
              </a:custGeom>
              <a:solidFill>
                <a:srgbClr val="304F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419;p36">
                <a:extLst>
                  <a:ext uri="{FF2B5EF4-FFF2-40B4-BE49-F238E27FC236}">
                    <a16:creationId xmlns:a16="http://schemas.microsoft.com/office/drawing/2014/main" id="{3B0D54CA-A0B7-2572-BB29-A7F675B26ABA}"/>
                  </a:ext>
                </a:extLst>
              </p:cNvPr>
              <p:cNvSpPr/>
              <p:nvPr/>
            </p:nvSpPr>
            <p:spPr>
              <a:xfrm>
                <a:off x="1329325" y="1580225"/>
                <a:ext cx="27575" cy="24550"/>
              </a:xfrm>
              <a:custGeom>
                <a:rect l="l" t="t" r="r" b="b"/>
                <a:pathLst>
                  <a:path w="1103" h="982" extrusionOk="0">
                    <a:moveTo>
                      <a:pt x="552" y="0"/>
                    </a:moveTo>
                    <a:cubicBezTo>
                      <a:pt x="256" y="0"/>
                      <a:pt x="0" y="229"/>
                      <a:pt x="0" y="498"/>
                    </a:cubicBezTo>
                    <a:cubicBezTo>
                      <a:pt x="0" y="767"/>
                      <a:pt x="256" y="982"/>
                      <a:pt x="552" y="982"/>
                    </a:cubicBezTo>
                    <a:cubicBezTo>
                      <a:pt x="847" y="982"/>
                      <a:pt x="1103" y="767"/>
                      <a:pt x="1103" y="498"/>
                    </a:cubicBezTo>
                    <a:cubicBezTo>
                      <a:pt x="1103" y="229"/>
                      <a:pt x="847" y="0"/>
                      <a:pt x="552" y="0"/>
                    </a:cubicBezTo>
                    <a:close/>
                  </a:path>
                </a:pathLst>
              </a:custGeom>
              <a:solidFill>
                <a:srgbClr val="9AB3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420;p36">
                <a:extLst>
                  <a:ext uri="{FF2B5EF4-FFF2-40B4-BE49-F238E27FC236}">
                    <a16:creationId xmlns:a16="http://schemas.microsoft.com/office/drawing/2014/main" id="{C179BDAC-F20D-FF91-DC08-113D6416B66B}"/>
                  </a:ext>
                </a:extLst>
              </p:cNvPr>
              <p:cNvSpPr/>
              <p:nvPr/>
            </p:nvSpPr>
            <p:spPr>
              <a:xfrm>
                <a:off x="1613950" y="1522075"/>
                <a:ext cx="648625" cy="316925"/>
              </a:xfrm>
              <a:custGeom>
                <a:rect l="l" t="t" r="r" b="b"/>
                <a:pathLst>
                  <a:path w="25945" h="12677" extrusionOk="0">
                    <a:moveTo>
                      <a:pt x="55" y="1"/>
                    </a:moveTo>
                    <a:lnTo>
                      <a:pt x="1" y="3308"/>
                    </a:lnTo>
                    <a:lnTo>
                      <a:pt x="25944" y="12677"/>
                    </a:lnTo>
                    <a:lnTo>
                      <a:pt x="25407" y="11158"/>
                    </a:lnTo>
                    <a:cubicBezTo>
                      <a:pt x="24036" y="9760"/>
                      <a:pt x="14814" y="6158"/>
                      <a:pt x="55" y="1"/>
                    </a:cubicBezTo>
                    <a:close/>
                  </a:path>
                </a:pathLst>
              </a:custGeom>
              <a:solidFill>
                <a:srgbClr val="9AB3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421;p36">
                <a:extLst>
                  <a:ext uri="{FF2B5EF4-FFF2-40B4-BE49-F238E27FC236}">
                    <a16:creationId xmlns:a16="http://schemas.microsoft.com/office/drawing/2014/main" id="{C156E6EB-FCCB-C03F-FAAC-8235A084F5D4}"/>
                  </a:ext>
                </a:extLst>
              </p:cNvPr>
              <p:cNvSpPr/>
              <p:nvPr/>
            </p:nvSpPr>
            <p:spPr>
              <a:xfrm>
                <a:off x="1721500" y="1557700"/>
                <a:ext cx="76650" cy="205025"/>
              </a:xfrm>
              <a:custGeom>
                <a:rect l="l" t="t" r="r" b="b"/>
                <a:pathLst>
                  <a:path w="3066" h="8201" extrusionOk="0">
                    <a:moveTo>
                      <a:pt x="1533" y="8201"/>
                    </a:moveTo>
                    <a:lnTo>
                      <a:pt x="1533" y="8201"/>
                    </a:lnTo>
                    <a:cubicBezTo>
                      <a:pt x="2380" y="8201"/>
                      <a:pt x="3065" y="7515"/>
                      <a:pt x="3065" y="6668"/>
                    </a:cubicBezTo>
                    <a:lnTo>
                      <a:pt x="3065" y="1533"/>
                    </a:lnTo>
                    <a:cubicBezTo>
                      <a:pt x="3065" y="686"/>
                      <a:pt x="2380" y="1"/>
                      <a:pt x="1533" y="1"/>
                    </a:cubicBezTo>
                    <a:lnTo>
                      <a:pt x="1533" y="1"/>
                    </a:lnTo>
                    <a:cubicBezTo>
                      <a:pt x="699" y="1"/>
                      <a:pt x="0" y="686"/>
                      <a:pt x="0" y="1533"/>
                    </a:cubicBezTo>
                    <a:lnTo>
                      <a:pt x="0" y="6668"/>
                    </a:lnTo>
                    <a:cubicBezTo>
                      <a:pt x="0" y="7488"/>
                      <a:pt x="699" y="8201"/>
                      <a:pt x="1533" y="8201"/>
                    </a:cubicBezTo>
                    <a:close/>
                  </a:path>
                </a:pathLst>
              </a:custGeom>
              <a:solidFill>
                <a:srgbClr val="4A6C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422;p36">
                <a:extLst>
                  <a:ext uri="{FF2B5EF4-FFF2-40B4-BE49-F238E27FC236}">
                    <a16:creationId xmlns:a16="http://schemas.microsoft.com/office/drawing/2014/main" id="{ED02516C-3B18-DCC6-4631-B9EFB457A224}"/>
                  </a:ext>
                </a:extLst>
              </p:cNvPr>
              <p:cNvSpPr/>
              <p:nvPr/>
            </p:nvSpPr>
            <p:spPr>
              <a:xfrm>
                <a:off x="1731250" y="1567450"/>
                <a:ext cx="57150" cy="50425"/>
              </a:xfrm>
              <a:custGeom>
                <a:rect l="l" t="t" r="r" b="b"/>
                <a:pathLst>
                  <a:path w="2286" h="2017" extrusionOk="0">
                    <a:moveTo>
                      <a:pt x="2285" y="1009"/>
                    </a:moveTo>
                    <a:cubicBezTo>
                      <a:pt x="2285" y="1560"/>
                      <a:pt x="1788" y="2017"/>
                      <a:pt x="1143" y="2017"/>
                    </a:cubicBezTo>
                    <a:cubicBezTo>
                      <a:pt x="511" y="2017"/>
                      <a:pt x="0" y="1560"/>
                      <a:pt x="0" y="1009"/>
                    </a:cubicBezTo>
                    <a:cubicBezTo>
                      <a:pt x="0" y="444"/>
                      <a:pt x="511" y="1"/>
                      <a:pt x="1143" y="1"/>
                    </a:cubicBezTo>
                    <a:cubicBezTo>
                      <a:pt x="1788" y="1"/>
                      <a:pt x="2285" y="444"/>
                      <a:pt x="2285" y="1009"/>
                    </a:cubicBezTo>
                    <a:close/>
                  </a:path>
                </a:pathLst>
              </a:custGeom>
              <a:solidFill>
                <a:srgbClr val="304F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423;p36">
                <a:extLst>
                  <a:ext uri="{FF2B5EF4-FFF2-40B4-BE49-F238E27FC236}">
                    <a16:creationId xmlns:a16="http://schemas.microsoft.com/office/drawing/2014/main" id="{D6DA8265-8284-3523-F5EF-23D616196B80}"/>
                  </a:ext>
                </a:extLst>
              </p:cNvPr>
              <p:cNvSpPr/>
              <p:nvPr/>
            </p:nvSpPr>
            <p:spPr>
              <a:xfrm>
                <a:off x="1746025" y="1580225"/>
                <a:ext cx="27575" cy="24550"/>
              </a:xfrm>
              <a:custGeom>
                <a:rect l="l" t="t" r="r" b="b"/>
                <a:pathLst>
                  <a:path w="1103" h="982" extrusionOk="0">
                    <a:moveTo>
                      <a:pt x="552" y="0"/>
                    </a:moveTo>
                    <a:cubicBezTo>
                      <a:pt x="256" y="0"/>
                      <a:pt x="1" y="229"/>
                      <a:pt x="1" y="498"/>
                    </a:cubicBezTo>
                    <a:cubicBezTo>
                      <a:pt x="1" y="767"/>
                      <a:pt x="256" y="982"/>
                      <a:pt x="552" y="982"/>
                    </a:cubicBezTo>
                    <a:cubicBezTo>
                      <a:pt x="861" y="982"/>
                      <a:pt x="1103" y="767"/>
                      <a:pt x="1103" y="498"/>
                    </a:cubicBezTo>
                    <a:cubicBezTo>
                      <a:pt x="1103" y="229"/>
                      <a:pt x="861" y="0"/>
                      <a:pt x="552" y="0"/>
                    </a:cubicBezTo>
                    <a:close/>
                  </a:path>
                </a:pathLst>
              </a:custGeom>
              <a:solidFill>
                <a:srgbClr val="9AB3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424;p36">
                <a:extLst>
                  <a:ext uri="{FF2B5EF4-FFF2-40B4-BE49-F238E27FC236}">
                    <a16:creationId xmlns:a16="http://schemas.microsoft.com/office/drawing/2014/main" id="{4484FBCC-EE31-BD47-454B-E6066E0932B9}"/>
                  </a:ext>
                </a:extLst>
              </p:cNvPr>
              <p:cNvSpPr/>
              <p:nvPr/>
            </p:nvSpPr>
            <p:spPr>
              <a:xfrm>
                <a:off x="1522550" y="1252225"/>
                <a:ext cx="57825" cy="45075"/>
              </a:xfrm>
              <a:custGeom>
                <a:rect l="l" t="t" r="r" b="b"/>
                <a:pathLst>
                  <a:path w="2313" h="1803" extrusionOk="0">
                    <a:moveTo>
                      <a:pt x="1163" y="1"/>
                    </a:moveTo>
                    <a:cubicBezTo>
                      <a:pt x="871" y="1"/>
                      <a:pt x="579" y="135"/>
                      <a:pt x="391" y="404"/>
                    </a:cubicBezTo>
                    <a:cubicBezTo>
                      <a:pt x="162" y="686"/>
                      <a:pt x="1" y="1144"/>
                      <a:pt x="1" y="1802"/>
                    </a:cubicBezTo>
                    <a:cubicBezTo>
                      <a:pt x="1" y="1802"/>
                      <a:pt x="337" y="552"/>
                      <a:pt x="1157" y="552"/>
                    </a:cubicBezTo>
                    <a:cubicBezTo>
                      <a:pt x="1977" y="552"/>
                      <a:pt x="2313" y="1802"/>
                      <a:pt x="2313" y="1802"/>
                    </a:cubicBezTo>
                    <a:cubicBezTo>
                      <a:pt x="2313" y="1130"/>
                      <a:pt x="2151" y="686"/>
                      <a:pt x="1936" y="404"/>
                    </a:cubicBezTo>
                    <a:cubicBezTo>
                      <a:pt x="1748" y="135"/>
                      <a:pt x="1456" y="1"/>
                      <a:pt x="1163" y="1"/>
                    </a:cubicBezTo>
                    <a:close/>
                  </a:path>
                </a:pathLst>
              </a:custGeom>
              <a:solidFill>
                <a:srgbClr val="4A6C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17" name="Google Shape;425;p36">
            <a:extLst>
              <a:ext uri="{FF2B5EF4-FFF2-40B4-BE49-F238E27FC236}">
                <a16:creationId xmlns:a16="http://schemas.microsoft.com/office/drawing/2014/main" id="{9FD4324A-0EE6-3408-A1EF-316CB5365080}"/>
              </a:ext>
            </a:extLst>
          </p:cNvPr>
          <p:cNvSpPr/>
          <p:nvPr/>
        </p:nvSpPr>
        <p:spPr>
          <a:xfrm>
            <a:off x="5368450" y="2632550"/>
            <a:ext cx="74400" cy="2037900"/>
          </a:xfrm>
          <a:prstGeom prst="roundRect">
            <a:avLst>
              <a:gd name="adj" fmla="val 16667"/>
            </a:avLst>
          </a:prstGeom>
          <a:solidFill>
            <a:srgbClr val="1122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426;p36">
            <a:extLst>
              <a:ext uri="{FF2B5EF4-FFF2-40B4-BE49-F238E27FC236}">
                <a16:creationId xmlns:a16="http://schemas.microsoft.com/office/drawing/2014/main" id="{04162330-9EAA-6AE9-0DD1-48EB5B7ED988}"/>
              </a:ext>
            </a:extLst>
          </p:cNvPr>
          <p:cNvSpPr/>
          <p:nvPr/>
        </p:nvSpPr>
        <p:spPr>
          <a:xfrm>
            <a:off x="7762925" y="2632550"/>
            <a:ext cx="74400" cy="2037900"/>
          </a:xfrm>
          <a:prstGeom prst="roundRect">
            <a:avLst>
              <a:gd name="adj" fmla="val 16667"/>
            </a:avLst>
          </a:prstGeom>
          <a:solidFill>
            <a:srgbClr val="1122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428;p36">
            <a:extLst>
              <a:ext uri="{FF2B5EF4-FFF2-40B4-BE49-F238E27FC236}">
                <a16:creationId xmlns:a16="http://schemas.microsoft.com/office/drawing/2014/main" id="{96FF321A-4FED-66F2-ED24-470BE4A84B10}"/>
              </a:ext>
            </a:extLst>
          </p:cNvPr>
          <p:cNvSpPr/>
          <p:nvPr/>
        </p:nvSpPr>
        <p:spPr>
          <a:xfrm>
            <a:off x="4512975" y="988180"/>
            <a:ext cx="4107300" cy="2547170"/>
          </a:xfrm>
          <a:prstGeom prst="roundRect">
            <a:avLst>
              <a:gd name="adj" fmla="val 7713"/>
            </a:avLst>
          </a:prstGeom>
          <a:solidFill>
            <a:srgbClr val="304F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nvGrpSpPr>
          <p:cNvPr id="20" name="Google Shape;429;p36">
            <a:extLst>
              <a:ext uri="{FF2B5EF4-FFF2-40B4-BE49-F238E27FC236}">
                <a16:creationId xmlns:a16="http://schemas.microsoft.com/office/drawing/2014/main" id="{12B3438E-F53B-80D1-53D0-B5518A96F7E0}"/>
              </a:ext>
            </a:extLst>
          </p:cNvPr>
          <p:cNvGrpSpPr/>
          <p:nvPr/>
        </p:nvGrpSpPr>
        <p:grpSpPr>
          <a:xfrm>
            <a:off x="1222744" y="2379029"/>
            <a:ext cx="2115879" cy="3320022"/>
            <a:chOff x="1285725" y="3740925"/>
            <a:chExt cx="910725" cy="1353650"/>
          </a:xfrm>
        </p:grpSpPr>
        <p:sp>
          <p:nvSpPr>
            <p:cNvPr id="21" name="Google Shape;430;p36">
              <a:extLst>
                <a:ext uri="{FF2B5EF4-FFF2-40B4-BE49-F238E27FC236}">
                  <a16:creationId xmlns:a16="http://schemas.microsoft.com/office/drawing/2014/main" id="{D20720CA-750B-784B-25FD-D86B46E5C127}"/>
                </a:ext>
              </a:extLst>
            </p:cNvPr>
            <p:cNvSpPr/>
            <p:nvPr/>
          </p:nvSpPr>
          <p:spPr>
            <a:xfrm>
              <a:off x="1360000" y="3752000"/>
              <a:ext cx="359600" cy="411375"/>
            </a:xfrm>
            <a:custGeom>
              <a:rect l="l" t="t" r="r" b="b"/>
              <a:pathLst>
                <a:path w="14384" h="16455" extrusionOk="0">
                  <a:moveTo>
                    <a:pt x="10203" y="1305"/>
                  </a:moveTo>
                  <a:cubicBezTo>
                    <a:pt x="10203" y="1305"/>
                    <a:pt x="7528" y="1"/>
                    <a:pt x="6399" y="2918"/>
                  </a:cubicBezTo>
                  <a:cubicBezTo>
                    <a:pt x="5283" y="5862"/>
                    <a:pt x="807" y="5942"/>
                    <a:pt x="484" y="9962"/>
                  </a:cubicBezTo>
                  <a:cubicBezTo>
                    <a:pt x="0" y="16226"/>
                    <a:pt x="11896" y="16454"/>
                    <a:pt x="13147" y="12260"/>
                  </a:cubicBezTo>
                  <a:cubicBezTo>
                    <a:pt x="14383" y="8080"/>
                    <a:pt x="12044" y="8496"/>
                    <a:pt x="12811" y="4907"/>
                  </a:cubicBezTo>
                  <a:cubicBezTo>
                    <a:pt x="13254" y="2689"/>
                    <a:pt x="12448" y="1076"/>
                    <a:pt x="10203" y="1305"/>
                  </a:cubicBezTo>
                  <a:close/>
                </a:path>
              </a:pathLst>
            </a:custGeom>
            <a:solidFill>
              <a:srgbClr val="304F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431;p36">
              <a:extLst>
                <a:ext uri="{FF2B5EF4-FFF2-40B4-BE49-F238E27FC236}">
                  <a16:creationId xmlns:a16="http://schemas.microsoft.com/office/drawing/2014/main" id="{8550776D-8C98-F952-F93C-39B488F415CF}"/>
                </a:ext>
              </a:extLst>
            </p:cNvPr>
            <p:cNvSpPr/>
            <p:nvPr/>
          </p:nvSpPr>
          <p:spPr>
            <a:xfrm>
              <a:off x="1747800" y="3740925"/>
              <a:ext cx="188550" cy="177450"/>
            </a:xfrm>
            <a:custGeom>
              <a:rect l="l" t="t" r="r" b="b"/>
              <a:pathLst>
                <a:path w="7541" h="7098" extrusionOk="0">
                  <a:moveTo>
                    <a:pt x="5498" y="1519"/>
                  </a:moveTo>
                  <a:cubicBezTo>
                    <a:pt x="5498" y="1519"/>
                    <a:pt x="2635" y="0"/>
                    <a:pt x="1412" y="1923"/>
                  </a:cubicBezTo>
                  <a:cubicBezTo>
                    <a:pt x="0" y="4140"/>
                    <a:pt x="1694" y="5848"/>
                    <a:pt x="4168" y="5848"/>
                  </a:cubicBezTo>
                  <a:cubicBezTo>
                    <a:pt x="6641" y="5848"/>
                    <a:pt x="6009" y="7098"/>
                    <a:pt x="6009" y="7098"/>
                  </a:cubicBezTo>
                  <a:cubicBezTo>
                    <a:pt x="6009" y="7098"/>
                    <a:pt x="7541" y="6668"/>
                    <a:pt x="7541" y="4719"/>
                  </a:cubicBezTo>
                  <a:cubicBezTo>
                    <a:pt x="7541" y="2756"/>
                    <a:pt x="6869" y="1519"/>
                    <a:pt x="5498" y="1519"/>
                  </a:cubicBezTo>
                  <a:close/>
                </a:path>
              </a:pathLst>
            </a:custGeom>
            <a:solidFill>
              <a:srgbClr val="304F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432;p36">
              <a:extLst>
                <a:ext uri="{FF2B5EF4-FFF2-40B4-BE49-F238E27FC236}">
                  <a16:creationId xmlns:a16="http://schemas.microsoft.com/office/drawing/2014/main" id="{89BD87B8-3E01-9A92-875E-CB7875AAE6E6}"/>
                </a:ext>
              </a:extLst>
            </p:cNvPr>
            <p:cNvSpPr/>
            <p:nvPr/>
          </p:nvSpPr>
          <p:spPr>
            <a:xfrm>
              <a:off x="1785425" y="3808675"/>
              <a:ext cx="156300" cy="241775"/>
            </a:xfrm>
            <a:custGeom>
              <a:rect l="l" t="t" r="r" b="b"/>
              <a:pathLst>
                <a:path w="6252" h="9671" extrusionOk="0">
                  <a:moveTo>
                    <a:pt x="1494" y="0"/>
                  </a:moveTo>
                  <a:cubicBezTo>
                    <a:pt x="574" y="0"/>
                    <a:pt x="176" y="467"/>
                    <a:pt x="176" y="1027"/>
                  </a:cubicBezTo>
                  <a:cubicBezTo>
                    <a:pt x="176" y="1027"/>
                    <a:pt x="1" y="1901"/>
                    <a:pt x="176" y="3527"/>
                  </a:cubicBezTo>
                  <a:cubicBezTo>
                    <a:pt x="337" y="5154"/>
                    <a:pt x="1829" y="5329"/>
                    <a:pt x="1829" y="5329"/>
                  </a:cubicBezTo>
                  <a:cubicBezTo>
                    <a:pt x="1829" y="5329"/>
                    <a:pt x="2152" y="6202"/>
                    <a:pt x="1197" y="6565"/>
                  </a:cubicBezTo>
                  <a:cubicBezTo>
                    <a:pt x="1023" y="6633"/>
                    <a:pt x="821" y="6686"/>
                    <a:pt x="619" y="6754"/>
                  </a:cubicBezTo>
                  <a:lnTo>
                    <a:pt x="3617" y="9671"/>
                  </a:lnTo>
                  <a:lnTo>
                    <a:pt x="6252" y="6364"/>
                  </a:lnTo>
                  <a:cubicBezTo>
                    <a:pt x="6010" y="6350"/>
                    <a:pt x="5781" y="6323"/>
                    <a:pt x="5633" y="6229"/>
                  </a:cubicBezTo>
                  <a:cubicBezTo>
                    <a:pt x="4706" y="5813"/>
                    <a:pt x="4612" y="4186"/>
                    <a:pt x="4961" y="3205"/>
                  </a:cubicBezTo>
                  <a:cubicBezTo>
                    <a:pt x="5311" y="2250"/>
                    <a:pt x="5109" y="1592"/>
                    <a:pt x="4518" y="1592"/>
                  </a:cubicBezTo>
                  <a:cubicBezTo>
                    <a:pt x="3940" y="1592"/>
                    <a:pt x="3832" y="2197"/>
                    <a:pt x="3832" y="2197"/>
                  </a:cubicBezTo>
                  <a:cubicBezTo>
                    <a:pt x="3832" y="2197"/>
                    <a:pt x="3267" y="1363"/>
                    <a:pt x="3550" y="503"/>
                  </a:cubicBezTo>
                  <a:cubicBezTo>
                    <a:pt x="2687" y="146"/>
                    <a:pt x="2009" y="0"/>
                    <a:pt x="1494" y="0"/>
                  </a:cubicBezTo>
                  <a:close/>
                </a:path>
              </a:pathLst>
            </a:custGeom>
            <a:solidFill>
              <a:srgbClr val="F292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433;p36">
              <a:extLst>
                <a:ext uri="{FF2B5EF4-FFF2-40B4-BE49-F238E27FC236}">
                  <a16:creationId xmlns:a16="http://schemas.microsoft.com/office/drawing/2014/main" id="{F99D493E-978F-8BAF-B021-9D316C203253}"/>
                </a:ext>
              </a:extLst>
            </p:cNvPr>
            <p:cNvSpPr/>
            <p:nvPr/>
          </p:nvSpPr>
          <p:spPr>
            <a:xfrm>
              <a:off x="1632525" y="3965750"/>
              <a:ext cx="563925" cy="376725"/>
            </a:xfrm>
            <a:custGeom>
              <a:rect l="l" t="t" r="r" b="b"/>
              <a:pathLst>
                <a:path w="22557" h="15069" extrusionOk="0">
                  <a:moveTo>
                    <a:pt x="17301" y="2258"/>
                  </a:moveTo>
                  <a:cubicBezTo>
                    <a:pt x="15647" y="0"/>
                    <a:pt x="13564" y="175"/>
                    <a:pt x="12368" y="67"/>
                  </a:cubicBezTo>
                  <a:lnTo>
                    <a:pt x="9733" y="3401"/>
                  </a:lnTo>
                  <a:lnTo>
                    <a:pt x="6749" y="471"/>
                  </a:lnTo>
                  <a:cubicBezTo>
                    <a:pt x="5808" y="726"/>
                    <a:pt x="4544" y="1022"/>
                    <a:pt x="3052" y="3172"/>
                  </a:cubicBezTo>
                  <a:cubicBezTo>
                    <a:pt x="1896" y="5122"/>
                    <a:pt x="1" y="9490"/>
                    <a:pt x="1" y="9490"/>
                  </a:cubicBezTo>
                  <a:lnTo>
                    <a:pt x="2730" y="10687"/>
                  </a:lnTo>
                  <a:lnTo>
                    <a:pt x="4773" y="7030"/>
                  </a:lnTo>
                  <a:lnTo>
                    <a:pt x="5687" y="15069"/>
                  </a:lnTo>
                  <a:lnTo>
                    <a:pt x="16104" y="15069"/>
                  </a:lnTo>
                  <a:lnTo>
                    <a:pt x="15715" y="6788"/>
                  </a:lnTo>
                  <a:cubicBezTo>
                    <a:pt x="15715" y="6788"/>
                    <a:pt x="18887" y="13308"/>
                    <a:pt x="20715" y="12434"/>
                  </a:cubicBezTo>
                  <a:cubicBezTo>
                    <a:pt x="22557" y="11601"/>
                    <a:pt x="19277" y="4987"/>
                    <a:pt x="17301" y="2258"/>
                  </a:cubicBezTo>
                  <a:close/>
                </a:path>
              </a:pathLst>
            </a:custGeom>
            <a:solidFill>
              <a:srgbClr val="304F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434;p36">
              <a:extLst>
                <a:ext uri="{FF2B5EF4-FFF2-40B4-BE49-F238E27FC236}">
                  <a16:creationId xmlns:a16="http://schemas.microsoft.com/office/drawing/2014/main" id="{69796AA6-28A6-4089-2A33-E06B0E456A9A}"/>
                </a:ext>
              </a:extLst>
            </p:cNvPr>
            <p:cNvSpPr/>
            <p:nvPr/>
          </p:nvSpPr>
          <p:spPr>
            <a:xfrm>
              <a:off x="1744775" y="4343475"/>
              <a:ext cx="304500" cy="751100"/>
            </a:xfrm>
            <a:custGeom>
              <a:rect l="l" t="t" r="r" b="b"/>
              <a:pathLst>
                <a:path w="12180" h="30044" extrusionOk="0">
                  <a:moveTo>
                    <a:pt x="1183" y="0"/>
                  </a:moveTo>
                  <a:cubicBezTo>
                    <a:pt x="1183" y="0"/>
                    <a:pt x="0" y="14746"/>
                    <a:pt x="915" y="20123"/>
                  </a:cubicBezTo>
                  <a:cubicBezTo>
                    <a:pt x="1815" y="25500"/>
                    <a:pt x="2796" y="30043"/>
                    <a:pt x="2796" y="30043"/>
                  </a:cubicBezTo>
                  <a:lnTo>
                    <a:pt x="5807" y="30043"/>
                  </a:lnTo>
                  <a:cubicBezTo>
                    <a:pt x="5807" y="30043"/>
                    <a:pt x="3939" y="13456"/>
                    <a:pt x="6103" y="4705"/>
                  </a:cubicBezTo>
                  <a:cubicBezTo>
                    <a:pt x="8456" y="26979"/>
                    <a:pt x="9356" y="30043"/>
                    <a:pt x="9356" y="30043"/>
                  </a:cubicBezTo>
                  <a:lnTo>
                    <a:pt x="12179" y="30043"/>
                  </a:lnTo>
                  <a:lnTo>
                    <a:pt x="11574" y="0"/>
                  </a:lnTo>
                  <a:lnTo>
                    <a:pt x="1183" y="0"/>
                  </a:lnTo>
                  <a:close/>
                </a:path>
              </a:pathLst>
            </a:custGeom>
            <a:solidFill>
              <a:srgbClr val="304F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435;p36">
              <a:extLst>
                <a:ext uri="{FF2B5EF4-FFF2-40B4-BE49-F238E27FC236}">
                  <a16:creationId xmlns:a16="http://schemas.microsoft.com/office/drawing/2014/main" id="{9D76AB23-20CC-0DF5-8DDD-D01BE34C7F61}"/>
                </a:ext>
              </a:extLst>
            </p:cNvPr>
            <p:cNvSpPr/>
            <p:nvPr/>
          </p:nvSpPr>
          <p:spPr>
            <a:xfrm>
              <a:off x="1303200" y="3838625"/>
              <a:ext cx="418750" cy="503850"/>
            </a:xfrm>
            <a:custGeom>
              <a:rect l="l" t="t" r="r" b="b"/>
              <a:pathLst>
                <a:path w="16750" h="20154" extrusionOk="0">
                  <a:moveTo>
                    <a:pt x="12039" y="0"/>
                  </a:moveTo>
                  <a:cubicBezTo>
                    <a:pt x="11576" y="0"/>
                    <a:pt x="11129" y="229"/>
                    <a:pt x="10875" y="649"/>
                  </a:cubicBezTo>
                  <a:cubicBezTo>
                    <a:pt x="10700" y="905"/>
                    <a:pt x="10485" y="1120"/>
                    <a:pt x="10203" y="1200"/>
                  </a:cubicBezTo>
                  <a:cubicBezTo>
                    <a:pt x="10059" y="1103"/>
                    <a:pt x="9927" y="1061"/>
                    <a:pt x="9812" y="1061"/>
                  </a:cubicBezTo>
                  <a:cubicBezTo>
                    <a:pt x="9232" y="1061"/>
                    <a:pt x="9068" y="2130"/>
                    <a:pt x="9719" y="2477"/>
                  </a:cubicBezTo>
                  <a:lnTo>
                    <a:pt x="9719" y="2666"/>
                  </a:lnTo>
                  <a:cubicBezTo>
                    <a:pt x="9759" y="4561"/>
                    <a:pt x="8536" y="6255"/>
                    <a:pt x="6708" y="6765"/>
                  </a:cubicBezTo>
                  <a:cubicBezTo>
                    <a:pt x="5525" y="7088"/>
                    <a:pt x="4436" y="8056"/>
                    <a:pt x="4114" y="9440"/>
                  </a:cubicBezTo>
                  <a:cubicBezTo>
                    <a:pt x="820" y="15395"/>
                    <a:pt x="0" y="15718"/>
                    <a:pt x="1197" y="16699"/>
                  </a:cubicBezTo>
                  <a:cubicBezTo>
                    <a:pt x="1370" y="16842"/>
                    <a:pt x="1555" y="16908"/>
                    <a:pt x="1748" y="16908"/>
                  </a:cubicBezTo>
                  <a:cubicBezTo>
                    <a:pt x="3659" y="16908"/>
                    <a:pt x="6385" y="10556"/>
                    <a:pt x="6385" y="10556"/>
                  </a:cubicBezTo>
                  <a:lnTo>
                    <a:pt x="6385" y="10556"/>
                  </a:lnTo>
                  <a:lnTo>
                    <a:pt x="5512" y="20154"/>
                  </a:lnTo>
                  <a:lnTo>
                    <a:pt x="13160" y="20154"/>
                  </a:lnTo>
                  <a:lnTo>
                    <a:pt x="14249" y="15046"/>
                  </a:lnTo>
                  <a:cubicBezTo>
                    <a:pt x="14249" y="15046"/>
                    <a:pt x="16118" y="13661"/>
                    <a:pt x="16749" y="12048"/>
                  </a:cubicBezTo>
                  <a:cubicBezTo>
                    <a:pt x="16749" y="8441"/>
                    <a:pt x="15171" y="6287"/>
                    <a:pt x="13538" y="6287"/>
                  </a:cubicBezTo>
                  <a:cubicBezTo>
                    <a:pt x="13479" y="6287"/>
                    <a:pt x="13421" y="6289"/>
                    <a:pt x="13362" y="6295"/>
                  </a:cubicBezTo>
                  <a:cubicBezTo>
                    <a:pt x="13134" y="6318"/>
                    <a:pt x="12935" y="6331"/>
                    <a:pt x="12763" y="6331"/>
                  </a:cubicBezTo>
                  <a:cubicBezTo>
                    <a:pt x="11657" y="6331"/>
                    <a:pt x="11644" y="5832"/>
                    <a:pt x="11924" y="4668"/>
                  </a:cubicBezTo>
                  <a:lnTo>
                    <a:pt x="11924" y="4668"/>
                  </a:lnTo>
                  <a:cubicBezTo>
                    <a:pt x="12028" y="4700"/>
                    <a:pt x="12138" y="4715"/>
                    <a:pt x="12251" y="4715"/>
                  </a:cubicBezTo>
                  <a:cubicBezTo>
                    <a:pt x="12968" y="4715"/>
                    <a:pt x="13814" y="4095"/>
                    <a:pt x="14209" y="2934"/>
                  </a:cubicBezTo>
                  <a:cubicBezTo>
                    <a:pt x="14639" y="1590"/>
                    <a:pt x="14424" y="595"/>
                    <a:pt x="14424" y="595"/>
                  </a:cubicBezTo>
                  <a:cubicBezTo>
                    <a:pt x="13738" y="528"/>
                    <a:pt x="13066" y="313"/>
                    <a:pt x="12555" y="98"/>
                  </a:cubicBezTo>
                  <a:cubicBezTo>
                    <a:pt x="12387" y="32"/>
                    <a:pt x="12212" y="0"/>
                    <a:pt x="12039" y="0"/>
                  </a:cubicBezTo>
                  <a:close/>
                </a:path>
              </a:pathLst>
            </a:custGeom>
            <a:solidFill>
              <a:srgbClr val="F292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436;p36">
              <a:extLst>
                <a:ext uri="{FF2B5EF4-FFF2-40B4-BE49-F238E27FC236}">
                  <a16:creationId xmlns:a16="http://schemas.microsoft.com/office/drawing/2014/main" id="{29BCAC82-51C7-4695-4DD7-6689F8D47F2C}"/>
                </a:ext>
              </a:extLst>
            </p:cNvPr>
            <p:cNvSpPr/>
            <p:nvPr/>
          </p:nvSpPr>
          <p:spPr>
            <a:xfrm>
              <a:off x="1398650" y="4343475"/>
              <a:ext cx="335400" cy="751100"/>
            </a:xfrm>
            <a:custGeom>
              <a:rect l="l" t="t" r="r" b="b"/>
              <a:pathLst>
                <a:path w="13415" h="30044" extrusionOk="0">
                  <a:moveTo>
                    <a:pt x="9342" y="0"/>
                  </a:moveTo>
                  <a:lnTo>
                    <a:pt x="1694" y="0"/>
                  </a:lnTo>
                  <a:cubicBezTo>
                    <a:pt x="1694" y="0"/>
                    <a:pt x="0" y="3361"/>
                    <a:pt x="457" y="10673"/>
                  </a:cubicBezTo>
                  <a:cubicBezTo>
                    <a:pt x="901" y="17999"/>
                    <a:pt x="2366" y="30043"/>
                    <a:pt x="2366" y="30043"/>
                  </a:cubicBezTo>
                  <a:lnTo>
                    <a:pt x="4019" y="30043"/>
                  </a:lnTo>
                  <a:lnTo>
                    <a:pt x="5619" y="3388"/>
                  </a:lnTo>
                  <a:cubicBezTo>
                    <a:pt x="5619" y="3388"/>
                    <a:pt x="9342" y="15754"/>
                    <a:pt x="9342" y="18550"/>
                  </a:cubicBezTo>
                  <a:lnTo>
                    <a:pt x="9342" y="30043"/>
                  </a:lnTo>
                  <a:lnTo>
                    <a:pt x="10942" y="30043"/>
                  </a:lnTo>
                  <a:cubicBezTo>
                    <a:pt x="10942" y="30043"/>
                    <a:pt x="11574" y="25406"/>
                    <a:pt x="12488" y="18833"/>
                  </a:cubicBezTo>
                  <a:cubicBezTo>
                    <a:pt x="13415" y="12246"/>
                    <a:pt x="10996" y="2352"/>
                    <a:pt x="9342" y="0"/>
                  </a:cubicBezTo>
                  <a:close/>
                </a:path>
              </a:pathLst>
            </a:custGeom>
            <a:solidFill>
              <a:srgbClr val="304F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437;p36">
              <a:extLst>
                <a:ext uri="{FF2B5EF4-FFF2-40B4-BE49-F238E27FC236}">
                  <a16:creationId xmlns:a16="http://schemas.microsoft.com/office/drawing/2014/main" id="{BA05E28F-3EDB-F3F1-96C7-19EF759AE295}"/>
                </a:ext>
              </a:extLst>
            </p:cNvPr>
            <p:cNvSpPr/>
            <p:nvPr/>
          </p:nvSpPr>
          <p:spPr>
            <a:xfrm>
              <a:off x="1532400" y="3927425"/>
              <a:ext cx="88050" cy="96825"/>
            </a:xfrm>
            <a:custGeom>
              <a:rect l="l" t="t" r="r" b="b"/>
              <a:pathLst>
                <a:path w="3522" h="3873" extrusionOk="0">
                  <a:moveTo>
                    <a:pt x="3428" y="3872"/>
                  </a:moveTo>
                  <a:lnTo>
                    <a:pt x="3522" y="2797"/>
                  </a:lnTo>
                  <a:cubicBezTo>
                    <a:pt x="2500" y="2756"/>
                    <a:pt x="2500" y="2259"/>
                    <a:pt x="2769" y="1130"/>
                  </a:cubicBezTo>
                  <a:cubicBezTo>
                    <a:pt x="2769" y="1130"/>
                    <a:pt x="1747" y="982"/>
                    <a:pt x="968" y="1"/>
                  </a:cubicBezTo>
                  <a:cubicBezTo>
                    <a:pt x="0" y="3254"/>
                    <a:pt x="3428" y="3872"/>
                    <a:pt x="3428" y="3872"/>
                  </a:cubicBezTo>
                  <a:close/>
                </a:path>
              </a:pathLst>
            </a:custGeom>
            <a:solidFill>
              <a:srgbClr val="F0B0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438;p36">
              <a:extLst>
                <a:ext uri="{FF2B5EF4-FFF2-40B4-BE49-F238E27FC236}">
                  <a16:creationId xmlns:a16="http://schemas.microsoft.com/office/drawing/2014/main" id="{4C132CCB-0C21-83A1-A44E-F43C043FDE73}"/>
                </a:ext>
              </a:extLst>
            </p:cNvPr>
            <p:cNvSpPr/>
            <p:nvPr/>
          </p:nvSpPr>
          <p:spPr>
            <a:xfrm>
              <a:off x="1377800" y="3977175"/>
              <a:ext cx="345500" cy="366325"/>
            </a:xfrm>
            <a:custGeom>
              <a:rect l="l" t="t" r="r" b="b"/>
              <a:pathLst>
                <a:path w="13820" h="14653" extrusionOk="0">
                  <a:moveTo>
                    <a:pt x="5189" y="498"/>
                  </a:moveTo>
                  <a:cubicBezTo>
                    <a:pt x="5189" y="498"/>
                    <a:pt x="1" y="269"/>
                    <a:pt x="485" y="4234"/>
                  </a:cubicBezTo>
                  <a:cubicBezTo>
                    <a:pt x="1479" y="5216"/>
                    <a:pt x="3321" y="5982"/>
                    <a:pt x="3321" y="5982"/>
                  </a:cubicBezTo>
                  <a:lnTo>
                    <a:pt x="2528" y="14652"/>
                  </a:lnTo>
                  <a:lnTo>
                    <a:pt x="10176" y="14652"/>
                  </a:lnTo>
                  <a:cubicBezTo>
                    <a:pt x="10176" y="14652"/>
                    <a:pt x="12300" y="7944"/>
                    <a:pt x="11655" y="5592"/>
                  </a:cubicBezTo>
                  <a:cubicBezTo>
                    <a:pt x="11655" y="5592"/>
                    <a:pt x="12919" y="4853"/>
                    <a:pt x="13819" y="3925"/>
                  </a:cubicBezTo>
                  <a:cubicBezTo>
                    <a:pt x="13523" y="1344"/>
                    <a:pt x="11373" y="0"/>
                    <a:pt x="9424" y="793"/>
                  </a:cubicBezTo>
                  <a:cubicBezTo>
                    <a:pt x="9114" y="4463"/>
                    <a:pt x="5189" y="4423"/>
                    <a:pt x="5189" y="498"/>
                  </a:cubicBezTo>
                  <a:close/>
                </a:path>
              </a:pathLst>
            </a:custGeom>
            <a:solidFill>
              <a:srgbClr val="9AB3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439;p36">
              <a:extLst>
                <a:ext uri="{FF2B5EF4-FFF2-40B4-BE49-F238E27FC236}">
                  <a16:creationId xmlns:a16="http://schemas.microsoft.com/office/drawing/2014/main" id="{6E5E19DC-BBC1-5356-2ABD-BFEDD2F3C0A7}"/>
                </a:ext>
              </a:extLst>
            </p:cNvPr>
            <p:cNvSpPr/>
            <p:nvPr/>
          </p:nvSpPr>
          <p:spPr>
            <a:xfrm>
              <a:off x="1433250" y="4010425"/>
              <a:ext cx="313575" cy="452375"/>
            </a:xfrm>
            <a:custGeom>
              <a:rect l="l" t="t" r="r" b="b"/>
              <a:pathLst>
                <a:path w="12543" h="18095" extrusionOk="0">
                  <a:moveTo>
                    <a:pt x="1" y="1"/>
                  </a:moveTo>
                  <a:lnTo>
                    <a:pt x="1" y="15742"/>
                  </a:lnTo>
                  <a:lnTo>
                    <a:pt x="12542" y="18094"/>
                  </a:lnTo>
                  <a:lnTo>
                    <a:pt x="12542" y="2098"/>
                  </a:lnTo>
                  <a:lnTo>
                    <a:pt x="1" y="1"/>
                  </a:lnTo>
                  <a:close/>
                </a:path>
              </a:pathLst>
            </a:custGeom>
            <a:solidFill>
              <a:srgbClr val="FDEADF"/>
            </a:solidFill>
            <a:ln w="9525" cap="flat" cmpd="sng">
              <a:solidFill>
                <a:srgbClr val="FDEAD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440;p36">
              <a:extLst>
                <a:ext uri="{FF2B5EF4-FFF2-40B4-BE49-F238E27FC236}">
                  <a16:creationId xmlns:a16="http://schemas.microsoft.com/office/drawing/2014/main" id="{961531E4-F1A7-3FD7-7A24-97BF1E2981A0}"/>
                </a:ext>
              </a:extLst>
            </p:cNvPr>
            <p:cNvSpPr/>
            <p:nvPr/>
          </p:nvSpPr>
          <p:spPr>
            <a:xfrm>
              <a:off x="1746800" y="4010425"/>
              <a:ext cx="313900" cy="452375"/>
            </a:xfrm>
            <a:custGeom>
              <a:rect l="l" t="t" r="r" b="b"/>
              <a:pathLst>
                <a:path w="12556" h="18095" extrusionOk="0">
                  <a:moveTo>
                    <a:pt x="12555" y="1"/>
                  </a:moveTo>
                  <a:lnTo>
                    <a:pt x="0" y="2098"/>
                  </a:lnTo>
                  <a:lnTo>
                    <a:pt x="0" y="18094"/>
                  </a:lnTo>
                  <a:lnTo>
                    <a:pt x="12555" y="15742"/>
                  </a:lnTo>
                  <a:lnTo>
                    <a:pt x="12555" y="1"/>
                  </a:lnTo>
                  <a:close/>
                </a:path>
              </a:pathLst>
            </a:custGeom>
            <a:solidFill>
              <a:srgbClr val="FDEADF"/>
            </a:solidFill>
            <a:ln w="9525" cap="flat" cmpd="sng">
              <a:solidFill>
                <a:srgbClr val="FDEAD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441;p36">
              <a:extLst>
                <a:ext uri="{FF2B5EF4-FFF2-40B4-BE49-F238E27FC236}">
                  <a16:creationId xmlns:a16="http://schemas.microsoft.com/office/drawing/2014/main" id="{08277DBA-1D20-6304-F65E-81F3EB60B3E7}"/>
                </a:ext>
              </a:extLst>
            </p:cNvPr>
            <p:cNvSpPr/>
            <p:nvPr/>
          </p:nvSpPr>
          <p:spPr>
            <a:xfrm>
              <a:off x="1458450" y="4033950"/>
              <a:ext cx="288375" cy="353225"/>
            </a:xfrm>
            <a:custGeom>
              <a:rect l="l" t="t" r="r" b="b"/>
              <a:pathLst>
                <a:path w="11535" h="14129" extrusionOk="0">
                  <a:moveTo>
                    <a:pt x="1" y="1"/>
                  </a:moveTo>
                  <a:lnTo>
                    <a:pt x="1" y="11897"/>
                  </a:lnTo>
                  <a:lnTo>
                    <a:pt x="11534" y="14129"/>
                  </a:lnTo>
                  <a:lnTo>
                    <a:pt x="11534" y="2219"/>
                  </a:lnTo>
                  <a:close/>
                </a:path>
              </a:pathLst>
            </a:custGeom>
            <a:solidFill>
              <a:srgbClr val="304F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442;p36">
              <a:extLst>
                <a:ext uri="{FF2B5EF4-FFF2-40B4-BE49-F238E27FC236}">
                  <a16:creationId xmlns:a16="http://schemas.microsoft.com/office/drawing/2014/main" id="{D4C05016-426F-68CF-0359-EB85A279C7A2}"/>
                </a:ext>
              </a:extLst>
            </p:cNvPr>
            <p:cNvSpPr/>
            <p:nvPr/>
          </p:nvSpPr>
          <p:spPr>
            <a:xfrm>
              <a:off x="1746800" y="4033950"/>
              <a:ext cx="289025" cy="353225"/>
            </a:xfrm>
            <a:custGeom>
              <a:rect l="l" t="t" r="r" b="b"/>
              <a:pathLst>
                <a:path w="11561" h="14129" extrusionOk="0">
                  <a:moveTo>
                    <a:pt x="0" y="2219"/>
                  </a:moveTo>
                  <a:lnTo>
                    <a:pt x="0" y="14129"/>
                  </a:lnTo>
                  <a:lnTo>
                    <a:pt x="11560" y="11897"/>
                  </a:lnTo>
                  <a:lnTo>
                    <a:pt x="11560" y="1"/>
                  </a:lnTo>
                  <a:close/>
                </a:path>
              </a:pathLst>
            </a:custGeom>
            <a:solidFill>
              <a:srgbClr val="304F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443;p36">
              <a:extLst>
                <a:ext uri="{FF2B5EF4-FFF2-40B4-BE49-F238E27FC236}">
                  <a16:creationId xmlns:a16="http://schemas.microsoft.com/office/drawing/2014/main" id="{DE119954-AF06-F7F1-6824-A783F0E9C3D6}"/>
                </a:ext>
              </a:extLst>
            </p:cNvPr>
            <p:cNvSpPr/>
            <p:nvPr/>
          </p:nvSpPr>
          <p:spPr>
            <a:xfrm>
              <a:off x="1746800" y="4411350"/>
              <a:ext cx="4375" cy="28250"/>
            </a:xfrm>
            <a:custGeom>
              <a:rect l="l" t="t" r="r" b="b"/>
              <a:pathLst>
                <a:path w="175" h="1130" extrusionOk="0">
                  <a:moveTo>
                    <a:pt x="0" y="0"/>
                  </a:moveTo>
                  <a:lnTo>
                    <a:pt x="0" y="1130"/>
                  </a:lnTo>
                  <a:lnTo>
                    <a:pt x="175" y="1103"/>
                  </a:lnTo>
                  <a:lnTo>
                    <a:pt x="0" y="0"/>
                  </a:lnTo>
                  <a:close/>
                </a:path>
              </a:pathLst>
            </a:custGeom>
            <a:solidFill>
              <a:srgbClr val="FDEAD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444;p36">
              <a:extLst>
                <a:ext uri="{FF2B5EF4-FFF2-40B4-BE49-F238E27FC236}">
                  <a16:creationId xmlns:a16="http://schemas.microsoft.com/office/drawing/2014/main" id="{2792D98D-8A10-F174-A437-57D66E8510B0}"/>
                </a:ext>
              </a:extLst>
            </p:cNvPr>
            <p:cNvSpPr/>
            <p:nvPr/>
          </p:nvSpPr>
          <p:spPr>
            <a:xfrm>
              <a:off x="1913800" y="4343800"/>
              <a:ext cx="75975" cy="66575"/>
            </a:xfrm>
            <a:custGeom>
              <a:rect l="l" t="t" r="r" b="b"/>
              <a:pathLst>
                <a:path w="3039" h="2663" extrusionOk="0">
                  <a:moveTo>
                    <a:pt x="2515" y="1"/>
                  </a:moveTo>
                  <a:lnTo>
                    <a:pt x="1" y="1183"/>
                  </a:lnTo>
                  <a:lnTo>
                    <a:pt x="28" y="2662"/>
                  </a:lnTo>
                  <a:lnTo>
                    <a:pt x="3039" y="2124"/>
                  </a:lnTo>
                  <a:cubicBezTo>
                    <a:pt x="2837" y="1385"/>
                    <a:pt x="2662" y="673"/>
                    <a:pt x="2515" y="1"/>
                  </a:cubicBezTo>
                  <a:close/>
                </a:path>
              </a:pathLst>
            </a:custGeom>
            <a:solidFill>
              <a:srgbClr val="B9C5BC"/>
            </a:solidFill>
            <a:ln w="9525" cap="flat" cmpd="sng">
              <a:solidFill>
                <a:srgbClr val="B9C5B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445;p36">
              <a:extLst>
                <a:ext uri="{FF2B5EF4-FFF2-40B4-BE49-F238E27FC236}">
                  <a16:creationId xmlns:a16="http://schemas.microsoft.com/office/drawing/2014/main" id="{8FEB3640-7F16-1F8F-0247-B0A9DEBCB609}"/>
                </a:ext>
              </a:extLst>
            </p:cNvPr>
            <p:cNvSpPr/>
            <p:nvPr/>
          </p:nvSpPr>
          <p:spPr>
            <a:xfrm>
              <a:off x="1815000" y="4377075"/>
              <a:ext cx="88750" cy="50775"/>
            </a:xfrm>
            <a:custGeom>
              <a:rect l="l" t="t" r="r" b="b"/>
              <a:pathLst>
                <a:path w="3550" h="2030" extrusionOk="0">
                  <a:moveTo>
                    <a:pt x="3509" y="0"/>
                  </a:moveTo>
                  <a:lnTo>
                    <a:pt x="1" y="968"/>
                  </a:lnTo>
                  <a:lnTo>
                    <a:pt x="1" y="2030"/>
                  </a:lnTo>
                  <a:lnTo>
                    <a:pt x="3550" y="1398"/>
                  </a:lnTo>
                  <a:lnTo>
                    <a:pt x="3509" y="0"/>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446;p36">
              <a:extLst>
                <a:ext uri="{FF2B5EF4-FFF2-40B4-BE49-F238E27FC236}">
                  <a16:creationId xmlns:a16="http://schemas.microsoft.com/office/drawing/2014/main" id="{DC9B26A7-CF2F-BD11-FC7A-077EF496D1B7}"/>
                </a:ext>
              </a:extLst>
            </p:cNvPr>
            <p:cNvSpPr/>
            <p:nvPr/>
          </p:nvSpPr>
          <p:spPr>
            <a:xfrm>
              <a:off x="1987750" y="4316290"/>
              <a:ext cx="47725" cy="77650"/>
            </a:xfrm>
            <a:custGeom>
              <a:rect l="l" t="t" r="r" b="b"/>
              <a:pathLst>
                <a:path w="1909" h="3106" extrusionOk="0">
                  <a:moveTo>
                    <a:pt x="1909" y="0"/>
                  </a:moveTo>
                  <a:lnTo>
                    <a:pt x="0" y="887"/>
                  </a:lnTo>
                  <a:cubicBezTo>
                    <a:pt x="148" y="1600"/>
                    <a:pt x="336" y="2339"/>
                    <a:pt x="538" y="3105"/>
                  </a:cubicBezTo>
                  <a:lnTo>
                    <a:pt x="1909" y="2877"/>
                  </a:lnTo>
                  <a:lnTo>
                    <a:pt x="1909" y="0"/>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447;p36">
              <a:extLst>
                <a:ext uri="{FF2B5EF4-FFF2-40B4-BE49-F238E27FC236}">
                  <a16:creationId xmlns:a16="http://schemas.microsoft.com/office/drawing/2014/main" id="{AAB43979-5236-0972-4B4C-2386BA718598}"/>
                </a:ext>
              </a:extLst>
            </p:cNvPr>
            <p:cNvSpPr/>
            <p:nvPr/>
          </p:nvSpPr>
          <p:spPr>
            <a:xfrm>
              <a:off x="1964960" y="4174417"/>
              <a:ext cx="69582" cy="80008"/>
            </a:xfrm>
            <a:custGeom>
              <a:rect l="l" t="t" r="r" b="b"/>
              <a:pathLst>
                <a:path w="2770" h="3200" extrusionOk="0">
                  <a:moveTo>
                    <a:pt x="2770" y="1"/>
                  </a:moveTo>
                  <a:lnTo>
                    <a:pt x="1" y="807"/>
                  </a:lnTo>
                  <a:cubicBezTo>
                    <a:pt x="55" y="1547"/>
                    <a:pt x="122" y="2340"/>
                    <a:pt x="229" y="3200"/>
                  </a:cubicBezTo>
                  <a:lnTo>
                    <a:pt x="2770" y="1829"/>
                  </a:lnTo>
                  <a:lnTo>
                    <a:pt x="2770" y="1"/>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448;p36">
              <a:extLst>
                <a:ext uri="{FF2B5EF4-FFF2-40B4-BE49-F238E27FC236}">
                  <a16:creationId xmlns:a16="http://schemas.microsoft.com/office/drawing/2014/main" id="{4141AFA2-0F30-1B69-1A40-AF6519E80410}"/>
                </a:ext>
              </a:extLst>
            </p:cNvPr>
            <p:cNvSpPr/>
            <p:nvPr/>
          </p:nvSpPr>
          <p:spPr>
            <a:xfrm>
              <a:off x="1972990" y="4232225"/>
              <a:ext cx="61850" cy="96475"/>
            </a:xfrm>
            <a:custGeom>
              <a:rect l="l" t="t" r="r" b="b"/>
              <a:pathLst>
                <a:path w="2474" h="3859" extrusionOk="0">
                  <a:moveTo>
                    <a:pt x="2474" y="1"/>
                  </a:moveTo>
                  <a:lnTo>
                    <a:pt x="1" y="1318"/>
                  </a:lnTo>
                  <a:cubicBezTo>
                    <a:pt x="122" y="2111"/>
                    <a:pt x="269" y="2971"/>
                    <a:pt x="458" y="3859"/>
                  </a:cubicBezTo>
                  <a:lnTo>
                    <a:pt x="2474" y="2931"/>
                  </a:lnTo>
                  <a:lnTo>
                    <a:pt x="2474" y="1"/>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449;p36">
              <a:extLst>
                <a:ext uri="{FF2B5EF4-FFF2-40B4-BE49-F238E27FC236}">
                  <a16:creationId xmlns:a16="http://schemas.microsoft.com/office/drawing/2014/main" id="{3F32B754-2DC5-34C1-805F-BC863F5619C8}"/>
                </a:ext>
              </a:extLst>
            </p:cNvPr>
            <p:cNvSpPr/>
            <p:nvPr/>
          </p:nvSpPr>
          <p:spPr>
            <a:xfrm>
              <a:off x="1815000" y="4147550"/>
              <a:ext cx="84725" cy="80325"/>
            </a:xfrm>
            <a:custGeom>
              <a:rect l="l" t="t" r="r" b="b"/>
              <a:pathLst>
                <a:path w="3389" h="3213" extrusionOk="0">
                  <a:moveTo>
                    <a:pt x="3335" y="0"/>
                  </a:moveTo>
                  <a:lnTo>
                    <a:pt x="1695" y="296"/>
                  </a:lnTo>
                  <a:cubicBezTo>
                    <a:pt x="1600" y="1183"/>
                    <a:pt x="888" y="2003"/>
                    <a:pt x="1" y="2272"/>
                  </a:cubicBezTo>
                  <a:lnTo>
                    <a:pt x="1" y="3213"/>
                  </a:lnTo>
                  <a:lnTo>
                    <a:pt x="3388" y="2245"/>
                  </a:lnTo>
                  <a:lnTo>
                    <a:pt x="3335" y="0"/>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450;p36">
              <a:extLst>
                <a:ext uri="{FF2B5EF4-FFF2-40B4-BE49-F238E27FC236}">
                  <a16:creationId xmlns:a16="http://schemas.microsoft.com/office/drawing/2014/main" id="{2805B1A2-5F62-1007-97CF-C5870557781D}"/>
                </a:ext>
              </a:extLst>
            </p:cNvPr>
            <p:cNvSpPr/>
            <p:nvPr/>
          </p:nvSpPr>
          <p:spPr>
            <a:xfrm>
              <a:off x="1746800" y="4355900"/>
              <a:ext cx="57150" cy="83025"/>
            </a:xfrm>
            <a:custGeom>
              <a:rect l="l" t="t" r="r" b="b"/>
              <a:pathLst>
                <a:path w="2286" h="3320" extrusionOk="0">
                  <a:moveTo>
                    <a:pt x="2285" y="0"/>
                  </a:moveTo>
                  <a:lnTo>
                    <a:pt x="0" y="1237"/>
                  </a:lnTo>
                  <a:lnTo>
                    <a:pt x="0" y="2218"/>
                  </a:lnTo>
                  <a:lnTo>
                    <a:pt x="175" y="3321"/>
                  </a:lnTo>
                  <a:lnTo>
                    <a:pt x="2285" y="2944"/>
                  </a:lnTo>
                  <a:lnTo>
                    <a:pt x="2285" y="0"/>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451;p36">
              <a:extLst>
                <a:ext uri="{FF2B5EF4-FFF2-40B4-BE49-F238E27FC236}">
                  <a16:creationId xmlns:a16="http://schemas.microsoft.com/office/drawing/2014/main" id="{19FD5306-FB2F-9B35-316E-10BE8E7F18FC}"/>
                </a:ext>
              </a:extLst>
            </p:cNvPr>
            <p:cNvSpPr/>
            <p:nvPr/>
          </p:nvSpPr>
          <p:spPr>
            <a:xfrm>
              <a:off x="1815004" y="4259484"/>
              <a:ext cx="86075" cy="80011"/>
            </a:xfrm>
            <a:custGeom>
              <a:rect l="l" t="t" r="r" b="b"/>
              <a:pathLst>
                <a:path w="3442" h="3146" extrusionOk="0">
                  <a:moveTo>
                    <a:pt x="3429" y="0"/>
                  </a:moveTo>
                  <a:lnTo>
                    <a:pt x="1" y="1345"/>
                  </a:lnTo>
                  <a:lnTo>
                    <a:pt x="1" y="3146"/>
                  </a:lnTo>
                  <a:lnTo>
                    <a:pt x="3442" y="1304"/>
                  </a:lnTo>
                  <a:lnTo>
                    <a:pt x="3429" y="0"/>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452;p36">
              <a:extLst>
                <a:ext uri="{FF2B5EF4-FFF2-40B4-BE49-F238E27FC236}">
                  <a16:creationId xmlns:a16="http://schemas.microsoft.com/office/drawing/2014/main" id="{3A77CE67-D0A6-430D-480F-4FB781DCF55B}"/>
                </a:ext>
              </a:extLst>
            </p:cNvPr>
            <p:cNvSpPr/>
            <p:nvPr/>
          </p:nvSpPr>
          <p:spPr>
            <a:xfrm>
              <a:off x="1746800" y="4074275"/>
              <a:ext cx="57150" cy="84050"/>
            </a:xfrm>
            <a:custGeom>
              <a:rect l="l" t="t" r="r" b="b"/>
              <a:pathLst>
                <a:path w="2286" h="3362" extrusionOk="0">
                  <a:moveTo>
                    <a:pt x="2285" y="1"/>
                  </a:moveTo>
                  <a:lnTo>
                    <a:pt x="0" y="404"/>
                  </a:lnTo>
                  <a:lnTo>
                    <a:pt x="0" y="3227"/>
                  </a:lnTo>
                  <a:lnTo>
                    <a:pt x="605" y="3361"/>
                  </a:lnTo>
                  <a:cubicBezTo>
                    <a:pt x="739" y="2501"/>
                    <a:pt x="1438" y="1708"/>
                    <a:pt x="2285" y="1453"/>
                  </a:cubicBezTo>
                  <a:lnTo>
                    <a:pt x="2285" y="1"/>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453;p36">
              <a:extLst>
                <a:ext uri="{FF2B5EF4-FFF2-40B4-BE49-F238E27FC236}">
                  <a16:creationId xmlns:a16="http://schemas.microsoft.com/office/drawing/2014/main" id="{1DF62AFC-C086-206C-A238-58F1845CDB52}"/>
                </a:ext>
              </a:extLst>
            </p:cNvPr>
            <p:cNvSpPr/>
            <p:nvPr/>
          </p:nvSpPr>
          <p:spPr>
            <a:xfrm>
              <a:off x="1815000" y="4058150"/>
              <a:ext cx="83375" cy="85725"/>
            </a:xfrm>
            <a:custGeom>
              <a:rect l="l" t="t" r="r" b="b"/>
              <a:pathLst>
                <a:path w="3335" h="3429" extrusionOk="0">
                  <a:moveTo>
                    <a:pt x="3281" y="1"/>
                  </a:moveTo>
                  <a:lnTo>
                    <a:pt x="1" y="579"/>
                  </a:lnTo>
                  <a:lnTo>
                    <a:pt x="1" y="2030"/>
                  </a:lnTo>
                  <a:cubicBezTo>
                    <a:pt x="31" y="2029"/>
                    <a:pt x="60" y="2028"/>
                    <a:pt x="90" y="2028"/>
                  </a:cubicBezTo>
                  <a:cubicBezTo>
                    <a:pt x="935" y="2028"/>
                    <a:pt x="1604" y="2584"/>
                    <a:pt x="1695" y="3428"/>
                  </a:cubicBezTo>
                  <a:lnTo>
                    <a:pt x="3335" y="3146"/>
                  </a:lnTo>
                  <a:lnTo>
                    <a:pt x="3281" y="1"/>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454;p36">
              <a:extLst>
                <a:ext uri="{FF2B5EF4-FFF2-40B4-BE49-F238E27FC236}">
                  <a16:creationId xmlns:a16="http://schemas.microsoft.com/office/drawing/2014/main" id="{2716EF91-4DA1-7659-261D-58FBD8EDEF96}"/>
                </a:ext>
              </a:extLst>
            </p:cNvPr>
            <p:cNvSpPr/>
            <p:nvPr/>
          </p:nvSpPr>
          <p:spPr>
            <a:xfrm>
              <a:off x="1963915" y="4033950"/>
              <a:ext cx="70925" cy="91100"/>
            </a:xfrm>
            <a:custGeom>
              <a:rect l="l" t="t" r="r" b="b"/>
              <a:pathLst>
                <a:path w="2837" h="3644" extrusionOk="0">
                  <a:moveTo>
                    <a:pt x="2837" y="1"/>
                  </a:moveTo>
                  <a:lnTo>
                    <a:pt x="323" y="431"/>
                  </a:lnTo>
                  <a:cubicBezTo>
                    <a:pt x="202" y="982"/>
                    <a:pt x="28" y="2058"/>
                    <a:pt x="1" y="3644"/>
                  </a:cubicBezTo>
                  <a:lnTo>
                    <a:pt x="2837" y="3133"/>
                  </a:lnTo>
                  <a:lnTo>
                    <a:pt x="2837" y="1"/>
                  </a:lnTo>
                  <a:close/>
                </a:path>
              </a:pathLst>
            </a:custGeom>
            <a:solidFill>
              <a:srgbClr val="B9C5BC"/>
            </a:solidFill>
            <a:ln w="9525" cap="flat" cmpd="sng">
              <a:solidFill>
                <a:srgbClr val="B9C5B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455;p36">
              <a:extLst>
                <a:ext uri="{FF2B5EF4-FFF2-40B4-BE49-F238E27FC236}">
                  <a16:creationId xmlns:a16="http://schemas.microsoft.com/office/drawing/2014/main" id="{449A2074-A391-BC59-3ED2-37EB8D5CD669}"/>
                </a:ext>
              </a:extLst>
            </p:cNvPr>
            <p:cNvSpPr/>
            <p:nvPr/>
          </p:nvSpPr>
          <p:spPr>
            <a:xfrm>
              <a:off x="1907115" y="4047035"/>
              <a:ext cx="53475" cy="87725"/>
            </a:xfrm>
            <a:custGeom>
              <a:rect l="l" t="t" r="r" b="b"/>
              <a:pathLst>
                <a:path w="2139" h="3509" extrusionOk="0">
                  <a:moveTo>
                    <a:pt x="2138" y="0"/>
                  </a:moveTo>
                  <a:lnTo>
                    <a:pt x="1" y="377"/>
                  </a:lnTo>
                  <a:lnTo>
                    <a:pt x="68" y="3509"/>
                  </a:lnTo>
                  <a:lnTo>
                    <a:pt x="1816" y="3213"/>
                  </a:lnTo>
                  <a:cubicBezTo>
                    <a:pt x="1842" y="1681"/>
                    <a:pt x="2017" y="605"/>
                    <a:pt x="2138" y="0"/>
                  </a:cubicBez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456;p36">
              <a:extLst>
                <a:ext uri="{FF2B5EF4-FFF2-40B4-BE49-F238E27FC236}">
                  <a16:creationId xmlns:a16="http://schemas.microsoft.com/office/drawing/2014/main" id="{7A76AC84-5328-CC01-D83E-62FDC6D66536}"/>
                </a:ext>
              </a:extLst>
            </p:cNvPr>
            <p:cNvSpPr/>
            <p:nvPr/>
          </p:nvSpPr>
          <p:spPr>
            <a:xfrm>
              <a:off x="1815000" y="4213440"/>
              <a:ext cx="85725" cy="68925"/>
            </a:xfrm>
            <a:custGeom>
              <a:rect l="l" t="t" r="r" b="b"/>
              <a:pathLst>
                <a:path w="3429" h="2757" extrusionOk="0">
                  <a:moveTo>
                    <a:pt x="3388" y="1"/>
                  </a:moveTo>
                  <a:lnTo>
                    <a:pt x="1" y="996"/>
                  </a:lnTo>
                  <a:lnTo>
                    <a:pt x="1" y="2757"/>
                  </a:lnTo>
                  <a:lnTo>
                    <a:pt x="3429" y="1399"/>
                  </a:lnTo>
                  <a:lnTo>
                    <a:pt x="3388" y="1"/>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457;p36">
              <a:extLst>
                <a:ext uri="{FF2B5EF4-FFF2-40B4-BE49-F238E27FC236}">
                  <a16:creationId xmlns:a16="http://schemas.microsoft.com/office/drawing/2014/main" id="{AE03A45A-07B8-ADB9-458F-0347531836FB}"/>
                </a:ext>
              </a:extLst>
            </p:cNvPr>
            <p:cNvSpPr/>
            <p:nvPr/>
          </p:nvSpPr>
          <p:spPr>
            <a:xfrm>
              <a:off x="1909450" y="4137475"/>
              <a:ext cx="45050" cy="62850"/>
            </a:xfrm>
            <a:custGeom>
              <a:rect l="l" t="t" r="r" b="b"/>
              <a:pathLst>
                <a:path w="1802" h="2514" extrusionOk="0">
                  <a:moveTo>
                    <a:pt x="1748" y="0"/>
                  </a:moveTo>
                  <a:lnTo>
                    <a:pt x="0" y="323"/>
                  </a:lnTo>
                  <a:lnTo>
                    <a:pt x="40" y="2514"/>
                  </a:lnTo>
                  <a:lnTo>
                    <a:pt x="1801" y="2003"/>
                  </a:lnTo>
                  <a:cubicBezTo>
                    <a:pt x="1748" y="1250"/>
                    <a:pt x="1734" y="592"/>
                    <a:pt x="1748" y="0"/>
                  </a:cubicBezTo>
                  <a:close/>
                </a:path>
              </a:pathLst>
            </a:custGeom>
            <a:solidFill>
              <a:srgbClr val="DFDBD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458;p36">
              <a:extLst>
                <a:ext uri="{FF2B5EF4-FFF2-40B4-BE49-F238E27FC236}">
                  <a16:creationId xmlns:a16="http://schemas.microsoft.com/office/drawing/2014/main" id="{58D89CDE-C551-5C34-2441-1D8292658C85}"/>
                </a:ext>
              </a:extLst>
            </p:cNvPr>
            <p:cNvSpPr/>
            <p:nvPr/>
          </p:nvSpPr>
          <p:spPr>
            <a:xfrm>
              <a:off x="1910775" y="4197950"/>
              <a:ext cx="47075" cy="47075"/>
            </a:xfrm>
            <a:custGeom>
              <a:rect l="l" t="t" r="r" b="b"/>
              <a:pathLst>
                <a:path w="1883" h="1883" extrusionOk="0">
                  <a:moveTo>
                    <a:pt x="1775" y="1"/>
                  </a:moveTo>
                  <a:lnTo>
                    <a:pt x="1" y="525"/>
                  </a:lnTo>
                  <a:lnTo>
                    <a:pt x="28" y="1883"/>
                  </a:lnTo>
                  <a:lnTo>
                    <a:pt x="1883" y="1143"/>
                  </a:lnTo>
                  <a:cubicBezTo>
                    <a:pt x="1829" y="740"/>
                    <a:pt x="1802" y="364"/>
                    <a:pt x="1775" y="1"/>
                  </a:cubicBez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459;p36">
              <a:extLst>
                <a:ext uri="{FF2B5EF4-FFF2-40B4-BE49-F238E27FC236}">
                  <a16:creationId xmlns:a16="http://schemas.microsoft.com/office/drawing/2014/main" id="{D394DE5F-0E91-B7EA-2F3A-B56C790107C0}"/>
                </a:ext>
              </a:extLst>
            </p:cNvPr>
            <p:cNvSpPr/>
            <p:nvPr/>
          </p:nvSpPr>
          <p:spPr>
            <a:xfrm>
              <a:off x="1815000" y="4303800"/>
              <a:ext cx="87750" cy="86750"/>
            </a:xfrm>
            <a:custGeom>
              <a:rect l="l" t="t" r="r" b="b"/>
              <a:pathLst>
                <a:path w="3509" h="3470" extrusionOk="0">
                  <a:moveTo>
                    <a:pt x="3456" y="1"/>
                  </a:moveTo>
                  <a:lnTo>
                    <a:pt x="1" y="1869"/>
                  </a:lnTo>
                  <a:lnTo>
                    <a:pt x="1" y="3469"/>
                  </a:lnTo>
                  <a:lnTo>
                    <a:pt x="3509" y="2488"/>
                  </a:lnTo>
                  <a:lnTo>
                    <a:pt x="3456" y="1"/>
                  </a:lnTo>
                  <a:close/>
                </a:path>
              </a:pathLst>
            </a:custGeom>
            <a:solidFill>
              <a:srgbClr val="DFDBD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460;p36">
              <a:extLst>
                <a:ext uri="{FF2B5EF4-FFF2-40B4-BE49-F238E27FC236}">
                  <a16:creationId xmlns:a16="http://schemas.microsoft.com/office/drawing/2014/main" id="{EDE58E3F-F010-FCE0-1452-C411E0595512}"/>
                </a:ext>
              </a:extLst>
            </p:cNvPr>
            <p:cNvSpPr/>
            <p:nvPr/>
          </p:nvSpPr>
          <p:spPr>
            <a:xfrm>
              <a:off x="1772000" y="4119800"/>
              <a:ext cx="74950" cy="75325"/>
            </a:xfrm>
            <a:custGeom>
              <a:rect l="l" t="t" r="r" b="b"/>
              <a:pathLst>
                <a:path w="2998" h="3013" extrusionOk="0">
                  <a:moveTo>
                    <a:pt x="1754" y="1"/>
                  </a:moveTo>
                  <a:cubicBezTo>
                    <a:pt x="1673" y="1"/>
                    <a:pt x="1590" y="8"/>
                    <a:pt x="1506" y="22"/>
                  </a:cubicBezTo>
                  <a:cubicBezTo>
                    <a:pt x="672" y="169"/>
                    <a:pt x="0" y="949"/>
                    <a:pt x="0" y="1769"/>
                  </a:cubicBezTo>
                  <a:cubicBezTo>
                    <a:pt x="0" y="2504"/>
                    <a:pt x="541" y="3013"/>
                    <a:pt x="1254" y="3013"/>
                  </a:cubicBezTo>
                  <a:cubicBezTo>
                    <a:pt x="1336" y="3013"/>
                    <a:pt x="1420" y="3006"/>
                    <a:pt x="1506" y="2992"/>
                  </a:cubicBezTo>
                  <a:cubicBezTo>
                    <a:pt x="2326" y="2844"/>
                    <a:pt x="2998" y="2078"/>
                    <a:pt x="2998" y="1245"/>
                  </a:cubicBezTo>
                  <a:cubicBezTo>
                    <a:pt x="2998" y="509"/>
                    <a:pt x="2457" y="1"/>
                    <a:pt x="1754" y="1"/>
                  </a:cubicBezTo>
                  <a:close/>
                </a:path>
              </a:pathLst>
            </a:custGeom>
            <a:solidFill>
              <a:srgbClr val="B9C5BC"/>
            </a:solidFill>
            <a:ln w="9525" cap="flat" cmpd="sng">
              <a:solidFill>
                <a:srgbClr val="B9C5B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461;p36">
              <a:extLst>
                <a:ext uri="{FF2B5EF4-FFF2-40B4-BE49-F238E27FC236}">
                  <a16:creationId xmlns:a16="http://schemas.microsoft.com/office/drawing/2014/main" id="{EAA4DA4E-90E6-3251-5FEF-34C9A5804304}"/>
                </a:ext>
              </a:extLst>
            </p:cNvPr>
            <p:cNvSpPr/>
            <p:nvPr/>
          </p:nvSpPr>
          <p:spPr>
            <a:xfrm>
              <a:off x="1747450" y="4167025"/>
              <a:ext cx="56500" cy="80700"/>
            </a:xfrm>
            <a:custGeom>
              <a:rect l="l" t="t" r="r" b="b"/>
              <a:pathLst>
                <a:path w="2260" h="3227" extrusionOk="0">
                  <a:moveTo>
                    <a:pt x="1" y="1"/>
                  </a:moveTo>
                  <a:lnTo>
                    <a:pt x="1" y="3227"/>
                  </a:lnTo>
                  <a:lnTo>
                    <a:pt x="2259" y="2555"/>
                  </a:lnTo>
                  <a:lnTo>
                    <a:pt x="2259" y="1560"/>
                  </a:lnTo>
                  <a:cubicBezTo>
                    <a:pt x="2222" y="1562"/>
                    <a:pt x="2185" y="1564"/>
                    <a:pt x="2149" y="1564"/>
                  </a:cubicBezTo>
                  <a:cubicBezTo>
                    <a:pt x="1300" y="1564"/>
                    <a:pt x="630" y="972"/>
                    <a:pt x="566" y="122"/>
                  </a:cubicBezTo>
                  <a:lnTo>
                    <a:pt x="1" y="1"/>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462;p36">
              <a:extLst>
                <a:ext uri="{FF2B5EF4-FFF2-40B4-BE49-F238E27FC236}">
                  <a16:creationId xmlns:a16="http://schemas.microsoft.com/office/drawing/2014/main" id="{4E10A9FB-A84F-6A2D-B71B-95826B38FE53}"/>
                </a:ext>
              </a:extLst>
            </p:cNvPr>
            <p:cNvSpPr/>
            <p:nvPr/>
          </p:nvSpPr>
          <p:spPr>
            <a:xfrm>
              <a:off x="1962956" y="4123350"/>
              <a:ext cx="71250" cy="60850"/>
            </a:xfrm>
            <a:custGeom>
              <a:rect l="l" t="t" r="r" b="b"/>
              <a:pathLst>
                <a:path w="2850" h="2434" extrusionOk="0">
                  <a:moveTo>
                    <a:pt x="2850" y="0"/>
                  </a:moveTo>
                  <a:lnTo>
                    <a:pt x="0" y="498"/>
                  </a:lnTo>
                  <a:cubicBezTo>
                    <a:pt x="0" y="1076"/>
                    <a:pt x="14" y="1735"/>
                    <a:pt x="41" y="2434"/>
                  </a:cubicBezTo>
                  <a:lnTo>
                    <a:pt x="2850" y="1627"/>
                  </a:lnTo>
                  <a:lnTo>
                    <a:pt x="2850" y="0"/>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463;p36">
              <a:extLst>
                <a:ext uri="{FF2B5EF4-FFF2-40B4-BE49-F238E27FC236}">
                  <a16:creationId xmlns:a16="http://schemas.microsoft.com/office/drawing/2014/main" id="{3051E946-8F17-C2DC-8A0E-C7B7CDFA0732}"/>
                </a:ext>
              </a:extLst>
            </p:cNvPr>
            <p:cNvSpPr/>
            <p:nvPr/>
          </p:nvSpPr>
          <p:spPr>
            <a:xfrm>
              <a:off x="1911450" y="4237275"/>
              <a:ext cx="50100" cy="49425"/>
            </a:xfrm>
            <a:custGeom>
              <a:rect l="l" t="t" r="r" b="b"/>
              <a:pathLst>
                <a:path w="2004" h="1977" extrusionOk="0">
                  <a:moveTo>
                    <a:pt x="1883" y="0"/>
                  </a:moveTo>
                  <a:lnTo>
                    <a:pt x="1" y="740"/>
                  </a:lnTo>
                  <a:lnTo>
                    <a:pt x="28" y="1976"/>
                  </a:lnTo>
                  <a:lnTo>
                    <a:pt x="2004" y="914"/>
                  </a:lnTo>
                  <a:cubicBezTo>
                    <a:pt x="1977" y="605"/>
                    <a:pt x="1923" y="296"/>
                    <a:pt x="1883" y="0"/>
                  </a:cubicBez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464;p36">
              <a:extLst>
                <a:ext uri="{FF2B5EF4-FFF2-40B4-BE49-F238E27FC236}">
                  <a16:creationId xmlns:a16="http://schemas.microsoft.com/office/drawing/2014/main" id="{75C7B2B5-0353-AF09-621B-357480DA9247}"/>
                </a:ext>
              </a:extLst>
            </p:cNvPr>
            <p:cNvSpPr/>
            <p:nvPr/>
          </p:nvSpPr>
          <p:spPr>
            <a:xfrm>
              <a:off x="1911718" y="4270593"/>
              <a:ext cx="62525" cy="91104"/>
            </a:xfrm>
            <a:custGeom>
              <a:rect l="l" t="t" r="r" b="b"/>
              <a:pathLst>
                <a:path w="2501" h="3630" extrusionOk="0">
                  <a:moveTo>
                    <a:pt x="2043" y="0"/>
                  </a:moveTo>
                  <a:lnTo>
                    <a:pt x="0" y="1075"/>
                  </a:lnTo>
                  <a:lnTo>
                    <a:pt x="54" y="3629"/>
                  </a:lnTo>
                  <a:lnTo>
                    <a:pt x="2500" y="2500"/>
                  </a:lnTo>
                  <a:cubicBezTo>
                    <a:pt x="2312" y="1613"/>
                    <a:pt x="2164" y="766"/>
                    <a:pt x="2043" y="0"/>
                  </a:cubicBez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465;p36">
              <a:extLst>
                <a:ext uri="{FF2B5EF4-FFF2-40B4-BE49-F238E27FC236}">
                  <a16:creationId xmlns:a16="http://schemas.microsoft.com/office/drawing/2014/main" id="{B390B0B4-2F26-D5AB-8681-9DA290A1818A}"/>
                </a:ext>
              </a:extLst>
            </p:cNvPr>
            <p:cNvSpPr/>
            <p:nvPr/>
          </p:nvSpPr>
          <p:spPr>
            <a:xfrm>
              <a:off x="1746800" y="4241650"/>
              <a:ext cx="57150" cy="133775"/>
            </a:xfrm>
            <a:custGeom>
              <a:rect l="l" t="t" r="r" b="b"/>
              <a:pathLst>
                <a:path w="2286" h="5351" extrusionOk="0">
                  <a:moveTo>
                    <a:pt x="2285" y="0"/>
                  </a:moveTo>
                  <a:lnTo>
                    <a:pt x="0" y="659"/>
                  </a:lnTo>
                  <a:lnTo>
                    <a:pt x="0" y="5350"/>
                  </a:lnTo>
                  <a:lnTo>
                    <a:pt x="2285" y="4127"/>
                  </a:lnTo>
                  <a:lnTo>
                    <a:pt x="2285" y="0"/>
                  </a:lnTo>
                  <a:close/>
                </a:path>
              </a:pathLst>
            </a:custGeom>
            <a:solidFill>
              <a:srgbClr val="B9C5BC"/>
            </a:solidFill>
            <a:ln w="9525" cap="flat" cmpd="sng">
              <a:solidFill>
                <a:srgbClr val="B9C5B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466;p36">
              <a:extLst>
                <a:ext uri="{FF2B5EF4-FFF2-40B4-BE49-F238E27FC236}">
                  <a16:creationId xmlns:a16="http://schemas.microsoft.com/office/drawing/2014/main" id="{47172813-D1F0-D003-B22A-ADFD6D35244D}"/>
                </a:ext>
              </a:extLst>
            </p:cNvPr>
            <p:cNvSpPr/>
            <p:nvPr/>
          </p:nvSpPr>
          <p:spPr>
            <a:xfrm>
              <a:off x="1746450" y="4044725"/>
              <a:ext cx="288375" cy="384800"/>
            </a:xfrm>
            <a:custGeom>
              <a:rect l="l" t="t" r="r" b="b"/>
              <a:pathLst>
                <a:path w="11535" h="15392" extrusionOk="0">
                  <a:moveTo>
                    <a:pt x="2791" y="3001"/>
                  </a:moveTo>
                  <a:cubicBezTo>
                    <a:pt x="3487" y="3001"/>
                    <a:pt x="4020" y="3518"/>
                    <a:pt x="4020" y="4248"/>
                  </a:cubicBezTo>
                  <a:cubicBezTo>
                    <a:pt x="4020" y="5081"/>
                    <a:pt x="3348" y="5847"/>
                    <a:pt x="2528" y="5995"/>
                  </a:cubicBezTo>
                  <a:cubicBezTo>
                    <a:pt x="2432" y="6014"/>
                    <a:pt x="2338" y="6023"/>
                    <a:pt x="2246" y="6023"/>
                  </a:cubicBezTo>
                  <a:cubicBezTo>
                    <a:pt x="1548" y="6023"/>
                    <a:pt x="1022" y="5497"/>
                    <a:pt x="1022" y="4772"/>
                  </a:cubicBezTo>
                  <a:cubicBezTo>
                    <a:pt x="1022" y="3952"/>
                    <a:pt x="1694" y="3172"/>
                    <a:pt x="2528" y="3025"/>
                  </a:cubicBezTo>
                  <a:cubicBezTo>
                    <a:pt x="2618" y="3008"/>
                    <a:pt x="2706" y="3001"/>
                    <a:pt x="2791" y="3001"/>
                  </a:cubicBezTo>
                  <a:close/>
                  <a:moveTo>
                    <a:pt x="8268" y="3737"/>
                  </a:moveTo>
                  <a:cubicBezTo>
                    <a:pt x="8268" y="4302"/>
                    <a:pt x="8281" y="4974"/>
                    <a:pt x="8321" y="5713"/>
                  </a:cubicBezTo>
                  <a:lnTo>
                    <a:pt x="6560" y="6224"/>
                  </a:lnTo>
                  <a:lnTo>
                    <a:pt x="6520" y="4033"/>
                  </a:lnTo>
                  <a:lnTo>
                    <a:pt x="8268" y="3737"/>
                  </a:lnTo>
                  <a:close/>
                  <a:moveTo>
                    <a:pt x="6077" y="4100"/>
                  </a:moveTo>
                  <a:lnTo>
                    <a:pt x="6130" y="6331"/>
                  </a:lnTo>
                  <a:lnTo>
                    <a:pt x="2743" y="7313"/>
                  </a:lnTo>
                  <a:lnTo>
                    <a:pt x="2743" y="6385"/>
                  </a:lnTo>
                  <a:cubicBezTo>
                    <a:pt x="3630" y="6130"/>
                    <a:pt x="4342" y="5296"/>
                    <a:pt x="4437" y="4409"/>
                  </a:cubicBezTo>
                  <a:lnTo>
                    <a:pt x="6077" y="4100"/>
                  </a:lnTo>
                  <a:close/>
                  <a:moveTo>
                    <a:pt x="8348" y="6116"/>
                  </a:moveTo>
                  <a:cubicBezTo>
                    <a:pt x="8389" y="6493"/>
                    <a:pt x="8415" y="6856"/>
                    <a:pt x="8456" y="7259"/>
                  </a:cubicBezTo>
                  <a:lnTo>
                    <a:pt x="6601" y="7998"/>
                  </a:lnTo>
                  <a:lnTo>
                    <a:pt x="6574" y="6640"/>
                  </a:lnTo>
                  <a:lnTo>
                    <a:pt x="8348" y="6116"/>
                  </a:lnTo>
                  <a:close/>
                  <a:moveTo>
                    <a:pt x="6130" y="6761"/>
                  </a:moveTo>
                  <a:lnTo>
                    <a:pt x="6171" y="8173"/>
                  </a:lnTo>
                  <a:lnTo>
                    <a:pt x="2743" y="9517"/>
                  </a:lnTo>
                  <a:lnTo>
                    <a:pt x="2743" y="7743"/>
                  </a:lnTo>
                  <a:lnTo>
                    <a:pt x="6130" y="6761"/>
                  </a:lnTo>
                  <a:close/>
                  <a:moveTo>
                    <a:pt x="8483" y="7702"/>
                  </a:moveTo>
                  <a:cubicBezTo>
                    <a:pt x="8523" y="7998"/>
                    <a:pt x="8550" y="8307"/>
                    <a:pt x="8604" y="8616"/>
                  </a:cubicBezTo>
                  <a:lnTo>
                    <a:pt x="6614" y="9678"/>
                  </a:lnTo>
                  <a:lnTo>
                    <a:pt x="6601" y="8442"/>
                  </a:lnTo>
                  <a:lnTo>
                    <a:pt x="8483" y="7702"/>
                  </a:lnTo>
                  <a:close/>
                  <a:moveTo>
                    <a:pt x="6157" y="8603"/>
                  </a:moveTo>
                  <a:lnTo>
                    <a:pt x="6184" y="9920"/>
                  </a:lnTo>
                  <a:lnTo>
                    <a:pt x="2729" y="11762"/>
                  </a:lnTo>
                  <a:lnTo>
                    <a:pt x="2729" y="9961"/>
                  </a:lnTo>
                  <a:lnTo>
                    <a:pt x="6157" y="8603"/>
                  </a:lnTo>
                  <a:close/>
                  <a:moveTo>
                    <a:pt x="8657" y="9047"/>
                  </a:moveTo>
                  <a:cubicBezTo>
                    <a:pt x="8792" y="9826"/>
                    <a:pt x="8940" y="10673"/>
                    <a:pt x="9128" y="11560"/>
                  </a:cubicBezTo>
                  <a:lnTo>
                    <a:pt x="6668" y="12689"/>
                  </a:lnTo>
                  <a:lnTo>
                    <a:pt x="6614" y="10135"/>
                  </a:lnTo>
                  <a:lnTo>
                    <a:pt x="8657" y="9047"/>
                  </a:lnTo>
                  <a:close/>
                  <a:moveTo>
                    <a:pt x="6198" y="10391"/>
                  </a:moveTo>
                  <a:lnTo>
                    <a:pt x="6251" y="12878"/>
                  </a:lnTo>
                  <a:lnTo>
                    <a:pt x="2743" y="13832"/>
                  </a:lnTo>
                  <a:lnTo>
                    <a:pt x="2743" y="12232"/>
                  </a:lnTo>
                  <a:lnTo>
                    <a:pt x="6198" y="10391"/>
                  </a:lnTo>
                  <a:close/>
                  <a:moveTo>
                    <a:pt x="9047" y="0"/>
                  </a:moveTo>
                  <a:lnTo>
                    <a:pt x="8590" y="81"/>
                  </a:lnTo>
                  <a:cubicBezTo>
                    <a:pt x="8469" y="686"/>
                    <a:pt x="8308" y="1748"/>
                    <a:pt x="8268" y="3293"/>
                  </a:cubicBezTo>
                  <a:lnTo>
                    <a:pt x="6507" y="3603"/>
                  </a:lnTo>
                  <a:lnTo>
                    <a:pt x="6439" y="457"/>
                  </a:lnTo>
                  <a:lnTo>
                    <a:pt x="5996" y="538"/>
                  </a:lnTo>
                  <a:lnTo>
                    <a:pt x="6063" y="3683"/>
                  </a:lnTo>
                  <a:lnTo>
                    <a:pt x="4423" y="3965"/>
                  </a:lnTo>
                  <a:cubicBezTo>
                    <a:pt x="4319" y="3121"/>
                    <a:pt x="3663" y="2565"/>
                    <a:pt x="2818" y="2565"/>
                  </a:cubicBezTo>
                  <a:cubicBezTo>
                    <a:pt x="2789" y="2565"/>
                    <a:pt x="2759" y="2566"/>
                    <a:pt x="2729" y="2567"/>
                  </a:cubicBezTo>
                  <a:lnTo>
                    <a:pt x="2729" y="1116"/>
                  </a:lnTo>
                  <a:lnTo>
                    <a:pt x="2286" y="1196"/>
                  </a:lnTo>
                  <a:lnTo>
                    <a:pt x="2286" y="2662"/>
                  </a:lnTo>
                  <a:cubicBezTo>
                    <a:pt x="1426" y="2904"/>
                    <a:pt x="740" y="3683"/>
                    <a:pt x="606" y="4557"/>
                  </a:cubicBezTo>
                  <a:lnTo>
                    <a:pt x="14" y="4422"/>
                  </a:lnTo>
                  <a:lnTo>
                    <a:pt x="14" y="4893"/>
                  </a:lnTo>
                  <a:lnTo>
                    <a:pt x="592" y="5014"/>
                  </a:lnTo>
                  <a:cubicBezTo>
                    <a:pt x="656" y="5869"/>
                    <a:pt x="1313" y="6457"/>
                    <a:pt x="2150" y="6457"/>
                  </a:cubicBezTo>
                  <a:cubicBezTo>
                    <a:pt x="2195" y="6457"/>
                    <a:pt x="2240" y="6456"/>
                    <a:pt x="2286" y="6452"/>
                  </a:cubicBezTo>
                  <a:lnTo>
                    <a:pt x="2286" y="7447"/>
                  </a:lnTo>
                  <a:lnTo>
                    <a:pt x="1" y="8106"/>
                  </a:lnTo>
                  <a:lnTo>
                    <a:pt x="1" y="8536"/>
                  </a:lnTo>
                  <a:lnTo>
                    <a:pt x="2286" y="7877"/>
                  </a:lnTo>
                  <a:lnTo>
                    <a:pt x="2286" y="12004"/>
                  </a:lnTo>
                  <a:lnTo>
                    <a:pt x="1" y="13227"/>
                  </a:lnTo>
                  <a:lnTo>
                    <a:pt x="1" y="13684"/>
                  </a:lnTo>
                  <a:lnTo>
                    <a:pt x="2286" y="12447"/>
                  </a:lnTo>
                  <a:lnTo>
                    <a:pt x="2286" y="15391"/>
                  </a:lnTo>
                  <a:lnTo>
                    <a:pt x="2729" y="15311"/>
                  </a:lnTo>
                  <a:lnTo>
                    <a:pt x="2729" y="14249"/>
                  </a:lnTo>
                  <a:lnTo>
                    <a:pt x="6238" y="13281"/>
                  </a:lnTo>
                  <a:lnTo>
                    <a:pt x="6265" y="14692"/>
                  </a:lnTo>
                  <a:lnTo>
                    <a:pt x="6708" y="14598"/>
                  </a:lnTo>
                  <a:lnTo>
                    <a:pt x="6668" y="13120"/>
                  </a:lnTo>
                  <a:lnTo>
                    <a:pt x="9195" y="11964"/>
                  </a:lnTo>
                  <a:cubicBezTo>
                    <a:pt x="9343" y="12636"/>
                    <a:pt x="9518" y="13348"/>
                    <a:pt x="9719" y="14087"/>
                  </a:cubicBezTo>
                  <a:lnTo>
                    <a:pt x="10163" y="13993"/>
                  </a:lnTo>
                  <a:cubicBezTo>
                    <a:pt x="9961" y="13227"/>
                    <a:pt x="9787" y="12488"/>
                    <a:pt x="9612" y="11762"/>
                  </a:cubicBezTo>
                  <a:lnTo>
                    <a:pt x="11534" y="10875"/>
                  </a:lnTo>
                  <a:lnTo>
                    <a:pt x="11534" y="10418"/>
                  </a:lnTo>
                  <a:lnTo>
                    <a:pt x="9518" y="11345"/>
                  </a:lnTo>
                  <a:cubicBezTo>
                    <a:pt x="9330" y="10458"/>
                    <a:pt x="9182" y="9598"/>
                    <a:pt x="9061" y="8805"/>
                  </a:cubicBezTo>
                  <a:lnTo>
                    <a:pt x="11534" y="7474"/>
                  </a:lnTo>
                  <a:lnTo>
                    <a:pt x="11534" y="7030"/>
                  </a:lnTo>
                  <a:lnTo>
                    <a:pt x="8993" y="8388"/>
                  </a:lnTo>
                  <a:cubicBezTo>
                    <a:pt x="8872" y="7528"/>
                    <a:pt x="8792" y="6735"/>
                    <a:pt x="8738" y="5995"/>
                  </a:cubicBezTo>
                  <a:lnTo>
                    <a:pt x="11507" y="5189"/>
                  </a:lnTo>
                  <a:lnTo>
                    <a:pt x="11507" y="4759"/>
                  </a:lnTo>
                  <a:lnTo>
                    <a:pt x="8711" y="5565"/>
                  </a:lnTo>
                  <a:cubicBezTo>
                    <a:pt x="8671" y="4853"/>
                    <a:pt x="8657" y="4221"/>
                    <a:pt x="8657" y="3629"/>
                  </a:cubicBezTo>
                  <a:lnTo>
                    <a:pt x="11507" y="3132"/>
                  </a:lnTo>
                  <a:lnTo>
                    <a:pt x="11507" y="2688"/>
                  </a:lnTo>
                  <a:lnTo>
                    <a:pt x="8671" y="3199"/>
                  </a:lnTo>
                  <a:cubicBezTo>
                    <a:pt x="8752" y="1627"/>
                    <a:pt x="8926" y="551"/>
                    <a:pt x="9047" y="0"/>
                  </a:cubicBezTo>
                  <a:close/>
                </a:path>
              </a:pathLst>
            </a:custGeom>
            <a:solidFill>
              <a:srgbClr val="FDEADF"/>
            </a:solidFill>
            <a:ln w="9525" cap="flat" cmpd="sng">
              <a:solidFill>
                <a:srgbClr val="FDEAD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467;p36">
              <a:extLst>
                <a:ext uri="{FF2B5EF4-FFF2-40B4-BE49-F238E27FC236}">
                  <a16:creationId xmlns:a16="http://schemas.microsoft.com/office/drawing/2014/main" id="{ECA2FD7B-E64F-6C91-EE36-1B3179B20A89}"/>
                </a:ext>
              </a:extLst>
            </p:cNvPr>
            <p:cNvSpPr/>
            <p:nvPr/>
          </p:nvSpPr>
          <p:spPr>
            <a:xfrm>
              <a:off x="1689325" y="4389500"/>
              <a:ext cx="50775" cy="48750"/>
            </a:xfrm>
            <a:custGeom>
              <a:rect l="l" t="t" r="r" b="b"/>
              <a:pathLst>
                <a:path w="2030" h="1950" extrusionOk="0">
                  <a:moveTo>
                    <a:pt x="1748" y="1"/>
                  </a:moveTo>
                  <a:lnTo>
                    <a:pt x="1" y="377"/>
                  </a:lnTo>
                  <a:lnTo>
                    <a:pt x="350" y="1654"/>
                  </a:lnTo>
                  <a:lnTo>
                    <a:pt x="2030" y="1950"/>
                  </a:lnTo>
                  <a:lnTo>
                    <a:pt x="1748" y="1"/>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468;p36">
              <a:extLst>
                <a:ext uri="{FF2B5EF4-FFF2-40B4-BE49-F238E27FC236}">
                  <a16:creationId xmlns:a16="http://schemas.microsoft.com/office/drawing/2014/main" id="{A2B1C074-9C36-0923-BFB7-41ADBE4E330A}"/>
                </a:ext>
              </a:extLst>
            </p:cNvPr>
            <p:cNvSpPr/>
            <p:nvPr/>
          </p:nvSpPr>
          <p:spPr>
            <a:xfrm>
              <a:off x="1698725" y="4075975"/>
              <a:ext cx="48100" cy="79325"/>
            </a:xfrm>
            <a:custGeom>
              <a:rect l="l" t="t" r="r" b="b"/>
              <a:pathLst>
                <a:path w="1924" h="3173" extrusionOk="0">
                  <a:moveTo>
                    <a:pt x="1" y="0"/>
                  </a:moveTo>
                  <a:lnTo>
                    <a:pt x="310" y="2245"/>
                  </a:lnTo>
                  <a:lnTo>
                    <a:pt x="1923" y="3172"/>
                  </a:lnTo>
                  <a:lnTo>
                    <a:pt x="1923" y="350"/>
                  </a:lnTo>
                  <a:lnTo>
                    <a:pt x="1" y="0"/>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469;p36">
              <a:extLst>
                <a:ext uri="{FF2B5EF4-FFF2-40B4-BE49-F238E27FC236}">
                  <a16:creationId xmlns:a16="http://schemas.microsoft.com/office/drawing/2014/main" id="{C3BFCCAA-6C37-67D1-6141-4E942B1EA552}"/>
                </a:ext>
              </a:extLst>
            </p:cNvPr>
            <p:cNvSpPr/>
            <p:nvPr/>
          </p:nvSpPr>
          <p:spPr>
            <a:xfrm>
              <a:off x="1607000" y="4061525"/>
              <a:ext cx="83350" cy="30250"/>
            </a:xfrm>
            <a:custGeom>
              <a:rect l="l" t="t" r="r" b="b"/>
              <a:pathLst>
                <a:path w="3334" h="1210" extrusionOk="0">
                  <a:moveTo>
                    <a:pt x="484" y="0"/>
                  </a:moveTo>
                  <a:cubicBezTo>
                    <a:pt x="350" y="215"/>
                    <a:pt x="188" y="511"/>
                    <a:pt x="0" y="820"/>
                  </a:cubicBezTo>
                  <a:lnTo>
                    <a:pt x="3334" y="1210"/>
                  </a:lnTo>
                  <a:lnTo>
                    <a:pt x="3226" y="484"/>
                  </a:lnTo>
                  <a:lnTo>
                    <a:pt x="484" y="0"/>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470;p36">
              <a:extLst>
                <a:ext uri="{FF2B5EF4-FFF2-40B4-BE49-F238E27FC236}">
                  <a16:creationId xmlns:a16="http://schemas.microsoft.com/office/drawing/2014/main" id="{10485E67-8E71-65F0-59B5-28A095641EC7}"/>
                </a:ext>
              </a:extLst>
            </p:cNvPr>
            <p:cNvSpPr/>
            <p:nvPr/>
          </p:nvSpPr>
          <p:spPr>
            <a:xfrm>
              <a:off x="1640250" y="4400925"/>
              <a:ext cx="46075" cy="27925"/>
            </a:xfrm>
            <a:custGeom>
              <a:rect l="l" t="t" r="r" b="b"/>
              <a:pathLst>
                <a:path w="1843" h="1117" extrusionOk="0">
                  <a:moveTo>
                    <a:pt x="1547" y="1"/>
                  </a:moveTo>
                  <a:lnTo>
                    <a:pt x="1" y="337"/>
                  </a:lnTo>
                  <a:cubicBezTo>
                    <a:pt x="122" y="538"/>
                    <a:pt x="216" y="713"/>
                    <a:pt x="283" y="848"/>
                  </a:cubicBezTo>
                  <a:lnTo>
                    <a:pt x="1843" y="1116"/>
                  </a:lnTo>
                  <a:lnTo>
                    <a:pt x="1843" y="1116"/>
                  </a:lnTo>
                  <a:lnTo>
                    <a:pt x="1547" y="1"/>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471;p36">
              <a:extLst>
                <a:ext uri="{FF2B5EF4-FFF2-40B4-BE49-F238E27FC236}">
                  <a16:creationId xmlns:a16="http://schemas.microsoft.com/office/drawing/2014/main" id="{DDDC8ACA-8E40-9273-2EB4-26B9ACA39FFC}"/>
                </a:ext>
              </a:extLst>
            </p:cNvPr>
            <p:cNvSpPr/>
            <p:nvPr/>
          </p:nvSpPr>
          <p:spPr>
            <a:xfrm>
              <a:off x="1458450" y="4033950"/>
              <a:ext cx="175775" cy="385825"/>
            </a:xfrm>
            <a:custGeom>
              <a:rect l="l" t="t" r="r" b="b"/>
              <a:pathLst>
                <a:path w="7031" h="15433" extrusionOk="0">
                  <a:moveTo>
                    <a:pt x="1" y="1"/>
                  </a:moveTo>
                  <a:lnTo>
                    <a:pt x="1" y="14196"/>
                  </a:lnTo>
                  <a:lnTo>
                    <a:pt x="7031" y="15432"/>
                  </a:lnTo>
                  <a:cubicBezTo>
                    <a:pt x="6090" y="13806"/>
                    <a:pt x="3375" y="8900"/>
                    <a:pt x="3657" y="6534"/>
                  </a:cubicBezTo>
                  <a:cubicBezTo>
                    <a:pt x="3899" y="4544"/>
                    <a:pt x="5176" y="2246"/>
                    <a:pt x="5915" y="1036"/>
                  </a:cubicBezTo>
                  <a:lnTo>
                    <a:pt x="1" y="1"/>
                  </a:lnTo>
                  <a:close/>
                </a:path>
              </a:pathLst>
            </a:custGeom>
            <a:solidFill>
              <a:srgbClr val="9AB3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472;p36">
              <a:extLst>
                <a:ext uri="{FF2B5EF4-FFF2-40B4-BE49-F238E27FC236}">
                  <a16:creationId xmlns:a16="http://schemas.microsoft.com/office/drawing/2014/main" id="{B0CD431A-65B6-9BDE-DAF8-E12377207B3E}"/>
                </a:ext>
              </a:extLst>
            </p:cNvPr>
            <p:cNvSpPr/>
            <p:nvPr/>
          </p:nvSpPr>
          <p:spPr>
            <a:xfrm>
              <a:off x="1708189" y="4144847"/>
              <a:ext cx="39262" cy="102525"/>
            </a:xfrm>
            <a:custGeom>
              <a:rect l="l" t="t" r="r" b="b"/>
              <a:pathLst>
                <a:path w="1520" h="4101" extrusionOk="0">
                  <a:moveTo>
                    <a:pt x="0" y="1"/>
                  </a:moveTo>
                  <a:lnTo>
                    <a:pt x="565" y="4047"/>
                  </a:lnTo>
                  <a:lnTo>
                    <a:pt x="1519" y="4101"/>
                  </a:lnTo>
                  <a:lnTo>
                    <a:pt x="1519" y="875"/>
                  </a:lnTo>
                  <a:lnTo>
                    <a:pt x="0" y="1"/>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473;p36">
              <a:extLst>
                <a:ext uri="{FF2B5EF4-FFF2-40B4-BE49-F238E27FC236}">
                  <a16:creationId xmlns:a16="http://schemas.microsoft.com/office/drawing/2014/main" id="{08401BB6-CEBE-7336-58B4-7BDB7AC9BB2C}"/>
                </a:ext>
              </a:extLst>
            </p:cNvPr>
            <p:cNvSpPr/>
            <p:nvPr/>
          </p:nvSpPr>
          <p:spPr>
            <a:xfrm>
              <a:off x="1633200" y="4141825"/>
              <a:ext cx="79350" cy="103875"/>
            </a:xfrm>
            <a:custGeom>
              <a:rect l="l" t="t" r="r" b="b"/>
              <a:pathLst>
                <a:path w="3174" h="4155" extrusionOk="0">
                  <a:moveTo>
                    <a:pt x="2568" y="1"/>
                  </a:moveTo>
                  <a:lnTo>
                    <a:pt x="1" y="418"/>
                  </a:lnTo>
                  <a:lnTo>
                    <a:pt x="579" y="4033"/>
                  </a:lnTo>
                  <a:lnTo>
                    <a:pt x="3173" y="4154"/>
                  </a:lnTo>
                  <a:lnTo>
                    <a:pt x="2568" y="1"/>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474;p36">
              <a:extLst>
                <a:ext uri="{FF2B5EF4-FFF2-40B4-BE49-F238E27FC236}">
                  <a16:creationId xmlns:a16="http://schemas.microsoft.com/office/drawing/2014/main" id="{BFFCA5B3-3BF2-40E6-2518-2D8FBB31510F}"/>
                </a:ext>
              </a:extLst>
            </p:cNvPr>
            <p:cNvSpPr/>
            <p:nvPr/>
          </p:nvSpPr>
          <p:spPr>
            <a:xfrm>
              <a:off x="1573016" y="4092776"/>
              <a:ext cx="123062" cy="57819"/>
            </a:xfrm>
            <a:custGeom>
              <a:rect l="l" t="t" r="r" b="b"/>
              <a:pathLst>
                <a:path w="4867" h="2313" extrusionOk="0">
                  <a:moveTo>
                    <a:pt x="1076" y="0"/>
                  </a:moveTo>
                  <a:cubicBezTo>
                    <a:pt x="699" y="672"/>
                    <a:pt x="296" y="1479"/>
                    <a:pt x="0" y="2312"/>
                  </a:cubicBezTo>
                  <a:lnTo>
                    <a:pt x="4866" y="1519"/>
                  </a:lnTo>
                  <a:lnTo>
                    <a:pt x="4705" y="417"/>
                  </a:lnTo>
                  <a:lnTo>
                    <a:pt x="1076" y="0"/>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475;p36">
              <a:extLst>
                <a:ext uri="{FF2B5EF4-FFF2-40B4-BE49-F238E27FC236}">
                  <a16:creationId xmlns:a16="http://schemas.microsoft.com/office/drawing/2014/main" id="{FAB143F9-1278-6D68-5393-C639A69D0F6E}"/>
                </a:ext>
              </a:extLst>
            </p:cNvPr>
            <p:cNvSpPr/>
            <p:nvPr/>
          </p:nvSpPr>
          <p:spPr>
            <a:xfrm>
              <a:off x="1559600" y="4153925"/>
              <a:ext cx="77650" cy="88750"/>
            </a:xfrm>
            <a:custGeom>
              <a:rect l="l" t="t" r="r" b="b"/>
              <a:pathLst>
                <a:path w="3106" h="3550" extrusionOk="0">
                  <a:moveTo>
                    <a:pt x="2515" y="1"/>
                  </a:moveTo>
                  <a:lnTo>
                    <a:pt x="404" y="350"/>
                  </a:lnTo>
                  <a:cubicBezTo>
                    <a:pt x="229" y="861"/>
                    <a:pt x="122" y="1385"/>
                    <a:pt x="55" y="1869"/>
                  </a:cubicBezTo>
                  <a:cubicBezTo>
                    <a:pt x="1" y="2299"/>
                    <a:pt x="68" y="2837"/>
                    <a:pt x="202" y="3428"/>
                  </a:cubicBezTo>
                  <a:lnTo>
                    <a:pt x="3106" y="3549"/>
                  </a:lnTo>
                  <a:lnTo>
                    <a:pt x="2515" y="1"/>
                  </a:lnTo>
                  <a:close/>
                </a:path>
              </a:pathLst>
            </a:custGeom>
            <a:solidFill>
              <a:srgbClr val="B9C5BC"/>
            </a:solidFill>
            <a:ln w="9525" cap="flat" cmpd="sng">
              <a:solidFill>
                <a:srgbClr val="B9C5B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476;p36">
              <a:extLst>
                <a:ext uri="{FF2B5EF4-FFF2-40B4-BE49-F238E27FC236}">
                  <a16:creationId xmlns:a16="http://schemas.microsoft.com/office/drawing/2014/main" id="{5549911F-4532-09E8-DF28-EC7CB690900F}"/>
                </a:ext>
              </a:extLst>
            </p:cNvPr>
            <p:cNvSpPr/>
            <p:nvPr/>
          </p:nvSpPr>
          <p:spPr>
            <a:xfrm>
              <a:off x="1724600" y="4256775"/>
              <a:ext cx="22225" cy="119300"/>
            </a:xfrm>
            <a:custGeom>
              <a:rect l="l" t="t" r="r" b="b"/>
              <a:pathLst>
                <a:path w="889" h="4772" extrusionOk="0">
                  <a:moveTo>
                    <a:pt x="1" y="0"/>
                  </a:moveTo>
                  <a:lnTo>
                    <a:pt x="686" y="4772"/>
                  </a:lnTo>
                  <a:lnTo>
                    <a:pt x="888" y="4745"/>
                  </a:lnTo>
                  <a:lnTo>
                    <a:pt x="888" y="54"/>
                  </a:lnTo>
                  <a:lnTo>
                    <a:pt x="1" y="0"/>
                  </a:lnTo>
                  <a:close/>
                </a:path>
              </a:pathLst>
            </a:custGeom>
            <a:solidFill>
              <a:srgbClr val="B9C5BC"/>
            </a:solidFill>
            <a:ln w="9525" cap="flat" cmpd="sng">
              <a:solidFill>
                <a:srgbClr val="B9C5B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477;p36">
              <a:extLst>
                <a:ext uri="{FF2B5EF4-FFF2-40B4-BE49-F238E27FC236}">
                  <a16:creationId xmlns:a16="http://schemas.microsoft.com/office/drawing/2014/main" id="{8A670E76-AB3E-0DF6-CED1-F5DB5B40ED2F}"/>
                </a:ext>
              </a:extLst>
            </p:cNvPr>
            <p:cNvSpPr/>
            <p:nvPr/>
          </p:nvSpPr>
          <p:spPr>
            <a:xfrm>
              <a:off x="1669089" y="4310518"/>
              <a:ext cx="62530" cy="77333"/>
            </a:xfrm>
            <a:custGeom>
              <a:rect l="l" t="t" r="r" b="b"/>
              <a:pathLst>
                <a:path w="2488" h="3093" extrusionOk="0">
                  <a:moveTo>
                    <a:pt x="2098" y="1"/>
                  </a:moveTo>
                  <a:lnTo>
                    <a:pt x="1" y="525"/>
                  </a:lnTo>
                  <a:lnTo>
                    <a:pt x="687" y="3092"/>
                  </a:lnTo>
                  <a:lnTo>
                    <a:pt x="2488" y="2716"/>
                  </a:lnTo>
                  <a:lnTo>
                    <a:pt x="2098" y="1"/>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478;p36">
              <a:extLst>
                <a:ext uri="{FF2B5EF4-FFF2-40B4-BE49-F238E27FC236}">
                  <a16:creationId xmlns:a16="http://schemas.microsoft.com/office/drawing/2014/main" id="{3C388915-0513-1017-ABD4-58632DFD2830}"/>
                </a:ext>
              </a:extLst>
            </p:cNvPr>
            <p:cNvSpPr/>
            <p:nvPr/>
          </p:nvSpPr>
          <p:spPr>
            <a:xfrm>
              <a:off x="1649976" y="4254075"/>
              <a:ext cx="69575" cy="58825"/>
            </a:xfrm>
            <a:custGeom>
              <a:rect l="l" t="t" r="r" b="b"/>
              <a:pathLst>
                <a:path w="2783" h="2353" extrusionOk="0">
                  <a:moveTo>
                    <a:pt x="0" y="0"/>
                  </a:moveTo>
                  <a:lnTo>
                    <a:pt x="619" y="2353"/>
                  </a:lnTo>
                  <a:lnTo>
                    <a:pt x="2783" y="1815"/>
                  </a:lnTo>
                  <a:lnTo>
                    <a:pt x="2541" y="95"/>
                  </a:lnTo>
                  <a:lnTo>
                    <a:pt x="0" y="0"/>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479;p36">
              <a:extLst>
                <a:ext uri="{FF2B5EF4-FFF2-40B4-BE49-F238E27FC236}">
                  <a16:creationId xmlns:a16="http://schemas.microsoft.com/office/drawing/2014/main" id="{A8C6AB51-B142-B146-B5BD-5B1E36180937}"/>
                </a:ext>
              </a:extLst>
            </p:cNvPr>
            <p:cNvSpPr/>
            <p:nvPr/>
          </p:nvSpPr>
          <p:spPr>
            <a:xfrm>
              <a:off x="1567675" y="4250725"/>
              <a:ext cx="88400" cy="78975"/>
            </a:xfrm>
            <a:custGeom>
              <a:rect l="l" t="t" r="r" b="b"/>
              <a:pathLst>
                <a:path w="3536" h="3159" extrusionOk="0">
                  <a:moveTo>
                    <a:pt x="0" y="0"/>
                  </a:moveTo>
                  <a:lnTo>
                    <a:pt x="0" y="0"/>
                  </a:lnTo>
                  <a:cubicBezTo>
                    <a:pt x="283" y="981"/>
                    <a:pt x="740" y="2110"/>
                    <a:pt x="1237" y="3159"/>
                  </a:cubicBezTo>
                  <a:lnTo>
                    <a:pt x="3536" y="2581"/>
                  </a:lnTo>
                  <a:lnTo>
                    <a:pt x="2864" y="108"/>
                  </a:lnTo>
                  <a:lnTo>
                    <a:pt x="0" y="0"/>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480;p36">
              <a:extLst>
                <a:ext uri="{FF2B5EF4-FFF2-40B4-BE49-F238E27FC236}">
                  <a16:creationId xmlns:a16="http://schemas.microsoft.com/office/drawing/2014/main" id="{2AE809D3-E12F-70EF-60F9-D989866698AD}"/>
                </a:ext>
              </a:extLst>
            </p:cNvPr>
            <p:cNvSpPr/>
            <p:nvPr/>
          </p:nvSpPr>
          <p:spPr>
            <a:xfrm>
              <a:off x="1603300" y="4326040"/>
              <a:ext cx="72950" cy="72600"/>
            </a:xfrm>
            <a:custGeom>
              <a:rect l="l" t="t" r="r" b="b"/>
              <a:pathLst>
                <a:path w="2918" h="2904" extrusionOk="0">
                  <a:moveTo>
                    <a:pt x="2232" y="0"/>
                  </a:moveTo>
                  <a:lnTo>
                    <a:pt x="0" y="538"/>
                  </a:lnTo>
                  <a:cubicBezTo>
                    <a:pt x="430" y="1438"/>
                    <a:pt x="887" y="2272"/>
                    <a:pt x="1237" y="2904"/>
                  </a:cubicBezTo>
                  <a:lnTo>
                    <a:pt x="2917" y="2554"/>
                  </a:lnTo>
                  <a:lnTo>
                    <a:pt x="2232" y="0"/>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481;p36">
              <a:extLst>
                <a:ext uri="{FF2B5EF4-FFF2-40B4-BE49-F238E27FC236}">
                  <a16:creationId xmlns:a16="http://schemas.microsoft.com/office/drawing/2014/main" id="{8A393EC2-4C3A-2E08-002E-CFACF634F188}"/>
                </a:ext>
              </a:extLst>
            </p:cNvPr>
            <p:cNvSpPr/>
            <p:nvPr/>
          </p:nvSpPr>
          <p:spPr>
            <a:xfrm>
              <a:off x="1542800" y="4059175"/>
              <a:ext cx="204025" cy="379750"/>
            </a:xfrm>
            <a:custGeom>
              <a:rect l="l" t="t" r="r" b="b"/>
              <a:pathLst>
                <a:path w="8161" h="15190" extrusionOk="0">
                  <a:moveTo>
                    <a:pt x="2313" y="1344"/>
                  </a:moveTo>
                  <a:lnTo>
                    <a:pt x="5942" y="1761"/>
                  </a:lnTo>
                  <a:lnTo>
                    <a:pt x="6103" y="2850"/>
                  </a:lnTo>
                  <a:lnTo>
                    <a:pt x="1224" y="3643"/>
                  </a:lnTo>
                  <a:cubicBezTo>
                    <a:pt x="1547" y="2823"/>
                    <a:pt x="1950" y="2016"/>
                    <a:pt x="2313" y="1344"/>
                  </a:cubicBezTo>
                  <a:close/>
                  <a:moveTo>
                    <a:pt x="3187" y="3777"/>
                  </a:moveTo>
                  <a:lnTo>
                    <a:pt x="3765" y="7326"/>
                  </a:lnTo>
                  <a:lnTo>
                    <a:pt x="861" y="7205"/>
                  </a:lnTo>
                  <a:cubicBezTo>
                    <a:pt x="727" y="6614"/>
                    <a:pt x="673" y="6076"/>
                    <a:pt x="727" y="5646"/>
                  </a:cubicBezTo>
                  <a:cubicBezTo>
                    <a:pt x="767" y="5148"/>
                    <a:pt x="901" y="4651"/>
                    <a:pt x="1076" y="4127"/>
                  </a:cubicBezTo>
                  <a:lnTo>
                    <a:pt x="3187" y="3777"/>
                  </a:lnTo>
                  <a:close/>
                  <a:moveTo>
                    <a:pt x="6184" y="3307"/>
                  </a:moveTo>
                  <a:lnTo>
                    <a:pt x="6789" y="7460"/>
                  </a:lnTo>
                  <a:lnTo>
                    <a:pt x="4195" y="7353"/>
                  </a:lnTo>
                  <a:lnTo>
                    <a:pt x="3617" y="3724"/>
                  </a:lnTo>
                  <a:lnTo>
                    <a:pt x="6184" y="3307"/>
                  </a:lnTo>
                  <a:close/>
                  <a:moveTo>
                    <a:pt x="4289" y="7796"/>
                  </a:moveTo>
                  <a:lnTo>
                    <a:pt x="6829" y="7891"/>
                  </a:lnTo>
                  <a:lnTo>
                    <a:pt x="7085" y="9611"/>
                  </a:lnTo>
                  <a:lnTo>
                    <a:pt x="4921" y="10149"/>
                  </a:lnTo>
                  <a:lnTo>
                    <a:pt x="4289" y="7796"/>
                  </a:lnTo>
                  <a:close/>
                  <a:moveTo>
                    <a:pt x="995" y="7662"/>
                  </a:moveTo>
                  <a:lnTo>
                    <a:pt x="3859" y="7770"/>
                  </a:lnTo>
                  <a:lnTo>
                    <a:pt x="4531" y="10243"/>
                  </a:lnTo>
                  <a:lnTo>
                    <a:pt x="2232" y="10808"/>
                  </a:lnTo>
                  <a:cubicBezTo>
                    <a:pt x="1735" y="9772"/>
                    <a:pt x="1264" y="8643"/>
                    <a:pt x="995" y="7662"/>
                  </a:cubicBezTo>
                  <a:close/>
                  <a:moveTo>
                    <a:pt x="7179" y="10055"/>
                  </a:moveTo>
                  <a:lnTo>
                    <a:pt x="7555" y="12770"/>
                  </a:lnTo>
                  <a:lnTo>
                    <a:pt x="5741" y="13146"/>
                  </a:lnTo>
                  <a:lnTo>
                    <a:pt x="5055" y="10579"/>
                  </a:lnTo>
                  <a:lnTo>
                    <a:pt x="7179" y="10055"/>
                  </a:lnTo>
                  <a:close/>
                  <a:moveTo>
                    <a:pt x="4638" y="10673"/>
                  </a:moveTo>
                  <a:lnTo>
                    <a:pt x="5324" y="13227"/>
                  </a:lnTo>
                  <a:lnTo>
                    <a:pt x="3657" y="13604"/>
                  </a:lnTo>
                  <a:cubicBezTo>
                    <a:pt x="3307" y="12985"/>
                    <a:pt x="2850" y="12138"/>
                    <a:pt x="2420" y="11238"/>
                  </a:cubicBezTo>
                  <a:lnTo>
                    <a:pt x="4638" y="10673"/>
                  </a:lnTo>
                  <a:close/>
                  <a:moveTo>
                    <a:pt x="2541" y="0"/>
                  </a:moveTo>
                  <a:cubicBezTo>
                    <a:pt x="1775" y="1210"/>
                    <a:pt x="525" y="3508"/>
                    <a:pt x="283" y="5484"/>
                  </a:cubicBezTo>
                  <a:cubicBezTo>
                    <a:pt x="1" y="7877"/>
                    <a:pt x="2716" y="12770"/>
                    <a:pt x="3657" y="14397"/>
                  </a:cubicBezTo>
                  <a:lnTo>
                    <a:pt x="4181" y="14477"/>
                  </a:lnTo>
                  <a:cubicBezTo>
                    <a:pt x="4114" y="14343"/>
                    <a:pt x="4020" y="14182"/>
                    <a:pt x="3899" y="13980"/>
                  </a:cubicBezTo>
                  <a:lnTo>
                    <a:pt x="5458" y="13644"/>
                  </a:lnTo>
                  <a:lnTo>
                    <a:pt x="5767" y="14746"/>
                  </a:lnTo>
                  <a:lnTo>
                    <a:pt x="6211" y="14827"/>
                  </a:lnTo>
                  <a:lnTo>
                    <a:pt x="6211" y="14827"/>
                  </a:lnTo>
                  <a:lnTo>
                    <a:pt x="5862" y="13550"/>
                  </a:lnTo>
                  <a:lnTo>
                    <a:pt x="7609" y="13187"/>
                  </a:lnTo>
                  <a:lnTo>
                    <a:pt x="7891" y="15136"/>
                  </a:lnTo>
                  <a:lnTo>
                    <a:pt x="8160" y="15190"/>
                  </a:lnTo>
                  <a:lnTo>
                    <a:pt x="8160" y="14061"/>
                  </a:lnTo>
                  <a:lnTo>
                    <a:pt x="8026" y="13133"/>
                  </a:lnTo>
                  <a:lnTo>
                    <a:pt x="8160" y="13106"/>
                  </a:lnTo>
                  <a:lnTo>
                    <a:pt x="8160" y="12649"/>
                  </a:lnTo>
                  <a:lnTo>
                    <a:pt x="7958" y="12676"/>
                  </a:lnTo>
                  <a:lnTo>
                    <a:pt x="7273" y="7904"/>
                  </a:lnTo>
                  <a:lnTo>
                    <a:pt x="8160" y="7958"/>
                  </a:lnTo>
                  <a:lnTo>
                    <a:pt x="8160" y="7528"/>
                  </a:lnTo>
                  <a:lnTo>
                    <a:pt x="7206" y="7460"/>
                  </a:lnTo>
                  <a:lnTo>
                    <a:pt x="6614" y="3401"/>
                  </a:lnTo>
                  <a:lnTo>
                    <a:pt x="8160" y="4275"/>
                  </a:lnTo>
                  <a:lnTo>
                    <a:pt x="8160" y="3804"/>
                  </a:lnTo>
                  <a:lnTo>
                    <a:pt x="6547" y="2904"/>
                  </a:lnTo>
                  <a:lnTo>
                    <a:pt x="6238" y="645"/>
                  </a:lnTo>
                  <a:lnTo>
                    <a:pt x="5794" y="565"/>
                  </a:lnTo>
                  <a:lnTo>
                    <a:pt x="5902" y="1290"/>
                  </a:lnTo>
                  <a:lnTo>
                    <a:pt x="2555" y="901"/>
                  </a:lnTo>
                  <a:cubicBezTo>
                    <a:pt x="2743" y="578"/>
                    <a:pt x="2904" y="309"/>
                    <a:pt x="3039" y="81"/>
                  </a:cubicBezTo>
                  <a:lnTo>
                    <a:pt x="2541" y="0"/>
                  </a:lnTo>
                  <a:close/>
                </a:path>
              </a:pathLst>
            </a:custGeom>
            <a:solidFill>
              <a:srgbClr val="FDEADF"/>
            </a:solidFill>
            <a:ln w="9525" cap="flat" cmpd="sng">
              <a:solidFill>
                <a:srgbClr val="FDEAD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482;p36">
              <a:extLst>
                <a:ext uri="{FF2B5EF4-FFF2-40B4-BE49-F238E27FC236}">
                  <a16:creationId xmlns:a16="http://schemas.microsoft.com/office/drawing/2014/main" id="{28CC9566-6A1E-E406-76FF-E272610ED0CE}"/>
                </a:ext>
              </a:extLst>
            </p:cNvPr>
            <p:cNvSpPr/>
            <p:nvPr/>
          </p:nvSpPr>
          <p:spPr>
            <a:xfrm>
              <a:off x="1743425" y="4386825"/>
              <a:ext cx="3400" cy="24550"/>
            </a:xfrm>
            <a:custGeom>
              <a:rect l="l" t="t" r="r" b="b"/>
              <a:pathLst>
                <a:path w="136" h="982" extrusionOk="0">
                  <a:moveTo>
                    <a:pt x="135" y="0"/>
                  </a:moveTo>
                  <a:lnTo>
                    <a:pt x="1" y="27"/>
                  </a:lnTo>
                  <a:lnTo>
                    <a:pt x="135" y="981"/>
                  </a:lnTo>
                  <a:lnTo>
                    <a:pt x="135" y="0"/>
                  </a:lnTo>
                  <a:close/>
                </a:path>
              </a:pathLst>
            </a:custGeom>
            <a:solidFill>
              <a:srgbClr val="DFDBD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483;p36">
              <a:extLst>
                <a:ext uri="{FF2B5EF4-FFF2-40B4-BE49-F238E27FC236}">
                  <a16:creationId xmlns:a16="http://schemas.microsoft.com/office/drawing/2014/main" id="{3A07C6FD-933A-2995-4082-C92E93EE5720}"/>
                </a:ext>
              </a:extLst>
            </p:cNvPr>
            <p:cNvSpPr/>
            <p:nvPr/>
          </p:nvSpPr>
          <p:spPr>
            <a:xfrm>
              <a:off x="1990425" y="4105500"/>
              <a:ext cx="171425" cy="181875"/>
            </a:xfrm>
            <a:custGeom>
              <a:rect l="l" t="t" r="r" b="b"/>
              <a:pathLst>
                <a:path w="6857" h="7275" extrusionOk="0">
                  <a:moveTo>
                    <a:pt x="1448" y="0"/>
                  </a:moveTo>
                  <a:cubicBezTo>
                    <a:pt x="1238" y="0"/>
                    <a:pt x="1027" y="75"/>
                    <a:pt x="834" y="271"/>
                  </a:cubicBezTo>
                  <a:cubicBezTo>
                    <a:pt x="1" y="1091"/>
                    <a:pt x="2810" y="2570"/>
                    <a:pt x="2810" y="2570"/>
                  </a:cubicBezTo>
                  <a:cubicBezTo>
                    <a:pt x="2810" y="2570"/>
                    <a:pt x="4934" y="7274"/>
                    <a:pt x="6023" y="7274"/>
                  </a:cubicBezTo>
                  <a:cubicBezTo>
                    <a:pt x="6856" y="7274"/>
                    <a:pt x="6776" y="6105"/>
                    <a:pt x="6708" y="5648"/>
                  </a:cubicBezTo>
                  <a:cubicBezTo>
                    <a:pt x="6453" y="3994"/>
                    <a:pt x="5055" y="2932"/>
                    <a:pt x="3953" y="1803"/>
                  </a:cubicBezTo>
                  <a:cubicBezTo>
                    <a:pt x="3953" y="1803"/>
                    <a:pt x="3334" y="580"/>
                    <a:pt x="2810" y="69"/>
                  </a:cubicBezTo>
                  <a:lnTo>
                    <a:pt x="2810" y="795"/>
                  </a:lnTo>
                  <a:cubicBezTo>
                    <a:pt x="2810" y="795"/>
                    <a:pt x="2133" y="0"/>
                    <a:pt x="1448" y="0"/>
                  </a:cubicBezTo>
                  <a:close/>
                </a:path>
              </a:pathLst>
            </a:custGeom>
            <a:solidFill>
              <a:srgbClr val="F292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484;p36">
              <a:extLst>
                <a:ext uri="{FF2B5EF4-FFF2-40B4-BE49-F238E27FC236}">
                  <a16:creationId xmlns:a16="http://schemas.microsoft.com/office/drawing/2014/main" id="{DD390C6A-7759-43D3-1C32-0EE4BE6BC830}"/>
                </a:ext>
              </a:extLst>
            </p:cNvPr>
            <p:cNvSpPr/>
            <p:nvPr/>
          </p:nvSpPr>
          <p:spPr>
            <a:xfrm>
              <a:off x="1285725" y="4079125"/>
              <a:ext cx="210400" cy="180625"/>
            </a:xfrm>
            <a:custGeom>
              <a:rect l="l" t="t" r="r" b="b"/>
              <a:pathLst>
                <a:path w="8416" h="7225" extrusionOk="0">
                  <a:moveTo>
                    <a:pt x="7081" y="0"/>
                  </a:moveTo>
                  <a:cubicBezTo>
                    <a:pt x="6471" y="0"/>
                    <a:pt x="5915" y="721"/>
                    <a:pt x="5915" y="721"/>
                  </a:cubicBezTo>
                  <a:lnTo>
                    <a:pt x="5915" y="9"/>
                  </a:lnTo>
                  <a:cubicBezTo>
                    <a:pt x="5404" y="492"/>
                    <a:pt x="5310" y="1890"/>
                    <a:pt x="5310" y="1890"/>
                  </a:cubicBezTo>
                  <a:cubicBezTo>
                    <a:pt x="5310" y="1890"/>
                    <a:pt x="0" y="5990"/>
                    <a:pt x="1896" y="7079"/>
                  </a:cubicBezTo>
                  <a:cubicBezTo>
                    <a:pt x="2065" y="7179"/>
                    <a:pt x="2238" y="7224"/>
                    <a:pt x="2412" y="7224"/>
                  </a:cubicBezTo>
                  <a:cubicBezTo>
                    <a:pt x="4190" y="7224"/>
                    <a:pt x="6130" y="2509"/>
                    <a:pt x="6130" y="2509"/>
                  </a:cubicBezTo>
                  <a:cubicBezTo>
                    <a:pt x="6130" y="2509"/>
                    <a:pt x="8415" y="1030"/>
                    <a:pt x="7649" y="251"/>
                  </a:cubicBezTo>
                  <a:cubicBezTo>
                    <a:pt x="7465" y="69"/>
                    <a:pt x="7270" y="0"/>
                    <a:pt x="7081" y="0"/>
                  </a:cubicBezTo>
                  <a:close/>
                </a:path>
              </a:pathLst>
            </a:custGeom>
            <a:solidFill>
              <a:srgbClr val="F292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485;p36">
              <a:extLst>
                <a:ext uri="{FF2B5EF4-FFF2-40B4-BE49-F238E27FC236}">
                  <a16:creationId xmlns:a16="http://schemas.microsoft.com/office/drawing/2014/main" id="{64F9C9FB-BA7B-D5E1-3E76-BBFD2B43EE8F}"/>
                </a:ext>
              </a:extLst>
            </p:cNvPr>
            <p:cNvSpPr/>
            <p:nvPr/>
          </p:nvSpPr>
          <p:spPr>
            <a:xfrm>
              <a:off x="1801575" y="3918350"/>
              <a:ext cx="96475" cy="102525"/>
            </a:xfrm>
            <a:custGeom>
              <a:rect l="l" t="t" r="r" b="b"/>
              <a:pathLst>
                <a:path w="3859" h="4101" extrusionOk="0">
                  <a:moveTo>
                    <a:pt x="3858" y="1"/>
                  </a:moveTo>
                  <a:cubicBezTo>
                    <a:pt x="2514" y="1157"/>
                    <a:pt x="1210" y="942"/>
                    <a:pt x="1210" y="942"/>
                  </a:cubicBezTo>
                  <a:cubicBezTo>
                    <a:pt x="1210" y="942"/>
                    <a:pt x="1533" y="1815"/>
                    <a:pt x="565" y="2178"/>
                  </a:cubicBezTo>
                  <a:cubicBezTo>
                    <a:pt x="403" y="2246"/>
                    <a:pt x="202" y="2299"/>
                    <a:pt x="0" y="2367"/>
                  </a:cubicBezTo>
                  <a:lnTo>
                    <a:pt x="1761" y="4101"/>
                  </a:lnTo>
                  <a:cubicBezTo>
                    <a:pt x="2957" y="3657"/>
                    <a:pt x="3858" y="1627"/>
                    <a:pt x="3858" y="1"/>
                  </a:cubicBezTo>
                  <a:close/>
                </a:path>
              </a:pathLst>
            </a:custGeom>
            <a:solidFill>
              <a:srgbClr val="F0B0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486;p36">
              <a:extLst>
                <a:ext uri="{FF2B5EF4-FFF2-40B4-BE49-F238E27FC236}">
                  <a16:creationId xmlns:a16="http://schemas.microsoft.com/office/drawing/2014/main" id="{75BF0450-7E48-F88A-9A06-1B79312C2A8E}"/>
                </a:ext>
              </a:extLst>
            </p:cNvPr>
            <p:cNvSpPr/>
            <p:nvPr/>
          </p:nvSpPr>
          <p:spPr>
            <a:xfrm>
              <a:off x="1542800" y="3864600"/>
              <a:ext cx="27575" cy="32600"/>
            </a:xfrm>
            <a:custGeom>
              <a:rect l="l" t="t" r="r" b="b"/>
              <a:pathLst>
                <a:path w="1103" h="1304" extrusionOk="0">
                  <a:moveTo>
                    <a:pt x="364" y="1304"/>
                  </a:moveTo>
                  <a:cubicBezTo>
                    <a:pt x="364" y="1304"/>
                    <a:pt x="1" y="1223"/>
                    <a:pt x="1" y="618"/>
                  </a:cubicBezTo>
                  <a:cubicBezTo>
                    <a:pt x="1" y="0"/>
                    <a:pt x="1103" y="470"/>
                    <a:pt x="364" y="1304"/>
                  </a:cubicBezTo>
                  <a:close/>
                </a:path>
              </a:pathLst>
            </a:custGeom>
            <a:solidFill>
              <a:srgbClr val="F0B0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487;p36">
              <a:extLst>
                <a:ext uri="{FF2B5EF4-FFF2-40B4-BE49-F238E27FC236}">
                  <a16:creationId xmlns:a16="http://schemas.microsoft.com/office/drawing/2014/main" id="{77794BBA-EB4E-CFBF-29C4-ACCEC1C08B65}"/>
                </a:ext>
              </a:extLst>
            </p:cNvPr>
            <p:cNvSpPr/>
            <p:nvPr/>
          </p:nvSpPr>
          <p:spPr>
            <a:xfrm>
              <a:off x="1876850" y="3847775"/>
              <a:ext cx="29600" cy="34975"/>
            </a:xfrm>
            <a:custGeom>
              <a:rect l="l" t="t" r="r" b="b"/>
              <a:pathLst>
                <a:path w="1184" h="1399" extrusionOk="0">
                  <a:moveTo>
                    <a:pt x="780" y="1399"/>
                  </a:moveTo>
                  <a:cubicBezTo>
                    <a:pt x="780" y="1399"/>
                    <a:pt x="1183" y="1291"/>
                    <a:pt x="1183" y="660"/>
                  </a:cubicBezTo>
                  <a:cubicBezTo>
                    <a:pt x="1183" y="1"/>
                    <a:pt x="0" y="485"/>
                    <a:pt x="780" y="1399"/>
                  </a:cubicBezTo>
                  <a:close/>
                </a:path>
              </a:pathLst>
            </a:custGeom>
            <a:solidFill>
              <a:srgbClr val="F0B0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488;p36">
              <a:extLst>
                <a:ext uri="{FF2B5EF4-FFF2-40B4-BE49-F238E27FC236}">
                  <a16:creationId xmlns:a16="http://schemas.microsoft.com/office/drawing/2014/main" id="{B5A8A748-091C-6680-EFB6-59587CBDD91A}"/>
                </a:ext>
              </a:extLst>
            </p:cNvPr>
            <p:cNvSpPr/>
            <p:nvPr/>
          </p:nvSpPr>
          <p:spPr>
            <a:xfrm>
              <a:off x="1618425" y="3890125"/>
              <a:ext cx="24875" cy="41700"/>
            </a:xfrm>
            <a:custGeom>
              <a:rect l="l" t="t" r="r" b="b"/>
              <a:pathLst>
                <a:path w="995" h="1668" extrusionOk="0">
                  <a:moveTo>
                    <a:pt x="551" y="1"/>
                  </a:moveTo>
                  <a:cubicBezTo>
                    <a:pt x="551" y="1"/>
                    <a:pt x="995" y="1667"/>
                    <a:pt x="0" y="1318"/>
                  </a:cubicBezTo>
                </a:path>
              </a:pathLst>
            </a:custGeom>
            <a:solidFill>
              <a:srgbClr val="F0B0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489;p36">
              <a:extLst>
                <a:ext uri="{FF2B5EF4-FFF2-40B4-BE49-F238E27FC236}">
                  <a16:creationId xmlns:a16="http://schemas.microsoft.com/office/drawing/2014/main" id="{4E121B7C-2596-3465-B677-7FB39E90FA8D}"/>
                </a:ext>
              </a:extLst>
            </p:cNvPr>
            <p:cNvSpPr/>
            <p:nvPr/>
          </p:nvSpPr>
          <p:spPr>
            <a:xfrm>
              <a:off x="1790150" y="3864600"/>
              <a:ext cx="30250" cy="40675"/>
            </a:xfrm>
            <a:custGeom>
              <a:rect l="l" t="t" r="r" b="b"/>
              <a:pathLst>
                <a:path w="1210" h="1627" extrusionOk="0">
                  <a:moveTo>
                    <a:pt x="1143" y="0"/>
                  </a:moveTo>
                  <a:cubicBezTo>
                    <a:pt x="1143" y="0"/>
                    <a:pt x="0" y="1613"/>
                    <a:pt x="1210" y="1627"/>
                  </a:cubicBezTo>
                </a:path>
              </a:pathLst>
            </a:custGeom>
            <a:solidFill>
              <a:srgbClr val="F0B0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cxnSp>
        <p:nvCxnSpPr>
          <p:cNvPr id="81" name="Google Shape;490;p36">
            <a:extLst>
              <a:ext uri="{FF2B5EF4-FFF2-40B4-BE49-F238E27FC236}">
                <a16:creationId xmlns:a16="http://schemas.microsoft.com/office/drawing/2014/main" id="{467785F7-E381-B4B8-BB24-797C1F129C26}"/>
              </a:ext>
            </a:extLst>
          </p:cNvPr>
          <p:cNvCxnSpPr/>
          <p:nvPr/>
        </p:nvCxnSpPr>
        <p:spPr>
          <a:xfrm>
            <a:off x="4502175" y="1829993"/>
            <a:ext cx="4118100" cy="0"/>
          </a:xfrm>
          <a:prstGeom prst="straightConnector1">
            <a:avLst/>
          </a:prstGeom>
          <a:noFill/>
          <a:ln w="28575" cap="flat" cmpd="sng">
            <a:solidFill>
              <a:srgbClr val="11224E"/>
            </a:solidFill>
            <a:prstDash val="solid"/>
            <a:round/>
            <a:headEnd type="none" w="med" len="med"/>
            <a:tailEnd type="none" w="med" len="med"/>
          </a:ln>
        </p:spPr>
      </p:cxnSp>
      <p:sp>
        <p:nvSpPr>
          <p:cNvPr id="82" name="Google Shape;491;p36">
            <a:extLst>
              <a:ext uri="{FF2B5EF4-FFF2-40B4-BE49-F238E27FC236}">
                <a16:creationId xmlns:a16="http://schemas.microsoft.com/office/drawing/2014/main" id="{240596B9-6BDE-1ED9-46E3-F8A46039109A}"/>
              </a:ext>
            </a:extLst>
          </p:cNvPr>
          <p:cNvSpPr txBox="1"/>
          <p:nvPr/>
        </p:nvSpPr>
        <p:spPr>
          <a:xfrm>
            <a:off x="4378575" y="2464252"/>
            <a:ext cx="4241700" cy="388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ctr" rtl="0">
              <a:lnSpc>
                <a:spcPct val="100000"/>
              </a:lnSpc>
              <a:spcBef>
                <a:spcPct val="0"/>
              </a:spcBef>
              <a:spcAft>
                <a:spcPct val="0"/>
              </a:spcAft>
              <a:buClr>
                <a:schemeClr val="lt1"/>
              </a:buClr>
              <a:buSzPts val="5200"/>
              <a:buFont typeface="Limelight"/>
              <a:buNone/>
              <a:defRPr sz="1600" b="0" i="0" u="none" strike="noStrike" cap="none">
                <a:solidFill>
                  <a:schemeClr val="lt1"/>
                </a:solidFill>
                <a:latin typeface="Raleway"/>
                <a:ea typeface="Raleway"/>
                <a:cs typeface="Raleway"/>
                <a:sym typeface="Raleway"/>
              </a:defRPr>
            </a:lvl1pPr>
            <a:lvl2pPr marR="0" lvl="1"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2pPr>
            <a:lvl3pPr marR="0" lvl="2"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3pPr>
            <a:lvl4pPr marR="0" lvl="3"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4pPr>
            <a:lvl5pPr marR="0" lvl="4"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5pPr>
            <a:lvl6pPr marR="0" lvl="5"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6pPr>
            <a:lvl7pPr marR="0" lvl="6"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7pPr>
            <a:lvl8pPr marR="0" lvl="7"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8pPr>
            <a:lvl9pPr marR="0" lvl="8"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9pPr>
          </a:lstStyle>
          <a:p>
            <a:pPr marL="0" marR="0" lvl="0" indent="0" algn="ctr" defTabSz="914400" rtl="0" eaLnBrk="1" fontAlgn="auto" latinLnBrk="0" hangingPunct="1">
              <a:lnSpc>
                <a:spcPct val="100000"/>
              </a:lnSpc>
              <a:spcBef>
                <a:spcPct val="0"/>
              </a:spcBef>
              <a:spcAft>
                <a:spcPct val="0"/>
              </a:spcAft>
              <a:buClr>
                <a:srgbClr val="FFFFFF"/>
              </a:buClr>
              <a:buSzPts val="5200"/>
              <a:buFont typeface="Limelight"/>
              <a:buNone/>
              <a:defRPr/>
            </a:pPr>
            <a:r>
              <a:rPr lang="en-US" sz="6600">
                <a:solidFill>
                  <a:srgbClr val="FFFFFF"/>
                </a:solidFill>
                <a:latin typeface="Times New Roman" panose="02020603050405020304" pitchFamily="18" charset="0"/>
                <a:cs typeface="Times New Roman" panose="02020603050405020304" pitchFamily="18" charset="0"/>
              </a:rPr>
              <a:t>Khám phá văn bản</a:t>
            </a:r>
            <a:endParaRPr kumimoji="0" lang="en-US" sz="6600" b="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Raleway"/>
            </a:endParaRPr>
          </a:p>
        </p:txBody>
      </p:sp>
      <p:sp>
        <p:nvSpPr>
          <p:cNvPr id="83" name="Google Shape;492;p36">
            <a:extLst>
              <a:ext uri="{FF2B5EF4-FFF2-40B4-BE49-F238E27FC236}">
                <a16:creationId xmlns:a16="http://schemas.microsoft.com/office/drawing/2014/main" id="{BB88D166-239C-4A6B-9640-DB70047FC5D3}"/>
              </a:ext>
            </a:extLst>
          </p:cNvPr>
          <p:cNvSpPr txBox="1"/>
          <p:nvPr/>
        </p:nvSpPr>
        <p:spPr>
          <a:xfrm>
            <a:off x="4502175" y="773513"/>
            <a:ext cx="4118100" cy="1272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ctr" rtl="0">
              <a:lnSpc>
                <a:spcPct val="90000"/>
              </a:lnSpc>
              <a:spcBef>
                <a:spcPct val="0"/>
              </a:spcBef>
              <a:spcAft>
                <a:spcPct val="0"/>
              </a:spcAft>
              <a:buClr>
                <a:schemeClr val="lt1"/>
              </a:buClr>
              <a:buSzPts val="5200"/>
              <a:buFont typeface="Limelight"/>
              <a:buNone/>
              <a:defRPr sz="5800" b="1" i="0" u="none" strike="noStrike" cap="none">
                <a:solidFill>
                  <a:schemeClr val="lt1"/>
                </a:solidFill>
                <a:latin typeface="Limelight"/>
                <a:ea typeface="Limelight"/>
                <a:cs typeface="Limelight"/>
                <a:sym typeface="Limelight"/>
              </a:defRPr>
            </a:lvl1pPr>
            <a:lvl2pPr marR="0" lvl="1"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2pPr>
            <a:lvl3pPr marR="0" lvl="2"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3pPr>
            <a:lvl4pPr marR="0" lvl="3"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4pPr>
            <a:lvl5pPr marR="0" lvl="4"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5pPr>
            <a:lvl6pPr marR="0" lvl="5"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6pPr>
            <a:lvl7pPr marR="0" lvl="6"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7pPr>
            <a:lvl8pPr marR="0" lvl="7"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8pPr>
            <a:lvl9pPr marR="0" lvl="8"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9pPr>
          </a:lstStyle>
          <a:p>
            <a:pPr marL="0" marR="0" lvl="0" indent="0" algn="ctr" defTabSz="914400" rtl="0" eaLnBrk="1" fontAlgn="auto" latinLnBrk="0" hangingPunct="1">
              <a:lnSpc>
                <a:spcPct val="90000"/>
              </a:lnSpc>
              <a:spcBef>
                <a:spcPct val="0"/>
              </a:spcBef>
              <a:spcAft>
                <a:spcPct val="0"/>
              </a:spcAft>
              <a:buClr>
                <a:srgbClr val="FFFFFF"/>
              </a:buClr>
              <a:buSzPts val="5200"/>
              <a:buFont typeface="Limelight"/>
              <a:buNone/>
              <a:defRPr/>
            </a:pPr>
            <a:r>
              <a:rPr kumimoji="0" lang="en-US" sz="4800" b="1"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Limelight"/>
              </a:rPr>
              <a:t>II</a:t>
            </a:r>
          </a:p>
        </p:txBody>
      </p:sp>
    </p:spTree>
    <p:extLst>
      <p:ext uri="{BB962C8B-B14F-4D97-AF65-F5344CB8AC3E}">
        <p14:creationId xmlns:p14="http://schemas.microsoft.com/office/powerpoint/2010/main" val="19673440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par>
                                <p:cTn id="17" presetID="14"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nodeType="with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randombar(horizontal)">
                                      <p:cBhvr>
                                        <p:cTn id="22" dur="500"/>
                                        <p:tgtEl>
                                          <p:spTgt spid="8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82"/>
                                        </p:tgtEl>
                                        <p:attrNameLst>
                                          <p:attrName>style.visibility</p:attrName>
                                        </p:attrNameLst>
                                      </p:cBhvr>
                                      <p:to>
                                        <p:strVal val="visible"/>
                                      </p:to>
                                    </p:set>
                                    <p:animEffect transition="in" filter="randombar(horizontal)">
                                      <p:cBhvr>
                                        <p:cTn id="25" dur="500"/>
                                        <p:tgtEl>
                                          <p:spTgt spid="8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83"/>
                                        </p:tgtEl>
                                        <p:attrNameLst>
                                          <p:attrName>style.visibility</p:attrName>
                                        </p:attrNameLst>
                                      </p:cBhvr>
                                      <p:to>
                                        <p:strVal val="visible"/>
                                      </p:to>
                                    </p:set>
                                    <p:animEffect transition="in" filter="randombar(horizontal)">
                                      <p:cBhvr>
                                        <p:cTn id="28"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1"/>
      <p:bldP spid="19" grpId="2"/>
      <p:bldP spid="82" grpId="3"/>
      <p:bldP spid="83" grpId="4"/>
    </p:bldLst>
  </p:timing>
</p:sld>
</file>

<file path=ppt/slides/slide2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1244"/>
        <p:cNvGrpSpPr/>
        <p:nvPr/>
      </p:nvGrpSpPr>
      <p:grpSpPr>
        <a:xfrm>
          <a:off x="0" y="0"/>
          <a:ext cx="0" cy="0"/>
        </a:xfrm>
      </p:grpSpPr>
      <p:sp>
        <p:nvSpPr>
          <p:cNvPr id="1246" name="Google Shape;1246;p41"/>
          <p:cNvSpPr txBox="1">
            <a:spLocks noGrp="1"/>
          </p:cNvSpPr>
          <p:nvPr>
            <p:ph type="title"/>
          </p:nvPr>
        </p:nvSpPr>
        <p:spPr>
          <a:xfrm>
            <a:off x="898418" y="276446"/>
            <a:ext cx="7704000" cy="572700"/>
          </a:xfrm>
          <a:prstGeom prst="rect">
            <a:avLst/>
          </a:prstGeom>
        </p:spPr>
        <p:txBody>
          <a:bodyPr spcFirstLastPara="1" wrap="square" lIns="91425" tIns="91425" rIns="91425" bIns="91425" anchor="t" anchorCtr="0">
            <a:noAutofit/>
          </a:bodyPr>
          <a:lstStyle/>
          <a:p>
            <a:r>
              <a:rPr lang="en">
                <a:latin typeface="Times New Roman" panose="02020603050405020304" pitchFamily="18" charset="0"/>
                <a:cs typeface="Times New Roman" panose="02020603050405020304" pitchFamily="18" charset="0"/>
              </a:rPr>
              <a:t>1. </a:t>
            </a:r>
            <a:r>
              <a:rPr lang="en-US" b="1">
                <a:effectLst/>
                <a:latin typeface="Times New Roman" panose="02020603050405020304" pitchFamily="18" charset="0"/>
                <a:ea typeface="Calibri" panose="020f0502020204030204" pitchFamily="34" charset="0"/>
                <a:cs typeface="Times New Roman" panose="02020603050405020304" pitchFamily="18" charset="0"/>
              </a:rPr>
              <a:t>Cách mở đầu</a:t>
            </a:r>
            <a:r>
              <a:rPr lang="vi-VN" b="1">
                <a:effectLst/>
                <a:latin typeface="Times New Roman" panose="02020603050405020304" pitchFamily="18" charset="0"/>
                <a:ea typeface="Calibri" panose="020f0502020204030204" pitchFamily="34" charset="0"/>
                <a:cs typeface="Times New Roman" panose="02020603050405020304" pitchFamily="18" charset="0"/>
              </a:rPr>
              <a:t> câu chuyện và vấn đề bàn bạc</a:t>
            </a:r>
            <a:br>
              <a:rPr lang="en-US">
                <a:effectLst/>
                <a:latin typeface="Calibri" panose="020f0502020204030204" pitchFamily="34" charset="0"/>
                <a:ea typeface="Calibri" panose="020f0502020204030204" pitchFamily="34" charset="0"/>
                <a:cs typeface="Times New Roman" panose="02020603050405020304" pitchFamily="18" charset="0"/>
              </a:rPr>
            </a:br>
            <a:endParaRPr>
              <a:latin typeface="Times New Roman" panose="02020603050405020304" pitchFamily="18" charset="0"/>
              <a:cs typeface="Times New Roman" panose="02020603050405020304" pitchFamily="18" charset="0"/>
            </a:endParaRPr>
          </a:p>
        </p:txBody>
      </p:sp>
      <p:grpSp>
        <p:nvGrpSpPr>
          <p:cNvPr id="2" name="组合 7">
            <a:extLst>
              <a:ext uri="{FF2B5EF4-FFF2-40B4-BE49-F238E27FC236}">
                <a16:creationId xmlns:a16="http://schemas.microsoft.com/office/drawing/2014/main" id="{CA870929-E985-8711-D79E-F71F577E5863}"/>
              </a:ext>
            </a:extLst>
          </p:cNvPr>
          <p:cNvGrpSpPr/>
          <p:nvPr/>
        </p:nvGrpSpPr>
        <p:grpSpPr>
          <a:xfrm>
            <a:off x="229022" y="1270070"/>
            <a:ext cx="5202987" cy="3035708"/>
            <a:chOff x="753230" y="1435486"/>
            <a:chExt cx="5141982" cy="3630611"/>
          </a:xfrm>
        </p:grpSpPr>
        <p:pic>
          <p:nvPicPr>
            <p:cNvPr id="3" name="图片 4">
              <a:extLst>
                <a:ext uri="{FF2B5EF4-FFF2-40B4-BE49-F238E27FC236}">
                  <a16:creationId xmlns:a16="http://schemas.microsoft.com/office/drawing/2014/main" id="{09F4FEB1-420C-F82D-9A8D-900CE7F51E07}"/>
                </a:ext>
              </a:extLst>
            </p:cNvPr>
            <p:cNvPicPr>
              <a:picLocks noChangeAspect="1"/>
            </p:cNvPicPr>
            <p:nvPr/>
          </p:nvPicPr>
          <p:blipFill>
            <a:blip r:embed="rId3">
              <a:extLst>
                <a:ext uri="{28A0092B-C50C-407E-A947-70E740481C1C}">
                  <a14:useLocalDpi xmlns:a14="http://schemas.microsoft.com/office/drawing/2010/main" val="0"/>
                </a:ext>
              </a:extLst>
            </a:blip>
            <a:srcRect l="8334" t="11667" r="8334" b="9444"/>
            <a:stretch>
              <a:fillRect/>
            </a:stretch>
          </p:blipFill>
          <p:spPr>
            <a:xfrm>
              <a:off x="753230" y="1435486"/>
              <a:ext cx="5141982" cy="3630611"/>
            </a:xfrm>
            <a:prstGeom prst="rect">
              <a:avLst/>
            </a:prstGeom>
          </p:spPr>
        </p:pic>
        <p:sp>
          <p:nvSpPr>
            <p:cNvPr id="4" name="文本框 6">
              <a:extLst>
                <a:ext uri="{FF2B5EF4-FFF2-40B4-BE49-F238E27FC236}">
                  <a16:creationId xmlns:a16="http://schemas.microsoft.com/office/drawing/2014/main" id="{CA03EAE9-6ABA-23F2-501A-87885D2DBF0A}"/>
                </a:ext>
              </a:extLst>
            </p:cNvPr>
            <p:cNvSpPr txBox="1"/>
            <p:nvPr/>
          </p:nvSpPr>
          <p:spPr>
            <a:xfrm>
              <a:off x="1607870" y="2452451"/>
              <a:ext cx="3401044" cy="217173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800"/>
                </a:spcAft>
              </a:pPr>
              <a:r>
                <a:rPr lang="en-US" sz="2800" i="1" err="1">
                  <a:solidFill>
                    <a:srgbClr val="000000"/>
                  </a:solidFill>
                  <a:effectLst/>
                  <a:latin typeface="Times New Roman" panose="02020603050405020304" pitchFamily="18" charset="0"/>
                  <a:ea typeface="Calibri" panose="020f0502020204030204" pitchFamily="34" charset="0"/>
                </a:rPr>
                <a:t>Nêu tác dụng của cách mở đầu văn bản bằng việc kể lại câu chuyện có tính chất ngụ ngôn</a:t>
              </a:r>
              <a:endParaRPr lang="en-US" sz="3600">
                <a:solidFill>
                  <a:srgbClr val="004F93"/>
                </a:solidFill>
                <a:latin typeface="Calibri" pitchFamily="34" charset="0"/>
                <a:ea typeface="Calibri" pitchFamily="34" charset="0"/>
                <a:cs typeface="Times New Roman" panose="02020603050405020304" pitchFamily="18" charset="0"/>
              </a:endParaRPr>
            </a:p>
          </p:txBody>
        </p:sp>
      </p:grpSp>
      <p:pic>
        <p:nvPicPr>
          <p:cNvPr id="5" name="Picture 4">
            <a:extLst>
              <a:ext uri="{FF2B5EF4-FFF2-40B4-BE49-F238E27FC236}">
                <a16:creationId xmlns:a16="http://schemas.microsoft.com/office/drawing/2014/main" id="{B549AA30-9476-0B49-87FE-9161294F95B5}"/>
              </a:ext>
            </a:extLst>
          </p:cNvPr>
          <p:cNvPicPr>
            <a:picLocks noChangeAspect="1"/>
          </p:cNvPicPr>
          <p:nvPr/>
        </p:nvPicPr>
        <p:blipFill>
          <a:blip r:embed="rId4"/>
          <a:stretch>
            <a:fillRect/>
          </a:stretch>
        </p:blipFill>
        <p:spPr>
          <a:xfrm>
            <a:off x="4774734" y="1751507"/>
            <a:ext cx="3989586" cy="3530217"/>
          </a:xfrm>
          <a:prstGeom prst="rect">
            <a:avLst/>
          </a:prstGeom>
        </p:spPr>
      </p:pic>
    </p:spTree>
    <p:extLst>
      <p:ext uri="{BB962C8B-B14F-4D97-AF65-F5344CB8AC3E}">
        <p14:creationId xmlns:p14="http://schemas.microsoft.com/office/powerpoint/2010/main" val="189906341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1244"/>
        <p:cNvGrpSpPr/>
        <p:nvPr/>
      </p:nvGrpSpPr>
      <p:grpSpPr>
        <a:xfrm>
          <a:off x="0" y="0"/>
          <a:ext cx="0" cy="0"/>
        </a:xfrm>
      </p:grpSpPr>
      <p:sp>
        <p:nvSpPr>
          <p:cNvPr id="1246" name="Google Shape;1246;p41"/>
          <p:cNvSpPr txBox="1">
            <a:spLocks noGrp="1"/>
          </p:cNvSpPr>
          <p:nvPr>
            <p:ph type="title"/>
          </p:nvPr>
        </p:nvSpPr>
        <p:spPr>
          <a:xfrm>
            <a:off x="898418" y="276446"/>
            <a:ext cx="7704000" cy="572700"/>
          </a:xfrm>
          <a:prstGeom prst="rect">
            <a:avLst/>
          </a:prstGeom>
        </p:spPr>
        <p:txBody>
          <a:bodyPr spcFirstLastPara="1" wrap="square" lIns="91425" tIns="91425" rIns="91425" bIns="91425" anchor="t" anchorCtr="0">
            <a:noAutofit/>
          </a:bodyPr>
          <a:lstStyle/>
          <a:p>
            <a:r>
              <a:rPr lang="en">
                <a:latin typeface="Times New Roman" panose="02020603050405020304" pitchFamily="18" charset="0"/>
                <a:cs typeface="Times New Roman" panose="02020603050405020304" pitchFamily="18" charset="0"/>
              </a:rPr>
              <a:t>1. </a:t>
            </a:r>
            <a:r>
              <a:rPr lang="en-US" b="1">
                <a:effectLst/>
                <a:latin typeface="Times New Roman" panose="02020603050405020304" pitchFamily="18" charset="0"/>
                <a:ea typeface="Calibri" panose="020f0502020204030204" pitchFamily="34" charset="0"/>
                <a:cs typeface="Times New Roman" panose="02020603050405020304" pitchFamily="18" charset="0"/>
              </a:rPr>
              <a:t>Cách mở đầu</a:t>
            </a:r>
            <a:r>
              <a:rPr lang="vi-VN" b="1">
                <a:effectLst/>
                <a:latin typeface="Times New Roman" panose="02020603050405020304" pitchFamily="18" charset="0"/>
                <a:ea typeface="Calibri" panose="020f0502020204030204" pitchFamily="34" charset="0"/>
                <a:cs typeface="Times New Roman" panose="02020603050405020304" pitchFamily="18" charset="0"/>
              </a:rPr>
              <a:t> câu chuyện và vấn đề bàn bạc</a:t>
            </a:r>
            <a:br>
              <a:rPr lang="en-US">
                <a:effectLst/>
                <a:latin typeface="Calibri" panose="020f0502020204030204" pitchFamily="34" charset="0"/>
                <a:ea typeface="Calibri" panose="020f0502020204030204" pitchFamily="34" charset="0"/>
                <a:cs typeface="Times New Roman" panose="02020603050405020304" pitchFamily="18" charset="0"/>
              </a:rPr>
            </a:br>
            <a:endParaRPr>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3887627A-F8C4-487B-678D-2DC550A34BC6}"/>
              </a:ext>
            </a:extLst>
          </p:cNvPr>
          <p:cNvPicPr>
            <a:picLocks noChangeAspect="1"/>
          </p:cNvPicPr>
          <p:nvPr/>
        </p:nvPicPr>
        <p:blipFill>
          <a:blip r:embed="rId3"/>
          <a:stretch>
            <a:fillRect/>
          </a:stretch>
        </p:blipFill>
        <p:spPr>
          <a:xfrm>
            <a:off x="132875" y="1311007"/>
            <a:ext cx="3381508" cy="3395273"/>
          </a:xfrm>
          <a:prstGeom prst="rect">
            <a:avLst/>
          </a:prstGeom>
        </p:spPr>
      </p:pic>
      <p:sp>
        <p:nvSpPr>
          <p:cNvPr id="3" name="Google Shape;7115;p49">
            <a:extLst>
              <a:ext uri="{FF2B5EF4-FFF2-40B4-BE49-F238E27FC236}">
                <a16:creationId xmlns:a16="http://schemas.microsoft.com/office/drawing/2014/main" id="{CEE88486-9CB6-7BC5-C75B-7ACF8508E519}"/>
              </a:ext>
            </a:extLst>
          </p:cNvPr>
          <p:cNvSpPr/>
          <p:nvPr/>
        </p:nvSpPr>
        <p:spPr>
          <a:xfrm flipH="1">
            <a:off x="6293782" y="933238"/>
            <a:ext cx="894551" cy="452730"/>
          </a:xfrm>
          <a:custGeom>
            <a:rect l="l" t="t" r="r" b="b"/>
            <a:pathLst>
              <a:path w="4501" h="2278" extrusionOk="0">
                <a:moveTo>
                  <a:pt x="27" y="2277"/>
                </a:moveTo>
                <a:lnTo>
                  <a:pt x="4435" y="2277"/>
                </a:lnTo>
                <a:cubicBezTo>
                  <a:pt x="4435" y="2277"/>
                  <a:pt x="4500" y="1324"/>
                  <a:pt x="4037" y="1259"/>
                </a:cubicBezTo>
                <a:cubicBezTo>
                  <a:pt x="3561" y="1192"/>
                  <a:pt x="3561" y="1695"/>
                  <a:pt x="3561" y="1695"/>
                </a:cubicBezTo>
                <a:cubicBezTo>
                  <a:pt x="3561" y="1695"/>
                  <a:pt x="3706" y="1"/>
                  <a:pt x="2846" y="1"/>
                </a:cubicBezTo>
                <a:cubicBezTo>
                  <a:pt x="1973" y="1"/>
                  <a:pt x="1999" y="1576"/>
                  <a:pt x="1999" y="1576"/>
                </a:cubicBezTo>
                <a:cubicBezTo>
                  <a:pt x="1999" y="1576"/>
                  <a:pt x="2091" y="491"/>
                  <a:pt x="1390" y="491"/>
                </a:cubicBezTo>
                <a:cubicBezTo>
                  <a:pt x="702" y="491"/>
                  <a:pt x="755" y="1722"/>
                  <a:pt x="755" y="1722"/>
                </a:cubicBezTo>
                <a:cubicBezTo>
                  <a:pt x="755" y="1722"/>
                  <a:pt x="662" y="1483"/>
                  <a:pt x="332" y="1550"/>
                </a:cubicBezTo>
                <a:cubicBezTo>
                  <a:pt x="0" y="1629"/>
                  <a:pt x="27" y="2277"/>
                  <a:pt x="27" y="2277"/>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nvGrpSpPr>
          <p:cNvPr id="4" name="Google Shape;7147;p49">
            <a:extLst>
              <a:ext uri="{FF2B5EF4-FFF2-40B4-BE49-F238E27FC236}">
                <a16:creationId xmlns:a16="http://schemas.microsoft.com/office/drawing/2014/main" id="{0BAD3801-1D9C-72AD-B36B-E3D4279C8028}"/>
              </a:ext>
            </a:extLst>
          </p:cNvPr>
          <p:cNvGrpSpPr/>
          <p:nvPr/>
        </p:nvGrpSpPr>
        <p:grpSpPr>
          <a:xfrm rot="1159041">
            <a:off x="8454401" y="4501324"/>
            <a:ext cx="383340" cy="494882"/>
            <a:chOff x="7433772" y="1215225"/>
            <a:chExt cx="383340" cy="494882"/>
          </a:xfrm>
        </p:grpSpPr>
        <p:sp>
          <p:nvSpPr>
            <p:cNvPr id="5" name="Google Shape;7148;p49">
              <a:extLst>
                <a:ext uri="{FF2B5EF4-FFF2-40B4-BE49-F238E27FC236}">
                  <a16:creationId xmlns:a16="http://schemas.microsoft.com/office/drawing/2014/main" id="{8CAB94FD-F367-DDD5-7E82-0071E9E8A7BA}"/>
                </a:ext>
              </a:extLst>
            </p:cNvPr>
            <p:cNvSpPr/>
            <p:nvPr/>
          </p:nvSpPr>
          <p:spPr>
            <a:xfrm>
              <a:off x="7433772" y="1215225"/>
              <a:ext cx="383340" cy="494882"/>
            </a:xfrm>
            <a:custGeom>
              <a:rect l="l" t="t" r="r" b="b"/>
              <a:pathLst>
                <a:path w="7956" h="10271" extrusionOk="0">
                  <a:moveTo>
                    <a:pt x="3985" y="0"/>
                  </a:moveTo>
                  <a:cubicBezTo>
                    <a:pt x="3720" y="0"/>
                    <a:pt x="3455" y="106"/>
                    <a:pt x="3270" y="305"/>
                  </a:cubicBezTo>
                  <a:cubicBezTo>
                    <a:pt x="3137" y="437"/>
                    <a:pt x="3032" y="609"/>
                    <a:pt x="2991" y="794"/>
                  </a:cubicBezTo>
                  <a:cubicBezTo>
                    <a:pt x="2727" y="676"/>
                    <a:pt x="2423" y="609"/>
                    <a:pt x="2118" y="609"/>
                  </a:cubicBezTo>
                  <a:lnTo>
                    <a:pt x="741" y="609"/>
                  </a:lnTo>
                  <a:cubicBezTo>
                    <a:pt x="331" y="609"/>
                    <a:pt x="0" y="940"/>
                    <a:pt x="0" y="1350"/>
                  </a:cubicBezTo>
                  <a:cubicBezTo>
                    <a:pt x="0" y="1932"/>
                    <a:pt x="226" y="2476"/>
                    <a:pt x="635" y="2873"/>
                  </a:cubicBezTo>
                  <a:cubicBezTo>
                    <a:pt x="1046" y="3282"/>
                    <a:pt x="1588" y="3508"/>
                    <a:pt x="2158" y="3508"/>
                  </a:cubicBezTo>
                  <a:lnTo>
                    <a:pt x="2979" y="3508"/>
                  </a:lnTo>
                  <a:lnTo>
                    <a:pt x="2979" y="3534"/>
                  </a:lnTo>
                  <a:cubicBezTo>
                    <a:pt x="2594" y="3653"/>
                    <a:pt x="2237" y="3826"/>
                    <a:pt x="1920" y="4064"/>
                  </a:cubicBezTo>
                  <a:cubicBezTo>
                    <a:pt x="1470" y="4408"/>
                    <a:pt x="1099" y="4858"/>
                    <a:pt x="861" y="5374"/>
                  </a:cubicBezTo>
                  <a:cubicBezTo>
                    <a:pt x="649" y="5824"/>
                    <a:pt x="543" y="6314"/>
                    <a:pt x="543" y="6830"/>
                  </a:cubicBezTo>
                  <a:cubicBezTo>
                    <a:pt x="543" y="7094"/>
                    <a:pt x="570" y="7373"/>
                    <a:pt x="635" y="7624"/>
                  </a:cubicBezTo>
                  <a:cubicBezTo>
                    <a:pt x="808" y="8365"/>
                    <a:pt x="1232" y="9040"/>
                    <a:pt x="1827" y="9517"/>
                  </a:cubicBezTo>
                  <a:cubicBezTo>
                    <a:pt x="2435" y="10006"/>
                    <a:pt x="3203" y="10271"/>
                    <a:pt x="3985" y="10271"/>
                  </a:cubicBezTo>
                  <a:cubicBezTo>
                    <a:pt x="4858" y="10271"/>
                    <a:pt x="5679" y="9953"/>
                    <a:pt x="6327" y="9358"/>
                  </a:cubicBezTo>
                  <a:cubicBezTo>
                    <a:pt x="6962" y="8776"/>
                    <a:pt x="7346" y="7982"/>
                    <a:pt x="7426" y="7121"/>
                  </a:cubicBezTo>
                  <a:lnTo>
                    <a:pt x="7426" y="6830"/>
                  </a:lnTo>
                  <a:cubicBezTo>
                    <a:pt x="7426" y="6009"/>
                    <a:pt x="7135" y="5202"/>
                    <a:pt x="6605" y="4580"/>
                  </a:cubicBezTo>
                  <a:cubicBezTo>
                    <a:pt x="6168" y="4090"/>
                    <a:pt x="5612" y="3720"/>
                    <a:pt x="4990" y="3534"/>
                  </a:cubicBezTo>
                  <a:lnTo>
                    <a:pt x="4990" y="3508"/>
                  </a:lnTo>
                  <a:lnTo>
                    <a:pt x="5797" y="3508"/>
                  </a:lnTo>
                  <a:cubicBezTo>
                    <a:pt x="6380" y="3508"/>
                    <a:pt x="6923" y="3282"/>
                    <a:pt x="7333" y="2873"/>
                  </a:cubicBezTo>
                  <a:cubicBezTo>
                    <a:pt x="7743" y="2476"/>
                    <a:pt x="7955" y="1932"/>
                    <a:pt x="7955" y="1350"/>
                  </a:cubicBezTo>
                  <a:cubicBezTo>
                    <a:pt x="7955" y="940"/>
                    <a:pt x="7624" y="609"/>
                    <a:pt x="7214" y="609"/>
                  </a:cubicBezTo>
                  <a:lnTo>
                    <a:pt x="5850" y="609"/>
                  </a:lnTo>
                  <a:cubicBezTo>
                    <a:pt x="5546" y="609"/>
                    <a:pt x="5241" y="676"/>
                    <a:pt x="4977" y="794"/>
                  </a:cubicBezTo>
                  <a:cubicBezTo>
                    <a:pt x="4871" y="344"/>
                    <a:pt x="4461" y="0"/>
                    <a:pt x="3985" y="0"/>
                  </a:cubicBezTo>
                  <a:close/>
                </a:path>
              </a:pathLst>
            </a:custGeom>
            <a:solidFill>
              <a:srgbClr val="FFFFFF"/>
            </a:solidFill>
            <a:ln>
              <a:noFill/>
            </a:ln>
            <a:effectLst>
              <a:outerShdw blurRad="57150" dist="19050" dir="5400000" algn="bl" rotWithShape="0">
                <a:srgbClr val="6FB5B1">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7149;p49">
              <a:extLst>
                <a:ext uri="{FF2B5EF4-FFF2-40B4-BE49-F238E27FC236}">
                  <a16:creationId xmlns:a16="http://schemas.microsoft.com/office/drawing/2014/main" id="{AF6931FF-B2F1-2F5A-C428-0E4962CDEA7B}"/>
                </a:ext>
              </a:extLst>
            </p:cNvPr>
            <p:cNvSpPr/>
            <p:nvPr/>
          </p:nvSpPr>
          <p:spPr>
            <a:xfrm>
              <a:off x="7463742" y="1274537"/>
              <a:ext cx="146089" cy="80417"/>
            </a:xfrm>
            <a:custGeom>
              <a:rect l="l" t="t" r="r" b="b"/>
              <a:pathLst>
                <a:path w="3032" h="1669" extrusionOk="0">
                  <a:moveTo>
                    <a:pt x="119" y="0"/>
                  </a:moveTo>
                  <a:cubicBezTo>
                    <a:pt x="54" y="0"/>
                    <a:pt x="1" y="53"/>
                    <a:pt x="1" y="119"/>
                  </a:cubicBezTo>
                  <a:cubicBezTo>
                    <a:pt x="1" y="543"/>
                    <a:pt x="172" y="927"/>
                    <a:pt x="451" y="1204"/>
                  </a:cubicBezTo>
                  <a:cubicBezTo>
                    <a:pt x="728" y="1483"/>
                    <a:pt x="1112" y="1668"/>
                    <a:pt x="1536" y="1668"/>
                  </a:cubicBezTo>
                  <a:lnTo>
                    <a:pt x="3031" y="1668"/>
                  </a:lnTo>
                  <a:lnTo>
                    <a:pt x="3031" y="1536"/>
                  </a:lnTo>
                  <a:cubicBezTo>
                    <a:pt x="3031" y="689"/>
                    <a:pt x="2343" y="0"/>
                    <a:pt x="1496" y="0"/>
                  </a:cubicBezTo>
                  <a:close/>
                </a:path>
              </a:pathLst>
            </a:custGeom>
            <a:solidFill>
              <a:srgbClr val="5B7C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7150;p49">
              <a:extLst>
                <a:ext uri="{FF2B5EF4-FFF2-40B4-BE49-F238E27FC236}">
                  <a16:creationId xmlns:a16="http://schemas.microsoft.com/office/drawing/2014/main" id="{A3A83840-1AF6-743F-E54D-4541BCFD6C86}"/>
                </a:ext>
              </a:extLst>
            </p:cNvPr>
            <p:cNvSpPr/>
            <p:nvPr/>
          </p:nvSpPr>
          <p:spPr>
            <a:xfrm>
              <a:off x="7641053" y="1274537"/>
              <a:ext cx="146716" cy="80417"/>
            </a:xfrm>
            <a:custGeom>
              <a:rect l="l" t="t" r="r" b="b"/>
              <a:pathLst>
                <a:path w="3045" h="1669" extrusionOk="0">
                  <a:moveTo>
                    <a:pt x="1548" y="0"/>
                  </a:moveTo>
                  <a:cubicBezTo>
                    <a:pt x="688" y="0"/>
                    <a:pt x="0" y="689"/>
                    <a:pt x="0" y="1536"/>
                  </a:cubicBezTo>
                  <a:lnTo>
                    <a:pt x="0" y="1668"/>
                  </a:lnTo>
                  <a:lnTo>
                    <a:pt x="1495" y="1668"/>
                  </a:lnTo>
                  <a:cubicBezTo>
                    <a:pt x="1933" y="1668"/>
                    <a:pt x="2316" y="1483"/>
                    <a:pt x="2594" y="1204"/>
                  </a:cubicBezTo>
                  <a:cubicBezTo>
                    <a:pt x="2872" y="927"/>
                    <a:pt x="3044" y="543"/>
                    <a:pt x="3044" y="119"/>
                  </a:cubicBezTo>
                  <a:cubicBezTo>
                    <a:pt x="3044" y="53"/>
                    <a:pt x="2991" y="0"/>
                    <a:pt x="2912" y="0"/>
                  </a:cubicBezTo>
                  <a:close/>
                </a:path>
              </a:pathLst>
            </a:custGeom>
            <a:solidFill>
              <a:srgbClr val="5B7C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7151;p49">
              <a:extLst>
                <a:ext uri="{FF2B5EF4-FFF2-40B4-BE49-F238E27FC236}">
                  <a16:creationId xmlns:a16="http://schemas.microsoft.com/office/drawing/2014/main" id="{9E58D2FD-20F3-CD96-A670-8A92A548C339}"/>
                </a:ext>
              </a:extLst>
            </p:cNvPr>
            <p:cNvSpPr/>
            <p:nvPr/>
          </p:nvSpPr>
          <p:spPr>
            <a:xfrm>
              <a:off x="7606603" y="1245194"/>
              <a:ext cx="38305" cy="172831"/>
            </a:xfrm>
            <a:custGeom>
              <a:rect l="l" t="t" r="r" b="b"/>
              <a:pathLst>
                <a:path w="795" h="3587" extrusionOk="0">
                  <a:moveTo>
                    <a:pt x="398" y="1"/>
                  </a:moveTo>
                  <a:cubicBezTo>
                    <a:pt x="186" y="1"/>
                    <a:pt x="0" y="172"/>
                    <a:pt x="0" y="398"/>
                  </a:cubicBezTo>
                  <a:lnTo>
                    <a:pt x="0" y="3587"/>
                  </a:lnTo>
                  <a:cubicBezTo>
                    <a:pt x="67" y="3574"/>
                    <a:pt x="239" y="3567"/>
                    <a:pt x="407" y="3567"/>
                  </a:cubicBezTo>
                  <a:cubicBezTo>
                    <a:pt x="576" y="3567"/>
                    <a:pt x="742" y="3574"/>
                    <a:pt x="795" y="3587"/>
                  </a:cubicBezTo>
                  <a:lnTo>
                    <a:pt x="795" y="398"/>
                  </a:lnTo>
                  <a:cubicBezTo>
                    <a:pt x="795" y="172"/>
                    <a:pt x="609" y="1"/>
                    <a:pt x="398" y="1"/>
                  </a:cubicBezTo>
                  <a:close/>
                </a:path>
              </a:pathLst>
            </a:custGeom>
            <a:solidFill>
              <a:srgbClr val="C8A5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7152;p49">
              <a:extLst>
                <a:ext uri="{FF2B5EF4-FFF2-40B4-BE49-F238E27FC236}">
                  <a16:creationId xmlns:a16="http://schemas.microsoft.com/office/drawing/2014/main" id="{5AD9B2A3-74FD-FA41-5182-1FCE32BF3769}"/>
                </a:ext>
              </a:extLst>
            </p:cNvPr>
            <p:cNvSpPr/>
            <p:nvPr/>
          </p:nvSpPr>
          <p:spPr>
            <a:xfrm>
              <a:off x="7490531" y="1407810"/>
              <a:ext cx="271701" cy="273002"/>
            </a:xfrm>
            <a:custGeom>
              <a:rect l="l" t="t" r="r" b="b"/>
              <a:pathLst>
                <a:path w="5639" h="5666" extrusionOk="0">
                  <a:moveTo>
                    <a:pt x="2807" y="0"/>
                  </a:moveTo>
                  <a:cubicBezTo>
                    <a:pt x="1668" y="0"/>
                    <a:pt x="689" y="676"/>
                    <a:pt x="239" y="1629"/>
                  </a:cubicBezTo>
                  <a:cubicBezTo>
                    <a:pt x="212" y="1708"/>
                    <a:pt x="357" y="1774"/>
                    <a:pt x="331" y="1840"/>
                  </a:cubicBezTo>
                  <a:cubicBezTo>
                    <a:pt x="212" y="2158"/>
                    <a:pt x="159" y="2488"/>
                    <a:pt x="159" y="2833"/>
                  </a:cubicBezTo>
                  <a:cubicBezTo>
                    <a:pt x="159" y="3058"/>
                    <a:pt x="1" y="3283"/>
                    <a:pt x="54" y="3482"/>
                  </a:cubicBezTo>
                  <a:cubicBezTo>
                    <a:pt x="345" y="4739"/>
                    <a:pt x="1469" y="5665"/>
                    <a:pt x="2807" y="5665"/>
                  </a:cubicBezTo>
                  <a:cubicBezTo>
                    <a:pt x="4289" y="5665"/>
                    <a:pt x="5507" y="4527"/>
                    <a:pt x="5625" y="3071"/>
                  </a:cubicBezTo>
                  <a:cubicBezTo>
                    <a:pt x="5639" y="2991"/>
                    <a:pt x="5454" y="2912"/>
                    <a:pt x="5454" y="2833"/>
                  </a:cubicBezTo>
                  <a:cubicBezTo>
                    <a:pt x="5454" y="1430"/>
                    <a:pt x="4607" y="437"/>
                    <a:pt x="3257" y="212"/>
                  </a:cubicBezTo>
                  <a:cubicBezTo>
                    <a:pt x="3137" y="199"/>
                    <a:pt x="3018" y="14"/>
                    <a:pt x="2886" y="0"/>
                  </a:cubicBezTo>
                  <a:close/>
                </a:path>
              </a:pathLst>
            </a:custGeom>
            <a:solidFill>
              <a:srgbClr val="6FB5B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7153;p49">
              <a:extLst>
                <a:ext uri="{FF2B5EF4-FFF2-40B4-BE49-F238E27FC236}">
                  <a16:creationId xmlns:a16="http://schemas.microsoft.com/office/drawing/2014/main" id="{274B1EDF-CF6B-966C-9DC3-00E7A715DFA7}"/>
                </a:ext>
              </a:extLst>
            </p:cNvPr>
            <p:cNvSpPr/>
            <p:nvPr/>
          </p:nvSpPr>
          <p:spPr>
            <a:xfrm>
              <a:off x="7629538" y="1407810"/>
              <a:ext cx="17924" cy="6408"/>
            </a:xfrm>
            <a:custGeom>
              <a:rect l="l" t="t" r="r" b="b"/>
              <a:pathLst>
                <a:path w="372" h="133" extrusionOk="0">
                  <a:moveTo>
                    <a:pt x="1" y="0"/>
                  </a:moveTo>
                  <a:lnTo>
                    <a:pt x="1" y="133"/>
                  </a:lnTo>
                  <a:cubicBezTo>
                    <a:pt x="120" y="93"/>
                    <a:pt x="252" y="53"/>
                    <a:pt x="372" y="40"/>
                  </a:cubicBezTo>
                  <a:cubicBezTo>
                    <a:pt x="252" y="14"/>
                    <a:pt x="120" y="14"/>
                    <a:pt x="1" y="0"/>
                  </a:cubicBezTo>
                  <a:close/>
                </a:path>
              </a:pathLst>
            </a:custGeom>
            <a:solidFill>
              <a:srgbClr val="C8A5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7154;p49">
              <a:extLst>
                <a:ext uri="{FF2B5EF4-FFF2-40B4-BE49-F238E27FC236}">
                  <a16:creationId xmlns:a16="http://schemas.microsoft.com/office/drawing/2014/main" id="{4FAE6B38-D08A-AF7F-A8D7-3B736461AB8B}"/>
                </a:ext>
              </a:extLst>
            </p:cNvPr>
            <p:cNvSpPr/>
            <p:nvPr/>
          </p:nvSpPr>
          <p:spPr>
            <a:xfrm>
              <a:off x="7489279" y="1486250"/>
              <a:ext cx="87355" cy="89330"/>
            </a:xfrm>
            <a:custGeom>
              <a:rect l="l" t="t" r="r" b="b"/>
              <a:pathLst>
                <a:path w="1813" h="1853" extrusionOk="0">
                  <a:moveTo>
                    <a:pt x="265" y="1"/>
                  </a:moveTo>
                  <a:cubicBezTo>
                    <a:pt x="92" y="371"/>
                    <a:pt x="0" y="781"/>
                    <a:pt x="0" y="1205"/>
                  </a:cubicBezTo>
                  <a:cubicBezTo>
                    <a:pt x="0" y="1430"/>
                    <a:pt x="27" y="1655"/>
                    <a:pt x="80" y="1854"/>
                  </a:cubicBezTo>
                  <a:lnTo>
                    <a:pt x="622" y="1854"/>
                  </a:lnTo>
                  <a:cubicBezTo>
                    <a:pt x="874" y="1854"/>
                    <a:pt x="1085" y="1655"/>
                    <a:pt x="1085" y="1404"/>
                  </a:cubicBezTo>
                  <a:lnTo>
                    <a:pt x="1085" y="1165"/>
                  </a:lnTo>
                  <a:cubicBezTo>
                    <a:pt x="1085" y="927"/>
                    <a:pt x="1283" y="715"/>
                    <a:pt x="1535" y="715"/>
                  </a:cubicBezTo>
                  <a:cubicBezTo>
                    <a:pt x="1615" y="715"/>
                    <a:pt x="1680" y="689"/>
                    <a:pt x="1733" y="636"/>
                  </a:cubicBezTo>
                  <a:cubicBezTo>
                    <a:pt x="1774" y="583"/>
                    <a:pt x="1813" y="516"/>
                    <a:pt x="1813" y="437"/>
                  </a:cubicBezTo>
                  <a:lnTo>
                    <a:pt x="1813" y="358"/>
                  </a:lnTo>
                  <a:cubicBezTo>
                    <a:pt x="1813" y="160"/>
                    <a:pt x="1654" y="1"/>
                    <a:pt x="1456" y="1"/>
                  </a:cubicBezTo>
                  <a:close/>
                </a:path>
              </a:pathLst>
            </a:custGeom>
            <a:solidFill>
              <a:srgbClr val="5B7C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7155;p49">
              <a:extLst>
                <a:ext uri="{FF2B5EF4-FFF2-40B4-BE49-F238E27FC236}">
                  <a16:creationId xmlns:a16="http://schemas.microsoft.com/office/drawing/2014/main" id="{0AFB2FF8-967A-B484-A7E6-20E0E2C6AEDB}"/>
                </a:ext>
              </a:extLst>
            </p:cNvPr>
            <p:cNvSpPr/>
            <p:nvPr/>
          </p:nvSpPr>
          <p:spPr>
            <a:xfrm>
              <a:off x="7629538" y="1407810"/>
              <a:ext cx="132695" cy="188201"/>
            </a:xfrm>
            <a:custGeom>
              <a:rect l="l" t="t" r="r" b="b"/>
              <a:pathLst>
                <a:path w="2754" h="3905" extrusionOk="0">
                  <a:moveTo>
                    <a:pt x="1" y="0"/>
                  </a:moveTo>
                  <a:lnTo>
                    <a:pt x="1" y="1682"/>
                  </a:lnTo>
                  <a:cubicBezTo>
                    <a:pt x="1" y="1880"/>
                    <a:pt x="160" y="2038"/>
                    <a:pt x="358" y="2038"/>
                  </a:cubicBezTo>
                  <a:cubicBezTo>
                    <a:pt x="464" y="2038"/>
                    <a:pt x="557" y="2079"/>
                    <a:pt x="622" y="2144"/>
                  </a:cubicBezTo>
                  <a:cubicBezTo>
                    <a:pt x="689" y="2211"/>
                    <a:pt x="728" y="2303"/>
                    <a:pt x="728" y="2409"/>
                  </a:cubicBezTo>
                  <a:lnTo>
                    <a:pt x="728" y="3376"/>
                  </a:lnTo>
                  <a:cubicBezTo>
                    <a:pt x="728" y="3667"/>
                    <a:pt x="967" y="3905"/>
                    <a:pt x="1258" y="3905"/>
                  </a:cubicBezTo>
                  <a:cubicBezTo>
                    <a:pt x="1404" y="3905"/>
                    <a:pt x="1536" y="3839"/>
                    <a:pt x="1628" y="3746"/>
                  </a:cubicBezTo>
                  <a:cubicBezTo>
                    <a:pt x="1722" y="3653"/>
                    <a:pt x="1787" y="3521"/>
                    <a:pt x="1787" y="3376"/>
                  </a:cubicBezTo>
                  <a:cubicBezTo>
                    <a:pt x="1787" y="3296"/>
                    <a:pt x="1814" y="3217"/>
                    <a:pt x="1867" y="3164"/>
                  </a:cubicBezTo>
                  <a:cubicBezTo>
                    <a:pt x="1920" y="3111"/>
                    <a:pt x="1999" y="3071"/>
                    <a:pt x="2078" y="3071"/>
                  </a:cubicBezTo>
                  <a:lnTo>
                    <a:pt x="2740" y="3071"/>
                  </a:lnTo>
                  <a:cubicBezTo>
                    <a:pt x="2754" y="2991"/>
                    <a:pt x="2754" y="2912"/>
                    <a:pt x="2754" y="2833"/>
                  </a:cubicBezTo>
                  <a:cubicBezTo>
                    <a:pt x="2754" y="1297"/>
                    <a:pt x="1522" y="40"/>
                    <a:pt x="1" y="0"/>
                  </a:cubicBezTo>
                  <a:close/>
                </a:path>
              </a:pathLst>
            </a:custGeom>
            <a:solidFill>
              <a:srgbClr val="5B7C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7156;p49">
              <a:extLst>
                <a:ext uri="{FF2B5EF4-FFF2-40B4-BE49-F238E27FC236}">
                  <a16:creationId xmlns:a16="http://schemas.microsoft.com/office/drawing/2014/main" id="{0A5318B6-FC6E-AB19-B53D-B5A11E1F1E27}"/>
                </a:ext>
              </a:extLst>
            </p:cNvPr>
            <p:cNvSpPr/>
            <p:nvPr/>
          </p:nvSpPr>
          <p:spPr>
            <a:xfrm>
              <a:off x="7629538" y="1407810"/>
              <a:ext cx="17924" cy="6408"/>
            </a:xfrm>
            <a:custGeom>
              <a:rect l="l" t="t" r="r" b="b"/>
              <a:pathLst>
                <a:path w="372" h="133" extrusionOk="0">
                  <a:moveTo>
                    <a:pt x="1" y="0"/>
                  </a:moveTo>
                  <a:lnTo>
                    <a:pt x="1" y="133"/>
                  </a:lnTo>
                  <a:cubicBezTo>
                    <a:pt x="120" y="93"/>
                    <a:pt x="252" y="53"/>
                    <a:pt x="372" y="40"/>
                  </a:cubicBezTo>
                  <a:cubicBezTo>
                    <a:pt x="252" y="14"/>
                    <a:pt x="120" y="14"/>
                    <a:pt x="1" y="0"/>
                  </a:cubicBezTo>
                  <a:close/>
                </a:path>
              </a:pathLst>
            </a:custGeom>
            <a:solidFill>
              <a:srgbClr val="C8A5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
        <p:nvSpPr>
          <p:cNvPr id="14" name="Google Shape;2239;p65">
            <a:extLst>
              <a:ext uri="{FF2B5EF4-FFF2-40B4-BE49-F238E27FC236}">
                <a16:creationId xmlns:a16="http://schemas.microsoft.com/office/drawing/2014/main" id="{B79EBC16-E7D5-B5FE-3647-94848DE95669}"/>
              </a:ext>
            </a:extLst>
          </p:cNvPr>
          <p:cNvSpPr/>
          <p:nvPr/>
        </p:nvSpPr>
        <p:spPr>
          <a:xfrm rot="10716260">
            <a:off x="3059787" y="2716353"/>
            <a:ext cx="811887" cy="696126"/>
          </a:xfrm>
          <a:custGeom>
            <a:rect l="l" t="t" r="r" b="b"/>
            <a:pathLst>
              <a:path w="58591"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sz="1600" b="0" i="0" u="none" strike="noStrike" kern="0" cap="none" spc="0" normalizeH="0" baseline="0" noProof="0">
              <a:ln>
                <a:noFill/>
              </a:ln>
              <a:solidFill>
                <a:sysClr val="windowText" lastClr="000000"/>
              </a:solidFill>
              <a:effectLst/>
              <a:uLnTx/>
              <a:uFillTx/>
            </a:endParaRPr>
          </a:p>
        </p:txBody>
      </p:sp>
      <p:sp>
        <p:nvSpPr>
          <p:cNvPr id="15" name="Google Shape;2240;p65">
            <a:extLst>
              <a:ext uri="{FF2B5EF4-FFF2-40B4-BE49-F238E27FC236}">
                <a16:creationId xmlns:a16="http://schemas.microsoft.com/office/drawing/2014/main" id="{392B52E2-19EC-916E-46FF-CA0CD9D91DB6}"/>
              </a:ext>
            </a:extLst>
          </p:cNvPr>
          <p:cNvSpPr/>
          <p:nvPr/>
        </p:nvSpPr>
        <p:spPr>
          <a:xfrm rot="-504209">
            <a:off x="2757800" y="1393081"/>
            <a:ext cx="811866" cy="696144"/>
          </a:xfrm>
          <a:custGeom>
            <a:rect l="l" t="t" r="r" b="b"/>
            <a:pathLst>
              <a:path w="58591"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sz="1600" b="0" i="0" u="none" strike="noStrike" kern="0" cap="none" spc="0" normalizeH="0" baseline="0" noProof="0">
              <a:ln>
                <a:noFill/>
              </a:ln>
              <a:solidFill>
                <a:sysClr val="windowText" lastClr="000000"/>
              </a:solidFill>
              <a:effectLst/>
              <a:uLnTx/>
              <a:uFillTx/>
            </a:endParaRPr>
          </a:p>
        </p:txBody>
      </p:sp>
      <p:sp>
        <p:nvSpPr>
          <p:cNvPr id="16" name="Google Shape;2242;p65">
            <a:extLst>
              <a:ext uri="{FF2B5EF4-FFF2-40B4-BE49-F238E27FC236}">
                <a16:creationId xmlns:a16="http://schemas.microsoft.com/office/drawing/2014/main" id="{9A579129-3FDB-C502-51E7-6FAFA443508C}"/>
              </a:ext>
            </a:extLst>
          </p:cNvPr>
          <p:cNvSpPr txBox="1"/>
          <p:nvPr/>
        </p:nvSpPr>
        <p:spPr>
          <a:xfrm>
            <a:off x="3766713" y="1049664"/>
            <a:ext cx="4876347" cy="517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chemeClr val="accent2"/>
              </a:buClr>
              <a:buSzPts val="3500"/>
              <a:buFont typeface="Ranchers"/>
              <a:buNone/>
              <a:defRPr sz="2800" b="0" i="0" u="none" strike="noStrike" cap="none">
                <a:solidFill>
                  <a:schemeClr val="dk1"/>
                </a:solidFill>
                <a:latin typeface="Ranchers"/>
                <a:ea typeface="Ranchers"/>
                <a:cs typeface="Ranchers"/>
                <a:sym typeface="Ranchers"/>
              </a:defRPr>
            </a:lvl1pPr>
            <a:lvl2pPr marR="0" lvl="1" algn="l" rtl="0">
              <a:lnSpc>
                <a:spcPct val="100000"/>
              </a:lnSpc>
              <a:spcBef>
                <a:spcPct val="0"/>
              </a:spcBef>
              <a:spcAft>
                <a:spcPct val="0"/>
              </a:spcAft>
              <a:buClr>
                <a:schemeClr val="dk1"/>
              </a:buClr>
              <a:buSzPts val="3500"/>
              <a:buFont typeface="Ranchers"/>
              <a:buNone/>
              <a:defRPr sz="3500" b="0" i="0" u="none" strike="noStrike" cap="none">
                <a:solidFill>
                  <a:schemeClr val="dk1"/>
                </a:solidFill>
                <a:latin typeface="Cabin"/>
                <a:ea typeface="Cabin"/>
                <a:cs typeface="Cabin"/>
                <a:sym typeface="Cabin"/>
              </a:defRPr>
            </a:lvl2pPr>
            <a:lvl3pPr marR="0" lvl="2" algn="l" rtl="0">
              <a:lnSpc>
                <a:spcPct val="100000"/>
              </a:lnSpc>
              <a:spcBef>
                <a:spcPct val="0"/>
              </a:spcBef>
              <a:spcAft>
                <a:spcPct val="0"/>
              </a:spcAft>
              <a:buClr>
                <a:schemeClr val="dk1"/>
              </a:buClr>
              <a:buSzPts val="3500"/>
              <a:buFont typeface="Ranchers"/>
              <a:buNone/>
              <a:defRPr sz="3500" b="0" i="0" u="none" strike="noStrike" cap="none">
                <a:solidFill>
                  <a:schemeClr val="dk1"/>
                </a:solidFill>
                <a:latin typeface="Cabin"/>
                <a:ea typeface="Cabin"/>
                <a:cs typeface="Cabin"/>
                <a:sym typeface="Cabin"/>
              </a:defRPr>
            </a:lvl3pPr>
            <a:lvl4pPr marR="0" lvl="3" algn="l" rtl="0">
              <a:lnSpc>
                <a:spcPct val="100000"/>
              </a:lnSpc>
              <a:spcBef>
                <a:spcPct val="0"/>
              </a:spcBef>
              <a:spcAft>
                <a:spcPct val="0"/>
              </a:spcAft>
              <a:buClr>
                <a:schemeClr val="dk1"/>
              </a:buClr>
              <a:buSzPts val="3500"/>
              <a:buFont typeface="Ranchers"/>
              <a:buNone/>
              <a:defRPr sz="3500" b="0" i="0" u="none" strike="noStrike" cap="none">
                <a:solidFill>
                  <a:schemeClr val="dk1"/>
                </a:solidFill>
                <a:latin typeface="Cabin"/>
                <a:ea typeface="Cabin"/>
                <a:cs typeface="Cabin"/>
                <a:sym typeface="Cabin"/>
              </a:defRPr>
            </a:lvl4pPr>
            <a:lvl5pPr marR="0" lvl="4" algn="l" rtl="0">
              <a:lnSpc>
                <a:spcPct val="100000"/>
              </a:lnSpc>
              <a:spcBef>
                <a:spcPct val="0"/>
              </a:spcBef>
              <a:spcAft>
                <a:spcPct val="0"/>
              </a:spcAft>
              <a:buClr>
                <a:schemeClr val="dk1"/>
              </a:buClr>
              <a:buSzPts val="3500"/>
              <a:buFont typeface="Ranchers"/>
              <a:buNone/>
              <a:defRPr sz="3500" b="0" i="0" u="none" strike="noStrike" cap="none">
                <a:solidFill>
                  <a:schemeClr val="dk1"/>
                </a:solidFill>
                <a:latin typeface="Cabin"/>
                <a:ea typeface="Cabin"/>
                <a:cs typeface="Cabin"/>
                <a:sym typeface="Cabin"/>
              </a:defRPr>
            </a:lvl5pPr>
            <a:lvl6pPr marR="0" lvl="5" algn="l" rtl="0">
              <a:lnSpc>
                <a:spcPct val="100000"/>
              </a:lnSpc>
              <a:spcBef>
                <a:spcPct val="0"/>
              </a:spcBef>
              <a:spcAft>
                <a:spcPct val="0"/>
              </a:spcAft>
              <a:buClr>
                <a:schemeClr val="dk1"/>
              </a:buClr>
              <a:buSzPts val="3500"/>
              <a:buFont typeface="Ranchers"/>
              <a:buNone/>
              <a:defRPr sz="3500" b="0" i="0" u="none" strike="noStrike" cap="none">
                <a:solidFill>
                  <a:schemeClr val="dk1"/>
                </a:solidFill>
                <a:latin typeface="Cabin"/>
                <a:ea typeface="Cabin"/>
                <a:cs typeface="Cabin"/>
                <a:sym typeface="Cabin"/>
              </a:defRPr>
            </a:lvl6pPr>
            <a:lvl7pPr marR="0" lvl="6" algn="l" rtl="0">
              <a:lnSpc>
                <a:spcPct val="100000"/>
              </a:lnSpc>
              <a:spcBef>
                <a:spcPct val="0"/>
              </a:spcBef>
              <a:spcAft>
                <a:spcPct val="0"/>
              </a:spcAft>
              <a:buClr>
                <a:schemeClr val="dk1"/>
              </a:buClr>
              <a:buSzPts val="3500"/>
              <a:buFont typeface="Ranchers"/>
              <a:buNone/>
              <a:defRPr sz="3500" b="0" i="0" u="none" strike="noStrike" cap="none">
                <a:solidFill>
                  <a:schemeClr val="dk1"/>
                </a:solidFill>
                <a:latin typeface="Cabin"/>
                <a:ea typeface="Cabin"/>
                <a:cs typeface="Cabin"/>
                <a:sym typeface="Cabin"/>
              </a:defRPr>
            </a:lvl7pPr>
            <a:lvl8pPr marR="0" lvl="7" algn="l" rtl="0">
              <a:lnSpc>
                <a:spcPct val="100000"/>
              </a:lnSpc>
              <a:spcBef>
                <a:spcPct val="0"/>
              </a:spcBef>
              <a:spcAft>
                <a:spcPct val="0"/>
              </a:spcAft>
              <a:buClr>
                <a:schemeClr val="dk1"/>
              </a:buClr>
              <a:buSzPts val="3500"/>
              <a:buFont typeface="Ranchers"/>
              <a:buNone/>
              <a:defRPr sz="3500" b="0" i="0" u="none" strike="noStrike" cap="none">
                <a:solidFill>
                  <a:schemeClr val="dk1"/>
                </a:solidFill>
                <a:latin typeface="Cabin"/>
                <a:ea typeface="Cabin"/>
                <a:cs typeface="Cabin"/>
                <a:sym typeface="Cabin"/>
              </a:defRPr>
            </a:lvl8pPr>
            <a:lvl9pPr marR="0" lvl="8" algn="l" rtl="0">
              <a:lnSpc>
                <a:spcPct val="100000"/>
              </a:lnSpc>
              <a:spcBef>
                <a:spcPct val="0"/>
              </a:spcBef>
              <a:spcAft>
                <a:spcPct val="0"/>
              </a:spcAft>
              <a:buClr>
                <a:schemeClr val="dk1"/>
              </a:buClr>
              <a:buSzPts val="3500"/>
              <a:buFont typeface="Ranchers"/>
              <a:buNone/>
              <a:defRPr sz="3500" b="0" i="0" u="none" strike="noStrike" cap="none">
                <a:solidFill>
                  <a:schemeClr val="dk1"/>
                </a:solidFill>
                <a:latin typeface="Cabin"/>
                <a:ea typeface="Cabin"/>
                <a:cs typeface="Cabin"/>
                <a:sym typeface="Cabin"/>
              </a:defRPr>
            </a:lvl9pPr>
          </a:lstStyle>
          <a:p>
            <a:pPr algn="just">
              <a:buClr>
                <a:srgbClr val="5E8C58"/>
              </a:buClr>
            </a:pPr>
            <a:r>
              <a:rPr lang="en-US" sz="2400">
                <a:latin typeface="Times New Roman" panose="02020603050405020304" pitchFamily="18" charset="0"/>
                <a:cs typeface="Times New Roman" panose="02020603050405020304" pitchFamily="18" charset="0"/>
              </a:rPr>
              <a:t>Từ câu chuyện có tính chất ngụ ngôn, bao giờ người ta cũng rút ra được một bài học, một kinh nghiệm nào đó</a:t>
            </a:r>
            <a:endParaRPr lang="en-US" sz="1800">
              <a:solidFill>
                <a:srgbClr val="66423E">
                  <a:lumMod val="50000"/>
                </a:srgbClr>
              </a:solidFill>
              <a:latin typeface="Times New Roman" panose="02020603050405020304" pitchFamily="18" charset="0"/>
              <a:cs typeface="Times New Roman" panose="02020603050405020304" pitchFamily="18" charset="0"/>
            </a:endParaRPr>
          </a:p>
        </p:txBody>
      </p:sp>
      <p:sp>
        <p:nvSpPr>
          <p:cNvPr id="17" name="Google Shape;2246;p65">
            <a:extLst>
              <a:ext uri="{FF2B5EF4-FFF2-40B4-BE49-F238E27FC236}">
                <a16:creationId xmlns:a16="http://schemas.microsoft.com/office/drawing/2014/main" id="{7A0BF194-9DDA-63EF-B454-5BA22A4FBA28}"/>
              </a:ext>
            </a:extLst>
          </p:cNvPr>
          <p:cNvSpPr txBox="1"/>
          <p:nvPr/>
        </p:nvSpPr>
        <p:spPr>
          <a:xfrm>
            <a:off x="4061966" y="2557091"/>
            <a:ext cx="4876347" cy="517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chemeClr val="accent2"/>
              </a:buClr>
              <a:buSzPts val="3500"/>
              <a:buFont typeface="Ranchers"/>
              <a:buNone/>
              <a:defRPr sz="2800" b="0" i="0" u="none" strike="noStrike" cap="none">
                <a:solidFill>
                  <a:schemeClr val="dk1"/>
                </a:solidFill>
                <a:latin typeface="Ranchers"/>
                <a:ea typeface="Ranchers"/>
                <a:cs typeface="Ranchers"/>
                <a:sym typeface="Ranchers"/>
              </a:defRPr>
            </a:lvl1pPr>
            <a:lvl2pPr marR="0" lvl="1" algn="l" rtl="0">
              <a:lnSpc>
                <a:spcPct val="100000"/>
              </a:lnSpc>
              <a:spcBef>
                <a:spcPct val="0"/>
              </a:spcBef>
              <a:spcAft>
                <a:spcPct val="0"/>
              </a:spcAft>
              <a:buClr>
                <a:schemeClr val="dk1"/>
              </a:buClr>
              <a:buSzPts val="3500"/>
              <a:buFont typeface="Ranchers"/>
              <a:buNone/>
              <a:defRPr sz="3500" b="0" i="0" u="none" strike="noStrike" cap="none">
                <a:solidFill>
                  <a:schemeClr val="dk1"/>
                </a:solidFill>
                <a:latin typeface="Cabin"/>
                <a:ea typeface="Cabin"/>
                <a:cs typeface="Cabin"/>
                <a:sym typeface="Cabin"/>
              </a:defRPr>
            </a:lvl2pPr>
            <a:lvl3pPr marR="0" lvl="2" algn="l" rtl="0">
              <a:lnSpc>
                <a:spcPct val="100000"/>
              </a:lnSpc>
              <a:spcBef>
                <a:spcPct val="0"/>
              </a:spcBef>
              <a:spcAft>
                <a:spcPct val="0"/>
              </a:spcAft>
              <a:buClr>
                <a:schemeClr val="dk1"/>
              </a:buClr>
              <a:buSzPts val="3500"/>
              <a:buFont typeface="Ranchers"/>
              <a:buNone/>
              <a:defRPr sz="3500" b="0" i="0" u="none" strike="noStrike" cap="none">
                <a:solidFill>
                  <a:schemeClr val="dk1"/>
                </a:solidFill>
                <a:latin typeface="Cabin"/>
                <a:ea typeface="Cabin"/>
                <a:cs typeface="Cabin"/>
                <a:sym typeface="Cabin"/>
              </a:defRPr>
            </a:lvl3pPr>
            <a:lvl4pPr marR="0" lvl="3" algn="l" rtl="0">
              <a:lnSpc>
                <a:spcPct val="100000"/>
              </a:lnSpc>
              <a:spcBef>
                <a:spcPct val="0"/>
              </a:spcBef>
              <a:spcAft>
                <a:spcPct val="0"/>
              </a:spcAft>
              <a:buClr>
                <a:schemeClr val="dk1"/>
              </a:buClr>
              <a:buSzPts val="3500"/>
              <a:buFont typeface="Ranchers"/>
              <a:buNone/>
              <a:defRPr sz="3500" b="0" i="0" u="none" strike="noStrike" cap="none">
                <a:solidFill>
                  <a:schemeClr val="dk1"/>
                </a:solidFill>
                <a:latin typeface="Cabin"/>
                <a:ea typeface="Cabin"/>
                <a:cs typeface="Cabin"/>
                <a:sym typeface="Cabin"/>
              </a:defRPr>
            </a:lvl4pPr>
            <a:lvl5pPr marR="0" lvl="4" algn="l" rtl="0">
              <a:lnSpc>
                <a:spcPct val="100000"/>
              </a:lnSpc>
              <a:spcBef>
                <a:spcPct val="0"/>
              </a:spcBef>
              <a:spcAft>
                <a:spcPct val="0"/>
              </a:spcAft>
              <a:buClr>
                <a:schemeClr val="dk1"/>
              </a:buClr>
              <a:buSzPts val="3500"/>
              <a:buFont typeface="Ranchers"/>
              <a:buNone/>
              <a:defRPr sz="3500" b="0" i="0" u="none" strike="noStrike" cap="none">
                <a:solidFill>
                  <a:schemeClr val="dk1"/>
                </a:solidFill>
                <a:latin typeface="Cabin"/>
                <a:ea typeface="Cabin"/>
                <a:cs typeface="Cabin"/>
                <a:sym typeface="Cabin"/>
              </a:defRPr>
            </a:lvl5pPr>
            <a:lvl6pPr marR="0" lvl="5" algn="l" rtl="0">
              <a:lnSpc>
                <a:spcPct val="100000"/>
              </a:lnSpc>
              <a:spcBef>
                <a:spcPct val="0"/>
              </a:spcBef>
              <a:spcAft>
                <a:spcPct val="0"/>
              </a:spcAft>
              <a:buClr>
                <a:schemeClr val="dk1"/>
              </a:buClr>
              <a:buSzPts val="3500"/>
              <a:buFont typeface="Ranchers"/>
              <a:buNone/>
              <a:defRPr sz="3500" b="0" i="0" u="none" strike="noStrike" cap="none">
                <a:solidFill>
                  <a:schemeClr val="dk1"/>
                </a:solidFill>
                <a:latin typeface="Cabin"/>
                <a:ea typeface="Cabin"/>
                <a:cs typeface="Cabin"/>
                <a:sym typeface="Cabin"/>
              </a:defRPr>
            </a:lvl6pPr>
            <a:lvl7pPr marR="0" lvl="6" algn="l" rtl="0">
              <a:lnSpc>
                <a:spcPct val="100000"/>
              </a:lnSpc>
              <a:spcBef>
                <a:spcPct val="0"/>
              </a:spcBef>
              <a:spcAft>
                <a:spcPct val="0"/>
              </a:spcAft>
              <a:buClr>
                <a:schemeClr val="dk1"/>
              </a:buClr>
              <a:buSzPts val="3500"/>
              <a:buFont typeface="Ranchers"/>
              <a:buNone/>
              <a:defRPr sz="3500" b="0" i="0" u="none" strike="noStrike" cap="none">
                <a:solidFill>
                  <a:schemeClr val="dk1"/>
                </a:solidFill>
                <a:latin typeface="Cabin"/>
                <a:ea typeface="Cabin"/>
                <a:cs typeface="Cabin"/>
                <a:sym typeface="Cabin"/>
              </a:defRPr>
            </a:lvl7pPr>
            <a:lvl8pPr marR="0" lvl="7" algn="l" rtl="0">
              <a:lnSpc>
                <a:spcPct val="100000"/>
              </a:lnSpc>
              <a:spcBef>
                <a:spcPct val="0"/>
              </a:spcBef>
              <a:spcAft>
                <a:spcPct val="0"/>
              </a:spcAft>
              <a:buClr>
                <a:schemeClr val="dk1"/>
              </a:buClr>
              <a:buSzPts val="3500"/>
              <a:buFont typeface="Ranchers"/>
              <a:buNone/>
              <a:defRPr sz="3500" b="0" i="0" u="none" strike="noStrike" cap="none">
                <a:solidFill>
                  <a:schemeClr val="dk1"/>
                </a:solidFill>
                <a:latin typeface="Cabin"/>
                <a:ea typeface="Cabin"/>
                <a:cs typeface="Cabin"/>
                <a:sym typeface="Cabin"/>
              </a:defRPr>
            </a:lvl8pPr>
            <a:lvl9pPr marR="0" lvl="8" algn="l" rtl="0">
              <a:lnSpc>
                <a:spcPct val="100000"/>
              </a:lnSpc>
              <a:spcBef>
                <a:spcPct val="0"/>
              </a:spcBef>
              <a:spcAft>
                <a:spcPct val="0"/>
              </a:spcAft>
              <a:buClr>
                <a:schemeClr val="dk1"/>
              </a:buClr>
              <a:buSzPts val="3500"/>
              <a:buFont typeface="Ranchers"/>
              <a:buNone/>
              <a:defRPr sz="3500" b="0" i="0" u="none" strike="noStrike" cap="none">
                <a:solidFill>
                  <a:schemeClr val="dk1"/>
                </a:solidFill>
                <a:latin typeface="Cabin"/>
                <a:ea typeface="Cabin"/>
                <a:cs typeface="Cabin"/>
                <a:sym typeface="Cabin"/>
              </a:defRPr>
            </a:lvl9pPr>
          </a:lstStyle>
          <a:p>
            <a:pPr algn="just">
              <a:buClr>
                <a:srgbClr val="6FB5B1"/>
              </a:buClr>
            </a:pPr>
            <a:r>
              <a:rPr lang="en-US" sz="2400">
                <a:latin typeface="Times New Roman" panose="02020603050405020304" pitchFamily="18" charset="0"/>
                <a:cs typeface="Times New Roman" panose="02020603050405020304" pitchFamily="18" charset="0"/>
              </a:rPr>
              <a:t>Ở đây, bài học được rút ra đã được kết nối khéo léo với vấn đề nghị luận</a:t>
            </a:r>
            <a:endParaRPr lang="en-US" sz="1800">
              <a:solidFill>
                <a:srgbClr val="66423E">
                  <a:lumMod val="50000"/>
                </a:srgbClr>
              </a:solidFill>
              <a:latin typeface="Times New Roman" panose="02020603050405020304" pitchFamily="18" charset="0"/>
              <a:cs typeface="Times New Roman" panose="02020603050405020304" pitchFamily="18" charset="0"/>
            </a:endParaRPr>
          </a:p>
        </p:txBody>
      </p:sp>
      <p:sp>
        <p:nvSpPr>
          <p:cNvPr id="18" name="Google Shape;2339;p65">
            <a:extLst>
              <a:ext uri="{FF2B5EF4-FFF2-40B4-BE49-F238E27FC236}">
                <a16:creationId xmlns:a16="http://schemas.microsoft.com/office/drawing/2014/main" id="{7220899E-58BC-A748-A734-47D8E4BC6CE6}"/>
              </a:ext>
            </a:extLst>
          </p:cNvPr>
          <p:cNvSpPr txBox="1"/>
          <p:nvPr/>
        </p:nvSpPr>
        <p:spPr>
          <a:xfrm>
            <a:off x="2755899" y="1382585"/>
            <a:ext cx="832200" cy="649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ctr" rtl="0">
              <a:lnSpc>
                <a:spcPct val="100000"/>
              </a:lnSpc>
              <a:spcBef>
                <a:spcPct val="0"/>
              </a:spcBef>
              <a:spcAft>
                <a:spcPct val="0"/>
              </a:spcAft>
              <a:buClr>
                <a:schemeClr val="accent2"/>
              </a:buClr>
              <a:buSzPts val="8000"/>
              <a:buFont typeface="Ranchers"/>
              <a:buNone/>
              <a:defRPr sz="4500" b="0" i="0" u="none" strike="noStrike" cap="none">
                <a:solidFill>
                  <a:schemeClr val="lt2"/>
                </a:solidFill>
                <a:latin typeface="Ranchers"/>
                <a:ea typeface="Ranchers"/>
                <a:cs typeface="Ranchers"/>
                <a:sym typeface="Ranchers"/>
              </a:defRPr>
            </a:lvl1pPr>
            <a:lvl2pPr marR="0" lvl="1" algn="ctr" rtl="0">
              <a:lnSpc>
                <a:spcPct val="100000"/>
              </a:lnSpc>
              <a:spcBef>
                <a:spcPct val="0"/>
              </a:spcBef>
              <a:spcAft>
                <a:spcPct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2pPr>
            <a:lvl3pPr marR="0" lvl="2" algn="ctr" rtl="0">
              <a:lnSpc>
                <a:spcPct val="100000"/>
              </a:lnSpc>
              <a:spcBef>
                <a:spcPct val="0"/>
              </a:spcBef>
              <a:spcAft>
                <a:spcPct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3pPr>
            <a:lvl4pPr marR="0" lvl="3" algn="ctr" rtl="0">
              <a:lnSpc>
                <a:spcPct val="100000"/>
              </a:lnSpc>
              <a:spcBef>
                <a:spcPct val="0"/>
              </a:spcBef>
              <a:spcAft>
                <a:spcPct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4pPr>
            <a:lvl5pPr marR="0" lvl="4" algn="ctr" rtl="0">
              <a:lnSpc>
                <a:spcPct val="100000"/>
              </a:lnSpc>
              <a:spcBef>
                <a:spcPct val="0"/>
              </a:spcBef>
              <a:spcAft>
                <a:spcPct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5pPr>
            <a:lvl6pPr marR="0" lvl="5" algn="ctr" rtl="0">
              <a:lnSpc>
                <a:spcPct val="100000"/>
              </a:lnSpc>
              <a:spcBef>
                <a:spcPct val="0"/>
              </a:spcBef>
              <a:spcAft>
                <a:spcPct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6pPr>
            <a:lvl7pPr marR="0" lvl="6" algn="ctr" rtl="0">
              <a:lnSpc>
                <a:spcPct val="100000"/>
              </a:lnSpc>
              <a:spcBef>
                <a:spcPct val="0"/>
              </a:spcBef>
              <a:spcAft>
                <a:spcPct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7pPr>
            <a:lvl8pPr marR="0" lvl="7" algn="ctr" rtl="0">
              <a:lnSpc>
                <a:spcPct val="100000"/>
              </a:lnSpc>
              <a:spcBef>
                <a:spcPct val="0"/>
              </a:spcBef>
              <a:spcAft>
                <a:spcPct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8pPr>
            <a:lvl9pPr marR="0" lvl="8" algn="ctr" rtl="0">
              <a:lnSpc>
                <a:spcPct val="100000"/>
              </a:lnSpc>
              <a:spcBef>
                <a:spcPct val="0"/>
              </a:spcBef>
              <a:spcAft>
                <a:spcPct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9pPr>
          </a:lstStyle>
          <a:p>
            <a:pPr marL="0" marR="0" lvl="0" indent="0" algn="ctr" defTabSz="914400" rtl="0" eaLnBrk="1" fontAlgn="auto" latinLnBrk="0" hangingPunct="1">
              <a:lnSpc>
                <a:spcPct val="100000"/>
              </a:lnSpc>
              <a:spcBef>
                <a:spcPct val="0"/>
              </a:spcBef>
              <a:spcAft>
                <a:spcPct val="0"/>
              </a:spcAft>
              <a:buClr>
                <a:srgbClr val="E32747"/>
              </a:buClr>
              <a:buSzPts val="8000"/>
              <a:buFont typeface="Ranchers"/>
              <a:buNone/>
              <a:defRPr/>
            </a:pPr>
            <a:r>
              <a:rPr kumimoji="0" lang="en" sz="4400" b="0" i="0" u="none" strike="noStrike" kern="0" cap="none" spc="0" normalizeH="0" baseline="0" noProof="0">
                <a:ln>
                  <a:noFill/>
                </a:ln>
                <a:solidFill>
                  <a:srgbClr val="79BEE0"/>
                </a:solidFill>
                <a:effectLst/>
                <a:uLnTx/>
                <a:uFillTx/>
                <a:latin typeface="Ranchers"/>
                <a:sym typeface="Ranchers"/>
              </a:rPr>
              <a:t>01</a:t>
            </a:r>
          </a:p>
        </p:txBody>
      </p:sp>
      <p:sp>
        <p:nvSpPr>
          <p:cNvPr id="19" name="Google Shape;2340;p65">
            <a:extLst>
              <a:ext uri="{FF2B5EF4-FFF2-40B4-BE49-F238E27FC236}">
                <a16:creationId xmlns:a16="http://schemas.microsoft.com/office/drawing/2014/main" id="{C3BBF2C4-8F6D-10C5-0BA0-F4CFC708867B}"/>
              </a:ext>
            </a:extLst>
          </p:cNvPr>
          <p:cNvSpPr txBox="1"/>
          <p:nvPr/>
        </p:nvSpPr>
        <p:spPr>
          <a:xfrm>
            <a:off x="3036589" y="2758276"/>
            <a:ext cx="832200" cy="649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ctr" rtl="0">
              <a:lnSpc>
                <a:spcPct val="100000"/>
              </a:lnSpc>
              <a:spcBef>
                <a:spcPct val="0"/>
              </a:spcBef>
              <a:spcAft>
                <a:spcPct val="0"/>
              </a:spcAft>
              <a:buClr>
                <a:schemeClr val="accent2"/>
              </a:buClr>
              <a:buSzPts val="8000"/>
              <a:buFont typeface="Ranchers"/>
              <a:buNone/>
              <a:defRPr sz="4500" b="0" i="0" u="none" strike="noStrike" cap="none">
                <a:solidFill>
                  <a:schemeClr val="accent3"/>
                </a:solidFill>
                <a:latin typeface="Ranchers"/>
                <a:ea typeface="Ranchers"/>
                <a:cs typeface="Ranchers"/>
                <a:sym typeface="Ranchers"/>
              </a:defRPr>
            </a:lvl1pPr>
            <a:lvl2pPr marR="0" lvl="1" algn="ctr" rtl="0">
              <a:lnSpc>
                <a:spcPct val="100000"/>
              </a:lnSpc>
              <a:spcBef>
                <a:spcPct val="0"/>
              </a:spcBef>
              <a:spcAft>
                <a:spcPct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2pPr>
            <a:lvl3pPr marR="0" lvl="2" algn="ctr" rtl="0">
              <a:lnSpc>
                <a:spcPct val="100000"/>
              </a:lnSpc>
              <a:spcBef>
                <a:spcPct val="0"/>
              </a:spcBef>
              <a:spcAft>
                <a:spcPct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3pPr>
            <a:lvl4pPr marR="0" lvl="3" algn="ctr" rtl="0">
              <a:lnSpc>
                <a:spcPct val="100000"/>
              </a:lnSpc>
              <a:spcBef>
                <a:spcPct val="0"/>
              </a:spcBef>
              <a:spcAft>
                <a:spcPct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4pPr>
            <a:lvl5pPr marR="0" lvl="4" algn="ctr" rtl="0">
              <a:lnSpc>
                <a:spcPct val="100000"/>
              </a:lnSpc>
              <a:spcBef>
                <a:spcPct val="0"/>
              </a:spcBef>
              <a:spcAft>
                <a:spcPct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5pPr>
            <a:lvl6pPr marR="0" lvl="5" algn="ctr" rtl="0">
              <a:lnSpc>
                <a:spcPct val="100000"/>
              </a:lnSpc>
              <a:spcBef>
                <a:spcPct val="0"/>
              </a:spcBef>
              <a:spcAft>
                <a:spcPct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6pPr>
            <a:lvl7pPr marR="0" lvl="6" algn="ctr" rtl="0">
              <a:lnSpc>
                <a:spcPct val="100000"/>
              </a:lnSpc>
              <a:spcBef>
                <a:spcPct val="0"/>
              </a:spcBef>
              <a:spcAft>
                <a:spcPct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7pPr>
            <a:lvl8pPr marR="0" lvl="7" algn="ctr" rtl="0">
              <a:lnSpc>
                <a:spcPct val="100000"/>
              </a:lnSpc>
              <a:spcBef>
                <a:spcPct val="0"/>
              </a:spcBef>
              <a:spcAft>
                <a:spcPct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8pPr>
            <a:lvl9pPr marR="0" lvl="8" algn="ctr" rtl="0">
              <a:lnSpc>
                <a:spcPct val="100000"/>
              </a:lnSpc>
              <a:spcBef>
                <a:spcPct val="0"/>
              </a:spcBef>
              <a:spcAft>
                <a:spcPct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9pPr>
          </a:lstStyle>
          <a:p>
            <a:pPr marL="0" marR="0" lvl="0" indent="0" algn="ctr" defTabSz="914400" rtl="0" eaLnBrk="1" fontAlgn="auto" latinLnBrk="0" hangingPunct="1">
              <a:lnSpc>
                <a:spcPct val="100000"/>
              </a:lnSpc>
              <a:spcBef>
                <a:spcPct val="0"/>
              </a:spcBef>
              <a:spcAft>
                <a:spcPct val="0"/>
              </a:spcAft>
              <a:buClr>
                <a:srgbClr val="E32747"/>
              </a:buClr>
              <a:buSzPts val="8000"/>
              <a:buFont typeface="Ranchers"/>
              <a:buNone/>
              <a:defRPr/>
            </a:pPr>
            <a:r>
              <a:rPr kumimoji="0" lang="en" sz="4400" b="0" i="0" u="none" strike="noStrike" kern="0" cap="none" spc="0" normalizeH="0" baseline="0" noProof="0">
                <a:ln>
                  <a:noFill/>
                </a:ln>
                <a:solidFill>
                  <a:srgbClr val="FF785D"/>
                </a:solidFill>
                <a:effectLst/>
                <a:uLnTx/>
                <a:uFillTx/>
                <a:latin typeface="Ranchers"/>
                <a:sym typeface="Ranchers"/>
              </a:rPr>
              <a:t>02</a:t>
            </a:r>
          </a:p>
        </p:txBody>
      </p:sp>
      <p:sp>
        <p:nvSpPr>
          <p:cNvPr id="20" name="Google Shape;2240;p65">
            <a:extLst>
              <a:ext uri="{FF2B5EF4-FFF2-40B4-BE49-F238E27FC236}">
                <a16:creationId xmlns:a16="http://schemas.microsoft.com/office/drawing/2014/main" id="{C1427EB1-70AA-5CBA-F47B-8FBE329663A5}"/>
              </a:ext>
            </a:extLst>
          </p:cNvPr>
          <p:cNvSpPr/>
          <p:nvPr/>
        </p:nvSpPr>
        <p:spPr>
          <a:xfrm rot="-504209">
            <a:off x="2645076" y="4034618"/>
            <a:ext cx="811866" cy="696144"/>
          </a:xfrm>
          <a:custGeom>
            <a:rect l="l" t="t" r="r" b="b"/>
            <a:pathLst>
              <a:path w="58591"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sz="1600" b="0" i="0" u="none" strike="noStrike" kern="0" cap="none" spc="0" normalizeH="0" baseline="0" noProof="0">
              <a:ln>
                <a:noFill/>
              </a:ln>
              <a:solidFill>
                <a:sysClr val="windowText" lastClr="000000"/>
              </a:solidFill>
              <a:effectLst/>
              <a:uLnTx/>
              <a:uFillTx/>
            </a:endParaRPr>
          </a:p>
        </p:txBody>
      </p:sp>
      <p:sp>
        <p:nvSpPr>
          <p:cNvPr id="21" name="Google Shape;2242;p65">
            <a:extLst>
              <a:ext uri="{FF2B5EF4-FFF2-40B4-BE49-F238E27FC236}">
                <a16:creationId xmlns:a16="http://schemas.microsoft.com/office/drawing/2014/main" id="{CB934FFE-A309-E3A2-285F-67BD3AAE9C5C}"/>
              </a:ext>
            </a:extLst>
          </p:cNvPr>
          <p:cNvSpPr txBox="1"/>
          <p:nvPr/>
        </p:nvSpPr>
        <p:spPr>
          <a:xfrm>
            <a:off x="3733620" y="3848236"/>
            <a:ext cx="5002761" cy="517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chemeClr val="accent2"/>
              </a:buClr>
              <a:buSzPts val="3500"/>
              <a:buFont typeface="Ranchers"/>
              <a:buNone/>
              <a:defRPr sz="2800" b="0" i="0" u="none" strike="noStrike" cap="none">
                <a:solidFill>
                  <a:schemeClr val="dk1"/>
                </a:solidFill>
                <a:latin typeface="Ranchers"/>
                <a:ea typeface="Ranchers"/>
                <a:cs typeface="Ranchers"/>
                <a:sym typeface="Ranchers"/>
              </a:defRPr>
            </a:lvl1pPr>
            <a:lvl2pPr marR="0" lvl="1" algn="l" rtl="0">
              <a:lnSpc>
                <a:spcPct val="100000"/>
              </a:lnSpc>
              <a:spcBef>
                <a:spcPct val="0"/>
              </a:spcBef>
              <a:spcAft>
                <a:spcPct val="0"/>
              </a:spcAft>
              <a:buClr>
                <a:schemeClr val="dk1"/>
              </a:buClr>
              <a:buSzPts val="3500"/>
              <a:buFont typeface="Ranchers"/>
              <a:buNone/>
              <a:defRPr sz="3500" b="0" i="0" u="none" strike="noStrike" cap="none">
                <a:solidFill>
                  <a:schemeClr val="dk1"/>
                </a:solidFill>
                <a:latin typeface="Cabin"/>
                <a:ea typeface="Cabin"/>
                <a:cs typeface="Cabin"/>
                <a:sym typeface="Cabin"/>
              </a:defRPr>
            </a:lvl2pPr>
            <a:lvl3pPr marR="0" lvl="2" algn="l" rtl="0">
              <a:lnSpc>
                <a:spcPct val="100000"/>
              </a:lnSpc>
              <a:spcBef>
                <a:spcPct val="0"/>
              </a:spcBef>
              <a:spcAft>
                <a:spcPct val="0"/>
              </a:spcAft>
              <a:buClr>
                <a:schemeClr val="dk1"/>
              </a:buClr>
              <a:buSzPts val="3500"/>
              <a:buFont typeface="Ranchers"/>
              <a:buNone/>
              <a:defRPr sz="3500" b="0" i="0" u="none" strike="noStrike" cap="none">
                <a:solidFill>
                  <a:schemeClr val="dk1"/>
                </a:solidFill>
                <a:latin typeface="Cabin"/>
                <a:ea typeface="Cabin"/>
                <a:cs typeface="Cabin"/>
                <a:sym typeface="Cabin"/>
              </a:defRPr>
            </a:lvl3pPr>
            <a:lvl4pPr marR="0" lvl="3" algn="l" rtl="0">
              <a:lnSpc>
                <a:spcPct val="100000"/>
              </a:lnSpc>
              <a:spcBef>
                <a:spcPct val="0"/>
              </a:spcBef>
              <a:spcAft>
                <a:spcPct val="0"/>
              </a:spcAft>
              <a:buClr>
                <a:schemeClr val="dk1"/>
              </a:buClr>
              <a:buSzPts val="3500"/>
              <a:buFont typeface="Ranchers"/>
              <a:buNone/>
              <a:defRPr sz="3500" b="0" i="0" u="none" strike="noStrike" cap="none">
                <a:solidFill>
                  <a:schemeClr val="dk1"/>
                </a:solidFill>
                <a:latin typeface="Cabin"/>
                <a:ea typeface="Cabin"/>
                <a:cs typeface="Cabin"/>
                <a:sym typeface="Cabin"/>
              </a:defRPr>
            </a:lvl4pPr>
            <a:lvl5pPr marR="0" lvl="4" algn="l" rtl="0">
              <a:lnSpc>
                <a:spcPct val="100000"/>
              </a:lnSpc>
              <a:spcBef>
                <a:spcPct val="0"/>
              </a:spcBef>
              <a:spcAft>
                <a:spcPct val="0"/>
              </a:spcAft>
              <a:buClr>
                <a:schemeClr val="dk1"/>
              </a:buClr>
              <a:buSzPts val="3500"/>
              <a:buFont typeface="Ranchers"/>
              <a:buNone/>
              <a:defRPr sz="3500" b="0" i="0" u="none" strike="noStrike" cap="none">
                <a:solidFill>
                  <a:schemeClr val="dk1"/>
                </a:solidFill>
                <a:latin typeface="Cabin"/>
                <a:ea typeface="Cabin"/>
                <a:cs typeface="Cabin"/>
                <a:sym typeface="Cabin"/>
              </a:defRPr>
            </a:lvl5pPr>
            <a:lvl6pPr marR="0" lvl="5" algn="l" rtl="0">
              <a:lnSpc>
                <a:spcPct val="100000"/>
              </a:lnSpc>
              <a:spcBef>
                <a:spcPct val="0"/>
              </a:spcBef>
              <a:spcAft>
                <a:spcPct val="0"/>
              </a:spcAft>
              <a:buClr>
                <a:schemeClr val="dk1"/>
              </a:buClr>
              <a:buSzPts val="3500"/>
              <a:buFont typeface="Ranchers"/>
              <a:buNone/>
              <a:defRPr sz="3500" b="0" i="0" u="none" strike="noStrike" cap="none">
                <a:solidFill>
                  <a:schemeClr val="dk1"/>
                </a:solidFill>
                <a:latin typeface="Cabin"/>
                <a:ea typeface="Cabin"/>
                <a:cs typeface="Cabin"/>
                <a:sym typeface="Cabin"/>
              </a:defRPr>
            </a:lvl6pPr>
            <a:lvl7pPr marR="0" lvl="6" algn="l" rtl="0">
              <a:lnSpc>
                <a:spcPct val="100000"/>
              </a:lnSpc>
              <a:spcBef>
                <a:spcPct val="0"/>
              </a:spcBef>
              <a:spcAft>
                <a:spcPct val="0"/>
              </a:spcAft>
              <a:buClr>
                <a:schemeClr val="dk1"/>
              </a:buClr>
              <a:buSzPts val="3500"/>
              <a:buFont typeface="Ranchers"/>
              <a:buNone/>
              <a:defRPr sz="3500" b="0" i="0" u="none" strike="noStrike" cap="none">
                <a:solidFill>
                  <a:schemeClr val="dk1"/>
                </a:solidFill>
                <a:latin typeface="Cabin"/>
                <a:ea typeface="Cabin"/>
                <a:cs typeface="Cabin"/>
                <a:sym typeface="Cabin"/>
              </a:defRPr>
            </a:lvl7pPr>
            <a:lvl8pPr marR="0" lvl="7" algn="l" rtl="0">
              <a:lnSpc>
                <a:spcPct val="100000"/>
              </a:lnSpc>
              <a:spcBef>
                <a:spcPct val="0"/>
              </a:spcBef>
              <a:spcAft>
                <a:spcPct val="0"/>
              </a:spcAft>
              <a:buClr>
                <a:schemeClr val="dk1"/>
              </a:buClr>
              <a:buSzPts val="3500"/>
              <a:buFont typeface="Ranchers"/>
              <a:buNone/>
              <a:defRPr sz="3500" b="0" i="0" u="none" strike="noStrike" cap="none">
                <a:solidFill>
                  <a:schemeClr val="dk1"/>
                </a:solidFill>
                <a:latin typeface="Cabin"/>
                <a:ea typeface="Cabin"/>
                <a:cs typeface="Cabin"/>
                <a:sym typeface="Cabin"/>
              </a:defRPr>
            </a:lvl8pPr>
            <a:lvl9pPr marR="0" lvl="8" algn="l" rtl="0">
              <a:lnSpc>
                <a:spcPct val="100000"/>
              </a:lnSpc>
              <a:spcBef>
                <a:spcPct val="0"/>
              </a:spcBef>
              <a:spcAft>
                <a:spcPct val="0"/>
              </a:spcAft>
              <a:buClr>
                <a:schemeClr val="dk1"/>
              </a:buClr>
              <a:buSzPts val="3500"/>
              <a:buFont typeface="Ranchers"/>
              <a:buNone/>
              <a:defRPr sz="3500" b="0" i="0" u="none" strike="noStrike" cap="none">
                <a:solidFill>
                  <a:schemeClr val="dk1"/>
                </a:solidFill>
                <a:latin typeface="Cabin"/>
                <a:ea typeface="Cabin"/>
                <a:cs typeface="Cabin"/>
                <a:sym typeface="Cabin"/>
              </a:defRPr>
            </a:lvl9pPr>
          </a:lstStyle>
          <a:p>
            <a:pPr>
              <a:buClr>
                <a:srgbClr val="FF7171"/>
              </a:buClr>
            </a:pPr>
            <a:r>
              <a:rPr lang="en-US" sz="2400">
                <a:latin typeface="Times New Roman" panose="02020603050405020304" pitchFamily="18" charset="0"/>
                <a:cs typeface="Times New Roman" panose="02020603050405020304" pitchFamily="18" charset="0"/>
              </a:rPr>
              <a:t>Cách giới thiệu vấn đề như vậy khiến người đọc chú ý hơn.</a:t>
            </a:r>
            <a:endParaRPr lang="en-US" sz="1800">
              <a:solidFill>
                <a:srgbClr val="004F93"/>
              </a:solidFill>
              <a:latin typeface="Times New Roman" panose="02020603050405020304" pitchFamily="18" charset="0"/>
              <a:cs typeface="Times New Roman" panose="02020603050405020304" pitchFamily="18" charset="0"/>
            </a:endParaRPr>
          </a:p>
        </p:txBody>
      </p:sp>
      <p:sp>
        <p:nvSpPr>
          <p:cNvPr id="22" name="Google Shape;2339;p65">
            <a:extLst>
              <a:ext uri="{FF2B5EF4-FFF2-40B4-BE49-F238E27FC236}">
                <a16:creationId xmlns:a16="http://schemas.microsoft.com/office/drawing/2014/main" id="{D773AB34-9878-B3FE-1A86-AF430A5AEAE4}"/>
              </a:ext>
            </a:extLst>
          </p:cNvPr>
          <p:cNvSpPr txBox="1"/>
          <p:nvPr/>
        </p:nvSpPr>
        <p:spPr>
          <a:xfrm>
            <a:off x="2643175" y="4024122"/>
            <a:ext cx="832200" cy="649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ctr" rtl="0">
              <a:lnSpc>
                <a:spcPct val="100000"/>
              </a:lnSpc>
              <a:spcBef>
                <a:spcPct val="0"/>
              </a:spcBef>
              <a:spcAft>
                <a:spcPct val="0"/>
              </a:spcAft>
              <a:buClr>
                <a:schemeClr val="accent2"/>
              </a:buClr>
              <a:buSzPts val="8000"/>
              <a:buFont typeface="Ranchers"/>
              <a:buNone/>
              <a:defRPr sz="4500" b="0" i="0" u="none" strike="noStrike" cap="none">
                <a:solidFill>
                  <a:schemeClr val="lt2"/>
                </a:solidFill>
                <a:latin typeface="Ranchers"/>
                <a:ea typeface="Ranchers"/>
                <a:cs typeface="Ranchers"/>
                <a:sym typeface="Ranchers"/>
              </a:defRPr>
            </a:lvl1pPr>
            <a:lvl2pPr marR="0" lvl="1" algn="ctr" rtl="0">
              <a:lnSpc>
                <a:spcPct val="100000"/>
              </a:lnSpc>
              <a:spcBef>
                <a:spcPct val="0"/>
              </a:spcBef>
              <a:spcAft>
                <a:spcPct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2pPr>
            <a:lvl3pPr marR="0" lvl="2" algn="ctr" rtl="0">
              <a:lnSpc>
                <a:spcPct val="100000"/>
              </a:lnSpc>
              <a:spcBef>
                <a:spcPct val="0"/>
              </a:spcBef>
              <a:spcAft>
                <a:spcPct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3pPr>
            <a:lvl4pPr marR="0" lvl="3" algn="ctr" rtl="0">
              <a:lnSpc>
                <a:spcPct val="100000"/>
              </a:lnSpc>
              <a:spcBef>
                <a:spcPct val="0"/>
              </a:spcBef>
              <a:spcAft>
                <a:spcPct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4pPr>
            <a:lvl5pPr marR="0" lvl="4" algn="ctr" rtl="0">
              <a:lnSpc>
                <a:spcPct val="100000"/>
              </a:lnSpc>
              <a:spcBef>
                <a:spcPct val="0"/>
              </a:spcBef>
              <a:spcAft>
                <a:spcPct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5pPr>
            <a:lvl6pPr marR="0" lvl="5" algn="ctr" rtl="0">
              <a:lnSpc>
                <a:spcPct val="100000"/>
              </a:lnSpc>
              <a:spcBef>
                <a:spcPct val="0"/>
              </a:spcBef>
              <a:spcAft>
                <a:spcPct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6pPr>
            <a:lvl7pPr marR="0" lvl="6" algn="ctr" rtl="0">
              <a:lnSpc>
                <a:spcPct val="100000"/>
              </a:lnSpc>
              <a:spcBef>
                <a:spcPct val="0"/>
              </a:spcBef>
              <a:spcAft>
                <a:spcPct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7pPr>
            <a:lvl8pPr marR="0" lvl="7" algn="ctr" rtl="0">
              <a:lnSpc>
                <a:spcPct val="100000"/>
              </a:lnSpc>
              <a:spcBef>
                <a:spcPct val="0"/>
              </a:spcBef>
              <a:spcAft>
                <a:spcPct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8pPr>
            <a:lvl9pPr marR="0" lvl="8" algn="ctr" rtl="0">
              <a:lnSpc>
                <a:spcPct val="100000"/>
              </a:lnSpc>
              <a:spcBef>
                <a:spcPct val="0"/>
              </a:spcBef>
              <a:spcAft>
                <a:spcPct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9pPr>
          </a:lstStyle>
          <a:p>
            <a:pPr marL="0" marR="0" lvl="0" indent="0" algn="ctr" defTabSz="914400" rtl="0" eaLnBrk="1" fontAlgn="auto" latinLnBrk="0" hangingPunct="1">
              <a:lnSpc>
                <a:spcPct val="100000"/>
              </a:lnSpc>
              <a:spcBef>
                <a:spcPct val="0"/>
              </a:spcBef>
              <a:spcAft>
                <a:spcPct val="0"/>
              </a:spcAft>
              <a:buClr>
                <a:srgbClr val="E32747"/>
              </a:buClr>
              <a:buSzPts val="8000"/>
              <a:buFont typeface="Ranchers"/>
              <a:buNone/>
              <a:defRPr/>
            </a:pPr>
            <a:r>
              <a:rPr kumimoji="0" lang="en" sz="4400" b="0" i="0" u="none" strike="noStrike" kern="0" cap="none" spc="0" normalizeH="0" baseline="0" noProof="0">
                <a:ln>
                  <a:noFill/>
                </a:ln>
                <a:solidFill>
                  <a:srgbClr val="79BEE0"/>
                </a:solidFill>
                <a:effectLst/>
                <a:uLnTx/>
                <a:uFillTx/>
                <a:latin typeface="Ranchers"/>
                <a:sym typeface="Ranchers"/>
              </a:rPr>
              <a:t>03</a:t>
            </a:r>
          </a:p>
        </p:txBody>
      </p:sp>
    </p:spTree>
    <p:extLst>
      <p:ext uri="{BB962C8B-B14F-4D97-AF65-F5344CB8AC3E}">
        <p14:creationId xmlns:p14="http://schemas.microsoft.com/office/powerpoint/2010/main" val="33414759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after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after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1"/>
      <p:bldP spid="16" grpId="2"/>
      <p:bldP spid="17" grpId="3"/>
      <p:bldP spid="18" grpId="4"/>
      <p:bldP spid="19" grpId="5"/>
      <p:bldP spid="20" grpId="6"/>
      <p:bldP spid="21" grpId="7"/>
      <p:bldP spid="22" grpId="8"/>
    </p:bldLst>
  </p:timing>
</p:sld>
</file>

<file path=ppt/slides/slide2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1244"/>
        <p:cNvGrpSpPr/>
        <p:nvPr/>
      </p:nvGrpSpPr>
      <p:grpSpPr>
        <a:xfrm>
          <a:off x="0" y="0"/>
          <a:ext cx="0" cy="0"/>
        </a:xfrm>
      </p:grpSpPr>
      <p:sp>
        <p:nvSpPr>
          <p:cNvPr id="1246" name="Google Shape;1246;p41"/>
          <p:cNvSpPr txBox="1">
            <a:spLocks noGrp="1"/>
          </p:cNvSpPr>
          <p:nvPr>
            <p:ph type="title"/>
          </p:nvPr>
        </p:nvSpPr>
        <p:spPr>
          <a:xfrm>
            <a:off x="898418" y="276446"/>
            <a:ext cx="7704000" cy="572700"/>
          </a:xfrm>
          <a:prstGeom prst="rect">
            <a:avLst/>
          </a:prstGeom>
        </p:spPr>
        <p:txBody>
          <a:bodyPr spcFirstLastPara="1" wrap="square" lIns="91425" tIns="91425" rIns="91425" bIns="91425" anchor="t" anchorCtr="0">
            <a:noAutofit/>
          </a:bodyPr>
          <a:lstStyle/>
          <a:p>
            <a:r>
              <a:rPr lang="en">
                <a:latin typeface="Times New Roman" panose="02020603050405020304" pitchFamily="18" charset="0"/>
                <a:cs typeface="Times New Roman" panose="02020603050405020304" pitchFamily="18" charset="0"/>
              </a:rPr>
              <a:t>1. </a:t>
            </a:r>
            <a:r>
              <a:rPr lang="en-US" b="1">
                <a:effectLst/>
                <a:latin typeface="Times New Roman" panose="02020603050405020304" pitchFamily="18" charset="0"/>
                <a:ea typeface="Calibri" panose="020f0502020204030204" pitchFamily="34" charset="0"/>
                <a:cs typeface="Times New Roman" panose="02020603050405020304" pitchFamily="18" charset="0"/>
              </a:rPr>
              <a:t>Cách mở đầu</a:t>
            </a:r>
            <a:r>
              <a:rPr lang="vi-VN" b="1">
                <a:effectLst/>
                <a:latin typeface="Times New Roman" panose="02020603050405020304" pitchFamily="18" charset="0"/>
                <a:ea typeface="Calibri" panose="020f0502020204030204" pitchFamily="34" charset="0"/>
                <a:cs typeface="Times New Roman" panose="02020603050405020304" pitchFamily="18" charset="0"/>
              </a:rPr>
              <a:t> câu chuyện và vấn đề bàn bạc</a:t>
            </a:r>
            <a:br>
              <a:rPr lang="en-US">
                <a:effectLst/>
                <a:latin typeface="Calibri" panose="020f0502020204030204" pitchFamily="34" charset="0"/>
                <a:ea typeface="Calibri" panose="020f0502020204030204" pitchFamily="34" charset="0"/>
                <a:cs typeface="Times New Roman" panose="02020603050405020304" pitchFamily="18" charset="0"/>
              </a:rPr>
            </a:br>
            <a:endParaRPr>
              <a:latin typeface="Times New Roman" panose="02020603050405020304" pitchFamily="18" charset="0"/>
              <a:cs typeface="Times New Roman" panose="02020603050405020304" pitchFamily="18" charset="0"/>
            </a:endParaRPr>
          </a:p>
        </p:txBody>
      </p:sp>
      <p:sp>
        <p:nvSpPr>
          <p:cNvPr id="43" name="Google Shape;1129;p30">
            <a:extLst>
              <a:ext uri="{FF2B5EF4-FFF2-40B4-BE49-F238E27FC236}">
                <a16:creationId xmlns:a16="http://schemas.microsoft.com/office/drawing/2014/main" id="{275E5536-FF1D-CE85-DC56-3A704CCDD8FE}"/>
              </a:ext>
            </a:extLst>
          </p:cNvPr>
          <p:cNvSpPr/>
          <p:nvPr/>
        </p:nvSpPr>
        <p:spPr>
          <a:xfrm>
            <a:off x="741575" y="1384168"/>
            <a:ext cx="1124100" cy="1124100"/>
          </a:xfrm>
          <a:prstGeom prst="ellipse">
            <a:avLst/>
          </a:pr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130;p30">
            <a:extLst>
              <a:ext uri="{FF2B5EF4-FFF2-40B4-BE49-F238E27FC236}">
                <a16:creationId xmlns:a16="http://schemas.microsoft.com/office/drawing/2014/main" id="{11FC3592-EF67-A3AF-16F4-3C22D342DB04}"/>
              </a:ext>
            </a:extLst>
          </p:cNvPr>
          <p:cNvSpPr/>
          <p:nvPr/>
        </p:nvSpPr>
        <p:spPr>
          <a:xfrm>
            <a:off x="2779213" y="1384168"/>
            <a:ext cx="1124100" cy="1124100"/>
          </a:xfrm>
          <a:prstGeom prst="ellipse">
            <a:avLst/>
          </a:prstGeom>
          <a:solidFill>
            <a:srgbClr val="ED73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131;p30">
            <a:extLst>
              <a:ext uri="{FF2B5EF4-FFF2-40B4-BE49-F238E27FC236}">
                <a16:creationId xmlns:a16="http://schemas.microsoft.com/office/drawing/2014/main" id="{F20EF051-A56D-9C2A-22E3-91ACA4F0095E}"/>
              </a:ext>
            </a:extLst>
          </p:cNvPr>
          <p:cNvSpPr/>
          <p:nvPr/>
        </p:nvSpPr>
        <p:spPr>
          <a:xfrm>
            <a:off x="4841725" y="1384168"/>
            <a:ext cx="1124100" cy="1124100"/>
          </a:xfrm>
          <a:prstGeom prst="ellipse">
            <a:avLst/>
          </a:prstGeom>
          <a:solidFill>
            <a:srgbClr val="E76C5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nvGrpSpPr>
          <p:cNvPr id="46" name="Google Shape;1132;p30">
            <a:extLst>
              <a:ext uri="{FF2B5EF4-FFF2-40B4-BE49-F238E27FC236}">
                <a16:creationId xmlns:a16="http://schemas.microsoft.com/office/drawing/2014/main" id="{304867F0-C202-0906-4305-3EFBA25FA285}"/>
              </a:ext>
            </a:extLst>
          </p:cNvPr>
          <p:cNvGrpSpPr/>
          <p:nvPr/>
        </p:nvGrpSpPr>
        <p:grpSpPr>
          <a:xfrm>
            <a:off x="7331342" y="2044558"/>
            <a:ext cx="1653170" cy="3098942"/>
            <a:chOff x="6619909" y="1003710"/>
            <a:chExt cx="2066897" cy="3728305"/>
          </a:xfrm>
        </p:grpSpPr>
        <p:grpSp>
          <p:nvGrpSpPr>
            <p:cNvPr id="47" name="Google Shape;1133;p30">
              <a:extLst>
                <a:ext uri="{FF2B5EF4-FFF2-40B4-BE49-F238E27FC236}">
                  <a16:creationId xmlns:a16="http://schemas.microsoft.com/office/drawing/2014/main" id="{1A67F7F9-014E-B4B4-6A3A-87E31ABACD6B}"/>
                </a:ext>
              </a:extLst>
            </p:cNvPr>
            <p:cNvGrpSpPr/>
            <p:nvPr/>
          </p:nvGrpSpPr>
          <p:grpSpPr>
            <a:xfrm>
              <a:off x="6619909" y="1003710"/>
              <a:ext cx="2066897" cy="3728305"/>
              <a:chOff x="1104525" y="1174875"/>
              <a:chExt cx="1972042" cy="3557203"/>
            </a:xfrm>
          </p:grpSpPr>
          <p:sp>
            <p:nvSpPr>
              <p:cNvPr id="49" name="Google Shape;1134;p30">
                <a:extLst>
                  <a:ext uri="{FF2B5EF4-FFF2-40B4-BE49-F238E27FC236}">
                    <a16:creationId xmlns:a16="http://schemas.microsoft.com/office/drawing/2014/main" id="{74F5E9DC-9E38-6D28-9455-E1DCE2B30FDE}"/>
                  </a:ext>
                </a:extLst>
              </p:cNvPr>
              <p:cNvSpPr/>
              <p:nvPr/>
            </p:nvSpPr>
            <p:spPr>
              <a:xfrm>
                <a:off x="1104525" y="4635028"/>
                <a:ext cx="1926209" cy="97050"/>
              </a:xfrm>
              <a:custGeom>
                <a:rect l="l" t="t" r="r" b="b"/>
                <a:pathLst>
                  <a:path w="52838" h="2662" extrusionOk="0">
                    <a:moveTo>
                      <a:pt x="23716" y="1"/>
                    </a:moveTo>
                    <a:lnTo>
                      <a:pt x="21097" y="26"/>
                    </a:lnTo>
                    <a:lnTo>
                      <a:pt x="18562" y="59"/>
                    </a:lnTo>
                    <a:lnTo>
                      <a:pt x="16135" y="101"/>
                    </a:lnTo>
                    <a:lnTo>
                      <a:pt x="13825" y="160"/>
                    </a:lnTo>
                    <a:lnTo>
                      <a:pt x="11649" y="227"/>
                    </a:lnTo>
                    <a:lnTo>
                      <a:pt x="9616" y="302"/>
                    </a:lnTo>
                    <a:lnTo>
                      <a:pt x="7741" y="386"/>
                    </a:lnTo>
                    <a:lnTo>
                      <a:pt x="6034" y="478"/>
                    </a:lnTo>
                    <a:lnTo>
                      <a:pt x="5256" y="528"/>
                    </a:lnTo>
                    <a:lnTo>
                      <a:pt x="4520" y="587"/>
                    </a:lnTo>
                    <a:lnTo>
                      <a:pt x="3825" y="637"/>
                    </a:lnTo>
                    <a:lnTo>
                      <a:pt x="3189" y="695"/>
                    </a:lnTo>
                    <a:lnTo>
                      <a:pt x="2612" y="754"/>
                    </a:lnTo>
                    <a:lnTo>
                      <a:pt x="2085" y="813"/>
                    </a:lnTo>
                    <a:lnTo>
                      <a:pt x="1608" y="871"/>
                    </a:lnTo>
                    <a:lnTo>
                      <a:pt x="1189" y="930"/>
                    </a:lnTo>
                    <a:lnTo>
                      <a:pt x="838" y="997"/>
                    </a:lnTo>
                    <a:lnTo>
                      <a:pt x="545" y="1064"/>
                    </a:lnTo>
                    <a:lnTo>
                      <a:pt x="310" y="1122"/>
                    </a:lnTo>
                    <a:lnTo>
                      <a:pt x="218" y="1156"/>
                    </a:lnTo>
                    <a:lnTo>
                      <a:pt x="143" y="1189"/>
                    </a:lnTo>
                    <a:lnTo>
                      <a:pt x="85" y="1223"/>
                    </a:lnTo>
                    <a:lnTo>
                      <a:pt x="43" y="1265"/>
                    </a:lnTo>
                    <a:lnTo>
                      <a:pt x="18" y="1298"/>
                    </a:lnTo>
                    <a:lnTo>
                      <a:pt x="1" y="1331"/>
                    </a:lnTo>
                    <a:lnTo>
                      <a:pt x="18" y="1365"/>
                    </a:lnTo>
                    <a:lnTo>
                      <a:pt x="43" y="1398"/>
                    </a:lnTo>
                    <a:lnTo>
                      <a:pt x="85" y="1432"/>
                    </a:lnTo>
                    <a:lnTo>
                      <a:pt x="143" y="1465"/>
                    </a:lnTo>
                    <a:lnTo>
                      <a:pt x="218" y="1499"/>
                    </a:lnTo>
                    <a:lnTo>
                      <a:pt x="310" y="1532"/>
                    </a:lnTo>
                    <a:lnTo>
                      <a:pt x="545" y="1599"/>
                    </a:lnTo>
                    <a:lnTo>
                      <a:pt x="838" y="1666"/>
                    </a:lnTo>
                    <a:lnTo>
                      <a:pt x="1189" y="1725"/>
                    </a:lnTo>
                    <a:lnTo>
                      <a:pt x="1608" y="1783"/>
                    </a:lnTo>
                    <a:lnTo>
                      <a:pt x="2085" y="1850"/>
                    </a:lnTo>
                    <a:lnTo>
                      <a:pt x="2612" y="1909"/>
                    </a:lnTo>
                    <a:lnTo>
                      <a:pt x="3189" y="1967"/>
                    </a:lnTo>
                    <a:lnTo>
                      <a:pt x="3825" y="2018"/>
                    </a:lnTo>
                    <a:lnTo>
                      <a:pt x="4520" y="2076"/>
                    </a:lnTo>
                    <a:lnTo>
                      <a:pt x="5256" y="2126"/>
                    </a:lnTo>
                    <a:lnTo>
                      <a:pt x="6034" y="2177"/>
                    </a:lnTo>
                    <a:lnTo>
                      <a:pt x="7741" y="2269"/>
                    </a:lnTo>
                    <a:lnTo>
                      <a:pt x="9616" y="2361"/>
                    </a:lnTo>
                    <a:lnTo>
                      <a:pt x="11649" y="2436"/>
                    </a:lnTo>
                    <a:lnTo>
                      <a:pt x="13825" y="2503"/>
                    </a:lnTo>
                    <a:lnTo>
                      <a:pt x="16135" y="2553"/>
                    </a:lnTo>
                    <a:lnTo>
                      <a:pt x="18562" y="2603"/>
                    </a:lnTo>
                    <a:lnTo>
                      <a:pt x="21097" y="2637"/>
                    </a:lnTo>
                    <a:lnTo>
                      <a:pt x="23716" y="2654"/>
                    </a:lnTo>
                    <a:lnTo>
                      <a:pt x="26419" y="2662"/>
                    </a:lnTo>
                    <a:lnTo>
                      <a:pt x="29122" y="2654"/>
                    </a:lnTo>
                    <a:lnTo>
                      <a:pt x="31742" y="2637"/>
                    </a:lnTo>
                    <a:lnTo>
                      <a:pt x="34277" y="2603"/>
                    </a:lnTo>
                    <a:lnTo>
                      <a:pt x="36704" y="2553"/>
                    </a:lnTo>
                    <a:lnTo>
                      <a:pt x="39014" y="2503"/>
                    </a:lnTo>
                    <a:lnTo>
                      <a:pt x="41189" y="2436"/>
                    </a:lnTo>
                    <a:lnTo>
                      <a:pt x="43223" y="2361"/>
                    </a:lnTo>
                    <a:lnTo>
                      <a:pt x="45097" y="2269"/>
                    </a:lnTo>
                    <a:lnTo>
                      <a:pt x="46804" y="2177"/>
                    </a:lnTo>
                    <a:lnTo>
                      <a:pt x="47591" y="2126"/>
                    </a:lnTo>
                    <a:lnTo>
                      <a:pt x="48327" y="2076"/>
                    </a:lnTo>
                    <a:lnTo>
                      <a:pt x="49014" y="2018"/>
                    </a:lnTo>
                    <a:lnTo>
                      <a:pt x="49650" y="1967"/>
                    </a:lnTo>
                    <a:lnTo>
                      <a:pt x="50227" y="1909"/>
                    </a:lnTo>
                    <a:lnTo>
                      <a:pt x="50763" y="1850"/>
                    </a:lnTo>
                    <a:lnTo>
                      <a:pt x="51231" y="1783"/>
                    </a:lnTo>
                    <a:lnTo>
                      <a:pt x="51650" y="1725"/>
                    </a:lnTo>
                    <a:lnTo>
                      <a:pt x="52001" y="1666"/>
                    </a:lnTo>
                    <a:lnTo>
                      <a:pt x="52302" y="1599"/>
                    </a:lnTo>
                    <a:lnTo>
                      <a:pt x="52528" y="1532"/>
                    </a:lnTo>
                    <a:lnTo>
                      <a:pt x="52620" y="1499"/>
                    </a:lnTo>
                    <a:lnTo>
                      <a:pt x="52696" y="1465"/>
                    </a:lnTo>
                    <a:lnTo>
                      <a:pt x="52754" y="1432"/>
                    </a:lnTo>
                    <a:lnTo>
                      <a:pt x="52804" y="1398"/>
                    </a:lnTo>
                    <a:lnTo>
                      <a:pt x="52830" y="1365"/>
                    </a:lnTo>
                    <a:lnTo>
                      <a:pt x="52838" y="1331"/>
                    </a:lnTo>
                    <a:lnTo>
                      <a:pt x="52830" y="1298"/>
                    </a:lnTo>
                    <a:lnTo>
                      <a:pt x="52804" y="1265"/>
                    </a:lnTo>
                    <a:lnTo>
                      <a:pt x="52754" y="1223"/>
                    </a:lnTo>
                    <a:lnTo>
                      <a:pt x="52696" y="1189"/>
                    </a:lnTo>
                    <a:lnTo>
                      <a:pt x="52620" y="1156"/>
                    </a:lnTo>
                    <a:lnTo>
                      <a:pt x="52528" y="1122"/>
                    </a:lnTo>
                    <a:lnTo>
                      <a:pt x="52302" y="1064"/>
                    </a:lnTo>
                    <a:lnTo>
                      <a:pt x="52001" y="997"/>
                    </a:lnTo>
                    <a:lnTo>
                      <a:pt x="51650" y="930"/>
                    </a:lnTo>
                    <a:lnTo>
                      <a:pt x="51231" y="871"/>
                    </a:lnTo>
                    <a:lnTo>
                      <a:pt x="50763" y="813"/>
                    </a:lnTo>
                    <a:lnTo>
                      <a:pt x="50227" y="754"/>
                    </a:lnTo>
                    <a:lnTo>
                      <a:pt x="49650" y="695"/>
                    </a:lnTo>
                    <a:lnTo>
                      <a:pt x="49014" y="637"/>
                    </a:lnTo>
                    <a:lnTo>
                      <a:pt x="48327" y="587"/>
                    </a:lnTo>
                    <a:lnTo>
                      <a:pt x="47591" y="528"/>
                    </a:lnTo>
                    <a:lnTo>
                      <a:pt x="46804" y="478"/>
                    </a:lnTo>
                    <a:lnTo>
                      <a:pt x="45097" y="386"/>
                    </a:lnTo>
                    <a:lnTo>
                      <a:pt x="43223" y="302"/>
                    </a:lnTo>
                    <a:lnTo>
                      <a:pt x="41189" y="227"/>
                    </a:lnTo>
                    <a:lnTo>
                      <a:pt x="39014" y="160"/>
                    </a:lnTo>
                    <a:lnTo>
                      <a:pt x="36704" y="101"/>
                    </a:lnTo>
                    <a:lnTo>
                      <a:pt x="34277" y="59"/>
                    </a:lnTo>
                    <a:lnTo>
                      <a:pt x="31742" y="26"/>
                    </a:lnTo>
                    <a:lnTo>
                      <a:pt x="29122" y="1"/>
                    </a:lnTo>
                    <a:close/>
                  </a:path>
                </a:pathLst>
              </a:custGeom>
              <a:solidFill>
                <a:srgbClr val="666666">
                  <a:alpha val="1254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1135;p30">
                <a:extLst>
                  <a:ext uri="{FF2B5EF4-FFF2-40B4-BE49-F238E27FC236}">
                    <a16:creationId xmlns:a16="http://schemas.microsoft.com/office/drawing/2014/main" id="{C78CF602-7E32-9810-BCF0-E6D823A928AB}"/>
                  </a:ext>
                </a:extLst>
              </p:cNvPr>
              <p:cNvSpPr/>
              <p:nvPr/>
            </p:nvSpPr>
            <p:spPr>
              <a:xfrm>
                <a:off x="1481625" y="4567913"/>
                <a:ext cx="372789" cy="106237"/>
              </a:xfrm>
              <a:custGeom>
                <a:rect l="l" t="t" r="r" b="b"/>
                <a:pathLst>
                  <a:path w="10226" h="2914" extrusionOk="0">
                    <a:moveTo>
                      <a:pt x="4828" y="1"/>
                    </a:moveTo>
                    <a:lnTo>
                      <a:pt x="4385" y="152"/>
                    </a:lnTo>
                    <a:lnTo>
                      <a:pt x="3883" y="327"/>
                    </a:lnTo>
                    <a:lnTo>
                      <a:pt x="3247" y="562"/>
                    </a:lnTo>
                    <a:lnTo>
                      <a:pt x="2895" y="695"/>
                    </a:lnTo>
                    <a:lnTo>
                      <a:pt x="2527" y="846"/>
                    </a:lnTo>
                    <a:lnTo>
                      <a:pt x="2151" y="1013"/>
                    </a:lnTo>
                    <a:lnTo>
                      <a:pt x="1757" y="1189"/>
                    </a:lnTo>
                    <a:lnTo>
                      <a:pt x="1364" y="1373"/>
                    </a:lnTo>
                    <a:lnTo>
                      <a:pt x="979" y="1574"/>
                    </a:lnTo>
                    <a:lnTo>
                      <a:pt x="603" y="1775"/>
                    </a:lnTo>
                    <a:lnTo>
                      <a:pt x="234" y="1993"/>
                    </a:lnTo>
                    <a:lnTo>
                      <a:pt x="159" y="2043"/>
                    </a:lnTo>
                    <a:lnTo>
                      <a:pt x="100" y="2101"/>
                    </a:lnTo>
                    <a:lnTo>
                      <a:pt x="59" y="2168"/>
                    </a:lnTo>
                    <a:lnTo>
                      <a:pt x="25" y="2244"/>
                    </a:lnTo>
                    <a:lnTo>
                      <a:pt x="8" y="2319"/>
                    </a:lnTo>
                    <a:lnTo>
                      <a:pt x="0" y="2394"/>
                    </a:lnTo>
                    <a:lnTo>
                      <a:pt x="0" y="2470"/>
                    </a:lnTo>
                    <a:lnTo>
                      <a:pt x="17" y="2545"/>
                    </a:lnTo>
                    <a:lnTo>
                      <a:pt x="42" y="2620"/>
                    </a:lnTo>
                    <a:lnTo>
                      <a:pt x="84" y="2687"/>
                    </a:lnTo>
                    <a:lnTo>
                      <a:pt x="126" y="2746"/>
                    </a:lnTo>
                    <a:lnTo>
                      <a:pt x="184" y="2804"/>
                    </a:lnTo>
                    <a:lnTo>
                      <a:pt x="251" y="2846"/>
                    </a:lnTo>
                    <a:lnTo>
                      <a:pt x="326" y="2880"/>
                    </a:lnTo>
                    <a:lnTo>
                      <a:pt x="410" y="2905"/>
                    </a:lnTo>
                    <a:lnTo>
                      <a:pt x="494" y="2913"/>
                    </a:lnTo>
                    <a:lnTo>
                      <a:pt x="10109" y="2913"/>
                    </a:lnTo>
                    <a:lnTo>
                      <a:pt x="10142" y="2788"/>
                    </a:lnTo>
                    <a:lnTo>
                      <a:pt x="10176" y="2670"/>
                    </a:lnTo>
                    <a:lnTo>
                      <a:pt x="10193" y="2545"/>
                    </a:lnTo>
                    <a:lnTo>
                      <a:pt x="10209" y="2419"/>
                    </a:lnTo>
                    <a:lnTo>
                      <a:pt x="10226" y="2302"/>
                    </a:lnTo>
                    <a:lnTo>
                      <a:pt x="10226" y="2177"/>
                    </a:lnTo>
                    <a:lnTo>
                      <a:pt x="10226" y="1926"/>
                    </a:lnTo>
                    <a:lnTo>
                      <a:pt x="10201" y="1675"/>
                    </a:lnTo>
                    <a:lnTo>
                      <a:pt x="10167" y="1440"/>
                    </a:lnTo>
                    <a:lnTo>
                      <a:pt x="10117" y="1206"/>
                    </a:lnTo>
                    <a:lnTo>
                      <a:pt x="10067" y="988"/>
                    </a:lnTo>
                    <a:lnTo>
                      <a:pt x="10008" y="779"/>
                    </a:lnTo>
                    <a:lnTo>
                      <a:pt x="9941" y="595"/>
                    </a:lnTo>
                    <a:lnTo>
                      <a:pt x="9883" y="428"/>
                    </a:lnTo>
                    <a:lnTo>
                      <a:pt x="9824" y="285"/>
                    </a:lnTo>
                    <a:lnTo>
                      <a:pt x="9732" y="76"/>
                    </a:lnTo>
                    <a:lnTo>
                      <a:pt x="9699" y="1"/>
                    </a:ln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1136;p30">
                <a:extLst>
                  <a:ext uri="{FF2B5EF4-FFF2-40B4-BE49-F238E27FC236}">
                    <a16:creationId xmlns:a16="http://schemas.microsoft.com/office/drawing/2014/main" id="{EB425344-CA4C-FC04-68F2-2FB3C87F38EE}"/>
                  </a:ext>
                </a:extLst>
              </p:cNvPr>
              <p:cNvSpPr/>
              <p:nvPr/>
            </p:nvSpPr>
            <p:spPr>
              <a:xfrm>
                <a:off x="1474298" y="4565178"/>
                <a:ext cx="392037" cy="119617"/>
              </a:xfrm>
              <a:custGeom>
                <a:rect l="l" t="t" r="r" b="b"/>
                <a:pathLst>
                  <a:path w="10754" h="3281" extrusionOk="0">
                    <a:moveTo>
                      <a:pt x="4469" y="1"/>
                    </a:moveTo>
                    <a:lnTo>
                      <a:pt x="4427" y="9"/>
                    </a:lnTo>
                    <a:lnTo>
                      <a:pt x="4393" y="17"/>
                    </a:lnTo>
                    <a:lnTo>
                      <a:pt x="3582" y="344"/>
                    </a:lnTo>
                    <a:lnTo>
                      <a:pt x="3021" y="570"/>
                    </a:lnTo>
                    <a:lnTo>
                      <a:pt x="2410" y="829"/>
                    </a:lnTo>
                    <a:lnTo>
                      <a:pt x="1799" y="1097"/>
                    </a:lnTo>
                    <a:lnTo>
                      <a:pt x="1230" y="1356"/>
                    </a:lnTo>
                    <a:lnTo>
                      <a:pt x="979" y="1482"/>
                    </a:lnTo>
                    <a:lnTo>
                      <a:pt x="753" y="1607"/>
                    </a:lnTo>
                    <a:lnTo>
                      <a:pt x="561" y="1716"/>
                    </a:lnTo>
                    <a:lnTo>
                      <a:pt x="402" y="1816"/>
                    </a:lnTo>
                    <a:lnTo>
                      <a:pt x="318" y="1883"/>
                    </a:lnTo>
                    <a:lnTo>
                      <a:pt x="234" y="1959"/>
                    </a:lnTo>
                    <a:lnTo>
                      <a:pt x="176" y="2034"/>
                    </a:lnTo>
                    <a:lnTo>
                      <a:pt x="117" y="2109"/>
                    </a:lnTo>
                    <a:lnTo>
                      <a:pt x="75" y="2185"/>
                    </a:lnTo>
                    <a:lnTo>
                      <a:pt x="50" y="2260"/>
                    </a:lnTo>
                    <a:lnTo>
                      <a:pt x="25" y="2335"/>
                    </a:lnTo>
                    <a:lnTo>
                      <a:pt x="9" y="2419"/>
                    </a:lnTo>
                    <a:lnTo>
                      <a:pt x="0" y="2494"/>
                    </a:lnTo>
                    <a:lnTo>
                      <a:pt x="0" y="2570"/>
                    </a:lnTo>
                    <a:lnTo>
                      <a:pt x="9" y="2645"/>
                    </a:lnTo>
                    <a:lnTo>
                      <a:pt x="17" y="2712"/>
                    </a:lnTo>
                    <a:lnTo>
                      <a:pt x="50" y="2854"/>
                    </a:lnTo>
                    <a:lnTo>
                      <a:pt x="101" y="2980"/>
                    </a:lnTo>
                    <a:lnTo>
                      <a:pt x="134" y="3047"/>
                    </a:lnTo>
                    <a:lnTo>
                      <a:pt x="184" y="3105"/>
                    </a:lnTo>
                    <a:lnTo>
                      <a:pt x="234" y="3155"/>
                    </a:lnTo>
                    <a:lnTo>
                      <a:pt x="293" y="3206"/>
                    </a:lnTo>
                    <a:lnTo>
                      <a:pt x="360" y="3239"/>
                    </a:lnTo>
                    <a:lnTo>
                      <a:pt x="435" y="3264"/>
                    </a:lnTo>
                    <a:lnTo>
                      <a:pt x="511" y="3281"/>
                    </a:lnTo>
                    <a:lnTo>
                      <a:pt x="586" y="3281"/>
                    </a:lnTo>
                    <a:lnTo>
                      <a:pt x="10628" y="3063"/>
                    </a:lnTo>
                    <a:lnTo>
                      <a:pt x="10670" y="2946"/>
                    </a:lnTo>
                    <a:lnTo>
                      <a:pt x="10695" y="2829"/>
                    </a:lnTo>
                    <a:lnTo>
                      <a:pt x="10720" y="2712"/>
                    </a:lnTo>
                    <a:lnTo>
                      <a:pt x="10737" y="2595"/>
                    </a:lnTo>
                    <a:lnTo>
                      <a:pt x="10745" y="2478"/>
                    </a:lnTo>
                    <a:lnTo>
                      <a:pt x="10753" y="2360"/>
                    </a:lnTo>
                    <a:lnTo>
                      <a:pt x="10753" y="2143"/>
                    </a:lnTo>
                    <a:lnTo>
                      <a:pt x="10737" y="1959"/>
                    </a:lnTo>
                    <a:lnTo>
                      <a:pt x="10712" y="1808"/>
                    </a:lnTo>
                    <a:lnTo>
                      <a:pt x="10695" y="1674"/>
                    </a:lnTo>
                    <a:lnTo>
                      <a:pt x="8184" y="1883"/>
                    </a:lnTo>
                    <a:lnTo>
                      <a:pt x="7992" y="1892"/>
                    </a:lnTo>
                    <a:lnTo>
                      <a:pt x="7808" y="1892"/>
                    </a:lnTo>
                    <a:lnTo>
                      <a:pt x="7624" y="1883"/>
                    </a:lnTo>
                    <a:lnTo>
                      <a:pt x="7440" y="1858"/>
                    </a:lnTo>
                    <a:lnTo>
                      <a:pt x="7255" y="1825"/>
                    </a:lnTo>
                    <a:lnTo>
                      <a:pt x="7080" y="1775"/>
                    </a:lnTo>
                    <a:lnTo>
                      <a:pt x="6904" y="1724"/>
                    </a:lnTo>
                    <a:lnTo>
                      <a:pt x="6728" y="1657"/>
                    </a:lnTo>
                    <a:lnTo>
                      <a:pt x="6561" y="1582"/>
                    </a:lnTo>
                    <a:lnTo>
                      <a:pt x="6393" y="1498"/>
                    </a:lnTo>
                    <a:lnTo>
                      <a:pt x="6235" y="1398"/>
                    </a:lnTo>
                    <a:lnTo>
                      <a:pt x="6084" y="1298"/>
                    </a:lnTo>
                    <a:lnTo>
                      <a:pt x="5933" y="1189"/>
                    </a:lnTo>
                    <a:lnTo>
                      <a:pt x="5791" y="1063"/>
                    </a:lnTo>
                    <a:lnTo>
                      <a:pt x="5657" y="929"/>
                    </a:lnTo>
                    <a:lnTo>
                      <a:pt x="5532" y="796"/>
                    </a:lnTo>
                    <a:lnTo>
                      <a:pt x="5406" y="662"/>
                    </a:lnTo>
                    <a:lnTo>
                      <a:pt x="5289" y="536"/>
                    </a:lnTo>
                    <a:lnTo>
                      <a:pt x="5172" y="427"/>
                    </a:lnTo>
                    <a:lnTo>
                      <a:pt x="5063" y="335"/>
                    </a:lnTo>
                    <a:lnTo>
                      <a:pt x="4862" y="168"/>
                    </a:lnTo>
                    <a:lnTo>
                      <a:pt x="4703" y="51"/>
                    </a:lnTo>
                    <a:lnTo>
                      <a:pt x="4670" y="34"/>
                    </a:lnTo>
                    <a:lnTo>
                      <a:pt x="4628" y="17"/>
                    </a:lnTo>
                    <a:lnTo>
                      <a:pt x="4552"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1137;p30">
                <a:extLst>
                  <a:ext uri="{FF2B5EF4-FFF2-40B4-BE49-F238E27FC236}">
                    <a16:creationId xmlns:a16="http://schemas.microsoft.com/office/drawing/2014/main" id="{070CF2C8-D2BC-EF1F-D8D6-3669FBF52FA5}"/>
                  </a:ext>
                </a:extLst>
              </p:cNvPr>
              <p:cNvSpPr/>
              <p:nvPr/>
            </p:nvSpPr>
            <p:spPr>
              <a:xfrm>
                <a:off x="2364807" y="4508125"/>
                <a:ext cx="365170" cy="163257"/>
              </a:xfrm>
              <a:custGeom>
                <a:rect l="l" t="t" r="r" b="b"/>
                <a:pathLst>
                  <a:path w="10017" h="4478" extrusionOk="0">
                    <a:moveTo>
                      <a:pt x="5113" y="1"/>
                    </a:moveTo>
                    <a:lnTo>
                      <a:pt x="4636" y="9"/>
                    </a:lnTo>
                    <a:lnTo>
                      <a:pt x="42" y="1599"/>
                    </a:lnTo>
                    <a:lnTo>
                      <a:pt x="25" y="1674"/>
                    </a:lnTo>
                    <a:lnTo>
                      <a:pt x="8" y="1900"/>
                    </a:lnTo>
                    <a:lnTo>
                      <a:pt x="0" y="2051"/>
                    </a:lnTo>
                    <a:lnTo>
                      <a:pt x="0" y="2227"/>
                    </a:lnTo>
                    <a:lnTo>
                      <a:pt x="0" y="2427"/>
                    </a:lnTo>
                    <a:lnTo>
                      <a:pt x="8" y="2645"/>
                    </a:lnTo>
                    <a:lnTo>
                      <a:pt x="34" y="2871"/>
                    </a:lnTo>
                    <a:lnTo>
                      <a:pt x="59" y="3105"/>
                    </a:lnTo>
                    <a:lnTo>
                      <a:pt x="109" y="3340"/>
                    </a:lnTo>
                    <a:lnTo>
                      <a:pt x="167" y="3582"/>
                    </a:lnTo>
                    <a:lnTo>
                      <a:pt x="243" y="3817"/>
                    </a:lnTo>
                    <a:lnTo>
                      <a:pt x="293" y="3934"/>
                    </a:lnTo>
                    <a:lnTo>
                      <a:pt x="343" y="4051"/>
                    </a:lnTo>
                    <a:lnTo>
                      <a:pt x="393" y="4160"/>
                    </a:lnTo>
                    <a:lnTo>
                      <a:pt x="460" y="4269"/>
                    </a:lnTo>
                    <a:lnTo>
                      <a:pt x="527" y="4377"/>
                    </a:lnTo>
                    <a:lnTo>
                      <a:pt x="603" y="4478"/>
                    </a:lnTo>
                    <a:lnTo>
                      <a:pt x="9682" y="1340"/>
                    </a:lnTo>
                    <a:lnTo>
                      <a:pt x="9766" y="1306"/>
                    </a:lnTo>
                    <a:lnTo>
                      <a:pt x="9841" y="1256"/>
                    </a:lnTo>
                    <a:lnTo>
                      <a:pt x="9900" y="1197"/>
                    </a:lnTo>
                    <a:lnTo>
                      <a:pt x="9941" y="1139"/>
                    </a:lnTo>
                    <a:lnTo>
                      <a:pt x="9983" y="1072"/>
                    </a:lnTo>
                    <a:lnTo>
                      <a:pt x="10008" y="997"/>
                    </a:lnTo>
                    <a:lnTo>
                      <a:pt x="10017" y="921"/>
                    </a:lnTo>
                    <a:lnTo>
                      <a:pt x="10017" y="846"/>
                    </a:lnTo>
                    <a:lnTo>
                      <a:pt x="10008" y="762"/>
                    </a:lnTo>
                    <a:lnTo>
                      <a:pt x="9992" y="695"/>
                    </a:lnTo>
                    <a:lnTo>
                      <a:pt x="9958" y="620"/>
                    </a:lnTo>
                    <a:lnTo>
                      <a:pt x="9916" y="561"/>
                    </a:lnTo>
                    <a:lnTo>
                      <a:pt x="9858" y="503"/>
                    </a:lnTo>
                    <a:lnTo>
                      <a:pt x="9799" y="453"/>
                    </a:lnTo>
                    <a:lnTo>
                      <a:pt x="9724" y="411"/>
                    </a:lnTo>
                    <a:lnTo>
                      <a:pt x="9632" y="386"/>
                    </a:lnTo>
                    <a:lnTo>
                      <a:pt x="9213" y="302"/>
                    </a:lnTo>
                    <a:lnTo>
                      <a:pt x="8795" y="235"/>
                    </a:lnTo>
                    <a:lnTo>
                      <a:pt x="8360" y="176"/>
                    </a:lnTo>
                    <a:lnTo>
                      <a:pt x="7933" y="126"/>
                    </a:lnTo>
                    <a:lnTo>
                      <a:pt x="7506" y="84"/>
                    </a:lnTo>
                    <a:lnTo>
                      <a:pt x="7088" y="59"/>
                    </a:lnTo>
                    <a:lnTo>
                      <a:pt x="6695" y="34"/>
                    </a:lnTo>
                    <a:lnTo>
                      <a:pt x="6318" y="17"/>
                    </a:lnTo>
                    <a:lnTo>
                      <a:pt x="5640" y="1"/>
                    </a:ln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1138;p30">
                <a:extLst>
                  <a:ext uri="{FF2B5EF4-FFF2-40B4-BE49-F238E27FC236}">
                    <a16:creationId xmlns:a16="http://schemas.microsoft.com/office/drawing/2014/main" id="{72205A0B-341B-F973-A4EC-4446F596091D}"/>
                  </a:ext>
                </a:extLst>
              </p:cNvPr>
              <p:cNvSpPr/>
              <p:nvPr/>
            </p:nvSpPr>
            <p:spPr>
              <a:xfrm>
                <a:off x="2362656" y="4496860"/>
                <a:ext cx="379825" cy="180647"/>
              </a:xfrm>
              <a:custGeom>
                <a:rect l="l" t="t" r="r" b="b"/>
                <a:pathLst>
                  <a:path w="10419" h="4955" extrusionOk="0">
                    <a:moveTo>
                      <a:pt x="5348" y="0"/>
                    </a:moveTo>
                    <a:lnTo>
                      <a:pt x="5306" y="8"/>
                    </a:lnTo>
                    <a:lnTo>
                      <a:pt x="5231" y="34"/>
                    </a:lnTo>
                    <a:lnTo>
                      <a:pt x="5155" y="75"/>
                    </a:lnTo>
                    <a:lnTo>
                      <a:pt x="5130" y="109"/>
                    </a:lnTo>
                    <a:lnTo>
                      <a:pt x="5105" y="142"/>
                    </a:lnTo>
                    <a:lnTo>
                      <a:pt x="4988" y="301"/>
                    </a:lnTo>
                    <a:lnTo>
                      <a:pt x="4862" y="519"/>
                    </a:lnTo>
                    <a:lnTo>
                      <a:pt x="4787" y="653"/>
                    </a:lnTo>
                    <a:lnTo>
                      <a:pt x="4712" y="795"/>
                    </a:lnTo>
                    <a:lnTo>
                      <a:pt x="4645" y="946"/>
                    </a:lnTo>
                    <a:lnTo>
                      <a:pt x="4578" y="1113"/>
                    </a:lnTo>
                    <a:lnTo>
                      <a:pt x="4503" y="1289"/>
                    </a:lnTo>
                    <a:lnTo>
                      <a:pt x="4419" y="1456"/>
                    </a:lnTo>
                    <a:lnTo>
                      <a:pt x="4318" y="1615"/>
                    </a:lnTo>
                    <a:lnTo>
                      <a:pt x="4218" y="1774"/>
                    </a:lnTo>
                    <a:lnTo>
                      <a:pt x="4109" y="1925"/>
                    </a:lnTo>
                    <a:lnTo>
                      <a:pt x="3992" y="2067"/>
                    </a:lnTo>
                    <a:lnTo>
                      <a:pt x="3867" y="2201"/>
                    </a:lnTo>
                    <a:lnTo>
                      <a:pt x="3733" y="2326"/>
                    </a:lnTo>
                    <a:lnTo>
                      <a:pt x="3590" y="2444"/>
                    </a:lnTo>
                    <a:lnTo>
                      <a:pt x="3448" y="2561"/>
                    </a:lnTo>
                    <a:lnTo>
                      <a:pt x="3289" y="2661"/>
                    </a:lnTo>
                    <a:lnTo>
                      <a:pt x="3130" y="2753"/>
                    </a:lnTo>
                    <a:lnTo>
                      <a:pt x="2963" y="2837"/>
                    </a:lnTo>
                    <a:lnTo>
                      <a:pt x="2795" y="2912"/>
                    </a:lnTo>
                    <a:lnTo>
                      <a:pt x="2620" y="2979"/>
                    </a:lnTo>
                    <a:lnTo>
                      <a:pt x="2436" y="3029"/>
                    </a:lnTo>
                    <a:lnTo>
                      <a:pt x="0" y="3674"/>
                    </a:lnTo>
                    <a:lnTo>
                      <a:pt x="26" y="3808"/>
                    </a:lnTo>
                    <a:lnTo>
                      <a:pt x="59" y="3950"/>
                    </a:lnTo>
                    <a:lnTo>
                      <a:pt x="109" y="4134"/>
                    </a:lnTo>
                    <a:lnTo>
                      <a:pt x="176" y="4343"/>
                    </a:lnTo>
                    <a:lnTo>
                      <a:pt x="218" y="4444"/>
                    </a:lnTo>
                    <a:lnTo>
                      <a:pt x="268" y="4552"/>
                    </a:lnTo>
                    <a:lnTo>
                      <a:pt x="327" y="4661"/>
                    </a:lnTo>
                    <a:lnTo>
                      <a:pt x="385" y="4762"/>
                    </a:lnTo>
                    <a:lnTo>
                      <a:pt x="452" y="4862"/>
                    </a:lnTo>
                    <a:lnTo>
                      <a:pt x="528" y="4954"/>
                    </a:lnTo>
                    <a:lnTo>
                      <a:pt x="10067" y="1799"/>
                    </a:lnTo>
                    <a:lnTo>
                      <a:pt x="10134" y="1766"/>
                    </a:lnTo>
                    <a:lnTo>
                      <a:pt x="10201" y="1732"/>
                    </a:lnTo>
                    <a:lnTo>
                      <a:pt x="10260" y="1682"/>
                    </a:lnTo>
                    <a:lnTo>
                      <a:pt x="10310" y="1624"/>
                    </a:lnTo>
                    <a:lnTo>
                      <a:pt x="10352" y="1565"/>
                    </a:lnTo>
                    <a:lnTo>
                      <a:pt x="10385" y="1498"/>
                    </a:lnTo>
                    <a:lnTo>
                      <a:pt x="10411" y="1423"/>
                    </a:lnTo>
                    <a:lnTo>
                      <a:pt x="10419" y="1347"/>
                    </a:lnTo>
                    <a:lnTo>
                      <a:pt x="10419" y="1213"/>
                    </a:lnTo>
                    <a:lnTo>
                      <a:pt x="10411" y="1071"/>
                    </a:lnTo>
                    <a:lnTo>
                      <a:pt x="10394" y="1004"/>
                    </a:lnTo>
                    <a:lnTo>
                      <a:pt x="10377" y="929"/>
                    </a:lnTo>
                    <a:lnTo>
                      <a:pt x="10352" y="862"/>
                    </a:lnTo>
                    <a:lnTo>
                      <a:pt x="10318" y="787"/>
                    </a:lnTo>
                    <a:lnTo>
                      <a:pt x="10277" y="720"/>
                    </a:lnTo>
                    <a:lnTo>
                      <a:pt x="10226" y="653"/>
                    </a:lnTo>
                    <a:lnTo>
                      <a:pt x="10176" y="594"/>
                    </a:lnTo>
                    <a:lnTo>
                      <a:pt x="10109" y="536"/>
                    </a:lnTo>
                    <a:lnTo>
                      <a:pt x="10034" y="485"/>
                    </a:lnTo>
                    <a:lnTo>
                      <a:pt x="9950" y="435"/>
                    </a:lnTo>
                    <a:lnTo>
                      <a:pt x="9850" y="393"/>
                    </a:lnTo>
                    <a:lnTo>
                      <a:pt x="9741" y="360"/>
                    </a:lnTo>
                    <a:lnTo>
                      <a:pt x="9565" y="318"/>
                    </a:lnTo>
                    <a:lnTo>
                      <a:pt x="9348" y="276"/>
                    </a:lnTo>
                    <a:lnTo>
                      <a:pt x="9088" y="234"/>
                    </a:lnTo>
                    <a:lnTo>
                      <a:pt x="8812" y="201"/>
                    </a:lnTo>
                    <a:lnTo>
                      <a:pt x="8185" y="142"/>
                    </a:lnTo>
                    <a:lnTo>
                      <a:pt x="7524" y="100"/>
                    </a:lnTo>
                    <a:lnTo>
                      <a:pt x="6862" y="59"/>
                    </a:lnTo>
                    <a:lnTo>
                      <a:pt x="6252" y="34"/>
                    </a:lnTo>
                    <a:lnTo>
                      <a:pt x="5390"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1139;p30">
                <a:extLst>
                  <a:ext uri="{FF2B5EF4-FFF2-40B4-BE49-F238E27FC236}">
                    <a16:creationId xmlns:a16="http://schemas.microsoft.com/office/drawing/2014/main" id="{8A54DE85-3923-BD27-93DF-0D8CD1C93041}"/>
                  </a:ext>
                </a:extLst>
              </p:cNvPr>
              <p:cNvSpPr/>
              <p:nvPr/>
            </p:nvSpPr>
            <p:spPr>
              <a:xfrm>
                <a:off x="1532554" y="3559356"/>
                <a:ext cx="319127" cy="1008633"/>
              </a:xfrm>
              <a:custGeom>
                <a:rect l="l" t="t" r="r" b="b"/>
                <a:pathLst>
                  <a:path w="8754" h="27666" extrusionOk="0">
                    <a:moveTo>
                      <a:pt x="1038" y="0"/>
                    </a:moveTo>
                    <a:lnTo>
                      <a:pt x="896" y="561"/>
                    </a:lnTo>
                    <a:lnTo>
                      <a:pt x="754" y="1122"/>
                    </a:lnTo>
                    <a:lnTo>
                      <a:pt x="628" y="1691"/>
                    </a:lnTo>
                    <a:lnTo>
                      <a:pt x="519" y="2268"/>
                    </a:lnTo>
                    <a:lnTo>
                      <a:pt x="419" y="2846"/>
                    </a:lnTo>
                    <a:lnTo>
                      <a:pt x="327" y="3431"/>
                    </a:lnTo>
                    <a:lnTo>
                      <a:pt x="252" y="4017"/>
                    </a:lnTo>
                    <a:lnTo>
                      <a:pt x="185" y="4603"/>
                    </a:lnTo>
                    <a:lnTo>
                      <a:pt x="126" y="5189"/>
                    </a:lnTo>
                    <a:lnTo>
                      <a:pt x="84" y="5783"/>
                    </a:lnTo>
                    <a:lnTo>
                      <a:pt x="51" y="6377"/>
                    </a:lnTo>
                    <a:lnTo>
                      <a:pt x="26" y="6963"/>
                    </a:lnTo>
                    <a:lnTo>
                      <a:pt x="9" y="7557"/>
                    </a:lnTo>
                    <a:lnTo>
                      <a:pt x="1" y="8151"/>
                    </a:lnTo>
                    <a:lnTo>
                      <a:pt x="1" y="8745"/>
                    </a:lnTo>
                    <a:lnTo>
                      <a:pt x="9" y="9339"/>
                    </a:lnTo>
                    <a:lnTo>
                      <a:pt x="26" y="9925"/>
                    </a:lnTo>
                    <a:lnTo>
                      <a:pt x="51" y="10519"/>
                    </a:lnTo>
                    <a:lnTo>
                      <a:pt x="76" y="11105"/>
                    </a:lnTo>
                    <a:lnTo>
                      <a:pt x="118" y="11682"/>
                    </a:lnTo>
                    <a:lnTo>
                      <a:pt x="159" y="12260"/>
                    </a:lnTo>
                    <a:lnTo>
                      <a:pt x="210" y="12837"/>
                    </a:lnTo>
                    <a:lnTo>
                      <a:pt x="268" y="13415"/>
                    </a:lnTo>
                    <a:lnTo>
                      <a:pt x="335" y="13975"/>
                    </a:lnTo>
                    <a:lnTo>
                      <a:pt x="402" y="14536"/>
                    </a:lnTo>
                    <a:lnTo>
                      <a:pt x="469" y="15097"/>
                    </a:lnTo>
                    <a:lnTo>
                      <a:pt x="544" y="15649"/>
                    </a:lnTo>
                    <a:lnTo>
                      <a:pt x="628" y="16193"/>
                    </a:lnTo>
                    <a:lnTo>
                      <a:pt x="804" y="17256"/>
                    </a:lnTo>
                    <a:lnTo>
                      <a:pt x="988" y="18293"/>
                    </a:lnTo>
                    <a:lnTo>
                      <a:pt x="1180" y="19289"/>
                    </a:lnTo>
                    <a:lnTo>
                      <a:pt x="1381" y="20252"/>
                    </a:lnTo>
                    <a:lnTo>
                      <a:pt x="1590" y="21172"/>
                    </a:lnTo>
                    <a:lnTo>
                      <a:pt x="1800" y="22051"/>
                    </a:lnTo>
                    <a:lnTo>
                      <a:pt x="2001" y="22871"/>
                    </a:lnTo>
                    <a:lnTo>
                      <a:pt x="2210" y="23649"/>
                    </a:lnTo>
                    <a:lnTo>
                      <a:pt x="2402" y="24360"/>
                    </a:lnTo>
                    <a:lnTo>
                      <a:pt x="2595" y="25022"/>
                    </a:lnTo>
                    <a:lnTo>
                      <a:pt x="2770" y="25607"/>
                    </a:lnTo>
                    <a:lnTo>
                      <a:pt x="2929" y="26134"/>
                    </a:lnTo>
                    <a:lnTo>
                      <a:pt x="3197" y="26971"/>
                    </a:lnTo>
                    <a:lnTo>
                      <a:pt x="3373" y="27490"/>
                    </a:lnTo>
                    <a:lnTo>
                      <a:pt x="3431" y="27666"/>
                    </a:lnTo>
                    <a:lnTo>
                      <a:pt x="8302" y="27666"/>
                    </a:lnTo>
                    <a:lnTo>
                      <a:pt x="8754" y="0"/>
                    </a:lnTo>
                    <a:close/>
                  </a:path>
                </a:pathLst>
              </a:custGeom>
              <a:solidFill>
                <a:srgbClr val="5F47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140;p30">
                <a:extLst>
                  <a:ext uri="{FF2B5EF4-FFF2-40B4-BE49-F238E27FC236}">
                    <a16:creationId xmlns:a16="http://schemas.microsoft.com/office/drawing/2014/main" id="{2AEEAD8C-2C0E-BBED-1369-422ECEE5081F}"/>
                  </a:ext>
                </a:extLst>
              </p:cNvPr>
              <p:cNvSpPr/>
              <p:nvPr/>
            </p:nvSpPr>
            <p:spPr>
              <a:xfrm>
                <a:off x="2021903" y="3526400"/>
                <a:ext cx="512229" cy="1039768"/>
              </a:xfrm>
              <a:custGeom>
                <a:rect l="l" t="t" r="r" b="b"/>
                <a:pathLst>
                  <a:path w="14051" h="28519" extrusionOk="0">
                    <a:moveTo>
                      <a:pt x="7289" y="1"/>
                    </a:moveTo>
                    <a:lnTo>
                      <a:pt x="0" y="2511"/>
                    </a:lnTo>
                    <a:lnTo>
                      <a:pt x="9448" y="28520"/>
                    </a:lnTo>
                    <a:lnTo>
                      <a:pt x="14050" y="26938"/>
                    </a:lnTo>
                    <a:lnTo>
                      <a:pt x="14050" y="26746"/>
                    </a:lnTo>
                    <a:lnTo>
                      <a:pt x="14050" y="26193"/>
                    </a:lnTo>
                    <a:lnTo>
                      <a:pt x="14025" y="25323"/>
                    </a:lnTo>
                    <a:lnTo>
                      <a:pt x="14009" y="24771"/>
                    </a:lnTo>
                    <a:lnTo>
                      <a:pt x="13983" y="24151"/>
                    </a:lnTo>
                    <a:lnTo>
                      <a:pt x="13942" y="23474"/>
                    </a:lnTo>
                    <a:lnTo>
                      <a:pt x="13900" y="22729"/>
                    </a:lnTo>
                    <a:lnTo>
                      <a:pt x="13841" y="21934"/>
                    </a:lnTo>
                    <a:lnTo>
                      <a:pt x="13766" y="21089"/>
                    </a:lnTo>
                    <a:lnTo>
                      <a:pt x="13674" y="20193"/>
                    </a:lnTo>
                    <a:lnTo>
                      <a:pt x="13573" y="19256"/>
                    </a:lnTo>
                    <a:lnTo>
                      <a:pt x="13448" y="18285"/>
                    </a:lnTo>
                    <a:lnTo>
                      <a:pt x="13306" y="17273"/>
                    </a:lnTo>
                    <a:lnTo>
                      <a:pt x="13147" y="16235"/>
                    </a:lnTo>
                    <a:lnTo>
                      <a:pt x="12963" y="15172"/>
                    </a:lnTo>
                    <a:lnTo>
                      <a:pt x="12862" y="14628"/>
                    </a:lnTo>
                    <a:lnTo>
                      <a:pt x="12753" y="14084"/>
                    </a:lnTo>
                    <a:lnTo>
                      <a:pt x="12636" y="13532"/>
                    </a:lnTo>
                    <a:lnTo>
                      <a:pt x="12519" y="12980"/>
                    </a:lnTo>
                    <a:lnTo>
                      <a:pt x="12393" y="12427"/>
                    </a:lnTo>
                    <a:lnTo>
                      <a:pt x="12260" y="11867"/>
                    </a:lnTo>
                    <a:lnTo>
                      <a:pt x="12117" y="11306"/>
                    </a:lnTo>
                    <a:lnTo>
                      <a:pt x="11975" y="10745"/>
                    </a:lnTo>
                    <a:lnTo>
                      <a:pt x="11824" y="10176"/>
                    </a:lnTo>
                    <a:lnTo>
                      <a:pt x="11657" y="9616"/>
                    </a:lnTo>
                    <a:lnTo>
                      <a:pt x="11490" y="9047"/>
                    </a:lnTo>
                    <a:lnTo>
                      <a:pt x="11314" y="8486"/>
                    </a:lnTo>
                    <a:lnTo>
                      <a:pt x="11130" y="7925"/>
                    </a:lnTo>
                    <a:lnTo>
                      <a:pt x="10937" y="7365"/>
                    </a:lnTo>
                    <a:lnTo>
                      <a:pt x="10737" y="6804"/>
                    </a:lnTo>
                    <a:lnTo>
                      <a:pt x="10527" y="6252"/>
                    </a:lnTo>
                    <a:lnTo>
                      <a:pt x="10310" y="5699"/>
                    </a:lnTo>
                    <a:lnTo>
                      <a:pt x="10084" y="5155"/>
                    </a:lnTo>
                    <a:lnTo>
                      <a:pt x="9841" y="4612"/>
                    </a:lnTo>
                    <a:lnTo>
                      <a:pt x="9599" y="4068"/>
                    </a:lnTo>
                    <a:lnTo>
                      <a:pt x="9347" y="3532"/>
                    </a:lnTo>
                    <a:lnTo>
                      <a:pt x="9080" y="3005"/>
                    </a:lnTo>
                    <a:lnTo>
                      <a:pt x="8812" y="2486"/>
                    </a:lnTo>
                    <a:lnTo>
                      <a:pt x="8527" y="1975"/>
                    </a:lnTo>
                    <a:lnTo>
                      <a:pt x="8234" y="1465"/>
                    </a:lnTo>
                    <a:lnTo>
                      <a:pt x="7925" y="971"/>
                    </a:lnTo>
                    <a:lnTo>
                      <a:pt x="7615" y="478"/>
                    </a:lnTo>
                    <a:lnTo>
                      <a:pt x="7289" y="1"/>
                    </a:lnTo>
                    <a:close/>
                  </a:path>
                </a:pathLst>
              </a:custGeom>
              <a:solidFill>
                <a:srgbClr val="5F47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1141;p30">
                <a:extLst>
                  <a:ext uri="{FF2B5EF4-FFF2-40B4-BE49-F238E27FC236}">
                    <a16:creationId xmlns:a16="http://schemas.microsoft.com/office/drawing/2014/main" id="{5A826C4E-D216-1F79-3087-23F0B8F50706}"/>
                  </a:ext>
                </a:extLst>
              </p:cNvPr>
              <p:cNvSpPr/>
              <p:nvPr/>
            </p:nvSpPr>
            <p:spPr>
              <a:xfrm>
                <a:off x="1534377" y="3506568"/>
                <a:ext cx="819764" cy="320060"/>
              </a:xfrm>
              <a:custGeom>
                <a:rect l="l" t="t" r="r" b="b"/>
                <a:pathLst>
                  <a:path w="22487" h="8779" extrusionOk="0">
                    <a:moveTo>
                      <a:pt x="478" y="1"/>
                    </a:moveTo>
                    <a:lnTo>
                      <a:pt x="402" y="980"/>
                    </a:lnTo>
                    <a:lnTo>
                      <a:pt x="327" y="2043"/>
                    </a:lnTo>
                    <a:lnTo>
                      <a:pt x="235" y="3348"/>
                    </a:lnTo>
                    <a:lnTo>
                      <a:pt x="151" y="4779"/>
                    </a:lnTo>
                    <a:lnTo>
                      <a:pt x="76" y="6235"/>
                    </a:lnTo>
                    <a:lnTo>
                      <a:pt x="43" y="6938"/>
                    </a:lnTo>
                    <a:lnTo>
                      <a:pt x="17" y="7607"/>
                    </a:lnTo>
                    <a:lnTo>
                      <a:pt x="1" y="8218"/>
                    </a:lnTo>
                    <a:lnTo>
                      <a:pt x="1" y="8779"/>
                    </a:lnTo>
                    <a:lnTo>
                      <a:pt x="22369" y="8779"/>
                    </a:lnTo>
                    <a:lnTo>
                      <a:pt x="22386" y="8536"/>
                    </a:lnTo>
                    <a:lnTo>
                      <a:pt x="22419" y="7875"/>
                    </a:lnTo>
                    <a:lnTo>
                      <a:pt x="22461" y="6879"/>
                    </a:lnTo>
                    <a:lnTo>
                      <a:pt x="22469" y="6285"/>
                    </a:lnTo>
                    <a:lnTo>
                      <a:pt x="22478" y="5641"/>
                    </a:lnTo>
                    <a:lnTo>
                      <a:pt x="22486" y="4955"/>
                    </a:lnTo>
                    <a:lnTo>
                      <a:pt x="22478" y="4243"/>
                    </a:lnTo>
                    <a:lnTo>
                      <a:pt x="22461" y="3515"/>
                    </a:lnTo>
                    <a:lnTo>
                      <a:pt x="22436" y="2779"/>
                    </a:lnTo>
                    <a:lnTo>
                      <a:pt x="22394" y="2051"/>
                    </a:lnTo>
                    <a:lnTo>
                      <a:pt x="22336" y="1340"/>
                    </a:lnTo>
                    <a:lnTo>
                      <a:pt x="22294" y="988"/>
                    </a:lnTo>
                    <a:lnTo>
                      <a:pt x="22252" y="653"/>
                    </a:lnTo>
                    <a:lnTo>
                      <a:pt x="22210" y="319"/>
                    </a:lnTo>
                    <a:lnTo>
                      <a:pt x="22160" y="1"/>
                    </a:lnTo>
                    <a:close/>
                  </a:path>
                </a:pathLst>
              </a:custGeom>
              <a:solidFill>
                <a:srgbClr val="5F47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1142;p30">
                <a:extLst>
                  <a:ext uri="{FF2B5EF4-FFF2-40B4-BE49-F238E27FC236}">
                    <a16:creationId xmlns:a16="http://schemas.microsoft.com/office/drawing/2014/main" id="{3979991C-7300-FB49-053D-617F1C2ED334}"/>
                  </a:ext>
                </a:extLst>
              </p:cNvPr>
              <p:cNvSpPr/>
              <p:nvPr/>
            </p:nvSpPr>
            <p:spPr>
              <a:xfrm>
                <a:off x="1473970" y="2652657"/>
                <a:ext cx="952460" cy="781685"/>
              </a:xfrm>
              <a:custGeom>
                <a:rect l="l" t="t" r="r" b="b"/>
                <a:pathLst>
                  <a:path w="26127" h="21441" extrusionOk="0">
                    <a:moveTo>
                      <a:pt x="4913" y="1"/>
                    </a:moveTo>
                    <a:lnTo>
                      <a:pt x="4796" y="9"/>
                    </a:lnTo>
                    <a:lnTo>
                      <a:pt x="4679" y="9"/>
                    </a:lnTo>
                    <a:lnTo>
                      <a:pt x="4553" y="26"/>
                    </a:lnTo>
                    <a:lnTo>
                      <a:pt x="4436" y="43"/>
                    </a:lnTo>
                    <a:lnTo>
                      <a:pt x="4210" y="93"/>
                    </a:lnTo>
                    <a:lnTo>
                      <a:pt x="3992" y="160"/>
                    </a:lnTo>
                    <a:lnTo>
                      <a:pt x="3783" y="244"/>
                    </a:lnTo>
                    <a:lnTo>
                      <a:pt x="3582" y="344"/>
                    </a:lnTo>
                    <a:lnTo>
                      <a:pt x="3390" y="461"/>
                    </a:lnTo>
                    <a:lnTo>
                      <a:pt x="3214" y="587"/>
                    </a:lnTo>
                    <a:lnTo>
                      <a:pt x="3047" y="737"/>
                    </a:lnTo>
                    <a:lnTo>
                      <a:pt x="2896" y="888"/>
                    </a:lnTo>
                    <a:lnTo>
                      <a:pt x="2762" y="1064"/>
                    </a:lnTo>
                    <a:lnTo>
                      <a:pt x="2704" y="1147"/>
                    </a:lnTo>
                    <a:lnTo>
                      <a:pt x="2645" y="1239"/>
                    </a:lnTo>
                    <a:lnTo>
                      <a:pt x="2595" y="1331"/>
                    </a:lnTo>
                    <a:lnTo>
                      <a:pt x="2545" y="1432"/>
                    </a:lnTo>
                    <a:lnTo>
                      <a:pt x="2503" y="1532"/>
                    </a:lnTo>
                    <a:lnTo>
                      <a:pt x="2461" y="1633"/>
                    </a:lnTo>
                    <a:lnTo>
                      <a:pt x="2428" y="1733"/>
                    </a:lnTo>
                    <a:lnTo>
                      <a:pt x="2402" y="1842"/>
                    </a:lnTo>
                    <a:lnTo>
                      <a:pt x="2377" y="1951"/>
                    </a:lnTo>
                    <a:lnTo>
                      <a:pt x="2361" y="2059"/>
                    </a:lnTo>
                    <a:lnTo>
                      <a:pt x="26" y="18788"/>
                    </a:lnTo>
                    <a:lnTo>
                      <a:pt x="9" y="18922"/>
                    </a:lnTo>
                    <a:lnTo>
                      <a:pt x="1" y="19047"/>
                    </a:lnTo>
                    <a:lnTo>
                      <a:pt x="1" y="19173"/>
                    </a:lnTo>
                    <a:lnTo>
                      <a:pt x="18" y="19306"/>
                    </a:lnTo>
                    <a:lnTo>
                      <a:pt x="34" y="19432"/>
                    </a:lnTo>
                    <a:lnTo>
                      <a:pt x="51" y="19549"/>
                    </a:lnTo>
                    <a:lnTo>
                      <a:pt x="84" y="19675"/>
                    </a:lnTo>
                    <a:lnTo>
                      <a:pt x="118" y="19792"/>
                    </a:lnTo>
                    <a:lnTo>
                      <a:pt x="168" y="19909"/>
                    </a:lnTo>
                    <a:lnTo>
                      <a:pt x="218" y="20026"/>
                    </a:lnTo>
                    <a:lnTo>
                      <a:pt x="277" y="20135"/>
                    </a:lnTo>
                    <a:lnTo>
                      <a:pt x="336" y="20244"/>
                    </a:lnTo>
                    <a:lnTo>
                      <a:pt x="402" y="20344"/>
                    </a:lnTo>
                    <a:lnTo>
                      <a:pt x="478" y="20445"/>
                    </a:lnTo>
                    <a:lnTo>
                      <a:pt x="561" y="20545"/>
                    </a:lnTo>
                    <a:lnTo>
                      <a:pt x="645" y="20637"/>
                    </a:lnTo>
                    <a:lnTo>
                      <a:pt x="737" y="20729"/>
                    </a:lnTo>
                    <a:lnTo>
                      <a:pt x="829" y="20813"/>
                    </a:lnTo>
                    <a:lnTo>
                      <a:pt x="930" y="20896"/>
                    </a:lnTo>
                    <a:lnTo>
                      <a:pt x="1038" y="20972"/>
                    </a:lnTo>
                    <a:lnTo>
                      <a:pt x="1147" y="21039"/>
                    </a:lnTo>
                    <a:lnTo>
                      <a:pt x="1256" y="21106"/>
                    </a:lnTo>
                    <a:lnTo>
                      <a:pt x="1373" y="21164"/>
                    </a:lnTo>
                    <a:lnTo>
                      <a:pt x="1499" y="21223"/>
                    </a:lnTo>
                    <a:lnTo>
                      <a:pt x="1624" y="21273"/>
                    </a:lnTo>
                    <a:lnTo>
                      <a:pt x="1750" y="21315"/>
                    </a:lnTo>
                    <a:lnTo>
                      <a:pt x="1884" y="21348"/>
                    </a:lnTo>
                    <a:lnTo>
                      <a:pt x="2018" y="21382"/>
                    </a:lnTo>
                    <a:lnTo>
                      <a:pt x="2151" y="21407"/>
                    </a:lnTo>
                    <a:lnTo>
                      <a:pt x="2294" y="21424"/>
                    </a:lnTo>
                    <a:lnTo>
                      <a:pt x="2436" y="21432"/>
                    </a:lnTo>
                    <a:lnTo>
                      <a:pt x="2578" y="21440"/>
                    </a:lnTo>
                    <a:lnTo>
                      <a:pt x="23549" y="21440"/>
                    </a:lnTo>
                    <a:lnTo>
                      <a:pt x="23691" y="21432"/>
                    </a:lnTo>
                    <a:lnTo>
                      <a:pt x="23834" y="21424"/>
                    </a:lnTo>
                    <a:lnTo>
                      <a:pt x="23976" y="21407"/>
                    </a:lnTo>
                    <a:lnTo>
                      <a:pt x="24110" y="21382"/>
                    </a:lnTo>
                    <a:lnTo>
                      <a:pt x="24244" y="21348"/>
                    </a:lnTo>
                    <a:lnTo>
                      <a:pt x="24377" y="21315"/>
                    </a:lnTo>
                    <a:lnTo>
                      <a:pt x="24503" y="21273"/>
                    </a:lnTo>
                    <a:lnTo>
                      <a:pt x="24629" y="21223"/>
                    </a:lnTo>
                    <a:lnTo>
                      <a:pt x="24754" y="21164"/>
                    </a:lnTo>
                    <a:lnTo>
                      <a:pt x="24871" y="21106"/>
                    </a:lnTo>
                    <a:lnTo>
                      <a:pt x="24980" y="21039"/>
                    </a:lnTo>
                    <a:lnTo>
                      <a:pt x="25089" y="20972"/>
                    </a:lnTo>
                    <a:lnTo>
                      <a:pt x="25198" y="20896"/>
                    </a:lnTo>
                    <a:lnTo>
                      <a:pt x="25298" y="20813"/>
                    </a:lnTo>
                    <a:lnTo>
                      <a:pt x="25390" y="20729"/>
                    </a:lnTo>
                    <a:lnTo>
                      <a:pt x="25482" y="20637"/>
                    </a:lnTo>
                    <a:lnTo>
                      <a:pt x="25566" y="20545"/>
                    </a:lnTo>
                    <a:lnTo>
                      <a:pt x="25649" y="20445"/>
                    </a:lnTo>
                    <a:lnTo>
                      <a:pt x="25725" y="20344"/>
                    </a:lnTo>
                    <a:lnTo>
                      <a:pt x="25792" y="20244"/>
                    </a:lnTo>
                    <a:lnTo>
                      <a:pt x="25850" y="20135"/>
                    </a:lnTo>
                    <a:lnTo>
                      <a:pt x="25909" y="20026"/>
                    </a:lnTo>
                    <a:lnTo>
                      <a:pt x="25959" y="19909"/>
                    </a:lnTo>
                    <a:lnTo>
                      <a:pt x="26009" y="19792"/>
                    </a:lnTo>
                    <a:lnTo>
                      <a:pt x="26043" y="19675"/>
                    </a:lnTo>
                    <a:lnTo>
                      <a:pt x="26076" y="19549"/>
                    </a:lnTo>
                    <a:lnTo>
                      <a:pt x="26101" y="19432"/>
                    </a:lnTo>
                    <a:lnTo>
                      <a:pt x="26118" y="19306"/>
                    </a:lnTo>
                    <a:lnTo>
                      <a:pt x="26126" y="19173"/>
                    </a:lnTo>
                    <a:lnTo>
                      <a:pt x="26126" y="19047"/>
                    </a:lnTo>
                    <a:lnTo>
                      <a:pt x="26118" y="18922"/>
                    </a:lnTo>
                    <a:lnTo>
                      <a:pt x="26101" y="18788"/>
                    </a:lnTo>
                    <a:lnTo>
                      <a:pt x="23767" y="2059"/>
                    </a:lnTo>
                    <a:lnTo>
                      <a:pt x="23750" y="1951"/>
                    </a:lnTo>
                    <a:lnTo>
                      <a:pt x="23725" y="1842"/>
                    </a:lnTo>
                    <a:lnTo>
                      <a:pt x="23700" y="1733"/>
                    </a:lnTo>
                    <a:lnTo>
                      <a:pt x="23666" y="1633"/>
                    </a:lnTo>
                    <a:lnTo>
                      <a:pt x="23624" y="1532"/>
                    </a:lnTo>
                    <a:lnTo>
                      <a:pt x="23582" y="1432"/>
                    </a:lnTo>
                    <a:lnTo>
                      <a:pt x="23532" y="1331"/>
                    </a:lnTo>
                    <a:lnTo>
                      <a:pt x="23482" y="1239"/>
                    </a:lnTo>
                    <a:lnTo>
                      <a:pt x="23423" y="1147"/>
                    </a:lnTo>
                    <a:lnTo>
                      <a:pt x="23365" y="1064"/>
                    </a:lnTo>
                    <a:lnTo>
                      <a:pt x="23231" y="888"/>
                    </a:lnTo>
                    <a:lnTo>
                      <a:pt x="23080" y="737"/>
                    </a:lnTo>
                    <a:lnTo>
                      <a:pt x="22913" y="587"/>
                    </a:lnTo>
                    <a:lnTo>
                      <a:pt x="22737" y="461"/>
                    </a:lnTo>
                    <a:lnTo>
                      <a:pt x="22545" y="344"/>
                    </a:lnTo>
                    <a:lnTo>
                      <a:pt x="22344" y="244"/>
                    </a:lnTo>
                    <a:lnTo>
                      <a:pt x="22135" y="160"/>
                    </a:lnTo>
                    <a:lnTo>
                      <a:pt x="21917" y="93"/>
                    </a:lnTo>
                    <a:lnTo>
                      <a:pt x="21691" y="43"/>
                    </a:lnTo>
                    <a:lnTo>
                      <a:pt x="21574" y="26"/>
                    </a:lnTo>
                    <a:lnTo>
                      <a:pt x="21457" y="9"/>
                    </a:lnTo>
                    <a:lnTo>
                      <a:pt x="21331" y="9"/>
                    </a:lnTo>
                    <a:lnTo>
                      <a:pt x="21214" y="1"/>
                    </a:lnTo>
                    <a:close/>
                  </a:path>
                </a:pathLst>
              </a:custGeom>
              <a:solidFill>
                <a:srgbClr val="E76C5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1143;p30">
                <a:extLst>
                  <a:ext uri="{FF2B5EF4-FFF2-40B4-BE49-F238E27FC236}">
                    <a16:creationId xmlns:a16="http://schemas.microsoft.com/office/drawing/2014/main" id="{C2D3EC89-BE59-7A3D-7C9A-959E43C2958F}"/>
                  </a:ext>
                </a:extLst>
              </p:cNvPr>
              <p:cNvSpPr/>
              <p:nvPr/>
            </p:nvSpPr>
            <p:spPr>
              <a:xfrm>
                <a:off x="1527378" y="2581605"/>
                <a:ext cx="806603" cy="929302"/>
              </a:xfrm>
              <a:custGeom>
                <a:rect l="l" t="t" r="r" b="b"/>
                <a:pathLst>
                  <a:path w="22126" h="25490" extrusionOk="0">
                    <a:moveTo>
                      <a:pt x="8645" y="0"/>
                    </a:moveTo>
                    <a:lnTo>
                      <a:pt x="8536" y="67"/>
                    </a:lnTo>
                    <a:lnTo>
                      <a:pt x="8226" y="234"/>
                    </a:lnTo>
                    <a:lnTo>
                      <a:pt x="8009" y="343"/>
                    </a:lnTo>
                    <a:lnTo>
                      <a:pt x="7749" y="469"/>
                    </a:lnTo>
                    <a:lnTo>
                      <a:pt x="7456" y="603"/>
                    </a:lnTo>
                    <a:lnTo>
                      <a:pt x="7130" y="745"/>
                    </a:lnTo>
                    <a:lnTo>
                      <a:pt x="6779" y="887"/>
                    </a:lnTo>
                    <a:lnTo>
                      <a:pt x="6402" y="1029"/>
                    </a:lnTo>
                    <a:lnTo>
                      <a:pt x="6000" y="1155"/>
                    </a:lnTo>
                    <a:lnTo>
                      <a:pt x="5590" y="1280"/>
                    </a:lnTo>
                    <a:lnTo>
                      <a:pt x="5373" y="1331"/>
                    </a:lnTo>
                    <a:lnTo>
                      <a:pt x="5163" y="1381"/>
                    </a:lnTo>
                    <a:lnTo>
                      <a:pt x="4946" y="1431"/>
                    </a:lnTo>
                    <a:lnTo>
                      <a:pt x="4720" y="1473"/>
                    </a:lnTo>
                    <a:lnTo>
                      <a:pt x="4502" y="1506"/>
                    </a:lnTo>
                    <a:lnTo>
                      <a:pt x="4276" y="1531"/>
                    </a:lnTo>
                    <a:lnTo>
                      <a:pt x="4059" y="1557"/>
                    </a:lnTo>
                    <a:lnTo>
                      <a:pt x="3833" y="1565"/>
                    </a:lnTo>
                    <a:lnTo>
                      <a:pt x="3465" y="1590"/>
                    </a:lnTo>
                    <a:lnTo>
                      <a:pt x="3113" y="1623"/>
                    </a:lnTo>
                    <a:lnTo>
                      <a:pt x="2795" y="1665"/>
                    </a:lnTo>
                    <a:lnTo>
                      <a:pt x="2494" y="1724"/>
                    </a:lnTo>
                    <a:lnTo>
                      <a:pt x="2218" y="1791"/>
                    </a:lnTo>
                    <a:lnTo>
                      <a:pt x="1967" y="1875"/>
                    </a:lnTo>
                    <a:lnTo>
                      <a:pt x="1732" y="1958"/>
                    </a:lnTo>
                    <a:lnTo>
                      <a:pt x="1515" y="2059"/>
                    </a:lnTo>
                    <a:lnTo>
                      <a:pt x="1322" y="2167"/>
                    </a:lnTo>
                    <a:lnTo>
                      <a:pt x="1147" y="2285"/>
                    </a:lnTo>
                    <a:lnTo>
                      <a:pt x="988" y="2410"/>
                    </a:lnTo>
                    <a:lnTo>
                      <a:pt x="845" y="2544"/>
                    </a:lnTo>
                    <a:lnTo>
                      <a:pt x="720" y="2686"/>
                    </a:lnTo>
                    <a:lnTo>
                      <a:pt x="611" y="2837"/>
                    </a:lnTo>
                    <a:lnTo>
                      <a:pt x="511" y="2996"/>
                    </a:lnTo>
                    <a:lnTo>
                      <a:pt x="419" y="3163"/>
                    </a:lnTo>
                    <a:lnTo>
                      <a:pt x="352" y="3331"/>
                    </a:lnTo>
                    <a:lnTo>
                      <a:pt x="285" y="3506"/>
                    </a:lnTo>
                    <a:lnTo>
                      <a:pt x="235" y="3690"/>
                    </a:lnTo>
                    <a:lnTo>
                      <a:pt x="184" y="3883"/>
                    </a:lnTo>
                    <a:lnTo>
                      <a:pt x="151" y="4075"/>
                    </a:lnTo>
                    <a:lnTo>
                      <a:pt x="117" y="4276"/>
                    </a:lnTo>
                    <a:lnTo>
                      <a:pt x="92" y="4485"/>
                    </a:lnTo>
                    <a:lnTo>
                      <a:pt x="76" y="4695"/>
                    </a:lnTo>
                    <a:lnTo>
                      <a:pt x="50" y="5130"/>
                    </a:lnTo>
                    <a:lnTo>
                      <a:pt x="42" y="5573"/>
                    </a:lnTo>
                    <a:lnTo>
                      <a:pt x="25" y="6025"/>
                    </a:lnTo>
                    <a:lnTo>
                      <a:pt x="9" y="6494"/>
                    </a:lnTo>
                    <a:lnTo>
                      <a:pt x="0" y="6762"/>
                    </a:lnTo>
                    <a:lnTo>
                      <a:pt x="0" y="7113"/>
                    </a:lnTo>
                    <a:lnTo>
                      <a:pt x="9" y="8025"/>
                    </a:lnTo>
                    <a:lnTo>
                      <a:pt x="34" y="9172"/>
                    </a:lnTo>
                    <a:lnTo>
                      <a:pt x="67" y="10511"/>
                    </a:lnTo>
                    <a:lnTo>
                      <a:pt x="117" y="12000"/>
                    </a:lnTo>
                    <a:lnTo>
                      <a:pt x="176" y="13598"/>
                    </a:lnTo>
                    <a:lnTo>
                      <a:pt x="318" y="16921"/>
                    </a:lnTo>
                    <a:lnTo>
                      <a:pt x="452" y="20134"/>
                    </a:lnTo>
                    <a:lnTo>
                      <a:pt x="578" y="22871"/>
                    </a:lnTo>
                    <a:lnTo>
                      <a:pt x="703" y="25490"/>
                    </a:lnTo>
                    <a:lnTo>
                      <a:pt x="22126" y="25490"/>
                    </a:lnTo>
                    <a:lnTo>
                      <a:pt x="22126" y="2904"/>
                    </a:lnTo>
                    <a:lnTo>
                      <a:pt x="21942" y="2720"/>
                    </a:lnTo>
                    <a:lnTo>
                      <a:pt x="21875" y="2644"/>
                    </a:lnTo>
                    <a:lnTo>
                      <a:pt x="21816" y="2577"/>
                    </a:lnTo>
                    <a:lnTo>
                      <a:pt x="21758" y="2494"/>
                    </a:lnTo>
                    <a:lnTo>
                      <a:pt x="21707" y="2418"/>
                    </a:lnTo>
                    <a:lnTo>
                      <a:pt x="21657" y="2335"/>
                    </a:lnTo>
                    <a:lnTo>
                      <a:pt x="21624" y="2251"/>
                    </a:lnTo>
                    <a:lnTo>
                      <a:pt x="21548" y="2084"/>
                    </a:lnTo>
                    <a:lnTo>
                      <a:pt x="21331" y="1983"/>
                    </a:lnTo>
                    <a:lnTo>
                      <a:pt x="21097" y="1883"/>
                    </a:lnTo>
                    <a:lnTo>
                      <a:pt x="20846" y="1808"/>
                    </a:lnTo>
                    <a:lnTo>
                      <a:pt x="20561" y="1732"/>
                    </a:lnTo>
                    <a:lnTo>
                      <a:pt x="20260" y="1674"/>
                    </a:lnTo>
                    <a:lnTo>
                      <a:pt x="19925" y="1623"/>
                    </a:lnTo>
                    <a:lnTo>
                      <a:pt x="19574" y="1590"/>
                    </a:lnTo>
                    <a:lnTo>
                      <a:pt x="19189" y="1565"/>
                    </a:lnTo>
                    <a:lnTo>
                      <a:pt x="18971" y="1557"/>
                    </a:lnTo>
                    <a:lnTo>
                      <a:pt x="18745" y="1531"/>
                    </a:lnTo>
                    <a:lnTo>
                      <a:pt x="18519" y="1506"/>
                    </a:lnTo>
                    <a:lnTo>
                      <a:pt x="18302" y="1473"/>
                    </a:lnTo>
                    <a:lnTo>
                      <a:pt x="18084" y="1431"/>
                    </a:lnTo>
                    <a:lnTo>
                      <a:pt x="17866" y="1381"/>
                    </a:lnTo>
                    <a:lnTo>
                      <a:pt x="17649" y="1331"/>
                    </a:lnTo>
                    <a:lnTo>
                      <a:pt x="17440" y="1280"/>
                    </a:lnTo>
                    <a:lnTo>
                      <a:pt x="17021" y="1155"/>
                    </a:lnTo>
                    <a:lnTo>
                      <a:pt x="16620" y="1029"/>
                    </a:lnTo>
                    <a:lnTo>
                      <a:pt x="16243" y="887"/>
                    </a:lnTo>
                    <a:lnTo>
                      <a:pt x="15892" y="745"/>
                    </a:lnTo>
                    <a:lnTo>
                      <a:pt x="15565" y="603"/>
                    </a:lnTo>
                    <a:lnTo>
                      <a:pt x="15272" y="469"/>
                    </a:lnTo>
                    <a:lnTo>
                      <a:pt x="15013" y="343"/>
                    </a:lnTo>
                    <a:lnTo>
                      <a:pt x="14795" y="234"/>
                    </a:lnTo>
                    <a:lnTo>
                      <a:pt x="14486" y="67"/>
                    </a:lnTo>
                    <a:lnTo>
                      <a:pt x="14377" y="0"/>
                    </a:ln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1144;p30">
                <a:extLst>
                  <a:ext uri="{FF2B5EF4-FFF2-40B4-BE49-F238E27FC236}">
                    <a16:creationId xmlns:a16="http://schemas.microsoft.com/office/drawing/2014/main" id="{43264801-6106-9635-F115-B8FC1ECD5523}"/>
                  </a:ext>
                </a:extLst>
              </p:cNvPr>
              <p:cNvSpPr/>
              <p:nvPr/>
            </p:nvSpPr>
            <p:spPr>
              <a:xfrm>
                <a:off x="1523696" y="2620941"/>
                <a:ext cx="835330" cy="889964"/>
              </a:xfrm>
              <a:custGeom>
                <a:rect l="l" t="t" r="r" b="b"/>
                <a:pathLst>
                  <a:path w="22914" h="24411" extrusionOk="0">
                    <a:moveTo>
                      <a:pt x="17156" y="1"/>
                    </a:moveTo>
                    <a:lnTo>
                      <a:pt x="13465" y="9950"/>
                    </a:lnTo>
                    <a:lnTo>
                      <a:pt x="9817" y="9950"/>
                    </a:lnTo>
                    <a:lnTo>
                      <a:pt x="5298" y="268"/>
                    </a:lnTo>
                    <a:lnTo>
                      <a:pt x="5223" y="252"/>
                    </a:lnTo>
                    <a:lnTo>
                      <a:pt x="5022" y="226"/>
                    </a:lnTo>
                    <a:lnTo>
                      <a:pt x="4871" y="218"/>
                    </a:lnTo>
                    <a:lnTo>
                      <a:pt x="4704" y="210"/>
                    </a:lnTo>
                    <a:lnTo>
                      <a:pt x="4503" y="201"/>
                    </a:lnTo>
                    <a:lnTo>
                      <a:pt x="4285" y="201"/>
                    </a:lnTo>
                    <a:lnTo>
                      <a:pt x="4043" y="218"/>
                    </a:lnTo>
                    <a:lnTo>
                      <a:pt x="3783" y="235"/>
                    </a:lnTo>
                    <a:lnTo>
                      <a:pt x="3515" y="268"/>
                    </a:lnTo>
                    <a:lnTo>
                      <a:pt x="3231" y="319"/>
                    </a:lnTo>
                    <a:lnTo>
                      <a:pt x="2930" y="385"/>
                    </a:lnTo>
                    <a:lnTo>
                      <a:pt x="2628" y="469"/>
                    </a:lnTo>
                    <a:lnTo>
                      <a:pt x="2310" y="570"/>
                    </a:lnTo>
                    <a:lnTo>
                      <a:pt x="2160" y="637"/>
                    </a:lnTo>
                    <a:lnTo>
                      <a:pt x="2001" y="695"/>
                    </a:lnTo>
                    <a:lnTo>
                      <a:pt x="1842" y="770"/>
                    </a:lnTo>
                    <a:lnTo>
                      <a:pt x="1700" y="854"/>
                    </a:lnTo>
                    <a:lnTo>
                      <a:pt x="1557" y="946"/>
                    </a:lnTo>
                    <a:lnTo>
                      <a:pt x="1423" y="1047"/>
                    </a:lnTo>
                    <a:lnTo>
                      <a:pt x="1306" y="1147"/>
                    </a:lnTo>
                    <a:lnTo>
                      <a:pt x="1189" y="1256"/>
                    </a:lnTo>
                    <a:lnTo>
                      <a:pt x="1080" y="1373"/>
                    </a:lnTo>
                    <a:lnTo>
                      <a:pt x="980" y="1490"/>
                    </a:lnTo>
                    <a:lnTo>
                      <a:pt x="879" y="1616"/>
                    </a:lnTo>
                    <a:lnTo>
                      <a:pt x="796" y="1741"/>
                    </a:lnTo>
                    <a:lnTo>
                      <a:pt x="712" y="1867"/>
                    </a:lnTo>
                    <a:lnTo>
                      <a:pt x="637" y="2001"/>
                    </a:lnTo>
                    <a:lnTo>
                      <a:pt x="561" y="2126"/>
                    </a:lnTo>
                    <a:lnTo>
                      <a:pt x="495" y="2260"/>
                    </a:lnTo>
                    <a:lnTo>
                      <a:pt x="386" y="2519"/>
                    </a:lnTo>
                    <a:lnTo>
                      <a:pt x="294" y="2770"/>
                    </a:lnTo>
                    <a:lnTo>
                      <a:pt x="210" y="3005"/>
                    </a:lnTo>
                    <a:lnTo>
                      <a:pt x="151" y="3214"/>
                    </a:lnTo>
                    <a:lnTo>
                      <a:pt x="110" y="3406"/>
                    </a:lnTo>
                    <a:lnTo>
                      <a:pt x="59" y="3683"/>
                    </a:lnTo>
                    <a:lnTo>
                      <a:pt x="43" y="3783"/>
                    </a:lnTo>
                    <a:lnTo>
                      <a:pt x="18" y="4218"/>
                    </a:lnTo>
                    <a:lnTo>
                      <a:pt x="9" y="4720"/>
                    </a:lnTo>
                    <a:lnTo>
                      <a:pt x="1" y="5281"/>
                    </a:lnTo>
                    <a:lnTo>
                      <a:pt x="1" y="5892"/>
                    </a:lnTo>
                    <a:lnTo>
                      <a:pt x="9" y="6561"/>
                    </a:lnTo>
                    <a:lnTo>
                      <a:pt x="18" y="7273"/>
                    </a:lnTo>
                    <a:lnTo>
                      <a:pt x="51" y="8804"/>
                    </a:lnTo>
                    <a:lnTo>
                      <a:pt x="101" y="10453"/>
                    </a:lnTo>
                    <a:lnTo>
                      <a:pt x="168" y="12185"/>
                    </a:lnTo>
                    <a:lnTo>
                      <a:pt x="244" y="13942"/>
                    </a:lnTo>
                    <a:lnTo>
                      <a:pt x="327" y="15691"/>
                    </a:lnTo>
                    <a:lnTo>
                      <a:pt x="495" y="19005"/>
                    </a:lnTo>
                    <a:lnTo>
                      <a:pt x="654" y="21783"/>
                    </a:lnTo>
                    <a:lnTo>
                      <a:pt x="804" y="24411"/>
                    </a:lnTo>
                    <a:lnTo>
                      <a:pt x="22419" y="24411"/>
                    </a:lnTo>
                    <a:lnTo>
                      <a:pt x="22453" y="23499"/>
                    </a:lnTo>
                    <a:lnTo>
                      <a:pt x="22545" y="21089"/>
                    </a:lnTo>
                    <a:lnTo>
                      <a:pt x="22662" y="17658"/>
                    </a:lnTo>
                    <a:lnTo>
                      <a:pt x="22721" y="15699"/>
                    </a:lnTo>
                    <a:lnTo>
                      <a:pt x="22779" y="13666"/>
                    </a:lnTo>
                    <a:lnTo>
                      <a:pt x="22829" y="11616"/>
                    </a:lnTo>
                    <a:lnTo>
                      <a:pt x="22871" y="9616"/>
                    </a:lnTo>
                    <a:lnTo>
                      <a:pt x="22905" y="7708"/>
                    </a:lnTo>
                    <a:lnTo>
                      <a:pt x="22913" y="5959"/>
                    </a:lnTo>
                    <a:lnTo>
                      <a:pt x="22913" y="5172"/>
                    </a:lnTo>
                    <a:lnTo>
                      <a:pt x="22905" y="4436"/>
                    </a:lnTo>
                    <a:lnTo>
                      <a:pt x="22888" y="3775"/>
                    </a:lnTo>
                    <a:lnTo>
                      <a:pt x="22871" y="3197"/>
                    </a:lnTo>
                    <a:lnTo>
                      <a:pt x="22846" y="2695"/>
                    </a:lnTo>
                    <a:lnTo>
                      <a:pt x="22813" y="2293"/>
                    </a:lnTo>
                    <a:lnTo>
                      <a:pt x="22788" y="2126"/>
                    </a:lnTo>
                    <a:lnTo>
                      <a:pt x="22771" y="1984"/>
                    </a:lnTo>
                    <a:lnTo>
                      <a:pt x="22746" y="1875"/>
                    </a:lnTo>
                    <a:lnTo>
                      <a:pt x="22721" y="1783"/>
                    </a:lnTo>
                    <a:lnTo>
                      <a:pt x="22687" y="1716"/>
                    </a:lnTo>
                    <a:lnTo>
                      <a:pt x="22654" y="1649"/>
                    </a:lnTo>
                    <a:lnTo>
                      <a:pt x="22612" y="1582"/>
                    </a:lnTo>
                    <a:lnTo>
                      <a:pt x="22562" y="1515"/>
                    </a:lnTo>
                    <a:lnTo>
                      <a:pt x="22511" y="1448"/>
                    </a:lnTo>
                    <a:lnTo>
                      <a:pt x="22453" y="1390"/>
                    </a:lnTo>
                    <a:lnTo>
                      <a:pt x="22319" y="1273"/>
                    </a:lnTo>
                    <a:lnTo>
                      <a:pt x="22168" y="1164"/>
                    </a:lnTo>
                    <a:lnTo>
                      <a:pt x="22001" y="1055"/>
                    </a:lnTo>
                    <a:lnTo>
                      <a:pt x="21817" y="955"/>
                    </a:lnTo>
                    <a:lnTo>
                      <a:pt x="21616" y="862"/>
                    </a:lnTo>
                    <a:lnTo>
                      <a:pt x="21398" y="779"/>
                    </a:lnTo>
                    <a:lnTo>
                      <a:pt x="21181" y="695"/>
                    </a:lnTo>
                    <a:lnTo>
                      <a:pt x="20947" y="620"/>
                    </a:lnTo>
                    <a:lnTo>
                      <a:pt x="20712" y="553"/>
                    </a:lnTo>
                    <a:lnTo>
                      <a:pt x="20470" y="486"/>
                    </a:lnTo>
                    <a:lnTo>
                      <a:pt x="20227" y="427"/>
                    </a:lnTo>
                    <a:lnTo>
                      <a:pt x="19725" y="327"/>
                    </a:lnTo>
                    <a:lnTo>
                      <a:pt x="19239" y="235"/>
                    </a:lnTo>
                    <a:lnTo>
                      <a:pt x="18771" y="168"/>
                    </a:lnTo>
                    <a:lnTo>
                      <a:pt x="18336" y="109"/>
                    </a:lnTo>
                    <a:lnTo>
                      <a:pt x="17951" y="67"/>
                    </a:lnTo>
                    <a:lnTo>
                      <a:pt x="17373" y="17"/>
                    </a:lnTo>
                    <a:lnTo>
                      <a:pt x="17156" y="1"/>
                    </a:lnTo>
                    <a:close/>
                  </a:path>
                </a:pathLst>
              </a:cu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1145;p30">
                <a:extLst>
                  <a:ext uri="{FF2B5EF4-FFF2-40B4-BE49-F238E27FC236}">
                    <a16:creationId xmlns:a16="http://schemas.microsoft.com/office/drawing/2014/main" id="{998F21C8-1087-5582-D6E4-4C3077AECF7F}"/>
                  </a:ext>
                </a:extLst>
              </p:cNvPr>
              <p:cNvSpPr/>
              <p:nvPr/>
            </p:nvSpPr>
            <p:spPr>
              <a:xfrm>
                <a:off x="1535908" y="2621232"/>
                <a:ext cx="223943" cy="754853"/>
              </a:xfrm>
              <a:custGeom>
                <a:rect l="l" t="t" r="r" b="b"/>
                <a:pathLst>
                  <a:path w="6143" h="20705" extrusionOk="0">
                    <a:moveTo>
                      <a:pt x="4427" y="1"/>
                    </a:moveTo>
                    <a:lnTo>
                      <a:pt x="4218" y="18"/>
                    </a:lnTo>
                    <a:lnTo>
                      <a:pt x="4001" y="34"/>
                    </a:lnTo>
                    <a:lnTo>
                      <a:pt x="3775" y="68"/>
                    </a:lnTo>
                    <a:lnTo>
                      <a:pt x="3557" y="110"/>
                    </a:lnTo>
                    <a:lnTo>
                      <a:pt x="3331" y="152"/>
                    </a:lnTo>
                    <a:lnTo>
                      <a:pt x="3114" y="210"/>
                    </a:lnTo>
                    <a:lnTo>
                      <a:pt x="2687" y="319"/>
                    </a:lnTo>
                    <a:lnTo>
                      <a:pt x="2302" y="436"/>
                    </a:lnTo>
                    <a:lnTo>
                      <a:pt x="1967" y="553"/>
                    </a:lnTo>
                    <a:lnTo>
                      <a:pt x="1699" y="654"/>
                    </a:lnTo>
                    <a:lnTo>
                      <a:pt x="1649" y="679"/>
                    </a:lnTo>
                    <a:lnTo>
                      <a:pt x="1607" y="712"/>
                    </a:lnTo>
                    <a:lnTo>
                      <a:pt x="1574" y="746"/>
                    </a:lnTo>
                    <a:lnTo>
                      <a:pt x="1540" y="796"/>
                    </a:lnTo>
                    <a:lnTo>
                      <a:pt x="1524" y="846"/>
                    </a:lnTo>
                    <a:lnTo>
                      <a:pt x="1515" y="896"/>
                    </a:lnTo>
                    <a:lnTo>
                      <a:pt x="1515" y="955"/>
                    </a:lnTo>
                    <a:lnTo>
                      <a:pt x="1532" y="1013"/>
                    </a:lnTo>
                    <a:lnTo>
                      <a:pt x="1674" y="1474"/>
                    </a:lnTo>
                    <a:lnTo>
                      <a:pt x="1808" y="1926"/>
                    </a:lnTo>
                    <a:lnTo>
                      <a:pt x="1934" y="2377"/>
                    </a:lnTo>
                    <a:lnTo>
                      <a:pt x="2051" y="2821"/>
                    </a:lnTo>
                    <a:lnTo>
                      <a:pt x="2160" y="3265"/>
                    </a:lnTo>
                    <a:lnTo>
                      <a:pt x="2252" y="3700"/>
                    </a:lnTo>
                    <a:lnTo>
                      <a:pt x="2335" y="4135"/>
                    </a:lnTo>
                    <a:lnTo>
                      <a:pt x="2411" y="4562"/>
                    </a:lnTo>
                    <a:lnTo>
                      <a:pt x="2478" y="4980"/>
                    </a:lnTo>
                    <a:lnTo>
                      <a:pt x="2536" y="5398"/>
                    </a:lnTo>
                    <a:lnTo>
                      <a:pt x="2595" y="5808"/>
                    </a:lnTo>
                    <a:lnTo>
                      <a:pt x="2637" y="6210"/>
                    </a:lnTo>
                    <a:lnTo>
                      <a:pt x="2670" y="6612"/>
                    </a:lnTo>
                    <a:lnTo>
                      <a:pt x="2695" y="7005"/>
                    </a:lnTo>
                    <a:lnTo>
                      <a:pt x="2720" y="7390"/>
                    </a:lnTo>
                    <a:lnTo>
                      <a:pt x="2729" y="7775"/>
                    </a:lnTo>
                    <a:lnTo>
                      <a:pt x="2737" y="8152"/>
                    </a:lnTo>
                    <a:lnTo>
                      <a:pt x="2737" y="8520"/>
                    </a:lnTo>
                    <a:lnTo>
                      <a:pt x="2729" y="8888"/>
                    </a:lnTo>
                    <a:lnTo>
                      <a:pt x="2720" y="9248"/>
                    </a:lnTo>
                    <a:lnTo>
                      <a:pt x="2695" y="9599"/>
                    </a:lnTo>
                    <a:lnTo>
                      <a:pt x="2670" y="9951"/>
                    </a:lnTo>
                    <a:lnTo>
                      <a:pt x="2645" y="10286"/>
                    </a:lnTo>
                    <a:lnTo>
                      <a:pt x="2611" y="10620"/>
                    </a:lnTo>
                    <a:lnTo>
                      <a:pt x="2570" y="10955"/>
                    </a:lnTo>
                    <a:lnTo>
                      <a:pt x="2528" y="11273"/>
                    </a:lnTo>
                    <a:lnTo>
                      <a:pt x="2478" y="11591"/>
                    </a:lnTo>
                    <a:lnTo>
                      <a:pt x="2427" y="11901"/>
                    </a:lnTo>
                    <a:lnTo>
                      <a:pt x="2310" y="12503"/>
                    </a:lnTo>
                    <a:lnTo>
                      <a:pt x="2185" y="13072"/>
                    </a:lnTo>
                    <a:lnTo>
                      <a:pt x="2051" y="13624"/>
                    </a:lnTo>
                    <a:lnTo>
                      <a:pt x="1900" y="14143"/>
                    </a:lnTo>
                    <a:lnTo>
                      <a:pt x="1750" y="14637"/>
                    </a:lnTo>
                    <a:lnTo>
                      <a:pt x="1591" y="15097"/>
                    </a:lnTo>
                    <a:lnTo>
                      <a:pt x="1423" y="15532"/>
                    </a:lnTo>
                    <a:lnTo>
                      <a:pt x="1264" y="15942"/>
                    </a:lnTo>
                    <a:lnTo>
                      <a:pt x="1105" y="16319"/>
                    </a:lnTo>
                    <a:lnTo>
                      <a:pt x="946" y="16662"/>
                    </a:lnTo>
                    <a:lnTo>
                      <a:pt x="796" y="16980"/>
                    </a:lnTo>
                    <a:lnTo>
                      <a:pt x="645" y="17265"/>
                    </a:lnTo>
                    <a:lnTo>
                      <a:pt x="511" y="17516"/>
                    </a:lnTo>
                    <a:lnTo>
                      <a:pt x="385" y="17733"/>
                    </a:lnTo>
                    <a:lnTo>
                      <a:pt x="185" y="18076"/>
                    </a:lnTo>
                    <a:lnTo>
                      <a:pt x="42" y="18286"/>
                    </a:lnTo>
                    <a:lnTo>
                      <a:pt x="26" y="18327"/>
                    </a:lnTo>
                    <a:lnTo>
                      <a:pt x="9" y="18361"/>
                    </a:lnTo>
                    <a:lnTo>
                      <a:pt x="1" y="18403"/>
                    </a:lnTo>
                    <a:lnTo>
                      <a:pt x="1" y="18453"/>
                    </a:lnTo>
                    <a:lnTo>
                      <a:pt x="1" y="20411"/>
                    </a:lnTo>
                    <a:lnTo>
                      <a:pt x="1" y="20478"/>
                    </a:lnTo>
                    <a:lnTo>
                      <a:pt x="26" y="20537"/>
                    </a:lnTo>
                    <a:lnTo>
                      <a:pt x="51" y="20587"/>
                    </a:lnTo>
                    <a:lnTo>
                      <a:pt x="93" y="20629"/>
                    </a:lnTo>
                    <a:lnTo>
                      <a:pt x="143" y="20671"/>
                    </a:lnTo>
                    <a:lnTo>
                      <a:pt x="193" y="20687"/>
                    </a:lnTo>
                    <a:lnTo>
                      <a:pt x="252" y="20704"/>
                    </a:lnTo>
                    <a:lnTo>
                      <a:pt x="319" y="20704"/>
                    </a:lnTo>
                    <a:lnTo>
                      <a:pt x="519" y="20679"/>
                    </a:lnTo>
                    <a:lnTo>
                      <a:pt x="712" y="20645"/>
                    </a:lnTo>
                    <a:lnTo>
                      <a:pt x="913" y="20604"/>
                    </a:lnTo>
                    <a:lnTo>
                      <a:pt x="1097" y="20562"/>
                    </a:lnTo>
                    <a:lnTo>
                      <a:pt x="1281" y="20512"/>
                    </a:lnTo>
                    <a:lnTo>
                      <a:pt x="1465" y="20453"/>
                    </a:lnTo>
                    <a:lnTo>
                      <a:pt x="1641" y="20394"/>
                    </a:lnTo>
                    <a:lnTo>
                      <a:pt x="1808" y="20327"/>
                    </a:lnTo>
                    <a:lnTo>
                      <a:pt x="1975" y="20252"/>
                    </a:lnTo>
                    <a:lnTo>
                      <a:pt x="2143" y="20177"/>
                    </a:lnTo>
                    <a:lnTo>
                      <a:pt x="2302" y="20093"/>
                    </a:lnTo>
                    <a:lnTo>
                      <a:pt x="2461" y="20001"/>
                    </a:lnTo>
                    <a:lnTo>
                      <a:pt x="2611" y="19909"/>
                    </a:lnTo>
                    <a:lnTo>
                      <a:pt x="2754" y="19817"/>
                    </a:lnTo>
                    <a:lnTo>
                      <a:pt x="2904" y="19717"/>
                    </a:lnTo>
                    <a:lnTo>
                      <a:pt x="3038" y="19608"/>
                    </a:lnTo>
                    <a:lnTo>
                      <a:pt x="3180" y="19499"/>
                    </a:lnTo>
                    <a:lnTo>
                      <a:pt x="3306" y="19382"/>
                    </a:lnTo>
                    <a:lnTo>
                      <a:pt x="3440" y="19265"/>
                    </a:lnTo>
                    <a:lnTo>
                      <a:pt x="3565" y="19139"/>
                    </a:lnTo>
                    <a:lnTo>
                      <a:pt x="3683" y="19005"/>
                    </a:lnTo>
                    <a:lnTo>
                      <a:pt x="3800" y="18880"/>
                    </a:lnTo>
                    <a:lnTo>
                      <a:pt x="3917" y="18737"/>
                    </a:lnTo>
                    <a:lnTo>
                      <a:pt x="4026" y="18604"/>
                    </a:lnTo>
                    <a:lnTo>
                      <a:pt x="4243" y="18311"/>
                    </a:lnTo>
                    <a:lnTo>
                      <a:pt x="4436" y="18001"/>
                    </a:lnTo>
                    <a:lnTo>
                      <a:pt x="4628" y="17683"/>
                    </a:lnTo>
                    <a:lnTo>
                      <a:pt x="4796" y="17348"/>
                    </a:lnTo>
                    <a:lnTo>
                      <a:pt x="4963" y="17005"/>
                    </a:lnTo>
                    <a:lnTo>
                      <a:pt x="5105" y="16645"/>
                    </a:lnTo>
                    <a:lnTo>
                      <a:pt x="5247" y="16277"/>
                    </a:lnTo>
                    <a:lnTo>
                      <a:pt x="5373" y="15901"/>
                    </a:lnTo>
                    <a:lnTo>
                      <a:pt x="5482" y="15516"/>
                    </a:lnTo>
                    <a:lnTo>
                      <a:pt x="5591" y="15114"/>
                    </a:lnTo>
                    <a:lnTo>
                      <a:pt x="5683" y="14712"/>
                    </a:lnTo>
                    <a:lnTo>
                      <a:pt x="5766" y="14302"/>
                    </a:lnTo>
                    <a:lnTo>
                      <a:pt x="5842" y="13884"/>
                    </a:lnTo>
                    <a:lnTo>
                      <a:pt x="5909" y="13457"/>
                    </a:lnTo>
                    <a:lnTo>
                      <a:pt x="5967" y="13030"/>
                    </a:lnTo>
                    <a:lnTo>
                      <a:pt x="6017" y="12595"/>
                    </a:lnTo>
                    <a:lnTo>
                      <a:pt x="6051" y="12160"/>
                    </a:lnTo>
                    <a:lnTo>
                      <a:pt x="6084" y="11725"/>
                    </a:lnTo>
                    <a:lnTo>
                      <a:pt x="6109" y="11281"/>
                    </a:lnTo>
                    <a:lnTo>
                      <a:pt x="6126" y="10838"/>
                    </a:lnTo>
                    <a:lnTo>
                      <a:pt x="6143" y="10394"/>
                    </a:lnTo>
                    <a:lnTo>
                      <a:pt x="6143" y="9951"/>
                    </a:lnTo>
                    <a:lnTo>
                      <a:pt x="6143" y="9507"/>
                    </a:lnTo>
                    <a:lnTo>
                      <a:pt x="6134" y="9064"/>
                    </a:lnTo>
                    <a:lnTo>
                      <a:pt x="6126" y="8629"/>
                    </a:lnTo>
                    <a:lnTo>
                      <a:pt x="6109" y="8185"/>
                    </a:lnTo>
                    <a:lnTo>
                      <a:pt x="6059" y="7332"/>
                    </a:lnTo>
                    <a:lnTo>
                      <a:pt x="6001" y="6486"/>
                    </a:lnTo>
                    <a:lnTo>
                      <a:pt x="5925" y="5675"/>
                    </a:lnTo>
                    <a:lnTo>
                      <a:pt x="5833" y="4888"/>
                    </a:lnTo>
                    <a:lnTo>
                      <a:pt x="5741" y="4143"/>
                    </a:lnTo>
                    <a:lnTo>
                      <a:pt x="5649" y="3440"/>
                    </a:lnTo>
                    <a:lnTo>
                      <a:pt x="5549" y="2788"/>
                    </a:lnTo>
                    <a:lnTo>
                      <a:pt x="5448" y="2193"/>
                    </a:lnTo>
                    <a:lnTo>
                      <a:pt x="5356" y="1658"/>
                    </a:lnTo>
                    <a:lnTo>
                      <a:pt x="5189" y="796"/>
                    </a:lnTo>
                    <a:lnTo>
                      <a:pt x="5080" y="244"/>
                    </a:lnTo>
                    <a:lnTo>
                      <a:pt x="5063" y="202"/>
                    </a:lnTo>
                    <a:lnTo>
                      <a:pt x="5047" y="160"/>
                    </a:lnTo>
                    <a:lnTo>
                      <a:pt x="5021" y="118"/>
                    </a:lnTo>
                    <a:lnTo>
                      <a:pt x="4988" y="93"/>
                    </a:lnTo>
                    <a:lnTo>
                      <a:pt x="4955" y="59"/>
                    </a:lnTo>
                    <a:lnTo>
                      <a:pt x="4913" y="43"/>
                    </a:lnTo>
                    <a:lnTo>
                      <a:pt x="4871" y="26"/>
                    </a:lnTo>
                    <a:lnTo>
                      <a:pt x="4821" y="18"/>
                    </a:lnTo>
                    <a:lnTo>
                      <a:pt x="4628" y="1"/>
                    </a:lnTo>
                    <a:close/>
                  </a:path>
                </a:pathLst>
              </a:custGeom>
              <a:solidFill>
                <a:srgbClr val="E76C5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1146;p30">
                <a:extLst>
                  <a:ext uri="{FF2B5EF4-FFF2-40B4-BE49-F238E27FC236}">
                    <a16:creationId xmlns:a16="http://schemas.microsoft.com/office/drawing/2014/main" id="{7DA0AD70-03C6-053D-B3A4-7A179C74152E}"/>
                  </a:ext>
                </a:extLst>
              </p:cNvPr>
              <p:cNvSpPr/>
              <p:nvPr/>
            </p:nvSpPr>
            <p:spPr>
              <a:xfrm>
                <a:off x="2107610" y="2620321"/>
                <a:ext cx="248660" cy="755764"/>
              </a:xfrm>
              <a:custGeom>
                <a:rect l="l" t="t" r="r" b="b"/>
                <a:pathLst>
                  <a:path w="6821" h="20730" extrusionOk="0">
                    <a:moveTo>
                      <a:pt x="1507" y="1"/>
                    </a:moveTo>
                    <a:lnTo>
                      <a:pt x="1289" y="9"/>
                    </a:lnTo>
                    <a:lnTo>
                      <a:pt x="1080" y="26"/>
                    </a:lnTo>
                    <a:lnTo>
                      <a:pt x="888" y="43"/>
                    </a:lnTo>
                    <a:lnTo>
                      <a:pt x="846" y="51"/>
                    </a:lnTo>
                    <a:lnTo>
                      <a:pt x="796" y="68"/>
                    </a:lnTo>
                    <a:lnTo>
                      <a:pt x="762" y="84"/>
                    </a:lnTo>
                    <a:lnTo>
                      <a:pt x="720" y="118"/>
                    </a:lnTo>
                    <a:lnTo>
                      <a:pt x="695" y="143"/>
                    </a:lnTo>
                    <a:lnTo>
                      <a:pt x="662" y="185"/>
                    </a:lnTo>
                    <a:lnTo>
                      <a:pt x="645" y="227"/>
                    </a:lnTo>
                    <a:lnTo>
                      <a:pt x="628" y="269"/>
                    </a:lnTo>
                    <a:lnTo>
                      <a:pt x="586" y="503"/>
                    </a:lnTo>
                    <a:lnTo>
                      <a:pt x="528" y="821"/>
                    </a:lnTo>
                    <a:lnTo>
                      <a:pt x="469" y="1214"/>
                    </a:lnTo>
                    <a:lnTo>
                      <a:pt x="402" y="1683"/>
                    </a:lnTo>
                    <a:lnTo>
                      <a:pt x="335" y="2218"/>
                    </a:lnTo>
                    <a:lnTo>
                      <a:pt x="260" y="2813"/>
                    </a:lnTo>
                    <a:lnTo>
                      <a:pt x="201" y="3465"/>
                    </a:lnTo>
                    <a:lnTo>
                      <a:pt x="135" y="4168"/>
                    </a:lnTo>
                    <a:lnTo>
                      <a:pt x="84" y="4913"/>
                    </a:lnTo>
                    <a:lnTo>
                      <a:pt x="42" y="5700"/>
                    </a:lnTo>
                    <a:lnTo>
                      <a:pt x="17" y="6511"/>
                    </a:lnTo>
                    <a:lnTo>
                      <a:pt x="1" y="7357"/>
                    </a:lnTo>
                    <a:lnTo>
                      <a:pt x="1" y="8218"/>
                    </a:lnTo>
                    <a:lnTo>
                      <a:pt x="9" y="8654"/>
                    </a:lnTo>
                    <a:lnTo>
                      <a:pt x="26" y="9089"/>
                    </a:lnTo>
                    <a:lnTo>
                      <a:pt x="42" y="9532"/>
                    </a:lnTo>
                    <a:lnTo>
                      <a:pt x="68" y="9976"/>
                    </a:lnTo>
                    <a:lnTo>
                      <a:pt x="93" y="10419"/>
                    </a:lnTo>
                    <a:lnTo>
                      <a:pt x="135" y="10863"/>
                    </a:lnTo>
                    <a:lnTo>
                      <a:pt x="176" y="11306"/>
                    </a:lnTo>
                    <a:lnTo>
                      <a:pt x="227" y="11750"/>
                    </a:lnTo>
                    <a:lnTo>
                      <a:pt x="285" y="12185"/>
                    </a:lnTo>
                    <a:lnTo>
                      <a:pt x="352" y="12629"/>
                    </a:lnTo>
                    <a:lnTo>
                      <a:pt x="427" y="13055"/>
                    </a:lnTo>
                    <a:lnTo>
                      <a:pt x="511" y="13490"/>
                    </a:lnTo>
                    <a:lnTo>
                      <a:pt x="603" y="13909"/>
                    </a:lnTo>
                    <a:lnTo>
                      <a:pt x="695" y="14327"/>
                    </a:lnTo>
                    <a:lnTo>
                      <a:pt x="804" y="14737"/>
                    </a:lnTo>
                    <a:lnTo>
                      <a:pt x="921" y="15147"/>
                    </a:lnTo>
                    <a:lnTo>
                      <a:pt x="1055" y="15541"/>
                    </a:lnTo>
                    <a:lnTo>
                      <a:pt x="1189" y="15926"/>
                    </a:lnTo>
                    <a:lnTo>
                      <a:pt x="1340" y="16302"/>
                    </a:lnTo>
                    <a:lnTo>
                      <a:pt x="1499" y="16670"/>
                    </a:lnTo>
                    <a:lnTo>
                      <a:pt x="1666" y="17030"/>
                    </a:lnTo>
                    <a:lnTo>
                      <a:pt x="1842" y="17373"/>
                    </a:lnTo>
                    <a:lnTo>
                      <a:pt x="2034" y="17708"/>
                    </a:lnTo>
                    <a:lnTo>
                      <a:pt x="2243" y="18026"/>
                    </a:lnTo>
                    <a:lnTo>
                      <a:pt x="2461" y="18336"/>
                    </a:lnTo>
                    <a:lnTo>
                      <a:pt x="2687" y="18629"/>
                    </a:lnTo>
                    <a:lnTo>
                      <a:pt x="2929" y="18905"/>
                    </a:lnTo>
                    <a:lnTo>
                      <a:pt x="3055" y="19039"/>
                    </a:lnTo>
                    <a:lnTo>
                      <a:pt x="3181" y="19164"/>
                    </a:lnTo>
                    <a:lnTo>
                      <a:pt x="3314" y="19290"/>
                    </a:lnTo>
                    <a:lnTo>
                      <a:pt x="3448" y="19407"/>
                    </a:lnTo>
                    <a:lnTo>
                      <a:pt x="3582" y="19524"/>
                    </a:lnTo>
                    <a:lnTo>
                      <a:pt x="3724" y="19633"/>
                    </a:lnTo>
                    <a:lnTo>
                      <a:pt x="3875" y="19742"/>
                    </a:lnTo>
                    <a:lnTo>
                      <a:pt x="4026" y="19842"/>
                    </a:lnTo>
                    <a:lnTo>
                      <a:pt x="4176" y="19942"/>
                    </a:lnTo>
                    <a:lnTo>
                      <a:pt x="4335" y="20034"/>
                    </a:lnTo>
                    <a:lnTo>
                      <a:pt x="4494" y="20118"/>
                    </a:lnTo>
                    <a:lnTo>
                      <a:pt x="4653" y="20202"/>
                    </a:lnTo>
                    <a:lnTo>
                      <a:pt x="4821" y="20277"/>
                    </a:lnTo>
                    <a:lnTo>
                      <a:pt x="4996" y="20352"/>
                    </a:lnTo>
                    <a:lnTo>
                      <a:pt x="5172" y="20419"/>
                    </a:lnTo>
                    <a:lnTo>
                      <a:pt x="5348" y="20478"/>
                    </a:lnTo>
                    <a:lnTo>
                      <a:pt x="5532" y="20537"/>
                    </a:lnTo>
                    <a:lnTo>
                      <a:pt x="5716" y="20587"/>
                    </a:lnTo>
                    <a:lnTo>
                      <a:pt x="5909" y="20629"/>
                    </a:lnTo>
                    <a:lnTo>
                      <a:pt x="6101" y="20670"/>
                    </a:lnTo>
                    <a:lnTo>
                      <a:pt x="6302" y="20704"/>
                    </a:lnTo>
                    <a:lnTo>
                      <a:pt x="6503" y="20729"/>
                    </a:lnTo>
                    <a:lnTo>
                      <a:pt x="6561" y="20729"/>
                    </a:lnTo>
                    <a:lnTo>
                      <a:pt x="6620" y="20721"/>
                    </a:lnTo>
                    <a:lnTo>
                      <a:pt x="6678" y="20696"/>
                    </a:lnTo>
                    <a:lnTo>
                      <a:pt x="6720" y="20654"/>
                    </a:lnTo>
                    <a:lnTo>
                      <a:pt x="6762" y="20612"/>
                    </a:lnTo>
                    <a:lnTo>
                      <a:pt x="6796" y="20562"/>
                    </a:lnTo>
                    <a:lnTo>
                      <a:pt x="6812" y="20503"/>
                    </a:lnTo>
                    <a:lnTo>
                      <a:pt x="6821" y="20444"/>
                    </a:lnTo>
                    <a:lnTo>
                      <a:pt x="6821" y="18478"/>
                    </a:lnTo>
                    <a:lnTo>
                      <a:pt x="6812" y="18436"/>
                    </a:lnTo>
                    <a:lnTo>
                      <a:pt x="6804" y="18394"/>
                    </a:lnTo>
                    <a:lnTo>
                      <a:pt x="6796" y="18352"/>
                    </a:lnTo>
                    <a:lnTo>
                      <a:pt x="6771" y="18311"/>
                    </a:lnTo>
                    <a:lnTo>
                      <a:pt x="6620" y="18101"/>
                    </a:lnTo>
                    <a:lnTo>
                      <a:pt x="6386" y="17742"/>
                    </a:lnTo>
                    <a:lnTo>
                      <a:pt x="6235" y="17516"/>
                    </a:lnTo>
                    <a:lnTo>
                      <a:pt x="6076" y="17256"/>
                    </a:lnTo>
                    <a:lnTo>
                      <a:pt x="5900" y="16955"/>
                    </a:lnTo>
                    <a:lnTo>
                      <a:pt x="5716" y="16629"/>
                    </a:lnTo>
                    <a:lnTo>
                      <a:pt x="5524" y="16269"/>
                    </a:lnTo>
                    <a:lnTo>
                      <a:pt x="5323" y="15875"/>
                    </a:lnTo>
                    <a:lnTo>
                      <a:pt x="5122" y="15457"/>
                    </a:lnTo>
                    <a:lnTo>
                      <a:pt x="4913" y="15005"/>
                    </a:lnTo>
                    <a:lnTo>
                      <a:pt x="4712" y="14520"/>
                    </a:lnTo>
                    <a:lnTo>
                      <a:pt x="4511" y="14009"/>
                    </a:lnTo>
                    <a:lnTo>
                      <a:pt x="4319" y="13474"/>
                    </a:lnTo>
                    <a:lnTo>
                      <a:pt x="4135" y="12913"/>
                    </a:lnTo>
                    <a:lnTo>
                      <a:pt x="3959" y="12319"/>
                    </a:lnTo>
                    <a:lnTo>
                      <a:pt x="3875" y="12009"/>
                    </a:lnTo>
                    <a:lnTo>
                      <a:pt x="3800" y="11700"/>
                    </a:lnTo>
                    <a:lnTo>
                      <a:pt x="3724" y="11382"/>
                    </a:lnTo>
                    <a:lnTo>
                      <a:pt x="3658" y="11055"/>
                    </a:lnTo>
                    <a:lnTo>
                      <a:pt x="3591" y="10729"/>
                    </a:lnTo>
                    <a:lnTo>
                      <a:pt x="3524" y="10386"/>
                    </a:lnTo>
                    <a:lnTo>
                      <a:pt x="3473" y="10043"/>
                    </a:lnTo>
                    <a:lnTo>
                      <a:pt x="3423" y="9691"/>
                    </a:lnTo>
                    <a:lnTo>
                      <a:pt x="3373" y="9340"/>
                    </a:lnTo>
                    <a:lnTo>
                      <a:pt x="3340" y="8980"/>
                    </a:lnTo>
                    <a:lnTo>
                      <a:pt x="3306" y="8612"/>
                    </a:lnTo>
                    <a:lnTo>
                      <a:pt x="3281" y="8235"/>
                    </a:lnTo>
                    <a:lnTo>
                      <a:pt x="3264" y="7859"/>
                    </a:lnTo>
                    <a:lnTo>
                      <a:pt x="3247" y="7474"/>
                    </a:lnTo>
                    <a:lnTo>
                      <a:pt x="3247" y="7089"/>
                    </a:lnTo>
                    <a:lnTo>
                      <a:pt x="3247" y="6695"/>
                    </a:lnTo>
                    <a:lnTo>
                      <a:pt x="3264" y="6294"/>
                    </a:lnTo>
                    <a:lnTo>
                      <a:pt x="3281" y="5892"/>
                    </a:lnTo>
                    <a:lnTo>
                      <a:pt x="3314" y="5482"/>
                    </a:lnTo>
                    <a:lnTo>
                      <a:pt x="3348" y="5064"/>
                    </a:lnTo>
                    <a:lnTo>
                      <a:pt x="3398" y="4645"/>
                    </a:lnTo>
                    <a:lnTo>
                      <a:pt x="3457" y="4218"/>
                    </a:lnTo>
                    <a:lnTo>
                      <a:pt x="3524" y="3792"/>
                    </a:lnTo>
                    <a:lnTo>
                      <a:pt x="3599" y="3356"/>
                    </a:lnTo>
                    <a:lnTo>
                      <a:pt x="3683" y="2913"/>
                    </a:lnTo>
                    <a:lnTo>
                      <a:pt x="3783" y="2469"/>
                    </a:lnTo>
                    <a:lnTo>
                      <a:pt x="3892" y="2026"/>
                    </a:lnTo>
                    <a:lnTo>
                      <a:pt x="4017" y="1566"/>
                    </a:lnTo>
                    <a:lnTo>
                      <a:pt x="4151" y="1114"/>
                    </a:lnTo>
                    <a:lnTo>
                      <a:pt x="4294" y="654"/>
                    </a:lnTo>
                    <a:lnTo>
                      <a:pt x="4302" y="595"/>
                    </a:lnTo>
                    <a:lnTo>
                      <a:pt x="4310" y="545"/>
                    </a:lnTo>
                    <a:lnTo>
                      <a:pt x="4302" y="486"/>
                    </a:lnTo>
                    <a:lnTo>
                      <a:pt x="4277" y="436"/>
                    </a:lnTo>
                    <a:lnTo>
                      <a:pt x="4252" y="394"/>
                    </a:lnTo>
                    <a:lnTo>
                      <a:pt x="4218" y="352"/>
                    </a:lnTo>
                    <a:lnTo>
                      <a:pt x="4176" y="319"/>
                    </a:lnTo>
                    <a:lnTo>
                      <a:pt x="4126" y="294"/>
                    </a:lnTo>
                    <a:lnTo>
                      <a:pt x="4001" y="252"/>
                    </a:lnTo>
                    <a:lnTo>
                      <a:pt x="3850" y="210"/>
                    </a:lnTo>
                    <a:lnTo>
                      <a:pt x="3691" y="177"/>
                    </a:lnTo>
                    <a:lnTo>
                      <a:pt x="3507" y="143"/>
                    </a:lnTo>
                    <a:lnTo>
                      <a:pt x="3097" y="84"/>
                    </a:lnTo>
                    <a:lnTo>
                      <a:pt x="2653" y="43"/>
                    </a:lnTo>
                    <a:lnTo>
                      <a:pt x="2193" y="9"/>
                    </a:lnTo>
                    <a:lnTo>
                      <a:pt x="1733" y="1"/>
                    </a:lnTo>
                    <a:close/>
                  </a:path>
                </a:pathLst>
              </a:custGeom>
              <a:solidFill>
                <a:srgbClr val="E76C5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1147;p30">
                <a:extLst>
                  <a:ext uri="{FF2B5EF4-FFF2-40B4-BE49-F238E27FC236}">
                    <a16:creationId xmlns:a16="http://schemas.microsoft.com/office/drawing/2014/main" id="{0124ED0B-43E4-8019-9AB1-4E26E3E36E85}"/>
                  </a:ext>
                </a:extLst>
              </p:cNvPr>
              <p:cNvSpPr/>
              <p:nvPr/>
            </p:nvSpPr>
            <p:spPr>
              <a:xfrm>
                <a:off x="1811698" y="2516312"/>
                <a:ext cx="255367" cy="188886"/>
              </a:xfrm>
              <a:custGeom>
                <a:rect l="l" t="t" r="r" b="b"/>
                <a:pathLst>
                  <a:path w="7005" h="5181" extrusionOk="0">
                    <a:moveTo>
                      <a:pt x="0" y="0"/>
                    </a:moveTo>
                    <a:lnTo>
                      <a:pt x="0" y="2368"/>
                    </a:lnTo>
                    <a:lnTo>
                      <a:pt x="0" y="2553"/>
                    </a:lnTo>
                    <a:lnTo>
                      <a:pt x="17" y="2720"/>
                    </a:lnTo>
                    <a:lnTo>
                      <a:pt x="42" y="2887"/>
                    </a:lnTo>
                    <a:lnTo>
                      <a:pt x="67" y="3046"/>
                    </a:lnTo>
                    <a:lnTo>
                      <a:pt x="109" y="3205"/>
                    </a:lnTo>
                    <a:lnTo>
                      <a:pt x="159" y="3348"/>
                    </a:lnTo>
                    <a:lnTo>
                      <a:pt x="210" y="3490"/>
                    </a:lnTo>
                    <a:lnTo>
                      <a:pt x="277" y="3624"/>
                    </a:lnTo>
                    <a:lnTo>
                      <a:pt x="344" y="3758"/>
                    </a:lnTo>
                    <a:lnTo>
                      <a:pt x="419" y="3883"/>
                    </a:lnTo>
                    <a:lnTo>
                      <a:pt x="503" y="4000"/>
                    </a:lnTo>
                    <a:lnTo>
                      <a:pt x="595" y="4109"/>
                    </a:lnTo>
                    <a:lnTo>
                      <a:pt x="695" y="4218"/>
                    </a:lnTo>
                    <a:lnTo>
                      <a:pt x="795" y="4318"/>
                    </a:lnTo>
                    <a:lnTo>
                      <a:pt x="913" y="4410"/>
                    </a:lnTo>
                    <a:lnTo>
                      <a:pt x="1030" y="4502"/>
                    </a:lnTo>
                    <a:lnTo>
                      <a:pt x="1147" y="4586"/>
                    </a:lnTo>
                    <a:lnTo>
                      <a:pt x="1272" y="4661"/>
                    </a:lnTo>
                    <a:lnTo>
                      <a:pt x="1406" y="4737"/>
                    </a:lnTo>
                    <a:lnTo>
                      <a:pt x="1540" y="4804"/>
                    </a:lnTo>
                    <a:lnTo>
                      <a:pt x="1682" y="4862"/>
                    </a:lnTo>
                    <a:lnTo>
                      <a:pt x="1833" y="4912"/>
                    </a:lnTo>
                    <a:lnTo>
                      <a:pt x="1984" y="4963"/>
                    </a:lnTo>
                    <a:lnTo>
                      <a:pt x="2143" y="5013"/>
                    </a:lnTo>
                    <a:lnTo>
                      <a:pt x="2302" y="5046"/>
                    </a:lnTo>
                    <a:lnTo>
                      <a:pt x="2461" y="5080"/>
                    </a:lnTo>
                    <a:lnTo>
                      <a:pt x="2628" y="5113"/>
                    </a:lnTo>
                    <a:lnTo>
                      <a:pt x="2795" y="5138"/>
                    </a:lnTo>
                    <a:lnTo>
                      <a:pt x="2971" y="5155"/>
                    </a:lnTo>
                    <a:lnTo>
                      <a:pt x="3147" y="5163"/>
                    </a:lnTo>
                    <a:lnTo>
                      <a:pt x="3323" y="5172"/>
                    </a:lnTo>
                    <a:lnTo>
                      <a:pt x="3507" y="5180"/>
                    </a:lnTo>
                    <a:lnTo>
                      <a:pt x="3682" y="5172"/>
                    </a:lnTo>
                    <a:lnTo>
                      <a:pt x="3858" y="5163"/>
                    </a:lnTo>
                    <a:lnTo>
                      <a:pt x="4034" y="5155"/>
                    </a:lnTo>
                    <a:lnTo>
                      <a:pt x="4210" y="5138"/>
                    </a:lnTo>
                    <a:lnTo>
                      <a:pt x="4377" y="5113"/>
                    </a:lnTo>
                    <a:lnTo>
                      <a:pt x="4544" y="5080"/>
                    </a:lnTo>
                    <a:lnTo>
                      <a:pt x="4712" y="5046"/>
                    </a:lnTo>
                    <a:lnTo>
                      <a:pt x="4871" y="5013"/>
                    </a:lnTo>
                    <a:lnTo>
                      <a:pt x="5021" y="4963"/>
                    </a:lnTo>
                    <a:lnTo>
                      <a:pt x="5172" y="4912"/>
                    </a:lnTo>
                    <a:lnTo>
                      <a:pt x="5323" y="4862"/>
                    </a:lnTo>
                    <a:lnTo>
                      <a:pt x="5465" y="4804"/>
                    </a:lnTo>
                    <a:lnTo>
                      <a:pt x="5599" y="4737"/>
                    </a:lnTo>
                    <a:lnTo>
                      <a:pt x="5733" y="4661"/>
                    </a:lnTo>
                    <a:lnTo>
                      <a:pt x="5858" y="4586"/>
                    </a:lnTo>
                    <a:lnTo>
                      <a:pt x="5984" y="4502"/>
                    </a:lnTo>
                    <a:lnTo>
                      <a:pt x="6101" y="4410"/>
                    </a:lnTo>
                    <a:lnTo>
                      <a:pt x="6210" y="4318"/>
                    </a:lnTo>
                    <a:lnTo>
                      <a:pt x="6310" y="4218"/>
                    </a:lnTo>
                    <a:lnTo>
                      <a:pt x="6410" y="4109"/>
                    </a:lnTo>
                    <a:lnTo>
                      <a:pt x="6503" y="4000"/>
                    </a:lnTo>
                    <a:lnTo>
                      <a:pt x="6586" y="3883"/>
                    </a:lnTo>
                    <a:lnTo>
                      <a:pt x="6662" y="3758"/>
                    </a:lnTo>
                    <a:lnTo>
                      <a:pt x="6737" y="3624"/>
                    </a:lnTo>
                    <a:lnTo>
                      <a:pt x="6795" y="3490"/>
                    </a:lnTo>
                    <a:lnTo>
                      <a:pt x="6854" y="3348"/>
                    </a:lnTo>
                    <a:lnTo>
                      <a:pt x="6896" y="3205"/>
                    </a:lnTo>
                    <a:lnTo>
                      <a:pt x="6938" y="3046"/>
                    </a:lnTo>
                    <a:lnTo>
                      <a:pt x="6971" y="2887"/>
                    </a:lnTo>
                    <a:lnTo>
                      <a:pt x="6988" y="2720"/>
                    </a:lnTo>
                    <a:lnTo>
                      <a:pt x="7005" y="2553"/>
                    </a:lnTo>
                    <a:lnTo>
                      <a:pt x="7005" y="2368"/>
                    </a:lnTo>
                    <a:lnTo>
                      <a:pt x="7005" y="0"/>
                    </a:ln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1148;p30">
                <a:extLst>
                  <a:ext uri="{FF2B5EF4-FFF2-40B4-BE49-F238E27FC236}">
                    <a16:creationId xmlns:a16="http://schemas.microsoft.com/office/drawing/2014/main" id="{0643C945-CCB1-A106-77A7-BA94A9043914}"/>
                  </a:ext>
                </a:extLst>
              </p:cNvPr>
              <p:cNvSpPr/>
              <p:nvPr/>
            </p:nvSpPr>
            <p:spPr>
              <a:xfrm>
                <a:off x="1811698" y="2551674"/>
                <a:ext cx="255367" cy="56509"/>
              </a:xfrm>
              <a:custGeom>
                <a:rect l="l" t="t" r="r" b="b"/>
                <a:pathLst>
                  <a:path w="7005" h="1550" extrusionOk="0">
                    <a:moveTo>
                      <a:pt x="7005" y="1"/>
                    </a:moveTo>
                    <a:lnTo>
                      <a:pt x="6653" y="76"/>
                    </a:lnTo>
                    <a:lnTo>
                      <a:pt x="6293" y="152"/>
                    </a:lnTo>
                    <a:lnTo>
                      <a:pt x="5934" y="210"/>
                    </a:lnTo>
                    <a:lnTo>
                      <a:pt x="5565" y="269"/>
                    </a:lnTo>
                    <a:lnTo>
                      <a:pt x="5197" y="311"/>
                    </a:lnTo>
                    <a:lnTo>
                      <a:pt x="4829" y="352"/>
                    </a:lnTo>
                    <a:lnTo>
                      <a:pt x="4452" y="378"/>
                    </a:lnTo>
                    <a:lnTo>
                      <a:pt x="4076" y="403"/>
                    </a:lnTo>
                    <a:lnTo>
                      <a:pt x="3557" y="419"/>
                    </a:lnTo>
                    <a:lnTo>
                      <a:pt x="3030" y="419"/>
                    </a:lnTo>
                    <a:lnTo>
                      <a:pt x="2511" y="411"/>
                    </a:lnTo>
                    <a:lnTo>
                      <a:pt x="2000" y="378"/>
                    </a:lnTo>
                    <a:lnTo>
                      <a:pt x="1498" y="327"/>
                    </a:lnTo>
                    <a:lnTo>
                      <a:pt x="988" y="269"/>
                    </a:lnTo>
                    <a:lnTo>
                      <a:pt x="494" y="193"/>
                    </a:lnTo>
                    <a:lnTo>
                      <a:pt x="0" y="93"/>
                    </a:lnTo>
                    <a:lnTo>
                      <a:pt x="0" y="1223"/>
                    </a:lnTo>
                    <a:lnTo>
                      <a:pt x="494" y="1323"/>
                    </a:lnTo>
                    <a:lnTo>
                      <a:pt x="988" y="1398"/>
                    </a:lnTo>
                    <a:lnTo>
                      <a:pt x="1498" y="1457"/>
                    </a:lnTo>
                    <a:lnTo>
                      <a:pt x="2000" y="1507"/>
                    </a:lnTo>
                    <a:lnTo>
                      <a:pt x="2511" y="1541"/>
                    </a:lnTo>
                    <a:lnTo>
                      <a:pt x="3030" y="1549"/>
                    </a:lnTo>
                    <a:lnTo>
                      <a:pt x="3557" y="1549"/>
                    </a:lnTo>
                    <a:lnTo>
                      <a:pt x="4076" y="1532"/>
                    </a:lnTo>
                    <a:lnTo>
                      <a:pt x="4452" y="1507"/>
                    </a:lnTo>
                    <a:lnTo>
                      <a:pt x="4829" y="1482"/>
                    </a:lnTo>
                    <a:lnTo>
                      <a:pt x="5197" y="1440"/>
                    </a:lnTo>
                    <a:lnTo>
                      <a:pt x="5565" y="1398"/>
                    </a:lnTo>
                    <a:lnTo>
                      <a:pt x="5934" y="1340"/>
                    </a:lnTo>
                    <a:lnTo>
                      <a:pt x="6293" y="1281"/>
                    </a:lnTo>
                    <a:lnTo>
                      <a:pt x="6653" y="1206"/>
                    </a:lnTo>
                    <a:lnTo>
                      <a:pt x="7005" y="1131"/>
                    </a:lnTo>
                    <a:lnTo>
                      <a:pt x="7005" y="1"/>
                    </a:lnTo>
                    <a:close/>
                  </a:path>
                </a:pathLst>
              </a:custGeom>
              <a:solidFill>
                <a:srgbClr val="E3C4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16" name="Google Shape;1149;p30">
                <a:extLst>
                  <a:ext uri="{FF2B5EF4-FFF2-40B4-BE49-F238E27FC236}">
                    <a16:creationId xmlns:a16="http://schemas.microsoft.com/office/drawing/2014/main" id="{B111D37F-B00E-C071-39C8-1A9DFF4DDA55}"/>
                  </a:ext>
                </a:extLst>
              </p:cNvPr>
              <p:cNvSpPr/>
              <p:nvPr/>
            </p:nvSpPr>
            <p:spPr>
              <a:xfrm>
                <a:off x="1883078" y="2703295"/>
                <a:ext cx="126936" cy="125742"/>
              </a:xfrm>
              <a:custGeom>
                <a:rect l="l" t="t" r="r" b="b"/>
                <a:pathLst>
                  <a:path w="3482" h="3449" extrusionOk="0">
                    <a:moveTo>
                      <a:pt x="536" y="1"/>
                    </a:moveTo>
                    <a:lnTo>
                      <a:pt x="478" y="9"/>
                    </a:lnTo>
                    <a:lnTo>
                      <a:pt x="411" y="18"/>
                    </a:lnTo>
                    <a:lnTo>
                      <a:pt x="352" y="34"/>
                    </a:lnTo>
                    <a:lnTo>
                      <a:pt x="293" y="60"/>
                    </a:lnTo>
                    <a:lnTo>
                      <a:pt x="243" y="93"/>
                    </a:lnTo>
                    <a:lnTo>
                      <a:pt x="193" y="126"/>
                    </a:lnTo>
                    <a:lnTo>
                      <a:pt x="151" y="168"/>
                    </a:lnTo>
                    <a:lnTo>
                      <a:pt x="109" y="219"/>
                    </a:lnTo>
                    <a:lnTo>
                      <a:pt x="76" y="269"/>
                    </a:lnTo>
                    <a:lnTo>
                      <a:pt x="51" y="319"/>
                    </a:lnTo>
                    <a:lnTo>
                      <a:pt x="26" y="378"/>
                    </a:lnTo>
                    <a:lnTo>
                      <a:pt x="9" y="436"/>
                    </a:lnTo>
                    <a:lnTo>
                      <a:pt x="1" y="495"/>
                    </a:lnTo>
                    <a:lnTo>
                      <a:pt x="1" y="553"/>
                    </a:lnTo>
                    <a:lnTo>
                      <a:pt x="1" y="620"/>
                    </a:lnTo>
                    <a:lnTo>
                      <a:pt x="17" y="687"/>
                    </a:lnTo>
                    <a:lnTo>
                      <a:pt x="645" y="3047"/>
                    </a:lnTo>
                    <a:lnTo>
                      <a:pt x="678" y="3131"/>
                    </a:lnTo>
                    <a:lnTo>
                      <a:pt x="720" y="3214"/>
                    </a:lnTo>
                    <a:lnTo>
                      <a:pt x="779" y="3281"/>
                    </a:lnTo>
                    <a:lnTo>
                      <a:pt x="846" y="3340"/>
                    </a:lnTo>
                    <a:lnTo>
                      <a:pt x="913" y="3390"/>
                    </a:lnTo>
                    <a:lnTo>
                      <a:pt x="996" y="3424"/>
                    </a:lnTo>
                    <a:lnTo>
                      <a:pt x="1080" y="3440"/>
                    </a:lnTo>
                    <a:lnTo>
                      <a:pt x="1172" y="3449"/>
                    </a:lnTo>
                    <a:lnTo>
                      <a:pt x="2310" y="3449"/>
                    </a:lnTo>
                    <a:lnTo>
                      <a:pt x="2402" y="3440"/>
                    </a:lnTo>
                    <a:lnTo>
                      <a:pt x="2486" y="3424"/>
                    </a:lnTo>
                    <a:lnTo>
                      <a:pt x="2570" y="3390"/>
                    </a:lnTo>
                    <a:lnTo>
                      <a:pt x="2637" y="3340"/>
                    </a:lnTo>
                    <a:lnTo>
                      <a:pt x="2704" y="3281"/>
                    </a:lnTo>
                    <a:lnTo>
                      <a:pt x="2762" y="3214"/>
                    </a:lnTo>
                    <a:lnTo>
                      <a:pt x="2804" y="3131"/>
                    </a:lnTo>
                    <a:lnTo>
                      <a:pt x="2829" y="3047"/>
                    </a:lnTo>
                    <a:lnTo>
                      <a:pt x="3465" y="687"/>
                    </a:lnTo>
                    <a:lnTo>
                      <a:pt x="3473" y="620"/>
                    </a:lnTo>
                    <a:lnTo>
                      <a:pt x="3482" y="553"/>
                    </a:lnTo>
                    <a:lnTo>
                      <a:pt x="3482" y="495"/>
                    </a:lnTo>
                    <a:lnTo>
                      <a:pt x="3473" y="436"/>
                    </a:lnTo>
                    <a:lnTo>
                      <a:pt x="3457" y="378"/>
                    </a:lnTo>
                    <a:lnTo>
                      <a:pt x="3432" y="319"/>
                    </a:lnTo>
                    <a:lnTo>
                      <a:pt x="3406" y="269"/>
                    </a:lnTo>
                    <a:lnTo>
                      <a:pt x="3373" y="219"/>
                    </a:lnTo>
                    <a:lnTo>
                      <a:pt x="3331" y="168"/>
                    </a:lnTo>
                    <a:lnTo>
                      <a:pt x="3289" y="126"/>
                    </a:lnTo>
                    <a:lnTo>
                      <a:pt x="3239" y="93"/>
                    </a:lnTo>
                    <a:lnTo>
                      <a:pt x="3189" y="60"/>
                    </a:lnTo>
                    <a:lnTo>
                      <a:pt x="3130" y="34"/>
                    </a:lnTo>
                    <a:lnTo>
                      <a:pt x="3072" y="18"/>
                    </a:lnTo>
                    <a:lnTo>
                      <a:pt x="3005" y="9"/>
                    </a:lnTo>
                    <a:lnTo>
                      <a:pt x="2938" y="1"/>
                    </a:lnTo>
                    <a:close/>
                  </a:path>
                </a:pathLst>
              </a:custGeom>
              <a:solidFill>
                <a:srgbClr val="E76C5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17" name="Google Shape;1150;p30">
                <a:extLst>
                  <a:ext uri="{FF2B5EF4-FFF2-40B4-BE49-F238E27FC236}">
                    <a16:creationId xmlns:a16="http://schemas.microsoft.com/office/drawing/2014/main" id="{EF44224A-0073-4CA6-5A5D-2006BA10DF72}"/>
                  </a:ext>
                </a:extLst>
              </p:cNvPr>
              <p:cNvSpPr/>
              <p:nvPr/>
            </p:nvSpPr>
            <p:spPr>
              <a:xfrm>
                <a:off x="1875751" y="2810986"/>
                <a:ext cx="141591" cy="661193"/>
              </a:xfrm>
              <a:custGeom>
                <a:rect l="l" t="t" r="r" b="b"/>
                <a:pathLst>
                  <a:path w="3884" h="18136" extrusionOk="0">
                    <a:moveTo>
                      <a:pt x="1273" y="1"/>
                    </a:moveTo>
                    <a:lnTo>
                      <a:pt x="1" y="15591"/>
                    </a:lnTo>
                    <a:lnTo>
                      <a:pt x="1859" y="18135"/>
                    </a:lnTo>
                    <a:lnTo>
                      <a:pt x="3884" y="15591"/>
                    </a:lnTo>
                    <a:lnTo>
                      <a:pt x="2612" y="1"/>
                    </a:lnTo>
                    <a:close/>
                  </a:path>
                </a:pathLst>
              </a:custGeom>
              <a:solidFill>
                <a:srgbClr val="E76C5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18" name="Google Shape;1151;p30">
                <a:extLst>
                  <a:ext uri="{FF2B5EF4-FFF2-40B4-BE49-F238E27FC236}">
                    <a16:creationId xmlns:a16="http://schemas.microsoft.com/office/drawing/2014/main" id="{BC46D6A1-9027-A6E9-049F-6349ACF58DE4}"/>
                  </a:ext>
                </a:extLst>
              </p:cNvPr>
              <p:cNvSpPr/>
              <p:nvPr/>
            </p:nvSpPr>
            <p:spPr>
              <a:xfrm>
                <a:off x="1748556" y="2577303"/>
                <a:ext cx="199555" cy="205365"/>
              </a:xfrm>
              <a:custGeom>
                <a:rect l="l" t="t" r="r" b="b"/>
                <a:pathLst>
                  <a:path w="5474" h="5633" extrusionOk="0">
                    <a:moveTo>
                      <a:pt x="1565" y="1"/>
                    </a:moveTo>
                    <a:lnTo>
                      <a:pt x="1515" y="9"/>
                    </a:lnTo>
                    <a:lnTo>
                      <a:pt x="1465" y="26"/>
                    </a:lnTo>
                    <a:lnTo>
                      <a:pt x="1414" y="43"/>
                    </a:lnTo>
                    <a:lnTo>
                      <a:pt x="1373" y="68"/>
                    </a:lnTo>
                    <a:lnTo>
                      <a:pt x="176" y="846"/>
                    </a:lnTo>
                    <a:lnTo>
                      <a:pt x="117" y="896"/>
                    </a:lnTo>
                    <a:lnTo>
                      <a:pt x="67" y="955"/>
                    </a:lnTo>
                    <a:lnTo>
                      <a:pt x="34" y="1013"/>
                    </a:lnTo>
                    <a:lnTo>
                      <a:pt x="9" y="1089"/>
                    </a:lnTo>
                    <a:lnTo>
                      <a:pt x="0" y="1156"/>
                    </a:lnTo>
                    <a:lnTo>
                      <a:pt x="0" y="1231"/>
                    </a:lnTo>
                    <a:lnTo>
                      <a:pt x="17" y="1298"/>
                    </a:lnTo>
                    <a:lnTo>
                      <a:pt x="50" y="1365"/>
                    </a:lnTo>
                    <a:lnTo>
                      <a:pt x="184" y="1608"/>
                    </a:lnTo>
                    <a:lnTo>
                      <a:pt x="335" y="1909"/>
                    </a:lnTo>
                    <a:lnTo>
                      <a:pt x="703" y="2603"/>
                    </a:lnTo>
                    <a:lnTo>
                      <a:pt x="912" y="2988"/>
                    </a:lnTo>
                    <a:lnTo>
                      <a:pt x="1138" y="3382"/>
                    </a:lnTo>
                    <a:lnTo>
                      <a:pt x="1255" y="3582"/>
                    </a:lnTo>
                    <a:lnTo>
                      <a:pt x="1381" y="3775"/>
                    </a:lnTo>
                    <a:lnTo>
                      <a:pt x="1515" y="3967"/>
                    </a:lnTo>
                    <a:lnTo>
                      <a:pt x="1649" y="4152"/>
                    </a:lnTo>
                    <a:lnTo>
                      <a:pt x="1791" y="4336"/>
                    </a:lnTo>
                    <a:lnTo>
                      <a:pt x="1933" y="4511"/>
                    </a:lnTo>
                    <a:lnTo>
                      <a:pt x="2084" y="4679"/>
                    </a:lnTo>
                    <a:lnTo>
                      <a:pt x="2243" y="4838"/>
                    </a:lnTo>
                    <a:lnTo>
                      <a:pt x="2402" y="4988"/>
                    </a:lnTo>
                    <a:lnTo>
                      <a:pt x="2569" y="5122"/>
                    </a:lnTo>
                    <a:lnTo>
                      <a:pt x="2737" y="5248"/>
                    </a:lnTo>
                    <a:lnTo>
                      <a:pt x="2912" y="5357"/>
                    </a:lnTo>
                    <a:lnTo>
                      <a:pt x="3096" y="5449"/>
                    </a:lnTo>
                    <a:lnTo>
                      <a:pt x="3281" y="5524"/>
                    </a:lnTo>
                    <a:lnTo>
                      <a:pt x="3473" y="5583"/>
                    </a:lnTo>
                    <a:lnTo>
                      <a:pt x="3565" y="5608"/>
                    </a:lnTo>
                    <a:lnTo>
                      <a:pt x="3665" y="5616"/>
                    </a:lnTo>
                    <a:lnTo>
                      <a:pt x="3766" y="5633"/>
                    </a:lnTo>
                    <a:lnTo>
                      <a:pt x="4067" y="5633"/>
                    </a:lnTo>
                    <a:lnTo>
                      <a:pt x="4176" y="5616"/>
                    </a:lnTo>
                    <a:lnTo>
                      <a:pt x="4285" y="5599"/>
                    </a:lnTo>
                    <a:lnTo>
                      <a:pt x="4385" y="5574"/>
                    </a:lnTo>
                    <a:lnTo>
                      <a:pt x="4494" y="5549"/>
                    </a:lnTo>
                    <a:lnTo>
                      <a:pt x="4561" y="5424"/>
                    </a:lnTo>
                    <a:lnTo>
                      <a:pt x="4720" y="5097"/>
                    </a:lnTo>
                    <a:lnTo>
                      <a:pt x="4829" y="4880"/>
                    </a:lnTo>
                    <a:lnTo>
                      <a:pt x="4937" y="4629"/>
                    </a:lnTo>
                    <a:lnTo>
                      <a:pt x="5055" y="4352"/>
                    </a:lnTo>
                    <a:lnTo>
                      <a:pt x="5163" y="4068"/>
                    </a:lnTo>
                    <a:lnTo>
                      <a:pt x="5264" y="3775"/>
                    </a:lnTo>
                    <a:lnTo>
                      <a:pt x="5348" y="3482"/>
                    </a:lnTo>
                    <a:lnTo>
                      <a:pt x="5389" y="3340"/>
                    </a:lnTo>
                    <a:lnTo>
                      <a:pt x="5414" y="3198"/>
                    </a:lnTo>
                    <a:lnTo>
                      <a:pt x="5440" y="3055"/>
                    </a:lnTo>
                    <a:lnTo>
                      <a:pt x="5456" y="2921"/>
                    </a:lnTo>
                    <a:lnTo>
                      <a:pt x="5465" y="2796"/>
                    </a:lnTo>
                    <a:lnTo>
                      <a:pt x="5473" y="2679"/>
                    </a:lnTo>
                    <a:lnTo>
                      <a:pt x="5465" y="2562"/>
                    </a:lnTo>
                    <a:lnTo>
                      <a:pt x="5440" y="2453"/>
                    </a:lnTo>
                    <a:lnTo>
                      <a:pt x="5414" y="2361"/>
                    </a:lnTo>
                    <a:lnTo>
                      <a:pt x="5373" y="2277"/>
                    </a:lnTo>
                    <a:lnTo>
                      <a:pt x="5322" y="2202"/>
                    </a:lnTo>
                    <a:lnTo>
                      <a:pt x="5255" y="2135"/>
                    </a:lnTo>
                    <a:lnTo>
                      <a:pt x="5122" y="2034"/>
                    </a:lnTo>
                    <a:lnTo>
                      <a:pt x="4954" y="1917"/>
                    </a:lnTo>
                    <a:lnTo>
                      <a:pt x="4536" y="1649"/>
                    </a:lnTo>
                    <a:lnTo>
                      <a:pt x="4050" y="1348"/>
                    </a:lnTo>
                    <a:lnTo>
                      <a:pt x="3523" y="1039"/>
                    </a:lnTo>
                    <a:lnTo>
                      <a:pt x="2996" y="737"/>
                    </a:lnTo>
                    <a:lnTo>
                      <a:pt x="2511" y="461"/>
                    </a:lnTo>
                    <a:lnTo>
                      <a:pt x="1766" y="51"/>
                    </a:lnTo>
                    <a:lnTo>
                      <a:pt x="1716" y="26"/>
                    </a:lnTo>
                    <a:lnTo>
                      <a:pt x="1665" y="18"/>
                    </a:lnTo>
                    <a:lnTo>
                      <a:pt x="1615" y="9"/>
                    </a:lnTo>
                    <a:lnTo>
                      <a:pt x="1565" y="1"/>
                    </a:ln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19" name="Google Shape;1152;p30">
                <a:extLst>
                  <a:ext uri="{FF2B5EF4-FFF2-40B4-BE49-F238E27FC236}">
                    <a16:creationId xmlns:a16="http://schemas.microsoft.com/office/drawing/2014/main" id="{0AB91331-1CB2-B2B1-F7FE-E132F526439E}"/>
                  </a:ext>
                </a:extLst>
              </p:cNvPr>
              <p:cNvSpPr/>
              <p:nvPr/>
            </p:nvSpPr>
            <p:spPr>
              <a:xfrm>
                <a:off x="1928247" y="2577303"/>
                <a:ext cx="198315" cy="205365"/>
              </a:xfrm>
              <a:custGeom>
                <a:rect l="l" t="t" r="r" b="b"/>
                <a:pathLst>
                  <a:path w="5440" h="5633" extrusionOk="0">
                    <a:moveTo>
                      <a:pt x="3875" y="1"/>
                    </a:moveTo>
                    <a:lnTo>
                      <a:pt x="3816" y="9"/>
                    </a:lnTo>
                    <a:lnTo>
                      <a:pt x="3766" y="18"/>
                    </a:lnTo>
                    <a:lnTo>
                      <a:pt x="3716" y="26"/>
                    </a:lnTo>
                    <a:lnTo>
                      <a:pt x="3674" y="51"/>
                    </a:lnTo>
                    <a:lnTo>
                      <a:pt x="2929" y="461"/>
                    </a:lnTo>
                    <a:lnTo>
                      <a:pt x="2435" y="737"/>
                    </a:lnTo>
                    <a:lnTo>
                      <a:pt x="1908" y="1039"/>
                    </a:lnTo>
                    <a:lnTo>
                      <a:pt x="1389" y="1348"/>
                    </a:lnTo>
                    <a:lnTo>
                      <a:pt x="904" y="1649"/>
                    </a:lnTo>
                    <a:lnTo>
                      <a:pt x="485" y="1917"/>
                    </a:lnTo>
                    <a:lnTo>
                      <a:pt x="318" y="2034"/>
                    </a:lnTo>
                    <a:lnTo>
                      <a:pt x="184" y="2135"/>
                    </a:lnTo>
                    <a:lnTo>
                      <a:pt x="117" y="2202"/>
                    </a:lnTo>
                    <a:lnTo>
                      <a:pt x="67" y="2277"/>
                    </a:lnTo>
                    <a:lnTo>
                      <a:pt x="34" y="2361"/>
                    </a:lnTo>
                    <a:lnTo>
                      <a:pt x="8" y="2453"/>
                    </a:lnTo>
                    <a:lnTo>
                      <a:pt x="0" y="2562"/>
                    </a:lnTo>
                    <a:lnTo>
                      <a:pt x="0" y="2679"/>
                    </a:lnTo>
                    <a:lnTo>
                      <a:pt x="8" y="2796"/>
                    </a:lnTo>
                    <a:lnTo>
                      <a:pt x="34" y="2921"/>
                    </a:lnTo>
                    <a:lnTo>
                      <a:pt x="59" y="3055"/>
                    </a:lnTo>
                    <a:lnTo>
                      <a:pt x="101" y="3198"/>
                    </a:lnTo>
                    <a:lnTo>
                      <a:pt x="142" y="3340"/>
                    </a:lnTo>
                    <a:lnTo>
                      <a:pt x="193" y="3482"/>
                    </a:lnTo>
                    <a:lnTo>
                      <a:pt x="310" y="3775"/>
                    </a:lnTo>
                    <a:lnTo>
                      <a:pt x="444" y="4068"/>
                    </a:lnTo>
                    <a:lnTo>
                      <a:pt x="586" y="4352"/>
                    </a:lnTo>
                    <a:lnTo>
                      <a:pt x="737" y="4629"/>
                    </a:lnTo>
                    <a:lnTo>
                      <a:pt x="879" y="4880"/>
                    </a:lnTo>
                    <a:lnTo>
                      <a:pt x="1004" y="5097"/>
                    </a:lnTo>
                    <a:lnTo>
                      <a:pt x="1205" y="5424"/>
                    </a:lnTo>
                    <a:lnTo>
                      <a:pt x="1280" y="5549"/>
                    </a:lnTo>
                    <a:lnTo>
                      <a:pt x="1389" y="5574"/>
                    </a:lnTo>
                    <a:lnTo>
                      <a:pt x="1498" y="5599"/>
                    </a:lnTo>
                    <a:lnTo>
                      <a:pt x="1607" y="5616"/>
                    </a:lnTo>
                    <a:lnTo>
                      <a:pt x="1707" y="5633"/>
                    </a:lnTo>
                    <a:lnTo>
                      <a:pt x="2008" y="5633"/>
                    </a:lnTo>
                    <a:lnTo>
                      <a:pt x="2101" y="5616"/>
                    </a:lnTo>
                    <a:lnTo>
                      <a:pt x="2193" y="5608"/>
                    </a:lnTo>
                    <a:lnTo>
                      <a:pt x="2285" y="5583"/>
                    </a:lnTo>
                    <a:lnTo>
                      <a:pt x="2377" y="5557"/>
                    </a:lnTo>
                    <a:lnTo>
                      <a:pt x="2469" y="5524"/>
                    </a:lnTo>
                    <a:lnTo>
                      <a:pt x="2644" y="5449"/>
                    </a:lnTo>
                    <a:lnTo>
                      <a:pt x="2812" y="5357"/>
                    </a:lnTo>
                    <a:lnTo>
                      <a:pt x="2979" y="5248"/>
                    </a:lnTo>
                    <a:lnTo>
                      <a:pt x="3130" y="5122"/>
                    </a:lnTo>
                    <a:lnTo>
                      <a:pt x="3280" y="4988"/>
                    </a:lnTo>
                    <a:lnTo>
                      <a:pt x="3431" y="4838"/>
                    </a:lnTo>
                    <a:lnTo>
                      <a:pt x="3565" y="4679"/>
                    </a:lnTo>
                    <a:lnTo>
                      <a:pt x="3707" y="4511"/>
                    </a:lnTo>
                    <a:lnTo>
                      <a:pt x="3833" y="4336"/>
                    </a:lnTo>
                    <a:lnTo>
                      <a:pt x="3958" y="4152"/>
                    </a:lnTo>
                    <a:lnTo>
                      <a:pt x="4075" y="3967"/>
                    </a:lnTo>
                    <a:lnTo>
                      <a:pt x="4193" y="3775"/>
                    </a:lnTo>
                    <a:lnTo>
                      <a:pt x="4410" y="3382"/>
                    </a:lnTo>
                    <a:lnTo>
                      <a:pt x="4611" y="2988"/>
                    </a:lnTo>
                    <a:lnTo>
                      <a:pt x="4795" y="2603"/>
                    </a:lnTo>
                    <a:lnTo>
                      <a:pt x="5113" y="1909"/>
                    </a:lnTo>
                    <a:lnTo>
                      <a:pt x="5255" y="1608"/>
                    </a:lnTo>
                    <a:lnTo>
                      <a:pt x="5389" y="1365"/>
                    </a:lnTo>
                    <a:lnTo>
                      <a:pt x="5414" y="1298"/>
                    </a:lnTo>
                    <a:lnTo>
                      <a:pt x="5431" y="1231"/>
                    </a:lnTo>
                    <a:lnTo>
                      <a:pt x="5439" y="1156"/>
                    </a:lnTo>
                    <a:lnTo>
                      <a:pt x="5431" y="1089"/>
                    </a:lnTo>
                    <a:lnTo>
                      <a:pt x="5406" y="1013"/>
                    </a:lnTo>
                    <a:lnTo>
                      <a:pt x="5373" y="955"/>
                    </a:lnTo>
                    <a:lnTo>
                      <a:pt x="5322" y="896"/>
                    </a:lnTo>
                    <a:lnTo>
                      <a:pt x="5264" y="846"/>
                    </a:lnTo>
                    <a:lnTo>
                      <a:pt x="4067" y="68"/>
                    </a:lnTo>
                    <a:lnTo>
                      <a:pt x="4017" y="43"/>
                    </a:lnTo>
                    <a:lnTo>
                      <a:pt x="3975" y="26"/>
                    </a:lnTo>
                    <a:lnTo>
                      <a:pt x="3925" y="9"/>
                    </a:lnTo>
                    <a:lnTo>
                      <a:pt x="3875" y="1"/>
                    </a:ln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0" name="Google Shape;1153;p30">
                <a:extLst>
                  <a:ext uri="{FF2B5EF4-FFF2-40B4-BE49-F238E27FC236}">
                    <a16:creationId xmlns:a16="http://schemas.microsoft.com/office/drawing/2014/main" id="{ACF61C5B-7AB6-74D2-519E-8E34B402F17A}"/>
                  </a:ext>
                </a:extLst>
              </p:cNvPr>
              <p:cNvSpPr/>
              <p:nvPr/>
            </p:nvSpPr>
            <p:spPr>
              <a:xfrm>
                <a:off x="1693325" y="2881784"/>
                <a:ext cx="452151" cy="545222"/>
              </a:xfrm>
              <a:custGeom>
                <a:rect l="l" t="t" r="r" b="b"/>
                <a:pathLst>
                  <a:path w="12403" h="14955" extrusionOk="0">
                    <a:moveTo>
                      <a:pt x="7649" y="0"/>
                    </a:moveTo>
                    <a:lnTo>
                      <a:pt x="7281" y="9"/>
                    </a:lnTo>
                    <a:lnTo>
                      <a:pt x="6921" y="26"/>
                    </a:lnTo>
                    <a:lnTo>
                      <a:pt x="6561" y="42"/>
                    </a:lnTo>
                    <a:lnTo>
                      <a:pt x="5867" y="92"/>
                    </a:lnTo>
                    <a:lnTo>
                      <a:pt x="5189" y="159"/>
                    </a:lnTo>
                    <a:lnTo>
                      <a:pt x="4545" y="243"/>
                    </a:lnTo>
                    <a:lnTo>
                      <a:pt x="3934" y="335"/>
                    </a:lnTo>
                    <a:lnTo>
                      <a:pt x="3348" y="436"/>
                    </a:lnTo>
                    <a:lnTo>
                      <a:pt x="2804" y="536"/>
                    </a:lnTo>
                    <a:lnTo>
                      <a:pt x="2293" y="645"/>
                    </a:lnTo>
                    <a:lnTo>
                      <a:pt x="1825" y="754"/>
                    </a:lnTo>
                    <a:lnTo>
                      <a:pt x="1406" y="862"/>
                    </a:lnTo>
                    <a:lnTo>
                      <a:pt x="1030" y="963"/>
                    </a:lnTo>
                    <a:lnTo>
                      <a:pt x="703" y="1055"/>
                    </a:lnTo>
                    <a:lnTo>
                      <a:pt x="620" y="1080"/>
                    </a:lnTo>
                    <a:lnTo>
                      <a:pt x="544" y="1113"/>
                    </a:lnTo>
                    <a:lnTo>
                      <a:pt x="469" y="1155"/>
                    </a:lnTo>
                    <a:lnTo>
                      <a:pt x="402" y="1205"/>
                    </a:lnTo>
                    <a:lnTo>
                      <a:pt x="335" y="1256"/>
                    </a:lnTo>
                    <a:lnTo>
                      <a:pt x="277" y="1314"/>
                    </a:lnTo>
                    <a:lnTo>
                      <a:pt x="218" y="1373"/>
                    </a:lnTo>
                    <a:lnTo>
                      <a:pt x="168" y="1440"/>
                    </a:lnTo>
                    <a:lnTo>
                      <a:pt x="126" y="1507"/>
                    </a:lnTo>
                    <a:lnTo>
                      <a:pt x="93" y="1582"/>
                    </a:lnTo>
                    <a:lnTo>
                      <a:pt x="59" y="1657"/>
                    </a:lnTo>
                    <a:lnTo>
                      <a:pt x="34" y="1741"/>
                    </a:lnTo>
                    <a:lnTo>
                      <a:pt x="17" y="1825"/>
                    </a:lnTo>
                    <a:lnTo>
                      <a:pt x="1" y="1908"/>
                    </a:lnTo>
                    <a:lnTo>
                      <a:pt x="1" y="1992"/>
                    </a:lnTo>
                    <a:lnTo>
                      <a:pt x="1" y="2076"/>
                    </a:lnTo>
                    <a:lnTo>
                      <a:pt x="109" y="3222"/>
                    </a:lnTo>
                    <a:lnTo>
                      <a:pt x="227" y="4318"/>
                    </a:lnTo>
                    <a:lnTo>
                      <a:pt x="344" y="5373"/>
                    </a:lnTo>
                    <a:lnTo>
                      <a:pt x="478" y="6369"/>
                    </a:lnTo>
                    <a:lnTo>
                      <a:pt x="611" y="7323"/>
                    </a:lnTo>
                    <a:lnTo>
                      <a:pt x="754" y="8226"/>
                    </a:lnTo>
                    <a:lnTo>
                      <a:pt x="896" y="9080"/>
                    </a:lnTo>
                    <a:lnTo>
                      <a:pt x="1038" y="9883"/>
                    </a:lnTo>
                    <a:lnTo>
                      <a:pt x="1180" y="10628"/>
                    </a:lnTo>
                    <a:lnTo>
                      <a:pt x="1323" y="11314"/>
                    </a:lnTo>
                    <a:lnTo>
                      <a:pt x="1457" y="11950"/>
                    </a:lnTo>
                    <a:lnTo>
                      <a:pt x="1582" y="12519"/>
                    </a:lnTo>
                    <a:lnTo>
                      <a:pt x="1699" y="13038"/>
                    </a:lnTo>
                    <a:lnTo>
                      <a:pt x="1808" y="13490"/>
                    </a:lnTo>
                    <a:lnTo>
                      <a:pt x="2001" y="14210"/>
                    </a:lnTo>
                    <a:lnTo>
                      <a:pt x="2017" y="14277"/>
                    </a:lnTo>
                    <a:lnTo>
                      <a:pt x="2051" y="14352"/>
                    </a:lnTo>
                    <a:lnTo>
                      <a:pt x="2084" y="14419"/>
                    </a:lnTo>
                    <a:lnTo>
                      <a:pt x="2118" y="14486"/>
                    </a:lnTo>
                    <a:lnTo>
                      <a:pt x="2160" y="14544"/>
                    </a:lnTo>
                    <a:lnTo>
                      <a:pt x="2210" y="14603"/>
                    </a:lnTo>
                    <a:lnTo>
                      <a:pt x="2260" y="14653"/>
                    </a:lnTo>
                    <a:lnTo>
                      <a:pt x="2319" y="14703"/>
                    </a:lnTo>
                    <a:lnTo>
                      <a:pt x="2369" y="14745"/>
                    </a:lnTo>
                    <a:lnTo>
                      <a:pt x="2436" y="14787"/>
                    </a:lnTo>
                    <a:lnTo>
                      <a:pt x="2503" y="14829"/>
                    </a:lnTo>
                    <a:lnTo>
                      <a:pt x="2570" y="14854"/>
                    </a:lnTo>
                    <a:lnTo>
                      <a:pt x="2637" y="14879"/>
                    </a:lnTo>
                    <a:lnTo>
                      <a:pt x="2712" y="14904"/>
                    </a:lnTo>
                    <a:lnTo>
                      <a:pt x="2787" y="14913"/>
                    </a:lnTo>
                    <a:lnTo>
                      <a:pt x="2862" y="14921"/>
                    </a:lnTo>
                    <a:lnTo>
                      <a:pt x="3130" y="14938"/>
                    </a:lnTo>
                    <a:lnTo>
                      <a:pt x="3406" y="14955"/>
                    </a:lnTo>
                    <a:lnTo>
                      <a:pt x="3984" y="14955"/>
                    </a:lnTo>
                    <a:lnTo>
                      <a:pt x="4578" y="14946"/>
                    </a:lnTo>
                    <a:lnTo>
                      <a:pt x="5189" y="14913"/>
                    </a:lnTo>
                    <a:lnTo>
                      <a:pt x="5808" y="14871"/>
                    </a:lnTo>
                    <a:lnTo>
                      <a:pt x="6427" y="14821"/>
                    </a:lnTo>
                    <a:lnTo>
                      <a:pt x="7047" y="14754"/>
                    </a:lnTo>
                    <a:lnTo>
                      <a:pt x="7657" y="14678"/>
                    </a:lnTo>
                    <a:lnTo>
                      <a:pt x="8260" y="14603"/>
                    </a:lnTo>
                    <a:lnTo>
                      <a:pt x="8837" y="14511"/>
                    </a:lnTo>
                    <a:lnTo>
                      <a:pt x="9398" y="14427"/>
                    </a:lnTo>
                    <a:lnTo>
                      <a:pt x="9925" y="14344"/>
                    </a:lnTo>
                    <a:lnTo>
                      <a:pt x="10863" y="14176"/>
                    </a:lnTo>
                    <a:lnTo>
                      <a:pt x="11616" y="14026"/>
                    </a:lnTo>
                    <a:lnTo>
                      <a:pt x="11699" y="14009"/>
                    </a:lnTo>
                    <a:lnTo>
                      <a:pt x="11783" y="13984"/>
                    </a:lnTo>
                    <a:lnTo>
                      <a:pt x="11858" y="13950"/>
                    </a:lnTo>
                    <a:lnTo>
                      <a:pt x="11934" y="13908"/>
                    </a:lnTo>
                    <a:lnTo>
                      <a:pt x="12001" y="13858"/>
                    </a:lnTo>
                    <a:lnTo>
                      <a:pt x="12068" y="13808"/>
                    </a:lnTo>
                    <a:lnTo>
                      <a:pt x="12126" y="13749"/>
                    </a:lnTo>
                    <a:lnTo>
                      <a:pt x="12185" y="13691"/>
                    </a:lnTo>
                    <a:lnTo>
                      <a:pt x="12235" y="13624"/>
                    </a:lnTo>
                    <a:lnTo>
                      <a:pt x="12277" y="13549"/>
                    </a:lnTo>
                    <a:lnTo>
                      <a:pt x="12310" y="13482"/>
                    </a:lnTo>
                    <a:lnTo>
                      <a:pt x="12344" y="13398"/>
                    </a:lnTo>
                    <a:lnTo>
                      <a:pt x="12369" y="13323"/>
                    </a:lnTo>
                    <a:lnTo>
                      <a:pt x="12386" y="13239"/>
                    </a:lnTo>
                    <a:lnTo>
                      <a:pt x="12402" y="13155"/>
                    </a:lnTo>
                    <a:lnTo>
                      <a:pt x="12402" y="13063"/>
                    </a:lnTo>
                    <a:lnTo>
                      <a:pt x="12394" y="12352"/>
                    </a:lnTo>
                    <a:lnTo>
                      <a:pt x="12360" y="11582"/>
                    </a:lnTo>
                    <a:lnTo>
                      <a:pt x="12310" y="10779"/>
                    </a:lnTo>
                    <a:lnTo>
                      <a:pt x="12252" y="9934"/>
                    </a:lnTo>
                    <a:lnTo>
                      <a:pt x="12176" y="9072"/>
                    </a:lnTo>
                    <a:lnTo>
                      <a:pt x="12093" y="8193"/>
                    </a:lnTo>
                    <a:lnTo>
                      <a:pt x="12009" y="7314"/>
                    </a:lnTo>
                    <a:lnTo>
                      <a:pt x="11909" y="6444"/>
                    </a:lnTo>
                    <a:lnTo>
                      <a:pt x="11808" y="5590"/>
                    </a:lnTo>
                    <a:lnTo>
                      <a:pt x="11708" y="4762"/>
                    </a:lnTo>
                    <a:lnTo>
                      <a:pt x="11507" y="3239"/>
                    </a:lnTo>
                    <a:lnTo>
                      <a:pt x="11323" y="1933"/>
                    </a:lnTo>
                    <a:lnTo>
                      <a:pt x="11181" y="954"/>
                    </a:lnTo>
                    <a:lnTo>
                      <a:pt x="11164" y="871"/>
                    </a:lnTo>
                    <a:lnTo>
                      <a:pt x="11139" y="787"/>
                    </a:lnTo>
                    <a:lnTo>
                      <a:pt x="11114" y="712"/>
                    </a:lnTo>
                    <a:lnTo>
                      <a:pt x="11080" y="645"/>
                    </a:lnTo>
                    <a:lnTo>
                      <a:pt x="11038" y="569"/>
                    </a:lnTo>
                    <a:lnTo>
                      <a:pt x="10996" y="511"/>
                    </a:lnTo>
                    <a:lnTo>
                      <a:pt x="10946" y="444"/>
                    </a:lnTo>
                    <a:lnTo>
                      <a:pt x="10888" y="385"/>
                    </a:lnTo>
                    <a:lnTo>
                      <a:pt x="10829" y="335"/>
                    </a:lnTo>
                    <a:lnTo>
                      <a:pt x="10762" y="285"/>
                    </a:lnTo>
                    <a:lnTo>
                      <a:pt x="10695" y="243"/>
                    </a:lnTo>
                    <a:lnTo>
                      <a:pt x="10628" y="210"/>
                    </a:lnTo>
                    <a:lnTo>
                      <a:pt x="10553" y="176"/>
                    </a:lnTo>
                    <a:lnTo>
                      <a:pt x="10469" y="151"/>
                    </a:lnTo>
                    <a:lnTo>
                      <a:pt x="10394" y="134"/>
                    </a:lnTo>
                    <a:lnTo>
                      <a:pt x="10310" y="118"/>
                    </a:lnTo>
                    <a:lnTo>
                      <a:pt x="9925" y="84"/>
                    </a:lnTo>
                    <a:lnTo>
                      <a:pt x="9532" y="51"/>
                    </a:lnTo>
                    <a:lnTo>
                      <a:pt x="9155" y="26"/>
                    </a:lnTo>
                    <a:lnTo>
                      <a:pt x="8770" y="9"/>
                    </a:lnTo>
                    <a:lnTo>
                      <a:pt x="8394" y="0"/>
                    </a:lnTo>
                    <a:close/>
                  </a:path>
                </a:pathLst>
              </a:custGeom>
              <a:solidFill>
                <a:srgbClr val="5F47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1" name="Google Shape;1154;p30">
                <a:extLst>
                  <a:ext uri="{FF2B5EF4-FFF2-40B4-BE49-F238E27FC236}">
                    <a16:creationId xmlns:a16="http://schemas.microsoft.com/office/drawing/2014/main" id="{F7C3DDFC-4343-8B51-85E3-29379CC98812}"/>
                  </a:ext>
                </a:extLst>
              </p:cNvPr>
              <p:cNvSpPr/>
              <p:nvPr/>
            </p:nvSpPr>
            <p:spPr>
              <a:xfrm>
                <a:off x="1725953" y="2927864"/>
                <a:ext cx="356967" cy="201975"/>
              </a:xfrm>
              <a:custGeom>
                <a:rect l="l" t="t" r="r" b="b"/>
                <a:pathLst>
                  <a:path w="9792" h="5540" extrusionOk="0">
                    <a:moveTo>
                      <a:pt x="8629" y="0"/>
                    </a:moveTo>
                    <a:lnTo>
                      <a:pt x="7993" y="8"/>
                    </a:lnTo>
                    <a:lnTo>
                      <a:pt x="7357" y="33"/>
                    </a:lnTo>
                    <a:lnTo>
                      <a:pt x="6737" y="67"/>
                    </a:lnTo>
                    <a:lnTo>
                      <a:pt x="6127" y="100"/>
                    </a:lnTo>
                    <a:lnTo>
                      <a:pt x="5532" y="142"/>
                    </a:lnTo>
                    <a:lnTo>
                      <a:pt x="4947" y="201"/>
                    </a:lnTo>
                    <a:lnTo>
                      <a:pt x="4386" y="251"/>
                    </a:lnTo>
                    <a:lnTo>
                      <a:pt x="3850" y="310"/>
                    </a:lnTo>
                    <a:lnTo>
                      <a:pt x="2855" y="435"/>
                    </a:lnTo>
                    <a:lnTo>
                      <a:pt x="1967" y="561"/>
                    </a:lnTo>
                    <a:lnTo>
                      <a:pt x="1223" y="678"/>
                    </a:lnTo>
                    <a:lnTo>
                      <a:pt x="637" y="770"/>
                    </a:lnTo>
                    <a:lnTo>
                      <a:pt x="495" y="803"/>
                    </a:lnTo>
                    <a:lnTo>
                      <a:pt x="378" y="837"/>
                    </a:lnTo>
                    <a:lnTo>
                      <a:pt x="269" y="887"/>
                    </a:lnTo>
                    <a:lnTo>
                      <a:pt x="168" y="937"/>
                    </a:lnTo>
                    <a:lnTo>
                      <a:pt x="101" y="987"/>
                    </a:lnTo>
                    <a:lnTo>
                      <a:pt x="43" y="1046"/>
                    </a:lnTo>
                    <a:lnTo>
                      <a:pt x="26" y="1080"/>
                    </a:lnTo>
                    <a:lnTo>
                      <a:pt x="9" y="1105"/>
                    </a:lnTo>
                    <a:lnTo>
                      <a:pt x="1" y="1138"/>
                    </a:lnTo>
                    <a:lnTo>
                      <a:pt x="1" y="1163"/>
                    </a:lnTo>
                    <a:lnTo>
                      <a:pt x="34" y="1565"/>
                    </a:lnTo>
                    <a:lnTo>
                      <a:pt x="85" y="1941"/>
                    </a:lnTo>
                    <a:lnTo>
                      <a:pt x="135" y="2310"/>
                    </a:lnTo>
                    <a:lnTo>
                      <a:pt x="193" y="2653"/>
                    </a:lnTo>
                    <a:lnTo>
                      <a:pt x="269" y="2979"/>
                    </a:lnTo>
                    <a:lnTo>
                      <a:pt x="336" y="3289"/>
                    </a:lnTo>
                    <a:lnTo>
                      <a:pt x="419" y="3582"/>
                    </a:lnTo>
                    <a:lnTo>
                      <a:pt x="495" y="3858"/>
                    </a:lnTo>
                    <a:lnTo>
                      <a:pt x="578" y="4109"/>
                    </a:lnTo>
                    <a:lnTo>
                      <a:pt x="662" y="4343"/>
                    </a:lnTo>
                    <a:lnTo>
                      <a:pt x="746" y="4561"/>
                    </a:lnTo>
                    <a:lnTo>
                      <a:pt x="821" y="4762"/>
                    </a:lnTo>
                    <a:lnTo>
                      <a:pt x="972" y="5088"/>
                    </a:lnTo>
                    <a:lnTo>
                      <a:pt x="1089" y="5331"/>
                    </a:lnTo>
                    <a:lnTo>
                      <a:pt x="1122" y="5381"/>
                    </a:lnTo>
                    <a:lnTo>
                      <a:pt x="1181" y="5423"/>
                    </a:lnTo>
                    <a:lnTo>
                      <a:pt x="1248" y="5456"/>
                    </a:lnTo>
                    <a:lnTo>
                      <a:pt x="1332" y="5490"/>
                    </a:lnTo>
                    <a:lnTo>
                      <a:pt x="1424" y="5515"/>
                    </a:lnTo>
                    <a:lnTo>
                      <a:pt x="1532" y="5531"/>
                    </a:lnTo>
                    <a:lnTo>
                      <a:pt x="1650" y="5540"/>
                    </a:lnTo>
                    <a:lnTo>
                      <a:pt x="1775" y="5540"/>
                    </a:lnTo>
                    <a:lnTo>
                      <a:pt x="2227" y="5523"/>
                    </a:lnTo>
                    <a:lnTo>
                      <a:pt x="2696" y="5498"/>
                    </a:lnTo>
                    <a:lnTo>
                      <a:pt x="3189" y="5473"/>
                    </a:lnTo>
                    <a:lnTo>
                      <a:pt x="3700" y="5431"/>
                    </a:lnTo>
                    <a:lnTo>
                      <a:pt x="4729" y="5339"/>
                    </a:lnTo>
                    <a:lnTo>
                      <a:pt x="5758" y="5230"/>
                    </a:lnTo>
                    <a:lnTo>
                      <a:pt x="6746" y="5121"/>
                    </a:lnTo>
                    <a:lnTo>
                      <a:pt x="7650" y="5013"/>
                    </a:lnTo>
                    <a:lnTo>
                      <a:pt x="9064" y="4820"/>
                    </a:lnTo>
                    <a:lnTo>
                      <a:pt x="9206" y="4795"/>
                    </a:lnTo>
                    <a:lnTo>
                      <a:pt x="9332" y="4762"/>
                    </a:lnTo>
                    <a:lnTo>
                      <a:pt x="9449" y="4720"/>
                    </a:lnTo>
                    <a:lnTo>
                      <a:pt x="9549" y="4678"/>
                    </a:lnTo>
                    <a:lnTo>
                      <a:pt x="9633" y="4619"/>
                    </a:lnTo>
                    <a:lnTo>
                      <a:pt x="9700" y="4569"/>
                    </a:lnTo>
                    <a:lnTo>
                      <a:pt x="9742" y="4511"/>
                    </a:lnTo>
                    <a:lnTo>
                      <a:pt x="9750" y="4477"/>
                    </a:lnTo>
                    <a:lnTo>
                      <a:pt x="9758" y="4444"/>
                    </a:lnTo>
                    <a:lnTo>
                      <a:pt x="9783" y="4193"/>
                    </a:lnTo>
                    <a:lnTo>
                      <a:pt x="9792" y="3925"/>
                    </a:lnTo>
                    <a:lnTo>
                      <a:pt x="9792" y="3649"/>
                    </a:lnTo>
                    <a:lnTo>
                      <a:pt x="9783" y="3356"/>
                    </a:lnTo>
                    <a:lnTo>
                      <a:pt x="9758" y="3054"/>
                    </a:lnTo>
                    <a:lnTo>
                      <a:pt x="9733" y="2753"/>
                    </a:lnTo>
                    <a:lnTo>
                      <a:pt x="9700" y="2444"/>
                    </a:lnTo>
                    <a:lnTo>
                      <a:pt x="9658" y="2142"/>
                    </a:lnTo>
                    <a:lnTo>
                      <a:pt x="9566" y="1565"/>
                    </a:lnTo>
                    <a:lnTo>
                      <a:pt x="9474" y="1038"/>
                    </a:lnTo>
                    <a:lnTo>
                      <a:pt x="9382" y="594"/>
                    </a:lnTo>
                    <a:lnTo>
                      <a:pt x="9306" y="251"/>
                    </a:lnTo>
                    <a:lnTo>
                      <a:pt x="9298" y="226"/>
                    </a:lnTo>
                    <a:lnTo>
                      <a:pt x="9290" y="192"/>
                    </a:lnTo>
                    <a:lnTo>
                      <a:pt x="9239" y="151"/>
                    </a:lnTo>
                    <a:lnTo>
                      <a:pt x="9173" y="100"/>
                    </a:lnTo>
                    <a:lnTo>
                      <a:pt x="9097" y="67"/>
                    </a:lnTo>
                    <a:lnTo>
                      <a:pt x="8997" y="42"/>
                    </a:lnTo>
                    <a:lnTo>
                      <a:pt x="8888" y="17"/>
                    </a:lnTo>
                    <a:lnTo>
                      <a:pt x="8762"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2" name="Google Shape;1155;p30">
                <a:extLst>
                  <a:ext uri="{FF2B5EF4-FFF2-40B4-BE49-F238E27FC236}">
                    <a16:creationId xmlns:a16="http://schemas.microsoft.com/office/drawing/2014/main" id="{F39B8F2A-ACD1-A69E-6CAA-89E35F9E4336}"/>
                  </a:ext>
                </a:extLst>
              </p:cNvPr>
              <p:cNvSpPr/>
              <p:nvPr/>
            </p:nvSpPr>
            <p:spPr>
              <a:xfrm>
                <a:off x="1846185" y="3159105"/>
                <a:ext cx="180015" cy="187975"/>
              </a:xfrm>
              <a:custGeom>
                <a:rect l="l" t="t" r="r" b="b"/>
                <a:pathLst>
                  <a:path w="4938" h="5156" extrusionOk="0">
                    <a:moveTo>
                      <a:pt x="3013" y="0"/>
                    </a:moveTo>
                    <a:lnTo>
                      <a:pt x="2829" y="17"/>
                    </a:lnTo>
                    <a:lnTo>
                      <a:pt x="2787" y="25"/>
                    </a:lnTo>
                    <a:lnTo>
                      <a:pt x="1398" y="260"/>
                    </a:lnTo>
                    <a:lnTo>
                      <a:pt x="0" y="486"/>
                    </a:lnTo>
                    <a:lnTo>
                      <a:pt x="0" y="5155"/>
                    </a:lnTo>
                    <a:lnTo>
                      <a:pt x="996" y="4753"/>
                    </a:lnTo>
                    <a:lnTo>
                      <a:pt x="1490" y="4544"/>
                    </a:lnTo>
                    <a:lnTo>
                      <a:pt x="1975" y="4335"/>
                    </a:lnTo>
                    <a:lnTo>
                      <a:pt x="2469" y="4117"/>
                    </a:lnTo>
                    <a:lnTo>
                      <a:pt x="2954" y="3891"/>
                    </a:lnTo>
                    <a:lnTo>
                      <a:pt x="3448" y="3657"/>
                    </a:lnTo>
                    <a:lnTo>
                      <a:pt x="3933" y="3414"/>
                    </a:lnTo>
                    <a:lnTo>
                      <a:pt x="4059" y="3347"/>
                    </a:lnTo>
                    <a:lnTo>
                      <a:pt x="4184" y="3272"/>
                    </a:lnTo>
                    <a:lnTo>
                      <a:pt x="4293" y="3180"/>
                    </a:lnTo>
                    <a:lnTo>
                      <a:pt x="4402" y="3088"/>
                    </a:lnTo>
                    <a:lnTo>
                      <a:pt x="4494" y="2979"/>
                    </a:lnTo>
                    <a:lnTo>
                      <a:pt x="4586" y="2870"/>
                    </a:lnTo>
                    <a:lnTo>
                      <a:pt x="4661" y="2753"/>
                    </a:lnTo>
                    <a:lnTo>
                      <a:pt x="4736" y="2628"/>
                    </a:lnTo>
                    <a:lnTo>
                      <a:pt x="4795" y="2502"/>
                    </a:lnTo>
                    <a:lnTo>
                      <a:pt x="4845" y="2368"/>
                    </a:lnTo>
                    <a:lnTo>
                      <a:pt x="4887" y="2235"/>
                    </a:lnTo>
                    <a:lnTo>
                      <a:pt x="4912" y="2092"/>
                    </a:lnTo>
                    <a:lnTo>
                      <a:pt x="4929" y="1950"/>
                    </a:lnTo>
                    <a:lnTo>
                      <a:pt x="4937" y="1799"/>
                    </a:lnTo>
                    <a:lnTo>
                      <a:pt x="4929" y="1649"/>
                    </a:lnTo>
                    <a:lnTo>
                      <a:pt x="4912" y="1506"/>
                    </a:lnTo>
                    <a:lnTo>
                      <a:pt x="4870" y="1322"/>
                    </a:lnTo>
                    <a:lnTo>
                      <a:pt x="4812" y="1147"/>
                    </a:lnTo>
                    <a:lnTo>
                      <a:pt x="4745" y="988"/>
                    </a:lnTo>
                    <a:lnTo>
                      <a:pt x="4653" y="837"/>
                    </a:lnTo>
                    <a:lnTo>
                      <a:pt x="4552" y="686"/>
                    </a:lnTo>
                    <a:lnTo>
                      <a:pt x="4444" y="561"/>
                    </a:lnTo>
                    <a:lnTo>
                      <a:pt x="4318" y="435"/>
                    </a:lnTo>
                    <a:lnTo>
                      <a:pt x="4176" y="335"/>
                    </a:lnTo>
                    <a:lnTo>
                      <a:pt x="4034" y="234"/>
                    </a:lnTo>
                    <a:lnTo>
                      <a:pt x="3875" y="159"/>
                    </a:lnTo>
                    <a:lnTo>
                      <a:pt x="3716" y="92"/>
                    </a:lnTo>
                    <a:lnTo>
                      <a:pt x="3548" y="42"/>
                    </a:lnTo>
                    <a:lnTo>
                      <a:pt x="3372" y="9"/>
                    </a:lnTo>
                    <a:lnTo>
                      <a:pt x="3197" y="0"/>
                    </a:ln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3" name="Google Shape;1156;p30">
                <a:extLst>
                  <a:ext uri="{FF2B5EF4-FFF2-40B4-BE49-F238E27FC236}">
                    <a16:creationId xmlns:a16="http://schemas.microsoft.com/office/drawing/2014/main" id="{569B26AB-944B-C345-5B26-6DD426694A4D}"/>
                  </a:ext>
                </a:extLst>
              </p:cNvPr>
              <p:cNvSpPr/>
              <p:nvPr/>
            </p:nvSpPr>
            <p:spPr>
              <a:xfrm>
                <a:off x="1943486" y="3032165"/>
                <a:ext cx="226094" cy="265155"/>
              </a:xfrm>
              <a:custGeom>
                <a:rect l="l" t="t" r="r" b="b"/>
                <a:pathLst>
                  <a:path w="6202" h="7272" extrusionOk="0">
                    <a:moveTo>
                      <a:pt x="5197" y="1"/>
                    </a:moveTo>
                    <a:lnTo>
                      <a:pt x="5105" y="9"/>
                    </a:lnTo>
                    <a:lnTo>
                      <a:pt x="5021" y="26"/>
                    </a:lnTo>
                    <a:lnTo>
                      <a:pt x="4929" y="43"/>
                    </a:lnTo>
                    <a:lnTo>
                      <a:pt x="4837" y="85"/>
                    </a:lnTo>
                    <a:lnTo>
                      <a:pt x="4511" y="244"/>
                    </a:lnTo>
                    <a:lnTo>
                      <a:pt x="4327" y="352"/>
                    </a:lnTo>
                    <a:lnTo>
                      <a:pt x="4118" y="470"/>
                    </a:lnTo>
                    <a:lnTo>
                      <a:pt x="3900" y="612"/>
                    </a:lnTo>
                    <a:lnTo>
                      <a:pt x="3657" y="762"/>
                    </a:lnTo>
                    <a:lnTo>
                      <a:pt x="3390" y="938"/>
                    </a:lnTo>
                    <a:lnTo>
                      <a:pt x="3105" y="1131"/>
                    </a:lnTo>
                    <a:lnTo>
                      <a:pt x="2804" y="1348"/>
                    </a:lnTo>
                    <a:lnTo>
                      <a:pt x="2478" y="1583"/>
                    </a:lnTo>
                    <a:lnTo>
                      <a:pt x="2126" y="1842"/>
                    </a:lnTo>
                    <a:lnTo>
                      <a:pt x="1749" y="2127"/>
                    </a:lnTo>
                    <a:lnTo>
                      <a:pt x="1348" y="2445"/>
                    </a:lnTo>
                    <a:lnTo>
                      <a:pt x="921" y="2779"/>
                    </a:lnTo>
                    <a:lnTo>
                      <a:pt x="477" y="3147"/>
                    </a:lnTo>
                    <a:lnTo>
                      <a:pt x="1" y="3541"/>
                    </a:lnTo>
                    <a:lnTo>
                      <a:pt x="603" y="7273"/>
                    </a:lnTo>
                    <a:lnTo>
                      <a:pt x="821" y="7240"/>
                    </a:lnTo>
                    <a:lnTo>
                      <a:pt x="1381" y="7139"/>
                    </a:lnTo>
                    <a:lnTo>
                      <a:pt x="2185" y="6980"/>
                    </a:lnTo>
                    <a:lnTo>
                      <a:pt x="2637" y="6880"/>
                    </a:lnTo>
                    <a:lnTo>
                      <a:pt x="3113" y="6771"/>
                    </a:lnTo>
                    <a:lnTo>
                      <a:pt x="3599" y="6654"/>
                    </a:lnTo>
                    <a:lnTo>
                      <a:pt x="4067" y="6528"/>
                    </a:lnTo>
                    <a:lnTo>
                      <a:pt x="4519" y="6403"/>
                    </a:lnTo>
                    <a:lnTo>
                      <a:pt x="4929" y="6260"/>
                    </a:lnTo>
                    <a:lnTo>
                      <a:pt x="5113" y="6193"/>
                    </a:lnTo>
                    <a:lnTo>
                      <a:pt x="5289" y="6127"/>
                    </a:lnTo>
                    <a:lnTo>
                      <a:pt x="5448" y="6051"/>
                    </a:lnTo>
                    <a:lnTo>
                      <a:pt x="5590" y="5984"/>
                    </a:lnTo>
                    <a:lnTo>
                      <a:pt x="5708" y="5909"/>
                    </a:lnTo>
                    <a:lnTo>
                      <a:pt x="5808" y="5842"/>
                    </a:lnTo>
                    <a:lnTo>
                      <a:pt x="5883" y="5767"/>
                    </a:lnTo>
                    <a:lnTo>
                      <a:pt x="5908" y="5733"/>
                    </a:lnTo>
                    <a:lnTo>
                      <a:pt x="5934" y="5700"/>
                    </a:lnTo>
                    <a:lnTo>
                      <a:pt x="5967" y="5633"/>
                    </a:lnTo>
                    <a:lnTo>
                      <a:pt x="5992" y="5558"/>
                    </a:lnTo>
                    <a:lnTo>
                      <a:pt x="6042" y="5365"/>
                    </a:lnTo>
                    <a:lnTo>
                      <a:pt x="6093" y="5131"/>
                    </a:lnTo>
                    <a:lnTo>
                      <a:pt x="6126" y="4863"/>
                    </a:lnTo>
                    <a:lnTo>
                      <a:pt x="6160" y="4562"/>
                    </a:lnTo>
                    <a:lnTo>
                      <a:pt x="6176" y="4227"/>
                    </a:lnTo>
                    <a:lnTo>
                      <a:pt x="6193" y="3884"/>
                    </a:lnTo>
                    <a:lnTo>
                      <a:pt x="6201" y="3516"/>
                    </a:lnTo>
                    <a:lnTo>
                      <a:pt x="6193" y="3139"/>
                    </a:lnTo>
                    <a:lnTo>
                      <a:pt x="6185" y="2754"/>
                    </a:lnTo>
                    <a:lnTo>
                      <a:pt x="6168" y="2369"/>
                    </a:lnTo>
                    <a:lnTo>
                      <a:pt x="6143" y="1993"/>
                    </a:lnTo>
                    <a:lnTo>
                      <a:pt x="6118" y="1624"/>
                    </a:lnTo>
                    <a:lnTo>
                      <a:pt x="6076" y="1273"/>
                    </a:lnTo>
                    <a:lnTo>
                      <a:pt x="6026" y="947"/>
                    </a:lnTo>
                    <a:lnTo>
                      <a:pt x="5967" y="645"/>
                    </a:lnTo>
                    <a:lnTo>
                      <a:pt x="5942" y="553"/>
                    </a:lnTo>
                    <a:lnTo>
                      <a:pt x="5908" y="461"/>
                    </a:lnTo>
                    <a:lnTo>
                      <a:pt x="5867" y="386"/>
                    </a:lnTo>
                    <a:lnTo>
                      <a:pt x="5816" y="311"/>
                    </a:lnTo>
                    <a:lnTo>
                      <a:pt x="5758" y="244"/>
                    </a:lnTo>
                    <a:lnTo>
                      <a:pt x="5691" y="185"/>
                    </a:lnTo>
                    <a:lnTo>
                      <a:pt x="5616" y="135"/>
                    </a:lnTo>
                    <a:lnTo>
                      <a:pt x="5540" y="85"/>
                    </a:lnTo>
                    <a:lnTo>
                      <a:pt x="5457" y="51"/>
                    </a:lnTo>
                    <a:lnTo>
                      <a:pt x="5373" y="26"/>
                    </a:lnTo>
                    <a:lnTo>
                      <a:pt x="5289" y="9"/>
                    </a:lnTo>
                    <a:lnTo>
                      <a:pt x="5197" y="1"/>
                    </a:ln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4" name="Google Shape;1157;p30">
                <a:extLst>
                  <a:ext uri="{FF2B5EF4-FFF2-40B4-BE49-F238E27FC236}">
                    <a16:creationId xmlns:a16="http://schemas.microsoft.com/office/drawing/2014/main" id="{473E8E53-C494-2031-3380-B0C2413C655B}"/>
                  </a:ext>
                </a:extLst>
              </p:cNvPr>
              <p:cNvSpPr/>
              <p:nvPr/>
            </p:nvSpPr>
            <p:spPr>
              <a:xfrm>
                <a:off x="1107879" y="2654189"/>
                <a:ext cx="814879" cy="812200"/>
              </a:xfrm>
              <a:custGeom>
                <a:rect l="l" t="t" r="r" b="b"/>
                <a:pathLst>
                  <a:path w="22353" h="22278" extrusionOk="0">
                    <a:moveTo>
                      <a:pt x="12980" y="1"/>
                    </a:moveTo>
                    <a:lnTo>
                      <a:pt x="12562" y="235"/>
                    </a:lnTo>
                    <a:lnTo>
                      <a:pt x="12126" y="486"/>
                    </a:lnTo>
                    <a:lnTo>
                      <a:pt x="11691" y="754"/>
                    </a:lnTo>
                    <a:lnTo>
                      <a:pt x="11256" y="1038"/>
                    </a:lnTo>
                    <a:lnTo>
                      <a:pt x="10813" y="1348"/>
                    </a:lnTo>
                    <a:lnTo>
                      <a:pt x="10378" y="1666"/>
                    </a:lnTo>
                    <a:lnTo>
                      <a:pt x="9934" y="2001"/>
                    </a:lnTo>
                    <a:lnTo>
                      <a:pt x="9490" y="2344"/>
                    </a:lnTo>
                    <a:lnTo>
                      <a:pt x="9047" y="2704"/>
                    </a:lnTo>
                    <a:lnTo>
                      <a:pt x="8612" y="3063"/>
                    </a:lnTo>
                    <a:lnTo>
                      <a:pt x="8185" y="3440"/>
                    </a:lnTo>
                    <a:lnTo>
                      <a:pt x="7750" y="3817"/>
                    </a:lnTo>
                    <a:lnTo>
                      <a:pt x="7331" y="4193"/>
                    </a:lnTo>
                    <a:lnTo>
                      <a:pt x="6921" y="4570"/>
                    </a:lnTo>
                    <a:lnTo>
                      <a:pt x="6520" y="4946"/>
                    </a:lnTo>
                    <a:lnTo>
                      <a:pt x="6126" y="5323"/>
                    </a:lnTo>
                    <a:lnTo>
                      <a:pt x="5373" y="6059"/>
                    </a:lnTo>
                    <a:lnTo>
                      <a:pt x="4670" y="6771"/>
                    </a:lnTo>
                    <a:lnTo>
                      <a:pt x="4034" y="7440"/>
                    </a:lnTo>
                    <a:lnTo>
                      <a:pt x="3465" y="8043"/>
                    </a:lnTo>
                    <a:lnTo>
                      <a:pt x="2980" y="8578"/>
                    </a:lnTo>
                    <a:lnTo>
                      <a:pt x="2587" y="9022"/>
                    </a:lnTo>
                    <a:lnTo>
                      <a:pt x="2294" y="9373"/>
                    </a:lnTo>
                    <a:lnTo>
                      <a:pt x="2110" y="9607"/>
                    </a:lnTo>
                    <a:lnTo>
                      <a:pt x="2026" y="9725"/>
                    </a:lnTo>
                    <a:lnTo>
                      <a:pt x="1926" y="9867"/>
                    </a:lnTo>
                    <a:lnTo>
                      <a:pt x="1817" y="10043"/>
                    </a:lnTo>
                    <a:lnTo>
                      <a:pt x="1691" y="10252"/>
                    </a:lnTo>
                    <a:lnTo>
                      <a:pt x="1557" y="10486"/>
                    </a:lnTo>
                    <a:lnTo>
                      <a:pt x="1415" y="10746"/>
                    </a:lnTo>
                    <a:lnTo>
                      <a:pt x="1273" y="11030"/>
                    </a:lnTo>
                    <a:lnTo>
                      <a:pt x="1131" y="11331"/>
                    </a:lnTo>
                    <a:lnTo>
                      <a:pt x="980" y="11658"/>
                    </a:lnTo>
                    <a:lnTo>
                      <a:pt x="838" y="12001"/>
                    </a:lnTo>
                    <a:lnTo>
                      <a:pt x="695" y="12369"/>
                    </a:lnTo>
                    <a:lnTo>
                      <a:pt x="562" y="12746"/>
                    </a:lnTo>
                    <a:lnTo>
                      <a:pt x="436" y="13139"/>
                    </a:lnTo>
                    <a:lnTo>
                      <a:pt x="327" y="13541"/>
                    </a:lnTo>
                    <a:lnTo>
                      <a:pt x="227" y="13959"/>
                    </a:lnTo>
                    <a:lnTo>
                      <a:pt x="143" y="14386"/>
                    </a:lnTo>
                    <a:lnTo>
                      <a:pt x="110" y="14603"/>
                    </a:lnTo>
                    <a:lnTo>
                      <a:pt x="76" y="14821"/>
                    </a:lnTo>
                    <a:lnTo>
                      <a:pt x="51" y="15038"/>
                    </a:lnTo>
                    <a:lnTo>
                      <a:pt x="26" y="15256"/>
                    </a:lnTo>
                    <a:lnTo>
                      <a:pt x="18" y="15482"/>
                    </a:lnTo>
                    <a:lnTo>
                      <a:pt x="9" y="15700"/>
                    </a:lnTo>
                    <a:lnTo>
                      <a:pt x="1" y="15926"/>
                    </a:lnTo>
                    <a:lnTo>
                      <a:pt x="9" y="16151"/>
                    </a:lnTo>
                    <a:lnTo>
                      <a:pt x="18" y="16369"/>
                    </a:lnTo>
                    <a:lnTo>
                      <a:pt x="34" y="16595"/>
                    </a:lnTo>
                    <a:lnTo>
                      <a:pt x="60" y="16821"/>
                    </a:lnTo>
                    <a:lnTo>
                      <a:pt x="93" y="17038"/>
                    </a:lnTo>
                    <a:lnTo>
                      <a:pt x="135" y="17264"/>
                    </a:lnTo>
                    <a:lnTo>
                      <a:pt x="185" y="17490"/>
                    </a:lnTo>
                    <a:lnTo>
                      <a:pt x="244" y="17708"/>
                    </a:lnTo>
                    <a:lnTo>
                      <a:pt x="311" y="17926"/>
                    </a:lnTo>
                    <a:lnTo>
                      <a:pt x="386" y="18143"/>
                    </a:lnTo>
                    <a:lnTo>
                      <a:pt x="470" y="18361"/>
                    </a:lnTo>
                    <a:lnTo>
                      <a:pt x="570" y="18578"/>
                    </a:lnTo>
                    <a:lnTo>
                      <a:pt x="670" y="18787"/>
                    </a:lnTo>
                    <a:lnTo>
                      <a:pt x="788" y="19005"/>
                    </a:lnTo>
                    <a:lnTo>
                      <a:pt x="913" y="19214"/>
                    </a:lnTo>
                    <a:lnTo>
                      <a:pt x="1047" y="19415"/>
                    </a:lnTo>
                    <a:lnTo>
                      <a:pt x="1198" y="19616"/>
                    </a:lnTo>
                    <a:lnTo>
                      <a:pt x="1348" y="19817"/>
                    </a:lnTo>
                    <a:lnTo>
                      <a:pt x="1524" y="20018"/>
                    </a:lnTo>
                    <a:lnTo>
                      <a:pt x="1708" y="20210"/>
                    </a:lnTo>
                    <a:lnTo>
                      <a:pt x="1901" y="20403"/>
                    </a:lnTo>
                    <a:lnTo>
                      <a:pt x="2101" y="20587"/>
                    </a:lnTo>
                    <a:lnTo>
                      <a:pt x="2327" y="20771"/>
                    </a:lnTo>
                    <a:lnTo>
                      <a:pt x="2553" y="20946"/>
                    </a:lnTo>
                    <a:lnTo>
                      <a:pt x="2804" y="21122"/>
                    </a:lnTo>
                    <a:lnTo>
                      <a:pt x="3064" y="21281"/>
                    </a:lnTo>
                    <a:lnTo>
                      <a:pt x="3331" y="21432"/>
                    </a:lnTo>
                    <a:lnTo>
                      <a:pt x="3616" y="21566"/>
                    </a:lnTo>
                    <a:lnTo>
                      <a:pt x="3909" y="21691"/>
                    </a:lnTo>
                    <a:lnTo>
                      <a:pt x="4219" y="21800"/>
                    </a:lnTo>
                    <a:lnTo>
                      <a:pt x="4528" y="21900"/>
                    </a:lnTo>
                    <a:lnTo>
                      <a:pt x="4854" y="21984"/>
                    </a:lnTo>
                    <a:lnTo>
                      <a:pt x="5189" y="22059"/>
                    </a:lnTo>
                    <a:lnTo>
                      <a:pt x="5532" y="22126"/>
                    </a:lnTo>
                    <a:lnTo>
                      <a:pt x="5884" y="22177"/>
                    </a:lnTo>
                    <a:lnTo>
                      <a:pt x="6244" y="22218"/>
                    </a:lnTo>
                    <a:lnTo>
                      <a:pt x="6603" y="22244"/>
                    </a:lnTo>
                    <a:lnTo>
                      <a:pt x="6980" y="22269"/>
                    </a:lnTo>
                    <a:lnTo>
                      <a:pt x="7357" y="22277"/>
                    </a:lnTo>
                    <a:lnTo>
                      <a:pt x="7742" y="22277"/>
                    </a:lnTo>
                    <a:lnTo>
                      <a:pt x="8126" y="22269"/>
                    </a:lnTo>
                    <a:lnTo>
                      <a:pt x="8520" y="22260"/>
                    </a:lnTo>
                    <a:lnTo>
                      <a:pt x="8921" y="22235"/>
                    </a:lnTo>
                    <a:lnTo>
                      <a:pt x="9323" y="22202"/>
                    </a:lnTo>
                    <a:lnTo>
                      <a:pt x="9725" y="22160"/>
                    </a:lnTo>
                    <a:lnTo>
                      <a:pt x="10126" y="22118"/>
                    </a:lnTo>
                    <a:lnTo>
                      <a:pt x="10537" y="22059"/>
                    </a:lnTo>
                    <a:lnTo>
                      <a:pt x="10947" y="22001"/>
                    </a:lnTo>
                    <a:lnTo>
                      <a:pt x="11357" y="21942"/>
                    </a:lnTo>
                    <a:lnTo>
                      <a:pt x="11767" y="21867"/>
                    </a:lnTo>
                    <a:lnTo>
                      <a:pt x="12177" y="21792"/>
                    </a:lnTo>
                    <a:lnTo>
                      <a:pt x="12988" y="21624"/>
                    </a:lnTo>
                    <a:lnTo>
                      <a:pt x="13800" y="21449"/>
                    </a:lnTo>
                    <a:lnTo>
                      <a:pt x="14595" y="21248"/>
                    </a:lnTo>
                    <a:lnTo>
                      <a:pt x="15382" y="21047"/>
                    </a:lnTo>
                    <a:lnTo>
                      <a:pt x="16143" y="20829"/>
                    </a:lnTo>
                    <a:lnTo>
                      <a:pt x="16880" y="20612"/>
                    </a:lnTo>
                    <a:lnTo>
                      <a:pt x="17591" y="20386"/>
                    </a:lnTo>
                    <a:lnTo>
                      <a:pt x="18260" y="20168"/>
                    </a:lnTo>
                    <a:lnTo>
                      <a:pt x="18905" y="19951"/>
                    </a:lnTo>
                    <a:lnTo>
                      <a:pt x="19499" y="19741"/>
                    </a:lnTo>
                    <a:lnTo>
                      <a:pt x="20060" y="19541"/>
                    </a:lnTo>
                    <a:lnTo>
                      <a:pt x="21014" y="19181"/>
                    </a:lnTo>
                    <a:lnTo>
                      <a:pt x="21733" y="18896"/>
                    </a:lnTo>
                    <a:lnTo>
                      <a:pt x="22193" y="18712"/>
                    </a:lnTo>
                    <a:lnTo>
                      <a:pt x="22352" y="18645"/>
                    </a:lnTo>
                    <a:lnTo>
                      <a:pt x="21959" y="13733"/>
                    </a:lnTo>
                    <a:lnTo>
                      <a:pt x="21541" y="13825"/>
                    </a:lnTo>
                    <a:lnTo>
                      <a:pt x="21089" y="13917"/>
                    </a:lnTo>
                    <a:lnTo>
                      <a:pt x="20620" y="14001"/>
                    </a:lnTo>
                    <a:lnTo>
                      <a:pt x="20127" y="14076"/>
                    </a:lnTo>
                    <a:lnTo>
                      <a:pt x="19608" y="14160"/>
                    </a:lnTo>
                    <a:lnTo>
                      <a:pt x="19080" y="14235"/>
                    </a:lnTo>
                    <a:lnTo>
                      <a:pt x="17984" y="14369"/>
                    </a:lnTo>
                    <a:lnTo>
                      <a:pt x="16855" y="14495"/>
                    </a:lnTo>
                    <a:lnTo>
                      <a:pt x="15708" y="14612"/>
                    </a:lnTo>
                    <a:lnTo>
                      <a:pt x="14570" y="14712"/>
                    </a:lnTo>
                    <a:lnTo>
                      <a:pt x="13465" y="14804"/>
                    </a:lnTo>
                    <a:lnTo>
                      <a:pt x="12411" y="14879"/>
                    </a:lnTo>
                    <a:lnTo>
                      <a:pt x="11432" y="14946"/>
                    </a:lnTo>
                    <a:lnTo>
                      <a:pt x="9767" y="15047"/>
                    </a:lnTo>
                    <a:lnTo>
                      <a:pt x="8645" y="15105"/>
                    </a:lnTo>
                    <a:lnTo>
                      <a:pt x="8235" y="15122"/>
                    </a:lnTo>
                    <a:lnTo>
                      <a:pt x="8235" y="15122"/>
                    </a:lnTo>
                    <a:lnTo>
                      <a:pt x="14001" y="9574"/>
                    </a:lnTo>
                    <a:lnTo>
                      <a:pt x="13976" y="9156"/>
                    </a:lnTo>
                    <a:lnTo>
                      <a:pt x="13926" y="8034"/>
                    </a:lnTo>
                    <a:lnTo>
                      <a:pt x="13834" y="6469"/>
                    </a:lnTo>
                    <a:lnTo>
                      <a:pt x="13775" y="5582"/>
                    </a:lnTo>
                    <a:lnTo>
                      <a:pt x="13716" y="4679"/>
                    </a:lnTo>
                    <a:lnTo>
                      <a:pt x="13641" y="3766"/>
                    </a:lnTo>
                    <a:lnTo>
                      <a:pt x="13566" y="2896"/>
                    </a:lnTo>
                    <a:lnTo>
                      <a:pt x="13482" y="2084"/>
                    </a:lnTo>
                    <a:lnTo>
                      <a:pt x="13398" y="1373"/>
                    </a:lnTo>
                    <a:lnTo>
                      <a:pt x="13348" y="1055"/>
                    </a:lnTo>
                    <a:lnTo>
                      <a:pt x="13298" y="771"/>
                    </a:lnTo>
                    <a:lnTo>
                      <a:pt x="13248" y="528"/>
                    </a:lnTo>
                    <a:lnTo>
                      <a:pt x="13198" y="327"/>
                    </a:lnTo>
                    <a:lnTo>
                      <a:pt x="13147" y="168"/>
                    </a:lnTo>
                    <a:lnTo>
                      <a:pt x="13122" y="109"/>
                    </a:lnTo>
                    <a:lnTo>
                      <a:pt x="13097" y="59"/>
                    </a:lnTo>
                    <a:lnTo>
                      <a:pt x="13064" y="26"/>
                    </a:lnTo>
                    <a:lnTo>
                      <a:pt x="13039" y="1"/>
                    </a:lnTo>
                    <a:close/>
                  </a:path>
                </a:pathLst>
              </a:cu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5" name="Google Shape;1158;p30">
                <a:extLst>
                  <a:ext uri="{FF2B5EF4-FFF2-40B4-BE49-F238E27FC236}">
                    <a16:creationId xmlns:a16="http://schemas.microsoft.com/office/drawing/2014/main" id="{7EC89634-F5A8-82C2-115C-7B10E6D3BEF5}"/>
                  </a:ext>
                </a:extLst>
              </p:cNvPr>
              <p:cNvSpPr/>
              <p:nvPr/>
            </p:nvSpPr>
            <p:spPr>
              <a:xfrm>
                <a:off x="2847119" y="1794190"/>
                <a:ext cx="156538" cy="154398"/>
              </a:xfrm>
              <a:custGeom>
                <a:rect l="l" t="t" r="r" b="b"/>
                <a:pathLst>
                  <a:path w="4294" h="4235" extrusionOk="0">
                    <a:moveTo>
                      <a:pt x="2460" y="1"/>
                    </a:moveTo>
                    <a:lnTo>
                      <a:pt x="2293" y="17"/>
                    </a:lnTo>
                    <a:lnTo>
                      <a:pt x="2134" y="51"/>
                    </a:lnTo>
                    <a:lnTo>
                      <a:pt x="1975" y="93"/>
                    </a:lnTo>
                    <a:lnTo>
                      <a:pt x="1816" y="160"/>
                    </a:lnTo>
                    <a:lnTo>
                      <a:pt x="1674" y="235"/>
                    </a:lnTo>
                    <a:lnTo>
                      <a:pt x="1532" y="319"/>
                    </a:lnTo>
                    <a:lnTo>
                      <a:pt x="1406" y="419"/>
                    </a:lnTo>
                    <a:lnTo>
                      <a:pt x="1289" y="536"/>
                    </a:lnTo>
                    <a:lnTo>
                      <a:pt x="1180" y="662"/>
                    </a:lnTo>
                    <a:lnTo>
                      <a:pt x="1080" y="795"/>
                    </a:lnTo>
                    <a:lnTo>
                      <a:pt x="996" y="946"/>
                    </a:lnTo>
                    <a:lnTo>
                      <a:pt x="929" y="1105"/>
                    </a:lnTo>
                    <a:lnTo>
                      <a:pt x="871" y="1272"/>
                    </a:lnTo>
                    <a:lnTo>
                      <a:pt x="871" y="1298"/>
                    </a:lnTo>
                    <a:lnTo>
                      <a:pt x="661" y="2042"/>
                    </a:lnTo>
                    <a:lnTo>
                      <a:pt x="452" y="2779"/>
                    </a:lnTo>
                    <a:lnTo>
                      <a:pt x="226" y="3507"/>
                    </a:lnTo>
                    <a:lnTo>
                      <a:pt x="0" y="4235"/>
                    </a:lnTo>
                    <a:lnTo>
                      <a:pt x="4276" y="4235"/>
                    </a:lnTo>
                    <a:lnTo>
                      <a:pt x="4293" y="3574"/>
                    </a:lnTo>
                    <a:lnTo>
                      <a:pt x="4285" y="2913"/>
                    </a:lnTo>
                    <a:lnTo>
                      <a:pt x="4268" y="2260"/>
                    </a:lnTo>
                    <a:lnTo>
                      <a:pt x="4235" y="1607"/>
                    </a:lnTo>
                    <a:lnTo>
                      <a:pt x="4226" y="1473"/>
                    </a:lnTo>
                    <a:lnTo>
                      <a:pt x="4201" y="1348"/>
                    </a:lnTo>
                    <a:lnTo>
                      <a:pt x="4168" y="1214"/>
                    </a:lnTo>
                    <a:lnTo>
                      <a:pt x="4126" y="1097"/>
                    </a:lnTo>
                    <a:lnTo>
                      <a:pt x="4067" y="971"/>
                    </a:lnTo>
                    <a:lnTo>
                      <a:pt x="4009" y="854"/>
                    </a:lnTo>
                    <a:lnTo>
                      <a:pt x="3942" y="745"/>
                    </a:lnTo>
                    <a:lnTo>
                      <a:pt x="3858" y="636"/>
                    </a:lnTo>
                    <a:lnTo>
                      <a:pt x="3774" y="544"/>
                    </a:lnTo>
                    <a:lnTo>
                      <a:pt x="3682" y="452"/>
                    </a:lnTo>
                    <a:lnTo>
                      <a:pt x="3582" y="360"/>
                    </a:lnTo>
                    <a:lnTo>
                      <a:pt x="3473" y="285"/>
                    </a:lnTo>
                    <a:lnTo>
                      <a:pt x="3356" y="218"/>
                    </a:lnTo>
                    <a:lnTo>
                      <a:pt x="3230" y="151"/>
                    </a:lnTo>
                    <a:lnTo>
                      <a:pt x="3105" y="101"/>
                    </a:lnTo>
                    <a:lnTo>
                      <a:pt x="2971" y="59"/>
                    </a:lnTo>
                    <a:lnTo>
                      <a:pt x="2804" y="26"/>
                    </a:lnTo>
                    <a:lnTo>
                      <a:pt x="2628" y="9"/>
                    </a:lnTo>
                    <a:lnTo>
                      <a:pt x="2460" y="1"/>
                    </a:ln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6" name="Google Shape;1159;p30">
                <a:extLst>
                  <a:ext uri="{FF2B5EF4-FFF2-40B4-BE49-F238E27FC236}">
                    <a16:creationId xmlns:a16="http://schemas.microsoft.com/office/drawing/2014/main" id="{B36A7076-2D6A-D556-C7E1-C970C1F4C104}"/>
                  </a:ext>
                </a:extLst>
              </p:cNvPr>
              <p:cNvSpPr/>
              <p:nvPr/>
            </p:nvSpPr>
            <p:spPr>
              <a:xfrm>
                <a:off x="2847119" y="1794190"/>
                <a:ext cx="156538" cy="154398"/>
              </a:xfrm>
              <a:custGeom>
                <a:rect l="l" t="t" r="r" b="b"/>
                <a:pathLst>
                  <a:path w="4294" h="4235" fill="none" extrusionOk="0">
                    <a:moveTo>
                      <a:pt x="4276" y="4235"/>
                    </a:moveTo>
                    <a:lnTo>
                      <a:pt x="4276" y="4235"/>
                    </a:lnTo>
                    <a:lnTo>
                      <a:pt x="4293" y="3574"/>
                    </a:lnTo>
                    <a:lnTo>
                      <a:pt x="4285" y="2913"/>
                    </a:lnTo>
                    <a:lnTo>
                      <a:pt x="4268" y="2260"/>
                    </a:lnTo>
                    <a:lnTo>
                      <a:pt x="4235" y="1607"/>
                    </a:lnTo>
                    <a:lnTo>
                      <a:pt x="4235" y="1607"/>
                    </a:lnTo>
                    <a:lnTo>
                      <a:pt x="4226" y="1473"/>
                    </a:lnTo>
                    <a:lnTo>
                      <a:pt x="4201" y="1348"/>
                    </a:lnTo>
                    <a:lnTo>
                      <a:pt x="4168" y="1214"/>
                    </a:lnTo>
                    <a:lnTo>
                      <a:pt x="4126" y="1097"/>
                    </a:lnTo>
                    <a:lnTo>
                      <a:pt x="4067" y="971"/>
                    </a:lnTo>
                    <a:lnTo>
                      <a:pt x="4009" y="854"/>
                    </a:lnTo>
                    <a:lnTo>
                      <a:pt x="3942" y="745"/>
                    </a:lnTo>
                    <a:lnTo>
                      <a:pt x="3858" y="636"/>
                    </a:lnTo>
                    <a:lnTo>
                      <a:pt x="3774" y="544"/>
                    </a:lnTo>
                    <a:lnTo>
                      <a:pt x="3682" y="452"/>
                    </a:lnTo>
                    <a:lnTo>
                      <a:pt x="3582" y="360"/>
                    </a:lnTo>
                    <a:lnTo>
                      <a:pt x="3473" y="285"/>
                    </a:lnTo>
                    <a:lnTo>
                      <a:pt x="3356" y="218"/>
                    </a:lnTo>
                    <a:lnTo>
                      <a:pt x="3230" y="151"/>
                    </a:lnTo>
                    <a:lnTo>
                      <a:pt x="3105" y="101"/>
                    </a:lnTo>
                    <a:lnTo>
                      <a:pt x="2971" y="59"/>
                    </a:lnTo>
                    <a:lnTo>
                      <a:pt x="2971" y="59"/>
                    </a:lnTo>
                    <a:lnTo>
                      <a:pt x="2804" y="26"/>
                    </a:lnTo>
                    <a:lnTo>
                      <a:pt x="2628" y="9"/>
                    </a:lnTo>
                    <a:lnTo>
                      <a:pt x="2460" y="1"/>
                    </a:lnTo>
                    <a:lnTo>
                      <a:pt x="2293" y="17"/>
                    </a:lnTo>
                    <a:lnTo>
                      <a:pt x="2134" y="51"/>
                    </a:lnTo>
                    <a:lnTo>
                      <a:pt x="1975" y="93"/>
                    </a:lnTo>
                    <a:lnTo>
                      <a:pt x="1816" y="160"/>
                    </a:lnTo>
                    <a:lnTo>
                      <a:pt x="1674" y="235"/>
                    </a:lnTo>
                    <a:lnTo>
                      <a:pt x="1532" y="319"/>
                    </a:lnTo>
                    <a:lnTo>
                      <a:pt x="1406" y="419"/>
                    </a:lnTo>
                    <a:lnTo>
                      <a:pt x="1289" y="536"/>
                    </a:lnTo>
                    <a:lnTo>
                      <a:pt x="1180" y="662"/>
                    </a:lnTo>
                    <a:lnTo>
                      <a:pt x="1080" y="795"/>
                    </a:lnTo>
                    <a:lnTo>
                      <a:pt x="996" y="946"/>
                    </a:lnTo>
                    <a:lnTo>
                      <a:pt x="929" y="1105"/>
                    </a:lnTo>
                    <a:lnTo>
                      <a:pt x="871" y="1272"/>
                    </a:lnTo>
                    <a:lnTo>
                      <a:pt x="871" y="1298"/>
                    </a:lnTo>
                    <a:lnTo>
                      <a:pt x="871" y="1298"/>
                    </a:lnTo>
                    <a:lnTo>
                      <a:pt x="661" y="2042"/>
                    </a:lnTo>
                    <a:lnTo>
                      <a:pt x="452" y="2779"/>
                    </a:lnTo>
                    <a:lnTo>
                      <a:pt x="226" y="3507"/>
                    </a:lnTo>
                    <a:lnTo>
                      <a:pt x="0" y="4235"/>
                    </a:lnTo>
                    <a:lnTo>
                      <a:pt x="4276" y="4235"/>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7" name="Google Shape;1160;p30">
                <a:extLst>
                  <a:ext uri="{FF2B5EF4-FFF2-40B4-BE49-F238E27FC236}">
                    <a16:creationId xmlns:a16="http://schemas.microsoft.com/office/drawing/2014/main" id="{B8BE8D55-E0E3-464A-DFC0-70065067D70B}"/>
                  </a:ext>
                </a:extLst>
              </p:cNvPr>
              <p:cNvSpPr/>
              <p:nvPr/>
            </p:nvSpPr>
            <p:spPr>
              <a:xfrm>
                <a:off x="2838261" y="1580011"/>
                <a:ext cx="238306" cy="285608"/>
              </a:xfrm>
              <a:custGeom>
                <a:rect l="l" t="t" r="r" b="b"/>
                <a:pathLst>
                  <a:path w="6537" h="7834" extrusionOk="0">
                    <a:moveTo>
                      <a:pt x="2494" y="1"/>
                    </a:moveTo>
                    <a:lnTo>
                      <a:pt x="2452" y="18"/>
                    </a:lnTo>
                    <a:lnTo>
                      <a:pt x="2402" y="43"/>
                    </a:lnTo>
                    <a:lnTo>
                      <a:pt x="2352" y="68"/>
                    </a:lnTo>
                    <a:lnTo>
                      <a:pt x="2310" y="110"/>
                    </a:lnTo>
                    <a:lnTo>
                      <a:pt x="2260" y="152"/>
                    </a:lnTo>
                    <a:lnTo>
                      <a:pt x="2210" y="210"/>
                    </a:lnTo>
                    <a:lnTo>
                      <a:pt x="2118" y="344"/>
                    </a:lnTo>
                    <a:lnTo>
                      <a:pt x="2034" y="503"/>
                    </a:lnTo>
                    <a:lnTo>
                      <a:pt x="1950" y="696"/>
                    </a:lnTo>
                    <a:lnTo>
                      <a:pt x="1867" y="913"/>
                    </a:lnTo>
                    <a:lnTo>
                      <a:pt x="1800" y="1164"/>
                    </a:lnTo>
                    <a:lnTo>
                      <a:pt x="1733" y="1440"/>
                    </a:lnTo>
                    <a:lnTo>
                      <a:pt x="1683" y="1742"/>
                    </a:lnTo>
                    <a:lnTo>
                      <a:pt x="1641" y="2060"/>
                    </a:lnTo>
                    <a:lnTo>
                      <a:pt x="1607" y="2411"/>
                    </a:lnTo>
                    <a:lnTo>
                      <a:pt x="1590" y="2788"/>
                    </a:lnTo>
                    <a:lnTo>
                      <a:pt x="1582" y="3181"/>
                    </a:lnTo>
                    <a:lnTo>
                      <a:pt x="1448" y="3081"/>
                    </a:lnTo>
                    <a:lnTo>
                      <a:pt x="1298" y="2980"/>
                    </a:lnTo>
                    <a:lnTo>
                      <a:pt x="1122" y="2863"/>
                    </a:lnTo>
                    <a:lnTo>
                      <a:pt x="921" y="2763"/>
                    </a:lnTo>
                    <a:lnTo>
                      <a:pt x="821" y="2712"/>
                    </a:lnTo>
                    <a:lnTo>
                      <a:pt x="720" y="2679"/>
                    </a:lnTo>
                    <a:lnTo>
                      <a:pt x="620" y="2654"/>
                    </a:lnTo>
                    <a:lnTo>
                      <a:pt x="528" y="2637"/>
                    </a:lnTo>
                    <a:lnTo>
                      <a:pt x="444" y="2637"/>
                    </a:lnTo>
                    <a:lnTo>
                      <a:pt x="369" y="2654"/>
                    </a:lnTo>
                    <a:lnTo>
                      <a:pt x="302" y="2687"/>
                    </a:lnTo>
                    <a:lnTo>
                      <a:pt x="243" y="2729"/>
                    </a:lnTo>
                    <a:lnTo>
                      <a:pt x="185" y="2771"/>
                    </a:lnTo>
                    <a:lnTo>
                      <a:pt x="134" y="2821"/>
                    </a:lnTo>
                    <a:lnTo>
                      <a:pt x="93" y="2880"/>
                    </a:lnTo>
                    <a:lnTo>
                      <a:pt x="59" y="2938"/>
                    </a:lnTo>
                    <a:lnTo>
                      <a:pt x="34" y="3005"/>
                    </a:lnTo>
                    <a:lnTo>
                      <a:pt x="17" y="3081"/>
                    </a:lnTo>
                    <a:lnTo>
                      <a:pt x="9" y="3156"/>
                    </a:lnTo>
                    <a:lnTo>
                      <a:pt x="1" y="3231"/>
                    </a:lnTo>
                    <a:lnTo>
                      <a:pt x="1" y="3315"/>
                    </a:lnTo>
                    <a:lnTo>
                      <a:pt x="17" y="3398"/>
                    </a:lnTo>
                    <a:lnTo>
                      <a:pt x="34" y="3482"/>
                    </a:lnTo>
                    <a:lnTo>
                      <a:pt x="59" y="3566"/>
                    </a:lnTo>
                    <a:lnTo>
                      <a:pt x="93" y="3650"/>
                    </a:lnTo>
                    <a:lnTo>
                      <a:pt x="134" y="3742"/>
                    </a:lnTo>
                    <a:lnTo>
                      <a:pt x="185" y="3859"/>
                    </a:lnTo>
                    <a:lnTo>
                      <a:pt x="252" y="4018"/>
                    </a:lnTo>
                    <a:lnTo>
                      <a:pt x="411" y="4470"/>
                    </a:lnTo>
                    <a:lnTo>
                      <a:pt x="595" y="5022"/>
                    </a:lnTo>
                    <a:lnTo>
                      <a:pt x="796" y="5616"/>
                    </a:lnTo>
                    <a:lnTo>
                      <a:pt x="1130" y="6679"/>
                    </a:lnTo>
                    <a:lnTo>
                      <a:pt x="1273" y="7139"/>
                    </a:lnTo>
                    <a:lnTo>
                      <a:pt x="1323" y="7164"/>
                    </a:lnTo>
                    <a:lnTo>
                      <a:pt x="1432" y="7189"/>
                    </a:lnTo>
                    <a:lnTo>
                      <a:pt x="1800" y="7281"/>
                    </a:lnTo>
                    <a:lnTo>
                      <a:pt x="2319" y="7390"/>
                    </a:lnTo>
                    <a:lnTo>
                      <a:pt x="2904" y="7516"/>
                    </a:lnTo>
                    <a:lnTo>
                      <a:pt x="4001" y="7733"/>
                    </a:lnTo>
                    <a:lnTo>
                      <a:pt x="4494" y="7834"/>
                    </a:lnTo>
                    <a:lnTo>
                      <a:pt x="4595" y="7691"/>
                    </a:lnTo>
                    <a:lnTo>
                      <a:pt x="4846" y="7290"/>
                    </a:lnTo>
                    <a:lnTo>
                      <a:pt x="5013" y="7022"/>
                    </a:lnTo>
                    <a:lnTo>
                      <a:pt x="5197" y="6704"/>
                    </a:lnTo>
                    <a:lnTo>
                      <a:pt x="5390" y="6361"/>
                    </a:lnTo>
                    <a:lnTo>
                      <a:pt x="5591" y="6001"/>
                    </a:lnTo>
                    <a:lnTo>
                      <a:pt x="5791" y="5616"/>
                    </a:lnTo>
                    <a:lnTo>
                      <a:pt x="5975" y="5223"/>
                    </a:lnTo>
                    <a:lnTo>
                      <a:pt x="6151" y="4838"/>
                    </a:lnTo>
                    <a:lnTo>
                      <a:pt x="6226" y="4645"/>
                    </a:lnTo>
                    <a:lnTo>
                      <a:pt x="6302" y="4453"/>
                    </a:lnTo>
                    <a:lnTo>
                      <a:pt x="6360" y="4269"/>
                    </a:lnTo>
                    <a:lnTo>
                      <a:pt x="6419" y="4085"/>
                    </a:lnTo>
                    <a:lnTo>
                      <a:pt x="6461" y="3909"/>
                    </a:lnTo>
                    <a:lnTo>
                      <a:pt x="6503" y="3742"/>
                    </a:lnTo>
                    <a:lnTo>
                      <a:pt x="6519" y="3583"/>
                    </a:lnTo>
                    <a:lnTo>
                      <a:pt x="6536" y="3432"/>
                    </a:lnTo>
                    <a:lnTo>
                      <a:pt x="6536" y="3290"/>
                    </a:lnTo>
                    <a:lnTo>
                      <a:pt x="6528" y="3156"/>
                    </a:lnTo>
                    <a:lnTo>
                      <a:pt x="6503" y="3147"/>
                    </a:lnTo>
                    <a:lnTo>
                      <a:pt x="6444" y="3131"/>
                    </a:lnTo>
                    <a:lnTo>
                      <a:pt x="6344" y="3106"/>
                    </a:lnTo>
                    <a:lnTo>
                      <a:pt x="6218" y="3106"/>
                    </a:lnTo>
                    <a:lnTo>
                      <a:pt x="6143" y="3114"/>
                    </a:lnTo>
                    <a:lnTo>
                      <a:pt x="6051" y="3131"/>
                    </a:lnTo>
                    <a:lnTo>
                      <a:pt x="5959" y="3156"/>
                    </a:lnTo>
                    <a:lnTo>
                      <a:pt x="5867" y="3198"/>
                    </a:lnTo>
                    <a:lnTo>
                      <a:pt x="5758" y="3248"/>
                    </a:lnTo>
                    <a:lnTo>
                      <a:pt x="5649" y="3315"/>
                    </a:lnTo>
                    <a:lnTo>
                      <a:pt x="5532" y="3398"/>
                    </a:lnTo>
                    <a:lnTo>
                      <a:pt x="5406" y="3499"/>
                    </a:lnTo>
                    <a:lnTo>
                      <a:pt x="5406" y="3499"/>
                    </a:lnTo>
                    <a:lnTo>
                      <a:pt x="5440" y="3415"/>
                    </a:lnTo>
                    <a:lnTo>
                      <a:pt x="5524" y="3181"/>
                    </a:lnTo>
                    <a:lnTo>
                      <a:pt x="5641" y="2855"/>
                    </a:lnTo>
                    <a:lnTo>
                      <a:pt x="5699" y="2670"/>
                    </a:lnTo>
                    <a:lnTo>
                      <a:pt x="5758" y="2470"/>
                    </a:lnTo>
                    <a:lnTo>
                      <a:pt x="5808" y="2269"/>
                    </a:lnTo>
                    <a:lnTo>
                      <a:pt x="5850" y="2060"/>
                    </a:lnTo>
                    <a:lnTo>
                      <a:pt x="5883" y="1867"/>
                    </a:lnTo>
                    <a:lnTo>
                      <a:pt x="5909" y="1683"/>
                    </a:lnTo>
                    <a:lnTo>
                      <a:pt x="5909" y="1516"/>
                    </a:lnTo>
                    <a:lnTo>
                      <a:pt x="5900" y="1432"/>
                    </a:lnTo>
                    <a:lnTo>
                      <a:pt x="5892" y="1365"/>
                    </a:lnTo>
                    <a:lnTo>
                      <a:pt x="5875" y="1298"/>
                    </a:lnTo>
                    <a:lnTo>
                      <a:pt x="5850" y="1248"/>
                    </a:lnTo>
                    <a:lnTo>
                      <a:pt x="5825" y="1198"/>
                    </a:lnTo>
                    <a:lnTo>
                      <a:pt x="5783" y="1156"/>
                    </a:lnTo>
                    <a:lnTo>
                      <a:pt x="5741" y="1122"/>
                    </a:lnTo>
                    <a:lnTo>
                      <a:pt x="5699" y="1114"/>
                    </a:lnTo>
                    <a:lnTo>
                      <a:pt x="5649" y="1114"/>
                    </a:lnTo>
                    <a:lnTo>
                      <a:pt x="5591" y="1131"/>
                    </a:lnTo>
                    <a:lnTo>
                      <a:pt x="5540" y="1156"/>
                    </a:lnTo>
                    <a:lnTo>
                      <a:pt x="5473" y="1189"/>
                    </a:lnTo>
                    <a:lnTo>
                      <a:pt x="5415" y="1239"/>
                    </a:lnTo>
                    <a:lnTo>
                      <a:pt x="5356" y="1290"/>
                    </a:lnTo>
                    <a:lnTo>
                      <a:pt x="5222" y="1432"/>
                    </a:lnTo>
                    <a:lnTo>
                      <a:pt x="5088" y="1591"/>
                    </a:lnTo>
                    <a:lnTo>
                      <a:pt x="4955" y="1775"/>
                    </a:lnTo>
                    <a:lnTo>
                      <a:pt x="4821" y="1968"/>
                    </a:lnTo>
                    <a:lnTo>
                      <a:pt x="4695" y="2160"/>
                    </a:lnTo>
                    <a:lnTo>
                      <a:pt x="4578" y="2361"/>
                    </a:lnTo>
                    <a:lnTo>
                      <a:pt x="4377" y="2712"/>
                    </a:lnTo>
                    <a:lnTo>
                      <a:pt x="4235" y="2963"/>
                    </a:lnTo>
                    <a:lnTo>
                      <a:pt x="4185" y="3064"/>
                    </a:lnTo>
                    <a:lnTo>
                      <a:pt x="4218" y="2955"/>
                    </a:lnTo>
                    <a:lnTo>
                      <a:pt x="4302" y="2654"/>
                    </a:lnTo>
                    <a:lnTo>
                      <a:pt x="4402" y="2227"/>
                    </a:lnTo>
                    <a:lnTo>
                      <a:pt x="4452" y="1984"/>
                    </a:lnTo>
                    <a:lnTo>
                      <a:pt x="4511" y="1725"/>
                    </a:lnTo>
                    <a:lnTo>
                      <a:pt x="4553" y="1465"/>
                    </a:lnTo>
                    <a:lnTo>
                      <a:pt x="4595" y="1214"/>
                    </a:lnTo>
                    <a:lnTo>
                      <a:pt x="4620" y="972"/>
                    </a:lnTo>
                    <a:lnTo>
                      <a:pt x="4628" y="746"/>
                    </a:lnTo>
                    <a:lnTo>
                      <a:pt x="4628" y="645"/>
                    </a:lnTo>
                    <a:lnTo>
                      <a:pt x="4620" y="553"/>
                    </a:lnTo>
                    <a:lnTo>
                      <a:pt x="4611" y="461"/>
                    </a:lnTo>
                    <a:lnTo>
                      <a:pt x="4595" y="386"/>
                    </a:lnTo>
                    <a:lnTo>
                      <a:pt x="4578" y="311"/>
                    </a:lnTo>
                    <a:lnTo>
                      <a:pt x="4544" y="252"/>
                    </a:lnTo>
                    <a:lnTo>
                      <a:pt x="4511" y="210"/>
                    </a:lnTo>
                    <a:lnTo>
                      <a:pt x="4469" y="177"/>
                    </a:lnTo>
                    <a:lnTo>
                      <a:pt x="4427" y="160"/>
                    </a:lnTo>
                    <a:lnTo>
                      <a:pt x="4377" y="143"/>
                    </a:lnTo>
                    <a:lnTo>
                      <a:pt x="4327" y="152"/>
                    </a:lnTo>
                    <a:lnTo>
                      <a:pt x="4277" y="168"/>
                    </a:lnTo>
                    <a:lnTo>
                      <a:pt x="4226" y="185"/>
                    </a:lnTo>
                    <a:lnTo>
                      <a:pt x="4176" y="227"/>
                    </a:lnTo>
                    <a:lnTo>
                      <a:pt x="4118" y="269"/>
                    </a:lnTo>
                    <a:lnTo>
                      <a:pt x="4067" y="319"/>
                    </a:lnTo>
                    <a:lnTo>
                      <a:pt x="3959" y="444"/>
                    </a:lnTo>
                    <a:lnTo>
                      <a:pt x="3842" y="603"/>
                    </a:lnTo>
                    <a:lnTo>
                      <a:pt x="3733" y="779"/>
                    </a:lnTo>
                    <a:lnTo>
                      <a:pt x="3624" y="972"/>
                    </a:lnTo>
                    <a:lnTo>
                      <a:pt x="3524" y="1181"/>
                    </a:lnTo>
                    <a:lnTo>
                      <a:pt x="3423" y="1398"/>
                    </a:lnTo>
                    <a:lnTo>
                      <a:pt x="3323" y="1616"/>
                    </a:lnTo>
                    <a:lnTo>
                      <a:pt x="3239" y="1834"/>
                    </a:lnTo>
                    <a:lnTo>
                      <a:pt x="3164" y="2051"/>
                    </a:lnTo>
                    <a:lnTo>
                      <a:pt x="3088" y="2252"/>
                    </a:lnTo>
                    <a:lnTo>
                      <a:pt x="3038" y="2445"/>
                    </a:lnTo>
                    <a:lnTo>
                      <a:pt x="2996" y="2612"/>
                    </a:lnTo>
                    <a:lnTo>
                      <a:pt x="3013" y="2244"/>
                    </a:lnTo>
                    <a:lnTo>
                      <a:pt x="3021" y="1867"/>
                    </a:lnTo>
                    <a:lnTo>
                      <a:pt x="3013" y="1424"/>
                    </a:lnTo>
                    <a:lnTo>
                      <a:pt x="3005" y="1189"/>
                    </a:lnTo>
                    <a:lnTo>
                      <a:pt x="2988" y="963"/>
                    </a:lnTo>
                    <a:lnTo>
                      <a:pt x="2963" y="746"/>
                    </a:lnTo>
                    <a:lnTo>
                      <a:pt x="2929" y="545"/>
                    </a:lnTo>
                    <a:lnTo>
                      <a:pt x="2888" y="369"/>
                    </a:lnTo>
                    <a:lnTo>
                      <a:pt x="2862" y="294"/>
                    </a:lnTo>
                    <a:lnTo>
                      <a:pt x="2837" y="219"/>
                    </a:lnTo>
                    <a:lnTo>
                      <a:pt x="2804" y="160"/>
                    </a:lnTo>
                    <a:lnTo>
                      <a:pt x="2762" y="101"/>
                    </a:lnTo>
                    <a:lnTo>
                      <a:pt x="2729" y="60"/>
                    </a:lnTo>
                    <a:lnTo>
                      <a:pt x="2687" y="34"/>
                    </a:lnTo>
                    <a:lnTo>
                      <a:pt x="2637" y="9"/>
                    </a:lnTo>
                    <a:lnTo>
                      <a:pt x="2595" y="1"/>
                    </a:ln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8" name="Google Shape;1161;p30">
                <a:extLst>
                  <a:ext uri="{FF2B5EF4-FFF2-40B4-BE49-F238E27FC236}">
                    <a16:creationId xmlns:a16="http://schemas.microsoft.com/office/drawing/2014/main" id="{5F5652E0-C1DB-6707-D81F-E71B5EE27EF7}"/>
                  </a:ext>
                </a:extLst>
              </p:cNvPr>
              <p:cNvSpPr/>
              <p:nvPr/>
            </p:nvSpPr>
            <p:spPr>
              <a:xfrm>
                <a:off x="2904465" y="1717305"/>
                <a:ext cx="72035" cy="62269"/>
              </a:xfrm>
              <a:custGeom>
                <a:rect l="l" t="t" r="r" b="b"/>
                <a:pathLst>
                  <a:path w="1975" h="1708" extrusionOk="0">
                    <a:moveTo>
                      <a:pt x="176" y="1"/>
                    </a:moveTo>
                    <a:lnTo>
                      <a:pt x="92" y="9"/>
                    </a:lnTo>
                    <a:lnTo>
                      <a:pt x="0" y="26"/>
                    </a:lnTo>
                    <a:lnTo>
                      <a:pt x="159" y="101"/>
                    </a:lnTo>
                    <a:lnTo>
                      <a:pt x="318" y="168"/>
                    </a:lnTo>
                    <a:lnTo>
                      <a:pt x="461" y="243"/>
                    </a:lnTo>
                    <a:lnTo>
                      <a:pt x="595" y="327"/>
                    </a:lnTo>
                    <a:lnTo>
                      <a:pt x="662" y="369"/>
                    </a:lnTo>
                    <a:lnTo>
                      <a:pt x="728" y="419"/>
                    </a:lnTo>
                    <a:lnTo>
                      <a:pt x="854" y="511"/>
                    </a:lnTo>
                    <a:lnTo>
                      <a:pt x="980" y="612"/>
                    </a:lnTo>
                    <a:lnTo>
                      <a:pt x="1038" y="662"/>
                    </a:lnTo>
                    <a:lnTo>
                      <a:pt x="1097" y="712"/>
                    </a:lnTo>
                    <a:lnTo>
                      <a:pt x="1214" y="829"/>
                    </a:lnTo>
                    <a:lnTo>
                      <a:pt x="1323" y="938"/>
                    </a:lnTo>
                    <a:lnTo>
                      <a:pt x="1540" y="1181"/>
                    </a:lnTo>
                    <a:lnTo>
                      <a:pt x="1749" y="1440"/>
                    </a:lnTo>
                    <a:lnTo>
                      <a:pt x="1975" y="1708"/>
                    </a:lnTo>
                    <a:lnTo>
                      <a:pt x="1967" y="1616"/>
                    </a:lnTo>
                    <a:lnTo>
                      <a:pt x="1950" y="1532"/>
                    </a:lnTo>
                    <a:lnTo>
                      <a:pt x="1900" y="1356"/>
                    </a:lnTo>
                    <a:lnTo>
                      <a:pt x="1841" y="1189"/>
                    </a:lnTo>
                    <a:lnTo>
                      <a:pt x="1766" y="1030"/>
                    </a:lnTo>
                    <a:lnTo>
                      <a:pt x="1674" y="879"/>
                    </a:lnTo>
                    <a:lnTo>
                      <a:pt x="1574" y="729"/>
                    </a:lnTo>
                    <a:lnTo>
                      <a:pt x="1457" y="595"/>
                    </a:lnTo>
                    <a:lnTo>
                      <a:pt x="1331" y="461"/>
                    </a:lnTo>
                    <a:lnTo>
                      <a:pt x="1264" y="402"/>
                    </a:lnTo>
                    <a:lnTo>
                      <a:pt x="1197" y="344"/>
                    </a:lnTo>
                    <a:lnTo>
                      <a:pt x="1122" y="294"/>
                    </a:lnTo>
                    <a:lnTo>
                      <a:pt x="1046" y="243"/>
                    </a:lnTo>
                    <a:lnTo>
                      <a:pt x="963" y="193"/>
                    </a:lnTo>
                    <a:lnTo>
                      <a:pt x="887" y="151"/>
                    </a:lnTo>
                    <a:lnTo>
                      <a:pt x="804" y="109"/>
                    </a:lnTo>
                    <a:lnTo>
                      <a:pt x="712" y="84"/>
                    </a:lnTo>
                    <a:lnTo>
                      <a:pt x="628" y="51"/>
                    </a:lnTo>
                    <a:lnTo>
                      <a:pt x="536" y="34"/>
                    </a:lnTo>
                    <a:lnTo>
                      <a:pt x="452" y="17"/>
                    </a:lnTo>
                    <a:lnTo>
                      <a:pt x="360" y="1"/>
                    </a:lnTo>
                    <a:close/>
                  </a:path>
                </a:pathLst>
              </a:custGeom>
              <a:solidFill>
                <a:srgbClr val="E3C4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9" name="Google Shape;1162;p30">
                <a:extLst>
                  <a:ext uri="{FF2B5EF4-FFF2-40B4-BE49-F238E27FC236}">
                    <a16:creationId xmlns:a16="http://schemas.microsoft.com/office/drawing/2014/main" id="{642ABAC8-406A-0727-03AB-FF3B02A7F965}"/>
                  </a:ext>
                </a:extLst>
              </p:cNvPr>
              <p:cNvSpPr/>
              <p:nvPr/>
            </p:nvSpPr>
            <p:spPr>
              <a:xfrm>
                <a:off x="2272647" y="1897908"/>
                <a:ext cx="743500" cy="1040096"/>
              </a:xfrm>
              <a:custGeom>
                <a:rect l="l" t="t" r="r" b="b"/>
                <a:pathLst>
                  <a:path w="20395" h="28529" extrusionOk="0">
                    <a:moveTo>
                      <a:pt x="15817" y="1"/>
                    </a:moveTo>
                    <a:lnTo>
                      <a:pt x="15658" y="662"/>
                    </a:lnTo>
                    <a:lnTo>
                      <a:pt x="15490" y="1323"/>
                    </a:lnTo>
                    <a:lnTo>
                      <a:pt x="15306" y="1967"/>
                    </a:lnTo>
                    <a:lnTo>
                      <a:pt x="15105" y="2595"/>
                    </a:lnTo>
                    <a:lnTo>
                      <a:pt x="14896" y="3214"/>
                    </a:lnTo>
                    <a:lnTo>
                      <a:pt x="14679" y="3825"/>
                    </a:lnTo>
                    <a:lnTo>
                      <a:pt x="14444" y="4419"/>
                    </a:lnTo>
                    <a:lnTo>
                      <a:pt x="14210" y="5005"/>
                    </a:lnTo>
                    <a:lnTo>
                      <a:pt x="13959" y="5582"/>
                    </a:lnTo>
                    <a:lnTo>
                      <a:pt x="13700" y="6143"/>
                    </a:lnTo>
                    <a:lnTo>
                      <a:pt x="13432" y="6687"/>
                    </a:lnTo>
                    <a:lnTo>
                      <a:pt x="13156" y="7223"/>
                    </a:lnTo>
                    <a:lnTo>
                      <a:pt x="12871" y="7750"/>
                    </a:lnTo>
                    <a:lnTo>
                      <a:pt x="12578" y="8269"/>
                    </a:lnTo>
                    <a:lnTo>
                      <a:pt x="12285" y="8771"/>
                    </a:lnTo>
                    <a:lnTo>
                      <a:pt x="11976" y="9264"/>
                    </a:lnTo>
                    <a:lnTo>
                      <a:pt x="11666" y="9741"/>
                    </a:lnTo>
                    <a:lnTo>
                      <a:pt x="11357" y="10210"/>
                    </a:lnTo>
                    <a:lnTo>
                      <a:pt x="11039" y="10670"/>
                    </a:lnTo>
                    <a:lnTo>
                      <a:pt x="10712" y="11122"/>
                    </a:lnTo>
                    <a:lnTo>
                      <a:pt x="10386" y="11557"/>
                    </a:lnTo>
                    <a:lnTo>
                      <a:pt x="10059" y="11976"/>
                    </a:lnTo>
                    <a:lnTo>
                      <a:pt x="9725" y="12394"/>
                    </a:lnTo>
                    <a:lnTo>
                      <a:pt x="9390" y="12796"/>
                    </a:lnTo>
                    <a:lnTo>
                      <a:pt x="9055" y="13189"/>
                    </a:lnTo>
                    <a:lnTo>
                      <a:pt x="8712" y="13566"/>
                    </a:lnTo>
                    <a:lnTo>
                      <a:pt x="8377" y="13942"/>
                    </a:lnTo>
                    <a:lnTo>
                      <a:pt x="8043" y="14294"/>
                    </a:lnTo>
                    <a:lnTo>
                      <a:pt x="7700" y="14645"/>
                    </a:lnTo>
                    <a:lnTo>
                      <a:pt x="7365" y="14988"/>
                    </a:lnTo>
                    <a:lnTo>
                      <a:pt x="7030" y="15315"/>
                    </a:lnTo>
                    <a:lnTo>
                      <a:pt x="6695" y="15624"/>
                    </a:lnTo>
                    <a:lnTo>
                      <a:pt x="6361" y="15934"/>
                    </a:lnTo>
                    <a:lnTo>
                      <a:pt x="6034" y="16227"/>
                    </a:lnTo>
                    <a:lnTo>
                      <a:pt x="5708" y="16511"/>
                    </a:lnTo>
                    <a:lnTo>
                      <a:pt x="5390" y="16787"/>
                    </a:lnTo>
                    <a:lnTo>
                      <a:pt x="4762" y="17306"/>
                    </a:lnTo>
                    <a:lnTo>
                      <a:pt x="4151" y="17783"/>
                    </a:lnTo>
                    <a:lnTo>
                      <a:pt x="3574" y="18227"/>
                    </a:lnTo>
                    <a:lnTo>
                      <a:pt x="3022" y="18620"/>
                    </a:lnTo>
                    <a:lnTo>
                      <a:pt x="2503" y="18980"/>
                    </a:lnTo>
                    <a:lnTo>
                      <a:pt x="2018" y="19298"/>
                    </a:lnTo>
                    <a:lnTo>
                      <a:pt x="1582" y="19574"/>
                    </a:lnTo>
                    <a:lnTo>
                      <a:pt x="1189" y="19817"/>
                    </a:lnTo>
                    <a:lnTo>
                      <a:pt x="838" y="20018"/>
                    </a:lnTo>
                    <a:lnTo>
                      <a:pt x="553" y="20185"/>
                    </a:lnTo>
                    <a:lnTo>
                      <a:pt x="143" y="20403"/>
                    </a:lnTo>
                    <a:lnTo>
                      <a:pt x="1" y="20478"/>
                    </a:lnTo>
                    <a:lnTo>
                      <a:pt x="1741" y="28528"/>
                    </a:lnTo>
                    <a:lnTo>
                      <a:pt x="2151" y="28428"/>
                    </a:lnTo>
                    <a:lnTo>
                      <a:pt x="2562" y="28327"/>
                    </a:lnTo>
                    <a:lnTo>
                      <a:pt x="2955" y="28210"/>
                    </a:lnTo>
                    <a:lnTo>
                      <a:pt x="3348" y="28093"/>
                    </a:lnTo>
                    <a:lnTo>
                      <a:pt x="3741" y="27976"/>
                    </a:lnTo>
                    <a:lnTo>
                      <a:pt x="4118" y="27842"/>
                    </a:lnTo>
                    <a:lnTo>
                      <a:pt x="4495" y="27708"/>
                    </a:lnTo>
                    <a:lnTo>
                      <a:pt x="4863" y="27566"/>
                    </a:lnTo>
                    <a:lnTo>
                      <a:pt x="5231" y="27415"/>
                    </a:lnTo>
                    <a:lnTo>
                      <a:pt x="5582" y="27265"/>
                    </a:lnTo>
                    <a:lnTo>
                      <a:pt x="5934" y="27097"/>
                    </a:lnTo>
                    <a:lnTo>
                      <a:pt x="6285" y="26938"/>
                    </a:lnTo>
                    <a:lnTo>
                      <a:pt x="6628" y="26762"/>
                    </a:lnTo>
                    <a:lnTo>
                      <a:pt x="6963" y="26587"/>
                    </a:lnTo>
                    <a:lnTo>
                      <a:pt x="7290" y="26403"/>
                    </a:lnTo>
                    <a:lnTo>
                      <a:pt x="7616" y="26219"/>
                    </a:lnTo>
                    <a:lnTo>
                      <a:pt x="7934" y="26026"/>
                    </a:lnTo>
                    <a:lnTo>
                      <a:pt x="8252" y="25834"/>
                    </a:lnTo>
                    <a:lnTo>
                      <a:pt x="8562" y="25624"/>
                    </a:lnTo>
                    <a:lnTo>
                      <a:pt x="8863" y="25424"/>
                    </a:lnTo>
                    <a:lnTo>
                      <a:pt x="9164" y="25214"/>
                    </a:lnTo>
                    <a:lnTo>
                      <a:pt x="9457" y="24997"/>
                    </a:lnTo>
                    <a:lnTo>
                      <a:pt x="9741" y="24779"/>
                    </a:lnTo>
                    <a:lnTo>
                      <a:pt x="10026" y="24553"/>
                    </a:lnTo>
                    <a:lnTo>
                      <a:pt x="10302" y="24327"/>
                    </a:lnTo>
                    <a:lnTo>
                      <a:pt x="10578" y="24093"/>
                    </a:lnTo>
                    <a:lnTo>
                      <a:pt x="10846" y="23859"/>
                    </a:lnTo>
                    <a:lnTo>
                      <a:pt x="11105" y="23616"/>
                    </a:lnTo>
                    <a:lnTo>
                      <a:pt x="11365" y="23373"/>
                    </a:lnTo>
                    <a:lnTo>
                      <a:pt x="11616" y="23131"/>
                    </a:lnTo>
                    <a:lnTo>
                      <a:pt x="11867" y="22880"/>
                    </a:lnTo>
                    <a:lnTo>
                      <a:pt x="12110" y="22629"/>
                    </a:lnTo>
                    <a:lnTo>
                      <a:pt x="12352" y="22369"/>
                    </a:lnTo>
                    <a:lnTo>
                      <a:pt x="12587" y="22110"/>
                    </a:lnTo>
                    <a:lnTo>
                      <a:pt x="12813" y="21850"/>
                    </a:lnTo>
                    <a:lnTo>
                      <a:pt x="13039" y="21583"/>
                    </a:lnTo>
                    <a:lnTo>
                      <a:pt x="13264" y="21315"/>
                    </a:lnTo>
                    <a:lnTo>
                      <a:pt x="13474" y="21047"/>
                    </a:lnTo>
                    <a:lnTo>
                      <a:pt x="13900" y="20503"/>
                    </a:lnTo>
                    <a:lnTo>
                      <a:pt x="14302" y="19942"/>
                    </a:lnTo>
                    <a:lnTo>
                      <a:pt x="14687" y="19382"/>
                    </a:lnTo>
                    <a:lnTo>
                      <a:pt x="15055" y="18813"/>
                    </a:lnTo>
                    <a:lnTo>
                      <a:pt x="15407" y="18235"/>
                    </a:lnTo>
                    <a:lnTo>
                      <a:pt x="15750" y="17658"/>
                    </a:lnTo>
                    <a:lnTo>
                      <a:pt x="16068" y="17072"/>
                    </a:lnTo>
                    <a:lnTo>
                      <a:pt x="16377" y="16486"/>
                    </a:lnTo>
                    <a:lnTo>
                      <a:pt x="16670" y="15900"/>
                    </a:lnTo>
                    <a:lnTo>
                      <a:pt x="16947" y="15306"/>
                    </a:lnTo>
                    <a:lnTo>
                      <a:pt x="17206" y="14721"/>
                    </a:lnTo>
                    <a:lnTo>
                      <a:pt x="17457" y="14126"/>
                    </a:lnTo>
                    <a:lnTo>
                      <a:pt x="17691" y="13541"/>
                    </a:lnTo>
                    <a:lnTo>
                      <a:pt x="17917" y="12963"/>
                    </a:lnTo>
                    <a:lnTo>
                      <a:pt x="18126" y="12377"/>
                    </a:lnTo>
                    <a:lnTo>
                      <a:pt x="18327" y="11808"/>
                    </a:lnTo>
                    <a:lnTo>
                      <a:pt x="18511" y="11239"/>
                    </a:lnTo>
                    <a:lnTo>
                      <a:pt x="18687" y="10679"/>
                    </a:lnTo>
                    <a:lnTo>
                      <a:pt x="18854" y="10118"/>
                    </a:lnTo>
                    <a:lnTo>
                      <a:pt x="19005" y="9574"/>
                    </a:lnTo>
                    <a:lnTo>
                      <a:pt x="19156" y="9038"/>
                    </a:lnTo>
                    <a:lnTo>
                      <a:pt x="19281" y="8511"/>
                    </a:lnTo>
                    <a:lnTo>
                      <a:pt x="19407" y="8001"/>
                    </a:lnTo>
                    <a:lnTo>
                      <a:pt x="19524" y="7499"/>
                    </a:lnTo>
                    <a:lnTo>
                      <a:pt x="19624" y="7013"/>
                    </a:lnTo>
                    <a:lnTo>
                      <a:pt x="19725" y="6536"/>
                    </a:lnTo>
                    <a:lnTo>
                      <a:pt x="19808" y="6076"/>
                    </a:lnTo>
                    <a:lnTo>
                      <a:pt x="19967" y="5214"/>
                    </a:lnTo>
                    <a:lnTo>
                      <a:pt x="20093" y="4419"/>
                    </a:lnTo>
                    <a:lnTo>
                      <a:pt x="20185" y="3708"/>
                    </a:lnTo>
                    <a:lnTo>
                      <a:pt x="20260" y="3080"/>
                    </a:lnTo>
                    <a:lnTo>
                      <a:pt x="20319" y="2553"/>
                    </a:lnTo>
                    <a:lnTo>
                      <a:pt x="20352" y="2135"/>
                    </a:lnTo>
                    <a:lnTo>
                      <a:pt x="20377" y="1825"/>
                    </a:lnTo>
                    <a:lnTo>
                      <a:pt x="20394" y="1566"/>
                    </a:lnTo>
                    <a:lnTo>
                      <a:pt x="20336" y="1499"/>
                    </a:lnTo>
                    <a:lnTo>
                      <a:pt x="20260" y="1432"/>
                    </a:lnTo>
                    <a:lnTo>
                      <a:pt x="20160" y="1365"/>
                    </a:lnTo>
                    <a:lnTo>
                      <a:pt x="20051" y="1298"/>
                    </a:lnTo>
                    <a:lnTo>
                      <a:pt x="19917" y="1231"/>
                    </a:lnTo>
                    <a:lnTo>
                      <a:pt x="19783" y="1156"/>
                    </a:lnTo>
                    <a:lnTo>
                      <a:pt x="19457" y="1022"/>
                    </a:lnTo>
                    <a:lnTo>
                      <a:pt x="19106" y="888"/>
                    </a:lnTo>
                    <a:lnTo>
                      <a:pt x="18721" y="762"/>
                    </a:lnTo>
                    <a:lnTo>
                      <a:pt x="18319" y="637"/>
                    </a:lnTo>
                    <a:lnTo>
                      <a:pt x="17909" y="520"/>
                    </a:lnTo>
                    <a:lnTo>
                      <a:pt x="17516" y="411"/>
                    </a:lnTo>
                    <a:lnTo>
                      <a:pt x="17131" y="310"/>
                    </a:lnTo>
                    <a:lnTo>
                      <a:pt x="16461" y="143"/>
                    </a:lnTo>
                    <a:lnTo>
                      <a:pt x="15993" y="34"/>
                    </a:lnTo>
                    <a:lnTo>
                      <a:pt x="15817" y="1"/>
                    </a:lnTo>
                    <a:close/>
                  </a:path>
                </a:pathLst>
              </a:cu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0" name="Google Shape;1163;p30">
                <a:extLst>
                  <a:ext uri="{FF2B5EF4-FFF2-40B4-BE49-F238E27FC236}">
                    <a16:creationId xmlns:a16="http://schemas.microsoft.com/office/drawing/2014/main" id="{9279436F-A9C0-469B-4D28-D9F8A0F88DC7}"/>
                  </a:ext>
                </a:extLst>
              </p:cNvPr>
              <p:cNvSpPr/>
              <p:nvPr/>
            </p:nvSpPr>
            <p:spPr>
              <a:xfrm>
                <a:off x="2272647" y="1897908"/>
                <a:ext cx="743500" cy="1040096"/>
              </a:xfrm>
              <a:custGeom>
                <a:rect l="l" t="t" r="r" b="b"/>
                <a:pathLst>
                  <a:path w="20395" h="28529" fill="none" extrusionOk="0">
                    <a:moveTo>
                      <a:pt x="1" y="20478"/>
                    </a:moveTo>
                    <a:lnTo>
                      <a:pt x="1" y="20478"/>
                    </a:lnTo>
                    <a:lnTo>
                      <a:pt x="143" y="20403"/>
                    </a:lnTo>
                    <a:lnTo>
                      <a:pt x="553" y="20185"/>
                    </a:lnTo>
                    <a:lnTo>
                      <a:pt x="838" y="20018"/>
                    </a:lnTo>
                    <a:lnTo>
                      <a:pt x="1189" y="19817"/>
                    </a:lnTo>
                    <a:lnTo>
                      <a:pt x="1582" y="19574"/>
                    </a:lnTo>
                    <a:lnTo>
                      <a:pt x="2018" y="19298"/>
                    </a:lnTo>
                    <a:lnTo>
                      <a:pt x="2503" y="18980"/>
                    </a:lnTo>
                    <a:lnTo>
                      <a:pt x="3022" y="18620"/>
                    </a:lnTo>
                    <a:lnTo>
                      <a:pt x="3574" y="18227"/>
                    </a:lnTo>
                    <a:lnTo>
                      <a:pt x="4151" y="17783"/>
                    </a:lnTo>
                    <a:lnTo>
                      <a:pt x="4762" y="17306"/>
                    </a:lnTo>
                    <a:lnTo>
                      <a:pt x="5390" y="16787"/>
                    </a:lnTo>
                    <a:lnTo>
                      <a:pt x="5708" y="16511"/>
                    </a:lnTo>
                    <a:lnTo>
                      <a:pt x="6034" y="16227"/>
                    </a:lnTo>
                    <a:lnTo>
                      <a:pt x="6361" y="15934"/>
                    </a:lnTo>
                    <a:lnTo>
                      <a:pt x="6695" y="15624"/>
                    </a:lnTo>
                    <a:lnTo>
                      <a:pt x="7030" y="15315"/>
                    </a:lnTo>
                    <a:lnTo>
                      <a:pt x="7365" y="14988"/>
                    </a:lnTo>
                    <a:lnTo>
                      <a:pt x="7700" y="14645"/>
                    </a:lnTo>
                    <a:lnTo>
                      <a:pt x="8043" y="14294"/>
                    </a:lnTo>
                    <a:lnTo>
                      <a:pt x="8377" y="13942"/>
                    </a:lnTo>
                    <a:lnTo>
                      <a:pt x="8712" y="13566"/>
                    </a:lnTo>
                    <a:lnTo>
                      <a:pt x="9055" y="13189"/>
                    </a:lnTo>
                    <a:lnTo>
                      <a:pt x="9390" y="12796"/>
                    </a:lnTo>
                    <a:lnTo>
                      <a:pt x="9725" y="12394"/>
                    </a:lnTo>
                    <a:lnTo>
                      <a:pt x="10059" y="11976"/>
                    </a:lnTo>
                    <a:lnTo>
                      <a:pt x="10386" y="11557"/>
                    </a:lnTo>
                    <a:lnTo>
                      <a:pt x="10712" y="11122"/>
                    </a:lnTo>
                    <a:lnTo>
                      <a:pt x="11039" y="10670"/>
                    </a:lnTo>
                    <a:lnTo>
                      <a:pt x="11357" y="10210"/>
                    </a:lnTo>
                    <a:lnTo>
                      <a:pt x="11666" y="9741"/>
                    </a:lnTo>
                    <a:lnTo>
                      <a:pt x="11976" y="9264"/>
                    </a:lnTo>
                    <a:lnTo>
                      <a:pt x="12285" y="8771"/>
                    </a:lnTo>
                    <a:lnTo>
                      <a:pt x="12578" y="8269"/>
                    </a:lnTo>
                    <a:lnTo>
                      <a:pt x="12871" y="7750"/>
                    </a:lnTo>
                    <a:lnTo>
                      <a:pt x="13156" y="7223"/>
                    </a:lnTo>
                    <a:lnTo>
                      <a:pt x="13432" y="6687"/>
                    </a:lnTo>
                    <a:lnTo>
                      <a:pt x="13700" y="6143"/>
                    </a:lnTo>
                    <a:lnTo>
                      <a:pt x="13959" y="5582"/>
                    </a:lnTo>
                    <a:lnTo>
                      <a:pt x="14210" y="5005"/>
                    </a:lnTo>
                    <a:lnTo>
                      <a:pt x="14444" y="4419"/>
                    </a:lnTo>
                    <a:lnTo>
                      <a:pt x="14679" y="3825"/>
                    </a:lnTo>
                    <a:lnTo>
                      <a:pt x="14896" y="3214"/>
                    </a:lnTo>
                    <a:lnTo>
                      <a:pt x="15105" y="2595"/>
                    </a:lnTo>
                    <a:lnTo>
                      <a:pt x="15306" y="1967"/>
                    </a:lnTo>
                    <a:lnTo>
                      <a:pt x="15490" y="1323"/>
                    </a:lnTo>
                    <a:lnTo>
                      <a:pt x="15658" y="662"/>
                    </a:lnTo>
                    <a:lnTo>
                      <a:pt x="15817" y="1"/>
                    </a:lnTo>
                    <a:lnTo>
                      <a:pt x="15817" y="1"/>
                    </a:lnTo>
                    <a:lnTo>
                      <a:pt x="15993" y="34"/>
                    </a:lnTo>
                    <a:lnTo>
                      <a:pt x="16461" y="143"/>
                    </a:lnTo>
                    <a:lnTo>
                      <a:pt x="17131" y="310"/>
                    </a:lnTo>
                    <a:lnTo>
                      <a:pt x="17516" y="411"/>
                    </a:lnTo>
                    <a:lnTo>
                      <a:pt x="17909" y="520"/>
                    </a:lnTo>
                    <a:lnTo>
                      <a:pt x="18319" y="637"/>
                    </a:lnTo>
                    <a:lnTo>
                      <a:pt x="18721" y="762"/>
                    </a:lnTo>
                    <a:lnTo>
                      <a:pt x="19106" y="888"/>
                    </a:lnTo>
                    <a:lnTo>
                      <a:pt x="19457" y="1022"/>
                    </a:lnTo>
                    <a:lnTo>
                      <a:pt x="19783" y="1156"/>
                    </a:lnTo>
                    <a:lnTo>
                      <a:pt x="19917" y="1231"/>
                    </a:lnTo>
                    <a:lnTo>
                      <a:pt x="20051" y="1298"/>
                    </a:lnTo>
                    <a:lnTo>
                      <a:pt x="20160" y="1365"/>
                    </a:lnTo>
                    <a:lnTo>
                      <a:pt x="20260" y="1432"/>
                    </a:lnTo>
                    <a:lnTo>
                      <a:pt x="20336" y="1499"/>
                    </a:lnTo>
                    <a:lnTo>
                      <a:pt x="20394" y="1566"/>
                    </a:lnTo>
                    <a:lnTo>
                      <a:pt x="20394" y="1566"/>
                    </a:lnTo>
                    <a:lnTo>
                      <a:pt x="20377" y="1825"/>
                    </a:lnTo>
                    <a:lnTo>
                      <a:pt x="20352" y="2135"/>
                    </a:lnTo>
                    <a:lnTo>
                      <a:pt x="20319" y="2553"/>
                    </a:lnTo>
                    <a:lnTo>
                      <a:pt x="20260" y="3080"/>
                    </a:lnTo>
                    <a:lnTo>
                      <a:pt x="20185" y="3708"/>
                    </a:lnTo>
                    <a:lnTo>
                      <a:pt x="20093" y="4419"/>
                    </a:lnTo>
                    <a:lnTo>
                      <a:pt x="19967" y="5214"/>
                    </a:lnTo>
                    <a:lnTo>
                      <a:pt x="19808" y="6076"/>
                    </a:lnTo>
                    <a:lnTo>
                      <a:pt x="19725" y="6536"/>
                    </a:lnTo>
                    <a:lnTo>
                      <a:pt x="19624" y="7013"/>
                    </a:lnTo>
                    <a:lnTo>
                      <a:pt x="19524" y="7499"/>
                    </a:lnTo>
                    <a:lnTo>
                      <a:pt x="19407" y="8001"/>
                    </a:lnTo>
                    <a:lnTo>
                      <a:pt x="19281" y="8511"/>
                    </a:lnTo>
                    <a:lnTo>
                      <a:pt x="19156" y="9038"/>
                    </a:lnTo>
                    <a:lnTo>
                      <a:pt x="19005" y="9574"/>
                    </a:lnTo>
                    <a:lnTo>
                      <a:pt x="18854" y="10118"/>
                    </a:lnTo>
                    <a:lnTo>
                      <a:pt x="18687" y="10679"/>
                    </a:lnTo>
                    <a:lnTo>
                      <a:pt x="18511" y="11239"/>
                    </a:lnTo>
                    <a:lnTo>
                      <a:pt x="18327" y="11808"/>
                    </a:lnTo>
                    <a:lnTo>
                      <a:pt x="18126" y="12377"/>
                    </a:lnTo>
                    <a:lnTo>
                      <a:pt x="17917" y="12963"/>
                    </a:lnTo>
                    <a:lnTo>
                      <a:pt x="17691" y="13541"/>
                    </a:lnTo>
                    <a:lnTo>
                      <a:pt x="17457" y="14126"/>
                    </a:lnTo>
                    <a:lnTo>
                      <a:pt x="17206" y="14721"/>
                    </a:lnTo>
                    <a:lnTo>
                      <a:pt x="16947" y="15306"/>
                    </a:lnTo>
                    <a:lnTo>
                      <a:pt x="16670" y="15900"/>
                    </a:lnTo>
                    <a:lnTo>
                      <a:pt x="16377" y="16486"/>
                    </a:lnTo>
                    <a:lnTo>
                      <a:pt x="16068" y="17072"/>
                    </a:lnTo>
                    <a:lnTo>
                      <a:pt x="15750" y="17658"/>
                    </a:lnTo>
                    <a:lnTo>
                      <a:pt x="15407" y="18235"/>
                    </a:lnTo>
                    <a:lnTo>
                      <a:pt x="15055" y="18813"/>
                    </a:lnTo>
                    <a:lnTo>
                      <a:pt x="14687" y="19382"/>
                    </a:lnTo>
                    <a:lnTo>
                      <a:pt x="14302" y="19942"/>
                    </a:lnTo>
                    <a:lnTo>
                      <a:pt x="13900" y="20503"/>
                    </a:lnTo>
                    <a:lnTo>
                      <a:pt x="13474" y="21047"/>
                    </a:lnTo>
                    <a:lnTo>
                      <a:pt x="13264" y="21315"/>
                    </a:lnTo>
                    <a:lnTo>
                      <a:pt x="13039" y="21583"/>
                    </a:lnTo>
                    <a:lnTo>
                      <a:pt x="12813" y="21850"/>
                    </a:lnTo>
                    <a:lnTo>
                      <a:pt x="12587" y="22110"/>
                    </a:lnTo>
                    <a:lnTo>
                      <a:pt x="12352" y="22369"/>
                    </a:lnTo>
                    <a:lnTo>
                      <a:pt x="12110" y="22629"/>
                    </a:lnTo>
                    <a:lnTo>
                      <a:pt x="11867" y="22880"/>
                    </a:lnTo>
                    <a:lnTo>
                      <a:pt x="11616" y="23131"/>
                    </a:lnTo>
                    <a:lnTo>
                      <a:pt x="11365" y="23373"/>
                    </a:lnTo>
                    <a:lnTo>
                      <a:pt x="11105" y="23616"/>
                    </a:lnTo>
                    <a:lnTo>
                      <a:pt x="10846" y="23859"/>
                    </a:lnTo>
                    <a:lnTo>
                      <a:pt x="10578" y="24093"/>
                    </a:lnTo>
                    <a:lnTo>
                      <a:pt x="10302" y="24327"/>
                    </a:lnTo>
                    <a:lnTo>
                      <a:pt x="10026" y="24553"/>
                    </a:lnTo>
                    <a:lnTo>
                      <a:pt x="9741" y="24779"/>
                    </a:lnTo>
                    <a:lnTo>
                      <a:pt x="9457" y="24997"/>
                    </a:lnTo>
                    <a:lnTo>
                      <a:pt x="9164" y="25214"/>
                    </a:lnTo>
                    <a:lnTo>
                      <a:pt x="8863" y="25424"/>
                    </a:lnTo>
                    <a:lnTo>
                      <a:pt x="8562" y="25624"/>
                    </a:lnTo>
                    <a:lnTo>
                      <a:pt x="8252" y="25834"/>
                    </a:lnTo>
                    <a:lnTo>
                      <a:pt x="7934" y="26026"/>
                    </a:lnTo>
                    <a:lnTo>
                      <a:pt x="7616" y="26219"/>
                    </a:lnTo>
                    <a:lnTo>
                      <a:pt x="7290" y="26403"/>
                    </a:lnTo>
                    <a:lnTo>
                      <a:pt x="6963" y="26587"/>
                    </a:lnTo>
                    <a:lnTo>
                      <a:pt x="6628" y="26762"/>
                    </a:lnTo>
                    <a:lnTo>
                      <a:pt x="6285" y="26938"/>
                    </a:lnTo>
                    <a:lnTo>
                      <a:pt x="5934" y="27097"/>
                    </a:lnTo>
                    <a:lnTo>
                      <a:pt x="5582" y="27265"/>
                    </a:lnTo>
                    <a:lnTo>
                      <a:pt x="5231" y="27415"/>
                    </a:lnTo>
                    <a:lnTo>
                      <a:pt x="4863" y="27566"/>
                    </a:lnTo>
                    <a:lnTo>
                      <a:pt x="4495" y="27708"/>
                    </a:lnTo>
                    <a:lnTo>
                      <a:pt x="4118" y="27842"/>
                    </a:lnTo>
                    <a:lnTo>
                      <a:pt x="3741" y="27976"/>
                    </a:lnTo>
                    <a:lnTo>
                      <a:pt x="3348" y="28093"/>
                    </a:lnTo>
                    <a:lnTo>
                      <a:pt x="2955" y="28210"/>
                    </a:lnTo>
                    <a:lnTo>
                      <a:pt x="2562" y="28327"/>
                    </a:lnTo>
                    <a:lnTo>
                      <a:pt x="2151" y="28428"/>
                    </a:lnTo>
                    <a:lnTo>
                      <a:pt x="1741" y="28528"/>
                    </a:lnTo>
                    <a:lnTo>
                      <a:pt x="1" y="20478"/>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1" name="Google Shape;1164;p30">
                <a:extLst>
                  <a:ext uri="{FF2B5EF4-FFF2-40B4-BE49-F238E27FC236}">
                    <a16:creationId xmlns:a16="http://schemas.microsoft.com/office/drawing/2014/main" id="{15C3438F-3BC7-2A8C-B2B7-1F1CC2604595}"/>
                  </a:ext>
                </a:extLst>
              </p:cNvPr>
              <p:cNvSpPr/>
              <p:nvPr/>
            </p:nvSpPr>
            <p:spPr>
              <a:xfrm>
                <a:off x="2854119" y="1935458"/>
                <a:ext cx="134592" cy="50676"/>
              </a:xfrm>
              <a:custGeom>
                <a:rect l="l" t="t" r="r" b="b"/>
                <a:pathLst>
                  <a:path w="3692" h="1390" extrusionOk="0">
                    <a:moveTo>
                      <a:pt x="1" y="0"/>
                    </a:moveTo>
                    <a:lnTo>
                      <a:pt x="210" y="126"/>
                    </a:lnTo>
                    <a:lnTo>
                      <a:pt x="427" y="251"/>
                    </a:lnTo>
                    <a:lnTo>
                      <a:pt x="653" y="360"/>
                    </a:lnTo>
                    <a:lnTo>
                      <a:pt x="871" y="469"/>
                    </a:lnTo>
                    <a:lnTo>
                      <a:pt x="1097" y="577"/>
                    </a:lnTo>
                    <a:lnTo>
                      <a:pt x="1323" y="669"/>
                    </a:lnTo>
                    <a:lnTo>
                      <a:pt x="1783" y="854"/>
                    </a:lnTo>
                    <a:lnTo>
                      <a:pt x="2252" y="1021"/>
                    </a:lnTo>
                    <a:lnTo>
                      <a:pt x="2486" y="1096"/>
                    </a:lnTo>
                    <a:lnTo>
                      <a:pt x="2720" y="1172"/>
                    </a:lnTo>
                    <a:lnTo>
                      <a:pt x="2963" y="1230"/>
                    </a:lnTo>
                    <a:lnTo>
                      <a:pt x="3197" y="1289"/>
                    </a:lnTo>
                    <a:lnTo>
                      <a:pt x="3448" y="1347"/>
                    </a:lnTo>
                    <a:lnTo>
                      <a:pt x="3691" y="1389"/>
                    </a:lnTo>
                    <a:lnTo>
                      <a:pt x="3482" y="1255"/>
                    </a:lnTo>
                    <a:lnTo>
                      <a:pt x="3264" y="1138"/>
                    </a:lnTo>
                    <a:lnTo>
                      <a:pt x="3038" y="1021"/>
                    </a:lnTo>
                    <a:lnTo>
                      <a:pt x="2821" y="912"/>
                    </a:lnTo>
                    <a:lnTo>
                      <a:pt x="2595" y="812"/>
                    </a:lnTo>
                    <a:lnTo>
                      <a:pt x="2369" y="711"/>
                    </a:lnTo>
                    <a:lnTo>
                      <a:pt x="1909" y="527"/>
                    </a:lnTo>
                    <a:lnTo>
                      <a:pt x="1440" y="368"/>
                    </a:lnTo>
                    <a:lnTo>
                      <a:pt x="1206" y="285"/>
                    </a:lnTo>
                    <a:lnTo>
                      <a:pt x="971" y="218"/>
                    </a:lnTo>
                    <a:lnTo>
                      <a:pt x="729" y="151"/>
                    </a:lnTo>
                    <a:lnTo>
                      <a:pt x="494" y="92"/>
                    </a:lnTo>
                    <a:lnTo>
                      <a:pt x="243" y="42"/>
                    </a:lnTo>
                    <a:lnTo>
                      <a:pt x="1" y="0"/>
                    </a:lnTo>
                    <a:close/>
                  </a:path>
                </a:pathLst>
              </a:custGeom>
              <a:solidFill>
                <a:srgbClr val="021E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2" name="Google Shape;1165;p30">
                <a:extLst>
                  <a:ext uri="{FF2B5EF4-FFF2-40B4-BE49-F238E27FC236}">
                    <a16:creationId xmlns:a16="http://schemas.microsoft.com/office/drawing/2014/main" id="{D82E018D-C779-6648-E174-2E0D3B0636BC}"/>
                  </a:ext>
                </a:extLst>
              </p:cNvPr>
              <p:cNvSpPr/>
              <p:nvPr/>
            </p:nvSpPr>
            <p:spPr>
              <a:xfrm>
                <a:off x="2854119" y="1935458"/>
                <a:ext cx="134592" cy="50676"/>
              </a:xfrm>
              <a:custGeom>
                <a:rect l="l" t="t" r="r" b="b"/>
                <a:pathLst>
                  <a:path w="3692" h="1390" fill="none" extrusionOk="0">
                    <a:moveTo>
                      <a:pt x="1" y="0"/>
                    </a:moveTo>
                    <a:lnTo>
                      <a:pt x="1" y="0"/>
                    </a:lnTo>
                    <a:lnTo>
                      <a:pt x="210" y="126"/>
                    </a:lnTo>
                    <a:lnTo>
                      <a:pt x="427" y="251"/>
                    </a:lnTo>
                    <a:lnTo>
                      <a:pt x="653" y="360"/>
                    </a:lnTo>
                    <a:lnTo>
                      <a:pt x="871" y="469"/>
                    </a:lnTo>
                    <a:lnTo>
                      <a:pt x="1097" y="577"/>
                    </a:lnTo>
                    <a:lnTo>
                      <a:pt x="1323" y="669"/>
                    </a:lnTo>
                    <a:lnTo>
                      <a:pt x="1783" y="854"/>
                    </a:lnTo>
                    <a:lnTo>
                      <a:pt x="1783" y="854"/>
                    </a:lnTo>
                    <a:lnTo>
                      <a:pt x="2252" y="1021"/>
                    </a:lnTo>
                    <a:lnTo>
                      <a:pt x="2486" y="1096"/>
                    </a:lnTo>
                    <a:lnTo>
                      <a:pt x="2720" y="1172"/>
                    </a:lnTo>
                    <a:lnTo>
                      <a:pt x="2963" y="1230"/>
                    </a:lnTo>
                    <a:lnTo>
                      <a:pt x="3197" y="1289"/>
                    </a:lnTo>
                    <a:lnTo>
                      <a:pt x="3448" y="1347"/>
                    </a:lnTo>
                    <a:lnTo>
                      <a:pt x="3691" y="1389"/>
                    </a:lnTo>
                    <a:lnTo>
                      <a:pt x="3691" y="1389"/>
                    </a:lnTo>
                    <a:lnTo>
                      <a:pt x="3482" y="1255"/>
                    </a:lnTo>
                    <a:lnTo>
                      <a:pt x="3264" y="1138"/>
                    </a:lnTo>
                    <a:lnTo>
                      <a:pt x="3038" y="1021"/>
                    </a:lnTo>
                    <a:lnTo>
                      <a:pt x="2821" y="912"/>
                    </a:lnTo>
                    <a:lnTo>
                      <a:pt x="2595" y="812"/>
                    </a:lnTo>
                    <a:lnTo>
                      <a:pt x="2369" y="711"/>
                    </a:lnTo>
                    <a:lnTo>
                      <a:pt x="1909" y="527"/>
                    </a:lnTo>
                    <a:lnTo>
                      <a:pt x="1909" y="527"/>
                    </a:lnTo>
                    <a:lnTo>
                      <a:pt x="1440" y="368"/>
                    </a:lnTo>
                    <a:lnTo>
                      <a:pt x="1206" y="285"/>
                    </a:lnTo>
                    <a:lnTo>
                      <a:pt x="971" y="218"/>
                    </a:lnTo>
                    <a:lnTo>
                      <a:pt x="729" y="151"/>
                    </a:lnTo>
                    <a:lnTo>
                      <a:pt x="494" y="92"/>
                    </a:lnTo>
                    <a:lnTo>
                      <a:pt x="243" y="42"/>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3" name="Google Shape;1166;p30">
                <a:extLst>
                  <a:ext uri="{FF2B5EF4-FFF2-40B4-BE49-F238E27FC236}">
                    <a16:creationId xmlns:a16="http://schemas.microsoft.com/office/drawing/2014/main" id="{9FDA44A1-422D-AEF1-298B-7B5473168AA2}"/>
                  </a:ext>
                </a:extLst>
              </p:cNvPr>
              <p:cNvSpPr/>
              <p:nvPr/>
            </p:nvSpPr>
            <p:spPr>
              <a:xfrm>
                <a:off x="1357748" y="1393611"/>
                <a:ext cx="1159889" cy="1173713"/>
              </a:xfrm>
              <a:custGeom>
                <a:rect l="l" t="t" r="r" b="b"/>
                <a:pathLst>
                  <a:path w="31817" h="32194" extrusionOk="0">
                    <a:moveTo>
                      <a:pt x="15674" y="1"/>
                    </a:moveTo>
                    <a:lnTo>
                      <a:pt x="15063" y="9"/>
                    </a:lnTo>
                    <a:lnTo>
                      <a:pt x="14461" y="34"/>
                    </a:lnTo>
                    <a:lnTo>
                      <a:pt x="13883" y="76"/>
                    </a:lnTo>
                    <a:lnTo>
                      <a:pt x="13314" y="126"/>
                    </a:lnTo>
                    <a:lnTo>
                      <a:pt x="12762" y="193"/>
                    </a:lnTo>
                    <a:lnTo>
                      <a:pt x="12226" y="260"/>
                    </a:lnTo>
                    <a:lnTo>
                      <a:pt x="11699" y="352"/>
                    </a:lnTo>
                    <a:lnTo>
                      <a:pt x="11197" y="453"/>
                    </a:lnTo>
                    <a:lnTo>
                      <a:pt x="10695" y="562"/>
                    </a:lnTo>
                    <a:lnTo>
                      <a:pt x="10218" y="679"/>
                    </a:lnTo>
                    <a:lnTo>
                      <a:pt x="9749" y="813"/>
                    </a:lnTo>
                    <a:lnTo>
                      <a:pt x="9298" y="955"/>
                    </a:lnTo>
                    <a:lnTo>
                      <a:pt x="8854" y="1114"/>
                    </a:lnTo>
                    <a:lnTo>
                      <a:pt x="8427" y="1273"/>
                    </a:lnTo>
                    <a:lnTo>
                      <a:pt x="8009" y="1449"/>
                    </a:lnTo>
                    <a:lnTo>
                      <a:pt x="7607" y="1633"/>
                    </a:lnTo>
                    <a:lnTo>
                      <a:pt x="7214" y="1825"/>
                    </a:lnTo>
                    <a:lnTo>
                      <a:pt x="6837" y="2026"/>
                    </a:lnTo>
                    <a:lnTo>
                      <a:pt x="6478" y="2244"/>
                    </a:lnTo>
                    <a:lnTo>
                      <a:pt x="6118" y="2461"/>
                    </a:lnTo>
                    <a:lnTo>
                      <a:pt x="5783" y="2687"/>
                    </a:lnTo>
                    <a:lnTo>
                      <a:pt x="5448" y="2930"/>
                    </a:lnTo>
                    <a:lnTo>
                      <a:pt x="5130" y="3173"/>
                    </a:lnTo>
                    <a:lnTo>
                      <a:pt x="4829" y="3432"/>
                    </a:lnTo>
                    <a:lnTo>
                      <a:pt x="4528" y="3691"/>
                    </a:lnTo>
                    <a:lnTo>
                      <a:pt x="4243" y="3959"/>
                    </a:lnTo>
                    <a:lnTo>
                      <a:pt x="3975" y="4244"/>
                    </a:lnTo>
                    <a:lnTo>
                      <a:pt x="3708" y="4528"/>
                    </a:lnTo>
                    <a:lnTo>
                      <a:pt x="3457" y="4813"/>
                    </a:lnTo>
                    <a:lnTo>
                      <a:pt x="3222" y="5114"/>
                    </a:lnTo>
                    <a:lnTo>
                      <a:pt x="2988" y="5424"/>
                    </a:lnTo>
                    <a:lnTo>
                      <a:pt x="2770" y="5733"/>
                    </a:lnTo>
                    <a:lnTo>
                      <a:pt x="2553" y="6051"/>
                    </a:lnTo>
                    <a:lnTo>
                      <a:pt x="2352" y="6369"/>
                    </a:lnTo>
                    <a:lnTo>
                      <a:pt x="2160" y="6704"/>
                    </a:lnTo>
                    <a:lnTo>
                      <a:pt x="1984" y="7039"/>
                    </a:lnTo>
                    <a:lnTo>
                      <a:pt x="1808" y="7373"/>
                    </a:lnTo>
                    <a:lnTo>
                      <a:pt x="1641" y="7717"/>
                    </a:lnTo>
                    <a:lnTo>
                      <a:pt x="1490" y="8068"/>
                    </a:lnTo>
                    <a:lnTo>
                      <a:pt x="1339" y="8419"/>
                    </a:lnTo>
                    <a:lnTo>
                      <a:pt x="1206" y="8779"/>
                    </a:lnTo>
                    <a:lnTo>
                      <a:pt x="1072" y="9139"/>
                    </a:lnTo>
                    <a:lnTo>
                      <a:pt x="954" y="9507"/>
                    </a:lnTo>
                    <a:lnTo>
                      <a:pt x="846" y="9876"/>
                    </a:lnTo>
                    <a:lnTo>
                      <a:pt x="737" y="10252"/>
                    </a:lnTo>
                    <a:lnTo>
                      <a:pt x="636" y="10629"/>
                    </a:lnTo>
                    <a:lnTo>
                      <a:pt x="553" y="11005"/>
                    </a:lnTo>
                    <a:lnTo>
                      <a:pt x="469" y="11390"/>
                    </a:lnTo>
                    <a:lnTo>
                      <a:pt x="394" y="11775"/>
                    </a:lnTo>
                    <a:lnTo>
                      <a:pt x="327" y="12160"/>
                    </a:lnTo>
                    <a:lnTo>
                      <a:pt x="268" y="12545"/>
                    </a:lnTo>
                    <a:lnTo>
                      <a:pt x="210" y="12938"/>
                    </a:lnTo>
                    <a:lnTo>
                      <a:pt x="160" y="13332"/>
                    </a:lnTo>
                    <a:lnTo>
                      <a:pt x="118" y="13725"/>
                    </a:lnTo>
                    <a:lnTo>
                      <a:pt x="84" y="14118"/>
                    </a:lnTo>
                    <a:lnTo>
                      <a:pt x="59" y="14512"/>
                    </a:lnTo>
                    <a:lnTo>
                      <a:pt x="34" y="14913"/>
                    </a:lnTo>
                    <a:lnTo>
                      <a:pt x="17" y="15307"/>
                    </a:lnTo>
                    <a:lnTo>
                      <a:pt x="9" y="15708"/>
                    </a:lnTo>
                    <a:lnTo>
                      <a:pt x="1" y="16102"/>
                    </a:lnTo>
                    <a:lnTo>
                      <a:pt x="1" y="16503"/>
                    </a:lnTo>
                    <a:lnTo>
                      <a:pt x="1" y="16897"/>
                    </a:lnTo>
                    <a:lnTo>
                      <a:pt x="26" y="17691"/>
                    </a:lnTo>
                    <a:lnTo>
                      <a:pt x="42" y="18001"/>
                    </a:lnTo>
                    <a:lnTo>
                      <a:pt x="67" y="18319"/>
                    </a:lnTo>
                    <a:lnTo>
                      <a:pt x="93" y="18629"/>
                    </a:lnTo>
                    <a:lnTo>
                      <a:pt x="126" y="18947"/>
                    </a:lnTo>
                    <a:lnTo>
                      <a:pt x="168" y="19248"/>
                    </a:lnTo>
                    <a:lnTo>
                      <a:pt x="218" y="19558"/>
                    </a:lnTo>
                    <a:lnTo>
                      <a:pt x="277" y="19867"/>
                    </a:lnTo>
                    <a:lnTo>
                      <a:pt x="335" y="20169"/>
                    </a:lnTo>
                    <a:lnTo>
                      <a:pt x="402" y="20461"/>
                    </a:lnTo>
                    <a:lnTo>
                      <a:pt x="477" y="20763"/>
                    </a:lnTo>
                    <a:lnTo>
                      <a:pt x="553" y="21056"/>
                    </a:lnTo>
                    <a:lnTo>
                      <a:pt x="636" y="21348"/>
                    </a:lnTo>
                    <a:lnTo>
                      <a:pt x="729" y="21641"/>
                    </a:lnTo>
                    <a:lnTo>
                      <a:pt x="829" y="21926"/>
                    </a:lnTo>
                    <a:lnTo>
                      <a:pt x="929" y="22210"/>
                    </a:lnTo>
                    <a:lnTo>
                      <a:pt x="1038" y="22495"/>
                    </a:lnTo>
                    <a:lnTo>
                      <a:pt x="1155" y="22779"/>
                    </a:lnTo>
                    <a:lnTo>
                      <a:pt x="1272" y="23056"/>
                    </a:lnTo>
                    <a:lnTo>
                      <a:pt x="1406" y="23332"/>
                    </a:lnTo>
                    <a:lnTo>
                      <a:pt x="1532" y="23608"/>
                    </a:lnTo>
                    <a:lnTo>
                      <a:pt x="1674" y="23876"/>
                    </a:lnTo>
                    <a:lnTo>
                      <a:pt x="1816" y="24143"/>
                    </a:lnTo>
                    <a:lnTo>
                      <a:pt x="1967" y="24411"/>
                    </a:lnTo>
                    <a:lnTo>
                      <a:pt x="2118" y="24671"/>
                    </a:lnTo>
                    <a:lnTo>
                      <a:pt x="2277" y="24930"/>
                    </a:lnTo>
                    <a:lnTo>
                      <a:pt x="2436" y="25181"/>
                    </a:lnTo>
                    <a:lnTo>
                      <a:pt x="2611" y="25432"/>
                    </a:lnTo>
                    <a:lnTo>
                      <a:pt x="2779" y="25683"/>
                    </a:lnTo>
                    <a:lnTo>
                      <a:pt x="2963" y="25926"/>
                    </a:lnTo>
                    <a:lnTo>
                      <a:pt x="3147" y="26169"/>
                    </a:lnTo>
                    <a:lnTo>
                      <a:pt x="3331" y="26403"/>
                    </a:lnTo>
                    <a:lnTo>
                      <a:pt x="3524" y="26637"/>
                    </a:lnTo>
                    <a:lnTo>
                      <a:pt x="3724" y="26871"/>
                    </a:lnTo>
                    <a:lnTo>
                      <a:pt x="3925" y="27089"/>
                    </a:lnTo>
                    <a:lnTo>
                      <a:pt x="4134" y="27315"/>
                    </a:lnTo>
                    <a:lnTo>
                      <a:pt x="4344" y="27533"/>
                    </a:lnTo>
                    <a:lnTo>
                      <a:pt x="4561" y="27742"/>
                    </a:lnTo>
                    <a:lnTo>
                      <a:pt x="4779" y="27951"/>
                    </a:lnTo>
                    <a:lnTo>
                      <a:pt x="5005" y="28160"/>
                    </a:lnTo>
                    <a:lnTo>
                      <a:pt x="5231" y="28361"/>
                    </a:lnTo>
                    <a:lnTo>
                      <a:pt x="5465" y="28554"/>
                    </a:lnTo>
                    <a:lnTo>
                      <a:pt x="5699" y="28746"/>
                    </a:lnTo>
                    <a:lnTo>
                      <a:pt x="5942" y="28930"/>
                    </a:lnTo>
                    <a:lnTo>
                      <a:pt x="6185" y="29114"/>
                    </a:lnTo>
                    <a:lnTo>
                      <a:pt x="6436" y="29298"/>
                    </a:lnTo>
                    <a:lnTo>
                      <a:pt x="6687" y="29466"/>
                    </a:lnTo>
                    <a:lnTo>
                      <a:pt x="6946" y="29633"/>
                    </a:lnTo>
                    <a:lnTo>
                      <a:pt x="7206" y="29800"/>
                    </a:lnTo>
                    <a:lnTo>
                      <a:pt x="7457" y="29951"/>
                    </a:lnTo>
                    <a:lnTo>
                      <a:pt x="7708" y="30102"/>
                    </a:lnTo>
                    <a:lnTo>
                      <a:pt x="7967" y="30244"/>
                    </a:lnTo>
                    <a:lnTo>
                      <a:pt x="8226" y="30386"/>
                    </a:lnTo>
                    <a:lnTo>
                      <a:pt x="8494" y="30520"/>
                    </a:lnTo>
                    <a:lnTo>
                      <a:pt x="8762" y="30646"/>
                    </a:lnTo>
                    <a:lnTo>
                      <a:pt x="9030" y="30771"/>
                    </a:lnTo>
                    <a:lnTo>
                      <a:pt x="9306" y="30888"/>
                    </a:lnTo>
                    <a:lnTo>
                      <a:pt x="9582" y="31005"/>
                    </a:lnTo>
                    <a:lnTo>
                      <a:pt x="9858" y="31114"/>
                    </a:lnTo>
                    <a:lnTo>
                      <a:pt x="10143" y="31223"/>
                    </a:lnTo>
                    <a:lnTo>
                      <a:pt x="10427" y="31315"/>
                    </a:lnTo>
                    <a:lnTo>
                      <a:pt x="10712" y="31415"/>
                    </a:lnTo>
                    <a:lnTo>
                      <a:pt x="10996" y="31508"/>
                    </a:lnTo>
                    <a:lnTo>
                      <a:pt x="11289" y="31591"/>
                    </a:lnTo>
                    <a:lnTo>
                      <a:pt x="11582" y="31667"/>
                    </a:lnTo>
                    <a:lnTo>
                      <a:pt x="11875" y="31742"/>
                    </a:lnTo>
                    <a:lnTo>
                      <a:pt x="12176" y="31809"/>
                    </a:lnTo>
                    <a:lnTo>
                      <a:pt x="12469" y="31876"/>
                    </a:lnTo>
                    <a:lnTo>
                      <a:pt x="12770" y="31926"/>
                    </a:lnTo>
                    <a:lnTo>
                      <a:pt x="13080" y="31985"/>
                    </a:lnTo>
                    <a:lnTo>
                      <a:pt x="13381" y="32026"/>
                    </a:lnTo>
                    <a:lnTo>
                      <a:pt x="13691" y="32068"/>
                    </a:lnTo>
                    <a:lnTo>
                      <a:pt x="14001" y="32102"/>
                    </a:lnTo>
                    <a:lnTo>
                      <a:pt x="14310" y="32135"/>
                    </a:lnTo>
                    <a:lnTo>
                      <a:pt x="14620" y="32152"/>
                    </a:lnTo>
                    <a:lnTo>
                      <a:pt x="14938" y="32177"/>
                    </a:lnTo>
                    <a:lnTo>
                      <a:pt x="15256" y="32185"/>
                    </a:lnTo>
                    <a:lnTo>
                      <a:pt x="15574" y="32194"/>
                    </a:lnTo>
                    <a:lnTo>
                      <a:pt x="15892" y="32185"/>
                    </a:lnTo>
                    <a:lnTo>
                      <a:pt x="16210" y="32185"/>
                    </a:lnTo>
                    <a:lnTo>
                      <a:pt x="16528" y="32169"/>
                    </a:lnTo>
                    <a:lnTo>
                      <a:pt x="17072" y="32135"/>
                    </a:lnTo>
                    <a:lnTo>
                      <a:pt x="17607" y="32085"/>
                    </a:lnTo>
                    <a:lnTo>
                      <a:pt x="18143" y="32018"/>
                    </a:lnTo>
                    <a:lnTo>
                      <a:pt x="18670" y="31926"/>
                    </a:lnTo>
                    <a:lnTo>
                      <a:pt x="19189" y="31826"/>
                    </a:lnTo>
                    <a:lnTo>
                      <a:pt x="19708" y="31708"/>
                    </a:lnTo>
                    <a:lnTo>
                      <a:pt x="20210" y="31574"/>
                    </a:lnTo>
                    <a:lnTo>
                      <a:pt x="20712" y="31424"/>
                    </a:lnTo>
                    <a:lnTo>
                      <a:pt x="21206" y="31265"/>
                    </a:lnTo>
                    <a:lnTo>
                      <a:pt x="21691" y="31089"/>
                    </a:lnTo>
                    <a:lnTo>
                      <a:pt x="22168" y="30888"/>
                    </a:lnTo>
                    <a:lnTo>
                      <a:pt x="22637" y="30687"/>
                    </a:lnTo>
                    <a:lnTo>
                      <a:pt x="23105" y="30461"/>
                    </a:lnTo>
                    <a:lnTo>
                      <a:pt x="23557" y="30227"/>
                    </a:lnTo>
                    <a:lnTo>
                      <a:pt x="24001" y="29984"/>
                    </a:lnTo>
                    <a:lnTo>
                      <a:pt x="24436" y="29717"/>
                    </a:lnTo>
                    <a:lnTo>
                      <a:pt x="24695" y="29549"/>
                    </a:lnTo>
                    <a:lnTo>
                      <a:pt x="24955" y="29382"/>
                    </a:lnTo>
                    <a:lnTo>
                      <a:pt x="25214" y="29206"/>
                    </a:lnTo>
                    <a:lnTo>
                      <a:pt x="25465" y="29022"/>
                    </a:lnTo>
                    <a:lnTo>
                      <a:pt x="25716" y="28838"/>
                    </a:lnTo>
                    <a:lnTo>
                      <a:pt x="25959" y="28646"/>
                    </a:lnTo>
                    <a:lnTo>
                      <a:pt x="26193" y="28453"/>
                    </a:lnTo>
                    <a:lnTo>
                      <a:pt x="26436" y="28252"/>
                    </a:lnTo>
                    <a:lnTo>
                      <a:pt x="26662" y="28051"/>
                    </a:lnTo>
                    <a:lnTo>
                      <a:pt x="26896" y="27842"/>
                    </a:lnTo>
                    <a:lnTo>
                      <a:pt x="27122" y="27625"/>
                    </a:lnTo>
                    <a:lnTo>
                      <a:pt x="27340" y="27415"/>
                    </a:lnTo>
                    <a:lnTo>
                      <a:pt x="27549" y="27189"/>
                    </a:lnTo>
                    <a:lnTo>
                      <a:pt x="27766" y="26972"/>
                    </a:lnTo>
                    <a:lnTo>
                      <a:pt x="27967" y="26738"/>
                    </a:lnTo>
                    <a:lnTo>
                      <a:pt x="28168" y="26512"/>
                    </a:lnTo>
                    <a:lnTo>
                      <a:pt x="28369" y="26277"/>
                    </a:lnTo>
                    <a:lnTo>
                      <a:pt x="28561" y="26035"/>
                    </a:lnTo>
                    <a:lnTo>
                      <a:pt x="28745" y="25792"/>
                    </a:lnTo>
                    <a:lnTo>
                      <a:pt x="28929" y="25549"/>
                    </a:lnTo>
                    <a:lnTo>
                      <a:pt x="29105" y="25298"/>
                    </a:lnTo>
                    <a:lnTo>
                      <a:pt x="29281" y="25047"/>
                    </a:lnTo>
                    <a:lnTo>
                      <a:pt x="29448" y="24788"/>
                    </a:lnTo>
                    <a:lnTo>
                      <a:pt x="29607" y="24528"/>
                    </a:lnTo>
                    <a:lnTo>
                      <a:pt x="29766" y="24261"/>
                    </a:lnTo>
                    <a:lnTo>
                      <a:pt x="29917" y="24001"/>
                    </a:lnTo>
                    <a:lnTo>
                      <a:pt x="30068" y="23725"/>
                    </a:lnTo>
                    <a:lnTo>
                      <a:pt x="30210" y="23457"/>
                    </a:lnTo>
                    <a:lnTo>
                      <a:pt x="30344" y="23181"/>
                    </a:lnTo>
                    <a:lnTo>
                      <a:pt x="30469" y="22905"/>
                    </a:lnTo>
                    <a:lnTo>
                      <a:pt x="30595" y="22620"/>
                    </a:lnTo>
                    <a:lnTo>
                      <a:pt x="30712" y="22336"/>
                    </a:lnTo>
                    <a:lnTo>
                      <a:pt x="30854" y="21976"/>
                    </a:lnTo>
                    <a:lnTo>
                      <a:pt x="30988" y="21616"/>
                    </a:lnTo>
                    <a:lnTo>
                      <a:pt x="31114" y="21248"/>
                    </a:lnTo>
                    <a:lnTo>
                      <a:pt x="31222" y="20871"/>
                    </a:lnTo>
                    <a:lnTo>
                      <a:pt x="31331" y="20495"/>
                    </a:lnTo>
                    <a:lnTo>
                      <a:pt x="31423" y="20118"/>
                    </a:lnTo>
                    <a:lnTo>
                      <a:pt x="31507" y="19733"/>
                    </a:lnTo>
                    <a:lnTo>
                      <a:pt x="31582" y="19340"/>
                    </a:lnTo>
                    <a:lnTo>
                      <a:pt x="31649" y="18955"/>
                    </a:lnTo>
                    <a:lnTo>
                      <a:pt x="31699" y="18562"/>
                    </a:lnTo>
                    <a:lnTo>
                      <a:pt x="31750" y="18168"/>
                    </a:lnTo>
                    <a:lnTo>
                      <a:pt x="31783" y="17767"/>
                    </a:lnTo>
                    <a:lnTo>
                      <a:pt x="31800" y="17365"/>
                    </a:lnTo>
                    <a:lnTo>
                      <a:pt x="31817" y="16963"/>
                    </a:lnTo>
                    <a:lnTo>
                      <a:pt x="31817" y="16562"/>
                    </a:lnTo>
                    <a:lnTo>
                      <a:pt x="31800" y="16152"/>
                    </a:lnTo>
                    <a:lnTo>
                      <a:pt x="31766" y="15365"/>
                    </a:lnTo>
                    <a:lnTo>
                      <a:pt x="31708" y="14579"/>
                    </a:lnTo>
                    <a:lnTo>
                      <a:pt x="31666" y="14194"/>
                    </a:lnTo>
                    <a:lnTo>
                      <a:pt x="31624" y="13800"/>
                    </a:lnTo>
                    <a:lnTo>
                      <a:pt x="31582" y="13415"/>
                    </a:lnTo>
                    <a:lnTo>
                      <a:pt x="31524" y="13030"/>
                    </a:lnTo>
                    <a:lnTo>
                      <a:pt x="31465" y="12654"/>
                    </a:lnTo>
                    <a:lnTo>
                      <a:pt x="31406" y="12269"/>
                    </a:lnTo>
                    <a:lnTo>
                      <a:pt x="31340" y="11892"/>
                    </a:lnTo>
                    <a:lnTo>
                      <a:pt x="31264" y="11524"/>
                    </a:lnTo>
                    <a:lnTo>
                      <a:pt x="31181" y="11148"/>
                    </a:lnTo>
                    <a:lnTo>
                      <a:pt x="31097" y="10779"/>
                    </a:lnTo>
                    <a:lnTo>
                      <a:pt x="30996" y="10419"/>
                    </a:lnTo>
                    <a:lnTo>
                      <a:pt x="30904" y="10060"/>
                    </a:lnTo>
                    <a:lnTo>
                      <a:pt x="30796" y="9700"/>
                    </a:lnTo>
                    <a:lnTo>
                      <a:pt x="30678" y="9340"/>
                    </a:lnTo>
                    <a:lnTo>
                      <a:pt x="30561" y="8997"/>
                    </a:lnTo>
                    <a:lnTo>
                      <a:pt x="30436" y="8645"/>
                    </a:lnTo>
                    <a:lnTo>
                      <a:pt x="30302" y="8302"/>
                    </a:lnTo>
                    <a:lnTo>
                      <a:pt x="30160" y="7968"/>
                    </a:lnTo>
                    <a:lnTo>
                      <a:pt x="30009" y="7633"/>
                    </a:lnTo>
                    <a:lnTo>
                      <a:pt x="29850" y="7306"/>
                    </a:lnTo>
                    <a:lnTo>
                      <a:pt x="29691" y="6980"/>
                    </a:lnTo>
                    <a:lnTo>
                      <a:pt x="29515" y="6662"/>
                    </a:lnTo>
                    <a:lnTo>
                      <a:pt x="29331" y="6352"/>
                    </a:lnTo>
                    <a:lnTo>
                      <a:pt x="29147" y="6043"/>
                    </a:lnTo>
                    <a:lnTo>
                      <a:pt x="28946" y="5742"/>
                    </a:lnTo>
                    <a:lnTo>
                      <a:pt x="28745" y="5449"/>
                    </a:lnTo>
                    <a:lnTo>
                      <a:pt x="28528" y="5156"/>
                    </a:lnTo>
                    <a:lnTo>
                      <a:pt x="28310" y="4871"/>
                    </a:lnTo>
                    <a:lnTo>
                      <a:pt x="28076" y="4595"/>
                    </a:lnTo>
                    <a:lnTo>
                      <a:pt x="27833" y="4319"/>
                    </a:lnTo>
                    <a:lnTo>
                      <a:pt x="27582" y="4060"/>
                    </a:lnTo>
                    <a:lnTo>
                      <a:pt x="27323" y="3800"/>
                    </a:lnTo>
                    <a:lnTo>
                      <a:pt x="27055" y="3549"/>
                    </a:lnTo>
                    <a:lnTo>
                      <a:pt x="26779" y="3298"/>
                    </a:lnTo>
                    <a:lnTo>
                      <a:pt x="26486" y="3064"/>
                    </a:lnTo>
                    <a:lnTo>
                      <a:pt x="26193" y="2838"/>
                    </a:lnTo>
                    <a:lnTo>
                      <a:pt x="25883" y="2612"/>
                    </a:lnTo>
                    <a:lnTo>
                      <a:pt x="25565" y="2403"/>
                    </a:lnTo>
                    <a:lnTo>
                      <a:pt x="25239" y="2193"/>
                    </a:lnTo>
                    <a:lnTo>
                      <a:pt x="24896" y="1993"/>
                    </a:lnTo>
                    <a:lnTo>
                      <a:pt x="24545" y="1809"/>
                    </a:lnTo>
                    <a:lnTo>
                      <a:pt x="24185" y="1624"/>
                    </a:lnTo>
                    <a:lnTo>
                      <a:pt x="23816" y="1449"/>
                    </a:lnTo>
                    <a:lnTo>
                      <a:pt x="23432" y="1290"/>
                    </a:lnTo>
                    <a:lnTo>
                      <a:pt x="23038" y="1131"/>
                    </a:lnTo>
                    <a:lnTo>
                      <a:pt x="22628" y="988"/>
                    </a:lnTo>
                    <a:lnTo>
                      <a:pt x="22210" y="855"/>
                    </a:lnTo>
                    <a:lnTo>
                      <a:pt x="21783" y="721"/>
                    </a:lnTo>
                    <a:lnTo>
                      <a:pt x="21339" y="603"/>
                    </a:lnTo>
                    <a:lnTo>
                      <a:pt x="20888" y="495"/>
                    </a:lnTo>
                    <a:lnTo>
                      <a:pt x="20427" y="403"/>
                    </a:lnTo>
                    <a:lnTo>
                      <a:pt x="19950" y="311"/>
                    </a:lnTo>
                    <a:lnTo>
                      <a:pt x="19457" y="235"/>
                    </a:lnTo>
                    <a:lnTo>
                      <a:pt x="18955" y="168"/>
                    </a:lnTo>
                    <a:lnTo>
                      <a:pt x="18444" y="110"/>
                    </a:lnTo>
                    <a:lnTo>
                      <a:pt x="17917" y="68"/>
                    </a:lnTo>
                    <a:lnTo>
                      <a:pt x="17373" y="34"/>
                    </a:lnTo>
                    <a:lnTo>
                      <a:pt x="16821" y="9"/>
                    </a:lnTo>
                    <a:lnTo>
                      <a:pt x="16252" y="1"/>
                    </a:ln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4" name="Google Shape;1167;p30">
                <a:extLst>
                  <a:ext uri="{FF2B5EF4-FFF2-40B4-BE49-F238E27FC236}">
                    <a16:creationId xmlns:a16="http://schemas.microsoft.com/office/drawing/2014/main" id="{C5E704FC-68D4-DFE4-D6B7-DFB2BD78153E}"/>
                  </a:ext>
                </a:extLst>
              </p:cNvPr>
              <p:cNvSpPr/>
              <p:nvPr/>
            </p:nvSpPr>
            <p:spPr>
              <a:xfrm>
                <a:off x="1194535" y="1938812"/>
                <a:ext cx="288323" cy="288342"/>
              </a:xfrm>
              <a:custGeom>
                <a:rect l="l" t="t" r="r" b="b"/>
                <a:pathLst>
                  <a:path w="7909" h="7909" extrusionOk="0">
                    <a:moveTo>
                      <a:pt x="3749" y="0"/>
                    </a:moveTo>
                    <a:lnTo>
                      <a:pt x="3549" y="17"/>
                    </a:lnTo>
                    <a:lnTo>
                      <a:pt x="3348" y="42"/>
                    </a:lnTo>
                    <a:lnTo>
                      <a:pt x="3155" y="75"/>
                    </a:lnTo>
                    <a:lnTo>
                      <a:pt x="2963" y="126"/>
                    </a:lnTo>
                    <a:lnTo>
                      <a:pt x="2779" y="176"/>
                    </a:lnTo>
                    <a:lnTo>
                      <a:pt x="2595" y="234"/>
                    </a:lnTo>
                    <a:lnTo>
                      <a:pt x="2411" y="310"/>
                    </a:lnTo>
                    <a:lnTo>
                      <a:pt x="2243" y="385"/>
                    </a:lnTo>
                    <a:lnTo>
                      <a:pt x="2067" y="477"/>
                    </a:lnTo>
                    <a:lnTo>
                      <a:pt x="1900" y="569"/>
                    </a:lnTo>
                    <a:lnTo>
                      <a:pt x="1741" y="678"/>
                    </a:lnTo>
                    <a:lnTo>
                      <a:pt x="1590" y="787"/>
                    </a:lnTo>
                    <a:lnTo>
                      <a:pt x="1440" y="904"/>
                    </a:lnTo>
                    <a:lnTo>
                      <a:pt x="1298" y="1029"/>
                    </a:lnTo>
                    <a:lnTo>
                      <a:pt x="1155" y="1155"/>
                    </a:lnTo>
                    <a:lnTo>
                      <a:pt x="1030" y="1297"/>
                    </a:lnTo>
                    <a:lnTo>
                      <a:pt x="904" y="1439"/>
                    </a:lnTo>
                    <a:lnTo>
                      <a:pt x="787" y="1590"/>
                    </a:lnTo>
                    <a:lnTo>
                      <a:pt x="678" y="1741"/>
                    </a:lnTo>
                    <a:lnTo>
                      <a:pt x="570" y="1900"/>
                    </a:lnTo>
                    <a:lnTo>
                      <a:pt x="477" y="2067"/>
                    </a:lnTo>
                    <a:lnTo>
                      <a:pt x="385" y="2243"/>
                    </a:lnTo>
                    <a:lnTo>
                      <a:pt x="310" y="2410"/>
                    </a:lnTo>
                    <a:lnTo>
                      <a:pt x="243" y="2594"/>
                    </a:lnTo>
                    <a:lnTo>
                      <a:pt x="176" y="2778"/>
                    </a:lnTo>
                    <a:lnTo>
                      <a:pt x="126" y="2962"/>
                    </a:lnTo>
                    <a:lnTo>
                      <a:pt x="76" y="3155"/>
                    </a:lnTo>
                    <a:lnTo>
                      <a:pt x="42" y="3347"/>
                    </a:lnTo>
                    <a:lnTo>
                      <a:pt x="17" y="3548"/>
                    </a:lnTo>
                    <a:lnTo>
                      <a:pt x="1" y="3749"/>
                    </a:lnTo>
                    <a:lnTo>
                      <a:pt x="1" y="3950"/>
                    </a:lnTo>
                    <a:lnTo>
                      <a:pt x="1" y="4159"/>
                    </a:lnTo>
                    <a:lnTo>
                      <a:pt x="17" y="4360"/>
                    </a:lnTo>
                    <a:lnTo>
                      <a:pt x="42" y="4552"/>
                    </a:lnTo>
                    <a:lnTo>
                      <a:pt x="76" y="4753"/>
                    </a:lnTo>
                    <a:lnTo>
                      <a:pt x="126" y="4946"/>
                    </a:lnTo>
                    <a:lnTo>
                      <a:pt x="176" y="5130"/>
                    </a:lnTo>
                    <a:lnTo>
                      <a:pt x="243" y="5314"/>
                    </a:lnTo>
                    <a:lnTo>
                      <a:pt x="310" y="5490"/>
                    </a:lnTo>
                    <a:lnTo>
                      <a:pt x="385" y="5665"/>
                    </a:lnTo>
                    <a:lnTo>
                      <a:pt x="477" y="5841"/>
                    </a:lnTo>
                    <a:lnTo>
                      <a:pt x="570" y="6008"/>
                    </a:lnTo>
                    <a:lnTo>
                      <a:pt x="678" y="6167"/>
                    </a:lnTo>
                    <a:lnTo>
                      <a:pt x="787" y="6318"/>
                    </a:lnTo>
                    <a:lnTo>
                      <a:pt x="904" y="6469"/>
                    </a:lnTo>
                    <a:lnTo>
                      <a:pt x="1030" y="6611"/>
                    </a:lnTo>
                    <a:lnTo>
                      <a:pt x="1155" y="6753"/>
                    </a:lnTo>
                    <a:lnTo>
                      <a:pt x="1298" y="6879"/>
                    </a:lnTo>
                    <a:lnTo>
                      <a:pt x="1440" y="7004"/>
                    </a:lnTo>
                    <a:lnTo>
                      <a:pt x="1590" y="7121"/>
                    </a:lnTo>
                    <a:lnTo>
                      <a:pt x="1741" y="7230"/>
                    </a:lnTo>
                    <a:lnTo>
                      <a:pt x="1900" y="7339"/>
                    </a:lnTo>
                    <a:lnTo>
                      <a:pt x="2067" y="7431"/>
                    </a:lnTo>
                    <a:lnTo>
                      <a:pt x="2243" y="7515"/>
                    </a:lnTo>
                    <a:lnTo>
                      <a:pt x="2411" y="7598"/>
                    </a:lnTo>
                    <a:lnTo>
                      <a:pt x="2595" y="7665"/>
                    </a:lnTo>
                    <a:lnTo>
                      <a:pt x="2779" y="7732"/>
                    </a:lnTo>
                    <a:lnTo>
                      <a:pt x="2963" y="7783"/>
                    </a:lnTo>
                    <a:lnTo>
                      <a:pt x="3155" y="7824"/>
                    </a:lnTo>
                    <a:lnTo>
                      <a:pt x="3348" y="7866"/>
                    </a:lnTo>
                    <a:lnTo>
                      <a:pt x="3549" y="7891"/>
                    </a:lnTo>
                    <a:lnTo>
                      <a:pt x="3749" y="7900"/>
                    </a:lnTo>
                    <a:lnTo>
                      <a:pt x="3950" y="7908"/>
                    </a:lnTo>
                    <a:lnTo>
                      <a:pt x="4160" y="7900"/>
                    </a:lnTo>
                    <a:lnTo>
                      <a:pt x="4360" y="7891"/>
                    </a:lnTo>
                    <a:lnTo>
                      <a:pt x="4553" y="7866"/>
                    </a:lnTo>
                    <a:lnTo>
                      <a:pt x="4754" y="7824"/>
                    </a:lnTo>
                    <a:lnTo>
                      <a:pt x="4946" y="7783"/>
                    </a:lnTo>
                    <a:lnTo>
                      <a:pt x="5130" y="7732"/>
                    </a:lnTo>
                    <a:lnTo>
                      <a:pt x="5314" y="7665"/>
                    </a:lnTo>
                    <a:lnTo>
                      <a:pt x="5490" y="7598"/>
                    </a:lnTo>
                    <a:lnTo>
                      <a:pt x="5666" y="7515"/>
                    </a:lnTo>
                    <a:lnTo>
                      <a:pt x="5842" y="7431"/>
                    </a:lnTo>
                    <a:lnTo>
                      <a:pt x="6009" y="7339"/>
                    </a:lnTo>
                    <a:lnTo>
                      <a:pt x="6168" y="7230"/>
                    </a:lnTo>
                    <a:lnTo>
                      <a:pt x="6319" y="7121"/>
                    </a:lnTo>
                    <a:lnTo>
                      <a:pt x="6469" y="7004"/>
                    </a:lnTo>
                    <a:lnTo>
                      <a:pt x="6611" y="6879"/>
                    </a:lnTo>
                    <a:lnTo>
                      <a:pt x="6754" y="6753"/>
                    </a:lnTo>
                    <a:lnTo>
                      <a:pt x="6879" y="6611"/>
                    </a:lnTo>
                    <a:lnTo>
                      <a:pt x="7005" y="6469"/>
                    </a:lnTo>
                    <a:lnTo>
                      <a:pt x="7122" y="6318"/>
                    </a:lnTo>
                    <a:lnTo>
                      <a:pt x="7231" y="6167"/>
                    </a:lnTo>
                    <a:lnTo>
                      <a:pt x="7339" y="6008"/>
                    </a:lnTo>
                    <a:lnTo>
                      <a:pt x="7431" y="5841"/>
                    </a:lnTo>
                    <a:lnTo>
                      <a:pt x="7515" y="5665"/>
                    </a:lnTo>
                    <a:lnTo>
                      <a:pt x="7599" y="5490"/>
                    </a:lnTo>
                    <a:lnTo>
                      <a:pt x="7666" y="5314"/>
                    </a:lnTo>
                    <a:lnTo>
                      <a:pt x="7733" y="5130"/>
                    </a:lnTo>
                    <a:lnTo>
                      <a:pt x="7783" y="4946"/>
                    </a:lnTo>
                    <a:lnTo>
                      <a:pt x="7833" y="4753"/>
                    </a:lnTo>
                    <a:lnTo>
                      <a:pt x="7867" y="4552"/>
                    </a:lnTo>
                    <a:lnTo>
                      <a:pt x="7892" y="4360"/>
                    </a:lnTo>
                    <a:lnTo>
                      <a:pt x="7900" y="4159"/>
                    </a:lnTo>
                    <a:lnTo>
                      <a:pt x="7908" y="3950"/>
                    </a:lnTo>
                    <a:lnTo>
                      <a:pt x="7900" y="3749"/>
                    </a:lnTo>
                    <a:lnTo>
                      <a:pt x="7892" y="3548"/>
                    </a:lnTo>
                    <a:lnTo>
                      <a:pt x="7867" y="3347"/>
                    </a:lnTo>
                    <a:lnTo>
                      <a:pt x="7833" y="3155"/>
                    </a:lnTo>
                    <a:lnTo>
                      <a:pt x="7783" y="2962"/>
                    </a:lnTo>
                    <a:lnTo>
                      <a:pt x="7733" y="2778"/>
                    </a:lnTo>
                    <a:lnTo>
                      <a:pt x="7666" y="2594"/>
                    </a:lnTo>
                    <a:lnTo>
                      <a:pt x="7599" y="2410"/>
                    </a:lnTo>
                    <a:lnTo>
                      <a:pt x="7515" y="2243"/>
                    </a:lnTo>
                    <a:lnTo>
                      <a:pt x="7431" y="2067"/>
                    </a:lnTo>
                    <a:lnTo>
                      <a:pt x="7339" y="1900"/>
                    </a:lnTo>
                    <a:lnTo>
                      <a:pt x="7231" y="1741"/>
                    </a:lnTo>
                    <a:lnTo>
                      <a:pt x="7122" y="1590"/>
                    </a:lnTo>
                    <a:lnTo>
                      <a:pt x="7005" y="1439"/>
                    </a:lnTo>
                    <a:lnTo>
                      <a:pt x="6879" y="1297"/>
                    </a:lnTo>
                    <a:lnTo>
                      <a:pt x="6754" y="1155"/>
                    </a:lnTo>
                    <a:lnTo>
                      <a:pt x="6611" y="1029"/>
                    </a:lnTo>
                    <a:lnTo>
                      <a:pt x="6469" y="904"/>
                    </a:lnTo>
                    <a:lnTo>
                      <a:pt x="6319" y="787"/>
                    </a:lnTo>
                    <a:lnTo>
                      <a:pt x="6168" y="678"/>
                    </a:lnTo>
                    <a:lnTo>
                      <a:pt x="6009" y="569"/>
                    </a:lnTo>
                    <a:lnTo>
                      <a:pt x="5842" y="477"/>
                    </a:lnTo>
                    <a:lnTo>
                      <a:pt x="5666" y="385"/>
                    </a:lnTo>
                    <a:lnTo>
                      <a:pt x="5490" y="310"/>
                    </a:lnTo>
                    <a:lnTo>
                      <a:pt x="5314" y="234"/>
                    </a:lnTo>
                    <a:lnTo>
                      <a:pt x="5130" y="176"/>
                    </a:lnTo>
                    <a:lnTo>
                      <a:pt x="4946" y="126"/>
                    </a:lnTo>
                    <a:lnTo>
                      <a:pt x="4754" y="75"/>
                    </a:lnTo>
                    <a:lnTo>
                      <a:pt x="4553" y="42"/>
                    </a:lnTo>
                    <a:lnTo>
                      <a:pt x="4360" y="17"/>
                    </a:lnTo>
                    <a:lnTo>
                      <a:pt x="4160" y="0"/>
                    </a:ln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5" name="Google Shape;1168;p30">
                <a:extLst>
                  <a:ext uri="{FF2B5EF4-FFF2-40B4-BE49-F238E27FC236}">
                    <a16:creationId xmlns:a16="http://schemas.microsoft.com/office/drawing/2014/main" id="{C59CF9AC-2AAB-F45D-4B36-41D4E5CD72C2}"/>
                  </a:ext>
                </a:extLst>
              </p:cNvPr>
              <p:cNvSpPr/>
              <p:nvPr/>
            </p:nvSpPr>
            <p:spPr>
              <a:xfrm>
                <a:off x="2392259" y="1938812"/>
                <a:ext cx="288323" cy="288342"/>
              </a:xfrm>
              <a:custGeom>
                <a:rect l="l" t="t" r="r" b="b"/>
                <a:pathLst>
                  <a:path w="7909" h="7909" extrusionOk="0">
                    <a:moveTo>
                      <a:pt x="3749" y="0"/>
                    </a:moveTo>
                    <a:lnTo>
                      <a:pt x="3548" y="17"/>
                    </a:lnTo>
                    <a:lnTo>
                      <a:pt x="3347" y="42"/>
                    </a:lnTo>
                    <a:lnTo>
                      <a:pt x="3155" y="75"/>
                    </a:lnTo>
                    <a:lnTo>
                      <a:pt x="2963" y="126"/>
                    </a:lnTo>
                    <a:lnTo>
                      <a:pt x="2778" y="176"/>
                    </a:lnTo>
                    <a:lnTo>
                      <a:pt x="2594" y="234"/>
                    </a:lnTo>
                    <a:lnTo>
                      <a:pt x="2410" y="310"/>
                    </a:lnTo>
                    <a:lnTo>
                      <a:pt x="2243" y="385"/>
                    </a:lnTo>
                    <a:lnTo>
                      <a:pt x="2067" y="477"/>
                    </a:lnTo>
                    <a:lnTo>
                      <a:pt x="1900" y="569"/>
                    </a:lnTo>
                    <a:lnTo>
                      <a:pt x="1741" y="678"/>
                    </a:lnTo>
                    <a:lnTo>
                      <a:pt x="1590" y="787"/>
                    </a:lnTo>
                    <a:lnTo>
                      <a:pt x="1440" y="904"/>
                    </a:lnTo>
                    <a:lnTo>
                      <a:pt x="1297" y="1029"/>
                    </a:lnTo>
                    <a:lnTo>
                      <a:pt x="1155" y="1155"/>
                    </a:lnTo>
                    <a:lnTo>
                      <a:pt x="1029" y="1297"/>
                    </a:lnTo>
                    <a:lnTo>
                      <a:pt x="904" y="1439"/>
                    </a:lnTo>
                    <a:lnTo>
                      <a:pt x="787" y="1590"/>
                    </a:lnTo>
                    <a:lnTo>
                      <a:pt x="678" y="1741"/>
                    </a:lnTo>
                    <a:lnTo>
                      <a:pt x="569" y="1900"/>
                    </a:lnTo>
                    <a:lnTo>
                      <a:pt x="477" y="2067"/>
                    </a:lnTo>
                    <a:lnTo>
                      <a:pt x="385" y="2243"/>
                    </a:lnTo>
                    <a:lnTo>
                      <a:pt x="310" y="2410"/>
                    </a:lnTo>
                    <a:lnTo>
                      <a:pt x="234" y="2594"/>
                    </a:lnTo>
                    <a:lnTo>
                      <a:pt x="176" y="2778"/>
                    </a:lnTo>
                    <a:lnTo>
                      <a:pt x="126" y="2962"/>
                    </a:lnTo>
                    <a:lnTo>
                      <a:pt x="75" y="3155"/>
                    </a:lnTo>
                    <a:lnTo>
                      <a:pt x="42" y="3347"/>
                    </a:lnTo>
                    <a:lnTo>
                      <a:pt x="17" y="3548"/>
                    </a:lnTo>
                    <a:lnTo>
                      <a:pt x="0" y="3749"/>
                    </a:lnTo>
                    <a:lnTo>
                      <a:pt x="0" y="3950"/>
                    </a:lnTo>
                    <a:lnTo>
                      <a:pt x="0" y="4159"/>
                    </a:lnTo>
                    <a:lnTo>
                      <a:pt x="17" y="4360"/>
                    </a:lnTo>
                    <a:lnTo>
                      <a:pt x="42" y="4552"/>
                    </a:lnTo>
                    <a:lnTo>
                      <a:pt x="75" y="4753"/>
                    </a:lnTo>
                    <a:lnTo>
                      <a:pt x="126" y="4946"/>
                    </a:lnTo>
                    <a:lnTo>
                      <a:pt x="176" y="5130"/>
                    </a:lnTo>
                    <a:lnTo>
                      <a:pt x="234" y="5314"/>
                    </a:lnTo>
                    <a:lnTo>
                      <a:pt x="310" y="5490"/>
                    </a:lnTo>
                    <a:lnTo>
                      <a:pt x="385" y="5665"/>
                    </a:lnTo>
                    <a:lnTo>
                      <a:pt x="477" y="5841"/>
                    </a:lnTo>
                    <a:lnTo>
                      <a:pt x="569" y="6008"/>
                    </a:lnTo>
                    <a:lnTo>
                      <a:pt x="678" y="6167"/>
                    </a:lnTo>
                    <a:lnTo>
                      <a:pt x="787" y="6318"/>
                    </a:lnTo>
                    <a:lnTo>
                      <a:pt x="904" y="6469"/>
                    </a:lnTo>
                    <a:lnTo>
                      <a:pt x="1029" y="6611"/>
                    </a:lnTo>
                    <a:lnTo>
                      <a:pt x="1155" y="6753"/>
                    </a:lnTo>
                    <a:lnTo>
                      <a:pt x="1297" y="6879"/>
                    </a:lnTo>
                    <a:lnTo>
                      <a:pt x="1440" y="7004"/>
                    </a:lnTo>
                    <a:lnTo>
                      <a:pt x="1590" y="7121"/>
                    </a:lnTo>
                    <a:lnTo>
                      <a:pt x="1741" y="7230"/>
                    </a:lnTo>
                    <a:lnTo>
                      <a:pt x="1900" y="7339"/>
                    </a:lnTo>
                    <a:lnTo>
                      <a:pt x="2067" y="7431"/>
                    </a:lnTo>
                    <a:lnTo>
                      <a:pt x="2243" y="7515"/>
                    </a:lnTo>
                    <a:lnTo>
                      <a:pt x="2410" y="7598"/>
                    </a:lnTo>
                    <a:lnTo>
                      <a:pt x="2594" y="7665"/>
                    </a:lnTo>
                    <a:lnTo>
                      <a:pt x="2778" y="7732"/>
                    </a:lnTo>
                    <a:lnTo>
                      <a:pt x="2963" y="7783"/>
                    </a:lnTo>
                    <a:lnTo>
                      <a:pt x="3155" y="7824"/>
                    </a:lnTo>
                    <a:lnTo>
                      <a:pt x="3347" y="7866"/>
                    </a:lnTo>
                    <a:lnTo>
                      <a:pt x="3548" y="7891"/>
                    </a:lnTo>
                    <a:lnTo>
                      <a:pt x="3749" y="7900"/>
                    </a:lnTo>
                    <a:lnTo>
                      <a:pt x="3950" y="7908"/>
                    </a:lnTo>
                    <a:lnTo>
                      <a:pt x="4159" y="7900"/>
                    </a:lnTo>
                    <a:lnTo>
                      <a:pt x="4360" y="7891"/>
                    </a:lnTo>
                    <a:lnTo>
                      <a:pt x="4552" y="7866"/>
                    </a:lnTo>
                    <a:lnTo>
                      <a:pt x="4753" y="7824"/>
                    </a:lnTo>
                    <a:lnTo>
                      <a:pt x="4946" y="7783"/>
                    </a:lnTo>
                    <a:lnTo>
                      <a:pt x="5130" y="7732"/>
                    </a:lnTo>
                    <a:lnTo>
                      <a:pt x="5314" y="7665"/>
                    </a:lnTo>
                    <a:lnTo>
                      <a:pt x="5490" y="7598"/>
                    </a:lnTo>
                    <a:lnTo>
                      <a:pt x="5665" y="7515"/>
                    </a:lnTo>
                    <a:lnTo>
                      <a:pt x="5841" y="7431"/>
                    </a:lnTo>
                    <a:lnTo>
                      <a:pt x="6009" y="7339"/>
                    </a:lnTo>
                    <a:lnTo>
                      <a:pt x="6168" y="7230"/>
                    </a:lnTo>
                    <a:lnTo>
                      <a:pt x="6318" y="7121"/>
                    </a:lnTo>
                    <a:lnTo>
                      <a:pt x="6469" y="7004"/>
                    </a:lnTo>
                    <a:lnTo>
                      <a:pt x="6611" y="6879"/>
                    </a:lnTo>
                    <a:lnTo>
                      <a:pt x="6753" y="6753"/>
                    </a:lnTo>
                    <a:lnTo>
                      <a:pt x="6879" y="6611"/>
                    </a:lnTo>
                    <a:lnTo>
                      <a:pt x="7004" y="6469"/>
                    </a:lnTo>
                    <a:lnTo>
                      <a:pt x="7122" y="6318"/>
                    </a:lnTo>
                    <a:lnTo>
                      <a:pt x="7230" y="6167"/>
                    </a:lnTo>
                    <a:lnTo>
                      <a:pt x="7339" y="6008"/>
                    </a:lnTo>
                    <a:lnTo>
                      <a:pt x="7431" y="5841"/>
                    </a:lnTo>
                    <a:lnTo>
                      <a:pt x="7515" y="5665"/>
                    </a:lnTo>
                    <a:lnTo>
                      <a:pt x="7599" y="5490"/>
                    </a:lnTo>
                    <a:lnTo>
                      <a:pt x="7665" y="5314"/>
                    </a:lnTo>
                    <a:lnTo>
                      <a:pt x="7732" y="5130"/>
                    </a:lnTo>
                    <a:lnTo>
                      <a:pt x="7783" y="4946"/>
                    </a:lnTo>
                    <a:lnTo>
                      <a:pt x="7824" y="4753"/>
                    </a:lnTo>
                    <a:lnTo>
                      <a:pt x="7866" y="4552"/>
                    </a:lnTo>
                    <a:lnTo>
                      <a:pt x="7891" y="4360"/>
                    </a:lnTo>
                    <a:lnTo>
                      <a:pt x="7900" y="4159"/>
                    </a:lnTo>
                    <a:lnTo>
                      <a:pt x="7908" y="3950"/>
                    </a:lnTo>
                    <a:lnTo>
                      <a:pt x="7900" y="3749"/>
                    </a:lnTo>
                    <a:lnTo>
                      <a:pt x="7891" y="3548"/>
                    </a:lnTo>
                    <a:lnTo>
                      <a:pt x="7866" y="3347"/>
                    </a:lnTo>
                    <a:lnTo>
                      <a:pt x="7824" y="3155"/>
                    </a:lnTo>
                    <a:lnTo>
                      <a:pt x="7783" y="2962"/>
                    </a:lnTo>
                    <a:lnTo>
                      <a:pt x="7732" y="2778"/>
                    </a:lnTo>
                    <a:lnTo>
                      <a:pt x="7665" y="2594"/>
                    </a:lnTo>
                    <a:lnTo>
                      <a:pt x="7599" y="2410"/>
                    </a:lnTo>
                    <a:lnTo>
                      <a:pt x="7515" y="2243"/>
                    </a:lnTo>
                    <a:lnTo>
                      <a:pt x="7431" y="2067"/>
                    </a:lnTo>
                    <a:lnTo>
                      <a:pt x="7339" y="1900"/>
                    </a:lnTo>
                    <a:lnTo>
                      <a:pt x="7230" y="1741"/>
                    </a:lnTo>
                    <a:lnTo>
                      <a:pt x="7122" y="1590"/>
                    </a:lnTo>
                    <a:lnTo>
                      <a:pt x="7004" y="1439"/>
                    </a:lnTo>
                    <a:lnTo>
                      <a:pt x="6879" y="1297"/>
                    </a:lnTo>
                    <a:lnTo>
                      <a:pt x="6753" y="1155"/>
                    </a:lnTo>
                    <a:lnTo>
                      <a:pt x="6611" y="1029"/>
                    </a:lnTo>
                    <a:lnTo>
                      <a:pt x="6469" y="904"/>
                    </a:lnTo>
                    <a:lnTo>
                      <a:pt x="6318" y="787"/>
                    </a:lnTo>
                    <a:lnTo>
                      <a:pt x="6168" y="678"/>
                    </a:lnTo>
                    <a:lnTo>
                      <a:pt x="6009" y="569"/>
                    </a:lnTo>
                    <a:lnTo>
                      <a:pt x="5841" y="477"/>
                    </a:lnTo>
                    <a:lnTo>
                      <a:pt x="5665" y="385"/>
                    </a:lnTo>
                    <a:lnTo>
                      <a:pt x="5490" y="310"/>
                    </a:lnTo>
                    <a:lnTo>
                      <a:pt x="5314" y="234"/>
                    </a:lnTo>
                    <a:lnTo>
                      <a:pt x="5130" y="176"/>
                    </a:lnTo>
                    <a:lnTo>
                      <a:pt x="4946" y="126"/>
                    </a:lnTo>
                    <a:lnTo>
                      <a:pt x="4753" y="75"/>
                    </a:lnTo>
                    <a:lnTo>
                      <a:pt x="4552" y="42"/>
                    </a:lnTo>
                    <a:lnTo>
                      <a:pt x="4360" y="17"/>
                    </a:lnTo>
                    <a:lnTo>
                      <a:pt x="4159" y="0"/>
                    </a:ln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6" name="Google Shape;1169;p30">
                <a:extLst>
                  <a:ext uri="{FF2B5EF4-FFF2-40B4-BE49-F238E27FC236}">
                    <a16:creationId xmlns:a16="http://schemas.microsoft.com/office/drawing/2014/main" id="{50EE1DA4-C88D-762E-9218-8BD92F1AA610}"/>
                  </a:ext>
                </a:extLst>
              </p:cNvPr>
              <p:cNvSpPr/>
              <p:nvPr/>
            </p:nvSpPr>
            <p:spPr>
              <a:xfrm>
                <a:off x="1254651" y="2011396"/>
                <a:ext cx="154387" cy="100732"/>
              </a:xfrm>
              <a:custGeom>
                <a:rect l="l" t="t" r="r" b="b"/>
                <a:pathLst>
                  <a:path w="4235" h="2763" extrusionOk="0">
                    <a:moveTo>
                      <a:pt x="1381" y="1"/>
                    </a:moveTo>
                    <a:lnTo>
                      <a:pt x="1205" y="9"/>
                    </a:lnTo>
                    <a:lnTo>
                      <a:pt x="1021" y="26"/>
                    </a:lnTo>
                    <a:lnTo>
                      <a:pt x="845" y="59"/>
                    </a:lnTo>
                    <a:lnTo>
                      <a:pt x="670" y="101"/>
                    </a:lnTo>
                    <a:lnTo>
                      <a:pt x="494" y="151"/>
                    </a:lnTo>
                    <a:lnTo>
                      <a:pt x="326" y="210"/>
                    </a:lnTo>
                    <a:lnTo>
                      <a:pt x="159" y="285"/>
                    </a:lnTo>
                    <a:lnTo>
                      <a:pt x="0" y="369"/>
                    </a:lnTo>
                    <a:lnTo>
                      <a:pt x="352" y="411"/>
                    </a:lnTo>
                    <a:lnTo>
                      <a:pt x="686" y="453"/>
                    </a:lnTo>
                    <a:lnTo>
                      <a:pt x="1021" y="511"/>
                    </a:lnTo>
                    <a:lnTo>
                      <a:pt x="1339" y="570"/>
                    </a:lnTo>
                    <a:lnTo>
                      <a:pt x="1640" y="645"/>
                    </a:lnTo>
                    <a:lnTo>
                      <a:pt x="1941" y="737"/>
                    </a:lnTo>
                    <a:lnTo>
                      <a:pt x="2084" y="787"/>
                    </a:lnTo>
                    <a:lnTo>
                      <a:pt x="2226" y="838"/>
                    </a:lnTo>
                    <a:lnTo>
                      <a:pt x="2368" y="904"/>
                    </a:lnTo>
                    <a:lnTo>
                      <a:pt x="2502" y="963"/>
                    </a:lnTo>
                    <a:lnTo>
                      <a:pt x="2636" y="1030"/>
                    </a:lnTo>
                    <a:lnTo>
                      <a:pt x="2762" y="1105"/>
                    </a:lnTo>
                    <a:lnTo>
                      <a:pt x="2887" y="1189"/>
                    </a:lnTo>
                    <a:lnTo>
                      <a:pt x="3004" y="1273"/>
                    </a:lnTo>
                    <a:lnTo>
                      <a:pt x="3121" y="1373"/>
                    </a:lnTo>
                    <a:lnTo>
                      <a:pt x="3239" y="1474"/>
                    </a:lnTo>
                    <a:lnTo>
                      <a:pt x="3347" y="1574"/>
                    </a:lnTo>
                    <a:lnTo>
                      <a:pt x="3448" y="1691"/>
                    </a:lnTo>
                    <a:lnTo>
                      <a:pt x="3557" y="1800"/>
                    </a:lnTo>
                    <a:lnTo>
                      <a:pt x="3657" y="1925"/>
                    </a:lnTo>
                    <a:lnTo>
                      <a:pt x="3757" y="2051"/>
                    </a:lnTo>
                    <a:lnTo>
                      <a:pt x="3849" y="2185"/>
                    </a:lnTo>
                    <a:lnTo>
                      <a:pt x="4034" y="2469"/>
                    </a:lnTo>
                    <a:lnTo>
                      <a:pt x="4234" y="2762"/>
                    </a:lnTo>
                    <a:lnTo>
                      <a:pt x="4234" y="2578"/>
                    </a:lnTo>
                    <a:lnTo>
                      <a:pt x="4226" y="2402"/>
                    </a:lnTo>
                    <a:lnTo>
                      <a:pt x="4209" y="2227"/>
                    </a:lnTo>
                    <a:lnTo>
                      <a:pt x="4184" y="2043"/>
                    </a:lnTo>
                    <a:lnTo>
                      <a:pt x="4134" y="1867"/>
                    </a:lnTo>
                    <a:lnTo>
                      <a:pt x="4075" y="1691"/>
                    </a:lnTo>
                    <a:lnTo>
                      <a:pt x="4008" y="1524"/>
                    </a:lnTo>
                    <a:lnTo>
                      <a:pt x="3916" y="1356"/>
                    </a:lnTo>
                    <a:lnTo>
                      <a:pt x="3875" y="1273"/>
                    </a:lnTo>
                    <a:lnTo>
                      <a:pt x="3824" y="1189"/>
                    </a:lnTo>
                    <a:lnTo>
                      <a:pt x="3774" y="1114"/>
                    </a:lnTo>
                    <a:lnTo>
                      <a:pt x="3716" y="1038"/>
                    </a:lnTo>
                    <a:lnTo>
                      <a:pt x="3590" y="896"/>
                    </a:lnTo>
                    <a:lnTo>
                      <a:pt x="3464" y="745"/>
                    </a:lnTo>
                    <a:lnTo>
                      <a:pt x="3314" y="628"/>
                    </a:lnTo>
                    <a:lnTo>
                      <a:pt x="3163" y="511"/>
                    </a:lnTo>
                    <a:lnTo>
                      <a:pt x="3004" y="402"/>
                    </a:lnTo>
                    <a:lnTo>
                      <a:pt x="2829" y="310"/>
                    </a:lnTo>
                    <a:lnTo>
                      <a:pt x="2661" y="235"/>
                    </a:lnTo>
                    <a:lnTo>
                      <a:pt x="2477" y="168"/>
                    </a:lnTo>
                    <a:lnTo>
                      <a:pt x="2301" y="110"/>
                    </a:lnTo>
                    <a:lnTo>
                      <a:pt x="2117" y="68"/>
                    </a:lnTo>
                    <a:lnTo>
                      <a:pt x="1933" y="34"/>
                    </a:lnTo>
                    <a:lnTo>
                      <a:pt x="1749" y="9"/>
                    </a:lnTo>
                    <a:lnTo>
                      <a:pt x="1565" y="1"/>
                    </a:lnTo>
                    <a:close/>
                  </a:path>
                </a:pathLst>
              </a:custGeom>
              <a:solidFill>
                <a:srgbClr val="E3C4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7" name="Google Shape;1170;p30">
                <a:extLst>
                  <a:ext uri="{FF2B5EF4-FFF2-40B4-BE49-F238E27FC236}">
                    <a16:creationId xmlns:a16="http://schemas.microsoft.com/office/drawing/2014/main" id="{878E7A98-CAD7-5EC9-1397-8ECFD53333A7}"/>
                  </a:ext>
                </a:extLst>
              </p:cNvPr>
              <p:cNvSpPr/>
              <p:nvPr/>
            </p:nvSpPr>
            <p:spPr>
              <a:xfrm>
                <a:off x="1306819" y="2041618"/>
                <a:ext cx="59823" cy="133033"/>
              </a:xfrm>
              <a:custGeom>
                <a:rect l="l" t="t" r="r" b="b"/>
                <a:pathLst>
                  <a:path w="1641" h="3648" extrusionOk="0">
                    <a:moveTo>
                      <a:pt x="1640" y="0"/>
                    </a:moveTo>
                    <a:lnTo>
                      <a:pt x="1498" y="25"/>
                    </a:lnTo>
                    <a:lnTo>
                      <a:pt x="1347" y="59"/>
                    </a:lnTo>
                    <a:lnTo>
                      <a:pt x="1213" y="101"/>
                    </a:lnTo>
                    <a:lnTo>
                      <a:pt x="1071" y="159"/>
                    </a:lnTo>
                    <a:lnTo>
                      <a:pt x="937" y="226"/>
                    </a:lnTo>
                    <a:lnTo>
                      <a:pt x="803" y="301"/>
                    </a:lnTo>
                    <a:lnTo>
                      <a:pt x="686" y="393"/>
                    </a:lnTo>
                    <a:lnTo>
                      <a:pt x="569" y="494"/>
                    </a:lnTo>
                    <a:lnTo>
                      <a:pt x="452" y="603"/>
                    </a:lnTo>
                    <a:lnTo>
                      <a:pt x="343" y="728"/>
                    </a:lnTo>
                    <a:lnTo>
                      <a:pt x="251" y="862"/>
                    </a:lnTo>
                    <a:lnTo>
                      <a:pt x="176" y="1004"/>
                    </a:lnTo>
                    <a:lnTo>
                      <a:pt x="109" y="1155"/>
                    </a:lnTo>
                    <a:lnTo>
                      <a:pt x="59" y="1314"/>
                    </a:lnTo>
                    <a:lnTo>
                      <a:pt x="25" y="1481"/>
                    </a:lnTo>
                    <a:lnTo>
                      <a:pt x="8" y="1640"/>
                    </a:lnTo>
                    <a:lnTo>
                      <a:pt x="0" y="1808"/>
                    </a:lnTo>
                    <a:lnTo>
                      <a:pt x="17" y="1967"/>
                    </a:lnTo>
                    <a:lnTo>
                      <a:pt x="42" y="2126"/>
                    </a:lnTo>
                    <a:lnTo>
                      <a:pt x="75" y="2285"/>
                    </a:lnTo>
                    <a:lnTo>
                      <a:pt x="126" y="2435"/>
                    </a:lnTo>
                    <a:lnTo>
                      <a:pt x="176" y="2578"/>
                    </a:lnTo>
                    <a:lnTo>
                      <a:pt x="251" y="2720"/>
                    </a:lnTo>
                    <a:lnTo>
                      <a:pt x="326" y="2845"/>
                    </a:lnTo>
                    <a:lnTo>
                      <a:pt x="410" y="2971"/>
                    </a:lnTo>
                    <a:lnTo>
                      <a:pt x="494" y="3088"/>
                    </a:lnTo>
                    <a:lnTo>
                      <a:pt x="594" y="3205"/>
                    </a:lnTo>
                    <a:lnTo>
                      <a:pt x="695" y="3314"/>
                    </a:lnTo>
                    <a:lnTo>
                      <a:pt x="803" y="3406"/>
                    </a:lnTo>
                    <a:lnTo>
                      <a:pt x="921" y="3498"/>
                    </a:lnTo>
                    <a:lnTo>
                      <a:pt x="1046" y="3573"/>
                    </a:lnTo>
                    <a:lnTo>
                      <a:pt x="1180" y="3649"/>
                    </a:lnTo>
                    <a:lnTo>
                      <a:pt x="996" y="3113"/>
                    </a:lnTo>
                    <a:lnTo>
                      <a:pt x="921" y="2862"/>
                    </a:lnTo>
                    <a:lnTo>
                      <a:pt x="845" y="2611"/>
                    </a:lnTo>
                    <a:lnTo>
                      <a:pt x="795" y="2377"/>
                    </a:lnTo>
                    <a:lnTo>
                      <a:pt x="753" y="2142"/>
                    </a:lnTo>
                    <a:lnTo>
                      <a:pt x="736" y="2025"/>
                    </a:lnTo>
                    <a:lnTo>
                      <a:pt x="736" y="1917"/>
                    </a:lnTo>
                    <a:lnTo>
                      <a:pt x="736" y="1808"/>
                    </a:lnTo>
                    <a:lnTo>
                      <a:pt x="736" y="1691"/>
                    </a:lnTo>
                    <a:lnTo>
                      <a:pt x="745" y="1590"/>
                    </a:lnTo>
                    <a:lnTo>
                      <a:pt x="762" y="1481"/>
                    </a:lnTo>
                    <a:lnTo>
                      <a:pt x="787" y="1381"/>
                    </a:lnTo>
                    <a:lnTo>
                      <a:pt x="812" y="1272"/>
                    </a:lnTo>
                    <a:lnTo>
                      <a:pt x="854" y="1172"/>
                    </a:lnTo>
                    <a:lnTo>
                      <a:pt x="895" y="1063"/>
                    </a:lnTo>
                    <a:lnTo>
                      <a:pt x="946" y="963"/>
                    </a:lnTo>
                    <a:lnTo>
                      <a:pt x="1004" y="862"/>
                    </a:lnTo>
                    <a:lnTo>
                      <a:pt x="1071" y="753"/>
                    </a:lnTo>
                    <a:lnTo>
                      <a:pt x="1138" y="653"/>
                    </a:lnTo>
                    <a:lnTo>
                      <a:pt x="1289" y="444"/>
                    </a:lnTo>
                    <a:lnTo>
                      <a:pt x="1464" y="226"/>
                    </a:lnTo>
                    <a:lnTo>
                      <a:pt x="1640" y="0"/>
                    </a:lnTo>
                    <a:close/>
                  </a:path>
                </a:pathLst>
              </a:custGeom>
              <a:solidFill>
                <a:srgbClr val="E3C4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8" name="Google Shape;1171;p30">
                <a:extLst>
                  <a:ext uri="{FF2B5EF4-FFF2-40B4-BE49-F238E27FC236}">
                    <a16:creationId xmlns:a16="http://schemas.microsoft.com/office/drawing/2014/main" id="{1D377BA0-BDC7-A2A3-4D7F-A85995A399CF}"/>
                  </a:ext>
                </a:extLst>
              </p:cNvPr>
              <p:cNvSpPr/>
              <p:nvPr/>
            </p:nvSpPr>
            <p:spPr>
              <a:xfrm>
                <a:off x="2466082" y="2011396"/>
                <a:ext cx="154095" cy="100732"/>
              </a:xfrm>
              <a:custGeom>
                <a:rect l="l" t="t" r="r" b="b"/>
                <a:pathLst>
                  <a:path w="4227" h="2763" extrusionOk="0">
                    <a:moveTo>
                      <a:pt x="2670" y="1"/>
                    </a:moveTo>
                    <a:lnTo>
                      <a:pt x="2486" y="9"/>
                    </a:lnTo>
                    <a:lnTo>
                      <a:pt x="2302" y="34"/>
                    </a:lnTo>
                    <a:lnTo>
                      <a:pt x="2117" y="68"/>
                    </a:lnTo>
                    <a:lnTo>
                      <a:pt x="1933" y="110"/>
                    </a:lnTo>
                    <a:lnTo>
                      <a:pt x="1749" y="168"/>
                    </a:lnTo>
                    <a:lnTo>
                      <a:pt x="1574" y="235"/>
                    </a:lnTo>
                    <a:lnTo>
                      <a:pt x="1398" y="310"/>
                    </a:lnTo>
                    <a:lnTo>
                      <a:pt x="1230" y="402"/>
                    </a:lnTo>
                    <a:lnTo>
                      <a:pt x="1071" y="511"/>
                    </a:lnTo>
                    <a:lnTo>
                      <a:pt x="921" y="628"/>
                    </a:lnTo>
                    <a:lnTo>
                      <a:pt x="770" y="745"/>
                    </a:lnTo>
                    <a:lnTo>
                      <a:pt x="645" y="896"/>
                    </a:lnTo>
                    <a:lnTo>
                      <a:pt x="519" y="1038"/>
                    </a:lnTo>
                    <a:lnTo>
                      <a:pt x="461" y="1114"/>
                    </a:lnTo>
                    <a:lnTo>
                      <a:pt x="410" y="1189"/>
                    </a:lnTo>
                    <a:lnTo>
                      <a:pt x="360" y="1273"/>
                    </a:lnTo>
                    <a:lnTo>
                      <a:pt x="318" y="1356"/>
                    </a:lnTo>
                    <a:lnTo>
                      <a:pt x="226" y="1524"/>
                    </a:lnTo>
                    <a:lnTo>
                      <a:pt x="159" y="1691"/>
                    </a:lnTo>
                    <a:lnTo>
                      <a:pt x="101" y="1867"/>
                    </a:lnTo>
                    <a:lnTo>
                      <a:pt x="51" y="2043"/>
                    </a:lnTo>
                    <a:lnTo>
                      <a:pt x="25" y="2227"/>
                    </a:lnTo>
                    <a:lnTo>
                      <a:pt x="0" y="2402"/>
                    </a:lnTo>
                    <a:lnTo>
                      <a:pt x="0" y="2578"/>
                    </a:lnTo>
                    <a:lnTo>
                      <a:pt x="0" y="2762"/>
                    </a:lnTo>
                    <a:lnTo>
                      <a:pt x="201" y="2469"/>
                    </a:lnTo>
                    <a:lnTo>
                      <a:pt x="385" y="2185"/>
                    </a:lnTo>
                    <a:lnTo>
                      <a:pt x="477" y="2051"/>
                    </a:lnTo>
                    <a:lnTo>
                      <a:pt x="578" y="1925"/>
                    </a:lnTo>
                    <a:lnTo>
                      <a:pt x="678" y="1800"/>
                    </a:lnTo>
                    <a:lnTo>
                      <a:pt x="787" y="1691"/>
                    </a:lnTo>
                    <a:lnTo>
                      <a:pt x="887" y="1574"/>
                    </a:lnTo>
                    <a:lnTo>
                      <a:pt x="996" y="1474"/>
                    </a:lnTo>
                    <a:lnTo>
                      <a:pt x="1113" y="1373"/>
                    </a:lnTo>
                    <a:lnTo>
                      <a:pt x="1230" y="1273"/>
                    </a:lnTo>
                    <a:lnTo>
                      <a:pt x="1348" y="1189"/>
                    </a:lnTo>
                    <a:lnTo>
                      <a:pt x="1473" y="1105"/>
                    </a:lnTo>
                    <a:lnTo>
                      <a:pt x="1599" y="1030"/>
                    </a:lnTo>
                    <a:lnTo>
                      <a:pt x="1733" y="963"/>
                    </a:lnTo>
                    <a:lnTo>
                      <a:pt x="1866" y="904"/>
                    </a:lnTo>
                    <a:lnTo>
                      <a:pt x="2009" y="838"/>
                    </a:lnTo>
                    <a:lnTo>
                      <a:pt x="2151" y="787"/>
                    </a:lnTo>
                    <a:lnTo>
                      <a:pt x="2293" y="737"/>
                    </a:lnTo>
                    <a:lnTo>
                      <a:pt x="2586" y="645"/>
                    </a:lnTo>
                    <a:lnTo>
                      <a:pt x="2896" y="570"/>
                    </a:lnTo>
                    <a:lnTo>
                      <a:pt x="3214" y="511"/>
                    </a:lnTo>
                    <a:lnTo>
                      <a:pt x="3548" y="453"/>
                    </a:lnTo>
                    <a:lnTo>
                      <a:pt x="3883" y="411"/>
                    </a:lnTo>
                    <a:lnTo>
                      <a:pt x="4226" y="369"/>
                    </a:lnTo>
                    <a:lnTo>
                      <a:pt x="4076" y="285"/>
                    </a:lnTo>
                    <a:lnTo>
                      <a:pt x="3908" y="210"/>
                    </a:lnTo>
                    <a:lnTo>
                      <a:pt x="3741" y="151"/>
                    </a:lnTo>
                    <a:lnTo>
                      <a:pt x="3565" y="101"/>
                    </a:lnTo>
                    <a:lnTo>
                      <a:pt x="3389" y="59"/>
                    </a:lnTo>
                    <a:lnTo>
                      <a:pt x="3214" y="26"/>
                    </a:lnTo>
                    <a:lnTo>
                      <a:pt x="3030" y="9"/>
                    </a:lnTo>
                    <a:lnTo>
                      <a:pt x="2854" y="1"/>
                    </a:lnTo>
                    <a:close/>
                  </a:path>
                </a:pathLst>
              </a:custGeom>
              <a:solidFill>
                <a:srgbClr val="E3C4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9" name="Google Shape;1172;p30">
                <a:extLst>
                  <a:ext uri="{FF2B5EF4-FFF2-40B4-BE49-F238E27FC236}">
                    <a16:creationId xmlns:a16="http://schemas.microsoft.com/office/drawing/2014/main" id="{E8184EC7-8488-9A23-BD7B-F4E15D75DB5A}"/>
                  </a:ext>
                </a:extLst>
              </p:cNvPr>
              <p:cNvSpPr/>
              <p:nvPr/>
            </p:nvSpPr>
            <p:spPr>
              <a:xfrm>
                <a:off x="2508480" y="2041618"/>
                <a:ext cx="59823" cy="133033"/>
              </a:xfrm>
              <a:custGeom>
                <a:rect l="l" t="t" r="r" b="b"/>
                <a:pathLst>
                  <a:path w="1641" h="3648" extrusionOk="0">
                    <a:moveTo>
                      <a:pt x="0" y="0"/>
                    </a:moveTo>
                    <a:lnTo>
                      <a:pt x="176" y="226"/>
                    </a:lnTo>
                    <a:lnTo>
                      <a:pt x="344" y="444"/>
                    </a:lnTo>
                    <a:lnTo>
                      <a:pt x="503" y="653"/>
                    </a:lnTo>
                    <a:lnTo>
                      <a:pt x="570" y="753"/>
                    </a:lnTo>
                    <a:lnTo>
                      <a:pt x="636" y="862"/>
                    </a:lnTo>
                    <a:lnTo>
                      <a:pt x="695" y="963"/>
                    </a:lnTo>
                    <a:lnTo>
                      <a:pt x="745" y="1063"/>
                    </a:lnTo>
                    <a:lnTo>
                      <a:pt x="787" y="1172"/>
                    </a:lnTo>
                    <a:lnTo>
                      <a:pt x="829" y="1272"/>
                    </a:lnTo>
                    <a:lnTo>
                      <a:pt x="854" y="1381"/>
                    </a:lnTo>
                    <a:lnTo>
                      <a:pt x="879" y="1481"/>
                    </a:lnTo>
                    <a:lnTo>
                      <a:pt x="896" y="1590"/>
                    </a:lnTo>
                    <a:lnTo>
                      <a:pt x="904" y="1691"/>
                    </a:lnTo>
                    <a:lnTo>
                      <a:pt x="904" y="1808"/>
                    </a:lnTo>
                    <a:lnTo>
                      <a:pt x="904" y="1917"/>
                    </a:lnTo>
                    <a:lnTo>
                      <a:pt x="896" y="2025"/>
                    </a:lnTo>
                    <a:lnTo>
                      <a:pt x="888" y="2142"/>
                    </a:lnTo>
                    <a:lnTo>
                      <a:pt x="846" y="2377"/>
                    </a:lnTo>
                    <a:lnTo>
                      <a:pt x="795" y="2611"/>
                    </a:lnTo>
                    <a:lnTo>
                      <a:pt x="720" y="2862"/>
                    </a:lnTo>
                    <a:lnTo>
                      <a:pt x="645" y="3113"/>
                    </a:lnTo>
                    <a:lnTo>
                      <a:pt x="461" y="3649"/>
                    </a:lnTo>
                    <a:lnTo>
                      <a:pt x="595" y="3573"/>
                    </a:lnTo>
                    <a:lnTo>
                      <a:pt x="712" y="3498"/>
                    </a:lnTo>
                    <a:lnTo>
                      <a:pt x="829" y="3406"/>
                    </a:lnTo>
                    <a:lnTo>
                      <a:pt x="946" y="3314"/>
                    </a:lnTo>
                    <a:lnTo>
                      <a:pt x="1047" y="3205"/>
                    </a:lnTo>
                    <a:lnTo>
                      <a:pt x="1147" y="3088"/>
                    </a:lnTo>
                    <a:lnTo>
                      <a:pt x="1231" y="2971"/>
                    </a:lnTo>
                    <a:lnTo>
                      <a:pt x="1314" y="2845"/>
                    </a:lnTo>
                    <a:lnTo>
                      <a:pt x="1390" y="2720"/>
                    </a:lnTo>
                    <a:lnTo>
                      <a:pt x="1457" y="2578"/>
                    </a:lnTo>
                    <a:lnTo>
                      <a:pt x="1515" y="2435"/>
                    </a:lnTo>
                    <a:lnTo>
                      <a:pt x="1565" y="2285"/>
                    </a:lnTo>
                    <a:lnTo>
                      <a:pt x="1599" y="2126"/>
                    </a:lnTo>
                    <a:lnTo>
                      <a:pt x="1624" y="1967"/>
                    </a:lnTo>
                    <a:lnTo>
                      <a:pt x="1641" y="1808"/>
                    </a:lnTo>
                    <a:lnTo>
                      <a:pt x="1632" y="1640"/>
                    </a:lnTo>
                    <a:lnTo>
                      <a:pt x="1616" y="1481"/>
                    </a:lnTo>
                    <a:lnTo>
                      <a:pt x="1582" y="1314"/>
                    </a:lnTo>
                    <a:lnTo>
                      <a:pt x="1532" y="1155"/>
                    </a:lnTo>
                    <a:lnTo>
                      <a:pt x="1465" y="1004"/>
                    </a:lnTo>
                    <a:lnTo>
                      <a:pt x="1390" y="862"/>
                    </a:lnTo>
                    <a:lnTo>
                      <a:pt x="1298" y="728"/>
                    </a:lnTo>
                    <a:lnTo>
                      <a:pt x="1189" y="603"/>
                    </a:lnTo>
                    <a:lnTo>
                      <a:pt x="1072" y="494"/>
                    </a:lnTo>
                    <a:lnTo>
                      <a:pt x="954" y="393"/>
                    </a:lnTo>
                    <a:lnTo>
                      <a:pt x="829" y="301"/>
                    </a:lnTo>
                    <a:lnTo>
                      <a:pt x="703" y="226"/>
                    </a:lnTo>
                    <a:lnTo>
                      <a:pt x="570" y="159"/>
                    </a:lnTo>
                    <a:lnTo>
                      <a:pt x="427" y="101"/>
                    </a:lnTo>
                    <a:lnTo>
                      <a:pt x="285" y="59"/>
                    </a:lnTo>
                    <a:lnTo>
                      <a:pt x="143" y="25"/>
                    </a:lnTo>
                    <a:lnTo>
                      <a:pt x="0" y="0"/>
                    </a:lnTo>
                    <a:close/>
                  </a:path>
                </a:pathLst>
              </a:custGeom>
              <a:solidFill>
                <a:srgbClr val="E3C4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0" name="Google Shape;1173;p30">
                <a:extLst>
                  <a:ext uri="{FF2B5EF4-FFF2-40B4-BE49-F238E27FC236}">
                    <a16:creationId xmlns:a16="http://schemas.microsoft.com/office/drawing/2014/main" id="{33B89B9B-653D-D7C9-D2E7-D10DBABDFD95}"/>
                  </a:ext>
                </a:extLst>
              </p:cNvPr>
              <p:cNvSpPr/>
              <p:nvPr/>
            </p:nvSpPr>
            <p:spPr>
              <a:xfrm>
                <a:off x="1861132" y="2070272"/>
                <a:ext cx="152856" cy="54650"/>
              </a:xfrm>
              <a:custGeom>
                <a:rect l="l" t="t" r="r" b="b"/>
                <a:pathLst>
                  <a:path w="4193" h="1499" extrusionOk="0">
                    <a:moveTo>
                      <a:pt x="2234" y="1"/>
                    </a:moveTo>
                    <a:lnTo>
                      <a:pt x="2084" y="9"/>
                    </a:lnTo>
                    <a:lnTo>
                      <a:pt x="1942" y="26"/>
                    </a:lnTo>
                    <a:lnTo>
                      <a:pt x="1799" y="43"/>
                    </a:lnTo>
                    <a:lnTo>
                      <a:pt x="1657" y="68"/>
                    </a:lnTo>
                    <a:lnTo>
                      <a:pt x="1523" y="101"/>
                    </a:lnTo>
                    <a:lnTo>
                      <a:pt x="1381" y="135"/>
                    </a:lnTo>
                    <a:lnTo>
                      <a:pt x="1247" y="177"/>
                    </a:lnTo>
                    <a:lnTo>
                      <a:pt x="1121" y="227"/>
                    </a:lnTo>
                    <a:lnTo>
                      <a:pt x="996" y="285"/>
                    </a:lnTo>
                    <a:lnTo>
                      <a:pt x="870" y="352"/>
                    </a:lnTo>
                    <a:lnTo>
                      <a:pt x="745" y="419"/>
                    </a:lnTo>
                    <a:lnTo>
                      <a:pt x="636" y="486"/>
                    </a:lnTo>
                    <a:lnTo>
                      <a:pt x="519" y="561"/>
                    </a:lnTo>
                    <a:lnTo>
                      <a:pt x="410" y="637"/>
                    </a:lnTo>
                    <a:lnTo>
                      <a:pt x="301" y="729"/>
                    </a:lnTo>
                    <a:lnTo>
                      <a:pt x="201" y="821"/>
                    </a:lnTo>
                    <a:lnTo>
                      <a:pt x="101" y="921"/>
                    </a:lnTo>
                    <a:lnTo>
                      <a:pt x="67" y="963"/>
                    </a:lnTo>
                    <a:lnTo>
                      <a:pt x="42" y="1005"/>
                    </a:lnTo>
                    <a:lnTo>
                      <a:pt x="25" y="1047"/>
                    </a:lnTo>
                    <a:lnTo>
                      <a:pt x="8" y="1097"/>
                    </a:lnTo>
                    <a:lnTo>
                      <a:pt x="0" y="1139"/>
                    </a:lnTo>
                    <a:lnTo>
                      <a:pt x="0" y="1189"/>
                    </a:lnTo>
                    <a:lnTo>
                      <a:pt x="8" y="1239"/>
                    </a:lnTo>
                    <a:lnTo>
                      <a:pt x="25" y="1290"/>
                    </a:lnTo>
                    <a:lnTo>
                      <a:pt x="59" y="1348"/>
                    </a:lnTo>
                    <a:lnTo>
                      <a:pt x="109" y="1407"/>
                    </a:lnTo>
                    <a:lnTo>
                      <a:pt x="159" y="1440"/>
                    </a:lnTo>
                    <a:lnTo>
                      <a:pt x="218" y="1474"/>
                    </a:lnTo>
                    <a:lnTo>
                      <a:pt x="276" y="1490"/>
                    </a:lnTo>
                    <a:lnTo>
                      <a:pt x="343" y="1499"/>
                    </a:lnTo>
                    <a:lnTo>
                      <a:pt x="410" y="1490"/>
                    </a:lnTo>
                    <a:lnTo>
                      <a:pt x="477" y="1474"/>
                    </a:lnTo>
                    <a:lnTo>
                      <a:pt x="519" y="1457"/>
                    </a:lnTo>
                    <a:lnTo>
                      <a:pt x="921" y="1298"/>
                    </a:lnTo>
                    <a:lnTo>
                      <a:pt x="1130" y="1223"/>
                    </a:lnTo>
                    <a:lnTo>
                      <a:pt x="1331" y="1156"/>
                    </a:lnTo>
                    <a:lnTo>
                      <a:pt x="1531" y="1105"/>
                    </a:lnTo>
                    <a:lnTo>
                      <a:pt x="1732" y="1064"/>
                    </a:lnTo>
                    <a:lnTo>
                      <a:pt x="1933" y="1030"/>
                    </a:lnTo>
                    <a:lnTo>
                      <a:pt x="2034" y="1022"/>
                    </a:lnTo>
                    <a:lnTo>
                      <a:pt x="2326" y="1022"/>
                    </a:lnTo>
                    <a:lnTo>
                      <a:pt x="2519" y="1038"/>
                    </a:lnTo>
                    <a:lnTo>
                      <a:pt x="2703" y="1064"/>
                    </a:lnTo>
                    <a:lnTo>
                      <a:pt x="2895" y="1114"/>
                    </a:lnTo>
                    <a:lnTo>
                      <a:pt x="2988" y="1139"/>
                    </a:lnTo>
                    <a:lnTo>
                      <a:pt x="3080" y="1172"/>
                    </a:lnTo>
                    <a:lnTo>
                      <a:pt x="3264" y="1248"/>
                    </a:lnTo>
                    <a:lnTo>
                      <a:pt x="3649" y="1440"/>
                    </a:lnTo>
                    <a:lnTo>
                      <a:pt x="3699" y="1465"/>
                    </a:lnTo>
                    <a:lnTo>
                      <a:pt x="3741" y="1482"/>
                    </a:lnTo>
                    <a:lnTo>
                      <a:pt x="3791" y="1490"/>
                    </a:lnTo>
                    <a:lnTo>
                      <a:pt x="3833" y="1499"/>
                    </a:lnTo>
                    <a:lnTo>
                      <a:pt x="3883" y="1490"/>
                    </a:lnTo>
                    <a:lnTo>
                      <a:pt x="3933" y="1482"/>
                    </a:lnTo>
                    <a:lnTo>
                      <a:pt x="3975" y="1474"/>
                    </a:lnTo>
                    <a:lnTo>
                      <a:pt x="4017" y="1449"/>
                    </a:lnTo>
                    <a:lnTo>
                      <a:pt x="4059" y="1423"/>
                    </a:lnTo>
                    <a:lnTo>
                      <a:pt x="4109" y="1373"/>
                    </a:lnTo>
                    <a:lnTo>
                      <a:pt x="4151" y="1315"/>
                    </a:lnTo>
                    <a:lnTo>
                      <a:pt x="4176" y="1256"/>
                    </a:lnTo>
                    <a:lnTo>
                      <a:pt x="4184" y="1189"/>
                    </a:lnTo>
                    <a:lnTo>
                      <a:pt x="4193" y="1131"/>
                    </a:lnTo>
                    <a:lnTo>
                      <a:pt x="4176" y="1064"/>
                    </a:lnTo>
                    <a:lnTo>
                      <a:pt x="4151" y="997"/>
                    </a:lnTo>
                    <a:lnTo>
                      <a:pt x="4117" y="938"/>
                    </a:lnTo>
                    <a:lnTo>
                      <a:pt x="4025" y="838"/>
                    </a:lnTo>
                    <a:lnTo>
                      <a:pt x="3933" y="729"/>
                    </a:lnTo>
                    <a:lnTo>
                      <a:pt x="3833" y="628"/>
                    </a:lnTo>
                    <a:lnTo>
                      <a:pt x="3724" y="536"/>
                    </a:lnTo>
                    <a:lnTo>
                      <a:pt x="3615" y="444"/>
                    </a:lnTo>
                    <a:lnTo>
                      <a:pt x="3498" y="369"/>
                    </a:lnTo>
                    <a:lnTo>
                      <a:pt x="3372" y="294"/>
                    </a:lnTo>
                    <a:lnTo>
                      <a:pt x="3239" y="227"/>
                    </a:lnTo>
                    <a:lnTo>
                      <a:pt x="3105" y="168"/>
                    </a:lnTo>
                    <a:lnTo>
                      <a:pt x="2962" y="118"/>
                    </a:lnTo>
                    <a:lnTo>
                      <a:pt x="2820" y="76"/>
                    </a:lnTo>
                    <a:lnTo>
                      <a:pt x="2678" y="43"/>
                    </a:lnTo>
                    <a:lnTo>
                      <a:pt x="2527" y="18"/>
                    </a:lnTo>
                    <a:lnTo>
                      <a:pt x="2377" y="9"/>
                    </a:lnTo>
                    <a:lnTo>
                      <a:pt x="2234" y="1"/>
                    </a:lnTo>
                    <a:close/>
                  </a:path>
                </a:pathLst>
              </a:custGeom>
              <a:solidFill>
                <a:srgbClr val="E3C4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1" name="Google Shape;1174;p30">
                <a:extLst>
                  <a:ext uri="{FF2B5EF4-FFF2-40B4-BE49-F238E27FC236}">
                    <a16:creationId xmlns:a16="http://schemas.microsoft.com/office/drawing/2014/main" id="{0498ECD2-A215-9152-26FD-F022E72658FB}"/>
                  </a:ext>
                </a:extLst>
              </p:cNvPr>
              <p:cNvSpPr/>
              <p:nvPr/>
            </p:nvSpPr>
            <p:spPr>
              <a:xfrm>
                <a:off x="1481006" y="2097140"/>
                <a:ext cx="244394" cy="244411"/>
              </a:xfrm>
              <a:custGeom>
                <a:rect l="l" t="t" r="r" b="b"/>
                <a:pathLst>
                  <a:path w="6704" h="6704" extrusionOk="0">
                    <a:moveTo>
                      <a:pt x="3356" y="0"/>
                    </a:moveTo>
                    <a:lnTo>
                      <a:pt x="3180" y="9"/>
                    </a:lnTo>
                    <a:lnTo>
                      <a:pt x="3013" y="17"/>
                    </a:lnTo>
                    <a:lnTo>
                      <a:pt x="2845" y="42"/>
                    </a:lnTo>
                    <a:lnTo>
                      <a:pt x="2678" y="67"/>
                    </a:lnTo>
                    <a:lnTo>
                      <a:pt x="2519" y="109"/>
                    </a:lnTo>
                    <a:lnTo>
                      <a:pt x="2360" y="151"/>
                    </a:lnTo>
                    <a:lnTo>
                      <a:pt x="2201" y="209"/>
                    </a:lnTo>
                    <a:lnTo>
                      <a:pt x="2050" y="268"/>
                    </a:lnTo>
                    <a:lnTo>
                      <a:pt x="1900" y="335"/>
                    </a:lnTo>
                    <a:lnTo>
                      <a:pt x="1758" y="410"/>
                    </a:lnTo>
                    <a:lnTo>
                      <a:pt x="1615" y="486"/>
                    </a:lnTo>
                    <a:lnTo>
                      <a:pt x="1481" y="578"/>
                    </a:lnTo>
                    <a:lnTo>
                      <a:pt x="1348" y="670"/>
                    </a:lnTo>
                    <a:lnTo>
                      <a:pt x="1222" y="770"/>
                    </a:lnTo>
                    <a:lnTo>
                      <a:pt x="1105" y="871"/>
                    </a:lnTo>
                    <a:lnTo>
                      <a:pt x="988" y="988"/>
                    </a:lnTo>
                    <a:lnTo>
                      <a:pt x="871" y="1105"/>
                    </a:lnTo>
                    <a:lnTo>
                      <a:pt x="770" y="1222"/>
                    </a:lnTo>
                    <a:lnTo>
                      <a:pt x="670" y="1348"/>
                    </a:lnTo>
                    <a:lnTo>
                      <a:pt x="578" y="1481"/>
                    </a:lnTo>
                    <a:lnTo>
                      <a:pt x="486" y="1615"/>
                    </a:lnTo>
                    <a:lnTo>
                      <a:pt x="410" y="1758"/>
                    </a:lnTo>
                    <a:lnTo>
                      <a:pt x="335" y="1900"/>
                    </a:lnTo>
                    <a:lnTo>
                      <a:pt x="268" y="2050"/>
                    </a:lnTo>
                    <a:lnTo>
                      <a:pt x="209" y="2201"/>
                    </a:lnTo>
                    <a:lnTo>
                      <a:pt x="151" y="2360"/>
                    </a:lnTo>
                    <a:lnTo>
                      <a:pt x="109" y="2519"/>
                    </a:lnTo>
                    <a:lnTo>
                      <a:pt x="76" y="2678"/>
                    </a:lnTo>
                    <a:lnTo>
                      <a:pt x="42" y="2845"/>
                    </a:lnTo>
                    <a:lnTo>
                      <a:pt x="17" y="3013"/>
                    </a:lnTo>
                    <a:lnTo>
                      <a:pt x="9" y="3180"/>
                    </a:lnTo>
                    <a:lnTo>
                      <a:pt x="0" y="3356"/>
                    </a:lnTo>
                    <a:lnTo>
                      <a:pt x="9" y="3523"/>
                    </a:lnTo>
                    <a:lnTo>
                      <a:pt x="17" y="3699"/>
                    </a:lnTo>
                    <a:lnTo>
                      <a:pt x="42" y="3866"/>
                    </a:lnTo>
                    <a:lnTo>
                      <a:pt x="76" y="4025"/>
                    </a:lnTo>
                    <a:lnTo>
                      <a:pt x="109" y="4193"/>
                    </a:lnTo>
                    <a:lnTo>
                      <a:pt x="151" y="4352"/>
                    </a:lnTo>
                    <a:lnTo>
                      <a:pt x="209" y="4502"/>
                    </a:lnTo>
                    <a:lnTo>
                      <a:pt x="268" y="4661"/>
                    </a:lnTo>
                    <a:lnTo>
                      <a:pt x="335" y="4804"/>
                    </a:lnTo>
                    <a:lnTo>
                      <a:pt x="410" y="4954"/>
                    </a:lnTo>
                    <a:lnTo>
                      <a:pt x="486" y="5088"/>
                    </a:lnTo>
                    <a:lnTo>
                      <a:pt x="578" y="5230"/>
                    </a:lnTo>
                    <a:lnTo>
                      <a:pt x="670" y="5356"/>
                    </a:lnTo>
                    <a:lnTo>
                      <a:pt x="770" y="5481"/>
                    </a:lnTo>
                    <a:lnTo>
                      <a:pt x="871" y="5607"/>
                    </a:lnTo>
                    <a:lnTo>
                      <a:pt x="988" y="5724"/>
                    </a:lnTo>
                    <a:lnTo>
                      <a:pt x="1105" y="5833"/>
                    </a:lnTo>
                    <a:lnTo>
                      <a:pt x="1222" y="5942"/>
                    </a:lnTo>
                    <a:lnTo>
                      <a:pt x="1348" y="6042"/>
                    </a:lnTo>
                    <a:lnTo>
                      <a:pt x="1481" y="6134"/>
                    </a:lnTo>
                    <a:lnTo>
                      <a:pt x="1615" y="6218"/>
                    </a:lnTo>
                    <a:lnTo>
                      <a:pt x="1758" y="6302"/>
                    </a:lnTo>
                    <a:lnTo>
                      <a:pt x="1900" y="6377"/>
                    </a:lnTo>
                    <a:lnTo>
                      <a:pt x="2050" y="6444"/>
                    </a:lnTo>
                    <a:lnTo>
                      <a:pt x="2201" y="6502"/>
                    </a:lnTo>
                    <a:lnTo>
                      <a:pt x="2360" y="6553"/>
                    </a:lnTo>
                    <a:lnTo>
                      <a:pt x="2519" y="6603"/>
                    </a:lnTo>
                    <a:lnTo>
                      <a:pt x="2678" y="6636"/>
                    </a:lnTo>
                    <a:lnTo>
                      <a:pt x="2845" y="6670"/>
                    </a:lnTo>
                    <a:lnTo>
                      <a:pt x="3013" y="6686"/>
                    </a:lnTo>
                    <a:lnTo>
                      <a:pt x="3180" y="6703"/>
                    </a:lnTo>
                    <a:lnTo>
                      <a:pt x="3523" y="6703"/>
                    </a:lnTo>
                    <a:lnTo>
                      <a:pt x="3699" y="6686"/>
                    </a:lnTo>
                    <a:lnTo>
                      <a:pt x="3866" y="6670"/>
                    </a:lnTo>
                    <a:lnTo>
                      <a:pt x="4034" y="6636"/>
                    </a:lnTo>
                    <a:lnTo>
                      <a:pt x="4193" y="6603"/>
                    </a:lnTo>
                    <a:lnTo>
                      <a:pt x="4352" y="6553"/>
                    </a:lnTo>
                    <a:lnTo>
                      <a:pt x="4511" y="6502"/>
                    </a:lnTo>
                    <a:lnTo>
                      <a:pt x="4661" y="6444"/>
                    </a:lnTo>
                    <a:lnTo>
                      <a:pt x="4804" y="6377"/>
                    </a:lnTo>
                    <a:lnTo>
                      <a:pt x="4954" y="6302"/>
                    </a:lnTo>
                    <a:lnTo>
                      <a:pt x="5088" y="6218"/>
                    </a:lnTo>
                    <a:lnTo>
                      <a:pt x="5230" y="6134"/>
                    </a:lnTo>
                    <a:lnTo>
                      <a:pt x="5356" y="6042"/>
                    </a:lnTo>
                    <a:lnTo>
                      <a:pt x="5490" y="5942"/>
                    </a:lnTo>
                    <a:lnTo>
                      <a:pt x="5607" y="5833"/>
                    </a:lnTo>
                    <a:lnTo>
                      <a:pt x="5724" y="5724"/>
                    </a:lnTo>
                    <a:lnTo>
                      <a:pt x="5833" y="5607"/>
                    </a:lnTo>
                    <a:lnTo>
                      <a:pt x="5942" y="5481"/>
                    </a:lnTo>
                    <a:lnTo>
                      <a:pt x="6042" y="5356"/>
                    </a:lnTo>
                    <a:lnTo>
                      <a:pt x="6134" y="5230"/>
                    </a:lnTo>
                    <a:lnTo>
                      <a:pt x="6218" y="5088"/>
                    </a:lnTo>
                    <a:lnTo>
                      <a:pt x="6302" y="4954"/>
                    </a:lnTo>
                    <a:lnTo>
                      <a:pt x="6377" y="4804"/>
                    </a:lnTo>
                    <a:lnTo>
                      <a:pt x="6444" y="4661"/>
                    </a:lnTo>
                    <a:lnTo>
                      <a:pt x="6502" y="4502"/>
                    </a:lnTo>
                    <a:lnTo>
                      <a:pt x="6553" y="4352"/>
                    </a:lnTo>
                    <a:lnTo>
                      <a:pt x="6603" y="4193"/>
                    </a:lnTo>
                    <a:lnTo>
                      <a:pt x="6636" y="4025"/>
                    </a:lnTo>
                    <a:lnTo>
                      <a:pt x="6670" y="3866"/>
                    </a:lnTo>
                    <a:lnTo>
                      <a:pt x="6686" y="3699"/>
                    </a:lnTo>
                    <a:lnTo>
                      <a:pt x="6703" y="3523"/>
                    </a:lnTo>
                    <a:lnTo>
                      <a:pt x="6703" y="3356"/>
                    </a:lnTo>
                    <a:lnTo>
                      <a:pt x="6703" y="3180"/>
                    </a:lnTo>
                    <a:lnTo>
                      <a:pt x="6686" y="3013"/>
                    </a:lnTo>
                    <a:lnTo>
                      <a:pt x="6670" y="2845"/>
                    </a:lnTo>
                    <a:lnTo>
                      <a:pt x="6636" y="2678"/>
                    </a:lnTo>
                    <a:lnTo>
                      <a:pt x="6603" y="2519"/>
                    </a:lnTo>
                    <a:lnTo>
                      <a:pt x="6553" y="2360"/>
                    </a:lnTo>
                    <a:lnTo>
                      <a:pt x="6502" y="2201"/>
                    </a:lnTo>
                    <a:lnTo>
                      <a:pt x="6444" y="2050"/>
                    </a:lnTo>
                    <a:lnTo>
                      <a:pt x="6377" y="1900"/>
                    </a:lnTo>
                    <a:lnTo>
                      <a:pt x="6302" y="1758"/>
                    </a:lnTo>
                    <a:lnTo>
                      <a:pt x="6218" y="1615"/>
                    </a:lnTo>
                    <a:lnTo>
                      <a:pt x="6134" y="1481"/>
                    </a:lnTo>
                    <a:lnTo>
                      <a:pt x="6042" y="1348"/>
                    </a:lnTo>
                    <a:lnTo>
                      <a:pt x="5942" y="1222"/>
                    </a:lnTo>
                    <a:lnTo>
                      <a:pt x="5833" y="1105"/>
                    </a:lnTo>
                    <a:lnTo>
                      <a:pt x="5724" y="988"/>
                    </a:lnTo>
                    <a:lnTo>
                      <a:pt x="5607" y="871"/>
                    </a:lnTo>
                    <a:lnTo>
                      <a:pt x="5490" y="770"/>
                    </a:lnTo>
                    <a:lnTo>
                      <a:pt x="5356" y="670"/>
                    </a:lnTo>
                    <a:lnTo>
                      <a:pt x="5230" y="578"/>
                    </a:lnTo>
                    <a:lnTo>
                      <a:pt x="5088" y="486"/>
                    </a:lnTo>
                    <a:lnTo>
                      <a:pt x="4954" y="410"/>
                    </a:lnTo>
                    <a:lnTo>
                      <a:pt x="4804" y="335"/>
                    </a:lnTo>
                    <a:lnTo>
                      <a:pt x="4661" y="268"/>
                    </a:lnTo>
                    <a:lnTo>
                      <a:pt x="4511" y="209"/>
                    </a:lnTo>
                    <a:lnTo>
                      <a:pt x="4352" y="151"/>
                    </a:lnTo>
                    <a:lnTo>
                      <a:pt x="4193" y="109"/>
                    </a:lnTo>
                    <a:lnTo>
                      <a:pt x="4034" y="67"/>
                    </a:lnTo>
                    <a:lnTo>
                      <a:pt x="3866" y="42"/>
                    </a:lnTo>
                    <a:lnTo>
                      <a:pt x="3699" y="17"/>
                    </a:lnTo>
                    <a:lnTo>
                      <a:pt x="3523" y="9"/>
                    </a:lnTo>
                    <a:lnTo>
                      <a:pt x="3356" y="0"/>
                    </a:lnTo>
                    <a:close/>
                  </a:path>
                </a:pathLst>
              </a:custGeom>
              <a:solidFill>
                <a:srgbClr val="E3C4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2" name="Google Shape;1175;p30">
                <a:extLst>
                  <a:ext uri="{FF2B5EF4-FFF2-40B4-BE49-F238E27FC236}">
                    <a16:creationId xmlns:a16="http://schemas.microsoft.com/office/drawing/2014/main" id="{7C61F6E0-97B9-1548-360E-A7D1E9FC3EF4}"/>
                  </a:ext>
                </a:extLst>
              </p:cNvPr>
              <p:cNvSpPr/>
              <p:nvPr/>
            </p:nvSpPr>
            <p:spPr>
              <a:xfrm>
                <a:off x="2149717" y="2097140"/>
                <a:ext cx="244394" cy="244411"/>
              </a:xfrm>
              <a:custGeom>
                <a:rect l="l" t="t" r="r" b="b"/>
                <a:pathLst>
                  <a:path w="6704" h="6704" extrusionOk="0">
                    <a:moveTo>
                      <a:pt x="3348" y="0"/>
                    </a:moveTo>
                    <a:lnTo>
                      <a:pt x="3172" y="9"/>
                    </a:lnTo>
                    <a:lnTo>
                      <a:pt x="3005" y="17"/>
                    </a:lnTo>
                    <a:lnTo>
                      <a:pt x="2837" y="42"/>
                    </a:lnTo>
                    <a:lnTo>
                      <a:pt x="2670" y="67"/>
                    </a:lnTo>
                    <a:lnTo>
                      <a:pt x="2511" y="109"/>
                    </a:lnTo>
                    <a:lnTo>
                      <a:pt x="2352" y="151"/>
                    </a:lnTo>
                    <a:lnTo>
                      <a:pt x="2193" y="209"/>
                    </a:lnTo>
                    <a:lnTo>
                      <a:pt x="2042" y="268"/>
                    </a:lnTo>
                    <a:lnTo>
                      <a:pt x="1892" y="335"/>
                    </a:lnTo>
                    <a:lnTo>
                      <a:pt x="1749" y="410"/>
                    </a:lnTo>
                    <a:lnTo>
                      <a:pt x="1607" y="486"/>
                    </a:lnTo>
                    <a:lnTo>
                      <a:pt x="1473" y="578"/>
                    </a:lnTo>
                    <a:lnTo>
                      <a:pt x="1339" y="670"/>
                    </a:lnTo>
                    <a:lnTo>
                      <a:pt x="1214" y="770"/>
                    </a:lnTo>
                    <a:lnTo>
                      <a:pt x="1097" y="871"/>
                    </a:lnTo>
                    <a:lnTo>
                      <a:pt x="980" y="988"/>
                    </a:lnTo>
                    <a:lnTo>
                      <a:pt x="871" y="1105"/>
                    </a:lnTo>
                    <a:lnTo>
                      <a:pt x="762" y="1222"/>
                    </a:lnTo>
                    <a:lnTo>
                      <a:pt x="662" y="1348"/>
                    </a:lnTo>
                    <a:lnTo>
                      <a:pt x="569" y="1481"/>
                    </a:lnTo>
                    <a:lnTo>
                      <a:pt x="486" y="1615"/>
                    </a:lnTo>
                    <a:lnTo>
                      <a:pt x="402" y="1758"/>
                    </a:lnTo>
                    <a:lnTo>
                      <a:pt x="327" y="1900"/>
                    </a:lnTo>
                    <a:lnTo>
                      <a:pt x="260" y="2050"/>
                    </a:lnTo>
                    <a:lnTo>
                      <a:pt x="201" y="2201"/>
                    </a:lnTo>
                    <a:lnTo>
                      <a:pt x="151" y="2360"/>
                    </a:lnTo>
                    <a:lnTo>
                      <a:pt x="101" y="2519"/>
                    </a:lnTo>
                    <a:lnTo>
                      <a:pt x="67" y="2678"/>
                    </a:lnTo>
                    <a:lnTo>
                      <a:pt x="34" y="2845"/>
                    </a:lnTo>
                    <a:lnTo>
                      <a:pt x="17" y="3013"/>
                    </a:lnTo>
                    <a:lnTo>
                      <a:pt x="0" y="3180"/>
                    </a:lnTo>
                    <a:lnTo>
                      <a:pt x="0" y="3356"/>
                    </a:lnTo>
                    <a:lnTo>
                      <a:pt x="0" y="3523"/>
                    </a:lnTo>
                    <a:lnTo>
                      <a:pt x="17" y="3699"/>
                    </a:lnTo>
                    <a:lnTo>
                      <a:pt x="34" y="3866"/>
                    </a:lnTo>
                    <a:lnTo>
                      <a:pt x="67" y="4025"/>
                    </a:lnTo>
                    <a:lnTo>
                      <a:pt x="101" y="4193"/>
                    </a:lnTo>
                    <a:lnTo>
                      <a:pt x="151" y="4352"/>
                    </a:lnTo>
                    <a:lnTo>
                      <a:pt x="201" y="4502"/>
                    </a:lnTo>
                    <a:lnTo>
                      <a:pt x="260" y="4661"/>
                    </a:lnTo>
                    <a:lnTo>
                      <a:pt x="327" y="4804"/>
                    </a:lnTo>
                    <a:lnTo>
                      <a:pt x="402" y="4954"/>
                    </a:lnTo>
                    <a:lnTo>
                      <a:pt x="486" y="5088"/>
                    </a:lnTo>
                    <a:lnTo>
                      <a:pt x="569" y="5230"/>
                    </a:lnTo>
                    <a:lnTo>
                      <a:pt x="662" y="5356"/>
                    </a:lnTo>
                    <a:lnTo>
                      <a:pt x="762" y="5481"/>
                    </a:lnTo>
                    <a:lnTo>
                      <a:pt x="871" y="5607"/>
                    </a:lnTo>
                    <a:lnTo>
                      <a:pt x="980" y="5724"/>
                    </a:lnTo>
                    <a:lnTo>
                      <a:pt x="1097" y="5833"/>
                    </a:lnTo>
                    <a:lnTo>
                      <a:pt x="1214" y="5942"/>
                    </a:lnTo>
                    <a:lnTo>
                      <a:pt x="1339" y="6042"/>
                    </a:lnTo>
                    <a:lnTo>
                      <a:pt x="1473" y="6134"/>
                    </a:lnTo>
                    <a:lnTo>
                      <a:pt x="1607" y="6218"/>
                    </a:lnTo>
                    <a:lnTo>
                      <a:pt x="1749" y="6302"/>
                    </a:lnTo>
                    <a:lnTo>
                      <a:pt x="1892" y="6377"/>
                    </a:lnTo>
                    <a:lnTo>
                      <a:pt x="2042" y="6444"/>
                    </a:lnTo>
                    <a:lnTo>
                      <a:pt x="2193" y="6502"/>
                    </a:lnTo>
                    <a:lnTo>
                      <a:pt x="2352" y="6553"/>
                    </a:lnTo>
                    <a:lnTo>
                      <a:pt x="2511" y="6603"/>
                    </a:lnTo>
                    <a:lnTo>
                      <a:pt x="2670" y="6636"/>
                    </a:lnTo>
                    <a:lnTo>
                      <a:pt x="2837" y="6670"/>
                    </a:lnTo>
                    <a:lnTo>
                      <a:pt x="3005" y="6686"/>
                    </a:lnTo>
                    <a:lnTo>
                      <a:pt x="3172" y="6703"/>
                    </a:lnTo>
                    <a:lnTo>
                      <a:pt x="3523" y="6703"/>
                    </a:lnTo>
                    <a:lnTo>
                      <a:pt x="3691" y="6686"/>
                    </a:lnTo>
                    <a:lnTo>
                      <a:pt x="3858" y="6670"/>
                    </a:lnTo>
                    <a:lnTo>
                      <a:pt x="4026" y="6636"/>
                    </a:lnTo>
                    <a:lnTo>
                      <a:pt x="4185" y="6603"/>
                    </a:lnTo>
                    <a:lnTo>
                      <a:pt x="4344" y="6553"/>
                    </a:lnTo>
                    <a:lnTo>
                      <a:pt x="4503" y="6502"/>
                    </a:lnTo>
                    <a:lnTo>
                      <a:pt x="4653" y="6444"/>
                    </a:lnTo>
                    <a:lnTo>
                      <a:pt x="4804" y="6377"/>
                    </a:lnTo>
                    <a:lnTo>
                      <a:pt x="4946" y="6302"/>
                    </a:lnTo>
                    <a:lnTo>
                      <a:pt x="5088" y="6218"/>
                    </a:lnTo>
                    <a:lnTo>
                      <a:pt x="5222" y="6134"/>
                    </a:lnTo>
                    <a:lnTo>
                      <a:pt x="5356" y="6042"/>
                    </a:lnTo>
                    <a:lnTo>
                      <a:pt x="5482" y="5942"/>
                    </a:lnTo>
                    <a:lnTo>
                      <a:pt x="5599" y="5833"/>
                    </a:lnTo>
                    <a:lnTo>
                      <a:pt x="5716" y="5724"/>
                    </a:lnTo>
                    <a:lnTo>
                      <a:pt x="5825" y="5607"/>
                    </a:lnTo>
                    <a:lnTo>
                      <a:pt x="5934" y="5481"/>
                    </a:lnTo>
                    <a:lnTo>
                      <a:pt x="6034" y="5356"/>
                    </a:lnTo>
                    <a:lnTo>
                      <a:pt x="6126" y="5230"/>
                    </a:lnTo>
                    <a:lnTo>
                      <a:pt x="6218" y="5088"/>
                    </a:lnTo>
                    <a:lnTo>
                      <a:pt x="6293" y="4954"/>
                    </a:lnTo>
                    <a:lnTo>
                      <a:pt x="6369" y="4804"/>
                    </a:lnTo>
                    <a:lnTo>
                      <a:pt x="6436" y="4661"/>
                    </a:lnTo>
                    <a:lnTo>
                      <a:pt x="6494" y="4502"/>
                    </a:lnTo>
                    <a:lnTo>
                      <a:pt x="6553" y="4352"/>
                    </a:lnTo>
                    <a:lnTo>
                      <a:pt x="6595" y="4193"/>
                    </a:lnTo>
                    <a:lnTo>
                      <a:pt x="6628" y="4025"/>
                    </a:lnTo>
                    <a:lnTo>
                      <a:pt x="6662" y="3866"/>
                    </a:lnTo>
                    <a:lnTo>
                      <a:pt x="6678" y="3699"/>
                    </a:lnTo>
                    <a:lnTo>
                      <a:pt x="6695" y="3523"/>
                    </a:lnTo>
                    <a:lnTo>
                      <a:pt x="6703" y="3356"/>
                    </a:lnTo>
                    <a:lnTo>
                      <a:pt x="6695" y="3180"/>
                    </a:lnTo>
                    <a:lnTo>
                      <a:pt x="6678" y="3013"/>
                    </a:lnTo>
                    <a:lnTo>
                      <a:pt x="6662" y="2845"/>
                    </a:lnTo>
                    <a:lnTo>
                      <a:pt x="6628" y="2678"/>
                    </a:lnTo>
                    <a:lnTo>
                      <a:pt x="6595" y="2519"/>
                    </a:lnTo>
                    <a:lnTo>
                      <a:pt x="6553" y="2360"/>
                    </a:lnTo>
                    <a:lnTo>
                      <a:pt x="6494" y="2201"/>
                    </a:lnTo>
                    <a:lnTo>
                      <a:pt x="6436" y="2050"/>
                    </a:lnTo>
                    <a:lnTo>
                      <a:pt x="6369" y="1900"/>
                    </a:lnTo>
                    <a:lnTo>
                      <a:pt x="6293" y="1758"/>
                    </a:lnTo>
                    <a:lnTo>
                      <a:pt x="6218" y="1615"/>
                    </a:lnTo>
                    <a:lnTo>
                      <a:pt x="6126" y="1481"/>
                    </a:lnTo>
                    <a:lnTo>
                      <a:pt x="6034" y="1348"/>
                    </a:lnTo>
                    <a:lnTo>
                      <a:pt x="5934" y="1222"/>
                    </a:lnTo>
                    <a:lnTo>
                      <a:pt x="5825" y="1105"/>
                    </a:lnTo>
                    <a:lnTo>
                      <a:pt x="5716" y="988"/>
                    </a:lnTo>
                    <a:lnTo>
                      <a:pt x="5599" y="871"/>
                    </a:lnTo>
                    <a:lnTo>
                      <a:pt x="5482" y="770"/>
                    </a:lnTo>
                    <a:lnTo>
                      <a:pt x="5356" y="670"/>
                    </a:lnTo>
                    <a:lnTo>
                      <a:pt x="5222" y="578"/>
                    </a:lnTo>
                    <a:lnTo>
                      <a:pt x="5088" y="486"/>
                    </a:lnTo>
                    <a:lnTo>
                      <a:pt x="4946" y="410"/>
                    </a:lnTo>
                    <a:lnTo>
                      <a:pt x="4804" y="335"/>
                    </a:lnTo>
                    <a:lnTo>
                      <a:pt x="4653" y="268"/>
                    </a:lnTo>
                    <a:lnTo>
                      <a:pt x="4503" y="209"/>
                    </a:lnTo>
                    <a:lnTo>
                      <a:pt x="4344" y="151"/>
                    </a:lnTo>
                    <a:lnTo>
                      <a:pt x="4185" y="109"/>
                    </a:lnTo>
                    <a:lnTo>
                      <a:pt x="4026" y="67"/>
                    </a:lnTo>
                    <a:lnTo>
                      <a:pt x="3858" y="42"/>
                    </a:lnTo>
                    <a:lnTo>
                      <a:pt x="3691" y="17"/>
                    </a:lnTo>
                    <a:lnTo>
                      <a:pt x="3523" y="9"/>
                    </a:lnTo>
                    <a:lnTo>
                      <a:pt x="3348" y="0"/>
                    </a:lnTo>
                    <a:close/>
                  </a:path>
                </a:pathLst>
              </a:custGeom>
              <a:solidFill>
                <a:srgbClr val="E3C4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3" name="Google Shape;1176;p30">
                <a:extLst>
                  <a:ext uri="{FF2B5EF4-FFF2-40B4-BE49-F238E27FC236}">
                    <a16:creationId xmlns:a16="http://schemas.microsoft.com/office/drawing/2014/main" id="{0624400C-55CF-A252-EE98-764FF9D3B749}"/>
                  </a:ext>
                </a:extLst>
              </p:cNvPr>
              <p:cNvSpPr/>
              <p:nvPr/>
            </p:nvSpPr>
            <p:spPr>
              <a:xfrm>
                <a:off x="1791246" y="2168521"/>
                <a:ext cx="292588" cy="83014"/>
              </a:xfrm>
              <a:custGeom>
                <a:rect l="l" t="t" r="r" b="b"/>
                <a:pathLst>
                  <a:path w="8026" h="2277" extrusionOk="0">
                    <a:moveTo>
                      <a:pt x="135" y="0"/>
                    </a:moveTo>
                    <a:lnTo>
                      <a:pt x="93" y="9"/>
                    </a:lnTo>
                    <a:lnTo>
                      <a:pt x="59" y="25"/>
                    </a:lnTo>
                    <a:lnTo>
                      <a:pt x="34" y="42"/>
                    </a:lnTo>
                    <a:lnTo>
                      <a:pt x="17" y="67"/>
                    </a:lnTo>
                    <a:lnTo>
                      <a:pt x="9" y="92"/>
                    </a:lnTo>
                    <a:lnTo>
                      <a:pt x="1" y="118"/>
                    </a:lnTo>
                    <a:lnTo>
                      <a:pt x="1" y="143"/>
                    </a:lnTo>
                    <a:lnTo>
                      <a:pt x="1" y="168"/>
                    </a:lnTo>
                    <a:lnTo>
                      <a:pt x="9" y="193"/>
                    </a:lnTo>
                    <a:lnTo>
                      <a:pt x="26" y="218"/>
                    </a:lnTo>
                    <a:lnTo>
                      <a:pt x="202" y="444"/>
                    </a:lnTo>
                    <a:lnTo>
                      <a:pt x="386" y="661"/>
                    </a:lnTo>
                    <a:lnTo>
                      <a:pt x="587" y="862"/>
                    </a:lnTo>
                    <a:lnTo>
                      <a:pt x="796" y="1055"/>
                    </a:lnTo>
                    <a:lnTo>
                      <a:pt x="1022" y="1231"/>
                    </a:lnTo>
                    <a:lnTo>
                      <a:pt x="1256" y="1398"/>
                    </a:lnTo>
                    <a:lnTo>
                      <a:pt x="1499" y="1549"/>
                    </a:lnTo>
                    <a:lnTo>
                      <a:pt x="1750" y="1691"/>
                    </a:lnTo>
                    <a:lnTo>
                      <a:pt x="2009" y="1825"/>
                    </a:lnTo>
                    <a:lnTo>
                      <a:pt x="2277" y="1933"/>
                    </a:lnTo>
                    <a:lnTo>
                      <a:pt x="2553" y="2034"/>
                    </a:lnTo>
                    <a:lnTo>
                      <a:pt x="2838" y="2118"/>
                    </a:lnTo>
                    <a:lnTo>
                      <a:pt x="3130" y="2185"/>
                    </a:lnTo>
                    <a:lnTo>
                      <a:pt x="3423" y="2235"/>
                    </a:lnTo>
                    <a:lnTo>
                      <a:pt x="3716" y="2260"/>
                    </a:lnTo>
                    <a:lnTo>
                      <a:pt x="3867" y="2268"/>
                    </a:lnTo>
                    <a:lnTo>
                      <a:pt x="4009" y="2277"/>
                    </a:lnTo>
                    <a:lnTo>
                      <a:pt x="4310" y="2268"/>
                    </a:lnTo>
                    <a:lnTo>
                      <a:pt x="4603" y="2235"/>
                    </a:lnTo>
                    <a:lnTo>
                      <a:pt x="4905" y="2193"/>
                    </a:lnTo>
                    <a:lnTo>
                      <a:pt x="5189" y="2126"/>
                    </a:lnTo>
                    <a:lnTo>
                      <a:pt x="5474" y="2042"/>
                    </a:lnTo>
                    <a:lnTo>
                      <a:pt x="5750" y="1942"/>
                    </a:lnTo>
                    <a:lnTo>
                      <a:pt x="6026" y="1825"/>
                    </a:lnTo>
                    <a:lnTo>
                      <a:pt x="6285" y="1699"/>
                    </a:lnTo>
                    <a:lnTo>
                      <a:pt x="6536" y="1549"/>
                    </a:lnTo>
                    <a:lnTo>
                      <a:pt x="6771" y="1390"/>
                    </a:lnTo>
                    <a:lnTo>
                      <a:pt x="7005" y="1222"/>
                    </a:lnTo>
                    <a:lnTo>
                      <a:pt x="7223" y="1046"/>
                    </a:lnTo>
                    <a:lnTo>
                      <a:pt x="7440" y="854"/>
                    </a:lnTo>
                    <a:lnTo>
                      <a:pt x="7633" y="653"/>
                    </a:lnTo>
                    <a:lnTo>
                      <a:pt x="7825" y="444"/>
                    </a:lnTo>
                    <a:lnTo>
                      <a:pt x="8001" y="226"/>
                    </a:lnTo>
                    <a:lnTo>
                      <a:pt x="8018" y="184"/>
                    </a:lnTo>
                    <a:lnTo>
                      <a:pt x="8026" y="143"/>
                    </a:lnTo>
                    <a:lnTo>
                      <a:pt x="8018" y="101"/>
                    </a:lnTo>
                    <a:lnTo>
                      <a:pt x="8001" y="67"/>
                    </a:lnTo>
                    <a:lnTo>
                      <a:pt x="7984" y="42"/>
                    </a:lnTo>
                    <a:lnTo>
                      <a:pt x="7967" y="25"/>
                    </a:lnTo>
                    <a:lnTo>
                      <a:pt x="7942" y="9"/>
                    </a:lnTo>
                    <a:lnTo>
                      <a:pt x="7917" y="0"/>
                    </a:lnTo>
                    <a:lnTo>
                      <a:pt x="7859" y="0"/>
                    </a:lnTo>
                    <a:lnTo>
                      <a:pt x="7833" y="9"/>
                    </a:lnTo>
                    <a:lnTo>
                      <a:pt x="7808" y="25"/>
                    </a:lnTo>
                    <a:lnTo>
                      <a:pt x="7356" y="302"/>
                    </a:lnTo>
                    <a:lnTo>
                      <a:pt x="7122" y="436"/>
                    </a:lnTo>
                    <a:lnTo>
                      <a:pt x="6896" y="561"/>
                    </a:lnTo>
                    <a:lnTo>
                      <a:pt x="6662" y="687"/>
                    </a:lnTo>
                    <a:lnTo>
                      <a:pt x="6428" y="795"/>
                    </a:lnTo>
                    <a:lnTo>
                      <a:pt x="6193" y="904"/>
                    </a:lnTo>
                    <a:lnTo>
                      <a:pt x="5959" y="996"/>
                    </a:lnTo>
                    <a:lnTo>
                      <a:pt x="5725" y="1080"/>
                    </a:lnTo>
                    <a:lnTo>
                      <a:pt x="5482" y="1155"/>
                    </a:lnTo>
                    <a:lnTo>
                      <a:pt x="5239" y="1214"/>
                    </a:lnTo>
                    <a:lnTo>
                      <a:pt x="4997" y="1264"/>
                    </a:lnTo>
                    <a:lnTo>
                      <a:pt x="4754" y="1306"/>
                    </a:lnTo>
                    <a:lnTo>
                      <a:pt x="4511" y="1331"/>
                    </a:lnTo>
                    <a:lnTo>
                      <a:pt x="4269" y="1348"/>
                    </a:lnTo>
                    <a:lnTo>
                      <a:pt x="4026" y="1348"/>
                    </a:lnTo>
                    <a:lnTo>
                      <a:pt x="3775" y="1339"/>
                    </a:lnTo>
                    <a:lnTo>
                      <a:pt x="3532" y="1314"/>
                    </a:lnTo>
                    <a:lnTo>
                      <a:pt x="3289" y="1281"/>
                    </a:lnTo>
                    <a:lnTo>
                      <a:pt x="3047" y="1239"/>
                    </a:lnTo>
                    <a:lnTo>
                      <a:pt x="2804" y="1189"/>
                    </a:lnTo>
                    <a:lnTo>
                      <a:pt x="2561" y="1122"/>
                    </a:lnTo>
                    <a:lnTo>
                      <a:pt x="2319" y="1046"/>
                    </a:lnTo>
                    <a:lnTo>
                      <a:pt x="2076" y="963"/>
                    </a:lnTo>
                    <a:lnTo>
                      <a:pt x="1842" y="871"/>
                    </a:lnTo>
                    <a:lnTo>
                      <a:pt x="1607" y="770"/>
                    </a:lnTo>
                    <a:lnTo>
                      <a:pt x="1373" y="661"/>
                    </a:lnTo>
                    <a:lnTo>
                      <a:pt x="1139" y="553"/>
                    </a:lnTo>
                    <a:lnTo>
                      <a:pt x="905" y="427"/>
                    </a:lnTo>
                    <a:lnTo>
                      <a:pt x="670" y="302"/>
                    </a:lnTo>
                    <a:lnTo>
                      <a:pt x="444" y="168"/>
                    </a:lnTo>
                    <a:lnTo>
                      <a:pt x="218" y="25"/>
                    </a:lnTo>
                    <a:lnTo>
                      <a:pt x="210" y="17"/>
                    </a:lnTo>
                    <a:lnTo>
                      <a:pt x="176" y="9"/>
                    </a:lnTo>
                    <a:lnTo>
                      <a:pt x="135"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4" name="Google Shape;1177;p30">
                <a:extLst>
                  <a:ext uri="{FF2B5EF4-FFF2-40B4-BE49-F238E27FC236}">
                    <a16:creationId xmlns:a16="http://schemas.microsoft.com/office/drawing/2014/main" id="{584B0DED-2581-6314-3B31-1DA9E39DDE6A}"/>
                  </a:ext>
                </a:extLst>
              </p:cNvPr>
              <p:cNvSpPr/>
              <p:nvPr/>
            </p:nvSpPr>
            <p:spPr>
              <a:xfrm>
                <a:off x="2056973" y="2148069"/>
                <a:ext cx="40903" cy="58004"/>
              </a:xfrm>
              <a:custGeom>
                <a:rect l="l" t="t" r="r" b="b"/>
                <a:pathLst>
                  <a:path w="1122" h="1590" extrusionOk="0">
                    <a:moveTo>
                      <a:pt x="134" y="1"/>
                    </a:moveTo>
                    <a:lnTo>
                      <a:pt x="93" y="9"/>
                    </a:lnTo>
                    <a:lnTo>
                      <a:pt x="51" y="34"/>
                    </a:lnTo>
                    <a:lnTo>
                      <a:pt x="17" y="68"/>
                    </a:lnTo>
                    <a:lnTo>
                      <a:pt x="9" y="93"/>
                    </a:lnTo>
                    <a:lnTo>
                      <a:pt x="0" y="118"/>
                    </a:lnTo>
                    <a:lnTo>
                      <a:pt x="0" y="143"/>
                    </a:lnTo>
                    <a:lnTo>
                      <a:pt x="9" y="176"/>
                    </a:lnTo>
                    <a:lnTo>
                      <a:pt x="17" y="193"/>
                    </a:lnTo>
                    <a:lnTo>
                      <a:pt x="34" y="218"/>
                    </a:lnTo>
                    <a:lnTo>
                      <a:pt x="51" y="235"/>
                    </a:lnTo>
                    <a:lnTo>
                      <a:pt x="76" y="252"/>
                    </a:lnTo>
                    <a:lnTo>
                      <a:pt x="93" y="268"/>
                    </a:lnTo>
                    <a:lnTo>
                      <a:pt x="159" y="310"/>
                    </a:lnTo>
                    <a:lnTo>
                      <a:pt x="235" y="361"/>
                    </a:lnTo>
                    <a:lnTo>
                      <a:pt x="302" y="419"/>
                    </a:lnTo>
                    <a:lnTo>
                      <a:pt x="369" y="478"/>
                    </a:lnTo>
                    <a:lnTo>
                      <a:pt x="436" y="545"/>
                    </a:lnTo>
                    <a:lnTo>
                      <a:pt x="494" y="612"/>
                    </a:lnTo>
                    <a:lnTo>
                      <a:pt x="553" y="687"/>
                    </a:lnTo>
                    <a:lnTo>
                      <a:pt x="603" y="762"/>
                    </a:lnTo>
                    <a:lnTo>
                      <a:pt x="645" y="846"/>
                    </a:lnTo>
                    <a:lnTo>
                      <a:pt x="687" y="930"/>
                    </a:lnTo>
                    <a:lnTo>
                      <a:pt x="729" y="1013"/>
                    </a:lnTo>
                    <a:lnTo>
                      <a:pt x="754" y="1097"/>
                    </a:lnTo>
                    <a:lnTo>
                      <a:pt x="804" y="1281"/>
                    </a:lnTo>
                    <a:lnTo>
                      <a:pt x="846" y="1474"/>
                    </a:lnTo>
                    <a:lnTo>
                      <a:pt x="846" y="1482"/>
                    </a:lnTo>
                    <a:lnTo>
                      <a:pt x="862" y="1524"/>
                    </a:lnTo>
                    <a:lnTo>
                      <a:pt x="896" y="1566"/>
                    </a:lnTo>
                    <a:lnTo>
                      <a:pt x="938" y="1582"/>
                    </a:lnTo>
                    <a:lnTo>
                      <a:pt x="988" y="1591"/>
                    </a:lnTo>
                    <a:lnTo>
                      <a:pt x="1013" y="1591"/>
                    </a:lnTo>
                    <a:lnTo>
                      <a:pt x="1038" y="1582"/>
                    </a:lnTo>
                    <a:lnTo>
                      <a:pt x="1063" y="1566"/>
                    </a:lnTo>
                    <a:lnTo>
                      <a:pt x="1080" y="1549"/>
                    </a:lnTo>
                    <a:lnTo>
                      <a:pt x="1097" y="1532"/>
                    </a:lnTo>
                    <a:lnTo>
                      <a:pt x="1105" y="1507"/>
                    </a:lnTo>
                    <a:lnTo>
                      <a:pt x="1113" y="1482"/>
                    </a:lnTo>
                    <a:lnTo>
                      <a:pt x="1122" y="1457"/>
                    </a:lnTo>
                    <a:lnTo>
                      <a:pt x="1113" y="1340"/>
                    </a:lnTo>
                    <a:lnTo>
                      <a:pt x="1105" y="1231"/>
                    </a:lnTo>
                    <a:lnTo>
                      <a:pt x="1088" y="1122"/>
                    </a:lnTo>
                    <a:lnTo>
                      <a:pt x="1063" y="1013"/>
                    </a:lnTo>
                    <a:lnTo>
                      <a:pt x="1038" y="904"/>
                    </a:lnTo>
                    <a:lnTo>
                      <a:pt x="996" y="796"/>
                    </a:lnTo>
                    <a:lnTo>
                      <a:pt x="946" y="687"/>
                    </a:lnTo>
                    <a:lnTo>
                      <a:pt x="888" y="586"/>
                    </a:lnTo>
                    <a:lnTo>
                      <a:pt x="829" y="494"/>
                    </a:lnTo>
                    <a:lnTo>
                      <a:pt x="754" y="402"/>
                    </a:lnTo>
                    <a:lnTo>
                      <a:pt x="678" y="319"/>
                    </a:lnTo>
                    <a:lnTo>
                      <a:pt x="595" y="235"/>
                    </a:lnTo>
                    <a:lnTo>
                      <a:pt x="503" y="168"/>
                    </a:lnTo>
                    <a:lnTo>
                      <a:pt x="402" y="101"/>
                    </a:lnTo>
                    <a:lnTo>
                      <a:pt x="293" y="51"/>
                    </a:lnTo>
                    <a:lnTo>
                      <a:pt x="176" y="9"/>
                    </a:lnTo>
                    <a:lnTo>
                      <a:pt x="134"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5" name="Google Shape;1178;p30">
                <a:extLst>
                  <a:ext uri="{FF2B5EF4-FFF2-40B4-BE49-F238E27FC236}">
                    <a16:creationId xmlns:a16="http://schemas.microsoft.com/office/drawing/2014/main" id="{737C33F3-227F-9168-049D-77126D8E85AF}"/>
                  </a:ext>
                </a:extLst>
              </p:cNvPr>
              <p:cNvSpPr/>
              <p:nvPr/>
            </p:nvSpPr>
            <p:spPr>
              <a:xfrm>
                <a:off x="1777210" y="2148069"/>
                <a:ext cx="40939" cy="58004"/>
              </a:xfrm>
              <a:custGeom>
                <a:rect l="l" t="t" r="r" b="b"/>
                <a:pathLst>
                  <a:path w="1123" h="1590" extrusionOk="0">
                    <a:moveTo>
                      <a:pt x="972" y="1"/>
                    </a:moveTo>
                    <a:lnTo>
                      <a:pt x="938" y="9"/>
                    </a:lnTo>
                    <a:lnTo>
                      <a:pt x="829" y="51"/>
                    </a:lnTo>
                    <a:lnTo>
                      <a:pt x="720" y="101"/>
                    </a:lnTo>
                    <a:lnTo>
                      <a:pt x="620" y="168"/>
                    </a:lnTo>
                    <a:lnTo>
                      <a:pt x="528" y="235"/>
                    </a:lnTo>
                    <a:lnTo>
                      <a:pt x="444" y="319"/>
                    </a:lnTo>
                    <a:lnTo>
                      <a:pt x="369" y="402"/>
                    </a:lnTo>
                    <a:lnTo>
                      <a:pt x="294" y="494"/>
                    </a:lnTo>
                    <a:lnTo>
                      <a:pt x="235" y="586"/>
                    </a:lnTo>
                    <a:lnTo>
                      <a:pt x="177" y="687"/>
                    </a:lnTo>
                    <a:lnTo>
                      <a:pt x="126" y="796"/>
                    </a:lnTo>
                    <a:lnTo>
                      <a:pt x="85" y="904"/>
                    </a:lnTo>
                    <a:lnTo>
                      <a:pt x="59" y="1013"/>
                    </a:lnTo>
                    <a:lnTo>
                      <a:pt x="34" y="1122"/>
                    </a:lnTo>
                    <a:lnTo>
                      <a:pt x="18" y="1231"/>
                    </a:lnTo>
                    <a:lnTo>
                      <a:pt x="9" y="1340"/>
                    </a:lnTo>
                    <a:lnTo>
                      <a:pt x="1" y="1457"/>
                    </a:lnTo>
                    <a:lnTo>
                      <a:pt x="9" y="1499"/>
                    </a:lnTo>
                    <a:lnTo>
                      <a:pt x="34" y="1540"/>
                    </a:lnTo>
                    <a:lnTo>
                      <a:pt x="76" y="1574"/>
                    </a:lnTo>
                    <a:lnTo>
                      <a:pt x="118" y="1591"/>
                    </a:lnTo>
                    <a:lnTo>
                      <a:pt x="177" y="1591"/>
                    </a:lnTo>
                    <a:lnTo>
                      <a:pt x="202" y="1582"/>
                    </a:lnTo>
                    <a:lnTo>
                      <a:pt x="218" y="1566"/>
                    </a:lnTo>
                    <a:lnTo>
                      <a:pt x="244" y="1549"/>
                    </a:lnTo>
                    <a:lnTo>
                      <a:pt x="260" y="1532"/>
                    </a:lnTo>
                    <a:lnTo>
                      <a:pt x="269" y="1507"/>
                    </a:lnTo>
                    <a:lnTo>
                      <a:pt x="277" y="1482"/>
                    </a:lnTo>
                    <a:lnTo>
                      <a:pt x="277" y="1474"/>
                    </a:lnTo>
                    <a:lnTo>
                      <a:pt x="310" y="1281"/>
                    </a:lnTo>
                    <a:lnTo>
                      <a:pt x="369" y="1097"/>
                    </a:lnTo>
                    <a:lnTo>
                      <a:pt x="394" y="1013"/>
                    </a:lnTo>
                    <a:lnTo>
                      <a:pt x="436" y="930"/>
                    </a:lnTo>
                    <a:lnTo>
                      <a:pt x="478" y="846"/>
                    </a:lnTo>
                    <a:lnTo>
                      <a:pt x="520" y="762"/>
                    </a:lnTo>
                    <a:lnTo>
                      <a:pt x="570" y="687"/>
                    </a:lnTo>
                    <a:lnTo>
                      <a:pt x="628" y="612"/>
                    </a:lnTo>
                    <a:lnTo>
                      <a:pt x="687" y="545"/>
                    </a:lnTo>
                    <a:lnTo>
                      <a:pt x="746" y="478"/>
                    </a:lnTo>
                    <a:lnTo>
                      <a:pt x="813" y="419"/>
                    </a:lnTo>
                    <a:lnTo>
                      <a:pt x="888" y="361"/>
                    </a:lnTo>
                    <a:lnTo>
                      <a:pt x="963" y="310"/>
                    </a:lnTo>
                    <a:lnTo>
                      <a:pt x="1030" y="268"/>
                    </a:lnTo>
                    <a:lnTo>
                      <a:pt x="1047" y="252"/>
                    </a:lnTo>
                    <a:lnTo>
                      <a:pt x="1089" y="227"/>
                    </a:lnTo>
                    <a:lnTo>
                      <a:pt x="1114" y="185"/>
                    </a:lnTo>
                    <a:lnTo>
                      <a:pt x="1122" y="143"/>
                    </a:lnTo>
                    <a:lnTo>
                      <a:pt x="1114" y="93"/>
                    </a:lnTo>
                    <a:lnTo>
                      <a:pt x="1105" y="68"/>
                    </a:lnTo>
                    <a:lnTo>
                      <a:pt x="1089" y="51"/>
                    </a:lnTo>
                    <a:lnTo>
                      <a:pt x="1072" y="26"/>
                    </a:lnTo>
                    <a:lnTo>
                      <a:pt x="1047" y="17"/>
                    </a:lnTo>
                    <a:lnTo>
                      <a:pt x="1022"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7" name="Google Shape;1179;p30">
                <a:extLst>
                  <a:ext uri="{FF2B5EF4-FFF2-40B4-BE49-F238E27FC236}">
                    <a16:creationId xmlns:a16="http://schemas.microsoft.com/office/drawing/2014/main" id="{CD584865-D438-78A3-CD57-02C388B93449}"/>
                  </a:ext>
                </a:extLst>
              </p:cNvPr>
              <p:cNvSpPr/>
              <p:nvPr/>
            </p:nvSpPr>
            <p:spPr>
              <a:xfrm>
                <a:off x="1884609" y="2259443"/>
                <a:ext cx="105902" cy="21984"/>
              </a:xfrm>
              <a:custGeom>
                <a:rect l="l" t="t" r="r" b="b"/>
                <a:pathLst>
                  <a:path w="2905" h="603" extrusionOk="0">
                    <a:moveTo>
                      <a:pt x="76" y="0"/>
                    </a:moveTo>
                    <a:lnTo>
                      <a:pt x="42" y="17"/>
                    </a:lnTo>
                    <a:lnTo>
                      <a:pt x="17" y="42"/>
                    </a:lnTo>
                    <a:lnTo>
                      <a:pt x="0" y="84"/>
                    </a:lnTo>
                    <a:lnTo>
                      <a:pt x="0" y="126"/>
                    </a:lnTo>
                    <a:lnTo>
                      <a:pt x="17" y="159"/>
                    </a:lnTo>
                    <a:lnTo>
                      <a:pt x="42" y="184"/>
                    </a:lnTo>
                    <a:lnTo>
                      <a:pt x="210" y="285"/>
                    </a:lnTo>
                    <a:lnTo>
                      <a:pt x="369" y="368"/>
                    </a:lnTo>
                    <a:lnTo>
                      <a:pt x="544" y="444"/>
                    </a:lnTo>
                    <a:lnTo>
                      <a:pt x="720" y="494"/>
                    </a:lnTo>
                    <a:lnTo>
                      <a:pt x="896" y="544"/>
                    </a:lnTo>
                    <a:lnTo>
                      <a:pt x="1080" y="578"/>
                    </a:lnTo>
                    <a:lnTo>
                      <a:pt x="1264" y="594"/>
                    </a:lnTo>
                    <a:lnTo>
                      <a:pt x="1448" y="603"/>
                    </a:lnTo>
                    <a:lnTo>
                      <a:pt x="1641" y="594"/>
                    </a:lnTo>
                    <a:lnTo>
                      <a:pt x="1825" y="578"/>
                    </a:lnTo>
                    <a:lnTo>
                      <a:pt x="2009" y="544"/>
                    </a:lnTo>
                    <a:lnTo>
                      <a:pt x="2185" y="494"/>
                    </a:lnTo>
                    <a:lnTo>
                      <a:pt x="2360" y="435"/>
                    </a:lnTo>
                    <a:lnTo>
                      <a:pt x="2528" y="368"/>
                    </a:lnTo>
                    <a:lnTo>
                      <a:pt x="2695" y="285"/>
                    </a:lnTo>
                    <a:lnTo>
                      <a:pt x="2854" y="193"/>
                    </a:lnTo>
                    <a:lnTo>
                      <a:pt x="2879" y="167"/>
                    </a:lnTo>
                    <a:lnTo>
                      <a:pt x="2896" y="134"/>
                    </a:lnTo>
                    <a:lnTo>
                      <a:pt x="2904" y="92"/>
                    </a:lnTo>
                    <a:lnTo>
                      <a:pt x="2896" y="59"/>
                    </a:lnTo>
                    <a:lnTo>
                      <a:pt x="2871" y="25"/>
                    </a:lnTo>
                    <a:lnTo>
                      <a:pt x="2837" y="8"/>
                    </a:lnTo>
                    <a:lnTo>
                      <a:pt x="2795" y="0"/>
                    </a:lnTo>
                    <a:lnTo>
                      <a:pt x="2754" y="8"/>
                    </a:lnTo>
                    <a:lnTo>
                      <a:pt x="2595" y="84"/>
                    </a:lnTo>
                    <a:lnTo>
                      <a:pt x="2436" y="142"/>
                    </a:lnTo>
                    <a:lnTo>
                      <a:pt x="2277" y="201"/>
                    </a:lnTo>
                    <a:lnTo>
                      <a:pt x="2118" y="251"/>
                    </a:lnTo>
                    <a:lnTo>
                      <a:pt x="1950" y="285"/>
                    </a:lnTo>
                    <a:lnTo>
                      <a:pt x="1783" y="310"/>
                    </a:lnTo>
                    <a:lnTo>
                      <a:pt x="1624" y="326"/>
                    </a:lnTo>
                    <a:lnTo>
                      <a:pt x="1281" y="326"/>
                    </a:lnTo>
                    <a:lnTo>
                      <a:pt x="1113" y="310"/>
                    </a:lnTo>
                    <a:lnTo>
                      <a:pt x="954" y="285"/>
                    </a:lnTo>
                    <a:lnTo>
                      <a:pt x="787" y="243"/>
                    </a:lnTo>
                    <a:lnTo>
                      <a:pt x="628" y="201"/>
                    </a:lnTo>
                    <a:lnTo>
                      <a:pt x="461" y="151"/>
                    </a:lnTo>
                    <a:lnTo>
                      <a:pt x="310" y="84"/>
                    </a:lnTo>
                    <a:lnTo>
                      <a:pt x="159" y="17"/>
                    </a:lnTo>
                    <a:lnTo>
                      <a:pt x="151" y="8"/>
                    </a:lnTo>
                    <a:lnTo>
                      <a:pt x="118" y="0"/>
                    </a:lnTo>
                    <a:close/>
                  </a:path>
                </a:pathLst>
              </a:custGeom>
              <a:solidFill>
                <a:srgbClr val="E3C4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8" name="Google Shape;1180;p30">
                <a:extLst>
                  <a:ext uri="{FF2B5EF4-FFF2-40B4-BE49-F238E27FC236}">
                    <a16:creationId xmlns:a16="http://schemas.microsoft.com/office/drawing/2014/main" id="{D8F175FB-41F1-5D92-0AE0-EF0C619E6E6D}"/>
                  </a:ext>
                </a:extLst>
              </p:cNvPr>
              <p:cNvSpPr/>
              <p:nvPr/>
            </p:nvSpPr>
            <p:spPr>
              <a:xfrm>
                <a:off x="2029522" y="1896705"/>
                <a:ext cx="290437" cy="93076"/>
              </a:xfrm>
              <a:custGeom>
                <a:rect l="l" t="t" r="r" b="b"/>
                <a:pathLst>
                  <a:path w="7967" h="2553" extrusionOk="0">
                    <a:moveTo>
                      <a:pt x="4034" y="0"/>
                    </a:moveTo>
                    <a:lnTo>
                      <a:pt x="3883" y="9"/>
                    </a:lnTo>
                    <a:lnTo>
                      <a:pt x="3590" y="34"/>
                    </a:lnTo>
                    <a:lnTo>
                      <a:pt x="3306" y="84"/>
                    </a:lnTo>
                    <a:lnTo>
                      <a:pt x="3021" y="151"/>
                    </a:lnTo>
                    <a:lnTo>
                      <a:pt x="2745" y="226"/>
                    </a:lnTo>
                    <a:lnTo>
                      <a:pt x="2477" y="318"/>
                    </a:lnTo>
                    <a:lnTo>
                      <a:pt x="2218" y="427"/>
                    </a:lnTo>
                    <a:lnTo>
                      <a:pt x="1959" y="544"/>
                    </a:lnTo>
                    <a:lnTo>
                      <a:pt x="1707" y="670"/>
                    </a:lnTo>
                    <a:lnTo>
                      <a:pt x="1473" y="812"/>
                    </a:lnTo>
                    <a:lnTo>
                      <a:pt x="1239" y="963"/>
                    </a:lnTo>
                    <a:lnTo>
                      <a:pt x="1013" y="1122"/>
                    </a:lnTo>
                    <a:lnTo>
                      <a:pt x="795" y="1289"/>
                    </a:lnTo>
                    <a:lnTo>
                      <a:pt x="594" y="1465"/>
                    </a:lnTo>
                    <a:lnTo>
                      <a:pt x="394" y="1657"/>
                    </a:lnTo>
                    <a:lnTo>
                      <a:pt x="210" y="1858"/>
                    </a:lnTo>
                    <a:lnTo>
                      <a:pt x="126" y="1967"/>
                    </a:lnTo>
                    <a:lnTo>
                      <a:pt x="34" y="2076"/>
                    </a:lnTo>
                    <a:lnTo>
                      <a:pt x="17" y="2117"/>
                    </a:lnTo>
                    <a:lnTo>
                      <a:pt x="0" y="2159"/>
                    </a:lnTo>
                    <a:lnTo>
                      <a:pt x="0" y="2201"/>
                    </a:lnTo>
                    <a:lnTo>
                      <a:pt x="17" y="2243"/>
                    </a:lnTo>
                    <a:lnTo>
                      <a:pt x="34" y="2276"/>
                    </a:lnTo>
                    <a:lnTo>
                      <a:pt x="51" y="2302"/>
                    </a:lnTo>
                    <a:lnTo>
                      <a:pt x="76" y="2327"/>
                    </a:lnTo>
                    <a:lnTo>
                      <a:pt x="109" y="2343"/>
                    </a:lnTo>
                    <a:lnTo>
                      <a:pt x="143" y="2352"/>
                    </a:lnTo>
                    <a:lnTo>
                      <a:pt x="176" y="2360"/>
                    </a:lnTo>
                    <a:lnTo>
                      <a:pt x="210" y="2360"/>
                    </a:lnTo>
                    <a:lnTo>
                      <a:pt x="243" y="2343"/>
                    </a:lnTo>
                    <a:lnTo>
                      <a:pt x="260" y="2343"/>
                    </a:lnTo>
                    <a:lnTo>
                      <a:pt x="318" y="2318"/>
                    </a:lnTo>
                    <a:lnTo>
                      <a:pt x="377" y="2293"/>
                    </a:lnTo>
                    <a:lnTo>
                      <a:pt x="494" y="2243"/>
                    </a:lnTo>
                    <a:lnTo>
                      <a:pt x="728" y="2143"/>
                    </a:lnTo>
                    <a:lnTo>
                      <a:pt x="963" y="2050"/>
                    </a:lnTo>
                    <a:lnTo>
                      <a:pt x="1197" y="1967"/>
                    </a:lnTo>
                    <a:lnTo>
                      <a:pt x="1423" y="1891"/>
                    </a:lnTo>
                    <a:lnTo>
                      <a:pt x="1657" y="1816"/>
                    </a:lnTo>
                    <a:lnTo>
                      <a:pt x="1892" y="1741"/>
                    </a:lnTo>
                    <a:lnTo>
                      <a:pt x="2126" y="1682"/>
                    </a:lnTo>
                    <a:lnTo>
                      <a:pt x="2352" y="1624"/>
                    </a:lnTo>
                    <a:lnTo>
                      <a:pt x="2586" y="1573"/>
                    </a:lnTo>
                    <a:lnTo>
                      <a:pt x="2812" y="1532"/>
                    </a:lnTo>
                    <a:lnTo>
                      <a:pt x="3038" y="1498"/>
                    </a:lnTo>
                    <a:lnTo>
                      <a:pt x="3264" y="1473"/>
                    </a:lnTo>
                    <a:lnTo>
                      <a:pt x="3490" y="1456"/>
                    </a:lnTo>
                    <a:lnTo>
                      <a:pt x="3716" y="1448"/>
                    </a:lnTo>
                    <a:lnTo>
                      <a:pt x="3942" y="1440"/>
                    </a:lnTo>
                    <a:lnTo>
                      <a:pt x="4159" y="1448"/>
                    </a:lnTo>
                    <a:lnTo>
                      <a:pt x="4377" y="1456"/>
                    </a:lnTo>
                    <a:lnTo>
                      <a:pt x="4595" y="1473"/>
                    </a:lnTo>
                    <a:lnTo>
                      <a:pt x="4812" y="1498"/>
                    </a:lnTo>
                    <a:lnTo>
                      <a:pt x="5021" y="1532"/>
                    </a:lnTo>
                    <a:lnTo>
                      <a:pt x="5239" y="1573"/>
                    </a:lnTo>
                    <a:lnTo>
                      <a:pt x="5456" y="1624"/>
                    </a:lnTo>
                    <a:lnTo>
                      <a:pt x="5666" y="1682"/>
                    </a:lnTo>
                    <a:lnTo>
                      <a:pt x="5875" y="1758"/>
                    </a:lnTo>
                    <a:lnTo>
                      <a:pt x="6084" y="1841"/>
                    </a:lnTo>
                    <a:lnTo>
                      <a:pt x="6293" y="1942"/>
                    </a:lnTo>
                    <a:lnTo>
                      <a:pt x="6502" y="2042"/>
                    </a:lnTo>
                    <a:lnTo>
                      <a:pt x="6603" y="2101"/>
                    </a:lnTo>
                    <a:lnTo>
                      <a:pt x="6712" y="2151"/>
                    </a:lnTo>
                    <a:lnTo>
                      <a:pt x="6812" y="2209"/>
                    </a:lnTo>
                    <a:lnTo>
                      <a:pt x="6913" y="2268"/>
                    </a:lnTo>
                    <a:lnTo>
                      <a:pt x="6971" y="2293"/>
                    </a:lnTo>
                    <a:lnTo>
                      <a:pt x="7021" y="2327"/>
                    </a:lnTo>
                    <a:lnTo>
                      <a:pt x="7130" y="2385"/>
                    </a:lnTo>
                    <a:lnTo>
                      <a:pt x="7348" y="2502"/>
                    </a:lnTo>
                    <a:lnTo>
                      <a:pt x="7373" y="2511"/>
                    </a:lnTo>
                    <a:lnTo>
                      <a:pt x="7423" y="2536"/>
                    </a:lnTo>
                    <a:lnTo>
                      <a:pt x="7473" y="2544"/>
                    </a:lnTo>
                    <a:lnTo>
                      <a:pt x="7523" y="2553"/>
                    </a:lnTo>
                    <a:lnTo>
                      <a:pt x="7582" y="2553"/>
                    </a:lnTo>
                    <a:lnTo>
                      <a:pt x="7632" y="2544"/>
                    </a:lnTo>
                    <a:lnTo>
                      <a:pt x="7682" y="2536"/>
                    </a:lnTo>
                    <a:lnTo>
                      <a:pt x="7733" y="2511"/>
                    </a:lnTo>
                    <a:lnTo>
                      <a:pt x="7783" y="2486"/>
                    </a:lnTo>
                    <a:lnTo>
                      <a:pt x="7841" y="2435"/>
                    </a:lnTo>
                    <a:lnTo>
                      <a:pt x="7892" y="2368"/>
                    </a:lnTo>
                    <a:lnTo>
                      <a:pt x="7933" y="2302"/>
                    </a:lnTo>
                    <a:lnTo>
                      <a:pt x="7959" y="2226"/>
                    </a:lnTo>
                    <a:lnTo>
                      <a:pt x="7967" y="2143"/>
                    </a:lnTo>
                    <a:lnTo>
                      <a:pt x="7959" y="2067"/>
                    </a:lnTo>
                    <a:lnTo>
                      <a:pt x="7933" y="1992"/>
                    </a:lnTo>
                    <a:lnTo>
                      <a:pt x="7892" y="1917"/>
                    </a:lnTo>
                    <a:lnTo>
                      <a:pt x="7816" y="1799"/>
                    </a:lnTo>
                    <a:lnTo>
                      <a:pt x="7733" y="1691"/>
                    </a:lnTo>
                    <a:lnTo>
                      <a:pt x="7641" y="1582"/>
                    </a:lnTo>
                    <a:lnTo>
                      <a:pt x="7548" y="1473"/>
                    </a:lnTo>
                    <a:lnTo>
                      <a:pt x="7456" y="1373"/>
                    </a:lnTo>
                    <a:lnTo>
                      <a:pt x="7356" y="1272"/>
                    </a:lnTo>
                    <a:lnTo>
                      <a:pt x="7247" y="1180"/>
                    </a:lnTo>
                    <a:lnTo>
                      <a:pt x="7138" y="1088"/>
                    </a:lnTo>
                    <a:lnTo>
                      <a:pt x="7030" y="1004"/>
                    </a:lnTo>
                    <a:lnTo>
                      <a:pt x="6913" y="912"/>
                    </a:lnTo>
                    <a:lnTo>
                      <a:pt x="6795" y="837"/>
                    </a:lnTo>
                    <a:lnTo>
                      <a:pt x="6670" y="762"/>
                    </a:lnTo>
                    <a:lnTo>
                      <a:pt x="6427" y="611"/>
                    </a:lnTo>
                    <a:lnTo>
                      <a:pt x="6168" y="477"/>
                    </a:lnTo>
                    <a:lnTo>
                      <a:pt x="5900" y="360"/>
                    </a:lnTo>
                    <a:lnTo>
                      <a:pt x="5624" y="251"/>
                    </a:lnTo>
                    <a:lnTo>
                      <a:pt x="5490" y="201"/>
                    </a:lnTo>
                    <a:lnTo>
                      <a:pt x="5348" y="159"/>
                    </a:lnTo>
                    <a:lnTo>
                      <a:pt x="5055" y="92"/>
                    </a:lnTo>
                    <a:lnTo>
                      <a:pt x="4913" y="59"/>
                    </a:lnTo>
                    <a:lnTo>
                      <a:pt x="4770" y="34"/>
                    </a:lnTo>
                    <a:lnTo>
                      <a:pt x="4620" y="17"/>
                    </a:lnTo>
                    <a:lnTo>
                      <a:pt x="4469" y="9"/>
                    </a:lnTo>
                    <a:lnTo>
                      <a:pt x="4327"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9" name="Google Shape;1181;p30">
                <a:extLst>
                  <a:ext uri="{FF2B5EF4-FFF2-40B4-BE49-F238E27FC236}">
                    <a16:creationId xmlns:a16="http://schemas.microsoft.com/office/drawing/2014/main" id="{6AC29066-B82E-6DF6-D760-307E0E8A96B0}"/>
                  </a:ext>
                </a:extLst>
              </p:cNvPr>
              <p:cNvSpPr/>
              <p:nvPr/>
            </p:nvSpPr>
            <p:spPr>
              <a:xfrm>
                <a:off x="1555121" y="1896705"/>
                <a:ext cx="290473" cy="93076"/>
              </a:xfrm>
              <a:custGeom>
                <a:rect l="l" t="t" r="r" b="b"/>
                <a:pathLst>
                  <a:path w="7968" h="2553" extrusionOk="0">
                    <a:moveTo>
                      <a:pt x="3641" y="0"/>
                    </a:moveTo>
                    <a:lnTo>
                      <a:pt x="3499" y="9"/>
                    </a:lnTo>
                    <a:lnTo>
                      <a:pt x="3348" y="17"/>
                    </a:lnTo>
                    <a:lnTo>
                      <a:pt x="3197" y="34"/>
                    </a:lnTo>
                    <a:lnTo>
                      <a:pt x="3055" y="59"/>
                    </a:lnTo>
                    <a:lnTo>
                      <a:pt x="2913" y="92"/>
                    </a:lnTo>
                    <a:lnTo>
                      <a:pt x="2620" y="159"/>
                    </a:lnTo>
                    <a:lnTo>
                      <a:pt x="2478" y="201"/>
                    </a:lnTo>
                    <a:lnTo>
                      <a:pt x="2344" y="251"/>
                    </a:lnTo>
                    <a:lnTo>
                      <a:pt x="2068" y="360"/>
                    </a:lnTo>
                    <a:lnTo>
                      <a:pt x="1800" y="477"/>
                    </a:lnTo>
                    <a:lnTo>
                      <a:pt x="1541" y="611"/>
                    </a:lnTo>
                    <a:lnTo>
                      <a:pt x="1289" y="762"/>
                    </a:lnTo>
                    <a:lnTo>
                      <a:pt x="1172" y="837"/>
                    </a:lnTo>
                    <a:lnTo>
                      <a:pt x="1055" y="912"/>
                    </a:lnTo>
                    <a:lnTo>
                      <a:pt x="938" y="1004"/>
                    </a:lnTo>
                    <a:lnTo>
                      <a:pt x="829" y="1088"/>
                    </a:lnTo>
                    <a:lnTo>
                      <a:pt x="720" y="1180"/>
                    </a:lnTo>
                    <a:lnTo>
                      <a:pt x="612" y="1272"/>
                    </a:lnTo>
                    <a:lnTo>
                      <a:pt x="511" y="1373"/>
                    </a:lnTo>
                    <a:lnTo>
                      <a:pt x="419" y="1473"/>
                    </a:lnTo>
                    <a:lnTo>
                      <a:pt x="327" y="1582"/>
                    </a:lnTo>
                    <a:lnTo>
                      <a:pt x="235" y="1691"/>
                    </a:lnTo>
                    <a:lnTo>
                      <a:pt x="151" y="1799"/>
                    </a:lnTo>
                    <a:lnTo>
                      <a:pt x="68" y="1917"/>
                    </a:lnTo>
                    <a:lnTo>
                      <a:pt x="43" y="1958"/>
                    </a:lnTo>
                    <a:lnTo>
                      <a:pt x="26" y="2009"/>
                    </a:lnTo>
                    <a:lnTo>
                      <a:pt x="9" y="2059"/>
                    </a:lnTo>
                    <a:lnTo>
                      <a:pt x="1" y="2109"/>
                    </a:lnTo>
                    <a:lnTo>
                      <a:pt x="1" y="2168"/>
                    </a:lnTo>
                    <a:lnTo>
                      <a:pt x="9" y="2218"/>
                    </a:lnTo>
                    <a:lnTo>
                      <a:pt x="26" y="2268"/>
                    </a:lnTo>
                    <a:lnTo>
                      <a:pt x="43" y="2318"/>
                    </a:lnTo>
                    <a:lnTo>
                      <a:pt x="84" y="2394"/>
                    </a:lnTo>
                    <a:lnTo>
                      <a:pt x="143" y="2452"/>
                    </a:lnTo>
                    <a:lnTo>
                      <a:pt x="210" y="2494"/>
                    </a:lnTo>
                    <a:lnTo>
                      <a:pt x="277" y="2527"/>
                    </a:lnTo>
                    <a:lnTo>
                      <a:pt x="352" y="2553"/>
                    </a:lnTo>
                    <a:lnTo>
                      <a:pt x="436" y="2553"/>
                    </a:lnTo>
                    <a:lnTo>
                      <a:pt x="511" y="2544"/>
                    </a:lnTo>
                    <a:lnTo>
                      <a:pt x="595" y="2511"/>
                    </a:lnTo>
                    <a:lnTo>
                      <a:pt x="620" y="2502"/>
                    </a:lnTo>
                    <a:lnTo>
                      <a:pt x="838" y="2385"/>
                    </a:lnTo>
                    <a:lnTo>
                      <a:pt x="946" y="2327"/>
                    </a:lnTo>
                    <a:lnTo>
                      <a:pt x="997" y="2293"/>
                    </a:lnTo>
                    <a:lnTo>
                      <a:pt x="1047" y="2268"/>
                    </a:lnTo>
                    <a:lnTo>
                      <a:pt x="1156" y="2209"/>
                    </a:lnTo>
                    <a:lnTo>
                      <a:pt x="1256" y="2151"/>
                    </a:lnTo>
                    <a:lnTo>
                      <a:pt x="1365" y="2101"/>
                    </a:lnTo>
                    <a:lnTo>
                      <a:pt x="1465" y="2042"/>
                    </a:lnTo>
                    <a:lnTo>
                      <a:pt x="1674" y="1942"/>
                    </a:lnTo>
                    <a:lnTo>
                      <a:pt x="1884" y="1841"/>
                    </a:lnTo>
                    <a:lnTo>
                      <a:pt x="2084" y="1758"/>
                    </a:lnTo>
                    <a:lnTo>
                      <a:pt x="2302" y="1682"/>
                    </a:lnTo>
                    <a:lnTo>
                      <a:pt x="2511" y="1624"/>
                    </a:lnTo>
                    <a:lnTo>
                      <a:pt x="2729" y="1573"/>
                    </a:lnTo>
                    <a:lnTo>
                      <a:pt x="2946" y="1532"/>
                    </a:lnTo>
                    <a:lnTo>
                      <a:pt x="3156" y="1498"/>
                    </a:lnTo>
                    <a:lnTo>
                      <a:pt x="3373" y="1473"/>
                    </a:lnTo>
                    <a:lnTo>
                      <a:pt x="3591" y="1456"/>
                    </a:lnTo>
                    <a:lnTo>
                      <a:pt x="3808" y="1448"/>
                    </a:lnTo>
                    <a:lnTo>
                      <a:pt x="4026" y="1440"/>
                    </a:lnTo>
                    <a:lnTo>
                      <a:pt x="4252" y="1448"/>
                    </a:lnTo>
                    <a:lnTo>
                      <a:pt x="4478" y="1456"/>
                    </a:lnTo>
                    <a:lnTo>
                      <a:pt x="4695" y="1473"/>
                    </a:lnTo>
                    <a:lnTo>
                      <a:pt x="4930" y="1498"/>
                    </a:lnTo>
                    <a:lnTo>
                      <a:pt x="5156" y="1532"/>
                    </a:lnTo>
                    <a:lnTo>
                      <a:pt x="5382" y="1573"/>
                    </a:lnTo>
                    <a:lnTo>
                      <a:pt x="5616" y="1624"/>
                    </a:lnTo>
                    <a:lnTo>
                      <a:pt x="5842" y="1682"/>
                    </a:lnTo>
                    <a:lnTo>
                      <a:pt x="6076" y="1741"/>
                    </a:lnTo>
                    <a:lnTo>
                      <a:pt x="6310" y="1816"/>
                    </a:lnTo>
                    <a:lnTo>
                      <a:pt x="6536" y="1891"/>
                    </a:lnTo>
                    <a:lnTo>
                      <a:pt x="6771" y="1967"/>
                    </a:lnTo>
                    <a:lnTo>
                      <a:pt x="7005" y="2050"/>
                    </a:lnTo>
                    <a:lnTo>
                      <a:pt x="7239" y="2143"/>
                    </a:lnTo>
                    <a:lnTo>
                      <a:pt x="7474" y="2243"/>
                    </a:lnTo>
                    <a:lnTo>
                      <a:pt x="7591" y="2293"/>
                    </a:lnTo>
                    <a:lnTo>
                      <a:pt x="7649" y="2318"/>
                    </a:lnTo>
                    <a:lnTo>
                      <a:pt x="7708" y="2343"/>
                    </a:lnTo>
                    <a:lnTo>
                      <a:pt x="7725" y="2343"/>
                    </a:lnTo>
                    <a:lnTo>
                      <a:pt x="7766" y="2360"/>
                    </a:lnTo>
                    <a:lnTo>
                      <a:pt x="7808" y="2360"/>
                    </a:lnTo>
                    <a:lnTo>
                      <a:pt x="7850" y="2343"/>
                    </a:lnTo>
                    <a:lnTo>
                      <a:pt x="7892" y="2327"/>
                    </a:lnTo>
                    <a:lnTo>
                      <a:pt x="7917" y="2302"/>
                    </a:lnTo>
                    <a:lnTo>
                      <a:pt x="7942" y="2268"/>
                    </a:lnTo>
                    <a:lnTo>
                      <a:pt x="7959" y="2243"/>
                    </a:lnTo>
                    <a:lnTo>
                      <a:pt x="7967" y="2209"/>
                    </a:lnTo>
                    <a:lnTo>
                      <a:pt x="7967" y="2176"/>
                    </a:lnTo>
                    <a:lnTo>
                      <a:pt x="7959" y="2143"/>
                    </a:lnTo>
                    <a:lnTo>
                      <a:pt x="7951" y="2109"/>
                    </a:lnTo>
                    <a:lnTo>
                      <a:pt x="7934" y="2076"/>
                    </a:lnTo>
                    <a:lnTo>
                      <a:pt x="7842" y="1967"/>
                    </a:lnTo>
                    <a:lnTo>
                      <a:pt x="7758" y="1858"/>
                    </a:lnTo>
                    <a:lnTo>
                      <a:pt x="7574" y="1657"/>
                    </a:lnTo>
                    <a:lnTo>
                      <a:pt x="7373" y="1465"/>
                    </a:lnTo>
                    <a:lnTo>
                      <a:pt x="7172" y="1289"/>
                    </a:lnTo>
                    <a:lnTo>
                      <a:pt x="6955" y="1122"/>
                    </a:lnTo>
                    <a:lnTo>
                      <a:pt x="6729" y="963"/>
                    </a:lnTo>
                    <a:lnTo>
                      <a:pt x="6494" y="812"/>
                    </a:lnTo>
                    <a:lnTo>
                      <a:pt x="6260" y="670"/>
                    </a:lnTo>
                    <a:lnTo>
                      <a:pt x="6009" y="544"/>
                    </a:lnTo>
                    <a:lnTo>
                      <a:pt x="5750" y="427"/>
                    </a:lnTo>
                    <a:lnTo>
                      <a:pt x="5490" y="318"/>
                    </a:lnTo>
                    <a:lnTo>
                      <a:pt x="5223" y="226"/>
                    </a:lnTo>
                    <a:lnTo>
                      <a:pt x="4946" y="151"/>
                    </a:lnTo>
                    <a:lnTo>
                      <a:pt x="4662" y="84"/>
                    </a:lnTo>
                    <a:lnTo>
                      <a:pt x="4377" y="34"/>
                    </a:lnTo>
                    <a:lnTo>
                      <a:pt x="4084" y="9"/>
                    </a:lnTo>
                    <a:lnTo>
                      <a:pt x="3934"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50" name="Google Shape;1182;p30">
                <a:extLst>
                  <a:ext uri="{FF2B5EF4-FFF2-40B4-BE49-F238E27FC236}">
                    <a16:creationId xmlns:a16="http://schemas.microsoft.com/office/drawing/2014/main" id="{2D8C3D78-7110-596C-BA39-9A435C55B534}"/>
                  </a:ext>
                </a:extLst>
              </p:cNvPr>
              <p:cNvSpPr/>
              <p:nvPr/>
            </p:nvSpPr>
            <p:spPr>
              <a:xfrm>
                <a:off x="2051796" y="1735314"/>
                <a:ext cx="281615" cy="115643"/>
              </a:xfrm>
              <a:custGeom>
                <a:rect l="l" t="t" r="r" b="b"/>
                <a:pathLst>
                  <a:path w="7725" h="3172" extrusionOk="0">
                    <a:moveTo>
                      <a:pt x="2519" y="0"/>
                    </a:moveTo>
                    <a:lnTo>
                      <a:pt x="2260" y="9"/>
                    </a:lnTo>
                    <a:lnTo>
                      <a:pt x="2000" y="34"/>
                    </a:lnTo>
                    <a:lnTo>
                      <a:pt x="1749" y="59"/>
                    </a:lnTo>
                    <a:lnTo>
                      <a:pt x="1498" y="92"/>
                    </a:lnTo>
                    <a:lnTo>
                      <a:pt x="1239" y="143"/>
                    </a:lnTo>
                    <a:lnTo>
                      <a:pt x="988" y="201"/>
                    </a:lnTo>
                    <a:lnTo>
                      <a:pt x="737" y="268"/>
                    </a:lnTo>
                    <a:lnTo>
                      <a:pt x="477" y="360"/>
                    </a:lnTo>
                    <a:lnTo>
                      <a:pt x="377" y="402"/>
                    </a:lnTo>
                    <a:lnTo>
                      <a:pt x="285" y="461"/>
                    </a:lnTo>
                    <a:lnTo>
                      <a:pt x="209" y="528"/>
                    </a:lnTo>
                    <a:lnTo>
                      <a:pt x="134" y="611"/>
                    </a:lnTo>
                    <a:lnTo>
                      <a:pt x="76" y="703"/>
                    </a:lnTo>
                    <a:lnTo>
                      <a:pt x="34" y="804"/>
                    </a:lnTo>
                    <a:lnTo>
                      <a:pt x="9" y="913"/>
                    </a:lnTo>
                    <a:lnTo>
                      <a:pt x="0" y="1030"/>
                    </a:lnTo>
                    <a:lnTo>
                      <a:pt x="0" y="1105"/>
                    </a:lnTo>
                    <a:lnTo>
                      <a:pt x="9" y="1172"/>
                    </a:lnTo>
                    <a:lnTo>
                      <a:pt x="25" y="1247"/>
                    </a:lnTo>
                    <a:lnTo>
                      <a:pt x="50" y="1314"/>
                    </a:lnTo>
                    <a:lnTo>
                      <a:pt x="76" y="1373"/>
                    </a:lnTo>
                    <a:lnTo>
                      <a:pt x="117" y="1440"/>
                    </a:lnTo>
                    <a:lnTo>
                      <a:pt x="151" y="1498"/>
                    </a:lnTo>
                    <a:lnTo>
                      <a:pt x="201" y="1549"/>
                    </a:lnTo>
                    <a:lnTo>
                      <a:pt x="251" y="1599"/>
                    </a:lnTo>
                    <a:lnTo>
                      <a:pt x="310" y="1641"/>
                    </a:lnTo>
                    <a:lnTo>
                      <a:pt x="368" y="1674"/>
                    </a:lnTo>
                    <a:lnTo>
                      <a:pt x="427" y="1708"/>
                    </a:lnTo>
                    <a:lnTo>
                      <a:pt x="494" y="1733"/>
                    </a:lnTo>
                    <a:lnTo>
                      <a:pt x="569" y="1749"/>
                    </a:lnTo>
                    <a:lnTo>
                      <a:pt x="636" y="1766"/>
                    </a:lnTo>
                    <a:lnTo>
                      <a:pt x="762" y="1766"/>
                    </a:lnTo>
                    <a:lnTo>
                      <a:pt x="2519" y="1800"/>
                    </a:lnTo>
                    <a:lnTo>
                      <a:pt x="2954" y="1816"/>
                    </a:lnTo>
                    <a:lnTo>
                      <a:pt x="3389" y="1833"/>
                    </a:lnTo>
                    <a:lnTo>
                      <a:pt x="3816" y="1867"/>
                    </a:lnTo>
                    <a:lnTo>
                      <a:pt x="4025" y="1892"/>
                    </a:lnTo>
                    <a:lnTo>
                      <a:pt x="4243" y="1917"/>
                    </a:lnTo>
                    <a:lnTo>
                      <a:pt x="4653" y="1984"/>
                    </a:lnTo>
                    <a:lnTo>
                      <a:pt x="5063" y="2067"/>
                    </a:lnTo>
                    <a:lnTo>
                      <a:pt x="5473" y="2168"/>
                    </a:lnTo>
                    <a:lnTo>
                      <a:pt x="5674" y="2218"/>
                    </a:lnTo>
                    <a:lnTo>
                      <a:pt x="5875" y="2285"/>
                    </a:lnTo>
                    <a:lnTo>
                      <a:pt x="6067" y="2360"/>
                    </a:lnTo>
                    <a:lnTo>
                      <a:pt x="6260" y="2444"/>
                    </a:lnTo>
                    <a:lnTo>
                      <a:pt x="6452" y="2536"/>
                    </a:lnTo>
                    <a:lnTo>
                      <a:pt x="6645" y="2636"/>
                    </a:lnTo>
                    <a:lnTo>
                      <a:pt x="6837" y="2745"/>
                    </a:lnTo>
                    <a:lnTo>
                      <a:pt x="7030" y="2862"/>
                    </a:lnTo>
                    <a:lnTo>
                      <a:pt x="7230" y="2988"/>
                    </a:lnTo>
                    <a:lnTo>
                      <a:pt x="7423" y="3130"/>
                    </a:lnTo>
                    <a:lnTo>
                      <a:pt x="7440" y="3139"/>
                    </a:lnTo>
                    <a:lnTo>
                      <a:pt x="7473" y="3155"/>
                    </a:lnTo>
                    <a:lnTo>
                      <a:pt x="7515" y="3164"/>
                    </a:lnTo>
                    <a:lnTo>
                      <a:pt x="7557" y="3172"/>
                    </a:lnTo>
                    <a:lnTo>
                      <a:pt x="7590" y="3164"/>
                    </a:lnTo>
                    <a:lnTo>
                      <a:pt x="7624" y="3147"/>
                    </a:lnTo>
                    <a:lnTo>
                      <a:pt x="7657" y="3130"/>
                    </a:lnTo>
                    <a:lnTo>
                      <a:pt x="7682" y="3105"/>
                    </a:lnTo>
                    <a:lnTo>
                      <a:pt x="7699" y="3080"/>
                    </a:lnTo>
                    <a:lnTo>
                      <a:pt x="7716" y="3046"/>
                    </a:lnTo>
                    <a:lnTo>
                      <a:pt x="7724" y="3013"/>
                    </a:lnTo>
                    <a:lnTo>
                      <a:pt x="7724" y="2971"/>
                    </a:lnTo>
                    <a:lnTo>
                      <a:pt x="7716" y="2938"/>
                    </a:lnTo>
                    <a:lnTo>
                      <a:pt x="7682" y="2812"/>
                    </a:lnTo>
                    <a:lnTo>
                      <a:pt x="7632" y="2687"/>
                    </a:lnTo>
                    <a:lnTo>
                      <a:pt x="7582" y="2569"/>
                    </a:lnTo>
                    <a:lnTo>
                      <a:pt x="7532" y="2444"/>
                    </a:lnTo>
                    <a:lnTo>
                      <a:pt x="7473" y="2327"/>
                    </a:lnTo>
                    <a:lnTo>
                      <a:pt x="7406" y="2210"/>
                    </a:lnTo>
                    <a:lnTo>
                      <a:pt x="7331" y="2101"/>
                    </a:lnTo>
                    <a:lnTo>
                      <a:pt x="7255" y="1984"/>
                    </a:lnTo>
                    <a:lnTo>
                      <a:pt x="7096" y="1766"/>
                    </a:lnTo>
                    <a:lnTo>
                      <a:pt x="6921" y="1565"/>
                    </a:lnTo>
                    <a:lnTo>
                      <a:pt x="6728" y="1364"/>
                    </a:lnTo>
                    <a:lnTo>
                      <a:pt x="6519" y="1189"/>
                    </a:lnTo>
                    <a:lnTo>
                      <a:pt x="6302" y="1021"/>
                    </a:lnTo>
                    <a:lnTo>
                      <a:pt x="6067" y="871"/>
                    </a:lnTo>
                    <a:lnTo>
                      <a:pt x="5833" y="737"/>
                    </a:lnTo>
                    <a:lnTo>
                      <a:pt x="5590" y="611"/>
                    </a:lnTo>
                    <a:lnTo>
                      <a:pt x="5348" y="503"/>
                    </a:lnTo>
                    <a:lnTo>
                      <a:pt x="5096" y="402"/>
                    </a:lnTo>
                    <a:lnTo>
                      <a:pt x="4845" y="318"/>
                    </a:lnTo>
                    <a:lnTo>
                      <a:pt x="4586" y="243"/>
                    </a:lnTo>
                    <a:lnTo>
                      <a:pt x="4327" y="176"/>
                    </a:lnTo>
                    <a:lnTo>
                      <a:pt x="4076" y="118"/>
                    </a:lnTo>
                    <a:lnTo>
                      <a:pt x="3816" y="76"/>
                    </a:lnTo>
                    <a:lnTo>
                      <a:pt x="3557" y="42"/>
                    </a:lnTo>
                    <a:lnTo>
                      <a:pt x="3289" y="17"/>
                    </a:lnTo>
                    <a:lnTo>
                      <a:pt x="3030" y="9"/>
                    </a:lnTo>
                    <a:lnTo>
                      <a:pt x="2778"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51" name="Google Shape;1183;p30">
                <a:extLst>
                  <a:ext uri="{FF2B5EF4-FFF2-40B4-BE49-F238E27FC236}">
                    <a16:creationId xmlns:a16="http://schemas.microsoft.com/office/drawing/2014/main" id="{410AB407-67A7-6674-E16F-DC2CD5171FCF}"/>
                  </a:ext>
                </a:extLst>
              </p:cNvPr>
              <p:cNvSpPr/>
              <p:nvPr/>
            </p:nvSpPr>
            <p:spPr>
              <a:xfrm>
                <a:off x="1541705" y="1735314"/>
                <a:ext cx="281615" cy="115643"/>
              </a:xfrm>
              <a:custGeom>
                <a:rect l="l" t="t" r="r" b="b"/>
                <a:pathLst>
                  <a:path w="7725" h="3172" extrusionOk="0">
                    <a:moveTo>
                      <a:pt x="4946" y="0"/>
                    </a:moveTo>
                    <a:lnTo>
                      <a:pt x="4687" y="9"/>
                    </a:lnTo>
                    <a:lnTo>
                      <a:pt x="4427" y="17"/>
                    </a:lnTo>
                    <a:lnTo>
                      <a:pt x="4168" y="42"/>
                    </a:lnTo>
                    <a:lnTo>
                      <a:pt x="3909" y="76"/>
                    </a:lnTo>
                    <a:lnTo>
                      <a:pt x="3649" y="118"/>
                    </a:lnTo>
                    <a:lnTo>
                      <a:pt x="3390" y="176"/>
                    </a:lnTo>
                    <a:lnTo>
                      <a:pt x="3139" y="243"/>
                    </a:lnTo>
                    <a:lnTo>
                      <a:pt x="2879" y="318"/>
                    </a:lnTo>
                    <a:lnTo>
                      <a:pt x="2628" y="402"/>
                    </a:lnTo>
                    <a:lnTo>
                      <a:pt x="2377" y="503"/>
                    </a:lnTo>
                    <a:lnTo>
                      <a:pt x="2126" y="611"/>
                    </a:lnTo>
                    <a:lnTo>
                      <a:pt x="1892" y="737"/>
                    </a:lnTo>
                    <a:lnTo>
                      <a:pt x="1657" y="871"/>
                    </a:lnTo>
                    <a:lnTo>
                      <a:pt x="1423" y="1021"/>
                    </a:lnTo>
                    <a:lnTo>
                      <a:pt x="1206" y="1189"/>
                    </a:lnTo>
                    <a:lnTo>
                      <a:pt x="996" y="1364"/>
                    </a:lnTo>
                    <a:lnTo>
                      <a:pt x="804" y="1565"/>
                    </a:lnTo>
                    <a:lnTo>
                      <a:pt x="628" y="1766"/>
                    </a:lnTo>
                    <a:lnTo>
                      <a:pt x="461" y="1984"/>
                    </a:lnTo>
                    <a:lnTo>
                      <a:pt x="394" y="2101"/>
                    </a:lnTo>
                    <a:lnTo>
                      <a:pt x="319" y="2210"/>
                    </a:lnTo>
                    <a:lnTo>
                      <a:pt x="252" y="2327"/>
                    </a:lnTo>
                    <a:lnTo>
                      <a:pt x="193" y="2444"/>
                    </a:lnTo>
                    <a:lnTo>
                      <a:pt x="143" y="2569"/>
                    </a:lnTo>
                    <a:lnTo>
                      <a:pt x="93" y="2687"/>
                    </a:lnTo>
                    <a:lnTo>
                      <a:pt x="42" y="2812"/>
                    </a:lnTo>
                    <a:lnTo>
                      <a:pt x="9" y="2938"/>
                    </a:lnTo>
                    <a:lnTo>
                      <a:pt x="1" y="2971"/>
                    </a:lnTo>
                    <a:lnTo>
                      <a:pt x="1" y="3013"/>
                    </a:lnTo>
                    <a:lnTo>
                      <a:pt x="9" y="3046"/>
                    </a:lnTo>
                    <a:lnTo>
                      <a:pt x="26" y="3080"/>
                    </a:lnTo>
                    <a:lnTo>
                      <a:pt x="42" y="3105"/>
                    </a:lnTo>
                    <a:lnTo>
                      <a:pt x="67" y="3130"/>
                    </a:lnTo>
                    <a:lnTo>
                      <a:pt x="93" y="3147"/>
                    </a:lnTo>
                    <a:lnTo>
                      <a:pt x="134" y="3164"/>
                    </a:lnTo>
                    <a:lnTo>
                      <a:pt x="168" y="3172"/>
                    </a:lnTo>
                    <a:lnTo>
                      <a:pt x="210" y="3164"/>
                    </a:lnTo>
                    <a:lnTo>
                      <a:pt x="252" y="3155"/>
                    </a:lnTo>
                    <a:lnTo>
                      <a:pt x="285" y="3139"/>
                    </a:lnTo>
                    <a:lnTo>
                      <a:pt x="293" y="3130"/>
                    </a:lnTo>
                    <a:lnTo>
                      <a:pt x="494" y="2988"/>
                    </a:lnTo>
                    <a:lnTo>
                      <a:pt x="695" y="2862"/>
                    </a:lnTo>
                    <a:lnTo>
                      <a:pt x="888" y="2745"/>
                    </a:lnTo>
                    <a:lnTo>
                      <a:pt x="1080" y="2636"/>
                    </a:lnTo>
                    <a:lnTo>
                      <a:pt x="1273" y="2536"/>
                    </a:lnTo>
                    <a:lnTo>
                      <a:pt x="1465" y="2444"/>
                    </a:lnTo>
                    <a:lnTo>
                      <a:pt x="1657" y="2360"/>
                    </a:lnTo>
                    <a:lnTo>
                      <a:pt x="1850" y="2285"/>
                    </a:lnTo>
                    <a:lnTo>
                      <a:pt x="2051" y="2218"/>
                    </a:lnTo>
                    <a:lnTo>
                      <a:pt x="2252" y="2168"/>
                    </a:lnTo>
                    <a:lnTo>
                      <a:pt x="2662" y="2067"/>
                    </a:lnTo>
                    <a:lnTo>
                      <a:pt x="3072" y="1984"/>
                    </a:lnTo>
                    <a:lnTo>
                      <a:pt x="3482" y="1917"/>
                    </a:lnTo>
                    <a:lnTo>
                      <a:pt x="3691" y="1892"/>
                    </a:lnTo>
                    <a:lnTo>
                      <a:pt x="3909" y="1867"/>
                    </a:lnTo>
                    <a:lnTo>
                      <a:pt x="4335" y="1833"/>
                    </a:lnTo>
                    <a:lnTo>
                      <a:pt x="4770" y="1816"/>
                    </a:lnTo>
                    <a:lnTo>
                      <a:pt x="5206" y="1800"/>
                    </a:lnTo>
                    <a:lnTo>
                      <a:pt x="6963" y="1766"/>
                    </a:lnTo>
                    <a:lnTo>
                      <a:pt x="7088" y="1766"/>
                    </a:lnTo>
                    <a:lnTo>
                      <a:pt x="7155" y="1749"/>
                    </a:lnTo>
                    <a:lnTo>
                      <a:pt x="7231" y="1733"/>
                    </a:lnTo>
                    <a:lnTo>
                      <a:pt x="7298" y="1708"/>
                    </a:lnTo>
                    <a:lnTo>
                      <a:pt x="7356" y="1674"/>
                    </a:lnTo>
                    <a:lnTo>
                      <a:pt x="7415" y="1641"/>
                    </a:lnTo>
                    <a:lnTo>
                      <a:pt x="7473" y="1599"/>
                    </a:lnTo>
                    <a:lnTo>
                      <a:pt x="7524" y="1549"/>
                    </a:lnTo>
                    <a:lnTo>
                      <a:pt x="7565" y="1498"/>
                    </a:lnTo>
                    <a:lnTo>
                      <a:pt x="7607" y="1440"/>
                    </a:lnTo>
                    <a:lnTo>
                      <a:pt x="7649" y="1373"/>
                    </a:lnTo>
                    <a:lnTo>
                      <a:pt x="7674" y="1314"/>
                    </a:lnTo>
                    <a:lnTo>
                      <a:pt x="7699" y="1247"/>
                    </a:lnTo>
                    <a:lnTo>
                      <a:pt x="7716" y="1172"/>
                    </a:lnTo>
                    <a:lnTo>
                      <a:pt x="7724" y="1105"/>
                    </a:lnTo>
                    <a:lnTo>
                      <a:pt x="7724" y="1030"/>
                    </a:lnTo>
                    <a:lnTo>
                      <a:pt x="7716" y="913"/>
                    </a:lnTo>
                    <a:lnTo>
                      <a:pt x="7691" y="804"/>
                    </a:lnTo>
                    <a:lnTo>
                      <a:pt x="7649" y="703"/>
                    </a:lnTo>
                    <a:lnTo>
                      <a:pt x="7591" y="611"/>
                    </a:lnTo>
                    <a:lnTo>
                      <a:pt x="7515" y="528"/>
                    </a:lnTo>
                    <a:lnTo>
                      <a:pt x="7440" y="461"/>
                    </a:lnTo>
                    <a:lnTo>
                      <a:pt x="7348" y="402"/>
                    </a:lnTo>
                    <a:lnTo>
                      <a:pt x="7247" y="360"/>
                    </a:lnTo>
                    <a:lnTo>
                      <a:pt x="6988" y="268"/>
                    </a:lnTo>
                    <a:lnTo>
                      <a:pt x="6737" y="201"/>
                    </a:lnTo>
                    <a:lnTo>
                      <a:pt x="6478" y="143"/>
                    </a:lnTo>
                    <a:lnTo>
                      <a:pt x="6227" y="92"/>
                    </a:lnTo>
                    <a:lnTo>
                      <a:pt x="5975" y="59"/>
                    </a:lnTo>
                    <a:lnTo>
                      <a:pt x="5724" y="34"/>
                    </a:lnTo>
                    <a:lnTo>
                      <a:pt x="5465" y="9"/>
                    </a:lnTo>
                    <a:lnTo>
                      <a:pt x="5206"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52" name="Google Shape;1184;p30">
                <a:extLst>
                  <a:ext uri="{FF2B5EF4-FFF2-40B4-BE49-F238E27FC236}">
                    <a16:creationId xmlns:a16="http://schemas.microsoft.com/office/drawing/2014/main" id="{EB7C928E-563D-26E1-2270-B81580A3DE5A}"/>
                  </a:ext>
                </a:extLst>
              </p:cNvPr>
              <p:cNvSpPr/>
              <p:nvPr/>
            </p:nvSpPr>
            <p:spPr>
              <a:xfrm>
                <a:off x="1193623" y="1174875"/>
                <a:ext cx="1497899" cy="888761"/>
              </a:xfrm>
              <a:custGeom>
                <a:rect l="l" t="t" r="r" b="b"/>
                <a:pathLst>
                  <a:path w="41089" h="24378" extrusionOk="0">
                    <a:moveTo>
                      <a:pt x="22611" y="1"/>
                    </a:moveTo>
                    <a:lnTo>
                      <a:pt x="22277" y="9"/>
                    </a:lnTo>
                    <a:lnTo>
                      <a:pt x="21934" y="26"/>
                    </a:lnTo>
                    <a:lnTo>
                      <a:pt x="21607" y="51"/>
                    </a:lnTo>
                    <a:lnTo>
                      <a:pt x="21272" y="85"/>
                    </a:lnTo>
                    <a:lnTo>
                      <a:pt x="20946" y="126"/>
                    </a:lnTo>
                    <a:lnTo>
                      <a:pt x="20620" y="177"/>
                    </a:lnTo>
                    <a:lnTo>
                      <a:pt x="20302" y="235"/>
                    </a:lnTo>
                    <a:lnTo>
                      <a:pt x="19992" y="294"/>
                    </a:lnTo>
                    <a:lnTo>
                      <a:pt x="19682" y="361"/>
                    </a:lnTo>
                    <a:lnTo>
                      <a:pt x="19381" y="428"/>
                    </a:lnTo>
                    <a:lnTo>
                      <a:pt x="19088" y="503"/>
                    </a:lnTo>
                    <a:lnTo>
                      <a:pt x="18795" y="587"/>
                    </a:lnTo>
                    <a:lnTo>
                      <a:pt x="18511" y="670"/>
                    </a:lnTo>
                    <a:lnTo>
                      <a:pt x="17959" y="846"/>
                    </a:lnTo>
                    <a:lnTo>
                      <a:pt x="17440" y="1030"/>
                    </a:lnTo>
                    <a:lnTo>
                      <a:pt x="16954" y="1214"/>
                    </a:lnTo>
                    <a:lnTo>
                      <a:pt x="16503" y="1407"/>
                    </a:lnTo>
                    <a:lnTo>
                      <a:pt x="16084" y="1591"/>
                    </a:lnTo>
                    <a:lnTo>
                      <a:pt x="15716" y="1767"/>
                    </a:lnTo>
                    <a:lnTo>
                      <a:pt x="15381" y="1934"/>
                    </a:lnTo>
                    <a:lnTo>
                      <a:pt x="15088" y="2085"/>
                    </a:lnTo>
                    <a:lnTo>
                      <a:pt x="14846" y="2218"/>
                    </a:lnTo>
                    <a:lnTo>
                      <a:pt x="14511" y="2411"/>
                    </a:lnTo>
                    <a:lnTo>
                      <a:pt x="14394" y="2478"/>
                    </a:lnTo>
                    <a:lnTo>
                      <a:pt x="13883" y="2444"/>
                    </a:lnTo>
                    <a:lnTo>
                      <a:pt x="13381" y="2436"/>
                    </a:lnTo>
                    <a:lnTo>
                      <a:pt x="12896" y="2436"/>
                    </a:lnTo>
                    <a:lnTo>
                      <a:pt x="12427" y="2453"/>
                    </a:lnTo>
                    <a:lnTo>
                      <a:pt x="11975" y="2486"/>
                    </a:lnTo>
                    <a:lnTo>
                      <a:pt x="11532" y="2536"/>
                    </a:lnTo>
                    <a:lnTo>
                      <a:pt x="11105" y="2595"/>
                    </a:lnTo>
                    <a:lnTo>
                      <a:pt x="10695" y="2679"/>
                    </a:lnTo>
                    <a:lnTo>
                      <a:pt x="10293" y="2762"/>
                    </a:lnTo>
                    <a:lnTo>
                      <a:pt x="9900" y="2871"/>
                    </a:lnTo>
                    <a:lnTo>
                      <a:pt x="9532" y="2988"/>
                    </a:lnTo>
                    <a:lnTo>
                      <a:pt x="9172" y="3114"/>
                    </a:lnTo>
                    <a:lnTo>
                      <a:pt x="8821" y="3248"/>
                    </a:lnTo>
                    <a:lnTo>
                      <a:pt x="8486" y="3398"/>
                    </a:lnTo>
                    <a:lnTo>
                      <a:pt x="8159" y="3557"/>
                    </a:lnTo>
                    <a:lnTo>
                      <a:pt x="7841" y="3733"/>
                    </a:lnTo>
                    <a:lnTo>
                      <a:pt x="7540" y="3909"/>
                    </a:lnTo>
                    <a:lnTo>
                      <a:pt x="7256" y="4093"/>
                    </a:lnTo>
                    <a:lnTo>
                      <a:pt x="6971" y="4294"/>
                    </a:lnTo>
                    <a:lnTo>
                      <a:pt x="6703" y="4495"/>
                    </a:lnTo>
                    <a:lnTo>
                      <a:pt x="6452" y="4704"/>
                    </a:lnTo>
                    <a:lnTo>
                      <a:pt x="6201" y="4921"/>
                    </a:lnTo>
                    <a:lnTo>
                      <a:pt x="5967" y="5139"/>
                    </a:lnTo>
                    <a:lnTo>
                      <a:pt x="5741" y="5373"/>
                    </a:lnTo>
                    <a:lnTo>
                      <a:pt x="5523" y="5599"/>
                    </a:lnTo>
                    <a:lnTo>
                      <a:pt x="5323" y="5842"/>
                    </a:lnTo>
                    <a:lnTo>
                      <a:pt x="5122" y="6085"/>
                    </a:lnTo>
                    <a:lnTo>
                      <a:pt x="4938" y="6327"/>
                    </a:lnTo>
                    <a:lnTo>
                      <a:pt x="4754" y="6570"/>
                    </a:lnTo>
                    <a:lnTo>
                      <a:pt x="4586" y="6821"/>
                    </a:lnTo>
                    <a:lnTo>
                      <a:pt x="4427" y="7072"/>
                    </a:lnTo>
                    <a:lnTo>
                      <a:pt x="4277" y="7323"/>
                    </a:lnTo>
                    <a:lnTo>
                      <a:pt x="4126" y="7574"/>
                    </a:lnTo>
                    <a:lnTo>
                      <a:pt x="3992" y="7834"/>
                    </a:lnTo>
                    <a:lnTo>
                      <a:pt x="3867" y="8085"/>
                    </a:lnTo>
                    <a:lnTo>
                      <a:pt x="3741" y="8336"/>
                    </a:lnTo>
                    <a:lnTo>
                      <a:pt x="3624" y="8587"/>
                    </a:lnTo>
                    <a:lnTo>
                      <a:pt x="3523" y="8829"/>
                    </a:lnTo>
                    <a:lnTo>
                      <a:pt x="3423" y="9080"/>
                    </a:lnTo>
                    <a:lnTo>
                      <a:pt x="3323" y="9323"/>
                    </a:lnTo>
                    <a:lnTo>
                      <a:pt x="3155" y="9792"/>
                    </a:lnTo>
                    <a:lnTo>
                      <a:pt x="3013" y="10244"/>
                    </a:lnTo>
                    <a:lnTo>
                      <a:pt x="2887" y="10679"/>
                    </a:lnTo>
                    <a:lnTo>
                      <a:pt x="2787" y="11081"/>
                    </a:lnTo>
                    <a:lnTo>
                      <a:pt x="2703" y="11457"/>
                    </a:lnTo>
                    <a:lnTo>
                      <a:pt x="2636" y="11792"/>
                    </a:lnTo>
                    <a:lnTo>
                      <a:pt x="2586" y="12085"/>
                    </a:lnTo>
                    <a:lnTo>
                      <a:pt x="2544" y="12344"/>
                    </a:lnTo>
                    <a:lnTo>
                      <a:pt x="2502" y="12696"/>
                    </a:lnTo>
                    <a:lnTo>
                      <a:pt x="2494" y="12821"/>
                    </a:lnTo>
                    <a:lnTo>
                      <a:pt x="2302" y="13014"/>
                    </a:lnTo>
                    <a:lnTo>
                      <a:pt x="2109" y="13206"/>
                    </a:lnTo>
                    <a:lnTo>
                      <a:pt x="1933" y="13407"/>
                    </a:lnTo>
                    <a:lnTo>
                      <a:pt x="1774" y="13608"/>
                    </a:lnTo>
                    <a:lnTo>
                      <a:pt x="1615" y="13809"/>
                    </a:lnTo>
                    <a:lnTo>
                      <a:pt x="1465" y="14009"/>
                    </a:lnTo>
                    <a:lnTo>
                      <a:pt x="1323" y="14210"/>
                    </a:lnTo>
                    <a:lnTo>
                      <a:pt x="1197" y="14419"/>
                    </a:lnTo>
                    <a:lnTo>
                      <a:pt x="1072" y="14620"/>
                    </a:lnTo>
                    <a:lnTo>
                      <a:pt x="954" y="14829"/>
                    </a:lnTo>
                    <a:lnTo>
                      <a:pt x="846" y="15039"/>
                    </a:lnTo>
                    <a:lnTo>
                      <a:pt x="745" y="15248"/>
                    </a:lnTo>
                    <a:lnTo>
                      <a:pt x="653" y="15457"/>
                    </a:lnTo>
                    <a:lnTo>
                      <a:pt x="569" y="15666"/>
                    </a:lnTo>
                    <a:lnTo>
                      <a:pt x="494" y="15876"/>
                    </a:lnTo>
                    <a:lnTo>
                      <a:pt x="419" y="16085"/>
                    </a:lnTo>
                    <a:lnTo>
                      <a:pt x="352" y="16294"/>
                    </a:lnTo>
                    <a:lnTo>
                      <a:pt x="293" y="16503"/>
                    </a:lnTo>
                    <a:lnTo>
                      <a:pt x="243" y="16704"/>
                    </a:lnTo>
                    <a:lnTo>
                      <a:pt x="193" y="16913"/>
                    </a:lnTo>
                    <a:lnTo>
                      <a:pt x="151" y="17122"/>
                    </a:lnTo>
                    <a:lnTo>
                      <a:pt x="118" y="17323"/>
                    </a:lnTo>
                    <a:lnTo>
                      <a:pt x="59" y="17733"/>
                    </a:lnTo>
                    <a:lnTo>
                      <a:pt x="26" y="18127"/>
                    </a:lnTo>
                    <a:lnTo>
                      <a:pt x="9" y="18520"/>
                    </a:lnTo>
                    <a:lnTo>
                      <a:pt x="0" y="18905"/>
                    </a:lnTo>
                    <a:lnTo>
                      <a:pt x="9" y="19273"/>
                    </a:lnTo>
                    <a:lnTo>
                      <a:pt x="34" y="19633"/>
                    </a:lnTo>
                    <a:lnTo>
                      <a:pt x="67" y="19984"/>
                    </a:lnTo>
                    <a:lnTo>
                      <a:pt x="109" y="20311"/>
                    </a:lnTo>
                    <a:lnTo>
                      <a:pt x="159" y="20629"/>
                    </a:lnTo>
                    <a:lnTo>
                      <a:pt x="218" y="20930"/>
                    </a:lnTo>
                    <a:lnTo>
                      <a:pt x="277" y="21206"/>
                    </a:lnTo>
                    <a:lnTo>
                      <a:pt x="343" y="21466"/>
                    </a:lnTo>
                    <a:lnTo>
                      <a:pt x="402" y="21700"/>
                    </a:lnTo>
                    <a:lnTo>
                      <a:pt x="528" y="22110"/>
                    </a:lnTo>
                    <a:lnTo>
                      <a:pt x="628" y="22411"/>
                    </a:lnTo>
                    <a:lnTo>
                      <a:pt x="695" y="22604"/>
                    </a:lnTo>
                    <a:lnTo>
                      <a:pt x="728" y="22671"/>
                    </a:lnTo>
                    <a:lnTo>
                      <a:pt x="879" y="22486"/>
                    </a:lnTo>
                    <a:lnTo>
                      <a:pt x="1038" y="22311"/>
                    </a:lnTo>
                    <a:lnTo>
                      <a:pt x="1197" y="22152"/>
                    </a:lnTo>
                    <a:lnTo>
                      <a:pt x="1356" y="22009"/>
                    </a:lnTo>
                    <a:lnTo>
                      <a:pt x="1515" y="21876"/>
                    </a:lnTo>
                    <a:lnTo>
                      <a:pt x="1674" y="21750"/>
                    </a:lnTo>
                    <a:lnTo>
                      <a:pt x="1833" y="21641"/>
                    </a:lnTo>
                    <a:lnTo>
                      <a:pt x="2000" y="21541"/>
                    </a:lnTo>
                    <a:lnTo>
                      <a:pt x="2159" y="21449"/>
                    </a:lnTo>
                    <a:lnTo>
                      <a:pt x="2318" y="21365"/>
                    </a:lnTo>
                    <a:lnTo>
                      <a:pt x="2477" y="21298"/>
                    </a:lnTo>
                    <a:lnTo>
                      <a:pt x="2628" y="21231"/>
                    </a:lnTo>
                    <a:lnTo>
                      <a:pt x="2779" y="21181"/>
                    </a:lnTo>
                    <a:lnTo>
                      <a:pt x="2929" y="21131"/>
                    </a:lnTo>
                    <a:lnTo>
                      <a:pt x="3072" y="21089"/>
                    </a:lnTo>
                    <a:lnTo>
                      <a:pt x="3214" y="21055"/>
                    </a:lnTo>
                    <a:lnTo>
                      <a:pt x="3482" y="21005"/>
                    </a:lnTo>
                    <a:lnTo>
                      <a:pt x="3724" y="20980"/>
                    </a:lnTo>
                    <a:lnTo>
                      <a:pt x="3942" y="20963"/>
                    </a:lnTo>
                    <a:lnTo>
                      <a:pt x="4285" y="20963"/>
                    </a:lnTo>
                    <a:lnTo>
                      <a:pt x="4394" y="20980"/>
                    </a:lnTo>
                    <a:lnTo>
                      <a:pt x="4494" y="20989"/>
                    </a:lnTo>
                    <a:lnTo>
                      <a:pt x="7013" y="24378"/>
                    </a:lnTo>
                    <a:lnTo>
                      <a:pt x="7356" y="17951"/>
                    </a:lnTo>
                    <a:lnTo>
                      <a:pt x="7875" y="17901"/>
                    </a:lnTo>
                    <a:lnTo>
                      <a:pt x="8385" y="17850"/>
                    </a:lnTo>
                    <a:lnTo>
                      <a:pt x="8871" y="17792"/>
                    </a:lnTo>
                    <a:lnTo>
                      <a:pt x="9339" y="17725"/>
                    </a:lnTo>
                    <a:lnTo>
                      <a:pt x="9791" y="17658"/>
                    </a:lnTo>
                    <a:lnTo>
                      <a:pt x="10226" y="17574"/>
                    </a:lnTo>
                    <a:lnTo>
                      <a:pt x="10645" y="17491"/>
                    </a:lnTo>
                    <a:lnTo>
                      <a:pt x="11046" y="17399"/>
                    </a:lnTo>
                    <a:lnTo>
                      <a:pt x="11440" y="17307"/>
                    </a:lnTo>
                    <a:lnTo>
                      <a:pt x="11808" y="17206"/>
                    </a:lnTo>
                    <a:lnTo>
                      <a:pt x="12168" y="17097"/>
                    </a:lnTo>
                    <a:lnTo>
                      <a:pt x="12519" y="16989"/>
                    </a:lnTo>
                    <a:lnTo>
                      <a:pt x="12846" y="16880"/>
                    </a:lnTo>
                    <a:lnTo>
                      <a:pt x="13164" y="16754"/>
                    </a:lnTo>
                    <a:lnTo>
                      <a:pt x="13465" y="16637"/>
                    </a:lnTo>
                    <a:lnTo>
                      <a:pt x="13749" y="16512"/>
                    </a:lnTo>
                    <a:lnTo>
                      <a:pt x="14026" y="16378"/>
                    </a:lnTo>
                    <a:lnTo>
                      <a:pt x="14293" y="16244"/>
                    </a:lnTo>
                    <a:lnTo>
                      <a:pt x="14544" y="16110"/>
                    </a:lnTo>
                    <a:lnTo>
                      <a:pt x="14779" y="15968"/>
                    </a:lnTo>
                    <a:lnTo>
                      <a:pt x="15013" y="15825"/>
                    </a:lnTo>
                    <a:lnTo>
                      <a:pt x="15222" y="15683"/>
                    </a:lnTo>
                    <a:lnTo>
                      <a:pt x="15431" y="15541"/>
                    </a:lnTo>
                    <a:lnTo>
                      <a:pt x="15624" y="15390"/>
                    </a:lnTo>
                    <a:lnTo>
                      <a:pt x="15808" y="15248"/>
                    </a:lnTo>
                    <a:lnTo>
                      <a:pt x="15975" y="15097"/>
                    </a:lnTo>
                    <a:lnTo>
                      <a:pt x="16134" y="14947"/>
                    </a:lnTo>
                    <a:lnTo>
                      <a:pt x="16293" y="14796"/>
                    </a:lnTo>
                    <a:lnTo>
                      <a:pt x="16436" y="14645"/>
                    </a:lnTo>
                    <a:lnTo>
                      <a:pt x="16569" y="14495"/>
                    </a:lnTo>
                    <a:lnTo>
                      <a:pt x="16695" y="14336"/>
                    </a:lnTo>
                    <a:lnTo>
                      <a:pt x="16804" y="14185"/>
                    </a:lnTo>
                    <a:lnTo>
                      <a:pt x="16913" y="14035"/>
                    </a:lnTo>
                    <a:lnTo>
                      <a:pt x="17013" y="13892"/>
                    </a:lnTo>
                    <a:lnTo>
                      <a:pt x="17105" y="13742"/>
                    </a:lnTo>
                    <a:lnTo>
                      <a:pt x="17189" y="13591"/>
                    </a:lnTo>
                    <a:lnTo>
                      <a:pt x="17272" y="13449"/>
                    </a:lnTo>
                    <a:lnTo>
                      <a:pt x="17339" y="13306"/>
                    </a:lnTo>
                    <a:lnTo>
                      <a:pt x="17465" y="13022"/>
                    </a:lnTo>
                    <a:lnTo>
                      <a:pt x="17565" y="12754"/>
                    </a:lnTo>
                    <a:lnTo>
                      <a:pt x="17641" y="12503"/>
                    </a:lnTo>
                    <a:lnTo>
                      <a:pt x="17699" y="12260"/>
                    </a:lnTo>
                    <a:lnTo>
                      <a:pt x="17741" y="12034"/>
                    </a:lnTo>
                    <a:lnTo>
                      <a:pt x="17775" y="11825"/>
                    </a:lnTo>
                    <a:lnTo>
                      <a:pt x="17791" y="11641"/>
                    </a:lnTo>
                    <a:lnTo>
                      <a:pt x="17800" y="11482"/>
                    </a:lnTo>
                    <a:lnTo>
                      <a:pt x="17800" y="11340"/>
                    </a:lnTo>
                    <a:lnTo>
                      <a:pt x="17791" y="11147"/>
                    </a:lnTo>
                    <a:lnTo>
                      <a:pt x="17783" y="11081"/>
                    </a:lnTo>
                    <a:lnTo>
                      <a:pt x="17783" y="11081"/>
                    </a:lnTo>
                    <a:lnTo>
                      <a:pt x="17975" y="11206"/>
                    </a:lnTo>
                    <a:lnTo>
                      <a:pt x="18168" y="11332"/>
                    </a:lnTo>
                    <a:lnTo>
                      <a:pt x="18360" y="11440"/>
                    </a:lnTo>
                    <a:lnTo>
                      <a:pt x="18553" y="11549"/>
                    </a:lnTo>
                    <a:lnTo>
                      <a:pt x="18737" y="11650"/>
                    </a:lnTo>
                    <a:lnTo>
                      <a:pt x="18929" y="11742"/>
                    </a:lnTo>
                    <a:lnTo>
                      <a:pt x="19122" y="11825"/>
                    </a:lnTo>
                    <a:lnTo>
                      <a:pt x="19306" y="11909"/>
                    </a:lnTo>
                    <a:lnTo>
                      <a:pt x="19498" y="11984"/>
                    </a:lnTo>
                    <a:lnTo>
                      <a:pt x="19682" y="12051"/>
                    </a:lnTo>
                    <a:lnTo>
                      <a:pt x="20059" y="12168"/>
                    </a:lnTo>
                    <a:lnTo>
                      <a:pt x="20419" y="12269"/>
                    </a:lnTo>
                    <a:lnTo>
                      <a:pt x="20787" y="12352"/>
                    </a:lnTo>
                    <a:lnTo>
                      <a:pt x="21139" y="12411"/>
                    </a:lnTo>
                    <a:lnTo>
                      <a:pt x="21490" y="12453"/>
                    </a:lnTo>
                    <a:lnTo>
                      <a:pt x="21833" y="12486"/>
                    </a:lnTo>
                    <a:lnTo>
                      <a:pt x="22168" y="12495"/>
                    </a:lnTo>
                    <a:lnTo>
                      <a:pt x="22486" y="12495"/>
                    </a:lnTo>
                    <a:lnTo>
                      <a:pt x="22804" y="12486"/>
                    </a:lnTo>
                    <a:lnTo>
                      <a:pt x="23105" y="12461"/>
                    </a:lnTo>
                    <a:lnTo>
                      <a:pt x="23398" y="12428"/>
                    </a:lnTo>
                    <a:lnTo>
                      <a:pt x="23682" y="12386"/>
                    </a:lnTo>
                    <a:lnTo>
                      <a:pt x="23950" y="12344"/>
                    </a:lnTo>
                    <a:lnTo>
                      <a:pt x="24201" y="12286"/>
                    </a:lnTo>
                    <a:lnTo>
                      <a:pt x="24444" y="12235"/>
                    </a:lnTo>
                    <a:lnTo>
                      <a:pt x="24670" y="12168"/>
                    </a:lnTo>
                    <a:lnTo>
                      <a:pt x="24879" y="12110"/>
                    </a:lnTo>
                    <a:lnTo>
                      <a:pt x="25247" y="11984"/>
                    </a:lnTo>
                    <a:lnTo>
                      <a:pt x="25549" y="11875"/>
                    </a:lnTo>
                    <a:lnTo>
                      <a:pt x="25766" y="11775"/>
                    </a:lnTo>
                    <a:lnTo>
                      <a:pt x="25950" y="11691"/>
                    </a:lnTo>
                    <a:lnTo>
                      <a:pt x="26042" y="11901"/>
                    </a:lnTo>
                    <a:lnTo>
                      <a:pt x="26134" y="12110"/>
                    </a:lnTo>
                    <a:lnTo>
                      <a:pt x="26235" y="12302"/>
                    </a:lnTo>
                    <a:lnTo>
                      <a:pt x="26335" y="12503"/>
                    </a:lnTo>
                    <a:lnTo>
                      <a:pt x="26444" y="12687"/>
                    </a:lnTo>
                    <a:lnTo>
                      <a:pt x="26553" y="12871"/>
                    </a:lnTo>
                    <a:lnTo>
                      <a:pt x="26670" y="13047"/>
                    </a:lnTo>
                    <a:lnTo>
                      <a:pt x="26787" y="13223"/>
                    </a:lnTo>
                    <a:lnTo>
                      <a:pt x="26904" y="13382"/>
                    </a:lnTo>
                    <a:lnTo>
                      <a:pt x="27030" y="13549"/>
                    </a:lnTo>
                    <a:lnTo>
                      <a:pt x="27164" y="13700"/>
                    </a:lnTo>
                    <a:lnTo>
                      <a:pt x="27289" y="13850"/>
                    </a:lnTo>
                    <a:lnTo>
                      <a:pt x="27423" y="14001"/>
                    </a:lnTo>
                    <a:lnTo>
                      <a:pt x="27565" y="14143"/>
                    </a:lnTo>
                    <a:lnTo>
                      <a:pt x="27842" y="14411"/>
                    </a:lnTo>
                    <a:lnTo>
                      <a:pt x="28134" y="14662"/>
                    </a:lnTo>
                    <a:lnTo>
                      <a:pt x="28427" y="14888"/>
                    </a:lnTo>
                    <a:lnTo>
                      <a:pt x="28720" y="15106"/>
                    </a:lnTo>
                    <a:lnTo>
                      <a:pt x="29021" y="15306"/>
                    </a:lnTo>
                    <a:lnTo>
                      <a:pt x="29323" y="15482"/>
                    </a:lnTo>
                    <a:lnTo>
                      <a:pt x="29624" y="15650"/>
                    </a:lnTo>
                    <a:lnTo>
                      <a:pt x="29925" y="15809"/>
                    </a:lnTo>
                    <a:lnTo>
                      <a:pt x="30218" y="15942"/>
                    </a:lnTo>
                    <a:lnTo>
                      <a:pt x="30511" y="16068"/>
                    </a:lnTo>
                    <a:lnTo>
                      <a:pt x="30795" y="16177"/>
                    </a:lnTo>
                    <a:lnTo>
                      <a:pt x="31072" y="16277"/>
                    </a:lnTo>
                    <a:lnTo>
                      <a:pt x="31331" y="16369"/>
                    </a:lnTo>
                    <a:lnTo>
                      <a:pt x="31590" y="16445"/>
                    </a:lnTo>
                    <a:lnTo>
                      <a:pt x="31825" y="16512"/>
                    </a:lnTo>
                    <a:lnTo>
                      <a:pt x="32260" y="16620"/>
                    </a:lnTo>
                    <a:lnTo>
                      <a:pt x="32620" y="16696"/>
                    </a:lnTo>
                    <a:lnTo>
                      <a:pt x="32888" y="16746"/>
                    </a:lnTo>
                    <a:lnTo>
                      <a:pt x="33122" y="16771"/>
                    </a:lnTo>
                    <a:lnTo>
                      <a:pt x="33515" y="23507"/>
                    </a:lnTo>
                    <a:lnTo>
                      <a:pt x="36210" y="21030"/>
                    </a:lnTo>
                    <a:lnTo>
                      <a:pt x="36486" y="21014"/>
                    </a:lnTo>
                    <a:lnTo>
                      <a:pt x="36754" y="21005"/>
                    </a:lnTo>
                    <a:lnTo>
                      <a:pt x="37013" y="21014"/>
                    </a:lnTo>
                    <a:lnTo>
                      <a:pt x="37256" y="21039"/>
                    </a:lnTo>
                    <a:lnTo>
                      <a:pt x="37498" y="21072"/>
                    </a:lnTo>
                    <a:lnTo>
                      <a:pt x="37724" y="21114"/>
                    </a:lnTo>
                    <a:lnTo>
                      <a:pt x="37934" y="21173"/>
                    </a:lnTo>
                    <a:lnTo>
                      <a:pt x="38143" y="21240"/>
                    </a:lnTo>
                    <a:lnTo>
                      <a:pt x="38335" y="21307"/>
                    </a:lnTo>
                    <a:lnTo>
                      <a:pt x="38519" y="21390"/>
                    </a:lnTo>
                    <a:lnTo>
                      <a:pt x="38695" y="21482"/>
                    </a:lnTo>
                    <a:lnTo>
                      <a:pt x="38862" y="21574"/>
                    </a:lnTo>
                    <a:lnTo>
                      <a:pt x="39021" y="21666"/>
                    </a:lnTo>
                    <a:lnTo>
                      <a:pt x="39164" y="21775"/>
                    </a:lnTo>
                    <a:lnTo>
                      <a:pt x="39306" y="21876"/>
                    </a:lnTo>
                    <a:lnTo>
                      <a:pt x="39432" y="21984"/>
                    </a:lnTo>
                    <a:lnTo>
                      <a:pt x="39549" y="22093"/>
                    </a:lnTo>
                    <a:lnTo>
                      <a:pt x="39666" y="22194"/>
                    </a:lnTo>
                    <a:lnTo>
                      <a:pt x="39766" y="22302"/>
                    </a:lnTo>
                    <a:lnTo>
                      <a:pt x="39858" y="22403"/>
                    </a:lnTo>
                    <a:lnTo>
                      <a:pt x="40026" y="22604"/>
                    </a:lnTo>
                    <a:lnTo>
                      <a:pt x="40151" y="22788"/>
                    </a:lnTo>
                    <a:lnTo>
                      <a:pt x="40252" y="22938"/>
                    </a:lnTo>
                    <a:lnTo>
                      <a:pt x="40319" y="23056"/>
                    </a:lnTo>
                    <a:lnTo>
                      <a:pt x="40377" y="23164"/>
                    </a:lnTo>
                    <a:lnTo>
                      <a:pt x="40478" y="22913"/>
                    </a:lnTo>
                    <a:lnTo>
                      <a:pt x="40561" y="22662"/>
                    </a:lnTo>
                    <a:lnTo>
                      <a:pt x="40645" y="22428"/>
                    </a:lnTo>
                    <a:lnTo>
                      <a:pt x="40720" y="22185"/>
                    </a:lnTo>
                    <a:lnTo>
                      <a:pt x="40787" y="21959"/>
                    </a:lnTo>
                    <a:lnTo>
                      <a:pt x="40846" y="21733"/>
                    </a:lnTo>
                    <a:lnTo>
                      <a:pt x="40896" y="21507"/>
                    </a:lnTo>
                    <a:lnTo>
                      <a:pt x="40946" y="21290"/>
                    </a:lnTo>
                    <a:lnTo>
                      <a:pt x="40988" y="21072"/>
                    </a:lnTo>
                    <a:lnTo>
                      <a:pt x="41013" y="20863"/>
                    </a:lnTo>
                    <a:lnTo>
                      <a:pt x="41047" y="20662"/>
                    </a:lnTo>
                    <a:lnTo>
                      <a:pt x="41063" y="20461"/>
                    </a:lnTo>
                    <a:lnTo>
                      <a:pt x="41080" y="20269"/>
                    </a:lnTo>
                    <a:lnTo>
                      <a:pt x="41088" y="20076"/>
                    </a:lnTo>
                    <a:lnTo>
                      <a:pt x="41088" y="19892"/>
                    </a:lnTo>
                    <a:lnTo>
                      <a:pt x="41088" y="19708"/>
                    </a:lnTo>
                    <a:lnTo>
                      <a:pt x="41072" y="19357"/>
                    </a:lnTo>
                    <a:lnTo>
                      <a:pt x="41038" y="19022"/>
                    </a:lnTo>
                    <a:lnTo>
                      <a:pt x="40988" y="18704"/>
                    </a:lnTo>
                    <a:lnTo>
                      <a:pt x="40921" y="18403"/>
                    </a:lnTo>
                    <a:lnTo>
                      <a:pt x="40837" y="18118"/>
                    </a:lnTo>
                    <a:lnTo>
                      <a:pt x="40745" y="17850"/>
                    </a:lnTo>
                    <a:lnTo>
                      <a:pt x="40645" y="17599"/>
                    </a:lnTo>
                    <a:lnTo>
                      <a:pt x="40536" y="17357"/>
                    </a:lnTo>
                    <a:lnTo>
                      <a:pt x="40427" y="17139"/>
                    </a:lnTo>
                    <a:lnTo>
                      <a:pt x="40302" y="16938"/>
                    </a:lnTo>
                    <a:lnTo>
                      <a:pt x="40185" y="16746"/>
                    </a:lnTo>
                    <a:lnTo>
                      <a:pt x="40059" y="16570"/>
                    </a:lnTo>
                    <a:lnTo>
                      <a:pt x="39934" y="16411"/>
                    </a:lnTo>
                    <a:lnTo>
                      <a:pt x="39816" y="16269"/>
                    </a:lnTo>
                    <a:lnTo>
                      <a:pt x="39699" y="16143"/>
                    </a:lnTo>
                    <a:lnTo>
                      <a:pt x="39582" y="16026"/>
                    </a:lnTo>
                    <a:lnTo>
                      <a:pt x="39381" y="15834"/>
                    </a:lnTo>
                    <a:lnTo>
                      <a:pt x="39222" y="15708"/>
                    </a:lnTo>
                    <a:lnTo>
                      <a:pt x="39114" y="15624"/>
                    </a:lnTo>
                    <a:lnTo>
                      <a:pt x="39072" y="15599"/>
                    </a:lnTo>
                    <a:lnTo>
                      <a:pt x="39063" y="15181"/>
                    </a:lnTo>
                    <a:lnTo>
                      <a:pt x="39047" y="14763"/>
                    </a:lnTo>
                    <a:lnTo>
                      <a:pt x="39013" y="14361"/>
                    </a:lnTo>
                    <a:lnTo>
                      <a:pt x="38971" y="13968"/>
                    </a:lnTo>
                    <a:lnTo>
                      <a:pt x="38921" y="13583"/>
                    </a:lnTo>
                    <a:lnTo>
                      <a:pt x="38854" y="13206"/>
                    </a:lnTo>
                    <a:lnTo>
                      <a:pt x="38787" y="12838"/>
                    </a:lnTo>
                    <a:lnTo>
                      <a:pt x="38712" y="12486"/>
                    </a:lnTo>
                    <a:lnTo>
                      <a:pt x="38620" y="12135"/>
                    </a:lnTo>
                    <a:lnTo>
                      <a:pt x="38528" y="11800"/>
                    </a:lnTo>
                    <a:lnTo>
                      <a:pt x="38419" y="11465"/>
                    </a:lnTo>
                    <a:lnTo>
                      <a:pt x="38310" y="11147"/>
                    </a:lnTo>
                    <a:lnTo>
                      <a:pt x="38193" y="10838"/>
                    </a:lnTo>
                    <a:lnTo>
                      <a:pt x="38067" y="10528"/>
                    </a:lnTo>
                    <a:lnTo>
                      <a:pt x="37942" y="10235"/>
                    </a:lnTo>
                    <a:lnTo>
                      <a:pt x="37800" y="9942"/>
                    </a:lnTo>
                    <a:lnTo>
                      <a:pt x="37657" y="9666"/>
                    </a:lnTo>
                    <a:lnTo>
                      <a:pt x="37515" y="9398"/>
                    </a:lnTo>
                    <a:lnTo>
                      <a:pt x="37356" y="9131"/>
                    </a:lnTo>
                    <a:lnTo>
                      <a:pt x="37197" y="8880"/>
                    </a:lnTo>
                    <a:lnTo>
                      <a:pt x="37038" y="8629"/>
                    </a:lnTo>
                    <a:lnTo>
                      <a:pt x="36871" y="8394"/>
                    </a:lnTo>
                    <a:lnTo>
                      <a:pt x="36703" y="8160"/>
                    </a:lnTo>
                    <a:lnTo>
                      <a:pt x="36536" y="7934"/>
                    </a:lnTo>
                    <a:lnTo>
                      <a:pt x="36360" y="7716"/>
                    </a:lnTo>
                    <a:lnTo>
                      <a:pt x="36185" y="7507"/>
                    </a:lnTo>
                    <a:lnTo>
                      <a:pt x="36001" y="7306"/>
                    </a:lnTo>
                    <a:lnTo>
                      <a:pt x="35825" y="7114"/>
                    </a:lnTo>
                    <a:lnTo>
                      <a:pt x="35641" y="6921"/>
                    </a:lnTo>
                    <a:lnTo>
                      <a:pt x="35457" y="6746"/>
                    </a:lnTo>
                    <a:lnTo>
                      <a:pt x="35272" y="6570"/>
                    </a:lnTo>
                    <a:lnTo>
                      <a:pt x="35088" y="6403"/>
                    </a:lnTo>
                    <a:lnTo>
                      <a:pt x="34720" y="6085"/>
                    </a:lnTo>
                    <a:lnTo>
                      <a:pt x="34352" y="5800"/>
                    </a:lnTo>
                    <a:lnTo>
                      <a:pt x="33992" y="5532"/>
                    </a:lnTo>
                    <a:lnTo>
                      <a:pt x="33649" y="5298"/>
                    </a:lnTo>
                    <a:lnTo>
                      <a:pt x="33306" y="5080"/>
                    </a:lnTo>
                    <a:lnTo>
                      <a:pt x="32980" y="4888"/>
                    </a:lnTo>
                    <a:lnTo>
                      <a:pt x="32678" y="4712"/>
                    </a:lnTo>
                    <a:lnTo>
                      <a:pt x="32394" y="4570"/>
                    </a:lnTo>
                    <a:lnTo>
                      <a:pt x="32126" y="4436"/>
                    </a:lnTo>
                    <a:lnTo>
                      <a:pt x="31892" y="4327"/>
                    </a:lnTo>
                    <a:lnTo>
                      <a:pt x="31683" y="4235"/>
                    </a:lnTo>
                    <a:lnTo>
                      <a:pt x="31507" y="4168"/>
                    </a:lnTo>
                    <a:lnTo>
                      <a:pt x="31256" y="4076"/>
                    </a:lnTo>
                    <a:lnTo>
                      <a:pt x="31164" y="4043"/>
                    </a:lnTo>
                    <a:lnTo>
                      <a:pt x="30854" y="3675"/>
                    </a:lnTo>
                    <a:lnTo>
                      <a:pt x="30536" y="3331"/>
                    </a:lnTo>
                    <a:lnTo>
                      <a:pt x="30218" y="3005"/>
                    </a:lnTo>
                    <a:lnTo>
                      <a:pt x="29892" y="2695"/>
                    </a:lnTo>
                    <a:lnTo>
                      <a:pt x="29557" y="2411"/>
                    </a:lnTo>
                    <a:lnTo>
                      <a:pt x="29231" y="2135"/>
                    </a:lnTo>
                    <a:lnTo>
                      <a:pt x="28888" y="1892"/>
                    </a:lnTo>
                    <a:lnTo>
                      <a:pt x="28553" y="1658"/>
                    </a:lnTo>
                    <a:lnTo>
                      <a:pt x="28210" y="1440"/>
                    </a:lnTo>
                    <a:lnTo>
                      <a:pt x="27867" y="1248"/>
                    </a:lnTo>
                    <a:lnTo>
                      <a:pt x="27515" y="1064"/>
                    </a:lnTo>
                    <a:lnTo>
                      <a:pt x="27164" y="896"/>
                    </a:lnTo>
                    <a:lnTo>
                      <a:pt x="26821" y="754"/>
                    </a:lnTo>
                    <a:lnTo>
                      <a:pt x="26469" y="612"/>
                    </a:lnTo>
                    <a:lnTo>
                      <a:pt x="26109" y="495"/>
                    </a:lnTo>
                    <a:lnTo>
                      <a:pt x="25758" y="394"/>
                    </a:lnTo>
                    <a:lnTo>
                      <a:pt x="25406" y="302"/>
                    </a:lnTo>
                    <a:lnTo>
                      <a:pt x="25055" y="218"/>
                    </a:lnTo>
                    <a:lnTo>
                      <a:pt x="24703" y="152"/>
                    </a:lnTo>
                    <a:lnTo>
                      <a:pt x="24352" y="101"/>
                    </a:lnTo>
                    <a:lnTo>
                      <a:pt x="24000" y="59"/>
                    </a:lnTo>
                    <a:lnTo>
                      <a:pt x="23649" y="26"/>
                    </a:lnTo>
                    <a:lnTo>
                      <a:pt x="23306" y="9"/>
                    </a:lnTo>
                    <a:lnTo>
                      <a:pt x="22954"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
          <p:nvSpPr>
            <p:cNvPr id="48" name="Google Shape;1185;p30">
              <a:extLst>
                <a:ext uri="{FF2B5EF4-FFF2-40B4-BE49-F238E27FC236}">
                  <a16:creationId xmlns:a16="http://schemas.microsoft.com/office/drawing/2014/main" id="{E7B48F57-C04F-CF6E-61C8-FEE4EDE86A50}"/>
                </a:ext>
              </a:extLst>
            </p:cNvPr>
            <p:cNvSpPr/>
            <p:nvPr/>
          </p:nvSpPr>
          <p:spPr>
            <a:xfrm>
              <a:off x="6876601" y="2173494"/>
              <a:ext cx="285900" cy="285900"/>
            </a:xfrm>
            <a:prstGeom prst="ellipse">
              <a:avLst/>
            </a:pr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cxnSp>
        <p:nvCxnSpPr>
          <p:cNvPr id="1253" name="Google Shape;1186;p30">
            <a:extLst>
              <a:ext uri="{FF2B5EF4-FFF2-40B4-BE49-F238E27FC236}">
                <a16:creationId xmlns:a16="http://schemas.microsoft.com/office/drawing/2014/main" id="{6EC43A00-09E9-0423-7AF6-3D4C08314C4A}"/>
              </a:ext>
            </a:extLst>
          </p:cNvPr>
          <p:cNvCxnSpPr>
            <a:stCxn id="45" idx="6"/>
          </p:cNvCxnSpPr>
          <p:nvPr/>
        </p:nvCxnSpPr>
        <p:spPr>
          <a:xfrm>
            <a:off x="5965825" y="1946218"/>
            <a:ext cx="1496631" cy="720921"/>
          </a:xfrm>
          <a:prstGeom prst="straightConnector1">
            <a:avLst/>
          </a:prstGeom>
          <a:noFill/>
          <a:ln w="9525" cap="flat" cmpd="sng">
            <a:solidFill>
              <a:srgbClr val="666666"/>
            </a:solidFill>
            <a:prstDash val="solid"/>
            <a:round/>
            <a:headEnd type="none" w="med" len="med"/>
            <a:tailEnd type="stealth" w="med" len="med"/>
          </a:ln>
        </p:spPr>
      </p:cxnSp>
      <p:cxnSp>
        <p:nvCxnSpPr>
          <p:cNvPr id="1254" name="Google Shape;1187;p30">
            <a:extLst>
              <a:ext uri="{FF2B5EF4-FFF2-40B4-BE49-F238E27FC236}">
                <a16:creationId xmlns:a16="http://schemas.microsoft.com/office/drawing/2014/main" id="{51CD6FF4-3C19-3471-C61D-E8C8126A8C53}"/>
              </a:ext>
            </a:extLst>
          </p:cNvPr>
          <p:cNvCxnSpPr>
            <a:stCxn id="43" idx="6"/>
            <a:endCxn id="44" idx="2"/>
          </p:cNvCxnSpPr>
          <p:nvPr/>
        </p:nvCxnSpPr>
        <p:spPr>
          <a:xfrm>
            <a:off x="1865675" y="1946218"/>
            <a:ext cx="913500" cy="0"/>
          </a:xfrm>
          <a:prstGeom prst="straightConnector1">
            <a:avLst/>
          </a:prstGeom>
          <a:noFill/>
          <a:ln w="9525" cap="flat" cmpd="sng">
            <a:solidFill>
              <a:srgbClr val="666666"/>
            </a:solidFill>
            <a:prstDash val="solid"/>
            <a:round/>
            <a:headEnd type="none" w="med" len="med"/>
            <a:tailEnd type="stealth" w="med" len="med"/>
          </a:ln>
        </p:spPr>
      </p:cxnSp>
      <p:cxnSp>
        <p:nvCxnSpPr>
          <p:cNvPr id="1255" name="Google Shape;1188;p30">
            <a:extLst>
              <a:ext uri="{FF2B5EF4-FFF2-40B4-BE49-F238E27FC236}">
                <a16:creationId xmlns:a16="http://schemas.microsoft.com/office/drawing/2014/main" id="{41B683E4-040C-B147-E301-0D87B5A38FE6}"/>
              </a:ext>
            </a:extLst>
          </p:cNvPr>
          <p:cNvCxnSpPr>
            <a:stCxn id="44" idx="6"/>
            <a:endCxn id="45" idx="2"/>
          </p:cNvCxnSpPr>
          <p:nvPr/>
        </p:nvCxnSpPr>
        <p:spPr>
          <a:xfrm>
            <a:off x="3903313" y="1946218"/>
            <a:ext cx="938400" cy="0"/>
          </a:xfrm>
          <a:prstGeom prst="straightConnector1">
            <a:avLst/>
          </a:prstGeom>
          <a:noFill/>
          <a:ln w="9525" cap="flat" cmpd="sng">
            <a:solidFill>
              <a:srgbClr val="666666"/>
            </a:solidFill>
            <a:prstDash val="solid"/>
            <a:round/>
            <a:headEnd type="none" w="med" len="med"/>
            <a:tailEnd type="stealth" w="med" len="med"/>
          </a:ln>
        </p:spPr>
      </p:cxnSp>
      <p:grpSp>
        <p:nvGrpSpPr>
          <p:cNvPr id="1256" name="Google Shape;1189;p30">
            <a:extLst>
              <a:ext uri="{FF2B5EF4-FFF2-40B4-BE49-F238E27FC236}">
                <a16:creationId xmlns:a16="http://schemas.microsoft.com/office/drawing/2014/main" id="{2451122A-8B49-AFC6-73A4-9269218F6CD9}"/>
              </a:ext>
            </a:extLst>
          </p:cNvPr>
          <p:cNvGrpSpPr/>
          <p:nvPr/>
        </p:nvGrpSpPr>
        <p:grpSpPr>
          <a:xfrm>
            <a:off x="3168078" y="1776416"/>
            <a:ext cx="346347" cy="339623"/>
            <a:chOff x="1490050" y="3805975"/>
            <a:chExt cx="491900" cy="482350"/>
          </a:xfrm>
        </p:grpSpPr>
        <p:sp>
          <p:nvSpPr>
            <p:cNvPr id="1257" name="Google Shape;1190;p30">
              <a:extLst>
                <a:ext uri="{FF2B5EF4-FFF2-40B4-BE49-F238E27FC236}">
                  <a16:creationId xmlns:a16="http://schemas.microsoft.com/office/drawing/2014/main" id="{59351214-6AB7-BD42-5D73-5D3F2EF8A2CE}"/>
                </a:ext>
              </a:extLst>
            </p:cNvPr>
            <p:cNvSpPr/>
            <p:nvPr/>
          </p:nvSpPr>
          <p:spPr>
            <a:xfrm>
              <a:off x="1541775" y="3877050"/>
              <a:ext cx="302500" cy="277225"/>
            </a:xfrm>
            <a:custGeom>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rgbClr val="435D74"/>
                </a:solidFill>
                <a:effectLst/>
                <a:uLnTx/>
                <a:uFillTx/>
              </a:endParaRPr>
            </a:p>
          </p:txBody>
        </p:sp>
        <p:sp>
          <p:nvSpPr>
            <p:cNvPr id="1258" name="Google Shape;1191;p30">
              <a:extLst>
                <a:ext uri="{FF2B5EF4-FFF2-40B4-BE49-F238E27FC236}">
                  <a16:creationId xmlns:a16="http://schemas.microsoft.com/office/drawing/2014/main" id="{6E235EB0-9658-5151-D08E-2D7D50CD7C43}"/>
                </a:ext>
              </a:extLst>
            </p:cNvPr>
            <p:cNvSpPr/>
            <p:nvPr/>
          </p:nvSpPr>
          <p:spPr>
            <a:xfrm>
              <a:off x="1824450" y="3805975"/>
              <a:ext cx="157500" cy="150525"/>
            </a:xfrm>
            <a:custGeom>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rgbClr val="435D74"/>
                </a:solidFill>
                <a:effectLst/>
                <a:uLnTx/>
                <a:uFillTx/>
              </a:endParaRPr>
            </a:p>
          </p:txBody>
        </p:sp>
        <p:sp>
          <p:nvSpPr>
            <p:cNvPr id="1259" name="Google Shape;1192;p30">
              <a:extLst>
                <a:ext uri="{FF2B5EF4-FFF2-40B4-BE49-F238E27FC236}">
                  <a16:creationId xmlns:a16="http://schemas.microsoft.com/office/drawing/2014/main" id="{459F26D6-D152-BA64-EC66-EC6570CE923F}"/>
                </a:ext>
              </a:extLst>
            </p:cNvPr>
            <p:cNvSpPr/>
            <p:nvPr/>
          </p:nvSpPr>
          <p:spPr>
            <a:xfrm>
              <a:off x="1626675" y="3936600"/>
              <a:ext cx="277225" cy="302600"/>
            </a:xfrm>
            <a:custGeom>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rgbClr val="435D74"/>
                </a:solidFill>
                <a:effectLst/>
                <a:uLnTx/>
                <a:uFillTx/>
              </a:endParaRPr>
            </a:p>
          </p:txBody>
        </p:sp>
        <p:sp>
          <p:nvSpPr>
            <p:cNvPr id="1260" name="Google Shape;1193;p30">
              <a:extLst>
                <a:ext uri="{FF2B5EF4-FFF2-40B4-BE49-F238E27FC236}">
                  <a16:creationId xmlns:a16="http://schemas.microsoft.com/office/drawing/2014/main" id="{2AF87920-1321-668D-CB8C-749FB4738293}"/>
                </a:ext>
              </a:extLst>
            </p:cNvPr>
            <p:cNvSpPr/>
            <p:nvPr/>
          </p:nvSpPr>
          <p:spPr>
            <a:xfrm>
              <a:off x="1490050" y="4166500"/>
              <a:ext cx="129950" cy="121825"/>
            </a:xfrm>
            <a:custGeom>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rgbClr val="435D74"/>
                </a:solidFill>
                <a:effectLst/>
                <a:uLnTx/>
                <a:uFillTx/>
              </a:endParaRPr>
            </a:p>
          </p:txBody>
        </p:sp>
      </p:grpSp>
      <p:grpSp>
        <p:nvGrpSpPr>
          <p:cNvPr id="1261" name="Google Shape;1194;p30">
            <a:extLst>
              <a:ext uri="{FF2B5EF4-FFF2-40B4-BE49-F238E27FC236}">
                <a16:creationId xmlns:a16="http://schemas.microsoft.com/office/drawing/2014/main" id="{1EC551F3-F0E2-027F-E347-C85627FCF0FF}"/>
              </a:ext>
            </a:extLst>
          </p:cNvPr>
          <p:cNvGrpSpPr/>
          <p:nvPr/>
        </p:nvGrpSpPr>
        <p:grpSpPr>
          <a:xfrm>
            <a:off x="1134004" y="1776588"/>
            <a:ext cx="339253" cy="339253"/>
            <a:chOff x="5049725" y="3806450"/>
            <a:chExt cx="481825" cy="481825"/>
          </a:xfrm>
        </p:grpSpPr>
        <p:sp>
          <p:nvSpPr>
            <p:cNvPr id="1262" name="Google Shape;1195;p30">
              <a:extLst>
                <a:ext uri="{FF2B5EF4-FFF2-40B4-BE49-F238E27FC236}">
                  <a16:creationId xmlns:a16="http://schemas.microsoft.com/office/drawing/2014/main" id="{284F61D3-5B01-9EB2-FB27-0F173A6586D7}"/>
                </a:ext>
              </a:extLst>
            </p:cNvPr>
            <p:cNvSpPr/>
            <p:nvPr/>
          </p:nvSpPr>
          <p:spPr>
            <a:xfrm>
              <a:off x="5361150" y="3976800"/>
              <a:ext cx="28250" cy="28275"/>
            </a:xfrm>
            <a:custGeom>
              <a:rect l="l" t="t" r="r" b="b"/>
              <a:pathLst>
                <a:path w="1130" h="1131" extrusionOk="0">
                  <a:moveTo>
                    <a:pt x="567" y="1"/>
                  </a:moveTo>
                  <a:cubicBezTo>
                    <a:pt x="254" y="1"/>
                    <a:pt x="1" y="251"/>
                    <a:pt x="1" y="564"/>
                  </a:cubicBezTo>
                  <a:cubicBezTo>
                    <a:pt x="1" y="877"/>
                    <a:pt x="254" y="1130"/>
                    <a:pt x="567" y="1130"/>
                  </a:cubicBezTo>
                  <a:cubicBezTo>
                    <a:pt x="877" y="1130"/>
                    <a:pt x="1130" y="877"/>
                    <a:pt x="1130" y="564"/>
                  </a:cubicBezTo>
                  <a:cubicBezTo>
                    <a:pt x="1130" y="251"/>
                    <a:pt x="877" y="1"/>
                    <a:pt x="56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rgbClr val="435D74"/>
                </a:solidFill>
                <a:effectLst/>
                <a:uLnTx/>
                <a:uFillTx/>
              </a:endParaRPr>
            </a:p>
          </p:txBody>
        </p:sp>
        <p:sp>
          <p:nvSpPr>
            <p:cNvPr id="1263" name="Google Shape;1196;p30">
              <a:extLst>
                <a:ext uri="{FF2B5EF4-FFF2-40B4-BE49-F238E27FC236}">
                  <a16:creationId xmlns:a16="http://schemas.microsoft.com/office/drawing/2014/main" id="{55C06A5A-6E9F-FFF4-E49A-BEADF956077D}"/>
                </a:ext>
              </a:extLst>
            </p:cNvPr>
            <p:cNvSpPr/>
            <p:nvPr/>
          </p:nvSpPr>
          <p:spPr>
            <a:xfrm>
              <a:off x="5191775" y="3976800"/>
              <a:ext cx="28250" cy="28275"/>
            </a:xfrm>
            <a:custGeom>
              <a:rect l="l" t="t" r="r" b="b"/>
              <a:pathLst>
                <a:path w="1130" h="1131" extrusionOk="0">
                  <a:moveTo>
                    <a:pt x="567" y="1"/>
                  </a:moveTo>
                  <a:cubicBezTo>
                    <a:pt x="253" y="1"/>
                    <a:pt x="0" y="251"/>
                    <a:pt x="0" y="564"/>
                  </a:cubicBezTo>
                  <a:cubicBezTo>
                    <a:pt x="0" y="877"/>
                    <a:pt x="253" y="1130"/>
                    <a:pt x="567" y="1130"/>
                  </a:cubicBezTo>
                  <a:cubicBezTo>
                    <a:pt x="877" y="1130"/>
                    <a:pt x="1130" y="877"/>
                    <a:pt x="1130" y="564"/>
                  </a:cubicBezTo>
                  <a:cubicBezTo>
                    <a:pt x="1130" y="251"/>
                    <a:pt x="877" y="1"/>
                    <a:pt x="56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rgbClr val="435D74"/>
                </a:solidFill>
                <a:effectLst/>
                <a:uLnTx/>
                <a:uFillTx/>
              </a:endParaRPr>
            </a:p>
          </p:txBody>
        </p:sp>
        <p:sp>
          <p:nvSpPr>
            <p:cNvPr id="1264" name="Google Shape;1197;p30">
              <a:extLst>
                <a:ext uri="{FF2B5EF4-FFF2-40B4-BE49-F238E27FC236}">
                  <a16:creationId xmlns:a16="http://schemas.microsoft.com/office/drawing/2014/main" id="{780466B1-53F1-04B4-68CE-459AF8A5580D}"/>
                </a:ext>
              </a:extLst>
            </p:cNvPr>
            <p:cNvSpPr/>
            <p:nvPr/>
          </p:nvSpPr>
          <p:spPr>
            <a:xfrm>
              <a:off x="5049725" y="3806450"/>
              <a:ext cx="481825" cy="481825"/>
            </a:xfrm>
            <a:custGeom>
              <a:rect l="l" t="t" r="r" b="b"/>
              <a:pathLst>
                <a:path w="19273" h="19273" extrusionOk="0">
                  <a:moveTo>
                    <a:pt x="6249" y="5686"/>
                  </a:moveTo>
                  <a:cubicBezTo>
                    <a:pt x="6932" y="5686"/>
                    <a:pt x="7549" y="6098"/>
                    <a:pt x="7811" y="6730"/>
                  </a:cubicBezTo>
                  <a:cubicBezTo>
                    <a:pt x="8073" y="7363"/>
                    <a:pt x="7929" y="8092"/>
                    <a:pt x="7444" y="8576"/>
                  </a:cubicBezTo>
                  <a:cubicBezTo>
                    <a:pt x="7120" y="8901"/>
                    <a:pt x="6686" y="9073"/>
                    <a:pt x="6246" y="9073"/>
                  </a:cubicBezTo>
                  <a:cubicBezTo>
                    <a:pt x="6028" y="9073"/>
                    <a:pt x="5808" y="9031"/>
                    <a:pt x="5598" y="8944"/>
                  </a:cubicBezTo>
                  <a:cubicBezTo>
                    <a:pt x="4966" y="8682"/>
                    <a:pt x="4553" y="8064"/>
                    <a:pt x="4553" y="7378"/>
                  </a:cubicBezTo>
                  <a:cubicBezTo>
                    <a:pt x="4553" y="6441"/>
                    <a:pt x="5312" y="5686"/>
                    <a:pt x="6249" y="5686"/>
                  </a:cubicBezTo>
                  <a:close/>
                  <a:moveTo>
                    <a:pt x="13024" y="5683"/>
                  </a:moveTo>
                  <a:cubicBezTo>
                    <a:pt x="13242" y="5683"/>
                    <a:pt x="13462" y="5725"/>
                    <a:pt x="13671" y="5812"/>
                  </a:cubicBezTo>
                  <a:cubicBezTo>
                    <a:pt x="14304" y="6074"/>
                    <a:pt x="14716" y="6691"/>
                    <a:pt x="14716" y="7378"/>
                  </a:cubicBezTo>
                  <a:cubicBezTo>
                    <a:pt x="14716" y="8314"/>
                    <a:pt x="13957" y="9070"/>
                    <a:pt x="13024" y="9073"/>
                  </a:cubicBezTo>
                  <a:cubicBezTo>
                    <a:pt x="12337" y="9073"/>
                    <a:pt x="11720" y="8658"/>
                    <a:pt x="11458" y="8025"/>
                  </a:cubicBezTo>
                  <a:cubicBezTo>
                    <a:pt x="11196" y="7393"/>
                    <a:pt x="11341" y="6664"/>
                    <a:pt x="11825" y="6179"/>
                  </a:cubicBezTo>
                  <a:cubicBezTo>
                    <a:pt x="12150" y="5855"/>
                    <a:pt x="12583" y="5683"/>
                    <a:pt x="13024" y="5683"/>
                  </a:cubicBezTo>
                  <a:close/>
                  <a:moveTo>
                    <a:pt x="9636" y="10196"/>
                  </a:moveTo>
                  <a:cubicBezTo>
                    <a:pt x="11955" y="10196"/>
                    <a:pt x="13981" y="11765"/>
                    <a:pt x="14557" y="14012"/>
                  </a:cubicBezTo>
                  <a:cubicBezTo>
                    <a:pt x="14635" y="14316"/>
                    <a:pt x="14454" y="14623"/>
                    <a:pt x="14153" y="14701"/>
                  </a:cubicBezTo>
                  <a:cubicBezTo>
                    <a:pt x="14107" y="14713"/>
                    <a:pt x="14060" y="14718"/>
                    <a:pt x="14014" y="14718"/>
                  </a:cubicBezTo>
                  <a:cubicBezTo>
                    <a:pt x="13760" y="14718"/>
                    <a:pt x="13530" y="14550"/>
                    <a:pt x="13464" y="14295"/>
                  </a:cubicBezTo>
                  <a:cubicBezTo>
                    <a:pt x="13015" y="12548"/>
                    <a:pt x="11440" y="11326"/>
                    <a:pt x="9636" y="11326"/>
                  </a:cubicBezTo>
                  <a:cubicBezTo>
                    <a:pt x="7833" y="11326"/>
                    <a:pt x="6258" y="12548"/>
                    <a:pt x="5809" y="14295"/>
                  </a:cubicBezTo>
                  <a:cubicBezTo>
                    <a:pt x="5743" y="14550"/>
                    <a:pt x="5512" y="14718"/>
                    <a:pt x="5260" y="14718"/>
                  </a:cubicBezTo>
                  <a:cubicBezTo>
                    <a:pt x="5215" y="14718"/>
                    <a:pt x="5169" y="14713"/>
                    <a:pt x="5122" y="14701"/>
                  </a:cubicBezTo>
                  <a:cubicBezTo>
                    <a:pt x="4818" y="14623"/>
                    <a:pt x="4638" y="14316"/>
                    <a:pt x="4716" y="14012"/>
                  </a:cubicBezTo>
                  <a:cubicBezTo>
                    <a:pt x="5291" y="11765"/>
                    <a:pt x="7318" y="10196"/>
                    <a:pt x="9636" y="10196"/>
                  </a:cubicBezTo>
                  <a:close/>
                  <a:moveTo>
                    <a:pt x="9636" y="0"/>
                  </a:moveTo>
                  <a:cubicBezTo>
                    <a:pt x="4342" y="0"/>
                    <a:pt x="0" y="4343"/>
                    <a:pt x="0" y="9636"/>
                  </a:cubicBezTo>
                  <a:cubicBezTo>
                    <a:pt x="0" y="14930"/>
                    <a:pt x="4342" y="19272"/>
                    <a:pt x="9636" y="19272"/>
                  </a:cubicBezTo>
                  <a:cubicBezTo>
                    <a:pt x="14927" y="19272"/>
                    <a:pt x="19272" y="14930"/>
                    <a:pt x="19272" y="9636"/>
                  </a:cubicBezTo>
                  <a:cubicBezTo>
                    <a:pt x="19272" y="4343"/>
                    <a:pt x="14927" y="0"/>
                    <a:pt x="963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rgbClr val="435D74"/>
                </a:solidFill>
                <a:effectLst/>
                <a:uLnTx/>
                <a:uFillTx/>
              </a:endParaRPr>
            </a:p>
          </p:txBody>
        </p:sp>
      </p:grpSp>
      <p:sp>
        <p:nvSpPr>
          <p:cNvPr id="1265" name="Google Shape;1198;p30">
            <a:extLst>
              <a:ext uri="{FF2B5EF4-FFF2-40B4-BE49-F238E27FC236}">
                <a16:creationId xmlns:a16="http://schemas.microsoft.com/office/drawing/2014/main" id="{A4DFFF94-41B7-C873-C7A5-085439524396}"/>
              </a:ext>
            </a:extLst>
          </p:cNvPr>
          <p:cNvSpPr/>
          <p:nvPr/>
        </p:nvSpPr>
        <p:spPr>
          <a:xfrm>
            <a:off x="5246386" y="1760312"/>
            <a:ext cx="314767" cy="371814"/>
          </a:xfrm>
          <a:custGeom>
            <a:rect l="l" t="t" r="r" b="b"/>
            <a:pathLst>
              <a:path w="10776" h="12729" extrusionOk="0">
                <a:moveTo>
                  <a:pt x="1670" y="851"/>
                </a:moveTo>
                <a:lnTo>
                  <a:pt x="1670" y="9326"/>
                </a:lnTo>
                <a:cubicBezTo>
                  <a:pt x="1355" y="9326"/>
                  <a:pt x="1072" y="9421"/>
                  <a:pt x="851" y="9578"/>
                </a:cubicBezTo>
                <a:lnTo>
                  <a:pt x="851" y="2049"/>
                </a:lnTo>
                <a:cubicBezTo>
                  <a:pt x="851" y="1481"/>
                  <a:pt x="1198" y="1072"/>
                  <a:pt x="1670" y="851"/>
                </a:cubicBezTo>
                <a:close/>
                <a:moveTo>
                  <a:pt x="9925" y="10177"/>
                </a:moveTo>
                <a:lnTo>
                  <a:pt x="9925" y="10208"/>
                </a:lnTo>
                <a:lnTo>
                  <a:pt x="9925" y="11846"/>
                </a:lnTo>
                <a:lnTo>
                  <a:pt x="1670" y="11846"/>
                </a:lnTo>
                <a:cubicBezTo>
                  <a:pt x="1229" y="11846"/>
                  <a:pt x="851" y="11468"/>
                  <a:pt x="851" y="11027"/>
                </a:cubicBezTo>
                <a:cubicBezTo>
                  <a:pt x="851" y="10586"/>
                  <a:pt x="1229" y="10177"/>
                  <a:pt x="1670" y="10177"/>
                </a:cubicBezTo>
                <a:close/>
                <a:moveTo>
                  <a:pt x="2111" y="1"/>
                </a:moveTo>
                <a:cubicBezTo>
                  <a:pt x="914" y="1"/>
                  <a:pt x="1" y="946"/>
                  <a:pt x="1" y="2080"/>
                </a:cubicBezTo>
                <a:lnTo>
                  <a:pt x="1" y="11059"/>
                </a:lnTo>
                <a:cubicBezTo>
                  <a:pt x="1" y="11973"/>
                  <a:pt x="757" y="12729"/>
                  <a:pt x="1670" y="12729"/>
                </a:cubicBezTo>
                <a:lnTo>
                  <a:pt x="10334" y="12729"/>
                </a:lnTo>
                <a:cubicBezTo>
                  <a:pt x="10586" y="12729"/>
                  <a:pt x="10775" y="12508"/>
                  <a:pt x="10775" y="12319"/>
                </a:cubicBezTo>
                <a:lnTo>
                  <a:pt x="10775" y="473"/>
                </a:lnTo>
                <a:cubicBezTo>
                  <a:pt x="10775" y="221"/>
                  <a:pt x="10586" y="64"/>
                  <a:pt x="10334" y="64"/>
                </a:cubicBezTo>
                <a:lnTo>
                  <a:pt x="9105" y="64"/>
                </a:lnTo>
                <a:lnTo>
                  <a:pt x="9105" y="3781"/>
                </a:lnTo>
                <a:cubicBezTo>
                  <a:pt x="9105" y="4011"/>
                  <a:pt x="8912" y="4171"/>
                  <a:pt x="8708" y="4171"/>
                </a:cubicBezTo>
                <a:cubicBezTo>
                  <a:pt x="8604" y="4171"/>
                  <a:pt x="8498" y="4129"/>
                  <a:pt x="8412" y="4033"/>
                </a:cubicBezTo>
                <a:lnTo>
                  <a:pt x="7845" y="3498"/>
                </a:lnTo>
                <a:lnTo>
                  <a:pt x="7310" y="4033"/>
                </a:lnTo>
                <a:cubicBezTo>
                  <a:pt x="7214" y="4129"/>
                  <a:pt x="7100" y="4171"/>
                  <a:pt x="6991" y="4171"/>
                </a:cubicBezTo>
                <a:cubicBezTo>
                  <a:pt x="6778" y="4171"/>
                  <a:pt x="6585" y="4011"/>
                  <a:pt x="6585" y="3781"/>
                </a:cubicBezTo>
                <a:lnTo>
                  <a:pt x="6585" y="64"/>
                </a:lnTo>
                <a:lnTo>
                  <a:pt x="2111" y="64"/>
                </a:lnTo>
                <a:lnTo>
                  <a:pt x="211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67" name="TextBox 1266">
            <a:extLst>
              <a:ext uri="{FF2B5EF4-FFF2-40B4-BE49-F238E27FC236}">
                <a16:creationId xmlns:a16="http://schemas.microsoft.com/office/drawing/2014/main" id="{8EECAD66-8A48-0839-FD5A-624615D26476}"/>
              </a:ext>
            </a:extLst>
          </p:cNvPr>
          <p:cNvSpPr txBox="1"/>
          <p:nvPr/>
        </p:nvSpPr>
        <p:spPr>
          <a:xfrm>
            <a:off x="218652" y="2710356"/>
            <a:ext cx="2257796" cy="1785104"/>
          </a:xfrm>
          <a:prstGeom prst="rect">
            <a:avLst/>
          </a:prstGeom>
          <a:noFill/>
        </p:spPr>
        <p:txBody>
          <a:bodyPr wrap="square">
            <a:spAutoFit/>
          </a:bodyPr>
          <a:lstStyle/>
          <a:p>
            <a:pPr algn="ctr"/>
            <a:r>
              <a:rPr lang="vi-VN" sz="2200" i="1">
                <a:effectLst/>
                <a:latin typeface="Times New Roman" panose="02020603050405020304" pitchFamily="18" charset="0"/>
                <a:ea typeface="Calibri" panose="020f0502020204030204" pitchFamily="34" charset="0"/>
              </a:rPr>
              <a:t>Theo em, </a:t>
            </a:r>
            <a:r>
              <a:rPr lang="en-US" sz="2200" i="1">
                <a:effectLst/>
                <a:latin typeface="Times New Roman" panose="02020603050405020304" pitchFamily="18" charset="0"/>
                <a:ea typeface="Calibri" panose="020f0502020204030204" pitchFamily="34" charset="0"/>
              </a:rPr>
              <a:t>hành động tìm chìa khóa của người đàn ông kì khôi như thế nào?</a:t>
            </a:r>
            <a:endParaRPr lang="en-US" sz="2200"/>
          </a:p>
        </p:txBody>
      </p:sp>
      <p:sp>
        <p:nvSpPr>
          <p:cNvPr id="1269" name="TextBox 1268">
            <a:extLst>
              <a:ext uri="{FF2B5EF4-FFF2-40B4-BE49-F238E27FC236}">
                <a16:creationId xmlns:a16="http://schemas.microsoft.com/office/drawing/2014/main" id="{F60408A7-0586-F17B-F41C-D761428160C9}"/>
              </a:ext>
            </a:extLst>
          </p:cNvPr>
          <p:cNvSpPr txBox="1"/>
          <p:nvPr/>
        </p:nvSpPr>
        <p:spPr>
          <a:xfrm>
            <a:off x="2401750" y="2847639"/>
            <a:ext cx="2168978" cy="1446550"/>
          </a:xfrm>
          <a:prstGeom prst="rect">
            <a:avLst/>
          </a:prstGeom>
          <a:noFill/>
        </p:spPr>
        <p:txBody>
          <a:bodyPr wrap="square">
            <a:spAutoFit/>
          </a:bodyPr>
          <a:lstStyle/>
          <a:p>
            <a:pPr algn="ctr"/>
            <a:r>
              <a:rPr lang="en-US" sz="2200" i="1">
                <a:effectLst/>
                <a:latin typeface="Times New Roman" panose="02020603050405020304" pitchFamily="18" charset="0"/>
                <a:ea typeface="Calibri" panose="020f0502020204030204" pitchFamily="34" charset="0"/>
              </a:rPr>
              <a:t>Sự kì khôi thể hiện như thế nào trong lập luận của ông ta?</a:t>
            </a:r>
            <a:r>
              <a:rPr lang="en-US" sz="2200">
                <a:solidFill>
                  <a:srgbClr val="000000"/>
                </a:solidFill>
                <a:effectLst/>
                <a:latin typeface="Times New Roman" panose="02020603050405020304" pitchFamily="18" charset="0"/>
                <a:ea typeface="Calibri" panose="020f0502020204030204" pitchFamily="34" charset="0"/>
              </a:rPr>
              <a:t> </a:t>
            </a:r>
            <a:endParaRPr lang="en-US" sz="2200"/>
          </a:p>
        </p:txBody>
      </p:sp>
      <p:sp>
        <p:nvSpPr>
          <p:cNvPr id="1271" name="TextBox 1270">
            <a:extLst>
              <a:ext uri="{FF2B5EF4-FFF2-40B4-BE49-F238E27FC236}">
                <a16:creationId xmlns:a16="http://schemas.microsoft.com/office/drawing/2014/main" id="{8F1BB9B1-C970-085B-C5A8-745A74246A88}"/>
              </a:ext>
            </a:extLst>
          </p:cNvPr>
          <p:cNvSpPr txBox="1"/>
          <p:nvPr/>
        </p:nvSpPr>
        <p:spPr>
          <a:xfrm>
            <a:off x="4547316" y="2855119"/>
            <a:ext cx="2426881" cy="1785104"/>
          </a:xfrm>
          <a:prstGeom prst="rect">
            <a:avLst/>
          </a:prstGeom>
          <a:noFill/>
        </p:spPr>
        <p:txBody>
          <a:bodyPr wrap="square">
            <a:spAutoFit/>
          </a:bodyPr>
          <a:lstStyle/>
          <a:p>
            <a:pPr algn="ctr"/>
            <a:r>
              <a:rPr lang="en-US" sz="2200" i="1">
                <a:effectLst/>
                <a:latin typeface="Times New Roman" panose="02020603050405020304" pitchFamily="18" charset="0"/>
                <a:ea typeface="Calibri" panose="020f0502020204030204" pitchFamily="34" charset="0"/>
              </a:rPr>
              <a:t>Mối liên hệ giữa câu chuyện và vấn đề đưa ra để bàn bạc là ở đâu?</a:t>
            </a:r>
            <a:br>
              <a:rPr lang="en-US" sz="2200" i="1">
                <a:solidFill>
                  <a:srgbClr val="000000"/>
                </a:solidFill>
                <a:effectLst/>
                <a:latin typeface="Tahoma" panose="020b0604030504040204" pitchFamily="34" charset="0"/>
                <a:ea typeface="Calibri" panose="020f0502020204030204" pitchFamily="34" charset="0"/>
              </a:rPr>
            </a:br>
            <a:endParaRPr lang="en-US" sz="2200"/>
          </a:p>
        </p:txBody>
      </p:sp>
    </p:spTree>
    <p:extLst>
      <p:ext uri="{BB962C8B-B14F-4D97-AF65-F5344CB8AC3E}">
        <p14:creationId xmlns:p14="http://schemas.microsoft.com/office/powerpoint/2010/main" val="12786517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par>
                                <p:cTn id="8" presetID="16" presetClass="entr" presetSubtype="21" fill="hold" nodeType="withEffect">
                                  <p:stCondLst>
                                    <p:cond delay="0"/>
                                  </p:stCondLst>
                                  <p:childTnLst>
                                    <p:set>
                                      <p:cBhvr>
                                        <p:cTn id="9" dur="1" fill="hold">
                                          <p:stCondLst>
                                            <p:cond delay="0"/>
                                          </p:stCondLst>
                                        </p:cTn>
                                        <p:tgtEl>
                                          <p:spTgt spid="1261"/>
                                        </p:tgtEl>
                                        <p:attrNameLst>
                                          <p:attrName>style.visibility</p:attrName>
                                        </p:attrNameLst>
                                      </p:cBhvr>
                                      <p:to>
                                        <p:strVal val="visible"/>
                                      </p:to>
                                    </p:set>
                                    <p:animEffect transition="in" filter="barn(inVertical)">
                                      <p:cBhvr>
                                        <p:cTn id="10" dur="500"/>
                                        <p:tgtEl>
                                          <p:spTgt spid="126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67"/>
                                        </p:tgtEl>
                                        <p:attrNameLst>
                                          <p:attrName>style.visibility</p:attrName>
                                        </p:attrNameLst>
                                      </p:cBhvr>
                                      <p:to>
                                        <p:strVal val="visible"/>
                                      </p:to>
                                    </p:set>
                                    <p:animEffect transition="in" filter="barn(inVertical)">
                                      <p:cBhvr>
                                        <p:cTn id="13" dur="500"/>
                                        <p:tgtEl>
                                          <p:spTgt spid="1267"/>
                                        </p:tgtEl>
                                      </p:cBhvr>
                                    </p:animEffect>
                                  </p:childTnLst>
                                </p:cTn>
                              </p:par>
                            </p:childTnLst>
                          </p:cTn>
                        </p:par>
                      </p:childTnLst>
                    </p:cTn>
                  </p:par>
                  <p:par>
                    <p:cTn id="14" fill="hold" nodeType="clickPar">
                      <p:stCondLst>
                        <p:cond delay="indefinite"/>
                      </p:stCondLst>
                      <p:childTnLst>
                        <p:par>
                          <p:cTn id="15" fill="hold" nodeType="afterGroup">
                            <p:stCondLst>
                              <p:cond delay="0"/>
                            </p:stCondLst>
                            <p:childTnLst>
                              <p:par>
                                <p:cTn id="16" presetID="16" presetClass="entr" presetSubtype="21" fill="hold" nodeType="clickEffect">
                                  <p:stCondLst>
                                    <p:cond delay="0"/>
                                  </p:stCondLst>
                                  <p:childTnLst>
                                    <p:set>
                                      <p:cBhvr>
                                        <p:cTn id="17" dur="1" fill="hold">
                                          <p:stCondLst>
                                            <p:cond delay="0"/>
                                          </p:stCondLst>
                                        </p:cTn>
                                        <p:tgtEl>
                                          <p:spTgt spid="1254"/>
                                        </p:tgtEl>
                                        <p:attrNameLst>
                                          <p:attrName>style.visibility</p:attrName>
                                        </p:attrNameLst>
                                      </p:cBhvr>
                                      <p:to>
                                        <p:strVal val="visible"/>
                                      </p:to>
                                    </p:set>
                                    <p:animEffect transition="in" filter="barn(inVertical)">
                                      <p:cBhvr>
                                        <p:cTn id="18" dur="500"/>
                                        <p:tgtEl>
                                          <p:spTgt spid="125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barn(inVertical)">
                                      <p:cBhvr>
                                        <p:cTn id="21" dur="500"/>
                                        <p:tgtEl>
                                          <p:spTgt spid="44"/>
                                        </p:tgtEl>
                                      </p:cBhvr>
                                    </p:animEffect>
                                  </p:childTnLst>
                                </p:cTn>
                              </p:par>
                              <p:par>
                                <p:cTn id="22" presetID="16" presetClass="entr" presetSubtype="21" fill="hold" nodeType="withEffect">
                                  <p:stCondLst>
                                    <p:cond delay="0"/>
                                  </p:stCondLst>
                                  <p:childTnLst>
                                    <p:set>
                                      <p:cBhvr>
                                        <p:cTn id="23" dur="1" fill="hold">
                                          <p:stCondLst>
                                            <p:cond delay="0"/>
                                          </p:stCondLst>
                                        </p:cTn>
                                        <p:tgtEl>
                                          <p:spTgt spid="1256"/>
                                        </p:tgtEl>
                                        <p:attrNameLst>
                                          <p:attrName>style.visibility</p:attrName>
                                        </p:attrNameLst>
                                      </p:cBhvr>
                                      <p:to>
                                        <p:strVal val="visible"/>
                                      </p:to>
                                    </p:set>
                                    <p:animEffect transition="in" filter="barn(inVertical)">
                                      <p:cBhvr>
                                        <p:cTn id="24" dur="500"/>
                                        <p:tgtEl>
                                          <p:spTgt spid="125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69"/>
                                        </p:tgtEl>
                                        <p:attrNameLst>
                                          <p:attrName>style.visibility</p:attrName>
                                        </p:attrNameLst>
                                      </p:cBhvr>
                                      <p:to>
                                        <p:strVal val="visible"/>
                                      </p:to>
                                    </p:set>
                                    <p:animEffect transition="in" filter="barn(inVertical)">
                                      <p:cBhvr>
                                        <p:cTn id="27" dur="500"/>
                                        <p:tgtEl>
                                          <p:spTgt spid="1269"/>
                                        </p:tgtEl>
                                      </p:cBhvr>
                                    </p:animEffect>
                                  </p:childTnLst>
                                </p:cTn>
                              </p:par>
                            </p:childTnLst>
                          </p:cTn>
                        </p:par>
                      </p:childTnLst>
                    </p:cTn>
                  </p:par>
                  <p:par>
                    <p:cTn id="28" fill="hold" nodeType="clickPar">
                      <p:stCondLst>
                        <p:cond delay="indefinite"/>
                      </p:stCondLst>
                      <p:childTnLst>
                        <p:par>
                          <p:cTn id="29" fill="hold" nodeType="after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1255"/>
                                        </p:tgtEl>
                                        <p:attrNameLst>
                                          <p:attrName>style.visibility</p:attrName>
                                        </p:attrNameLst>
                                      </p:cBhvr>
                                      <p:to>
                                        <p:strVal val="visible"/>
                                      </p:to>
                                    </p:set>
                                    <p:animEffect transition="in" filter="wipe(down)">
                                      <p:cBhvr>
                                        <p:cTn id="32" dur="500"/>
                                        <p:tgtEl>
                                          <p:spTgt spid="1255"/>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wipe(down)">
                                      <p:cBhvr>
                                        <p:cTn id="35" dur="500"/>
                                        <p:tgtEl>
                                          <p:spTgt spid="45"/>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265"/>
                                        </p:tgtEl>
                                        <p:attrNameLst>
                                          <p:attrName>style.visibility</p:attrName>
                                        </p:attrNameLst>
                                      </p:cBhvr>
                                      <p:to>
                                        <p:strVal val="visible"/>
                                      </p:to>
                                    </p:set>
                                    <p:animEffect transition="in" filter="wipe(down)">
                                      <p:cBhvr>
                                        <p:cTn id="38" dur="500"/>
                                        <p:tgtEl>
                                          <p:spTgt spid="1265"/>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271"/>
                                        </p:tgtEl>
                                        <p:attrNameLst>
                                          <p:attrName>style.visibility</p:attrName>
                                        </p:attrNameLst>
                                      </p:cBhvr>
                                      <p:to>
                                        <p:strVal val="visible"/>
                                      </p:to>
                                    </p:set>
                                    <p:animEffect transition="in" filter="wipe(down)">
                                      <p:cBhvr>
                                        <p:cTn id="41" dur="500"/>
                                        <p:tgtEl>
                                          <p:spTgt spid="1271"/>
                                        </p:tgtEl>
                                      </p:cBhvr>
                                    </p:animEffect>
                                  </p:childTnLst>
                                </p:cTn>
                              </p:par>
                              <p:par>
                                <p:cTn id="42" presetID="22" presetClass="entr" presetSubtype="4" fill="hold" nodeType="withEffect">
                                  <p:stCondLst>
                                    <p:cond delay="0"/>
                                  </p:stCondLst>
                                  <p:childTnLst>
                                    <p:set>
                                      <p:cBhvr>
                                        <p:cTn id="43" dur="1" fill="hold">
                                          <p:stCondLst>
                                            <p:cond delay="0"/>
                                          </p:stCondLst>
                                        </p:cTn>
                                        <p:tgtEl>
                                          <p:spTgt spid="1253"/>
                                        </p:tgtEl>
                                        <p:attrNameLst>
                                          <p:attrName>style.visibility</p:attrName>
                                        </p:attrNameLst>
                                      </p:cBhvr>
                                      <p:to>
                                        <p:strVal val="visible"/>
                                      </p:to>
                                    </p:set>
                                    <p:animEffect transition="in" filter="wipe(down)">
                                      <p:cBhvr>
                                        <p:cTn id="44" dur="500"/>
                                        <p:tgtEl>
                                          <p:spTgt spid="1253"/>
                                        </p:tgtEl>
                                      </p:cBhvr>
                                    </p:animEffect>
                                  </p:childTnLst>
                                </p:cTn>
                              </p:par>
                              <p:par>
                                <p:cTn id="45" presetID="22" presetClass="entr" presetSubtype="4"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wipe(down)">
                                      <p:cBhvr>
                                        <p:cTn id="4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1"/>
      <p:bldP spid="45" grpId="2"/>
      <p:bldP spid="1265" grpId="3"/>
      <p:bldP spid="1267" grpId="4"/>
      <p:bldP spid="1269" grpId="5"/>
      <p:bldP spid="1271" grpId="6"/>
    </p:bldLst>
  </p:timing>
</p:sld>
</file>

<file path=ppt/slides/slide2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1244"/>
        <p:cNvGrpSpPr/>
        <p:nvPr/>
      </p:nvGrpSpPr>
      <p:grpSpPr>
        <a:xfrm>
          <a:off x="0" y="0"/>
          <a:ext cx="0" cy="0"/>
        </a:xfrm>
      </p:grpSpPr>
      <p:sp>
        <p:nvSpPr>
          <p:cNvPr id="1246" name="Google Shape;1246;p41"/>
          <p:cNvSpPr txBox="1">
            <a:spLocks noGrp="1"/>
          </p:cNvSpPr>
          <p:nvPr>
            <p:ph type="title"/>
          </p:nvPr>
        </p:nvSpPr>
        <p:spPr>
          <a:xfrm>
            <a:off x="898418" y="276446"/>
            <a:ext cx="7704000" cy="572700"/>
          </a:xfrm>
          <a:prstGeom prst="rect">
            <a:avLst/>
          </a:prstGeom>
        </p:spPr>
        <p:txBody>
          <a:bodyPr spcFirstLastPara="1" wrap="square" lIns="91425" tIns="91425" rIns="91425" bIns="91425" anchor="t" anchorCtr="0">
            <a:noAutofit/>
          </a:bodyPr>
          <a:lstStyle/>
          <a:p>
            <a:r>
              <a:rPr lang="en">
                <a:latin typeface="Times New Roman" panose="02020603050405020304" pitchFamily="18" charset="0"/>
                <a:cs typeface="Times New Roman" panose="02020603050405020304" pitchFamily="18" charset="0"/>
              </a:rPr>
              <a:t>1. </a:t>
            </a:r>
            <a:r>
              <a:rPr lang="en-US" b="1">
                <a:effectLst/>
                <a:latin typeface="Times New Roman" panose="02020603050405020304" pitchFamily="18" charset="0"/>
                <a:ea typeface="Calibri" panose="020f0502020204030204" pitchFamily="34" charset="0"/>
                <a:cs typeface="Times New Roman" panose="02020603050405020304" pitchFamily="18" charset="0"/>
              </a:rPr>
              <a:t>Cách mở đầu</a:t>
            </a:r>
            <a:r>
              <a:rPr lang="vi-VN" b="1">
                <a:effectLst/>
                <a:latin typeface="Times New Roman" panose="02020603050405020304" pitchFamily="18" charset="0"/>
                <a:ea typeface="Calibri" panose="020f0502020204030204" pitchFamily="34" charset="0"/>
                <a:cs typeface="Times New Roman" panose="02020603050405020304" pitchFamily="18" charset="0"/>
              </a:rPr>
              <a:t> câu chuyện và vấn đề bàn bạc</a:t>
            </a:r>
            <a:br>
              <a:rPr lang="en-US">
                <a:effectLst/>
                <a:latin typeface="Calibri" panose="020f0502020204030204" pitchFamily="34" charset="0"/>
                <a:ea typeface="Calibri" panose="020f0502020204030204" pitchFamily="34" charset="0"/>
                <a:cs typeface="Times New Roman" panose="02020603050405020304" pitchFamily="18" charset="0"/>
              </a:rPr>
            </a:br>
            <a:endParaRPr>
              <a:latin typeface="Times New Roman" panose="02020603050405020304" pitchFamily="18" charset="0"/>
              <a:cs typeface="Times New Roman" panose="02020603050405020304" pitchFamily="18" charset="0"/>
            </a:endParaRPr>
          </a:p>
        </p:txBody>
      </p:sp>
      <p:grpSp>
        <p:nvGrpSpPr>
          <p:cNvPr id="4" name="Google Shape;2167;p41">
            <a:extLst>
              <a:ext uri="{FF2B5EF4-FFF2-40B4-BE49-F238E27FC236}">
                <a16:creationId xmlns:a16="http://schemas.microsoft.com/office/drawing/2014/main" id="{E5FF19FF-F20E-2629-16A4-9ECE79D0172B}"/>
              </a:ext>
            </a:extLst>
          </p:cNvPr>
          <p:cNvGrpSpPr/>
          <p:nvPr/>
        </p:nvGrpSpPr>
        <p:grpSpPr>
          <a:xfrm>
            <a:off x="3739421" y="1921250"/>
            <a:ext cx="1861510" cy="3284688"/>
            <a:chOff x="3658847" y="1805024"/>
            <a:chExt cx="1732303" cy="2927050"/>
          </a:xfrm>
        </p:grpSpPr>
        <p:sp>
          <p:nvSpPr>
            <p:cNvPr id="5" name="Google Shape;2168;p41">
              <a:extLst>
                <a:ext uri="{FF2B5EF4-FFF2-40B4-BE49-F238E27FC236}">
                  <a16:creationId xmlns:a16="http://schemas.microsoft.com/office/drawing/2014/main" id="{58792C54-8ED3-9D18-28AA-99F45B88703B}"/>
                </a:ext>
              </a:extLst>
            </p:cNvPr>
            <p:cNvSpPr/>
            <p:nvPr/>
          </p:nvSpPr>
          <p:spPr>
            <a:xfrm>
              <a:off x="3741767" y="4486773"/>
              <a:ext cx="1430464" cy="245300"/>
            </a:xfrm>
            <a:custGeom>
              <a:rect l="l" t="t" r="r" b="b"/>
              <a:pathLst>
                <a:path w="58758" h="10076" extrusionOk="0">
                  <a:moveTo>
                    <a:pt x="28469" y="0"/>
                  </a:moveTo>
                  <a:lnTo>
                    <a:pt x="26805" y="16"/>
                  </a:lnTo>
                  <a:lnTo>
                    <a:pt x="25205" y="31"/>
                  </a:lnTo>
                  <a:lnTo>
                    <a:pt x="23635" y="63"/>
                  </a:lnTo>
                  <a:lnTo>
                    <a:pt x="22129" y="110"/>
                  </a:lnTo>
                  <a:lnTo>
                    <a:pt x="20653" y="157"/>
                  </a:lnTo>
                  <a:lnTo>
                    <a:pt x="19241" y="235"/>
                  </a:lnTo>
                  <a:lnTo>
                    <a:pt x="17876" y="314"/>
                  </a:lnTo>
                  <a:lnTo>
                    <a:pt x="16542" y="392"/>
                  </a:lnTo>
                  <a:lnTo>
                    <a:pt x="15270" y="502"/>
                  </a:lnTo>
                  <a:lnTo>
                    <a:pt x="14046" y="612"/>
                  </a:lnTo>
                  <a:lnTo>
                    <a:pt x="12869" y="738"/>
                  </a:lnTo>
                  <a:lnTo>
                    <a:pt x="11755" y="863"/>
                  </a:lnTo>
                  <a:lnTo>
                    <a:pt x="10672" y="989"/>
                  </a:lnTo>
                  <a:lnTo>
                    <a:pt x="9652" y="1146"/>
                  </a:lnTo>
                  <a:lnTo>
                    <a:pt x="8679" y="1303"/>
                  </a:lnTo>
                  <a:lnTo>
                    <a:pt x="7753" y="1460"/>
                  </a:lnTo>
                  <a:lnTo>
                    <a:pt x="6874" y="1632"/>
                  </a:lnTo>
                  <a:lnTo>
                    <a:pt x="6058" y="1805"/>
                  </a:lnTo>
                  <a:lnTo>
                    <a:pt x="5289" y="1977"/>
                  </a:lnTo>
                  <a:lnTo>
                    <a:pt x="4567" y="2166"/>
                  </a:lnTo>
                  <a:lnTo>
                    <a:pt x="3893" y="2354"/>
                  </a:lnTo>
                  <a:lnTo>
                    <a:pt x="3280" y="2558"/>
                  </a:lnTo>
                  <a:lnTo>
                    <a:pt x="2716" y="2762"/>
                  </a:lnTo>
                  <a:lnTo>
                    <a:pt x="2198" y="2966"/>
                  </a:lnTo>
                  <a:lnTo>
                    <a:pt x="1743" y="3170"/>
                  </a:lnTo>
                  <a:lnTo>
                    <a:pt x="1334" y="3390"/>
                  </a:lnTo>
                  <a:lnTo>
                    <a:pt x="989" y="3610"/>
                  </a:lnTo>
                  <a:lnTo>
                    <a:pt x="691" y="3829"/>
                  </a:lnTo>
                  <a:lnTo>
                    <a:pt x="440" y="4049"/>
                  </a:lnTo>
                  <a:lnTo>
                    <a:pt x="346" y="4159"/>
                  </a:lnTo>
                  <a:lnTo>
                    <a:pt x="252" y="4269"/>
                  </a:lnTo>
                  <a:lnTo>
                    <a:pt x="173" y="4379"/>
                  </a:lnTo>
                  <a:lnTo>
                    <a:pt x="110" y="4488"/>
                  </a:lnTo>
                  <a:lnTo>
                    <a:pt x="63" y="4598"/>
                  </a:lnTo>
                  <a:lnTo>
                    <a:pt x="32" y="4724"/>
                  </a:lnTo>
                  <a:lnTo>
                    <a:pt x="16" y="4834"/>
                  </a:lnTo>
                  <a:lnTo>
                    <a:pt x="1" y="4944"/>
                  </a:lnTo>
                  <a:lnTo>
                    <a:pt x="16" y="5053"/>
                  </a:lnTo>
                  <a:lnTo>
                    <a:pt x="32" y="5163"/>
                  </a:lnTo>
                  <a:lnTo>
                    <a:pt x="63" y="5289"/>
                  </a:lnTo>
                  <a:lnTo>
                    <a:pt x="126" y="5399"/>
                  </a:lnTo>
                  <a:lnTo>
                    <a:pt x="173" y="5509"/>
                  </a:lnTo>
                  <a:lnTo>
                    <a:pt x="252" y="5618"/>
                  </a:lnTo>
                  <a:lnTo>
                    <a:pt x="346" y="5728"/>
                  </a:lnTo>
                  <a:lnTo>
                    <a:pt x="456" y="5838"/>
                  </a:lnTo>
                  <a:lnTo>
                    <a:pt x="565" y="5964"/>
                  </a:lnTo>
                  <a:lnTo>
                    <a:pt x="707" y="6074"/>
                  </a:lnTo>
                  <a:lnTo>
                    <a:pt x="1005" y="6293"/>
                  </a:lnTo>
                  <a:lnTo>
                    <a:pt x="1366" y="6513"/>
                  </a:lnTo>
                  <a:lnTo>
                    <a:pt x="1790" y="6717"/>
                  </a:lnTo>
                  <a:lnTo>
                    <a:pt x="2260" y="6937"/>
                  </a:lnTo>
                  <a:lnTo>
                    <a:pt x="2794" y="7141"/>
                  </a:lnTo>
                  <a:lnTo>
                    <a:pt x="3390" y="7345"/>
                  </a:lnTo>
                  <a:lnTo>
                    <a:pt x="4034" y="7549"/>
                  </a:lnTo>
                  <a:lnTo>
                    <a:pt x="4740" y="7753"/>
                  </a:lnTo>
                  <a:lnTo>
                    <a:pt x="5509" y="7941"/>
                  </a:lnTo>
                  <a:lnTo>
                    <a:pt x="6325" y="8129"/>
                  </a:lnTo>
                  <a:lnTo>
                    <a:pt x="7204" y="8302"/>
                  </a:lnTo>
                  <a:lnTo>
                    <a:pt x="8146" y="8475"/>
                  </a:lnTo>
                  <a:lnTo>
                    <a:pt x="9150" y="8647"/>
                  </a:lnTo>
                  <a:lnTo>
                    <a:pt x="10201" y="8804"/>
                  </a:lnTo>
                  <a:lnTo>
                    <a:pt x="11331" y="8961"/>
                  </a:lnTo>
                  <a:lnTo>
                    <a:pt x="12508" y="9102"/>
                  </a:lnTo>
                  <a:lnTo>
                    <a:pt x="13748" y="9244"/>
                  </a:lnTo>
                  <a:lnTo>
                    <a:pt x="15035" y="9369"/>
                  </a:lnTo>
                  <a:lnTo>
                    <a:pt x="16400" y="9495"/>
                  </a:lnTo>
                  <a:lnTo>
                    <a:pt x="17813" y="9605"/>
                  </a:lnTo>
                  <a:lnTo>
                    <a:pt x="19304" y="9699"/>
                  </a:lnTo>
                  <a:lnTo>
                    <a:pt x="20842" y="9793"/>
                  </a:lnTo>
                  <a:lnTo>
                    <a:pt x="22442" y="9856"/>
                  </a:lnTo>
                  <a:lnTo>
                    <a:pt x="24106" y="9934"/>
                  </a:lnTo>
                  <a:lnTo>
                    <a:pt x="25832" y="9981"/>
                  </a:lnTo>
                  <a:lnTo>
                    <a:pt x="27621" y="10028"/>
                  </a:lnTo>
                  <a:lnTo>
                    <a:pt x="29787" y="10060"/>
                  </a:lnTo>
                  <a:lnTo>
                    <a:pt x="31859" y="10075"/>
                  </a:lnTo>
                  <a:lnTo>
                    <a:pt x="33444" y="10060"/>
                  </a:lnTo>
                  <a:lnTo>
                    <a:pt x="34997" y="10044"/>
                  </a:lnTo>
                  <a:lnTo>
                    <a:pt x="36488" y="10013"/>
                  </a:lnTo>
                  <a:lnTo>
                    <a:pt x="37932" y="9966"/>
                  </a:lnTo>
                  <a:lnTo>
                    <a:pt x="39329" y="9918"/>
                  </a:lnTo>
                  <a:lnTo>
                    <a:pt x="40678" y="9840"/>
                  </a:lnTo>
                  <a:lnTo>
                    <a:pt x="41997" y="9762"/>
                  </a:lnTo>
                  <a:lnTo>
                    <a:pt x="43252" y="9683"/>
                  </a:lnTo>
                  <a:lnTo>
                    <a:pt x="44461" y="9573"/>
                  </a:lnTo>
                  <a:lnTo>
                    <a:pt x="45622" y="9463"/>
                  </a:lnTo>
                  <a:lnTo>
                    <a:pt x="46736" y="9353"/>
                  </a:lnTo>
                  <a:lnTo>
                    <a:pt x="47788" y="9212"/>
                  </a:lnTo>
                  <a:lnTo>
                    <a:pt x="48808" y="9087"/>
                  </a:lnTo>
                  <a:lnTo>
                    <a:pt x="49781" y="8930"/>
                  </a:lnTo>
                  <a:lnTo>
                    <a:pt x="50691" y="8789"/>
                  </a:lnTo>
                  <a:lnTo>
                    <a:pt x="51570" y="8616"/>
                  </a:lnTo>
                  <a:lnTo>
                    <a:pt x="52386" y="8459"/>
                  </a:lnTo>
                  <a:lnTo>
                    <a:pt x="53155" y="8286"/>
                  </a:lnTo>
                  <a:lnTo>
                    <a:pt x="53877" y="8098"/>
                  </a:lnTo>
                  <a:lnTo>
                    <a:pt x="54552" y="7910"/>
                  </a:lnTo>
                  <a:lnTo>
                    <a:pt x="55179" y="7721"/>
                  </a:lnTo>
                  <a:lnTo>
                    <a:pt x="55760" y="7517"/>
                  </a:lnTo>
                  <a:lnTo>
                    <a:pt x="56278" y="7329"/>
                  </a:lnTo>
                  <a:lnTo>
                    <a:pt x="56749" y="7125"/>
                  </a:lnTo>
                  <a:lnTo>
                    <a:pt x="57172" y="6905"/>
                  </a:lnTo>
                  <a:lnTo>
                    <a:pt x="57549" y="6701"/>
                  </a:lnTo>
                  <a:lnTo>
                    <a:pt x="57879" y="6482"/>
                  </a:lnTo>
                  <a:lnTo>
                    <a:pt x="58146" y="6262"/>
                  </a:lnTo>
                  <a:lnTo>
                    <a:pt x="58381" y="6042"/>
                  </a:lnTo>
                  <a:lnTo>
                    <a:pt x="58459" y="5932"/>
                  </a:lnTo>
                  <a:lnTo>
                    <a:pt x="58554" y="5822"/>
                  </a:lnTo>
                  <a:lnTo>
                    <a:pt x="58616" y="5713"/>
                  </a:lnTo>
                  <a:lnTo>
                    <a:pt x="58663" y="5603"/>
                  </a:lnTo>
                  <a:lnTo>
                    <a:pt x="58710" y="5477"/>
                  </a:lnTo>
                  <a:lnTo>
                    <a:pt x="58742" y="5367"/>
                  </a:lnTo>
                  <a:lnTo>
                    <a:pt x="58758" y="5257"/>
                  </a:lnTo>
                  <a:lnTo>
                    <a:pt x="58758" y="5148"/>
                  </a:lnTo>
                  <a:lnTo>
                    <a:pt x="58758" y="5038"/>
                  </a:lnTo>
                  <a:lnTo>
                    <a:pt x="58726" y="4912"/>
                  </a:lnTo>
                  <a:lnTo>
                    <a:pt x="58695" y="4802"/>
                  </a:lnTo>
                  <a:lnTo>
                    <a:pt x="58648" y="4692"/>
                  </a:lnTo>
                  <a:lnTo>
                    <a:pt x="58585" y="4583"/>
                  </a:lnTo>
                  <a:lnTo>
                    <a:pt x="58522" y="4473"/>
                  </a:lnTo>
                  <a:lnTo>
                    <a:pt x="58428" y="4363"/>
                  </a:lnTo>
                  <a:lnTo>
                    <a:pt x="58334" y="4237"/>
                  </a:lnTo>
                  <a:lnTo>
                    <a:pt x="58098" y="4018"/>
                  </a:lnTo>
                  <a:lnTo>
                    <a:pt x="57816" y="3798"/>
                  </a:lnTo>
                  <a:lnTo>
                    <a:pt x="57471" y="3578"/>
                  </a:lnTo>
                  <a:lnTo>
                    <a:pt x="57078" y="3374"/>
                  </a:lnTo>
                  <a:lnTo>
                    <a:pt x="56639" y="3155"/>
                  </a:lnTo>
                  <a:lnTo>
                    <a:pt x="56137" y="2950"/>
                  </a:lnTo>
                  <a:lnTo>
                    <a:pt x="55603" y="2746"/>
                  </a:lnTo>
                  <a:lnTo>
                    <a:pt x="54991" y="2542"/>
                  </a:lnTo>
                  <a:lnTo>
                    <a:pt x="54348" y="2338"/>
                  </a:lnTo>
                  <a:lnTo>
                    <a:pt x="53641" y="2150"/>
                  </a:lnTo>
                  <a:lnTo>
                    <a:pt x="52888" y="1962"/>
                  </a:lnTo>
                  <a:lnTo>
                    <a:pt x="52072" y="1789"/>
                  </a:lnTo>
                  <a:lnTo>
                    <a:pt x="51209" y="1617"/>
                  </a:lnTo>
                  <a:lnTo>
                    <a:pt x="50299" y="1444"/>
                  </a:lnTo>
                  <a:lnTo>
                    <a:pt x="49326" y="1287"/>
                  </a:lnTo>
                  <a:lnTo>
                    <a:pt x="48306" y="1130"/>
                  </a:lnTo>
                  <a:lnTo>
                    <a:pt x="47223" y="989"/>
                  </a:lnTo>
                  <a:lnTo>
                    <a:pt x="46093" y="848"/>
                  </a:lnTo>
                  <a:lnTo>
                    <a:pt x="44916" y="722"/>
                  </a:lnTo>
                  <a:lnTo>
                    <a:pt x="43676" y="596"/>
                  </a:lnTo>
                  <a:lnTo>
                    <a:pt x="42373" y="487"/>
                  </a:lnTo>
                  <a:lnTo>
                    <a:pt x="41039" y="392"/>
                  </a:lnTo>
                  <a:lnTo>
                    <a:pt x="39627" y="298"/>
                  </a:lnTo>
                  <a:lnTo>
                    <a:pt x="38183" y="220"/>
                  </a:lnTo>
                  <a:lnTo>
                    <a:pt x="36677" y="157"/>
                  </a:lnTo>
                  <a:lnTo>
                    <a:pt x="35107" y="110"/>
                  </a:lnTo>
                  <a:lnTo>
                    <a:pt x="33491" y="63"/>
                  </a:lnTo>
                  <a:lnTo>
                    <a:pt x="30933" y="16"/>
                  </a:lnTo>
                  <a:lnTo>
                    <a:pt x="28469" y="0"/>
                  </a:lnTo>
                  <a:close/>
                </a:path>
              </a:pathLst>
            </a:custGeom>
            <a:solidFill>
              <a:srgbClr val="666666">
                <a:alpha val="1254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2169;p41">
              <a:extLst>
                <a:ext uri="{FF2B5EF4-FFF2-40B4-BE49-F238E27FC236}">
                  <a16:creationId xmlns:a16="http://schemas.microsoft.com/office/drawing/2014/main" id="{57575693-1A45-0DA2-BB40-1B484D496815}"/>
                </a:ext>
              </a:extLst>
            </p:cNvPr>
            <p:cNvSpPr/>
            <p:nvPr/>
          </p:nvSpPr>
          <p:spPr>
            <a:xfrm>
              <a:off x="3741767" y="4486773"/>
              <a:ext cx="1430464" cy="245300"/>
            </a:xfrm>
            <a:custGeom>
              <a:rect l="l" t="t" r="r" b="b"/>
              <a:pathLst>
                <a:path w="58758" h="10076" fill="none" extrusionOk="0">
                  <a:moveTo>
                    <a:pt x="28469" y="0"/>
                  </a:moveTo>
                  <a:lnTo>
                    <a:pt x="28469" y="0"/>
                  </a:lnTo>
                  <a:lnTo>
                    <a:pt x="26805" y="16"/>
                  </a:lnTo>
                  <a:lnTo>
                    <a:pt x="25205" y="31"/>
                  </a:lnTo>
                  <a:lnTo>
                    <a:pt x="23635" y="63"/>
                  </a:lnTo>
                  <a:lnTo>
                    <a:pt x="22129" y="110"/>
                  </a:lnTo>
                  <a:lnTo>
                    <a:pt x="20653" y="157"/>
                  </a:lnTo>
                  <a:lnTo>
                    <a:pt x="19241" y="235"/>
                  </a:lnTo>
                  <a:lnTo>
                    <a:pt x="17876" y="314"/>
                  </a:lnTo>
                  <a:lnTo>
                    <a:pt x="16542" y="392"/>
                  </a:lnTo>
                  <a:lnTo>
                    <a:pt x="15270" y="502"/>
                  </a:lnTo>
                  <a:lnTo>
                    <a:pt x="14046" y="612"/>
                  </a:lnTo>
                  <a:lnTo>
                    <a:pt x="12869" y="738"/>
                  </a:lnTo>
                  <a:lnTo>
                    <a:pt x="11755" y="863"/>
                  </a:lnTo>
                  <a:lnTo>
                    <a:pt x="10672" y="989"/>
                  </a:lnTo>
                  <a:lnTo>
                    <a:pt x="9652" y="1146"/>
                  </a:lnTo>
                  <a:lnTo>
                    <a:pt x="8679" y="1303"/>
                  </a:lnTo>
                  <a:lnTo>
                    <a:pt x="7753" y="1460"/>
                  </a:lnTo>
                  <a:lnTo>
                    <a:pt x="6874" y="1632"/>
                  </a:lnTo>
                  <a:lnTo>
                    <a:pt x="6058" y="1805"/>
                  </a:lnTo>
                  <a:lnTo>
                    <a:pt x="5289" y="1977"/>
                  </a:lnTo>
                  <a:lnTo>
                    <a:pt x="4567" y="2166"/>
                  </a:lnTo>
                  <a:lnTo>
                    <a:pt x="3893" y="2354"/>
                  </a:lnTo>
                  <a:lnTo>
                    <a:pt x="3280" y="2558"/>
                  </a:lnTo>
                  <a:lnTo>
                    <a:pt x="2716" y="2762"/>
                  </a:lnTo>
                  <a:lnTo>
                    <a:pt x="2198" y="2966"/>
                  </a:lnTo>
                  <a:lnTo>
                    <a:pt x="1743" y="3170"/>
                  </a:lnTo>
                  <a:lnTo>
                    <a:pt x="1334" y="3390"/>
                  </a:lnTo>
                  <a:lnTo>
                    <a:pt x="989" y="3610"/>
                  </a:lnTo>
                  <a:lnTo>
                    <a:pt x="691" y="3829"/>
                  </a:lnTo>
                  <a:lnTo>
                    <a:pt x="440" y="4049"/>
                  </a:lnTo>
                  <a:lnTo>
                    <a:pt x="346" y="4159"/>
                  </a:lnTo>
                  <a:lnTo>
                    <a:pt x="252" y="4269"/>
                  </a:lnTo>
                  <a:lnTo>
                    <a:pt x="173" y="4379"/>
                  </a:lnTo>
                  <a:lnTo>
                    <a:pt x="110" y="4488"/>
                  </a:lnTo>
                  <a:lnTo>
                    <a:pt x="63" y="4598"/>
                  </a:lnTo>
                  <a:lnTo>
                    <a:pt x="32" y="4724"/>
                  </a:lnTo>
                  <a:lnTo>
                    <a:pt x="16" y="4834"/>
                  </a:lnTo>
                  <a:lnTo>
                    <a:pt x="1" y="4944"/>
                  </a:lnTo>
                  <a:lnTo>
                    <a:pt x="16" y="5053"/>
                  </a:lnTo>
                  <a:lnTo>
                    <a:pt x="32" y="5163"/>
                  </a:lnTo>
                  <a:lnTo>
                    <a:pt x="63" y="5289"/>
                  </a:lnTo>
                  <a:lnTo>
                    <a:pt x="126" y="5399"/>
                  </a:lnTo>
                  <a:lnTo>
                    <a:pt x="173" y="5509"/>
                  </a:lnTo>
                  <a:lnTo>
                    <a:pt x="252" y="5618"/>
                  </a:lnTo>
                  <a:lnTo>
                    <a:pt x="346" y="5728"/>
                  </a:lnTo>
                  <a:lnTo>
                    <a:pt x="456" y="5838"/>
                  </a:lnTo>
                  <a:lnTo>
                    <a:pt x="565" y="5964"/>
                  </a:lnTo>
                  <a:lnTo>
                    <a:pt x="707" y="6074"/>
                  </a:lnTo>
                  <a:lnTo>
                    <a:pt x="1005" y="6293"/>
                  </a:lnTo>
                  <a:lnTo>
                    <a:pt x="1366" y="6513"/>
                  </a:lnTo>
                  <a:lnTo>
                    <a:pt x="1790" y="6717"/>
                  </a:lnTo>
                  <a:lnTo>
                    <a:pt x="2260" y="6937"/>
                  </a:lnTo>
                  <a:lnTo>
                    <a:pt x="2794" y="7141"/>
                  </a:lnTo>
                  <a:lnTo>
                    <a:pt x="3390" y="7345"/>
                  </a:lnTo>
                  <a:lnTo>
                    <a:pt x="4034" y="7549"/>
                  </a:lnTo>
                  <a:lnTo>
                    <a:pt x="4740" y="7753"/>
                  </a:lnTo>
                  <a:lnTo>
                    <a:pt x="5509" y="7941"/>
                  </a:lnTo>
                  <a:lnTo>
                    <a:pt x="6325" y="8129"/>
                  </a:lnTo>
                  <a:lnTo>
                    <a:pt x="7204" y="8302"/>
                  </a:lnTo>
                  <a:lnTo>
                    <a:pt x="8146" y="8475"/>
                  </a:lnTo>
                  <a:lnTo>
                    <a:pt x="9150" y="8647"/>
                  </a:lnTo>
                  <a:lnTo>
                    <a:pt x="10201" y="8804"/>
                  </a:lnTo>
                  <a:lnTo>
                    <a:pt x="11331" y="8961"/>
                  </a:lnTo>
                  <a:lnTo>
                    <a:pt x="12508" y="9102"/>
                  </a:lnTo>
                  <a:lnTo>
                    <a:pt x="13748" y="9244"/>
                  </a:lnTo>
                  <a:lnTo>
                    <a:pt x="15035" y="9369"/>
                  </a:lnTo>
                  <a:lnTo>
                    <a:pt x="16400" y="9495"/>
                  </a:lnTo>
                  <a:lnTo>
                    <a:pt x="17813" y="9605"/>
                  </a:lnTo>
                  <a:lnTo>
                    <a:pt x="19304" y="9699"/>
                  </a:lnTo>
                  <a:lnTo>
                    <a:pt x="20842" y="9793"/>
                  </a:lnTo>
                  <a:lnTo>
                    <a:pt x="22442" y="9856"/>
                  </a:lnTo>
                  <a:lnTo>
                    <a:pt x="24106" y="9934"/>
                  </a:lnTo>
                  <a:lnTo>
                    <a:pt x="25832" y="9981"/>
                  </a:lnTo>
                  <a:lnTo>
                    <a:pt x="27621" y="10028"/>
                  </a:lnTo>
                  <a:lnTo>
                    <a:pt x="27621" y="10028"/>
                  </a:lnTo>
                  <a:lnTo>
                    <a:pt x="29787" y="10060"/>
                  </a:lnTo>
                  <a:lnTo>
                    <a:pt x="31859" y="10075"/>
                  </a:lnTo>
                  <a:lnTo>
                    <a:pt x="31859" y="10075"/>
                  </a:lnTo>
                  <a:lnTo>
                    <a:pt x="33444" y="10060"/>
                  </a:lnTo>
                  <a:lnTo>
                    <a:pt x="34997" y="10044"/>
                  </a:lnTo>
                  <a:lnTo>
                    <a:pt x="36488" y="10013"/>
                  </a:lnTo>
                  <a:lnTo>
                    <a:pt x="37932" y="9966"/>
                  </a:lnTo>
                  <a:lnTo>
                    <a:pt x="39329" y="9918"/>
                  </a:lnTo>
                  <a:lnTo>
                    <a:pt x="40678" y="9840"/>
                  </a:lnTo>
                  <a:lnTo>
                    <a:pt x="41997" y="9762"/>
                  </a:lnTo>
                  <a:lnTo>
                    <a:pt x="43252" y="9683"/>
                  </a:lnTo>
                  <a:lnTo>
                    <a:pt x="44461" y="9573"/>
                  </a:lnTo>
                  <a:lnTo>
                    <a:pt x="45622" y="9463"/>
                  </a:lnTo>
                  <a:lnTo>
                    <a:pt x="46736" y="9353"/>
                  </a:lnTo>
                  <a:lnTo>
                    <a:pt x="47788" y="9212"/>
                  </a:lnTo>
                  <a:lnTo>
                    <a:pt x="48808" y="9087"/>
                  </a:lnTo>
                  <a:lnTo>
                    <a:pt x="49781" y="8930"/>
                  </a:lnTo>
                  <a:lnTo>
                    <a:pt x="50691" y="8789"/>
                  </a:lnTo>
                  <a:lnTo>
                    <a:pt x="51570" y="8616"/>
                  </a:lnTo>
                  <a:lnTo>
                    <a:pt x="52386" y="8459"/>
                  </a:lnTo>
                  <a:lnTo>
                    <a:pt x="53155" y="8286"/>
                  </a:lnTo>
                  <a:lnTo>
                    <a:pt x="53877" y="8098"/>
                  </a:lnTo>
                  <a:lnTo>
                    <a:pt x="54552" y="7910"/>
                  </a:lnTo>
                  <a:lnTo>
                    <a:pt x="55179" y="7721"/>
                  </a:lnTo>
                  <a:lnTo>
                    <a:pt x="55760" y="7517"/>
                  </a:lnTo>
                  <a:lnTo>
                    <a:pt x="56278" y="7329"/>
                  </a:lnTo>
                  <a:lnTo>
                    <a:pt x="56749" y="7125"/>
                  </a:lnTo>
                  <a:lnTo>
                    <a:pt x="57172" y="6905"/>
                  </a:lnTo>
                  <a:lnTo>
                    <a:pt x="57549" y="6701"/>
                  </a:lnTo>
                  <a:lnTo>
                    <a:pt x="57879" y="6482"/>
                  </a:lnTo>
                  <a:lnTo>
                    <a:pt x="58146" y="6262"/>
                  </a:lnTo>
                  <a:lnTo>
                    <a:pt x="58381" y="6042"/>
                  </a:lnTo>
                  <a:lnTo>
                    <a:pt x="58459" y="5932"/>
                  </a:lnTo>
                  <a:lnTo>
                    <a:pt x="58554" y="5822"/>
                  </a:lnTo>
                  <a:lnTo>
                    <a:pt x="58616" y="5713"/>
                  </a:lnTo>
                  <a:lnTo>
                    <a:pt x="58663" y="5603"/>
                  </a:lnTo>
                  <a:lnTo>
                    <a:pt x="58710" y="5477"/>
                  </a:lnTo>
                  <a:lnTo>
                    <a:pt x="58742" y="5367"/>
                  </a:lnTo>
                  <a:lnTo>
                    <a:pt x="58758" y="5257"/>
                  </a:lnTo>
                  <a:lnTo>
                    <a:pt x="58758" y="5148"/>
                  </a:lnTo>
                  <a:lnTo>
                    <a:pt x="58758" y="5038"/>
                  </a:lnTo>
                  <a:lnTo>
                    <a:pt x="58726" y="4912"/>
                  </a:lnTo>
                  <a:lnTo>
                    <a:pt x="58695" y="4802"/>
                  </a:lnTo>
                  <a:lnTo>
                    <a:pt x="58648" y="4692"/>
                  </a:lnTo>
                  <a:lnTo>
                    <a:pt x="58585" y="4583"/>
                  </a:lnTo>
                  <a:lnTo>
                    <a:pt x="58522" y="4473"/>
                  </a:lnTo>
                  <a:lnTo>
                    <a:pt x="58428" y="4363"/>
                  </a:lnTo>
                  <a:lnTo>
                    <a:pt x="58334" y="4237"/>
                  </a:lnTo>
                  <a:lnTo>
                    <a:pt x="58098" y="4018"/>
                  </a:lnTo>
                  <a:lnTo>
                    <a:pt x="57816" y="3798"/>
                  </a:lnTo>
                  <a:lnTo>
                    <a:pt x="57471" y="3578"/>
                  </a:lnTo>
                  <a:lnTo>
                    <a:pt x="57078" y="3374"/>
                  </a:lnTo>
                  <a:lnTo>
                    <a:pt x="56639" y="3155"/>
                  </a:lnTo>
                  <a:lnTo>
                    <a:pt x="56137" y="2950"/>
                  </a:lnTo>
                  <a:lnTo>
                    <a:pt x="55603" y="2746"/>
                  </a:lnTo>
                  <a:lnTo>
                    <a:pt x="54991" y="2542"/>
                  </a:lnTo>
                  <a:lnTo>
                    <a:pt x="54348" y="2338"/>
                  </a:lnTo>
                  <a:lnTo>
                    <a:pt x="53641" y="2150"/>
                  </a:lnTo>
                  <a:lnTo>
                    <a:pt x="52888" y="1962"/>
                  </a:lnTo>
                  <a:lnTo>
                    <a:pt x="52072" y="1789"/>
                  </a:lnTo>
                  <a:lnTo>
                    <a:pt x="51209" y="1617"/>
                  </a:lnTo>
                  <a:lnTo>
                    <a:pt x="50299" y="1444"/>
                  </a:lnTo>
                  <a:lnTo>
                    <a:pt x="49326" y="1287"/>
                  </a:lnTo>
                  <a:lnTo>
                    <a:pt x="48306" y="1130"/>
                  </a:lnTo>
                  <a:lnTo>
                    <a:pt x="47223" y="989"/>
                  </a:lnTo>
                  <a:lnTo>
                    <a:pt x="46093" y="848"/>
                  </a:lnTo>
                  <a:lnTo>
                    <a:pt x="44916" y="722"/>
                  </a:lnTo>
                  <a:lnTo>
                    <a:pt x="43676" y="596"/>
                  </a:lnTo>
                  <a:lnTo>
                    <a:pt x="42373" y="487"/>
                  </a:lnTo>
                  <a:lnTo>
                    <a:pt x="41039" y="392"/>
                  </a:lnTo>
                  <a:lnTo>
                    <a:pt x="39627" y="298"/>
                  </a:lnTo>
                  <a:lnTo>
                    <a:pt x="38183" y="220"/>
                  </a:lnTo>
                  <a:lnTo>
                    <a:pt x="36677" y="157"/>
                  </a:lnTo>
                  <a:lnTo>
                    <a:pt x="35107" y="110"/>
                  </a:lnTo>
                  <a:lnTo>
                    <a:pt x="33491" y="63"/>
                  </a:lnTo>
                  <a:lnTo>
                    <a:pt x="33491" y="63"/>
                  </a:lnTo>
                  <a:lnTo>
                    <a:pt x="30933" y="16"/>
                  </a:lnTo>
                  <a:lnTo>
                    <a:pt x="28469" y="0"/>
                  </a:lnTo>
                </a:path>
              </a:pathLst>
            </a:custGeom>
            <a:solidFill>
              <a:srgbClr val="666666">
                <a:alpha val="1254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2170;p41">
              <a:extLst>
                <a:ext uri="{FF2B5EF4-FFF2-40B4-BE49-F238E27FC236}">
                  <a16:creationId xmlns:a16="http://schemas.microsoft.com/office/drawing/2014/main" id="{AE43D0C2-1780-68F7-D9C3-B2DFE3D6140F}"/>
                </a:ext>
              </a:extLst>
            </p:cNvPr>
            <p:cNvSpPr/>
            <p:nvPr/>
          </p:nvSpPr>
          <p:spPr>
            <a:xfrm>
              <a:off x="4030988" y="2855336"/>
              <a:ext cx="883358" cy="835204"/>
            </a:xfrm>
            <a:custGeom>
              <a:rect l="l" t="t" r="r" b="b"/>
              <a:pathLst>
                <a:path w="36285" h="34307" extrusionOk="0">
                  <a:moveTo>
                    <a:pt x="17248" y="0"/>
                  </a:moveTo>
                  <a:lnTo>
                    <a:pt x="15836" y="16"/>
                  </a:lnTo>
                  <a:lnTo>
                    <a:pt x="14423" y="63"/>
                  </a:lnTo>
                  <a:lnTo>
                    <a:pt x="13058" y="126"/>
                  </a:lnTo>
                  <a:lnTo>
                    <a:pt x="11708" y="236"/>
                  </a:lnTo>
                  <a:lnTo>
                    <a:pt x="10406" y="361"/>
                  </a:lnTo>
                  <a:lnTo>
                    <a:pt x="9762" y="455"/>
                  </a:lnTo>
                  <a:lnTo>
                    <a:pt x="9150" y="534"/>
                  </a:lnTo>
                  <a:lnTo>
                    <a:pt x="8538" y="628"/>
                  </a:lnTo>
                  <a:lnTo>
                    <a:pt x="7957" y="738"/>
                  </a:lnTo>
                  <a:lnTo>
                    <a:pt x="7377" y="848"/>
                  </a:lnTo>
                  <a:lnTo>
                    <a:pt x="6827" y="973"/>
                  </a:lnTo>
                  <a:lnTo>
                    <a:pt x="6294" y="1099"/>
                  </a:lnTo>
                  <a:lnTo>
                    <a:pt x="5776" y="1224"/>
                  </a:lnTo>
                  <a:lnTo>
                    <a:pt x="5289" y="1381"/>
                  </a:lnTo>
                  <a:lnTo>
                    <a:pt x="4819" y="1523"/>
                  </a:lnTo>
                  <a:lnTo>
                    <a:pt x="4379" y="1695"/>
                  </a:lnTo>
                  <a:lnTo>
                    <a:pt x="3955" y="1852"/>
                  </a:lnTo>
                  <a:lnTo>
                    <a:pt x="3563" y="2040"/>
                  </a:lnTo>
                  <a:lnTo>
                    <a:pt x="3202" y="2229"/>
                  </a:lnTo>
                  <a:lnTo>
                    <a:pt x="2857" y="2417"/>
                  </a:lnTo>
                  <a:lnTo>
                    <a:pt x="2559" y="2621"/>
                  </a:lnTo>
                  <a:lnTo>
                    <a:pt x="2276" y="2841"/>
                  </a:lnTo>
                  <a:lnTo>
                    <a:pt x="2041" y="3061"/>
                  </a:lnTo>
                  <a:lnTo>
                    <a:pt x="1821" y="3280"/>
                  </a:lnTo>
                  <a:lnTo>
                    <a:pt x="1648" y="3516"/>
                  </a:lnTo>
                  <a:lnTo>
                    <a:pt x="1507" y="3767"/>
                  </a:lnTo>
                  <a:lnTo>
                    <a:pt x="1444" y="3892"/>
                  </a:lnTo>
                  <a:lnTo>
                    <a:pt x="1397" y="4034"/>
                  </a:lnTo>
                  <a:lnTo>
                    <a:pt x="1225" y="5320"/>
                  </a:lnTo>
                  <a:lnTo>
                    <a:pt x="1021" y="6749"/>
                  </a:lnTo>
                  <a:lnTo>
                    <a:pt x="832" y="8287"/>
                  </a:lnTo>
                  <a:lnTo>
                    <a:pt x="644" y="9934"/>
                  </a:lnTo>
                  <a:lnTo>
                    <a:pt x="456" y="11645"/>
                  </a:lnTo>
                  <a:lnTo>
                    <a:pt x="299" y="13418"/>
                  </a:lnTo>
                  <a:lnTo>
                    <a:pt x="158" y="15223"/>
                  </a:lnTo>
                  <a:lnTo>
                    <a:pt x="110" y="16133"/>
                  </a:lnTo>
                  <a:lnTo>
                    <a:pt x="63" y="17044"/>
                  </a:lnTo>
                  <a:lnTo>
                    <a:pt x="32" y="17954"/>
                  </a:lnTo>
                  <a:lnTo>
                    <a:pt x="16" y="18864"/>
                  </a:lnTo>
                  <a:lnTo>
                    <a:pt x="1" y="19759"/>
                  </a:lnTo>
                  <a:lnTo>
                    <a:pt x="1" y="20637"/>
                  </a:lnTo>
                  <a:lnTo>
                    <a:pt x="16" y="21516"/>
                  </a:lnTo>
                  <a:lnTo>
                    <a:pt x="48" y="22379"/>
                  </a:lnTo>
                  <a:lnTo>
                    <a:pt x="95" y="23211"/>
                  </a:lnTo>
                  <a:lnTo>
                    <a:pt x="158" y="24027"/>
                  </a:lnTo>
                  <a:lnTo>
                    <a:pt x="252" y="24828"/>
                  </a:lnTo>
                  <a:lnTo>
                    <a:pt x="346" y="25597"/>
                  </a:lnTo>
                  <a:lnTo>
                    <a:pt x="471" y="26350"/>
                  </a:lnTo>
                  <a:lnTo>
                    <a:pt x="613" y="27056"/>
                  </a:lnTo>
                  <a:lnTo>
                    <a:pt x="770" y="27731"/>
                  </a:lnTo>
                  <a:lnTo>
                    <a:pt x="958" y="28374"/>
                  </a:lnTo>
                  <a:lnTo>
                    <a:pt x="1162" y="28986"/>
                  </a:lnTo>
                  <a:lnTo>
                    <a:pt x="1287" y="29269"/>
                  </a:lnTo>
                  <a:lnTo>
                    <a:pt x="1397" y="29551"/>
                  </a:lnTo>
                  <a:lnTo>
                    <a:pt x="1539" y="29850"/>
                  </a:lnTo>
                  <a:lnTo>
                    <a:pt x="1711" y="30132"/>
                  </a:lnTo>
                  <a:lnTo>
                    <a:pt x="1915" y="30415"/>
                  </a:lnTo>
                  <a:lnTo>
                    <a:pt x="2166" y="30681"/>
                  </a:lnTo>
                  <a:lnTo>
                    <a:pt x="2433" y="30948"/>
                  </a:lnTo>
                  <a:lnTo>
                    <a:pt x="2731" y="31199"/>
                  </a:lnTo>
                  <a:lnTo>
                    <a:pt x="3061" y="31435"/>
                  </a:lnTo>
                  <a:lnTo>
                    <a:pt x="3406" y="31654"/>
                  </a:lnTo>
                  <a:lnTo>
                    <a:pt x="3783" y="31874"/>
                  </a:lnTo>
                  <a:lnTo>
                    <a:pt x="4191" y="32094"/>
                  </a:lnTo>
                  <a:lnTo>
                    <a:pt x="4630" y="32282"/>
                  </a:lnTo>
                  <a:lnTo>
                    <a:pt x="5085" y="32470"/>
                  </a:lnTo>
                  <a:lnTo>
                    <a:pt x="5556" y="32659"/>
                  </a:lnTo>
                  <a:lnTo>
                    <a:pt x="6058" y="32831"/>
                  </a:lnTo>
                  <a:lnTo>
                    <a:pt x="6576" y="32988"/>
                  </a:lnTo>
                  <a:lnTo>
                    <a:pt x="7110" y="33130"/>
                  </a:lnTo>
                  <a:lnTo>
                    <a:pt x="7659" y="33286"/>
                  </a:lnTo>
                  <a:lnTo>
                    <a:pt x="8240" y="33412"/>
                  </a:lnTo>
                  <a:lnTo>
                    <a:pt x="8820" y="33538"/>
                  </a:lnTo>
                  <a:lnTo>
                    <a:pt x="9432" y="33647"/>
                  </a:lnTo>
                  <a:lnTo>
                    <a:pt x="10045" y="33757"/>
                  </a:lnTo>
                  <a:lnTo>
                    <a:pt x="10672" y="33851"/>
                  </a:lnTo>
                  <a:lnTo>
                    <a:pt x="11316" y="33930"/>
                  </a:lnTo>
                  <a:lnTo>
                    <a:pt x="11975" y="34008"/>
                  </a:lnTo>
                  <a:lnTo>
                    <a:pt x="12634" y="34071"/>
                  </a:lnTo>
                  <a:lnTo>
                    <a:pt x="13309" y="34134"/>
                  </a:lnTo>
                  <a:lnTo>
                    <a:pt x="14674" y="34228"/>
                  </a:lnTo>
                  <a:lnTo>
                    <a:pt x="16055" y="34291"/>
                  </a:lnTo>
                  <a:lnTo>
                    <a:pt x="17452" y="34307"/>
                  </a:lnTo>
                  <a:lnTo>
                    <a:pt x="18864" y="34307"/>
                  </a:lnTo>
                  <a:lnTo>
                    <a:pt x="20261" y="34259"/>
                  </a:lnTo>
                  <a:lnTo>
                    <a:pt x="21658" y="34181"/>
                  </a:lnTo>
                  <a:lnTo>
                    <a:pt x="23023" y="34071"/>
                  </a:lnTo>
                  <a:lnTo>
                    <a:pt x="24373" y="33930"/>
                  </a:lnTo>
                  <a:lnTo>
                    <a:pt x="25675" y="33757"/>
                  </a:lnTo>
                  <a:lnTo>
                    <a:pt x="26319" y="33663"/>
                  </a:lnTo>
                  <a:lnTo>
                    <a:pt x="26947" y="33553"/>
                  </a:lnTo>
                  <a:lnTo>
                    <a:pt x="27559" y="33443"/>
                  </a:lnTo>
                  <a:lnTo>
                    <a:pt x="28155" y="33318"/>
                  </a:lnTo>
                  <a:lnTo>
                    <a:pt x="28736" y="33192"/>
                  </a:lnTo>
                  <a:lnTo>
                    <a:pt x="29301" y="33051"/>
                  </a:lnTo>
                  <a:lnTo>
                    <a:pt x="29850" y="32910"/>
                  </a:lnTo>
                  <a:lnTo>
                    <a:pt x="30384" y="32753"/>
                  </a:lnTo>
                  <a:lnTo>
                    <a:pt x="30886" y="32596"/>
                  </a:lnTo>
                  <a:lnTo>
                    <a:pt x="31372" y="32439"/>
                  </a:lnTo>
                  <a:lnTo>
                    <a:pt x="31843" y="32266"/>
                  </a:lnTo>
                  <a:lnTo>
                    <a:pt x="32298" y="32078"/>
                  </a:lnTo>
                  <a:lnTo>
                    <a:pt x="32722" y="31890"/>
                  </a:lnTo>
                  <a:lnTo>
                    <a:pt x="33114" y="31701"/>
                  </a:lnTo>
                  <a:lnTo>
                    <a:pt x="33491" y="31497"/>
                  </a:lnTo>
                  <a:lnTo>
                    <a:pt x="33820" y="31293"/>
                  </a:lnTo>
                  <a:lnTo>
                    <a:pt x="34150" y="31089"/>
                  </a:lnTo>
                  <a:lnTo>
                    <a:pt x="34432" y="30854"/>
                  </a:lnTo>
                  <a:lnTo>
                    <a:pt x="34684" y="30634"/>
                  </a:lnTo>
                  <a:lnTo>
                    <a:pt x="34919" y="30399"/>
                  </a:lnTo>
                  <a:lnTo>
                    <a:pt x="34997" y="30273"/>
                  </a:lnTo>
                  <a:lnTo>
                    <a:pt x="35092" y="30116"/>
                  </a:lnTo>
                  <a:lnTo>
                    <a:pt x="35170" y="29928"/>
                  </a:lnTo>
                  <a:lnTo>
                    <a:pt x="35249" y="29708"/>
                  </a:lnTo>
                  <a:lnTo>
                    <a:pt x="35327" y="29489"/>
                  </a:lnTo>
                  <a:lnTo>
                    <a:pt x="35390" y="29222"/>
                  </a:lnTo>
                  <a:lnTo>
                    <a:pt x="35531" y="28641"/>
                  </a:lnTo>
                  <a:lnTo>
                    <a:pt x="35657" y="27982"/>
                  </a:lnTo>
                  <a:lnTo>
                    <a:pt x="35766" y="27244"/>
                  </a:lnTo>
                  <a:lnTo>
                    <a:pt x="35876" y="26428"/>
                  </a:lnTo>
                  <a:lnTo>
                    <a:pt x="35970" y="25565"/>
                  </a:lnTo>
                  <a:lnTo>
                    <a:pt x="36049" y="24639"/>
                  </a:lnTo>
                  <a:lnTo>
                    <a:pt x="36112" y="23666"/>
                  </a:lnTo>
                  <a:lnTo>
                    <a:pt x="36174" y="22646"/>
                  </a:lnTo>
                  <a:lnTo>
                    <a:pt x="36206" y="21595"/>
                  </a:lnTo>
                  <a:lnTo>
                    <a:pt x="36253" y="20512"/>
                  </a:lnTo>
                  <a:lnTo>
                    <a:pt x="36269" y="19413"/>
                  </a:lnTo>
                  <a:lnTo>
                    <a:pt x="36284" y="18299"/>
                  </a:lnTo>
                  <a:lnTo>
                    <a:pt x="36269" y="17169"/>
                  </a:lnTo>
                  <a:lnTo>
                    <a:pt x="36253" y="16039"/>
                  </a:lnTo>
                  <a:lnTo>
                    <a:pt x="36237" y="14925"/>
                  </a:lnTo>
                  <a:lnTo>
                    <a:pt x="36190" y="13811"/>
                  </a:lnTo>
                  <a:lnTo>
                    <a:pt x="36143" y="12728"/>
                  </a:lnTo>
                  <a:lnTo>
                    <a:pt x="36080" y="11661"/>
                  </a:lnTo>
                  <a:lnTo>
                    <a:pt x="36002" y="10641"/>
                  </a:lnTo>
                  <a:lnTo>
                    <a:pt x="35908" y="9652"/>
                  </a:lnTo>
                  <a:lnTo>
                    <a:pt x="35814" y="8710"/>
                  </a:lnTo>
                  <a:lnTo>
                    <a:pt x="35704" y="7816"/>
                  </a:lnTo>
                  <a:lnTo>
                    <a:pt x="35578" y="6984"/>
                  </a:lnTo>
                  <a:lnTo>
                    <a:pt x="35437" y="6231"/>
                  </a:lnTo>
                  <a:lnTo>
                    <a:pt x="35280" y="5540"/>
                  </a:lnTo>
                  <a:lnTo>
                    <a:pt x="35107" y="4928"/>
                  </a:lnTo>
                  <a:lnTo>
                    <a:pt x="35029" y="4661"/>
                  </a:lnTo>
                  <a:lnTo>
                    <a:pt x="34935" y="4410"/>
                  </a:lnTo>
                  <a:lnTo>
                    <a:pt x="34841" y="4191"/>
                  </a:lnTo>
                  <a:lnTo>
                    <a:pt x="34746" y="3986"/>
                  </a:lnTo>
                  <a:lnTo>
                    <a:pt x="34652" y="3814"/>
                  </a:lnTo>
                  <a:lnTo>
                    <a:pt x="34542" y="3657"/>
                  </a:lnTo>
                  <a:lnTo>
                    <a:pt x="34354" y="3453"/>
                  </a:lnTo>
                  <a:lnTo>
                    <a:pt x="34119" y="3233"/>
                  </a:lnTo>
                  <a:lnTo>
                    <a:pt x="33868" y="3029"/>
                  </a:lnTo>
                  <a:lnTo>
                    <a:pt x="33569" y="2841"/>
                  </a:lnTo>
                  <a:lnTo>
                    <a:pt x="33255" y="2637"/>
                  </a:lnTo>
                  <a:lnTo>
                    <a:pt x="32895" y="2449"/>
                  </a:lnTo>
                  <a:lnTo>
                    <a:pt x="32518" y="2276"/>
                  </a:lnTo>
                  <a:lnTo>
                    <a:pt x="32126" y="2103"/>
                  </a:lnTo>
                  <a:lnTo>
                    <a:pt x="31686" y="1931"/>
                  </a:lnTo>
                  <a:lnTo>
                    <a:pt x="31231" y="1774"/>
                  </a:lnTo>
                  <a:lnTo>
                    <a:pt x="30744" y="1632"/>
                  </a:lnTo>
                  <a:lnTo>
                    <a:pt x="30242" y="1476"/>
                  </a:lnTo>
                  <a:lnTo>
                    <a:pt x="29724" y="1334"/>
                  </a:lnTo>
                  <a:lnTo>
                    <a:pt x="29191" y="1209"/>
                  </a:lnTo>
                  <a:lnTo>
                    <a:pt x="28626" y="1083"/>
                  </a:lnTo>
                  <a:lnTo>
                    <a:pt x="28045" y="958"/>
                  </a:lnTo>
                  <a:lnTo>
                    <a:pt x="27449" y="848"/>
                  </a:lnTo>
                  <a:lnTo>
                    <a:pt x="26837" y="738"/>
                  </a:lnTo>
                  <a:lnTo>
                    <a:pt x="25566" y="550"/>
                  </a:lnTo>
                  <a:lnTo>
                    <a:pt x="24247" y="393"/>
                  </a:lnTo>
                  <a:lnTo>
                    <a:pt x="22898" y="251"/>
                  </a:lnTo>
                  <a:lnTo>
                    <a:pt x="21501" y="142"/>
                  </a:lnTo>
                  <a:lnTo>
                    <a:pt x="20104" y="63"/>
                  </a:lnTo>
                  <a:lnTo>
                    <a:pt x="18676" y="16"/>
                  </a:lnTo>
                  <a:lnTo>
                    <a:pt x="17248" y="0"/>
                  </a:lnTo>
                  <a:close/>
                </a:path>
              </a:pathLst>
            </a:custGeom>
            <a:solidFill>
              <a:srgbClr val="5F47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2171;p41">
              <a:extLst>
                <a:ext uri="{FF2B5EF4-FFF2-40B4-BE49-F238E27FC236}">
                  <a16:creationId xmlns:a16="http://schemas.microsoft.com/office/drawing/2014/main" id="{01CE7CA6-3C66-647E-F20A-C4246B4D76D0}"/>
                </a:ext>
              </a:extLst>
            </p:cNvPr>
            <p:cNvSpPr/>
            <p:nvPr/>
          </p:nvSpPr>
          <p:spPr>
            <a:xfrm>
              <a:off x="4030988" y="2855336"/>
              <a:ext cx="883358" cy="835204"/>
            </a:xfrm>
            <a:custGeom>
              <a:rect l="l" t="t" r="r" b="b"/>
              <a:pathLst>
                <a:path w="36285" h="34307" fill="none" extrusionOk="0">
                  <a:moveTo>
                    <a:pt x="1397" y="4034"/>
                  </a:moveTo>
                  <a:lnTo>
                    <a:pt x="1397" y="4034"/>
                  </a:lnTo>
                  <a:lnTo>
                    <a:pt x="1225" y="5320"/>
                  </a:lnTo>
                  <a:lnTo>
                    <a:pt x="1021" y="6749"/>
                  </a:lnTo>
                  <a:lnTo>
                    <a:pt x="832" y="8287"/>
                  </a:lnTo>
                  <a:lnTo>
                    <a:pt x="644" y="9934"/>
                  </a:lnTo>
                  <a:lnTo>
                    <a:pt x="456" y="11645"/>
                  </a:lnTo>
                  <a:lnTo>
                    <a:pt x="299" y="13418"/>
                  </a:lnTo>
                  <a:lnTo>
                    <a:pt x="158" y="15223"/>
                  </a:lnTo>
                  <a:lnTo>
                    <a:pt x="110" y="16133"/>
                  </a:lnTo>
                  <a:lnTo>
                    <a:pt x="63" y="17044"/>
                  </a:lnTo>
                  <a:lnTo>
                    <a:pt x="32" y="17954"/>
                  </a:lnTo>
                  <a:lnTo>
                    <a:pt x="16" y="18864"/>
                  </a:lnTo>
                  <a:lnTo>
                    <a:pt x="1" y="19759"/>
                  </a:lnTo>
                  <a:lnTo>
                    <a:pt x="1" y="20637"/>
                  </a:lnTo>
                  <a:lnTo>
                    <a:pt x="16" y="21516"/>
                  </a:lnTo>
                  <a:lnTo>
                    <a:pt x="48" y="22379"/>
                  </a:lnTo>
                  <a:lnTo>
                    <a:pt x="95" y="23211"/>
                  </a:lnTo>
                  <a:lnTo>
                    <a:pt x="158" y="24027"/>
                  </a:lnTo>
                  <a:lnTo>
                    <a:pt x="252" y="24828"/>
                  </a:lnTo>
                  <a:lnTo>
                    <a:pt x="346" y="25597"/>
                  </a:lnTo>
                  <a:lnTo>
                    <a:pt x="471" y="26350"/>
                  </a:lnTo>
                  <a:lnTo>
                    <a:pt x="613" y="27056"/>
                  </a:lnTo>
                  <a:lnTo>
                    <a:pt x="770" y="27731"/>
                  </a:lnTo>
                  <a:lnTo>
                    <a:pt x="958" y="28374"/>
                  </a:lnTo>
                  <a:lnTo>
                    <a:pt x="1162" y="28986"/>
                  </a:lnTo>
                  <a:lnTo>
                    <a:pt x="1287" y="29269"/>
                  </a:lnTo>
                  <a:lnTo>
                    <a:pt x="1397" y="29551"/>
                  </a:lnTo>
                  <a:lnTo>
                    <a:pt x="1397" y="29551"/>
                  </a:lnTo>
                  <a:lnTo>
                    <a:pt x="1539" y="29850"/>
                  </a:lnTo>
                  <a:lnTo>
                    <a:pt x="1711" y="30132"/>
                  </a:lnTo>
                  <a:lnTo>
                    <a:pt x="1915" y="30415"/>
                  </a:lnTo>
                  <a:lnTo>
                    <a:pt x="2166" y="30681"/>
                  </a:lnTo>
                  <a:lnTo>
                    <a:pt x="2433" y="30948"/>
                  </a:lnTo>
                  <a:lnTo>
                    <a:pt x="2731" y="31199"/>
                  </a:lnTo>
                  <a:lnTo>
                    <a:pt x="3061" y="31435"/>
                  </a:lnTo>
                  <a:lnTo>
                    <a:pt x="3406" y="31654"/>
                  </a:lnTo>
                  <a:lnTo>
                    <a:pt x="3783" y="31874"/>
                  </a:lnTo>
                  <a:lnTo>
                    <a:pt x="4191" y="32094"/>
                  </a:lnTo>
                  <a:lnTo>
                    <a:pt x="4630" y="32282"/>
                  </a:lnTo>
                  <a:lnTo>
                    <a:pt x="5085" y="32470"/>
                  </a:lnTo>
                  <a:lnTo>
                    <a:pt x="5556" y="32659"/>
                  </a:lnTo>
                  <a:lnTo>
                    <a:pt x="6058" y="32831"/>
                  </a:lnTo>
                  <a:lnTo>
                    <a:pt x="6576" y="32988"/>
                  </a:lnTo>
                  <a:lnTo>
                    <a:pt x="7110" y="33130"/>
                  </a:lnTo>
                  <a:lnTo>
                    <a:pt x="7659" y="33286"/>
                  </a:lnTo>
                  <a:lnTo>
                    <a:pt x="8240" y="33412"/>
                  </a:lnTo>
                  <a:lnTo>
                    <a:pt x="8820" y="33538"/>
                  </a:lnTo>
                  <a:lnTo>
                    <a:pt x="9432" y="33647"/>
                  </a:lnTo>
                  <a:lnTo>
                    <a:pt x="10045" y="33757"/>
                  </a:lnTo>
                  <a:lnTo>
                    <a:pt x="10672" y="33851"/>
                  </a:lnTo>
                  <a:lnTo>
                    <a:pt x="11316" y="33930"/>
                  </a:lnTo>
                  <a:lnTo>
                    <a:pt x="11975" y="34008"/>
                  </a:lnTo>
                  <a:lnTo>
                    <a:pt x="12634" y="34071"/>
                  </a:lnTo>
                  <a:lnTo>
                    <a:pt x="13309" y="34134"/>
                  </a:lnTo>
                  <a:lnTo>
                    <a:pt x="14674" y="34228"/>
                  </a:lnTo>
                  <a:lnTo>
                    <a:pt x="16055" y="34291"/>
                  </a:lnTo>
                  <a:lnTo>
                    <a:pt x="17452" y="34307"/>
                  </a:lnTo>
                  <a:lnTo>
                    <a:pt x="18864" y="34307"/>
                  </a:lnTo>
                  <a:lnTo>
                    <a:pt x="20261" y="34259"/>
                  </a:lnTo>
                  <a:lnTo>
                    <a:pt x="21658" y="34181"/>
                  </a:lnTo>
                  <a:lnTo>
                    <a:pt x="23023" y="34071"/>
                  </a:lnTo>
                  <a:lnTo>
                    <a:pt x="24373" y="33930"/>
                  </a:lnTo>
                  <a:lnTo>
                    <a:pt x="25675" y="33757"/>
                  </a:lnTo>
                  <a:lnTo>
                    <a:pt x="26319" y="33663"/>
                  </a:lnTo>
                  <a:lnTo>
                    <a:pt x="26947" y="33553"/>
                  </a:lnTo>
                  <a:lnTo>
                    <a:pt x="27559" y="33443"/>
                  </a:lnTo>
                  <a:lnTo>
                    <a:pt x="28155" y="33318"/>
                  </a:lnTo>
                  <a:lnTo>
                    <a:pt x="28736" y="33192"/>
                  </a:lnTo>
                  <a:lnTo>
                    <a:pt x="29301" y="33051"/>
                  </a:lnTo>
                  <a:lnTo>
                    <a:pt x="29850" y="32910"/>
                  </a:lnTo>
                  <a:lnTo>
                    <a:pt x="30384" y="32753"/>
                  </a:lnTo>
                  <a:lnTo>
                    <a:pt x="30886" y="32596"/>
                  </a:lnTo>
                  <a:lnTo>
                    <a:pt x="31372" y="32439"/>
                  </a:lnTo>
                  <a:lnTo>
                    <a:pt x="31843" y="32266"/>
                  </a:lnTo>
                  <a:lnTo>
                    <a:pt x="32298" y="32078"/>
                  </a:lnTo>
                  <a:lnTo>
                    <a:pt x="32722" y="31890"/>
                  </a:lnTo>
                  <a:lnTo>
                    <a:pt x="33114" y="31701"/>
                  </a:lnTo>
                  <a:lnTo>
                    <a:pt x="33491" y="31497"/>
                  </a:lnTo>
                  <a:lnTo>
                    <a:pt x="33820" y="31293"/>
                  </a:lnTo>
                  <a:lnTo>
                    <a:pt x="34150" y="31089"/>
                  </a:lnTo>
                  <a:lnTo>
                    <a:pt x="34432" y="30854"/>
                  </a:lnTo>
                  <a:lnTo>
                    <a:pt x="34684" y="30634"/>
                  </a:lnTo>
                  <a:lnTo>
                    <a:pt x="34919" y="30399"/>
                  </a:lnTo>
                  <a:lnTo>
                    <a:pt x="34919" y="30399"/>
                  </a:lnTo>
                  <a:lnTo>
                    <a:pt x="34997" y="30273"/>
                  </a:lnTo>
                  <a:lnTo>
                    <a:pt x="35092" y="30116"/>
                  </a:lnTo>
                  <a:lnTo>
                    <a:pt x="35170" y="29928"/>
                  </a:lnTo>
                  <a:lnTo>
                    <a:pt x="35249" y="29708"/>
                  </a:lnTo>
                  <a:lnTo>
                    <a:pt x="35327" y="29489"/>
                  </a:lnTo>
                  <a:lnTo>
                    <a:pt x="35390" y="29222"/>
                  </a:lnTo>
                  <a:lnTo>
                    <a:pt x="35531" y="28641"/>
                  </a:lnTo>
                  <a:lnTo>
                    <a:pt x="35657" y="27982"/>
                  </a:lnTo>
                  <a:lnTo>
                    <a:pt x="35766" y="27244"/>
                  </a:lnTo>
                  <a:lnTo>
                    <a:pt x="35876" y="26428"/>
                  </a:lnTo>
                  <a:lnTo>
                    <a:pt x="35970" y="25565"/>
                  </a:lnTo>
                  <a:lnTo>
                    <a:pt x="36049" y="24639"/>
                  </a:lnTo>
                  <a:lnTo>
                    <a:pt x="36112" y="23666"/>
                  </a:lnTo>
                  <a:lnTo>
                    <a:pt x="36174" y="22646"/>
                  </a:lnTo>
                  <a:lnTo>
                    <a:pt x="36206" y="21595"/>
                  </a:lnTo>
                  <a:lnTo>
                    <a:pt x="36253" y="20512"/>
                  </a:lnTo>
                  <a:lnTo>
                    <a:pt x="36269" y="19413"/>
                  </a:lnTo>
                  <a:lnTo>
                    <a:pt x="36284" y="18299"/>
                  </a:lnTo>
                  <a:lnTo>
                    <a:pt x="36269" y="17169"/>
                  </a:lnTo>
                  <a:lnTo>
                    <a:pt x="36253" y="16039"/>
                  </a:lnTo>
                  <a:lnTo>
                    <a:pt x="36237" y="14925"/>
                  </a:lnTo>
                  <a:lnTo>
                    <a:pt x="36190" y="13811"/>
                  </a:lnTo>
                  <a:lnTo>
                    <a:pt x="36143" y="12728"/>
                  </a:lnTo>
                  <a:lnTo>
                    <a:pt x="36080" y="11661"/>
                  </a:lnTo>
                  <a:lnTo>
                    <a:pt x="36002" y="10641"/>
                  </a:lnTo>
                  <a:lnTo>
                    <a:pt x="35908" y="9652"/>
                  </a:lnTo>
                  <a:lnTo>
                    <a:pt x="35814" y="8710"/>
                  </a:lnTo>
                  <a:lnTo>
                    <a:pt x="35704" y="7816"/>
                  </a:lnTo>
                  <a:lnTo>
                    <a:pt x="35578" y="6984"/>
                  </a:lnTo>
                  <a:lnTo>
                    <a:pt x="35437" y="6231"/>
                  </a:lnTo>
                  <a:lnTo>
                    <a:pt x="35280" y="5540"/>
                  </a:lnTo>
                  <a:lnTo>
                    <a:pt x="35107" y="4928"/>
                  </a:lnTo>
                  <a:lnTo>
                    <a:pt x="35029" y="4661"/>
                  </a:lnTo>
                  <a:lnTo>
                    <a:pt x="34935" y="4410"/>
                  </a:lnTo>
                  <a:lnTo>
                    <a:pt x="34841" y="4191"/>
                  </a:lnTo>
                  <a:lnTo>
                    <a:pt x="34746" y="3986"/>
                  </a:lnTo>
                  <a:lnTo>
                    <a:pt x="34652" y="3814"/>
                  </a:lnTo>
                  <a:lnTo>
                    <a:pt x="34542" y="3657"/>
                  </a:lnTo>
                  <a:lnTo>
                    <a:pt x="34542" y="3657"/>
                  </a:lnTo>
                  <a:lnTo>
                    <a:pt x="34354" y="3453"/>
                  </a:lnTo>
                  <a:lnTo>
                    <a:pt x="34119" y="3233"/>
                  </a:lnTo>
                  <a:lnTo>
                    <a:pt x="33868" y="3029"/>
                  </a:lnTo>
                  <a:lnTo>
                    <a:pt x="33569" y="2841"/>
                  </a:lnTo>
                  <a:lnTo>
                    <a:pt x="33255" y="2637"/>
                  </a:lnTo>
                  <a:lnTo>
                    <a:pt x="32895" y="2449"/>
                  </a:lnTo>
                  <a:lnTo>
                    <a:pt x="32518" y="2276"/>
                  </a:lnTo>
                  <a:lnTo>
                    <a:pt x="32126" y="2103"/>
                  </a:lnTo>
                  <a:lnTo>
                    <a:pt x="31686" y="1931"/>
                  </a:lnTo>
                  <a:lnTo>
                    <a:pt x="31231" y="1774"/>
                  </a:lnTo>
                  <a:lnTo>
                    <a:pt x="30744" y="1632"/>
                  </a:lnTo>
                  <a:lnTo>
                    <a:pt x="30242" y="1476"/>
                  </a:lnTo>
                  <a:lnTo>
                    <a:pt x="29724" y="1334"/>
                  </a:lnTo>
                  <a:lnTo>
                    <a:pt x="29191" y="1209"/>
                  </a:lnTo>
                  <a:lnTo>
                    <a:pt x="28626" y="1083"/>
                  </a:lnTo>
                  <a:lnTo>
                    <a:pt x="28045" y="958"/>
                  </a:lnTo>
                  <a:lnTo>
                    <a:pt x="27449" y="848"/>
                  </a:lnTo>
                  <a:lnTo>
                    <a:pt x="26837" y="738"/>
                  </a:lnTo>
                  <a:lnTo>
                    <a:pt x="25566" y="550"/>
                  </a:lnTo>
                  <a:lnTo>
                    <a:pt x="24247" y="393"/>
                  </a:lnTo>
                  <a:lnTo>
                    <a:pt x="22898" y="251"/>
                  </a:lnTo>
                  <a:lnTo>
                    <a:pt x="21501" y="142"/>
                  </a:lnTo>
                  <a:lnTo>
                    <a:pt x="20104" y="63"/>
                  </a:lnTo>
                  <a:lnTo>
                    <a:pt x="18676" y="16"/>
                  </a:lnTo>
                  <a:lnTo>
                    <a:pt x="17248" y="0"/>
                  </a:lnTo>
                  <a:lnTo>
                    <a:pt x="15836" y="16"/>
                  </a:lnTo>
                  <a:lnTo>
                    <a:pt x="14423" y="63"/>
                  </a:lnTo>
                  <a:lnTo>
                    <a:pt x="13058" y="126"/>
                  </a:lnTo>
                  <a:lnTo>
                    <a:pt x="11708" y="236"/>
                  </a:lnTo>
                  <a:lnTo>
                    <a:pt x="10406" y="361"/>
                  </a:lnTo>
                  <a:lnTo>
                    <a:pt x="9762" y="455"/>
                  </a:lnTo>
                  <a:lnTo>
                    <a:pt x="9150" y="534"/>
                  </a:lnTo>
                  <a:lnTo>
                    <a:pt x="8538" y="628"/>
                  </a:lnTo>
                  <a:lnTo>
                    <a:pt x="7957" y="738"/>
                  </a:lnTo>
                  <a:lnTo>
                    <a:pt x="7377" y="848"/>
                  </a:lnTo>
                  <a:lnTo>
                    <a:pt x="6827" y="973"/>
                  </a:lnTo>
                  <a:lnTo>
                    <a:pt x="6294" y="1099"/>
                  </a:lnTo>
                  <a:lnTo>
                    <a:pt x="5776" y="1224"/>
                  </a:lnTo>
                  <a:lnTo>
                    <a:pt x="5289" y="1381"/>
                  </a:lnTo>
                  <a:lnTo>
                    <a:pt x="4819" y="1523"/>
                  </a:lnTo>
                  <a:lnTo>
                    <a:pt x="4379" y="1695"/>
                  </a:lnTo>
                  <a:lnTo>
                    <a:pt x="3955" y="1852"/>
                  </a:lnTo>
                  <a:lnTo>
                    <a:pt x="3563" y="2040"/>
                  </a:lnTo>
                  <a:lnTo>
                    <a:pt x="3202" y="2229"/>
                  </a:lnTo>
                  <a:lnTo>
                    <a:pt x="2857" y="2417"/>
                  </a:lnTo>
                  <a:lnTo>
                    <a:pt x="2559" y="2621"/>
                  </a:lnTo>
                  <a:lnTo>
                    <a:pt x="2276" y="2841"/>
                  </a:lnTo>
                  <a:lnTo>
                    <a:pt x="2041" y="3061"/>
                  </a:lnTo>
                  <a:lnTo>
                    <a:pt x="1821" y="3280"/>
                  </a:lnTo>
                  <a:lnTo>
                    <a:pt x="1648" y="3516"/>
                  </a:lnTo>
                  <a:lnTo>
                    <a:pt x="1507" y="3767"/>
                  </a:lnTo>
                  <a:lnTo>
                    <a:pt x="1444" y="3892"/>
                  </a:lnTo>
                  <a:lnTo>
                    <a:pt x="1397" y="4034"/>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2172;p41">
              <a:extLst>
                <a:ext uri="{FF2B5EF4-FFF2-40B4-BE49-F238E27FC236}">
                  <a16:creationId xmlns:a16="http://schemas.microsoft.com/office/drawing/2014/main" id="{D2EBA6AA-052B-6C0B-08E7-63CFB42FB533}"/>
                </a:ext>
              </a:extLst>
            </p:cNvPr>
            <p:cNvSpPr/>
            <p:nvPr/>
          </p:nvSpPr>
          <p:spPr>
            <a:xfrm>
              <a:off x="3693247" y="2464104"/>
              <a:ext cx="510466" cy="764896"/>
            </a:xfrm>
            <a:custGeom>
              <a:rect l="l" t="t" r="r" b="b"/>
              <a:pathLst>
                <a:path w="20968" h="31419" extrusionOk="0">
                  <a:moveTo>
                    <a:pt x="6447" y="19645"/>
                  </a:moveTo>
                  <a:lnTo>
                    <a:pt x="6449" y="19666"/>
                  </a:lnTo>
                  <a:lnTo>
                    <a:pt x="6457" y="19728"/>
                  </a:lnTo>
                  <a:lnTo>
                    <a:pt x="6510" y="20109"/>
                  </a:lnTo>
                  <a:lnTo>
                    <a:pt x="6513" y="20120"/>
                  </a:lnTo>
                  <a:lnTo>
                    <a:pt x="6447" y="19645"/>
                  </a:lnTo>
                  <a:close/>
                  <a:moveTo>
                    <a:pt x="3123" y="0"/>
                  </a:moveTo>
                  <a:lnTo>
                    <a:pt x="2825" y="31"/>
                  </a:lnTo>
                  <a:lnTo>
                    <a:pt x="2511" y="79"/>
                  </a:lnTo>
                  <a:lnTo>
                    <a:pt x="2229" y="157"/>
                  </a:lnTo>
                  <a:lnTo>
                    <a:pt x="1946" y="267"/>
                  </a:lnTo>
                  <a:lnTo>
                    <a:pt x="1680" y="392"/>
                  </a:lnTo>
                  <a:lnTo>
                    <a:pt x="1429" y="549"/>
                  </a:lnTo>
                  <a:lnTo>
                    <a:pt x="1193" y="722"/>
                  </a:lnTo>
                  <a:lnTo>
                    <a:pt x="973" y="910"/>
                  </a:lnTo>
                  <a:lnTo>
                    <a:pt x="785" y="1130"/>
                  </a:lnTo>
                  <a:lnTo>
                    <a:pt x="597" y="1350"/>
                  </a:lnTo>
                  <a:lnTo>
                    <a:pt x="456" y="1601"/>
                  </a:lnTo>
                  <a:lnTo>
                    <a:pt x="314" y="1868"/>
                  </a:lnTo>
                  <a:lnTo>
                    <a:pt x="220" y="2150"/>
                  </a:lnTo>
                  <a:lnTo>
                    <a:pt x="142" y="2433"/>
                  </a:lnTo>
                  <a:lnTo>
                    <a:pt x="79" y="2746"/>
                  </a:lnTo>
                  <a:lnTo>
                    <a:pt x="63" y="3060"/>
                  </a:lnTo>
                  <a:lnTo>
                    <a:pt x="16" y="8694"/>
                  </a:lnTo>
                  <a:lnTo>
                    <a:pt x="0" y="11503"/>
                  </a:lnTo>
                  <a:lnTo>
                    <a:pt x="16" y="12916"/>
                  </a:lnTo>
                  <a:lnTo>
                    <a:pt x="32" y="14328"/>
                  </a:lnTo>
                  <a:lnTo>
                    <a:pt x="63" y="15380"/>
                  </a:lnTo>
                  <a:lnTo>
                    <a:pt x="95" y="16431"/>
                  </a:lnTo>
                  <a:lnTo>
                    <a:pt x="142" y="17483"/>
                  </a:lnTo>
                  <a:lnTo>
                    <a:pt x="220" y="18519"/>
                  </a:lnTo>
                  <a:lnTo>
                    <a:pt x="314" y="19570"/>
                  </a:lnTo>
                  <a:lnTo>
                    <a:pt x="440" y="20621"/>
                  </a:lnTo>
                  <a:lnTo>
                    <a:pt x="597" y="21657"/>
                  </a:lnTo>
                  <a:lnTo>
                    <a:pt x="675" y="22175"/>
                  </a:lnTo>
                  <a:lnTo>
                    <a:pt x="785" y="22693"/>
                  </a:lnTo>
                  <a:lnTo>
                    <a:pt x="864" y="23085"/>
                  </a:lnTo>
                  <a:lnTo>
                    <a:pt x="958" y="23493"/>
                  </a:lnTo>
                  <a:lnTo>
                    <a:pt x="1068" y="23886"/>
                  </a:lnTo>
                  <a:lnTo>
                    <a:pt x="1193" y="24278"/>
                  </a:lnTo>
                  <a:lnTo>
                    <a:pt x="1319" y="24670"/>
                  </a:lnTo>
                  <a:lnTo>
                    <a:pt x="1460" y="25047"/>
                  </a:lnTo>
                  <a:lnTo>
                    <a:pt x="1617" y="25424"/>
                  </a:lnTo>
                  <a:lnTo>
                    <a:pt x="1789" y="25800"/>
                  </a:lnTo>
                  <a:lnTo>
                    <a:pt x="1962" y="26161"/>
                  </a:lnTo>
                  <a:lnTo>
                    <a:pt x="2150" y="26522"/>
                  </a:lnTo>
                  <a:lnTo>
                    <a:pt x="2354" y="26883"/>
                  </a:lnTo>
                  <a:lnTo>
                    <a:pt x="2574" y="27228"/>
                  </a:lnTo>
                  <a:lnTo>
                    <a:pt x="2810" y="27558"/>
                  </a:lnTo>
                  <a:lnTo>
                    <a:pt x="3061" y="27888"/>
                  </a:lnTo>
                  <a:lnTo>
                    <a:pt x="3312" y="28201"/>
                  </a:lnTo>
                  <a:lnTo>
                    <a:pt x="3594" y="28500"/>
                  </a:lnTo>
                  <a:lnTo>
                    <a:pt x="3877" y="28782"/>
                  </a:lnTo>
                  <a:lnTo>
                    <a:pt x="4159" y="29033"/>
                  </a:lnTo>
                  <a:lnTo>
                    <a:pt x="4457" y="29284"/>
                  </a:lnTo>
                  <a:lnTo>
                    <a:pt x="4771" y="29504"/>
                  </a:lnTo>
                  <a:lnTo>
                    <a:pt x="5085" y="29724"/>
                  </a:lnTo>
                  <a:lnTo>
                    <a:pt x="5415" y="29928"/>
                  </a:lnTo>
                  <a:lnTo>
                    <a:pt x="5760" y="30116"/>
                  </a:lnTo>
                  <a:lnTo>
                    <a:pt x="6105" y="30289"/>
                  </a:lnTo>
                  <a:lnTo>
                    <a:pt x="6466" y="30446"/>
                  </a:lnTo>
                  <a:lnTo>
                    <a:pt x="6811" y="30587"/>
                  </a:lnTo>
                  <a:lnTo>
                    <a:pt x="7188" y="30728"/>
                  </a:lnTo>
                  <a:lnTo>
                    <a:pt x="7549" y="30838"/>
                  </a:lnTo>
                  <a:lnTo>
                    <a:pt x="7926" y="30948"/>
                  </a:lnTo>
                  <a:lnTo>
                    <a:pt x="8302" y="31042"/>
                  </a:lnTo>
                  <a:lnTo>
                    <a:pt x="8679" y="31105"/>
                  </a:lnTo>
                  <a:lnTo>
                    <a:pt x="9056" y="31168"/>
                  </a:lnTo>
                  <a:lnTo>
                    <a:pt x="10029" y="31293"/>
                  </a:lnTo>
                  <a:lnTo>
                    <a:pt x="10515" y="31340"/>
                  </a:lnTo>
                  <a:lnTo>
                    <a:pt x="11002" y="31372"/>
                  </a:lnTo>
                  <a:lnTo>
                    <a:pt x="11472" y="31403"/>
                  </a:lnTo>
                  <a:lnTo>
                    <a:pt x="11959" y="31419"/>
                  </a:lnTo>
                  <a:lnTo>
                    <a:pt x="12445" y="31419"/>
                  </a:lnTo>
                  <a:lnTo>
                    <a:pt x="12932" y="31403"/>
                  </a:lnTo>
                  <a:lnTo>
                    <a:pt x="13921" y="31356"/>
                  </a:lnTo>
                  <a:lnTo>
                    <a:pt x="14909" y="31277"/>
                  </a:lnTo>
                  <a:lnTo>
                    <a:pt x="15882" y="31183"/>
                  </a:lnTo>
                  <a:lnTo>
                    <a:pt x="16855" y="31058"/>
                  </a:lnTo>
                  <a:lnTo>
                    <a:pt x="18723" y="30807"/>
                  </a:lnTo>
                  <a:lnTo>
                    <a:pt x="18848" y="30775"/>
                  </a:lnTo>
                  <a:lnTo>
                    <a:pt x="18990" y="30744"/>
                  </a:lnTo>
                  <a:lnTo>
                    <a:pt x="19115" y="30681"/>
                  </a:lnTo>
                  <a:lnTo>
                    <a:pt x="19257" y="30618"/>
                  </a:lnTo>
                  <a:lnTo>
                    <a:pt x="19523" y="30461"/>
                  </a:lnTo>
                  <a:lnTo>
                    <a:pt x="19774" y="30273"/>
                  </a:lnTo>
                  <a:lnTo>
                    <a:pt x="20010" y="30069"/>
                  </a:lnTo>
                  <a:lnTo>
                    <a:pt x="20214" y="29849"/>
                  </a:lnTo>
                  <a:lnTo>
                    <a:pt x="20402" y="29614"/>
                  </a:lnTo>
                  <a:lnTo>
                    <a:pt x="20543" y="29394"/>
                  </a:lnTo>
                  <a:lnTo>
                    <a:pt x="20685" y="29143"/>
                  </a:lnTo>
                  <a:lnTo>
                    <a:pt x="20795" y="28861"/>
                  </a:lnTo>
                  <a:lnTo>
                    <a:pt x="20873" y="28562"/>
                  </a:lnTo>
                  <a:lnTo>
                    <a:pt x="20936" y="28249"/>
                  </a:lnTo>
                  <a:lnTo>
                    <a:pt x="20967" y="27935"/>
                  </a:lnTo>
                  <a:lnTo>
                    <a:pt x="20967" y="27621"/>
                  </a:lnTo>
                  <a:lnTo>
                    <a:pt x="20936" y="27323"/>
                  </a:lnTo>
                  <a:lnTo>
                    <a:pt x="20904" y="27181"/>
                  </a:lnTo>
                  <a:lnTo>
                    <a:pt x="20857" y="27040"/>
                  </a:lnTo>
                  <a:lnTo>
                    <a:pt x="20763" y="26758"/>
                  </a:lnTo>
                  <a:lnTo>
                    <a:pt x="20638" y="26491"/>
                  </a:lnTo>
                  <a:lnTo>
                    <a:pt x="20496" y="26224"/>
                  </a:lnTo>
                  <a:lnTo>
                    <a:pt x="20324" y="25989"/>
                  </a:lnTo>
                  <a:lnTo>
                    <a:pt x="20151" y="25753"/>
                  </a:lnTo>
                  <a:lnTo>
                    <a:pt x="19931" y="25549"/>
                  </a:lnTo>
                  <a:lnTo>
                    <a:pt x="19712" y="25361"/>
                  </a:lnTo>
                  <a:lnTo>
                    <a:pt x="19586" y="25282"/>
                  </a:lnTo>
                  <a:lnTo>
                    <a:pt x="19445" y="25204"/>
                  </a:lnTo>
                  <a:lnTo>
                    <a:pt x="18723" y="24906"/>
                  </a:lnTo>
                  <a:lnTo>
                    <a:pt x="18519" y="24843"/>
                  </a:lnTo>
                  <a:lnTo>
                    <a:pt x="18315" y="24812"/>
                  </a:lnTo>
                  <a:lnTo>
                    <a:pt x="18111" y="24796"/>
                  </a:lnTo>
                  <a:lnTo>
                    <a:pt x="17703" y="24796"/>
                  </a:lnTo>
                  <a:lnTo>
                    <a:pt x="17499" y="24812"/>
                  </a:lnTo>
                  <a:lnTo>
                    <a:pt x="17295" y="24843"/>
                  </a:lnTo>
                  <a:lnTo>
                    <a:pt x="17091" y="24906"/>
                  </a:lnTo>
                  <a:lnTo>
                    <a:pt x="16322" y="25000"/>
                  </a:lnTo>
                  <a:lnTo>
                    <a:pt x="17138" y="24890"/>
                  </a:lnTo>
                  <a:lnTo>
                    <a:pt x="17138" y="24890"/>
                  </a:lnTo>
                  <a:lnTo>
                    <a:pt x="15663" y="25078"/>
                  </a:lnTo>
                  <a:lnTo>
                    <a:pt x="14925" y="25157"/>
                  </a:lnTo>
                  <a:lnTo>
                    <a:pt x="14187" y="25220"/>
                  </a:lnTo>
                  <a:lnTo>
                    <a:pt x="13450" y="25267"/>
                  </a:lnTo>
                  <a:lnTo>
                    <a:pt x="12712" y="25298"/>
                  </a:lnTo>
                  <a:lnTo>
                    <a:pt x="11975" y="25298"/>
                  </a:lnTo>
                  <a:lnTo>
                    <a:pt x="11237" y="25282"/>
                  </a:lnTo>
                  <a:lnTo>
                    <a:pt x="10578" y="25235"/>
                  </a:lnTo>
                  <a:lnTo>
                    <a:pt x="10440" y="25219"/>
                  </a:lnTo>
                  <a:lnTo>
                    <a:pt x="10154" y="25173"/>
                  </a:lnTo>
                  <a:lnTo>
                    <a:pt x="9589" y="25047"/>
                  </a:lnTo>
                  <a:lnTo>
                    <a:pt x="9307" y="24984"/>
                  </a:lnTo>
                  <a:lnTo>
                    <a:pt x="9040" y="24890"/>
                  </a:lnTo>
                  <a:lnTo>
                    <a:pt x="8858" y="24830"/>
                  </a:lnTo>
                  <a:lnTo>
                    <a:pt x="8858" y="24830"/>
                  </a:lnTo>
                  <a:lnTo>
                    <a:pt x="8538" y="24655"/>
                  </a:lnTo>
                  <a:lnTo>
                    <a:pt x="8266" y="24492"/>
                  </a:lnTo>
                  <a:lnTo>
                    <a:pt x="8255" y="24482"/>
                  </a:lnTo>
                  <a:lnTo>
                    <a:pt x="7988" y="24247"/>
                  </a:lnTo>
                  <a:lnTo>
                    <a:pt x="7786" y="24017"/>
                  </a:lnTo>
                  <a:lnTo>
                    <a:pt x="7737" y="23949"/>
                  </a:lnTo>
                  <a:lnTo>
                    <a:pt x="7486" y="23556"/>
                  </a:lnTo>
                  <a:lnTo>
                    <a:pt x="7282" y="23132"/>
                  </a:lnTo>
                  <a:lnTo>
                    <a:pt x="7197" y="22956"/>
                  </a:lnTo>
                  <a:lnTo>
                    <a:pt x="7047" y="22505"/>
                  </a:lnTo>
                  <a:lnTo>
                    <a:pt x="6906" y="22018"/>
                  </a:lnTo>
                  <a:lnTo>
                    <a:pt x="6780" y="21532"/>
                  </a:lnTo>
                  <a:lnTo>
                    <a:pt x="6686" y="21029"/>
                  </a:lnTo>
                  <a:lnTo>
                    <a:pt x="6592" y="20543"/>
                  </a:lnTo>
                  <a:lnTo>
                    <a:pt x="6513" y="20120"/>
                  </a:lnTo>
                  <a:lnTo>
                    <a:pt x="6545" y="20355"/>
                  </a:lnTo>
                  <a:lnTo>
                    <a:pt x="6510" y="20109"/>
                  </a:lnTo>
                  <a:lnTo>
                    <a:pt x="6498" y="20041"/>
                  </a:lnTo>
                  <a:lnTo>
                    <a:pt x="6457" y="19728"/>
                  </a:lnTo>
                  <a:lnTo>
                    <a:pt x="6451" y="19680"/>
                  </a:lnTo>
                  <a:lnTo>
                    <a:pt x="6449" y="19666"/>
                  </a:lnTo>
                  <a:lnTo>
                    <a:pt x="6435" y="19554"/>
                  </a:lnTo>
                  <a:lnTo>
                    <a:pt x="6435" y="19554"/>
                  </a:lnTo>
                  <a:lnTo>
                    <a:pt x="6447" y="19645"/>
                  </a:lnTo>
                  <a:lnTo>
                    <a:pt x="6447" y="19645"/>
                  </a:lnTo>
                  <a:lnTo>
                    <a:pt x="6388" y="19005"/>
                  </a:lnTo>
                  <a:lnTo>
                    <a:pt x="6325" y="18330"/>
                  </a:lnTo>
                  <a:lnTo>
                    <a:pt x="6278" y="17655"/>
                  </a:lnTo>
                  <a:lnTo>
                    <a:pt x="6215" y="16290"/>
                  </a:lnTo>
                  <a:lnTo>
                    <a:pt x="6168" y="14940"/>
                  </a:lnTo>
                  <a:lnTo>
                    <a:pt x="6137" y="13167"/>
                  </a:lnTo>
                  <a:lnTo>
                    <a:pt x="6121" y="11394"/>
                  </a:lnTo>
                  <a:lnTo>
                    <a:pt x="6137" y="9636"/>
                  </a:lnTo>
                  <a:lnTo>
                    <a:pt x="6137" y="7863"/>
                  </a:lnTo>
                  <a:lnTo>
                    <a:pt x="6184" y="3060"/>
                  </a:lnTo>
                  <a:lnTo>
                    <a:pt x="6184" y="2762"/>
                  </a:lnTo>
                  <a:lnTo>
                    <a:pt x="6137" y="2464"/>
                  </a:lnTo>
                  <a:lnTo>
                    <a:pt x="6058" y="2181"/>
                  </a:lnTo>
                  <a:lnTo>
                    <a:pt x="5948" y="1883"/>
                  </a:lnTo>
                  <a:lnTo>
                    <a:pt x="5823" y="1616"/>
                  </a:lnTo>
                  <a:lnTo>
                    <a:pt x="5666" y="1350"/>
                  </a:lnTo>
                  <a:lnTo>
                    <a:pt x="5493" y="1114"/>
                  </a:lnTo>
                  <a:lnTo>
                    <a:pt x="5289" y="895"/>
                  </a:lnTo>
                  <a:lnTo>
                    <a:pt x="5085" y="706"/>
                  </a:lnTo>
                  <a:lnTo>
                    <a:pt x="4834" y="518"/>
                  </a:lnTo>
                  <a:lnTo>
                    <a:pt x="4583" y="361"/>
                  </a:lnTo>
                  <a:lnTo>
                    <a:pt x="4300" y="235"/>
                  </a:lnTo>
                  <a:lnTo>
                    <a:pt x="4002" y="126"/>
                  </a:lnTo>
                  <a:lnTo>
                    <a:pt x="3720" y="47"/>
                  </a:lnTo>
                  <a:lnTo>
                    <a:pt x="3422" y="0"/>
                  </a:lnTo>
                  <a:close/>
                </a:path>
              </a:pathLst>
            </a:custGeom>
            <a:solidFill>
              <a:srgbClr val="F8B3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2173;p41">
              <a:extLst>
                <a:ext uri="{FF2B5EF4-FFF2-40B4-BE49-F238E27FC236}">
                  <a16:creationId xmlns:a16="http://schemas.microsoft.com/office/drawing/2014/main" id="{165EE175-2431-5671-8749-00871665391C}"/>
                </a:ext>
              </a:extLst>
            </p:cNvPr>
            <p:cNvSpPr/>
            <p:nvPr/>
          </p:nvSpPr>
          <p:spPr>
            <a:xfrm>
              <a:off x="3658847" y="2242877"/>
              <a:ext cx="274733" cy="293065"/>
            </a:xfrm>
            <a:custGeom>
              <a:rect l="l" t="t" r="r" b="b"/>
              <a:pathLst>
                <a:path w="11285" h="12038" extrusionOk="0">
                  <a:moveTo>
                    <a:pt x="4976" y="0"/>
                  </a:moveTo>
                  <a:lnTo>
                    <a:pt x="4913" y="16"/>
                  </a:lnTo>
                  <a:lnTo>
                    <a:pt x="4803" y="79"/>
                  </a:lnTo>
                  <a:lnTo>
                    <a:pt x="4678" y="173"/>
                  </a:lnTo>
                  <a:lnTo>
                    <a:pt x="4568" y="299"/>
                  </a:lnTo>
                  <a:lnTo>
                    <a:pt x="4474" y="456"/>
                  </a:lnTo>
                  <a:lnTo>
                    <a:pt x="4380" y="660"/>
                  </a:lnTo>
                  <a:lnTo>
                    <a:pt x="4285" y="879"/>
                  </a:lnTo>
                  <a:lnTo>
                    <a:pt x="4223" y="1130"/>
                  </a:lnTo>
                  <a:lnTo>
                    <a:pt x="4160" y="1413"/>
                  </a:lnTo>
                  <a:lnTo>
                    <a:pt x="4113" y="1727"/>
                  </a:lnTo>
                  <a:lnTo>
                    <a:pt x="4081" y="2056"/>
                  </a:lnTo>
                  <a:lnTo>
                    <a:pt x="4066" y="2402"/>
                  </a:lnTo>
                  <a:lnTo>
                    <a:pt x="4066" y="2778"/>
                  </a:lnTo>
                  <a:lnTo>
                    <a:pt x="4081" y="3171"/>
                  </a:lnTo>
                  <a:lnTo>
                    <a:pt x="4128" y="3594"/>
                  </a:lnTo>
                  <a:lnTo>
                    <a:pt x="4191" y="4018"/>
                  </a:lnTo>
                  <a:lnTo>
                    <a:pt x="4270" y="4457"/>
                  </a:lnTo>
                  <a:lnTo>
                    <a:pt x="4380" y="4913"/>
                  </a:lnTo>
                  <a:lnTo>
                    <a:pt x="4270" y="4724"/>
                  </a:lnTo>
                  <a:lnTo>
                    <a:pt x="4176" y="4489"/>
                  </a:lnTo>
                  <a:lnTo>
                    <a:pt x="4066" y="4206"/>
                  </a:lnTo>
                  <a:lnTo>
                    <a:pt x="3971" y="3877"/>
                  </a:lnTo>
                  <a:lnTo>
                    <a:pt x="3767" y="3139"/>
                  </a:lnTo>
                  <a:lnTo>
                    <a:pt x="3548" y="2370"/>
                  </a:lnTo>
                  <a:lnTo>
                    <a:pt x="3438" y="1994"/>
                  </a:lnTo>
                  <a:lnTo>
                    <a:pt x="3328" y="1633"/>
                  </a:lnTo>
                  <a:lnTo>
                    <a:pt x="3202" y="1303"/>
                  </a:lnTo>
                  <a:lnTo>
                    <a:pt x="3077" y="1005"/>
                  </a:lnTo>
                  <a:lnTo>
                    <a:pt x="2936" y="769"/>
                  </a:lnTo>
                  <a:lnTo>
                    <a:pt x="2873" y="660"/>
                  </a:lnTo>
                  <a:lnTo>
                    <a:pt x="2794" y="581"/>
                  </a:lnTo>
                  <a:lnTo>
                    <a:pt x="2716" y="518"/>
                  </a:lnTo>
                  <a:lnTo>
                    <a:pt x="2638" y="456"/>
                  </a:lnTo>
                  <a:lnTo>
                    <a:pt x="2559" y="424"/>
                  </a:lnTo>
                  <a:lnTo>
                    <a:pt x="2481" y="424"/>
                  </a:lnTo>
                  <a:lnTo>
                    <a:pt x="2386" y="440"/>
                  </a:lnTo>
                  <a:lnTo>
                    <a:pt x="2292" y="487"/>
                  </a:lnTo>
                  <a:lnTo>
                    <a:pt x="2214" y="550"/>
                  </a:lnTo>
                  <a:lnTo>
                    <a:pt x="2135" y="628"/>
                  </a:lnTo>
                  <a:lnTo>
                    <a:pt x="2073" y="722"/>
                  </a:lnTo>
                  <a:lnTo>
                    <a:pt x="2025" y="832"/>
                  </a:lnTo>
                  <a:lnTo>
                    <a:pt x="1978" y="958"/>
                  </a:lnTo>
                  <a:lnTo>
                    <a:pt x="1931" y="1099"/>
                  </a:lnTo>
                  <a:lnTo>
                    <a:pt x="1853" y="1413"/>
                  </a:lnTo>
                  <a:lnTo>
                    <a:pt x="1821" y="1774"/>
                  </a:lnTo>
                  <a:lnTo>
                    <a:pt x="1790" y="2150"/>
                  </a:lnTo>
                  <a:lnTo>
                    <a:pt x="1774" y="2558"/>
                  </a:lnTo>
                  <a:lnTo>
                    <a:pt x="1790" y="2982"/>
                  </a:lnTo>
                  <a:lnTo>
                    <a:pt x="1806" y="3390"/>
                  </a:lnTo>
                  <a:lnTo>
                    <a:pt x="1853" y="4191"/>
                  </a:lnTo>
                  <a:lnTo>
                    <a:pt x="1931" y="4897"/>
                  </a:lnTo>
                  <a:lnTo>
                    <a:pt x="1994" y="5430"/>
                  </a:lnTo>
                  <a:lnTo>
                    <a:pt x="1774" y="4599"/>
                  </a:lnTo>
                  <a:lnTo>
                    <a:pt x="1555" y="3861"/>
                  </a:lnTo>
                  <a:lnTo>
                    <a:pt x="1319" y="3218"/>
                  </a:lnTo>
                  <a:lnTo>
                    <a:pt x="1100" y="2684"/>
                  </a:lnTo>
                  <a:lnTo>
                    <a:pt x="990" y="2449"/>
                  </a:lnTo>
                  <a:lnTo>
                    <a:pt x="880" y="2245"/>
                  </a:lnTo>
                  <a:lnTo>
                    <a:pt x="786" y="2072"/>
                  </a:lnTo>
                  <a:lnTo>
                    <a:pt x="676" y="1931"/>
                  </a:lnTo>
                  <a:lnTo>
                    <a:pt x="582" y="1837"/>
                  </a:lnTo>
                  <a:lnTo>
                    <a:pt x="487" y="1758"/>
                  </a:lnTo>
                  <a:lnTo>
                    <a:pt x="409" y="1711"/>
                  </a:lnTo>
                  <a:lnTo>
                    <a:pt x="331" y="1695"/>
                  </a:lnTo>
                  <a:lnTo>
                    <a:pt x="252" y="1727"/>
                  </a:lnTo>
                  <a:lnTo>
                    <a:pt x="189" y="1790"/>
                  </a:lnTo>
                  <a:lnTo>
                    <a:pt x="127" y="1884"/>
                  </a:lnTo>
                  <a:lnTo>
                    <a:pt x="79" y="2025"/>
                  </a:lnTo>
                  <a:lnTo>
                    <a:pt x="48" y="2198"/>
                  </a:lnTo>
                  <a:lnTo>
                    <a:pt x="17" y="2402"/>
                  </a:lnTo>
                  <a:lnTo>
                    <a:pt x="1" y="2653"/>
                  </a:lnTo>
                  <a:lnTo>
                    <a:pt x="1" y="2951"/>
                  </a:lnTo>
                  <a:lnTo>
                    <a:pt x="1" y="3280"/>
                  </a:lnTo>
                  <a:lnTo>
                    <a:pt x="17" y="3657"/>
                  </a:lnTo>
                  <a:lnTo>
                    <a:pt x="48" y="4081"/>
                  </a:lnTo>
                  <a:lnTo>
                    <a:pt x="95" y="4552"/>
                  </a:lnTo>
                  <a:lnTo>
                    <a:pt x="221" y="5619"/>
                  </a:lnTo>
                  <a:lnTo>
                    <a:pt x="425" y="6874"/>
                  </a:lnTo>
                  <a:lnTo>
                    <a:pt x="566" y="7769"/>
                  </a:lnTo>
                  <a:lnTo>
                    <a:pt x="644" y="8240"/>
                  </a:lnTo>
                  <a:lnTo>
                    <a:pt x="754" y="8726"/>
                  </a:lnTo>
                  <a:lnTo>
                    <a:pt x="880" y="9213"/>
                  </a:lnTo>
                  <a:lnTo>
                    <a:pt x="943" y="9448"/>
                  </a:lnTo>
                  <a:lnTo>
                    <a:pt x="1037" y="9683"/>
                  </a:lnTo>
                  <a:lnTo>
                    <a:pt x="1115" y="9919"/>
                  </a:lnTo>
                  <a:lnTo>
                    <a:pt x="1225" y="10154"/>
                  </a:lnTo>
                  <a:lnTo>
                    <a:pt x="1335" y="10358"/>
                  </a:lnTo>
                  <a:lnTo>
                    <a:pt x="1461" y="10578"/>
                  </a:lnTo>
                  <a:lnTo>
                    <a:pt x="1602" y="10782"/>
                  </a:lnTo>
                  <a:lnTo>
                    <a:pt x="1759" y="10970"/>
                  </a:lnTo>
                  <a:lnTo>
                    <a:pt x="1916" y="11143"/>
                  </a:lnTo>
                  <a:lnTo>
                    <a:pt x="2104" y="11316"/>
                  </a:lnTo>
                  <a:lnTo>
                    <a:pt x="2308" y="11472"/>
                  </a:lnTo>
                  <a:lnTo>
                    <a:pt x="2528" y="11598"/>
                  </a:lnTo>
                  <a:lnTo>
                    <a:pt x="2763" y="11724"/>
                  </a:lnTo>
                  <a:lnTo>
                    <a:pt x="3014" y="11833"/>
                  </a:lnTo>
                  <a:lnTo>
                    <a:pt x="3281" y="11912"/>
                  </a:lnTo>
                  <a:lnTo>
                    <a:pt x="3579" y="11975"/>
                  </a:lnTo>
                  <a:lnTo>
                    <a:pt x="3909" y="12022"/>
                  </a:lnTo>
                  <a:lnTo>
                    <a:pt x="4238" y="12037"/>
                  </a:lnTo>
                  <a:lnTo>
                    <a:pt x="4615" y="12037"/>
                  </a:lnTo>
                  <a:lnTo>
                    <a:pt x="4992" y="12022"/>
                  </a:lnTo>
                  <a:lnTo>
                    <a:pt x="5415" y="11959"/>
                  </a:lnTo>
                  <a:lnTo>
                    <a:pt x="5855" y="11881"/>
                  </a:lnTo>
                  <a:lnTo>
                    <a:pt x="6357" y="11881"/>
                  </a:lnTo>
                  <a:lnTo>
                    <a:pt x="6514" y="11865"/>
                  </a:lnTo>
                  <a:lnTo>
                    <a:pt x="6671" y="11818"/>
                  </a:lnTo>
                  <a:lnTo>
                    <a:pt x="6828" y="11739"/>
                  </a:lnTo>
                  <a:lnTo>
                    <a:pt x="6985" y="11661"/>
                  </a:lnTo>
                  <a:lnTo>
                    <a:pt x="7142" y="11551"/>
                  </a:lnTo>
                  <a:lnTo>
                    <a:pt x="7299" y="11425"/>
                  </a:lnTo>
                  <a:lnTo>
                    <a:pt x="7455" y="11284"/>
                  </a:lnTo>
                  <a:lnTo>
                    <a:pt x="7612" y="11127"/>
                  </a:lnTo>
                  <a:lnTo>
                    <a:pt x="7942" y="10782"/>
                  </a:lnTo>
                  <a:lnTo>
                    <a:pt x="8256" y="10374"/>
                  </a:lnTo>
                  <a:lnTo>
                    <a:pt x="8554" y="9934"/>
                  </a:lnTo>
                  <a:lnTo>
                    <a:pt x="8868" y="9464"/>
                  </a:lnTo>
                  <a:lnTo>
                    <a:pt x="9166" y="8977"/>
                  </a:lnTo>
                  <a:lnTo>
                    <a:pt x="9464" y="8475"/>
                  </a:lnTo>
                  <a:lnTo>
                    <a:pt x="10029" y="7471"/>
                  </a:lnTo>
                  <a:lnTo>
                    <a:pt x="10563" y="6513"/>
                  </a:lnTo>
                  <a:lnTo>
                    <a:pt x="10814" y="6074"/>
                  </a:lnTo>
                  <a:lnTo>
                    <a:pt x="11049" y="5682"/>
                  </a:lnTo>
                  <a:lnTo>
                    <a:pt x="11143" y="5509"/>
                  </a:lnTo>
                  <a:lnTo>
                    <a:pt x="11222" y="5368"/>
                  </a:lnTo>
                  <a:lnTo>
                    <a:pt x="11269" y="5226"/>
                  </a:lnTo>
                  <a:lnTo>
                    <a:pt x="11285" y="5117"/>
                  </a:lnTo>
                  <a:lnTo>
                    <a:pt x="11285" y="5022"/>
                  </a:lnTo>
                  <a:lnTo>
                    <a:pt x="11269" y="4944"/>
                  </a:lnTo>
                  <a:lnTo>
                    <a:pt x="11238" y="4881"/>
                  </a:lnTo>
                  <a:lnTo>
                    <a:pt x="11191" y="4834"/>
                  </a:lnTo>
                  <a:lnTo>
                    <a:pt x="11128" y="4787"/>
                  </a:lnTo>
                  <a:lnTo>
                    <a:pt x="11034" y="4771"/>
                  </a:lnTo>
                  <a:lnTo>
                    <a:pt x="10939" y="4756"/>
                  </a:lnTo>
                  <a:lnTo>
                    <a:pt x="10830" y="4740"/>
                  </a:lnTo>
                  <a:lnTo>
                    <a:pt x="10594" y="4771"/>
                  </a:lnTo>
                  <a:lnTo>
                    <a:pt x="10312" y="4818"/>
                  </a:lnTo>
                  <a:lnTo>
                    <a:pt x="10014" y="4897"/>
                  </a:lnTo>
                  <a:lnTo>
                    <a:pt x="9715" y="4991"/>
                  </a:lnTo>
                  <a:lnTo>
                    <a:pt x="9119" y="5195"/>
                  </a:lnTo>
                  <a:lnTo>
                    <a:pt x="8601" y="5383"/>
                  </a:lnTo>
                  <a:lnTo>
                    <a:pt x="8256" y="5509"/>
                  </a:lnTo>
                  <a:lnTo>
                    <a:pt x="8256" y="5336"/>
                  </a:lnTo>
                  <a:lnTo>
                    <a:pt x="8256" y="5101"/>
                  </a:lnTo>
                  <a:lnTo>
                    <a:pt x="8319" y="4457"/>
                  </a:lnTo>
                  <a:lnTo>
                    <a:pt x="8413" y="3657"/>
                  </a:lnTo>
                  <a:lnTo>
                    <a:pt x="8491" y="2778"/>
                  </a:lnTo>
                  <a:lnTo>
                    <a:pt x="8507" y="2354"/>
                  </a:lnTo>
                  <a:lnTo>
                    <a:pt x="8523" y="1931"/>
                  </a:lnTo>
                  <a:lnTo>
                    <a:pt x="8523" y="1538"/>
                  </a:lnTo>
                  <a:lnTo>
                    <a:pt x="8491" y="1177"/>
                  </a:lnTo>
                  <a:lnTo>
                    <a:pt x="8444" y="864"/>
                  </a:lnTo>
                  <a:lnTo>
                    <a:pt x="8413" y="722"/>
                  </a:lnTo>
                  <a:lnTo>
                    <a:pt x="8366" y="612"/>
                  </a:lnTo>
                  <a:lnTo>
                    <a:pt x="8319" y="503"/>
                  </a:lnTo>
                  <a:lnTo>
                    <a:pt x="8256" y="424"/>
                  </a:lnTo>
                  <a:lnTo>
                    <a:pt x="8177" y="361"/>
                  </a:lnTo>
                  <a:lnTo>
                    <a:pt x="8099" y="314"/>
                  </a:lnTo>
                  <a:lnTo>
                    <a:pt x="7989" y="283"/>
                  </a:lnTo>
                  <a:lnTo>
                    <a:pt x="7879" y="267"/>
                  </a:lnTo>
                  <a:lnTo>
                    <a:pt x="7769" y="283"/>
                  </a:lnTo>
                  <a:lnTo>
                    <a:pt x="7659" y="330"/>
                  </a:lnTo>
                  <a:lnTo>
                    <a:pt x="7565" y="377"/>
                  </a:lnTo>
                  <a:lnTo>
                    <a:pt x="7471" y="456"/>
                  </a:lnTo>
                  <a:lnTo>
                    <a:pt x="7393" y="550"/>
                  </a:lnTo>
                  <a:lnTo>
                    <a:pt x="7299" y="660"/>
                  </a:lnTo>
                  <a:lnTo>
                    <a:pt x="7220" y="785"/>
                  </a:lnTo>
                  <a:lnTo>
                    <a:pt x="7142" y="926"/>
                  </a:lnTo>
                  <a:lnTo>
                    <a:pt x="7000" y="1256"/>
                  </a:lnTo>
                  <a:lnTo>
                    <a:pt x="6891" y="1601"/>
                  </a:lnTo>
                  <a:lnTo>
                    <a:pt x="6781" y="1994"/>
                  </a:lnTo>
                  <a:lnTo>
                    <a:pt x="6702" y="2386"/>
                  </a:lnTo>
                  <a:lnTo>
                    <a:pt x="6624" y="2794"/>
                  </a:lnTo>
                  <a:lnTo>
                    <a:pt x="6577" y="3186"/>
                  </a:lnTo>
                  <a:lnTo>
                    <a:pt x="6545" y="3579"/>
                  </a:lnTo>
                  <a:lnTo>
                    <a:pt x="6530" y="3926"/>
                  </a:lnTo>
                  <a:lnTo>
                    <a:pt x="6467" y="3406"/>
                  </a:lnTo>
                  <a:lnTo>
                    <a:pt x="6388" y="2841"/>
                  </a:lnTo>
                  <a:lnTo>
                    <a:pt x="6278" y="2323"/>
                  </a:lnTo>
                  <a:lnTo>
                    <a:pt x="6184" y="1868"/>
                  </a:lnTo>
                  <a:lnTo>
                    <a:pt x="6074" y="1460"/>
                  </a:lnTo>
                  <a:lnTo>
                    <a:pt x="5949" y="1099"/>
                  </a:lnTo>
                  <a:lnTo>
                    <a:pt x="5823" y="801"/>
                  </a:lnTo>
                  <a:lnTo>
                    <a:pt x="5698" y="550"/>
                  </a:lnTo>
                  <a:lnTo>
                    <a:pt x="5572" y="361"/>
                  </a:lnTo>
                  <a:lnTo>
                    <a:pt x="5447" y="204"/>
                  </a:lnTo>
                  <a:lnTo>
                    <a:pt x="5305" y="95"/>
                  </a:lnTo>
                  <a:lnTo>
                    <a:pt x="5243" y="48"/>
                  </a:lnTo>
                  <a:lnTo>
                    <a:pt x="5180" y="32"/>
                  </a:lnTo>
                  <a:lnTo>
                    <a:pt x="5117" y="16"/>
                  </a:lnTo>
                  <a:lnTo>
                    <a:pt x="5039" y="0"/>
                  </a:lnTo>
                  <a:close/>
                </a:path>
              </a:pathLst>
            </a:custGeom>
            <a:solidFill>
              <a:srgbClr val="F7B2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2174;p41">
              <a:extLst>
                <a:ext uri="{FF2B5EF4-FFF2-40B4-BE49-F238E27FC236}">
                  <a16:creationId xmlns:a16="http://schemas.microsoft.com/office/drawing/2014/main" id="{19C95CEC-0F5C-629F-3703-EC15FF50CE07}"/>
                </a:ext>
              </a:extLst>
            </p:cNvPr>
            <p:cNvSpPr/>
            <p:nvPr/>
          </p:nvSpPr>
          <p:spPr>
            <a:xfrm>
              <a:off x="3658847" y="2242877"/>
              <a:ext cx="274733" cy="293065"/>
            </a:xfrm>
            <a:custGeom>
              <a:rect l="l" t="t" r="r" b="b"/>
              <a:pathLst>
                <a:path w="11285" h="12038" fill="none" extrusionOk="0">
                  <a:moveTo>
                    <a:pt x="5855" y="11881"/>
                  </a:moveTo>
                  <a:lnTo>
                    <a:pt x="5855" y="11881"/>
                  </a:lnTo>
                  <a:lnTo>
                    <a:pt x="5415" y="11959"/>
                  </a:lnTo>
                  <a:lnTo>
                    <a:pt x="4992" y="12022"/>
                  </a:lnTo>
                  <a:lnTo>
                    <a:pt x="4615" y="12037"/>
                  </a:lnTo>
                  <a:lnTo>
                    <a:pt x="4238" y="12037"/>
                  </a:lnTo>
                  <a:lnTo>
                    <a:pt x="3909" y="12022"/>
                  </a:lnTo>
                  <a:lnTo>
                    <a:pt x="3579" y="11975"/>
                  </a:lnTo>
                  <a:lnTo>
                    <a:pt x="3281" y="11912"/>
                  </a:lnTo>
                  <a:lnTo>
                    <a:pt x="3014" y="11833"/>
                  </a:lnTo>
                  <a:lnTo>
                    <a:pt x="2763" y="11724"/>
                  </a:lnTo>
                  <a:lnTo>
                    <a:pt x="2528" y="11598"/>
                  </a:lnTo>
                  <a:lnTo>
                    <a:pt x="2308" y="11472"/>
                  </a:lnTo>
                  <a:lnTo>
                    <a:pt x="2104" y="11316"/>
                  </a:lnTo>
                  <a:lnTo>
                    <a:pt x="1916" y="11143"/>
                  </a:lnTo>
                  <a:lnTo>
                    <a:pt x="1759" y="10970"/>
                  </a:lnTo>
                  <a:lnTo>
                    <a:pt x="1602" y="10782"/>
                  </a:lnTo>
                  <a:lnTo>
                    <a:pt x="1461" y="10578"/>
                  </a:lnTo>
                  <a:lnTo>
                    <a:pt x="1335" y="10358"/>
                  </a:lnTo>
                  <a:lnTo>
                    <a:pt x="1225" y="10154"/>
                  </a:lnTo>
                  <a:lnTo>
                    <a:pt x="1115" y="9919"/>
                  </a:lnTo>
                  <a:lnTo>
                    <a:pt x="1037" y="9683"/>
                  </a:lnTo>
                  <a:lnTo>
                    <a:pt x="943" y="9448"/>
                  </a:lnTo>
                  <a:lnTo>
                    <a:pt x="880" y="9213"/>
                  </a:lnTo>
                  <a:lnTo>
                    <a:pt x="754" y="8726"/>
                  </a:lnTo>
                  <a:lnTo>
                    <a:pt x="644" y="8240"/>
                  </a:lnTo>
                  <a:lnTo>
                    <a:pt x="566" y="7769"/>
                  </a:lnTo>
                  <a:lnTo>
                    <a:pt x="425" y="6874"/>
                  </a:lnTo>
                  <a:lnTo>
                    <a:pt x="425" y="6874"/>
                  </a:lnTo>
                  <a:lnTo>
                    <a:pt x="221" y="5619"/>
                  </a:lnTo>
                  <a:lnTo>
                    <a:pt x="95" y="4552"/>
                  </a:lnTo>
                  <a:lnTo>
                    <a:pt x="48" y="4081"/>
                  </a:lnTo>
                  <a:lnTo>
                    <a:pt x="17" y="3657"/>
                  </a:lnTo>
                  <a:lnTo>
                    <a:pt x="1" y="3280"/>
                  </a:lnTo>
                  <a:lnTo>
                    <a:pt x="1" y="2951"/>
                  </a:lnTo>
                  <a:lnTo>
                    <a:pt x="1" y="2653"/>
                  </a:lnTo>
                  <a:lnTo>
                    <a:pt x="17" y="2402"/>
                  </a:lnTo>
                  <a:lnTo>
                    <a:pt x="48" y="2198"/>
                  </a:lnTo>
                  <a:lnTo>
                    <a:pt x="79" y="2025"/>
                  </a:lnTo>
                  <a:lnTo>
                    <a:pt x="127" y="1884"/>
                  </a:lnTo>
                  <a:lnTo>
                    <a:pt x="189" y="1790"/>
                  </a:lnTo>
                  <a:lnTo>
                    <a:pt x="252" y="1727"/>
                  </a:lnTo>
                  <a:lnTo>
                    <a:pt x="331" y="1695"/>
                  </a:lnTo>
                  <a:lnTo>
                    <a:pt x="409" y="1711"/>
                  </a:lnTo>
                  <a:lnTo>
                    <a:pt x="487" y="1758"/>
                  </a:lnTo>
                  <a:lnTo>
                    <a:pt x="582" y="1837"/>
                  </a:lnTo>
                  <a:lnTo>
                    <a:pt x="676" y="1931"/>
                  </a:lnTo>
                  <a:lnTo>
                    <a:pt x="786" y="2072"/>
                  </a:lnTo>
                  <a:lnTo>
                    <a:pt x="880" y="2245"/>
                  </a:lnTo>
                  <a:lnTo>
                    <a:pt x="990" y="2449"/>
                  </a:lnTo>
                  <a:lnTo>
                    <a:pt x="1100" y="2684"/>
                  </a:lnTo>
                  <a:lnTo>
                    <a:pt x="1319" y="3218"/>
                  </a:lnTo>
                  <a:lnTo>
                    <a:pt x="1555" y="3861"/>
                  </a:lnTo>
                  <a:lnTo>
                    <a:pt x="1774" y="4599"/>
                  </a:lnTo>
                  <a:lnTo>
                    <a:pt x="1994" y="5430"/>
                  </a:lnTo>
                  <a:lnTo>
                    <a:pt x="1994" y="5430"/>
                  </a:lnTo>
                  <a:lnTo>
                    <a:pt x="1931" y="4897"/>
                  </a:lnTo>
                  <a:lnTo>
                    <a:pt x="1853" y="4191"/>
                  </a:lnTo>
                  <a:lnTo>
                    <a:pt x="1806" y="3390"/>
                  </a:lnTo>
                  <a:lnTo>
                    <a:pt x="1790" y="2982"/>
                  </a:lnTo>
                  <a:lnTo>
                    <a:pt x="1774" y="2558"/>
                  </a:lnTo>
                  <a:lnTo>
                    <a:pt x="1790" y="2150"/>
                  </a:lnTo>
                  <a:lnTo>
                    <a:pt x="1821" y="1774"/>
                  </a:lnTo>
                  <a:lnTo>
                    <a:pt x="1853" y="1413"/>
                  </a:lnTo>
                  <a:lnTo>
                    <a:pt x="1931" y="1099"/>
                  </a:lnTo>
                  <a:lnTo>
                    <a:pt x="1978" y="958"/>
                  </a:lnTo>
                  <a:lnTo>
                    <a:pt x="2025" y="832"/>
                  </a:lnTo>
                  <a:lnTo>
                    <a:pt x="2073" y="722"/>
                  </a:lnTo>
                  <a:lnTo>
                    <a:pt x="2135" y="628"/>
                  </a:lnTo>
                  <a:lnTo>
                    <a:pt x="2214" y="550"/>
                  </a:lnTo>
                  <a:lnTo>
                    <a:pt x="2292" y="487"/>
                  </a:lnTo>
                  <a:lnTo>
                    <a:pt x="2386" y="440"/>
                  </a:lnTo>
                  <a:lnTo>
                    <a:pt x="2481" y="424"/>
                  </a:lnTo>
                  <a:lnTo>
                    <a:pt x="2481" y="424"/>
                  </a:lnTo>
                  <a:lnTo>
                    <a:pt x="2559" y="424"/>
                  </a:lnTo>
                  <a:lnTo>
                    <a:pt x="2638" y="456"/>
                  </a:lnTo>
                  <a:lnTo>
                    <a:pt x="2716" y="518"/>
                  </a:lnTo>
                  <a:lnTo>
                    <a:pt x="2794" y="581"/>
                  </a:lnTo>
                  <a:lnTo>
                    <a:pt x="2873" y="660"/>
                  </a:lnTo>
                  <a:lnTo>
                    <a:pt x="2936" y="769"/>
                  </a:lnTo>
                  <a:lnTo>
                    <a:pt x="3077" y="1005"/>
                  </a:lnTo>
                  <a:lnTo>
                    <a:pt x="3202" y="1303"/>
                  </a:lnTo>
                  <a:lnTo>
                    <a:pt x="3328" y="1633"/>
                  </a:lnTo>
                  <a:lnTo>
                    <a:pt x="3438" y="1994"/>
                  </a:lnTo>
                  <a:lnTo>
                    <a:pt x="3548" y="2370"/>
                  </a:lnTo>
                  <a:lnTo>
                    <a:pt x="3767" y="3139"/>
                  </a:lnTo>
                  <a:lnTo>
                    <a:pt x="3971" y="3877"/>
                  </a:lnTo>
                  <a:lnTo>
                    <a:pt x="4066" y="4206"/>
                  </a:lnTo>
                  <a:lnTo>
                    <a:pt x="4176" y="4489"/>
                  </a:lnTo>
                  <a:lnTo>
                    <a:pt x="4270" y="4724"/>
                  </a:lnTo>
                  <a:lnTo>
                    <a:pt x="4380" y="4913"/>
                  </a:lnTo>
                  <a:lnTo>
                    <a:pt x="4380" y="4913"/>
                  </a:lnTo>
                  <a:lnTo>
                    <a:pt x="4270" y="4457"/>
                  </a:lnTo>
                  <a:lnTo>
                    <a:pt x="4191" y="4018"/>
                  </a:lnTo>
                  <a:lnTo>
                    <a:pt x="4128" y="3594"/>
                  </a:lnTo>
                  <a:lnTo>
                    <a:pt x="4081" y="3171"/>
                  </a:lnTo>
                  <a:lnTo>
                    <a:pt x="4066" y="2778"/>
                  </a:lnTo>
                  <a:lnTo>
                    <a:pt x="4066" y="2402"/>
                  </a:lnTo>
                  <a:lnTo>
                    <a:pt x="4081" y="2056"/>
                  </a:lnTo>
                  <a:lnTo>
                    <a:pt x="4113" y="1727"/>
                  </a:lnTo>
                  <a:lnTo>
                    <a:pt x="4160" y="1413"/>
                  </a:lnTo>
                  <a:lnTo>
                    <a:pt x="4223" y="1130"/>
                  </a:lnTo>
                  <a:lnTo>
                    <a:pt x="4285" y="879"/>
                  </a:lnTo>
                  <a:lnTo>
                    <a:pt x="4380" y="660"/>
                  </a:lnTo>
                  <a:lnTo>
                    <a:pt x="4474" y="456"/>
                  </a:lnTo>
                  <a:lnTo>
                    <a:pt x="4568" y="299"/>
                  </a:lnTo>
                  <a:lnTo>
                    <a:pt x="4678" y="173"/>
                  </a:lnTo>
                  <a:lnTo>
                    <a:pt x="4803" y="79"/>
                  </a:lnTo>
                  <a:lnTo>
                    <a:pt x="4913" y="16"/>
                  </a:lnTo>
                  <a:lnTo>
                    <a:pt x="4976" y="0"/>
                  </a:lnTo>
                  <a:lnTo>
                    <a:pt x="5039" y="0"/>
                  </a:lnTo>
                  <a:lnTo>
                    <a:pt x="5117" y="16"/>
                  </a:lnTo>
                  <a:lnTo>
                    <a:pt x="5180" y="32"/>
                  </a:lnTo>
                  <a:lnTo>
                    <a:pt x="5243" y="48"/>
                  </a:lnTo>
                  <a:lnTo>
                    <a:pt x="5305" y="95"/>
                  </a:lnTo>
                  <a:lnTo>
                    <a:pt x="5447" y="204"/>
                  </a:lnTo>
                  <a:lnTo>
                    <a:pt x="5572" y="361"/>
                  </a:lnTo>
                  <a:lnTo>
                    <a:pt x="5698" y="550"/>
                  </a:lnTo>
                  <a:lnTo>
                    <a:pt x="5823" y="801"/>
                  </a:lnTo>
                  <a:lnTo>
                    <a:pt x="5949" y="1099"/>
                  </a:lnTo>
                  <a:lnTo>
                    <a:pt x="6074" y="1460"/>
                  </a:lnTo>
                  <a:lnTo>
                    <a:pt x="6184" y="1868"/>
                  </a:lnTo>
                  <a:lnTo>
                    <a:pt x="6278" y="2323"/>
                  </a:lnTo>
                  <a:lnTo>
                    <a:pt x="6388" y="2841"/>
                  </a:lnTo>
                  <a:lnTo>
                    <a:pt x="6467" y="3406"/>
                  </a:lnTo>
                  <a:lnTo>
                    <a:pt x="6545" y="4049"/>
                  </a:lnTo>
                  <a:lnTo>
                    <a:pt x="6608" y="4740"/>
                  </a:lnTo>
                  <a:lnTo>
                    <a:pt x="6608" y="4740"/>
                  </a:lnTo>
                  <a:lnTo>
                    <a:pt x="6561" y="4520"/>
                  </a:lnTo>
                  <a:lnTo>
                    <a:pt x="6545" y="4253"/>
                  </a:lnTo>
                  <a:lnTo>
                    <a:pt x="6530" y="3940"/>
                  </a:lnTo>
                  <a:lnTo>
                    <a:pt x="6545" y="3579"/>
                  </a:lnTo>
                  <a:lnTo>
                    <a:pt x="6577" y="3186"/>
                  </a:lnTo>
                  <a:lnTo>
                    <a:pt x="6624" y="2794"/>
                  </a:lnTo>
                  <a:lnTo>
                    <a:pt x="6702" y="2386"/>
                  </a:lnTo>
                  <a:lnTo>
                    <a:pt x="6781" y="1994"/>
                  </a:lnTo>
                  <a:lnTo>
                    <a:pt x="6891" y="1601"/>
                  </a:lnTo>
                  <a:lnTo>
                    <a:pt x="7000" y="1256"/>
                  </a:lnTo>
                  <a:lnTo>
                    <a:pt x="7142" y="926"/>
                  </a:lnTo>
                  <a:lnTo>
                    <a:pt x="7220" y="785"/>
                  </a:lnTo>
                  <a:lnTo>
                    <a:pt x="7299" y="660"/>
                  </a:lnTo>
                  <a:lnTo>
                    <a:pt x="7393" y="550"/>
                  </a:lnTo>
                  <a:lnTo>
                    <a:pt x="7471" y="456"/>
                  </a:lnTo>
                  <a:lnTo>
                    <a:pt x="7565" y="377"/>
                  </a:lnTo>
                  <a:lnTo>
                    <a:pt x="7659" y="330"/>
                  </a:lnTo>
                  <a:lnTo>
                    <a:pt x="7769" y="283"/>
                  </a:lnTo>
                  <a:lnTo>
                    <a:pt x="7879" y="267"/>
                  </a:lnTo>
                  <a:lnTo>
                    <a:pt x="7989" y="283"/>
                  </a:lnTo>
                  <a:lnTo>
                    <a:pt x="8099" y="314"/>
                  </a:lnTo>
                  <a:lnTo>
                    <a:pt x="8099" y="314"/>
                  </a:lnTo>
                  <a:lnTo>
                    <a:pt x="8177" y="361"/>
                  </a:lnTo>
                  <a:lnTo>
                    <a:pt x="8256" y="424"/>
                  </a:lnTo>
                  <a:lnTo>
                    <a:pt x="8319" y="503"/>
                  </a:lnTo>
                  <a:lnTo>
                    <a:pt x="8366" y="612"/>
                  </a:lnTo>
                  <a:lnTo>
                    <a:pt x="8413" y="722"/>
                  </a:lnTo>
                  <a:lnTo>
                    <a:pt x="8444" y="864"/>
                  </a:lnTo>
                  <a:lnTo>
                    <a:pt x="8491" y="1177"/>
                  </a:lnTo>
                  <a:lnTo>
                    <a:pt x="8523" y="1538"/>
                  </a:lnTo>
                  <a:lnTo>
                    <a:pt x="8523" y="1931"/>
                  </a:lnTo>
                  <a:lnTo>
                    <a:pt x="8507" y="2354"/>
                  </a:lnTo>
                  <a:lnTo>
                    <a:pt x="8491" y="2778"/>
                  </a:lnTo>
                  <a:lnTo>
                    <a:pt x="8413" y="3657"/>
                  </a:lnTo>
                  <a:lnTo>
                    <a:pt x="8319" y="4457"/>
                  </a:lnTo>
                  <a:lnTo>
                    <a:pt x="8256" y="5101"/>
                  </a:lnTo>
                  <a:lnTo>
                    <a:pt x="8256" y="5336"/>
                  </a:lnTo>
                  <a:lnTo>
                    <a:pt x="8256" y="5509"/>
                  </a:lnTo>
                  <a:lnTo>
                    <a:pt x="8256" y="5509"/>
                  </a:lnTo>
                  <a:lnTo>
                    <a:pt x="8601" y="5383"/>
                  </a:lnTo>
                  <a:lnTo>
                    <a:pt x="9119" y="5195"/>
                  </a:lnTo>
                  <a:lnTo>
                    <a:pt x="9715" y="4991"/>
                  </a:lnTo>
                  <a:lnTo>
                    <a:pt x="10014" y="4897"/>
                  </a:lnTo>
                  <a:lnTo>
                    <a:pt x="10312" y="4818"/>
                  </a:lnTo>
                  <a:lnTo>
                    <a:pt x="10594" y="4771"/>
                  </a:lnTo>
                  <a:lnTo>
                    <a:pt x="10830" y="4740"/>
                  </a:lnTo>
                  <a:lnTo>
                    <a:pt x="10939" y="4756"/>
                  </a:lnTo>
                  <a:lnTo>
                    <a:pt x="11034" y="4771"/>
                  </a:lnTo>
                  <a:lnTo>
                    <a:pt x="11128" y="4787"/>
                  </a:lnTo>
                  <a:lnTo>
                    <a:pt x="11191" y="4834"/>
                  </a:lnTo>
                  <a:lnTo>
                    <a:pt x="11238" y="4881"/>
                  </a:lnTo>
                  <a:lnTo>
                    <a:pt x="11269" y="4944"/>
                  </a:lnTo>
                  <a:lnTo>
                    <a:pt x="11285" y="5022"/>
                  </a:lnTo>
                  <a:lnTo>
                    <a:pt x="11285" y="5117"/>
                  </a:lnTo>
                  <a:lnTo>
                    <a:pt x="11269" y="5226"/>
                  </a:lnTo>
                  <a:lnTo>
                    <a:pt x="11222" y="5368"/>
                  </a:lnTo>
                  <a:lnTo>
                    <a:pt x="11143" y="5509"/>
                  </a:lnTo>
                  <a:lnTo>
                    <a:pt x="11049" y="5682"/>
                  </a:lnTo>
                  <a:lnTo>
                    <a:pt x="11049" y="5682"/>
                  </a:lnTo>
                  <a:lnTo>
                    <a:pt x="10814" y="6074"/>
                  </a:lnTo>
                  <a:lnTo>
                    <a:pt x="10563" y="6513"/>
                  </a:lnTo>
                  <a:lnTo>
                    <a:pt x="10029" y="7471"/>
                  </a:lnTo>
                  <a:lnTo>
                    <a:pt x="9464" y="8475"/>
                  </a:lnTo>
                  <a:lnTo>
                    <a:pt x="9166" y="8977"/>
                  </a:lnTo>
                  <a:lnTo>
                    <a:pt x="8868" y="9464"/>
                  </a:lnTo>
                  <a:lnTo>
                    <a:pt x="8554" y="9934"/>
                  </a:lnTo>
                  <a:lnTo>
                    <a:pt x="8256" y="10374"/>
                  </a:lnTo>
                  <a:lnTo>
                    <a:pt x="7942" y="10782"/>
                  </a:lnTo>
                  <a:lnTo>
                    <a:pt x="7612" y="11127"/>
                  </a:lnTo>
                  <a:lnTo>
                    <a:pt x="7455" y="11284"/>
                  </a:lnTo>
                  <a:lnTo>
                    <a:pt x="7299" y="11425"/>
                  </a:lnTo>
                  <a:lnTo>
                    <a:pt x="7142" y="11551"/>
                  </a:lnTo>
                  <a:lnTo>
                    <a:pt x="6985" y="11661"/>
                  </a:lnTo>
                  <a:lnTo>
                    <a:pt x="6828" y="11739"/>
                  </a:lnTo>
                  <a:lnTo>
                    <a:pt x="6671" y="11818"/>
                  </a:lnTo>
                  <a:lnTo>
                    <a:pt x="6514" y="11865"/>
                  </a:lnTo>
                  <a:lnTo>
                    <a:pt x="6357" y="1188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2175;p41">
              <a:extLst>
                <a:ext uri="{FF2B5EF4-FFF2-40B4-BE49-F238E27FC236}">
                  <a16:creationId xmlns:a16="http://schemas.microsoft.com/office/drawing/2014/main" id="{BB1527A3-9050-7E5A-7A69-AC0EB97DE0A3}"/>
                </a:ext>
              </a:extLst>
            </p:cNvPr>
            <p:cNvSpPr/>
            <p:nvPr/>
          </p:nvSpPr>
          <p:spPr>
            <a:xfrm>
              <a:off x="4737801" y="2435060"/>
              <a:ext cx="608284" cy="797761"/>
            </a:xfrm>
            <a:custGeom>
              <a:rect l="l" t="t" r="r" b="b"/>
              <a:pathLst>
                <a:path w="24986" h="32769" extrusionOk="0">
                  <a:moveTo>
                    <a:pt x="14313" y="24624"/>
                  </a:moveTo>
                  <a:lnTo>
                    <a:pt x="14078" y="24812"/>
                  </a:lnTo>
                  <a:lnTo>
                    <a:pt x="13989" y="24873"/>
                  </a:lnTo>
                  <a:lnTo>
                    <a:pt x="14313" y="24624"/>
                  </a:lnTo>
                  <a:close/>
                  <a:moveTo>
                    <a:pt x="21925" y="0"/>
                  </a:moveTo>
                  <a:lnTo>
                    <a:pt x="21627" y="32"/>
                  </a:lnTo>
                  <a:lnTo>
                    <a:pt x="21329" y="63"/>
                  </a:lnTo>
                  <a:lnTo>
                    <a:pt x="21030" y="142"/>
                  </a:lnTo>
                  <a:lnTo>
                    <a:pt x="20748" y="236"/>
                  </a:lnTo>
                  <a:lnTo>
                    <a:pt x="20481" y="361"/>
                  </a:lnTo>
                  <a:lnTo>
                    <a:pt x="20214" y="503"/>
                  </a:lnTo>
                  <a:lnTo>
                    <a:pt x="19979" y="691"/>
                  </a:lnTo>
                  <a:lnTo>
                    <a:pt x="19869" y="785"/>
                  </a:lnTo>
                  <a:lnTo>
                    <a:pt x="19759" y="895"/>
                  </a:lnTo>
                  <a:lnTo>
                    <a:pt x="19273" y="1523"/>
                  </a:lnTo>
                  <a:lnTo>
                    <a:pt x="19179" y="1695"/>
                  </a:lnTo>
                  <a:lnTo>
                    <a:pt x="19100" y="1884"/>
                  </a:lnTo>
                  <a:lnTo>
                    <a:pt x="19022" y="2072"/>
                  </a:lnTo>
                  <a:lnTo>
                    <a:pt x="18974" y="2260"/>
                  </a:lnTo>
                  <a:lnTo>
                    <a:pt x="18927" y="2449"/>
                  </a:lnTo>
                  <a:lnTo>
                    <a:pt x="18880" y="2653"/>
                  </a:lnTo>
                  <a:lnTo>
                    <a:pt x="18865" y="2857"/>
                  </a:lnTo>
                  <a:lnTo>
                    <a:pt x="18865" y="3061"/>
                  </a:lnTo>
                  <a:lnTo>
                    <a:pt x="18598" y="5619"/>
                  </a:lnTo>
                  <a:lnTo>
                    <a:pt x="18362" y="8192"/>
                  </a:lnTo>
                  <a:lnTo>
                    <a:pt x="18111" y="10766"/>
                  </a:lnTo>
                  <a:lnTo>
                    <a:pt x="17860" y="13324"/>
                  </a:lnTo>
                  <a:lnTo>
                    <a:pt x="17719" y="14548"/>
                  </a:lnTo>
                  <a:lnTo>
                    <a:pt x="17622" y="15313"/>
                  </a:lnTo>
                  <a:lnTo>
                    <a:pt x="17562" y="15725"/>
                  </a:lnTo>
                  <a:lnTo>
                    <a:pt x="17452" y="16479"/>
                  </a:lnTo>
                  <a:lnTo>
                    <a:pt x="17327" y="17248"/>
                  </a:lnTo>
                  <a:lnTo>
                    <a:pt x="17185" y="18001"/>
                  </a:lnTo>
                  <a:lnTo>
                    <a:pt x="17028" y="18739"/>
                  </a:lnTo>
                  <a:lnTo>
                    <a:pt x="16856" y="19492"/>
                  </a:lnTo>
                  <a:lnTo>
                    <a:pt x="16652" y="20229"/>
                  </a:lnTo>
                  <a:lnTo>
                    <a:pt x="16432" y="20967"/>
                  </a:lnTo>
                  <a:lnTo>
                    <a:pt x="16197" y="21658"/>
                  </a:lnTo>
                  <a:lnTo>
                    <a:pt x="16091" y="21932"/>
                  </a:lnTo>
                  <a:lnTo>
                    <a:pt x="16087" y="21940"/>
                  </a:lnTo>
                  <a:lnTo>
                    <a:pt x="15930" y="22285"/>
                  </a:lnTo>
                  <a:lnTo>
                    <a:pt x="15773" y="22599"/>
                  </a:lnTo>
                  <a:lnTo>
                    <a:pt x="15600" y="22929"/>
                  </a:lnTo>
                  <a:lnTo>
                    <a:pt x="15412" y="23243"/>
                  </a:lnTo>
                  <a:lnTo>
                    <a:pt x="15208" y="23556"/>
                  </a:lnTo>
                  <a:lnTo>
                    <a:pt x="15024" y="23826"/>
                  </a:lnTo>
                  <a:lnTo>
                    <a:pt x="14910" y="23964"/>
                  </a:lnTo>
                  <a:lnTo>
                    <a:pt x="14533" y="24357"/>
                  </a:lnTo>
                  <a:lnTo>
                    <a:pt x="14125" y="24749"/>
                  </a:lnTo>
                  <a:lnTo>
                    <a:pt x="13886" y="24944"/>
                  </a:lnTo>
                  <a:lnTo>
                    <a:pt x="13886" y="24944"/>
                  </a:lnTo>
                  <a:lnTo>
                    <a:pt x="13827" y="24985"/>
                  </a:lnTo>
                  <a:lnTo>
                    <a:pt x="13560" y="25142"/>
                  </a:lnTo>
                  <a:lnTo>
                    <a:pt x="13309" y="25298"/>
                  </a:lnTo>
                  <a:lnTo>
                    <a:pt x="12760" y="25581"/>
                  </a:lnTo>
                  <a:lnTo>
                    <a:pt x="12451" y="25731"/>
                  </a:lnTo>
                  <a:lnTo>
                    <a:pt x="12451" y="25731"/>
                  </a:lnTo>
                  <a:lnTo>
                    <a:pt x="12007" y="25879"/>
                  </a:lnTo>
                  <a:lnTo>
                    <a:pt x="11536" y="26020"/>
                  </a:lnTo>
                  <a:lnTo>
                    <a:pt x="11049" y="26146"/>
                  </a:lnTo>
                  <a:lnTo>
                    <a:pt x="10578" y="26271"/>
                  </a:lnTo>
                  <a:lnTo>
                    <a:pt x="10076" y="26366"/>
                  </a:lnTo>
                  <a:lnTo>
                    <a:pt x="9590" y="26444"/>
                  </a:lnTo>
                  <a:lnTo>
                    <a:pt x="9502" y="26458"/>
                  </a:lnTo>
                  <a:lnTo>
                    <a:pt x="9502" y="26458"/>
                  </a:lnTo>
                  <a:lnTo>
                    <a:pt x="9056" y="26507"/>
                  </a:lnTo>
                  <a:lnTo>
                    <a:pt x="8209" y="26585"/>
                  </a:lnTo>
                  <a:lnTo>
                    <a:pt x="7346" y="26617"/>
                  </a:lnTo>
                  <a:lnTo>
                    <a:pt x="6498" y="26648"/>
                  </a:lnTo>
                  <a:lnTo>
                    <a:pt x="5635" y="26632"/>
                  </a:lnTo>
                  <a:lnTo>
                    <a:pt x="4772" y="26617"/>
                  </a:lnTo>
                  <a:lnTo>
                    <a:pt x="3924" y="26585"/>
                  </a:lnTo>
                  <a:lnTo>
                    <a:pt x="3061" y="26538"/>
                  </a:lnTo>
                  <a:lnTo>
                    <a:pt x="2779" y="26538"/>
                  </a:lnTo>
                  <a:lnTo>
                    <a:pt x="2480" y="26585"/>
                  </a:lnTo>
                  <a:lnTo>
                    <a:pt x="2182" y="26664"/>
                  </a:lnTo>
                  <a:lnTo>
                    <a:pt x="1900" y="26774"/>
                  </a:lnTo>
                  <a:lnTo>
                    <a:pt x="1617" y="26899"/>
                  </a:lnTo>
                  <a:lnTo>
                    <a:pt x="1351" y="27072"/>
                  </a:lnTo>
                  <a:lnTo>
                    <a:pt x="1115" y="27244"/>
                  </a:lnTo>
                  <a:lnTo>
                    <a:pt x="895" y="27433"/>
                  </a:lnTo>
                  <a:lnTo>
                    <a:pt x="707" y="27652"/>
                  </a:lnTo>
                  <a:lnTo>
                    <a:pt x="534" y="27888"/>
                  </a:lnTo>
                  <a:lnTo>
                    <a:pt x="378" y="28155"/>
                  </a:lnTo>
                  <a:lnTo>
                    <a:pt x="236" y="28421"/>
                  </a:lnTo>
                  <a:lnTo>
                    <a:pt x="126" y="28720"/>
                  </a:lnTo>
                  <a:lnTo>
                    <a:pt x="48" y="29018"/>
                  </a:lnTo>
                  <a:lnTo>
                    <a:pt x="17" y="29300"/>
                  </a:lnTo>
                  <a:lnTo>
                    <a:pt x="1" y="29457"/>
                  </a:lnTo>
                  <a:lnTo>
                    <a:pt x="1" y="29598"/>
                  </a:lnTo>
                  <a:lnTo>
                    <a:pt x="32" y="29897"/>
                  </a:lnTo>
                  <a:lnTo>
                    <a:pt x="79" y="30195"/>
                  </a:lnTo>
                  <a:lnTo>
                    <a:pt x="142" y="30477"/>
                  </a:lnTo>
                  <a:lnTo>
                    <a:pt x="236" y="30776"/>
                  </a:lnTo>
                  <a:lnTo>
                    <a:pt x="362" y="31042"/>
                  </a:lnTo>
                  <a:lnTo>
                    <a:pt x="503" y="31293"/>
                  </a:lnTo>
                  <a:lnTo>
                    <a:pt x="691" y="31545"/>
                  </a:lnTo>
                  <a:lnTo>
                    <a:pt x="786" y="31654"/>
                  </a:lnTo>
                  <a:lnTo>
                    <a:pt x="895" y="31764"/>
                  </a:lnTo>
                  <a:lnTo>
                    <a:pt x="1131" y="31953"/>
                  </a:lnTo>
                  <a:lnTo>
                    <a:pt x="1382" y="32141"/>
                  </a:lnTo>
                  <a:lnTo>
                    <a:pt x="1633" y="32282"/>
                  </a:lnTo>
                  <a:lnTo>
                    <a:pt x="1900" y="32408"/>
                  </a:lnTo>
                  <a:lnTo>
                    <a:pt x="2167" y="32502"/>
                  </a:lnTo>
                  <a:lnTo>
                    <a:pt x="2449" y="32580"/>
                  </a:lnTo>
                  <a:lnTo>
                    <a:pt x="2747" y="32627"/>
                  </a:lnTo>
                  <a:lnTo>
                    <a:pt x="3061" y="32659"/>
                  </a:lnTo>
                  <a:lnTo>
                    <a:pt x="4238" y="32722"/>
                  </a:lnTo>
                  <a:lnTo>
                    <a:pt x="5415" y="32753"/>
                  </a:lnTo>
                  <a:lnTo>
                    <a:pt x="6592" y="32769"/>
                  </a:lnTo>
                  <a:lnTo>
                    <a:pt x="7173" y="32753"/>
                  </a:lnTo>
                  <a:lnTo>
                    <a:pt x="7769" y="32737"/>
                  </a:lnTo>
                  <a:lnTo>
                    <a:pt x="8350" y="32706"/>
                  </a:lnTo>
                  <a:lnTo>
                    <a:pt x="8946" y="32659"/>
                  </a:lnTo>
                  <a:lnTo>
                    <a:pt x="9527" y="32596"/>
                  </a:lnTo>
                  <a:lnTo>
                    <a:pt x="10108" y="32533"/>
                  </a:lnTo>
                  <a:lnTo>
                    <a:pt x="10688" y="32455"/>
                  </a:lnTo>
                  <a:lnTo>
                    <a:pt x="11269" y="32361"/>
                  </a:lnTo>
                  <a:lnTo>
                    <a:pt x="11850" y="32251"/>
                  </a:lnTo>
                  <a:lnTo>
                    <a:pt x="12430" y="32125"/>
                  </a:lnTo>
                  <a:lnTo>
                    <a:pt x="12870" y="32015"/>
                  </a:lnTo>
                  <a:lnTo>
                    <a:pt x="13309" y="31890"/>
                  </a:lnTo>
                  <a:lnTo>
                    <a:pt x="13764" y="31749"/>
                  </a:lnTo>
                  <a:lnTo>
                    <a:pt x="14204" y="31592"/>
                  </a:lnTo>
                  <a:lnTo>
                    <a:pt x="14627" y="31435"/>
                  </a:lnTo>
                  <a:lnTo>
                    <a:pt x="15051" y="31246"/>
                  </a:lnTo>
                  <a:lnTo>
                    <a:pt x="15475" y="31058"/>
                  </a:lnTo>
                  <a:lnTo>
                    <a:pt x="15899" y="30854"/>
                  </a:lnTo>
                  <a:lnTo>
                    <a:pt x="16307" y="30634"/>
                  </a:lnTo>
                  <a:lnTo>
                    <a:pt x="16699" y="30399"/>
                  </a:lnTo>
                  <a:lnTo>
                    <a:pt x="17091" y="30148"/>
                  </a:lnTo>
                  <a:lnTo>
                    <a:pt x="17468" y="29881"/>
                  </a:lnTo>
                  <a:lnTo>
                    <a:pt x="17845" y="29598"/>
                  </a:lnTo>
                  <a:lnTo>
                    <a:pt x="18206" y="29316"/>
                  </a:lnTo>
                  <a:lnTo>
                    <a:pt x="18551" y="29002"/>
                  </a:lnTo>
                  <a:lnTo>
                    <a:pt x="18880" y="28673"/>
                  </a:lnTo>
                  <a:lnTo>
                    <a:pt x="19194" y="28343"/>
                  </a:lnTo>
                  <a:lnTo>
                    <a:pt x="19492" y="28013"/>
                  </a:lnTo>
                  <a:lnTo>
                    <a:pt x="19775" y="27652"/>
                  </a:lnTo>
                  <a:lnTo>
                    <a:pt x="20057" y="27292"/>
                  </a:lnTo>
                  <a:lnTo>
                    <a:pt x="20308" y="26931"/>
                  </a:lnTo>
                  <a:lnTo>
                    <a:pt x="20560" y="26538"/>
                  </a:lnTo>
                  <a:lnTo>
                    <a:pt x="20795" y="26162"/>
                  </a:lnTo>
                  <a:lnTo>
                    <a:pt x="21015" y="25769"/>
                  </a:lnTo>
                  <a:lnTo>
                    <a:pt x="21219" y="25361"/>
                  </a:lnTo>
                  <a:lnTo>
                    <a:pt x="21423" y="24953"/>
                  </a:lnTo>
                  <a:lnTo>
                    <a:pt x="21611" y="24545"/>
                  </a:lnTo>
                  <a:lnTo>
                    <a:pt x="21784" y="24121"/>
                  </a:lnTo>
                  <a:lnTo>
                    <a:pt x="21956" y="23698"/>
                  </a:lnTo>
                  <a:lnTo>
                    <a:pt x="22113" y="23274"/>
                  </a:lnTo>
                  <a:lnTo>
                    <a:pt x="22254" y="22850"/>
                  </a:lnTo>
                  <a:lnTo>
                    <a:pt x="22396" y="22411"/>
                  </a:lnTo>
                  <a:lnTo>
                    <a:pt x="22537" y="21924"/>
                  </a:lnTo>
                  <a:lnTo>
                    <a:pt x="22678" y="21422"/>
                  </a:lnTo>
                  <a:lnTo>
                    <a:pt x="22804" y="20920"/>
                  </a:lnTo>
                  <a:lnTo>
                    <a:pt x="22929" y="20418"/>
                  </a:lnTo>
                  <a:lnTo>
                    <a:pt x="23133" y="19413"/>
                  </a:lnTo>
                  <a:lnTo>
                    <a:pt x="23322" y="18393"/>
                  </a:lnTo>
                  <a:lnTo>
                    <a:pt x="23479" y="17373"/>
                  </a:lnTo>
                  <a:lnTo>
                    <a:pt x="23620" y="16353"/>
                  </a:lnTo>
                  <a:lnTo>
                    <a:pt x="23871" y="14297"/>
                  </a:lnTo>
                  <a:lnTo>
                    <a:pt x="24012" y="13073"/>
                  </a:lnTo>
                  <a:lnTo>
                    <a:pt x="24138" y="11849"/>
                  </a:lnTo>
                  <a:lnTo>
                    <a:pt x="24373" y="9385"/>
                  </a:lnTo>
                  <a:lnTo>
                    <a:pt x="24609" y="6921"/>
                  </a:lnTo>
                  <a:lnTo>
                    <a:pt x="24844" y="4457"/>
                  </a:lnTo>
                  <a:lnTo>
                    <a:pt x="24985" y="3061"/>
                  </a:lnTo>
                  <a:lnTo>
                    <a:pt x="24985" y="2919"/>
                  </a:lnTo>
                  <a:lnTo>
                    <a:pt x="24985" y="2778"/>
                  </a:lnTo>
                  <a:lnTo>
                    <a:pt x="24969" y="2637"/>
                  </a:lnTo>
                  <a:lnTo>
                    <a:pt x="24954" y="2480"/>
                  </a:lnTo>
                  <a:lnTo>
                    <a:pt x="24860" y="2182"/>
                  </a:lnTo>
                  <a:lnTo>
                    <a:pt x="24750" y="1899"/>
                  </a:lnTo>
                  <a:lnTo>
                    <a:pt x="24609" y="1601"/>
                  </a:lnTo>
                  <a:lnTo>
                    <a:pt x="24452" y="1350"/>
                  </a:lnTo>
                  <a:lnTo>
                    <a:pt x="24279" y="1099"/>
                  </a:lnTo>
                  <a:lnTo>
                    <a:pt x="24091" y="895"/>
                  </a:lnTo>
                  <a:lnTo>
                    <a:pt x="23871" y="707"/>
                  </a:lnTo>
                  <a:lnTo>
                    <a:pt x="23636" y="534"/>
                  </a:lnTo>
                  <a:lnTo>
                    <a:pt x="23369" y="377"/>
                  </a:lnTo>
                  <a:lnTo>
                    <a:pt x="23086" y="236"/>
                  </a:lnTo>
                  <a:lnTo>
                    <a:pt x="22804" y="126"/>
                  </a:lnTo>
                  <a:lnTo>
                    <a:pt x="22506" y="47"/>
                  </a:lnTo>
                  <a:lnTo>
                    <a:pt x="22207" y="0"/>
                  </a:lnTo>
                  <a:close/>
                </a:path>
              </a:pathLst>
            </a:custGeom>
            <a:solidFill>
              <a:srgbClr val="F8B3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2176;p41">
              <a:extLst>
                <a:ext uri="{FF2B5EF4-FFF2-40B4-BE49-F238E27FC236}">
                  <a16:creationId xmlns:a16="http://schemas.microsoft.com/office/drawing/2014/main" id="{EE936E16-BB1E-BB49-C60A-E28DECB90BB7}"/>
                </a:ext>
              </a:extLst>
            </p:cNvPr>
            <p:cNvSpPr/>
            <p:nvPr/>
          </p:nvSpPr>
          <p:spPr>
            <a:xfrm>
              <a:off x="5116441" y="2229876"/>
              <a:ext cx="274709" cy="293065"/>
            </a:xfrm>
            <a:custGeom>
              <a:rect l="l" t="t" r="r" b="b"/>
              <a:pathLst>
                <a:path w="11284" h="12038" extrusionOk="0">
                  <a:moveTo>
                    <a:pt x="6231" y="1"/>
                  </a:moveTo>
                  <a:lnTo>
                    <a:pt x="6168" y="17"/>
                  </a:lnTo>
                  <a:lnTo>
                    <a:pt x="6105" y="32"/>
                  </a:lnTo>
                  <a:lnTo>
                    <a:pt x="6042" y="64"/>
                  </a:lnTo>
                  <a:lnTo>
                    <a:pt x="5980" y="95"/>
                  </a:lnTo>
                  <a:lnTo>
                    <a:pt x="5838" y="205"/>
                  </a:lnTo>
                  <a:lnTo>
                    <a:pt x="5713" y="362"/>
                  </a:lnTo>
                  <a:lnTo>
                    <a:pt x="5587" y="566"/>
                  </a:lnTo>
                  <a:lnTo>
                    <a:pt x="5446" y="801"/>
                  </a:lnTo>
                  <a:lnTo>
                    <a:pt x="5336" y="1115"/>
                  </a:lnTo>
                  <a:lnTo>
                    <a:pt x="5211" y="1460"/>
                  </a:lnTo>
                  <a:lnTo>
                    <a:pt x="5101" y="1868"/>
                  </a:lnTo>
                  <a:lnTo>
                    <a:pt x="4991" y="2324"/>
                  </a:lnTo>
                  <a:lnTo>
                    <a:pt x="4897" y="2841"/>
                  </a:lnTo>
                  <a:lnTo>
                    <a:pt x="4818" y="3406"/>
                  </a:lnTo>
                  <a:lnTo>
                    <a:pt x="4740" y="4050"/>
                  </a:lnTo>
                  <a:lnTo>
                    <a:pt x="4740" y="3940"/>
                  </a:lnTo>
                  <a:lnTo>
                    <a:pt x="4740" y="3579"/>
                  </a:lnTo>
                  <a:lnTo>
                    <a:pt x="4708" y="3202"/>
                  </a:lnTo>
                  <a:lnTo>
                    <a:pt x="4646" y="2794"/>
                  </a:lnTo>
                  <a:lnTo>
                    <a:pt x="4583" y="2386"/>
                  </a:lnTo>
                  <a:lnTo>
                    <a:pt x="4504" y="1994"/>
                  </a:lnTo>
                  <a:lnTo>
                    <a:pt x="4395" y="1602"/>
                  </a:lnTo>
                  <a:lnTo>
                    <a:pt x="4269" y="1256"/>
                  </a:lnTo>
                  <a:lnTo>
                    <a:pt x="4143" y="942"/>
                  </a:lnTo>
                  <a:lnTo>
                    <a:pt x="4065" y="801"/>
                  </a:lnTo>
                  <a:lnTo>
                    <a:pt x="3986" y="676"/>
                  </a:lnTo>
                  <a:lnTo>
                    <a:pt x="3892" y="550"/>
                  </a:lnTo>
                  <a:lnTo>
                    <a:pt x="3814" y="456"/>
                  </a:lnTo>
                  <a:lnTo>
                    <a:pt x="3720" y="377"/>
                  </a:lnTo>
                  <a:lnTo>
                    <a:pt x="3610" y="330"/>
                  </a:lnTo>
                  <a:lnTo>
                    <a:pt x="3516" y="283"/>
                  </a:lnTo>
                  <a:lnTo>
                    <a:pt x="3406" y="268"/>
                  </a:lnTo>
                  <a:lnTo>
                    <a:pt x="3296" y="283"/>
                  </a:lnTo>
                  <a:lnTo>
                    <a:pt x="3186" y="315"/>
                  </a:lnTo>
                  <a:lnTo>
                    <a:pt x="3108" y="362"/>
                  </a:lnTo>
                  <a:lnTo>
                    <a:pt x="3029" y="425"/>
                  </a:lnTo>
                  <a:lnTo>
                    <a:pt x="2966" y="503"/>
                  </a:lnTo>
                  <a:lnTo>
                    <a:pt x="2919" y="613"/>
                  </a:lnTo>
                  <a:lnTo>
                    <a:pt x="2872" y="723"/>
                  </a:lnTo>
                  <a:lnTo>
                    <a:pt x="2841" y="864"/>
                  </a:lnTo>
                  <a:lnTo>
                    <a:pt x="2794" y="1178"/>
                  </a:lnTo>
                  <a:lnTo>
                    <a:pt x="2762" y="1539"/>
                  </a:lnTo>
                  <a:lnTo>
                    <a:pt x="2762" y="1931"/>
                  </a:lnTo>
                  <a:lnTo>
                    <a:pt x="2762" y="2355"/>
                  </a:lnTo>
                  <a:lnTo>
                    <a:pt x="2794" y="2779"/>
                  </a:lnTo>
                  <a:lnTo>
                    <a:pt x="2872" y="3657"/>
                  </a:lnTo>
                  <a:lnTo>
                    <a:pt x="2951" y="4458"/>
                  </a:lnTo>
                  <a:lnTo>
                    <a:pt x="3013" y="5101"/>
                  </a:lnTo>
                  <a:lnTo>
                    <a:pt x="3029" y="5337"/>
                  </a:lnTo>
                  <a:lnTo>
                    <a:pt x="3029" y="5509"/>
                  </a:lnTo>
                  <a:lnTo>
                    <a:pt x="2684" y="5384"/>
                  </a:lnTo>
                  <a:lnTo>
                    <a:pt x="2166" y="5195"/>
                  </a:lnTo>
                  <a:lnTo>
                    <a:pt x="1570" y="4991"/>
                  </a:lnTo>
                  <a:lnTo>
                    <a:pt x="1256" y="4897"/>
                  </a:lnTo>
                  <a:lnTo>
                    <a:pt x="973" y="4819"/>
                  </a:lnTo>
                  <a:lnTo>
                    <a:pt x="691" y="4772"/>
                  </a:lnTo>
                  <a:lnTo>
                    <a:pt x="440" y="4740"/>
                  </a:lnTo>
                  <a:lnTo>
                    <a:pt x="346" y="4756"/>
                  </a:lnTo>
                  <a:lnTo>
                    <a:pt x="251" y="4772"/>
                  </a:lnTo>
                  <a:lnTo>
                    <a:pt x="157" y="4787"/>
                  </a:lnTo>
                  <a:lnTo>
                    <a:pt x="94" y="4834"/>
                  </a:lnTo>
                  <a:lnTo>
                    <a:pt x="47" y="4882"/>
                  </a:lnTo>
                  <a:lnTo>
                    <a:pt x="16" y="4944"/>
                  </a:lnTo>
                  <a:lnTo>
                    <a:pt x="0" y="5023"/>
                  </a:lnTo>
                  <a:lnTo>
                    <a:pt x="0" y="5117"/>
                  </a:lnTo>
                  <a:lnTo>
                    <a:pt x="16" y="5227"/>
                  </a:lnTo>
                  <a:lnTo>
                    <a:pt x="63" y="5368"/>
                  </a:lnTo>
                  <a:lnTo>
                    <a:pt x="142" y="5509"/>
                  </a:lnTo>
                  <a:lnTo>
                    <a:pt x="236" y="5682"/>
                  </a:lnTo>
                  <a:lnTo>
                    <a:pt x="471" y="6074"/>
                  </a:lnTo>
                  <a:lnTo>
                    <a:pt x="722" y="6514"/>
                  </a:lnTo>
                  <a:lnTo>
                    <a:pt x="1256" y="7471"/>
                  </a:lnTo>
                  <a:lnTo>
                    <a:pt x="1821" y="8475"/>
                  </a:lnTo>
                  <a:lnTo>
                    <a:pt x="2119" y="8978"/>
                  </a:lnTo>
                  <a:lnTo>
                    <a:pt x="2417" y="9464"/>
                  </a:lnTo>
                  <a:lnTo>
                    <a:pt x="2715" y="9935"/>
                  </a:lnTo>
                  <a:lnTo>
                    <a:pt x="3029" y="10374"/>
                  </a:lnTo>
                  <a:lnTo>
                    <a:pt x="3343" y="10782"/>
                  </a:lnTo>
                  <a:lnTo>
                    <a:pt x="3657" y="11128"/>
                  </a:lnTo>
                  <a:lnTo>
                    <a:pt x="3830" y="11285"/>
                  </a:lnTo>
                  <a:lnTo>
                    <a:pt x="3986" y="11426"/>
                  </a:lnTo>
                  <a:lnTo>
                    <a:pt x="4143" y="11551"/>
                  </a:lnTo>
                  <a:lnTo>
                    <a:pt x="4300" y="11661"/>
                  </a:lnTo>
                  <a:lnTo>
                    <a:pt x="4457" y="11740"/>
                  </a:lnTo>
                  <a:lnTo>
                    <a:pt x="4614" y="11818"/>
                  </a:lnTo>
                  <a:lnTo>
                    <a:pt x="4771" y="11865"/>
                  </a:lnTo>
                  <a:lnTo>
                    <a:pt x="4928" y="11881"/>
                  </a:lnTo>
                  <a:lnTo>
                    <a:pt x="5430" y="11881"/>
                  </a:lnTo>
                  <a:lnTo>
                    <a:pt x="5870" y="11959"/>
                  </a:lnTo>
                  <a:lnTo>
                    <a:pt x="6293" y="12022"/>
                  </a:lnTo>
                  <a:lnTo>
                    <a:pt x="6670" y="12038"/>
                  </a:lnTo>
                  <a:lnTo>
                    <a:pt x="7047" y="12038"/>
                  </a:lnTo>
                  <a:lnTo>
                    <a:pt x="7376" y="12022"/>
                  </a:lnTo>
                  <a:lnTo>
                    <a:pt x="7690" y="11975"/>
                  </a:lnTo>
                  <a:lnTo>
                    <a:pt x="7988" y="11912"/>
                  </a:lnTo>
                  <a:lnTo>
                    <a:pt x="8271" y="11834"/>
                  </a:lnTo>
                  <a:lnTo>
                    <a:pt x="8522" y="11724"/>
                  </a:lnTo>
                  <a:lnTo>
                    <a:pt x="8757" y="11598"/>
                  </a:lnTo>
                  <a:lnTo>
                    <a:pt x="8977" y="11473"/>
                  </a:lnTo>
                  <a:lnTo>
                    <a:pt x="9181" y="11316"/>
                  </a:lnTo>
                  <a:lnTo>
                    <a:pt x="9354" y="11143"/>
                  </a:lnTo>
                  <a:lnTo>
                    <a:pt x="9526" y="10971"/>
                  </a:lnTo>
                  <a:lnTo>
                    <a:pt x="9683" y="10782"/>
                  </a:lnTo>
                  <a:lnTo>
                    <a:pt x="9825" y="10578"/>
                  </a:lnTo>
                  <a:lnTo>
                    <a:pt x="9950" y="10374"/>
                  </a:lnTo>
                  <a:lnTo>
                    <a:pt x="10060" y="10155"/>
                  </a:lnTo>
                  <a:lnTo>
                    <a:pt x="10154" y="9919"/>
                  </a:lnTo>
                  <a:lnTo>
                    <a:pt x="10248" y="9700"/>
                  </a:lnTo>
                  <a:lnTo>
                    <a:pt x="10342" y="9448"/>
                  </a:lnTo>
                  <a:lnTo>
                    <a:pt x="10405" y="9213"/>
                  </a:lnTo>
                  <a:lnTo>
                    <a:pt x="10531" y="8727"/>
                  </a:lnTo>
                  <a:lnTo>
                    <a:pt x="10641" y="8240"/>
                  </a:lnTo>
                  <a:lnTo>
                    <a:pt x="10719" y="7769"/>
                  </a:lnTo>
                  <a:lnTo>
                    <a:pt x="10860" y="6875"/>
                  </a:lnTo>
                  <a:lnTo>
                    <a:pt x="11049" y="5619"/>
                  </a:lnTo>
                  <a:lnTo>
                    <a:pt x="11190" y="4552"/>
                  </a:lnTo>
                  <a:lnTo>
                    <a:pt x="11237" y="4081"/>
                  </a:lnTo>
                  <a:lnTo>
                    <a:pt x="11268" y="3657"/>
                  </a:lnTo>
                  <a:lnTo>
                    <a:pt x="11284" y="3281"/>
                  </a:lnTo>
                  <a:lnTo>
                    <a:pt x="11284" y="2951"/>
                  </a:lnTo>
                  <a:lnTo>
                    <a:pt x="11284" y="2653"/>
                  </a:lnTo>
                  <a:lnTo>
                    <a:pt x="11268" y="2402"/>
                  </a:lnTo>
                  <a:lnTo>
                    <a:pt x="11237" y="2198"/>
                  </a:lnTo>
                  <a:lnTo>
                    <a:pt x="11206" y="2025"/>
                  </a:lnTo>
                  <a:lnTo>
                    <a:pt x="11143" y="1884"/>
                  </a:lnTo>
                  <a:lnTo>
                    <a:pt x="11096" y="1790"/>
                  </a:lnTo>
                  <a:lnTo>
                    <a:pt x="11033" y="1727"/>
                  </a:lnTo>
                  <a:lnTo>
                    <a:pt x="10954" y="1696"/>
                  </a:lnTo>
                  <a:lnTo>
                    <a:pt x="10876" y="1711"/>
                  </a:lnTo>
                  <a:lnTo>
                    <a:pt x="10798" y="1759"/>
                  </a:lnTo>
                  <a:lnTo>
                    <a:pt x="10703" y="1837"/>
                  </a:lnTo>
                  <a:lnTo>
                    <a:pt x="10609" y="1947"/>
                  </a:lnTo>
                  <a:lnTo>
                    <a:pt x="10499" y="2088"/>
                  </a:lnTo>
                  <a:lnTo>
                    <a:pt x="10405" y="2245"/>
                  </a:lnTo>
                  <a:lnTo>
                    <a:pt x="10295" y="2449"/>
                  </a:lnTo>
                  <a:lnTo>
                    <a:pt x="10185" y="2684"/>
                  </a:lnTo>
                  <a:lnTo>
                    <a:pt x="9966" y="3218"/>
                  </a:lnTo>
                  <a:lnTo>
                    <a:pt x="9730" y="3861"/>
                  </a:lnTo>
                  <a:lnTo>
                    <a:pt x="9511" y="4599"/>
                  </a:lnTo>
                  <a:lnTo>
                    <a:pt x="9291" y="5431"/>
                  </a:lnTo>
                  <a:lnTo>
                    <a:pt x="9354" y="4897"/>
                  </a:lnTo>
                  <a:lnTo>
                    <a:pt x="9432" y="4207"/>
                  </a:lnTo>
                  <a:lnTo>
                    <a:pt x="9479" y="3391"/>
                  </a:lnTo>
                  <a:lnTo>
                    <a:pt x="9495" y="2983"/>
                  </a:lnTo>
                  <a:lnTo>
                    <a:pt x="9495" y="2559"/>
                  </a:lnTo>
                  <a:lnTo>
                    <a:pt x="9495" y="2151"/>
                  </a:lnTo>
                  <a:lnTo>
                    <a:pt x="9464" y="1774"/>
                  </a:lnTo>
                  <a:lnTo>
                    <a:pt x="9416" y="1413"/>
                  </a:lnTo>
                  <a:lnTo>
                    <a:pt x="9354" y="1099"/>
                  </a:lnTo>
                  <a:lnTo>
                    <a:pt x="9307" y="974"/>
                  </a:lnTo>
                  <a:lnTo>
                    <a:pt x="9260" y="833"/>
                  </a:lnTo>
                  <a:lnTo>
                    <a:pt x="9197" y="723"/>
                  </a:lnTo>
                  <a:lnTo>
                    <a:pt x="9134" y="629"/>
                  </a:lnTo>
                  <a:lnTo>
                    <a:pt x="9071" y="550"/>
                  </a:lnTo>
                  <a:lnTo>
                    <a:pt x="8993" y="487"/>
                  </a:lnTo>
                  <a:lnTo>
                    <a:pt x="8899" y="440"/>
                  </a:lnTo>
                  <a:lnTo>
                    <a:pt x="8804" y="425"/>
                  </a:lnTo>
                  <a:lnTo>
                    <a:pt x="8726" y="440"/>
                  </a:lnTo>
                  <a:lnTo>
                    <a:pt x="8647" y="472"/>
                  </a:lnTo>
                  <a:lnTo>
                    <a:pt x="8569" y="519"/>
                  </a:lnTo>
                  <a:lnTo>
                    <a:pt x="8491" y="582"/>
                  </a:lnTo>
                  <a:lnTo>
                    <a:pt x="8412" y="660"/>
                  </a:lnTo>
                  <a:lnTo>
                    <a:pt x="8349" y="770"/>
                  </a:lnTo>
                  <a:lnTo>
                    <a:pt x="8208" y="1005"/>
                  </a:lnTo>
                  <a:lnTo>
                    <a:pt x="8083" y="1303"/>
                  </a:lnTo>
                  <a:lnTo>
                    <a:pt x="7957" y="1633"/>
                  </a:lnTo>
                  <a:lnTo>
                    <a:pt x="7847" y="1994"/>
                  </a:lnTo>
                  <a:lnTo>
                    <a:pt x="7737" y="2371"/>
                  </a:lnTo>
                  <a:lnTo>
                    <a:pt x="7518" y="3155"/>
                  </a:lnTo>
                  <a:lnTo>
                    <a:pt x="7314" y="3877"/>
                  </a:lnTo>
                  <a:lnTo>
                    <a:pt x="7204" y="4207"/>
                  </a:lnTo>
                  <a:lnTo>
                    <a:pt x="7110" y="4489"/>
                  </a:lnTo>
                  <a:lnTo>
                    <a:pt x="7015" y="4740"/>
                  </a:lnTo>
                  <a:lnTo>
                    <a:pt x="6905" y="4913"/>
                  </a:lnTo>
                  <a:lnTo>
                    <a:pt x="7015" y="4458"/>
                  </a:lnTo>
                  <a:lnTo>
                    <a:pt x="7094" y="4018"/>
                  </a:lnTo>
                  <a:lnTo>
                    <a:pt x="7157" y="3595"/>
                  </a:lnTo>
                  <a:lnTo>
                    <a:pt x="7188" y="3171"/>
                  </a:lnTo>
                  <a:lnTo>
                    <a:pt x="7219" y="2779"/>
                  </a:lnTo>
                  <a:lnTo>
                    <a:pt x="7219" y="2418"/>
                  </a:lnTo>
                  <a:lnTo>
                    <a:pt x="7204" y="2057"/>
                  </a:lnTo>
                  <a:lnTo>
                    <a:pt x="7172" y="1727"/>
                  </a:lnTo>
                  <a:lnTo>
                    <a:pt x="7125" y="1413"/>
                  </a:lnTo>
                  <a:lnTo>
                    <a:pt x="7062" y="1131"/>
                  </a:lnTo>
                  <a:lnTo>
                    <a:pt x="7000" y="880"/>
                  </a:lnTo>
                  <a:lnTo>
                    <a:pt x="6905" y="660"/>
                  </a:lnTo>
                  <a:lnTo>
                    <a:pt x="6811" y="456"/>
                  </a:lnTo>
                  <a:lnTo>
                    <a:pt x="6717" y="299"/>
                  </a:lnTo>
                  <a:lnTo>
                    <a:pt x="6607" y="173"/>
                  </a:lnTo>
                  <a:lnTo>
                    <a:pt x="6482" y="79"/>
                  </a:lnTo>
                  <a:lnTo>
                    <a:pt x="6356" y="32"/>
                  </a:lnTo>
                  <a:lnTo>
                    <a:pt x="6293" y="17"/>
                  </a:lnTo>
                  <a:lnTo>
                    <a:pt x="6231" y="1"/>
                  </a:lnTo>
                  <a:close/>
                </a:path>
              </a:pathLst>
            </a:custGeom>
            <a:solidFill>
              <a:srgbClr val="F7B2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2177;p41">
              <a:extLst>
                <a:ext uri="{FF2B5EF4-FFF2-40B4-BE49-F238E27FC236}">
                  <a16:creationId xmlns:a16="http://schemas.microsoft.com/office/drawing/2014/main" id="{BE1FE946-1BAD-4115-3112-5116EB489771}"/>
                </a:ext>
              </a:extLst>
            </p:cNvPr>
            <p:cNvSpPr/>
            <p:nvPr/>
          </p:nvSpPr>
          <p:spPr>
            <a:xfrm>
              <a:off x="5116441" y="2229876"/>
              <a:ext cx="274709" cy="293065"/>
            </a:xfrm>
            <a:custGeom>
              <a:rect l="l" t="t" r="r" b="b"/>
              <a:pathLst>
                <a:path w="11284" h="12038" fill="none" extrusionOk="0">
                  <a:moveTo>
                    <a:pt x="5430" y="11881"/>
                  </a:moveTo>
                  <a:lnTo>
                    <a:pt x="5430" y="11881"/>
                  </a:lnTo>
                  <a:lnTo>
                    <a:pt x="5870" y="11959"/>
                  </a:lnTo>
                  <a:lnTo>
                    <a:pt x="6293" y="12022"/>
                  </a:lnTo>
                  <a:lnTo>
                    <a:pt x="6670" y="12038"/>
                  </a:lnTo>
                  <a:lnTo>
                    <a:pt x="7047" y="12038"/>
                  </a:lnTo>
                  <a:lnTo>
                    <a:pt x="7376" y="12022"/>
                  </a:lnTo>
                  <a:lnTo>
                    <a:pt x="7690" y="11975"/>
                  </a:lnTo>
                  <a:lnTo>
                    <a:pt x="7988" y="11912"/>
                  </a:lnTo>
                  <a:lnTo>
                    <a:pt x="8271" y="11834"/>
                  </a:lnTo>
                  <a:lnTo>
                    <a:pt x="8522" y="11724"/>
                  </a:lnTo>
                  <a:lnTo>
                    <a:pt x="8757" y="11598"/>
                  </a:lnTo>
                  <a:lnTo>
                    <a:pt x="8977" y="11473"/>
                  </a:lnTo>
                  <a:lnTo>
                    <a:pt x="9181" y="11316"/>
                  </a:lnTo>
                  <a:lnTo>
                    <a:pt x="9354" y="11143"/>
                  </a:lnTo>
                  <a:lnTo>
                    <a:pt x="9526" y="10971"/>
                  </a:lnTo>
                  <a:lnTo>
                    <a:pt x="9683" y="10782"/>
                  </a:lnTo>
                  <a:lnTo>
                    <a:pt x="9825" y="10578"/>
                  </a:lnTo>
                  <a:lnTo>
                    <a:pt x="9950" y="10374"/>
                  </a:lnTo>
                  <a:lnTo>
                    <a:pt x="10060" y="10155"/>
                  </a:lnTo>
                  <a:lnTo>
                    <a:pt x="10154" y="9919"/>
                  </a:lnTo>
                  <a:lnTo>
                    <a:pt x="10248" y="9700"/>
                  </a:lnTo>
                  <a:lnTo>
                    <a:pt x="10342" y="9448"/>
                  </a:lnTo>
                  <a:lnTo>
                    <a:pt x="10405" y="9213"/>
                  </a:lnTo>
                  <a:lnTo>
                    <a:pt x="10531" y="8727"/>
                  </a:lnTo>
                  <a:lnTo>
                    <a:pt x="10641" y="8240"/>
                  </a:lnTo>
                  <a:lnTo>
                    <a:pt x="10719" y="7769"/>
                  </a:lnTo>
                  <a:lnTo>
                    <a:pt x="10860" y="6875"/>
                  </a:lnTo>
                  <a:lnTo>
                    <a:pt x="10860" y="6875"/>
                  </a:lnTo>
                  <a:lnTo>
                    <a:pt x="11049" y="5619"/>
                  </a:lnTo>
                  <a:lnTo>
                    <a:pt x="11190" y="4552"/>
                  </a:lnTo>
                  <a:lnTo>
                    <a:pt x="11237" y="4081"/>
                  </a:lnTo>
                  <a:lnTo>
                    <a:pt x="11268" y="3657"/>
                  </a:lnTo>
                  <a:lnTo>
                    <a:pt x="11284" y="3281"/>
                  </a:lnTo>
                  <a:lnTo>
                    <a:pt x="11284" y="2951"/>
                  </a:lnTo>
                  <a:lnTo>
                    <a:pt x="11284" y="2653"/>
                  </a:lnTo>
                  <a:lnTo>
                    <a:pt x="11268" y="2402"/>
                  </a:lnTo>
                  <a:lnTo>
                    <a:pt x="11237" y="2198"/>
                  </a:lnTo>
                  <a:lnTo>
                    <a:pt x="11206" y="2025"/>
                  </a:lnTo>
                  <a:lnTo>
                    <a:pt x="11143" y="1884"/>
                  </a:lnTo>
                  <a:lnTo>
                    <a:pt x="11096" y="1790"/>
                  </a:lnTo>
                  <a:lnTo>
                    <a:pt x="11033" y="1727"/>
                  </a:lnTo>
                  <a:lnTo>
                    <a:pt x="10954" y="1696"/>
                  </a:lnTo>
                  <a:lnTo>
                    <a:pt x="10876" y="1711"/>
                  </a:lnTo>
                  <a:lnTo>
                    <a:pt x="10798" y="1759"/>
                  </a:lnTo>
                  <a:lnTo>
                    <a:pt x="10703" y="1837"/>
                  </a:lnTo>
                  <a:lnTo>
                    <a:pt x="10609" y="1947"/>
                  </a:lnTo>
                  <a:lnTo>
                    <a:pt x="10499" y="2088"/>
                  </a:lnTo>
                  <a:lnTo>
                    <a:pt x="10405" y="2245"/>
                  </a:lnTo>
                  <a:lnTo>
                    <a:pt x="10295" y="2449"/>
                  </a:lnTo>
                  <a:lnTo>
                    <a:pt x="10185" y="2684"/>
                  </a:lnTo>
                  <a:lnTo>
                    <a:pt x="9966" y="3218"/>
                  </a:lnTo>
                  <a:lnTo>
                    <a:pt x="9730" y="3861"/>
                  </a:lnTo>
                  <a:lnTo>
                    <a:pt x="9511" y="4599"/>
                  </a:lnTo>
                  <a:lnTo>
                    <a:pt x="9291" y="5431"/>
                  </a:lnTo>
                  <a:lnTo>
                    <a:pt x="9291" y="5431"/>
                  </a:lnTo>
                  <a:lnTo>
                    <a:pt x="9354" y="4897"/>
                  </a:lnTo>
                  <a:lnTo>
                    <a:pt x="9432" y="4207"/>
                  </a:lnTo>
                  <a:lnTo>
                    <a:pt x="9479" y="3391"/>
                  </a:lnTo>
                  <a:lnTo>
                    <a:pt x="9495" y="2983"/>
                  </a:lnTo>
                  <a:lnTo>
                    <a:pt x="9495" y="2559"/>
                  </a:lnTo>
                  <a:lnTo>
                    <a:pt x="9495" y="2151"/>
                  </a:lnTo>
                  <a:lnTo>
                    <a:pt x="9464" y="1774"/>
                  </a:lnTo>
                  <a:lnTo>
                    <a:pt x="9416" y="1413"/>
                  </a:lnTo>
                  <a:lnTo>
                    <a:pt x="9354" y="1099"/>
                  </a:lnTo>
                  <a:lnTo>
                    <a:pt x="9307" y="974"/>
                  </a:lnTo>
                  <a:lnTo>
                    <a:pt x="9260" y="833"/>
                  </a:lnTo>
                  <a:lnTo>
                    <a:pt x="9197" y="723"/>
                  </a:lnTo>
                  <a:lnTo>
                    <a:pt x="9134" y="629"/>
                  </a:lnTo>
                  <a:lnTo>
                    <a:pt x="9071" y="550"/>
                  </a:lnTo>
                  <a:lnTo>
                    <a:pt x="8993" y="487"/>
                  </a:lnTo>
                  <a:lnTo>
                    <a:pt x="8899" y="440"/>
                  </a:lnTo>
                  <a:lnTo>
                    <a:pt x="8804" y="425"/>
                  </a:lnTo>
                  <a:lnTo>
                    <a:pt x="8804" y="425"/>
                  </a:lnTo>
                  <a:lnTo>
                    <a:pt x="8726" y="440"/>
                  </a:lnTo>
                  <a:lnTo>
                    <a:pt x="8647" y="472"/>
                  </a:lnTo>
                  <a:lnTo>
                    <a:pt x="8569" y="519"/>
                  </a:lnTo>
                  <a:lnTo>
                    <a:pt x="8491" y="582"/>
                  </a:lnTo>
                  <a:lnTo>
                    <a:pt x="8412" y="660"/>
                  </a:lnTo>
                  <a:lnTo>
                    <a:pt x="8349" y="770"/>
                  </a:lnTo>
                  <a:lnTo>
                    <a:pt x="8208" y="1005"/>
                  </a:lnTo>
                  <a:lnTo>
                    <a:pt x="8083" y="1303"/>
                  </a:lnTo>
                  <a:lnTo>
                    <a:pt x="7957" y="1633"/>
                  </a:lnTo>
                  <a:lnTo>
                    <a:pt x="7847" y="1994"/>
                  </a:lnTo>
                  <a:lnTo>
                    <a:pt x="7737" y="2371"/>
                  </a:lnTo>
                  <a:lnTo>
                    <a:pt x="7518" y="3155"/>
                  </a:lnTo>
                  <a:lnTo>
                    <a:pt x="7314" y="3877"/>
                  </a:lnTo>
                  <a:lnTo>
                    <a:pt x="7204" y="4207"/>
                  </a:lnTo>
                  <a:lnTo>
                    <a:pt x="7110" y="4489"/>
                  </a:lnTo>
                  <a:lnTo>
                    <a:pt x="7015" y="4740"/>
                  </a:lnTo>
                  <a:lnTo>
                    <a:pt x="6905" y="4913"/>
                  </a:lnTo>
                  <a:lnTo>
                    <a:pt x="6905" y="4913"/>
                  </a:lnTo>
                  <a:lnTo>
                    <a:pt x="7015" y="4458"/>
                  </a:lnTo>
                  <a:lnTo>
                    <a:pt x="7094" y="4018"/>
                  </a:lnTo>
                  <a:lnTo>
                    <a:pt x="7157" y="3595"/>
                  </a:lnTo>
                  <a:lnTo>
                    <a:pt x="7188" y="3171"/>
                  </a:lnTo>
                  <a:lnTo>
                    <a:pt x="7219" y="2779"/>
                  </a:lnTo>
                  <a:lnTo>
                    <a:pt x="7219" y="2418"/>
                  </a:lnTo>
                  <a:lnTo>
                    <a:pt x="7204" y="2057"/>
                  </a:lnTo>
                  <a:lnTo>
                    <a:pt x="7172" y="1727"/>
                  </a:lnTo>
                  <a:lnTo>
                    <a:pt x="7125" y="1413"/>
                  </a:lnTo>
                  <a:lnTo>
                    <a:pt x="7062" y="1131"/>
                  </a:lnTo>
                  <a:lnTo>
                    <a:pt x="7000" y="880"/>
                  </a:lnTo>
                  <a:lnTo>
                    <a:pt x="6905" y="660"/>
                  </a:lnTo>
                  <a:lnTo>
                    <a:pt x="6811" y="456"/>
                  </a:lnTo>
                  <a:lnTo>
                    <a:pt x="6717" y="299"/>
                  </a:lnTo>
                  <a:lnTo>
                    <a:pt x="6607" y="173"/>
                  </a:lnTo>
                  <a:lnTo>
                    <a:pt x="6482" y="79"/>
                  </a:lnTo>
                  <a:lnTo>
                    <a:pt x="6356" y="32"/>
                  </a:lnTo>
                  <a:lnTo>
                    <a:pt x="6293" y="17"/>
                  </a:lnTo>
                  <a:lnTo>
                    <a:pt x="6231" y="1"/>
                  </a:lnTo>
                  <a:lnTo>
                    <a:pt x="6168" y="17"/>
                  </a:lnTo>
                  <a:lnTo>
                    <a:pt x="6105" y="32"/>
                  </a:lnTo>
                  <a:lnTo>
                    <a:pt x="6042" y="64"/>
                  </a:lnTo>
                  <a:lnTo>
                    <a:pt x="5980" y="95"/>
                  </a:lnTo>
                  <a:lnTo>
                    <a:pt x="5838" y="205"/>
                  </a:lnTo>
                  <a:lnTo>
                    <a:pt x="5713" y="362"/>
                  </a:lnTo>
                  <a:lnTo>
                    <a:pt x="5587" y="566"/>
                  </a:lnTo>
                  <a:lnTo>
                    <a:pt x="5446" y="801"/>
                  </a:lnTo>
                  <a:lnTo>
                    <a:pt x="5336" y="1115"/>
                  </a:lnTo>
                  <a:lnTo>
                    <a:pt x="5211" y="1460"/>
                  </a:lnTo>
                  <a:lnTo>
                    <a:pt x="5101" y="1868"/>
                  </a:lnTo>
                  <a:lnTo>
                    <a:pt x="4991" y="2324"/>
                  </a:lnTo>
                  <a:lnTo>
                    <a:pt x="4897" y="2841"/>
                  </a:lnTo>
                  <a:lnTo>
                    <a:pt x="4818" y="3406"/>
                  </a:lnTo>
                  <a:lnTo>
                    <a:pt x="4740" y="4050"/>
                  </a:lnTo>
                  <a:lnTo>
                    <a:pt x="4677" y="4740"/>
                  </a:lnTo>
                  <a:lnTo>
                    <a:pt x="4677" y="4740"/>
                  </a:lnTo>
                  <a:lnTo>
                    <a:pt x="4724" y="4536"/>
                  </a:lnTo>
                  <a:lnTo>
                    <a:pt x="4740" y="4254"/>
                  </a:lnTo>
                  <a:lnTo>
                    <a:pt x="4740" y="3940"/>
                  </a:lnTo>
                  <a:lnTo>
                    <a:pt x="4740" y="3579"/>
                  </a:lnTo>
                  <a:lnTo>
                    <a:pt x="4708" y="3202"/>
                  </a:lnTo>
                  <a:lnTo>
                    <a:pt x="4646" y="2794"/>
                  </a:lnTo>
                  <a:lnTo>
                    <a:pt x="4583" y="2386"/>
                  </a:lnTo>
                  <a:lnTo>
                    <a:pt x="4504" y="1994"/>
                  </a:lnTo>
                  <a:lnTo>
                    <a:pt x="4395" y="1602"/>
                  </a:lnTo>
                  <a:lnTo>
                    <a:pt x="4269" y="1256"/>
                  </a:lnTo>
                  <a:lnTo>
                    <a:pt x="4143" y="942"/>
                  </a:lnTo>
                  <a:lnTo>
                    <a:pt x="4065" y="801"/>
                  </a:lnTo>
                  <a:lnTo>
                    <a:pt x="3986" y="676"/>
                  </a:lnTo>
                  <a:lnTo>
                    <a:pt x="3892" y="550"/>
                  </a:lnTo>
                  <a:lnTo>
                    <a:pt x="3814" y="456"/>
                  </a:lnTo>
                  <a:lnTo>
                    <a:pt x="3720" y="377"/>
                  </a:lnTo>
                  <a:lnTo>
                    <a:pt x="3610" y="330"/>
                  </a:lnTo>
                  <a:lnTo>
                    <a:pt x="3516" y="283"/>
                  </a:lnTo>
                  <a:lnTo>
                    <a:pt x="3406" y="268"/>
                  </a:lnTo>
                  <a:lnTo>
                    <a:pt x="3296" y="283"/>
                  </a:lnTo>
                  <a:lnTo>
                    <a:pt x="3186" y="315"/>
                  </a:lnTo>
                  <a:lnTo>
                    <a:pt x="3186" y="315"/>
                  </a:lnTo>
                  <a:lnTo>
                    <a:pt x="3108" y="362"/>
                  </a:lnTo>
                  <a:lnTo>
                    <a:pt x="3029" y="425"/>
                  </a:lnTo>
                  <a:lnTo>
                    <a:pt x="2966" y="503"/>
                  </a:lnTo>
                  <a:lnTo>
                    <a:pt x="2919" y="613"/>
                  </a:lnTo>
                  <a:lnTo>
                    <a:pt x="2872" y="723"/>
                  </a:lnTo>
                  <a:lnTo>
                    <a:pt x="2841" y="864"/>
                  </a:lnTo>
                  <a:lnTo>
                    <a:pt x="2794" y="1178"/>
                  </a:lnTo>
                  <a:lnTo>
                    <a:pt x="2762" y="1539"/>
                  </a:lnTo>
                  <a:lnTo>
                    <a:pt x="2762" y="1931"/>
                  </a:lnTo>
                  <a:lnTo>
                    <a:pt x="2762" y="2355"/>
                  </a:lnTo>
                  <a:lnTo>
                    <a:pt x="2794" y="2779"/>
                  </a:lnTo>
                  <a:lnTo>
                    <a:pt x="2872" y="3657"/>
                  </a:lnTo>
                  <a:lnTo>
                    <a:pt x="2951" y="4458"/>
                  </a:lnTo>
                  <a:lnTo>
                    <a:pt x="3013" y="5101"/>
                  </a:lnTo>
                  <a:lnTo>
                    <a:pt x="3029" y="5337"/>
                  </a:lnTo>
                  <a:lnTo>
                    <a:pt x="3029" y="5509"/>
                  </a:lnTo>
                  <a:lnTo>
                    <a:pt x="3029" y="5509"/>
                  </a:lnTo>
                  <a:lnTo>
                    <a:pt x="2684" y="5384"/>
                  </a:lnTo>
                  <a:lnTo>
                    <a:pt x="2166" y="5195"/>
                  </a:lnTo>
                  <a:lnTo>
                    <a:pt x="1570" y="4991"/>
                  </a:lnTo>
                  <a:lnTo>
                    <a:pt x="1256" y="4897"/>
                  </a:lnTo>
                  <a:lnTo>
                    <a:pt x="973" y="4819"/>
                  </a:lnTo>
                  <a:lnTo>
                    <a:pt x="691" y="4772"/>
                  </a:lnTo>
                  <a:lnTo>
                    <a:pt x="440" y="4740"/>
                  </a:lnTo>
                  <a:lnTo>
                    <a:pt x="346" y="4756"/>
                  </a:lnTo>
                  <a:lnTo>
                    <a:pt x="251" y="4772"/>
                  </a:lnTo>
                  <a:lnTo>
                    <a:pt x="157" y="4787"/>
                  </a:lnTo>
                  <a:lnTo>
                    <a:pt x="94" y="4834"/>
                  </a:lnTo>
                  <a:lnTo>
                    <a:pt x="47" y="4882"/>
                  </a:lnTo>
                  <a:lnTo>
                    <a:pt x="16" y="4944"/>
                  </a:lnTo>
                  <a:lnTo>
                    <a:pt x="0" y="5023"/>
                  </a:lnTo>
                  <a:lnTo>
                    <a:pt x="0" y="5117"/>
                  </a:lnTo>
                  <a:lnTo>
                    <a:pt x="16" y="5227"/>
                  </a:lnTo>
                  <a:lnTo>
                    <a:pt x="63" y="5368"/>
                  </a:lnTo>
                  <a:lnTo>
                    <a:pt x="142" y="5509"/>
                  </a:lnTo>
                  <a:lnTo>
                    <a:pt x="236" y="5682"/>
                  </a:lnTo>
                  <a:lnTo>
                    <a:pt x="236" y="5682"/>
                  </a:lnTo>
                  <a:lnTo>
                    <a:pt x="471" y="6074"/>
                  </a:lnTo>
                  <a:lnTo>
                    <a:pt x="722" y="6514"/>
                  </a:lnTo>
                  <a:lnTo>
                    <a:pt x="1256" y="7471"/>
                  </a:lnTo>
                  <a:lnTo>
                    <a:pt x="1821" y="8475"/>
                  </a:lnTo>
                  <a:lnTo>
                    <a:pt x="2119" y="8978"/>
                  </a:lnTo>
                  <a:lnTo>
                    <a:pt x="2417" y="9464"/>
                  </a:lnTo>
                  <a:lnTo>
                    <a:pt x="2715" y="9935"/>
                  </a:lnTo>
                  <a:lnTo>
                    <a:pt x="3029" y="10374"/>
                  </a:lnTo>
                  <a:lnTo>
                    <a:pt x="3343" y="10782"/>
                  </a:lnTo>
                  <a:lnTo>
                    <a:pt x="3657" y="11128"/>
                  </a:lnTo>
                  <a:lnTo>
                    <a:pt x="3830" y="11285"/>
                  </a:lnTo>
                  <a:lnTo>
                    <a:pt x="3986" y="11426"/>
                  </a:lnTo>
                  <a:lnTo>
                    <a:pt x="4143" y="11551"/>
                  </a:lnTo>
                  <a:lnTo>
                    <a:pt x="4300" y="11661"/>
                  </a:lnTo>
                  <a:lnTo>
                    <a:pt x="4457" y="11740"/>
                  </a:lnTo>
                  <a:lnTo>
                    <a:pt x="4614" y="11818"/>
                  </a:lnTo>
                  <a:lnTo>
                    <a:pt x="4771" y="11865"/>
                  </a:lnTo>
                  <a:lnTo>
                    <a:pt x="4928" y="1188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2178;p41">
              <a:extLst>
                <a:ext uri="{FF2B5EF4-FFF2-40B4-BE49-F238E27FC236}">
                  <a16:creationId xmlns:a16="http://schemas.microsoft.com/office/drawing/2014/main" id="{C58268FC-1C6D-41FB-881C-BA1AA9B36C6F}"/>
                </a:ext>
              </a:extLst>
            </p:cNvPr>
            <p:cNvSpPr/>
            <p:nvPr/>
          </p:nvSpPr>
          <p:spPr>
            <a:xfrm>
              <a:off x="4213625" y="3764273"/>
              <a:ext cx="160482" cy="795083"/>
            </a:xfrm>
            <a:custGeom>
              <a:rect l="l" t="t" r="r" b="b"/>
              <a:pathLst>
                <a:path w="6592" h="32659" extrusionOk="0">
                  <a:moveTo>
                    <a:pt x="3170" y="0"/>
                  </a:moveTo>
                  <a:lnTo>
                    <a:pt x="2872" y="32"/>
                  </a:lnTo>
                  <a:lnTo>
                    <a:pt x="2574" y="79"/>
                  </a:lnTo>
                  <a:lnTo>
                    <a:pt x="2276" y="142"/>
                  </a:lnTo>
                  <a:lnTo>
                    <a:pt x="1993" y="236"/>
                  </a:lnTo>
                  <a:lnTo>
                    <a:pt x="1711" y="361"/>
                  </a:lnTo>
                  <a:lnTo>
                    <a:pt x="1460" y="503"/>
                  </a:lnTo>
                  <a:lnTo>
                    <a:pt x="1224" y="691"/>
                  </a:lnTo>
                  <a:lnTo>
                    <a:pt x="1099" y="785"/>
                  </a:lnTo>
                  <a:lnTo>
                    <a:pt x="1005" y="895"/>
                  </a:lnTo>
                  <a:lnTo>
                    <a:pt x="816" y="1115"/>
                  </a:lnTo>
                  <a:lnTo>
                    <a:pt x="628" y="1366"/>
                  </a:lnTo>
                  <a:lnTo>
                    <a:pt x="471" y="1617"/>
                  </a:lnTo>
                  <a:lnTo>
                    <a:pt x="330" y="1899"/>
                  </a:lnTo>
                  <a:lnTo>
                    <a:pt x="204" y="2182"/>
                  </a:lnTo>
                  <a:lnTo>
                    <a:pt x="173" y="2323"/>
                  </a:lnTo>
                  <a:lnTo>
                    <a:pt x="126" y="2464"/>
                  </a:lnTo>
                  <a:lnTo>
                    <a:pt x="110" y="2621"/>
                  </a:lnTo>
                  <a:lnTo>
                    <a:pt x="94" y="2763"/>
                  </a:lnTo>
                  <a:lnTo>
                    <a:pt x="94" y="2919"/>
                  </a:lnTo>
                  <a:lnTo>
                    <a:pt x="94" y="3061"/>
                  </a:lnTo>
                  <a:lnTo>
                    <a:pt x="220" y="4348"/>
                  </a:lnTo>
                  <a:lnTo>
                    <a:pt x="314" y="5634"/>
                  </a:lnTo>
                  <a:lnTo>
                    <a:pt x="393" y="6921"/>
                  </a:lnTo>
                  <a:lnTo>
                    <a:pt x="424" y="8208"/>
                  </a:lnTo>
                  <a:lnTo>
                    <a:pt x="440" y="9495"/>
                  </a:lnTo>
                  <a:lnTo>
                    <a:pt x="440" y="10782"/>
                  </a:lnTo>
                  <a:lnTo>
                    <a:pt x="424" y="12069"/>
                  </a:lnTo>
                  <a:lnTo>
                    <a:pt x="393" y="13356"/>
                  </a:lnTo>
                  <a:lnTo>
                    <a:pt x="298" y="15945"/>
                  </a:lnTo>
                  <a:lnTo>
                    <a:pt x="188" y="18519"/>
                  </a:lnTo>
                  <a:lnTo>
                    <a:pt x="79" y="21093"/>
                  </a:lnTo>
                  <a:lnTo>
                    <a:pt x="47" y="22380"/>
                  </a:lnTo>
                  <a:lnTo>
                    <a:pt x="16" y="23666"/>
                  </a:lnTo>
                  <a:lnTo>
                    <a:pt x="0" y="25157"/>
                  </a:lnTo>
                  <a:lnTo>
                    <a:pt x="0" y="26633"/>
                  </a:lnTo>
                  <a:lnTo>
                    <a:pt x="32" y="28123"/>
                  </a:lnTo>
                  <a:lnTo>
                    <a:pt x="94" y="29599"/>
                  </a:lnTo>
                  <a:lnTo>
                    <a:pt x="126" y="29897"/>
                  </a:lnTo>
                  <a:lnTo>
                    <a:pt x="173" y="30195"/>
                  </a:lnTo>
                  <a:lnTo>
                    <a:pt x="251" y="30477"/>
                  </a:lnTo>
                  <a:lnTo>
                    <a:pt x="345" y="30760"/>
                  </a:lnTo>
                  <a:lnTo>
                    <a:pt x="471" y="31027"/>
                  </a:lnTo>
                  <a:lnTo>
                    <a:pt x="612" y="31294"/>
                  </a:lnTo>
                  <a:lnTo>
                    <a:pt x="801" y="31529"/>
                  </a:lnTo>
                  <a:lnTo>
                    <a:pt x="1005" y="31764"/>
                  </a:lnTo>
                  <a:lnTo>
                    <a:pt x="1209" y="31953"/>
                  </a:lnTo>
                  <a:lnTo>
                    <a:pt x="1460" y="32125"/>
                  </a:lnTo>
                  <a:lnTo>
                    <a:pt x="1711" y="32282"/>
                  </a:lnTo>
                  <a:lnTo>
                    <a:pt x="1993" y="32423"/>
                  </a:lnTo>
                  <a:lnTo>
                    <a:pt x="2276" y="32533"/>
                  </a:lnTo>
                  <a:lnTo>
                    <a:pt x="2574" y="32612"/>
                  </a:lnTo>
                  <a:lnTo>
                    <a:pt x="2872" y="32659"/>
                  </a:lnTo>
                  <a:lnTo>
                    <a:pt x="3170" y="32659"/>
                  </a:lnTo>
                  <a:lnTo>
                    <a:pt x="3468" y="32627"/>
                  </a:lnTo>
                  <a:lnTo>
                    <a:pt x="3751" y="32580"/>
                  </a:lnTo>
                  <a:lnTo>
                    <a:pt x="4049" y="32518"/>
                  </a:lnTo>
                  <a:lnTo>
                    <a:pt x="4332" y="32423"/>
                  </a:lnTo>
                  <a:lnTo>
                    <a:pt x="4614" y="32298"/>
                  </a:lnTo>
                  <a:lnTo>
                    <a:pt x="4865" y="32157"/>
                  </a:lnTo>
                  <a:lnTo>
                    <a:pt x="5116" y="31968"/>
                  </a:lnTo>
                  <a:lnTo>
                    <a:pt x="5226" y="31874"/>
                  </a:lnTo>
                  <a:lnTo>
                    <a:pt x="5336" y="31764"/>
                  </a:lnTo>
                  <a:lnTo>
                    <a:pt x="5524" y="31529"/>
                  </a:lnTo>
                  <a:lnTo>
                    <a:pt x="5697" y="31294"/>
                  </a:lnTo>
                  <a:lnTo>
                    <a:pt x="5854" y="31042"/>
                  </a:lnTo>
                  <a:lnTo>
                    <a:pt x="5995" y="30760"/>
                  </a:lnTo>
                  <a:lnTo>
                    <a:pt x="6105" y="30493"/>
                  </a:lnTo>
                  <a:lnTo>
                    <a:pt x="6183" y="30195"/>
                  </a:lnTo>
                  <a:lnTo>
                    <a:pt x="6199" y="30054"/>
                  </a:lnTo>
                  <a:lnTo>
                    <a:pt x="6215" y="29897"/>
                  </a:lnTo>
                  <a:lnTo>
                    <a:pt x="6231" y="29756"/>
                  </a:lnTo>
                  <a:lnTo>
                    <a:pt x="6231" y="29599"/>
                  </a:lnTo>
                  <a:lnTo>
                    <a:pt x="6168" y="28312"/>
                  </a:lnTo>
                  <a:lnTo>
                    <a:pt x="6136" y="27025"/>
                  </a:lnTo>
                  <a:lnTo>
                    <a:pt x="6121" y="25738"/>
                  </a:lnTo>
                  <a:lnTo>
                    <a:pt x="6136" y="24451"/>
                  </a:lnTo>
                  <a:lnTo>
                    <a:pt x="6152" y="23149"/>
                  </a:lnTo>
                  <a:lnTo>
                    <a:pt x="6199" y="21862"/>
                  </a:lnTo>
                  <a:lnTo>
                    <a:pt x="6293" y="19288"/>
                  </a:lnTo>
                  <a:lnTo>
                    <a:pt x="6403" y="16714"/>
                  </a:lnTo>
                  <a:lnTo>
                    <a:pt x="6513" y="14140"/>
                  </a:lnTo>
                  <a:lnTo>
                    <a:pt x="6544" y="12854"/>
                  </a:lnTo>
                  <a:lnTo>
                    <a:pt x="6576" y="11567"/>
                  </a:lnTo>
                  <a:lnTo>
                    <a:pt x="6592" y="10280"/>
                  </a:lnTo>
                  <a:lnTo>
                    <a:pt x="6576" y="8993"/>
                  </a:lnTo>
                  <a:lnTo>
                    <a:pt x="6544" y="7502"/>
                  </a:lnTo>
                  <a:lnTo>
                    <a:pt x="6466" y="6027"/>
                  </a:lnTo>
                  <a:lnTo>
                    <a:pt x="6372" y="4536"/>
                  </a:lnTo>
                  <a:lnTo>
                    <a:pt x="6309" y="3798"/>
                  </a:lnTo>
                  <a:lnTo>
                    <a:pt x="6231" y="3061"/>
                  </a:lnTo>
                  <a:lnTo>
                    <a:pt x="6231" y="2904"/>
                  </a:lnTo>
                  <a:lnTo>
                    <a:pt x="6215" y="2747"/>
                  </a:lnTo>
                  <a:lnTo>
                    <a:pt x="6199" y="2606"/>
                  </a:lnTo>
                  <a:lnTo>
                    <a:pt x="6168" y="2449"/>
                  </a:lnTo>
                  <a:lnTo>
                    <a:pt x="6136" y="2307"/>
                  </a:lnTo>
                  <a:lnTo>
                    <a:pt x="6089" y="2166"/>
                  </a:lnTo>
                  <a:lnTo>
                    <a:pt x="6027" y="2025"/>
                  </a:lnTo>
                  <a:lnTo>
                    <a:pt x="5964" y="1884"/>
                  </a:lnTo>
                  <a:lnTo>
                    <a:pt x="5854" y="1601"/>
                  </a:lnTo>
                  <a:lnTo>
                    <a:pt x="5791" y="1476"/>
                  </a:lnTo>
                  <a:lnTo>
                    <a:pt x="5713" y="1350"/>
                  </a:lnTo>
                  <a:lnTo>
                    <a:pt x="5634" y="1225"/>
                  </a:lnTo>
                  <a:lnTo>
                    <a:pt x="5540" y="1115"/>
                  </a:lnTo>
                  <a:lnTo>
                    <a:pt x="5336" y="895"/>
                  </a:lnTo>
                  <a:lnTo>
                    <a:pt x="5116" y="707"/>
                  </a:lnTo>
                  <a:lnTo>
                    <a:pt x="4881" y="534"/>
                  </a:lnTo>
                  <a:lnTo>
                    <a:pt x="4614" y="377"/>
                  </a:lnTo>
                  <a:lnTo>
                    <a:pt x="4332" y="236"/>
                  </a:lnTo>
                  <a:lnTo>
                    <a:pt x="4049" y="126"/>
                  </a:lnTo>
                  <a:lnTo>
                    <a:pt x="3751" y="48"/>
                  </a:lnTo>
                  <a:lnTo>
                    <a:pt x="3453" y="16"/>
                  </a:lnTo>
                  <a:lnTo>
                    <a:pt x="3312" y="0"/>
                  </a:lnTo>
                  <a:close/>
                </a:path>
              </a:pathLst>
            </a:custGeom>
            <a:solidFill>
              <a:srgbClr val="F8B3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2179;p41">
              <a:extLst>
                <a:ext uri="{FF2B5EF4-FFF2-40B4-BE49-F238E27FC236}">
                  <a16:creationId xmlns:a16="http://schemas.microsoft.com/office/drawing/2014/main" id="{2D0FDCF3-5AE2-6D36-03F6-280B9711C9AD}"/>
                </a:ext>
              </a:extLst>
            </p:cNvPr>
            <p:cNvSpPr/>
            <p:nvPr/>
          </p:nvSpPr>
          <p:spPr>
            <a:xfrm>
              <a:off x="4574664" y="3751662"/>
              <a:ext cx="186483" cy="844771"/>
            </a:xfrm>
            <a:custGeom>
              <a:rect l="l" t="t" r="r" b="b"/>
              <a:pathLst>
                <a:path w="7659" h="34700" extrusionOk="0">
                  <a:moveTo>
                    <a:pt x="3218" y="1"/>
                  </a:moveTo>
                  <a:lnTo>
                    <a:pt x="3061" y="16"/>
                  </a:lnTo>
                  <a:lnTo>
                    <a:pt x="2763" y="32"/>
                  </a:lnTo>
                  <a:lnTo>
                    <a:pt x="2480" y="79"/>
                  </a:lnTo>
                  <a:lnTo>
                    <a:pt x="2182" y="157"/>
                  </a:lnTo>
                  <a:lnTo>
                    <a:pt x="1900" y="252"/>
                  </a:lnTo>
                  <a:lnTo>
                    <a:pt x="1617" y="362"/>
                  </a:lnTo>
                  <a:lnTo>
                    <a:pt x="1366" y="518"/>
                  </a:lnTo>
                  <a:lnTo>
                    <a:pt x="1115" y="691"/>
                  </a:lnTo>
                  <a:lnTo>
                    <a:pt x="1005" y="801"/>
                  </a:lnTo>
                  <a:lnTo>
                    <a:pt x="911" y="911"/>
                  </a:lnTo>
                  <a:lnTo>
                    <a:pt x="707" y="1130"/>
                  </a:lnTo>
                  <a:lnTo>
                    <a:pt x="534" y="1366"/>
                  </a:lnTo>
                  <a:lnTo>
                    <a:pt x="377" y="1633"/>
                  </a:lnTo>
                  <a:lnTo>
                    <a:pt x="236" y="1899"/>
                  </a:lnTo>
                  <a:lnTo>
                    <a:pt x="111" y="2182"/>
                  </a:lnTo>
                  <a:lnTo>
                    <a:pt x="79" y="2323"/>
                  </a:lnTo>
                  <a:lnTo>
                    <a:pt x="32" y="2480"/>
                  </a:lnTo>
                  <a:lnTo>
                    <a:pt x="16" y="2621"/>
                  </a:lnTo>
                  <a:lnTo>
                    <a:pt x="1" y="2778"/>
                  </a:lnTo>
                  <a:lnTo>
                    <a:pt x="1" y="2920"/>
                  </a:lnTo>
                  <a:lnTo>
                    <a:pt x="1" y="3077"/>
                  </a:lnTo>
                  <a:lnTo>
                    <a:pt x="142" y="4473"/>
                  </a:lnTo>
                  <a:lnTo>
                    <a:pt x="252" y="5886"/>
                  </a:lnTo>
                  <a:lnTo>
                    <a:pt x="330" y="7282"/>
                  </a:lnTo>
                  <a:lnTo>
                    <a:pt x="393" y="8695"/>
                  </a:lnTo>
                  <a:lnTo>
                    <a:pt x="440" y="10107"/>
                  </a:lnTo>
                  <a:lnTo>
                    <a:pt x="487" y="11504"/>
                  </a:lnTo>
                  <a:lnTo>
                    <a:pt x="534" y="14329"/>
                  </a:lnTo>
                  <a:lnTo>
                    <a:pt x="566" y="17154"/>
                  </a:lnTo>
                  <a:lnTo>
                    <a:pt x="613" y="19963"/>
                  </a:lnTo>
                  <a:lnTo>
                    <a:pt x="660" y="21375"/>
                  </a:lnTo>
                  <a:lnTo>
                    <a:pt x="707" y="22788"/>
                  </a:lnTo>
                  <a:lnTo>
                    <a:pt x="770" y="24184"/>
                  </a:lnTo>
                  <a:lnTo>
                    <a:pt x="848" y="25597"/>
                  </a:lnTo>
                  <a:lnTo>
                    <a:pt x="911" y="26460"/>
                  </a:lnTo>
                  <a:lnTo>
                    <a:pt x="989" y="27323"/>
                  </a:lnTo>
                  <a:lnTo>
                    <a:pt x="1068" y="28186"/>
                  </a:lnTo>
                  <a:lnTo>
                    <a:pt x="1162" y="29034"/>
                  </a:lnTo>
                  <a:lnTo>
                    <a:pt x="1272" y="29897"/>
                  </a:lnTo>
                  <a:lnTo>
                    <a:pt x="1382" y="30760"/>
                  </a:lnTo>
                  <a:lnTo>
                    <a:pt x="1507" y="31608"/>
                  </a:lnTo>
                  <a:lnTo>
                    <a:pt x="1649" y="32455"/>
                  </a:lnTo>
                  <a:lnTo>
                    <a:pt x="1680" y="32596"/>
                  </a:lnTo>
                  <a:lnTo>
                    <a:pt x="1711" y="32722"/>
                  </a:lnTo>
                  <a:lnTo>
                    <a:pt x="1774" y="32863"/>
                  </a:lnTo>
                  <a:lnTo>
                    <a:pt x="1837" y="33004"/>
                  </a:lnTo>
                  <a:lnTo>
                    <a:pt x="1978" y="33255"/>
                  </a:lnTo>
                  <a:lnTo>
                    <a:pt x="2166" y="33506"/>
                  </a:lnTo>
                  <a:lnTo>
                    <a:pt x="2370" y="33742"/>
                  </a:lnTo>
                  <a:lnTo>
                    <a:pt x="2590" y="33962"/>
                  </a:lnTo>
                  <a:lnTo>
                    <a:pt x="2826" y="34134"/>
                  </a:lnTo>
                  <a:lnTo>
                    <a:pt x="3045" y="34291"/>
                  </a:lnTo>
                  <a:lnTo>
                    <a:pt x="3312" y="34417"/>
                  </a:lnTo>
                  <a:lnTo>
                    <a:pt x="3595" y="34527"/>
                  </a:lnTo>
                  <a:lnTo>
                    <a:pt x="3893" y="34621"/>
                  </a:lnTo>
                  <a:lnTo>
                    <a:pt x="4207" y="34683"/>
                  </a:lnTo>
                  <a:lnTo>
                    <a:pt x="4520" y="34699"/>
                  </a:lnTo>
                  <a:lnTo>
                    <a:pt x="4819" y="34699"/>
                  </a:lnTo>
                  <a:lnTo>
                    <a:pt x="5133" y="34668"/>
                  </a:lnTo>
                  <a:lnTo>
                    <a:pt x="5274" y="34636"/>
                  </a:lnTo>
                  <a:lnTo>
                    <a:pt x="5415" y="34605"/>
                  </a:lnTo>
                  <a:lnTo>
                    <a:pt x="5682" y="34495"/>
                  </a:lnTo>
                  <a:lnTo>
                    <a:pt x="5964" y="34370"/>
                  </a:lnTo>
                  <a:lnTo>
                    <a:pt x="6215" y="34228"/>
                  </a:lnTo>
                  <a:lnTo>
                    <a:pt x="6466" y="34071"/>
                  </a:lnTo>
                  <a:lnTo>
                    <a:pt x="6686" y="33883"/>
                  </a:lnTo>
                  <a:lnTo>
                    <a:pt x="6906" y="33679"/>
                  </a:lnTo>
                  <a:lnTo>
                    <a:pt x="7079" y="33444"/>
                  </a:lnTo>
                  <a:lnTo>
                    <a:pt x="7173" y="33318"/>
                  </a:lnTo>
                  <a:lnTo>
                    <a:pt x="7235" y="33193"/>
                  </a:lnTo>
                  <a:lnTo>
                    <a:pt x="7549" y="32455"/>
                  </a:lnTo>
                  <a:lnTo>
                    <a:pt x="7596" y="32251"/>
                  </a:lnTo>
                  <a:lnTo>
                    <a:pt x="7628" y="32047"/>
                  </a:lnTo>
                  <a:lnTo>
                    <a:pt x="7659" y="31843"/>
                  </a:lnTo>
                  <a:lnTo>
                    <a:pt x="7659" y="31639"/>
                  </a:lnTo>
                  <a:lnTo>
                    <a:pt x="7659" y="31435"/>
                  </a:lnTo>
                  <a:lnTo>
                    <a:pt x="7628" y="31247"/>
                  </a:lnTo>
                  <a:lnTo>
                    <a:pt x="7596" y="31043"/>
                  </a:lnTo>
                  <a:lnTo>
                    <a:pt x="7549" y="30839"/>
                  </a:lnTo>
                  <a:lnTo>
                    <a:pt x="7424" y="30007"/>
                  </a:lnTo>
                  <a:lnTo>
                    <a:pt x="7351" y="29536"/>
                  </a:lnTo>
                  <a:lnTo>
                    <a:pt x="7251" y="28704"/>
                  </a:lnTo>
                  <a:lnTo>
                    <a:pt x="7126" y="27402"/>
                  </a:lnTo>
                  <a:lnTo>
                    <a:pt x="7016" y="26099"/>
                  </a:lnTo>
                  <a:lnTo>
                    <a:pt x="6922" y="24796"/>
                  </a:lnTo>
                  <a:lnTo>
                    <a:pt x="6859" y="23494"/>
                  </a:lnTo>
                  <a:lnTo>
                    <a:pt x="6796" y="22191"/>
                  </a:lnTo>
                  <a:lnTo>
                    <a:pt x="6765" y="20889"/>
                  </a:lnTo>
                  <a:lnTo>
                    <a:pt x="6733" y="19586"/>
                  </a:lnTo>
                  <a:lnTo>
                    <a:pt x="6686" y="16965"/>
                  </a:lnTo>
                  <a:lnTo>
                    <a:pt x="6655" y="14360"/>
                  </a:lnTo>
                  <a:lnTo>
                    <a:pt x="6623" y="11739"/>
                  </a:lnTo>
                  <a:lnTo>
                    <a:pt x="6592" y="10437"/>
                  </a:lnTo>
                  <a:lnTo>
                    <a:pt x="6545" y="9134"/>
                  </a:lnTo>
                  <a:lnTo>
                    <a:pt x="6482" y="7612"/>
                  </a:lnTo>
                  <a:lnTo>
                    <a:pt x="6388" y="6090"/>
                  </a:lnTo>
                  <a:lnTo>
                    <a:pt x="6278" y="4583"/>
                  </a:lnTo>
                  <a:lnTo>
                    <a:pt x="6137" y="3077"/>
                  </a:lnTo>
                  <a:lnTo>
                    <a:pt x="6137" y="2920"/>
                  </a:lnTo>
                  <a:lnTo>
                    <a:pt x="6121" y="2763"/>
                  </a:lnTo>
                  <a:lnTo>
                    <a:pt x="6106" y="2606"/>
                  </a:lnTo>
                  <a:lnTo>
                    <a:pt x="6074" y="2464"/>
                  </a:lnTo>
                  <a:lnTo>
                    <a:pt x="6043" y="2308"/>
                  </a:lnTo>
                  <a:lnTo>
                    <a:pt x="5996" y="2166"/>
                  </a:lnTo>
                  <a:lnTo>
                    <a:pt x="5933" y="2025"/>
                  </a:lnTo>
                  <a:lnTo>
                    <a:pt x="5870" y="1884"/>
                  </a:lnTo>
                  <a:lnTo>
                    <a:pt x="5760" y="1617"/>
                  </a:lnTo>
                  <a:lnTo>
                    <a:pt x="5697" y="1491"/>
                  </a:lnTo>
                  <a:lnTo>
                    <a:pt x="5619" y="1366"/>
                  </a:lnTo>
                  <a:lnTo>
                    <a:pt x="5525" y="1240"/>
                  </a:lnTo>
                  <a:lnTo>
                    <a:pt x="5446" y="1130"/>
                  </a:lnTo>
                  <a:lnTo>
                    <a:pt x="5227" y="911"/>
                  </a:lnTo>
                  <a:lnTo>
                    <a:pt x="5023" y="707"/>
                  </a:lnTo>
                  <a:lnTo>
                    <a:pt x="4772" y="534"/>
                  </a:lnTo>
                  <a:lnTo>
                    <a:pt x="4520" y="377"/>
                  </a:lnTo>
                  <a:lnTo>
                    <a:pt x="4238" y="252"/>
                  </a:lnTo>
                  <a:lnTo>
                    <a:pt x="3955" y="142"/>
                  </a:lnTo>
                  <a:lnTo>
                    <a:pt x="3657" y="63"/>
                  </a:lnTo>
                  <a:lnTo>
                    <a:pt x="3359" y="16"/>
                  </a:lnTo>
                  <a:lnTo>
                    <a:pt x="3218" y="1"/>
                  </a:lnTo>
                  <a:close/>
                </a:path>
              </a:pathLst>
            </a:custGeom>
            <a:solidFill>
              <a:srgbClr val="F8B3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2180;p41">
              <a:extLst>
                <a:ext uri="{FF2B5EF4-FFF2-40B4-BE49-F238E27FC236}">
                  <a16:creationId xmlns:a16="http://schemas.microsoft.com/office/drawing/2014/main" id="{55501EFF-F4CA-694B-1EC6-C25BE06BC5EE}"/>
                </a:ext>
              </a:extLst>
            </p:cNvPr>
            <p:cNvSpPr/>
            <p:nvPr/>
          </p:nvSpPr>
          <p:spPr>
            <a:xfrm>
              <a:off x="4585741" y="4414930"/>
              <a:ext cx="177694" cy="65366"/>
            </a:xfrm>
            <a:custGeom>
              <a:rect l="l" t="t" r="r" b="b"/>
              <a:pathLst>
                <a:path w="7299" h="2685" extrusionOk="0">
                  <a:moveTo>
                    <a:pt x="1" y="1"/>
                  </a:moveTo>
                  <a:lnTo>
                    <a:pt x="79" y="2166"/>
                  </a:lnTo>
                  <a:lnTo>
                    <a:pt x="7220" y="2684"/>
                  </a:lnTo>
                  <a:lnTo>
                    <a:pt x="7298" y="1"/>
                  </a:ln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2181;p41">
              <a:extLst>
                <a:ext uri="{FF2B5EF4-FFF2-40B4-BE49-F238E27FC236}">
                  <a16:creationId xmlns:a16="http://schemas.microsoft.com/office/drawing/2014/main" id="{6BEFCA4E-01E7-2AE5-6FB4-68E98A58D602}"/>
                </a:ext>
              </a:extLst>
            </p:cNvPr>
            <p:cNvSpPr/>
            <p:nvPr/>
          </p:nvSpPr>
          <p:spPr>
            <a:xfrm>
              <a:off x="4559375" y="4461162"/>
              <a:ext cx="434437" cy="149040"/>
            </a:xfrm>
            <a:custGeom>
              <a:rect l="l" t="t" r="r" b="b"/>
              <a:pathLst>
                <a:path w="17845" h="6122" extrusionOk="0">
                  <a:moveTo>
                    <a:pt x="691" y="1"/>
                  </a:moveTo>
                  <a:lnTo>
                    <a:pt x="613" y="267"/>
                  </a:lnTo>
                  <a:lnTo>
                    <a:pt x="519" y="566"/>
                  </a:lnTo>
                  <a:lnTo>
                    <a:pt x="409" y="958"/>
                  </a:lnTo>
                  <a:lnTo>
                    <a:pt x="299" y="1413"/>
                  </a:lnTo>
                  <a:lnTo>
                    <a:pt x="189" y="1931"/>
                  </a:lnTo>
                  <a:lnTo>
                    <a:pt x="95" y="2480"/>
                  </a:lnTo>
                  <a:lnTo>
                    <a:pt x="32" y="3045"/>
                  </a:lnTo>
                  <a:lnTo>
                    <a:pt x="1" y="3328"/>
                  </a:lnTo>
                  <a:lnTo>
                    <a:pt x="1" y="3610"/>
                  </a:lnTo>
                  <a:lnTo>
                    <a:pt x="1" y="3893"/>
                  </a:lnTo>
                  <a:lnTo>
                    <a:pt x="17" y="4159"/>
                  </a:lnTo>
                  <a:lnTo>
                    <a:pt x="32" y="4411"/>
                  </a:lnTo>
                  <a:lnTo>
                    <a:pt x="79" y="4662"/>
                  </a:lnTo>
                  <a:lnTo>
                    <a:pt x="142" y="4913"/>
                  </a:lnTo>
                  <a:lnTo>
                    <a:pt x="236" y="5132"/>
                  </a:lnTo>
                  <a:lnTo>
                    <a:pt x="330" y="5336"/>
                  </a:lnTo>
                  <a:lnTo>
                    <a:pt x="456" y="5509"/>
                  </a:lnTo>
                  <a:lnTo>
                    <a:pt x="597" y="5682"/>
                  </a:lnTo>
                  <a:lnTo>
                    <a:pt x="770" y="5807"/>
                  </a:lnTo>
                  <a:lnTo>
                    <a:pt x="974" y="5917"/>
                  </a:lnTo>
                  <a:lnTo>
                    <a:pt x="1084" y="5964"/>
                  </a:lnTo>
                  <a:lnTo>
                    <a:pt x="1194" y="6011"/>
                  </a:lnTo>
                  <a:lnTo>
                    <a:pt x="1319" y="6027"/>
                  </a:lnTo>
                  <a:lnTo>
                    <a:pt x="1445" y="6058"/>
                  </a:lnTo>
                  <a:lnTo>
                    <a:pt x="1727" y="6074"/>
                  </a:lnTo>
                  <a:lnTo>
                    <a:pt x="3987" y="6090"/>
                  </a:lnTo>
                  <a:lnTo>
                    <a:pt x="7707" y="6121"/>
                  </a:lnTo>
                  <a:lnTo>
                    <a:pt x="11944" y="6121"/>
                  </a:lnTo>
                  <a:lnTo>
                    <a:pt x="13953" y="6105"/>
                  </a:lnTo>
                  <a:lnTo>
                    <a:pt x="15710" y="6074"/>
                  </a:lnTo>
                  <a:lnTo>
                    <a:pt x="16165" y="6058"/>
                  </a:lnTo>
                  <a:lnTo>
                    <a:pt x="16573" y="6027"/>
                  </a:lnTo>
                  <a:lnTo>
                    <a:pt x="16903" y="5964"/>
                  </a:lnTo>
                  <a:lnTo>
                    <a:pt x="17201" y="5901"/>
                  </a:lnTo>
                  <a:lnTo>
                    <a:pt x="17421" y="5823"/>
                  </a:lnTo>
                  <a:lnTo>
                    <a:pt x="17531" y="5776"/>
                  </a:lnTo>
                  <a:lnTo>
                    <a:pt x="17609" y="5713"/>
                  </a:lnTo>
                  <a:lnTo>
                    <a:pt x="17672" y="5666"/>
                  </a:lnTo>
                  <a:lnTo>
                    <a:pt x="17735" y="5603"/>
                  </a:lnTo>
                  <a:lnTo>
                    <a:pt x="17782" y="5540"/>
                  </a:lnTo>
                  <a:lnTo>
                    <a:pt x="17813" y="5478"/>
                  </a:lnTo>
                  <a:lnTo>
                    <a:pt x="17845" y="5415"/>
                  </a:lnTo>
                  <a:lnTo>
                    <a:pt x="17845" y="5336"/>
                  </a:lnTo>
                  <a:lnTo>
                    <a:pt x="17845" y="5258"/>
                  </a:lnTo>
                  <a:lnTo>
                    <a:pt x="17845" y="5180"/>
                  </a:lnTo>
                  <a:lnTo>
                    <a:pt x="17813" y="5101"/>
                  </a:lnTo>
                  <a:lnTo>
                    <a:pt x="17782" y="5007"/>
                  </a:lnTo>
                  <a:lnTo>
                    <a:pt x="17672" y="4834"/>
                  </a:lnTo>
                  <a:lnTo>
                    <a:pt x="17531" y="4646"/>
                  </a:lnTo>
                  <a:lnTo>
                    <a:pt x="17358" y="4458"/>
                  </a:lnTo>
                  <a:lnTo>
                    <a:pt x="17123" y="4238"/>
                  </a:lnTo>
                  <a:lnTo>
                    <a:pt x="16872" y="4034"/>
                  </a:lnTo>
                  <a:lnTo>
                    <a:pt x="16573" y="3798"/>
                  </a:lnTo>
                  <a:lnTo>
                    <a:pt x="16244" y="3579"/>
                  </a:lnTo>
                  <a:lnTo>
                    <a:pt x="15883" y="3343"/>
                  </a:lnTo>
                  <a:lnTo>
                    <a:pt x="15491" y="3092"/>
                  </a:lnTo>
                  <a:lnTo>
                    <a:pt x="15067" y="2841"/>
                  </a:lnTo>
                  <a:lnTo>
                    <a:pt x="14612" y="2590"/>
                  </a:lnTo>
                  <a:lnTo>
                    <a:pt x="13623" y="2088"/>
                  </a:lnTo>
                  <a:lnTo>
                    <a:pt x="12540" y="1554"/>
                  </a:lnTo>
                  <a:lnTo>
                    <a:pt x="11363" y="1036"/>
                  </a:lnTo>
                  <a:lnTo>
                    <a:pt x="10123" y="519"/>
                  </a:lnTo>
                  <a:lnTo>
                    <a:pt x="8805" y="1"/>
                  </a:lnTo>
                  <a:close/>
                </a:path>
              </a:pathLst>
            </a:custGeom>
            <a:solidFill>
              <a:srgbClr val="7AB8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2182;p41">
              <a:extLst>
                <a:ext uri="{FF2B5EF4-FFF2-40B4-BE49-F238E27FC236}">
                  <a16:creationId xmlns:a16="http://schemas.microsoft.com/office/drawing/2014/main" id="{A9EE4504-BC60-946D-B630-D8846C77DC33}"/>
                </a:ext>
              </a:extLst>
            </p:cNvPr>
            <p:cNvSpPr/>
            <p:nvPr/>
          </p:nvSpPr>
          <p:spPr>
            <a:xfrm>
              <a:off x="4559375" y="4461162"/>
              <a:ext cx="434437" cy="149040"/>
            </a:xfrm>
            <a:custGeom>
              <a:rect l="l" t="t" r="r" b="b"/>
              <a:pathLst>
                <a:path w="17845" h="6122" fill="none" extrusionOk="0">
                  <a:moveTo>
                    <a:pt x="691" y="1"/>
                  </a:moveTo>
                  <a:lnTo>
                    <a:pt x="691" y="1"/>
                  </a:lnTo>
                  <a:lnTo>
                    <a:pt x="613" y="267"/>
                  </a:lnTo>
                  <a:lnTo>
                    <a:pt x="519" y="566"/>
                  </a:lnTo>
                  <a:lnTo>
                    <a:pt x="409" y="958"/>
                  </a:lnTo>
                  <a:lnTo>
                    <a:pt x="299" y="1413"/>
                  </a:lnTo>
                  <a:lnTo>
                    <a:pt x="189" y="1931"/>
                  </a:lnTo>
                  <a:lnTo>
                    <a:pt x="95" y="2480"/>
                  </a:lnTo>
                  <a:lnTo>
                    <a:pt x="32" y="3045"/>
                  </a:lnTo>
                  <a:lnTo>
                    <a:pt x="1" y="3328"/>
                  </a:lnTo>
                  <a:lnTo>
                    <a:pt x="1" y="3610"/>
                  </a:lnTo>
                  <a:lnTo>
                    <a:pt x="1" y="3893"/>
                  </a:lnTo>
                  <a:lnTo>
                    <a:pt x="17" y="4159"/>
                  </a:lnTo>
                  <a:lnTo>
                    <a:pt x="32" y="4411"/>
                  </a:lnTo>
                  <a:lnTo>
                    <a:pt x="79" y="4662"/>
                  </a:lnTo>
                  <a:lnTo>
                    <a:pt x="142" y="4913"/>
                  </a:lnTo>
                  <a:lnTo>
                    <a:pt x="236" y="5132"/>
                  </a:lnTo>
                  <a:lnTo>
                    <a:pt x="330" y="5336"/>
                  </a:lnTo>
                  <a:lnTo>
                    <a:pt x="456" y="5509"/>
                  </a:lnTo>
                  <a:lnTo>
                    <a:pt x="597" y="5682"/>
                  </a:lnTo>
                  <a:lnTo>
                    <a:pt x="770" y="5807"/>
                  </a:lnTo>
                  <a:lnTo>
                    <a:pt x="974" y="5917"/>
                  </a:lnTo>
                  <a:lnTo>
                    <a:pt x="1084" y="5964"/>
                  </a:lnTo>
                  <a:lnTo>
                    <a:pt x="1194" y="6011"/>
                  </a:lnTo>
                  <a:lnTo>
                    <a:pt x="1319" y="6027"/>
                  </a:lnTo>
                  <a:lnTo>
                    <a:pt x="1445" y="6058"/>
                  </a:lnTo>
                  <a:lnTo>
                    <a:pt x="1727" y="6074"/>
                  </a:lnTo>
                  <a:lnTo>
                    <a:pt x="1727" y="6074"/>
                  </a:lnTo>
                  <a:lnTo>
                    <a:pt x="3987" y="6090"/>
                  </a:lnTo>
                  <a:lnTo>
                    <a:pt x="7707" y="6121"/>
                  </a:lnTo>
                  <a:lnTo>
                    <a:pt x="9825" y="6121"/>
                  </a:lnTo>
                  <a:lnTo>
                    <a:pt x="11944" y="6121"/>
                  </a:lnTo>
                  <a:lnTo>
                    <a:pt x="13953" y="6105"/>
                  </a:lnTo>
                  <a:lnTo>
                    <a:pt x="15710" y="6074"/>
                  </a:lnTo>
                  <a:lnTo>
                    <a:pt x="15710" y="6074"/>
                  </a:lnTo>
                  <a:lnTo>
                    <a:pt x="16165" y="6058"/>
                  </a:lnTo>
                  <a:lnTo>
                    <a:pt x="16573" y="6027"/>
                  </a:lnTo>
                  <a:lnTo>
                    <a:pt x="16903" y="5964"/>
                  </a:lnTo>
                  <a:lnTo>
                    <a:pt x="17201" y="5901"/>
                  </a:lnTo>
                  <a:lnTo>
                    <a:pt x="17421" y="5823"/>
                  </a:lnTo>
                  <a:lnTo>
                    <a:pt x="17531" y="5776"/>
                  </a:lnTo>
                  <a:lnTo>
                    <a:pt x="17609" y="5713"/>
                  </a:lnTo>
                  <a:lnTo>
                    <a:pt x="17672" y="5666"/>
                  </a:lnTo>
                  <a:lnTo>
                    <a:pt x="17735" y="5603"/>
                  </a:lnTo>
                  <a:lnTo>
                    <a:pt x="17782" y="5540"/>
                  </a:lnTo>
                  <a:lnTo>
                    <a:pt x="17813" y="5478"/>
                  </a:lnTo>
                  <a:lnTo>
                    <a:pt x="17845" y="5415"/>
                  </a:lnTo>
                  <a:lnTo>
                    <a:pt x="17845" y="5336"/>
                  </a:lnTo>
                  <a:lnTo>
                    <a:pt x="17845" y="5258"/>
                  </a:lnTo>
                  <a:lnTo>
                    <a:pt x="17845" y="5180"/>
                  </a:lnTo>
                  <a:lnTo>
                    <a:pt x="17813" y="5101"/>
                  </a:lnTo>
                  <a:lnTo>
                    <a:pt x="17782" y="5007"/>
                  </a:lnTo>
                  <a:lnTo>
                    <a:pt x="17672" y="4834"/>
                  </a:lnTo>
                  <a:lnTo>
                    <a:pt x="17531" y="4646"/>
                  </a:lnTo>
                  <a:lnTo>
                    <a:pt x="17358" y="4458"/>
                  </a:lnTo>
                  <a:lnTo>
                    <a:pt x="17123" y="4238"/>
                  </a:lnTo>
                  <a:lnTo>
                    <a:pt x="16872" y="4034"/>
                  </a:lnTo>
                  <a:lnTo>
                    <a:pt x="16573" y="3798"/>
                  </a:lnTo>
                  <a:lnTo>
                    <a:pt x="16244" y="3579"/>
                  </a:lnTo>
                  <a:lnTo>
                    <a:pt x="15883" y="3343"/>
                  </a:lnTo>
                  <a:lnTo>
                    <a:pt x="15491" y="3092"/>
                  </a:lnTo>
                  <a:lnTo>
                    <a:pt x="15067" y="2841"/>
                  </a:lnTo>
                  <a:lnTo>
                    <a:pt x="14612" y="2590"/>
                  </a:lnTo>
                  <a:lnTo>
                    <a:pt x="13623" y="2088"/>
                  </a:lnTo>
                  <a:lnTo>
                    <a:pt x="12540" y="1554"/>
                  </a:lnTo>
                  <a:lnTo>
                    <a:pt x="11363" y="1036"/>
                  </a:lnTo>
                  <a:lnTo>
                    <a:pt x="10123" y="519"/>
                  </a:lnTo>
                  <a:lnTo>
                    <a:pt x="8805" y="1"/>
                  </a:lnTo>
                  <a:lnTo>
                    <a:pt x="8805" y="1"/>
                  </a:lnTo>
                  <a:lnTo>
                    <a:pt x="1947"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2183;p41">
              <a:extLst>
                <a:ext uri="{FF2B5EF4-FFF2-40B4-BE49-F238E27FC236}">
                  <a16:creationId xmlns:a16="http://schemas.microsoft.com/office/drawing/2014/main" id="{FBBCDF0B-943F-E849-C5E8-FAD2D2012442}"/>
                </a:ext>
              </a:extLst>
            </p:cNvPr>
            <p:cNvSpPr/>
            <p:nvPr/>
          </p:nvSpPr>
          <p:spPr>
            <a:xfrm>
              <a:off x="4761878" y="4456585"/>
              <a:ext cx="59621" cy="65732"/>
            </a:xfrm>
            <a:custGeom>
              <a:rect l="l" t="t" r="r" b="b"/>
              <a:pathLst>
                <a:path w="2449" h="2700" extrusionOk="0">
                  <a:moveTo>
                    <a:pt x="1868" y="0"/>
                  </a:moveTo>
                  <a:lnTo>
                    <a:pt x="1774" y="32"/>
                  </a:lnTo>
                  <a:lnTo>
                    <a:pt x="1680" y="79"/>
                  </a:lnTo>
                  <a:lnTo>
                    <a:pt x="1601" y="157"/>
                  </a:lnTo>
                  <a:lnTo>
                    <a:pt x="142" y="1821"/>
                  </a:lnTo>
                  <a:lnTo>
                    <a:pt x="63" y="1915"/>
                  </a:lnTo>
                  <a:lnTo>
                    <a:pt x="16" y="2009"/>
                  </a:lnTo>
                  <a:lnTo>
                    <a:pt x="1" y="2103"/>
                  </a:lnTo>
                  <a:lnTo>
                    <a:pt x="1" y="2213"/>
                  </a:lnTo>
                  <a:lnTo>
                    <a:pt x="16" y="2307"/>
                  </a:lnTo>
                  <a:lnTo>
                    <a:pt x="63" y="2386"/>
                  </a:lnTo>
                  <a:lnTo>
                    <a:pt x="110" y="2480"/>
                  </a:lnTo>
                  <a:lnTo>
                    <a:pt x="173" y="2543"/>
                  </a:lnTo>
                  <a:lnTo>
                    <a:pt x="236" y="2605"/>
                  </a:lnTo>
                  <a:lnTo>
                    <a:pt x="314" y="2653"/>
                  </a:lnTo>
                  <a:lnTo>
                    <a:pt x="409" y="2684"/>
                  </a:lnTo>
                  <a:lnTo>
                    <a:pt x="503" y="2700"/>
                  </a:lnTo>
                  <a:lnTo>
                    <a:pt x="597" y="2700"/>
                  </a:lnTo>
                  <a:lnTo>
                    <a:pt x="675" y="2668"/>
                  </a:lnTo>
                  <a:lnTo>
                    <a:pt x="770" y="2621"/>
                  </a:lnTo>
                  <a:lnTo>
                    <a:pt x="864" y="2543"/>
                  </a:lnTo>
                  <a:lnTo>
                    <a:pt x="2323" y="879"/>
                  </a:lnTo>
                  <a:lnTo>
                    <a:pt x="2386" y="785"/>
                  </a:lnTo>
                  <a:lnTo>
                    <a:pt x="2433" y="691"/>
                  </a:lnTo>
                  <a:lnTo>
                    <a:pt x="2449" y="597"/>
                  </a:lnTo>
                  <a:lnTo>
                    <a:pt x="2449" y="487"/>
                  </a:lnTo>
                  <a:lnTo>
                    <a:pt x="2433" y="393"/>
                  </a:lnTo>
                  <a:lnTo>
                    <a:pt x="2402" y="314"/>
                  </a:lnTo>
                  <a:lnTo>
                    <a:pt x="2355" y="220"/>
                  </a:lnTo>
                  <a:lnTo>
                    <a:pt x="2292" y="157"/>
                  </a:lnTo>
                  <a:lnTo>
                    <a:pt x="2213" y="94"/>
                  </a:lnTo>
                  <a:lnTo>
                    <a:pt x="2135" y="47"/>
                  </a:lnTo>
                  <a:lnTo>
                    <a:pt x="2056" y="16"/>
                  </a:lnTo>
                  <a:lnTo>
                    <a:pt x="1962"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2184;p41">
              <a:extLst>
                <a:ext uri="{FF2B5EF4-FFF2-40B4-BE49-F238E27FC236}">
                  <a16:creationId xmlns:a16="http://schemas.microsoft.com/office/drawing/2014/main" id="{953182F0-B3AD-ECA0-C218-60C8C880047E}"/>
                </a:ext>
              </a:extLst>
            </p:cNvPr>
            <p:cNvSpPr/>
            <p:nvPr/>
          </p:nvSpPr>
          <p:spPr>
            <a:xfrm>
              <a:off x="4800855" y="4476451"/>
              <a:ext cx="64587" cy="72621"/>
            </a:xfrm>
            <a:custGeom>
              <a:rect l="l" t="t" r="r" b="b"/>
              <a:pathLst>
                <a:path w="2653" h="2983" extrusionOk="0">
                  <a:moveTo>
                    <a:pt x="2150" y="0"/>
                  </a:moveTo>
                  <a:lnTo>
                    <a:pt x="2056" y="16"/>
                  </a:lnTo>
                  <a:lnTo>
                    <a:pt x="1962" y="47"/>
                  </a:lnTo>
                  <a:lnTo>
                    <a:pt x="1884" y="95"/>
                  </a:lnTo>
                  <a:lnTo>
                    <a:pt x="1789" y="173"/>
                  </a:lnTo>
                  <a:lnTo>
                    <a:pt x="142" y="2088"/>
                  </a:lnTo>
                  <a:lnTo>
                    <a:pt x="63" y="2182"/>
                  </a:lnTo>
                  <a:lnTo>
                    <a:pt x="32" y="2276"/>
                  </a:lnTo>
                  <a:lnTo>
                    <a:pt x="0" y="2386"/>
                  </a:lnTo>
                  <a:lnTo>
                    <a:pt x="0" y="2480"/>
                  </a:lnTo>
                  <a:lnTo>
                    <a:pt x="32" y="2574"/>
                  </a:lnTo>
                  <a:lnTo>
                    <a:pt x="63" y="2668"/>
                  </a:lnTo>
                  <a:lnTo>
                    <a:pt x="110" y="2747"/>
                  </a:lnTo>
                  <a:lnTo>
                    <a:pt x="173" y="2825"/>
                  </a:lnTo>
                  <a:lnTo>
                    <a:pt x="251" y="2888"/>
                  </a:lnTo>
                  <a:lnTo>
                    <a:pt x="330" y="2935"/>
                  </a:lnTo>
                  <a:lnTo>
                    <a:pt x="408" y="2966"/>
                  </a:lnTo>
                  <a:lnTo>
                    <a:pt x="503" y="2982"/>
                  </a:lnTo>
                  <a:lnTo>
                    <a:pt x="597" y="2966"/>
                  </a:lnTo>
                  <a:lnTo>
                    <a:pt x="691" y="2935"/>
                  </a:lnTo>
                  <a:lnTo>
                    <a:pt x="769" y="2888"/>
                  </a:lnTo>
                  <a:lnTo>
                    <a:pt x="863" y="2810"/>
                  </a:lnTo>
                  <a:lnTo>
                    <a:pt x="2511" y="895"/>
                  </a:lnTo>
                  <a:lnTo>
                    <a:pt x="2590" y="801"/>
                  </a:lnTo>
                  <a:lnTo>
                    <a:pt x="2621" y="707"/>
                  </a:lnTo>
                  <a:lnTo>
                    <a:pt x="2653" y="597"/>
                  </a:lnTo>
                  <a:lnTo>
                    <a:pt x="2637" y="503"/>
                  </a:lnTo>
                  <a:lnTo>
                    <a:pt x="2621" y="408"/>
                  </a:lnTo>
                  <a:lnTo>
                    <a:pt x="2590" y="314"/>
                  </a:lnTo>
                  <a:lnTo>
                    <a:pt x="2543" y="236"/>
                  </a:lnTo>
                  <a:lnTo>
                    <a:pt x="2480" y="157"/>
                  </a:lnTo>
                  <a:lnTo>
                    <a:pt x="2401" y="95"/>
                  </a:lnTo>
                  <a:lnTo>
                    <a:pt x="2323" y="47"/>
                  </a:lnTo>
                  <a:lnTo>
                    <a:pt x="2245" y="16"/>
                  </a:lnTo>
                  <a:lnTo>
                    <a:pt x="2150"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2185;p41">
              <a:extLst>
                <a:ext uri="{FF2B5EF4-FFF2-40B4-BE49-F238E27FC236}">
                  <a16:creationId xmlns:a16="http://schemas.microsoft.com/office/drawing/2014/main" id="{32693DEC-B9C2-C619-3CBD-5132E253599F}"/>
                </a:ext>
              </a:extLst>
            </p:cNvPr>
            <p:cNvSpPr/>
            <p:nvPr/>
          </p:nvSpPr>
          <p:spPr>
            <a:xfrm>
              <a:off x="4708002" y="4399276"/>
              <a:ext cx="103564" cy="71087"/>
            </a:xfrm>
            <a:custGeom>
              <a:rect l="l" t="t" r="r" b="b"/>
              <a:pathLst>
                <a:path w="4254" h="2920" extrusionOk="0">
                  <a:moveTo>
                    <a:pt x="3265" y="863"/>
                  </a:moveTo>
                  <a:lnTo>
                    <a:pt x="3344" y="895"/>
                  </a:lnTo>
                  <a:lnTo>
                    <a:pt x="3391" y="926"/>
                  </a:lnTo>
                  <a:lnTo>
                    <a:pt x="3438" y="958"/>
                  </a:lnTo>
                  <a:lnTo>
                    <a:pt x="3469" y="1020"/>
                  </a:lnTo>
                  <a:lnTo>
                    <a:pt x="3469" y="1067"/>
                  </a:lnTo>
                  <a:lnTo>
                    <a:pt x="3485" y="1130"/>
                  </a:lnTo>
                  <a:lnTo>
                    <a:pt x="3469" y="1193"/>
                  </a:lnTo>
                  <a:lnTo>
                    <a:pt x="3453" y="1240"/>
                  </a:lnTo>
                  <a:lnTo>
                    <a:pt x="3344" y="1413"/>
                  </a:lnTo>
                  <a:lnTo>
                    <a:pt x="3218" y="1554"/>
                  </a:lnTo>
                  <a:lnTo>
                    <a:pt x="3077" y="1695"/>
                  </a:lnTo>
                  <a:lnTo>
                    <a:pt x="2904" y="1821"/>
                  </a:lnTo>
                  <a:lnTo>
                    <a:pt x="2722" y="1927"/>
                  </a:lnTo>
                  <a:lnTo>
                    <a:pt x="2731" y="1883"/>
                  </a:lnTo>
                  <a:lnTo>
                    <a:pt x="2794" y="1664"/>
                  </a:lnTo>
                  <a:lnTo>
                    <a:pt x="2873" y="1444"/>
                  </a:lnTo>
                  <a:lnTo>
                    <a:pt x="2967" y="1224"/>
                  </a:lnTo>
                  <a:lnTo>
                    <a:pt x="3030" y="1114"/>
                  </a:lnTo>
                  <a:lnTo>
                    <a:pt x="3092" y="1005"/>
                  </a:lnTo>
                  <a:lnTo>
                    <a:pt x="3139" y="942"/>
                  </a:lnTo>
                  <a:lnTo>
                    <a:pt x="3202" y="895"/>
                  </a:lnTo>
                  <a:lnTo>
                    <a:pt x="3234" y="863"/>
                  </a:lnTo>
                  <a:close/>
                  <a:moveTo>
                    <a:pt x="1037" y="785"/>
                  </a:moveTo>
                  <a:lnTo>
                    <a:pt x="1068" y="801"/>
                  </a:lnTo>
                  <a:lnTo>
                    <a:pt x="1162" y="863"/>
                  </a:lnTo>
                  <a:lnTo>
                    <a:pt x="1241" y="942"/>
                  </a:lnTo>
                  <a:lnTo>
                    <a:pt x="1335" y="1036"/>
                  </a:lnTo>
                  <a:lnTo>
                    <a:pt x="1398" y="1130"/>
                  </a:lnTo>
                  <a:lnTo>
                    <a:pt x="1492" y="1271"/>
                  </a:lnTo>
                  <a:lnTo>
                    <a:pt x="1586" y="1428"/>
                  </a:lnTo>
                  <a:lnTo>
                    <a:pt x="1727" y="1727"/>
                  </a:lnTo>
                  <a:lnTo>
                    <a:pt x="1821" y="2009"/>
                  </a:lnTo>
                  <a:lnTo>
                    <a:pt x="1832" y="2045"/>
                  </a:lnTo>
                  <a:lnTo>
                    <a:pt x="1832" y="2045"/>
                  </a:lnTo>
                  <a:lnTo>
                    <a:pt x="1664" y="2009"/>
                  </a:lnTo>
                  <a:lnTo>
                    <a:pt x="1460" y="1946"/>
                  </a:lnTo>
                  <a:lnTo>
                    <a:pt x="1256" y="1852"/>
                  </a:lnTo>
                  <a:lnTo>
                    <a:pt x="1084" y="1758"/>
                  </a:lnTo>
                  <a:lnTo>
                    <a:pt x="911" y="1632"/>
                  </a:lnTo>
                  <a:lnTo>
                    <a:pt x="848" y="1554"/>
                  </a:lnTo>
                  <a:lnTo>
                    <a:pt x="801" y="1475"/>
                  </a:lnTo>
                  <a:lnTo>
                    <a:pt x="770" y="1397"/>
                  </a:lnTo>
                  <a:lnTo>
                    <a:pt x="770" y="1319"/>
                  </a:lnTo>
                  <a:lnTo>
                    <a:pt x="770" y="1224"/>
                  </a:lnTo>
                  <a:lnTo>
                    <a:pt x="801" y="1146"/>
                  </a:lnTo>
                  <a:lnTo>
                    <a:pt x="848" y="1036"/>
                  </a:lnTo>
                  <a:lnTo>
                    <a:pt x="911" y="942"/>
                  </a:lnTo>
                  <a:lnTo>
                    <a:pt x="958" y="848"/>
                  </a:lnTo>
                  <a:lnTo>
                    <a:pt x="1005" y="816"/>
                  </a:lnTo>
                  <a:lnTo>
                    <a:pt x="1037" y="785"/>
                  </a:lnTo>
                  <a:close/>
                  <a:moveTo>
                    <a:pt x="927" y="0"/>
                  </a:moveTo>
                  <a:lnTo>
                    <a:pt x="833" y="16"/>
                  </a:lnTo>
                  <a:lnTo>
                    <a:pt x="738" y="63"/>
                  </a:lnTo>
                  <a:lnTo>
                    <a:pt x="644" y="110"/>
                  </a:lnTo>
                  <a:lnTo>
                    <a:pt x="550" y="189"/>
                  </a:lnTo>
                  <a:lnTo>
                    <a:pt x="456" y="283"/>
                  </a:lnTo>
                  <a:lnTo>
                    <a:pt x="362" y="393"/>
                  </a:lnTo>
                  <a:lnTo>
                    <a:pt x="236" y="581"/>
                  </a:lnTo>
                  <a:lnTo>
                    <a:pt x="142" y="769"/>
                  </a:lnTo>
                  <a:lnTo>
                    <a:pt x="64" y="958"/>
                  </a:lnTo>
                  <a:lnTo>
                    <a:pt x="16" y="1162"/>
                  </a:lnTo>
                  <a:lnTo>
                    <a:pt x="1" y="1381"/>
                  </a:lnTo>
                  <a:lnTo>
                    <a:pt x="16" y="1475"/>
                  </a:lnTo>
                  <a:lnTo>
                    <a:pt x="32" y="1585"/>
                  </a:lnTo>
                  <a:lnTo>
                    <a:pt x="48" y="1679"/>
                  </a:lnTo>
                  <a:lnTo>
                    <a:pt x="95" y="1774"/>
                  </a:lnTo>
                  <a:lnTo>
                    <a:pt x="142" y="1883"/>
                  </a:lnTo>
                  <a:lnTo>
                    <a:pt x="205" y="1978"/>
                  </a:lnTo>
                  <a:lnTo>
                    <a:pt x="283" y="2087"/>
                  </a:lnTo>
                  <a:lnTo>
                    <a:pt x="393" y="2197"/>
                  </a:lnTo>
                  <a:lnTo>
                    <a:pt x="503" y="2292"/>
                  </a:lnTo>
                  <a:lnTo>
                    <a:pt x="613" y="2370"/>
                  </a:lnTo>
                  <a:lnTo>
                    <a:pt x="738" y="2448"/>
                  </a:lnTo>
                  <a:lnTo>
                    <a:pt x="864" y="2511"/>
                  </a:lnTo>
                  <a:lnTo>
                    <a:pt x="1146" y="2637"/>
                  </a:lnTo>
                  <a:lnTo>
                    <a:pt x="1445" y="2731"/>
                  </a:lnTo>
                  <a:lnTo>
                    <a:pt x="1727" y="2809"/>
                  </a:lnTo>
                  <a:lnTo>
                    <a:pt x="2025" y="2856"/>
                  </a:lnTo>
                  <a:lnTo>
                    <a:pt x="2292" y="2919"/>
                  </a:lnTo>
                  <a:lnTo>
                    <a:pt x="2433" y="2919"/>
                  </a:lnTo>
                  <a:lnTo>
                    <a:pt x="2512" y="2904"/>
                  </a:lnTo>
                  <a:lnTo>
                    <a:pt x="2590" y="2872"/>
                  </a:lnTo>
                  <a:lnTo>
                    <a:pt x="3061" y="2605"/>
                  </a:lnTo>
                  <a:lnTo>
                    <a:pt x="3296" y="2464"/>
                  </a:lnTo>
                  <a:lnTo>
                    <a:pt x="3532" y="2292"/>
                  </a:lnTo>
                  <a:lnTo>
                    <a:pt x="3736" y="2103"/>
                  </a:lnTo>
                  <a:lnTo>
                    <a:pt x="3924" y="1899"/>
                  </a:lnTo>
                  <a:lnTo>
                    <a:pt x="4003" y="1789"/>
                  </a:lnTo>
                  <a:lnTo>
                    <a:pt x="4081" y="1679"/>
                  </a:lnTo>
                  <a:lnTo>
                    <a:pt x="4144" y="1554"/>
                  </a:lnTo>
                  <a:lnTo>
                    <a:pt x="4191" y="1428"/>
                  </a:lnTo>
                  <a:lnTo>
                    <a:pt x="4222" y="1334"/>
                  </a:lnTo>
                  <a:lnTo>
                    <a:pt x="4238" y="1240"/>
                  </a:lnTo>
                  <a:lnTo>
                    <a:pt x="4254" y="1146"/>
                  </a:lnTo>
                  <a:lnTo>
                    <a:pt x="4254" y="1052"/>
                  </a:lnTo>
                  <a:lnTo>
                    <a:pt x="4238" y="958"/>
                  </a:lnTo>
                  <a:lnTo>
                    <a:pt x="4222" y="863"/>
                  </a:lnTo>
                  <a:lnTo>
                    <a:pt x="4144" y="706"/>
                  </a:lnTo>
                  <a:lnTo>
                    <a:pt x="4050" y="534"/>
                  </a:lnTo>
                  <a:lnTo>
                    <a:pt x="3924" y="408"/>
                  </a:lnTo>
                  <a:lnTo>
                    <a:pt x="3783" y="283"/>
                  </a:lnTo>
                  <a:lnTo>
                    <a:pt x="3610" y="189"/>
                  </a:lnTo>
                  <a:lnTo>
                    <a:pt x="3500" y="141"/>
                  </a:lnTo>
                  <a:lnTo>
                    <a:pt x="3406" y="110"/>
                  </a:lnTo>
                  <a:lnTo>
                    <a:pt x="3312" y="94"/>
                  </a:lnTo>
                  <a:lnTo>
                    <a:pt x="3139" y="94"/>
                  </a:lnTo>
                  <a:lnTo>
                    <a:pt x="3061" y="110"/>
                  </a:lnTo>
                  <a:lnTo>
                    <a:pt x="2983" y="141"/>
                  </a:lnTo>
                  <a:lnTo>
                    <a:pt x="2904" y="173"/>
                  </a:lnTo>
                  <a:lnTo>
                    <a:pt x="2747" y="267"/>
                  </a:lnTo>
                  <a:lnTo>
                    <a:pt x="2622" y="377"/>
                  </a:lnTo>
                  <a:lnTo>
                    <a:pt x="2496" y="518"/>
                  </a:lnTo>
                  <a:lnTo>
                    <a:pt x="2386" y="691"/>
                  </a:lnTo>
                  <a:lnTo>
                    <a:pt x="2292" y="863"/>
                  </a:lnTo>
                  <a:lnTo>
                    <a:pt x="2207" y="1032"/>
                  </a:lnTo>
                  <a:lnTo>
                    <a:pt x="2151" y="926"/>
                  </a:lnTo>
                  <a:lnTo>
                    <a:pt x="1994" y="691"/>
                  </a:lnTo>
                  <a:lnTo>
                    <a:pt x="1837" y="487"/>
                  </a:lnTo>
                  <a:lnTo>
                    <a:pt x="1680" y="314"/>
                  </a:lnTo>
                  <a:lnTo>
                    <a:pt x="1492" y="173"/>
                  </a:lnTo>
                  <a:lnTo>
                    <a:pt x="1398" y="110"/>
                  </a:lnTo>
                  <a:lnTo>
                    <a:pt x="1319" y="63"/>
                  </a:lnTo>
                  <a:lnTo>
                    <a:pt x="1225" y="32"/>
                  </a:lnTo>
                  <a:lnTo>
                    <a:pt x="1131"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2186;p41">
              <a:extLst>
                <a:ext uri="{FF2B5EF4-FFF2-40B4-BE49-F238E27FC236}">
                  <a16:creationId xmlns:a16="http://schemas.microsoft.com/office/drawing/2014/main" id="{9589A3D7-23D7-A468-D8B2-10678113D402}"/>
                </a:ext>
              </a:extLst>
            </p:cNvPr>
            <p:cNvSpPr/>
            <p:nvPr/>
          </p:nvSpPr>
          <p:spPr>
            <a:xfrm>
              <a:off x="4190692" y="4417997"/>
              <a:ext cx="177305" cy="65342"/>
            </a:xfrm>
            <a:custGeom>
              <a:rect l="l" t="t" r="r" b="b"/>
              <a:pathLst>
                <a:path w="7283" h="2684" extrusionOk="0">
                  <a:moveTo>
                    <a:pt x="1" y="0"/>
                  </a:moveTo>
                  <a:lnTo>
                    <a:pt x="63" y="2684"/>
                  </a:lnTo>
                  <a:lnTo>
                    <a:pt x="7204" y="2166"/>
                  </a:lnTo>
                  <a:lnTo>
                    <a:pt x="7282" y="0"/>
                  </a:ln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2187;p41">
              <a:extLst>
                <a:ext uri="{FF2B5EF4-FFF2-40B4-BE49-F238E27FC236}">
                  <a16:creationId xmlns:a16="http://schemas.microsoft.com/office/drawing/2014/main" id="{0CFD7208-B6A0-93C5-AFDE-825061D3383A}"/>
                </a:ext>
              </a:extLst>
            </p:cNvPr>
            <p:cNvSpPr/>
            <p:nvPr/>
          </p:nvSpPr>
          <p:spPr>
            <a:xfrm>
              <a:off x="3959924" y="4464229"/>
              <a:ext cx="434802" cy="149016"/>
            </a:xfrm>
            <a:custGeom>
              <a:rect l="l" t="t" r="r" b="b"/>
              <a:pathLst>
                <a:path w="17860" h="6121" extrusionOk="0">
                  <a:moveTo>
                    <a:pt x="9040" y="0"/>
                  </a:moveTo>
                  <a:lnTo>
                    <a:pt x="7722" y="518"/>
                  </a:lnTo>
                  <a:lnTo>
                    <a:pt x="6482" y="1036"/>
                  </a:lnTo>
                  <a:lnTo>
                    <a:pt x="5305" y="1570"/>
                  </a:lnTo>
                  <a:lnTo>
                    <a:pt x="4222" y="2087"/>
                  </a:lnTo>
                  <a:lnTo>
                    <a:pt x="3233" y="2590"/>
                  </a:lnTo>
                  <a:lnTo>
                    <a:pt x="2794" y="2841"/>
                  </a:lnTo>
                  <a:lnTo>
                    <a:pt x="2355" y="3092"/>
                  </a:lnTo>
                  <a:lnTo>
                    <a:pt x="1962" y="3343"/>
                  </a:lnTo>
                  <a:lnTo>
                    <a:pt x="1601" y="3578"/>
                  </a:lnTo>
                  <a:lnTo>
                    <a:pt x="1272" y="3798"/>
                  </a:lnTo>
                  <a:lnTo>
                    <a:pt x="974" y="4033"/>
                  </a:lnTo>
                  <a:lnTo>
                    <a:pt x="722" y="4237"/>
                  </a:lnTo>
                  <a:lnTo>
                    <a:pt x="487" y="4457"/>
                  </a:lnTo>
                  <a:lnTo>
                    <a:pt x="314" y="4645"/>
                  </a:lnTo>
                  <a:lnTo>
                    <a:pt x="173" y="4834"/>
                  </a:lnTo>
                  <a:lnTo>
                    <a:pt x="63" y="5022"/>
                  </a:lnTo>
                  <a:lnTo>
                    <a:pt x="32" y="5101"/>
                  </a:lnTo>
                  <a:lnTo>
                    <a:pt x="1" y="5179"/>
                  </a:lnTo>
                  <a:lnTo>
                    <a:pt x="1" y="5258"/>
                  </a:lnTo>
                  <a:lnTo>
                    <a:pt x="1" y="5336"/>
                  </a:lnTo>
                  <a:lnTo>
                    <a:pt x="1" y="5414"/>
                  </a:lnTo>
                  <a:lnTo>
                    <a:pt x="32" y="5477"/>
                  </a:lnTo>
                  <a:lnTo>
                    <a:pt x="63" y="5540"/>
                  </a:lnTo>
                  <a:lnTo>
                    <a:pt x="110" y="5603"/>
                  </a:lnTo>
                  <a:lnTo>
                    <a:pt x="173" y="5666"/>
                  </a:lnTo>
                  <a:lnTo>
                    <a:pt x="236" y="5713"/>
                  </a:lnTo>
                  <a:lnTo>
                    <a:pt x="314" y="5775"/>
                  </a:lnTo>
                  <a:lnTo>
                    <a:pt x="424" y="5822"/>
                  </a:lnTo>
                  <a:lnTo>
                    <a:pt x="644" y="5901"/>
                  </a:lnTo>
                  <a:lnTo>
                    <a:pt x="942" y="5979"/>
                  </a:lnTo>
                  <a:lnTo>
                    <a:pt x="1272" y="6027"/>
                  </a:lnTo>
                  <a:lnTo>
                    <a:pt x="1680" y="6058"/>
                  </a:lnTo>
                  <a:lnTo>
                    <a:pt x="2135" y="6074"/>
                  </a:lnTo>
                  <a:lnTo>
                    <a:pt x="3893" y="6105"/>
                  </a:lnTo>
                  <a:lnTo>
                    <a:pt x="5901" y="6121"/>
                  </a:lnTo>
                  <a:lnTo>
                    <a:pt x="10139" y="6121"/>
                  </a:lnTo>
                  <a:lnTo>
                    <a:pt x="13858" y="6089"/>
                  </a:lnTo>
                  <a:lnTo>
                    <a:pt x="16118" y="6074"/>
                  </a:lnTo>
                  <a:lnTo>
                    <a:pt x="16400" y="6058"/>
                  </a:lnTo>
                  <a:lnTo>
                    <a:pt x="16526" y="6027"/>
                  </a:lnTo>
                  <a:lnTo>
                    <a:pt x="16652" y="6011"/>
                  </a:lnTo>
                  <a:lnTo>
                    <a:pt x="16777" y="5964"/>
                  </a:lnTo>
                  <a:lnTo>
                    <a:pt x="16871" y="5917"/>
                  </a:lnTo>
                  <a:lnTo>
                    <a:pt x="17075" y="5807"/>
                  </a:lnTo>
                  <a:lnTo>
                    <a:pt x="17248" y="5681"/>
                  </a:lnTo>
                  <a:lnTo>
                    <a:pt x="17389" y="5509"/>
                  </a:lnTo>
                  <a:lnTo>
                    <a:pt x="17515" y="5336"/>
                  </a:lnTo>
                  <a:lnTo>
                    <a:pt x="17609" y="5132"/>
                  </a:lnTo>
                  <a:lnTo>
                    <a:pt x="17703" y="4912"/>
                  </a:lnTo>
                  <a:lnTo>
                    <a:pt x="17766" y="4677"/>
                  </a:lnTo>
                  <a:lnTo>
                    <a:pt x="17813" y="4426"/>
                  </a:lnTo>
                  <a:lnTo>
                    <a:pt x="17829" y="4159"/>
                  </a:lnTo>
                  <a:lnTo>
                    <a:pt x="17844" y="3892"/>
                  </a:lnTo>
                  <a:lnTo>
                    <a:pt x="17860" y="3610"/>
                  </a:lnTo>
                  <a:lnTo>
                    <a:pt x="17844" y="3327"/>
                  </a:lnTo>
                  <a:lnTo>
                    <a:pt x="17813" y="3045"/>
                  </a:lnTo>
                  <a:lnTo>
                    <a:pt x="17750" y="2480"/>
                  </a:lnTo>
                  <a:lnTo>
                    <a:pt x="17656" y="1930"/>
                  </a:lnTo>
                  <a:lnTo>
                    <a:pt x="17546" y="1413"/>
                  </a:lnTo>
                  <a:lnTo>
                    <a:pt x="17436" y="957"/>
                  </a:lnTo>
                  <a:lnTo>
                    <a:pt x="17326" y="565"/>
                  </a:lnTo>
                  <a:lnTo>
                    <a:pt x="17232" y="267"/>
                  </a:lnTo>
                  <a:lnTo>
                    <a:pt x="17154" y="0"/>
                  </a:lnTo>
                  <a:close/>
                </a:path>
              </a:pathLst>
            </a:custGeom>
            <a:solidFill>
              <a:srgbClr val="7AB8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2188;p41">
              <a:extLst>
                <a:ext uri="{FF2B5EF4-FFF2-40B4-BE49-F238E27FC236}">
                  <a16:creationId xmlns:a16="http://schemas.microsoft.com/office/drawing/2014/main" id="{76838FAB-CDAB-5C40-1339-70B029F4EC6F}"/>
                </a:ext>
              </a:extLst>
            </p:cNvPr>
            <p:cNvSpPr/>
            <p:nvPr/>
          </p:nvSpPr>
          <p:spPr>
            <a:xfrm>
              <a:off x="3959924" y="4464229"/>
              <a:ext cx="434802" cy="149016"/>
            </a:xfrm>
            <a:custGeom>
              <a:rect l="l" t="t" r="r" b="b"/>
              <a:pathLst>
                <a:path w="17860" h="6121" fill="none" extrusionOk="0">
                  <a:moveTo>
                    <a:pt x="17154" y="0"/>
                  </a:moveTo>
                  <a:lnTo>
                    <a:pt x="17154" y="0"/>
                  </a:lnTo>
                  <a:lnTo>
                    <a:pt x="17232" y="267"/>
                  </a:lnTo>
                  <a:lnTo>
                    <a:pt x="17326" y="565"/>
                  </a:lnTo>
                  <a:lnTo>
                    <a:pt x="17436" y="957"/>
                  </a:lnTo>
                  <a:lnTo>
                    <a:pt x="17546" y="1413"/>
                  </a:lnTo>
                  <a:lnTo>
                    <a:pt x="17656" y="1930"/>
                  </a:lnTo>
                  <a:lnTo>
                    <a:pt x="17750" y="2480"/>
                  </a:lnTo>
                  <a:lnTo>
                    <a:pt x="17813" y="3045"/>
                  </a:lnTo>
                  <a:lnTo>
                    <a:pt x="17844" y="3327"/>
                  </a:lnTo>
                  <a:lnTo>
                    <a:pt x="17860" y="3610"/>
                  </a:lnTo>
                  <a:lnTo>
                    <a:pt x="17844" y="3892"/>
                  </a:lnTo>
                  <a:lnTo>
                    <a:pt x="17829" y="4159"/>
                  </a:lnTo>
                  <a:lnTo>
                    <a:pt x="17813" y="4426"/>
                  </a:lnTo>
                  <a:lnTo>
                    <a:pt x="17766" y="4677"/>
                  </a:lnTo>
                  <a:lnTo>
                    <a:pt x="17703" y="4912"/>
                  </a:lnTo>
                  <a:lnTo>
                    <a:pt x="17609" y="5132"/>
                  </a:lnTo>
                  <a:lnTo>
                    <a:pt x="17515" y="5336"/>
                  </a:lnTo>
                  <a:lnTo>
                    <a:pt x="17389" y="5509"/>
                  </a:lnTo>
                  <a:lnTo>
                    <a:pt x="17248" y="5681"/>
                  </a:lnTo>
                  <a:lnTo>
                    <a:pt x="17075" y="5807"/>
                  </a:lnTo>
                  <a:lnTo>
                    <a:pt x="16871" y="5917"/>
                  </a:lnTo>
                  <a:lnTo>
                    <a:pt x="16777" y="5964"/>
                  </a:lnTo>
                  <a:lnTo>
                    <a:pt x="16652" y="6011"/>
                  </a:lnTo>
                  <a:lnTo>
                    <a:pt x="16526" y="6027"/>
                  </a:lnTo>
                  <a:lnTo>
                    <a:pt x="16400" y="6058"/>
                  </a:lnTo>
                  <a:lnTo>
                    <a:pt x="16118" y="6074"/>
                  </a:lnTo>
                  <a:lnTo>
                    <a:pt x="16118" y="6074"/>
                  </a:lnTo>
                  <a:lnTo>
                    <a:pt x="13858" y="6089"/>
                  </a:lnTo>
                  <a:lnTo>
                    <a:pt x="10139" y="6121"/>
                  </a:lnTo>
                  <a:lnTo>
                    <a:pt x="8020" y="6121"/>
                  </a:lnTo>
                  <a:lnTo>
                    <a:pt x="5901" y="6121"/>
                  </a:lnTo>
                  <a:lnTo>
                    <a:pt x="3893" y="6105"/>
                  </a:lnTo>
                  <a:lnTo>
                    <a:pt x="2135" y="6074"/>
                  </a:lnTo>
                  <a:lnTo>
                    <a:pt x="2135" y="6074"/>
                  </a:lnTo>
                  <a:lnTo>
                    <a:pt x="1680" y="6058"/>
                  </a:lnTo>
                  <a:lnTo>
                    <a:pt x="1272" y="6027"/>
                  </a:lnTo>
                  <a:lnTo>
                    <a:pt x="942" y="5979"/>
                  </a:lnTo>
                  <a:lnTo>
                    <a:pt x="644" y="5901"/>
                  </a:lnTo>
                  <a:lnTo>
                    <a:pt x="424" y="5822"/>
                  </a:lnTo>
                  <a:lnTo>
                    <a:pt x="314" y="5775"/>
                  </a:lnTo>
                  <a:lnTo>
                    <a:pt x="236" y="5713"/>
                  </a:lnTo>
                  <a:lnTo>
                    <a:pt x="173" y="5666"/>
                  </a:lnTo>
                  <a:lnTo>
                    <a:pt x="110" y="5603"/>
                  </a:lnTo>
                  <a:lnTo>
                    <a:pt x="63" y="5540"/>
                  </a:lnTo>
                  <a:lnTo>
                    <a:pt x="32" y="5477"/>
                  </a:lnTo>
                  <a:lnTo>
                    <a:pt x="1" y="5414"/>
                  </a:lnTo>
                  <a:lnTo>
                    <a:pt x="1" y="5336"/>
                  </a:lnTo>
                  <a:lnTo>
                    <a:pt x="1" y="5258"/>
                  </a:lnTo>
                  <a:lnTo>
                    <a:pt x="1" y="5179"/>
                  </a:lnTo>
                  <a:lnTo>
                    <a:pt x="32" y="5101"/>
                  </a:lnTo>
                  <a:lnTo>
                    <a:pt x="63" y="5022"/>
                  </a:lnTo>
                  <a:lnTo>
                    <a:pt x="173" y="4834"/>
                  </a:lnTo>
                  <a:lnTo>
                    <a:pt x="314" y="4645"/>
                  </a:lnTo>
                  <a:lnTo>
                    <a:pt x="487" y="4457"/>
                  </a:lnTo>
                  <a:lnTo>
                    <a:pt x="722" y="4237"/>
                  </a:lnTo>
                  <a:lnTo>
                    <a:pt x="974" y="4033"/>
                  </a:lnTo>
                  <a:lnTo>
                    <a:pt x="1272" y="3798"/>
                  </a:lnTo>
                  <a:lnTo>
                    <a:pt x="1601" y="3578"/>
                  </a:lnTo>
                  <a:lnTo>
                    <a:pt x="1962" y="3343"/>
                  </a:lnTo>
                  <a:lnTo>
                    <a:pt x="2355" y="3092"/>
                  </a:lnTo>
                  <a:lnTo>
                    <a:pt x="2794" y="2841"/>
                  </a:lnTo>
                  <a:lnTo>
                    <a:pt x="3233" y="2590"/>
                  </a:lnTo>
                  <a:lnTo>
                    <a:pt x="4222" y="2087"/>
                  </a:lnTo>
                  <a:lnTo>
                    <a:pt x="5305" y="1570"/>
                  </a:lnTo>
                  <a:lnTo>
                    <a:pt x="6482" y="1036"/>
                  </a:lnTo>
                  <a:lnTo>
                    <a:pt x="7722" y="518"/>
                  </a:lnTo>
                  <a:lnTo>
                    <a:pt x="9040" y="0"/>
                  </a:lnTo>
                  <a:lnTo>
                    <a:pt x="9040" y="0"/>
                  </a:lnTo>
                  <a:lnTo>
                    <a:pt x="15898"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2189;p41">
              <a:extLst>
                <a:ext uri="{FF2B5EF4-FFF2-40B4-BE49-F238E27FC236}">
                  <a16:creationId xmlns:a16="http://schemas.microsoft.com/office/drawing/2014/main" id="{AEB0402F-4F01-3136-EFF1-0821D54EC77A}"/>
                </a:ext>
              </a:extLst>
            </p:cNvPr>
            <p:cNvSpPr/>
            <p:nvPr/>
          </p:nvSpPr>
          <p:spPr>
            <a:xfrm>
              <a:off x="4132239" y="4459628"/>
              <a:ext cx="59621" cy="65756"/>
            </a:xfrm>
            <a:custGeom>
              <a:rect l="l" t="t" r="r" b="b"/>
              <a:pathLst>
                <a:path w="2449" h="2701" extrusionOk="0">
                  <a:moveTo>
                    <a:pt x="487" y="1"/>
                  </a:moveTo>
                  <a:lnTo>
                    <a:pt x="393" y="17"/>
                  </a:lnTo>
                  <a:lnTo>
                    <a:pt x="314" y="48"/>
                  </a:lnTo>
                  <a:lnTo>
                    <a:pt x="236" y="95"/>
                  </a:lnTo>
                  <a:lnTo>
                    <a:pt x="157" y="158"/>
                  </a:lnTo>
                  <a:lnTo>
                    <a:pt x="95" y="221"/>
                  </a:lnTo>
                  <a:lnTo>
                    <a:pt x="48" y="315"/>
                  </a:lnTo>
                  <a:lnTo>
                    <a:pt x="16" y="393"/>
                  </a:lnTo>
                  <a:lnTo>
                    <a:pt x="0" y="487"/>
                  </a:lnTo>
                  <a:lnTo>
                    <a:pt x="0" y="597"/>
                  </a:lnTo>
                  <a:lnTo>
                    <a:pt x="16" y="691"/>
                  </a:lnTo>
                  <a:lnTo>
                    <a:pt x="63" y="786"/>
                  </a:lnTo>
                  <a:lnTo>
                    <a:pt x="126" y="880"/>
                  </a:lnTo>
                  <a:lnTo>
                    <a:pt x="1585" y="2543"/>
                  </a:lnTo>
                  <a:lnTo>
                    <a:pt x="1680" y="2622"/>
                  </a:lnTo>
                  <a:lnTo>
                    <a:pt x="1774" y="2669"/>
                  </a:lnTo>
                  <a:lnTo>
                    <a:pt x="1852" y="2700"/>
                  </a:lnTo>
                  <a:lnTo>
                    <a:pt x="1946" y="2700"/>
                  </a:lnTo>
                  <a:lnTo>
                    <a:pt x="2041" y="2684"/>
                  </a:lnTo>
                  <a:lnTo>
                    <a:pt x="2135" y="2653"/>
                  </a:lnTo>
                  <a:lnTo>
                    <a:pt x="2213" y="2606"/>
                  </a:lnTo>
                  <a:lnTo>
                    <a:pt x="2276" y="2543"/>
                  </a:lnTo>
                  <a:lnTo>
                    <a:pt x="2339" y="2480"/>
                  </a:lnTo>
                  <a:lnTo>
                    <a:pt x="2386" y="2402"/>
                  </a:lnTo>
                  <a:lnTo>
                    <a:pt x="2433" y="2308"/>
                  </a:lnTo>
                  <a:lnTo>
                    <a:pt x="2449" y="2214"/>
                  </a:lnTo>
                  <a:lnTo>
                    <a:pt x="2449" y="2119"/>
                  </a:lnTo>
                  <a:lnTo>
                    <a:pt x="2433" y="2010"/>
                  </a:lnTo>
                  <a:lnTo>
                    <a:pt x="2386" y="1915"/>
                  </a:lnTo>
                  <a:lnTo>
                    <a:pt x="2307" y="1821"/>
                  </a:lnTo>
                  <a:lnTo>
                    <a:pt x="848" y="158"/>
                  </a:lnTo>
                  <a:lnTo>
                    <a:pt x="769" y="79"/>
                  </a:lnTo>
                  <a:lnTo>
                    <a:pt x="675" y="32"/>
                  </a:lnTo>
                  <a:lnTo>
                    <a:pt x="581"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2190;p41">
              <a:extLst>
                <a:ext uri="{FF2B5EF4-FFF2-40B4-BE49-F238E27FC236}">
                  <a16:creationId xmlns:a16="http://schemas.microsoft.com/office/drawing/2014/main" id="{C42B749D-B1D6-869F-49A9-F02C9FBFBB14}"/>
                </a:ext>
              </a:extLst>
            </p:cNvPr>
            <p:cNvSpPr/>
            <p:nvPr/>
          </p:nvSpPr>
          <p:spPr>
            <a:xfrm>
              <a:off x="4088686" y="4479494"/>
              <a:ext cx="64198" cy="72621"/>
            </a:xfrm>
            <a:custGeom>
              <a:rect l="l" t="t" r="r" b="b"/>
              <a:pathLst>
                <a:path w="2637" h="2983" extrusionOk="0">
                  <a:moveTo>
                    <a:pt x="487" y="1"/>
                  </a:moveTo>
                  <a:lnTo>
                    <a:pt x="393" y="17"/>
                  </a:lnTo>
                  <a:lnTo>
                    <a:pt x="314" y="48"/>
                  </a:lnTo>
                  <a:lnTo>
                    <a:pt x="236" y="95"/>
                  </a:lnTo>
                  <a:lnTo>
                    <a:pt x="157" y="158"/>
                  </a:lnTo>
                  <a:lnTo>
                    <a:pt x="95" y="236"/>
                  </a:lnTo>
                  <a:lnTo>
                    <a:pt x="47" y="315"/>
                  </a:lnTo>
                  <a:lnTo>
                    <a:pt x="16" y="409"/>
                  </a:lnTo>
                  <a:lnTo>
                    <a:pt x="0" y="503"/>
                  </a:lnTo>
                  <a:lnTo>
                    <a:pt x="0" y="597"/>
                  </a:lnTo>
                  <a:lnTo>
                    <a:pt x="16" y="707"/>
                  </a:lnTo>
                  <a:lnTo>
                    <a:pt x="63" y="801"/>
                  </a:lnTo>
                  <a:lnTo>
                    <a:pt x="126" y="895"/>
                  </a:lnTo>
                  <a:lnTo>
                    <a:pt x="1774" y="2810"/>
                  </a:lnTo>
                  <a:lnTo>
                    <a:pt x="1868" y="2889"/>
                  </a:lnTo>
                  <a:lnTo>
                    <a:pt x="1946" y="2936"/>
                  </a:lnTo>
                  <a:lnTo>
                    <a:pt x="2041" y="2967"/>
                  </a:lnTo>
                  <a:lnTo>
                    <a:pt x="2135" y="2983"/>
                  </a:lnTo>
                  <a:lnTo>
                    <a:pt x="2229" y="2967"/>
                  </a:lnTo>
                  <a:lnTo>
                    <a:pt x="2307" y="2936"/>
                  </a:lnTo>
                  <a:lnTo>
                    <a:pt x="2386" y="2889"/>
                  </a:lnTo>
                  <a:lnTo>
                    <a:pt x="2464" y="2826"/>
                  </a:lnTo>
                  <a:lnTo>
                    <a:pt x="2527" y="2747"/>
                  </a:lnTo>
                  <a:lnTo>
                    <a:pt x="2574" y="2669"/>
                  </a:lnTo>
                  <a:lnTo>
                    <a:pt x="2605" y="2575"/>
                  </a:lnTo>
                  <a:lnTo>
                    <a:pt x="2637" y="2480"/>
                  </a:lnTo>
                  <a:lnTo>
                    <a:pt x="2637" y="2386"/>
                  </a:lnTo>
                  <a:lnTo>
                    <a:pt x="2605" y="2276"/>
                  </a:lnTo>
                  <a:lnTo>
                    <a:pt x="2574" y="2182"/>
                  </a:lnTo>
                  <a:lnTo>
                    <a:pt x="2496" y="2088"/>
                  </a:lnTo>
                  <a:lnTo>
                    <a:pt x="848" y="174"/>
                  </a:lnTo>
                  <a:lnTo>
                    <a:pt x="754" y="95"/>
                  </a:lnTo>
                  <a:lnTo>
                    <a:pt x="675" y="48"/>
                  </a:lnTo>
                  <a:lnTo>
                    <a:pt x="581" y="17"/>
                  </a:lnTo>
                  <a:lnTo>
                    <a:pt x="487"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2191;p41">
              <a:extLst>
                <a:ext uri="{FF2B5EF4-FFF2-40B4-BE49-F238E27FC236}">
                  <a16:creationId xmlns:a16="http://schemas.microsoft.com/office/drawing/2014/main" id="{0866424E-F4B9-9290-3FE5-77750FD5726F}"/>
                </a:ext>
              </a:extLst>
            </p:cNvPr>
            <p:cNvSpPr/>
            <p:nvPr/>
          </p:nvSpPr>
          <p:spPr>
            <a:xfrm>
              <a:off x="4142172" y="4402319"/>
              <a:ext cx="103564" cy="71087"/>
            </a:xfrm>
            <a:custGeom>
              <a:rect l="l" t="t" r="r" b="b"/>
              <a:pathLst>
                <a:path w="4254" h="2920" extrusionOk="0">
                  <a:moveTo>
                    <a:pt x="1021" y="864"/>
                  </a:moveTo>
                  <a:lnTo>
                    <a:pt x="1052" y="895"/>
                  </a:lnTo>
                  <a:lnTo>
                    <a:pt x="1115" y="942"/>
                  </a:lnTo>
                  <a:lnTo>
                    <a:pt x="1162" y="1005"/>
                  </a:lnTo>
                  <a:lnTo>
                    <a:pt x="1225" y="1099"/>
                  </a:lnTo>
                  <a:lnTo>
                    <a:pt x="1287" y="1209"/>
                  </a:lnTo>
                  <a:lnTo>
                    <a:pt x="1382" y="1413"/>
                  </a:lnTo>
                  <a:lnTo>
                    <a:pt x="1460" y="1633"/>
                  </a:lnTo>
                  <a:lnTo>
                    <a:pt x="1523" y="1868"/>
                  </a:lnTo>
                  <a:lnTo>
                    <a:pt x="1535" y="1929"/>
                  </a:lnTo>
                  <a:lnTo>
                    <a:pt x="1535" y="1929"/>
                  </a:lnTo>
                  <a:lnTo>
                    <a:pt x="1366" y="1821"/>
                  </a:lnTo>
                  <a:lnTo>
                    <a:pt x="1209" y="1696"/>
                  </a:lnTo>
                  <a:lnTo>
                    <a:pt x="1052" y="1570"/>
                  </a:lnTo>
                  <a:lnTo>
                    <a:pt x="926" y="1429"/>
                  </a:lnTo>
                  <a:lnTo>
                    <a:pt x="817" y="1272"/>
                  </a:lnTo>
                  <a:lnTo>
                    <a:pt x="801" y="1209"/>
                  </a:lnTo>
                  <a:lnTo>
                    <a:pt x="785" y="1146"/>
                  </a:lnTo>
                  <a:lnTo>
                    <a:pt x="785" y="1084"/>
                  </a:lnTo>
                  <a:lnTo>
                    <a:pt x="785" y="1021"/>
                  </a:lnTo>
                  <a:lnTo>
                    <a:pt x="817" y="974"/>
                  </a:lnTo>
                  <a:lnTo>
                    <a:pt x="848" y="927"/>
                  </a:lnTo>
                  <a:lnTo>
                    <a:pt x="911" y="895"/>
                  </a:lnTo>
                  <a:lnTo>
                    <a:pt x="989" y="864"/>
                  </a:lnTo>
                  <a:close/>
                  <a:moveTo>
                    <a:pt x="3218" y="785"/>
                  </a:moveTo>
                  <a:lnTo>
                    <a:pt x="3280" y="848"/>
                  </a:lnTo>
                  <a:lnTo>
                    <a:pt x="3343" y="942"/>
                  </a:lnTo>
                  <a:lnTo>
                    <a:pt x="3453" y="1131"/>
                  </a:lnTo>
                  <a:lnTo>
                    <a:pt x="3469" y="1225"/>
                  </a:lnTo>
                  <a:lnTo>
                    <a:pt x="3484" y="1303"/>
                  </a:lnTo>
                  <a:lnTo>
                    <a:pt x="3484" y="1382"/>
                  </a:lnTo>
                  <a:lnTo>
                    <a:pt x="3469" y="1460"/>
                  </a:lnTo>
                  <a:lnTo>
                    <a:pt x="3422" y="1539"/>
                  </a:lnTo>
                  <a:lnTo>
                    <a:pt x="3359" y="1617"/>
                  </a:lnTo>
                  <a:lnTo>
                    <a:pt x="3202" y="1743"/>
                  </a:lnTo>
                  <a:lnTo>
                    <a:pt x="3014" y="1853"/>
                  </a:lnTo>
                  <a:lnTo>
                    <a:pt x="2810" y="1931"/>
                  </a:lnTo>
                  <a:lnTo>
                    <a:pt x="2606" y="2010"/>
                  </a:lnTo>
                  <a:lnTo>
                    <a:pt x="2405" y="2053"/>
                  </a:lnTo>
                  <a:lnTo>
                    <a:pt x="2405" y="2053"/>
                  </a:lnTo>
                  <a:lnTo>
                    <a:pt x="2433" y="1978"/>
                  </a:lnTo>
                  <a:lnTo>
                    <a:pt x="2543" y="1696"/>
                  </a:lnTo>
                  <a:lnTo>
                    <a:pt x="2684" y="1413"/>
                  </a:lnTo>
                  <a:lnTo>
                    <a:pt x="2841" y="1162"/>
                  </a:lnTo>
                  <a:lnTo>
                    <a:pt x="2919" y="1052"/>
                  </a:lnTo>
                  <a:lnTo>
                    <a:pt x="2998" y="958"/>
                  </a:lnTo>
                  <a:lnTo>
                    <a:pt x="3092" y="864"/>
                  </a:lnTo>
                  <a:lnTo>
                    <a:pt x="3186" y="801"/>
                  </a:lnTo>
                  <a:lnTo>
                    <a:pt x="3218" y="785"/>
                  </a:lnTo>
                  <a:close/>
                  <a:moveTo>
                    <a:pt x="3139" y="1"/>
                  </a:moveTo>
                  <a:lnTo>
                    <a:pt x="3045" y="32"/>
                  </a:lnTo>
                  <a:lnTo>
                    <a:pt x="2951" y="64"/>
                  </a:lnTo>
                  <a:lnTo>
                    <a:pt x="2857" y="111"/>
                  </a:lnTo>
                  <a:lnTo>
                    <a:pt x="2763" y="173"/>
                  </a:lnTo>
                  <a:lnTo>
                    <a:pt x="2590" y="315"/>
                  </a:lnTo>
                  <a:lnTo>
                    <a:pt x="2417" y="487"/>
                  </a:lnTo>
                  <a:lnTo>
                    <a:pt x="2260" y="707"/>
                  </a:lnTo>
                  <a:lnTo>
                    <a:pt x="2103" y="927"/>
                  </a:lnTo>
                  <a:lnTo>
                    <a:pt x="2047" y="1033"/>
                  </a:lnTo>
                  <a:lnTo>
                    <a:pt x="2047" y="1033"/>
                  </a:lnTo>
                  <a:lnTo>
                    <a:pt x="1962" y="864"/>
                  </a:lnTo>
                  <a:lnTo>
                    <a:pt x="1868" y="691"/>
                  </a:lnTo>
                  <a:lnTo>
                    <a:pt x="1758" y="519"/>
                  </a:lnTo>
                  <a:lnTo>
                    <a:pt x="1633" y="377"/>
                  </a:lnTo>
                  <a:lnTo>
                    <a:pt x="1507" y="268"/>
                  </a:lnTo>
                  <a:lnTo>
                    <a:pt x="1350" y="173"/>
                  </a:lnTo>
                  <a:lnTo>
                    <a:pt x="1272" y="142"/>
                  </a:lnTo>
                  <a:lnTo>
                    <a:pt x="1193" y="111"/>
                  </a:lnTo>
                  <a:lnTo>
                    <a:pt x="1115" y="95"/>
                  </a:lnTo>
                  <a:lnTo>
                    <a:pt x="942" y="95"/>
                  </a:lnTo>
                  <a:lnTo>
                    <a:pt x="848" y="126"/>
                  </a:lnTo>
                  <a:lnTo>
                    <a:pt x="754" y="142"/>
                  </a:lnTo>
                  <a:lnTo>
                    <a:pt x="644" y="189"/>
                  </a:lnTo>
                  <a:lnTo>
                    <a:pt x="471" y="283"/>
                  </a:lnTo>
                  <a:lnTo>
                    <a:pt x="330" y="409"/>
                  </a:lnTo>
                  <a:lnTo>
                    <a:pt x="204" y="550"/>
                  </a:lnTo>
                  <a:lnTo>
                    <a:pt x="110" y="707"/>
                  </a:lnTo>
                  <a:lnTo>
                    <a:pt x="32" y="864"/>
                  </a:lnTo>
                  <a:lnTo>
                    <a:pt x="0" y="1052"/>
                  </a:lnTo>
                  <a:lnTo>
                    <a:pt x="0" y="1146"/>
                  </a:lnTo>
                  <a:lnTo>
                    <a:pt x="16" y="1241"/>
                  </a:lnTo>
                  <a:lnTo>
                    <a:pt x="32" y="1335"/>
                  </a:lnTo>
                  <a:lnTo>
                    <a:pt x="63" y="1445"/>
                  </a:lnTo>
                  <a:lnTo>
                    <a:pt x="110" y="1570"/>
                  </a:lnTo>
                  <a:lnTo>
                    <a:pt x="173" y="1680"/>
                  </a:lnTo>
                  <a:lnTo>
                    <a:pt x="252" y="1790"/>
                  </a:lnTo>
                  <a:lnTo>
                    <a:pt x="330" y="1900"/>
                  </a:lnTo>
                  <a:lnTo>
                    <a:pt x="518" y="2104"/>
                  </a:lnTo>
                  <a:lnTo>
                    <a:pt x="722" y="2292"/>
                  </a:lnTo>
                  <a:lnTo>
                    <a:pt x="958" y="2465"/>
                  </a:lnTo>
                  <a:lnTo>
                    <a:pt x="1193" y="2606"/>
                  </a:lnTo>
                  <a:lnTo>
                    <a:pt x="1664" y="2873"/>
                  </a:lnTo>
                  <a:lnTo>
                    <a:pt x="1742" y="2904"/>
                  </a:lnTo>
                  <a:lnTo>
                    <a:pt x="1821" y="2920"/>
                  </a:lnTo>
                  <a:lnTo>
                    <a:pt x="1962" y="2920"/>
                  </a:lnTo>
                  <a:lnTo>
                    <a:pt x="2229" y="2857"/>
                  </a:lnTo>
                  <a:lnTo>
                    <a:pt x="2527" y="2810"/>
                  </a:lnTo>
                  <a:lnTo>
                    <a:pt x="2825" y="2731"/>
                  </a:lnTo>
                  <a:lnTo>
                    <a:pt x="3108" y="2637"/>
                  </a:lnTo>
                  <a:lnTo>
                    <a:pt x="3390" y="2512"/>
                  </a:lnTo>
                  <a:lnTo>
                    <a:pt x="3516" y="2449"/>
                  </a:lnTo>
                  <a:lnTo>
                    <a:pt x="3641" y="2371"/>
                  </a:lnTo>
                  <a:lnTo>
                    <a:pt x="3751" y="2292"/>
                  </a:lnTo>
                  <a:lnTo>
                    <a:pt x="3861" y="2198"/>
                  </a:lnTo>
                  <a:lnTo>
                    <a:pt x="3971" y="2088"/>
                  </a:lnTo>
                  <a:lnTo>
                    <a:pt x="4065" y="1978"/>
                  </a:lnTo>
                  <a:lnTo>
                    <a:pt x="4112" y="1884"/>
                  </a:lnTo>
                  <a:lnTo>
                    <a:pt x="4159" y="1774"/>
                  </a:lnTo>
                  <a:lnTo>
                    <a:pt x="4206" y="1680"/>
                  </a:lnTo>
                  <a:lnTo>
                    <a:pt x="4222" y="1586"/>
                  </a:lnTo>
                  <a:lnTo>
                    <a:pt x="4238" y="1476"/>
                  </a:lnTo>
                  <a:lnTo>
                    <a:pt x="4253" y="1382"/>
                  </a:lnTo>
                  <a:lnTo>
                    <a:pt x="4238" y="1162"/>
                  </a:lnTo>
                  <a:lnTo>
                    <a:pt x="4191" y="958"/>
                  </a:lnTo>
                  <a:lnTo>
                    <a:pt x="4112" y="770"/>
                  </a:lnTo>
                  <a:lnTo>
                    <a:pt x="4018" y="581"/>
                  </a:lnTo>
                  <a:lnTo>
                    <a:pt x="3892" y="393"/>
                  </a:lnTo>
                  <a:lnTo>
                    <a:pt x="3798" y="283"/>
                  </a:lnTo>
                  <a:lnTo>
                    <a:pt x="3704" y="189"/>
                  </a:lnTo>
                  <a:lnTo>
                    <a:pt x="3610" y="111"/>
                  </a:lnTo>
                  <a:lnTo>
                    <a:pt x="3516" y="64"/>
                  </a:lnTo>
                  <a:lnTo>
                    <a:pt x="3422" y="16"/>
                  </a:lnTo>
                  <a:lnTo>
                    <a:pt x="3328"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2192;p41">
              <a:extLst>
                <a:ext uri="{FF2B5EF4-FFF2-40B4-BE49-F238E27FC236}">
                  <a16:creationId xmlns:a16="http://schemas.microsoft.com/office/drawing/2014/main" id="{2F2C78D6-9738-C005-E1DA-A7FC713B07D5}"/>
                </a:ext>
              </a:extLst>
            </p:cNvPr>
            <p:cNvSpPr/>
            <p:nvPr/>
          </p:nvSpPr>
          <p:spPr>
            <a:xfrm>
              <a:off x="4166615" y="3676386"/>
              <a:ext cx="635794" cy="325541"/>
            </a:xfrm>
            <a:custGeom>
              <a:rect l="l" t="t" r="r" b="b"/>
              <a:pathLst>
                <a:path w="26116" h="13372" extrusionOk="0">
                  <a:moveTo>
                    <a:pt x="283" y="1"/>
                  </a:moveTo>
                  <a:lnTo>
                    <a:pt x="268" y="1492"/>
                  </a:lnTo>
                  <a:lnTo>
                    <a:pt x="221" y="3045"/>
                  </a:lnTo>
                  <a:lnTo>
                    <a:pt x="95" y="6247"/>
                  </a:lnTo>
                  <a:lnTo>
                    <a:pt x="32" y="7895"/>
                  </a:lnTo>
                  <a:lnTo>
                    <a:pt x="17" y="9543"/>
                  </a:lnTo>
                  <a:lnTo>
                    <a:pt x="1" y="10374"/>
                  </a:lnTo>
                  <a:lnTo>
                    <a:pt x="17" y="11190"/>
                  </a:lnTo>
                  <a:lnTo>
                    <a:pt x="32" y="12022"/>
                  </a:lnTo>
                  <a:lnTo>
                    <a:pt x="79" y="12838"/>
                  </a:lnTo>
                  <a:lnTo>
                    <a:pt x="315" y="12885"/>
                  </a:lnTo>
                  <a:lnTo>
                    <a:pt x="582" y="12948"/>
                  </a:lnTo>
                  <a:lnTo>
                    <a:pt x="895" y="12980"/>
                  </a:lnTo>
                  <a:lnTo>
                    <a:pt x="1225" y="13027"/>
                  </a:lnTo>
                  <a:lnTo>
                    <a:pt x="1994" y="13074"/>
                  </a:lnTo>
                  <a:lnTo>
                    <a:pt x="2841" y="13105"/>
                  </a:lnTo>
                  <a:lnTo>
                    <a:pt x="3767" y="13121"/>
                  </a:lnTo>
                  <a:lnTo>
                    <a:pt x="4725" y="13121"/>
                  </a:lnTo>
                  <a:lnTo>
                    <a:pt x="5713" y="13105"/>
                  </a:lnTo>
                  <a:lnTo>
                    <a:pt x="6702" y="13074"/>
                  </a:lnTo>
                  <a:lnTo>
                    <a:pt x="8554" y="13011"/>
                  </a:lnTo>
                  <a:lnTo>
                    <a:pt x="10123" y="12932"/>
                  </a:lnTo>
                  <a:lnTo>
                    <a:pt x="11598" y="12838"/>
                  </a:lnTo>
                  <a:lnTo>
                    <a:pt x="11630" y="12399"/>
                  </a:lnTo>
                  <a:lnTo>
                    <a:pt x="11677" y="11975"/>
                  </a:lnTo>
                  <a:lnTo>
                    <a:pt x="11740" y="11583"/>
                  </a:lnTo>
                  <a:lnTo>
                    <a:pt x="11818" y="11190"/>
                  </a:lnTo>
                  <a:lnTo>
                    <a:pt x="11897" y="10830"/>
                  </a:lnTo>
                  <a:lnTo>
                    <a:pt x="11991" y="10500"/>
                  </a:lnTo>
                  <a:lnTo>
                    <a:pt x="12085" y="10186"/>
                  </a:lnTo>
                  <a:lnTo>
                    <a:pt x="12195" y="9888"/>
                  </a:lnTo>
                  <a:lnTo>
                    <a:pt x="12320" y="9621"/>
                  </a:lnTo>
                  <a:lnTo>
                    <a:pt x="12446" y="9386"/>
                  </a:lnTo>
                  <a:lnTo>
                    <a:pt x="12571" y="9166"/>
                  </a:lnTo>
                  <a:lnTo>
                    <a:pt x="12713" y="8993"/>
                  </a:lnTo>
                  <a:lnTo>
                    <a:pt x="12854" y="8836"/>
                  </a:lnTo>
                  <a:lnTo>
                    <a:pt x="12995" y="8711"/>
                  </a:lnTo>
                  <a:lnTo>
                    <a:pt x="13136" y="8617"/>
                  </a:lnTo>
                  <a:lnTo>
                    <a:pt x="13278" y="8554"/>
                  </a:lnTo>
                  <a:lnTo>
                    <a:pt x="13419" y="8523"/>
                  </a:lnTo>
                  <a:lnTo>
                    <a:pt x="13576" y="8523"/>
                  </a:lnTo>
                  <a:lnTo>
                    <a:pt x="13717" y="8570"/>
                  </a:lnTo>
                  <a:lnTo>
                    <a:pt x="13858" y="8648"/>
                  </a:lnTo>
                  <a:lnTo>
                    <a:pt x="13984" y="8758"/>
                  </a:lnTo>
                  <a:lnTo>
                    <a:pt x="14125" y="8915"/>
                  </a:lnTo>
                  <a:lnTo>
                    <a:pt x="14251" y="9119"/>
                  </a:lnTo>
                  <a:lnTo>
                    <a:pt x="14376" y="9354"/>
                  </a:lnTo>
                  <a:lnTo>
                    <a:pt x="14486" y="9637"/>
                  </a:lnTo>
                  <a:lnTo>
                    <a:pt x="14596" y="9951"/>
                  </a:lnTo>
                  <a:lnTo>
                    <a:pt x="14690" y="10312"/>
                  </a:lnTo>
                  <a:lnTo>
                    <a:pt x="14769" y="10720"/>
                  </a:lnTo>
                  <a:lnTo>
                    <a:pt x="14847" y="11175"/>
                  </a:lnTo>
                  <a:lnTo>
                    <a:pt x="14910" y="11677"/>
                  </a:lnTo>
                  <a:lnTo>
                    <a:pt x="14957" y="12242"/>
                  </a:lnTo>
                  <a:lnTo>
                    <a:pt x="15004" y="12838"/>
                  </a:lnTo>
                  <a:lnTo>
                    <a:pt x="15632" y="12948"/>
                  </a:lnTo>
                  <a:lnTo>
                    <a:pt x="16275" y="13058"/>
                  </a:lnTo>
                  <a:lnTo>
                    <a:pt x="16966" y="13136"/>
                  </a:lnTo>
                  <a:lnTo>
                    <a:pt x="17656" y="13215"/>
                  </a:lnTo>
                  <a:lnTo>
                    <a:pt x="18362" y="13262"/>
                  </a:lnTo>
                  <a:lnTo>
                    <a:pt x="19100" y="13309"/>
                  </a:lnTo>
                  <a:lnTo>
                    <a:pt x="19822" y="13340"/>
                  </a:lnTo>
                  <a:lnTo>
                    <a:pt x="20560" y="13372"/>
                  </a:lnTo>
                  <a:lnTo>
                    <a:pt x="22019" y="13372"/>
                  </a:lnTo>
                  <a:lnTo>
                    <a:pt x="22757" y="13356"/>
                  </a:lnTo>
                  <a:lnTo>
                    <a:pt x="23463" y="13340"/>
                  </a:lnTo>
                  <a:lnTo>
                    <a:pt x="24153" y="13309"/>
                  </a:lnTo>
                  <a:lnTo>
                    <a:pt x="24844" y="13262"/>
                  </a:lnTo>
                  <a:lnTo>
                    <a:pt x="25487" y="13215"/>
                  </a:lnTo>
                  <a:lnTo>
                    <a:pt x="26115" y="13168"/>
                  </a:lnTo>
                  <a:lnTo>
                    <a:pt x="26037" y="12399"/>
                  </a:lnTo>
                  <a:lnTo>
                    <a:pt x="25958" y="11614"/>
                  </a:lnTo>
                  <a:lnTo>
                    <a:pt x="25895" y="10814"/>
                  </a:lnTo>
                  <a:lnTo>
                    <a:pt x="25848" y="9998"/>
                  </a:lnTo>
                  <a:lnTo>
                    <a:pt x="25754" y="8334"/>
                  </a:lnTo>
                  <a:lnTo>
                    <a:pt x="25691" y="6639"/>
                  </a:lnTo>
                  <a:lnTo>
                    <a:pt x="25566" y="3312"/>
                  </a:lnTo>
                  <a:lnTo>
                    <a:pt x="25487" y="1727"/>
                  </a:lnTo>
                  <a:lnTo>
                    <a:pt x="25440" y="943"/>
                  </a:lnTo>
                  <a:lnTo>
                    <a:pt x="25377" y="205"/>
                  </a:lnTo>
                  <a:lnTo>
                    <a:pt x="283" y="1"/>
                  </a:lnTo>
                  <a:close/>
                </a:path>
              </a:pathLst>
            </a:custGeom>
            <a:solidFill>
              <a:srgbClr val="5F47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2193;p41">
              <a:extLst>
                <a:ext uri="{FF2B5EF4-FFF2-40B4-BE49-F238E27FC236}">
                  <a16:creationId xmlns:a16="http://schemas.microsoft.com/office/drawing/2014/main" id="{BAD506B2-4551-ACC0-4893-4BA81B3DAAEB}"/>
                </a:ext>
              </a:extLst>
            </p:cNvPr>
            <p:cNvSpPr/>
            <p:nvPr/>
          </p:nvSpPr>
          <p:spPr>
            <a:xfrm>
              <a:off x="4166615" y="3676386"/>
              <a:ext cx="635794" cy="325541"/>
            </a:xfrm>
            <a:custGeom>
              <a:rect l="l" t="t" r="r" b="b"/>
              <a:pathLst>
                <a:path w="26116" h="13372" fill="none" extrusionOk="0">
                  <a:moveTo>
                    <a:pt x="283" y="1"/>
                  </a:moveTo>
                  <a:lnTo>
                    <a:pt x="283" y="1"/>
                  </a:lnTo>
                  <a:lnTo>
                    <a:pt x="268" y="1492"/>
                  </a:lnTo>
                  <a:lnTo>
                    <a:pt x="221" y="3045"/>
                  </a:lnTo>
                  <a:lnTo>
                    <a:pt x="95" y="6247"/>
                  </a:lnTo>
                  <a:lnTo>
                    <a:pt x="32" y="7895"/>
                  </a:lnTo>
                  <a:lnTo>
                    <a:pt x="17" y="9543"/>
                  </a:lnTo>
                  <a:lnTo>
                    <a:pt x="1" y="10374"/>
                  </a:lnTo>
                  <a:lnTo>
                    <a:pt x="17" y="11190"/>
                  </a:lnTo>
                  <a:lnTo>
                    <a:pt x="32" y="12022"/>
                  </a:lnTo>
                  <a:lnTo>
                    <a:pt x="79" y="12838"/>
                  </a:lnTo>
                  <a:lnTo>
                    <a:pt x="79" y="12838"/>
                  </a:lnTo>
                  <a:lnTo>
                    <a:pt x="315" y="12885"/>
                  </a:lnTo>
                  <a:lnTo>
                    <a:pt x="582" y="12948"/>
                  </a:lnTo>
                  <a:lnTo>
                    <a:pt x="895" y="12980"/>
                  </a:lnTo>
                  <a:lnTo>
                    <a:pt x="1225" y="13027"/>
                  </a:lnTo>
                  <a:lnTo>
                    <a:pt x="1994" y="13074"/>
                  </a:lnTo>
                  <a:lnTo>
                    <a:pt x="2841" y="13105"/>
                  </a:lnTo>
                  <a:lnTo>
                    <a:pt x="3767" y="13121"/>
                  </a:lnTo>
                  <a:lnTo>
                    <a:pt x="4725" y="13121"/>
                  </a:lnTo>
                  <a:lnTo>
                    <a:pt x="5713" y="13105"/>
                  </a:lnTo>
                  <a:lnTo>
                    <a:pt x="6702" y="13074"/>
                  </a:lnTo>
                  <a:lnTo>
                    <a:pt x="8554" y="13011"/>
                  </a:lnTo>
                  <a:lnTo>
                    <a:pt x="10123" y="12932"/>
                  </a:lnTo>
                  <a:lnTo>
                    <a:pt x="11598" y="12838"/>
                  </a:lnTo>
                  <a:lnTo>
                    <a:pt x="11598" y="12838"/>
                  </a:lnTo>
                  <a:lnTo>
                    <a:pt x="11630" y="12399"/>
                  </a:lnTo>
                  <a:lnTo>
                    <a:pt x="11677" y="11975"/>
                  </a:lnTo>
                  <a:lnTo>
                    <a:pt x="11740" y="11583"/>
                  </a:lnTo>
                  <a:lnTo>
                    <a:pt x="11818" y="11190"/>
                  </a:lnTo>
                  <a:lnTo>
                    <a:pt x="11897" y="10830"/>
                  </a:lnTo>
                  <a:lnTo>
                    <a:pt x="11991" y="10500"/>
                  </a:lnTo>
                  <a:lnTo>
                    <a:pt x="12085" y="10186"/>
                  </a:lnTo>
                  <a:lnTo>
                    <a:pt x="12195" y="9888"/>
                  </a:lnTo>
                  <a:lnTo>
                    <a:pt x="12320" y="9621"/>
                  </a:lnTo>
                  <a:lnTo>
                    <a:pt x="12446" y="9386"/>
                  </a:lnTo>
                  <a:lnTo>
                    <a:pt x="12571" y="9166"/>
                  </a:lnTo>
                  <a:lnTo>
                    <a:pt x="12713" y="8993"/>
                  </a:lnTo>
                  <a:lnTo>
                    <a:pt x="12854" y="8836"/>
                  </a:lnTo>
                  <a:lnTo>
                    <a:pt x="12995" y="8711"/>
                  </a:lnTo>
                  <a:lnTo>
                    <a:pt x="13136" y="8617"/>
                  </a:lnTo>
                  <a:lnTo>
                    <a:pt x="13278" y="8554"/>
                  </a:lnTo>
                  <a:lnTo>
                    <a:pt x="13419" y="8523"/>
                  </a:lnTo>
                  <a:lnTo>
                    <a:pt x="13576" y="8523"/>
                  </a:lnTo>
                  <a:lnTo>
                    <a:pt x="13717" y="8570"/>
                  </a:lnTo>
                  <a:lnTo>
                    <a:pt x="13858" y="8648"/>
                  </a:lnTo>
                  <a:lnTo>
                    <a:pt x="13984" y="8758"/>
                  </a:lnTo>
                  <a:lnTo>
                    <a:pt x="14125" y="8915"/>
                  </a:lnTo>
                  <a:lnTo>
                    <a:pt x="14251" y="9119"/>
                  </a:lnTo>
                  <a:lnTo>
                    <a:pt x="14376" y="9354"/>
                  </a:lnTo>
                  <a:lnTo>
                    <a:pt x="14486" y="9637"/>
                  </a:lnTo>
                  <a:lnTo>
                    <a:pt x="14596" y="9951"/>
                  </a:lnTo>
                  <a:lnTo>
                    <a:pt x="14690" y="10312"/>
                  </a:lnTo>
                  <a:lnTo>
                    <a:pt x="14769" y="10720"/>
                  </a:lnTo>
                  <a:lnTo>
                    <a:pt x="14847" y="11175"/>
                  </a:lnTo>
                  <a:lnTo>
                    <a:pt x="14910" y="11677"/>
                  </a:lnTo>
                  <a:lnTo>
                    <a:pt x="14957" y="12242"/>
                  </a:lnTo>
                  <a:lnTo>
                    <a:pt x="15004" y="12838"/>
                  </a:lnTo>
                  <a:lnTo>
                    <a:pt x="15004" y="12838"/>
                  </a:lnTo>
                  <a:lnTo>
                    <a:pt x="15632" y="12948"/>
                  </a:lnTo>
                  <a:lnTo>
                    <a:pt x="16275" y="13058"/>
                  </a:lnTo>
                  <a:lnTo>
                    <a:pt x="16966" y="13136"/>
                  </a:lnTo>
                  <a:lnTo>
                    <a:pt x="17656" y="13215"/>
                  </a:lnTo>
                  <a:lnTo>
                    <a:pt x="18362" y="13262"/>
                  </a:lnTo>
                  <a:lnTo>
                    <a:pt x="19100" y="13309"/>
                  </a:lnTo>
                  <a:lnTo>
                    <a:pt x="19822" y="13340"/>
                  </a:lnTo>
                  <a:lnTo>
                    <a:pt x="20560" y="13372"/>
                  </a:lnTo>
                  <a:lnTo>
                    <a:pt x="21297" y="13372"/>
                  </a:lnTo>
                  <a:lnTo>
                    <a:pt x="22019" y="13372"/>
                  </a:lnTo>
                  <a:lnTo>
                    <a:pt x="22757" y="13356"/>
                  </a:lnTo>
                  <a:lnTo>
                    <a:pt x="23463" y="13340"/>
                  </a:lnTo>
                  <a:lnTo>
                    <a:pt x="24153" y="13309"/>
                  </a:lnTo>
                  <a:lnTo>
                    <a:pt x="24844" y="13262"/>
                  </a:lnTo>
                  <a:lnTo>
                    <a:pt x="25487" y="13215"/>
                  </a:lnTo>
                  <a:lnTo>
                    <a:pt x="26115" y="13168"/>
                  </a:lnTo>
                  <a:lnTo>
                    <a:pt x="26115" y="13168"/>
                  </a:lnTo>
                  <a:lnTo>
                    <a:pt x="26037" y="12399"/>
                  </a:lnTo>
                  <a:lnTo>
                    <a:pt x="25958" y="11614"/>
                  </a:lnTo>
                  <a:lnTo>
                    <a:pt x="25895" y="10814"/>
                  </a:lnTo>
                  <a:lnTo>
                    <a:pt x="25848" y="9998"/>
                  </a:lnTo>
                  <a:lnTo>
                    <a:pt x="25754" y="8334"/>
                  </a:lnTo>
                  <a:lnTo>
                    <a:pt x="25691" y="6639"/>
                  </a:lnTo>
                  <a:lnTo>
                    <a:pt x="25566" y="3312"/>
                  </a:lnTo>
                  <a:lnTo>
                    <a:pt x="25487" y="1727"/>
                  </a:lnTo>
                  <a:lnTo>
                    <a:pt x="25440" y="943"/>
                  </a:lnTo>
                  <a:lnTo>
                    <a:pt x="25377" y="205"/>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2194;p41">
              <a:extLst>
                <a:ext uri="{FF2B5EF4-FFF2-40B4-BE49-F238E27FC236}">
                  <a16:creationId xmlns:a16="http://schemas.microsoft.com/office/drawing/2014/main" id="{21041DA9-D751-D76B-6EE6-1F40522CE036}"/>
                </a:ext>
              </a:extLst>
            </p:cNvPr>
            <p:cNvSpPr/>
            <p:nvPr/>
          </p:nvSpPr>
          <p:spPr>
            <a:xfrm>
              <a:off x="3994324" y="2948165"/>
              <a:ext cx="981907" cy="405782"/>
            </a:xfrm>
            <a:custGeom>
              <a:rect l="l" t="t" r="r" b="b"/>
              <a:pathLst>
                <a:path w="40333" h="16668" extrusionOk="0">
                  <a:moveTo>
                    <a:pt x="17922" y="1"/>
                  </a:moveTo>
                  <a:lnTo>
                    <a:pt x="16996" y="17"/>
                  </a:lnTo>
                  <a:lnTo>
                    <a:pt x="16086" y="48"/>
                  </a:lnTo>
                  <a:lnTo>
                    <a:pt x="15191" y="79"/>
                  </a:lnTo>
                  <a:lnTo>
                    <a:pt x="14313" y="126"/>
                  </a:lnTo>
                  <a:lnTo>
                    <a:pt x="13449" y="173"/>
                  </a:lnTo>
                  <a:lnTo>
                    <a:pt x="12602" y="236"/>
                  </a:lnTo>
                  <a:lnTo>
                    <a:pt x="11770" y="315"/>
                  </a:lnTo>
                  <a:lnTo>
                    <a:pt x="10954" y="393"/>
                  </a:lnTo>
                  <a:lnTo>
                    <a:pt x="9369" y="582"/>
                  </a:lnTo>
                  <a:lnTo>
                    <a:pt x="7863" y="801"/>
                  </a:lnTo>
                  <a:lnTo>
                    <a:pt x="6419" y="1037"/>
                  </a:lnTo>
                  <a:lnTo>
                    <a:pt x="5022" y="1288"/>
                  </a:lnTo>
                  <a:lnTo>
                    <a:pt x="3704" y="1570"/>
                  </a:lnTo>
                  <a:lnTo>
                    <a:pt x="2448" y="1853"/>
                  </a:lnTo>
                  <a:lnTo>
                    <a:pt x="1256" y="2167"/>
                  </a:lnTo>
                  <a:lnTo>
                    <a:pt x="126" y="2480"/>
                  </a:lnTo>
                  <a:lnTo>
                    <a:pt x="110" y="3924"/>
                  </a:lnTo>
                  <a:lnTo>
                    <a:pt x="63" y="5462"/>
                  </a:lnTo>
                  <a:lnTo>
                    <a:pt x="31" y="7063"/>
                  </a:lnTo>
                  <a:lnTo>
                    <a:pt x="16" y="8711"/>
                  </a:lnTo>
                  <a:lnTo>
                    <a:pt x="0" y="9543"/>
                  </a:lnTo>
                  <a:lnTo>
                    <a:pt x="16" y="10374"/>
                  </a:lnTo>
                  <a:lnTo>
                    <a:pt x="31" y="11206"/>
                  </a:lnTo>
                  <a:lnTo>
                    <a:pt x="63" y="12054"/>
                  </a:lnTo>
                  <a:lnTo>
                    <a:pt x="110" y="12870"/>
                  </a:lnTo>
                  <a:lnTo>
                    <a:pt x="173" y="13701"/>
                  </a:lnTo>
                  <a:lnTo>
                    <a:pt x="267" y="14517"/>
                  </a:lnTo>
                  <a:lnTo>
                    <a:pt x="361" y="15318"/>
                  </a:lnTo>
                  <a:lnTo>
                    <a:pt x="1428" y="15082"/>
                  </a:lnTo>
                  <a:lnTo>
                    <a:pt x="2542" y="14847"/>
                  </a:lnTo>
                  <a:lnTo>
                    <a:pt x="3672" y="14643"/>
                  </a:lnTo>
                  <a:lnTo>
                    <a:pt x="4849" y="14455"/>
                  </a:lnTo>
                  <a:lnTo>
                    <a:pt x="6058" y="14266"/>
                  </a:lnTo>
                  <a:lnTo>
                    <a:pt x="7266" y="14094"/>
                  </a:lnTo>
                  <a:lnTo>
                    <a:pt x="8506" y="13937"/>
                  </a:lnTo>
                  <a:lnTo>
                    <a:pt x="9746" y="13780"/>
                  </a:lnTo>
                  <a:lnTo>
                    <a:pt x="12241" y="13497"/>
                  </a:lnTo>
                  <a:lnTo>
                    <a:pt x="14705" y="13231"/>
                  </a:lnTo>
                  <a:lnTo>
                    <a:pt x="17090" y="12979"/>
                  </a:lnTo>
                  <a:lnTo>
                    <a:pt x="19382" y="12728"/>
                  </a:lnTo>
                  <a:lnTo>
                    <a:pt x="20072" y="12681"/>
                  </a:lnTo>
                  <a:lnTo>
                    <a:pt x="20763" y="12666"/>
                  </a:lnTo>
                  <a:lnTo>
                    <a:pt x="21438" y="12650"/>
                  </a:lnTo>
                  <a:lnTo>
                    <a:pt x="22112" y="12666"/>
                  </a:lnTo>
                  <a:lnTo>
                    <a:pt x="22772" y="12697"/>
                  </a:lnTo>
                  <a:lnTo>
                    <a:pt x="23415" y="12744"/>
                  </a:lnTo>
                  <a:lnTo>
                    <a:pt x="24058" y="12807"/>
                  </a:lnTo>
                  <a:lnTo>
                    <a:pt x="24702" y="12885"/>
                  </a:lnTo>
                  <a:lnTo>
                    <a:pt x="25330" y="12979"/>
                  </a:lnTo>
                  <a:lnTo>
                    <a:pt x="25942" y="13089"/>
                  </a:lnTo>
                  <a:lnTo>
                    <a:pt x="26554" y="13215"/>
                  </a:lnTo>
                  <a:lnTo>
                    <a:pt x="27166" y="13340"/>
                  </a:lnTo>
                  <a:lnTo>
                    <a:pt x="27778" y="13482"/>
                  </a:lnTo>
                  <a:lnTo>
                    <a:pt x="28374" y="13639"/>
                  </a:lnTo>
                  <a:lnTo>
                    <a:pt x="29551" y="13968"/>
                  </a:lnTo>
                  <a:lnTo>
                    <a:pt x="30728" y="14313"/>
                  </a:lnTo>
                  <a:lnTo>
                    <a:pt x="31905" y="14674"/>
                  </a:lnTo>
                  <a:lnTo>
                    <a:pt x="34228" y="15396"/>
                  </a:lnTo>
                  <a:lnTo>
                    <a:pt x="35405" y="15757"/>
                  </a:lnTo>
                  <a:lnTo>
                    <a:pt x="36598" y="16087"/>
                  </a:lnTo>
                  <a:lnTo>
                    <a:pt x="37194" y="16244"/>
                  </a:lnTo>
                  <a:lnTo>
                    <a:pt x="37790" y="16401"/>
                  </a:lnTo>
                  <a:lnTo>
                    <a:pt x="38387" y="16526"/>
                  </a:lnTo>
                  <a:lnTo>
                    <a:pt x="38999" y="16667"/>
                  </a:lnTo>
                  <a:lnTo>
                    <a:pt x="39014" y="16024"/>
                  </a:lnTo>
                  <a:lnTo>
                    <a:pt x="39077" y="15255"/>
                  </a:lnTo>
                  <a:lnTo>
                    <a:pt x="39156" y="14376"/>
                  </a:lnTo>
                  <a:lnTo>
                    <a:pt x="39250" y="13388"/>
                  </a:lnTo>
                  <a:lnTo>
                    <a:pt x="39501" y="11253"/>
                  </a:lnTo>
                  <a:lnTo>
                    <a:pt x="39783" y="9056"/>
                  </a:lnTo>
                  <a:lnTo>
                    <a:pt x="40035" y="6969"/>
                  </a:lnTo>
                  <a:lnTo>
                    <a:pt x="40144" y="6043"/>
                  </a:lnTo>
                  <a:lnTo>
                    <a:pt x="40239" y="5227"/>
                  </a:lnTo>
                  <a:lnTo>
                    <a:pt x="40301" y="4536"/>
                  </a:lnTo>
                  <a:lnTo>
                    <a:pt x="40333" y="4003"/>
                  </a:lnTo>
                  <a:lnTo>
                    <a:pt x="40333" y="3799"/>
                  </a:lnTo>
                  <a:lnTo>
                    <a:pt x="40317" y="3642"/>
                  </a:lnTo>
                  <a:lnTo>
                    <a:pt x="40301" y="3548"/>
                  </a:lnTo>
                  <a:lnTo>
                    <a:pt x="40286" y="3516"/>
                  </a:lnTo>
                  <a:lnTo>
                    <a:pt x="40270" y="3501"/>
                  </a:lnTo>
                  <a:lnTo>
                    <a:pt x="39909" y="3312"/>
                  </a:lnTo>
                  <a:lnTo>
                    <a:pt x="39532" y="3140"/>
                  </a:lnTo>
                  <a:lnTo>
                    <a:pt x="39124" y="2967"/>
                  </a:lnTo>
                  <a:lnTo>
                    <a:pt x="38701" y="2810"/>
                  </a:lnTo>
                  <a:lnTo>
                    <a:pt x="38261" y="2653"/>
                  </a:lnTo>
                  <a:lnTo>
                    <a:pt x="37806" y="2496"/>
                  </a:lnTo>
                  <a:lnTo>
                    <a:pt x="36849" y="2198"/>
                  </a:lnTo>
                  <a:lnTo>
                    <a:pt x="35844" y="1931"/>
                  </a:lnTo>
                  <a:lnTo>
                    <a:pt x="34809" y="1680"/>
                  </a:lnTo>
                  <a:lnTo>
                    <a:pt x="33757" y="1460"/>
                  </a:lnTo>
                  <a:lnTo>
                    <a:pt x="32706" y="1256"/>
                  </a:lnTo>
                  <a:lnTo>
                    <a:pt x="31654" y="1068"/>
                  </a:lnTo>
                  <a:lnTo>
                    <a:pt x="30650" y="895"/>
                  </a:lnTo>
                  <a:lnTo>
                    <a:pt x="29677" y="754"/>
                  </a:lnTo>
                  <a:lnTo>
                    <a:pt x="28751" y="629"/>
                  </a:lnTo>
                  <a:lnTo>
                    <a:pt x="27903" y="519"/>
                  </a:lnTo>
                  <a:lnTo>
                    <a:pt x="27134" y="425"/>
                  </a:lnTo>
                  <a:lnTo>
                    <a:pt x="25926" y="299"/>
                  </a:lnTo>
                  <a:lnTo>
                    <a:pt x="24859" y="221"/>
                  </a:lnTo>
                  <a:lnTo>
                    <a:pt x="23823" y="158"/>
                  </a:lnTo>
                  <a:lnTo>
                    <a:pt x="22803" y="95"/>
                  </a:lnTo>
                  <a:lnTo>
                    <a:pt x="21783" y="48"/>
                  </a:lnTo>
                  <a:lnTo>
                    <a:pt x="20794" y="17"/>
                  </a:lnTo>
                  <a:lnTo>
                    <a:pt x="19821" y="1"/>
                  </a:lnTo>
                  <a:close/>
                </a:path>
              </a:pathLst>
            </a:cu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2195;p41">
              <a:extLst>
                <a:ext uri="{FF2B5EF4-FFF2-40B4-BE49-F238E27FC236}">
                  <a16:creationId xmlns:a16="http://schemas.microsoft.com/office/drawing/2014/main" id="{79CAF95E-D854-80C9-325B-1FA425861D30}"/>
                </a:ext>
              </a:extLst>
            </p:cNvPr>
            <p:cNvSpPr/>
            <p:nvPr/>
          </p:nvSpPr>
          <p:spPr>
            <a:xfrm>
              <a:off x="3994324" y="2948165"/>
              <a:ext cx="981907" cy="405782"/>
            </a:xfrm>
            <a:custGeom>
              <a:rect l="l" t="t" r="r" b="b"/>
              <a:pathLst>
                <a:path w="40333" h="16668" fill="none" extrusionOk="0">
                  <a:moveTo>
                    <a:pt x="126" y="2480"/>
                  </a:moveTo>
                  <a:lnTo>
                    <a:pt x="126" y="2480"/>
                  </a:lnTo>
                  <a:lnTo>
                    <a:pt x="1256" y="2167"/>
                  </a:lnTo>
                  <a:lnTo>
                    <a:pt x="2448" y="1853"/>
                  </a:lnTo>
                  <a:lnTo>
                    <a:pt x="3704" y="1570"/>
                  </a:lnTo>
                  <a:lnTo>
                    <a:pt x="5022" y="1288"/>
                  </a:lnTo>
                  <a:lnTo>
                    <a:pt x="6419" y="1037"/>
                  </a:lnTo>
                  <a:lnTo>
                    <a:pt x="7863" y="801"/>
                  </a:lnTo>
                  <a:lnTo>
                    <a:pt x="9369" y="582"/>
                  </a:lnTo>
                  <a:lnTo>
                    <a:pt x="10954" y="393"/>
                  </a:lnTo>
                  <a:lnTo>
                    <a:pt x="11770" y="315"/>
                  </a:lnTo>
                  <a:lnTo>
                    <a:pt x="12602" y="236"/>
                  </a:lnTo>
                  <a:lnTo>
                    <a:pt x="13449" y="173"/>
                  </a:lnTo>
                  <a:lnTo>
                    <a:pt x="14313" y="126"/>
                  </a:lnTo>
                  <a:lnTo>
                    <a:pt x="15191" y="79"/>
                  </a:lnTo>
                  <a:lnTo>
                    <a:pt x="16086" y="48"/>
                  </a:lnTo>
                  <a:lnTo>
                    <a:pt x="16996" y="17"/>
                  </a:lnTo>
                  <a:lnTo>
                    <a:pt x="17922" y="1"/>
                  </a:lnTo>
                  <a:lnTo>
                    <a:pt x="18864" y="1"/>
                  </a:lnTo>
                  <a:lnTo>
                    <a:pt x="19821" y="1"/>
                  </a:lnTo>
                  <a:lnTo>
                    <a:pt x="20794" y="17"/>
                  </a:lnTo>
                  <a:lnTo>
                    <a:pt x="21783" y="48"/>
                  </a:lnTo>
                  <a:lnTo>
                    <a:pt x="22803" y="95"/>
                  </a:lnTo>
                  <a:lnTo>
                    <a:pt x="23823" y="158"/>
                  </a:lnTo>
                  <a:lnTo>
                    <a:pt x="24859" y="221"/>
                  </a:lnTo>
                  <a:lnTo>
                    <a:pt x="25926" y="299"/>
                  </a:lnTo>
                  <a:lnTo>
                    <a:pt x="25926" y="299"/>
                  </a:lnTo>
                  <a:lnTo>
                    <a:pt x="27134" y="425"/>
                  </a:lnTo>
                  <a:lnTo>
                    <a:pt x="27903" y="519"/>
                  </a:lnTo>
                  <a:lnTo>
                    <a:pt x="28751" y="629"/>
                  </a:lnTo>
                  <a:lnTo>
                    <a:pt x="29677" y="754"/>
                  </a:lnTo>
                  <a:lnTo>
                    <a:pt x="30650" y="895"/>
                  </a:lnTo>
                  <a:lnTo>
                    <a:pt x="31654" y="1068"/>
                  </a:lnTo>
                  <a:lnTo>
                    <a:pt x="32706" y="1256"/>
                  </a:lnTo>
                  <a:lnTo>
                    <a:pt x="33757" y="1460"/>
                  </a:lnTo>
                  <a:lnTo>
                    <a:pt x="34809" y="1680"/>
                  </a:lnTo>
                  <a:lnTo>
                    <a:pt x="35844" y="1931"/>
                  </a:lnTo>
                  <a:lnTo>
                    <a:pt x="36849" y="2198"/>
                  </a:lnTo>
                  <a:lnTo>
                    <a:pt x="37806" y="2496"/>
                  </a:lnTo>
                  <a:lnTo>
                    <a:pt x="38261" y="2653"/>
                  </a:lnTo>
                  <a:lnTo>
                    <a:pt x="38701" y="2810"/>
                  </a:lnTo>
                  <a:lnTo>
                    <a:pt x="39124" y="2967"/>
                  </a:lnTo>
                  <a:lnTo>
                    <a:pt x="39532" y="3140"/>
                  </a:lnTo>
                  <a:lnTo>
                    <a:pt x="39909" y="3312"/>
                  </a:lnTo>
                  <a:lnTo>
                    <a:pt x="40270" y="3501"/>
                  </a:lnTo>
                  <a:lnTo>
                    <a:pt x="40270" y="3501"/>
                  </a:lnTo>
                  <a:lnTo>
                    <a:pt x="40286" y="3516"/>
                  </a:lnTo>
                  <a:lnTo>
                    <a:pt x="40301" y="3548"/>
                  </a:lnTo>
                  <a:lnTo>
                    <a:pt x="40317" y="3642"/>
                  </a:lnTo>
                  <a:lnTo>
                    <a:pt x="40333" y="3799"/>
                  </a:lnTo>
                  <a:lnTo>
                    <a:pt x="40333" y="4003"/>
                  </a:lnTo>
                  <a:lnTo>
                    <a:pt x="40301" y="4536"/>
                  </a:lnTo>
                  <a:lnTo>
                    <a:pt x="40239" y="5227"/>
                  </a:lnTo>
                  <a:lnTo>
                    <a:pt x="40144" y="6043"/>
                  </a:lnTo>
                  <a:lnTo>
                    <a:pt x="40035" y="6969"/>
                  </a:lnTo>
                  <a:lnTo>
                    <a:pt x="39783" y="9056"/>
                  </a:lnTo>
                  <a:lnTo>
                    <a:pt x="39501" y="11253"/>
                  </a:lnTo>
                  <a:lnTo>
                    <a:pt x="39250" y="13388"/>
                  </a:lnTo>
                  <a:lnTo>
                    <a:pt x="39156" y="14376"/>
                  </a:lnTo>
                  <a:lnTo>
                    <a:pt x="39077" y="15255"/>
                  </a:lnTo>
                  <a:lnTo>
                    <a:pt x="39014" y="16024"/>
                  </a:lnTo>
                  <a:lnTo>
                    <a:pt x="38999" y="16667"/>
                  </a:lnTo>
                  <a:lnTo>
                    <a:pt x="38999" y="16667"/>
                  </a:lnTo>
                  <a:lnTo>
                    <a:pt x="38387" y="16526"/>
                  </a:lnTo>
                  <a:lnTo>
                    <a:pt x="37790" y="16401"/>
                  </a:lnTo>
                  <a:lnTo>
                    <a:pt x="37194" y="16244"/>
                  </a:lnTo>
                  <a:lnTo>
                    <a:pt x="36598" y="16087"/>
                  </a:lnTo>
                  <a:lnTo>
                    <a:pt x="35405" y="15757"/>
                  </a:lnTo>
                  <a:lnTo>
                    <a:pt x="34228" y="15396"/>
                  </a:lnTo>
                  <a:lnTo>
                    <a:pt x="31905" y="14674"/>
                  </a:lnTo>
                  <a:lnTo>
                    <a:pt x="30728" y="14313"/>
                  </a:lnTo>
                  <a:lnTo>
                    <a:pt x="29551" y="13968"/>
                  </a:lnTo>
                  <a:lnTo>
                    <a:pt x="28374" y="13639"/>
                  </a:lnTo>
                  <a:lnTo>
                    <a:pt x="27778" y="13482"/>
                  </a:lnTo>
                  <a:lnTo>
                    <a:pt x="27166" y="13340"/>
                  </a:lnTo>
                  <a:lnTo>
                    <a:pt x="26554" y="13215"/>
                  </a:lnTo>
                  <a:lnTo>
                    <a:pt x="25942" y="13089"/>
                  </a:lnTo>
                  <a:lnTo>
                    <a:pt x="25330" y="12979"/>
                  </a:lnTo>
                  <a:lnTo>
                    <a:pt x="24702" y="12885"/>
                  </a:lnTo>
                  <a:lnTo>
                    <a:pt x="24058" y="12807"/>
                  </a:lnTo>
                  <a:lnTo>
                    <a:pt x="23415" y="12744"/>
                  </a:lnTo>
                  <a:lnTo>
                    <a:pt x="22772" y="12697"/>
                  </a:lnTo>
                  <a:lnTo>
                    <a:pt x="22112" y="12666"/>
                  </a:lnTo>
                  <a:lnTo>
                    <a:pt x="21438" y="12650"/>
                  </a:lnTo>
                  <a:lnTo>
                    <a:pt x="20763" y="12666"/>
                  </a:lnTo>
                  <a:lnTo>
                    <a:pt x="20072" y="12681"/>
                  </a:lnTo>
                  <a:lnTo>
                    <a:pt x="19382" y="12728"/>
                  </a:lnTo>
                  <a:lnTo>
                    <a:pt x="19382" y="12728"/>
                  </a:lnTo>
                  <a:lnTo>
                    <a:pt x="17090" y="12979"/>
                  </a:lnTo>
                  <a:lnTo>
                    <a:pt x="14705" y="13231"/>
                  </a:lnTo>
                  <a:lnTo>
                    <a:pt x="12241" y="13497"/>
                  </a:lnTo>
                  <a:lnTo>
                    <a:pt x="9746" y="13780"/>
                  </a:lnTo>
                  <a:lnTo>
                    <a:pt x="8506" y="13937"/>
                  </a:lnTo>
                  <a:lnTo>
                    <a:pt x="7266" y="14094"/>
                  </a:lnTo>
                  <a:lnTo>
                    <a:pt x="6058" y="14266"/>
                  </a:lnTo>
                  <a:lnTo>
                    <a:pt x="4849" y="14455"/>
                  </a:lnTo>
                  <a:lnTo>
                    <a:pt x="3672" y="14643"/>
                  </a:lnTo>
                  <a:lnTo>
                    <a:pt x="2542" y="14847"/>
                  </a:lnTo>
                  <a:lnTo>
                    <a:pt x="1428" y="15082"/>
                  </a:lnTo>
                  <a:lnTo>
                    <a:pt x="361" y="15318"/>
                  </a:lnTo>
                  <a:lnTo>
                    <a:pt x="361" y="15318"/>
                  </a:lnTo>
                  <a:lnTo>
                    <a:pt x="267" y="14517"/>
                  </a:lnTo>
                  <a:lnTo>
                    <a:pt x="173" y="13701"/>
                  </a:lnTo>
                  <a:lnTo>
                    <a:pt x="110" y="12870"/>
                  </a:lnTo>
                  <a:lnTo>
                    <a:pt x="63" y="12054"/>
                  </a:lnTo>
                  <a:lnTo>
                    <a:pt x="31" y="11206"/>
                  </a:lnTo>
                  <a:lnTo>
                    <a:pt x="16" y="10374"/>
                  </a:lnTo>
                  <a:lnTo>
                    <a:pt x="0" y="9543"/>
                  </a:lnTo>
                  <a:lnTo>
                    <a:pt x="16" y="8711"/>
                  </a:lnTo>
                  <a:lnTo>
                    <a:pt x="31" y="7063"/>
                  </a:lnTo>
                  <a:lnTo>
                    <a:pt x="63" y="5462"/>
                  </a:lnTo>
                  <a:lnTo>
                    <a:pt x="110" y="3924"/>
                  </a:lnTo>
                  <a:lnTo>
                    <a:pt x="126" y="248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2196;p41">
              <a:extLst>
                <a:ext uri="{FF2B5EF4-FFF2-40B4-BE49-F238E27FC236}">
                  <a16:creationId xmlns:a16="http://schemas.microsoft.com/office/drawing/2014/main" id="{28254EF7-D72A-AC37-AE0B-8A7D8CE07796}"/>
                </a:ext>
              </a:extLst>
            </p:cNvPr>
            <p:cNvSpPr/>
            <p:nvPr/>
          </p:nvSpPr>
          <p:spPr>
            <a:xfrm>
              <a:off x="4109696" y="2930587"/>
              <a:ext cx="720588" cy="818406"/>
            </a:xfrm>
            <a:custGeom>
              <a:rect l="l" t="t" r="r" b="b"/>
              <a:pathLst>
                <a:path w="29599" h="33617" extrusionOk="0">
                  <a:moveTo>
                    <a:pt x="15365" y="1"/>
                  </a:moveTo>
                  <a:lnTo>
                    <a:pt x="14988" y="17"/>
                  </a:lnTo>
                  <a:lnTo>
                    <a:pt x="14596" y="32"/>
                  </a:lnTo>
                  <a:lnTo>
                    <a:pt x="14188" y="64"/>
                  </a:lnTo>
                  <a:lnTo>
                    <a:pt x="13795" y="95"/>
                  </a:lnTo>
                  <a:lnTo>
                    <a:pt x="13371" y="158"/>
                  </a:lnTo>
                  <a:lnTo>
                    <a:pt x="12963" y="221"/>
                  </a:lnTo>
                  <a:lnTo>
                    <a:pt x="12524" y="283"/>
                  </a:lnTo>
                  <a:lnTo>
                    <a:pt x="11661" y="472"/>
                  </a:lnTo>
                  <a:lnTo>
                    <a:pt x="10766" y="691"/>
                  </a:lnTo>
                  <a:lnTo>
                    <a:pt x="9840" y="958"/>
                  </a:lnTo>
                  <a:lnTo>
                    <a:pt x="8883" y="1272"/>
                  </a:lnTo>
                  <a:lnTo>
                    <a:pt x="7910" y="1633"/>
                  </a:lnTo>
                  <a:lnTo>
                    <a:pt x="7486" y="1806"/>
                  </a:lnTo>
                  <a:lnTo>
                    <a:pt x="7063" y="2010"/>
                  </a:lnTo>
                  <a:lnTo>
                    <a:pt x="6670" y="2229"/>
                  </a:lnTo>
                  <a:lnTo>
                    <a:pt x="6278" y="2465"/>
                  </a:lnTo>
                  <a:lnTo>
                    <a:pt x="5917" y="2716"/>
                  </a:lnTo>
                  <a:lnTo>
                    <a:pt x="5556" y="2983"/>
                  </a:lnTo>
                  <a:lnTo>
                    <a:pt x="5211" y="3281"/>
                  </a:lnTo>
                  <a:lnTo>
                    <a:pt x="4881" y="3595"/>
                  </a:lnTo>
                  <a:lnTo>
                    <a:pt x="4567" y="3909"/>
                  </a:lnTo>
                  <a:lnTo>
                    <a:pt x="4253" y="4254"/>
                  </a:lnTo>
                  <a:lnTo>
                    <a:pt x="3955" y="4615"/>
                  </a:lnTo>
                  <a:lnTo>
                    <a:pt x="3689" y="4992"/>
                  </a:lnTo>
                  <a:lnTo>
                    <a:pt x="3406" y="5368"/>
                  </a:lnTo>
                  <a:lnTo>
                    <a:pt x="3155" y="5776"/>
                  </a:lnTo>
                  <a:lnTo>
                    <a:pt x="2904" y="6200"/>
                  </a:lnTo>
                  <a:lnTo>
                    <a:pt x="2684" y="6624"/>
                  </a:lnTo>
                  <a:lnTo>
                    <a:pt x="2449" y="7063"/>
                  </a:lnTo>
                  <a:lnTo>
                    <a:pt x="2245" y="7518"/>
                  </a:lnTo>
                  <a:lnTo>
                    <a:pt x="2041" y="7989"/>
                  </a:lnTo>
                  <a:lnTo>
                    <a:pt x="1852" y="8460"/>
                  </a:lnTo>
                  <a:lnTo>
                    <a:pt x="1680" y="8946"/>
                  </a:lnTo>
                  <a:lnTo>
                    <a:pt x="1507" y="9449"/>
                  </a:lnTo>
                  <a:lnTo>
                    <a:pt x="1350" y="9951"/>
                  </a:lnTo>
                  <a:lnTo>
                    <a:pt x="1193" y="10469"/>
                  </a:lnTo>
                  <a:lnTo>
                    <a:pt x="1052" y="11002"/>
                  </a:lnTo>
                  <a:lnTo>
                    <a:pt x="926" y="11536"/>
                  </a:lnTo>
                  <a:lnTo>
                    <a:pt x="801" y="12085"/>
                  </a:lnTo>
                  <a:lnTo>
                    <a:pt x="691" y="12634"/>
                  </a:lnTo>
                  <a:lnTo>
                    <a:pt x="597" y="13199"/>
                  </a:lnTo>
                  <a:lnTo>
                    <a:pt x="503" y="13764"/>
                  </a:lnTo>
                  <a:lnTo>
                    <a:pt x="346" y="14910"/>
                  </a:lnTo>
                  <a:lnTo>
                    <a:pt x="220" y="16071"/>
                  </a:lnTo>
                  <a:lnTo>
                    <a:pt x="110" y="17264"/>
                  </a:lnTo>
                  <a:lnTo>
                    <a:pt x="48" y="18457"/>
                  </a:lnTo>
                  <a:lnTo>
                    <a:pt x="16" y="19665"/>
                  </a:lnTo>
                  <a:lnTo>
                    <a:pt x="1" y="20873"/>
                  </a:lnTo>
                  <a:lnTo>
                    <a:pt x="1" y="22082"/>
                  </a:lnTo>
                  <a:lnTo>
                    <a:pt x="48" y="23290"/>
                  </a:lnTo>
                  <a:lnTo>
                    <a:pt x="95" y="24499"/>
                  </a:lnTo>
                  <a:lnTo>
                    <a:pt x="173" y="25691"/>
                  </a:lnTo>
                  <a:lnTo>
                    <a:pt x="267" y="26868"/>
                  </a:lnTo>
                  <a:lnTo>
                    <a:pt x="393" y="28030"/>
                  </a:lnTo>
                  <a:lnTo>
                    <a:pt x="518" y="29160"/>
                  </a:lnTo>
                  <a:lnTo>
                    <a:pt x="660" y="30274"/>
                  </a:lnTo>
                  <a:lnTo>
                    <a:pt x="817" y="31357"/>
                  </a:lnTo>
                  <a:lnTo>
                    <a:pt x="974" y="32393"/>
                  </a:lnTo>
                  <a:lnTo>
                    <a:pt x="1162" y="33413"/>
                  </a:lnTo>
                  <a:lnTo>
                    <a:pt x="28987" y="33617"/>
                  </a:lnTo>
                  <a:lnTo>
                    <a:pt x="29159" y="32126"/>
                  </a:lnTo>
                  <a:lnTo>
                    <a:pt x="29316" y="30588"/>
                  </a:lnTo>
                  <a:lnTo>
                    <a:pt x="29426" y="29003"/>
                  </a:lnTo>
                  <a:lnTo>
                    <a:pt x="29520" y="27402"/>
                  </a:lnTo>
                  <a:lnTo>
                    <a:pt x="29567" y="25770"/>
                  </a:lnTo>
                  <a:lnTo>
                    <a:pt x="29583" y="24954"/>
                  </a:lnTo>
                  <a:lnTo>
                    <a:pt x="29599" y="24138"/>
                  </a:lnTo>
                  <a:lnTo>
                    <a:pt x="29583" y="23322"/>
                  </a:lnTo>
                  <a:lnTo>
                    <a:pt x="29567" y="22490"/>
                  </a:lnTo>
                  <a:lnTo>
                    <a:pt x="29552" y="21674"/>
                  </a:lnTo>
                  <a:lnTo>
                    <a:pt x="29505" y="20842"/>
                  </a:lnTo>
                  <a:lnTo>
                    <a:pt x="29457" y="20026"/>
                  </a:lnTo>
                  <a:lnTo>
                    <a:pt x="29395" y="19210"/>
                  </a:lnTo>
                  <a:lnTo>
                    <a:pt x="29332" y="18394"/>
                  </a:lnTo>
                  <a:lnTo>
                    <a:pt x="29238" y="17594"/>
                  </a:lnTo>
                  <a:lnTo>
                    <a:pt x="29144" y="16793"/>
                  </a:lnTo>
                  <a:lnTo>
                    <a:pt x="29034" y="16008"/>
                  </a:lnTo>
                  <a:lnTo>
                    <a:pt x="28908" y="15224"/>
                  </a:lnTo>
                  <a:lnTo>
                    <a:pt x="28783" y="14439"/>
                  </a:lnTo>
                  <a:lnTo>
                    <a:pt x="28626" y="13670"/>
                  </a:lnTo>
                  <a:lnTo>
                    <a:pt x="28453" y="12917"/>
                  </a:lnTo>
                  <a:lnTo>
                    <a:pt x="28280" y="12179"/>
                  </a:lnTo>
                  <a:lnTo>
                    <a:pt x="28092" y="11442"/>
                  </a:lnTo>
                  <a:lnTo>
                    <a:pt x="27872" y="10720"/>
                  </a:lnTo>
                  <a:lnTo>
                    <a:pt x="27653" y="10029"/>
                  </a:lnTo>
                  <a:lnTo>
                    <a:pt x="27402" y="9339"/>
                  </a:lnTo>
                  <a:lnTo>
                    <a:pt x="27151" y="8664"/>
                  </a:lnTo>
                  <a:lnTo>
                    <a:pt x="26868" y="8020"/>
                  </a:lnTo>
                  <a:lnTo>
                    <a:pt x="26570" y="7377"/>
                  </a:lnTo>
                  <a:lnTo>
                    <a:pt x="26256" y="6765"/>
                  </a:lnTo>
                  <a:lnTo>
                    <a:pt x="25926" y="6169"/>
                  </a:lnTo>
                  <a:lnTo>
                    <a:pt x="25581" y="5604"/>
                  </a:lnTo>
                  <a:lnTo>
                    <a:pt x="25220" y="5039"/>
                  </a:lnTo>
                  <a:lnTo>
                    <a:pt x="24828" y="4521"/>
                  </a:lnTo>
                  <a:lnTo>
                    <a:pt x="24420" y="4019"/>
                  </a:lnTo>
                  <a:lnTo>
                    <a:pt x="23996" y="3532"/>
                  </a:lnTo>
                  <a:lnTo>
                    <a:pt x="23557" y="3077"/>
                  </a:lnTo>
                  <a:lnTo>
                    <a:pt x="23086" y="2653"/>
                  </a:lnTo>
                  <a:lnTo>
                    <a:pt x="22599" y="2261"/>
                  </a:lnTo>
                  <a:lnTo>
                    <a:pt x="22081" y="1884"/>
                  </a:lnTo>
                  <a:lnTo>
                    <a:pt x="21564" y="1555"/>
                  </a:lnTo>
                  <a:lnTo>
                    <a:pt x="21281" y="1398"/>
                  </a:lnTo>
                  <a:lnTo>
                    <a:pt x="20999" y="1241"/>
                  </a:lnTo>
                  <a:lnTo>
                    <a:pt x="20716" y="1100"/>
                  </a:lnTo>
                  <a:lnTo>
                    <a:pt x="20434" y="958"/>
                  </a:lnTo>
                  <a:lnTo>
                    <a:pt x="20135" y="833"/>
                  </a:lnTo>
                  <a:lnTo>
                    <a:pt x="19837" y="723"/>
                  </a:lnTo>
                  <a:lnTo>
                    <a:pt x="19523" y="613"/>
                  </a:lnTo>
                  <a:lnTo>
                    <a:pt x="19210" y="519"/>
                  </a:lnTo>
                  <a:lnTo>
                    <a:pt x="18896" y="425"/>
                  </a:lnTo>
                  <a:lnTo>
                    <a:pt x="18566" y="331"/>
                  </a:lnTo>
                  <a:lnTo>
                    <a:pt x="18237" y="268"/>
                  </a:lnTo>
                  <a:lnTo>
                    <a:pt x="17907" y="189"/>
                  </a:lnTo>
                  <a:lnTo>
                    <a:pt x="17562" y="142"/>
                  </a:lnTo>
                  <a:lnTo>
                    <a:pt x="17201" y="95"/>
                  </a:lnTo>
                  <a:lnTo>
                    <a:pt x="16855" y="48"/>
                  </a:lnTo>
                  <a:lnTo>
                    <a:pt x="16495" y="32"/>
                  </a:lnTo>
                  <a:lnTo>
                    <a:pt x="16118" y="1"/>
                  </a:lnTo>
                  <a:close/>
                </a:path>
              </a:pathLst>
            </a:cu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2197;p41">
              <a:extLst>
                <a:ext uri="{FF2B5EF4-FFF2-40B4-BE49-F238E27FC236}">
                  <a16:creationId xmlns:a16="http://schemas.microsoft.com/office/drawing/2014/main" id="{0AF8B833-4592-287B-DD12-11B576AD42D5}"/>
                </a:ext>
              </a:extLst>
            </p:cNvPr>
            <p:cNvSpPr/>
            <p:nvPr/>
          </p:nvSpPr>
          <p:spPr>
            <a:xfrm>
              <a:off x="4109696" y="2930587"/>
              <a:ext cx="720588" cy="818406"/>
            </a:xfrm>
            <a:custGeom>
              <a:rect l="l" t="t" r="r" b="b"/>
              <a:pathLst>
                <a:path w="29599" h="33617" fill="none" extrusionOk="0">
                  <a:moveTo>
                    <a:pt x="1162" y="33413"/>
                  </a:moveTo>
                  <a:lnTo>
                    <a:pt x="1162" y="33413"/>
                  </a:lnTo>
                  <a:lnTo>
                    <a:pt x="974" y="32393"/>
                  </a:lnTo>
                  <a:lnTo>
                    <a:pt x="817" y="31357"/>
                  </a:lnTo>
                  <a:lnTo>
                    <a:pt x="660" y="30274"/>
                  </a:lnTo>
                  <a:lnTo>
                    <a:pt x="518" y="29160"/>
                  </a:lnTo>
                  <a:lnTo>
                    <a:pt x="393" y="28030"/>
                  </a:lnTo>
                  <a:lnTo>
                    <a:pt x="267" y="26868"/>
                  </a:lnTo>
                  <a:lnTo>
                    <a:pt x="173" y="25691"/>
                  </a:lnTo>
                  <a:lnTo>
                    <a:pt x="95" y="24499"/>
                  </a:lnTo>
                  <a:lnTo>
                    <a:pt x="48" y="23290"/>
                  </a:lnTo>
                  <a:lnTo>
                    <a:pt x="1" y="22082"/>
                  </a:lnTo>
                  <a:lnTo>
                    <a:pt x="1" y="20873"/>
                  </a:lnTo>
                  <a:lnTo>
                    <a:pt x="16" y="19665"/>
                  </a:lnTo>
                  <a:lnTo>
                    <a:pt x="48" y="18457"/>
                  </a:lnTo>
                  <a:lnTo>
                    <a:pt x="110" y="17264"/>
                  </a:lnTo>
                  <a:lnTo>
                    <a:pt x="220" y="16071"/>
                  </a:lnTo>
                  <a:lnTo>
                    <a:pt x="346" y="14910"/>
                  </a:lnTo>
                  <a:lnTo>
                    <a:pt x="503" y="13764"/>
                  </a:lnTo>
                  <a:lnTo>
                    <a:pt x="597" y="13199"/>
                  </a:lnTo>
                  <a:lnTo>
                    <a:pt x="691" y="12634"/>
                  </a:lnTo>
                  <a:lnTo>
                    <a:pt x="801" y="12085"/>
                  </a:lnTo>
                  <a:lnTo>
                    <a:pt x="926" y="11536"/>
                  </a:lnTo>
                  <a:lnTo>
                    <a:pt x="1052" y="11002"/>
                  </a:lnTo>
                  <a:lnTo>
                    <a:pt x="1193" y="10469"/>
                  </a:lnTo>
                  <a:lnTo>
                    <a:pt x="1350" y="9951"/>
                  </a:lnTo>
                  <a:lnTo>
                    <a:pt x="1507" y="9449"/>
                  </a:lnTo>
                  <a:lnTo>
                    <a:pt x="1680" y="8946"/>
                  </a:lnTo>
                  <a:lnTo>
                    <a:pt x="1852" y="8460"/>
                  </a:lnTo>
                  <a:lnTo>
                    <a:pt x="2041" y="7989"/>
                  </a:lnTo>
                  <a:lnTo>
                    <a:pt x="2245" y="7518"/>
                  </a:lnTo>
                  <a:lnTo>
                    <a:pt x="2449" y="7063"/>
                  </a:lnTo>
                  <a:lnTo>
                    <a:pt x="2684" y="6624"/>
                  </a:lnTo>
                  <a:lnTo>
                    <a:pt x="2904" y="6200"/>
                  </a:lnTo>
                  <a:lnTo>
                    <a:pt x="3155" y="5776"/>
                  </a:lnTo>
                  <a:lnTo>
                    <a:pt x="3406" y="5368"/>
                  </a:lnTo>
                  <a:lnTo>
                    <a:pt x="3689" y="4992"/>
                  </a:lnTo>
                  <a:lnTo>
                    <a:pt x="3955" y="4615"/>
                  </a:lnTo>
                  <a:lnTo>
                    <a:pt x="4253" y="4254"/>
                  </a:lnTo>
                  <a:lnTo>
                    <a:pt x="4567" y="3909"/>
                  </a:lnTo>
                  <a:lnTo>
                    <a:pt x="4881" y="3595"/>
                  </a:lnTo>
                  <a:lnTo>
                    <a:pt x="5211" y="3281"/>
                  </a:lnTo>
                  <a:lnTo>
                    <a:pt x="5556" y="2983"/>
                  </a:lnTo>
                  <a:lnTo>
                    <a:pt x="5917" y="2716"/>
                  </a:lnTo>
                  <a:lnTo>
                    <a:pt x="6278" y="2465"/>
                  </a:lnTo>
                  <a:lnTo>
                    <a:pt x="6670" y="2229"/>
                  </a:lnTo>
                  <a:lnTo>
                    <a:pt x="7063" y="2010"/>
                  </a:lnTo>
                  <a:lnTo>
                    <a:pt x="7486" y="1806"/>
                  </a:lnTo>
                  <a:lnTo>
                    <a:pt x="7910" y="1633"/>
                  </a:lnTo>
                  <a:lnTo>
                    <a:pt x="7910" y="1633"/>
                  </a:lnTo>
                  <a:lnTo>
                    <a:pt x="8883" y="1272"/>
                  </a:lnTo>
                  <a:lnTo>
                    <a:pt x="9840" y="958"/>
                  </a:lnTo>
                  <a:lnTo>
                    <a:pt x="10766" y="691"/>
                  </a:lnTo>
                  <a:lnTo>
                    <a:pt x="11661" y="472"/>
                  </a:lnTo>
                  <a:lnTo>
                    <a:pt x="12524" y="283"/>
                  </a:lnTo>
                  <a:lnTo>
                    <a:pt x="12963" y="221"/>
                  </a:lnTo>
                  <a:lnTo>
                    <a:pt x="13371" y="158"/>
                  </a:lnTo>
                  <a:lnTo>
                    <a:pt x="13795" y="95"/>
                  </a:lnTo>
                  <a:lnTo>
                    <a:pt x="14188" y="64"/>
                  </a:lnTo>
                  <a:lnTo>
                    <a:pt x="14596" y="32"/>
                  </a:lnTo>
                  <a:lnTo>
                    <a:pt x="14988" y="17"/>
                  </a:lnTo>
                  <a:lnTo>
                    <a:pt x="15365" y="1"/>
                  </a:lnTo>
                  <a:lnTo>
                    <a:pt x="15757" y="1"/>
                  </a:lnTo>
                  <a:lnTo>
                    <a:pt x="16118" y="1"/>
                  </a:lnTo>
                  <a:lnTo>
                    <a:pt x="16495" y="32"/>
                  </a:lnTo>
                  <a:lnTo>
                    <a:pt x="16855" y="48"/>
                  </a:lnTo>
                  <a:lnTo>
                    <a:pt x="17201" y="95"/>
                  </a:lnTo>
                  <a:lnTo>
                    <a:pt x="17562" y="142"/>
                  </a:lnTo>
                  <a:lnTo>
                    <a:pt x="17907" y="189"/>
                  </a:lnTo>
                  <a:lnTo>
                    <a:pt x="18237" y="268"/>
                  </a:lnTo>
                  <a:lnTo>
                    <a:pt x="18566" y="331"/>
                  </a:lnTo>
                  <a:lnTo>
                    <a:pt x="18896" y="425"/>
                  </a:lnTo>
                  <a:lnTo>
                    <a:pt x="19210" y="519"/>
                  </a:lnTo>
                  <a:lnTo>
                    <a:pt x="19523" y="613"/>
                  </a:lnTo>
                  <a:lnTo>
                    <a:pt x="19837" y="723"/>
                  </a:lnTo>
                  <a:lnTo>
                    <a:pt x="20135" y="833"/>
                  </a:lnTo>
                  <a:lnTo>
                    <a:pt x="20434" y="958"/>
                  </a:lnTo>
                  <a:lnTo>
                    <a:pt x="20716" y="1100"/>
                  </a:lnTo>
                  <a:lnTo>
                    <a:pt x="20999" y="1241"/>
                  </a:lnTo>
                  <a:lnTo>
                    <a:pt x="21281" y="1398"/>
                  </a:lnTo>
                  <a:lnTo>
                    <a:pt x="21564" y="1555"/>
                  </a:lnTo>
                  <a:lnTo>
                    <a:pt x="22081" y="1884"/>
                  </a:lnTo>
                  <a:lnTo>
                    <a:pt x="22599" y="2261"/>
                  </a:lnTo>
                  <a:lnTo>
                    <a:pt x="23086" y="2653"/>
                  </a:lnTo>
                  <a:lnTo>
                    <a:pt x="23557" y="3077"/>
                  </a:lnTo>
                  <a:lnTo>
                    <a:pt x="23996" y="3532"/>
                  </a:lnTo>
                  <a:lnTo>
                    <a:pt x="24420" y="4019"/>
                  </a:lnTo>
                  <a:lnTo>
                    <a:pt x="24828" y="4521"/>
                  </a:lnTo>
                  <a:lnTo>
                    <a:pt x="25220" y="5039"/>
                  </a:lnTo>
                  <a:lnTo>
                    <a:pt x="25581" y="5604"/>
                  </a:lnTo>
                  <a:lnTo>
                    <a:pt x="25926" y="6169"/>
                  </a:lnTo>
                  <a:lnTo>
                    <a:pt x="26256" y="6765"/>
                  </a:lnTo>
                  <a:lnTo>
                    <a:pt x="26570" y="7377"/>
                  </a:lnTo>
                  <a:lnTo>
                    <a:pt x="26868" y="8020"/>
                  </a:lnTo>
                  <a:lnTo>
                    <a:pt x="27151" y="8664"/>
                  </a:lnTo>
                  <a:lnTo>
                    <a:pt x="27402" y="9339"/>
                  </a:lnTo>
                  <a:lnTo>
                    <a:pt x="27653" y="10029"/>
                  </a:lnTo>
                  <a:lnTo>
                    <a:pt x="27872" y="10720"/>
                  </a:lnTo>
                  <a:lnTo>
                    <a:pt x="28092" y="11442"/>
                  </a:lnTo>
                  <a:lnTo>
                    <a:pt x="28280" y="12179"/>
                  </a:lnTo>
                  <a:lnTo>
                    <a:pt x="28453" y="12917"/>
                  </a:lnTo>
                  <a:lnTo>
                    <a:pt x="28626" y="13670"/>
                  </a:lnTo>
                  <a:lnTo>
                    <a:pt x="28783" y="14439"/>
                  </a:lnTo>
                  <a:lnTo>
                    <a:pt x="28908" y="15224"/>
                  </a:lnTo>
                  <a:lnTo>
                    <a:pt x="29034" y="16008"/>
                  </a:lnTo>
                  <a:lnTo>
                    <a:pt x="29144" y="16793"/>
                  </a:lnTo>
                  <a:lnTo>
                    <a:pt x="29238" y="17594"/>
                  </a:lnTo>
                  <a:lnTo>
                    <a:pt x="29332" y="18394"/>
                  </a:lnTo>
                  <a:lnTo>
                    <a:pt x="29395" y="19210"/>
                  </a:lnTo>
                  <a:lnTo>
                    <a:pt x="29457" y="20026"/>
                  </a:lnTo>
                  <a:lnTo>
                    <a:pt x="29505" y="20842"/>
                  </a:lnTo>
                  <a:lnTo>
                    <a:pt x="29552" y="21674"/>
                  </a:lnTo>
                  <a:lnTo>
                    <a:pt x="29567" y="22490"/>
                  </a:lnTo>
                  <a:lnTo>
                    <a:pt x="29583" y="23322"/>
                  </a:lnTo>
                  <a:lnTo>
                    <a:pt x="29599" y="24138"/>
                  </a:lnTo>
                  <a:lnTo>
                    <a:pt x="29583" y="24954"/>
                  </a:lnTo>
                  <a:lnTo>
                    <a:pt x="29567" y="25770"/>
                  </a:lnTo>
                  <a:lnTo>
                    <a:pt x="29520" y="27402"/>
                  </a:lnTo>
                  <a:lnTo>
                    <a:pt x="29426" y="29003"/>
                  </a:lnTo>
                  <a:lnTo>
                    <a:pt x="29316" y="30588"/>
                  </a:lnTo>
                  <a:lnTo>
                    <a:pt x="29159" y="32126"/>
                  </a:lnTo>
                  <a:lnTo>
                    <a:pt x="28987" y="33617"/>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2198;p41">
              <a:extLst>
                <a:ext uri="{FF2B5EF4-FFF2-40B4-BE49-F238E27FC236}">
                  <a16:creationId xmlns:a16="http://schemas.microsoft.com/office/drawing/2014/main" id="{785FD241-F755-E878-F79F-CCAC3459AB71}"/>
                </a:ext>
              </a:extLst>
            </p:cNvPr>
            <p:cNvSpPr/>
            <p:nvPr/>
          </p:nvSpPr>
          <p:spPr>
            <a:xfrm>
              <a:off x="4112374" y="3708108"/>
              <a:ext cx="732054" cy="68409"/>
            </a:xfrm>
            <a:custGeom>
              <a:rect l="l" t="t" r="r" b="b"/>
              <a:pathLst>
                <a:path w="30070" h="2810" extrusionOk="0">
                  <a:moveTo>
                    <a:pt x="18252" y="0"/>
                  </a:moveTo>
                  <a:lnTo>
                    <a:pt x="16871" y="16"/>
                  </a:lnTo>
                  <a:lnTo>
                    <a:pt x="15490" y="48"/>
                  </a:lnTo>
                  <a:lnTo>
                    <a:pt x="14093" y="95"/>
                  </a:lnTo>
                  <a:lnTo>
                    <a:pt x="12712" y="142"/>
                  </a:lnTo>
                  <a:lnTo>
                    <a:pt x="7172" y="393"/>
                  </a:lnTo>
                  <a:lnTo>
                    <a:pt x="5634" y="440"/>
                  </a:lnTo>
                  <a:lnTo>
                    <a:pt x="4112" y="487"/>
                  </a:lnTo>
                  <a:lnTo>
                    <a:pt x="2574" y="518"/>
                  </a:lnTo>
                  <a:lnTo>
                    <a:pt x="1052" y="534"/>
                  </a:lnTo>
                  <a:lnTo>
                    <a:pt x="942" y="550"/>
                  </a:lnTo>
                  <a:lnTo>
                    <a:pt x="848" y="565"/>
                  </a:lnTo>
                  <a:lnTo>
                    <a:pt x="754" y="581"/>
                  </a:lnTo>
                  <a:lnTo>
                    <a:pt x="659" y="628"/>
                  </a:lnTo>
                  <a:lnTo>
                    <a:pt x="565" y="660"/>
                  </a:lnTo>
                  <a:lnTo>
                    <a:pt x="471" y="722"/>
                  </a:lnTo>
                  <a:lnTo>
                    <a:pt x="314" y="848"/>
                  </a:lnTo>
                  <a:lnTo>
                    <a:pt x="236" y="926"/>
                  </a:lnTo>
                  <a:lnTo>
                    <a:pt x="173" y="1005"/>
                  </a:lnTo>
                  <a:lnTo>
                    <a:pt x="126" y="1099"/>
                  </a:lnTo>
                  <a:lnTo>
                    <a:pt x="79" y="1178"/>
                  </a:lnTo>
                  <a:lnTo>
                    <a:pt x="47" y="1272"/>
                  </a:lnTo>
                  <a:lnTo>
                    <a:pt x="16" y="1382"/>
                  </a:lnTo>
                  <a:lnTo>
                    <a:pt x="0" y="1476"/>
                  </a:lnTo>
                  <a:lnTo>
                    <a:pt x="0" y="1586"/>
                  </a:lnTo>
                  <a:lnTo>
                    <a:pt x="16" y="1695"/>
                  </a:lnTo>
                  <a:lnTo>
                    <a:pt x="32" y="1790"/>
                  </a:lnTo>
                  <a:lnTo>
                    <a:pt x="95" y="1994"/>
                  </a:lnTo>
                  <a:lnTo>
                    <a:pt x="189" y="2166"/>
                  </a:lnTo>
                  <a:lnTo>
                    <a:pt x="314" y="2323"/>
                  </a:lnTo>
                  <a:lnTo>
                    <a:pt x="393" y="2386"/>
                  </a:lnTo>
                  <a:lnTo>
                    <a:pt x="471" y="2449"/>
                  </a:lnTo>
                  <a:lnTo>
                    <a:pt x="550" y="2511"/>
                  </a:lnTo>
                  <a:lnTo>
                    <a:pt x="644" y="2559"/>
                  </a:lnTo>
                  <a:lnTo>
                    <a:pt x="738" y="2590"/>
                  </a:lnTo>
                  <a:lnTo>
                    <a:pt x="832" y="2621"/>
                  </a:lnTo>
                  <a:lnTo>
                    <a:pt x="942" y="2637"/>
                  </a:lnTo>
                  <a:lnTo>
                    <a:pt x="1052" y="2637"/>
                  </a:lnTo>
                  <a:lnTo>
                    <a:pt x="2417" y="2621"/>
                  </a:lnTo>
                  <a:lnTo>
                    <a:pt x="3798" y="2606"/>
                  </a:lnTo>
                  <a:lnTo>
                    <a:pt x="5164" y="2559"/>
                  </a:lnTo>
                  <a:lnTo>
                    <a:pt x="6545" y="2511"/>
                  </a:lnTo>
                  <a:lnTo>
                    <a:pt x="9291" y="2402"/>
                  </a:lnTo>
                  <a:lnTo>
                    <a:pt x="12022" y="2276"/>
                  </a:lnTo>
                  <a:lnTo>
                    <a:pt x="14768" y="2182"/>
                  </a:lnTo>
                  <a:lnTo>
                    <a:pt x="16149" y="2135"/>
                  </a:lnTo>
                  <a:lnTo>
                    <a:pt x="17514" y="2119"/>
                  </a:lnTo>
                  <a:lnTo>
                    <a:pt x="18896" y="2103"/>
                  </a:lnTo>
                  <a:lnTo>
                    <a:pt x="20261" y="2119"/>
                  </a:lnTo>
                  <a:lnTo>
                    <a:pt x="21626" y="2151"/>
                  </a:lnTo>
                  <a:lnTo>
                    <a:pt x="23007" y="2198"/>
                  </a:lnTo>
                  <a:lnTo>
                    <a:pt x="24514" y="2292"/>
                  </a:lnTo>
                  <a:lnTo>
                    <a:pt x="25251" y="2355"/>
                  </a:lnTo>
                  <a:lnTo>
                    <a:pt x="26005" y="2417"/>
                  </a:lnTo>
                  <a:lnTo>
                    <a:pt x="26727" y="2496"/>
                  </a:lnTo>
                  <a:lnTo>
                    <a:pt x="27386" y="2574"/>
                  </a:lnTo>
                  <a:lnTo>
                    <a:pt x="28029" y="2668"/>
                  </a:lnTo>
                  <a:lnTo>
                    <a:pt x="28751" y="2778"/>
                  </a:lnTo>
                  <a:lnTo>
                    <a:pt x="28955" y="2810"/>
                  </a:lnTo>
                  <a:lnTo>
                    <a:pt x="29159" y="2794"/>
                  </a:lnTo>
                  <a:lnTo>
                    <a:pt x="29363" y="2747"/>
                  </a:lnTo>
                  <a:lnTo>
                    <a:pt x="29552" y="2668"/>
                  </a:lnTo>
                  <a:lnTo>
                    <a:pt x="29630" y="2621"/>
                  </a:lnTo>
                  <a:lnTo>
                    <a:pt x="29708" y="2574"/>
                  </a:lnTo>
                  <a:lnTo>
                    <a:pt x="29787" y="2496"/>
                  </a:lnTo>
                  <a:lnTo>
                    <a:pt x="29850" y="2433"/>
                  </a:lnTo>
                  <a:lnTo>
                    <a:pt x="29912" y="2339"/>
                  </a:lnTo>
                  <a:lnTo>
                    <a:pt x="29960" y="2260"/>
                  </a:lnTo>
                  <a:lnTo>
                    <a:pt x="30007" y="2151"/>
                  </a:lnTo>
                  <a:lnTo>
                    <a:pt x="30038" y="2056"/>
                  </a:lnTo>
                  <a:lnTo>
                    <a:pt x="30069" y="1852"/>
                  </a:lnTo>
                  <a:lnTo>
                    <a:pt x="30054" y="1648"/>
                  </a:lnTo>
                  <a:lnTo>
                    <a:pt x="30007" y="1444"/>
                  </a:lnTo>
                  <a:lnTo>
                    <a:pt x="29928" y="1256"/>
                  </a:lnTo>
                  <a:lnTo>
                    <a:pt x="29881" y="1162"/>
                  </a:lnTo>
                  <a:lnTo>
                    <a:pt x="29818" y="1083"/>
                  </a:lnTo>
                  <a:lnTo>
                    <a:pt x="29756" y="1005"/>
                  </a:lnTo>
                  <a:lnTo>
                    <a:pt x="29677" y="926"/>
                  </a:lnTo>
                  <a:lnTo>
                    <a:pt x="29599" y="879"/>
                  </a:lnTo>
                  <a:lnTo>
                    <a:pt x="29504" y="817"/>
                  </a:lnTo>
                  <a:lnTo>
                    <a:pt x="29410" y="785"/>
                  </a:lnTo>
                  <a:lnTo>
                    <a:pt x="29300" y="754"/>
                  </a:lnTo>
                  <a:lnTo>
                    <a:pt x="28626" y="644"/>
                  </a:lnTo>
                  <a:lnTo>
                    <a:pt x="27935" y="550"/>
                  </a:lnTo>
                  <a:lnTo>
                    <a:pt x="27245" y="456"/>
                  </a:lnTo>
                  <a:lnTo>
                    <a:pt x="26554" y="377"/>
                  </a:lnTo>
                  <a:lnTo>
                    <a:pt x="25173" y="236"/>
                  </a:lnTo>
                  <a:lnTo>
                    <a:pt x="23792" y="142"/>
                  </a:lnTo>
                  <a:lnTo>
                    <a:pt x="22411" y="63"/>
                  </a:lnTo>
                  <a:lnTo>
                    <a:pt x="21030" y="16"/>
                  </a:lnTo>
                  <a:lnTo>
                    <a:pt x="19649" y="0"/>
                  </a:lnTo>
                  <a:close/>
                </a:path>
              </a:pathLst>
            </a:custGeom>
            <a:solidFill>
              <a:srgbClr val="3E749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2199;p41">
              <a:extLst>
                <a:ext uri="{FF2B5EF4-FFF2-40B4-BE49-F238E27FC236}">
                  <a16:creationId xmlns:a16="http://schemas.microsoft.com/office/drawing/2014/main" id="{DB378A42-F80C-9170-59FF-E2017E2B4406}"/>
                </a:ext>
              </a:extLst>
            </p:cNvPr>
            <p:cNvSpPr/>
            <p:nvPr/>
          </p:nvSpPr>
          <p:spPr>
            <a:xfrm>
              <a:off x="4086397" y="2930222"/>
              <a:ext cx="201357" cy="601005"/>
            </a:xfrm>
            <a:custGeom>
              <a:rect l="l" t="t" r="r" b="b"/>
              <a:pathLst>
                <a:path w="8271" h="24687" extrusionOk="0">
                  <a:moveTo>
                    <a:pt x="6686" y="0"/>
                  </a:moveTo>
                  <a:lnTo>
                    <a:pt x="6544" y="32"/>
                  </a:lnTo>
                  <a:lnTo>
                    <a:pt x="6419" y="63"/>
                  </a:lnTo>
                  <a:lnTo>
                    <a:pt x="6293" y="126"/>
                  </a:lnTo>
                  <a:lnTo>
                    <a:pt x="6168" y="189"/>
                  </a:lnTo>
                  <a:lnTo>
                    <a:pt x="5666" y="550"/>
                  </a:lnTo>
                  <a:lnTo>
                    <a:pt x="5195" y="926"/>
                  </a:lnTo>
                  <a:lnTo>
                    <a:pt x="4755" y="1319"/>
                  </a:lnTo>
                  <a:lnTo>
                    <a:pt x="4332" y="1742"/>
                  </a:lnTo>
                  <a:lnTo>
                    <a:pt x="3924" y="2166"/>
                  </a:lnTo>
                  <a:lnTo>
                    <a:pt x="3547" y="2621"/>
                  </a:lnTo>
                  <a:lnTo>
                    <a:pt x="3202" y="3092"/>
                  </a:lnTo>
                  <a:lnTo>
                    <a:pt x="2872" y="3578"/>
                  </a:lnTo>
                  <a:lnTo>
                    <a:pt x="2558" y="4081"/>
                  </a:lnTo>
                  <a:lnTo>
                    <a:pt x="2276" y="4598"/>
                  </a:lnTo>
                  <a:lnTo>
                    <a:pt x="2009" y="5132"/>
                  </a:lnTo>
                  <a:lnTo>
                    <a:pt x="1758" y="5666"/>
                  </a:lnTo>
                  <a:lnTo>
                    <a:pt x="1538" y="6231"/>
                  </a:lnTo>
                  <a:lnTo>
                    <a:pt x="1334" y="6780"/>
                  </a:lnTo>
                  <a:lnTo>
                    <a:pt x="1146" y="7361"/>
                  </a:lnTo>
                  <a:lnTo>
                    <a:pt x="973" y="7941"/>
                  </a:lnTo>
                  <a:lnTo>
                    <a:pt x="832" y="8538"/>
                  </a:lnTo>
                  <a:lnTo>
                    <a:pt x="691" y="9150"/>
                  </a:lnTo>
                  <a:lnTo>
                    <a:pt x="581" y="9762"/>
                  </a:lnTo>
                  <a:lnTo>
                    <a:pt x="471" y="10374"/>
                  </a:lnTo>
                  <a:lnTo>
                    <a:pt x="377" y="10986"/>
                  </a:lnTo>
                  <a:lnTo>
                    <a:pt x="298" y="11598"/>
                  </a:lnTo>
                  <a:lnTo>
                    <a:pt x="236" y="12210"/>
                  </a:lnTo>
                  <a:lnTo>
                    <a:pt x="173" y="12838"/>
                  </a:lnTo>
                  <a:lnTo>
                    <a:pt x="94" y="14077"/>
                  </a:lnTo>
                  <a:lnTo>
                    <a:pt x="47" y="15317"/>
                  </a:lnTo>
                  <a:lnTo>
                    <a:pt x="16" y="16557"/>
                  </a:lnTo>
                  <a:lnTo>
                    <a:pt x="0" y="17797"/>
                  </a:lnTo>
                  <a:lnTo>
                    <a:pt x="16" y="19178"/>
                  </a:lnTo>
                  <a:lnTo>
                    <a:pt x="32" y="20543"/>
                  </a:lnTo>
                  <a:lnTo>
                    <a:pt x="32" y="21909"/>
                  </a:lnTo>
                  <a:lnTo>
                    <a:pt x="47" y="23274"/>
                  </a:lnTo>
                  <a:lnTo>
                    <a:pt x="47" y="23415"/>
                  </a:lnTo>
                  <a:lnTo>
                    <a:pt x="79" y="23556"/>
                  </a:lnTo>
                  <a:lnTo>
                    <a:pt x="110" y="23682"/>
                  </a:lnTo>
                  <a:lnTo>
                    <a:pt x="157" y="23807"/>
                  </a:lnTo>
                  <a:lnTo>
                    <a:pt x="220" y="23933"/>
                  </a:lnTo>
                  <a:lnTo>
                    <a:pt x="283" y="24059"/>
                  </a:lnTo>
                  <a:lnTo>
                    <a:pt x="377" y="24168"/>
                  </a:lnTo>
                  <a:lnTo>
                    <a:pt x="455" y="24263"/>
                  </a:lnTo>
                  <a:lnTo>
                    <a:pt x="565" y="24357"/>
                  </a:lnTo>
                  <a:lnTo>
                    <a:pt x="675" y="24451"/>
                  </a:lnTo>
                  <a:lnTo>
                    <a:pt x="785" y="24514"/>
                  </a:lnTo>
                  <a:lnTo>
                    <a:pt x="910" y="24576"/>
                  </a:lnTo>
                  <a:lnTo>
                    <a:pt x="1036" y="24624"/>
                  </a:lnTo>
                  <a:lnTo>
                    <a:pt x="1162" y="24655"/>
                  </a:lnTo>
                  <a:lnTo>
                    <a:pt x="1303" y="24671"/>
                  </a:lnTo>
                  <a:lnTo>
                    <a:pt x="1444" y="24686"/>
                  </a:lnTo>
                  <a:lnTo>
                    <a:pt x="1585" y="24671"/>
                  </a:lnTo>
                  <a:lnTo>
                    <a:pt x="1726" y="24639"/>
                  </a:lnTo>
                  <a:lnTo>
                    <a:pt x="1852" y="24608"/>
                  </a:lnTo>
                  <a:lnTo>
                    <a:pt x="1978" y="24561"/>
                  </a:lnTo>
                  <a:lnTo>
                    <a:pt x="2103" y="24498"/>
                  </a:lnTo>
                  <a:lnTo>
                    <a:pt x="2213" y="24435"/>
                  </a:lnTo>
                  <a:lnTo>
                    <a:pt x="2323" y="24341"/>
                  </a:lnTo>
                  <a:lnTo>
                    <a:pt x="2433" y="24263"/>
                  </a:lnTo>
                  <a:lnTo>
                    <a:pt x="2527" y="24168"/>
                  </a:lnTo>
                  <a:lnTo>
                    <a:pt x="2605" y="24059"/>
                  </a:lnTo>
                  <a:lnTo>
                    <a:pt x="2668" y="23949"/>
                  </a:lnTo>
                  <a:lnTo>
                    <a:pt x="2731" y="23823"/>
                  </a:lnTo>
                  <a:lnTo>
                    <a:pt x="2778" y="23698"/>
                  </a:lnTo>
                  <a:lnTo>
                    <a:pt x="2809" y="23556"/>
                  </a:lnTo>
                  <a:lnTo>
                    <a:pt x="2841" y="23431"/>
                  </a:lnTo>
                  <a:lnTo>
                    <a:pt x="2841" y="23274"/>
                  </a:lnTo>
                  <a:lnTo>
                    <a:pt x="2825" y="20904"/>
                  </a:lnTo>
                  <a:lnTo>
                    <a:pt x="2809" y="18519"/>
                  </a:lnTo>
                  <a:lnTo>
                    <a:pt x="2809" y="17326"/>
                  </a:lnTo>
                  <a:lnTo>
                    <a:pt x="2825" y="16133"/>
                  </a:lnTo>
                  <a:lnTo>
                    <a:pt x="2856" y="14941"/>
                  </a:lnTo>
                  <a:lnTo>
                    <a:pt x="2919" y="13748"/>
                  </a:lnTo>
                  <a:lnTo>
                    <a:pt x="2998" y="12587"/>
                  </a:lnTo>
                  <a:lnTo>
                    <a:pt x="3060" y="12006"/>
                  </a:lnTo>
                  <a:lnTo>
                    <a:pt x="3139" y="11425"/>
                  </a:lnTo>
                  <a:lnTo>
                    <a:pt x="3139" y="11410"/>
                  </a:lnTo>
                  <a:lnTo>
                    <a:pt x="3170" y="11158"/>
                  </a:lnTo>
                  <a:lnTo>
                    <a:pt x="3264" y="10562"/>
                  </a:lnTo>
                  <a:lnTo>
                    <a:pt x="3374" y="10013"/>
                  </a:lnTo>
                  <a:lnTo>
                    <a:pt x="3484" y="9448"/>
                  </a:lnTo>
                  <a:lnTo>
                    <a:pt x="3610" y="8914"/>
                  </a:lnTo>
                  <a:lnTo>
                    <a:pt x="3751" y="8396"/>
                  </a:lnTo>
                  <a:lnTo>
                    <a:pt x="3908" y="7878"/>
                  </a:lnTo>
                  <a:lnTo>
                    <a:pt x="4081" y="7361"/>
                  </a:lnTo>
                  <a:lnTo>
                    <a:pt x="4269" y="6874"/>
                  </a:lnTo>
                  <a:lnTo>
                    <a:pt x="4339" y="6709"/>
                  </a:lnTo>
                  <a:lnTo>
                    <a:pt x="4379" y="6623"/>
                  </a:lnTo>
                  <a:lnTo>
                    <a:pt x="4598" y="6152"/>
                  </a:lnTo>
                  <a:lnTo>
                    <a:pt x="4834" y="5713"/>
                  </a:lnTo>
                  <a:lnTo>
                    <a:pt x="5116" y="5195"/>
                  </a:lnTo>
                  <a:lnTo>
                    <a:pt x="5446" y="4708"/>
                  </a:lnTo>
                  <a:lnTo>
                    <a:pt x="5619" y="4457"/>
                  </a:lnTo>
                  <a:lnTo>
                    <a:pt x="5619" y="4457"/>
                  </a:lnTo>
                  <a:lnTo>
                    <a:pt x="5713" y="4363"/>
                  </a:lnTo>
                  <a:lnTo>
                    <a:pt x="5807" y="4253"/>
                  </a:lnTo>
                  <a:lnTo>
                    <a:pt x="5979" y="4018"/>
                  </a:lnTo>
                  <a:lnTo>
                    <a:pt x="6388" y="3594"/>
                  </a:lnTo>
                  <a:lnTo>
                    <a:pt x="6811" y="3202"/>
                  </a:lnTo>
                  <a:lnTo>
                    <a:pt x="7047" y="3013"/>
                  </a:lnTo>
                  <a:lnTo>
                    <a:pt x="7174" y="2895"/>
                  </a:lnTo>
                  <a:lnTo>
                    <a:pt x="7174" y="2895"/>
                  </a:lnTo>
                  <a:lnTo>
                    <a:pt x="7313" y="2794"/>
                  </a:lnTo>
                  <a:lnTo>
                    <a:pt x="7580" y="2605"/>
                  </a:lnTo>
                  <a:lnTo>
                    <a:pt x="7690" y="2527"/>
                  </a:lnTo>
                  <a:lnTo>
                    <a:pt x="7784" y="2433"/>
                  </a:lnTo>
                  <a:lnTo>
                    <a:pt x="7878" y="2339"/>
                  </a:lnTo>
                  <a:lnTo>
                    <a:pt x="7973" y="2229"/>
                  </a:lnTo>
                  <a:lnTo>
                    <a:pt x="8051" y="2119"/>
                  </a:lnTo>
                  <a:lnTo>
                    <a:pt x="8114" y="1993"/>
                  </a:lnTo>
                  <a:lnTo>
                    <a:pt x="8161" y="1883"/>
                  </a:lnTo>
                  <a:lnTo>
                    <a:pt x="8208" y="1742"/>
                  </a:lnTo>
                  <a:lnTo>
                    <a:pt x="8239" y="1617"/>
                  </a:lnTo>
                  <a:lnTo>
                    <a:pt x="8271" y="1491"/>
                  </a:lnTo>
                  <a:lnTo>
                    <a:pt x="8271" y="1350"/>
                  </a:lnTo>
                  <a:lnTo>
                    <a:pt x="8255" y="1224"/>
                  </a:lnTo>
                  <a:lnTo>
                    <a:pt x="8239" y="1083"/>
                  </a:lnTo>
                  <a:lnTo>
                    <a:pt x="8208" y="958"/>
                  </a:lnTo>
                  <a:lnTo>
                    <a:pt x="8145" y="816"/>
                  </a:lnTo>
                  <a:lnTo>
                    <a:pt x="8082" y="691"/>
                  </a:lnTo>
                  <a:lnTo>
                    <a:pt x="8004" y="581"/>
                  </a:lnTo>
                  <a:lnTo>
                    <a:pt x="7910" y="487"/>
                  </a:lnTo>
                  <a:lnTo>
                    <a:pt x="7816" y="393"/>
                  </a:lnTo>
                  <a:lnTo>
                    <a:pt x="7706" y="298"/>
                  </a:lnTo>
                  <a:lnTo>
                    <a:pt x="7596" y="220"/>
                  </a:lnTo>
                  <a:lnTo>
                    <a:pt x="7470" y="157"/>
                  </a:lnTo>
                  <a:lnTo>
                    <a:pt x="7345" y="94"/>
                  </a:lnTo>
                  <a:lnTo>
                    <a:pt x="7219" y="47"/>
                  </a:lnTo>
                  <a:lnTo>
                    <a:pt x="7078" y="16"/>
                  </a:lnTo>
                  <a:lnTo>
                    <a:pt x="6952" y="0"/>
                  </a:lnTo>
                  <a:close/>
                </a:path>
              </a:pathLst>
            </a:custGeom>
            <a:solidFill>
              <a:srgbClr val="5F47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2200;p41">
              <a:extLst>
                <a:ext uri="{FF2B5EF4-FFF2-40B4-BE49-F238E27FC236}">
                  <a16:creationId xmlns:a16="http://schemas.microsoft.com/office/drawing/2014/main" id="{F4719195-FD84-A5F9-84BC-BA9412F4378C}"/>
                </a:ext>
              </a:extLst>
            </p:cNvPr>
            <p:cNvSpPr/>
            <p:nvPr/>
          </p:nvSpPr>
          <p:spPr>
            <a:xfrm>
              <a:off x="4646506" y="2916832"/>
              <a:ext cx="215112" cy="626616"/>
            </a:xfrm>
            <a:custGeom>
              <a:rect l="l" t="t" r="r" b="b"/>
              <a:pathLst>
                <a:path w="8836" h="25739" extrusionOk="0">
                  <a:moveTo>
                    <a:pt x="1256" y="1"/>
                  </a:moveTo>
                  <a:lnTo>
                    <a:pt x="1114" y="17"/>
                  </a:lnTo>
                  <a:lnTo>
                    <a:pt x="989" y="48"/>
                  </a:lnTo>
                  <a:lnTo>
                    <a:pt x="863" y="95"/>
                  </a:lnTo>
                  <a:lnTo>
                    <a:pt x="738" y="142"/>
                  </a:lnTo>
                  <a:lnTo>
                    <a:pt x="612" y="221"/>
                  </a:lnTo>
                  <a:lnTo>
                    <a:pt x="502" y="299"/>
                  </a:lnTo>
                  <a:lnTo>
                    <a:pt x="408" y="409"/>
                  </a:lnTo>
                  <a:lnTo>
                    <a:pt x="314" y="503"/>
                  </a:lnTo>
                  <a:lnTo>
                    <a:pt x="235" y="613"/>
                  </a:lnTo>
                  <a:lnTo>
                    <a:pt x="173" y="739"/>
                  </a:lnTo>
                  <a:lnTo>
                    <a:pt x="110" y="864"/>
                  </a:lnTo>
                  <a:lnTo>
                    <a:pt x="79" y="990"/>
                  </a:lnTo>
                  <a:lnTo>
                    <a:pt x="31" y="1131"/>
                  </a:lnTo>
                  <a:lnTo>
                    <a:pt x="16" y="1256"/>
                  </a:lnTo>
                  <a:lnTo>
                    <a:pt x="0" y="1398"/>
                  </a:lnTo>
                  <a:lnTo>
                    <a:pt x="0" y="1539"/>
                  </a:lnTo>
                  <a:lnTo>
                    <a:pt x="16" y="1665"/>
                  </a:lnTo>
                  <a:lnTo>
                    <a:pt x="47" y="1806"/>
                  </a:lnTo>
                  <a:lnTo>
                    <a:pt x="79" y="1931"/>
                  </a:lnTo>
                  <a:lnTo>
                    <a:pt x="141" y="2057"/>
                  </a:lnTo>
                  <a:lnTo>
                    <a:pt x="204" y="2167"/>
                  </a:lnTo>
                  <a:lnTo>
                    <a:pt x="298" y="2277"/>
                  </a:lnTo>
                  <a:lnTo>
                    <a:pt x="408" y="2386"/>
                  </a:lnTo>
                  <a:lnTo>
                    <a:pt x="816" y="2732"/>
                  </a:lnTo>
                  <a:lnTo>
                    <a:pt x="1193" y="3108"/>
                  </a:lnTo>
                  <a:lnTo>
                    <a:pt x="1569" y="3501"/>
                  </a:lnTo>
                  <a:lnTo>
                    <a:pt x="1930" y="3909"/>
                  </a:lnTo>
                  <a:lnTo>
                    <a:pt x="2103" y="4128"/>
                  </a:lnTo>
                  <a:lnTo>
                    <a:pt x="2417" y="4568"/>
                  </a:lnTo>
                  <a:lnTo>
                    <a:pt x="2731" y="5039"/>
                  </a:lnTo>
                  <a:lnTo>
                    <a:pt x="3013" y="5509"/>
                  </a:lnTo>
                  <a:lnTo>
                    <a:pt x="3296" y="6012"/>
                  </a:lnTo>
                  <a:lnTo>
                    <a:pt x="3563" y="6530"/>
                  </a:lnTo>
                  <a:lnTo>
                    <a:pt x="3991" y="7442"/>
                  </a:lnTo>
                  <a:lnTo>
                    <a:pt x="4049" y="7581"/>
                  </a:lnTo>
                  <a:lnTo>
                    <a:pt x="4159" y="7848"/>
                  </a:lnTo>
                  <a:lnTo>
                    <a:pt x="4379" y="8444"/>
                  </a:lnTo>
                  <a:lnTo>
                    <a:pt x="4567" y="9025"/>
                  </a:lnTo>
                  <a:lnTo>
                    <a:pt x="4755" y="9590"/>
                  </a:lnTo>
                  <a:lnTo>
                    <a:pt x="4912" y="10170"/>
                  </a:lnTo>
                  <a:lnTo>
                    <a:pt x="5069" y="10767"/>
                  </a:lnTo>
                  <a:lnTo>
                    <a:pt x="5210" y="11363"/>
                  </a:lnTo>
                  <a:lnTo>
                    <a:pt x="5352" y="11960"/>
                  </a:lnTo>
                  <a:lnTo>
                    <a:pt x="5461" y="12572"/>
                  </a:lnTo>
                  <a:lnTo>
                    <a:pt x="5571" y="13184"/>
                  </a:lnTo>
                  <a:lnTo>
                    <a:pt x="5665" y="13749"/>
                  </a:lnTo>
                  <a:lnTo>
                    <a:pt x="5697" y="14062"/>
                  </a:lnTo>
                  <a:lnTo>
                    <a:pt x="5713" y="14125"/>
                  </a:lnTo>
                  <a:lnTo>
                    <a:pt x="5791" y="14753"/>
                  </a:lnTo>
                  <a:lnTo>
                    <a:pt x="5854" y="15365"/>
                  </a:lnTo>
                  <a:lnTo>
                    <a:pt x="5901" y="15977"/>
                  </a:lnTo>
                  <a:lnTo>
                    <a:pt x="5948" y="16605"/>
                  </a:lnTo>
                  <a:lnTo>
                    <a:pt x="6011" y="17845"/>
                  </a:lnTo>
                  <a:lnTo>
                    <a:pt x="6026" y="19084"/>
                  </a:lnTo>
                  <a:lnTo>
                    <a:pt x="6026" y="19744"/>
                  </a:lnTo>
                  <a:lnTo>
                    <a:pt x="6011" y="20403"/>
                  </a:lnTo>
                  <a:lnTo>
                    <a:pt x="5995" y="21062"/>
                  </a:lnTo>
                  <a:lnTo>
                    <a:pt x="5964" y="21721"/>
                  </a:lnTo>
                  <a:lnTo>
                    <a:pt x="5917" y="22380"/>
                  </a:lnTo>
                  <a:lnTo>
                    <a:pt x="5870" y="23039"/>
                  </a:lnTo>
                  <a:lnTo>
                    <a:pt x="5807" y="23698"/>
                  </a:lnTo>
                  <a:lnTo>
                    <a:pt x="5728" y="24342"/>
                  </a:lnTo>
                  <a:lnTo>
                    <a:pt x="5728" y="24483"/>
                  </a:lnTo>
                  <a:lnTo>
                    <a:pt x="5744" y="24624"/>
                  </a:lnTo>
                  <a:lnTo>
                    <a:pt x="5775" y="24750"/>
                  </a:lnTo>
                  <a:lnTo>
                    <a:pt x="5822" y="24875"/>
                  </a:lnTo>
                  <a:lnTo>
                    <a:pt x="5885" y="25001"/>
                  </a:lnTo>
                  <a:lnTo>
                    <a:pt x="5948" y="25111"/>
                  </a:lnTo>
                  <a:lnTo>
                    <a:pt x="6042" y="25221"/>
                  </a:lnTo>
                  <a:lnTo>
                    <a:pt x="6136" y="25330"/>
                  </a:lnTo>
                  <a:lnTo>
                    <a:pt x="6246" y="25425"/>
                  </a:lnTo>
                  <a:lnTo>
                    <a:pt x="6356" y="25503"/>
                  </a:lnTo>
                  <a:lnTo>
                    <a:pt x="6482" y="25582"/>
                  </a:lnTo>
                  <a:lnTo>
                    <a:pt x="6607" y="25644"/>
                  </a:lnTo>
                  <a:lnTo>
                    <a:pt x="6733" y="25691"/>
                  </a:lnTo>
                  <a:lnTo>
                    <a:pt x="6874" y="25723"/>
                  </a:lnTo>
                  <a:lnTo>
                    <a:pt x="6999" y="25739"/>
                  </a:lnTo>
                  <a:lnTo>
                    <a:pt x="7282" y="25739"/>
                  </a:lnTo>
                  <a:lnTo>
                    <a:pt x="7423" y="25707"/>
                  </a:lnTo>
                  <a:lnTo>
                    <a:pt x="7564" y="25676"/>
                  </a:lnTo>
                  <a:lnTo>
                    <a:pt x="7690" y="25613"/>
                  </a:lnTo>
                  <a:lnTo>
                    <a:pt x="7800" y="25566"/>
                  </a:lnTo>
                  <a:lnTo>
                    <a:pt x="7910" y="25487"/>
                  </a:lnTo>
                  <a:lnTo>
                    <a:pt x="8020" y="25409"/>
                  </a:lnTo>
                  <a:lnTo>
                    <a:pt x="8114" y="25330"/>
                  </a:lnTo>
                  <a:lnTo>
                    <a:pt x="8192" y="25221"/>
                  </a:lnTo>
                  <a:lnTo>
                    <a:pt x="8271" y="25126"/>
                  </a:lnTo>
                  <a:lnTo>
                    <a:pt x="8333" y="25017"/>
                  </a:lnTo>
                  <a:lnTo>
                    <a:pt x="8396" y="24891"/>
                  </a:lnTo>
                  <a:lnTo>
                    <a:pt x="8443" y="24766"/>
                  </a:lnTo>
                  <a:lnTo>
                    <a:pt x="8475" y="24624"/>
                  </a:lnTo>
                  <a:lnTo>
                    <a:pt x="8506" y="24483"/>
                  </a:lnTo>
                  <a:lnTo>
                    <a:pt x="8522" y="24342"/>
                  </a:lnTo>
                  <a:lnTo>
                    <a:pt x="8647" y="23133"/>
                  </a:lnTo>
                  <a:lnTo>
                    <a:pt x="8741" y="21909"/>
                  </a:lnTo>
                  <a:lnTo>
                    <a:pt x="8804" y="20685"/>
                  </a:lnTo>
                  <a:lnTo>
                    <a:pt x="8836" y="19461"/>
                  </a:lnTo>
                  <a:lnTo>
                    <a:pt x="8820" y="18237"/>
                  </a:lnTo>
                  <a:lnTo>
                    <a:pt x="8773" y="17013"/>
                  </a:lnTo>
                  <a:lnTo>
                    <a:pt x="8679" y="15789"/>
                  </a:lnTo>
                  <a:lnTo>
                    <a:pt x="8569" y="14580"/>
                  </a:lnTo>
                  <a:lnTo>
                    <a:pt x="8490" y="13921"/>
                  </a:lnTo>
                  <a:lnTo>
                    <a:pt x="8396" y="13278"/>
                  </a:lnTo>
                  <a:lnTo>
                    <a:pt x="8302" y="12634"/>
                  </a:lnTo>
                  <a:lnTo>
                    <a:pt x="8192" y="11975"/>
                  </a:lnTo>
                  <a:lnTo>
                    <a:pt x="8067" y="11332"/>
                  </a:lnTo>
                  <a:lnTo>
                    <a:pt x="7925" y="10704"/>
                  </a:lnTo>
                  <a:lnTo>
                    <a:pt x="7768" y="10061"/>
                  </a:lnTo>
                  <a:lnTo>
                    <a:pt x="7612" y="9417"/>
                  </a:lnTo>
                  <a:lnTo>
                    <a:pt x="7423" y="8789"/>
                  </a:lnTo>
                  <a:lnTo>
                    <a:pt x="7235" y="8177"/>
                  </a:lnTo>
                  <a:lnTo>
                    <a:pt x="7031" y="7550"/>
                  </a:lnTo>
                  <a:lnTo>
                    <a:pt x="6795" y="6938"/>
                  </a:lnTo>
                  <a:lnTo>
                    <a:pt x="6544" y="6326"/>
                  </a:lnTo>
                  <a:lnTo>
                    <a:pt x="6278" y="5729"/>
                  </a:lnTo>
                  <a:lnTo>
                    <a:pt x="5995" y="5148"/>
                  </a:lnTo>
                  <a:lnTo>
                    <a:pt x="5697" y="4552"/>
                  </a:lnTo>
                  <a:lnTo>
                    <a:pt x="5367" y="3987"/>
                  </a:lnTo>
                  <a:lnTo>
                    <a:pt x="5006" y="3407"/>
                  </a:lnTo>
                  <a:lnTo>
                    <a:pt x="4630" y="2857"/>
                  </a:lnTo>
                  <a:lnTo>
                    <a:pt x="4237" y="2324"/>
                  </a:lnTo>
                  <a:lnTo>
                    <a:pt x="3798" y="1806"/>
                  </a:lnTo>
                  <a:lnTo>
                    <a:pt x="3359" y="1319"/>
                  </a:lnTo>
                  <a:lnTo>
                    <a:pt x="2872" y="848"/>
                  </a:lnTo>
                  <a:lnTo>
                    <a:pt x="2637" y="613"/>
                  </a:lnTo>
                  <a:lnTo>
                    <a:pt x="2386" y="409"/>
                  </a:lnTo>
                  <a:lnTo>
                    <a:pt x="2276" y="315"/>
                  </a:lnTo>
                  <a:lnTo>
                    <a:pt x="2150" y="252"/>
                  </a:lnTo>
                  <a:lnTo>
                    <a:pt x="2040" y="174"/>
                  </a:lnTo>
                  <a:lnTo>
                    <a:pt x="1915" y="127"/>
                  </a:lnTo>
                  <a:lnTo>
                    <a:pt x="1789" y="79"/>
                  </a:lnTo>
                  <a:lnTo>
                    <a:pt x="1648" y="48"/>
                  </a:lnTo>
                  <a:lnTo>
                    <a:pt x="1522" y="17"/>
                  </a:lnTo>
                  <a:lnTo>
                    <a:pt x="1381" y="1"/>
                  </a:lnTo>
                  <a:close/>
                </a:path>
              </a:pathLst>
            </a:custGeom>
            <a:solidFill>
              <a:srgbClr val="5F47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2201;p41">
              <a:extLst>
                <a:ext uri="{FF2B5EF4-FFF2-40B4-BE49-F238E27FC236}">
                  <a16:creationId xmlns:a16="http://schemas.microsoft.com/office/drawing/2014/main" id="{A5040754-D780-E9F9-A5E9-49300A480FFC}"/>
                </a:ext>
              </a:extLst>
            </p:cNvPr>
            <p:cNvSpPr/>
            <p:nvPr/>
          </p:nvSpPr>
          <p:spPr>
            <a:xfrm>
              <a:off x="4042065" y="1805024"/>
              <a:ext cx="1040773" cy="1031595"/>
            </a:xfrm>
            <a:custGeom>
              <a:rect l="l" t="t" r="r" b="b"/>
              <a:pathLst>
                <a:path w="42751" h="42374" extrusionOk="0">
                  <a:moveTo>
                    <a:pt x="29756" y="1"/>
                  </a:moveTo>
                  <a:lnTo>
                    <a:pt x="29191" y="16"/>
                  </a:lnTo>
                  <a:lnTo>
                    <a:pt x="28626" y="63"/>
                  </a:lnTo>
                  <a:lnTo>
                    <a:pt x="28061" y="126"/>
                  </a:lnTo>
                  <a:lnTo>
                    <a:pt x="27496" y="220"/>
                  </a:lnTo>
                  <a:lnTo>
                    <a:pt x="26931" y="361"/>
                  </a:lnTo>
                  <a:lnTo>
                    <a:pt x="26366" y="518"/>
                  </a:lnTo>
                  <a:lnTo>
                    <a:pt x="25785" y="691"/>
                  </a:lnTo>
                  <a:lnTo>
                    <a:pt x="25220" y="911"/>
                  </a:lnTo>
                  <a:lnTo>
                    <a:pt x="24655" y="1162"/>
                  </a:lnTo>
                  <a:lnTo>
                    <a:pt x="24106" y="1444"/>
                  </a:lnTo>
                  <a:lnTo>
                    <a:pt x="23541" y="1758"/>
                  </a:lnTo>
                  <a:lnTo>
                    <a:pt x="22992" y="2103"/>
                  </a:lnTo>
                  <a:lnTo>
                    <a:pt x="22443" y="2480"/>
                  </a:lnTo>
                  <a:lnTo>
                    <a:pt x="21909" y="2888"/>
                  </a:lnTo>
                  <a:lnTo>
                    <a:pt x="21375" y="3343"/>
                  </a:lnTo>
                  <a:lnTo>
                    <a:pt x="3061" y="11582"/>
                  </a:lnTo>
                  <a:lnTo>
                    <a:pt x="3202" y="11990"/>
                  </a:lnTo>
                  <a:lnTo>
                    <a:pt x="3328" y="12399"/>
                  </a:lnTo>
                  <a:lnTo>
                    <a:pt x="3438" y="12822"/>
                  </a:lnTo>
                  <a:lnTo>
                    <a:pt x="3532" y="13246"/>
                  </a:lnTo>
                  <a:lnTo>
                    <a:pt x="3626" y="13685"/>
                  </a:lnTo>
                  <a:lnTo>
                    <a:pt x="3704" y="14125"/>
                  </a:lnTo>
                  <a:lnTo>
                    <a:pt x="3767" y="14564"/>
                  </a:lnTo>
                  <a:lnTo>
                    <a:pt x="3814" y="15019"/>
                  </a:lnTo>
                  <a:lnTo>
                    <a:pt x="3908" y="15930"/>
                  </a:lnTo>
                  <a:lnTo>
                    <a:pt x="3956" y="16871"/>
                  </a:lnTo>
                  <a:lnTo>
                    <a:pt x="3987" y="17813"/>
                  </a:lnTo>
                  <a:lnTo>
                    <a:pt x="3987" y="18754"/>
                  </a:lnTo>
                  <a:lnTo>
                    <a:pt x="3971" y="19696"/>
                  </a:lnTo>
                  <a:lnTo>
                    <a:pt x="3940" y="20653"/>
                  </a:lnTo>
                  <a:lnTo>
                    <a:pt x="3861" y="22521"/>
                  </a:lnTo>
                  <a:lnTo>
                    <a:pt x="3783" y="24326"/>
                  </a:lnTo>
                  <a:lnTo>
                    <a:pt x="3752" y="25205"/>
                  </a:lnTo>
                  <a:lnTo>
                    <a:pt x="3752" y="26052"/>
                  </a:lnTo>
                  <a:lnTo>
                    <a:pt x="3736" y="27072"/>
                  </a:lnTo>
                  <a:lnTo>
                    <a:pt x="3720" y="28076"/>
                  </a:lnTo>
                  <a:lnTo>
                    <a:pt x="3673" y="29081"/>
                  </a:lnTo>
                  <a:lnTo>
                    <a:pt x="3626" y="30085"/>
                  </a:lnTo>
                  <a:lnTo>
                    <a:pt x="3532" y="31074"/>
                  </a:lnTo>
                  <a:lnTo>
                    <a:pt x="3422" y="32063"/>
                  </a:lnTo>
                  <a:lnTo>
                    <a:pt x="3265" y="33036"/>
                  </a:lnTo>
                  <a:lnTo>
                    <a:pt x="3187" y="33522"/>
                  </a:lnTo>
                  <a:lnTo>
                    <a:pt x="3092" y="33993"/>
                  </a:lnTo>
                  <a:lnTo>
                    <a:pt x="2983" y="34479"/>
                  </a:lnTo>
                  <a:lnTo>
                    <a:pt x="2873" y="34950"/>
                  </a:lnTo>
                  <a:lnTo>
                    <a:pt x="2747" y="35421"/>
                  </a:lnTo>
                  <a:lnTo>
                    <a:pt x="2606" y="35892"/>
                  </a:lnTo>
                  <a:lnTo>
                    <a:pt x="2465" y="36347"/>
                  </a:lnTo>
                  <a:lnTo>
                    <a:pt x="2308" y="36802"/>
                  </a:lnTo>
                  <a:lnTo>
                    <a:pt x="2135" y="37273"/>
                  </a:lnTo>
                  <a:lnTo>
                    <a:pt x="1947" y="37712"/>
                  </a:lnTo>
                  <a:lnTo>
                    <a:pt x="1758" y="38167"/>
                  </a:lnTo>
                  <a:lnTo>
                    <a:pt x="1554" y="38607"/>
                  </a:lnTo>
                  <a:lnTo>
                    <a:pt x="1335" y="39046"/>
                  </a:lnTo>
                  <a:lnTo>
                    <a:pt x="1099" y="39486"/>
                  </a:lnTo>
                  <a:lnTo>
                    <a:pt x="848" y="39925"/>
                  </a:lnTo>
                  <a:lnTo>
                    <a:pt x="581" y="40349"/>
                  </a:lnTo>
                  <a:lnTo>
                    <a:pt x="299" y="40773"/>
                  </a:lnTo>
                  <a:lnTo>
                    <a:pt x="1" y="41181"/>
                  </a:lnTo>
                  <a:lnTo>
                    <a:pt x="440" y="41385"/>
                  </a:lnTo>
                  <a:lnTo>
                    <a:pt x="911" y="41557"/>
                  </a:lnTo>
                  <a:lnTo>
                    <a:pt x="1397" y="41714"/>
                  </a:lnTo>
                  <a:lnTo>
                    <a:pt x="1900" y="41855"/>
                  </a:lnTo>
                  <a:lnTo>
                    <a:pt x="2418" y="41965"/>
                  </a:lnTo>
                  <a:lnTo>
                    <a:pt x="2951" y="42075"/>
                  </a:lnTo>
                  <a:lnTo>
                    <a:pt x="3500" y="42154"/>
                  </a:lnTo>
                  <a:lnTo>
                    <a:pt x="4065" y="42216"/>
                  </a:lnTo>
                  <a:lnTo>
                    <a:pt x="4646" y="42279"/>
                  </a:lnTo>
                  <a:lnTo>
                    <a:pt x="5227" y="42326"/>
                  </a:lnTo>
                  <a:lnTo>
                    <a:pt x="5823" y="42358"/>
                  </a:lnTo>
                  <a:lnTo>
                    <a:pt x="6435" y="42373"/>
                  </a:lnTo>
                  <a:lnTo>
                    <a:pt x="7659" y="42373"/>
                  </a:lnTo>
                  <a:lnTo>
                    <a:pt x="8899" y="42358"/>
                  </a:lnTo>
                  <a:lnTo>
                    <a:pt x="10139" y="42295"/>
                  </a:lnTo>
                  <a:lnTo>
                    <a:pt x="11379" y="42232"/>
                  </a:lnTo>
                  <a:lnTo>
                    <a:pt x="13780" y="42075"/>
                  </a:lnTo>
                  <a:lnTo>
                    <a:pt x="14941" y="41997"/>
                  </a:lnTo>
                  <a:lnTo>
                    <a:pt x="16040" y="41918"/>
                  </a:lnTo>
                  <a:lnTo>
                    <a:pt x="17075" y="41887"/>
                  </a:lnTo>
                  <a:lnTo>
                    <a:pt x="18033" y="41871"/>
                  </a:lnTo>
                  <a:lnTo>
                    <a:pt x="19885" y="41871"/>
                  </a:lnTo>
                  <a:lnTo>
                    <a:pt x="21736" y="41887"/>
                  </a:lnTo>
                  <a:lnTo>
                    <a:pt x="25440" y="41934"/>
                  </a:lnTo>
                  <a:lnTo>
                    <a:pt x="27292" y="41950"/>
                  </a:lnTo>
                  <a:lnTo>
                    <a:pt x="29128" y="41950"/>
                  </a:lnTo>
                  <a:lnTo>
                    <a:pt x="30980" y="41934"/>
                  </a:lnTo>
                  <a:lnTo>
                    <a:pt x="32832" y="41887"/>
                  </a:lnTo>
                  <a:lnTo>
                    <a:pt x="33993" y="41824"/>
                  </a:lnTo>
                  <a:lnTo>
                    <a:pt x="35186" y="41777"/>
                  </a:lnTo>
                  <a:lnTo>
                    <a:pt x="36379" y="41730"/>
                  </a:lnTo>
                  <a:lnTo>
                    <a:pt x="37603" y="41667"/>
                  </a:lnTo>
                  <a:lnTo>
                    <a:pt x="38811" y="41589"/>
                  </a:lnTo>
                  <a:lnTo>
                    <a:pt x="40004" y="41479"/>
                  </a:lnTo>
                  <a:lnTo>
                    <a:pt x="40600" y="41416"/>
                  </a:lnTo>
                  <a:lnTo>
                    <a:pt x="41197" y="41353"/>
                  </a:lnTo>
                  <a:lnTo>
                    <a:pt x="41777" y="41275"/>
                  </a:lnTo>
                  <a:lnTo>
                    <a:pt x="42358" y="41181"/>
                  </a:lnTo>
                  <a:lnTo>
                    <a:pt x="42468" y="39705"/>
                  </a:lnTo>
                  <a:lnTo>
                    <a:pt x="42562" y="38215"/>
                  </a:lnTo>
                  <a:lnTo>
                    <a:pt x="42640" y="36724"/>
                  </a:lnTo>
                  <a:lnTo>
                    <a:pt x="42687" y="35217"/>
                  </a:lnTo>
                  <a:lnTo>
                    <a:pt x="42735" y="33695"/>
                  </a:lnTo>
                  <a:lnTo>
                    <a:pt x="42750" y="32172"/>
                  </a:lnTo>
                  <a:lnTo>
                    <a:pt x="42750" y="30634"/>
                  </a:lnTo>
                  <a:lnTo>
                    <a:pt x="42735" y="29112"/>
                  </a:lnTo>
                  <a:lnTo>
                    <a:pt x="42719" y="27574"/>
                  </a:lnTo>
                  <a:lnTo>
                    <a:pt x="42687" y="26052"/>
                  </a:lnTo>
                  <a:lnTo>
                    <a:pt x="42593" y="23007"/>
                  </a:lnTo>
                  <a:lnTo>
                    <a:pt x="42483" y="19994"/>
                  </a:lnTo>
                  <a:lnTo>
                    <a:pt x="42358" y="17028"/>
                  </a:lnTo>
                  <a:lnTo>
                    <a:pt x="42311" y="16212"/>
                  </a:lnTo>
                  <a:lnTo>
                    <a:pt x="42264" y="15349"/>
                  </a:lnTo>
                  <a:lnTo>
                    <a:pt x="42185" y="14439"/>
                  </a:lnTo>
                  <a:lnTo>
                    <a:pt x="42075" y="13513"/>
                  </a:lnTo>
                  <a:lnTo>
                    <a:pt x="41950" y="12555"/>
                  </a:lnTo>
                  <a:lnTo>
                    <a:pt x="41777" y="11598"/>
                  </a:lnTo>
                  <a:lnTo>
                    <a:pt x="41589" y="10641"/>
                  </a:lnTo>
                  <a:lnTo>
                    <a:pt x="41479" y="10154"/>
                  </a:lnTo>
                  <a:lnTo>
                    <a:pt x="41354" y="9668"/>
                  </a:lnTo>
                  <a:lnTo>
                    <a:pt x="41228" y="9197"/>
                  </a:lnTo>
                  <a:lnTo>
                    <a:pt x="41087" y="8726"/>
                  </a:lnTo>
                  <a:lnTo>
                    <a:pt x="40945" y="8271"/>
                  </a:lnTo>
                  <a:lnTo>
                    <a:pt x="40789" y="7816"/>
                  </a:lnTo>
                  <a:lnTo>
                    <a:pt x="40616" y="7361"/>
                  </a:lnTo>
                  <a:lnTo>
                    <a:pt x="40428" y="6921"/>
                  </a:lnTo>
                  <a:lnTo>
                    <a:pt x="40239" y="6482"/>
                  </a:lnTo>
                  <a:lnTo>
                    <a:pt x="40035" y="6058"/>
                  </a:lnTo>
                  <a:lnTo>
                    <a:pt x="39816" y="5650"/>
                  </a:lnTo>
                  <a:lnTo>
                    <a:pt x="39596" y="5258"/>
                  </a:lnTo>
                  <a:lnTo>
                    <a:pt x="39345" y="4881"/>
                  </a:lnTo>
                  <a:lnTo>
                    <a:pt x="39094" y="4505"/>
                  </a:lnTo>
                  <a:lnTo>
                    <a:pt x="38827" y="4159"/>
                  </a:lnTo>
                  <a:lnTo>
                    <a:pt x="38544" y="3830"/>
                  </a:lnTo>
                  <a:lnTo>
                    <a:pt x="38246" y="3500"/>
                  </a:lnTo>
                  <a:lnTo>
                    <a:pt x="37932" y="3218"/>
                  </a:lnTo>
                  <a:lnTo>
                    <a:pt x="37556" y="2872"/>
                  </a:lnTo>
                  <a:lnTo>
                    <a:pt x="37163" y="2543"/>
                  </a:lnTo>
                  <a:lnTo>
                    <a:pt x="36755" y="2229"/>
                  </a:lnTo>
                  <a:lnTo>
                    <a:pt x="36332" y="1931"/>
                  </a:lnTo>
                  <a:lnTo>
                    <a:pt x="35892" y="1664"/>
                  </a:lnTo>
                  <a:lnTo>
                    <a:pt x="35437" y="1413"/>
                  </a:lnTo>
                  <a:lnTo>
                    <a:pt x="34966" y="1178"/>
                  </a:lnTo>
                  <a:lnTo>
                    <a:pt x="34495" y="958"/>
                  </a:lnTo>
                  <a:lnTo>
                    <a:pt x="33993" y="754"/>
                  </a:lnTo>
                  <a:lnTo>
                    <a:pt x="33491" y="581"/>
                  </a:lnTo>
                  <a:lnTo>
                    <a:pt x="32989" y="424"/>
                  </a:lnTo>
                  <a:lnTo>
                    <a:pt x="32471" y="299"/>
                  </a:lnTo>
                  <a:lnTo>
                    <a:pt x="31937" y="189"/>
                  </a:lnTo>
                  <a:lnTo>
                    <a:pt x="31404" y="110"/>
                  </a:lnTo>
                  <a:lnTo>
                    <a:pt x="30854" y="48"/>
                  </a:lnTo>
                  <a:lnTo>
                    <a:pt x="30305" y="16"/>
                  </a:lnTo>
                  <a:lnTo>
                    <a:pt x="29756" y="1"/>
                  </a:lnTo>
                  <a:close/>
                </a:path>
              </a:pathLst>
            </a:custGeom>
            <a:solidFill>
              <a:srgbClr val="ED73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2202;p41">
              <a:extLst>
                <a:ext uri="{FF2B5EF4-FFF2-40B4-BE49-F238E27FC236}">
                  <a16:creationId xmlns:a16="http://schemas.microsoft.com/office/drawing/2014/main" id="{3A2A4D4F-3323-FED9-7225-4A036AA14FB3}"/>
                </a:ext>
              </a:extLst>
            </p:cNvPr>
            <p:cNvSpPr/>
            <p:nvPr/>
          </p:nvSpPr>
          <p:spPr>
            <a:xfrm>
              <a:off x="4042065" y="1805024"/>
              <a:ext cx="1040773" cy="1031595"/>
            </a:xfrm>
            <a:custGeom>
              <a:rect l="l" t="t" r="r" b="b"/>
              <a:pathLst>
                <a:path w="42751" h="42374" fill="none" extrusionOk="0">
                  <a:moveTo>
                    <a:pt x="21375" y="3343"/>
                  </a:moveTo>
                  <a:lnTo>
                    <a:pt x="21375" y="3343"/>
                  </a:lnTo>
                  <a:lnTo>
                    <a:pt x="21909" y="2888"/>
                  </a:lnTo>
                  <a:lnTo>
                    <a:pt x="22443" y="2480"/>
                  </a:lnTo>
                  <a:lnTo>
                    <a:pt x="22992" y="2103"/>
                  </a:lnTo>
                  <a:lnTo>
                    <a:pt x="23541" y="1758"/>
                  </a:lnTo>
                  <a:lnTo>
                    <a:pt x="24106" y="1444"/>
                  </a:lnTo>
                  <a:lnTo>
                    <a:pt x="24655" y="1162"/>
                  </a:lnTo>
                  <a:lnTo>
                    <a:pt x="25220" y="911"/>
                  </a:lnTo>
                  <a:lnTo>
                    <a:pt x="25785" y="691"/>
                  </a:lnTo>
                  <a:lnTo>
                    <a:pt x="26366" y="518"/>
                  </a:lnTo>
                  <a:lnTo>
                    <a:pt x="26931" y="361"/>
                  </a:lnTo>
                  <a:lnTo>
                    <a:pt x="27496" y="220"/>
                  </a:lnTo>
                  <a:lnTo>
                    <a:pt x="28061" y="126"/>
                  </a:lnTo>
                  <a:lnTo>
                    <a:pt x="28626" y="63"/>
                  </a:lnTo>
                  <a:lnTo>
                    <a:pt x="29191" y="16"/>
                  </a:lnTo>
                  <a:lnTo>
                    <a:pt x="29756" y="1"/>
                  </a:lnTo>
                  <a:lnTo>
                    <a:pt x="30305" y="16"/>
                  </a:lnTo>
                  <a:lnTo>
                    <a:pt x="30854" y="48"/>
                  </a:lnTo>
                  <a:lnTo>
                    <a:pt x="31404" y="110"/>
                  </a:lnTo>
                  <a:lnTo>
                    <a:pt x="31937" y="189"/>
                  </a:lnTo>
                  <a:lnTo>
                    <a:pt x="32471" y="299"/>
                  </a:lnTo>
                  <a:lnTo>
                    <a:pt x="32989" y="424"/>
                  </a:lnTo>
                  <a:lnTo>
                    <a:pt x="33491" y="581"/>
                  </a:lnTo>
                  <a:lnTo>
                    <a:pt x="33993" y="754"/>
                  </a:lnTo>
                  <a:lnTo>
                    <a:pt x="34495" y="958"/>
                  </a:lnTo>
                  <a:lnTo>
                    <a:pt x="34966" y="1178"/>
                  </a:lnTo>
                  <a:lnTo>
                    <a:pt x="35437" y="1413"/>
                  </a:lnTo>
                  <a:lnTo>
                    <a:pt x="35892" y="1664"/>
                  </a:lnTo>
                  <a:lnTo>
                    <a:pt x="36332" y="1931"/>
                  </a:lnTo>
                  <a:lnTo>
                    <a:pt x="36755" y="2229"/>
                  </a:lnTo>
                  <a:lnTo>
                    <a:pt x="37163" y="2543"/>
                  </a:lnTo>
                  <a:lnTo>
                    <a:pt x="37556" y="2872"/>
                  </a:lnTo>
                  <a:lnTo>
                    <a:pt x="37932" y="3218"/>
                  </a:lnTo>
                  <a:lnTo>
                    <a:pt x="37932" y="3218"/>
                  </a:lnTo>
                  <a:lnTo>
                    <a:pt x="38246" y="3500"/>
                  </a:lnTo>
                  <a:lnTo>
                    <a:pt x="38544" y="3830"/>
                  </a:lnTo>
                  <a:lnTo>
                    <a:pt x="38827" y="4159"/>
                  </a:lnTo>
                  <a:lnTo>
                    <a:pt x="39094" y="4505"/>
                  </a:lnTo>
                  <a:lnTo>
                    <a:pt x="39345" y="4881"/>
                  </a:lnTo>
                  <a:lnTo>
                    <a:pt x="39596" y="5258"/>
                  </a:lnTo>
                  <a:lnTo>
                    <a:pt x="39816" y="5650"/>
                  </a:lnTo>
                  <a:lnTo>
                    <a:pt x="40035" y="6058"/>
                  </a:lnTo>
                  <a:lnTo>
                    <a:pt x="40239" y="6482"/>
                  </a:lnTo>
                  <a:lnTo>
                    <a:pt x="40428" y="6921"/>
                  </a:lnTo>
                  <a:lnTo>
                    <a:pt x="40616" y="7361"/>
                  </a:lnTo>
                  <a:lnTo>
                    <a:pt x="40789" y="7816"/>
                  </a:lnTo>
                  <a:lnTo>
                    <a:pt x="40945" y="8271"/>
                  </a:lnTo>
                  <a:lnTo>
                    <a:pt x="41087" y="8726"/>
                  </a:lnTo>
                  <a:lnTo>
                    <a:pt x="41228" y="9197"/>
                  </a:lnTo>
                  <a:lnTo>
                    <a:pt x="41354" y="9668"/>
                  </a:lnTo>
                  <a:lnTo>
                    <a:pt x="41479" y="10154"/>
                  </a:lnTo>
                  <a:lnTo>
                    <a:pt x="41589" y="10641"/>
                  </a:lnTo>
                  <a:lnTo>
                    <a:pt x="41777" y="11598"/>
                  </a:lnTo>
                  <a:lnTo>
                    <a:pt x="41950" y="12555"/>
                  </a:lnTo>
                  <a:lnTo>
                    <a:pt x="42075" y="13513"/>
                  </a:lnTo>
                  <a:lnTo>
                    <a:pt x="42185" y="14439"/>
                  </a:lnTo>
                  <a:lnTo>
                    <a:pt x="42264" y="15349"/>
                  </a:lnTo>
                  <a:lnTo>
                    <a:pt x="42311" y="16212"/>
                  </a:lnTo>
                  <a:lnTo>
                    <a:pt x="42358" y="17028"/>
                  </a:lnTo>
                  <a:lnTo>
                    <a:pt x="42358" y="17028"/>
                  </a:lnTo>
                  <a:lnTo>
                    <a:pt x="42483" y="19994"/>
                  </a:lnTo>
                  <a:lnTo>
                    <a:pt x="42593" y="23007"/>
                  </a:lnTo>
                  <a:lnTo>
                    <a:pt x="42687" y="26052"/>
                  </a:lnTo>
                  <a:lnTo>
                    <a:pt x="42719" y="27574"/>
                  </a:lnTo>
                  <a:lnTo>
                    <a:pt x="42735" y="29112"/>
                  </a:lnTo>
                  <a:lnTo>
                    <a:pt x="42750" y="30634"/>
                  </a:lnTo>
                  <a:lnTo>
                    <a:pt x="42750" y="32172"/>
                  </a:lnTo>
                  <a:lnTo>
                    <a:pt x="42735" y="33695"/>
                  </a:lnTo>
                  <a:lnTo>
                    <a:pt x="42687" y="35217"/>
                  </a:lnTo>
                  <a:lnTo>
                    <a:pt x="42640" y="36724"/>
                  </a:lnTo>
                  <a:lnTo>
                    <a:pt x="42562" y="38215"/>
                  </a:lnTo>
                  <a:lnTo>
                    <a:pt x="42468" y="39705"/>
                  </a:lnTo>
                  <a:lnTo>
                    <a:pt x="42358" y="41181"/>
                  </a:lnTo>
                  <a:lnTo>
                    <a:pt x="42358" y="41181"/>
                  </a:lnTo>
                  <a:lnTo>
                    <a:pt x="41777" y="41275"/>
                  </a:lnTo>
                  <a:lnTo>
                    <a:pt x="41197" y="41353"/>
                  </a:lnTo>
                  <a:lnTo>
                    <a:pt x="40600" y="41416"/>
                  </a:lnTo>
                  <a:lnTo>
                    <a:pt x="40004" y="41479"/>
                  </a:lnTo>
                  <a:lnTo>
                    <a:pt x="38811" y="41589"/>
                  </a:lnTo>
                  <a:lnTo>
                    <a:pt x="37603" y="41667"/>
                  </a:lnTo>
                  <a:lnTo>
                    <a:pt x="36379" y="41730"/>
                  </a:lnTo>
                  <a:lnTo>
                    <a:pt x="35186" y="41777"/>
                  </a:lnTo>
                  <a:lnTo>
                    <a:pt x="33993" y="41824"/>
                  </a:lnTo>
                  <a:lnTo>
                    <a:pt x="32832" y="41887"/>
                  </a:lnTo>
                  <a:lnTo>
                    <a:pt x="32832" y="41887"/>
                  </a:lnTo>
                  <a:lnTo>
                    <a:pt x="30980" y="41934"/>
                  </a:lnTo>
                  <a:lnTo>
                    <a:pt x="29128" y="41950"/>
                  </a:lnTo>
                  <a:lnTo>
                    <a:pt x="27292" y="41950"/>
                  </a:lnTo>
                  <a:lnTo>
                    <a:pt x="25440" y="41934"/>
                  </a:lnTo>
                  <a:lnTo>
                    <a:pt x="21736" y="41887"/>
                  </a:lnTo>
                  <a:lnTo>
                    <a:pt x="19885" y="41871"/>
                  </a:lnTo>
                  <a:lnTo>
                    <a:pt x="18033" y="41871"/>
                  </a:lnTo>
                  <a:lnTo>
                    <a:pt x="18033" y="41871"/>
                  </a:lnTo>
                  <a:lnTo>
                    <a:pt x="17075" y="41887"/>
                  </a:lnTo>
                  <a:lnTo>
                    <a:pt x="16040" y="41918"/>
                  </a:lnTo>
                  <a:lnTo>
                    <a:pt x="14941" y="41997"/>
                  </a:lnTo>
                  <a:lnTo>
                    <a:pt x="13780" y="42075"/>
                  </a:lnTo>
                  <a:lnTo>
                    <a:pt x="11379" y="42232"/>
                  </a:lnTo>
                  <a:lnTo>
                    <a:pt x="10139" y="42295"/>
                  </a:lnTo>
                  <a:lnTo>
                    <a:pt x="8899" y="42358"/>
                  </a:lnTo>
                  <a:lnTo>
                    <a:pt x="7659" y="42373"/>
                  </a:lnTo>
                  <a:lnTo>
                    <a:pt x="7031" y="42373"/>
                  </a:lnTo>
                  <a:lnTo>
                    <a:pt x="6435" y="42373"/>
                  </a:lnTo>
                  <a:lnTo>
                    <a:pt x="5823" y="42358"/>
                  </a:lnTo>
                  <a:lnTo>
                    <a:pt x="5227" y="42326"/>
                  </a:lnTo>
                  <a:lnTo>
                    <a:pt x="4646" y="42279"/>
                  </a:lnTo>
                  <a:lnTo>
                    <a:pt x="4065" y="42216"/>
                  </a:lnTo>
                  <a:lnTo>
                    <a:pt x="3500" y="42154"/>
                  </a:lnTo>
                  <a:lnTo>
                    <a:pt x="2951" y="42075"/>
                  </a:lnTo>
                  <a:lnTo>
                    <a:pt x="2418" y="41965"/>
                  </a:lnTo>
                  <a:lnTo>
                    <a:pt x="1900" y="41855"/>
                  </a:lnTo>
                  <a:lnTo>
                    <a:pt x="1397" y="41714"/>
                  </a:lnTo>
                  <a:lnTo>
                    <a:pt x="911" y="41557"/>
                  </a:lnTo>
                  <a:lnTo>
                    <a:pt x="440" y="41385"/>
                  </a:lnTo>
                  <a:lnTo>
                    <a:pt x="1" y="41181"/>
                  </a:lnTo>
                  <a:lnTo>
                    <a:pt x="1" y="41181"/>
                  </a:lnTo>
                  <a:lnTo>
                    <a:pt x="299" y="40773"/>
                  </a:lnTo>
                  <a:lnTo>
                    <a:pt x="581" y="40349"/>
                  </a:lnTo>
                  <a:lnTo>
                    <a:pt x="848" y="39925"/>
                  </a:lnTo>
                  <a:lnTo>
                    <a:pt x="1099" y="39486"/>
                  </a:lnTo>
                  <a:lnTo>
                    <a:pt x="1335" y="39046"/>
                  </a:lnTo>
                  <a:lnTo>
                    <a:pt x="1554" y="38607"/>
                  </a:lnTo>
                  <a:lnTo>
                    <a:pt x="1758" y="38167"/>
                  </a:lnTo>
                  <a:lnTo>
                    <a:pt x="1947" y="37712"/>
                  </a:lnTo>
                  <a:lnTo>
                    <a:pt x="2135" y="37273"/>
                  </a:lnTo>
                  <a:lnTo>
                    <a:pt x="2308" y="36802"/>
                  </a:lnTo>
                  <a:lnTo>
                    <a:pt x="2465" y="36347"/>
                  </a:lnTo>
                  <a:lnTo>
                    <a:pt x="2606" y="35892"/>
                  </a:lnTo>
                  <a:lnTo>
                    <a:pt x="2747" y="35421"/>
                  </a:lnTo>
                  <a:lnTo>
                    <a:pt x="2873" y="34950"/>
                  </a:lnTo>
                  <a:lnTo>
                    <a:pt x="2983" y="34479"/>
                  </a:lnTo>
                  <a:lnTo>
                    <a:pt x="3092" y="33993"/>
                  </a:lnTo>
                  <a:lnTo>
                    <a:pt x="3187" y="33522"/>
                  </a:lnTo>
                  <a:lnTo>
                    <a:pt x="3265" y="33036"/>
                  </a:lnTo>
                  <a:lnTo>
                    <a:pt x="3422" y="32063"/>
                  </a:lnTo>
                  <a:lnTo>
                    <a:pt x="3532" y="31074"/>
                  </a:lnTo>
                  <a:lnTo>
                    <a:pt x="3626" y="30085"/>
                  </a:lnTo>
                  <a:lnTo>
                    <a:pt x="3673" y="29081"/>
                  </a:lnTo>
                  <a:lnTo>
                    <a:pt x="3720" y="28076"/>
                  </a:lnTo>
                  <a:lnTo>
                    <a:pt x="3736" y="27072"/>
                  </a:lnTo>
                  <a:lnTo>
                    <a:pt x="3752" y="26052"/>
                  </a:lnTo>
                  <a:lnTo>
                    <a:pt x="3752" y="26052"/>
                  </a:lnTo>
                  <a:lnTo>
                    <a:pt x="3752" y="25205"/>
                  </a:lnTo>
                  <a:lnTo>
                    <a:pt x="3783" y="24326"/>
                  </a:lnTo>
                  <a:lnTo>
                    <a:pt x="3861" y="22521"/>
                  </a:lnTo>
                  <a:lnTo>
                    <a:pt x="3940" y="20653"/>
                  </a:lnTo>
                  <a:lnTo>
                    <a:pt x="3971" y="19696"/>
                  </a:lnTo>
                  <a:lnTo>
                    <a:pt x="3987" y="18754"/>
                  </a:lnTo>
                  <a:lnTo>
                    <a:pt x="3987" y="17813"/>
                  </a:lnTo>
                  <a:lnTo>
                    <a:pt x="3956" y="16871"/>
                  </a:lnTo>
                  <a:lnTo>
                    <a:pt x="3908" y="15930"/>
                  </a:lnTo>
                  <a:lnTo>
                    <a:pt x="3814" y="15019"/>
                  </a:lnTo>
                  <a:lnTo>
                    <a:pt x="3767" y="14564"/>
                  </a:lnTo>
                  <a:lnTo>
                    <a:pt x="3704" y="14125"/>
                  </a:lnTo>
                  <a:lnTo>
                    <a:pt x="3626" y="13685"/>
                  </a:lnTo>
                  <a:lnTo>
                    <a:pt x="3532" y="13246"/>
                  </a:lnTo>
                  <a:lnTo>
                    <a:pt x="3438" y="12822"/>
                  </a:lnTo>
                  <a:lnTo>
                    <a:pt x="3328" y="12399"/>
                  </a:lnTo>
                  <a:lnTo>
                    <a:pt x="3202" y="11990"/>
                  </a:lnTo>
                  <a:lnTo>
                    <a:pt x="3061" y="11582"/>
                  </a:lnTo>
                  <a:lnTo>
                    <a:pt x="21375" y="3343"/>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2203;p41">
              <a:extLst>
                <a:ext uri="{FF2B5EF4-FFF2-40B4-BE49-F238E27FC236}">
                  <a16:creationId xmlns:a16="http://schemas.microsoft.com/office/drawing/2014/main" id="{B644329E-141D-D4D0-7F87-7218B5995838}"/>
                </a:ext>
              </a:extLst>
            </p:cNvPr>
            <p:cNvSpPr/>
            <p:nvPr/>
          </p:nvSpPr>
          <p:spPr>
            <a:xfrm>
              <a:off x="4034055" y="2128259"/>
              <a:ext cx="871892" cy="814949"/>
            </a:xfrm>
            <a:custGeom>
              <a:rect l="l" t="t" r="r" b="b"/>
              <a:pathLst>
                <a:path w="35814" h="33475" extrusionOk="0">
                  <a:moveTo>
                    <a:pt x="1397" y="0"/>
                  </a:moveTo>
                  <a:lnTo>
                    <a:pt x="1193" y="1020"/>
                  </a:lnTo>
                  <a:lnTo>
                    <a:pt x="989" y="2056"/>
                  </a:lnTo>
                  <a:lnTo>
                    <a:pt x="801" y="3139"/>
                  </a:lnTo>
                  <a:lnTo>
                    <a:pt x="628" y="4253"/>
                  </a:lnTo>
                  <a:lnTo>
                    <a:pt x="471" y="5383"/>
                  </a:lnTo>
                  <a:lnTo>
                    <a:pt x="330" y="6545"/>
                  </a:lnTo>
                  <a:lnTo>
                    <a:pt x="220" y="7722"/>
                  </a:lnTo>
                  <a:lnTo>
                    <a:pt x="126" y="8914"/>
                  </a:lnTo>
                  <a:lnTo>
                    <a:pt x="47" y="10123"/>
                  </a:lnTo>
                  <a:lnTo>
                    <a:pt x="16" y="11331"/>
                  </a:lnTo>
                  <a:lnTo>
                    <a:pt x="0" y="12540"/>
                  </a:lnTo>
                  <a:lnTo>
                    <a:pt x="16" y="13748"/>
                  </a:lnTo>
                  <a:lnTo>
                    <a:pt x="63" y="14956"/>
                  </a:lnTo>
                  <a:lnTo>
                    <a:pt x="141" y="16149"/>
                  </a:lnTo>
                  <a:lnTo>
                    <a:pt x="188" y="16745"/>
                  </a:lnTo>
                  <a:lnTo>
                    <a:pt x="251" y="17342"/>
                  </a:lnTo>
                  <a:lnTo>
                    <a:pt x="330" y="17922"/>
                  </a:lnTo>
                  <a:lnTo>
                    <a:pt x="408" y="18503"/>
                  </a:lnTo>
                  <a:lnTo>
                    <a:pt x="502" y="19084"/>
                  </a:lnTo>
                  <a:lnTo>
                    <a:pt x="612" y="19649"/>
                  </a:lnTo>
                  <a:lnTo>
                    <a:pt x="722" y="20214"/>
                  </a:lnTo>
                  <a:lnTo>
                    <a:pt x="848" y="20779"/>
                  </a:lnTo>
                  <a:lnTo>
                    <a:pt x="973" y="21328"/>
                  </a:lnTo>
                  <a:lnTo>
                    <a:pt x="1130" y="21877"/>
                  </a:lnTo>
                  <a:lnTo>
                    <a:pt x="1287" y="22411"/>
                  </a:lnTo>
                  <a:lnTo>
                    <a:pt x="1444" y="22944"/>
                  </a:lnTo>
                  <a:lnTo>
                    <a:pt x="1632" y="23462"/>
                  </a:lnTo>
                  <a:lnTo>
                    <a:pt x="1821" y="23965"/>
                  </a:lnTo>
                  <a:lnTo>
                    <a:pt x="2025" y="24467"/>
                  </a:lnTo>
                  <a:lnTo>
                    <a:pt x="2244" y="24953"/>
                  </a:lnTo>
                  <a:lnTo>
                    <a:pt x="2464" y="25424"/>
                  </a:lnTo>
                  <a:lnTo>
                    <a:pt x="2715" y="25895"/>
                  </a:lnTo>
                  <a:lnTo>
                    <a:pt x="2966" y="26350"/>
                  </a:lnTo>
                  <a:lnTo>
                    <a:pt x="3233" y="26789"/>
                  </a:lnTo>
                  <a:lnTo>
                    <a:pt x="3516" y="27229"/>
                  </a:lnTo>
                  <a:lnTo>
                    <a:pt x="3814" y="27637"/>
                  </a:lnTo>
                  <a:lnTo>
                    <a:pt x="4128" y="28045"/>
                  </a:lnTo>
                  <a:lnTo>
                    <a:pt x="4457" y="28421"/>
                  </a:lnTo>
                  <a:lnTo>
                    <a:pt x="4787" y="28798"/>
                  </a:lnTo>
                  <a:lnTo>
                    <a:pt x="5148" y="29159"/>
                  </a:lnTo>
                  <a:lnTo>
                    <a:pt x="5524" y="29504"/>
                  </a:lnTo>
                  <a:lnTo>
                    <a:pt x="5901" y="29818"/>
                  </a:lnTo>
                  <a:lnTo>
                    <a:pt x="6309" y="30132"/>
                  </a:lnTo>
                  <a:lnTo>
                    <a:pt x="6717" y="30430"/>
                  </a:lnTo>
                  <a:lnTo>
                    <a:pt x="7156" y="30697"/>
                  </a:lnTo>
                  <a:lnTo>
                    <a:pt x="7596" y="30948"/>
                  </a:lnTo>
                  <a:lnTo>
                    <a:pt x="8067" y="31184"/>
                  </a:lnTo>
                  <a:lnTo>
                    <a:pt x="8553" y="31403"/>
                  </a:lnTo>
                  <a:lnTo>
                    <a:pt x="9055" y="31607"/>
                  </a:lnTo>
                  <a:lnTo>
                    <a:pt x="9573" y="31780"/>
                  </a:lnTo>
                  <a:lnTo>
                    <a:pt x="10750" y="32141"/>
                  </a:lnTo>
                  <a:lnTo>
                    <a:pt x="11912" y="32455"/>
                  </a:lnTo>
                  <a:lnTo>
                    <a:pt x="13026" y="32737"/>
                  </a:lnTo>
                  <a:lnTo>
                    <a:pt x="14109" y="32957"/>
                  </a:lnTo>
                  <a:lnTo>
                    <a:pt x="15160" y="33145"/>
                  </a:lnTo>
                  <a:lnTo>
                    <a:pt x="16180" y="33287"/>
                  </a:lnTo>
                  <a:lnTo>
                    <a:pt x="17169" y="33381"/>
                  </a:lnTo>
                  <a:lnTo>
                    <a:pt x="18126" y="33443"/>
                  </a:lnTo>
                  <a:lnTo>
                    <a:pt x="18597" y="33459"/>
                  </a:lnTo>
                  <a:lnTo>
                    <a:pt x="19052" y="33475"/>
                  </a:lnTo>
                  <a:lnTo>
                    <a:pt x="19507" y="33475"/>
                  </a:lnTo>
                  <a:lnTo>
                    <a:pt x="19962" y="33459"/>
                  </a:lnTo>
                  <a:lnTo>
                    <a:pt x="20386" y="33443"/>
                  </a:lnTo>
                  <a:lnTo>
                    <a:pt x="20826" y="33412"/>
                  </a:lnTo>
                  <a:lnTo>
                    <a:pt x="21249" y="33365"/>
                  </a:lnTo>
                  <a:lnTo>
                    <a:pt x="21657" y="33318"/>
                  </a:lnTo>
                  <a:lnTo>
                    <a:pt x="22065" y="33255"/>
                  </a:lnTo>
                  <a:lnTo>
                    <a:pt x="22473" y="33192"/>
                  </a:lnTo>
                  <a:lnTo>
                    <a:pt x="22866" y="33114"/>
                  </a:lnTo>
                  <a:lnTo>
                    <a:pt x="23242" y="33035"/>
                  </a:lnTo>
                  <a:lnTo>
                    <a:pt x="23619" y="32941"/>
                  </a:lnTo>
                  <a:lnTo>
                    <a:pt x="23996" y="32847"/>
                  </a:lnTo>
                  <a:lnTo>
                    <a:pt x="24357" y="32737"/>
                  </a:lnTo>
                  <a:lnTo>
                    <a:pt x="24718" y="32612"/>
                  </a:lnTo>
                  <a:lnTo>
                    <a:pt x="25079" y="32486"/>
                  </a:lnTo>
                  <a:lnTo>
                    <a:pt x="25408" y="32361"/>
                  </a:lnTo>
                  <a:lnTo>
                    <a:pt x="25753" y="32219"/>
                  </a:lnTo>
                  <a:lnTo>
                    <a:pt x="26083" y="32062"/>
                  </a:lnTo>
                  <a:lnTo>
                    <a:pt x="26413" y="31905"/>
                  </a:lnTo>
                  <a:lnTo>
                    <a:pt x="26726" y="31749"/>
                  </a:lnTo>
                  <a:lnTo>
                    <a:pt x="27040" y="31576"/>
                  </a:lnTo>
                  <a:lnTo>
                    <a:pt x="27339" y="31403"/>
                  </a:lnTo>
                  <a:lnTo>
                    <a:pt x="27935" y="31027"/>
                  </a:lnTo>
                  <a:lnTo>
                    <a:pt x="28500" y="30619"/>
                  </a:lnTo>
                  <a:lnTo>
                    <a:pt x="29033" y="30195"/>
                  </a:lnTo>
                  <a:lnTo>
                    <a:pt x="29551" y="29740"/>
                  </a:lnTo>
                  <a:lnTo>
                    <a:pt x="30038" y="29253"/>
                  </a:lnTo>
                  <a:lnTo>
                    <a:pt x="30509" y="28751"/>
                  </a:lnTo>
                  <a:lnTo>
                    <a:pt x="30948" y="28233"/>
                  </a:lnTo>
                  <a:lnTo>
                    <a:pt x="31372" y="27684"/>
                  </a:lnTo>
                  <a:lnTo>
                    <a:pt x="31780" y="27103"/>
                  </a:lnTo>
                  <a:lnTo>
                    <a:pt x="32156" y="26523"/>
                  </a:lnTo>
                  <a:lnTo>
                    <a:pt x="32502" y="25911"/>
                  </a:lnTo>
                  <a:lnTo>
                    <a:pt x="32847" y="25283"/>
                  </a:lnTo>
                  <a:lnTo>
                    <a:pt x="33161" y="24639"/>
                  </a:lnTo>
                  <a:lnTo>
                    <a:pt x="33459" y="23965"/>
                  </a:lnTo>
                  <a:lnTo>
                    <a:pt x="33726" y="23290"/>
                  </a:lnTo>
                  <a:lnTo>
                    <a:pt x="33977" y="22599"/>
                  </a:lnTo>
                  <a:lnTo>
                    <a:pt x="34212" y="21893"/>
                  </a:lnTo>
                  <a:lnTo>
                    <a:pt x="34432" y="21171"/>
                  </a:lnTo>
                  <a:lnTo>
                    <a:pt x="34636" y="20449"/>
                  </a:lnTo>
                  <a:lnTo>
                    <a:pt x="34824" y="19696"/>
                  </a:lnTo>
                  <a:lnTo>
                    <a:pt x="34981" y="18943"/>
                  </a:lnTo>
                  <a:lnTo>
                    <a:pt x="35138" y="18189"/>
                  </a:lnTo>
                  <a:lnTo>
                    <a:pt x="35264" y="17420"/>
                  </a:lnTo>
                  <a:lnTo>
                    <a:pt x="35389" y="16636"/>
                  </a:lnTo>
                  <a:lnTo>
                    <a:pt x="35484" y="15851"/>
                  </a:lnTo>
                  <a:lnTo>
                    <a:pt x="35578" y="15066"/>
                  </a:lnTo>
                  <a:lnTo>
                    <a:pt x="35640" y="14266"/>
                  </a:lnTo>
                  <a:lnTo>
                    <a:pt x="35703" y="13465"/>
                  </a:lnTo>
                  <a:lnTo>
                    <a:pt x="35750" y="12665"/>
                  </a:lnTo>
                  <a:lnTo>
                    <a:pt x="35782" y="11849"/>
                  </a:lnTo>
                  <a:lnTo>
                    <a:pt x="35797" y="11049"/>
                  </a:lnTo>
                  <a:lnTo>
                    <a:pt x="35813" y="10248"/>
                  </a:lnTo>
                  <a:lnTo>
                    <a:pt x="35797" y="9432"/>
                  </a:lnTo>
                  <a:lnTo>
                    <a:pt x="35782" y="8632"/>
                  </a:lnTo>
                  <a:lnTo>
                    <a:pt x="35750" y="7831"/>
                  </a:lnTo>
                  <a:lnTo>
                    <a:pt x="35719" y="7031"/>
                  </a:lnTo>
                  <a:lnTo>
                    <a:pt x="35672" y="6231"/>
                  </a:lnTo>
                  <a:lnTo>
                    <a:pt x="35609" y="5446"/>
                  </a:lnTo>
                  <a:lnTo>
                    <a:pt x="35546" y="4661"/>
                  </a:lnTo>
                  <a:lnTo>
                    <a:pt x="35468" y="3877"/>
                  </a:lnTo>
                  <a:lnTo>
                    <a:pt x="35279" y="2354"/>
                  </a:lnTo>
                  <a:lnTo>
                    <a:pt x="35075" y="863"/>
                  </a:lnTo>
                  <a:lnTo>
                    <a:pt x="1397" y="0"/>
                  </a:lnTo>
                  <a:close/>
                </a:path>
              </a:pathLst>
            </a:custGeom>
            <a:solidFill>
              <a:srgbClr val="F8B3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2204;p41">
              <a:extLst>
                <a:ext uri="{FF2B5EF4-FFF2-40B4-BE49-F238E27FC236}">
                  <a16:creationId xmlns:a16="http://schemas.microsoft.com/office/drawing/2014/main" id="{69864B52-8710-C1C5-86F3-3F98A3491251}"/>
                </a:ext>
              </a:extLst>
            </p:cNvPr>
            <p:cNvSpPr/>
            <p:nvPr/>
          </p:nvSpPr>
          <p:spPr>
            <a:xfrm>
              <a:off x="4034055" y="2128259"/>
              <a:ext cx="871892" cy="814949"/>
            </a:xfrm>
            <a:custGeom>
              <a:rect l="l" t="t" r="r" b="b"/>
              <a:pathLst>
                <a:path w="35814" h="33475" fill="none" extrusionOk="0">
                  <a:moveTo>
                    <a:pt x="1397" y="0"/>
                  </a:moveTo>
                  <a:lnTo>
                    <a:pt x="1397" y="0"/>
                  </a:lnTo>
                  <a:lnTo>
                    <a:pt x="1193" y="1020"/>
                  </a:lnTo>
                  <a:lnTo>
                    <a:pt x="989" y="2056"/>
                  </a:lnTo>
                  <a:lnTo>
                    <a:pt x="801" y="3139"/>
                  </a:lnTo>
                  <a:lnTo>
                    <a:pt x="628" y="4253"/>
                  </a:lnTo>
                  <a:lnTo>
                    <a:pt x="471" y="5383"/>
                  </a:lnTo>
                  <a:lnTo>
                    <a:pt x="330" y="6545"/>
                  </a:lnTo>
                  <a:lnTo>
                    <a:pt x="220" y="7722"/>
                  </a:lnTo>
                  <a:lnTo>
                    <a:pt x="126" y="8914"/>
                  </a:lnTo>
                  <a:lnTo>
                    <a:pt x="47" y="10123"/>
                  </a:lnTo>
                  <a:lnTo>
                    <a:pt x="16" y="11331"/>
                  </a:lnTo>
                  <a:lnTo>
                    <a:pt x="0" y="12540"/>
                  </a:lnTo>
                  <a:lnTo>
                    <a:pt x="16" y="13748"/>
                  </a:lnTo>
                  <a:lnTo>
                    <a:pt x="63" y="14956"/>
                  </a:lnTo>
                  <a:lnTo>
                    <a:pt x="141" y="16149"/>
                  </a:lnTo>
                  <a:lnTo>
                    <a:pt x="188" y="16745"/>
                  </a:lnTo>
                  <a:lnTo>
                    <a:pt x="251" y="17342"/>
                  </a:lnTo>
                  <a:lnTo>
                    <a:pt x="330" y="17922"/>
                  </a:lnTo>
                  <a:lnTo>
                    <a:pt x="408" y="18503"/>
                  </a:lnTo>
                  <a:lnTo>
                    <a:pt x="502" y="19084"/>
                  </a:lnTo>
                  <a:lnTo>
                    <a:pt x="612" y="19649"/>
                  </a:lnTo>
                  <a:lnTo>
                    <a:pt x="722" y="20214"/>
                  </a:lnTo>
                  <a:lnTo>
                    <a:pt x="848" y="20779"/>
                  </a:lnTo>
                  <a:lnTo>
                    <a:pt x="973" y="21328"/>
                  </a:lnTo>
                  <a:lnTo>
                    <a:pt x="1130" y="21877"/>
                  </a:lnTo>
                  <a:lnTo>
                    <a:pt x="1287" y="22411"/>
                  </a:lnTo>
                  <a:lnTo>
                    <a:pt x="1444" y="22944"/>
                  </a:lnTo>
                  <a:lnTo>
                    <a:pt x="1632" y="23462"/>
                  </a:lnTo>
                  <a:lnTo>
                    <a:pt x="1821" y="23965"/>
                  </a:lnTo>
                  <a:lnTo>
                    <a:pt x="2025" y="24467"/>
                  </a:lnTo>
                  <a:lnTo>
                    <a:pt x="2244" y="24953"/>
                  </a:lnTo>
                  <a:lnTo>
                    <a:pt x="2464" y="25424"/>
                  </a:lnTo>
                  <a:lnTo>
                    <a:pt x="2715" y="25895"/>
                  </a:lnTo>
                  <a:lnTo>
                    <a:pt x="2966" y="26350"/>
                  </a:lnTo>
                  <a:lnTo>
                    <a:pt x="3233" y="26789"/>
                  </a:lnTo>
                  <a:lnTo>
                    <a:pt x="3516" y="27229"/>
                  </a:lnTo>
                  <a:lnTo>
                    <a:pt x="3814" y="27637"/>
                  </a:lnTo>
                  <a:lnTo>
                    <a:pt x="4128" y="28045"/>
                  </a:lnTo>
                  <a:lnTo>
                    <a:pt x="4457" y="28421"/>
                  </a:lnTo>
                  <a:lnTo>
                    <a:pt x="4787" y="28798"/>
                  </a:lnTo>
                  <a:lnTo>
                    <a:pt x="5148" y="29159"/>
                  </a:lnTo>
                  <a:lnTo>
                    <a:pt x="5524" y="29504"/>
                  </a:lnTo>
                  <a:lnTo>
                    <a:pt x="5901" y="29818"/>
                  </a:lnTo>
                  <a:lnTo>
                    <a:pt x="6309" y="30132"/>
                  </a:lnTo>
                  <a:lnTo>
                    <a:pt x="6717" y="30430"/>
                  </a:lnTo>
                  <a:lnTo>
                    <a:pt x="7156" y="30697"/>
                  </a:lnTo>
                  <a:lnTo>
                    <a:pt x="7596" y="30948"/>
                  </a:lnTo>
                  <a:lnTo>
                    <a:pt x="8067" y="31184"/>
                  </a:lnTo>
                  <a:lnTo>
                    <a:pt x="8553" y="31403"/>
                  </a:lnTo>
                  <a:lnTo>
                    <a:pt x="9055" y="31607"/>
                  </a:lnTo>
                  <a:lnTo>
                    <a:pt x="9573" y="31780"/>
                  </a:lnTo>
                  <a:lnTo>
                    <a:pt x="9573" y="31780"/>
                  </a:lnTo>
                  <a:lnTo>
                    <a:pt x="10750" y="32141"/>
                  </a:lnTo>
                  <a:lnTo>
                    <a:pt x="11912" y="32455"/>
                  </a:lnTo>
                  <a:lnTo>
                    <a:pt x="13026" y="32737"/>
                  </a:lnTo>
                  <a:lnTo>
                    <a:pt x="14109" y="32957"/>
                  </a:lnTo>
                  <a:lnTo>
                    <a:pt x="15160" y="33145"/>
                  </a:lnTo>
                  <a:lnTo>
                    <a:pt x="16180" y="33287"/>
                  </a:lnTo>
                  <a:lnTo>
                    <a:pt x="17169" y="33381"/>
                  </a:lnTo>
                  <a:lnTo>
                    <a:pt x="18126" y="33443"/>
                  </a:lnTo>
                  <a:lnTo>
                    <a:pt x="18597" y="33459"/>
                  </a:lnTo>
                  <a:lnTo>
                    <a:pt x="19052" y="33475"/>
                  </a:lnTo>
                  <a:lnTo>
                    <a:pt x="19507" y="33475"/>
                  </a:lnTo>
                  <a:lnTo>
                    <a:pt x="19962" y="33459"/>
                  </a:lnTo>
                  <a:lnTo>
                    <a:pt x="20386" y="33443"/>
                  </a:lnTo>
                  <a:lnTo>
                    <a:pt x="20826" y="33412"/>
                  </a:lnTo>
                  <a:lnTo>
                    <a:pt x="21249" y="33365"/>
                  </a:lnTo>
                  <a:lnTo>
                    <a:pt x="21657" y="33318"/>
                  </a:lnTo>
                  <a:lnTo>
                    <a:pt x="22065" y="33255"/>
                  </a:lnTo>
                  <a:lnTo>
                    <a:pt x="22473" y="33192"/>
                  </a:lnTo>
                  <a:lnTo>
                    <a:pt x="22866" y="33114"/>
                  </a:lnTo>
                  <a:lnTo>
                    <a:pt x="23242" y="33035"/>
                  </a:lnTo>
                  <a:lnTo>
                    <a:pt x="23619" y="32941"/>
                  </a:lnTo>
                  <a:lnTo>
                    <a:pt x="23996" y="32847"/>
                  </a:lnTo>
                  <a:lnTo>
                    <a:pt x="24357" y="32737"/>
                  </a:lnTo>
                  <a:lnTo>
                    <a:pt x="24718" y="32612"/>
                  </a:lnTo>
                  <a:lnTo>
                    <a:pt x="25079" y="32486"/>
                  </a:lnTo>
                  <a:lnTo>
                    <a:pt x="25408" y="32361"/>
                  </a:lnTo>
                  <a:lnTo>
                    <a:pt x="25753" y="32219"/>
                  </a:lnTo>
                  <a:lnTo>
                    <a:pt x="26083" y="32062"/>
                  </a:lnTo>
                  <a:lnTo>
                    <a:pt x="26413" y="31905"/>
                  </a:lnTo>
                  <a:lnTo>
                    <a:pt x="26726" y="31749"/>
                  </a:lnTo>
                  <a:lnTo>
                    <a:pt x="27040" y="31576"/>
                  </a:lnTo>
                  <a:lnTo>
                    <a:pt x="27339" y="31403"/>
                  </a:lnTo>
                  <a:lnTo>
                    <a:pt x="27935" y="31027"/>
                  </a:lnTo>
                  <a:lnTo>
                    <a:pt x="28500" y="30619"/>
                  </a:lnTo>
                  <a:lnTo>
                    <a:pt x="29033" y="30195"/>
                  </a:lnTo>
                  <a:lnTo>
                    <a:pt x="29551" y="29740"/>
                  </a:lnTo>
                  <a:lnTo>
                    <a:pt x="30038" y="29253"/>
                  </a:lnTo>
                  <a:lnTo>
                    <a:pt x="30509" y="28751"/>
                  </a:lnTo>
                  <a:lnTo>
                    <a:pt x="30948" y="28233"/>
                  </a:lnTo>
                  <a:lnTo>
                    <a:pt x="31372" y="27684"/>
                  </a:lnTo>
                  <a:lnTo>
                    <a:pt x="31780" y="27103"/>
                  </a:lnTo>
                  <a:lnTo>
                    <a:pt x="32156" y="26523"/>
                  </a:lnTo>
                  <a:lnTo>
                    <a:pt x="32502" y="25911"/>
                  </a:lnTo>
                  <a:lnTo>
                    <a:pt x="32847" y="25283"/>
                  </a:lnTo>
                  <a:lnTo>
                    <a:pt x="33161" y="24639"/>
                  </a:lnTo>
                  <a:lnTo>
                    <a:pt x="33459" y="23965"/>
                  </a:lnTo>
                  <a:lnTo>
                    <a:pt x="33726" y="23290"/>
                  </a:lnTo>
                  <a:lnTo>
                    <a:pt x="33977" y="22599"/>
                  </a:lnTo>
                  <a:lnTo>
                    <a:pt x="34212" y="21893"/>
                  </a:lnTo>
                  <a:lnTo>
                    <a:pt x="34432" y="21171"/>
                  </a:lnTo>
                  <a:lnTo>
                    <a:pt x="34636" y="20449"/>
                  </a:lnTo>
                  <a:lnTo>
                    <a:pt x="34824" y="19696"/>
                  </a:lnTo>
                  <a:lnTo>
                    <a:pt x="34981" y="18943"/>
                  </a:lnTo>
                  <a:lnTo>
                    <a:pt x="35138" y="18189"/>
                  </a:lnTo>
                  <a:lnTo>
                    <a:pt x="35264" y="17420"/>
                  </a:lnTo>
                  <a:lnTo>
                    <a:pt x="35389" y="16636"/>
                  </a:lnTo>
                  <a:lnTo>
                    <a:pt x="35484" y="15851"/>
                  </a:lnTo>
                  <a:lnTo>
                    <a:pt x="35578" y="15066"/>
                  </a:lnTo>
                  <a:lnTo>
                    <a:pt x="35640" y="14266"/>
                  </a:lnTo>
                  <a:lnTo>
                    <a:pt x="35703" y="13465"/>
                  </a:lnTo>
                  <a:lnTo>
                    <a:pt x="35750" y="12665"/>
                  </a:lnTo>
                  <a:lnTo>
                    <a:pt x="35782" y="11849"/>
                  </a:lnTo>
                  <a:lnTo>
                    <a:pt x="35797" y="11049"/>
                  </a:lnTo>
                  <a:lnTo>
                    <a:pt x="35813" y="10248"/>
                  </a:lnTo>
                  <a:lnTo>
                    <a:pt x="35797" y="9432"/>
                  </a:lnTo>
                  <a:lnTo>
                    <a:pt x="35782" y="8632"/>
                  </a:lnTo>
                  <a:lnTo>
                    <a:pt x="35750" y="7831"/>
                  </a:lnTo>
                  <a:lnTo>
                    <a:pt x="35719" y="7031"/>
                  </a:lnTo>
                  <a:lnTo>
                    <a:pt x="35672" y="6231"/>
                  </a:lnTo>
                  <a:lnTo>
                    <a:pt x="35609" y="5446"/>
                  </a:lnTo>
                  <a:lnTo>
                    <a:pt x="35546" y="4661"/>
                  </a:lnTo>
                  <a:lnTo>
                    <a:pt x="35468" y="3877"/>
                  </a:lnTo>
                  <a:lnTo>
                    <a:pt x="35279" y="2354"/>
                  </a:lnTo>
                  <a:lnTo>
                    <a:pt x="35075" y="863"/>
                  </a:lnTo>
                  <a:lnTo>
                    <a:pt x="139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2205;p41">
              <a:extLst>
                <a:ext uri="{FF2B5EF4-FFF2-40B4-BE49-F238E27FC236}">
                  <a16:creationId xmlns:a16="http://schemas.microsoft.com/office/drawing/2014/main" id="{E7F49D74-CBF8-36B2-5657-60C0BE62C002}"/>
                </a:ext>
              </a:extLst>
            </p:cNvPr>
            <p:cNvSpPr/>
            <p:nvPr/>
          </p:nvSpPr>
          <p:spPr>
            <a:xfrm>
              <a:off x="4371017" y="2776627"/>
              <a:ext cx="199093" cy="310642"/>
            </a:xfrm>
            <a:custGeom>
              <a:rect l="l" t="t" r="r" b="b"/>
              <a:pathLst>
                <a:path w="8178" h="12759" extrusionOk="0">
                  <a:moveTo>
                    <a:pt x="3563" y="0"/>
                  </a:moveTo>
                  <a:lnTo>
                    <a:pt x="3375" y="16"/>
                  </a:lnTo>
                  <a:lnTo>
                    <a:pt x="3187" y="48"/>
                  </a:lnTo>
                  <a:lnTo>
                    <a:pt x="2998" y="95"/>
                  </a:lnTo>
                  <a:lnTo>
                    <a:pt x="2826" y="142"/>
                  </a:lnTo>
                  <a:lnTo>
                    <a:pt x="2481" y="267"/>
                  </a:lnTo>
                  <a:lnTo>
                    <a:pt x="2135" y="408"/>
                  </a:lnTo>
                  <a:lnTo>
                    <a:pt x="1821" y="597"/>
                  </a:lnTo>
                  <a:lnTo>
                    <a:pt x="1508" y="801"/>
                  </a:lnTo>
                  <a:lnTo>
                    <a:pt x="1225" y="1036"/>
                  </a:lnTo>
                  <a:lnTo>
                    <a:pt x="1084" y="1162"/>
                  </a:lnTo>
                  <a:lnTo>
                    <a:pt x="958" y="1287"/>
                  </a:lnTo>
                  <a:lnTo>
                    <a:pt x="848" y="1429"/>
                  </a:lnTo>
                  <a:lnTo>
                    <a:pt x="739" y="1585"/>
                  </a:lnTo>
                  <a:lnTo>
                    <a:pt x="629" y="1742"/>
                  </a:lnTo>
                  <a:lnTo>
                    <a:pt x="535" y="1899"/>
                  </a:lnTo>
                  <a:lnTo>
                    <a:pt x="378" y="2245"/>
                  </a:lnTo>
                  <a:lnTo>
                    <a:pt x="236" y="2590"/>
                  </a:lnTo>
                  <a:lnTo>
                    <a:pt x="127" y="2967"/>
                  </a:lnTo>
                  <a:lnTo>
                    <a:pt x="48" y="3343"/>
                  </a:lnTo>
                  <a:lnTo>
                    <a:pt x="17" y="3531"/>
                  </a:lnTo>
                  <a:lnTo>
                    <a:pt x="17" y="3720"/>
                  </a:lnTo>
                  <a:lnTo>
                    <a:pt x="1" y="3908"/>
                  </a:lnTo>
                  <a:lnTo>
                    <a:pt x="17" y="4096"/>
                  </a:lnTo>
                  <a:lnTo>
                    <a:pt x="32" y="4285"/>
                  </a:lnTo>
                  <a:lnTo>
                    <a:pt x="64" y="4473"/>
                  </a:lnTo>
                  <a:lnTo>
                    <a:pt x="95" y="4661"/>
                  </a:lnTo>
                  <a:lnTo>
                    <a:pt x="158" y="4850"/>
                  </a:lnTo>
                  <a:lnTo>
                    <a:pt x="268" y="5226"/>
                  </a:lnTo>
                  <a:lnTo>
                    <a:pt x="362" y="5619"/>
                  </a:lnTo>
                  <a:lnTo>
                    <a:pt x="413" y="5872"/>
                  </a:lnTo>
                  <a:lnTo>
                    <a:pt x="456" y="6278"/>
                  </a:lnTo>
                  <a:lnTo>
                    <a:pt x="487" y="6717"/>
                  </a:lnTo>
                  <a:lnTo>
                    <a:pt x="503" y="7157"/>
                  </a:lnTo>
                  <a:lnTo>
                    <a:pt x="519" y="8051"/>
                  </a:lnTo>
                  <a:lnTo>
                    <a:pt x="519" y="8930"/>
                  </a:lnTo>
                  <a:lnTo>
                    <a:pt x="535" y="9118"/>
                  </a:lnTo>
                  <a:lnTo>
                    <a:pt x="550" y="9307"/>
                  </a:lnTo>
                  <a:lnTo>
                    <a:pt x="597" y="9668"/>
                  </a:lnTo>
                  <a:lnTo>
                    <a:pt x="691" y="10044"/>
                  </a:lnTo>
                  <a:lnTo>
                    <a:pt x="833" y="10390"/>
                  </a:lnTo>
                  <a:lnTo>
                    <a:pt x="990" y="10735"/>
                  </a:lnTo>
                  <a:lnTo>
                    <a:pt x="1178" y="11064"/>
                  </a:lnTo>
                  <a:lnTo>
                    <a:pt x="1398" y="11363"/>
                  </a:lnTo>
                  <a:lnTo>
                    <a:pt x="1523" y="11504"/>
                  </a:lnTo>
                  <a:lnTo>
                    <a:pt x="1649" y="11645"/>
                  </a:lnTo>
                  <a:lnTo>
                    <a:pt x="1774" y="11755"/>
                  </a:lnTo>
                  <a:lnTo>
                    <a:pt x="1916" y="11880"/>
                  </a:lnTo>
                  <a:lnTo>
                    <a:pt x="2214" y="12100"/>
                  </a:lnTo>
                  <a:lnTo>
                    <a:pt x="2543" y="12289"/>
                  </a:lnTo>
                  <a:lnTo>
                    <a:pt x="2889" y="12461"/>
                  </a:lnTo>
                  <a:lnTo>
                    <a:pt x="3250" y="12602"/>
                  </a:lnTo>
                  <a:lnTo>
                    <a:pt x="3438" y="12649"/>
                  </a:lnTo>
                  <a:lnTo>
                    <a:pt x="3626" y="12697"/>
                  </a:lnTo>
                  <a:lnTo>
                    <a:pt x="3799" y="12728"/>
                  </a:lnTo>
                  <a:lnTo>
                    <a:pt x="3987" y="12744"/>
                  </a:lnTo>
                  <a:lnTo>
                    <a:pt x="4175" y="12759"/>
                  </a:lnTo>
                  <a:lnTo>
                    <a:pt x="4348" y="12759"/>
                  </a:lnTo>
                  <a:lnTo>
                    <a:pt x="4725" y="12728"/>
                  </a:lnTo>
                  <a:lnTo>
                    <a:pt x="5101" y="12665"/>
                  </a:lnTo>
                  <a:lnTo>
                    <a:pt x="5462" y="12587"/>
                  </a:lnTo>
                  <a:lnTo>
                    <a:pt x="5823" y="12461"/>
                  </a:lnTo>
                  <a:lnTo>
                    <a:pt x="5996" y="12398"/>
                  </a:lnTo>
                  <a:lnTo>
                    <a:pt x="6169" y="12304"/>
                  </a:lnTo>
                  <a:lnTo>
                    <a:pt x="6326" y="12226"/>
                  </a:lnTo>
                  <a:lnTo>
                    <a:pt x="6482" y="12132"/>
                  </a:lnTo>
                  <a:lnTo>
                    <a:pt x="6639" y="12022"/>
                  </a:lnTo>
                  <a:lnTo>
                    <a:pt x="6781" y="11896"/>
                  </a:lnTo>
                  <a:lnTo>
                    <a:pt x="6922" y="11771"/>
                  </a:lnTo>
                  <a:lnTo>
                    <a:pt x="7063" y="11645"/>
                  </a:lnTo>
                  <a:lnTo>
                    <a:pt x="7299" y="11347"/>
                  </a:lnTo>
                  <a:lnTo>
                    <a:pt x="7518" y="11049"/>
                  </a:lnTo>
                  <a:lnTo>
                    <a:pt x="7722" y="10719"/>
                  </a:lnTo>
                  <a:lnTo>
                    <a:pt x="7879" y="10390"/>
                  </a:lnTo>
                  <a:lnTo>
                    <a:pt x="8005" y="10044"/>
                  </a:lnTo>
                  <a:lnTo>
                    <a:pt x="8052" y="9872"/>
                  </a:lnTo>
                  <a:lnTo>
                    <a:pt x="8099" y="9683"/>
                  </a:lnTo>
                  <a:lnTo>
                    <a:pt x="8130" y="9511"/>
                  </a:lnTo>
                  <a:lnTo>
                    <a:pt x="8162" y="9322"/>
                  </a:lnTo>
                  <a:lnTo>
                    <a:pt x="8177" y="9118"/>
                  </a:lnTo>
                  <a:lnTo>
                    <a:pt x="8177" y="8930"/>
                  </a:lnTo>
                  <a:lnTo>
                    <a:pt x="8177" y="7628"/>
                  </a:lnTo>
                  <a:lnTo>
                    <a:pt x="8146" y="6984"/>
                  </a:lnTo>
                  <a:lnTo>
                    <a:pt x="8115" y="6325"/>
                  </a:lnTo>
                  <a:lnTo>
                    <a:pt x="8036" y="5446"/>
                  </a:lnTo>
                  <a:lnTo>
                    <a:pt x="7989" y="4991"/>
                  </a:lnTo>
                  <a:lnTo>
                    <a:pt x="7926" y="4552"/>
                  </a:lnTo>
                  <a:lnTo>
                    <a:pt x="7848" y="4112"/>
                  </a:lnTo>
                  <a:lnTo>
                    <a:pt x="7769" y="3673"/>
                  </a:lnTo>
                  <a:lnTo>
                    <a:pt x="7659" y="3233"/>
                  </a:lnTo>
                  <a:lnTo>
                    <a:pt x="7534" y="2810"/>
                  </a:lnTo>
                  <a:lnTo>
                    <a:pt x="7408" y="2464"/>
                  </a:lnTo>
                  <a:lnTo>
                    <a:pt x="7251" y="2135"/>
                  </a:lnTo>
                  <a:lnTo>
                    <a:pt x="7063" y="1805"/>
                  </a:lnTo>
                  <a:lnTo>
                    <a:pt x="6859" y="1507"/>
                  </a:lnTo>
                  <a:lnTo>
                    <a:pt x="6624" y="1225"/>
                  </a:lnTo>
                  <a:lnTo>
                    <a:pt x="6373" y="958"/>
                  </a:lnTo>
                  <a:lnTo>
                    <a:pt x="6231" y="848"/>
                  </a:lnTo>
                  <a:lnTo>
                    <a:pt x="6090" y="738"/>
                  </a:lnTo>
                  <a:lnTo>
                    <a:pt x="5933" y="628"/>
                  </a:lnTo>
                  <a:lnTo>
                    <a:pt x="5776" y="518"/>
                  </a:lnTo>
                  <a:lnTo>
                    <a:pt x="5619" y="440"/>
                  </a:lnTo>
                  <a:lnTo>
                    <a:pt x="5447" y="361"/>
                  </a:lnTo>
                  <a:lnTo>
                    <a:pt x="5101" y="220"/>
                  </a:lnTo>
                  <a:lnTo>
                    <a:pt x="4725" y="110"/>
                  </a:lnTo>
                  <a:lnTo>
                    <a:pt x="4332" y="48"/>
                  </a:lnTo>
                  <a:lnTo>
                    <a:pt x="4144" y="16"/>
                  </a:lnTo>
                  <a:lnTo>
                    <a:pt x="3940" y="0"/>
                  </a:lnTo>
                  <a:close/>
                </a:path>
              </a:pathLst>
            </a:custGeom>
            <a:solidFill>
              <a:srgbClr val="F8B3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2206;p41">
              <a:extLst>
                <a:ext uri="{FF2B5EF4-FFF2-40B4-BE49-F238E27FC236}">
                  <a16:creationId xmlns:a16="http://schemas.microsoft.com/office/drawing/2014/main" id="{D6F0092A-AA18-F380-7AA9-6DBEED602640}"/>
                </a:ext>
              </a:extLst>
            </p:cNvPr>
            <p:cNvSpPr/>
            <p:nvPr/>
          </p:nvSpPr>
          <p:spPr>
            <a:xfrm>
              <a:off x="4856240" y="2442315"/>
              <a:ext cx="167372" cy="181492"/>
            </a:xfrm>
            <a:custGeom>
              <a:rect l="l" t="t" r="r" b="b"/>
              <a:pathLst>
                <a:path w="6875" h="7455" extrusionOk="0">
                  <a:moveTo>
                    <a:pt x="3626" y="1"/>
                  </a:moveTo>
                  <a:lnTo>
                    <a:pt x="3312" y="16"/>
                  </a:lnTo>
                  <a:lnTo>
                    <a:pt x="2998" y="63"/>
                  </a:lnTo>
                  <a:lnTo>
                    <a:pt x="2669" y="126"/>
                  </a:lnTo>
                  <a:lnTo>
                    <a:pt x="2339" y="205"/>
                  </a:lnTo>
                  <a:lnTo>
                    <a:pt x="1978" y="330"/>
                  </a:lnTo>
                  <a:lnTo>
                    <a:pt x="1617" y="471"/>
                  </a:lnTo>
                  <a:lnTo>
                    <a:pt x="1225" y="660"/>
                  </a:lnTo>
                  <a:lnTo>
                    <a:pt x="833" y="864"/>
                  </a:lnTo>
                  <a:lnTo>
                    <a:pt x="425" y="1099"/>
                  </a:lnTo>
                  <a:lnTo>
                    <a:pt x="1" y="1382"/>
                  </a:lnTo>
                  <a:lnTo>
                    <a:pt x="1" y="5964"/>
                  </a:lnTo>
                  <a:lnTo>
                    <a:pt x="425" y="6247"/>
                  </a:lnTo>
                  <a:lnTo>
                    <a:pt x="833" y="6498"/>
                  </a:lnTo>
                  <a:lnTo>
                    <a:pt x="1225" y="6717"/>
                  </a:lnTo>
                  <a:lnTo>
                    <a:pt x="1617" y="6921"/>
                  </a:lnTo>
                  <a:lnTo>
                    <a:pt x="1978" y="7078"/>
                  </a:lnTo>
                  <a:lnTo>
                    <a:pt x="2339" y="7204"/>
                  </a:lnTo>
                  <a:lnTo>
                    <a:pt x="2669" y="7314"/>
                  </a:lnTo>
                  <a:lnTo>
                    <a:pt x="2998" y="7377"/>
                  </a:lnTo>
                  <a:lnTo>
                    <a:pt x="3312" y="7439"/>
                  </a:lnTo>
                  <a:lnTo>
                    <a:pt x="3626" y="7455"/>
                  </a:lnTo>
                  <a:lnTo>
                    <a:pt x="3909" y="7455"/>
                  </a:lnTo>
                  <a:lnTo>
                    <a:pt x="4191" y="7424"/>
                  </a:lnTo>
                  <a:lnTo>
                    <a:pt x="4442" y="7392"/>
                  </a:lnTo>
                  <a:lnTo>
                    <a:pt x="4693" y="7314"/>
                  </a:lnTo>
                  <a:lnTo>
                    <a:pt x="4929" y="7235"/>
                  </a:lnTo>
                  <a:lnTo>
                    <a:pt x="5148" y="7125"/>
                  </a:lnTo>
                  <a:lnTo>
                    <a:pt x="5352" y="7000"/>
                  </a:lnTo>
                  <a:lnTo>
                    <a:pt x="5556" y="6859"/>
                  </a:lnTo>
                  <a:lnTo>
                    <a:pt x="5729" y="6717"/>
                  </a:lnTo>
                  <a:lnTo>
                    <a:pt x="5902" y="6545"/>
                  </a:lnTo>
                  <a:lnTo>
                    <a:pt x="6059" y="6356"/>
                  </a:lnTo>
                  <a:lnTo>
                    <a:pt x="6200" y="6168"/>
                  </a:lnTo>
                  <a:lnTo>
                    <a:pt x="6325" y="5964"/>
                  </a:lnTo>
                  <a:lnTo>
                    <a:pt x="6435" y="5744"/>
                  </a:lnTo>
                  <a:lnTo>
                    <a:pt x="6545" y="5525"/>
                  </a:lnTo>
                  <a:lnTo>
                    <a:pt x="6624" y="5289"/>
                  </a:lnTo>
                  <a:lnTo>
                    <a:pt x="6702" y="5054"/>
                  </a:lnTo>
                  <a:lnTo>
                    <a:pt x="6765" y="4803"/>
                  </a:lnTo>
                  <a:lnTo>
                    <a:pt x="6812" y="4552"/>
                  </a:lnTo>
                  <a:lnTo>
                    <a:pt x="6843" y="4301"/>
                  </a:lnTo>
                  <a:lnTo>
                    <a:pt x="6859" y="4049"/>
                  </a:lnTo>
                  <a:lnTo>
                    <a:pt x="6875" y="3783"/>
                  </a:lnTo>
                  <a:lnTo>
                    <a:pt x="6859" y="3532"/>
                  </a:lnTo>
                  <a:lnTo>
                    <a:pt x="6843" y="3280"/>
                  </a:lnTo>
                  <a:lnTo>
                    <a:pt x="6812" y="3029"/>
                  </a:lnTo>
                  <a:lnTo>
                    <a:pt x="6765" y="2778"/>
                  </a:lnTo>
                  <a:lnTo>
                    <a:pt x="6702" y="2527"/>
                  </a:lnTo>
                  <a:lnTo>
                    <a:pt x="6624" y="2276"/>
                  </a:lnTo>
                  <a:lnTo>
                    <a:pt x="6545" y="2041"/>
                  </a:lnTo>
                  <a:lnTo>
                    <a:pt x="6435" y="1821"/>
                  </a:lnTo>
                  <a:lnTo>
                    <a:pt x="6325" y="1601"/>
                  </a:lnTo>
                  <a:lnTo>
                    <a:pt x="6200" y="1397"/>
                  </a:lnTo>
                  <a:lnTo>
                    <a:pt x="6059" y="1193"/>
                  </a:lnTo>
                  <a:lnTo>
                    <a:pt x="5902" y="1005"/>
                  </a:lnTo>
                  <a:lnTo>
                    <a:pt x="5729" y="832"/>
                  </a:lnTo>
                  <a:lnTo>
                    <a:pt x="5556" y="660"/>
                  </a:lnTo>
                  <a:lnTo>
                    <a:pt x="5352" y="518"/>
                  </a:lnTo>
                  <a:lnTo>
                    <a:pt x="5148" y="393"/>
                  </a:lnTo>
                  <a:lnTo>
                    <a:pt x="4929" y="283"/>
                  </a:lnTo>
                  <a:lnTo>
                    <a:pt x="4693" y="189"/>
                  </a:lnTo>
                  <a:lnTo>
                    <a:pt x="4442" y="110"/>
                  </a:lnTo>
                  <a:lnTo>
                    <a:pt x="4191" y="48"/>
                  </a:lnTo>
                  <a:lnTo>
                    <a:pt x="3909" y="16"/>
                  </a:lnTo>
                  <a:lnTo>
                    <a:pt x="3626" y="1"/>
                  </a:lnTo>
                  <a:close/>
                </a:path>
              </a:pathLst>
            </a:custGeom>
            <a:solidFill>
              <a:srgbClr val="F8B3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2207;p41">
              <a:extLst>
                <a:ext uri="{FF2B5EF4-FFF2-40B4-BE49-F238E27FC236}">
                  <a16:creationId xmlns:a16="http://schemas.microsoft.com/office/drawing/2014/main" id="{5E78F6BA-591E-DB82-170C-703B06054F0F}"/>
                </a:ext>
              </a:extLst>
            </p:cNvPr>
            <p:cNvSpPr/>
            <p:nvPr/>
          </p:nvSpPr>
          <p:spPr>
            <a:xfrm>
              <a:off x="4856240" y="2442315"/>
              <a:ext cx="167372" cy="181492"/>
            </a:xfrm>
            <a:custGeom>
              <a:rect l="l" t="t" r="r" b="b"/>
              <a:pathLst>
                <a:path w="6875" h="7455" fill="none" extrusionOk="0">
                  <a:moveTo>
                    <a:pt x="1" y="1382"/>
                  </a:moveTo>
                  <a:lnTo>
                    <a:pt x="1" y="1382"/>
                  </a:lnTo>
                  <a:lnTo>
                    <a:pt x="425" y="1099"/>
                  </a:lnTo>
                  <a:lnTo>
                    <a:pt x="833" y="864"/>
                  </a:lnTo>
                  <a:lnTo>
                    <a:pt x="1225" y="660"/>
                  </a:lnTo>
                  <a:lnTo>
                    <a:pt x="1617" y="471"/>
                  </a:lnTo>
                  <a:lnTo>
                    <a:pt x="1978" y="330"/>
                  </a:lnTo>
                  <a:lnTo>
                    <a:pt x="2339" y="205"/>
                  </a:lnTo>
                  <a:lnTo>
                    <a:pt x="2669" y="126"/>
                  </a:lnTo>
                  <a:lnTo>
                    <a:pt x="2998" y="63"/>
                  </a:lnTo>
                  <a:lnTo>
                    <a:pt x="3312" y="16"/>
                  </a:lnTo>
                  <a:lnTo>
                    <a:pt x="3626" y="1"/>
                  </a:lnTo>
                  <a:lnTo>
                    <a:pt x="3909" y="16"/>
                  </a:lnTo>
                  <a:lnTo>
                    <a:pt x="4191" y="48"/>
                  </a:lnTo>
                  <a:lnTo>
                    <a:pt x="4442" y="110"/>
                  </a:lnTo>
                  <a:lnTo>
                    <a:pt x="4693" y="189"/>
                  </a:lnTo>
                  <a:lnTo>
                    <a:pt x="4929" y="283"/>
                  </a:lnTo>
                  <a:lnTo>
                    <a:pt x="5148" y="393"/>
                  </a:lnTo>
                  <a:lnTo>
                    <a:pt x="5352" y="518"/>
                  </a:lnTo>
                  <a:lnTo>
                    <a:pt x="5556" y="660"/>
                  </a:lnTo>
                  <a:lnTo>
                    <a:pt x="5729" y="832"/>
                  </a:lnTo>
                  <a:lnTo>
                    <a:pt x="5902" y="1005"/>
                  </a:lnTo>
                  <a:lnTo>
                    <a:pt x="6059" y="1193"/>
                  </a:lnTo>
                  <a:lnTo>
                    <a:pt x="6200" y="1397"/>
                  </a:lnTo>
                  <a:lnTo>
                    <a:pt x="6325" y="1601"/>
                  </a:lnTo>
                  <a:lnTo>
                    <a:pt x="6435" y="1821"/>
                  </a:lnTo>
                  <a:lnTo>
                    <a:pt x="6545" y="2041"/>
                  </a:lnTo>
                  <a:lnTo>
                    <a:pt x="6624" y="2276"/>
                  </a:lnTo>
                  <a:lnTo>
                    <a:pt x="6702" y="2527"/>
                  </a:lnTo>
                  <a:lnTo>
                    <a:pt x="6765" y="2778"/>
                  </a:lnTo>
                  <a:lnTo>
                    <a:pt x="6812" y="3029"/>
                  </a:lnTo>
                  <a:lnTo>
                    <a:pt x="6843" y="3280"/>
                  </a:lnTo>
                  <a:lnTo>
                    <a:pt x="6859" y="3532"/>
                  </a:lnTo>
                  <a:lnTo>
                    <a:pt x="6875" y="3783"/>
                  </a:lnTo>
                  <a:lnTo>
                    <a:pt x="6859" y="4049"/>
                  </a:lnTo>
                  <a:lnTo>
                    <a:pt x="6843" y="4301"/>
                  </a:lnTo>
                  <a:lnTo>
                    <a:pt x="6812" y="4552"/>
                  </a:lnTo>
                  <a:lnTo>
                    <a:pt x="6765" y="4803"/>
                  </a:lnTo>
                  <a:lnTo>
                    <a:pt x="6702" y="5054"/>
                  </a:lnTo>
                  <a:lnTo>
                    <a:pt x="6624" y="5289"/>
                  </a:lnTo>
                  <a:lnTo>
                    <a:pt x="6545" y="5525"/>
                  </a:lnTo>
                  <a:lnTo>
                    <a:pt x="6435" y="5744"/>
                  </a:lnTo>
                  <a:lnTo>
                    <a:pt x="6325" y="5964"/>
                  </a:lnTo>
                  <a:lnTo>
                    <a:pt x="6200" y="6168"/>
                  </a:lnTo>
                  <a:lnTo>
                    <a:pt x="6059" y="6356"/>
                  </a:lnTo>
                  <a:lnTo>
                    <a:pt x="5902" y="6545"/>
                  </a:lnTo>
                  <a:lnTo>
                    <a:pt x="5729" y="6717"/>
                  </a:lnTo>
                  <a:lnTo>
                    <a:pt x="5556" y="6859"/>
                  </a:lnTo>
                  <a:lnTo>
                    <a:pt x="5352" y="7000"/>
                  </a:lnTo>
                  <a:lnTo>
                    <a:pt x="5148" y="7125"/>
                  </a:lnTo>
                  <a:lnTo>
                    <a:pt x="4929" y="7235"/>
                  </a:lnTo>
                  <a:lnTo>
                    <a:pt x="4693" y="7314"/>
                  </a:lnTo>
                  <a:lnTo>
                    <a:pt x="4442" y="7392"/>
                  </a:lnTo>
                  <a:lnTo>
                    <a:pt x="4191" y="7424"/>
                  </a:lnTo>
                  <a:lnTo>
                    <a:pt x="3909" y="7455"/>
                  </a:lnTo>
                  <a:lnTo>
                    <a:pt x="3626" y="7455"/>
                  </a:lnTo>
                  <a:lnTo>
                    <a:pt x="3312" y="7439"/>
                  </a:lnTo>
                  <a:lnTo>
                    <a:pt x="2998" y="7377"/>
                  </a:lnTo>
                  <a:lnTo>
                    <a:pt x="2669" y="7314"/>
                  </a:lnTo>
                  <a:lnTo>
                    <a:pt x="2339" y="7204"/>
                  </a:lnTo>
                  <a:lnTo>
                    <a:pt x="1978" y="7078"/>
                  </a:lnTo>
                  <a:lnTo>
                    <a:pt x="1617" y="6921"/>
                  </a:lnTo>
                  <a:lnTo>
                    <a:pt x="1225" y="6717"/>
                  </a:lnTo>
                  <a:lnTo>
                    <a:pt x="833" y="6498"/>
                  </a:lnTo>
                  <a:lnTo>
                    <a:pt x="425" y="6247"/>
                  </a:lnTo>
                  <a:lnTo>
                    <a:pt x="1" y="5964"/>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2208;p41">
              <a:extLst>
                <a:ext uri="{FF2B5EF4-FFF2-40B4-BE49-F238E27FC236}">
                  <a16:creationId xmlns:a16="http://schemas.microsoft.com/office/drawing/2014/main" id="{3E55C928-34F8-E624-3D4A-74F7191075A7}"/>
                </a:ext>
              </a:extLst>
            </p:cNvPr>
            <p:cNvSpPr/>
            <p:nvPr/>
          </p:nvSpPr>
          <p:spPr>
            <a:xfrm>
              <a:off x="4335886" y="2980642"/>
              <a:ext cx="288464" cy="128030"/>
            </a:xfrm>
            <a:custGeom>
              <a:rect l="l" t="t" r="r" b="b"/>
              <a:pathLst>
                <a:path w="11849" h="5259" extrusionOk="0">
                  <a:moveTo>
                    <a:pt x="9333" y="1732"/>
                  </a:moveTo>
                  <a:lnTo>
                    <a:pt x="9306" y="1774"/>
                  </a:lnTo>
                  <a:lnTo>
                    <a:pt x="9275" y="1790"/>
                  </a:lnTo>
                  <a:lnTo>
                    <a:pt x="9275" y="1790"/>
                  </a:lnTo>
                  <a:lnTo>
                    <a:pt x="9333" y="1732"/>
                  </a:lnTo>
                  <a:close/>
                  <a:moveTo>
                    <a:pt x="989" y="1"/>
                  </a:moveTo>
                  <a:lnTo>
                    <a:pt x="879" y="17"/>
                  </a:lnTo>
                  <a:lnTo>
                    <a:pt x="769" y="48"/>
                  </a:lnTo>
                  <a:lnTo>
                    <a:pt x="675" y="79"/>
                  </a:lnTo>
                  <a:lnTo>
                    <a:pt x="597" y="126"/>
                  </a:lnTo>
                  <a:lnTo>
                    <a:pt x="424" y="236"/>
                  </a:lnTo>
                  <a:lnTo>
                    <a:pt x="267" y="377"/>
                  </a:lnTo>
                  <a:lnTo>
                    <a:pt x="141" y="550"/>
                  </a:lnTo>
                  <a:lnTo>
                    <a:pt x="94" y="629"/>
                  </a:lnTo>
                  <a:lnTo>
                    <a:pt x="47" y="723"/>
                  </a:lnTo>
                  <a:lnTo>
                    <a:pt x="32" y="833"/>
                  </a:lnTo>
                  <a:lnTo>
                    <a:pt x="0" y="927"/>
                  </a:lnTo>
                  <a:lnTo>
                    <a:pt x="0" y="1021"/>
                  </a:lnTo>
                  <a:lnTo>
                    <a:pt x="0" y="1131"/>
                  </a:lnTo>
                  <a:lnTo>
                    <a:pt x="16" y="1241"/>
                  </a:lnTo>
                  <a:lnTo>
                    <a:pt x="47" y="1335"/>
                  </a:lnTo>
                  <a:lnTo>
                    <a:pt x="173" y="1680"/>
                  </a:lnTo>
                  <a:lnTo>
                    <a:pt x="330" y="2025"/>
                  </a:lnTo>
                  <a:lnTo>
                    <a:pt x="518" y="2339"/>
                  </a:lnTo>
                  <a:lnTo>
                    <a:pt x="706" y="2653"/>
                  </a:lnTo>
                  <a:lnTo>
                    <a:pt x="926" y="2936"/>
                  </a:lnTo>
                  <a:lnTo>
                    <a:pt x="1161" y="3218"/>
                  </a:lnTo>
                  <a:lnTo>
                    <a:pt x="1413" y="3469"/>
                  </a:lnTo>
                  <a:lnTo>
                    <a:pt x="1679" y="3705"/>
                  </a:lnTo>
                  <a:lnTo>
                    <a:pt x="1962" y="3940"/>
                  </a:lnTo>
                  <a:lnTo>
                    <a:pt x="2260" y="4144"/>
                  </a:lnTo>
                  <a:lnTo>
                    <a:pt x="2558" y="4332"/>
                  </a:lnTo>
                  <a:lnTo>
                    <a:pt x="2888" y="4521"/>
                  </a:lnTo>
                  <a:lnTo>
                    <a:pt x="3217" y="4678"/>
                  </a:lnTo>
                  <a:lnTo>
                    <a:pt x="3563" y="4803"/>
                  </a:lnTo>
                  <a:lnTo>
                    <a:pt x="3908" y="4929"/>
                  </a:lnTo>
                  <a:lnTo>
                    <a:pt x="4269" y="5023"/>
                  </a:lnTo>
                  <a:lnTo>
                    <a:pt x="4598" y="5101"/>
                  </a:lnTo>
                  <a:lnTo>
                    <a:pt x="4944" y="5164"/>
                  </a:lnTo>
                  <a:lnTo>
                    <a:pt x="5305" y="5211"/>
                  </a:lnTo>
                  <a:lnTo>
                    <a:pt x="5650" y="5242"/>
                  </a:lnTo>
                  <a:lnTo>
                    <a:pt x="6011" y="5258"/>
                  </a:lnTo>
                  <a:lnTo>
                    <a:pt x="6372" y="5242"/>
                  </a:lnTo>
                  <a:lnTo>
                    <a:pt x="6717" y="5227"/>
                  </a:lnTo>
                  <a:lnTo>
                    <a:pt x="7078" y="5180"/>
                  </a:lnTo>
                  <a:lnTo>
                    <a:pt x="7423" y="5133"/>
                  </a:lnTo>
                  <a:lnTo>
                    <a:pt x="7769" y="5054"/>
                  </a:lnTo>
                  <a:lnTo>
                    <a:pt x="8114" y="4960"/>
                  </a:lnTo>
                  <a:lnTo>
                    <a:pt x="8459" y="4850"/>
                  </a:lnTo>
                  <a:lnTo>
                    <a:pt x="8773" y="4709"/>
                  </a:lnTo>
                  <a:lnTo>
                    <a:pt x="9102" y="4568"/>
                  </a:lnTo>
                  <a:lnTo>
                    <a:pt x="9401" y="4395"/>
                  </a:lnTo>
                  <a:lnTo>
                    <a:pt x="9699" y="4207"/>
                  </a:lnTo>
                  <a:lnTo>
                    <a:pt x="10060" y="3940"/>
                  </a:lnTo>
                  <a:lnTo>
                    <a:pt x="10389" y="3642"/>
                  </a:lnTo>
                  <a:lnTo>
                    <a:pt x="10703" y="3328"/>
                  </a:lnTo>
                  <a:lnTo>
                    <a:pt x="10970" y="2998"/>
                  </a:lnTo>
                  <a:lnTo>
                    <a:pt x="11221" y="2637"/>
                  </a:lnTo>
                  <a:lnTo>
                    <a:pt x="11441" y="2276"/>
                  </a:lnTo>
                  <a:lnTo>
                    <a:pt x="11629" y="1868"/>
                  </a:lnTo>
                  <a:lnTo>
                    <a:pt x="11802" y="1460"/>
                  </a:lnTo>
                  <a:lnTo>
                    <a:pt x="11817" y="1366"/>
                  </a:lnTo>
                  <a:lnTo>
                    <a:pt x="11833" y="1256"/>
                  </a:lnTo>
                  <a:lnTo>
                    <a:pt x="11849" y="1162"/>
                  </a:lnTo>
                  <a:lnTo>
                    <a:pt x="11833" y="1052"/>
                  </a:lnTo>
                  <a:lnTo>
                    <a:pt x="11817" y="958"/>
                  </a:lnTo>
                  <a:lnTo>
                    <a:pt x="11786" y="848"/>
                  </a:lnTo>
                  <a:lnTo>
                    <a:pt x="11739" y="754"/>
                  </a:lnTo>
                  <a:lnTo>
                    <a:pt x="11692" y="660"/>
                  </a:lnTo>
                  <a:lnTo>
                    <a:pt x="11645" y="581"/>
                  </a:lnTo>
                  <a:lnTo>
                    <a:pt x="11582" y="487"/>
                  </a:lnTo>
                  <a:lnTo>
                    <a:pt x="11504" y="409"/>
                  </a:lnTo>
                  <a:lnTo>
                    <a:pt x="11425" y="346"/>
                  </a:lnTo>
                  <a:lnTo>
                    <a:pt x="11347" y="283"/>
                  </a:lnTo>
                  <a:lnTo>
                    <a:pt x="11252" y="236"/>
                  </a:lnTo>
                  <a:lnTo>
                    <a:pt x="11158" y="205"/>
                  </a:lnTo>
                  <a:lnTo>
                    <a:pt x="11064" y="173"/>
                  </a:lnTo>
                  <a:lnTo>
                    <a:pt x="10954" y="142"/>
                  </a:lnTo>
                  <a:lnTo>
                    <a:pt x="10640" y="142"/>
                  </a:lnTo>
                  <a:lnTo>
                    <a:pt x="10546" y="173"/>
                  </a:lnTo>
                  <a:lnTo>
                    <a:pt x="10452" y="189"/>
                  </a:lnTo>
                  <a:lnTo>
                    <a:pt x="10358" y="236"/>
                  </a:lnTo>
                  <a:lnTo>
                    <a:pt x="10279" y="283"/>
                  </a:lnTo>
                  <a:lnTo>
                    <a:pt x="10107" y="393"/>
                  </a:lnTo>
                  <a:lnTo>
                    <a:pt x="9981" y="534"/>
                  </a:lnTo>
                  <a:lnTo>
                    <a:pt x="9856" y="707"/>
                  </a:lnTo>
                  <a:lnTo>
                    <a:pt x="9777" y="895"/>
                  </a:lnTo>
                  <a:lnTo>
                    <a:pt x="9719" y="1057"/>
                  </a:lnTo>
                  <a:lnTo>
                    <a:pt x="9605" y="1272"/>
                  </a:lnTo>
                  <a:lnTo>
                    <a:pt x="9463" y="1523"/>
                  </a:lnTo>
                  <a:lnTo>
                    <a:pt x="9342" y="1717"/>
                  </a:lnTo>
                  <a:lnTo>
                    <a:pt x="9342" y="1717"/>
                  </a:lnTo>
                  <a:lnTo>
                    <a:pt x="9322" y="1727"/>
                  </a:lnTo>
                  <a:lnTo>
                    <a:pt x="9291" y="1759"/>
                  </a:lnTo>
                  <a:lnTo>
                    <a:pt x="9244" y="1821"/>
                  </a:lnTo>
                  <a:lnTo>
                    <a:pt x="9055" y="2041"/>
                  </a:lnTo>
                  <a:lnTo>
                    <a:pt x="8867" y="2214"/>
                  </a:lnTo>
                  <a:lnTo>
                    <a:pt x="8726" y="2355"/>
                  </a:lnTo>
                  <a:lnTo>
                    <a:pt x="8710" y="2371"/>
                  </a:lnTo>
                  <a:lnTo>
                    <a:pt x="8585" y="2449"/>
                  </a:lnTo>
                  <a:lnTo>
                    <a:pt x="8365" y="2575"/>
                  </a:lnTo>
                  <a:lnTo>
                    <a:pt x="8098" y="2732"/>
                  </a:lnTo>
                  <a:lnTo>
                    <a:pt x="7957" y="2794"/>
                  </a:lnTo>
                  <a:lnTo>
                    <a:pt x="7925" y="2806"/>
                  </a:lnTo>
                  <a:lnTo>
                    <a:pt x="7925" y="2806"/>
                  </a:lnTo>
                  <a:lnTo>
                    <a:pt x="7910" y="2810"/>
                  </a:lnTo>
                  <a:lnTo>
                    <a:pt x="7784" y="2857"/>
                  </a:lnTo>
                  <a:lnTo>
                    <a:pt x="7517" y="2936"/>
                  </a:lnTo>
                  <a:lnTo>
                    <a:pt x="7235" y="3030"/>
                  </a:lnTo>
                  <a:lnTo>
                    <a:pt x="6937" y="3092"/>
                  </a:lnTo>
                  <a:lnTo>
                    <a:pt x="6811" y="3108"/>
                  </a:lnTo>
                  <a:lnTo>
                    <a:pt x="6686" y="3124"/>
                  </a:lnTo>
                  <a:lnTo>
                    <a:pt x="6686" y="3124"/>
                  </a:lnTo>
                  <a:lnTo>
                    <a:pt x="6795" y="3092"/>
                  </a:lnTo>
                  <a:lnTo>
                    <a:pt x="6717" y="3108"/>
                  </a:lnTo>
                  <a:lnTo>
                    <a:pt x="6607" y="3140"/>
                  </a:lnTo>
                  <a:lnTo>
                    <a:pt x="6309" y="3155"/>
                  </a:lnTo>
                  <a:lnTo>
                    <a:pt x="5744" y="3155"/>
                  </a:lnTo>
                  <a:lnTo>
                    <a:pt x="5493" y="3124"/>
                  </a:lnTo>
                  <a:lnTo>
                    <a:pt x="5336" y="3108"/>
                  </a:lnTo>
                  <a:lnTo>
                    <a:pt x="5336" y="3108"/>
                  </a:lnTo>
                  <a:lnTo>
                    <a:pt x="5101" y="3061"/>
                  </a:lnTo>
                  <a:lnTo>
                    <a:pt x="4834" y="3014"/>
                  </a:lnTo>
                  <a:lnTo>
                    <a:pt x="4567" y="2936"/>
                  </a:lnTo>
                  <a:lnTo>
                    <a:pt x="4300" y="2857"/>
                  </a:lnTo>
                  <a:lnTo>
                    <a:pt x="4143" y="2794"/>
                  </a:lnTo>
                  <a:lnTo>
                    <a:pt x="4049" y="2747"/>
                  </a:lnTo>
                  <a:lnTo>
                    <a:pt x="4096" y="2779"/>
                  </a:lnTo>
                  <a:lnTo>
                    <a:pt x="3939" y="2700"/>
                  </a:lnTo>
                  <a:lnTo>
                    <a:pt x="3720" y="2590"/>
                  </a:lnTo>
                  <a:lnTo>
                    <a:pt x="3453" y="2433"/>
                  </a:lnTo>
                  <a:lnTo>
                    <a:pt x="3202" y="2276"/>
                  </a:lnTo>
                  <a:lnTo>
                    <a:pt x="3178" y="2257"/>
                  </a:lnTo>
                  <a:lnTo>
                    <a:pt x="3186" y="2261"/>
                  </a:lnTo>
                  <a:lnTo>
                    <a:pt x="3186" y="2261"/>
                  </a:lnTo>
                  <a:lnTo>
                    <a:pt x="3155" y="2237"/>
                  </a:lnTo>
                  <a:lnTo>
                    <a:pt x="3155" y="2237"/>
                  </a:lnTo>
                  <a:lnTo>
                    <a:pt x="3107" y="2198"/>
                  </a:lnTo>
                  <a:lnTo>
                    <a:pt x="3123" y="2214"/>
                  </a:lnTo>
                  <a:lnTo>
                    <a:pt x="2888" y="2010"/>
                  </a:lnTo>
                  <a:lnTo>
                    <a:pt x="2684" y="1790"/>
                  </a:lnTo>
                  <a:lnTo>
                    <a:pt x="2496" y="1573"/>
                  </a:lnTo>
                  <a:lnTo>
                    <a:pt x="2417" y="1460"/>
                  </a:lnTo>
                  <a:lnTo>
                    <a:pt x="2260" y="1194"/>
                  </a:lnTo>
                  <a:lnTo>
                    <a:pt x="2119" y="911"/>
                  </a:lnTo>
                  <a:lnTo>
                    <a:pt x="2072" y="786"/>
                  </a:lnTo>
                  <a:lnTo>
                    <a:pt x="1978" y="597"/>
                  </a:lnTo>
                  <a:lnTo>
                    <a:pt x="1868" y="425"/>
                  </a:lnTo>
                  <a:lnTo>
                    <a:pt x="1726" y="268"/>
                  </a:lnTo>
                  <a:lnTo>
                    <a:pt x="1570" y="158"/>
                  </a:lnTo>
                  <a:lnTo>
                    <a:pt x="1475" y="95"/>
                  </a:lnTo>
                  <a:lnTo>
                    <a:pt x="1381" y="64"/>
                  </a:lnTo>
                  <a:lnTo>
                    <a:pt x="1287" y="32"/>
                  </a:lnTo>
                  <a:lnTo>
                    <a:pt x="1193" y="17"/>
                  </a:lnTo>
                  <a:lnTo>
                    <a:pt x="1083" y="1"/>
                  </a:lnTo>
                  <a:close/>
                </a:path>
              </a:pathLst>
            </a:custGeom>
            <a:solidFill>
              <a:srgbClr val="3E749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2209;p41">
              <a:extLst>
                <a:ext uri="{FF2B5EF4-FFF2-40B4-BE49-F238E27FC236}">
                  <a16:creationId xmlns:a16="http://schemas.microsoft.com/office/drawing/2014/main" id="{03CE5BAF-9A47-A30C-D0FA-4803B87B64B7}"/>
                </a:ext>
              </a:extLst>
            </p:cNvPr>
            <p:cNvSpPr/>
            <p:nvPr/>
          </p:nvSpPr>
          <p:spPr>
            <a:xfrm>
              <a:off x="4182293" y="2416338"/>
              <a:ext cx="186458" cy="186458"/>
            </a:xfrm>
            <a:custGeom>
              <a:rect l="l" t="t" r="r" b="b"/>
              <a:pathLst>
                <a:path w="7659" h="7659" extrusionOk="0">
                  <a:moveTo>
                    <a:pt x="3830" y="0"/>
                  </a:moveTo>
                  <a:lnTo>
                    <a:pt x="3641" y="16"/>
                  </a:lnTo>
                  <a:lnTo>
                    <a:pt x="3469" y="16"/>
                  </a:lnTo>
                  <a:lnTo>
                    <a:pt x="3092" y="79"/>
                  </a:lnTo>
                  <a:lnTo>
                    <a:pt x="2731" y="173"/>
                  </a:lnTo>
                  <a:lnTo>
                    <a:pt x="2370" y="299"/>
                  </a:lnTo>
                  <a:lnTo>
                    <a:pt x="2025" y="471"/>
                  </a:lnTo>
                  <a:lnTo>
                    <a:pt x="1711" y="659"/>
                  </a:lnTo>
                  <a:lnTo>
                    <a:pt x="1397" y="879"/>
                  </a:lnTo>
                  <a:lnTo>
                    <a:pt x="1256" y="1005"/>
                  </a:lnTo>
                  <a:lnTo>
                    <a:pt x="1130" y="1130"/>
                  </a:lnTo>
                  <a:lnTo>
                    <a:pt x="1005" y="1256"/>
                  </a:lnTo>
                  <a:lnTo>
                    <a:pt x="879" y="1397"/>
                  </a:lnTo>
                  <a:lnTo>
                    <a:pt x="659" y="1695"/>
                  </a:lnTo>
                  <a:lnTo>
                    <a:pt x="471" y="2025"/>
                  </a:lnTo>
                  <a:lnTo>
                    <a:pt x="298" y="2370"/>
                  </a:lnTo>
                  <a:lnTo>
                    <a:pt x="173" y="2731"/>
                  </a:lnTo>
                  <a:lnTo>
                    <a:pt x="110" y="2919"/>
                  </a:lnTo>
                  <a:lnTo>
                    <a:pt x="63" y="3092"/>
                  </a:lnTo>
                  <a:lnTo>
                    <a:pt x="32" y="3280"/>
                  </a:lnTo>
                  <a:lnTo>
                    <a:pt x="16" y="3469"/>
                  </a:lnTo>
                  <a:lnTo>
                    <a:pt x="0" y="3657"/>
                  </a:lnTo>
                  <a:lnTo>
                    <a:pt x="0" y="3830"/>
                  </a:lnTo>
                  <a:lnTo>
                    <a:pt x="32" y="4206"/>
                  </a:lnTo>
                  <a:lnTo>
                    <a:pt x="94" y="4567"/>
                  </a:lnTo>
                  <a:lnTo>
                    <a:pt x="189" y="4944"/>
                  </a:lnTo>
                  <a:lnTo>
                    <a:pt x="298" y="5289"/>
                  </a:lnTo>
                  <a:lnTo>
                    <a:pt x="377" y="5462"/>
                  </a:lnTo>
                  <a:lnTo>
                    <a:pt x="455" y="5634"/>
                  </a:lnTo>
                  <a:lnTo>
                    <a:pt x="550" y="5807"/>
                  </a:lnTo>
                  <a:lnTo>
                    <a:pt x="644" y="5964"/>
                  </a:lnTo>
                  <a:lnTo>
                    <a:pt x="754" y="6121"/>
                  </a:lnTo>
                  <a:lnTo>
                    <a:pt x="863" y="6262"/>
                  </a:lnTo>
                  <a:lnTo>
                    <a:pt x="989" y="6403"/>
                  </a:lnTo>
                  <a:lnTo>
                    <a:pt x="1130" y="6545"/>
                  </a:lnTo>
                  <a:lnTo>
                    <a:pt x="1413" y="6780"/>
                  </a:lnTo>
                  <a:lnTo>
                    <a:pt x="1727" y="7000"/>
                  </a:lnTo>
                  <a:lnTo>
                    <a:pt x="2040" y="7188"/>
                  </a:lnTo>
                  <a:lnTo>
                    <a:pt x="2370" y="7361"/>
                  </a:lnTo>
                  <a:lnTo>
                    <a:pt x="2715" y="7486"/>
                  </a:lnTo>
                  <a:lnTo>
                    <a:pt x="2904" y="7533"/>
                  </a:lnTo>
                  <a:lnTo>
                    <a:pt x="3076" y="7580"/>
                  </a:lnTo>
                  <a:lnTo>
                    <a:pt x="3265" y="7612"/>
                  </a:lnTo>
                  <a:lnTo>
                    <a:pt x="3453" y="7643"/>
                  </a:lnTo>
                  <a:lnTo>
                    <a:pt x="3641" y="7659"/>
                  </a:lnTo>
                  <a:lnTo>
                    <a:pt x="4018" y="7659"/>
                  </a:lnTo>
                  <a:lnTo>
                    <a:pt x="4206" y="7643"/>
                  </a:lnTo>
                  <a:lnTo>
                    <a:pt x="4567" y="7580"/>
                  </a:lnTo>
                  <a:lnTo>
                    <a:pt x="4944" y="7486"/>
                  </a:lnTo>
                  <a:lnTo>
                    <a:pt x="5289" y="7361"/>
                  </a:lnTo>
                  <a:lnTo>
                    <a:pt x="5634" y="7204"/>
                  </a:lnTo>
                  <a:lnTo>
                    <a:pt x="5964" y="7000"/>
                  </a:lnTo>
                  <a:lnTo>
                    <a:pt x="6262" y="6780"/>
                  </a:lnTo>
                  <a:lnTo>
                    <a:pt x="6403" y="6670"/>
                  </a:lnTo>
                  <a:lnTo>
                    <a:pt x="6545" y="6545"/>
                  </a:lnTo>
                  <a:lnTo>
                    <a:pt x="6654" y="6403"/>
                  </a:lnTo>
                  <a:lnTo>
                    <a:pt x="6780" y="6262"/>
                  </a:lnTo>
                  <a:lnTo>
                    <a:pt x="7000" y="5964"/>
                  </a:lnTo>
                  <a:lnTo>
                    <a:pt x="7204" y="5634"/>
                  </a:lnTo>
                  <a:lnTo>
                    <a:pt x="7361" y="5289"/>
                  </a:lnTo>
                  <a:lnTo>
                    <a:pt x="7502" y="4928"/>
                  </a:lnTo>
                  <a:lnTo>
                    <a:pt x="7549" y="4740"/>
                  </a:lnTo>
                  <a:lnTo>
                    <a:pt x="7596" y="4567"/>
                  </a:lnTo>
                  <a:lnTo>
                    <a:pt x="7627" y="4379"/>
                  </a:lnTo>
                  <a:lnTo>
                    <a:pt x="7659" y="4191"/>
                  </a:lnTo>
                  <a:lnTo>
                    <a:pt x="7659" y="4018"/>
                  </a:lnTo>
                  <a:lnTo>
                    <a:pt x="7659" y="3830"/>
                  </a:lnTo>
                  <a:lnTo>
                    <a:pt x="7627" y="3453"/>
                  </a:lnTo>
                  <a:lnTo>
                    <a:pt x="7565" y="3092"/>
                  </a:lnTo>
                  <a:lnTo>
                    <a:pt x="7486" y="2715"/>
                  </a:lnTo>
                  <a:lnTo>
                    <a:pt x="7361" y="2370"/>
                  </a:lnTo>
                  <a:lnTo>
                    <a:pt x="7298" y="2197"/>
                  </a:lnTo>
                  <a:lnTo>
                    <a:pt x="7219" y="2025"/>
                  </a:lnTo>
                  <a:lnTo>
                    <a:pt x="7125" y="1852"/>
                  </a:lnTo>
                  <a:lnTo>
                    <a:pt x="7031" y="1695"/>
                  </a:lnTo>
                  <a:lnTo>
                    <a:pt x="6921" y="1538"/>
                  </a:lnTo>
                  <a:lnTo>
                    <a:pt x="6796" y="1397"/>
                  </a:lnTo>
                  <a:lnTo>
                    <a:pt x="6670" y="1256"/>
                  </a:lnTo>
                  <a:lnTo>
                    <a:pt x="6545" y="1130"/>
                  </a:lnTo>
                  <a:lnTo>
                    <a:pt x="6246" y="879"/>
                  </a:lnTo>
                  <a:lnTo>
                    <a:pt x="5948" y="659"/>
                  </a:lnTo>
                  <a:lnTo>
                    <a:pt x="5634" y="471"/>
                  </a:lnTo>
                  <a:lnTo>
                    <a:pt x="5289" y="314"/>
                  </a:lnTo>
                  <a:lnTo>
                    <a:pt x="4944" y="173"/>
                  </a:lnTo>
                  <a:lnTo>
                    <a:pt x="4771" y="126"/>
                  </a:lnTo>
                  <a:lnTo>
                    <a:pt x="4583" y="79"/>
                  </a:lnTo>
                  <a:lnTo>
                    <a:pt x="4410" y="47"/>
                  </a:lnTo>
                  <a:lnTo>
                    <a:pt x="4222" y="16"/>
                  </a:lnTo>
                  <a:lnTo>
                    <a:pt x="4034" y="16"/>
                  </a:lnTo>
                  <a:lnTo>
                    <a:pt x="383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2210;p41">
              <a:extLst>
                <a:ext uri="{FF2B5EF4-FFF2-40B4-BE49-F238E27FC236}">
                  <a16:creationId xmlns:a16="http://schemas.microsoft.com/office/drawing/2014/main" id="{C50F198E-9348-BA10-823A-FE1BE2395752}"/>
                </a:ext>
              </a:extLst>
            </p:cNvPr>
            <p:cNvSpPr/>
            <p:nvPr/>
          </p:nvSpPr>
          <p:spPr>
            <a:xfrm>
              <a:off x="4219736" y="2453782"/>
              <a:ext cx="111963" cy="111573"/>
            </a:xfrm>
            <a:custGeom>
              <a:rect l="l" t="t" r="r" b="b"/>
              <a:pathLst>
                <a:path w="4599" h="4583" extrusionOk="0">
                  <a:moveTo>
                    <a:pt x="2292" y="0"/>
                  </a:moveTo>
                  <a:lnTo>
                    <a:pt x="2072" y="16"/>
                  </a:lnTo>
                  <a:lnTo>
                    <a:pt x="1852" y="47"/>
                  </a:lnTo>
                  <a:lnTo>
                    <a:pt x="1632" y="94"/>
                  </a:lnTo>
                  <a:lnTo>
                    <a:pt x="1428" y="189"/>
                  </a:lnTo>
                  <a:lnTo>
                    <a:pt x="1224" y="283"/>
                  </a:lnTo>
                  <a:lnTo>
                    <a:pt x="1020" y="393"/>
                  </a:lnTo>
                  <a:lnTo>
                    <a:pt x="848" y="534"/>
                  </a:lnTo>
                  <a:lnTo>
                    <a:pt x="675" y="675"/>
                  </a:lnTo>
                  <a:lnTo>
                    <a:pt x="518" y="848"/>
                  </a:lnTo>
                  <a:lnTo>
                    <a:pt x="377" y="1020"/>
                  </a:lnTo>
                  <a:lnTo>
                    <a:pt x="267" y="1209"/>
                  </a:lnTo>
                  <a:lnTo>
                    <a:pt x="157" y="1413"/>
                  </a:lnTo>
                  <a:lnTo>
                    <a:pt x="94" y="1617"/>
                  </a:lnTo>
                  <a:lnTo>
                    <a:pt x="32" y="1836"/>
                  </a:lnTo>
                  <a:lnTo>
                    <a:pt x="0" y="2056"/>
                  </a:lnTo>
                  <a:lnTo>
                    <a:pt x="0" y="2292"/>
                  </a:lnTo>
                  <a:lnTo>
                    <a:pt x="16" y="2527"/>
                  </a:lnTo>
                  <a:lnTo>
                    <a:pt x="63" y="2747"/>
                  </a:lnTo>
                  <a:lnTo>
                    <a:pt x="126" y="2966"/>
                  </a:lnTo>
                  <a:lnTo>
                    <a:pt x="204" y="3170"/>
                  </a:lnTo>
                  <a:lnTo>
                    <a:pt x="298" y="3374"/>
                  </a:lnTo>
                  <a:lnTo>
                    <a:pt x="408" y="3563"/>
                  </a:lnTo>
                  <a:lnTo>
                    <a:pt x="534" y="3751"/>
                  </a:lnTo>
                  <a:lnTo>
                    <a:pt x="691" y="3908"/>
                  </a:lnTo>
                  <a:lnTo>
                    <a:pt x="848" y="4049"/>
                  </a:lnTo>
                  <a:lnTo>
                    <a:pt x="1020" y="4191"/>
                  </a:lnTo>
                  <a:lnTo>
                    <a:pt x="1209" y="4300"/>
                  </a:lnTo>
                  <a:lnTo>
                    <a:pt x="1397" y="4410"/>
                  </a:lnTo>
                  <a:lnTo>
                    <a:pt x="1617" y="4489"/>
                  </a:lnTo>
                  <a:lnTo>
                    <a:pt x="1836" y="4536"/>
                  </a:lnTo>
                  <a:lnTo>
                    <a:pt x="2056" y="4583"/>
                  </a:lnTo>
                  <a:lnTo>
                    <a:pt x="2511" y="4583"/>
                  </a:lnTo>
                  <a:lnTo>
                    <a:pt x="2747" y="4536"/>
                  </a:lnTo>
                  <a:lnTo>
                    <a:pt x="2951" y="4489"/>
                  </a:lnTo>
                  <a:lnTo>
                    <a:pt x="3170" y="4410"/>
                  </a:lnTo>
                  <a:lnTo>
                    <a:pt x="3374" y="4300"/>
                  </a:lnTo>
                  <a:lnTo>
                    <a:pt x="3563" y="4191"/>
                  </a:lnTo>
                  <a:lnTo>
                    <a:pt x="3751" y="4049"/>
                  </a:lnTo>
                  <a:lnTo>
                    <a:pt x="3908" y="3908"/>
                  </a:lnTo>
                  <a:lnTo>
                    <a:pt x="4065" y="3735"/>
                  </a:lnTo>
                  <a:lnTo>
                    <a:pt x="4206" y="3563"/>
                  </a:lnTo>
                  <a:lnTo>
                    <a:pt x="4332" y="3374"/>
                  </a:lnTo>
                  <a:lnTo>
                    <a:pt x="4426" y="3170"/>
                  </a:lnTo>
                  <a:lnTo>
                    <a:pt x="4504" y="2966"/>
                  </a:lnTo>
                  <a:lnTo>
                    <a:pt x="4551" y="2747"/>
                  </a:lnTo>
                  <a:lnTo>
                    <a:pt x="4583" y="2527"/>
                  </a:lnTo>
                  <a:lnTo>
                    <a:pt x="4599" y="2292"/>
                  </a:lnTo>
                  <a:lnTo>
                    <a:pt x="4567" y="2056"/>
                  </a:lnTo>
                  <a:lnTo>
                    <a:pt x="4536" y="1836"/>
                  </a:lnTo>
                  <a:lnTo>
                    <a:pt x="4473" y="1617"/>
                  </a:lnTo>
                  <a:lnTo>
                    <a:pt x="4394" y="1413"/>
                  </a:lnTo>
                  <a:lnTo>
                    <a:pt x="4300" y="1209"/>
                  </a:lnTo>
                  <a:lnTo>
                    <a:pt x="4175" y="1020"/>
                  </a:lnTo>
                  <a:lnTo>
                    <a:pt x="4049" y="848"/>
                  </a:lnTo>
                  <a:lnTo>
                    <a:pt x="3908" y="675"/>
                  </a:lnTo>
                  <a:lnTo>
                    <a:pt x="3751" y="534"/>
                  </a:lnTo>
                  <a:lnTo>
                    <a:pt x="3578" y="393"/>
                  </a:lnTo>
                  <a:lnTo>
                    <a:pt x="3390" y="283"/>
                  </a:lnTo>
                  <a:lnTo>
                    <a:pt x="3186" y="173"/>
                  </a:lnTo>
                  <a:lnTo>
                    <a:pt x="2982" y="94"/>
                  </a:lnTo>
                  <a:lnTo>
                    <a:pt x="2762" y="47"/>
                  </a:lnTo>
                  <a:lnTo>
                    <a:pt x="2527" y="16"/>
                  </a:lnTo>
                  <a:lnTo>
                    <a:pt x="2292" y="0"/>
                  </a:lnTo>
                  <a:close/>
                </a:path>
              </a:pathLst>
            </a:cu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2211;p41">
              <a:extLst>
                <a:ext uri="{FF2B5EF4-FFF2-40B4-BE49-F238E27FC236}">
                  <a16:creationId xmlns:a16="http://schemas.microsoft.com/office/drawing/2014/main" id="{25BBB4C1-75DA-0737-BF3D-592CDECD4FD3}"/>
                </a:ext>
              </a:extLst>
            </p:cNvPr>
            <p:cNvSpPr/>
            <p:nvPr/>
          </p:nvSpPr>
          <p:spPr>
            <a:xfrm>
              <a:off x="4480691" y="2416338"/>
              <a:ext cx="186458" cy="186458"/>
            </a:xfrm>
            <a:custGeom>
              <a:rect l="l" t="t" r="r" b="b"/>
              <a:pathLst>
                <a:path w="7659" h="7659" extrusionOk="0">
                  <a:moveTo>
                    <a:pt x="3829" y="0"/>
                  </a:moveTo>
                  <a:lnTo>
                    <a:pt x="3641" y="16"/>
                  </a:lnTo>
                  <a:lnTo>
                    <a:pt x="3453" y="16"/>
                  </a:lnTo>
                  <a:lnTo>
                    <a:pt x="3092" y="79"/>
                  </a:lnTo>
                  <a:lnTo>
                    <a:pt x="2715" y="173"/>
                  </a:lnTo>
                  <a:lnTo>
                    <a:pt x="2370" y="299"/>
                  </a:lnTo>
                  <a:lnTo>
                    <a:pt x="2025" y="471"/>
                  </a:lnTo>
                  <a:lnTo>
                    <a:pt x="1695" y="659"/>
                  </a:lnTo>
                  <a:lnTo>
                    <a:pt x="1397" y="879"/>
                  </a:lnTo>
                  <a:lnTo>
                    <a:pt x="1256" y="1005"/>
                  </a:lnTo>
                  <a:lnTo>
                    <a:pt x="1114" y="1130"/>
                  </a:lnTo>
                  <a:lnTo>
                    <a:pt x="989" y="1256"/>
                  </a:lnTo>
                  <a:lnTo>
                    <a:pt x="879" y="1397"/>
                  </a:lnTo>
                  <a:lnTo>
                    <a:pt x="659" y="1695"/>
                  </a:lnTo>
                  <a:lnTo>
                    <a:pt x="455" y="2025"/>
                  </a:lnTo>
                  <a:lnTo>
                    <a:pt x="298" y="2370"/>
                  </a:lnTo>
                  <a:lnTo>
                    <a:pt x="157" y="2731"/>
                  </a:lnTo>
                  <a:lnTo>
                    <a:pt x="110" y="2919"/>
                  </a:lnTo>
                  <a:lnTo>
                    <a:pt x="63" y="3092"/>
                  </a:lnTo>
                  <a:lnTo>
                    <a:pt x="31" y="3280"/>
                  </a:lnTo>
                  <a:lnTo>
                    <a:pt x="0" y="3469"/>
                  </a:lnTo>
                  <a:lnTo>
                    <a:pt x="0" y="3657"/>
                  </a:lnTo>
                  <a:lnTo>
                    <a:pt x="0" y="3830"/>
                  </a:lnTo>
                  <a:lnTo>
                    <a:pt x="31" y="4206"/>
                  </a:lnTo>
                  <a:lnTo>
                    <a:pt x="79" y="4567"/>
                  </a:lnTo>
                  <a:lnTo>
                    <a:pt x="173" y="4944"/>
                  </a:lnTo>
                  <a:lnTo>
                    <a:pt x="298" y="5289"/>
                  </a:lnTo>
                  <a:lnTo>
                    <a:pt x="361" y="5462"/>
                  </a:lnTo>
                  <a:lnTo>
                    <a:pt x="439" y="5634"/>
                  </a:lnTo>
                  <a:lnTo>
                    <a:pt x="534" y="5807"/>
                  </a:lnTo>
                  <a:lnTo>
                    <a:pt x="628" y="5964"/>
                  </a:lnTo>
                  <a:lnTo>
                    <a:pt x="738" y="6121"/>
                  </a:lnTo>
                  <a:lnTo>
                    <a:pt x="847" y="6262"/>
                  </a:lnTo>
                  <a:lnTo>
                    <a:pt x="989" y="6403"/>
                  </a:lnTo>
                  <a:lnTo>
                    <a:pt x="1114" y="6545"/>
                  </a:lnTo>
                  <a:lnTo>
                    <a:pt x="1412" y="6780"/>
                  </a:lnTo>
                  <a:lnTo>
                    <a:pt x="1711" y="7000"/>
                  </a:lnTo>
                  <a:lnTo>
                    <a:pt x="2025" y="7188"/>
                  </a:lnTo>
                  <a:lnTo>
                    <a:pt x="2370" y="7361"/>
                  </a:lnTo>
                  <a:lnTo>
                    <a:pt x="2715" y="7486"/>
                  </a:lnTo>
                  <a:lnTo>
                    <a:pt x="2888" y="7533"/>
                  </a:lnTo>
                  <a:lnTo>
                    <a:pt x="3060" y="7580"/>
                  </a:lnTo>
                  <a:lnTo>
                    <a:pt x="3249" y="7612"/>
                  </a:lnTo>
                  <a:lnTo>
                    <a:pt x="3437" y="7643"/>
                  </a:lnTo>
                  <a:lnTo>
                    <a:pt x="3625" y="7659"/>
                  </a:lnTo>
                  <a:lnTo>
                    <a:pt x="4002" y="7659"/>
                  </a:lnTo>
                  <a:lnTo>
                    <a:pt x="4190" y="7643"/>
                  </a:lnTo>
                  <a:lnTo>
                    <a:pt x="4567" y="7580"/>
                  </a:lnTo>
                  <a:lnTo>
                    <a:pt x="4928" y="7486"/>
                  </a:lnTo>
                  <a:lnTo>
                    <a:pt x="5289" y="7361"/>
                  </a:lnTo>
                  <a:lnTo>
                    <a:pt x="5634" y="7204"/>
                  </a:lnTo>
                  <a:lnTo>
                    <a:pt x="5948" y="7000"/>
                  </a:lnTo>
                  <a:lnTo>
                    <a:pt x="6246" y="6780"/>
                  </a:lnTo>
                  <a:lnTo>
                    <a:pt x="6403" y="6670"/>
                  </a:lnTo>
                  <a:lnTo>
                    <a:pt x="6529" y="6545"/>
                  </a:lnTo>
                  <a:lnTo>
                    <a:pt x="6654" y="6403"/>
                  </a:lnTo>
                  <a:lnTo>
                    <a:pt x="6764" y="6262"/>
                  </a:lnTo>
                  <a:lnTo>
                    <a:pt x="6984" y="5964"/>
                  </a:lnTo>
                  <a:lnTo>
                    <a:pt x="7188" y="5634"/>
                  </a:lnTo>
                  <a:lnTo>
                    <a:pt x="7360" y="5289"/>
                  </a:lnTo>
                  <a:lnTo>
                    <a:pt x="7486" y="4928"/>
                  </a:lnTo>
                  <a:lnTo>
                    <a:pt x="7549" y="4740"/>
                  </a:lnTo>
                  <a:lnTo>
                    <a:pt x="7580" y="4567"/>
                  </a:lnTo>
                  <a:lnTo>
                    <a:pt x="7627" y="4379"/>
                  </a:lnTo>
                  <a:lnTo>
                    <a:pt x="7643" y="4191"/>
                  </a:lnTo>
                  <a:lnTo>
                    <a:pt x="7659" y="4018"/>
                  </a:lnTo>
                  <a:lnTo>
                    <a:pt x="7643" y="3830"/>
                  </a:lnTo>
                  <a:lnTo>
                    <a:pt x="7627" y="3453"/>
                  </a:lnTo>
                  <a:lnTo>
                    <a:pt x="7564" y="3092"/>
                  </a:lnTo>
                  <a:lnTo>
                    <a:pt x="7470" y="2715"/>
                  </a:lnTo>
                  <a:lnTo>
                    <a:pt x="7360" y="2370"/>
                  </a:lnTo>
                  <a:lnTo>
                    <a:pt x="7282" y="2197"/>
                  </a:lnTo>
                  <a:lnTo>
                    <a:pt x="7203" y="2025"/>
                  </a:lnTo>
                  <a:lnTo>
                    <a:pt x="7109" y="1852"/>
                  </a:lnTo>
                  <a:lnTo>
                    <a:pt x="7015" y="1695"/>
                  </a:lnTo>
                  <a:lnTo>
                    <a:pt x="6905" y="1538"/>
                  </a:lnTo>
                  <a:lnTo>
                    <a:pt x="6795" y="1397"/>
                  </a:lnTo>
                  <a:lnTo>
                    <a:pt x="6670" y="1256"/>
                  </a:lnTo>
                  <a:lnTo>
                    <a:pt x="6529" y="1130"/>
                  </a:lnTo>
                  <a:lnTo>
                    <a:pt x="6246" y="879"/>
                  </a:lnTo>
                  <a:lnTo>
                    <a:pt x="5932" y="659"/>
                  </a:lnTo>
                  <a:lnTo>
                    <a:pt x="5618" y="471"/>
                  </a:lnTo>
                  <a:lnTo>
                    <a:pt x="5289" y="314"/>
                  </a:lnTo>
                  <a:lnTo>
                    <a:pt x="4944" y="173"/>
                  </a:lnTo>
                  <a:lnTo>
                    <a:pt x="4755" y="126"/>
                  </a:lnTo>
                  <a:lnTo>
                    <a:pt x="4583" y="79"/>
                  </a:lnTo>
                  <a:lnTo>
                    <a:pt x="4394" y="47"/>
                  </a:lnTo>
                  <a:lnTo>
                    <a:pt x="4206" y="16"/>
                  </a:lnTo>
                  <a:lnTo>
                    <a:pt x="4018" y="16"/>
                  </a:lnTo>
                  <a:lnTo>
                    <a:pt x="3829"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2212;p41">
              <a:extLst>
                <a:ext uri="{FF2B5EF4-FFF2-40B4-BE49-F238E27FC236}">
                  <a16:creationId xmlns:a16="http://schemas.microsoft.com/office/drawing/2014/main" id="{4218FA9F-4B87-F29A-4239-C0F2632CF73C}"/>
                </a:ext>
              </a:extLst>
            </p:cNvPr>
            <p:cNvSpPr/>
            <p:nvPr/>
          </p:nvSpPr>
          <p:spPr>
            <a:xfrm>
              <a:off x="4517745" y="2453782"/>
              <a:ext cx="111963" cy="111573"/>
            </a:xfrm>
            <a:custGeom>
              <a:rect l="l" t="t" r="r" b="b"/>
              <a:pathLst>
                <a:path w="4599" h="4583" extrusionOk="0">
                  <a:moveTo>
                    <a:pt x="2307" y="0"/>
                  </a:moveTo>
                  <a:lnTo>
                    <a:pt x="2072" y="16"/>
                  </a:lnTo>
                  <a:lnTo>
                    <a:pt x="1852" y="47"/>
                  </a:lnTo>
                  <a:lnTo>
                    <a:pt x="1632" y="94"/>
                  </a:lnTo>
                  <a:lnTo>
                    <a:pt x="1428" y="189"/>
                  </a:lnTo>
                  <a:lnTo>
                    <a:pt x="1224" y="283"/>
                  </a:lnTo>
                  <a:lnTo>
                    <a:pt x="1036" y="393"/>
                  </a:lnTo>
                  <a:lnTo>
                    <a:pt x="848" y="534"/>
                  </a:lnTo>
                  <a:lnTo>
                    <a:pt x="675" y="675"/>
                  </a:lnTo>
                  <a:lnTo>
                    <a:pt x="534" y="848"/>
                  </a:lnTo>
                  <a:lnTo>
                    <a:pt x="393" y="1020"/>
                  </a:lnTo>
                  <a:lnTo>
                    <a:pt x="267" y="1209"/>
                  </a:lnTo>
                  <a:lnTo>
                    <a:pt x="173" y="1413"/>
                  </a:lnTo>
                  <a:lnTo>
                    <a:pt x="94" y="1617"/>
                  </a:lnTo>
                  <a:lnTo>
                    <a:pt x="32" y="1836"/>
                  </a:lnTo>
                  <a:lnTo>
                    <a:pt x="16" y="2056"/>
                  </a:lnTo>
                  <a:lnTo>
                    <a:pt x="0" y="2292"/>
                  </a:lnTo>
                  <a:lnTo>
                    <a:pt x="32" y="2527"/>
                  </a:lnTo>
                  <a:lnTo>
                    <a:pt x="63" y="2747"/>
                  </a:lnTo>
                  <a:lnTo>
                    <a:pt x="126" y="2966"/>
                  </a:lnTo>
                  <a:lnTo>
                    <a:pt x="204" y="3170"/>
                  </a:lnTo>
                  <a:lnTo>
                    <a:pt x="299" y="3374"/>
                  </a:lnTo>
                  <a:lnTo>
                    <a:pt x="424" y="3563"/>
                  </a:lnTo>
                  <a:lnTo>
                    <a:pt x="550" y="3751"/>
                  </a:lnTo>
                  <a:lnTo>
                    <a:pt x="691" y="3908"/>
                  </a:lnTo>
                  <a:lnTo>
                    <a:pt x="848" y="4049"/>
                  </a:lnTo>
                  <a:lnTo>
                    <a:pt x="1020" y="4191"/>
                  </a:lnTo>
                  <a:lnTo>
                    <a:pt x="1209" y="4300"/>
                  </a:lnTo>
                  <a:lnTo>
                    <a:pt x="1413" y="4410"/>
                  </a:lnTo>
                  <a:lnTo>
                    <a:pt x="1617" y="4489"/>
                  </a:lnTo>
                  <a:lnTo>
                    <a:pt x="1836" y="4536"/>
                  </a:lnTo>
                  <a:lnTo>
                    <a:pt x="2056" y="4583"/>
                  </a:lnTo>
                  <a:lnTo>
                    <a:pt x="2527" y="4583"/>
                  </a:lnTo>
                  <a:lnTo>
                    <a:pt x="2747" y="4536"/>
                  </a:lnTo>
                  <a:lnTo>
                    <a:pt x="2966" y="4489"/>
                  </a:lnTo>
                  <a:lnTo>
                    <a:pt x="3170" y="4410"/>
                  </a:lnTo>
                  <a:lnTo>
                    <a:pt x="3374" y="4300"/>
                  </a:lnTo>
                  <a:lnTo>
                    <a:pt x="3563" y="4191"/>
                  </a:lnTo>
                  <a:lnTo>
                    <a:pt x="3751" y="4049"/>
                  </a:lnTo>
                  <a:lnTo>
                    <a:pt x="3924" y="3908"/>
                  </a:lnTo>
                  <a:lnTo>
                    <a:pt x="4081" y="3735"/>
                  </a:lnTo>
                  <a:lnTo>
                    <a:pt x="4206" y="3563"/>
                  </a:lnTo>
                  <a:lnTo>
                    <a:pt x="4332" y="3374"/>
                  </a:lnTo>
                  <a:lnTo>
                    <a:pt x="4426" y="3170"/>
                  </a:lnTo>
                  <a:lnTo>
                    <a:pt x="4504" y="2966"/>
                  </a:lnTo>
                  <a:lnTo>
                    <a:pt x="4567" y="2747"/>
                  </a:lnTo>
                  <a:lnTo>
                    <a:pt x="4599" y="2527"/>
                  </a:lnTo>
                  <a:lnTo>
                    <a:pt x="4599" y="2292"/>
                  </a:lnTo>
                  <a:lnTo>
                    <a:pt x="4583" y="2056"/>
                  </a:lnTo>
                  <a:lnTo>
                    <a:pt x="4536" y="1836"/>
                  </a:lnTo>
                  <a:lnTo>
                    <a:pt x="4473" y="1617"/>
                  </a:lnTo>
                  <a:lnTo>
                    <a:pt x="4395" y="1413"/>
                  </a:lnTo>
                  <a:lnTo>
                    <a:pt x="4300" y="1209"/>
                  </a:lnTo>
                  <a:lnTo>
                    <a:pt x="4191" y="1020"/>
                  </a:lnTo>
                  <a:lnTo>
                    <a:pt x="4049" y="848"/>
                  </a:lnTo>
                  <a:lnTo>
                    <a:pt x="3908" y="675"/>
                  </a:lnTo>
                  <a:lnTo>
                    <a:pt x="3751" y="534"/>
                  </a:lnTo>
                  <a:lnTo>
                    <a:pt x="3578" y="393"/>
                  </a:lnTo>
                  <a:lnTo>
                    <a:pt x="3390" y="283"/>
                  </a:lnTo>
                  <a:lnTo>
                    <a:pt x="3202" y="173"/>
                  </a:lnTo>
                  <a:lnTo>
                    <a:pt x="2982" y="94"/>
                  </a:lnTo>
                  <a:lnTo>
                    <a:pt x="2762" y="47"/>
                  </a:lnTo>
                  <a:lnTo>
                    <a:pt x="2543" y="16"/>
                  </a:lnTo>
                  <a:lnTo>
                    <a:pt x="2307" y="0"/>
                  </a:lnTo>
                  <a:close/>
                </a:path>
              </a:pathLst>
            </a:cu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2213;p41">
              <a:extLst>
                <a:ext uri="{FF2B5EF4-FFF2-40B4-BE49-F238E27FC236}">
                  <a16:creationId xmlns:a16="http://schemas.microsoft.com/office/drawing/2014/main" id="{0105308A-CA02-365E-DE06-DBC0CF5075BB}"/>
                </a:ext>
              </a:extLst>
            </p:cNvPr>
            <p:cNvSpPr/>
            <p:nvPr/>
          </p:nvSpPr>
          <p:spPr>
            <a:xfrm>
              <a:off x="4306453" y="2663542"/>
              <a:ext cx="241502" cy="127616"/>
            </a:xfrm>
            <a:custGeom>
              <a:rect l="l" t="t" r="r" b="b"/>
              <a:pathLst>
                <a:path w="9920" h="5242" extrusionOk="0">
                  <a:moveTo>
                    <a:pt x="64" y="0"/>
                  </a:moveTo>
                  <a:lnTo>
                    <a:pt x="32" y="330"/>
                  </a:lnTo>
                  <a:lnTo>
                    <a:pt x="1" y="644"/>
                  </a:lnTo>
                  <a:lnTo>
                    <a:pt x="1" y="942"/>
                  </a:lnTo>
                  <a:lnTo>
                    <a:pt x="16" y="1240"/>
                  </a:lnTo>
                  <a:lnTo>
                    <a:pt x="48" y="1522"/>
                  </a:lnTo>
                  <a:lnTo>
                    <a:pt x="95" y="1789"/>
                  </a:lnTo>
                  <a:lnTo>
                    <a:pt x="158" y="2056"/>
                  </a:lnTo>
                  <a:lnTo>
                    <a:pt x="236" y="2307"/>
                  </a:lnTo>
                  <a:lnTo>
                    <a:pt x="315" y="2542"/>
                  </a:lnTo>
                  <a:lnTo>
                    <a:pt x="424" y="2778"/>
                  </a:lnTo>
                  <a:lnTo>
                    <a:pt x="534" y="2998"/>
                  </a:lnTo>
                  <a:lnTo>
                    <a:pt x="660" y="3202"/>
                  </a:lnTo>
                  <a:lnTo>
                    <a:pt x="801" y="3406"/>
                  </a:lnTo>
                  <a:lnTo>
                    <a:pt x="942" y="3594"/>
                  </a:lnTo>
                  <a:lnTo>
                    <a:pt x="1115" y="3767"/>
                  </a:lnTo>
                  <a:lnTo>
                    <a:pt x="1272" y="3939"/>
                  </a:lnTo>
                  <a:lnTo>
                    <a:pt x="1460" y="4096"/>
                  </a:lnTo>
                  <a:lnTo>
                    <a:pt x="1649" y="4237"/>
                  </a:lnTo>
                  <a:lnTo>
                    <a:pt x="1837" y="4379"/>
                  </a:lnTo>
                  <a:lnTo>
                    <a:pt x="2041" y="4504"/>
                  </a:lnTo>
                  <a:lnTo>
                    <a:pt x="2261" y="4630"/>
                  </a:lnTo>
                  <a:lnTo>
                    <a:pt x="2480" y="4724"/>
                  </a:lnTo>
                  <a:lnTo>
                    <a:pt x="2700" y="4818"/>
                  </a:lnTo>
                  <a:lnTo>
                    <a:pt x="2920" y="4912"/>
                  </a:lnTo>
                  <a:lnTo>
                    <a:pt x="3155" y="4991"/>
                  </a:lnTo>
                  <a:lnTo>
                    <a:pt x="3391" y="5053"/>
                  </a:lnTo>
                  <a:lnTo>
                    <a:pt x="3642" y="5116"/>
                  </a:lnTo>
                  <a:lnTo>
                    <a:pt x="3877" y="5148"/>
                  </a:lnTo>
                  <a:lnTo>
                    <a:pt x="4128" y="5195"/>
                  </a:lnTo>
                  <a:lnTo>
                    <a:pt x="4379" y="5210"/>
                  </a:lnTo>
                  <a:lnTo>
                    <a:pt x="4630" y="5226"/>
                  </a:lnTo>
                  <a:lnTo>
                    <a:pt x="4881" y="5242"/>
                  </a:lnTo>
                  <a:lnTo>
                    <a:pt x="5133" y="5226"/>
                  </a:lnTo>
                  <a:lnTo>
                    <a:pt x="5368" y="5226"/>
                  </a:lnTo>
                  <a:lnTo>
                    <a:pt x="5619" y="5195"/>
                  </a:lnTo>
                  <a:lnTo>
                    <a:pt x="5870" y="5163"/>
                  </a:lnTo>
                  <a:lnTo>
                    <a:pt x="6121" y="5116"/>
                  </a:lnTo>
                  <a:lnTo>
                    <a:pt x="6357" y="5069"/>
                  </a:lnTo>
                  <a:lnTo>
                    <a:pt x="6608" y="5006"/>
                  </a:lnTo>
                  <a:lnTo>
                    <a:pt x="6843" y="4928"/>
                  </a:lnTo>
                  <a:lnTo>
                    <a:pt x="7063" y="4849"/>
                  </a:lnTo>
                  <a:lnTo>
                    <a:pt x="7298" y="4755"/>
                  </a:lnTo>
                  <a:lnTo>
                    <a:pt x="7518" y="4645"/>
                  </a:lnTo>
                  <a:lnTo>
                    <a:pt x="7738" y="4536"/>
                  </a:lnTo>
                  <a:lnTo>
                    <a:pt x="7942" y="4426"/>
                  </a:lnTo>
                  <a:lnTo>
                    <a:pt x="8146" y="4284"/>
                  </a:lnTo>
                  <a:lnTo>
                    <a:pt x="8334" y="4143"/>
                  </a:lnTo>
                  <a:lnTo>
                    <a:pt x="8522" y="4002"/>
                  </a:lnTo>
                  <a:lnTo>
                    <a:pt x="8695" y="3845"/>
                  </a:lnTo>
                  <a:lnTo>
                    <a:pt x="8868" y="3672"/>
                  </a:lnTo>
                  <a:lnTo>
                    <a:pt x="9025" y="3500"/>
                  </a:lnTo>
                  <a:lnTo>
                    <a:pt x="9166" y="3311"/>
                  </a:lnTo>
                  <a:lnTo>
                    <a:pt x="9307" y="3107"/>
                  </a:lnTo>
                  <a:lnTo>
                    <a:pt x="9417" y="2903"/>
                  </a:lnTo>
                  <a:lnTo>
                    <a:pt x="9527" y="2684"/>
                  </a:lnTo>
                  <a:lnTo>
                    <a:pt x="9637" y="2464"/>
                  </a:lnTo>
                  <a:lnTo>
                    <a:pt x="9715" y="2229"/>
                  </a:lnTo>
                  <a:lnTo>
                    <a:pt x="9778" y="1978"/>
                  </a:lnTo>
                  <a:lnTo>
                    <a:pt x="9841" y="1726"/>
                  </a:lnTo>
                  <a:lnTo>
                    <a:pt x="9888" y="1475"/>
                  </a:lnTo>
                  <a:lnTo>
                    <a:pt x="9903" y="1193"/>
                  </a:lnTo>
                  <a:lnTo>
                    <a:pt x="9919" y="910"/>
                  </a:lnTo>
                  <a:lnTo>
                    <a:pt x="9903" y="628"/>
                  </a:lnTo>
                  <a:lnTo>
                    <a:pt x="9888" y="330"/>
                  </a:lnTo>
                  <a:lnTo>
                    <a:pt x="6310" y="330"/>
                  </a:lnTo>
                  <a:lnTo>
                    <a:pt x="5133" y="314"/>
                  </a:lnTo>
                  <a:lnTo>
                    <a:pt x="3940" y="283"/>
                  </a:lnTo>
                  <a:lnTo>
                    <a:pt x="2700" y="220"/>
                  </a:lnTo>
                  <a:lnTo>
                    <a:pt x="1413" y="126"/>
                  </a:lnTo>
                  <a:lnTo>
                    <a:pt x="64"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2214;p41">
              <a:extLst>
                <a:ext uri="{FF2B5EF4-FFF2-40B4-BE49-F238E27FC236}">
                  <a16:creationId xmlns:a16="http://schemas.microsoft.com/office/drawing/2014/main" id="{97485804-3509-7BDC-2264-1C8281EB3169}"/>
                </a:ext>
              </a:extLst>
            </p:cNvPr>
            <p:cNvSpPr/>
            <p:nvPr/>
          </p:nvSpPr>
          <p:spPr>
            <a:xfrm>
              <a:off x="4306453" y="2663542"/>
              <a:ext cx="241502" cy="127616"/>
            </a:xfrm>
            <a:custGeom>
              <a:rect l="l" t="t" r="r" b="b"/>
              <a:pathLst>
                <a:path w="9920" h="5242" fill="none" extrusionOk="0">
                  <a:moveTo>
                    <a:pt x="64" y="0"/>
                  </a:moveTo>
                  <a:lnTo>
                    <a:pt x="64" y="0"/>
                  </a:lnTo>
                  <a:lnTo>
                    <a:pt x="1413" y="126"/>
                  </a:lnTo>
                  <a:lnTo>
                    <a:pt x="2700" y="220"/>
                  </a:lnTo>
                  <a:lnTo>
                    <a:pt x="3940" y="283"/>
                  </a:lnTo>
                  <a:lnTo>
                    <a:pt x="5133" y="314"/>
                  </a:lnTo>
                  <a:lnTo>
                    <a:pt x="6310" y="330"/>
                  </a:lnTo>
                  <a:lnTo>
                    <a:pt x="7487" y="330"/>
                  </a:lnTo>
                  <a:lnTo>
                    <a:pt x="9888" y="330"/>
                  </a:lnTo>
                  <a:lnTo>
                    <a:pt x="9888" y="330"/>
                  </a:lnTo>
                  <a:lnTo>
                    <a:pt x="9903" y="628"/>
                  </a:lnTo>
                  <a:lnTo>
                    <a:pt x="9919" y="910"/>
                  </a:lnTo>
                  <a:lnTo>
                    <a:pt x="9903" y="1193"/>
                  </a:lnTo>
                  <a:lnTo>
                    <a:pt x="9888" y="1475"/>
                  </a:lnTo>
                  <a:lnTo>
                    <a:pt x="9841" y="1726"/>
                  </a:lnTo>
                  <a:lnTo>
                    <a:pt x="9778" y="1978"/>
                  </a:lnTo>
                  <a:lnTo>
                    <a:pt x="9715" y="2229"/>
                  </a:lnTo>
                  <a:lnTo>
                    <a:pt x="9637" y="2464"/>
                  </a:lnTo>
                  <a:lnTo>
                    <a:pt x="9527" y="2684"/>
                  </a:lnTo>
                  <a:lnTo>
                    <a:pt x="9417" y="2903"/>
                  </a:lnTo>
                  <a:lnTo>
                    <a:pt x="9307" y="3107"/>
                  </a:lnTo>
                  <a:lnTo>
                    <a:pt x="9166" y="3311"/>
                  </a:lnTo>
                  <a:lnTo>
                    <a:pt x="9025" y="3500"/>
                  </a:lnTo>
                  <a:lnTo>
                    <a:pt x="8868" y="3672"/>
                  </a:lnTo>
                  <a:lnTo>
                    <a:pt x="8695" y="3845"/>
                  </a:lnTo>
                  <a:lnTo>
                    <a:pt x="8522" y="4002"/>
                  </a:lnTo>
                  <a:lnTo>
                    <a:pt x="8334" y="4143"/>
                  </a:lnTo>
                  <a:lnTo>
                    <a:pt x="8146" y="4284"/>
                  </a:lnTo>
                  <a:lnTo>
                    <a:pt x="7942" y="4426"/>
                  </a:lnTo>
                  <a:lnTo>
                    <a:pt x="7738" y="4536"/>
                  </a:lnTo>
                  <a:lnTo>
                    <a:pt x="7518" y="4645"/>
                  </a:lnTo>
                  <a:lnTo>
                    <a:pt x="7298" y="4755"/>
                  </a:lnTo>
                  <a:lnTo>
                    <a:pt x="7063" y="4849"/>
                  </a:lnTo>
                  <a:lnTo>
                    <a:pt x="6843" y="4928"/>
                  </a:lnTo>
                  <a:lnTo>
                    <a:pt x="6608" y="5006"/>
                  </a:lnTo>
                  <a:lnTo>
                    <a:pt x="6357" y="5069"/>
                  </a:lnTo>
                  <a:lnTo>
                    <a:pt x="6121" y="5116"/>
                  </a:lnTo>
                  <a:lnTo>
                    <a:pt x="5870" y="5163"/>
                  </a:lnTo>
                  <a:lnTo>
                    <a:pt x="5619" y="5195"/>
                  </a:lnTo>
                  <a:lnTo>
                    <a:pt x="5368" y="5226"/>
                  </a:lnTo>
                  <a:lnTo>
                    <a:pt x="5133" y="5226"/>
                  </a:lnTo>
                  <a:lnTo>
                    <a:pt x="4881" y="5242"/>
                  </a:lnTo>
                  <a:lnTo>
                    <a:pt x="4630" y="5226"/>
                  </a:lnTo>
                  <a:lnTo>
                    <a:pt x="4379" y="5210"/>
                  </a:lnTo>
                  <a:lnTo>
                    <a:pt x="4128" y="5195"/>
                  </a:lnTo>
                  <a:lnTo>
                    <a:pt x="3877" y="5148"/>
                  </a:lnTo>
                  <a:lnTo>
                    <a:pt x="3642" y="5116"/>
                  </a:lnTo>
                  <a:lnTo>
                    <a:pt x="3391" y="5053"/>
                  </a:lnTo>
                  <a:lnTo>
                    <a:pt x="3155" y="4991"/>
                  </a:lnTo>
                  <a:lnTo>
                    <a:pt x="2920" y="4912"/>
                  </a:lnTo>
                  <a:lnTo>
                    <a:pt x="2700" y="4818"/>
                  </a:lnTo>
                  <a:lnTo>
                    <a:pt x="2480" y="4724"/>
                  </a:lnTo>
                  <a:lnTo>
                    <a:pt x="2261" y="4630"/>
                  </a:lnTo>
                  <a:lnTo>
                    <a:pt x="2041" y="4504"/>
                  </a:lnTo>
                  <a:lnTo>
                    <a:pt x="1837" y="4379"/>
                  </a:lnTo>
                  <a:lnTo>
                    <a:pt x="1649" y="4237"/>
                  </a:lnTo>
                  <a:lnTo>
                    <a:pt x="1460" y="4096"/>
                  </a:lnTo>
                  <a:lnTo>
                    <a:pt x="1272" y="3939"/>
                  </a:lnTo>
                  <a:lnTo>
                    <a:pt x="1115" y="3767"/>
                  </a:lnTo>
                  <a:lnTo>
                    <a:pt x="942" y="3594"/>
                  </a:lnTo>
                  <a:lnTo>
                    <a:pt x="801" y="3406"/>
                  </a:lnTo>
                  <a:lnTo>
                    <a:pt x="660" y="3202"/>
                  </a:lnTo>
                  <a:lnTo>
                    <a:pt x="534" y="2998"/>
                  </a:lnTo>
                  <a:lnTo>
                    <a:pt x="424" y="2778"/>
                  </a:lnTo>
                  <a:lnTo>
                    <a:pt x="315" y="2542"/>
                  </a:lnTo>
                  <a:lnTo>
                    <a:pt x="236" y="2307"/>
                  </a:lnTo>
                  <a:lnTo>
                    <a:pt x="158" y="2056"/>
                  </a:lnTo>
                  <a:lnTo>
                    <a:pt x="95" y="1789"/>
                  </a:lnTo>
                  <a:lnTo>
                    <a:pt x="48" y="1522"/>
                  </a:lnTo>
                  <a:lnTo>
                    <a:pt x="16" y="1240"/>
                  </a:lnTo>
                  <a:lnTo>
                    <a:pt x="1" y="942"/>
                  </a:lnTo>
                  <a:lnTo>
                    <a:pt x="1" y="644"/>
                  </a:lnTo>
                  <a:lnTo>
                    <a:pt x="32" y="330"/>
                  </a:lnTo>
                  <a:lnTo>
                    <a:pt x="64"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2215;p41">
              <a:extLst>
                <a:ext uri="{FF2B5EF4-FFF2-40B4-BE49-F238E27FC236}">
                  <a16:creationId xmlns:a16="http://schemas.microsoft.com/office/drawing/2014/main" id="{598ADC69-1A9F-689D-56C6-D7B76D35F00A}"/>
                </a:ext>
              </a:extLst>
            </p:cNvPr>
            <p:cNvSpPr/>
            <p:nvPr/>
          </p:nvSpPr>
          <p:spPr>
            <a:xfrm>
              <a:off x="4123061" y="2627608"/>
              <a:ext cx="111597" cy="111987"/>
            </a:xfrm>
            <a:custGeom>
              <a:rect l="l" t="t" r="r" b="b"/>
              <a:pathLst>
                <a:path w="4584" h="4600" extrusionOk="0">
                  <a:moveTo>
                    <a:pt x="2292" y="1"/>
                  </a:moveTo>
                  <a:lnTo>
                    <a:pt x="2072" y="17"/>
                  </a:lnTo>
                  <a:lnTo>
                    <a:pt x="1837" y="48"/>
                  </a:lnTo>
                  <a:lnTo>
                    <a:pt x="1633" y="111"/>
                  </a:lnTo>
                  <a:lnTo>
                    <a:pt x="1413" y="189"/>
                  </a:lnTo>
                  <a:lnTo>
                    <a:pt x="1209" y="283"/>
                  </a:lnTo>
                  <a:lnTo>
                    <a:pt x="1021" y="393"/>
                  </a:lnTo>
                  <a:lnTo>
                    <a:pt x="833" y="534"/>
                  </a:lnTo>
                  <a:lnTo>
                    <a:pt x="676" y="676"/>
                  </a:lnTo>
                  <a:lnTo>
                    <a:pt x="519" y="848"/>
                  </a:lnTo>
                  <a:lnTo>
                    <a:pt x="377" y="1021"/>
                  </a:lnTo>
                  <a:lnTo>
                    <a:pt x="268" y="1209"/>
                  </a:lnTo>
                  <a:lnTo>
                    <a:pt x="158" y="1413"/>
                  </a:lnTo>
                  <a:lnTo>
                    <a:pt x="79" y="1617"/>
                  </a:lnTo>
                  <a:lnTo>
                    <a:pt x="32" y="1837"/>
                  </a:lnTo>
                  <a:lnTo>
                    <a:pt x="1" y="2072"/>
                  </a:lnTo>
                  <a:lnTo>
                    <a:pt x="1" y="2292"/>
                  </a:lnTo>
                  <a:lnTo>
                    <a:pt x="16" y="2528"/>
                  </a:lnTo>
                  <a:lnTo>
                    <a:pt x="64" y="2747"/>
                  </a:lnTo>
                  <a:lnTo>
                    <a:pt x="111" y="2967"/>
                  </a:lnTo>
                  <a:lnTo>
                    <a:pt x="189" y="3187"/>
                  </a:lnTo>
                  <a:lnTo>
                    <a:pt x="299" y="3375"/>
                  </a:lnTo>
                  <a:lnTo>
                    <a:pt x="409" y="3563"/>
                  </a:lnTo>
                  <a:lnTo>
                    <a:pt x="534" y="3752"/>
                  </a:lnTo>
                  <a:lnTo>
                    <a:pt x="676" y="3909"/>
                  </a:lnTo>
                  <a:lnTo>
                    <a:pt x="833" y="4066"/>
                  </a:lnTo>
                  <a:lnTo>
                    <a:pt x="1005" y="4191"/>
                  </a:lnTo>
                  <a:lnTo>
                    <a:pt x="1193" y="4317"/>
                  </a:lnTo>
                  <a:lnTo>
                    <a:pt x="1398" y="4411"/>
                  </a:lnTo>
                  <a:lnTo>
                    <a:pt x="1602" y="4489"/>
                  </a:lnTo>
                  <a:lnTo>
                    <a:pt x="1821" y="4552"/>
                  </a:lnTo>
                  <a:lnTo>
                    <a:pt x="2057" y="4583"/>
                  </a:lnTo>
                  <a:lnTo>
                    <a:pt x="2292" y="4599"/>
                  </a:lnTo>
                  <a:lnTo>
                    <a:pt x="2512" y="4583"/>
                  </a:lnTo>
                  <a:lnTo>
                    <a:pt x="2731" y="4536"/>
                  </a:lnTo>
                  <a:lnTo>
                    <a:pt x="2951" y="4489"/>
                  </a:lnTo>
                  <a:lnTo>
                    <a:pt x="3171" y="4411"/>
                  </a:lnTo>
                  <a:lnTo>
                    <a:pt x="3359" y="4317"/>
                  </a:lnTo>
                  <a:lnTo>
                    <a:pt x="3563" y="4191"/>
                  </a:lnTo>
                  <a:lnTo>
                    <a:pt x="3736" y="4066"/>
                  </a:lnTo>
                  <a:lnTo>
                    <a:pt x="3908" y="3909"/>
                  </a:lnTo>
                  <a:lnTo>
                    <a:pt x="4065" y="3752"/>
                  </a:lnTo>
                  <a:lnTo>
                    <a:pt x="4207" y="3563"/>
                  </a:lnTo>
                  <a:lnTo>
                    <a:pt x="4317" y="3375"/>
                  </a:lnTo>
                  <a:lnTo>
                    <a:pt x="4426" y="3171"/>
                  </a:lnTo>
                  <a:lnTo>
                    <a:pt x="4505" y="2967"/>
                  </a:lnTo>
                  <a:lnTo>
                    <a:pt x="4552" y="2747"/>
                  </a:lnTo>
                  <a:lnTo>
                    <a:pt x="4583" y="2528"/>
                  </a:lnTo>
                  <a:lnTo>
                    <a:pt x="4583" y="2292"/>
                  </a:lnTo>
                  <a:lnTo>
                    <a:pt x="4568" y="2072"/>
                  </a:lnTo>
                  <a:lnTo>
                    <a:pt x="4521" y="1837"/>
                  </a:lnTo>
                  <a:lnTo>
                    <a:pt x="4458" y="1617"/>
                  </a:lnTo>
                  <a:lnTo>
                    <a:pt x="4379" y="1413"/>
                  </a:lnTo>
                  <a:lnTo>
                    <a:pt x="4285" y="1209"/>
                  </a:lnTo>
                  <a:lnTo>
                    <a:pt x="4175" y="1021"/>
                  </a:lnTo>
                  <a:lnTo>
                    <a:pt x="4050" y="848"/>
                  </a:lnTo>
                  <a:lnTo>
                    <a:pt x="3893" y="676"/>
                  </a:lnTo>
                  <a:lnTo>
                    <a:pt x="3736" y="534"/>
                  </a:lnTo>
                  <a:lnTo>
                    <a:pt x="3563" y="393"/>
                  </a:lnTo>
                  <a:lnTo>
                    <a:pt x="3375" y="283"/>
                  </a:lnTo>
                  <a:lnTo>
                    <a:pt x="3187" y="189"/>
                  </a:lnTo>
                  <a:lnTo>
                    <a:pt x="2983" y="111"/>
                  </a:lnTo>
                  <a:lnTo>
                    <a:pt x="2763" y="48"/>
                  </a:lnTo>
                  <a:lnTo>
                    <a:pt x="2527" y="17"/>
                  </a:lnTo>
                  <a:lnTo>
                    <a:pt x="2292" y="1"/>
                  </a:lnTo>
                  <a:close/>
                </a:path>
              </a:pathLst>
            </a:custGeom>
            <a:solidFill>
              <a:srgbClr val="F695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2216;p41">
              <a:extLst>
                <a:ext uri="{FF2B5EF4-FFF2-40B4-BE49-F238E27FC236}">
                  <a16:creationId xmlns:a16="http://schemas.microsoft.com/office/drawing/2014/main" id="{982664B1-138A-C681-C81C-79344ABCD2BD}"/>
                </a:ext>
              </a:extLst>
            </p:cNvPr>
            <p:cNvSpPr/>
            <p:nvPr/>
          </p:nvSpPr>
          <p:spPr>
            <a:xfrm>
              <a:off x="4659093" y="2637931"/>
              <a:ext cx="111987" cy="111963"/>
            </a:xfrm>
            <a:custGeom>
              <a:rect l="l" t="t" r="r" b="b"/>
              <a:pathLst>
                <a:path w="4600" h="4599" extrusionOk="0">
                  <a:moveTo>
                    <a:pt x="2292" y="1"/>
                  </a:moveTo>
                  <a:lnTo>
                    <a:pt x="2073" y="16"/>
                  </a:lnTo>
                  <a:lnTo>
                    <a:pt x="1853" y="48"/>
                  </a:lnTo>
                  <a:lnTo>
                    <a:pt x="1633" y="110"/>
                  </a:lnTo>
                  <a:lnTo>
                    <a:pt x="1429" y="189"/>
                  </a:lnTo>
                  <a:lnTo>
                    <a:pt x="1225" y="283"/>
                  </a:lnTo>
                  <a:lnTo>
                    <a:pt x="1037" y="393"/>
                  </a:lnTo>
                  <a:lnTo>
                    <a:pt x="848" y="534"/>
                  </a:lnTo>
                  <a:lnTo>
                    <a:pt x="676" y="691"/>
                  </a:lnTo>
                  <a:lnTo>
                    <a:pt x="519" y="848"/>
                  </a:lnTo>
                  <a:lnTo>
                    <a:pt x="393" y="1021"/>
                  </a:lnTo>
                  <a:lnTo>
                    <a:pt x="268" y="1209"/>
                  </a:lnTo>
                  <a:lnTo>
                    <a:pt x="174" y="1413"/>
                  </a:lnTo>
                  <a:lnTo>
                    <a:pt x="95" y="1633"/>
                  </a:lnTo>
                  <a:lnTo>
                    <a:pt x="32" y="1837"/>
                  </a:lnTo>
                  <a:lnTo>
                    <a:pt x="1" y="2072"/>
                  </a:lnTo>
                  <a:lnTo>
                    <a:pt x="1" y="2292"/>
                  </a:lnTo>
                  <a:lnTo>
                    <a:pt x="17" y="2527"/>
                  </a:lnTo>
                  <a:lnTo>
                    <a:pt x="64" y="2747"/>
                  </a:lnTo>
                  <a:lnTo>
                    <a:pt x="127" y="2967"/>
                  </a:lnTo>
                  <a:lnTo>
                    <a:pt x="205" y="3186"/>
                  </a:lnTo>
                  <a:lnTo>
                    <a:pt x="299" y="3375"/>
                  </a:lnTo>
                  <a:lnTo>
                    <a:pt x="409" y="3563"/>
                  </a:lnTo>
                  <a:lnTo>
                    <a:pt x="550" y="3751"/>
                  </a:lnTo>
                  <a:lnTo>
                    <a:pt x="692" y="3908"/>
                  </a:lnTo>
                  <a:lnTo>
                    <a:pt x="848" y="4065"/>
                  </a:lnTo>
                  <a:lnTo>
                    <a:pt x="1021" y="4191"/>
                  </a:lnTo>
                  <a:lnTo>
                    <a:pt x="1209" y="4316"/>
                  </a:lnTo>
                  <a:lnTo>
                    <a:pt x="1398" y="4411"/>
                  </a:lnTo>
                  <a:lnTo>
                    <a:pt x="1617" y="4489"/>
                  </a:lnTo>
                  <a:lnTo>
                    <a:pt x="1837" y="4552"/>
                  </a:lnTo>
                  <a:lnTo>
                    <a:pt x="2057" y="4583"/>
                  </a:lnTo>
                  <a:lnTo>
                    <a:pt x="2292" y="4599"/>
                  </a:lnTo>
                  <a:lnTo>
                    <a:pt x="2528" y="4583"/>
                  </a:lnTo>
                  <a:lnTo>
                    <a:pt x="2747" y="4552"/>
                  </a:lnTo>
                  <a:lnTo>
                    <a:pt x="2967" y="4489"/>
                  </a:lnTo>
                  <a:lnTo>
                    <a:pt x="3171" y="4411"/>
                  </a:lnTo>
                  <a:lnTo>
                    <a:pt x="3375" y="4316"/>
                  </a:lnTo>
                  <a:lnTo>
                    <a:pt x="3563" y="4191"/>
                  </a:lnTo>
                  <a:lnTo>
                    <a:pt x="3752" y="4065"/>
                  </a:lnTo>
                  <a:lnTo>
                    <a:pt x="3924" y="3908"/>
                  </a:lnTo>
                  <a:lnTo>
                    <a:pt x="4066" y="3751"/>
                  </a:lnTo>
                  <a:lnTo>
                    <a:pt x="4207" y="3563"/>
                  </a:lnTo>
                  <a:lnTo>
                    <a:pt x="4332" y="3375"/>
                  </a:lnTo>
                  <a:lnTo>
                    <a:pt x="4427" y="3186"/>
                  </a:lnTo>
                  <a:lnTo>
                    <a:pt x="4505" y="2967"/>
                  </a:lnTo>
                  <a:lnTo>
                    <a:pt x="4568" y="2747"/>
                  </a:lnTo>
                  <a:lnTo>
                    <a:pt x="4584" y="2527"/>
                  </a:lnTo>
                  <a:lnTo>
                    <a:pt x="4599" y="2292"/>
                  </a:lnTo>
                  <a:lnTo>
                    <a:pt x="4568" y="2072"/>
                  </a:lnTo>
                  <a:lnTo>
                    <a:pt x="4536" y="1837"/>
                  </a:lnTo>
                  <a:lnTo>
                    <a:pt x="4474" y="1617"/>
                  </a:lnTo>
                  <a:lnTo>
                    <a:pt x="4395" y="1413"/>
                  </a:lnTo>
                  <a:lnTo>
                    <a:pt x="4301" y="1209"/>
                  </a:lnTo>
                  <a:lnTo>
                    <a:pt x="4175" y="1021"/>
                  </a:lnTo>
                  <a:lnTo>
                    <a:pt x="4050" y="848"/>
                  </a:lnTo>
                  <a:lnTo>
                    <a:pt x="3909" y="675"/>
                  </a:lnTo>
                  <a:lnTo>
                    <a:pt x="3752" y="534"/>
                  </a:lnTo>
                  <a:lnTo>
                    <a:pt x="3579" y="393"/>
                  </a:lnTo>
                  <a:lnTo>
                    <a:pt x="3391" y="283"/>
                  </a:lnTo>
                  <a:lnTo>
                    <a:pt x="3187" y="189"/>
                  </a:lnTo>
                  <a:lnTo>
                    <a:pt x="2983" y="110"/>
                  </a:lnTo>
                  <a:lnTo>
                    <a:pt x="2763" y="48"/>
                  </a:lnTo>
                  <a:lnTo>
                    <a:pt x="2543" y="16"/>
                  </a:lnTo>
                  <a:lnTo>
                    <a:pt x="2292" y="1"/>
                  </a:lnTo>
                  <a:close/>
                </a:path>
              </a:pathLst>
            </a:custGeom>
            <a:solidFill>
              <a:srgbClr val="F695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2217;p41">
              <a:extLst>
                <a:ext uri="{FF2B5EF4-FFF2-40B4-BE49-F238E27FC236}">
                  <a16:creationId xmlns:a16="http://schemas.microsoft.com/office/drawing/2014/main" id="{9F286666-52D5-9854-C8F0-138A13D1932C}"/>
                </a:ext>
              </a:extLst>
            </p:cNvPr>
            <p:cNvSpPr/>
            <p:nvPr/>
          </p:nvSpPr>
          <p:spPr>
            <a:xfrm>
              <a:off x="4383627" y="2586732"/>
              <a:ext cx="73400" cy="50832"/>
            </a:xfrm>
            <a:custGeom>
              <a:rect l="l" t="t" r="r" b="b"/>
              <a:pathLst>
                <a:path w="3015" h="2088" extrusionOk="0">
                  <a:moveTo>
                    <a:pt x="1162" y="1"/>
                  </a:moveTo>
                  <a:lnTo>
                    <a:pt x="1005" y="32"/>
                  </a:lnTo>
                  <a:lnTo>
                    <a:pt x="864" y="79"/>
                  </a:lnTo>
                  <a:lnTo>
                    <a:pt x="723" y="126"/>
                  </a:lnTo>
                  <a:lnTo>
                    <a:pt x="597" y="205"/>
                  </a:lnTo>
                  <a:lnTo>
                    <a:pt x="472" y="283"/>
                  </a:lnTo>
                  <a:lnTo>
                    <a:pt x="362" y="393"/>
                  </a:lnTo>
                  <a:lnTo>
                    <a:pt x="268" y="503"/>
                  </a:lnTo>
                  <a:lnTo>
                    <a:pt x="173" y="660"/>
                  </a:lnTo>
                  <a:lnTo>
                    <a:pt x="95" y="817"/>
                  </a:lnTo>
                  <a:lnTo>
                    <a:pt x="48" y="989"/>
                  </a:lnTo>
                  <a:lnTo>
                    <a:pt x="17" y="1146"/>
                  </a:lnTo>
                  <a:lnTo>
                    <a:pt x="1" y="1335"/>
                  </a:lnTo>
                  <a:lnTo>
                    <a:pt x="17" y="1507"/>
                  </a:lnTo>
                  <a:lnTo>
                    <a:pt x="32" y="1680"/>
                  </a:lnTo>
                  <a:lnTo>
                    <a:pt x="64" y="1853"/>
                  </a:lnTo>
                  <a:lnTo>
                    <a:pt x="79" y="1931"/>
                  </a:lnTo>
                  <a:lnTo>
                    <a:pt x="111" y="1978"/>
                  </a:lnTo>
                  <a:lnTo>
                    <a:pt x="158" y="2025"/>
                  </a:lnTo>
                  <a:lnTo>
                    <a:pt x="205" y="2057"/>
                  </a:lnTo>
                  <a:lnTo>
                    <a:pt x="268" y="2088"/>
                  </a:lnTo>
                  <a:lnTo>
                    <a:pt x="393" y="2088"/>
                  </a:lnTo>
                  <a:lnTo>
                    <a:pt x="440" y="2072"/>
                  </a:lnTo>
                  <a:lnTo>
                    <a:pt x="503" y="2057"/>
                  </a:lnTo>
                  <a:lnTo>
                    <a:pt x="566" y="2025"/>
                  </a:lnTo>
                  <a:lnTo>
                    <a:pt x="613" y="1994"/>
                  </a:lnTo>
                  <a:lnTo>
                    <a:pt x="644" y="1947"/>
                  </a:lnTo>
                  <a:lnTo>
                    <a:pt x="676" y="1884"/>
                  </a:lnTo>
                  <a:lnTo>
                    <a:pt x="707" y="1821"/>
                  </a:lnTo>
                  <a:lnTo>
                    <a:pt x="707" y="1758"/>
                  </a:lnTo>
                  <a:lnTo>
                    <a:pt x="707" y="1680"/>
                  </a:lnTo>
                  <a:lnTo>
                    <a:pt x="676" y="1492"/>
                  </a:lnTo>
                  <a:lnTo>
                    <a:pt x="676" y="1303"/>
                  </a:lnTo>
                  <a:lnTo>
                    <a:pt x="707" y="1131"/>
                  </a:lnTo>
                  <a:lnTo>
                    <a:pt x="738" y="1052"/>
                  </a:lnTo>
                  <a:lnTo>
                    <a:pt x="770" y="974"/>
                  </a:lnTo>
                  <a:lnTo>
                    <a:pt x="817" y="895"/>
                  </a:lnTo>
                  <a:lnTo>
                    <a:pt x="864" y="848"/>
                  </a:lnTo>
                  <a:lnTo>
                    <a:pt x="927" y="785"/>
                  </a:lnTo>
                  <a:lnTo>
                    <a:pt x="990" y="738"/>
                  </a:lnTo>
                  <a:lnTo>
                    <a:pt x="1068" y="707"/>
                  </a:lnTo>
                  <a:lnTo>
                    <a:pt x="1146" y="676"/>
                  </a:lnTo>
                  <a:lnTo>
                    <a:pt x="1256" y="660"/>
                  </a:lnTo>
                  <a:lnTo>
                    <a:pt x="1460" y="660"/>
                  </a:lnTo>
                  <a:lnTo>
                    <a:pt x="1555" y="691"/>
                  </a:lnTo>
                  <a:lnTo>
                    <a:pt x="1649" y="707"/>
                  </a:lnTo>
                  <a:lnTo>
                    <a:pt x="1743" y="754"/>
                  </a:lnTo>
                  <a:lnTo>
                    <a:pt x="1837" y="785"/>
                  </a:lnTo>
                  <a:lnTo>
                    <a:pt x="1915" y="848"/>
                  </a:lnTo>
                  <a:lnTo>
                    <a:pt x="2057" y="974"/>
                  </a:lnTo>
                  <a:lnTo>
                    <a:pt x="2167" y="1115"/>
                  </a:lnTo>
                  <a:lnTo>
                    <a:pt x="2261" y="1288"/>
                  </a:lnTo>
                  <a:lnTo>
                    <a:pt x="2324" y="1476"/>
                  </a:lnTo>
                  <a:lnTo>
                    <a:pt x="2355" y="1680"/>
                  </a:lnTo>
                  <a:lnTo>
                    <a:pt x="2371" y="1758"/>
                  </a:lnTo>
                  <a:lnTo>
                    <a:pt x="2386" y="1821"/>
                  </a:lnTo>
                  <a:lnTo>
                    <a:pt x="2433" y="1868"/>
                  </a:lnTo>
                  <a:lnTo>
                    <a:pt x="2480" y="1915"/>
                  </a:lnTo>
                  <a:lnTo>
                    <a:pt x="2528" y="1947"/>
                  </a:lnTo>
                  <a:lnTo>
                    <a:pt x="2590" y="1978"/>
                  </a:lnTo>
                  <a:lnTo>
                    <a:pt x="2653" y="1994"/>
                  </a:lnTo>
                  <a:lnTo>
                    <a:pt x="2763" y="1994"/>
                  </a:lnTo>
                  <a:lnTo>
                    <a:pt x="2826" y="1978"/>
                  </a:lnTo>
                  <a:lnTo>
                    <a:pt x="2888" y="1947"/>
                  </a:lnTo>
                  <a:lnTo>
                    <a:pt x="2936" y="1915"/>
                  </a:lnTo>
                  <a:lnTo>
                    <a:pt x="2967" y="1868"/>
                  </a:lnTo>
                  <a:lnTo>
                    <a:pt x="2998" y="1821"/>
                  </a:lnTo>
                  <a:lnTo>
                    <a:pt x="3014" y="1758"/>
                  </a:lnTo>
                  <a:lnTo>
                    <a:pt x="3014" y="1680"/>
                  </a:lnTo>
                  <a:lnTo>
                    <a:pt x="2998" y="1507"/>
                  </a:lnTo>
                  <a:lnTo>
                    <a:pt x="2967" y="1335"/>
                  </a:lnTo>
                  <a:lnTo>
                    <a:pt x="2920" y="1178"/>
                  </a:lnTo>
                  <a:lnTo>
                    <a:pt x="2857" y="1021"/>
                  </a:lnTo>
                  <a:lnTo>
                    <a:pt x="2794" y="880"/>
                  </a:lnTo>
                  <a:lnTo>
                    <a:pt x="2700" y="738"/>
                  </a:lnTo>
                  <a:lnTo>
                    <a:pt x="2606" y="613"/>
                  </a:lnTo>
                  <a:lnTo>
                    <a:pt x="2496" y="487"/>
                  </a:lnTo>
                  <a:lnTo>
                    <a:pt x="2386" y="377"/>
                  </a:lnTo>
                  <a:lnTo>
                    <a:pt x="2261" y="283"/>
                  </a:lnTo>
                  <a:lnTo>
                    <a:pt x="2119" y="189"/>
                  </a:lnTo>
                  <a:lnTo>
                    <a:pt x="1978" y="126"/>
                  </a:lnTo>
                  <a:lnTo>
                    <a:pt x="1821" y="63"/>
                  </a:lnTo>
                  <a:lnTo>
                    <a:pt x="1649" y="16"/>
                  </a:lnTo>
                  <a:lnTo>
                    <a:pt x="1492" y="1"/>
                  </a:lnTo>
                  <a:close/>
                </a:path>
              </a:pathLst>
            </a:custGeom>
            <a:solidFill>
              <a:srgbClr val="3F46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2218;p41">
              <a:extLst>
                <a:ext uri="{FF2B5EF4-FFF2-40B4-BE49-F238E27FC236}">
                  <a16:creationId xmlns:a16="http://schemas.microsoft.com/office/drawing/2014/main" id="{A8EE5233-6888-07EE-9E16-2D6E39021981}"/>
                </a:ext>
              </a:extLst>
            </p:cNvPr>
            <p:cNvSpPr/>
            <p:nvPr/>
          </p:nvSpPr>
          <p:spPr>
            <a:xfrm>
              <a:off x="3970246" y="1821847"/>
              <a:ext cx="870748" cy="606337"/>
            </a:xfrm>
            <a:custGeom>
              <a:rect l="l" t="t" r="r" b="b"/>
              <a:pathLst>
                <a:path w="35767" h="24906" extrusionOk="0">
                  <a:moveTo>
                    <a:pt x="17844" y="0"/>
                  </a:moveTo>
                  <a:lnTo>
                    <a:pt x="17075" y="16"/>
                  </a:lnTo>
                  <a:lnTo>
                    <a:pt x="16322" y="47"/>
                  </a:lnTo>
                  <a:lnTo>
                    <a:pt x="15600" y="110"/>
                  </a:lnTo>
                  <a:lnTo>
                    <a:pt x="14894" y="173"/>
                  </a:lnTo>
                  <a:lnTo>
                    <a:pt x="14203" y="267"/>
                  </a:lnTo>
                  <a:lnTo>
                    <a:pt x="13544" y="377"/>
                  </a:lnTo>
                  <a:lnTo>
                    <a:pt x="12901" y="502"/>
                  </a:lnTo>
                  <a:lnTo>
                    <a:pt x="12273" y="643"/>
                  </a:lnTo>
                  <a:lnTo>
                    <a:pt x="11661" y="800"/>
                  </a:lnTo>
                  <a:lnTo>
                    <a:pt x="11080" y="973"/>
                  </a:lnTo>
                  <a:lnTo>
                    <a:pt x="10515" y="1161"/>
                  </a:lnTo>
                  <a:lnTo>
                    <a:pt x="9966" y="1365"/>
                  </a:lnTo>
                  <a:lnTo>
                    <a:pt x="9448" y="1585"/>
                  </a:lnTo>
                  <a:lnTo>
                    <a:pt x="8946" y="1821"/>
                  </a:lnTo>
                  <a:lnTo>
                    <a:pt x="8444" y="2072"/>
                  </a:lnTo>
                  <a:lnTo>
                    <a:pt x="7973" y="2338"/>
                  </a:lnTo>
                  <a:lnTo>
                    <a:pt x="7518" y="2637"/>
                  </a:lnTo>
                  <a:lnTo>
                    <a:pt x="7094" y="2935"/>
                  </a:lnTo>
                  <a:lnTo>
                    <a:pt x="6670" y="3249"/>
                  </a:lnTo>
                  <a:lnTo>
                    <a:pt x="6262" y="3578"/>
                  </a:lnTo>
                  <a:lnTo>
                    <a:pt x="5885" y="3923"/>
                  </a:lnTo>
                  <a:lnTo>
                    <a:pt x="5509" y="4284"/>
                  </a:lnTo>
                  <a:lnTo>
                    <a:pt x="5164" y="4645"/>
                  </a:lnTo>
                  <a:lnTo>
                    <a:pt x="4818" y="5038"/>
                  </a:lnTo>
                  <a:lnTo>
                    <a:pt x="4504" y="5446"/>
                  </a:lnTo>
                  <a:lnTo>
                    <a:pt x="4206" y="5854"/>
                  </a:lnTo>
                  <a:lnTo>
                    <a:pt x="3908" y="6293"/>
                  </a:lnTo>
                  <a:lnTo>
                    <a:pt x="3626" y="6733"/>
                  </a:lnTo>
                  <a:lnTo>
                    <a:pt x="3374" y="7188"/>
                  </a:lnTo>
                  <a:lnTo>
                    <a:pt x="3123" y="7659"/>
                  </a:lnTo>
                  <a:lnTo>
                    <a:pt x="2904" y="8098"/>
                  </a:lnTo>
                  <a:lnTo>
                    <a:pt x="2700" y="8569"/>
                  </a:lnTo>
                  <a:lnTo>
                    <a:pt x="2496" y="9040"/>
                  </a:lnTo>
                  <a:lnTo>
                    <a:pt x="2307" y="9526"/>
                  </a:lnTo>
                  <a:lnTo>
                    <a:pt x="2135" y="10028"/>
                  </a:lnTo>
                  <a:lnTo>
                    <a:pt x="1962" y="10546"/>
                  </a:lnTo>
                  <a:lnTo>
                    <a:pt x="1805" y="11064"/>
                  </a:lnTo>
                  <a:lnTo>
                    <a:pt x="1664" y="11598"/>
                  </a:lnTo>
                  <a:lnTo>
                    <a:pt x="1507" y="12147"/>
                  </a:lnTo>
                  <a:lnTo>
                    <a:pt x="1381" y="12712"/>
                  </a:lnTo>
                  <a:lnTo>
                    <a:pt x="1130" y="13842"/>
                  </a:lnTo>
                  <a:lnTo>
                    <a:pt x="926" y="14987"/>
                  </a:lnTo>
                  <a:lnTo>
                    <a:pt x="738" y="16164"/>
                  </a:lnTo>
                  <a:lnTo>
                    <a:pt x="581" y="17326"/>
                  </a:lnTo>
                  <a:lnTo>
                    <a:pt x="440" y="18503"/>
                  </a:lnTo>
                  <a:lnTo>
                    <a:pt x="314" y="19648"/>
                  </a:lnTo>
                  <a:lnTo>
                    <a:pt x="220" y="20778"/>
                  </a:lnTo>
                  <a:lnTo>
                    <a:pt x="142" y="21877"/>
                  </a:lnTo>
                  <a:lnTo>
                    <a:pt x="79" y="22944"/>
                  </a:lnTo>
                  <a:lnTo>
                    <a:pt x="32" y="23949"/>
                  </a:lnTo>
                  <a:lnTo>
                    <a:pt x="0" y="24906"/>
                  </a:lnTo>
                  <a:lnTo>
                    <a:pt x="298" y="24827"/>
                  </a:lnTo>
                  <a:lnTo>
                    <a:pt x="581" y="24749"/>
                  </a:lnTo>
                  <a:lnTo>
                    <a:pt x="895" y="24623"/>
                  </a:lnTo>
                  <a:lnTo>
                    <a:pt x="1193" y="24498"/>
                  </a:lnTo>
                  <a:lnTo>
                    <a:pt x="1507" y="24357"/>
                  </a:lnTo>
                  <a:lnTo>
                    <a:pt x="1821" y="24200"/>
                  </a:lnTo>
                  <a:lnTo>
                    <a:pt x="2135" y="24027"/>
                  </a:lnTo>
                  <a:lnTo>
                    <a:pt x="2449" y="23839"/>
                  </a:lnTo>
                  <a:lnTo>
                    <a:pt x="3092" y="23415"/>
                  </a:lnTo>
                  <a:lnTo>
                    <a:pt x="3735" y="22960"/>
                  </a:lnTo>
                  <a:lnTo>
                    <a:pt x="4379" y="22473"/>
                  </a:lnTo>
                  <a:lnTo>
                    <a:pt x="5007" y="21971"/>
                  </a:lnTo>
                  <a:lnTo>
                    <a:pt x="5634" y="21438"/>
                  </a:lnTo>
                  <a:lnTo>
                    <a:pt x="6231" y="20888"/>
                  </a:lnTo>
                  <a:lnTo>
                    <a:pt x="6811" y="20339"/>
                  </a:lnTo>
                  <a:lnTo>
                    <a:pt x="7376" y="19805"/>
                  </a:lnTo>
                  <a:lnTo>
                    <a:pt x="7894" y="19288"/>
                  </a:lnTo>
                  <a:lnTo>
                    <a:pt x="8396" y="18785"/>
                  </a:lnTo>
                  <a:lnTo>
                    <a:pt x="9244" y="17875"/>
                  </a:lnTo>
                  <a:lnTo>
                    <a:pt x="9275" y="18205"/>
                  </a:lnTo>
                  <a:lnTo>
                    <a:pt x="9260" y="18566"/>
                  </a:lnTo>
                  <a:lnTo>
                    <a:pt x="9244" y="18942"/>
                  </a:lnTo>
                  <a:lnTo>
                    <a:pt x="9197" y="19335"/>
                  </a:lnTo>
                  <a:lnTo>
                    <a:pt x="9134" y="19743"/>
                  </a:lnTo>
                  <a:lnTo>
                    <a:pt x="9056" y="20151"/>
                  </a:lnTo>
                  <a:lnTo>
                    <a:pt x="8961" y="20574"/>
                  </a:lnTo>
                  <a:lnTo>
                    <a:pt x="8852" y="20998"/>
                  </a:lnTo>
                  <a:lnTo>
                    <a:pt x="8726" y="21422"/>
                  </a:lnTo>
                  <a:lnTo>
                    <a:pt x="8585" y="21830"/>
                  </a:lnTo>
                  <a:lnTo>
                    <a:pt x="8428" y="22238"/>
                  </a:lnTo>
                  <a:lnTo>
                    <a:pt x="8271" y="22630"/>
                  </a:lnTo>
                  <a:lnTo>
                    <a:pt x="8098" y="23007"/>
                  </a:lnTo>
                  <a:lnTo>
                    <a:pt x="7926" y="23368"/>
                  </a:lnTo>
                  <a:lnTo>
                    <a:pt x="7737" y="23697"/>
                  </a:lnTo>
                  <a:lnTo>
                    <a:pt x="7549" y="23996"/>
                  </a:lnTo>
                  <a:lnTo>
                    <a:pt x="7863" y="24058"/>
                  </a:lnTo>
                  <a:lnTo>
                    <a:pt x="8192" y="24105"/>
                  </a:lnTo>
                  <a:lnTo>
                    <a:pt x="8852" y="24184"/>
                  </a:lnTo>
                  <a:lnTo>
                    <a:pt x="9511" y="24215"/>
                  </a:lnTo>
                  <a:lnTo>
                    <a:pt x="10185" y="24231"/>
                  </a:lnTo>
                  <a:lnTo>
                    <a:pt x="10860" y="24200"/>
                  </a:lnTo>
                  <a:lnTo>
                    <a:pt x="11551" y="24137"/>
                  </a:lnTo>
                  <a:lnTo>
                    <a:pt x="12257" y="24058"/>
                  </a:lnTo>
                  <a:lnTo>
                    <a:pt x="12948" y="23949"/>
                  </a:lnTo>
                  <a:lnTo>
                    <a:pt x="13654" y="23807"/>
                  </a:lnTo>
                  <a:lnTo>
                    <a:pt x="14360" y="23650"/>
                  </a:lnTo>
                  <a:lnTo>
                    <a:pt x="15066" y="23462"/>
                  </a:lnTo>
                  <a:lnTo>
                    <a:pt x="15772" y="23258"/>
                  </a:lnTo>
                  <a:lnTo>
                    <a:pt x="16479" y="23023"/>
                  </a:lnTo>
                  <a:lnTo>
                    <a:pt x="17201" y="22772"/>
                  </a:lnTo>
                  <a:lnTo>
                    <a:pt x="17907" y="22505"/>
                  </a:lnTo>
                  <a:lnTo>
                    <a:pt x="18597" y="22222"/>
                  </a:lnTo>
                  <a:lnTo>
                    <a:pt x="19304" y="21924"/>
                  </a:lnTo>
                  <a:lnTo>
                    <a:pt x="19994" y="21626"/>
                  </a:lnTo>
                  <a:lnTo>
                    <a:pt x="20685" y="21296"/>
                  </a:lnTo>
                  <a:lnTo>
                    <a:pt x="21375" y="20951"/>
                  </a:lnTo>
                  <a:lnTo>
                    <a:pt x="22034" y="20606"/>
                  </a:lnTo>
                  <a:lnTo>
                    <a:pt x="22709" y="20261"/>
                  </a:lnTo>
                  <a:lnTo>
                    <a:pt x="23368" y="19884"/>
                  </a:lnTo>
                  <a:lnTo>
                    <a:pt x="24012" y="19523"/>
                  </a:lnTo>
                  <a:lnTo>
                    <a:pt x="24639" y="19146"/>
                  </a:lnTo>
                  <a:lnTo>
                    <a:pt x="25251" y="18770"/>
                  </a:lnTo>
                  <a:lnTo>
                    <a:pt x="26444" y="18016"/>
                  </a:lnTo>
                  <a:lnTo>
                    <a:pt x="27574" y="17247"/>
                  </a:lnTo>
                  <a:lnTo>
                    <a:pt x="28641" y="16510"/>
                  </a:lnTo>
                  <a:lnTo>
                    <a:pt x="28484" y="16965"/>
                  </a:lnTo>
                  <a:lnTo>
                    <a:pt x="28312" y="17373"/>
                  </a:lnTo>
                  <a:lnTo>
                    <a:pt x="28155" y="17765"/>
                  </a:lnTo>
                  <a:lnTo>
                    <a:pt x="27982" y="18142"/>
                  </a:lnTo>
                  <a:lnTo>
                    <a:pt x="27809" y="18487"/>
                  </a:lnTo>
                  <a:lnTo>
                    <a:pt x="27621" y="18832"/>
                  </a:lnTo>
                  <a:lnTo>
                    <a:pt x="27229" y="19492"/>
                  </a:lnTo>
                  <a:lnTo>
                    <a:pt x="26821" y="20166"/>
                  </a:lnTo>
                  <a:lnTo>
                    <a:pt x="26366" y="20888"/>
                  </a:lnTo>
                  <a:lnTo>
                    <a:pt x="25863" y="21689"/>
                  </a:lnTo>
                  <a:lnTo>
                    <a:pt x="25330" y="22615"/>
                  </a:lnTo>
                  <a:lnTo>
                    <a:pt x="25785" y="22630"/>
                  </a:lnTo>
                  <a:lnTo>
                    <a:pt x="26240" y="22646"/>
                  </a:lnTo>
                  <a:lnTo>
                    <a:pt x="26680" y="22646"/>
                  </a:lnTo>
                  <a:lnTo>
                    <a:pt x="27103" y="22615"/>
                  </a:lnTo>
                  <a:lnTo>
                    <a:pt x="27527" y="22583"/>
                  </a:lnTo>
                  <a:lnTo>
                    <a:pt x="27919" y="22520"/>
                  </a:lnTo>
                  <a:lnTo>
                    <a:pt x="28327" y="22458"/>
                  </a:lnTo>
                  <a:lnTo>
                    <a:pt x="28704" y="22379"/>
                  </a:lnTo>
                  <a:lnTo>
                    <a:pt x="29081" y="22285"/>
                  </a:lnTo>
                  <a:lnTo>
                    <a:pt x="29442" y="22175"/>
                  </a:lnTo>
                  <a:lnTo>
                    <a:pt x="29787" y="22065"/>
                  </a:lnTo>
                  <a:lnTo>
                    <a:pt x="30132" y="21924"/>
                  </a:lnTo>
                  <a:lnTo>
                    <a:pt x="30446" y="21783"/>
                  </a:lnTo>
                  <a:lnTo>
                    <a:pt x="30776" y="21626"/>
                  </a:lnTo>
                  <a:lnTo>
                    <a:pt x="31074" y="21469"/>
                  </a:lnTo>
                  <a:lnTo>
                    <a:pt x="31372" y="21281"/>
                  </a:lnTo>
                  <a:lnTo>
                    <a:pt x="31654" y="21092"/>
                  </a:lnTo>
                  <a:lnTo>
                    <a:pt x="31937" y="20904"/>
                  </a:lnTo>
                  <a:lnTo>
                    <a:pt x="32204" y="20684"/>
                  </a:lnTo>
                  <a:lnTo>
                    <a:pt x="32455" y="20465"/>
                  </a:lnTo>
                  <a:lnTo>
                    <a:pt x="32706" y="20245"/>
                  </a:lnTo>
                  <a:lnTo>
                    <a:pt x="32941" y="20009"/>
                  </a:lnTo>
                  <a:lnTo>
                    <a:pt x="33161" y="19758"/>
                  </a:lnTo>
                  <a:lnTo>
                    <a:pt x="33381" y="19507"/>
                  </a:lnTo>
                  <a:lnTo>
                    <a:pt x="33585" y="19256"/>
                  </a:lnTo>
                  <a:lnTo>
                    <a:pt x="33773" y="18989"/>
                  </a:lnTo>
                  <a:lnTo>
                    <a:pt x="33961" y="18707"/>
                  </a:lnTo>
                  <a:lnTo>
                    <a:pt x="34134" y="18424"/>
                  </a:lnTo>
                  <a:lnTo>
                    <a:pt x="34307" y="18142"/>
                  </a:lnTo>
                  <a:lnTo>
                    <a:pt x="34464" y="17859"/>
                  </a:lnTo>
                  <a:lnTo>
                    <a:pt x="34605" y="17561"/>
                  </a:lnTo>
                  <a:lnTo>
                    <a:pt x="34746" y="17247"/>
                  </a:lnTo>
                  <a:lnTo>
                    <a:pt x="34872" y="16949"/>
                  </a:lnTo>
                  <a:lnTo>
                    <a:pt x="34997" y="16635"/>
                  </a:lnTo>
                  <a:lnTo>
                    <a:pt x="35107" y="16321"/>
                  </a:lnTo>
                  <a:lnTo>
                    <a:pt x="35217" y="16008"/>
                  </a:lnTo>
                  <a:lnTo>
                    <a:pt x="35390" y="15348"/>
                  </a:lnTo>
                  <a:lnTo>
                    <a:pt x="35531" y="14705"/>
                  </a:lnTo>
                  <a:lnTo>
                    <a:pt x="35641" y="14030"/>
                  </a:lnTo>
                  <a:lnTo>
                    <a:pt x="35719" y="13371"/>
                  </a:lnTo>
                  <a:lnTo>
                    <a:pt x="35766" y="12696"/>
                  </a:lnTo>
                  <a:lnTo>
                    <a:pt x="35766" y="12037"/>
                  </a:lnTo>
                  <a:lnTo>
                    <a:pt x="35750" y="11378"/>
                  </a:lnTo>
                  <a:lnTo>
                    <a:pt x="35703" y="10719"/>
                  </a:lnTo>
                  <a:lnTo>
                    <a:pt x="35609" y="10091"/>
                  </a:lnTo>
                  <a:lnTo>
                    <a:pt x="35499" y="9463"/>
                  </a:lnTo>
                  <a:lnTo>
                    <a:pt x="35358" y="8851"/>
                  </a:lnTo>
                  <a:lnTo>
                    <a:pt x="35185" y="8255"/>
                  </a:lnTo>
                  <a:lnTo>
                    <a:pt x="34981" y="7690"/>
                  </a:lnTo>
                  <a:lnTo>
                    <a:pt x="34762" y="7156"/>
                  </a:lnTo>
                  <a:lnTo>
                    <a:pt x="34495" y="6607"/>
                  </a:lnTo>
                  <a:lnTo>
                    <a:pt x="34212" y="6089"/>
                  </a:lnTo>
                  <a:lnTo>
                    <a:pt x="33899" y="5603"/>
                  </a:lnTo>
                  <a:lnTo>
                    <a:pt x="33553" y="5132"/>
                  </a:lnTo>
                  <a:lnTo>
                    <a:pt x="33208" y="4692"/>
                  </a:lnTo>
                  <a:lnTo>
                    <a:pt x="32831" y="4284"/>
                  </a:lnTo>
                  <a:lnTo>
                    <a:pt x="32439" y="3892"/>
                  </a:lnTo>
                  <a:lnTo>
                    <a:pt x="32031" y="3531"/>
                  </a:lnTo>
                  <a:lnTo>
                    <a:pt x="31607" y="3186"/>
                  </a:lnTo>
                  <a:lnTo>
                    <a:pt x="31168" y="2856"/>
                  </a:lnTo>
                  <a:lnTo>
                    <a:pt x="30713" y="2558"/>
                  </a:lnTo>
                  <a:lnTo>
                    <a:pt x="30242" y="2276"/>
                  </a:lnTo>
                  <a:lnTo>
                    <a:pt x="29771" y="2025"/>
                  </a:lnTo>
                  <a:lnTo>
                    <a:pt x="29269" y="1773"/>
                  </a:lnTo>
                  <a:lnTo>
                    <a:pt x="28767" y="1554"/>
                  </a:lnTo>
                  <a:lnTo>
                    <a:pt x="28265" y="1350"/>
                  </a:lnTo>
                  <a:lnTo>
                    <a:pt x="27731" y="1161"/>
                  </a:lnTo>
                  <a:lnTo>
                    <a:pt x="27197" y="989"/>
                  </a:lnTo>
                  <a:lnTo>
                    <a:pt x="26664" y="848"/>
                  </a:lnTo>
                  <a:lnTo>
                    <a:pt x="26115" y="706"/>
                  </a:lnTo>
                  <a:lnTo>
                    <a:pt x="25565" y="581"/>
                  </a:lnTo>
                  <a:lnTo>
                    <a:pt x="25016" y="471"/>
                  </a:lnTo>
                  <a:lnTo>
                    <a:pt x="24467" y="377"/>
                  </a:lnTo>
                  <a:lnTo>
                    <a:pt x="23902" y="283"/>
                  </a:lnTo>
                  <a:lnTo>
                    <a:pt x="23337" y="220"/>
                  </a:lnTo>
                  <a:lnTo>
                    <a:pt x="22788" y="157"/>
                  </a:lnTo>
                  <a:lnTo>
                    <a:pt x="22223" y="110"/>
                  </a:lnTo>
                  <a:lnTo>
                    <a:pt x="21658" y="79"/>
                  </a:lnTo>
                  <a:lnTo>
                    <a:pt x="20543" y="31"/>
                  </a:lnTo>
                  <a:lnTo>
                    <a:pt x="19460" y="16"/>
                  </a:lnTo>
                  <a:lnTo>
                    <a:pt x="18644" y="0"/>
                  </a:lnTo>
                  <a:close/>
                </a:path>
              </a:pathLst>
            </a:custGeom>
            <a:solidFill>
              <a:srgbClr val="ED73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2219;p41">
              <a:extLst>
                <a:ext uri="{FF2B5EF4-FFF2-40B4-BE49-F238E27FC236}">
                  <a16:creationId xmlns:a16="http://schemas.microsoft.com/office/drawing/2014/main" id="{67D28C61-364C-46AD-E3D0-EB0325403FB9}"/>
                </a:ext>
              </a:extLst>
            </p:cNvPr>
            <p:cNvSpPr/>
            <p:nvPr/>
          </p:nvSpPr>
          <p:spPr>
            <a:xfrm>
              <a:off x="3970246" y="1821847"/>
              <a:ext cx="870748" cy="606337"/>
            </a:xfrm>
            <a:custGeom>
              <a:rect l="l" t="t" r="r" b="b"/>
              <a:pathLst>
                <a:path w="35767" h="24906" fill="none" extrusionOk="0">
                  <a:moveTo>
                    <a:pt x="19460" y="16"/>
                  </a:moveTo>
                  <a:lnTo>
                    <a:pt x="19460" y="16"/>
                  </a:lnTo>
                  <a:lnTo>
                    <a:pt x="18644" y="0"/>
                  </a:lnTo>
                  <a:lnTo>
                    <a:pt x="17844" y="0"/>
                  </a:lnTo>
                  <a:lnTo>
                    <a:pt x="17075" y="16"/>
                  </a:lnTo>
                  <a:lnTo>
                    <a:pt x="16322" y="47"/>
                  </a:lnTo>
                  <a:lnTo>
                    <a:pt x="15600" y="110"/>
                  </a:lnTo>
                  <a:lnTo>
                    <a:pt x="14894" y="173"/>
                  </a:lnTo>
                  <a:lnTo>
                    <a:pt x="14203" y="267"/>
                  </a:lnTo>
                  <a:lnTo>
                    <a:pt x="13544" y="377"/>
                  </a:lnTo>
                  <a:lnTo>
                    <a:pt x="12901" y="502"/>
                  </a:lnTo>
                  <a:lnTo>
                    <a:pt x="12273" y="643"/>
                  </a:lnTo>
                  <a:lnTo>
                    <a:pt x="11661" y="800"/>
                  </a:lnTo>
                  <a:lnTo>
                    <a:pt x="11080" y="973"/>
                  </a:lnTo>
                  <a:lnTo>
                    <a:pt x="10515" y="1161"/>
                  </a:lnTo>
                  <a:lnTo>
                    <a:pt x="9966" y="1365"/>
                  </a:lnTo>
                  <a:lnTo>
                    <a:pt x="9448" y="1585"/>
                  </a:lnTo>
                  <a:lnTo>
                    <a:pt x="8946" y="1821"/>
                  </a:lnTo>
                  <a:lnTo>
                    <a:pt x="8444" y="2072"/>
                  </a:lnTo>
                  <a:lnTo>
                    <a:pt x="7973" y="2338"/>
                  </a:lnTo>
                  <a:lnTo>
                    <a:pt x="7518" y="2637"/>
                  </a:lnTo>
                  <a:lnTo>
                    <a:pt x="7094" y="2935"/>
                  </a:lnTo>
                  <a:lnTo>
                    <a:pt x="6670" y="3249"/>
                  </a:lnTo>
                  <a:lnTo>
                    <a:pt x="6262" y="3578"/>
                  </a:lnTo>
                  <a:lnTo>
                    <a:pt x="5885" y="3923"/>
                  </a:lnTo>
                  <a:lnTo>
                    <a:pt x="5509" y="4284"/>
                  </a:lnTo>
                  <a:lnTo>
                    <a:pt x="5164" y="4645"/>
                  </a:lnTo>
                  <a:lnTo>
                    <a:pt x="4818" y="5038"/>
                  </a:lnTo>
                  <a:lnTo>
                    <a:pt x="4504" y="5446"/>
                  </a:lnTo>
                  <a:lnTo>
                    <a:pt x="4206" y="5854"/>
                  </a:lnTo>
                  <a:lnTo>
                    <a:pt x="3908" y="6293"/>
                  </a:lnTo>
                  <a:lnTo>
                    <a:pt x="3626" y="6733"/>
                  </a:lnTo>
                  <a:lnTo>
                    <a:pt x="3374" y="7188"/>
                  </a:lnTo>
                  <a:lnTo>
                    <a:pt x="3123" y="7659"/>
                  </a:lnTo>
                  <a:lnTo>
                    <a:pt x="3123" y="7659"/>
                  </a:lnTo>
                  <a:lnTo>
                    <a:pt x="2904" y="8098"/>
                  </a:lnTo>
                  <a:lnTo>
                    <a:pt x="2700" y="8569"/>
                  </a:lnTo>
                  <a:lnTo>
                    <a:pt x="2496" y="9040"/>
                  </a:lnTo>
                  <a:lnTo>
                    <a:pt x="2307" y="9526"/>
                  </a:lnTo>
                  <a:lnTo>
                    <a:pt x="2135" y="10028"/>
                  </a:lnTo>
                  <a:lnTo>
                    <a:pt x="1962" y="10546"/>
                  </a:lnTo>
                  <a:lnTo>
                    <a:pt x="1805" y="11064"/>
                  </a:lnTo>
                  <a:lnTo>
                    <a:pt x="1664" y="11598"/>
                  </a:lnTo>
                  <a:lnTo>
                    <a:pt x="1507" y="12147"/>
                  </a:lnTo>
                  <a:lnTo>
                    <a:pt x="1381" y="12712"/>
                  </a:lnTo>
                  <a:lnTo>
                    <a:pt x="1130" y="13842"/>
                  </a:lnTo>
                  <a:lnTo>
                    <a:pt x="926" y="14987"/>
                  </a:lnTo>
                  <a:lnTo>
                    <a:pt x="738" y="16164"/>
                  </a:lnTo>
                  <a:lnTo>
                    <a:pt x="581" y="17326"/>
                  </a:lnTo>
                  <a:lnTo>
                    <a:pt x="440" y="18503"/>
                  </a:lnTo>
                  <a:lnTo>
                    <a:pt x="314" y="19648"/>
                  </a:lnTo>
                  <a:lnTo>
                    <a:pt x="220" y="20778"/>
                  </a:lnTo>
                  <a:lnTo>
                    <a:pt x="142" y="21877"/>
                  </a:lnTo>
                  <a:lnTo>
                    <a:pt x="79" y="22944"/>
                  </a:lnTo>
                  <a:lnTo>
                    <a:pt x="32" y="23949"/>
                  </a:lnTo>
                  <a:lnTo>
                    <a:pt x="0" y="24906"/>
                  </a:lnTo>
                  <a:lnTo>
                    <a:pt x="0" y="24906"/>
                  </a:lnTo>
                  <a:lnTo>
                    <a:pt x="298" y="24827"/>
                  </a:lnTo>
                  <a:lnTo>
                    <a:pt x="581" y="24749"/>
                  </a:lnTo>
                  <a:lnTo>
                    <a:pt x="895" y="24623"/>
                  </a:lnTo>
                  <a:lnTo>
                    <a:pt x="1193" y="24498"/>
                  </a:lnTo>
                  <a:lnTo>
                    <a:pt x="1507" y="24357"/>
                  </a:lnTo>
                  <a:lnTo>
                    <a:pt x="1821" y="24200"/>
                  </a:lnTo>
                  <a:lnTo>
                    <a:pt x="2135" y="24027"/>
                  </a:lnTo>
                  <a:lnTo>
                    <a:pt x="2449" y="23839"/>
                  </a:lnTo>
                  <a:lnTo>
                    <a:pt x="3092" y="23415"/>
                  </a:lnTo>
                  <a:lnTo>
                    <a:pt x="3735" y="22960"/>
                  </a:lnTo>
                  <a:lnTo>
                    <a:pt x="4379" y="22473"/>
                  </a:lnTo>
                  <a:lnTo>
                    <a:pt x="5007" y="21971"/>
                  </a:lnTo>
                  <a:lnTo>
                    <a:pt x="5634" y="21438"/>
                  </a:lnTo>
                  <a:lnTo>
                    <a:pt x="6231" y="20888"/>
                  </a:lnTo>
                  <a:lnTo>
                    <a:pt x="6811" y="20339"/>
                  </a:lnTo>
                  <a:lnTo>
                    <a:pt x="7376" y="19805"/>
                  </a:lnTo>
                  <a:lnTo>
                    <a:pt x="7894" y="19288"/>
                  </a:lnTo>
                  <a:lnTo>
                    <a:pt x="8396" y="18785"/>
                  </a:lnTo>
                  <a:lnTo>
                    <a:pt x="9244" y="17875"/>
                  </a:lnTo>
                  <a:lnTo>
                    <a:pt x="9244" y="17875"/>
                  </a:lnTo>
                  <a:lnTo>
                    <a:pt x="9275" y="18205"/>
                  </a:lnTo>
                  <a:lnTo>
                    <a:pt x="9260" y="18566"/>
                  </a:lnTo>
                  <a:lnTo>
                    <a:pt x="9244" y="18942"/>
                  </a:lnTo>
                  <a:lnTo>
                    <a:pt x="9197" y="19335"/>
                  </a:lnTo>
                  <a:lnTo>
                    <a:pt x="9134" y="19743"/>
                  </a:lnTo>
                  <a:lnTo>
                    <a:pt x="9056" y="20151"/>
                  </a:lnTo>
                  <a:lnTo>
                    <a:pt x="8961" y="20574"/>
                  </a:lnTo>
                  <a:lnTo>
                    <a:pt x="8852" y="20998"/>
                  </a:lnTo>
                  <a:lnTo>
                    <a:pt x="8726" y="21422"/>
                  </a:lnTo>
                  <a:lnTo>
                    <a:pt x="8585" y="21830"/>
                  </a:lnTo>
                  <a:lnTo>
                    <a:pt x="8428" y="22238"/>
                  </a:lnTo>
                  <a:lnTo>
                    <a:pt x="8271" y="22630"/>
                  </a:lnTo>
                  <a:lnTo>
                    <a:pt x="8098" y="23007"/>
                  </a:lnTo>
                  <a:lnTo>
                    <a:pt x="7926" y="23368"/>
                  </a:lnTo>
                  <a:lnTo>
                    <a:pt x="7737" y="23697"/>
                  </a:lnTo>
                  <a:lnTo>
                    <a:pt x="7549" y="23996"/>
                  </a:lnTo>
                  <a:lnTo>
                    <a:pt x="7549" y="23996"/>
                  </a:lnTo>
                  <a:lnTo>
                    <a:pt x="7863" y="24058"/>
                  </a:lnTo>
                  <a:lnTo>
                    <a:pt x="8192" y="24105"/>
                  </a:lnTo>
                  <a:lnTo>
                    <a:pt x="8852" y="24184"/>
                  </a:lnTo>
                  <a:lnTo>
                    <a:pt x="9511" y="24215"/>
                  </a:lnTo>
                  <a:lnTo>
                    <a:pt x="10185" y="24231"/>
                  </a:lnTo>
                  <a:lnTo>
                    <a:pt x="10860" y="24200"/>
                  </a:lnTo>
                  <a:lnTo>
                    <a:pt x="11551" y="24137"/>
                  </a:lnTo>
                  <a:lnTo>
                    <a:pt x="12257" y="24058"/>
                  </a:lnTo>
                  <a:lnTo>
                    <a:pt x="12948" y="23949"/>
                  </a:lnTo>
                  <a:lnTo>
                    <a:pt x="13654" y="23807"/>
                  </a:lnTo>
                  <a:lnTo>
                    <a:pt x="14360" y="23650"/>
                  </a:lnTo>
                  <a:lnTo>
                    <a:pt x="15066" y="23462"/>
                  </a:lnTo>
                  <a:lnTo>
                    <a:pt x="15772" y="23258"/>
                  </a:lnTo>
                  <a:lnTo>
                    <a:pt x="16479" y="23023"/>
                  </a:lnTo>
                  <a:lnTo>
                    <a:pt x="17201" y="22772"/>
                  </a:lnTo>
                  <a:lnTo>
                    <a:pt x="17907" y="22505"/>
                  </a:lnTo>
                  <a:lnTo>
                    <a:pt x="18597" y="22222"/>
                  </a:lnTo>
                  <a:lnTo>
                    <a:pt x="19304" y="21924"/>
                  </a:lnTo>
                  <a:lnTo>
                    <a:pt x="19994" y="21626"/>
                  </a:lnTo>
                  <a:lnTo>
                    <a:pt x="20685" y="21296"/>
                  </a:lnTo>
                  <a:lnTo>
                    <a:pt x="21375" y="20951"/>
                  </a:lnTo>
                  <a:lnTo>
                    <a:pt x="22034" y="20606"/>
                  </a:lnTo>
                  <a:lnTo>
                    <a:pt x="22709" y="20261"/>
                  </a:lnTo>
                  <a:lnTo>
                    <a:pt x="23368" y="19884"/>
                  </a:lnTo>
                  <a:lnTo>
                    <a:pt x="24012" y="19523"/>
                  </a:lnTo>
                  <a:lnTo>
                    <a:pt x="24639" y="19146"/>
                  </a:lnTo>
                  <a:lnTo>
                    <a:pt x="25251" y="18770"/>
                  </a:lnTo>
                  <a:lnTo>
                    <a:pt x="26444" y="18016"/>
                  </a:lnTo>
                  <a:lnTo>
                    <a:pt x="27574" y="17247"/>
                  </a:lnTo>
                  <a:lnTo>
                    <a:pt x="28641" y="16510"/>
                  </a:lnTo>
                  <a:lnTo>
                    <a:pt x="28641" y="16510"/>
                  </a:lnTo>
                  <a:lnTo>
                    <a:pt x="28484" y="16965"/>
                  </a:lnTo>
                  <a:lnTo>
                    <a:pt x="28312" y="17373"/>
                  </a:lnTo>
                  <a:lnTo>
                    <a:pt x="28155" y="17765"/>
                  </a:lnTo>
                  <a:lnTo>
                    <a:pt x="27982" y="18142"/>
                  </a:lnTo>
                  <a:lnTo>
                    <a:pt x="27809" y="18487"/>
                  </a:lnTo>
                  <a:lnTo>
                    <a:pt x="27621" y="18832"/>
                  </a:lnTo>
                  <a:lnTo>
                    <a:pt x="27229" y="19492"/>
                  </a:lnTo>
                  <a:lnTo>
                    <a:pt x="26821" y="20166"/>
                  </a:lnTo>
                  <a:lnTo>
                    <a:pt x="26366" y="20888"/>
                  </a:lnTo>
                  <a:lnTo>
                    <a:pt x="25863" y="21689"/>
                  </a:lnTo>
                  <a:lnTo>
                    <a:pt x="25330" y="22615"/>
                  </a:lnTo>
                  <a:lnTo>
                    <a:pt x="25330" y="22615"/>
                  </a:lnTo>
                  <a:lnTo>
                    <a:pt x="25785" y="22630"/>
                  </a:lnTo>
                  <a:lnTo>
                    <a:pt x="26240" y="22646"/>
                  </a:lnTo>
                  <a:lnTo>
                    <a:pt x="26680" y="22646"/>
                  </a:lnTo>
                  <a:lnTo>
                    <a:pt x="27103" y="22615"/>
                  </a:lnTo>
                  <a:lnTo>
                    <a:pt x="27527" y="22583"/>
                  </a:lnTo>
                  <a:lnTo>
                    <a:pt x="27919" y="22520"/>
                  </a:lnTo>
                  <a:lnTo>
                    <a:pt x="28327" y="22458"/>
                  </a:lnTo>
                  <a:lnTo>
                    <a:pt x="28704" y="22379"/>
                  </a:lnTo>
                  <a:lnTo>
                    <a:pt x="29081" y="22285"/>
                  </a:lnTo>
                  <a:lnTo>
                    <a:pt x="29442" y="22175"/>
                  </a:lnTo>
                  <a:lnTo>
                    <a:pt x="29787" y="22065"/>
                  </a:lnTo>
                  <a:lnTo>
                    <a:pt x="30132" y="21924"/>
                  </a:lnTo>
                  <a:lnTo>
                    <a:pt x="30446" y="21783"/>
                  </a:lnTo>
                  <a:lnTo>
                    <a:pt x="30776" y="21626"/>
                  </a:lnTo>
                  <a:lnTo>
                    <a:pt x="31074" y="21469"/>
                  </a:lnTo>
                  <a:lnTo>
                    <a:pt x="31372" y="21281"/>
                  </a:lnTo>
                  <a:lnTo>
                    <a:pt x="31654" y="21092"/>
                  </a:lnTo>
                  <a:lnTo>
                    <a:pt x="31937" y="20904"/>
                  </a:lnTo>
                  <a:lnTo>
                    <a:pt x="32204" y="20684"/>
                  </a:lnTo>
                  <a:lnTo>
                    <a:pt x="32455" y="20465"/>
                  </a:lnTo>
                  <a:lnTo>
                    <a:pt x="32706" y="20245"/>
                  </a:lnTo>
                  <a:lnTo>
                    <a:pt x="32941" y="20009"/>
                  </a:lnTo>
                  <a:lnTo>
                    <a:pt x="33161" y="19758"/>
                  </a:lnTo>
                  <a:lnTo>
                    <a:pt x="33381" y="19507"/>
                  </a:lnTo>
                  <a:lnTo>
                    <a:pt x="33585" y="19256"/>
                  </a:lnTo>
                  <a:lnTo>
                    <a:pt x="33773" y="18989"/>
                  </a:lnTo>
                  <a:lnTo>
                    <a:pt x="33961" y="18707"/>
                  </a:lnTo>
                  <a:lnTo>
                    <a:pt x="34134" y="18424"/>
                  </a:lnTo>
                  <a:lnTo>
                    <a:pt x="34307" y="18142"/>
                  </a:lnTo>
                  <a:lnTo>
                    <a:pt x="34464" y="17859"/>
                  </a:lnTo>
                  <a:lnTo>
                    <a:pt x="34605" y="17561"/>
                  </a:lnTo>
                  <a:lnTo>
                    <a:pt x="34746" y="17247"/>
                  </a:lnTo>
                  <a:lnTo>
                    <a:pt x="34872" y="16949"/>
                  </a:lnTo>
                  <a:lnTo>
                    <a:pt x="34997" y="16635"/>
                  </a:lnTo>
                  <a:lnTo>
                    <a:pt x="35107" y="16321"/>
                  </a:lnTo>
                  <a:lnTo>
                    <a:pt x="35217" y="16008"/>
                  </a:lnTo>
                  <a:lnTo>
                    <a:pt x="35390" y="15348"/>
                  </a:lnTo>
                  <a:lnTo>
                    <a:pt x="35531" y="14705"/>
                  </a:lnTo>
                  <a:lnTo>
                    <a:pt x="35641" y="14030"/>
                  </a:lnTo>
                  <a:lnTo>
                    <a:pt x="35719" y="13371"/>
                  </a:lnTo>
                  <a:lnTo>
                    <a:pt x="35766" y="12696"/>
                  </a:lnTo>
                  <a:lnTo>
                    <a:pt x="35766" y="12037"/>
                  </a:lnTo>
                  <a:lnTo>
                    <a:pt x="35750" y="11378"/>
                  </a:lnTo>
                  <a:lnTo>
                    <a:pt x="35703" y="10719"/>
                  </a:lnTo>
                  <a:lnTo>
                    <a:pt x="35609" y="10091"/>
                  </a:lnTo>
                  <a:lnTo>
                    <a:pt x="35499" y="9463"/>
                  </a:lnTo>
                  <a:lnTo>
                    <a:pt x="35358" y="8851"/>
                  </a:lnTo>
                  <a:lnTo>
                    <a:pt x="35185" y="8255"/>
                  </a:lnTo>
                  <a:lnTo>
                    <a:pt x="34981" y="7690"/>
                  </a:lnTo>
                  <a:lnTo>
                    <a:pt x="34762" y="7156"/>
                  </a:lnTo>
                  <a:lnTo>
                    <a:pt x="34762" y="7156"/>
                  </a:lnTo>
                  <a:lnTo>
                    <a:pt x="34495" y="6607"/>
                  </a:lnTo>
                  <a:lnTo>
                    <a:pt x="34212" y="6089"/>
                  </a:lnTo>
                  <a:lnTo>
                    <a:pt x="33899" y="5603"/>
                  </a:lnTo>
                  <a:lnTo>
                    <a:pt x="33553" y="5132"/>
                  </a:lnTo>
                  <a:lnTo>
                    <a:pt x="33208" y="4692"/>
                  </a:lnTo>
                  <a:lnTo>
                    <a:pt x="32831" y="4284"/>
                  </a:lnTo>
                  <a:lnTo>
                    <a:pt x="32439" y="3892"/>
                  </a:lnTo>
                  <a:lnTo>
                    <a:pt x="32031" y="3531"/>
                  </a:lnTo>
                  <a:lnTo>
                    <a:pt x="31607" y="3186"/>
                  </a:lnTo>
                  <a:lnTo>
                    <a:pt x="31168" y="2856"/>
                  </a:lnTo>
                  <a:lnTo>
                    <a:pt x="30713" y="2558"/>
                  </a:lnTo>
                  <a:lnTo>
                    <a:pt x="30242" y="2276"/>
                  </a:lnTo>
                  <a:lnTo>
                    <a:pt x="29771" y="2025"/>
                  </a:lnTo>
                  <a:lnTo>
                    <a:pt x="29269" y="1773"/>
                  </a:lnTo>
                  <a:lnTo>
                    <a:pt x="28767" y="1554"/>
                  </a:lnTo>
                  <a:lnTo>
                    <a:pt x="28265" y="1350"/>
                  </a:lnTo>
                  <a:lnTo>
                    <a:pt x="27731" y="1161"/>
                  </a:lnTo>
                  <a:lnTo>
                    <a:pt x="27197" y="989"/>
                  </a:lnTo>
                  <a:lnTo>
                    <a:pt x="26664" y="848"/>
                  </a:lnTo>
                  <a:lnTo>
                    <a:pt x="26115" y="706"/>
                  </a:lnTo>
                  <a:lnTo>
                    <a:pt x="25565" y="581"/>
                  </a:lnTo>
                  <a:lnTo>
                    <a:pt x="25016" y="471"/>
                  </a:lnTo>
                  <a:lnTo>
                    <a:pt x="24467" y="377"/>
                  </a:lnTo>
                  <a:lnTo>
                    <a:pt x="23902" y="283"/>
                  </a:lnTo>
                  <a:lnTo>
                    <a:pt x="23337" y="220"/>
                  </a:lnTo>
                  <a:lnTo>
                    <a:pt x="22788" y="157"/>
                  </a:lnTo>
                  <a:lnTo>
                    <a:pt x="22223" y="110"/>
                  </a:lnTo>
                  <a:lnTo>
                    <a:pt x="21658" y="79"/>
                  </a:lnTo>
                  <a:lnTo>
                    <a:pt x="20543" y="31"/>
                  </a:lnTo>
                  <a:lnTo>
                    <a:pt x="19460" y="16"/>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2220;p41">
              <a:extLst>
                <a:ext uri="{FF2B5EF4-FFF2-40B4-BE49-F238E27FC236}">
                  <a16:creationId xmlns:a16="http://schemas.microsoft.com/office/drawing/2014/main" id="{51A90CDE-BB8C-4702-C38F-41ACB28BAE16}"/>
                </a:ext>
              </a:extLst>
            </p:cNvPr>
            <p:cNvSpPr/>
            <p:nvPr/>
          </p:nvSpPr>
          <p:spPr>
            <a:xfrm>
              <a:off x="4737801" y="1970841"/>
              <a:ext cx="198314" cy="609039"/>
            </a:xfrm>
            <a:custGeom>
              <a:rect l="l" t="t" r="r" b="b"/>
              <a:pathLst>
                <a:path w="8146" h="25017" extrusionOk="0">
                  <a:moveTo>
                    <a:pt x="519" y="1"/>
                  </a:moveTo>
                  <a:lnTo>
                    <a:pt x="1" y="16"/>
                  </a:lnTo>
                  <a:lnTo>
                    <a:pt x="2214" y="11582"/>
                  </a:lnTo>
                  <a:lnTo>
                    <a:pt x="2983" y="14941"/>
                  </a:lnTo>
                  <a:lnTo>
                    <a:pt x="3767" y="18362"/>
                  </a:lnTo>
                  <a:lnTo>
                    <a:pt x="4175" y="20057"/>
                  </a:lnTo>
                  <a:lnTo>
                    <a:pt x="4583" y="21752"/>
                  </a:lnTo>
                  <a:lnTo>
                    <a:pt x="5007" y="23400"/>
                  </a:lnTo>
                  <a:lnTo>
                    <a:pt x="5447" y="25016"/>
                  </a:lnTo>
                  <a:lnTo>
                    <a:pt x="5604" y="24734"/>
                  </a:lnTo>
                  <a:lnTo>
                    <a:pt x="5745" y="24420"/>
                  </a:lnTo>
                  <a:lnTo>
                    <a:pt x="6043" y="23745"/>
                  </a:lnTo>
                  <a:lnTo>
                    <a:pt x="6325" y="23007"/>
                  </a:lnTo>
                  <a:lnTo>
                    <a:pt x="6592" y="22207"/>
                  </a:lnTo>
                  <a:lnTo>
                    <a:pt x="6843" y="21360"/>
                  </a:lnTo>
                  <a:lnTo>
                    <a:pt x="7094" y="20449"/>
                  </a:lnTo>
                  <a:lnTo>
                    <a:pt x="7314" y="19508"/>
                  </a:lnTo>
                  <a:lnTo>
                    <a:pt x="7518" y="18535"/>
                  </a:lnTo>
                  <a:lnTo>
                    <a:pt x="7691" y="17515"/>
                  </a:lnTo>
                  <a:lnTo>
                    <a:pt x="7848" y="16479"/>
                  </a:lnTo>
                  <a:lnTo>
                    <a:pt x="7973" y="15427"/>
                  </a:lnTo>
                  <a:lnTo>
                    <a:pt x="8052" y="14360"/>
                  </a:lnTo>
                  <a:lnTo>
                    <a:pt x="8114" y="13277"/>
                  </a:lnTo>
                  <a:lnTo>
                    <a:pt x="8146" y="12210"/>
                  </a:lnTo>
                  <a:lnTo>
                    <a:pt x="8146" y="11677"/>
                  </a:lnTo>
                  <a:lnTo>
                    <a:pt x="8130" y="11143"/>
                  </a:lnTo>
                  <a:lnTo>
                    <a:pt x="8114" y="10609"/>
                  </a:lnTo>
                  <a:lnTo>
                    <a:pt x="8083" y="10092"/>
                  </a:lnTo>
                  <a:lnTo>
                    <a:pt x="8036" y="9574"/>
                  </a:lnTo>
                  <a:lnTo>
                    <a:pt x="7989" y="9056"/>
                  </a:lnTo>
                  <a:lnTo>
                    <a:pt x="7926" y="8554"/>
                  </a:lnTo>
                  <a:lnTo>
                    <a:pt x="7848" y="8051"/>
                  </a:lnTo>
                  <a:lnTo>
                    <a:pt x="7769" y="7549"/>
                  </a:lnTo>
                  <a:lnTo>
                    <a:pt x="7675" y="7078"/>
                  </a:lnTo>
                  <a:lnTo>
                    <a:pt x="7565" y="6592"/>
                  </a:lnTo>
                  <a:lnTo>
                    <a:pt x="7440" y="6137"/>
                  </a:lnTo>
                  <a:lnTo>
                    <a:pt x="7298" y="5682"/>
                  </a:lnTo>
                  <a:lnTo>
                    <a:pt x="7157" y="5242"/>
                  </a:lnTo>
                  <a:lnTo>
                    <a:pt x="6985" y="4803"/>
                  </a:lnTo>
                  <a:lnTo>
                    <a:pt x="6812" y="4395"/>
                  </a:lnTo>
                  <a:lnTo>
                    <a:pt x="6624" y="3987"/>
                  </a:lnTo>
                  <a:lnTo>
                    <a:pt x="6420" y="3594"/>
                  </a:lnTo>
                  <a:lnTo>
                    <a:pt x="6200" y="3218"/>
                  </a:lnTo>
                  <a:lnTo>
                    <a:pt x="5980" y="2873"/>
                  </a:lnTo>
                  <a:lnTo>
                    <a:pt x="5729" y="2527"/>
                  </a:lnTo>
                  <a:lnTo>
                    <a:pt x="5462" y="2213"/>
                  </a:lnTo>
                  <a:lnTo>
                    <a:pt x="5180" y="1900"/>
                  </a:lnTo>
                  <a:lnTo>
                    <a:pt x="4882" y="1617"/>
                  </a:lnTo>
                  <a:lnTo>
                    <a:pt x="4583" y="1366"/>
                  </a:lnTo>
                  <a:lnTo>
                    <a:pt x="4254" y="1115"/>
                  </a:lnTo>
                  <a:lnTo>
                    <a:pt x="3909" y="895"/>
                  </a:lnTo>
                  <a:lnTo>
                    <a:pt x="3548" y="691"/>
                  </a:lnTo>
                  <a:lnTo>
                    <a:pt x="3171" y="518"/>
                  </a:lnTo>
                  <a:lnTo>
                    <a:pt x="2763" y="377"/>
                  </a:lnTo>
                  <a:lnTo>
                    <a:pt x="2355" y="252"/>
                  </a:lnTo>
                  <a:lnTo>
                    <a:pt x="1915" y="142"/>
                  </a:lnTo>
                  <a:lnTo>
                    <a:pt x="1476" y="79"/>
                  </a:lnTo>
                  <a:lnTo>
                    <a:pt x="1005" y="32"/>
                  </a:lnTo>
                  <a:lnTo>
                    <a:pt x="519" y="1"/>
                  </a:lnTo>
                  <a:close/>
                </a:path>
              </a:pathLst>
            </a:custGeom>
            <a:solidFill>
              <a:srgbClr val="ED73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2221;p41">
              <a:extLst>
                <a:ext uri="{FF2B5EF4-FFF2-40B4-BE49-F238E27FC236}">
                  <a16:creationId xmlns:a16="http://schemas.microsoft.com/office/drawing/2014/main" id="{DCDEDD3F-320A-75B4-CFEF-C9B79051CC69}"/>
                </a:ext>
              </a:extLst>
            </p:cNvPr>
            <p:cNvSpPr/>
            <p:nvPr/>
          </p:nvSpPr>
          <p:spPr>
            <a:xfrm>
              <a:off x="4737801" y="1970841"/>
              <a:ext cx="198314" cy="609039"/>
            </a:xfrm>
            <a:custGeom>
              <a:rect l="l" t="t" r="r" b="b"/>
              <a:pathLst>
                <a:path w="8146" h="25017" fill="none" extrusionOk="0">
                  <a:moveTo>
                    <a:pt x="2214" y="11582"/>
                  </a:moveTo>
                  <a:lnTo>
                    <a:pt x="2214" y="11582"/>
                  </a:lnTo>
                  <a:lnTo>
                    <a:pt x="2983" y="14941"/>
                  </a:lnTo>
                  <a:lnTo>
                    <a:pt x="3767" y="18362"/>
                  </a:lnTo>
                  <a:lnTo>
                    <a:pt x="4175" y="20057"/>
                  </a:lnTo>
                  <a:lnTo>
                    <a:pt x="4583" y="21752"/>
                  </a:lnTo>
                  <a:lnTo>
                    <a:pt x="5007" y="23400"/>
                  </a:lnTo>
                  <a:lnTo>
                    <a:pt x="5447" y="25016"/>
                  </a:lnTo>
                  <a:lnTo>
                    <a:pt x="5447" y="25016"/>
                  </a:lnTo>
                  <a:lnTo>
                    <a:pt x="5604" y="24734"/>
                  </a:lnTo>
                  <a:lnTo>
                    <a:pt x="5745" y="24420"/>
                  </a:lnTo>
                  <a:lnTo>
                    <a:pt x="6043" y="23745"/>
                  </a:lnTo>
                  <a:lnTo>
                    <a:pt x="6325" y="23007"/>
                  </a:lnTo>
                  <a:lnTo>
                    <a:pt x="6592" y="22207"/>
                  </a:lnTo>
                  <a:lnTo>
                    <a:pt x="6843" y="21360"/>
                  </a:lnTo>
                  <a:lnTo>
                    <a:pt x="7094" y="20449"/>
                  </a:lnTo>
                  <a:lnTo>
                    <a:pt x="7314" y="19508"/>
                  </a:lnTo>
                  <a:lnTo>
                    <a:pt x="7518" y="18535"/>
                  </a:lnTo>
                  <a:lnTo>
                    <a:pt x="7691" y="17515"/>
                  </a:lnTo>
                  <a:lnTo>
                    <a:pt x="7848" y="16479"/>
                  </a:lnTo>
                  <a:lnTo>
                    <a:pt x="7973" y="15427"/>
                  </a:lnTo>
                  <a:lnTo>
                    <a:pt x="8052" y="14360"/>
                  </a:lnTo>
                  <a:lnTo>
                    <a:pt x="8114" y="13277"/>
                  </a:lnTo>
                  <a:lnTo>
                    <a:pt x="8146" y="12210"/>
                  </a:lnTo>
                  <a:lnTo>
                    <a:pt x="8146" y="11677"/>
                  </a:lnTo>
                  <a:lnTo>
                    <a:pt x="8130" y="11143"/>
                  </a:lnTo>
                  <a:lnTo>
                    <a:pt x="8114" y="10609"/>
                  </a:lnTo>
                  <a:lnTo>
                    <a:pt x="8083" y="10092"/>
                  </a:lnTo>
                  <a:lnTo>
                    <a:pt x="8036" y="9574"/>
                  </a:lnTo>
                  <a:lnTo>
                    <a:pt x="7989" y="9056"/>
                  </a:lnTo>
                  <a:lnTo>
                    <a:pt x="7926" y="8554"/>
                  </a:lnTo>
                  <a:lnTo>
                    <a:pt x="7848" y="8051"/>
                  </a:lnTo>
                  <a:lnTo>
                    <a:pt x="7769" y="7549"/>
                  </a:lnTo>
                  <a:lnTo>
                    <a:pt x="7675" y="7078"/>
                  </a:lnTo>
                  <a:lnTo>
                    <a:pt x="7565" y="6592"/>
                  </a:lnTo>
                  <a:lnTo>
                    <a:pt x="7440" y="6137"/>
                  </a:lnTo>
                  <a:lnTo>
                    <a:pt x="7298" y="5682"/>
                  </a:lnTo>
                  <a:lnTo>
                    <a:pt x="7157" y="5242"/>
                  </a:lnTo>
                  <a:lnTo>
                    <a:pt x="6985" y="4803"/>
                  </a:lnTo>
                  <a:lnTo>
                    <a:pt x="6812" y="4395"/>
                  </a:lnTo>
                  <a:lnTo>
                    <a:pt x="6624" y="3987"/>
                  </a:lnTo>
                  <a:lnTo>
                    <a:pt x="6420" y="3594"/>
                  </a:lnTo>
                  <a:lnTo>
                    <a:pt x="6200" y="3218"/>
                  </a:lnTo>
                  <a:lnTo>
                    <a:pt x="5980" y="2873"/>
                  </a:lnTo>
                  <a:lnTo>
                    <a:pt x="5729" y="2527"/>
                  </a:lnTo>
                  <a:lnTo>
                    <a:pt x="5462" y="2213"/>
                  </a:lnTo>
                  <a:lnTo>
                    <a:pt x="5180" y="1900"/>
                  </a:lnTo>
                  <a:lnTo>
                    <a:pt x="4882" y="1617"/>
                  </a:lnTo>
                  <a:lnTo>
                    <a:pt x="4583" y="1366"/>
                  </a:lnTo>
                  <a:lnTo>
                    <a:pt x="4254" y="1115"/>
                  </a:lnTo>
                  <a:lnTo>
                    <a:pt x="3909" y="895"/>
                  </a:lnTo>
                  <a:lnTo>
                    <a:pt x="3548" y="691"/>
                  </a:lnTo>
                  <a:lnTo>
                    <a:pt x="3171" y="518"/>
                  </a:lnTo>
                  <a:lnTo>
                    <a:pt x="2763" y="377"/>
                  </a:lnTo>
                  <a:lnTo>
                    <a:pt x="2355" y="252"/>
                  </a:lnTo>
                  <a:lnTo>
                    <a:pt x="1915" y="142"/>
                  </a:lnTo>
                  <a:lnTo>
                    <a:pt x="1476" y="79"/>
                  </a:lnTo>
                  <a:lnTo>
                    <a:pt x="1005" y="32"/>
                  </a:lnTo>
                  <a:lnTo>
                    <a:pt x="519" y="1"/>
                  </a:lnTo>
                  <a:lnTo>
                    <a:pt x="1" y="16"/>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2222;p41">
              <a:extLst>
                <a:ext uri="{FF2B5EF4-FFF2-40B4-BE49-F238E27FC236}">
                  <a16:creationId xmlns:a16="http://schemas.microsoft.com/office/drawing/2014/main" id="{5DEFD2A0-64C2-31C8-253D-9A1E981A4D49}"/>
                </a:ext>
              </a:extLst>
            </p:cNvPr>
            <p:cNvSpPr/>
            <p:nvPr/>
          </p:nvSpPr>
          <p:spPr>
            <a:xfrm>
              <a:off x="4614395" y="1836746"/>
              <a:ext cx="325931" cy="572716"/>
            </a:xfrm>
            <a:custGeom>
              <a:rect l="l" t="t" r="r" b="b"/>
              <a:pathLst>
                <a:path w="13388" h="23525" extrusionOk="0">
                  <a:moveTo>
                    <a:pt x="1" y="0"/>
                  </a:moveTo>
                  <a:lnTo>
                    <a:pt x="409" y="236"/>
                  </a:lnTo>
                  <a:lnTo>
                    <a:pt x="817" y="440"/>
                  </a:lnTo>
                  <a:lnTo>
                    <a:pt x="1602" y="879"/>
                  </a:lnTo>
                  <a:lnTo>
                    <a:pt x="2371" y="1350"/>
                  </a:lnTo>
                  <a:lnTo>
                    <a:pt x="3092" y="1852"/>
                  </a:lnTo>
                  <a:lnTo>
                    <a:pt x="3438" y="2119"/>
                  </a:lnTo>
                  <a:lnTo>
                    <a:pt x="3767" y="2386"/>
                  </a:lnTo>
                  <a:lnTo>
                    <a:pt x="4097" y="2652"/>
                  </a:lnTo>
                  <a:lnTo>
                    <a:pt x="4426" y="2935"/>
                  </a:lnTo>
                  <a:lnTo>
                    <a:pt x="4725" y="3233"/>
                  </a:lnTo>
                  <a:lnTo>
                    <a:pt x="5038" y="3515"/>
                  </a:lnTo>
                  <a:lnTo>
                    <a:pt x="5321" y="3829"/>
                  </a:lnTo>
                  <a:lnTo>
                    <a:pt x="5603" y="4128"/>
                  </a:lnTo>
                  <a:lnTo>
                    <a:pt x="5886" y="4457"/>
                  </a:lnTo>
                  <a:lnTo>
                    <a:pt x="6153" y="4771"/>
                  </a:lnTo>
                  <a:lnTo>
                    <a:pt x="6404" y="5101"/>
                  </a:lnTo>
                  <a:lnTo>
                    <a:pt x="6655" y="5430"/>
                  </a:lnTo>
                  <a:lnTo>
                    <a:pt x="6906" y="5775"/>
                  </a:lnTo>
                  <a:lnTo>
                    <a:pt x="7126" y="6121"/>
                  </a:lnTo>
                  <a:lnTo>
                    <a:pt x="7581" y="6827"/>
                  </a:lnTo>
                  <a:lnTo>
                    <a:pt x="7989" y="7549"/>
                  </a:lnTo>
                  <a:lnTo>
                    <a:pt x="8381" y="8302"/>
                  </a:lnTo>
                  <a:lnTo>
                    <a:pt x="8742" y="9055"/>
                  </a:lnTo>
                  <a:lnTo>
                    <a:pt x="9087" y="9840"/>
                  </a:lnTo>
                  <a:lnTo>
                    <a:pt x="9401" y="10625"/>
                  </a:lnTo>
                  <a:lnTo>
                    <a:pt x="9699" y="11441"/>
                  </a:lnTo>
                  <a:lnTo>
                    <a:pt x="9982" y="12241"/>
                  </a:lnTo>
                  <a:lnTo>
                    <a:pt x="10233" y="13073"/>
                  </a:lnTo>
                  <a:lnTo>
                    <a:pt x="10484" y="13905"/>
                  </a:lnTo>
                  <a:lnTo>
                    <a:pt x="10720" y="14752"/>
                  </a:lnTo>
                  <a:lnTo>
                    <a:pt x="10939" y="15600"/>
                  </a:lnTo>
                  <a:lnTo>
                    <a:pt x="11159" y="16463"/>
                  </a:lnTo>
                  <a:lnTo>
                    <a:pt x="11567" y="18189"/>
                  </a:lnTo>
                  <a:lnTo>
                    <a:pt x="11944" y="19947"/>
                  </a:lnTo>
                  <a:lnTo>
                    <a:pt x="12336" y="21720"/>
                  </a:lnTo>
                  <a:lnTo>
                    <a:pt x="12540" y="22615"/>
                  </a:lnTo>
                  <a:lnTo>
                    <a:pt x="12634" y="23070"/>
                  </a:lnTo>
                  <a:lnTo>
                    <a:pt x="12760" y="23525"/>
                  </a:lnTo>
                  <a:lnTo>
                    <a:pt x="12854" y="23070"/>
                  </a:lnTo>
                  <a:lnTo>
                    <a:pt x="12964" y="22615"/>
                  </a:lnTo>
                  <a:lnTo>
                    <a:pt x="13121" y="21689"/>
                  </a:lnTo>
                  <a:lnTo>
                    <a:pt x="13183" y="21234"/>
                  </a:lnTo>
                  <a:lnTo>
                    <a:pt x="13231" y="20778"/>
                  </a:lnTo>
                  <a:lnTo>
                    <a:pt x="13278" y="20308"/>
                  </a:lnTo>
                  <a:lnTo>
                    <a:pt x="13325" y="19853"/>
                  </a:lnTo>
                  <a:lnTo>
                    <a:pt x="13372" y="18927"/>
                  </a:lnTo>
                  <a:lnTo>
                    <a:pt x="13388" y="17985"/>
                  </a:lnTo>
                  <a:lnTo>
                    <a:pt x="13388" y="17059"/>
                  </a:lnTo>
                  <a:lnTo>
                    <a:pt x="13340" y="16133"/>
                  </a:lnTo>
                  <a:lnTo>
                    <a:pt x="13262" y="15192"/>
                  </a:lnTo>
                  <a:lnTo>
                    <a:pt x="13136" y="14266"/>
                  </a:lnTo>
                  <a:lnTo>
                    <a:pt x="12995" y="13324"/>
                  </a:lnTo>
                  <a:lnTo>
                    <a:pt x="12807" y="12398"/>
                  </a:lnTo>
                  <a:lnTo>
                    <a:pt x="12697" y="11943"/>
                  </a:lnTo>
                  <a:lnTo>
                    <a:pt x="12587" y="11472"/>
                  </a:lnTo>
                  <a:lnTo>
                    <a:pt x="12462" y="11017"/>
                  </a:lnTo>
                  <a:lnTo>
                    <a:pt x="12320" y="10562"/>
                  </a:lnTo>
                  <a:lnTo>
                    <a:pt x="12179" y="10107"/>
                  </a:lnTo>
                  <a:lnTo>
                    <a:pt x="12022" y="9652"/>
                  </a:lnTo>
                  <a:lnTo>
                    <a:pt x="11850" y="9212"/>
                  </a:lnTo>
                  <a:lnTo>
                    <a:pt x="11661" y="8757"/>
                  </a:lnTo>
                  <a:lnTo>
                    <a:pt x="11473" y="8318"/>
                  </a:lnTo>
                  <a:lnTo>
                    <a:pt x="11269" y="7878"/>
                  </a:lnTo>
                  <a:lnTo>
                    <a:pt x="11049" y="7439"/>
                  </a:lnTo>
                  <a:lnTo>
                    <a:pt x="10829" y="7015"/>
                  </a:lnTo>
                  <a:lnTo>
                    <a:pt x="10594" y="6591"/>
                  </a:lnTo>
                  <a:lnTo>
                    <a:pt x="10327" y="6183"/>
                  </a:lnTo>
                  <a:lnTo>
                    <a:pt x="10060" y="5775"/>
                  </a:lnTo>
                  <a:lnTo>
                    <a:pt x="9794" y="5367"/>
                  </a:lnTo>
                  <a:lnTo>
                    <a:pt x="9495" y="4975"/>
                  </a:lnTo>
                  <a:lnTo>
                    <a:pt x="9197" y="4583"/>
                  </a:lnTo>
                  <a:lnTo>
                    <a:pt x="8883" y="4222"/>
                  </a:lnTo>
                  <a:lnTo>
                    <a:pt x="8538" y="3845"/>
                  </a:lnTo>
                  <a:lnTo>
                    <a:pt x="8209" y="3500"/>
                  </a:lnTo>
                  <a:lnTo>
                    <a:pt x="7848" y="3155"/>
                  </a:lnTo>
                  <a:lnTo>
                    <a:pt x="7487" y="2841"/>
                  </a:lnTo>
                  <a:lnTo>
                    <a:pt x="7094" y="2527"/>
                  </a:lnTo>
                  <a:lnTo>
                    <a:pt x="6702" y="2229"/>
                  </a:lnTo>
                  <a:lnTo>
                    <a:pt x="6310" y="1946"/>
                  </a:lnTo>
                  <a:lnTo>
                    <a:pt x="5902" y="1679"/>
                  </a:lnTo>
                  <a:lnTo>
                    <a:pt x="5478" y="1444"/>
                  </a:lnTo>
                  <a:lnTo>
                    <a:pt x="5038" y="1209"/>
                  </a:lnTo>
                  <a:lnTo>
                    <a:pt x="4615" y="1005"/>
                  </a:lnTo>
                  <a:lnTo>
                    <a:pt x="4160" y="800"/>
                  </a:lnTo>
                  <a:lnTo>
                    <a:pt x="3720" y="644"/>
                  </a:lnTo>
                  <a:lnTo>
                    <a:pt x="3249" y="487"/>
                  </a:lnTo>
                  <a:lnTo>
                    <a:pt x="2794" y="361"/>
                  </a:lnTo>
                  <a:lnTo>
                    <a:pt x="2339" y="251"/>
                  </a:lnTo>
                  <a:lnTo>
                    <a:pt x="1868" y="157"/>
                  </a:lnTo>
                  <a:lnTo>
                    <a:pt x="942" y="31"/>
                  </a:lnTo>
                  <a:lnTo>
                    <a:pt x="472" y="16"/>
                  </a:lnTo>
                  <a:lnTo>
                    <a:pt x="1" y="0"/>
                  </a:lnTo>
                  <a:close/>
                </a:path>
              </a:pathLst>
            </a:cu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2223;p41">
              <a:extLst>
                <a:ext uri="{FF2B5EF4-FFF2-40B4-BE49-F238E27FC236}">
                  <a16:creationId xmlns:a16="http://schemas.microsoft.com/office/drawing/2014/main" id="{40F21BA9-8C4D-0588-B770-89C4134FA056}"/>
                </a:ext>
              </a:extLst>
            </p:cNvPr>
            <p:cNvSpPr/>
            <p:nvPr/>
          </p:nvSpPr>
          <p:spPr>
            <a:xfrm>
              <a:off x="4060421" y="2030073"/>
              <a:ext cx="677034" cy="279675"/>
            </a:xfrm>
            <a:custGeom>
              <a:rect l="l" t="t" r="r" b="b"/>
              <a:pathLst>
                <a:path w="27810" h="11488" extrusionOk="0">
                  <a:moveTo>
                    <a:pt x="24153" y="0"/>
                  </a:moveTo>
                  <a:lnTo>
                    <a:pt x="24043" y="47"/>
                  </a:lnTo>
                  <a:lnTo>
                    <a:pt x="23933" y="94"/>
                  </a:lnTo>
                  <a:lnTo>
                    <a:pt x="23854" y="173"/>
                  </a:lnTo>
                  <a:lnTo>
                    <a:pt x="23823" y="204"/>
                  </a:lnTo>
                  <a:lnTo>
                    <a:pt x="23070" y="1036"/>
                  </a:lnTo>
                  <a:lnTo>
                    <a:pt x="22301" y="1852"/>
                  </a:lnTo>
                  <a:lnTo>
                    <a:pt x="21500" y="2637"/>
                  </a:lnTo>
                  <a:lnTo>
                    <a:pt x="20700" y="3421"/>
                  </a:lnTo>
                  <a:lnTo>
                    <a:pt x="19884" y="4190"/>
                  </a:lnTo>
                  <a:lnTo>
                    <a:pt x="19052" y="4928"/>
                  </a:lnTo>
                  <a:lnTo>
                    <a:pt x="18205" y="5650"/>
                  </a:lnTo>
                  <a:lnTo>
                    <a:pt x="17342" y="6340"/>
                  </a:lnTo>
                  <a:lnTo>
                    <a:pt x="16902" y="6670"/>
                  </a:lnTo>
                  <a:lnTo>
                    <a:pt x="16447" y="6999"/>
                  </a:lnTo>
                  <a:lnTo>
                    <a:pt x="16008" y="7313"/>
                  </a:lnTo>
                  <a:lnTo>
                    <a:pt x="15552" y="7611"/>
                  </a:lnTo>
                  <a:lnTo>
                    <a:pt x="15082" y="7910"/>
                  </a:lnTo>
                  <a:lnTo>
                    <a:pt x="14611" y="8192"/>
                  </a:lnTo>
                  <a:lnTo>
                    <a:pt x="14140" y="8443"/>
                  </a:lnTo>
                  <a:lnTo>
                    <a:pt x="13669" y="8694"/>
                  </a:lnTo>
                  <a:lnTo>
                    <a:pt x="13434" y="8820"/>
                  </a:lnTo>
                  <a:lnTo>
                    <a:pt x="13183" y="8930"/>
                  </a:lnTo>
                  <a:lnTo>
                    <a:pt x="12947" y="9040"/>
                  </a:lnTo>
                  <a:lnTo>
                    <a:pt x="12696" y="9134"/>
                  </a:lnTo>
                  <a:lnTo>
                    <a:pt x="12445" y="9244"/>
                  </a:lnTo>
                  <a:lnTo>
                    <a:pt x="12210" y="9322"/>
                  </a:lnTo>
                  <a:lnTo>
                    <a:pt x="11959" y="9416"/>
                  </a:lnTo>
                  <a:lnTo>
                    <a:pt x="11707" y="9495"/>
                  </a:lnTo>
                  <a:lnTo>
                    <a:pt x="11237" y="9620"/>
                  </a:lnTo>
                  <a:lnTo>
                    <a:pt x="10782" y="9714"/>
                  </a:lnTo>
                  <a:lnTo>
                    <a:pt x="11064" y="8600"/>
                  </a:lnTo>
                  <a:lnTo>
                    <a:pt x="11362" y="7470"/>
                  </a:lnTo>
                  <a:lnTo>
                    <a:pt x="11503" y="6890"/>
                  </a:lnTo>
                  <a:lnTo>
                    <a:pt x="11645" y="6309"/>
                  </a:lnTo>
                  <a:lnTo>
                    <a:pt x="11770" y="5713"/>
                  </a:lnTo>
                  <a:lnTo>
                    <a:pt x="11880" y="5116"/>
                  </a:lnTo>
                  <a:lnTo>
                    <a:pt x="11959" y="4488"/>
                  </a:lnTo>
                  <a:lnTo>
                    <a:pt x="12006" y="3876"/>
                  </a:lnTo>
                  <a:lnTo>
                    <a:pt x="12021" y="3563"/>
                  </a:lnTo>
                  <a:lnTo>
                    <a:pt x="12021" y="3233"/>
                  </a:lnTo>
                  <a:lnTo>
                    <a:pt x="12006" y="2919"/>
                  </a:lnTo>
                  <a:lnTo>
                    <a:pt x="11990" y="2590"/>
                  </a:lnTo>
                  <a:lnTo>
                    <a:pt x="11959" y="2276"/>
                  </a:lnTo>
                  <a:lnTo>
                    <a:pt x="11912" y="1962"/>
                  </a:lnTo>
                  <a:lnTo>
                    <a:pt x="11849" y="1632"/>
                  </a:lnTo>
                  <a:lnTo>
                    <a:pt x="11770" y="1318"/>
                  </a:lnTo>
                  <a:lnTo>
                    <a:pt x="11770" y="1303"/>
                  </a:lnTo>
                  <a:lnTo>
                    <a:pt x="11723" y="1193"/>
                  </a:lnTo>
                  <a:lnTo>
                    <a:pt x="11676" y="1099"/>
                  </a:lnTo>
                  <a:lnTo>
                    <a:pt x="11613" y="1004"/>
                  </a:lnTo>
                  <a:lnTo>
                    <a:pt x="11519" y="910"/>
                  </a:lnTo>
                  <a:lnTo>
                    <a:pt x="11409" y="832"/>
                  </a:lnTo>
                  <a:lnTo>
                    <a:pt x="11284" y="769"/>
                  </a:lnTo>
                  <a:lnTo>
                    <a:pt x="11158" y="738"/>
                  </a:lnTo>
                  <a:lnTo>
                    <a:pt x="11017" y="722"/>
                  </a:lnTo>
                  <a:lnTo>
                    <a:pt x="10860" y="753"/>
                  </a:lnTo>
                  <a:lnTo>
                    <a:pt x="10703" y="800"/>
                  </a:lnTo>
                  <a:lnTo>
                    <a:pt x="10562" y="879"/>
                  </a:lnTo>
                  <a:lnTo>
                    <a:pt x="10499" y="926"/>
                  </a:lnTo>
                  <a:lnTo>
                    <a:pt x="10436" y="989"/>
                  </a:lnTo>
                  <a:lnTo>
                    <a:pt x="9322" y="2276"/>
                  </a:lnTo>
                  <a:lnTo>
                    <a:pt x="8757" y="2903"/>
                  </a:lnTo>
                  <a:lnTo>
                    <a:pt x="8192" y="3531"/>
                  </a:lnTo>
                  <a:lnTo>
                    <a:pt x="7611" y="4143"/>
                  </a:lnTo>
                  <a:lnTo>
                    <a:pt x="7015" y="4740"/>
                  </a:lnTo>
                  <a:lnTo>
                    <a:pt x="6419" y="5320"/>
                  </a:lnTo>
                  <a:lnTo>
                    <a:pt x="5807" y="5901"/>
                  </a:lnTo>
                  <a:lnTo>
                    <a:pt x="5179" y="6450"/>
                  </a:lnTo>
                  <a:lnTo>
                    <a:pt x="4535" y="6968"/>
                  </a:lnTo>
                  <a:lnTo>
                    <a:pt x="3861" y="7486"/>
                  </a:lnTo>
                  <a:lnTo>
                    <a:pt x="3186" y="7957"/>
                  </a:lnTo>
                  <a:lnTo>
                    <a:pt x="2480" y="8412"/>
                  </a:lnTo>
                  <a:lnTo>
                    <a:pt x="1758" y="8820"/>
                  </a:lnTo>
                  <a:lnTo>
                    <a:pt x="1020" y="9197"/>
                  </a:lnTo>
                  <a:lnTo>
                    <a:pt x="769" y="9306"/>
                  </a:lnTo>
                  <a:lnTo>
                    <a:pt x="769" y="8726"/>
                  </a:lnTo>
                  <a:lnTo>
                    <a:pt x="800" y="8145"/>
                  </a:lnTo>
                  <a:lnTo>
                    <a:pt x="863" y="7266"/>
                  </a:lnTo>
                  <a:lnTo>
                    <a:pt x="942" y="6372"/>
                  </a:lnTo>
                  <a:lnTo>
                    <a:pt x="1130" y="4598"/>
                  </a:lnTo>
                  <a:lnTo>
                    <a:pt x="1224" y="3704"/>
                  </a:lnTo>
                  <a:lnTo>
                    <a:pt x="1318" y="2809"/>
                  </a:lnTo>
                  <a:lnTo>
                    <a:pt x="895" y="4551"/>
                  </a:lnTo>
                  <a:lnTo>
                    <a:pt x="691" y="5430"/>
                  </a:lnTo>
                  <a:lnTo>
                    <a:pt x="502" y="6309"/>
                  </a:lnTo>
                  <a:lnTo>
                    <a:pt x="330" y="7188"/>
                  </a:lnTo>
                  <a:lnTo>
                    <a:pt x="173" y="8082"/>
                  </a:lnTo>
                  <a:lnTo>
                    <a:pt x="110" y="8537"/>
                  </a:lnTo>
                  <a:lnTo>
                    <a:pt x="63" y="8977"/>
                  </a:lnTo>
                  <a:lnTo>
                    <a:pt x="16" y="9448"/>
                  </a:lnTo>
                  <a:lnTo>
                    <a:pt x="0" y="9903"/>
                  </a:lnTo>
                  <a:lnTo>
                    <a:pt x="0" y="9966"/>
                  </a:lnTo>
                  <a:lnTo>
                    <a:pt x="16" y="10044"/>
                  </a:lnTo>
                  <a:lnTo>
                    <a:pt x="31" y="10091"/>
                  </a:lnTo>
                  <a:lnTo>
                    <a:pt x="63" y="10138"/>
                  </a:lnTo>
                  <a:lnTo>
                    <a:pt x="157" y="10232"/>
                  </a:lnTo>
                  <a:lnTo>
                    <a:pt x="251" y="10279"/>
                  </a:lnTo>
                  <a:lnTo>
                    <a:pt x="377" y="10295"/>
                  </a:lnTo>
                  <a:lnTo>
                    <a:pt x="439" y="10295"/>
                  </a:lnTo>
                  <a:lnTo>
                    <a:pt x="502" y="10279"/>
                  </a:lnTo>
                  <a:lnTo>
                    <a:pt x="518" y="10279"/>
                  </a:lnTo>
                  <a:lnTo>
                    <a:pt x="1350" y="9997"/>
                  </a:lnTo>
                  <a:lnTo>
                    <a:pt x="2166" y="9652"/>
                  </a:lnTo>
                  <a:lnTo>
                    <a:pt x="2966" y="9275"/>
                  </a:lnTo>
                  <a:lnTo>
                    <a:pt x="3735" y="8851"/>
                  </a:lnTo>
                  <a:lnTo>
                    <a:pt x="4488" y="8396"/>
                  </a:lnTo>
                  <a:lnTo>
                    <a:pt x="5226" y="7910"/>
                  </a:lnTo>
                  <a:lnTo>
                    <a:pt x="5932" y="7392"/>
                  </a:lnTo>
                  <a:lnTo>
                    <a:pt x="6623" y="6858"/>
                  </a:lnTo>
                  <a:lnTo>
                    <a:pt x="7298" y="6293"/>
                  </a:lnTo>
                  <a:lnTo>
                    <a:pt x="7941" y="5713"/>
                  </a:lnTo>
                  <a:lnTo>
                    <a:pt x="8584" y="5132"/>
                  </a:lnTo>
                  <a:lnTo>
                    <a:pt x="9212" y="4520"/>
                  </a:lnTo>
                  <a:lnTo>
                    <a:pt x="9824" y="3908"/>
                  </a:lnTo>
                  <a:lnTo>
                    <a:pt x="10421" y="3280"/>
                  </a:lnTo>
                  <a:lnTo>
                    <a:pt x="10405" y="3767"/>
                  </a:lnTo>
                  <a:lnTo>
                    <a:pt x="10358" y="4316"/>
                  </a:lnTo>
                  <a:lnTo>
                    <a:pt x="10264" y="4849"/>
                  </a:lnTo>
                  <a:lnTo>
                    <a:pt x="10170" y="5399"/>
                  </a:lnTo>
                  <a:lnTo>
                    <a:pt x="10044" y="5932"/>
                  </a:lnTo>
                  <a:lnTo>
                    <a:pt x="9903" y="6482"/>
                  </a:lnTo>
                  <a:lnTo>
                    <a:pt x="9761" y="7047"/>
                  </a:lnTo>
                  <a:lnTo>
                    <a:pt x="9448" y="8161"/>
                  </a:lnTo>
                  <a:lnTo>
                    <a:pt x="9149" y="9306"/>
                  </a:lnTo>
                  <a:lnTo>
                    <a:pt x="9008" y="9887"/>
                  </a:lnTo>
                  <a:lnTo>
                    <a:pt x="8883" y="10483"/>
                  </a:lnTo>
                  <a:lnTo>
                    <a:pt x="8883" y="10499"/>
                  </a:lnTo>
                  <a:lnTo>
                    <a:pt x="8867" y="10656"/>
                  </a:lnTo>
                  <a:lnTo>
                    <a:pt x="8898" y="10829"/>
                  </a:lnTo>
                  <a:lnTo>
                    <a:pt x="8945" y="10986"/>
                  </a:lnTo>
                  <a:lnTo>
                    <a:pt x="9024" y="11127"/>
                  </a:lnTo>
                  <a:lnTo>
                    <a:pt x="9118" y="11237"/>
                  </a:lnTo>
                  <a:lnTo>
                    <a:pt x="9244" y="11347"/>
                  </a:lnTo>
                  <a:lnTo>
                    <a:pt x="9385" y="11425"/>
                  </a:lnTo>
                  <a:lnTo>
                    <a:pt x="9542" y="11472"/>
                  </a:lnTo>
                  <a:lnTo>
                    <a:pt x="9714" y="11488"/>
                  </a:lnTo>
                  <a:lnTo>
                    <a:pt x="10028" y="11472"/>
                  </a:lnTo>
                  <a:lnTo>
                    <a:pt x="10358" y="11456"/>
                  </a:lnTo>
                  <a:lnTo>
                    <a:pt x="10672" y="11425"/>
                  </a:lnTo>
                  <a:lnTo>
                    <a:pt x="10970" y="11378"/>
                  </a:lnTo>
                  <a:lnTo>
                    <a:pt x="11284" y="11315"/>
                  </a:lnTo>
                  <a:lnTo>
                    <a:pt x="11582" y="11252"/>
                  </a:lnTo>
                  <a:lnTo>
                    <a:pt x="12178" y="11080"/>
                  </a:lnTo>
                  <a:lnTo>
                    <a:pt x="12759" y="10891"/>
                  </a:lnTo>
                  <a:lnTo>
                    <a:pt x="13324" y="10672"/>
                  </a:lnTo>
                  <a:lnTo>
                    <a:pt x="13873" y="10436"/>
                  </a:lnTo>
                  <a:lnTo>
                    <a:pt x="14407" y="10170"/>
                  </a:lnTo>
                  <a:lnTo>
                    <a:pt x="14940" y="9887"/>
                  </a:lnTo>
                  <a:lnTo>
                    <a:pt x="15443" y="9589"/>
                  </a:lnTo>
                  <a:lnTo>
                    <a:pt x="15945" y="9275"/>
                  </a:lnTo>
                  <a:lnTo>
                    <a:pt x="16431" y="8945"/>
                  </a:lnTo>
                  <a:lnTo>
                    <a:pt x="16918" y="8616"/>
                  </a:lnTo>
                  <a:lnTo>
                    <a:pt x="17389" y="8271"/>
                  </a:lnTo>
                  <a:lnTo>
                    <a:pt x="17844" y="7910"/>
                  </a:lnTo>
                  <a:lnTo>
                    <a:pt x="18299" y="7549"/>
                  </a:lnTo>
                  <a:lnTo>
                    <a:pt x="18754" y="7172"/>
                  </a:lnTo>
                  <a:lnTo>
                    <a:pt x="19193" y="6795"/>
                  </a:lnTo>
                  <a:lnTo>
                    <a:pt x="20041" y="6026"/>
                  </a:lnTo>
                  <a:lnTo>
                    <a:pt x="20873" y="5226"/>
                  </a:lnTo>
                  <a:lnTo>
                    <a:pt x="21689" y="4394"/>
                  </a:lnTo>
                  <a:lnTo>
                    <a:pt x="22473" y="3563"/>
                  </a:lnTo>
                  <a:lnTo>
                    <a:pt x="23227" y="2699"/>
                  </a:lnTo>
                  <a:lnTo>
                    <a:pt x="23823" y="1993"/>
                  </a:lnTo>
                  <a:lnTo>
                    <a:pt x="23823" y="2323"/>
                  </a:lnTo>
                  <a:lnTo>
                    <a:pt x="23792" y="2652"/>
                  </a:lnTo>
                  <a:lnTo>
                    <a:pt x="23745" y="2982"/>
                  </a:lnTo>
                  <a:lnTo>
                    <a:pt x="23697" y="3327"/>
                  </a:lnTo>
                  <a:lnTo>
                    <a:pt x="23619" y="3657"/>
                  </a:lnTo>
                  <a:lnTo>
                    <a:pt x="23556" y="4002"/>
                  </a:lnTo>
                  <a:lnTo>
                    <a:pt x="23384" y="4677"/>
                  </a:lnTo>
                  <a:lnTo>
                    <a:pt x="23195" y="5367"/>
                  </a:lnTo>
                  <a:lnTo>
                    <a:pt x="22991" y="6058"/>
                  </a:lnTo>
                  <a:lnTo>
                    <a:pt x="22991" y="6089"/>
                  </a:lnTo>
                  <a:lnTo>
                    <a:pt x="22976" y="6168"/>
                  </a:lnTo>
                  <a:lnTo>
                    <a:pt x="22991" y="6262"/>
                  </a:lnTo>
                  <a:lnTo>
                    <a:pt x="23007" y="6309"/>
                  </a:lnTo>
                  <a:lnTo>
                    <a:pt x="23023" y="6356"/>
                  </a:lnTo>
                  <a:lnTo>
                    <a:pt x="23070" y="6403"/>
                  </a:lnTo>
                  <a:lnTo>
                    <a:pt x="23101" y="6450"/>
                  </a:lnTo>
                  <a:lnTo>
                    <a:pt x="23195" y="6497"/>
                  </a:lnTo>
                  <a:lnTo>
                    <a:pt x="23258" y="6513"/>
                  </a:lnTo>
                  <a:lnTo>
                    <a:pt x="23384" y="6513"/>
                  </a:lnTo>
                  <a:lnTo>
                    <a:pt x="23776" y="6403"/>
                  </a:lnTo>
                  <a:lnTo>
                    <a:pt x="24153" y="6278"/>
                  </a:lnTo>
                  <a:lnTo>
                    <a:pt x="24529" y="6121"/>
                  </a:lnTo>
                  <a:lnTo>
                    <a:pt x="24874" y="5932"/>
                  </a:lnTo>
                  <a:lnTo>
                    <a:pt x="25220" y="5728"/>
                  </a:lnTo>
                  <a:lnTo>
                    <a:pt x="25534" y="5509"/>
                  </a:lnTo>
                  <a:lnTo>
                    <a:pt x="25847" y="5257"/>
                  </a:lnTo>
                  <a:lnTo>
                    <a:pt x="26130" y="4991"/>
                  </a:lnTo>
                  <a:lnTo>
                    <a:pt x="26397" y="4708"/>
                  </a:lnTo>
                  <a:lnTo>
                    <a:pt x="26648" y="4410"/>
                  </a:lnTo>
                  <a:lnTo>
                    <a:pt x="26883" y="4112"/>
                  </a:lnTo>
                  <a:lnTo>
                    <a:pt x="27103" y="3782"/>
                  </a:lnTo>
                  <a:lnTo>
                    <a:pt x="27307" y="3468"/>
                  </a:lnTo>
                  <a:lnTo>
                    <a:pt x="27480" y="3123"/>
                  </a:lnTo>
                  <a:lnTo>
                    <a:pt x="27652" y="2794"/>
                  </a:lnTo>
                  <a:lnTo>
                    <a:pt x="27809" y="2433"/>
                  </a:lnTo>
                  <a:lnTo>
                    <a:pt x="27605" y="2762"/>
                  </a:lnTo>
                  <a:lnTo>
                    <a:pt x="27385" y="3076"/>
                  </a:lnTo>
                  <a:lnTo>
                    <a:pt x="27166" y="3374"/>
                  </a:lnTo>
                  <a:lnTo>
                    <a:pt x="26930" y="3672"/>
                  </a:lnTo>
                  <a:lnTo>
                    <a:pt x="26695" y="3939"/>
                  </a:lnTo>
                  <a:lnTo>
                    <a:pt x="26428" y="4206"/>
                  </a:lnTo>
                  <a:lnTo>
                    <a:pt x="26161" y="4473"/>
                  </a:lnTo>
                  <a:lnTo>
                    <a:pt x="25879" y="4692"/>
                  </a:lnTo>
                  <a:lnTo>
                    <a:pt x="25581" y="4912"/>
                  </a:lnTo>
                  <a:lnTo>
                    <a:pt x="25283" y="5116"/>
                  </a:lnTo>
                  <a:lnTo>
                    <a:pt x="24953" y="5289"/>
                  </a:lnTo>
                  <a:lnTo>
                    <a:pt x="24639" y="5446"/>
                  </a:lnTo>
                  <a:lnTo>
                    <a:pt x="24262" y="5587"/>
                  </a:lnTo>
                  <a:lnTo>
                    <a:pt x="23870" y="5713"/>
                  </a:lnTo>
                  <a:lnTo>
                    <a:pt x="24168" y="4928"/>
                  </a:lnTo>
                  <a:lnTo>
                    <a:pt x="24404" y="4237"/>
                  </a:lnTo>
                  <a:lnTo>
                    <a:pt x="24514" y="3876"/>
                  </a:lnTo>
                  <a:lnTo>
                    <a:pt x="24608" y="3515"/>
                  </a:lnTo>
                  <a:lnTo>
                    <a:pt x="24686" y="3155"/>
                  </a:lnTo>
                  <a:lnTo>
                    <a:pt x="24765" y="2794"/>
                  </a:lnTo>
                  <a:lnTo>
                    <a:pt x="24827" y="2417"/>
                  </a:lnTo>
                  <a:lnTo>
                    <a:pt x="24874" y="2025"/>
                  </a:lnTo>
                  <a:lnTo>
                    <a:pt x="24890" y="1648"/>
                  </a:lnTo>
                  <a:lnTo>
                    <a:pt x="24890" y="1256"/>
                  </a:lnTo>
                  <a:lnTo>
                    <a:pt x="24874" y="863"/>
                  </a:lnTo>
                  <a:lnTo>
                    <a:pt x="24812" y="455"/>
                  </a:lnTo>
                  <a:lnTo>
                    <a:pt x="24796" y="377"/>
                  </a:lnTo>
                  <a:lnTo>
                    <a:pt x="24765" y="283"/>
                  </a:lnTo>
                  <a:lnTo>
                    <a:pt x="24702" y="204"/>
                  </a:lnTo>
                  <a:lnTo>
                    <a:pt x="24639" y="141"/>
                  </a:lnTo>
                  <a:lnTo>
                    <a:pt x="24561" y="79"/>
                  </a:lnTo>
                  <a:lnTo>
                    <a:pt x="24466" y="31"/>
                  </a:lnTo>
                  <a:lnTo>
                    <a:pt x="24372" y="0"/>
                  </a:lnTo>
                  <a:close/>
                </a:path>
              </a:pathLst>
            </a:custGeom>
            <a:solidFill>
              <a:srgbClr val="DC69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
        <p:nvSpPr>
          <p:cNvPr id="61" name="Google Shape;2224;p41">
            <a:extLst>
              <a:ext uri="{FF2B5EF4-FFF2-40B4-BE49-F238E27FC236}">
                <a16:creationId xmlns:a16="http://schemas.microsoft.com/office/drawing/2014/main" id="{69801F5C-6F99-B4A2-1EE9-FEC4F1C1929A}"/>
              </a:ext>
            </a:extLst>
          </p:cNvPr>
          <p:cNvSpPr/>
          <p:nvPr/>
        </p:nvSpPr>
        <p:spPr>
          <a:xfrm>
            <a:off x="3466215" y="980300"/>
            <a:ext cx="2211569" cy="627300"/>
          </a:xfrm>
          <a:prstGeom prst="roundRect">
            <a:avLst>
              <a:gd name="adj" fmla="val 16667"/>
            </a:avLst>
          </a:prstGeom>
          <a:solidFill>
            <a:srgbClr val="5492C4"/>
          </a:solidFill>
          <a:ln>
            <a:noFill/>
          </a:ln>
        </p:spPr>
        <p:txBody>
          <a:bodyPr spcFirstLastPara="1" wrap="square" lIns="91425" tIns="91425" rIns="91425" bIns="91425" anchor="ctr" anchorCtr="0">
            <a:noAutofit/>
          </a:bodyPr>
          <a:lstStyle/>
          <a:p>
            <a:pPr algn="just">
              <a:lnSpc>
                <a:spcPct val="150000"/>
              </a:lnSpc>
              <a:spcAft>
                <a:spcPts val="1000"/>
              </a:spcAft>
            </a:pPr>
            <a:r>
              <a:rPr lang="vi-VN" sz="2400" b="1" i="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Vấn đề bàn bạc</a:t>
            </a:r>
            <a:endParaRPr lang="en-US" sz="2400" b="1" i="1">
              <a:solidFill>
                <a:schemeClr val="bg2"/>
              </a:solidFill>
              <a:effectLst/>
              <a:latin typeface="Calibri" pitchFamily="34" charset="0"/>
              <a:ea typeface="Calibri" pitchFamily="34" charset="0"/>
              <a:cs typeface="Times New Roman" panose="02020603050405020304" pitchFamily="18" charset="0"/>
            </a:endParaRPr>
          </a:p>
        </p:txBody>
      </p:sp>
      <p:sp>
        <p:nvSpPr>
          <p:cNvPr id="1216" name="Google Shape;2227;p41">
            <a:extLst>
              <a:ext uri="{FF2B5EF4-FFF2-40B4-BE49-F238E27FC236}">
                <a16:creationId xmlns:a16="http://schemas.microsoft.com/office/drawing/2014/main" id="{5929C80E-5BF0-7A38-DEA2-0C88D59D3A15}"/>
              </a:ext>
            </a:extLst>
          </p:cNvPr>
          <p:cNvSpPr txBox="1"/>
          <p:nvPr/>
        </p:nvSpPr>
        <p:spPr>
          <a:xfrm>
            <a:off x="492253" y="3193295"/>
            <a:ext cx="2571384" cy="627300"/>
          </a:xfrm>
          <a:prstGeom prst="rect">
            <a:avLst/>
          </a:prstGeom>
          <a:noFill/>
          <a:ln>
            <a:noFill/>
          </a:ln>
        </p:spPr>
        <p:txBody>
          <a:bodyPr spcFirstLastPara="1" wrap="square" lIns="91425" tIns="91425" rIns="91425" bIns="91425" anchor="ctr" anchorCtr="0">
            <a:noAutofit/>
          </a:bodyPr>
          <a:lstStyle/>
          <a:p>
            <a:pPr algn="just">
              <a:spcAft>
                <a:spcPts val="1000"/>
              </a:spcAft>
            </a:pPr>
            <a:r>
              <a:rPr lang="vi-VN" sz="2400" b="1" i="1">
                <a:effectLst/>
                <a:latin typeface="Times New Roman" panose="02020603050405020304" pitchFamily="18" charset="0"/>
                <a:ea typeface="Calibri" panose="020f0502020204030204" pitchFamily="34" charset="0"/>
                <a:cs typeface="Times New Roman" panose="02020603050405020304" pitchFamily="18" charset="0"/>
              </a:rPr>
              <a:t>Sự kì khôi của hành động tìm chìa khóa</a:t>
            </a:r>
            <a:endParaRPr lang="en-US" sz="2400">
              <a:effectLst/>
              <a:latin typeface="Times New Roman" panose="02020603050405020304" pitchFamily="18" charset="0"/>
              <a:ea typeface="Calibri" pitchFamily="34" charset="0"/>
              <a:cs typeface="Times New Roman" panose="02020603050405020304" pitchFamily="18" charset="0"/>
            </a:endParaRPr>
          </a:p>
          <a:p>
            <a:pPr algn="just">
              <a:spcAft>
                <a:spcPts val="10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Chìa khóa vốn để cạnh cửa ra vào mà lại tìm ở ngoài đường.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19" name="Google Shape;2230;p41">
            <a:extLst>
              <a:ext uri="{FF2B5EF4-FFF2-40B4-BE49-F238E27FC236}">
                <a16:creationId xmlns:a16="http://schemas.microsoft.com/office/drawing/2014/main" id="{1139A432-C003-C422-871D-F087F9DC68D1}"/>
              </a:ext>
            </a:extLst>
          </p:cNvPr>
          <p:cNvSpPr txBox="1"/>
          <p:nvPr/>
        </p:nvSpPr>
        <p:spPr>
          <a:xfrm>
            <a:off x="6358209" y="3193295"/>
            <a:ext cx="2486733" cy="627300"/>
          </a:xfrm>
          <a:prstGeom prst="rect">
            <a:avLst/>
          </a:prstGeom>
          <a:noFill/>
          <a:ln>
            <a:noFill/>
          </a:ln>
        </p:spPr>
        <p:txBody>
          <a:bodyPr spcFirstLastPara="1" wrap="square" lIns="91425" tIns="91425" rIns="91425" bIns="91425" anchor="ctr" anchorCtr="0">
            <a:noAutofit/>
          </a:bodyPr>
          <a:lstStyle/>
          <a:p>
            <a:pPr algn="just">
              <a:spcAft>
                <a:spcPts val="1000"/>
              </a:spcAft>
            </a:pPr>
            <a:r>
              <a:rPr lang="vi-VN" sz="2400" b="1">
                <a:effectLst/>
                <a:latin typeface="Times New Roman" panose="02020603050405020304" pitchFamily="18" charset="0"/>
                <a:ea typeface="Calibri" panose="020f0502020204030204" pitchFamily="34" charset="0"/>
                <a:cs typeface="Times New Roman" panose="02020603050405020304" pitchFamily="18" charset="0"/>
              </a:rPr>
              <a:t>Cách lập luận</a:t>
            </a:r>
            <a:r>
              <a:rPr lang="vi-VN" sz="2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10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Ra chỗ sáng sẽ nhìn rõ hơn, mặc dù chỗ sáng chẳng liên quan gì đến chiếc chìa khóa.</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29" name="Google Shape;2240;p41">
            <a:extLst>
              <a:ext uri="{FF2B5EF4-FFF2-40B4-BE49-F238E27FC236}">
                <a16:creationId xmlns:a16="http://schemas.microsoft.com/office/drawing/2014/main" id="{CAE1D701-D47A-DB4D-9D89-BDCBC4E9714A}"/>
              </a:ext>
            </a:extLst>
          </p:cNvPr>
          <p:cNvSpPr/>
          <p:nvPr/>
        </p:nvSpPr>
        <p:spPr>
          <a:xfrm>
            <a:off x="1378025" y="980288"/>
            <a:ext cx="627300" cy="627300"/>
          </a:xfrm>
          <a:prstGeom prst="ellipse">
            <a:avLst/>
          </a:prstGeom>
          <a:solidFill>
            <a:srgbClr val="ED7341"/>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sz="18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1230" name="Google Shape;2241;p41">
            <a:extLst>
              <a:ext uri="{FF2B5EF4-FFF2-40B4-BE49-F238E27FC236}">
                <a16:creationId xmlns:a16="http://schemas.microsoft.com/office/drawing/2014/main" id="{FF1DB005-59DA-CE66-BD0F-36AA26D8E14A}"/>
              </a:ext>
            </a:extLst>
          </p:cNvPr>
          <p:cNvSpPr/>
          <p:nvPr/>
        </p:nvSpPr>
        <p:spPr>
          <a:xfrm>
            <a:off x="7138675" y="980288"/>
            <a:ext cx="627300" cy="627300"/>
          </a:xfrm>
          <a:prstGeom prst="ellipse">
            <a:avLst/>
          </a:prstGeom>
          <a:solidFill>
            <a:srgbClr val="7AB84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sz="18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cxnSp>
        <p:nvCxnSpPr>
          <p:cNvPr id="1231" name="Google Shape;2242;p41">
            <a:extLst>
              <a:ext uri="{FF2B5EF4-FFF2-40B4-BE49-F238E27FC236}">
                <a16:creationId xmlns:a16="http://schemas.microsoft.com/office/drawing/2014/main" id="{60DF1228-A3C2-7CC9-608C-E72FC22C8506}"/>
              </a:ext>
            </a:extLst>
          </p:cNvPr>
          <p:cNvCxnSpPr>
            <a:stCxn id="1229" idx="6"/>
            <a:endCxn id="61" idx="1"/>
          </p:cNvCxnSpPr>
          <p:nvPr/>
        </p:nvCxnSpPr>
        <p:spPr>
          <a:xfrm>
            <a:off x="2005325" y="1293938"/>
            <a:ext cx="1460890" cy="12"/>
          </a:xfrm>
          <a:prstGeom prst="straightConnector1">
            <a:avLst/>
          </a:prstGeom>
          <a:noFill/>
          <a:ln w="9525" cap="flat" cmpd="sng">
            <a:solidFill>
              <a:srgbClr val="666666"/>
            </a:solidFill>
            <a:prstDash val="solid"/>
            <a:round/>
            <a:headEnd type="none" w="med" len="med"/>
            <a:tailEnd type="none" w="med" len="med"/>
          </a:ln>
        </p:spPr>
      </p:cxnSp>
      <p:cxnSp>
        <p:nvCxnSpPr>
          <p:cNvPr id="1232" name="Google Shape;2243;p41">
            <a:extLst>
              <a:ext uri="{FF2B5EF4-FFF2-40B4-BE49-F238E27FC236}">
                <a16:creationId xmlns:a16="http://schemas.microsoft.com/office/drawing/2014/main" id="{89B465D6-BE00-43EF-1266-655B0D694BC8}"/>
              </a:ext>
            </a:extLst>
          </p:cNvPr>
          <p:cNvCxnSpPr>
            <a:stCxn id="61" idx="3"/>
            <a:endCxn id="1230" idx="2"/>
          </p:cNvCxnSpPr>
          <p:nvPr/>
        </p:nvCxnSpPr>
        <p:spPr>
          <a:xfrm flipV="1">
            <a:off x="5677784" y="1293938"/>
            <a:ext cx="1460891" cy="12"/>
          </a:xfrm>
          <a:prstGeom prst="straightConnector1">
            <a:avLst/>
          </a:prstGeom>
          <a:noFill/>
          <a:ln w="9525" cap="flat" cmpd="sng">
            <a:solidFill>
              <a:srgbClr val="666666"/>
            </a:solidFill>
            <a:prstDash val="solid"/>
            <a:round/>
            <a:headEnd type="none" w="med" len="med"/>
            <a:tailEnd type="none" w="med" len="med"/>
          </a:ln>
        </p:spPr>
      </p:cxnSp>
      <p:cxnSp>
        <p:nvCxnSpPr>
          <p:cNvPr id="1233" name="Google Shape;2244;p41">
            <a:extLst>
              <a:ext uri="{FF2B5EF4-FFF2-40B4-BE49-F238E27FC236}">
                <a16:creationId xmlns:a16="http://schemas.microsoft.com/office/drawing/2014/main" id="{9C22A349-E773-EFAF-47C0-61A05288BB71}"/>
              </a:ext>
            </a:extLst>
          </p:cNvPr>
          <p:cNvCxnSpPr>
            <a:stCxn id="1229" idx="4"/>
          </p:cNvCxnSpPr>
          <p:nvPr/>
        </p:nvCxnSpPr>
        <p:spPr>
          <a:xfrm>
            <a:off x="1691675" y="1607588"/>
            <a:ext cx="15615" cy="499739"/>
          </a:xfrm>
          <a:prstGeom prst="straightConnector1">
            <a:avLst/>
          </a:prstGeom>
          <a:noFill/>
          <a:ln w="9525" cap="flat" cmpd="sng">
            <a:solidFill>
              <a:srgbClr val="666666"/>
            </a:solidFill>
            <a:prstDash val="solid"/>
            <a:round/>
            <a:headEnd type="none" w="med" len="med"/>
            <a:tailEnd type="none" w="med" len="med"/>
          </a:ln>
        </p:spPr>
      </p:cxnSp>
      <p:cxnSp>
        <p:nvCxnSpPr>
          <p:cNvPr id="1234" name="Google Shape;2245;p41">
            <a:extLst>
              <a:ext uri="{FF2B5EF4-FFF2-40B4-BE49-F238E27FC236}">
                <a16:creationId xmlns:a16="http://schemas.microsoft.com/office/drawing/2014/main" id="{59F86265-B5F0-B81B-28BC-ED71F54C049A}"/>
              </a:ext>
            </a:extLst>
          </p:cNvPr>
          <p:cNvCxnSpPr>
            <a:stCxn id="1230" idx="4"/>
          </p:cNvCxnSpPr>
          <p:nvPr/>
        </p:nvCxnSpPr>
        <p:spPr>
          <a:xfrm flipH="1">
            <a:off x="7452325" y="1607588"/>
            <a:ext cx="0" cy="671400"/>
          </a:xfrm>
          <a:prstGeom prst="straightConnector1">
            <a:avLst/>
          </a:prstGeom>
          <a:noFill/>
          <a:ln w="9525" cap="flat" cmpd="sng">
            <a:solidFill>
              <a:srgbClr val="666666"/>
            </a:solidFill>
            <a:prstDash val="solid"/>
            <a:round/>
            <a:headEnd type="none" w="med" len="med"/>
            <a:tailEnd type="none" w="med" len="med"/>
          </a:ln>
        </p:spPr>
      </p:cxnSp>
      <p:grpSp>
        <p:nvGrpSpPr>
          <p:cNvPr id="1225" name="Google Shape;2236;p41">
            <a:extLst>
              <a:ext uri="{FF2B5EF4-FFF2-40B4-BE49-F238E27FC236}">
                <a16:creationId xmlns:a16="http://schemas.microsoft.com/office/drawing/2014/main" id="{7830C764-C140-D0B1-7BBD-E029220CBD38}"/>
              </a:ext>
            </a:extLst>
          </p:cNvPr>
          <p:cNvGrpSpPr/>
          <p:nvPr/>
        </p:nvGrpSpPr>
        <p:grpSpPr>
          <a:xfrm>
            <a:off x="7303199" y="1073309"/>
            <a:ext cx="298377" cy="354519"/>
            <a:chOff x="-48233050" y="3569725"/>
            <a:chExt cx="252050" cy="299475"/>
          </a:xfrm>
        </p:grpSpPr>
        <p:sp>
          <p:nvSpPr>
            <p:cNvPr id="1226" name="Google Shape;2237;p41">
              <a:extLst>
                <a:ext uri="{FF2B5EF4-FFF2-40B4-BE49-F238E27FC236}">
                  <a16:creationId xmlns:a16="http://schemas.microsoft.com/office/drawing/2014/main" id="{8478F6C4-83E6-B336-5D5A-0A1093729F72}"/>
                </a:ext>
              </a:extLst>
            </p:cNvPr>
            <p:cNvSpPr/>
            <p:nvPr/>
          </p:nvSpPr>
          <p:spPr>
            <a:xfrm>
              <a:off x="-48233050" y="3569725"/>
              <a:ext cx="252050" cy="299475"/>
            </a:xfrm>
            <a:custGeom>
              <a:rect l="l" t="t" r="r" b="b"/>
              <a:pathLst>
                <a:path w="10082" h="11979" extrusionOk="0">
                  <a:moveTo>
                    <a:pt x="5230" y="1393"/>
                  </a:moveTo>
                  <a:cubicBezTo>
                    <a:pt x="5419" y="1393"/>
                    <a:pt x="5577" y="1551"/>
                    <a:pt x="5577" y="1740"/>
                  </a:cubicBezTo>
                  <a:lnTo>
                    <a:pt x="5577" y="1960"/>
                  </a:lnTo>
                  <a:cubicBezTo>
                    <a:pt x="5703" y="2023"/>
                    <a:pt x="5829" y="2086"/>
                    <a:pt x="5923" y="2181"/>
                  </a:cubicBezTo>
                  <a:lnTo>
                    <a:pt x="6144" y="2055"/>
                  </a:lnTo>
                  <a:cubicBezTo>
                    <a:pt x="6194" y="2025"/>
                    <a:pt x="6251" y="2011"/>
                    <a:pt x="6308" y="2011"/>
                  </a:cubicBezTo>
                  <a:cubicBezTo>
                    <a:pt x="6430" y="2011"/>
                    <a:pt x="6552" y="2074"/>
                    <a:pt x="6616" y="2181"/>
                  </a:cubicBezTo>
                  <a:lnTo>
                    <a:pt x="7309" y="3410"/>
                  </a:lnTo>
                  <a:cubicBezTo>
                    <a:pt x="7467" y="3725"/>
                    <a:pt x="7246" y="3819"/>
                    <a:pt x="6963" y="3977"/>
                  </a:cubicBezTo>
                  <a:lnTo>
                    <a:pt x="6963" y="4386"/>
                  </a:lnTo>
                  <a:cubicBezTo>
                    <a:pt x="7246" y="4544"/>
                    <a:pt x="7467" y="4670"/>
                    <a:pt x="7309" y="4985"/>
                  </a:cubicBezTo>
                  <a:lnTo>
                    <a:pt x="6616" y="6182"/>
                  </a:lnTo>
                  <a:cubicBezTo>
                    <a:pt x="6531" y="6289"/>
                    <a:pt x="6417" y="6366"/>
                    <a:pt x="6303" y="6366"/>
                  </a:cubicBezTo>
                  <a:cubicBezTo>
                    <a:pt x="6249" y="6366"/>
                    <a:pt x="6195" y="6349"/>
                    <a:pt x="6144" y="6308"/>
                  </a:cubicBezTo>
                  <a:lnTo>
                    <a:pt x="5923" y="6182"/>
                  </a:lnTo>
                  <a:cubicBezTo>
                    <a:pt x="5829" y="6277"/>
                    <a:pt x="5703" y="6340"/>
                    <a:pt x="5577" y="6403"/>
                  </a:cubicBezTo>
                  <a:lnTo>
                    <a:pt x="5577" y="6623"/>
                  </a:lnTo>
                  <a:cubicBezTo>
                    <a:pt x="5577" y="6812"/>
                    <a:pt x="5419" y="6970"/>
                    <a:pt x="5230" y="6970"/>
                  </a:cubicBezTo>
                  <a:lnTo>
                    <a:pt x="3812" y="6970"/>
                  </a:lnTo>
                  <a:cubicBezTo>
                    <a:pt x="3623" y="6970"/>
                    <a:pt x="3466" y="6812"/>
                    <a:pt x="3466" y="6623"/>
                  </a:cubicBezTo>
                  <a:lnTo>
                    <a:pt x="3466" y="6403"/>
                  </a:lnTo>
                  <a:cubicBezTo>
                    <a:pt x="3340" y="6340"/>
                    <a:pt x="3214" y="6277"/>
                    <a:pt x="3119" y="6182"/>
                  </a:cubicBezTo>
                  <a:lnTo>
                    <a:pt x="2899" y="6308"/>
                  </a:lnTo>
                  <a:cubicBezTo>
                    <a:pt x="2848" y="6338"/>
                    <a:pt x="2791" y="6352"/>
                    <a:pt x="2734" y="6352"/>
                  </a:cubicBezTo>
                  <a:cubicBezTo>
                    <a:pt x="2613" y="6352"/>
                    <a:pt x="2490" y="6289"/>
                    <a:pt x="2426" y="6182"/>
                  </a:cubicBezTo>
                  <a:lnTo>
                    <a:pt x="1733" y="4985"/>
                  </a:lnTo>
                  <a:cubicBezTo>
                    <a:pt x="1638" y="4827"/>
                    <a:pt x="1670" y="4575"/>
                    <a:pt x="1859" y="4512"/>
                  </a:cubicBezTo>
                  <a:lnTo>
                    <a:pt x="2048" y="4386"/>
                  </a:lnTo>
                  <a:lnTo>
                    <a:pt x="2048" y="3977"/>
                  </a:lnTo>
                  <a:lnTo>
                    <a:pt x="1859" y="3882"/>
                  </a:lnTo>
                  <a:cubicBezTo>
                    <a:pt x="1702" y="3788"/>
                    <a:pt x="1607" y="3536"/>
                    <a:pt x="1733" y="3410"/>
                  </a:cubicBezTo>
                  <a:lnTo>
                    <a:pt x="2426" y="2181"/>
                  </a:lnTo>
                  <a:cubicBezTo>
                    <a:pt x="2490" y="2074"/>
                    <a:pt x="2612" y="1997"/>
                    <a:pt x="2733" y="1997"/>
                  </a:cubicBezTo>
                  <a:cubicBezTo>
                    <a:pt x="2790" y="1997"/>
                    <a:pt x="2848" y="2014"/>
                    <a:pt x="2899" y="2055"/>
                  </a:cubicBezTo>
                  <a:lnTo>
                    <a:pt x="3119" y="2181"/>
                  </a:lnTo>
                  <a:cubicBezTo>
                    <a:pt x="3214" y="2086"/>
                    <a:pt x="3340" y="2023"/>
                    <a:pt x="3466" y="1960"/>
                  </a:cubicBezTo>
                  <a:lnTo>
                    <a:pt x="3466" y="1740"/>
                  </a:lnTo>
                  <a:cubicBezTo>
                    <a:pt x="3466" y="1551"/>
                    <a:pt x="3623" y="1393"/>
                    <a:pt x="3812" y="1393"/>
                  </a:cubicBezTo>
                  <a:close/>
                  <a:moveTo>
                    <a:pt x="4547" y="0"/>
                  </a:moveTo>
                  <a:cubicBezTo>
                    <a:pt x="3499" y="0"/>
                    <a:pt x="2484" y="337"/>
                    <a:pt x="1670" y="984"/>
                  </a:cubicBezTo>
                  <a:cubicBezTo>
                    <a:pt x="630" y="1866"/>
                    <a:pt x="0" y="3158"/>
                    <a:pt x="0" y="4544"/>
                  </a:cubicBezTo>
                  <a:cubicBezTo>
                    <a:pt x="0" y="5804"/>
                    <a:pt x="504" y="6970"/>
                    <a:pt x="1418" y="7852"/>
                  </a:cubicBezTo>
                  <a:lnTo>
                    <a:pt x="1418" y="11632"/>
                  </a:lnTo>
                  <a:cubicBezTo>
                    <a:pt x="1418" y="11821"/>
                    <a:pt x="1575" y="11979"/>
                    <a:pt x="1765" y="11979"/>
                  </a:cubicBezTo>
                  <a:lnTo>
                    <a:pt x="5986" y="11979"/>
                  </a:lnTo>
                  <a:cubicBezTo>
                    <a:pt x="6175" y="11979"/>
                    <a:pt x="6333" y="11821"/>
                    <a:pt x="6333" y="11632"/>
                  </a:cubicBezTo>
                  <a:lnTo>
                    <a:pt x="6333" y="10530"/>
                  </a:lnTo>
                  <a:lnTo>
                    <a:pt x="8097" y="10530"/>
                  </a:lnTo>
                  <a:cubicBezTo>
                    <a:pt x="8286" y="10530"/>
                    <a:pt x="8444" y="10372"/>
                    <a:pt x="8444" y="10183"/>
                  </a:cubicBezTo>
                  <a:lnTo>
                    <a:pt x="8444" y="8387"/>
                  </a:lnTo>
                  <a:lnTo>
                    <a:pt x="9042" y="8387"/>
                  </a:lnTo>
                  <a:cubicBezTo>
                    <a:pt x="9389" y="8387"/>
                    <a:pt x="9767" y="8198"/>
                    <a:pt x="9956" y="7883"/>
                  </a:cubicBezTo>
                  <a:cubicBezTo>
                    <a:pt x="10082" y="7568"/>
                    <a:pt x="10082" y="7190"/>
                    <a:pt x="9924" y="6875"/>
                  </a:cubicBezTo>
                  <a:lnTo>
                    <a:pt x="9042" y="5237"/>
                  </a:lnTo>
                  <a:cubicBezTo>
                    <a:pt x="9137" y="4701"/>
                    <a:pt x="9137" y="4134"/>
                    <a:pt x="9011" y="3599"/>
                  </a:cubicBezTo>
                  <a:cubicBezTo>
                    <a:pt x="8664" y="1866"/>
                    <a:pt x="7246" y="480"/>
                    <a:pt x="5545" y="102"/>
                  </a:cubicBezTo>
                  <a:cubicBezTo>
                    <a:pt x="5213" y="34"/>
                    <a:pt x="4878" y="0"/>
                    <a:pt x="45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7" name="Google Shape;2238;p41">
              <a:extLst>
                <a:ext uri="{FF2B5EF4-FFF2-40B4-BE49-F238E27FC236}">
                  <a16:creationId xmlns:a16="http://schemas.microsoft.com/office/drawing/2014/main" id="{E19AAE06-A220-44BA-8A9D-F13F73291323}"/>
                </a:ext>
              </a:extLst>
            </p:cNvPr>
            <p:cNvSpPr/>
            <p:nvPr/>
          </p:nvSpPr>
          <p:spPr>
            <a:xfrm>
              <a:off x="-48170049" y="3622650"/>
              <a:ext cx="100050" cy="103225"/>
            </a:xfrm>
            <a:custGeom>
              <a:rect l="l" t="t" r="r" b="b"/>
              <a:pathLst>
                <a:path w="4002" h="4129" extrusionOk="0">
                  <a:moveTo>
                    <a:pt x="1985" y="1009"/>
                  </a:moveTo>
                  <a:cubicBezTo>
                    <a:pt x="2584" y="1009"/>
                    <a:pt x="3057" y="1482"/>
                    <a:pt x="3057" y="2080"/>
                  </a:cubicBezTo>
                  <a:cubicBezTo>
                    <a:pt x="3057" y="2647"/>
                    <a:pt x="2584" y="3120"/>
                    <a:pt x="1985" y="3120"/>
                  </a:cubicBezTo>
                  <a:cubicBezTo>
                    <a:pt x="1418" y="3120"/>
                    <a:pt x="946" y="2647"/>
                    <a:pt x="946" y="2080"/>
                  </a:cubicBezTo>
                  <a:cubicBezTo>
                    <a:pt x="946" y="1482"/>
                    <a:pt x="1418" y="1009"/>
                    <a:pt x="1985" y="1009"/>
                  </a:cubicBezTo>
                  <a:close/>
                  <a:moveTo>
                    <a:pt x="1639" y="1"/>
                  </a:moveTo>
                  <a:lnTo>
                    <a:pt x="1639" y="127"/>
                  </a:lnTo>
                  <a:cubicBezTo>
                    <a:pt x="1639" y="284"/>
                    <a:pt x="1576" y="410"/>
                    <a:pt x="1418" y="442"/>
                  </a:cubicBezTo>
                  <a:cubicBezTo>
                    <a:pt x="1198" y="537"/>
                    <a:pt x="1009" y="631"/>
                    <a:pt x="851" y="757"/>
                  </a:cubicBezTo>
                  <a:cubicBezTo>
                    <a:pt x="770" y="818"/>
                    <a:pt x="689" y="853"/>
                    <a:pt x="607" y="853"/>
                  </a:cubicBezTo>
                  <a:cubicBezTo>
                    <a:pt x="562" y="853"/>
                    <a:pt x="518" y="842"/>
                    <a:pt x="473" y="820"/>
                  </a:cubicBezTo>
                  <a:lnTo>
                    <a:pt x="347" y="726"/>
                  </a:lnTo>
                  <a:lnTo>
                    <a:pt x="1" y="1324"/>
                  </a:lnTo>
                  <a:lnTo>
                    <a:pt x="127" y="1387"/>
                  </a:lnTo>
                  <a:cubicBezTo>
                    <a:pt x="221" y="1482"/>
                    <a:pt x="316" y="1639"/>
                    <a:pt x="253" y="1765"/>
                  </a:cubicBezTo>
                  <a:cubicBezTo>
                    <a:pt x="221" y="1986"/>
                    <a:pt x="221" y="2143"/>
                    <a:pt x="253" y="2395"/>
                  </a:cubicBezTo>
                  <a:cubicBezTo>
                    <a:pt x="316" y="2553"/>
                    <a:pt x="221" y="2647"/>
                    <a:pt x="127" y="2742"/>
                  </a:cubicBezTo>
                  <a:lnTo>
                    <a:pt x="1" y="2805"/>
                  </a:lnTo>
                  <a:lnTo>
                    <a:pt x="347" y="3403"/>
                  </a:lnTo>
                  <a:lnTo>
                    <a:pt x="473" y="3340"/>
                  </a:lnTo>
                  <a:cubicBezTo>
                    <a:pt x="532" y="3297"/>
                    <a:pt x="590" y="3273"/>
                    <a:pt x="649" y="3273"/>
                  </a:cubicBezTo>
                  <a:cubicBezTo>
                    <a:pt x="716" y="3273"/>
                    <a:pt x="784" y="3304"/>
                    <a:pt x="851" y="3372"/>
                  </a:cubicBezTo>
                  <a:cubicBezTo>
                    <a:pt x="1009" y="3529"/>
                    <a:pt x="1198" y="3592"/>
                    <a:pt x="1418" y="3687"/>
                  </a:cubicBezTo>
                  <a:cubicBezTo>
                    <a:pt x="1576" y="3718"/>
                    <a:pt x="1639" y="3876"/>
                    <a:pt x="1639" y="4002"/>
                  </a:cubicBezTo>
                  <a:lnTo>
                    <a:pt x="1639" y="4128"/>
                  </a:lnTo>
                  <a:lnTo>
                    <a:pt x="2364" y="4128"/>
                  </a:lnTo>
                  <a:lnTo>
                    <a:pt x="2364" y="4002"/>
                  </a:lnTo>
                  <a:cubicBezTo>
                    <a:pt x="2364" y="3845"/>
                    <a:pt x="2427" y="3718"/>
                    <a:pt x="2584" y="3687"/>
                  </a:cubicBezTo>
                  <a:cubicBezTo>
                    <a:pt x="2805" y="3592"/>
                    <a:pt x="2994" y="3498"/>
                    <a:pt x="3151" y="3372"/>
                  </a:cubicBezTo>
                  <a:cubicBezTo>
                    <a:pt x="3224" y="3317"/>
                    <a:pt x="3298" y="3283"/>
                    <a:pt x="3371" y="3283"/>
                  </a:cubicBezTo>
                  <a:cubicBezTo>
                    <a:pt x="3424" y="3283"/>
                    <a:pt x="3476" y="3301"/>
                    <a:pt x="3529" y="3340"/>
                  </a:cubicBezTo>
                  <a:lnTo>
                    <a:pt x="3655" y="3403"/>
                  </a:lnTo>
                  <a:lnTo>
                    <a:pt x="4002" y="2805"/>
                  </a:lnTo>
                  <a:lnTo>
                    <a:pt x="3876" y="2742"/>
                  </a:lnTo>
                  <a:cubicBezTo>
                    <a:pt x="3781" y="2647"/>
                    <a:pt x="3687" y="2490"/>
                    <a:pt x="3750" y="2395"/>
                  </a:cubicBezTo>
                  <a:cubicBezTo>
                    <a:pt x="3781" y="2143"/>
                    <a:pt x="3781" y="1986"/>
                    <a:pt x="3750" y="1765"/>
                  </a:cubicBezTo>
                  <a:cubicBezTo>
                    <a:pt x="3687" y="1608"/>
                    <a:pt x="3781" y="1482"/>
                    <a:pt x="3876" y="1387"/>
                  </a:cubicBezTo>
                  <a:lnTo>
                    <a:pt x="4002" y="1324"/>
                  </a:lnTo>
                  <a:lnTo>
                    <a:pt x="3655" y="726"/>
                  </a:lnTo>
                  <a:lnTo>
                    <a:pt x="3529" y="820"/>
                  </a:lnTo>
                  <a:cubicBezTo>
                    <a:pt x="3477" y="846"/>
                    <a:pt x="3425" y="861"/>
                    <a:pt x="3373" y="861"/>
                  </a:cubicBezTo>
                  <a:cubicBezTo>
                    <a:pt x="3299" y="861"/>
                    <a:pt x="3225" y="831"/>
                    <a:pt x="3151" y="757"/>
                  </a:cubicBezTo>
                  <a:cubicBezTo>
                    <a:pt x="2994" y="600"/>
                    <a:pt x="2805" y="537"/>
                    <a:pt x="2584" y="442"/>
                  </a:cubicBezTo>
                  <a:cubicBezTo>
                    <a:pt x="2427" y="410"/>
                    <a:pt x="2364" y="253"/>
                    <a:pt x="2364" y="127"/>
                  </a:cubicBezTo>
                  <a:lnTo>
                    <a:pt x="236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8" name="Google Shape;2239;p41">
              <a:extLst>
                <a:ext uri="{FF2B5EF4-FFF2-40B4-BE49-F238E27FC236}">
                  <a16:creationId xmlns:a16="http://schemas.microsoft.com/office/drawing/2014/main" id="{15C3CE12-6016-04F8-914B-2DA9F1BF4B52}"/>
                </a:ext>
              </a:extLst>
            </p:cNvPr>
            <p:cNvSpPr/>
            <p:nvPr/>
          </p:nvSpPr>
          <p:spPr>
            <a:xfrm>
              <a:off x="-48129099" y="3665200"/>
              <a:ext cx="18150" cy="18125"/>
            </a:xfrm>
            <a:custGeom>
              <a:rect l="l" t="t" r="r" b="b"/>
              <a:pathLst>
                <a:path w="726" h="725" extrusionOk="0">
                  <a:moveTo>
                    <a:pt x="347" y="0"/>
                  </a:moveTo>
                  <a:cubicBezTo>
                    <a:pt x="158" y="0"/>
                    <a:pt x="1" y="158"/>
                    <a:pt x="1" y="378"/>
                  </a:cubicBezTo>
                  <a:cubicBezTo>
                    <a:pt x="1" y="567"/>
                    <a:pt x="158" y="725"/>
                    <a:pt x="347" y="725"/>
                  </a:cubicBezTo>
                  <a:cubicBezTo>
                    <a:pt x="568" y="725"/>
                    <a:pt x="726" y="567"/>
                    <a:pt x="726" y="378"/>
                  </a:cubicBezTo>
                  <a:cubicBezTo>
                    <a:pt x="726" y="158"/>
                    <a:pt x="568" y="0"/>
                    <a:pt x="3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220" name="Google Shape;2231;p41">
            <a:extLst>
              <a:ext uri="{FF2B5EF4-FFF2-40B4-BE49-F238E27FC236}">
                <a16:creationId xmlns:a16="http://schemas.microsoft.com/office/drawing/2014/main" id="{119F2460-F24B-17DC-3F0A-CF8DA489F9A4}"/>
              </a:ext>
            </a:extLst>
          </p:cNvPr>
          <p:cNvGrpSpPr/>
          <p:nvPr/>
        </p:nvGrpSpPr>
        <p:grpSpPr>
          <a:xfrm>
            <a:off x="1505770" y="1105567"/>
            <a:ext cx="371785" cy="370879"/>
            <a:chOff x="-41111351" y="3239100"/>
            <a:chExt cx="318200" cy="317425"/>
          </a:xfrm>
        </p:grpSpPr>
        <p:sp>
          <p:nvSpPr>
            <p:cNvPr id="1221" name="Google Shape;2232;p41">
              <a:extLst>
                <a:ext uri="{FF2B5EF4-FFF2-40B4-BE49-F238E27FC236}">
                  <a16:creationId xmlns:a16="http://schemas.microsoft.com/office/drawing/2014/main" id="{F3782E64-4B9B-DE20-7793-3CBD37060E64}"/>
                </a:ext>
              </a:extLst>
            </p:cNvPr>
            <p:cNvSpPr/>
            <p:nvPr/>
          </p:nvSpPr>
          <p:spPr>
            <a:xfrm>
              <a:off x="-41111351" y="3239100"/>
              <a:ext cx="145725" cy="144925"/>
            </a:xfrm>
            <a:custGeom>
              <a:rect l="l" t="t" r="r" b="b"/>
              <a:pathLst>
                <a:path w="5829" h="5797" extrusionOk="0">
                  <a:moveTo>
                    <a:pt x="2930" y="1670"/>
                  </a:moveTo>
                  <a:cubicBezTo>
                    <a:pt x="3119" y="1670"/>
                    <a:pt x="3308" y="1859"/>
                    <a:pt x="3308" y="2048"/>
                  </a:cubicBezTo>
                  <a:lnTo>
                    <a:pt x="3308" y="2489"/>
                  </a:lnTo>
                  <a:lnTo>
                    <a:pt x="3749" y="2489"/>
                  </a:lnTo>
                  <a:cubicBezTo>
                    <a:pt x="4001" y="2489"/>
                    <a:pt x="4159" y="2678"/>
                    <a:pt x="4159" y="2930"/>
                  </a:cubicBezTo>
                  <a:cubicBezTo>
                    <a:pt x="4159" y="3151"/>
                    <a:pt x="3938" y="3340"/>
                    <a:pt x="3749" y="3340"/>
                  </a:cubicBezTo>
                  <a:lnTo>
                    <a:pt x="3308" y="3340"/>
                  </a:lnTo>
                  <a:lnTo>
                    <a:pt x="3308" y="3781"/>
                  </a:lnTo>
                  <a:cubicBezTo>
                    <a:pt x="3308" y="4001"/>
                    <a:pt x="3119" y="4159"/>
                    <a:pt x="2930" y="4159"/>
                  </a:cubicBezTo>
                  <a:cubicBezTo>
                    <a:pt x="2710" y="4159"/>
                    <a:pt x="2520" y="3970"/>
                    <a:pt x="2520" y="3781"/>
                  </a:cubicBezTo>
                  <a:lnTo>
                    <a:pt x="2520" y="3340"/>
                  </a:lnTo>
                  <a:lnTo>
                    <a:pt x="2079" y="3340"/>
                  </a:lnTo>
                  <a:cubicBezTo>
                    <a:pt x="1859" y="3340"/>
                    <a:pt x="1701" y="3151"/>
                    <a:pt x="1701" y="2930"/>
                  </a:cubicBezTo>
                  <a:cubicBezTo>
                    <a:pt x="1701" y="2678"/>
                    <a:pt x="1859" y="2489"/>
                    <a:pt x="2079" y="2489"/>
                  </a:cubicBezTo>
                  <a:lnTo>
                    <a:pt x="2520" y="2489"/>
                  </a:lnTo>
                  <a:lnTo>
                    <a:pt x="2520" y="2048"/>
                  </a:lnTo>
                  <a:cubicBezTo>
                    <a:pt x="2520" y="1827"/>
                    <a:pt x="2710" y="1670"/>
                    <a:pt x="2930" y="1670"/>
                  </a:cubicBezTo>
                  <a:close/>
                  <a:moveTo>
                    <a:pt x="441" y="0"/>
                  </a:moveTo>
                  <a:cubicBezTo>
                    <a:pt x="189" y="0"/>
                    <a:pt x="0" y="189"/>
                    <a:pt x="0" y="441"/>
                  </a:cubicBezTo>
                  <a:lnTo>
                    <a:pt x="0" y="5387"/>
                  </a:lnTo>
                  <a:cubicBezTo>
                    <a:pt x="32" y="5639"/>
                    <a:pt x="221" y="5797"/>
                    <a:pt x="441" y="5797"/>
                  </a:cubicBezTo>
                  <a:lnTo>
                    <a:pt x="5387" y="5797"/>
                  </a:lnTo>
                  <a:cubicBezTo>
                    <a:pt x="5639" y="5797"/>
                    <a:pt x="5829" y="5608"/>
                    <a:pt x="5829" y="5387"/>
                  </a:cubicBezTo>
                  <a:lnTo>
                    <a:pt x="5829" y="441"/>
                  </a:lnTo>
                  <a:cubicBezTo>
                    <a:pt x="5829" y="189"/>
                    <a:pt x="5639" y="0"/>
                    <a:pt x="53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2" name="Google Shape;2233;p41">
              <a:extLst>
                <a:ext uri="{FF2B5EF4-FFF2-40B4-BE49-F238E27FC236}">
                  <a16:creationId xmlns:a16="http://schemas.microsoft.com/office/drawing/2014/main" id="{53ABDCA4-14E0-55D6-1B8A-C0726DC1CB2F}"/>
                </a:ext>
              </a:extLst>
            </p:cNvPr>
            <p:cNvSpPr/>
            <p:nvPr/>
          </p:nvSpPr>
          <p:spPr>
            <a:xfrm>
              <a:off x="-41110576" y="3412375"/>
              <a:ext cx="146525" cy="144150"/>
            </a:xfrm>
            <a:custGeom>
              <a:rect l="l" t="t" r="r" b="b"/>
              <a:pathLst>
                <a:path w="5861" h="5766" extrusionOk="0">
                  <a:moveTo>
                    <a:pt x="3450" y="1859"/>
                  </a:moveTo>
                  <a:cubicBezTo>
                    <a:pt x="3561" y="1859"/>
                    <a:pt x="3671" y="1890"/>
                    <a:pt x="3750" y="1953"/>
                  </a:cubicBezTo>
                  <a:cubicBezTo>
                    <a:pt x="3907" y="2111"/>
                    <a:pt x="3907" y="2395"/>
                    <a:pt x="3750" y="2552"/>
                  </a:cubicBezTo>
                  <a:lnTo>
                    <a:pt x="3466" y="2836"/>
                  </a:lnTo>
                  <a:lnTo>
                    <a:pt x="3750" y="3119"/>
                  </a:lnTo>
                  <a:cubicBezTo>
                    <a:pt x="3907" y="3277"/>
                    <a:pt x="3907" y="3529"/>
                    <a:pt x="3750" y="3686"/>
                  </a:cubicBezTo>
                  <a:cubicBezTo>
                    <a:pt x="3671" y="3765"/>
                    <a:pt x="3561" y="3804"/>
                    <a:pt x="3450" y="3804"/>
                  </a:cubicBezTo>
                  <a:cubicBezTo>
                    <a:pt x="3340" y="3804"/>
                    <a:pt x="3230" y="3765"/>
                    <a:pt x="3151" y="3686"/>
                  </a:cubicBezTo>
                  <a:lnTo>
                    <a:pt x="2899" y="3434"/>
                  </a:lnTo>
                  <a:lnTo>
                    <a:pt x="2616" y="3686"/>
                  </a:lnTo>
                  <a:cubicBezTo>
                    <a:pt x="2537" y="3765"/>
                    <a:pt x="2426" y="3804"/>
                    <a:pt x="2316" y="3804"/>
                  </a:cubicBezTo>
                  <a:cubicBezTo>
                    <a:pt x="2206" y="3804"/>
                    <a:pt x="2096" y="3765"/>
                    <a:pt x="2017" y="3686"/>
                  </a:cubicBezTo>
                  <a:cubicBezTo>
                    <a:pt x="1859" y="3529"/>
                    <a:pt x="1859" y="3277"/>
                    <a:pt x="2017" y="3119"/>
                  </a:cubicBezTo>
                  <a:lnTo>
                    <a:pt x="2300" y="2836"/>
                  </a:lnTo>
                  <a:lnTo>
                    <a:pt x="2017" y="2552"/>
                  </a:lnTo>
                  <a:cubicBezTo>
                    <a:pt x="1859" y="2395"/>
                    <a:pt x="1859" y="2111"/>
                    <a:pt x="2017" y="1953"/>
                  </a:cubicBezTo>
                  <a:cubicBezTo>
                    <a:pt x="2096" y="1890"/>
                    <a:pt x="2206" y="1859"/>
                    <a:pt x="2316" y="1859"/>
                  </a:cubicBezTo>
                  <a:cubicBezTo>
                    <a:pt x="2426" y="1859"/>
                    <a:pt x="2537" y="1890"/>
                    <a:pt x="2616" y="1953"/>
                  </a:cubicBezTo>
                  <a:lnTo>
                    <a:pt x="2899" y="2237"/>
                  </a:lnTo>
                  <a:lnTo>
                    <a:pt x="3151" y="1953"/>
                  </a:lnTo>
                  <a:cubicBezTo>
                    <a:pt x="3230" y="1890"/>
                    <a:pt x="3340" y="1859"/>
                    <a:pt x="3450" y="1859"/>
                  </a:cubicBezTo>
                  <a:close/>
                  <a:moveTo>
                    <a:pt x="442" y="0"/>
                  </a:moveTo>
                  <a:cubicBezTo>
                    <a:pt x="221" y="0"/>
                    <a:pt x="1" y="189"/>
                    <a:pt x="1" y="378"/>
                  </a:cubicBezTo>
                  <a:lnTo>
                    <a:pt x="1" y="5356"/>
                  </a:lnTo>
                  <a:cubicBezTo>
                    <a:pt x="1" y="5608"/>
                    <a:pt x="221" y="5766"/>
                    <a:pt x="442" y="5766"/>
                  </a:cubicBezTo>
                  <a:lnTo>
                    <a:pt x="5419" y="5766"/>
                  </a:lnTo>
                  <a:cubicBezTo>
                    <a:pt x="5640" y="5766"/>
                    <a:pt x="5861" y="5545"/>
                    <a:pt x="5861" y="5356"/>
                  </a:cubicBezTo>
                  <a:lnTo>
                    <a:pt x="5861" y="378"/>
                  </a:lnTo>
                  <a:cubicBezTo>
                    <a:pt x="5861" y="158"/>
                    <a:pt x="5640" y="0"/>
                    <a:pt x="541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3" name="Google Shape;2234;p41">
              <a:extLst>
                <a:ext uri="{FF2B5EF4-FFF2-40B4-BE49-F238E27FC236}">
                  <a16:creationId xmlns:a16="http://schemas.microsoft.com/office/drawing/2014/main" id="{2E8FD190-63B4-2BFD-9C82-B91897E7E595}"/>
                </a:ext>
              </a:extLst>
            </p:cNvPr>
            <p:cNvSpPr/>
            <p:nvPr/>
          </p:nvSpPr>
          <p:spPr>
            <a:xfrm>
              <a:off x="-40938875" y="3239100"/>
              <a:ext cx="145725" cy="144925"/>
            </a:xfrm>
            <a:custGeom>
              <a:rect l="l" t="t" r="r" b="b"/>
              <a:pathLst>
                <a:path w="5829" h="5797" extrusionOk="0">
                  <a:moveTo>
                    <a:pt x="3750" y="2457"/>
                  </a:moveTo>
                  <a:cubicBezTo>
                    <a:pt x="3970" y="2457"/>
                    <a:pt x="4128" y="2646"/>
                    <a:pt x="4128" y="2867"/>
                  </a:cubicBezTo>
                  <a:cubicBezTo>
                    <a:pt x="4159" y="3151"/>
                    <a:pt x="3970" y="3308"/>
                    <a:pt x="3750" y="3308"/>
                  </a:cubicBezTo>
                  <a:lnTo>
                    <a:pt x="2080" y="3308"/>
                  </a:lnTo>
                  <a:cubicBezTo>
                    <a:pt x="1859" y="3308"/>
                    <a:pt x="1702" y="3119"/>
                    <a:pt x="1702" y="2867"/>
                  </a:cubicBezTo>
                  <a:cubicBezTo>
                    <a:pt x="1702" y="2646"/>
                    <a:pt x="1891" y="2457"/>
                    <a:pt x="2080" y="2457"/>
                  </a:cubicBezTo>
                  <a:close/>
                  <a:moveTo>
                    <a:pt x="442" y="0"/>
                  </a:moveTo>
                  <a:cubicBezTo>
                    <a:pt x="190" y="0"/>
                    <a:pt x="1" y="189"/>
                    <a:pt x="1" y="441"/>
                  </a:cubicBezTo>
                  <a:lnTo>
                    <a:pt x="1" y="5387"/>
                  </a:lnTo>
                  <a:cubicBezTo>
                    <a:pt x="1" y="5639"/>
                    <a:pt x="190" y="5797"/>
                    <a:pt x="442" y="5797"/>
                  </a:cubicBezTo>
                  <a:lnTo>
                    <a:pt x="5388" y="5797"/>
                  </a:lnTo>
                  <a:cubicBezTo>
                    <a:pt x="5640" y="5797"/>
                    <a:pt x="5829" y="5608"/>
                    <a:pt x="5829" y="5387"/>
                  </a:cubicBezTo>
                  <a:lnTo>
                    <a:pt x="5829" y="441"/>
                  </a:lnTo>
                  <a:cubicBezTo>
                    <a:pt x="5829" y="189"/>
                    <a:pt x="5640" y="0"/>
                    <a:pt x="538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4" name="Google Shape;2235;p41">
              <a:extLst>
                <a:ext uri="{FF2B5EF4-FFF2-40B4-BE49-F238E27FC236}">
                  <a16:creationId xmlns:a16="http://schemas.microsoft.com/office/drawing/2014/main" id="{FF3A3680-E2F2-DEDA-D7F3-9600D23F1EAB}"/>
                </a:ext>
              </a:extLst>
            </p:cNvPr>
            <p:cNvSpPr/>
            <p:nvPr/>
          </p:nvSpPr>
          <p:spPr>
            <a:xfrm>
              <a:off x="-40938875" y="3411575"/>
              <a:ext cx="145725" cy="144950"/>
            </a:xfrm>
            <a:custGeom>
              <a:rect l="l" t="t" r="r" b="b"/>
              <a:pathLst>
                <a:path w="5829" h="5798" extrusionOk="0">
                  <a:moveTo>
                    <a:pt x="3750" y="1639"/>
                  </a:moveTo>
                  <a:cubicBezTo>
                    <a:pt x="3970" y="1639"/>
                    <a:pt x="4128" y="1859"/>
                    <a:pt x="4128" y="2080"/>
                  </a:cubicBezTo>
                  <a:cubicBezTo>
                    <a:pt x="4159" y="2332"/>
                    <a:pt x="3970" y="2490"/>
                    <a:pt x="3750" y="2490"/>
                  </a:cubicBezTo>
                  <a:lnTo>
                    <a:pt x="2080" y="2490"/>
                  </a:lnTo>
                  <a:cubicBezTo>
                    <a:pt x="1859" y="2490"/>
                    <a:pt x="1702" y="2269"/>
                    <a:pt x="1702" y="2080"/>
                  </a:cubicBezTo>
                  <a:cubicBezTo>
                    <a:pt x="1702" y="1859"/>
                    <a:pt x="1891" y="1639"/>
                    <a:pt x="2080" y="1639"/>
                  </a:cubicBezTo>
                  <a:close/>
                  <a:moveTo>
                    <a:pt x="3750" y="3309"/>
                  </a:moveTo>
                  <a:cubicBezTo>
                    <a:pt x="3970" y="3309"/>
                    <a:pt x="4128" y="3498"/>
                    <a:pt x="4128" y="3687"/>
                  </a:cubicBezTo>
                  <a:cubicBezTo>
                    <a:pt x="4159" y="3970"/>
                    <a:pt x="3970" y="4128"/>
                    <a:pt x="3750" y="4128"/>
                  </a:cubicBezTo>
                  <a:lnTo>
                    <a:pt x="2080" y="4128"/>
                  </a:lnTo>
                  <a:cubicBezTo>
                    <a:pt x="1859" y="4128"/>
                    <a:pt x="1702" y="3939"/>
                    <a:pt x="1702" y="3687"/>
                  </a:cubicBezTo>
                  <a:cubicBezTo>
                    <a:pt x="1702" y="3466"/>
                    <a:pt x="1891" y="3309"/>
                    <a:pt x="2080" y="3309"/>
                  </a:cubicBezTo>
                  <a:close/>
                  <a:moveTo>
                    <a:pt x="442" y="1"/>
                  </a:moveTo>
                  <a:cubicBezTo>
                    <a:pt x="190" y="1"/>
                    <a:pt x="1" y="190"/>
                    <a:pt x="1" y="379"/>
                  </a:cubicBezTo>
                  <a:lnTo>
                    <a:pt x="1" y="5388"/>
                  </a:lnTo>
                  <a:cubicBezTo>
                    <a:pt x="1" y="5640"/>
                    <a:pt x="190" y="5798"/>
                    <a:pt x="442" y="5798"/>
                  </a:cubicBezTo>
                  <a:lnTo>
                    <a:pt x="5388" y="5798"/>
                  </a:lnTo>
                  <a:cubicBezTo>
                    <a:pt x="5640" y="5798"/>
                    <a:pt x="5829" y="5577"/>
                    <a:pt x="5829" y="5388"/>
                  </a:cubicBezTo>
                  <a:lnTo>
                    <a:pt x="5829" y="410"/>
                  </a:lnTo>
                  <a:cubicBezTo>
                    <a:pt x="5829" y="190"/>
                    <a:pt x="5640" y="1"/>
                    <a:pt x="53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405948086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000"/>
                                        <p:tgtEl>
                                          <p:spTgt spid="61"/>
                                        </p:tgtEl>
                                      </p:cBhvr>
                                    </p:animEffect>
                                    <p:anim calcmode="lin" valueType="num">
                                      <p:cBhvr>
                                        <p:cTn id="8" dur="1000" fill="hold"/>
                                        <p:tgtEl>
                                          <p:spTgt spid="61"/>
                                        </p:tgtEl>
                                        <p:attrNameLst>
                                          <p:attrName>ppt_x</p:attrName>
                                        </p:attrNameLst>
                                      </p:cBhvr>
                                      <p:tavLst>
                                        <p:tav tm="0">
                                          <p:val>
                                            <p:strVal val="#ppt_x"/>
                                          </p:val>
                                        </p:tav>
                                        <p:tav tm="100000">
                                          <p:val>
                                            <p:strVal val="#ppt_x"/>
                                          </p:val>
                                        </p:tav>
                                      </p:tavLst>
                                    </p:anim>
                                    <p:anim calcmode="lin" valueType="num">
                                      <p:cBhvr>
                                        <p:cTn id="9" dur="1000" fill="hold"/>
                                        <p:tgtEl>
                                          <p:spTgt spid="6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after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1231"/>
                                        </p:tgtEl>
                                        <p:attrNameLst>
                                          <p:attrName>style.visibility</p:attrName>
                                        </p:attrNameLst>
                                      </p:cBhvr>
                                      <p:to>
                                        <p:strVal val="visible"/>
                                      </p:to>
                                    </p:set>
                                    <p:animEffect transition="in" filter="barn(inVertical)">
                                      <p:cBhvr>
                                        <p:cTn id="19" dur="500"/>
                                        <p:tgtEl>
                                          <p:spTgt spid="123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29"/>
                                        </p:tgtEl>
                                        <p:attrNameLst>
                                          <p:attrName>style.visibility</p:attrName>
                                        </p:attrNameLst>
                                      </p:cBhvr>
                                      <p:to>
                                        <p:strVal val="visible"/>
                                      </p:to>
                                    </p:set>
                                    <p:animEffect transition="in" filter="barn(inVertical)">
                                      <p:cBhvr>
                                        <p:cTn id="22" dur="500"/>
                                        <p:tgtEl>
                                          <p:spTgt spid="1229"/>
                                        </p:tgtEl>
                                      </p:cBhvr>
                                    </p:animEffect>
                                  </p:childTnLst>
                                </p:cTn>
                              </p:par>
                              <p:par>
                                <p:cTn id="23" presetID="16" presetClass="entr" presetSubtype="21" fill="hold" nodeType="withEffect">
                                  <p:stCondLst>
                                    <p:cond delay="0"/>
                                  </p:stCondLst>
                                  <p:childTnLst>
                                    <p:set>
                                      <p:cBhvr>
                                        <p:cTn id="24" dur="1" fill="hold">
                                          <p:stCondLst>
                                            <p:cond delay="0"/>
                                          </p:stCondLst>
                                        </p:cTn>
                                        <p:tgtEl>
                                          <p:spTgt spid="1233"/>
                                        </p:tgtEl>
                                        <p:attrNameLst>
                                          <p:attrName>style.visibility</p:attrName>
                                        </p:attrNameLst>
                                      </p:cBhvr>
                                      <p:to>
                                        <p:strVal val="visible"/>
                                      </p:to>
                                    </p:set>
                                    <p:animEffect transition="in" filter="barn(inVertical)">
                                      <p:cBhvr>
                                        <p:cTn id="25" dur="500"/>
                                        <p:tgtEl>
                                          <p:spTgt spid="1233"/>
                                        </p:tgtEl>
                                      </p:cBhvr>
                                    </p:animEffect>
                                  </p:childTnLst>
                                </p:cTn>
                              </p:par>
                              <p:par>
                                <p:cTn id="26" presetID="16" presetClass="entr" presetSubtype="21" fill="hold" nodeType="withEffect">
                                  <p:stCondLst>
                                    <p:cond delay="0"/>
                                  </p:stCondLst>
                                  <p:childTnLst>
                                    <p:set>
                                      <p:cBhvr>
                                        <p:cTn id="27" dur="1" fill="hold">
                                          <p:stCondLst>
                                            <p:cond delay="0"/>
                                          </p:stCondLst>
                                        </p:cTn>
                                        <p:tgtEl>
                                          <p:spTgt spid="1220"/>
                                        </p:tgtEl>
                                        <p:attrNameLst>
                                          <p:attrName>style.visibility</p:attrName>
                                        </p:attrNameLst>
                                      </p:cBhvr>
                                      <p:to>
                                        <p:strVal val="visible"/>
                                      </p:to>
                                    </p:set>
                                    <p:animEffect transition="in" filter="barn(inVertical)">
                                      <p:cBhvr>
                                        <p:cTn id="28" dur="500"/>
                                        <p:tgtEl>
                                          <p:spTgt spid="122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16"/>
                                        </p:tgtEl>
                                        <p:attrNameLst>
                                          <p:attrName>style.visibility</p:attrName>
                                        </p:attrNameLst>
                                      </p:cBhvr>
                                      <p:to>
                                        <p:strVal val="visible"/>
                                      </p:to>
                                    </p:set>
                                    <p:animEffect transition="in" filter="barn(inVertical)">
                                      <p:cBhvr>
                                        <p:cTn id="31" dur="500"/>
                                        <p:tgtEl>
                                          <p:spTgt spid="1216"/>
                                        </p:tgtEl>
                                      </p:cBhvr>
                                    </p:animEffect>
                                  </p:childTnLst>
                                </p:cTn>
                              </p:par>
                            </p:childTnLst>
                          </p:cTn>
                        </p:par>
                      </p:childTnLst>
                    </p:cTn>
                  </p:par>
                  <p:par>
                    <p:cTn id="32" fill="hold" nodeType="clickPar">
                      <p:stCondLst>
                        <p:cond delay="indefinite"/>
                      </p:stCondLst>
                      <p:childTnLst>
                        <p:par>
                          <p:cTn id="33" fill="hold" nodeType="afterGroup">
                            <p:stCondLst>
                              <p:cond delay="0"/>
                            </p:stCondLst>
                            <p:childTnLst>
                              <p:par>
                                <p:cTn id="34" presetID="22" presetClass="entr" presetSubtype="4" fill="hold" nodeType="clickEffect">
                                  <p:stCondLst>
                                    <p:cond delay="0"/>
                                  </p:stCondLst>
                                  <p:childTnLst>
                                    <p:set>
                                      <p:cBhvr>
                                        <p:cTn id="35" dur="1" fill="hold">
                                          <p:stCondLst>
                                            <p:cond delay="0"/>
                                          </p:stCondLst>
                                        </p:cTn>
                                        <p:tgtEl>
                                          <p:spTgt spid="1225"/>
                                        </p:tgtEl>
                                        <p:attrNameLst>
                                          <p:attrName>style.visibility</p:attrName>
                                        </p:attrNameLst>
                                      </p:cBhvr>
                                      <p:to>
                                        <p:strVal val="visible"/>
                                      </p:to>
                                    </p:set>
                                    <p:animEffect transition="in" filter="wipe(down)">
                                      <p:cBhvr>
                                        <p:cTn id="36" dur="500"/>
                                        <p:tgtEl>
                                          <p:spTgt spid="1225"/>
                                        </p:tgtEl>
                                      </p:cBhvr>
                                    </p:animEffect>
                                  </p:childTnLst>
                                </p:cTn>
                              </p:par>
                              <p:par>
                                <p:cTn id="37" presetID="22" presetClass="entr" presetSubtype="4" fill="hold" nodeType="withEffect">
                                  <p:stCondLst>
                                    <p:cond delay="0"/>
                                  </p:stCondLst>
                                  <p:childTnLst>
                                    <p:set>
                                      <p:cBhvr>
                                        <p:cTn id="38" dur="1" fill="hold">
                                          <p:stCondLst>
                                            <p:cond delay="0"/>
                                          </p:stCondLst>
                                        </p:cTn>
                                        <p:tgtEl>
                                          <p:spTgt spid="1234"/>
                                        </p:tgtEl>
                                        <p:attrNameLst>
                                          <p:attrName>style.visibility</p:attrName>
                                        </p:attrNameLst>
                                      </p:cBhvr>
                                      <p:to>
                                        <p:strVal val="visible"/>
                                      </p:to>
                                    </p:set>
                                    <p:animEffect transition="in" filter="wipe(down)">
                                      <p:cBhvr>
                                        <p:cTn id="39" dur="500"/>
                                        <p:tgtEl>
                                          <p:spTgt spid="1234"/>
                                        </p:tgtEl>
                                      </p:cBhvr>
                                    </p:animEffect>
                                  </p:childTnLst>
                                </p:cTn>
                              </p:par>
                              <p:par>
                                <p:cTn id="40" presetID="22" presetClass="entr" presetSubtype="4" fill="hold" nodeType="withEffect">
                                  <p:stCondLst>
                                    <p:cond delay="0"/>
                                  </p:stCondLst>
                                  <p:childTnLst>
                                    <p:set>
                                      <p:cBhvr>
                                        <p:cTn id="41" dur="1" fill="hold">
                                          <p:stCondLst>
                                            <p:cond delay="0"/>
                                          </p:stCondLst>
                                        </p:cTn>
                                        <p:tgtEl>
                                          <p:spTgt spid="1232"/>
                                        </p:tgtEl>
                                        <p:attrNameLst>
                                          <p:attrName>style.visibility</p:attrName>
                                        </p:attrNameLst>
                                      </p:cBhvr>
                                      <p:to>
                                        <p:strVal val="visible"/>
                                      </p:to>
                                    </p:set>
                                    <p:animEffect transition="in" filter="wipe(down)">
                                      <p:cBhvr>
                                        <p:cTn id="42" dur="500"/>
                                        <p:tgtEl>
                                          <p:spTgt spid="1232"/>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230"/>
                                        </p:tgtEl>
                                        <p:attrNameLst>
                                          <p:attrName>style.visibility</p:attrName>
                                        </p:attrNameLst>
                                      </p:cBhvr>
                                      <p:to>
                                        <p:strVal val="visible"/>
                                      </p:to>
                                    </p:set>
                                    <p:animEffect transition="in" filter="wipe(down)">
                                      <p:cBhvr>
                                        <p:cTn id="45" dur="500"/>
                                        <p:tgtEl>
                                          <p:spTgt spid="123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219"/>
                                        </p:tgtEl>
                                        <p:attrNameLst>
                                          <p:attrName>style.visibility</p:attrName>
                                        </p:attrNameLst>
                                      </p:cBhvr>
                                      <p:to>
                                        <p:strVal val="visible"/>
                                      </p:to>
                                    </p:set>
                                    <p:animEffect transition="in" filter="wipe(down)">
                                      <p:cBhvr>
                                        <p:cTn id="48" dur="500"/>
                                        <p:tgtEl>
                                          <p:spTgt spid="1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1216" grpId="1"/>
      <p:bldP spid="1219" grpId="2"/>
      <p:bldP spid="1229" grpId="3"/>
      <p:bldP spid="1230" grpId="4"/>
    </p:bldLst>
  </p:timing>
</p:sld>
</file>

<file path=ppt/slides/slide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1244"/>
        <p:cNvGrpSpPr/>
        <p:nvPr/>
      </p:nvGrpSpPr>
      <p:grpSpPr>
        <a:xfrm>
          <a:off x="0" y="0"/>
          <a:ext cx="0" cy="0"/>
        </a:xfrm>
      </p:grpSpPr>
      <p:sp>
        <p:nvSpPr>
          <p:cNvPr id="1246" name="Google Shape;1246;p41"/>
          <p:cNvSpPr txBox="1">
            <a:spLocks noGrp="1"/>
          </p:cNvSpPr>
          <p:nvPr>
            <p:ph type="title"/>
          </p:nvPr>
        </p:nvSpPr>
        <p:spPr>
          <a:xfrm>
            <a:off x="720000" y="53165"/>
            <a:ext cx="7704000" cy="572700"/>
          </a:xfrm>
          <a:prstGeom prst="rect">
            <a:avLst/>
          </a:prstGeom>
        </p:spPr>
        <p:txBody>
          <a:bodyPr spcFirstLastPara="1" wrap="square" lIns="91425" tIns="91425" rIns="91425" bIns="91425" anchor="t" anchorCtr="0">
            <a:noAutofit/>
          </a:bodyPr>
          <a:lstStyle/>
          <a:p>
            <a:pPr marL="0" lvl="0" indent="0" algn="ctr" rtl="0">
              <a:spcBef>
                <a:spcPct val="0"/>
              </a:spcBef>
              <a:spcAft>
                <a:spcPct val="0"/>
              </a:spcAft>
              <a:buNone/>
            </a:pPr>
            <a:r>
              <a:rPr lang="en" sz="3600">
                <a:latin typeface="Times New Roman" panose="02020603050405020304" pitchFamily="18" charset="0"/>
                <a:cs typeface="Times New Roman" panose="02020603050405020304" pitchFamily="18" charset="0"/>
              </a:rPr>
              <a:t>Hoạt động khởi động</a:t>
            </a:r>
            <a:endParaRPr sz="3600">
              <a:latin typeface="Times New Roman" panose="02020603050405020304" pitchFamily="18" charset="0"/>
              <a:cs typeface="Times New Roman" panose="02020603050405020304" pitchFamily="18" charset="0"/>
            </a:endParaRPr>
          </a:p>
        </p:txBody>
      </p:sp>
      <p:sp>
        <p:nvSpPr>
          <p:cNvPr id="10" name="Google Shape;1412;p44">
            <a:extLst>
              <a:ext uri="{FF2B5EF4-FFF2-40B4-BE49-F238E27FC236}">
                <a16:creationId xmlns:a16="http://schemas.microsoft.com/office/drawing/2014/main" id="{03CC344E-B790-EC00-C7E5-43BA4CCF13C1}"/>
              </a:ext>
            </a:extLst>
          </p:cNvPr>
          <p:cNvSpPr/>
          <p:nvPr/>
        </p:nvSpPr>
        <p:spPr>
          <a:xfrm>
            <a:off x="3115375" y="3032400"/>
            <a:ext cx="1186104" cy="190849"/>
          </a:xfrm>
          <a:custGeom>
            <a:rect l="l" t="t" r="r" b="b"/>
            <a:pathLst>
              <a:path w="7137" h="1731" extrusionOk="0">
                <a:moveTo>
                  <a:pt x="5527" y="1"/>
                </a:moveTo>
                <a:cubicBezTo>
                  <a:pt x="4897" y="1"/>
                  <a:pt x="5001" y="640"/>
                  <a:pt x="4550" y="715"/>
                </a:cubicBezTo>
                <a:cubicBezTo>
                  <a:pt x="4492" y="725"/>
                  <a:pt x="4436" y="730"/>
                  <a:pt x="4381" y="730"/>
                </a:cubicBezTo>
                <a:cubicBezTo>
                  <a:pt x="4103" y="730"/>
                  <a:pt x="3867" y="614"/>
                  <a:pt x="3609" y="614"/>
                </a:cubicBezTo>
                <a:cubicBezTo>
                  <a:pt x="3492" y="614"/>
                  <a:pt x="3371" y="638"/>
                  <a:pt x="3239" y="706"/>
                </a:cubicBezTo>
                <a:cubicBezTo>
                  <a:pt x="2766" y="956"/>
                  <a:pt x="2427" y="1125"/>
                  <a:pt x="2070" y="1143"/>
                </a:cubicBezTo>
                <a:cubicBezTo>
                  <a:pt x="1713" y="1161"/>
                  <a:pt x="1428" y="1732"/>
                  <a:pt x="0" y="1732"/>
                </a:cubicBezTo>
                <a:lnTo>
                  <a:pt x="7137" y="1732"/>
                </a:lnTo>
                <a:cubicBezTo>
                  <a:pt x="7137" y="1732"/>
                  <a:pt x="6441" y="108"/>
                  <a:pt x="5665" y="10"/>
                </a:cubicBezTo>
                <a:cubicBezTo>
                  <a:pt x="5616" y="4"/>
                  <a:pt x="5570" y="1"/>
                  <a:pt x="55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pic>
        <p:nvPicPr>
          <p:cNvPr id="11" name="图片 12">
            <a:extLst>
              <a:ext uri="{FF2B5EF4-FFF2-40B4-BE49-F238E27FC236}">
                <a16:creationId xmlns:a16="http://schemas.microsoft.com/office/drawing/2014/main" id="{B8308D29-FC71-0175-3CEC-D3EE3FB5E9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259" y="954346"/>
            <a:ext cx="3176829" cy="3144484"/>
          </a:xfrm>
          <a:prstGeom prst="rect">
            <a:avLst/>
          </a:prstGeom>
        </p:spPr>
      </p:pic>
      <p:pic>
        <p:nvPicPr>
          <p:cNvPr id="12" name="Picture 11">
            <a:extLst>
              <a:ext uri="{FF2B5EF4-FFF2-40B4-BE49-F238E27FC236}">
                <a16:creationId xmlns:a16="http://schemas.microsoft.com/office/drawing/2014/main" id="{D71988DB-AE2F-CBFA-D444-F4109027F295}"/>
              </a:ext>
            </a:extLst>
          </p:cNvPr>
          <p:cNvPicPr>
            <a:picLocks noChangeAspect="1"/>
          </p:cNvPicPr>
          <p:nvPr/>
        </p:nvPicPr>
        <p:blipFill>
          <a:blip r:embed="rId4"/>
          <a:stretch>
            <a:fillRect/>
          </a:stretch>
        </p:blipFill>
        <p:spPr>
          <a:xfrm>
            <a:off x="4701539" y="2654564"/>
            <a:ext cx="3871296" cy="2536156"/>
          </a:xfrm>
          <a:prstGeom prst="rect">
            <a:avLst/>
          </a:prstGeom>
        </p:spPr>
      </p:pic>
      <p:sp>
        <p:nvSpPr>
          <p:cNvPr id="13" name="TextBox 12">
            <a:extLst>
              <a:ext uri="{FF2B5EF4-FFF2-40B4-BE49-F238E27FC236}">
                <a16:creationId xmlns:a16="http://schemas.microsoft.com/office/drawing/2014/main" id="{05D40D28-857F-F664-5A5B-4CEFA1C9B740}"/>
              </a:ext>
            </a:extLst>
          </p:cNvPr>
          <p:cNvSpPr txBox="1"/>
          <p:nvPr/>
        </p:nvSpPr>
        <p:spPr>
          <a:xfrm>
            <a:off x="908261" y="1914052"/>
            <a:ext cx="2395499" cy="954107"/>
          </a:xfrm>
          <a:prstGeom prst="rect">
            <a:avLst/>
          </a:prstGeom>
          <a:noFill/>
        </p:spPr>
        <p:txBody>
          <a:bodyPr wrap="square">
            <a:sp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en-US" sz="2800" b="0" i="1" u="none" strike="noStrike" kern="0" cap="none" spc="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rPr>
              <a:t>HS trả</a:t>
            </a:r>
            <a:r>
              <a:rPr kumimoji="0" lang="en-US" sz="2800" b="0" i="1" u="none" strike="noStrike" kern="0" cap="none" spc="0" normalizeH="0" noProof="0">
                <a:ln>
                  <a:noFill/>
                </a:ln>
                <a:solidFill>
                  <a:sysClr val="windowText" lastClr="000000"/>
                </a:solidFill>
                <a:effectLst/>
                <a:uLnTx/>
                <a:uFillTx/>
                <a:latin typeface="Times New Roman" panose="02020603050405020304" pitchFamily="18" charset="0"/>
                <a:ea typeface="Calibri" panose="020f0502020204030204" pitchFamily="34" charset="0"/>
              </a:rPr>
              <a:t> lời phiếu câu hỏi</a:t>
            </a:r>
            <a:endParaRPr kumimoji="0" lang="en-US" sz="3600" b="1" i="0" u="none" strike="noStrike" kern="0" cap="none" spc="0" normalizeH="0" baseline="0" noProof="0">
              <a:ln>
                <a:noFill/>
              </a:ln>
              <a:solidFill>
                <a:sysClr val="windowText" lastClr="000000"/>
              </a:solidFill>
              <a:effectLst/>
              <a:uLnTx/>
              <a:uFillTx/>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nodeType="clickPar">
                      <p:stCondLst>
                        <p:cond delay="indefinite"/>
                      </p:stCondLst>
                      <p:childTnLst>
                        <p:par>
                          <p:cTn id="12" fill="hold" nodeType="afterGroup">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1244"/>
        <p:cNvGrpSpPr/>
        <p:nvPr/>
      </p:nvGrpSpPr>
      <p:grpSpPr>
        <a:xfrm>
          <a:off x="0" y="0"/>
          <a:ext cx="0" cy="0"/>
        </a:xfrm>
      </p:grpSpPr>
      <p:sp>
        <p:nvSpPr>
          <p:cNvPr id="1246" name="Google Shape;1246;p41"/>
          <p:cNvSpPr txBox="1">
            <a:spLocks noGrp="1"/>
          </p:cNvSpPr>
          <p:nvPr>
            <p:ph type="title"/>
          </p:nvPr>
        </p:nvSpPr>
        <p:spPr>
          <a:xfrm>
            <a:off x="898418" y="276446"/>
            <a:ext cx="7704000" cy="572700"/>
          </a:xfrm>
          <a:prstGeom prst="rect">
            <a:avLst/>
          </a:prstGeom>
        </p:spPr>
        <p:txBody>
          <a:bodyPr spcFirstLastPara="1" wrap="square" lIns="91425" tIns="91425" rIns="91425" bIns="91425" anchor="t" anchorCtr="0">
            <a:noAutofit/>
          </a:bodyPr>
          <a:lstStyle/>
          <a:p>
            <a:r>
              <a:rPr lang="en">
                <a:latin typeface="Times New Roman" panose="02020603050405020304" pitchFamily="18" charset="0"/>
                <a:cs typeface="Times New Roman" panose="02020603050405020304" pitchFamily="18" charset="0"/>
              </a:rPr>
              <a:t>1. </a:t>
            </a:r>
            <a:r>
              <a:rPr lang="en-US" b="1">
                <a:effectLst/>
                <a:latin typeface="Times New Roman" panose="02020603050405020304" pitchFamily="18" charset="0"/>
                <a:ea typeface="Calibri" panose="020f0502020204030204" pitchFamily="34" charset="0"/>
                <a:cs typeface="Times New Roman" panose="02020603050405020304" pitchFamily="18" charset="0"/>
              </a:rPr>
              <a:t>Cách mở đầu</a:t>
            </a:r>
            <a:r>
              <a:rPr lang="vi-VN" b="1">
                <a:effectLst/>
                <a:latin typeface="Times New Roman" panose="02020603050405020304" pitchFamily="18" charset="0"/>
                <a:ea typeface="Calibri" panose="020f0502020204030204" pitchFamily="34" charset="0"/>
                <a:cs typeface="Times New Roman" panose="02020603050405020304" pitchFamily="18" charset="0"/>
              </a:rPr>
              <a:t> câu chuyện và vấn đề bàn bạc</a:t>
            </a:r>
            <a:br>
              <a:rPr lang="en-US">
                <a:effectLst/>
                <a:latin typeface="Calibri" panose="020f0502020204030204" pitchFamily="34" charset="0"/>
                <a:ea typeface="Calibri" panose="020f0502020204030204" pitchFamily="34" charset="0"/>
                <a:cs typeface="Times New Roman" panose="02020603050405020304" pitchFamily="18" charset="0"/>
              </a:rPr>
            </a:br>
            <a:endParaRPr>
              <a:latin typeface="Times New Roman" panose="02020603050405020304" pitchFamily="18" charset="0"/>
              <a:cs typeface="Times New Roman" panose="02020603050405020304" pitchFamily="18" charset="0"/>
            </a:endParaRPr>
          </a:p>
        </p:txBody>
      </p:sp>
      <p:grpSp>
        <p:nvGrpSpPr>
          <p:cNvPr id="2" name="Google Shape;1159;p55">
            <a:extLst>
              <a:ext uri="{FF2B5EF4-FFF2-40B4-BE49-F238E27FC236}">
                <a16:creationId xmlns:a16="http://schemas.microsoft.com/office/drawing/2014/main" id="{CA64EAB4-EA7F-C745-DB8C-0F30FAE31DB6}"/>
              </a:ext>
            </a:extLst>
          </p:cNvPr>
          <p:cNvGrpSpPr/>
          <p:nvPr/>
        </p:nvGrpSpPr>
        <p:grpSpPr>
          <a:xfrm>
            <a:off x="245726" y="1405851"/>
            <a:ext cx="2591137" cy="2629741"/>
            <a:chOff x="7529755" y="1583003"/>
            <a:chExt cx="952630" cy="973116"/>
          </a:xfrm>
        </p:grpSpPr>
        <p:sp>
          <p:nvSpPr>
            <p:cNvPr id="3" name="Google Shape;1160;p55">
              <a:extLst>
                <a:ext uri="{FF2B5EF4-FFF2-40B4-BE49-F238E27FC236}">
                  <a16:creationId xmlns:a16="http://schemas.microsoft.com/office/drawing/2014/main" id="{F69A0960-1F65-C082-3A03-945879C63A53}"/>
                </a:ext>
              </a:extLst>
            </p:cNvPr>
            <p:cNvSpPr/>
            <p:nvPr/>
          </p:nvSpPr>
          <p:spPr>
            <a:xfrm>
              <a:off x="7529755" y="1583003"/>
              <a:ext cx="952630" cy="973116"/>
            </a:xfrm>
            <a:custGeom>
              <a:rect l="l" t="t" r="r" b="b"/>
              <a:pathLst>
                <a:path w="27343" h="27931" extrusionOk="0">
                  <a:moveTo>
                    <a:pt x="13016" y="0"/>
                  </a:moveTo>
                  <a:cubicBezTo>
                    <a:pt x="5832" y="0"/>
                    <a:pt x="1" y="5842"/>
                    <a:pt x="1" y="13016"/>
                  </a:cubicBezTo>
                  <a:lnTo>
                    <a:pt x="1" y="27208"/>
                  </a:lnTo>
                  <a:cubicBezTo>
                    <a:pt x="1" y="27610"/>
                    <a:pt x="321" y="27930"/>
                    <a:pt x="723" y="27930"/>
                  </a:cubicBezTo>
                  <a:lnTo>
                    <a:pt x="723" y="27909"/>
                  </a:lnTo>
                  <a:lnTo>
                    <a:pt x="25319" y="27909"/>
                  </a:lnTo>
                  <a:cubicBezTo>
                    <a:pt x="25711" y="27909"/>
                    <a:pt x="26042" y="27579"/>
                    <a:pt x="26042" y="27187"/>
                  </a:cubicBezTo>
                  <a:lnTo>
                    <a:pt x="26042" y="26258"/>
                  </a:lnTo>
                  <a:cubicBezTo>
                    <a:pt x="26124" y="26227"/>
                    <a:pt x="26217" y="26186"/>
                    <a:pt x="26300" y="26124"/>
                  </a:cubicBezTo>
                  <a:cubicBezTo>
                    <a:pt x="26465" y="26000"/>
                    <a:pt x="26558" y="25804"/>
                    <a:pt x="26568" y="25597"/>
                  </a:cubicBezTo>
                  <a:lnTo>
                    <a:pt x="27342" y="4088"/>
                  </a:lnTo>
                  <a:cubicBezTo>
                    <a:pt x="27342" y="3861"/>
                    <a:pt x="27249" y="3654"/>
                    <a:pt x="27084" y="3510"/>
                  </a:cubicBezTo>
                  <a:cubicBezTo>
                    <a:pt x="26950" y="3406"/>
                    <a:pt x="26785" y="3344"/>
                    <a:pt x="26620" y="3344"/>
                  </a:cubicBezTo>
                  <a:cubicBezTo>
                    <a:pt x="26568" y="3344"/>
                    <a:pt x="26527" y="3344"/>
                    <a:pt x="26475" y="3355"/>
                  </a:cubicBezTo>
                  <a:lnTo>
                    <a:pt x="22553" y="4150"/>
                  </a:lnTo>
                  <a:cubicBezTo>
                    <a:pt x="22450" y="4036"/>
                    <a:pt x="22336" y="3922"/>
                    <a:pt x="22223" y="3809"/>
                  </a:cubicBezTo>
                  <a:cubicBezTo>
                    <a:pt x="19766" y="1352"/>
                    <a:pt x="16494" y="0"/>
                    <a:pt x="1301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 name="Google Shape;1161;p55">
              <a:extLst>
                <a:ext uri="{FF2B5EF4-FFF2-40B4-BE49-F238E27FC236}">
                  <a16:creationId xmlns:a16="http://schemas.microsoft.com/office/drawing/2014/main" id="{805A0CE6-E666-1DDE-F85A-A8F96048B8C9}"/>
                </a:ext>
              </a:extLst>
            </p:cNvPr>
            <p:cNvSpPr/>
            <p:nvPr/>
          </p:nvSpPr>
          <p:spPr>
            <a:xfrm>
              <a:off x="7556025" y="1608158"/>
              <a:ext cx="856576" cy="922772"/>
            </a:xfrm>
            <a:custGeom>
              <a:rect l="l" t="t" r="r" b="b"/>
              <a:pathLst>
                <a:path w="24586" h="26486" extrusionOk="0">
                  <a:moveTo>
                    <a:pt x="12293" y="1"/>
                  </a:moveTo>
                  <a:cubicBezTo>
                    <a:pt x="5501" y="1"/>
                    <a:pt x="0" y="5512"/>
                    <a:pt x="0" y="12294"/>
                  </a:cubicBezTo>
                  <a:lnTo>
                    <a:pt x="0" y="26486"/>
                  </a:lnTo>
                  <a:lnTo>
                    <a:pt x="24586" y="26486"/>
                  </a:lnTo>
                  <a:lnTo>
                    <a:pt x="24586" y="12294"/>
                  </a:lnTo>
                  <a:cubicBezTo>
                    <a:pt x="24586" y="8908"/>
                    <a:pt x="23223" y="5832"/>
                    <a:pt x="20984" y="3603"/>
                  </a:cubicBezTo>
                  <a:cubicBezTo>
                    <a:pt x="18754" y="1384"/>
                    <a:pt x="15689" y="1"/>
                    <a:pt x="12293" y="1"/>
                  </a:cubicBezTo>
                  <a:close/>
                </a:path>
              </a:pathLst>
            </a:custGeom>
            <a:solidFill>
              <a:srgbClr val="FF67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1162;p55">
              <a:extLst>
                <a:ext uri="{FF2B5EF4-FFF2-40B4-BE49-F238E27FC236}">
                  <a16:creationId xmlns:a16="http://schemas.microsoft.com/office/drawing/2014/main" id="{7A5FCF5D-D5AF-6ACE-FD4D-1715E82BB843}"/>
                </a:ext>
              </a:extLst>
            </p:cNvPr>
            <p:cNvSpPr/>
            <p:nvPr/>
          </p:nvSpPr>
          <p:spPr>
            <a:xfrm>
              <a:off x="7659221" y="1725046"/>
              <a:ext cx="799404" cy="751952"/>
            </a:xfrm>
            <a:custGeom>
              <a:rect l="l" t="t" r="r" b="b"/>
              <a:pathLst>
                <a:path w="22945" h="21583" extrusionOk="0">
                  <a:moveTo>
                    <a:pt x="22945" y="0"/>
                  </a:moveTo>
                  <a:lnTo>
                    <a:pt x="16938" y="1229"/>
                  </a:lnTo>
                  <a:lnTo>
                    <a:pt x="12985" y="320"/>
                  </a:lnTo>
                  <a:lnTo>
                    <a:pt x="7545" y="1301"/>
                  </a:lnTo>
                  <a:lnTo>
                    <a:pt x="1136" y="403"/>
                  </a:lnTo>
                  <a:lnTo>
                    <a:pt x="0" y="20695"/>
                  </a:lnTo>
                  <a:lnTo>
                    <a:pt x="6740" y="20416"/>
                  </a:lnTo>
                  <a:lnTo>
                    <a:pt x="11302" y="21582"/>
                  </a:lnTo>
                  <a:lnTo>
                    <a:pt x="15833" y="20375"/>
                  </a:lnTo>
                  <a:lnTo>
                    <a:pt x="22171" y="21510"/>
                  </a:lnTo>
                  <a:lnTo>
                    <a:pt x="22945" y="0"/>
                  </a:ln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1163;p55">
              <a:extLst>
                <a:ext uri="{FF2B5EF4-FFF2-40B4-BE49-F238E27FC236}">
                  <a16:creationId xmlns:a16="http://schemas.microsoft.com/office/drawing/2014/main" id="{E866CCBA-AEE4-29D2-7C5F-1F8E198FCDBD}"/>
                </a:ext>
              </a:extLst>
            </p:cNvPr>
            <p:cNvSpPr/>
            <p:nvPr/>
          </p:nvSpPr>
          <p:spPr>
            <a:xfrm>
              <a:off x="7682947" y="1744800"/>
              <a:ext cx="754460" cy="712757"/>
            </a:xfrm>
            <a:custGeom>
              <a:rect l="l" t="t" r="r" b="b"/>
              <a:pathLst>
                <a:path w="21655" h="20458" extrusionOk="0">
                  <a:moveTo>
                    <a:pt x="21655" y="1"/>
                  </a:moveTo>
                  <a:lnTo>
                    <a:pt x="21025" y="125"/>
                  </a:lnTo>
                  <a:lnTo>
                    <a:pt x="20994" y="145"/>
                  </a:lnTo>
                  <a:lnTo>
                    <a:pt x="19178" y="538"/>
                  </a:lnTo>
                  <a:lnTo>
                    <a:pt x="19147" y="538"/>
                  </a:lnTo>
                  <a:lnTo>
                    <a:pt x="17330" y="940"/>
                  </a:lnTo>
                  <a:lnTo>
                    <a:pt x="17310" y="940"/>
                  </a:lnTo>
                  <a:lnTo>
                    <a:pt x="17206" y="971"/>
                  </a:lnTo>
                  <a:lnTo>
                    <a:pt x="16205" y="1188"/>
                  </a:lnTo>
                  <a:lnTo>
                    <a:pt x="16154" y="1178"/>
                  </a:lnTo>
                  <a:lnTo>
                    <a:pt x="15503" y="1033"/>
                  </a:lnTo>
                  <a:lnTo>
                    <a:pt x="15472" y="1023"/>
                  </a:lnTo>
                  <a:lnTo>
                    <a:pt x="14760" y="868"/>
                  </a:lnTo>
                  <a:lnTo>
                    <a:pt x="14585" y="827"/>
                  </a:lnTo>
                  <a:lnTo>
                    <a:pt x="13666" y="631"/>
                  </a:lnTo>
                  <a:lnTo>
                    <a:pt x="13646" y="631"/>
                  </a:lnTo>
                  <a:lnTo>
                    <a:pt x="12851" y="465"/>
                  </a:lnTo>
                  <a:lnTo>
                    <a:pt x="12180" y="321"/>
                  </a:lnTo>
                  <a:lnTo>
                    <a:pt x="11850" y="383"/>
                  </a:lnTo>
                  <a:lnTo>
                    <a:pt x="11819" y="383"/>
                  </a:lnTo>
                  <a:lnTo>
                    <a:pt x="10250" y="672"/>
                  </a:lnTo>
                  <a:lnTo>
                    <a:pt x="10105" y="693"/>
                  </a:lnTo>
                  <a:lnTo>
                    <a:pt x="9992" y="723"/>
                  </a:lnTo>
                  <a:lnTo>
                    <a:pt x="9961" y="723"/>
                  </a:lnTo>
                  <a:lnTo>
                    <a:pt x="8144" y="1043"/>
                  </a:lnTo>
                  <a:lnTo>
                    <a:pt x="8124" y="1043"/>
                  </a:lnTo>
                  <a:lnTo>
                    <a:pt x="7050" y="1240"/>
                  </a:lnTo>
                  <a:lnTo>
                    <a:pt x="6317" y="1136"/>
                  </a:lnTo>
                  <a:lnTo>
                    <a:pt x="6286" y="1136"/>
                  </a:lnTo>
                  <a:lnTo>
                    <a:pt x="4490" y="878"/>
                  </a:lnTo>
                  <a:lnTo>
                    <a:pt x="4470" y="878"/>
                  </a:lnTo>
                  <a:lnTo>
                    <a:pt x="2674" y="620"/>
                  </a:lnTo>
                  <a:lnTo>
                    <a:pt x="2653" y="620"/>
                  </a:lnTo>
                  <a:lnTo>
                    <a:pt x="1084" y="383"/>
                  </a:lnTo>
                  <a:lnTo>
                    <a:pt x="981" y="2138"/>
                  </a:lnTo>
                  <a:lnTo>
                    <a:pt x="981" y="2168"/>
                  </a:lnTo>
                  <a:lnTo>
                    <a:pt x="878" y="3975"/>
                  </a:lnTo>
                  <a:lnTo>
                    <a:pt x="878" y="3995"/>
                  </a:lnTo>
                  <a:lnTo>
                    <a:pt x="775" y="5802"/>
                  </a:lnTo>
                  <a:lnTo>
                    <a:pt x="775" y="5833"/>
                  </a:lnTo>
                  <a:lnTo>
                    <a:pt x="671" y="7639"/>
                  </a:lnTo>
                  <a:lnTo>
                    <a:pt x="671" y="7659"/>
                  </a:lnTo>
                  <a:lnTo>
                    <a:pt x="568" y="9497"/>
                  </a:lnTo>
                  <a:lnTo>
                    <a:pt x="1" y="19601"/>
                  </a:lnTo>
                  <a:lnTo>
                    <a:pt x="1" y="19601"/>
                  </a:lnTo>
                  <a:lnTo>
                    <a:pt x="2003" y="19508"/>
                  </a:lnTo>
                  <a:lnTo>
                    <a:pt x="2024" y="19508"/>
                  </a:lnTo>
                  <a:lnTo>
                    <a:pt x="3830" y="19426"/>
                  </a:lnTo>
                  <a:lnTo>
                    <a:pt x="3861" y="19426"/>
                  </a:lnTo>
                  <a:lnTo>
                    <a:pt x="5326" y="19364"/>
                  </a:lnTo>
                  <a:lnTo>
                    <a:pt x="5667" y="19354"/>
                  </a:lnTo>
                  <a:lnTo>
                    <a:pt x="5688" y="19354"/>
                  </a:lnTo>
                  <a:lnTo>
                    <a:pt x="6359" y="19323"/>
                  </a:lnTo>
                  <a:lnTo>
                    <a:pt x="7484" y="19622"/>
                  </a:lnTo>
                  <a:lnTo>
                    <a:pt x="7515" y="19632"/>
                  </a:lnTo>
                  <a:lnTo>
                    <a:pt x="9300" y="20097"/>
                  </a:lnTo>
                  <a:lnTo>
                    <a:pt x="9331" y="20117"/>
                  </a:lnTo>
                  <a:lnTo>
                    <a:pt x="10683" y="20458"/>
                  </a:lnTo>
                  <a:lnTo>
                    <a:pt x="11127" y="20344"/>
                  </a:lnTo>
                  <a:lnTo>
                    <a:pt x="11148" y="20334"/>
                  </a:lnTo>
                  <a:lnTo>
                    <a:pt x="12964" y="19839"/>
                  </a:lnTo>
                  <a:lnTo>
                    <a:pt x="12995" y="19828"/>
                  </a:lnTo>
                  <a:lnTo>
                    <a:pt x="14822" y="19343"/>
                  </a:lnTo>
                  <a:lnTo>
                    <a:pt x="14853" y="19323"/>
                  </a:lnTo>
                  <a:lnTo>
                    <a:pt x="15163" y="19250"/>
                  </a:lnTo>
                  <a:lnTo>
                    <a:pt x="15204" y="19240"/>
                  </a:lnTo>
                  <a:lnTo>
                    <a:pt x="15266" y="19250"/>
                  </a:lnTo>
                  <a:lnTo>
                    <a:pt x="16649" y="19519"/>
                  </a:lnTo>
                  <a:lnTo>
                    <a:pt x="16670" y="19519"/>
                  </a:lnTo>
                  <a:lnTo>
                    <a:pt x="17960" y="19777"/>
                  </a:lnTo>
                  <a:lnTo>
                    <a:pt x="18466" y="19880"/>
                  </a:lnTo>
                  <a:lnTo>
                    <a:pt x="18497" y="19880"/>
                  </a:lnTo>
                  <a:lnTo>
                    <a:pt x="20282" y="20241"/>
                  </a:lnTo>
                  <a:lnTo>
                    <a:pt x="20313" y="20241"/>
                  </a:lnTo>
                  <a:lnTo>
                    <a:pt x="20933" y="20355"/>
                  </a:lnTo>
                  <a:lnTo>
                    <a:pt x="20974" y="19457"/>
                  </a:lnTo>
                  <a:lnTo>
                    <a:pt x="20974" y="19426"/>
                  </a:lnTo>
                  <a:lnTo>
                    <a:pt x="21036" y="17620"/>
                  </a:lnTo>
                  <a:lnTo>
                    <a:pt x="21036" y="17599"/>
                  </a:lnTo>
                  <a:lnTo>
                    <a:pt x="21098" y="15793"/>
                  </a:lnTo>
                  <a:lnTo>
                    <a:pt x="21098" y="15762"/>
                  </a:lnTo>
                  <a:lnTo>
                    <a:pt x="21160" y="13956"/>
                  </a:lnTo>
                  <a:lnTo>
                    <a:pt x="21160" y="13935"/>
                  </a:lnTo>
                  <a:lnTo>
                    <a:pt x="21232" y="12129"/>
                  </a:lnTo>
                  <a:lnTo>
                    <a:pt x="21232" y="12108"/>
                  </a:lnTo>
                  <a:lnTo>
                    <a:pt x="21263" y="10942"/>
                  </a:lnTo>
                  <a:lnTo>
                    <a:pt x="21294" y="10302"/>
                  </a:lnTo>
                  <a:lnTo>
                    <a:pt x="21294" y="10271"/>
                  </a:lnTo>
                  <a:lnTo>
                    <a:pt x="21356" y="8465"/>
                  </a:lnTo>
                  <a:lnTo>
                    <a:pt x="21356" y="8444"/>
                  </a:lnTo>
                  <a:lnTo>
                    <a:pt x="21418" y="6638"/>
                  </a:lnTo>
                  <a:lnTo>
                    <a:pt x="21418" y="6607"/>
                  </a:lnTo>
                  <a:lnTo>
                    <a:pt x="21490" y="4800"/>
                  </a:lnTo>
                  <a:lnTo>
                    <a:pt x="21490" y="4780"/>
                  </a:lnTo>
                  <a:lnTo>
                    <a:pt x="21552" y="2974"/>
                  </a:lnTo>
                  <a:lnTo>
                    <a:pt x="21552" y="2943"/>
                  </a:lnTo>
                  <a:lnTo>
                    <a:pt x="21614" y="1136"/>
                  </a:lnTo>
                  <a:lnTo>
                    <a:pt x="21614" y="1116"/>
                  </a:lnTo>
                  <a:lnTo>
                    <a:pt x="21655" y="1"/>
                  </a:lnTo>
                  <a:close/>
                </a:path>
              </a:pathLst>
            </a:custGeom>
            <a:solidFill>
              <a:srgbClr val="A7B6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1164;p55">
              <a:extLst>
                <a:ext uri="{FF2B5EF4-FFF2-40B4-BE49-F238E27FC236}">
                  <a16:creationId xmlns:a16="http://schemas.microsoft.com/office/drawing/2014/main" id="{005CC019-E30D-D423-65D5-528696ECACFF}"/>
                </a:ext>
              </a:extLst>
            </p:cNvPr>
            <p:cNvSpPr/>
            <p:nvPr/>
          </p:nvSpPr>
          <p:spPr>
            <a:xfrm>
              <a:off x="7700193" y="1755601"/>
              <a:ext cx="442363" cy="333593"/>
            </a:xfrm>
            <a:custGeom>
              <a:rect l="l" t="t" r="r" b="b"/>
              <a:pathLst>
                <a:path w="12697" h="9575" extrusionOk="0">
                  <a:moveTo>
                    <a:pt x="11726" y="1"/>
                  </a:moveTo>
                  <a:lnTo>
                    <a:pt x="6576" y="930"/>
                  </a:lnTo>
                  <a:lnTo>
                    <a:pt x="517" y="73"/>
                  </a:lnTo>
                  <a:lnTo>
                    <a:pt x="1" y="9197"/>
                  </a:lnTo>
                  <a:cubicBezTo>
                    <a:pt x="218" y="9331"/>
                    <a:pt x="455" y="9434"/>
                    <a:pt x="693" y="9496"/>
                  </a:cubicBezTo>
                  <a:cubicBezTo>
                    <a:pt x="891" y="9549"/>
                    <a:pt x="1097" y="9575"/>
                    <a:pt x="1302" y="9575"/>
                  </a:cubicBezTo>
                  <a:cubicBezTo>
                    <a:pt x="2102" y="9575"/>
                    <a:pt x="2904" y="9189"/>
                    <a:pt x="3314" y="8516"/>
                  </a:cubicBezTo>
                  <a:cubicBezTo>
                    <a:pt x="3583" y="8051"/>
                    <a:pt x="3686" y="7494"/>
                    <a:pt x="3944" y="7029"/>
                  </a:cubicBezTo>
                  <a:cubicBezTo>
                    <a:pt x="4154" y="6642"/>
                    <a:pt x="4571" y="6316"/>
                    <a:pt x="4987" y="6316"/>
                  </a:cubicBezTo>
                  <a:cubicBezTo>
                    <a:pt x="5080" y="6316"/>
                    <a:pt x="5174" y="6333"/>
                    <a:pt x="5265" y="6369"/>
                  </a:cubicBezTo>
                  <a:cubicBezTo>
                    <a:pt x="5482" y="6462"/>
                    <a:pt x="5647" y="6668"/>
                    <a:pt x="5833" y="6823"/>
                  </a:cubicBezTo>
                  <a:cubicBezTo>
                    <a:pt x="6173" y="7135"/>
                    <a:pt x="6634" y="7334"/>
                    <a:pt x="7097" y="7334"/>
                  </a:cubicBezTo>
                  <a:cubicBezTo>
                    <a:pt x="7140" y="7334"/>
                    <a:pt x="7183" y="7332"/>
                    <a:pt x="7226" y="7329"/>
                  </a:cubicBezTo>
                  <a:cubicBezTo>
                    <a:pt x="7742" y="7288"/>
                    <a:pt x="8227" y="7019"/>
                    <a:pt x="8485" y="6586"/>
                  </a:cubicBezTo>
                  <a:cubicBezTo>
                    <a:pt x="8919" y="5884"/>
                    <a:pt x="8671" y="4996"/>
                    <a:pt x="8692" y="4170"/>
                  </a:cubicBezTo>
                  <a:cubicBezTo>
                    <a:pt x="8692" y="3902"/>
                    <a:pt x="8774" y="3572"/>
                    <a:pt x="9032" y="3458"/>
                  </a:cubicBezTo>
                  <a:cubicBezTo>
                    <a:pt x="9089" y="3428"/>
                    <a:pt x="9151" y="3417"/>
                    <a:pt x="9215" y="3417"/>
                  </a:cubicBezTo>
                  <a:cubicBezTo>
                    <a:pt x="9350" y="3417"/>
                    <a:pt x="9495" y="3468"/>
                    <a:pt x="9621" y="3510"/>
                  </a:cubicBezTo>
                  <a:cubicBezTo>
                    <a:pt x="9992" y="3636"/>
                    <a:pt x="10387" y="3799"/>
                    <a:pt x="10770" y="3799"/>
                  </a:cubicBezTo>
                  <a:cubicBezTo>
                    <a:pt x="10887" y="3799"/>
                    <a:pt x="11003" y="3784"/>
                    <a:pt x="11117" y="3747"/>
                  </a:cubicBezTo>
                  <a:cubicBezTo>
                    <a:pt x="11561" y="3603"/>
                    <a:pt x="11860" y="3200"/>
                    <a:pt x="12077" y="2798"/>
                  </a:cubicBezTo>
                  <a:cubicBezTo>
                    <a:pt x="12459" y="2075"/>
                    <a:pt x="12696" y="1239"/>
                    <a:pt x="12500" y="434"/>
                  </a:cubicBezTo>
                  <a:cubicBezTo>
                    <a:pt x="12480" y="331"/>
                    <a:pt x="12438" y="248"/>
                    <a:pt x="12397" y="145"/>
                  </a:cubicBezTo>
                  <a:lnTo>
                    <a:pt x="11726" y="1"/>
                  </a:lnTo>
                  <a:close/>
                </a:path>
              </a:pathLst>
            </a:custGeom>
            <a:solidFill>
              <a:srgbClr val="FFD0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165;p55">
              <a:extLst>
                <a:ext uri="{FF2B5EF4-FFF2-40B4-BE49-F238E27FC236}">
                  <a16:creationId xmlns:a16="http://schemas.microsoft.com/office/drawing/2014/main" id="{870A88D5-BC00-6C62-9E12-62BCFE1DAB0F}"/>
                </a:ext>
              </a:extLst>
            </p:cNvPr>
            <p:cNvSpPr/>
            <p:nvPr/>
          </p:nvSpPr>
          <p:spPr>
            <a:xfrm>
              <a:off x="7865265" y="2199218"/>
              <a:ext cx="459609" cy="257990"/>
            </a:xfrm>
            <a:custGeom>
              <a:rect l="l" t="t" r="r" b="b"/>
              <a:pathLst>
                <a:path w="13192" h="7405" extrusionOk="0">
                  <a:moveTo>
                    <a:pt x="5129" y="0"/>
                  </a:moveTo>
                  <a:cubicBezTo>
                    <a:pt x="4758" y="0"/>
                    <a:pt x="4386" y="67"/>
                    <a:pt x="4036" y="180"/>
                  </a:cubicBezTo>
                  <a:cubicBezTo>
                    <a:pt x="3407" y="376"/>
                    <a:pt x="2787" y="747"/>
                    <a:pt x="2509" y="1356"/>
                  </a:cubicBezTo>
                  <a:cubicBezTo>
                    <a:pt x="2220" y="2007"/>
                    <a:pt x="2385" y="2781"/>
                    <a:pt x="2127" y="3431"/>
                  </a:cubicBezTo>
                  <a:cubicBezTo>
                    <a:pt x="2085" y="3524"/>
                    <a:pt x="2034" y="3627"/>
                    <a:pt x="1962" y="3679"/>
                  </a:cubicBezTo>
                  <a:cubicBezTo>
                    <a:pt x="1888" y="3728"/>
                    <a:pt x="1797" y="3742"/>
                    <a:pt x="1702" y="3742"/>
                  </a:cubicBezTo>
                  <a:cubicBezTo>
                    <a:pt x="1599" y="3742"/>
                    <a:pt x="1491" y="3725"/>
                    <a:pt x="1394" y="3720"/>
                  </a:cubicBezTo>
                  <a:cubicBezTo>
                    <a:pt x="1386" y="3720"/>
                    <a:pt x="1378" y="3720"/>
                    <a:pt x="1371" y="3720"/>
                  </a:cubicBezTo>
                  <a:cubicBezTo>
                    <a:pt x="976" y="3720"/>
                    <a:pt x="595" y="3974"/>
                    <a:pt x="372" y="4298"/>
                  </a:cubicBezTo>
                  <a:cubicBezTo>
                    <a:pt x="135" y="4639"/>
                    <a:pt x="62" y="5051"/>
                    <a:pt x="21" y="5464"/>
                  </a:cubicBezTo>
                  <a:cubicBezTo>
                    <a:pt x="1" y="5743"/>
                    <a:pt x="11" y="6042"/>
                    <a:pt x="32" y="6321"/>
                  </a:cubicBezTo>
                  <a:lnTo>
                    <a:pt x="1064" y="6290"/>
                  </a:lnTo>
                  <a:lnTo>
                    <a:pt x="5399" y="7405"/>
                  </a:lnTo>
                  <a:lnTo>
                    <a:pt x="9930" y="6197"/>
                  </a:lnTo>
                  <a:lnTo>
                    <a:pt x="12706" y="6754"/>
                  </a:lnTo>
                  <a:cubicBezTo>
                    <a:pt x="13171" y="5846"/>
                    <a:pt x="13191" y="4700"/>
                    <a:pt x="12551" y="3937"/>
                  </a:cubicBezTo>
                  <a:cubicBezTo>
                    <a:pt x="12190" y="3513"/>
                    <a:pt x="11664" y="3245"/>
                    <a:pt x="11117" y="3121"/>
                  </a:cubicBezTo>
                  <a:cubicBezTo>
                    <a:pt x="10833" y="3061"/>
                    <a:pt x="10541" y="3036"/>
                    <a:pt x="10247" y="3036"/>
                  </a:cubicBezTo>
                  <a:cubicBezTo>
                    <a:pt x="9983" y="3036"/>
                    <a:pt x="9718" y="3056"/>
                    <a:pt x="9455" y="3090"/>
                  </a:cubicBezTo>
                  <a:cubicBezTo>
                    <a:pt x="9253" y="3109"/>
                    <a:pt x="9037" y="3130"/>
                    <a:pt x="8826" y="3130"/>
                  </a:cubicBezTo>
                  <a:cubicBezTo>
                    <a:pt x="8456" y="3130"/>
                    <a:pt x="8102" y="3064"/>
                    <a:pt x="7866" y="2801"/>
                  </a:cubicBezTo>
                  <a:cubicBezTo>
                    <a:pt x="7556" y="2471"/>
                    <a:pt x="7566" y="1934"/>
                    <a:pt x="7442" y="1501"/>
                  </a:cubicBezTo>
                  <a:cubicBezTo>
                    <a:pt x="7246" y="851"/>
                    <a:pt x="6679" y="355"/>
                    <a:pt x="6039" y="149"/>
                  </a:cubicBezTo>
                  <a:cubicBezTo>
                    <a:pt x="5744" y="46"/>
                    <a:pt x="5437" y="0"/>
                    <a:pt x="5129" y="0"/>
                  </a:cubicBezTo>
                  <a:close/>
                </a:path>
              </a:pathLst>
            </a:custGeom>
            <a:solidFill>
              <a:srgbClr val="FFD0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1166;p55">
              <a:extLst>
                <a:ext uri="{FF2B5EF4-FFF2-40B4-BE49-F238E27FC236}">
                  <a16:creationId xmlns:a16="http://schemas.microsoft.com/office/drawing/2014/main" id="{700D80C3-43CC-2AB0-2B12-E26A2493F9AF}"/>
                </a:ext>
              </a:extLst>
            </p:cNvPr>
            <p:cNvSpPr/>
            <p:nvPr/>
          </p:nvSpPr>
          <p:spPr>
            <a:xfrm>
              <a:off x="8189973" y="1744800"/>
              <a:ext cx="247434" cy="384494"/>
            </a:xfrm>
            <a:custGeom>
              <a:rect l="l" t="t" r="r" b="b"/>
              <a:pathLst>
                <a:path w="7102" h="11036" extrusionOk="0">
                  <a:moveTo>
                    <a:pt x="7102" y="1"/>
                  </a:moveTo>
                  <a:lnTo>
                    <a:pt x="1673" y="1178"/>
                  </a:lnTo>
                  <a:lnTo>
                    <a:pt x="1621" y="1167"/>
                  </a:lnTo>
                  <a:cubicBezTo>
                    <a:pt x="1570" y="1219"/>
                    <a:pt x="1518" y="1271"/>
                    <a:pt x="1466" y="1332"/>
                  </a:cubicBezTo>
                  <a:cubicBezTo>
                    <a:pt x="1033" y="1849"/>
                    <a:pt x="919" y="2685"/>
                    <a:pt x="1374" y="3180"/>
                  </a:cubicBezTo>
                  <a:cubicBezTo>
                    <a:pt x="1528" y="3355"/>
                    <a:pt x="1745" y="3469"/>
                    <a:pt x="1838" y="3696"/>
                  </a:cubicBezTo>
                  <a:cubicBezTo>
                    <a:pt x="2003" y="4088"/>
                    <a:pt x="1632" y="4480"/>
                    <a:pt x="1332" y="4790"/>
                  </a:cubicBezTo>
                  <a:cubicBezTo>
                    <a:pt x="517" y="5636"/>
                    <a:pt x="42" y="6803"/>
                    <a:pt x="21" y="7979"/>
                  </a:cubicBezTo>
                  <a:cubicBezTo>
                    <a:pt x="1" y="8557"/>
                    <a:pt x="135" y="9197"/>
                    <a:pt x="589" y="9579"/>
                  </a:cubicBezTo>
                  <a:cubicBezTo>
                    <a:pt x="877" y="9823"/>
                    <a:pt x="1238" y="9905"/>
                    <a:pt x="1619" y="9905"/>
                  </a:cubicBezTo>
                  <a:cubicBezTo>
                    <a:pt x="1962" y="9905"/>
                    <a:pt x="2320" y="9838"/>
                    <a:pt x="2653" y="9765"/>
                  </a:cubicBezTo>
                  <a:cubicBezTo>
                    <a:pt x="3002" y="9697"/>
                    <a:pt x="3380" y="9627"/>
                    <a:pt x="3743" y="9627"/>
                  </a:cubicBezTo>
                  <a:cubicBezTo>
                    <a:pt x="4100" y="9627"/>
                    <a:pt x="4442" y="9695"/>
                    <a:pt x="4728" y="9899"/>
                  </a:cubicBezTo>
                  <a:cubicBezTo>
                    <a:pt x="5141" y="10199"/>
                    <a:pt x="5368" y="10735"/>
                    <a:pt x="5832" y="10942"/>
                  </a:cubicBezTo>
                  <a:cubicBezTo>
                    <a:pt x="5969" y="11007"/>
                    <a:pt x="6113" y="11036"/>
                    <a:pt x="6256" y="11036"/>
                  </a:cubicBezTo>
                  <a:cubicBezTo>
                    <a:pt x="6407" y="11036"/>
                    <a:pt x="6557" y="11005"/>
                    <a:pt x="6699" y="10952"/>
                  </a:cubicBezTo>
                  <a:lnTo>
                    <a:pt x="7102" y="1"/>
                  </a:lnTo>
                  <a:close/>
                </a:path>
              </a:pathLst>
            </a:custGeom>
            <a:solidFill>
              <a:srgbClr val="FFD0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1167;p55">
              <a:extLst>
                <a:ext uri="{FF2B5EF4-FFF2-40B4-BE49-F238E27FC236}">
                  <a16:creationId xmlns:a16="http://schemas.microsoft.com/office/drawing/2014/main" id="{D50A05D3-D7AB-A0D8-392A-5D890346C4A5}"/>
                </a:ext>
              </a:extLst>
            </p:cNvPr>
            <p:cNvSpPr/>
            <p:nvPr/>
          </p:nvSpPr>
          <p:spPr>
            <a:xfrm>
              <a:off x="7791891" y="2079648"/>
              <a:ext cx="154690" cy="157790"/>
            </a:xfrm>
            <a:custGeom>
              <a:rect l="l" t="t" r="r" b="b"/>
              <a:pathLst>
                <a:path w="4440" h="4529" extrusionOk="0">
                  <a:moveTo>
                    <a:pt x="2075" y="1"/>
                  </a:moveTo>
                  <a:cubicBezTo>
                    <a:pt x="1087" y="1"/>
                    <a:pt x="130" y="516"/>
                    <a:pt x="145" y="1692"/>
                  </a:cubicBezTo>
                  <a:cubicBezTo>
                    <a:pt x="145" y="2012"/>
                    <a:pt x="249" y="2342"/>
                    <a:pt x="207" y="2662"/>
                  </a:cubicBezTo>
                  <a:cubicBezTo>
                    <a:pt x="166" y="2972"/>
                    <a:pt x="1" y="3271"/>
                    <a:pt x="11" y="3581"/>
                  </a:cubicBezTo>
                  <a:cubicBezTo>
                    <a:pt x="42" y="4056"/>
                    <a:pt x="476" y="4427"/>
                    <a:pt x="940" y="4510"/>
                  </a:cubicBezTo>
                  <a:cubicBezTo>
                    <a:pt x="1024" y="4523"/>
                    <a:pt x="1108" y="4529"/>
                    <a:pt x="1191" y="4529"/>
                  </a:cubicBezTo>
                  <a:cubicBezTo>
                    <a:pt x="1574" y="4529"/>
                    <a:pt x="1959" y="4404"/>
                    <a:pt x="2323" y="4252"/>
                  </a:cubicBezTo>
                  <a:cubicBezTo>
                    <a:pt x="2932" y="3973"/>
                    <a:pt x="3510" y="3601"/>
                    <a:pt x="3892" y="3065"/>
                  </a:cubicBezTo>
                  <a:cubicBezTo>
                    <a:pt x="4284" y="2518"/>
                    <a:pt x="4439" y="1785"/>
                    <a:pt x="4181" y="1176"/>
                  </a:cubicBezTo>
                  <a:cubicBezTo>
                    <a:pt x="3985" y="711"/>
                    <a:pt x="3562" y="360"/>
                    <a:pt x="3087" y="185"/>
                  </a:cubicBezTo>
                  <a:cubicBezTo>
                    <a:pt x="2773" y="64"/>
                    <a:pt x="2422" y="1"/>
                    <a:pt x="2075" y="1"/>
                  </a:cubicBezTo>
                  <a:close/>
                </a:path>
              </a:pathLst>
            </a:custGeom>
            <a:solidFill>
              <a:srgbClr val="FFD0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1168;p55">
              <a:extLst>
                <a:ext uri="{FF2B5EF4-FFF2-40B4-BE49-F238E27FC236}">
                  <a16:creationId xmlns:a16="http://schemas.microsoft.com/office/drawing/2014/main" id="{A08813BF-393D-1593-235B-79E4339E5670}"/>
                </a:ext>
              </a:extLst>
            </p:cNvPr>
            <p:cNvSpPr/>
            <p:nvPr/>
          </p:nvSpPr>
          <p:spPr>
            <a:xfrm>
              <a:off x="7752000" y="1757761"/>
              <a:ext cx="24493" cy="666385"/>
            </a:xfrm>
            <a:custGeom>
              <a:rect l="l" t="t" r="r" b="b"/>
              <a:pathLst>
                <a:path w="703" h="19127" extrusionOk="0">
                  <a:moveTo>
                    <a:pt x="692" y="1"/>
                  </a:moveTo>
                  <a:lnTo>
                    <a:pt x="692" y="32"/>
                  </a:lnTo>
                  <a:cubicBezTo>
                    <a:pt x="681" y="104"/>
                    <a:pt x="681" y="176"/>
                    <a:pt x="681" y="248"/>
                  </a:cubicBezTo>
                  <a:cubicBezTo>
                    <a:pt x="671" y="702"/>
                    <a:pt x="640" y="1239"/>
                    <a:pt x="620" y="1838"/>
                  </a:cubicBezTo>
                  <a:lnTo>
                    <a:pt x="620" y="1858"/>
                  </a:lnTo>
                  <a:cubicBezTo>
                    <a:pt x="589" y="2416"/>
                    <a:pt x="568" y="3025"/>
                    <a:pt x="537" y="3665"/>
                  </a:cubicBezTo>
                  <a:lnTo>
                    <a:pt x="537" y="3696"/>
                  </a:lnTo>
                  <a:cubicBezTo>
                    <a:pt x="527" y="4274"/>
                    <a:pt x="496" y="4883"/>
                    <a:pt x="475" y="5502"/>
                  </a:cubicBezTo>
                  <a:lnTo>
                    <a:pt x="475" y="5522"/>
                  </a:lnTo>
                  <a:cubicBezTo>
                    <a:pt x="465" y="6121"/>
                    <a:pt x="434" y="6709"/>
                    <a:pt x="413" y="7329"/>
                  </a:cubicBezTo>
                  <a:lnTo>
                    <a:pt x="413" y="7360"/>
                  </a:lnTo>
                  <a:cubicBezTo>
                    <a:pt x="392" y="7948"/>
                    <a:pt x="372" y="8557"/>
                    <a:pt x="341" y="9166"/>
                  </a:cubicBezTo>
                  <a:lnTo>
                    <a:pt x="341" y="9187"/>
                  </a:lnTo>
                  <a:cubicBezTo>
                    <a:pt x="331" y="9796"/>
                    <a:pt x="310" y="10405"/>
                    <a:pt x="279" y="10993"/>
                  </a:cubicBezTo>
                  <a:lnTo>
                    <a:pt x="279" y="11024"/>
                  </a:lnTo>
                  <a:cubicBezTo>
                    <a:pt x="269" y="11643"/>
                    <a:pt x="238" y="12231"/>
                    <a:pt x="217" y="12830"/>
                  </a:cubicBezTo>
                  <a:lnTo>
                    <a:pt x="217" y="12851"/>
                  </a:lnTo>
                  <a:cubicBezTo>
                    <a:pt x="207" y="13470"/>
                    <a:pt x="176" y="14079"/>
                    <a:pt x="155" y="14657"/>
                  </a:cubicBezTo>
                  <a:lnTo>
                    <a:pt x="155" y="14688"/>
                  </a:lnTo>
                  <a:cubicBezTo>
                    <a:pt x="124" y="15317"/>
                    <a:pt x="114" y="15926"/>
                    <a:pt x="83" y="16494"/>
                  </a:cubicBezTo>
                  <a:lnTo>
                    <a:pt x="83" y="16515"/>
                  </a:lnTo>
                  <a:cubicBezTo>
                    <a:pt x="62" y="17186"/>
                    <a:pt x="52" y="17795"/>
                    <a:pt x="21" y="18321"/>
                  </a:cubicBezTo>
                  <a:lnTo>
                    <a:pt x="21" y="18352"/>
                  </a:lnTo>
                  <a:cubicBezTo>
                    <a:pt x="11" y="18631"/>
                    <a:pt x="11" y="18889"/>
                    <a:pt x="0" y="19126"/>
                  </a:cubicBezTo>
                  <a:lnTo>
                    <a:pt x="21" y="19126"/>
                  </a:lnTo>
                  <a:cubicBezTo>
                    <a:pt x="21" y="18889"/>
                    <a:pt x="31" y="18631"/>
                    <a:pt x="52" y="18352"/>
                  </a:cubicBezTo>
                  <a:lnTo>
                    <a:pt x="52" y="18321"/>
                  </a:lnTo>
                  <a:cubicBezTo>
                    <a:pt x="62" y="17795"/>
                    <a:pt x="83" y="17186"/>
                    <a:pt x="114" y="16515"/>
                  </a:cubicBezTo>
                  <a:lnTo>
                    <a:pt x="114" y="16494"/>
                  </a:lnTo>
                  <a:cubicBezTo>
                    <a:pt x="124" y="15926"/>
                    <a:pt x="155" y="15317"/>
                    <a:pt x="176" y="14688"/>
                  </a:cubicBezTo>
                  <a:lnTo>
                    <a:pt x="176" y="14657"/>
                  </a:lnTo>
                  <a:cubicBezTo>
                    <a:pt x="186" y="14079"/>
                    <a:pt x="217" y="13470"/>
                    <a:pt x="238" y="12851"/>
                  </a:cubicBezTo>
                  <a:lnTo>
                    <a:pt x="238" y="12830"/>
                  </a:lnTo>
                  <a:cubicBezTo>
                    <a:pt x="258" y="12231"/>
                    <a:pt x="279" y="11622"/>
                    <a:pt x="310" y="11024"/>
                  </a:cubicBezTo>
                  <a:lnTo>
                    <a:pt x="310" y="10993"/>
                  </a:lnTo>
                  <a:cubicBezTo>
                    <a:pt x="320" y="10394"/>
                    <a:pt x="341" y="9796"/>
                    <a:pt x="372" y="9187"/>
                  </a:cubicBezTo>
                  <a:lnTo>
                    <a:pt x="372" y="9166"/>
                  </a:lnTo>
                  <a:cubicBezTo>
                    <a:pt x="382" y="8557"/>
                    <a:pt x="413" y="7948"/>
                    <a:pt x="434" y="7360"/>
                  </a:cubicBezTo>
                  <a:lnTo>
                    <a:pt x="434" y="7329"/>
                  </a:lnTo>
                  <a:cubicBezTo>
                    <a:pt x="444" y="6709"/>
                    <a:pt x="475" y="6111"/>
                    <a:pt x="496" y="5522"/>
                  </a:cubicBezTo>
                  <a:lnTo>
                    <a:pt x="496" y="5502"/>
                  </a:lnTo>
                  <a:cubicBezTo>
                    <a:pt x="516" y="4872"/>
                    <a:pt x="537" y="4274"/>
                    <a:pt x="568" y="3696"/>
                  </a:cubicBezTo>
                  <a:lnTo>
                    <a:pt x="568" y="3665"/>
                  </a:lnTo>
                  <a:cubicBezTo>
                    <a:pt x="578" y="3025"/>
                    <a:pt x="599" y="2416"/>
                    <a:pt x="630" y="1858"/>
                  </a:cubicBezTo>
                  <a:lnTo>
                    <a:pt x="630" y="1838"/>
                  </a:lnTo>
                  <a:cubicBezTo>
                    <a:pt x="651" y="1239"/>
                    <a:pt x="681" y="702"/>
                    <a:pt x="692" y="248"/>
                  </a:cubicBezTo>
                  <a:cubicBezTo>
                    <a:pt x="702" y="166"/>
                    <a:pt x="702" y="93"/>
                    <a:pt x="702" y="32"/>
                  </a:cubicBezTo>
                  <a:lnTo>
                    <a:pt x="702" y="1"/>
                  </a:ln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1169;p55">
              <a:extLst>
                <a:ext uri="{FF2B5EF4-FFF2-40B4-BE49-F238E27FC236}">
                  <a16:creationId xmlns:a16="http://schemas.microsoft.com/office/drawing/2014/main" id="{C7E5CFFA-E893-461E-300C-1FA399837DD3}"/>
                </a:ext>
              </a:extLst>
            </p:cNvPr>
            <p:cNvSpPr/>
            <p:nvPr/>
          </p:nvSpPr>
          <p:spPr>
            <a:xfrm>
              <a:off x="7816349" y="1759921"/>
              <a:ext cx="24493" cy="660984"/>
            </a:xfrm>
            <a:custGeom>
              <a:rect l="l" t="t" r="r" b="b"/>
              <a:pathLst>
                <a:path w="703" h="18972" extrusionOk="0">
                  <a:moveTo>
                    <a:pt x="703" y="0"/>
                  </a:moveTo>
                  <a:cubicBezTo>
                    <a:pt x="692" y="0"/>
                    <a:pt x="682" y="0"/>
                    <a:pt x="703" y="11"/>
                  </a:cubicBezTo>
                  <a:lnTo>
                    <a:pt x="703" y="0"/>
                  </a:lnTo>
                  <a:close/>
                  <a:moveTo>
                    <a:pt x="703" y="56"/>
                  </a:moveTo>
                  <a:cubicBezTo>
                    <a:pt x="701" y="181"/>
                    <a:pt x="692" y="298"/>
                    <a:pt x="692" y="434"/>
                  </a:cubicBezTo>
                  <a:cubicBezTo>
                    <a:pt x="682" y="646"/>
                    <a:pt x="674" y="875"/>
                    <a:pt x="666" y="1117"/>
                  </a:cubicBezTo>
                  <a:lnTo>
                    <a:pt x="666" y="1117"/>
                  </a:lnTo>
                  <a:cubicBezTo>
                    <a:pt x="676" y="879"/>
                    <a:pt x="687" y="655"/>
                    <a:pt x="692" y="444"/>
                  </a:cubicBezTo>
                  <a:cubicBezTo>
                    <a:pt x="692" y="299"/>
                    <a:pt x="701" y="181"/>
                    <a:pt x="703" y="56"/>
                  </a:cubicBezTo>
                  <a:close/>
                  <a:moveTo>
                    <a:pt x="666" y="1117"/>
                  </a:moveTo>
                  <a:cubicBezTo>
                    <a:pt x="656" y="1345"/>
                    <a:pt x="646" y="1585"/>
                    <a:pt x="641" y="1838"/>
                  </a:cubicBezTo>
                  <a:cubicBezTo>
                    <a:pt x="651" y="1587"/>
                    <a:pt x="658" y="1346"/>
                    <a:pt x="666" y="1117"/>
                  </a:cubicBezTo>
                  <a:close/>
                  <a:moveTo>
                    <a:pt x="640" y="1886"/>
                  </a:moveTo>
                  <a:cubicBezTo>
                    <a:pt x="609" y="2428"/>
                    <a:pt x="589" y="3031"/>
                    <a:pt x="558" y="3675"/>
                  </a:cubicBezTo>
                  <a:lnTo>
                    <a:pt x="558" y="3696"/>
                  </a:lnTo>
                  <a:cubicBezTo>
                    <a:pt x="538" y="4274"/>
                    <a:pt x="507" y="4882"/>
                    <a:pt x="486" y="5502"/>
                  </a:cubicBezTo>
                  <a:lnTo>
                    <a:pt x="486" y="5533"/>
                  </a:lnTo>
                  <a:cubicBezTo>
                    <a:pt x="476" y="6121"/>
                    <a:pt x="445" y="6720"/>
                    <a:pt x="424" y="7339"/>
                  </a:cubicBezTo>
                  <a:lnTo>
                    <a:pt x="424" y="7360"/>
                  </a:lnTo>
                  <a:cubicBezTo>
                    <a:pt x="403" y="7958"/>
                    <a:pt x="383" y="8557"/>
                    <a:pt x="352" y="9166"/>
                  </a:cubicBezTo>
                  <a:lnTo>
                    <a:pt x="352" y="9197"/>
                  </a:lnTo>
                  <a:cubicBezTo>
                    <a:pt x="341" y="9795"/>
                    <a:pt x="321" y="10404"/>
                    <a:pt x="290" y="11003"/>
                  </a:cubicBezTo>
                  <a:lnTo>
                    <a:pt x="290" y="11024"/>
                  </a:lnTo>
                  <a:cubicBezTo>
                    <a:pt x="279" y="11643"/>
                    <a:pt x="249" y="12242"/>
                    <a:pt x="228" y="12830"/>
                  </a:cubicBezTo>
                  <a:lnTo>
                    <a:pt x="228" y="12861"/>
                  </a:lnTo>
                  <a:cubicBezTo>
                    <a:pt x="218" y="13480"/>
                    <a:pt x="187" y="14079"/>
                    <a:pt x="166" y="14667"/>
                  </a:cubicBezTo>
                  <a:lnTo>
                    <a:pt x="166" y="14688"/>
                  </a:lnTo>
                  <a:cubicBezTo>
                    <a:pt x="135" y="15317"/>
                    <a:pt x="125" y="15926"/>
                    <a:pt x="94" y="16494"/>
                  </a:cubicBezTo>
                  <a:lnTo>
                    <a:pt x="94" y="16515"/>
                  </a:lnTo>
                  <a:cubicBezTo>
                    <a:pt x="73" y="17186"/>
                    <a:pt x="63" y="17795"/>
                    <a:pt x="32" y="18321"/>
                  </a:cubicBezTo>
                  <a:lnTo>
                    <a:pt x="32" y="18352"/>
                  </a:lnTo>
                  <a:cubicBezTo>
                    <a:pt x="21" y="18569"/>
                    <a:pt x="21" y="18775"/>
                    <a:pt x="1" y="18971"/>
                  </a:cubicBezTo>
                  <a:lnTo>
                    <a:pt x="32" y="18971"/>
                  </a:lnTo>
                  <a:cubicBezTo>
                    <a:pt x="42" y="18775"/>
                    <a:pt x="42" y="18569"/>
                    <a:pt x="63" y="18352"/>
                  </a:cubicBezTo>
                  <a:lnTo>
                    <a:pt x="63" y="18321"/>
                  </a:lnTo>
                  <a:cubicBezTo>
                    <a:pt x="73" y="17795"/>
                    <a:pt x="94" y="17186"/>
                    <a:pt x="125" y="16515"/>
                  </a:cubicBezTo>
                  <a:lnTo>
                    <a:pt x="125" y="16494"/>
                  </a:lnTo>
                  <a:cubicBezTo>
                    <a:pt x="135" y="15926"/>
                    <a:pt x="166" y="15317"/>
                    <a:pt x="187" y="14688"/>
                  </a:cubicBezTo>
                  <a:lnTo>
                    <a:pt x="187" y="14667"/>
                  </a:lnTo>
                  <a:cubicBezTo>
                    <a:pt x="197" y="14079"/>
                    <a:pt x="228" y="13480"/>
                    <a:pt x="249" y="12861"/>
                  </a:cubicBezTo>
                  <a:lnTo>
                    <a:pt x="249" y="12830"/>
                  </a:lnTo>
                  <a:cubicBezTo>
                    <a:pt x="259" y="12242"/>
                    <a:pt x="290" y="11633"/>
                    <a:pt x="321" y="11024"/>
                  </a:cubicBezTo>
                  <a:lnTo>
                    <a:pt x="321" y="11003"/>
                  </a:lnTo>
                  <a:cubicBezTo>
                    <a:pt x="331" y="10394"/>
                    <a:pt x="352" y="9795"/>
                    <a:pt x="383" y="9197"/>
                  </a:cubicBezTo>
                  <a:lnTo>
                    <a:pt x="383" y="9166"/>
                  </a:lnTo>
                  <a:cubicBezTo>
                    <a:pt x="393" y="8557"/>
                    <a:pt x="424" y="7958"/>
                    <a:pt x="445" y="7360"/>
                  </a:cubicBezTo>
                  <a:lnTo>
                    <a:pt x="445" y="7339"/>
                  </a:lnTo>
                  <a:cubicBezTo>
                    <a:pt x="455" y="6720"/>
                    <a:pt x="486" y="6111"/>
                    <a:pt x="507" y="5533"/>
                  </a:cubicBezTo>
                  <a:lnTo>
                    <a:pt x="507" y="5502"/>
                  </a:lnTo>
                  <a:cubicBezTo>
                    <a:pt x="517" y="4872"/>
                    <a:pt x="548" y="4274"/>
                    <a:pt x="579" y="3696"/>
                  </a:cubicBezTo>
                  <a:lnTo>
                    <a:pt x="579" y="3675"/>
                  </a:lnTo>
                  <a:cubicBezTo>
                    <a:pt x="589" y="3031"/>
                    <a:pt x="609" y="2428"/>
                    <a:pt x="640" y="1886"/>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1170;p55">
              <a:extLst>
                <a:ext uri="{FF2B5EF4-FFF2-40B4-BE49-F238E27FC236}">
                  <a16:creationId xmlns:a16="http://schemas.microsoft.com/office/drawing/2014/main" id="{37AF1B72-339E-27FD-0B47-2C35B6EE04BD}"/>
                </a:ext>
              </a:extLst>
            </p:cNvPr>
            <p:cNvSpPr/>
            <p:nvPr/>
          </p:nvSpPr>
          <p:spPr>
            <a:xfrm>
              <a:off x="7880385" y="1762429"/>
              <a:ext cx="24458" cy="655584"/>
            </a:xfrm>
            <a:custGeom>
              <a:rect l="l" t="t" r="r" b="b"/>
              <a:pathLst>
                <a:path w="702" h="18817" extrusionOk="0">
                  <a:moveTo>
                    <a:pt x="681" y="1"/>
                  </a:moveTo>
                  <a:lnTo>
                    <a:pt x="681" y="21"/>
                  </a:lnTo>
                  <a:cubicBezTo>
                    <a:pt x="671" y="207"/>
                    <a:pt x="671" y="414"/>
                    <a:pt x="661" y="620"/>
                  </a:cubicBezTo>
                  <a:cubicBezTo>
                    <a:pt x="640" y="981"/>
                    <a:pt x="619" y="1394"/>
                    <a:pt x="609" y="1828"/>
                  </a:cubicBezTo>
                  <a:lnTo>
                    <a:pt x="609" y="1859"/>
                  </a:lnTo>
                  <a:cubicBezTo>
                    <a:pt x="588" y="2406"/>
                    <a:pt x="568" y="3015"/>
                    <a:pt x="537" y="3665"/>
                  </a:cubicBezTo>
                  <a:lnTo>
                    <a:pt x="537" y="3685"/>
                  </a:lnTo>
                  <a:cubicBezTo>
                    <a:pt x="516" y="4263"/>
                    <a:pt x="485" y="4872"/>
                    <a:pt x="465" y="5492"/>
                  </a:cubicBezTo>
                  <a:lnTo>
                    <a:pt x="465" y="5523"/>
                  </a:lnTo>
                  <a:cubicBezTo>
                    <a:pt x="454" y="6111"/>
                    <a:pt x="423" y="6710"/>
                    <a:pt x="403" y="7329"/>
                  </a:cubicBezTo>
                  <a:lnTo>
                    <a:pt x="403" y="7350"/>
                  </a:lnTo>
                  <a:cubicBezTo>
                    <a:pt x="392" y="7948"/>
                    <a:pt x="361" y="8557"/>
                    <a:pt x="330" y="9156"/>
                  </a:cubicBezTo>
                  <a:lnTo>
                    <a:pt x="330" y="9187"/>
                  </a:lnTo>
                  <a:cubicBezTo>
                    <a:pt x="320" y="9785"/>
                    <a:pt x="299" y="10394"/>
                    <a:pt x="268" y="10993"/>
                  </a:cubicBezTo>
                  <a:lnTo>
                    <a:pt x="268" y="11014"/>
                  </a:lnTo>
                  <a:cubicBezTo>
                    <a:pt x="248" y="11633"/>
                    <a:pt x="227" y="12232"/>
                    <a:pt x="206" y="12820"/>
                  </a:cubicBezTo>
                  <a:lnTo>
                    <a:pt x="206" y="12851"/>
                  </a:lnTo>
                  <a:cubicBezTo>
                    <a:pt x="196" y="13470"/>
                    <a:pt x="165" y="14069"/>
                    <a:pt x="145" y="14657"/>
                  </a:cubicBezTo>
                  <a:lnTo>
                    <a:pt x="145" y="14678"/>
                  </a:lnTo>
                  <a:cubicBezTo>
                    <a:pt x="114" y="15328"/>
                    <a:pt x="103" y="15927"/>
                    <a:pt x="72" y="16484"/>
                  </a:cubicBezTo>
                  <a:lnTo>
                    <a:pt x="72" y="16515"/>
                  </a:lnTo>
                  <a:cubicBezTo>
                    <a:pt x="52" y="17186"/>
                    <a:pt x="21" y="17784"/>
                    <a:pt x="10" y="18321"/>
                  </a:cubicBezTo>
                  <a:lnTo>
                    <a:pt x="10" y="18342"/>
                  </a:lnTo>
                  <a:cubicBezTo>
                    <a:pt x="10" y="18507"/>
                    <a:pt x="0" y="18662"/>
                    <a:pt x="0" y="18817"/>
                  </a:cubicBezTo>
                  <a:lnTo>
                    <a:pt x="31" y="18817"/>
                  </a:lnTo>
                  <a:cubicBezTo>
                    <a:pt x="31" y="18662"/>
                    <a:pt x="41" y="18507"/>
                    <a:pt x="41" y="18342"/>
                  </a:cubicBezTo>
                  <a:lnTo>
                    <a:pt x="41" y="18321"/>
                  </a:lnTo>
                  <a:cubicBezTo>
                    <a:pt x="52" y="17784"/>
                    <a:pt x="72" y="17186"/>
                    <a:pt x="103" y="16515"/>
                  </a:cubicBezTo>
                  <a:lnTo>
                    <a:pt x="103" y="16484"/>
                  </a:lnTo>
                  <a:cubicBezTo>
                    <a:pt x="114" y="15916"/>
                    <a:pt x="145" y="15307"/>
                    <a:pt x="165" y="14678"/>
                  </a:cubicBezTo>
                  <a:lnTo>
                    <a:pt x="165" y="14657"/>
                  </a:lnTo>
                  <a:cubicBezTo>
                    <a:pt x="176" y="14069"/>
                    <a:pt x="206" y="13470"/>
                    <a:pt x="227" y="12851"/>
                  </a:cubicBezTo>
                  <a:lnTo>
                    <a:pt x="227" y="12820"/>
                  </a:lnTo>
                  <a:cubicBezTo>
                    <a:pt x="248" y="12232"/>
                    <a:pt x="268" y="11623"/>
                    <a:pt x="299" y="11014"/>
                  </a:cubicBezTo>
                  <a:lnTo>
                    <a:pt x="299" y="10993"/>
                  </a:lnTo>
                  <a:cubicBezTo>
                    <a:pt x="310" y="10384"/>
                    <a:pt x="330" y="9785"/>
                    <a:pt x="361" y="9187"/>
                  </a:cubicBezTo>
                  <a:lnTo>
                    <a:pt x="361" y="9156"/>
                  </a:lnTo>
                  <a:cubicBezTo>
                    <a:pt x="372" y="8557"/>
                    <a:pt x="403" y="7948"/>
                    <a:pt x="423" y="7350"/>
                  </a:cubicBezTo>
                  <a:lnTo>
                    <a:pt x="423" y="7329"/>
                  </a:lnTo>
                  <a:cubicBezTo>
                    <a:pt x="434" y="6710"/>
                    <a:pt x="465" y="6101"/>
                    <a:pt x="485" y="5523"/>
                  </a:cubicBezTo>
                  <a:lnTo>
                    <a:pt x="485" y="5492"/>
                  </a:lnTo>
                  <a:cubicBezTo>
                    <a:pt x="506" y="4862"/>
                    <a:pt x="526" y="4274"/>
                    <a:pt x="557" y="3685"/>
                  </a:cubicBezTo>
                  <a:lnTo>
                    <a:pt x="557" y="3665"/>
                  </a:lnTo>
                  <a:cubicBezTo>
                    <a:pt x="568" y="3015"/>
                    <a:pt x="588" y="2416"/>
                    <a:pt x="619" y="1859"/>
                  </a:cubicBezTo>
                  <a:lnTo>
                    <a:pt x="619" y="1828"/>
                  </a:lnTo>
                  <a:cubicBezTo>
                    <a:pt x="650" y="1394"/>
                    <a:pt x="661" y="981"/>
                    <a:pt x="671" y="620"/>
                  </a:cubicBezTo>
                  <a:cubicBezTo>
                    <a:pt x="681" y="414"/>
                    <a:pt x="681" y="207"/>
                    <a:pt x="702" y="21"/>
                  </a:cubicBezTo>
                  <a:lnTo>
                    <a:pt x="702" y="1"/>
                  </a:ln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1171;p55">
              <a:extLst>
                <a:ext uri="{FF2B5EF4-FFF2-40B4-BE49-F238E27FC236}">
                  <a16:creationId xmlns:a16="http://schemas.microsoft.com/office/drawing/2014/main" id="{16AA581E-0AE5-E2CC-1E9C-4F590515A439}"/>
                </a:ext>
              </a:extLst>
            </p:cNvPr>
            <p:cNvSpPr/>
            <p:nvPr/>
          </p:nvSpPr>
          <p:spPr>
            <a:xfrm>
              <a:off x="7944386" y="1764589"/>
              <a:ext cx="24109" cy="663145"/>
            </a:xfrm>
            <a:custGeom>
              <a:rect l="l" t="t" r="r" b="b"/>
              <a:pathLst>
                <a:path w="692" h="19034" extrusionOk="0">
                  <a:moveTo>
                    <a:pt x="671" y="1"/>
                  </a:moveTo>
                  <a:lnTo>
                    <a:pt x="671" y="32"/>
                  </a:lnTo>
                  <a:cubicBezTo>
                    <a:pt x="671" y="166"/>
                    <a:pt x="651" y="310"/>
                    <a:pt x="651" y="465"/>
                  </a:cubicBezTo>
                  <a:cubicBezTo>
                    <a:pt x="640" y="878"/>
                    <a:pt x="620" y="1332"/>
                    <a:pt x="599" y="1838"/>
                  </a:cubicBezTo>
                  <a:lnTo>
                    <a:pt x="599" y="1859"/>
                  </a:lnTo>
                  <a:cubicBezTo>
                    <a:pt x="589" y="2416"/>
                    <a:pt x="568" y="3025"/>
                    <a:pt x="537" y="3665"/>
                  </a:cubicBezTo>
                  <a:lnTo>
                    <a:pt x="537" y="3696"/>
                  </a:lnTo>
                  <a:cubicBezTo>
                    <a:pt x="527" y="4274"/>
                    <a:pt x="496" y="4883"/>
                    <a:pt x="475" y="5502"/>
                  </a:cubicBezTo>
                  <a:lnTo>
                    <a:pt x="475" y="5523"/>
                  </a:lnTo>
                  <a:cubicBezTo>
                    <a:pt x="465" y="6121"/>
                    <a:pt x="434" y="6720"/>
                    <a:pt x="413" y="7329"/>
                  </a:cubicBezTo>
                  <a:lnTo>
                    <a:pt x="413" y="7360"/>
                  </a:lnTo>
                  <a:cubicBezTo>
                    <a:pt x="392" y="7948"/>
                    <a:pt x="372" y="8557"/>
                    <a:pt x="341" y="9166"/>
                  </a:cubicBezTo>
                  <a:lnTo>
                    <a:pt x="341" y="9187"/>
                  </a:lnTo>
                  <a:cubicBezTo>
                    <a:pt x="331" y="9796"/>
                    <a:pt x="310" y="10394"/>
                    <a:pt x="279" y="10993"/>
                  </a:cubicBezTo>
                  <a:lnTo>
                    <a:pt x="279" y="11014"/>
                  </a:lnTo>
                  <a:cubicBezTo>
                    <a:pt x="269" y="11633"/>
                    <a:pt x="238" y="12232"/>
                    <a:pt x="217" y="12820"/>
                  </a:cubicBezTo>
                  <a:lnTo>
                    <a:pt x="217" y="12851"/>
                  </a:lnTo>
                  <a:cubicBezTo>
                    <a:pt x="207" y="13470"/>
                    <a:pt x="176" y="14079"/>
                    <a:pt x="155" y="14657"/>
                  </a:cubicBezTo>
                  <a:lnTo>
                    <a:pt x="155" y="14678"/>
                  </a:lnTo>
                  <a:cubicBezTo>
                    <a:pt x="124" y="15328"/>
                    <a:pt x="114" y="15937"/>
                    <a:pt x="83" y="16484"/>
                  </a:cubicBezTo>
                  <a:lnTo>
                    <a:pt x="83" y="16515"/>
                  </a:lnTo>
                  <a:cubicBezTo>
                    <a:pt x="62" y="17186"/>
                    <a:pt x="31" y="17805"/>
                    <a:pt x="21" y="18321"/>
                  </a:cubicBezTo>
                  <a:lnTo>
                    <a:pt x="21" y="18342"/>
                  </a:lnTo>
                  <a:cubicBezTo>
                    <a:pt x="11" y="18589"/>
                    <a:pt x="11" y="18806"/>
                    <a:pt x="0" y="19013"/>
                  </a:cubicBezTo>
                  <a:lnTo>
                    <a:pt x="21" y="19033"/>
                  </a:lnTo>
                  <a:cubicBezTo>
                    <a:pt x="31" y="18837"/>
                    <a:pt x="31" y="18600"/>
                    <a:pt x="52" y="18362"/>
                  </a:cubicBezTo>
                  <a:lnTo>
                    <a:pt x="52" y="18331"/>
                  </a:lnTo>
                  <a:cubicBezTo>
                    <a:pt x="62" y="17805"/>
                    <a:pt x="83" y="17196"/>
                    <a:pt x="114" y="16525"/>
                  </a:cubicBezTo>
                  <a:lnTo>
                    <a:pt x="114" y="16505"/>
                  </a:lnTo>
                  <a:cubicBezTo>
                    <a:pt x="124" y="15937"/>
                    <a:pt x="155" y="15328"/>
                    <a:pt x="176" y="14698"/>
                  </a:cubicBezTo>
                  <a:lnTo>
                    <a:pt x="176" y="14667"/>
                  </a:lnTo>
                  <a:cubicBezTo>
                    <a:pt x="186" y="14089"/>
                    <a:pt x="217" y="13480"/>
                    <a:pt x="238" y="12861"/>
                  </a:cubicBezTo>
                  <a:lnTo>
                    <a:pt x="238" y="12840"/>
                  </a:lnTo>
                  <a:cubicBezTo>
                    <a:pt x="258" y="12242"/>
                    <a:pt x="279" y="11633"/>
                    <a:pt x="310" y="11034"/>
                  </a:cubicBezTo>
                  <a:lnTo>
                    <a:pt x="310" y="11003"/>
                  </a:lnTo>
                  <a:cubicBezTo>
                    <a:pt x="320" y="10415"/>
                    <a:pt x="341" y="9806"/>
                    <a:pt x="372" y="9197"/>
                  </a:cubicBezTo>
                  <a:lnTo>
                    <a:pt x="372" y="9176"/>
                  </a:lnTo>
                  <a:cubicBezTo>
                    <a:pt x="382" y="8567"/>
                    <a:pt x="413" y="7958"/>
                    <a:pt x="434" y="7370"/>
                  </a:cubicBezTo>
                  <a:lnTo>
                    <a:pt x="434" y="7339"/>
                  </a:lnTo>
                  <a:cubicBezTo>
                    <a:pt x="444" y="6720"/>
                    <a:pt x="475" y="6132"/>
                    <a:pt x="496" y="5533"/>
                  </a:cubicBezTo>
                  <a:lnTo>
                    <a:pt x="496" y="5512"/>
                  </a:lnTo>
                  <a:cubicBezTo>
                    <a:pt x="516" y="4893"/>
                    <a:pt x="537" y="4284"/>
                    <a:pt x="568" y="3706"/>
                  </a:cubicBezTo>
                  <a:lnTo>
                    <a:pt x="568" y="3675"/>
                  </a:lnTo>
                  <a:cubicBezTo>
                    <a:pt x="578" y="3035"/>
                    <a:pt x="599" y="2426"/>
                    <a:pt x="630" y="1869"/>
                  </a:cubicBezTo>
                  <a:lnTo>
                    <a:pt x="630" y="1848"/>
                  </a:lnTo>
                  <a:cubicBezTo>
                    <a:pt x="640" y="1342"/>
                    <a:pt x="671" y="878"/>
                    <a:pt x="681" y="465"/>
                  </a:cubicBezTo>
                  <a:cubicBezTo>
                    <a:pt x="681" y="321"/>
                    <a:pt x="692" y="186"/>
                    <a:pt x="692" y="42"/>
                  </a:cubicBezTo>
                  <a:lnTo>
                    <a:pt x="692" y="11"/>
                  </a:lnTo>
                  <a:cubicBezTo>
                    <a:pt x="681" y="11"/>
                    <a:pt x="671" y="11"/>
                    <a:pt x="671" y="1"/>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1172;p55">
              <a:extLst>
                <a:ext uri="{FF2B5EF4-FFF2-40B4-BE49-F238E27FC236}">
                  <a16:creationId xmlns:a16="http://schemas.microsoft.com/office/drawing/2014/main" id="{FE00636D-D2C1-212D-5B77-C044D9E4DE15}"/>
                </a:ext>
              </a:extLst>
            </p:cNvPr>
            <p:cNvSpPr/>
            <p:nvPr/>
          </p:nvSpPr>
          <p:spPr>
            <a:xfrm>
              <a:off x="7970621" y="1709229"/>
              <a:ext cx="766" cy="35"/>
            </a:xfrm>
            <a:custGeom>
              <a:rect l="l" t="t" r="r" b="b"/>
              <a:pathLst>
                <a:path w="22" h="1" extrusionOk="0">
                  <a:moveTo>
                    <a:pt x="21" y="0"/>
                  </a:moveTo>
                  <a:lnTo>
                    <a:pt x="21" y="0"/>
                  </a:lnTo>
                  <a:lnTo>
                    <a:pt x="1" y="0"/>
                  </a:ln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173;p55">
              <a:extLst>
                <a:ext uri="{FF2B5EF4-FFF2-40B4-BE49-F238E27FC236}">
                  <a16:creationId xmlns:a16="http://schemas.microsoft.com/office/drawing/2014/main" id="{0D204E85-AC58-D615-5D12-74F7B3C73B34}"/>
                </a:ext>
              </a:extLst>
            </p:cNvPr>
            <p:cNvSpPr/>
            <p:nvPr/>
          </p:nvSpPr>
          <p:spPr>
            <a:xfrm>
              <a:off x="8006576" y="1767481"/>
              <a:ext cx="25956" cy="676802"/>
            </a:xfrm>
            <a:custGeom>
              <a:rect l="l" t="t" r="r" b="b"/>
              <a:pathLst>
                <a:path w="745" h="19426" extrusionOk="0">
                  <a:moveTo>
                    <a:pt x="744" y="0"/>
                  </a:moveTo>
                  <a:cubicBezTo>
                    <a:pt x="723" y="0"/>
                    <a:pt x="713" y="0"/>
                    <a:pt x="703" y="11"/>
                  </a:cubicBezTo>
                  <a:lnTo>
                    <a:pt x="703" y="31"/>
                  </a:lnTo>
                  <a:lnTo>
                    <a:pt x="703" y="62"/>
                  </a:lnTo>
                  <a:cubicBezTo>
                    <a:pt x="672" y="558"/>
                    <a:pt x="651" y="1156"/>
                    <a:pt x="620" y="1827"/>
                  </a:cubicBezTo>
                  <a:lnTo>
                    <a:pt x="620" y="1858"/>
                  </a:lnTo>
                  <a:cubicBezTo>
                    <a:pt x="610" y="2405"/>
                    <a:pt x="589" y="3014"/>
                    <a:pt x="558" y="3664"/>
                  </a:cubicBezTo>
                  <a:lnTo>
                    <a:pt x="558" y="3685"/>
                  </a:lnTo>
                  <a:cubicBezTo>
                    <a:pt x="548" y="4263"/>
                    <a:pt x="517" y="4872"/>
                    <a:pt x="496" y="5491"/>
                  </a:cubicBezTo>
                  <a:lnTo>
                    <a:pt x="496" y="5522"/>
                  </a:lnTo>
                  <a:cubicBezTo>
                    <a:pt x="486" y="6110"/>
                    <a:pt x="455" y="6719"/>
                    <a:pt x="434" y="7328"/>
                  </a:cubicBezTo>
                  <a:lnTo>
                    <a:pt x="434" y="7349"/>
                  </a:lnTo>
                  <a:cubicBezTo>
                    <a:pt x="414" y="7937"/>
                    <a:pt x="393" y="8546"/>
                    <a:pt x="362" y="9155"/>
                  </a:cubicBezTo>
                  <a:lnTo>
                    <a:pt x="362" y="9176"/>
                  </a:lnTo>
                  <a:cubicBezTo>
                    <a:pt x="352" y="9785"/>
                    <a:pt x="331" y="10394"/>
                    <a:pt x="300" y="10982"/>
                  </a:cubicBezTo>
                  <a:lnTo>
                    <a:pt x="300" y="11013"/>
                  </a:lnTo>
                  <a:cubicBezTo>
                    <a:pt x="290" y="11632"/>
                    <a:pt x="259" y="12221"/>
                    <a:pt x="238" y="12819"/>
                  </a:cubicBezTo>
                  <a:lnTo>
                    <a:pt x="238" y="12840"/>
                  </a:lnTo>
                  <a:cubicBezTo>
                    <a:pt x="207" y="13459"/>
                    <a:pt x="197" y="14068"/>
                    <a:pt x="176" y="14646"/>
                  </a:cubicBezTo>
                  <a:lnTo>
                    <a:pt x="176" y="14677"/>
                  </a:lnTo>
                  <a:cubicBezTo>
                    <a:pt x="145" y="15317"/>
                    <a:pt x="135" y="15926"/>
                    <a:pt x="104" y="16483"/>
                  </a:cubicBezTo>
                  <a:lnTo>
                    <a:pt x="104" y="16504"/>
                  </a:lnTo>
                  <a:cubicBezTo>
                    <a:pt x="83" y="17196"/>
                    <a:pt x="52" y="17794"/>
                    <a:pt x="42" y="18310"/>
                  </a:cubicBezTo>
                  <a:lnTo>
                    <a:pt x="42" y="18341"/>
                  </a:lnTo>
                  <a:cubicBezTo>
                    <a:pt x="32" y="18765"/>
                    <a:pt x="22" y="19126"/>
                    <a:pt x="1" y="19415"/>
                  </a:cubicBezTo>
                  <a:lnTo>
                    <a:pt x="32" y="19425"/>
                  </a:lnTo>
                  <a:cubicBezTo>
                    <a:pt x="42" y="19126"/>
                    <a:pt x="52" y="18765"/>
                    <a:pt x="73" y="18341"/>
                  </a:cubicBezTo>
                  <a:lnTo>
                    <a:pt x="73" y="18310"/>
                  </a:lnTo>
                  <a:cubicBezTo>
                    <a:pt x="83" y="17794"/>
                    <a:pt x="104" y="17175"/>
                    <a:pt x="135" y="16504"/>
                  </a:cubicBezTo>
                  <a:lnTo>
                    <a:pt x="135" y="16483"/>
                  </a:lnTo>
                  <a:cubicBezTo>
                    <a:pt x="145" y="15916"/>
                    <a:pt x="176" y="15317"/>
                    <a:pt x="197" y="14677"/>
                  </a:cubicBezTo>
                  <a:lnTo>
                    <a:pt x="197" y="14646"/>
                  </a:lnTo>
                  <a:cubicBezTo>
                    <a:pt x="207" y="14068"/>
                    <a:pt x="238" y="13459"/>
                    <a:pt x="259" y="12840"/>
                  </a:cubicBezTo>
                  <a:lnTo>
                    <a:pt x="259" y="12819"/>
                  </a:lnTo>
                  <a:cubicBezTo>
                    <a:pt x="280" y="12221"/>
                    <a:pt x="300" y="11622"/>
                    <a:pt x="331" y="11013"/>
                  </a:cubicBezTo>
                  <a:lnTo>
                    <a:pt x="331" y="10982"/>
                  </a:lnTo>
                  <a:cubicBezTo>
                    <a:pt x="341" y="10394"/>
                    <a:pt x="362" y="9785"/>
                    <a:pt x="393" y="9176"/>
                  </a:cubicBezTo>
                  <a:lnTo>
                    <a:pt x="393" y="9155"/>
                  </a:lnTo>
                  <a:cubicBezTo>
                    <a:pt x="403" y="8546"/>
                    <a:pt x="434" y="7937"/>
                    <a:pt x="455" y="7349"/>
                  </a:cubicBezTo>
                  <a:lnTo>
                    <a:pt x="455" y="7328"/>
                  </a:lnTo>
                  <a:cubicBezTo>
                    <a:pt x="465" y="6709"/>
                    <a:pt x="496" y="6110"/>
                    <a:pt x="517" y="5522"/>
                  </a:cubicBezTo>
                  <a:lnTo>
                    <a:pt x="517" y="5491"/>
                  </a:lnTo>
                  <a:cubicBezTo>
                    <a:pt x="538" y="4872"/>
                    <a:pt x="558" y="4263"/>
                    <a:pt x="589" y="3685"/>
                  </a:cubicBezTo>
                  <a:lnTo>
                    <a:pt x="589" y="3664"/>
                  </a:lnTo>
                  <a:cubicBezTo>
                    <a:pt x="610" y="3014"/>
                    <a:pt x="641" y="2405"/>
                    <a:pt x="661" y="1858"/>
                  </a:cubicBezTo>
                  <a:lnTo>
                    <a:pt x="661" y="1827"/>
                  </a:lnTo>
                  <a:cubicBezTo>
                    <a:pt x="692" y="1156"/>
                    <a:pt x="713" y="547"/>
                    <a:pt x="744" y="52"/>
                  </a:cubicBezTo>
                  <a:lnTo>
                    <a:pt x="744" y="21"/>
                  </a:lnTo>
                  <a:lnTo>
                    <a:pt x="744" y="0"/>
                  </a:ln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174;p55">
              <a:extLst>
                <a:ext uri="{FF2B5EF4-FFF2-40B4-BE49-F238E27FC236}">
                  <a16:creationId xmlns:a16="http://schemas.microsoft.com/office/drawing/2014/main" id="{3D0B0577-EAB7-E4EC-6942-402B0F8DED02}"/>
                </a:ext>
              </a:extLst>
            </p:cNvPr>
            <p:cNvSpPr/>
            <p:nvPr/>
          </p:nvSpPr>
          <p:spPr>
            <a:xfrm>
              <a:off x="8034622" y="1709229"/>
              <a:ext cx="418" cy="35"/>
            </a:xfrm>
            <a:custGeom>
              <a:rect l="l" t="t" r="r" b="b"/>
              <a:pathLst>
                <a:path w="12" h="1" extrusionOk="0">
                  <a:moveTo>
                    <a:pt x="11" y="0"/>
                  </a:moveTo>
                  <a:lnTo>
                    <a:pt x="11" y="0"/>
                  </a:lnTo>
                  <a:lnTo>
                    <a:pt x="1" y="0"/>
                  </a:ln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175;p55">
              <a:extLst>
                <a:ext uri="{FF2B5EF4-FFF2-40B4-BE49-F238E27FC236}">
                  <a16:creationId xmlns:a16="http://schemas.microsoft.com/office/drawing/2014/main" id="{8278BC20-62DE-1E74-B0C8-AF4D79A2FAD8}"/>
                </a:ext>
              </a:extLst>
            </p:cNvPr>
            <p:cNvSpPr/>
            <p:nvPr/>
          </p:nvSpPr>
          <p:spPr>
            <a:xfrm>
              <a:off x="8070228" y="1757761"/>
              <a:ext cx="26304" cy="694431"/>
            </a:xfrm>
            <a:custGeom>
              <a:rect l="l" t="t" r="r" b="b"/>
              <a:pathLst>
                <a:path w="755" h="19932" extrusionOk="0">
                  <a:moveTo>
                    <a:pt x="754" y="1"/>
                  </a:moveTo>
                  <a:lnTo>
                    <a:pt x="734" y="21"/>
                  </a:lnTo>
                  <a:cubicBezTo>
                    <a:pt x="734" y="124"/>
                    <a:pt x="723" y="238"/>
                    <a:pt x="723" y="351"/>
                  </a:cubicBezTo>
                  <a:lnTo>
                    <a:pt x="723" y="382"/>
                  </a:lnTo>
                  <a:cubicBezTo>
                    <a:pt x="692" y="899"/>
                    <a:pt x="672" y="1497"/>
                    <a:pt x="641" y="2189"/>
                  </a:cubicBezTo>
                  <a:lnTo>
                    <a:pt x="641" y="2209"/>
                  </a:lnTo>
                  <a:cubicBezTo>
                    <a:pt x="620" y="2767"/>
                    <a:pt x="589" y="3376"/>
                    <a:pt x="568" y="4016"/>
                  </a:cubicBezTo>
                  <a:lnTo>
                    <a:pt x="568" y="4047"/>
                  </a:lnTo>
                  <a:cubicBezTo>
                    <a:pt x="548" y="4625"/>
                    <a:pt x="527" y="5233"/>
                    <a:pt x="496" y="5853"/>
                  </a:cubicBezTo>
                  <a:lnTo>
                    <a:pt x="496" y="5873"/>
                  </a:lnTo>
                  <a:cubicBezTo>
                    <a:pt x="486" y="6472"/>
                    <a:pt x="465" y="7071"/>
                    <a:pt x="434" y="7680"/>
                  </a:cubicBezTo>
                  <a:lnTo>
                    <a:pt x="434" y="7711"/>
                  </a:lnTo>
                  <a:cubicBezTo>
                    <a:pt x="424" y="8299"/>
                    <a:pt x="393" y="8908"/>
                    <a:pt x="372" y="9517"/>
                  </a:cubicBezTo>
                  <a:lnTo>
                    <a:pt x="372" y="9538"/>
                  </a:lnTo>
                  <a:cubicBezTo>
                    <a:pt x="362" y="10146"/>
                    <a:pt x="331" y="10755"/>
                    <a:pt x="310" y="11344"/>
                  </a:cubicBezTo>
                  <a:lnTo>
                    <a:pt x="310" y="11364"/>
                  </a:lnTo>
                  <a:cubicBezTo>
                    <a:pt x="290" y="11994"/>
                    <a:pt x="269" y="12582"/>
                    <a:pt x="238" y="13181"/>
                  </a:cubicBezTo>
                  <a:lnTo>
                    <a:pt x="238" y="13202"/>
                  </a:lnTo>
                  <a:cubicBezTo>
                    <a:pt x="218" y="13821"/>
                    <a:pt x="207" y="14430"/>
                    <a:pt x="176" y="15008"/>
                  </a:cubicBezTo>
                  <a:lnTo>
                    <a:pt x="176" y="15028"/>
                  </a:lnTo>
                  <a:cubicBezTo>
                    <a:pt x="156" y="15679"/>
                    <a:pt x="135" y="16288"/>
                    <a:pt x="114" y="16835"/>
                  </a:cubicBezTo>
                  <a:lnTo>
                    <a:pt x="114" y="16866"/>
                  </a:lnTo>
                  <a:cubicBezTo>
                    <a:pt x="83" y="17547"/>
                    <a:pt x="63" y="18156"/>
                    <a:pt x="52" y="18672"/>
                  </a:cubicBezTo>
                  <a:lnTo>
                    <a:pt x="52" y="18693"/>
                  </a:lnTo>
                  <a:cubicBezTo>
                    <a:pt x="21" y="19209"/>
                    <a:pt x="11" y="19622"/>
                    <a:pt x="1" y="19931"/>
                  </a:cubicBezTo>
                  <a:lnTo>
                    <a:pt x="21" y="19921"/>
                  </a:lnTo>
                  <a:cubicBezTo>
                    <a:pt x="32" y="19622"/>
                    <a:pt x="52" y="19209"/>
                    <a:pt x="73" y="18693"/>
                  </a:cubicBezTo>
                  <a:lnTo>
                    <a:pt x="73" y="18672"/>
                  </a:lnTo>
                  <a:cubicBezTo>
                    <a:pt x="83" y="18156"/>
                    <a:pt x="114" y="17547"/>
                    <a:pt x="135" y="16866"/>
                  </a:cubicBezTo>
                  <a:lnTo>
                    <a:pt x="135" y="16835"/>
                  </a:lnTo>
                  <a:cubicBezTo>
                    <a:pt x="156" y="16288"/>
                    <a:pt x="176" y="15679"/>
                    <a:pt x="207" y="15028"/>
                  </a:cubicBezTo>
                  <a:lnTo>
                    <a:pt x="207" y="15008"/>
                  </a:lnTo>
                  <a:cubicBezTo>
                    <a:pt x="218" y="14430"/>
                    <a:pt x="238" y="13821"/>
                    <a:pt x="269" y="13202"/>
                  </a:cubicBezTo>
                  <a:lnTo>
                    <a:pt x="269" y="13181"/>
                  </a:lnTo>
                  <a:cubicBezTo>
                    <a:pt x="279" y="12582"/>
                    <a:pt x="310" y="11973"/>
                    <a:pt x="331" y="11364"/>
                  </a:cubicBezTo>
                  <a:lnTo>
                    <a:pt x="331" y="11344"/>
                  </a:lnTo>
                  <a:cubicBezTo>
                    <a:pt x="341" y="10755"/>
                    <a:pt x="372" y="10146"/>
                    <a:pt x="393" y="9538"/>
                  </a:cubicBezTo>
                  <a:lnTo>
                    <a:pt x="393" y="9517"/>
                  </a:lnTo>
                  <a:cubicBezTo>
                    <a:pt x="414" y="8908"/>
                    <a:pt x="434" y="8299"/>
                    <a:pt x="465" y="7711"/>
                  </a:cubicBezTo>
                  <a:lnTo>
                    <a:pt x="465" y="7680"/>
                  </a:lnTo>
                  <a:cubicBezTo>
                    <a:pt x="476" y="7060"/>
                    <a:pt x="496" y="6472"/>
                    <a:pt x="527" y="5873"/>
                  </a:cubicBezTo>
                  <a:lnTo>
                    <a:pt x="527" y="5853"/>
                  </a:lnTo>
                  <a:cubicBezTo>
                    <a:pt x="537" y="5233"/>
                    <a:pt x="568" y="4625"/>
                    <a:pt x="589" y="4047"/>
                  </a:cubicBezTo>
                  <a:lnTo>
                    <a:pt x="589" y="4016"/>
                  </a:lnTo>
                  <a:cubicBezTo>
                    <a:pt x="620" y="3376"/>
                    <a:pt x="641" y="2767"/>
                    <a:pt x="672" y="2209"/>
                  </a:cubicBezTo>
                  <a:lnTo>
                    <a:pt x="672" y="2189"/>
                  </a:lnTo>
                  <a:cubicBezTo>
                    <a:pt x="692" y="1497"/>
                    <a:pt x="723" y="899"/>
                    <a:pt x="744" y="382"/>
                  </a:cubicBezTo>
                  <a:lnTo>
                    <a:pt x="744" y="351"/>
                  </a:lnTo>
                  <a:cubicBezTo>
                    <a:pt x="744" y="238"/>
                    <a:pt x="754" y="124"/>
                    <a:pt x="754" y="1"/>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176;p55">
              <a:extLst>
                <a:ext uri="{FF2B5EF4-FFF2-40B4-BE49-F238E27FC236}">
                  <a16:creationId xmlns:a16="http://schemas.microsoft.com/office/drawing/2014/main" id="{BA154ACB-D46F-05D4-9192-58125AAEF9A6}"/>
                </a:ext>
              </a:extLst>
            </p:cNvPr>
            <p:cNvSpPr/>
            <p:nvPr/>
          </p:nvSpPr>
          <p:spPr>
            <a:xfrm>
              <a:off x="8098274" y="1709229"/>
              <a:ext cx="766" cy="35"/>
            </a:xfrm>
            <a:custGeom>
              <a:rect l="l" t="t" r="r" b="b"/>
              <a:pathLst>
                <a:path w="22" h="1" extrusionOk="0">
                  <a:moveTo>
                    <a:pt x="21" y="0"/>
                  </a:moveTo>
                  <a:lnTo>
                    <a:pt x="21" y="0"/>
                  </a:lnTo>
                  <a:lnTo>
                    <a:pt x="1" y="0"/>
                  </a:ln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177;p55">
              <a:extLst>
                <a:ext uri="{FF2B5EF4-FFF2-40B4-BE49-F238E27FC236}">
                  <a16:creationId xmlns:a16="http://schemas.microsoft.com/office/drawing/2014/main" id="{FF4E56F7-C116-D390-279A-77D814ED8685}"/>
                </a:ext>
              </a:extLst>
            </p:cNvPr>
            <p:cNvSpPr/>
            <p:nvPr/>
          </p:nvSpPr>
          <p:spPr>
            <a:xfrm>
              <a:off x="8135309" y="1766401"/>
              <a:ext cx="25224" cy="668893"/>
            </a:xfrm>
            <a:custGeom>
              <a:rect l="l" t="t" r="r" b="b"/>
              <a:pathLst>
                <a:path w="724" h="19199" extrusionOk="0">
                  <a:moveTo>
                    <a:pt x="693" y="0"/>
                  </a:moveTo>
                  <a:cubicBezTo>
                    <a:pt x="682" y="52"/>
                    <a:pt x="682" y="114"/>
                    <a:pt x="682" y="165"/>
                  </a:cubicBezTo>
                  <a:lnTo>
                    <a:pt x="682" y="196"/>
                  </a:lnTo>
                  <a:cubicBezTo>
                    <a:pt x="662" y="712"/>
                    <a:pt x="631" y="1321"/>
                    <a:pt x="610" y="2003"/>
                  </a:cubicBezTo>
                  <a:lnTo>
                    <a:pt x="610" y="2023"/>
                  </a:lnTo>
                  <a:cubicBezTo>
                    <a:pt x="589" y="2591"/>
                    <a:pt x="569" y="3190"/>
                    <a:pt x="538" y="3829"/>
                  </a:cubicBezTo>
                  <a:lnTo>
                    <a:pt x="538" y="3860"/>
                  </a:lnTo>
                  <a:cubicBezTo>
                    <a:pt x="527" y="4438"/>
                    <a:pt x="507" y="5047"/>
                    <a:pt x="476" y="5667"/>
                  </a:cubicBezTo>
                  <a:lnTo>
                    <a:pt x="476" y="5687"/>
                  </a:lnTo>
                  <a:cubicBezTo>
                    <a:pt x="465" y="6286"/>
                    <a:pt x="434" y="6895"/>
                    <a:pt x="414" y="7494"/>
                  </a:cubicBezTo>
                  <a:lnTo>
                    <a:pt x="414" y="7525"/>
                  </a:lnTo>
                  <a:cubicBezTo>
                    <a:pt x="404" y="8113"/>
                    <a:pt x="373" y="8722"/>
                    <a:pt x="352" y="9331"/>
                  </a:cubicBezTo>
                  <a:lnTo>
                    <a:pt x="352" y="9351"/>
                  </a:lnTo>
                  <a:cubicBezTo>
                    <a:pt x="331" y="9960"/>
                    <a:pt x="311" y="10569"/>
                    <a:pt x="280" y="11158"/>
                  </a:cubicBezTo>
                  <a:lnTo>
                    <a:pt x="280" y="11199"/>
                  </a:lnTo>
                  <a:cubicBezTo>
                    <a:pt x="269" y="11818"/>
                    <a:pt x="249" y="12417"/>
                    <a:pt x="218" y="13005"/>
                  </a:cubicBezTo>
                  <a:lnTo>
                    <a:pt x="218" y="13036"/>
                  </a:lnTo>
                  <a:cubicBezTo>
                    <a:pt x="207" y="13655"/>
                    <a:pt x="176" y="14254"/>
                    <a:pt x="156" y="14842"/>
                  </a:cubicBezTo>
                  <a:lnTo>
                    <a:pt x="156" y="14863"/>
                  </a:lnTo>
                  <a:cubicBezTo>
                    <a:pt x="125" y="15513"/>
                    <a:pt x="115" y="16112"/>
                    <a:pt x="94" y="16669"/>
                  </a:cubicBezTo>
                  <a:lnTo>
                    <a:pt x="94" y="16690"/>
                  </a:lnTo>
                  <a:cubicBezTo>
                    <a:pt x="63" y="17381"/>
                    <a:pt x="42" y="17980"/>
                    <a:pt x="22" y="18496"/>
                  </a:cubicBezTo>
                  <a:lnTo>
                    <a:pt x="22" y="18527"/>
                  </a:lnTo>
                  <a:cubicBezTo>
                    <a:pt x="11" y="18775"/>
                    <a:pt x="11" y="18992"/>
                    <a:pt x="1" y="19198"/>
                  </a:cubicBezTo>
                  <a:lnTo>
                    <a:pt x="22" y="19188"/>
                  </a:lnTo>
                  <a:cubicBezTo>
                    <a:pt x="42" y="18992"/>
                    <a:pt x="42" y="18775"/>
                    <a:pt x="53" y="18527"/>
                  </a:cubicBezTo>
                  <a:lnTo>
                    <a:pt x="53" y="18496"/>
                  </a:lnTo>
                  <a:cubicBezTo>
                    <a:pt x="63" y="17980"/>
                    <a:pt x="94" y="17381"/>
                    <a:pt x="115" y="16690"/>
                  </a:cubicBezTo>
                  <a:lnTo>
                    <a:pt x="115" y="16669"/>
                  </a:lnTo>
                  <a:cubicBezTo>
                    <a:pt x="125" y="16112"/>
                    <a:pt x="156" y="15513"/>
                    <a:pt x="176" y="14863"/>
                  </a:cubicBezTo>
                  <a:lnTo>
                    <a:pt x="176" y="14842"/>
                  </a:lnTo>
                  <a:cubicBezTo>
                    <a:pt x="197" y="14254"/>
                    <a:pt x="218" y="13655"/>
                    <a:pt x="249" y="13036"/>
                  </a:cubicBezTo>
                  <a:lnTo>
                    <a:pt x="249" y="13005"/>
                  </a:lnTo>
                  <a:cubicBezTo>
                    <a:pt x="259" y="12417"/>
                    <a:pt x="280" y="11808"/>
                    <a:pt x="311" y="11199"/>
                  </a:cubicBezTo>
                  <a:lnTo>
                    <a:pt x="311" y="11158"/>
                  </a:lnTo>
                  <a:cubicBezTo>
                    <a:pt x="321" y="10559"/>
                    <a:pt x="352" y="9960"/>
                    <a:pt x="373" y="9351"/>
                  </a:cubicBezTo>
                  <a:lnTo>
                    <a:pt x="373" y="9331"/>
                  </a:lnTo>
                  <a:cubicBezTo>
                    <a:pt x="383" y="8722"/>
                    <a:pt x="414" y="8113"/>
                    <a:pt x="434" y="7525"/>
                  </a:cubicBezTo>
                  <a:lnTo>
                    <a:pt x="434" y="7494"/>
                  </a:lnTo>
                  <a:cubicBezTo>
                    <a:pt x="455" y="6874"/>
                    <a:pt x="476" y="6286"/>
                    <a:pt x="507" y="5687"/>
                  </a:cubicBezTo>
                  <a:lnTo>
                    <a:pt x="507" y="5667"/>
                  </a:lnTo>
                  <a:cubicBezTo>
                    <a:pt x="517" y="5047"/>
                    <a:pt x="538" y="4438"/>
                    <a:pt x="569" y="3860"/>
                  </a:cubicBezTo>
                  <a:lnTo>
                    <a:pt x="569" y="3829"/>
                  </a:lnTo>
                  <a:cubicBezTo>
                    <a:pt x="589" y="3190"/>
                    <a:pt x="620" y="2581"/>
                    <a:pt x="641" y="2023"/>
                  </a:cubicBezTo>
                  <a:lnTo>
                    <a:pt x="641" y="2003"/>
                  </a:lnTo>
                  <a:cubicBezTo>
                    <a:pt x="672" y="1321"/>
                    <a:pt x="693" y="712"/>
                    <a:pt x="723" y="196"/>
                  </a:cubicBezTo>
                  <a:lnTo>
                    <a:pt x="723" y="165"/>
                  </a:lnTo>
                  <a:lnTo>
                    <a:pt x="723" y="11"/>
                  </a:lnTo>
                  <a:lnTo>
                    <a:pt x="693" y="0"/>
                  </a:ln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178;p55">
              <a:extLst>
                <a:ext uri="{FF2B5EF4-FFF2-40B4-BE49-F238E27FC236}">
                  <a16:creationId xmlns:a16="http://schemas.microsoft.com/office/drawing/2014/main" id="{4E2C047F-098D-2676-BDD3-E9D990A8FEA2}"/>
                </a:ext>
              </a:extLst>
            </p:cNvPr>
            <p:cNvSpPr/>
            <p:nvPr/>
          </p:nvSpPr>
          <p:spPr>
            <a:xfrm>
              <a:off x="8162659" y="1709229"/>
              <a:ext cx="383" cy="35"/>
            </a:xfrm>
            <a:custGeom>
              <a:rect l="l" t="t" r="r" b="b"/>
              <a:pathLst>
                <a:path w="11" h="1" extrusionOk="0">
                  <a:moveTo>
                    <a:pt x="11" y="0"/>
                  </a:moveTo>
                  <a:lnTo>
                    <a:pt x="11" y="0"/>
                  </a:lnTo>
                  <a:lnTo>
                    <a:pt x="0" y="0"/>
                  </a:ln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179;p55">
              <a:extLst>
                <a:ext uri="{FF2B5EF4-FFF2-40B4-BE49-F238E27FC236}">
                  <a16:creationId xmlns:a16="http://schemas.microsoft.com/office/drawing/2014/main" id="{F9A010DB-4FC9-0C20-5FA8-9D4FEA67B157}"/>
                </a:ext>
              </a:extLst>
            </p:cNvPr>
            <p:cNvSpPr/>
            <p:nvPr/>
          </p:nvSpPr>
          <p:spPr>
            <a:xfrm>
              <a:off x="8200042" y="1775007"/>
              <a:ext cx="23796" cy="642659"/>
            </a:xfrm>
            <a:custGeom>
              <a:rect l="l" t="t" r="r" b="b"/>
              <a:pathLst>
                <a:path w="683" h="18446" extrusionOk="0">
                  <a:moveTo>
                    <a:pt x="641" y="1"/>
                  </a:moveTo>
                  <a:lnTo>
                    <a:pt x="641" y="22"/>
                  </a:lnTo>
                  <a:lnTo>
                    <a:pt x="641" y="156"/>
                  </a:lnTo>
                  <a:cubicBezTo>
                    <a:pt x="630" y="641"/>
                    <a:pt x="610" y="1209"/>
                    <a:pt x="579" y="1828"/>
                  </a:cubicBezTo>
                  <a:lnTo>
                    <a:pt x="579" y="1859"/>
                  </a:lnTo>
                  <a:cubicBezTo>
                    <a:pt x="569" y="2427"/>
                    <a:pt x="538" y="3025"/>
                    <a:pt x="517" y="3665"/>
                  </a:cubicBezTo>
                  <a:lnTo>
                    <a:pt x="517" y="3686"/>
                  </a:lnTo>
                  <a:cubicBezTo>
                    <a:pt x="507" y="4264"/>
                    <a:pt x="476" y="4873"/>
                    <a:pt x="455" y="5492"/>
                  </a:cubicBezTo>
                  <a:lnTo>
                    <a:pt x="455" y="5523"/>
                  </a:lnTo>
                  <a:cubicBezTo>
                    <a:pt x="434" y="6111"/>
                    <a:pt x="414" y="6720"/>
                    <a:pt x="383" y="7329"/>
                  </a:cubicBezTo>
                  <a:lnTo>
                    <a:pt x="383" y="7350"/>
                  </a:lnTo>
                  <a:cubicBezTo>
                    <a:pt x="372" y="7948"/>
                    <a:pt x="352" y="8547"/>
                    <a:pt x="321" y="9156"/>
                  </a:cubicBezTo>
                  <a:lnTo>
                    <a:pt x="321" y="9187"/>
                  </a:lnTo>
                  <a:cubicBezTo>
                    <a:pt x="310" y="9786"/>
                    <a:pt x="280" y="10395"/>
                    <a:pt x="259" y="10993"/>
                  </a:cubicBezTo>
                  <a:lnTo>
                    <a:pt x="259" y="11014"/>
                  </a:lnTo>
                  <a:cubicBezTo>
                    <a:pt x="249" y="11633"/>
                    <a:pt x="218" y="12232"/>
                    <a:pt x="197" y="12820"/>
                  </a:cubicBezTo>
                  <a:lnTo>
                    <a:pt x="197" y="12851"/>
                  </a:lnTo>
                  <a:cubicBezTo>
                    <a:pt x="176" y="13481"/>
                    <a:pt x="156" y="14069"/>
                    <a:pt x="125" y="14657"/>
                  </a:cubicBezTo>
                  <a:lnTo>
                    <a:pt x="125" y="14678"/>
                  </a:lnTo>
                  <a:cubicBezTo>
                    <a:pt x="104" y="15328"/>
                    <a:pt x="94" y="15927"/>
                    <a:pt x="63" y="16484"/>
                  </a:cubicBezTo>
                  <a:lnTo>
                    <a:pt x="63" y="16515"/>
                  </a:lnTo>
                  <a:cubicBezTo>
                    <a:pt x="42" y="17196"/>
                    <a:pt x="11" y="17805"/>
                    <a:pt x="1" y="18321"/>
                  </a:cubicBezTo>
                  <a:lnTo>
                    <a:pt x="1" y="18342"/>
                  </a:lnTo>
                  <a:lnTo>
                    <a:pt x="1" y="18445"/>
                  </a:lnTo>
                  <a:lnTo>
                    <a:pt x="21" y="18435"/>
                  </a:lnTo>
                  <a:lnTo>
                    <a:pt x="21" y="18342"/>
                  </a:lnTo>
                  <a:lnTo>
                    <a:pt x="21" y="18321"/>
                  </a:lnTo>
                  <a:cubicBezTo>
                    <a:pt x="42" y="17805"/>
                    <a:pt x="63" y="17196"/>
                    <a:pt x="94" y="16515"/>
                  </a:cubicBezTo>
                  <a:lnTo>
                    <a:pt x="94" y="16484"/>
                  </a:lnTo>
                  <a:cubicBezTo>
                    <a:pt x="104" y="15927"/>
                    <a:pt x="125" y="15328"/>
                    <a:pt x="156" y="14678"/>
                  </a:cubicBezTo>
                  <a:lnTo>
                    <a:pt x="156" y="14657"/>
                  </a:lnTo>
                  <a:cubicBezTo>
                    <a:pt x="166" y="14069"/>
                    <a:pt x="197" y="13470"/>
                    <a:pt x="218" y="12851"/>
                  </a:cubicBezTo>
                  <a:lnTo>
                    <a:pt x="218" y="12820"/>
                  </a:lnTo>
                  <a:cubicBezTo>
                    <a:pt x="228" y="12232"/>
                    <a:pt x="259" y="11623"/>
                    <a:pt x="280" y="11014"/>
                  </a:cubicBezTo>
                  <a:lnTo>
                    <a:pt x="280" y="10993"/>
                  </a:lnTo>
                  <a:cubicBezTo>
                    <a:pt x="300" y="10395"/>
                    <a:pt x="321" y="9786"/>
                    <a:pt x="352" y="9187"/>
                  </a:cubicBezTo>
                  <a:lnTo>
                    <a:pt x="352" y="9156"/>
                  </a:lnTo>
                  <a:cubicBezTo>
                    <a:pt x="362" y="8557"/>
                    <a:pt x="383" y="7948"/>
                    <a:pt x="414" y="7350"/>
                  </a:cubicBezTo>
                  <a:lnTo>
                    <a:pt x="414" y="7329"/>
                  </a:lnTo>
                  <a:cubicBezTo>
                    <a:pt x="424" y="6710"/>
                    <a:pt x="455" y="6111"/>
                    <a:pt x="476" y="5523"/>
                  </a:cubicBezTo>
                  <a:lnTo>
                    <a:pt x="476" y="5492"/>
                  </a:lnTo>
                  <a:cubicBezTo>
                    <a:pt x="486" y="4873"/>
                    <a:pt x="517" y="4274"/>
                    <a:pt x="538" y="3686"/>
                  </a:cubicBezTo>
                  <a:lnTo>
                    <a:pt x="538" y="3665"/>
                  </a:lnTo>
                  <a:cubicBezTo>
                    <a:pt x="569" y="3015"/>
                    <a:pt x="589" y="2416"/>
                    <a:pt x="620" y="1859"/>
                  </a:cubicBezTo>
                  <a:lnTo>
                    <a:pt x="620" y="1828"/>
                  </a:lnTo>
                  <a:cubicBezTo>
                    <a:pt x="641" y="1209"/>
                    <a:pt x="661" y="641"/>
                    <a:pt x="682" y="156"/>
                  </a:cubicBezTo>
                  <a:lnTo>
                    <a:pt x="682" y="22"/>
                  </a:lnTo>
                  <a:lnTo>
                    <a:pt x="682" y="1"/>
                  </a:ln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180;p55">
              <a:extLst>
                <a:ext uri="{FF2B5EF4-FFF2-40B4-BE49-F238E27FC236}">
                  <a16:creationId xmlns:a16="http://schemas.microsoft.com/office/drawing/2014/main" id="{35E67323-D8BD-F2A5-6139-BC4BF47DAD07}"/>
                </a:ext>
              </a:extLst>
            </p:cNvPr>
            <p:cNvSpPr/>
            <p:nvPr/>
          </p:nvSpPr>
          <p:spPr>
            <a:xfrm>
              <a:off x="8263346" y="1777167"/>
              <a:ext cx="24841" cy="647327"/>
            </a:xfrm>
            <a:custGeom>
              <a:rect l="l" t="t" r="r" b="b"/>
              <a:pathLst>
                <a:path w="713" h="18580" extrusionOk="0">
                  <a:moveTo>
                    <a:pt x="713" y="1"/>
                  </a:moveTo>
                  <a:lnTo>
                    <a:pt x="692" y="11"/>
                  </a:lnTo>
                  <a:lnTo>
                    <a:pt x="682" y="11"/>
                  </a:lnTo>
                  <a:lnTo>
                    <a:pt x="682" y="42"/>
                  </a:lnTo>
                  <a:cubicBezTo>
                    <a:pt x="661" y="569"/>
                    <a:pt x="630" y="1178"/>
                    <a:pt x="609" y="1848"/>
                  </a:cubicBezTo>
                  <a:lnTo>
                    <a:pt x="609" y="1869"/>
                  </a:lnTo>
                  <a:cubicBezTo>
                    <a:pt x="578" y="2437"/>
                    <a:pt x="558" y="3046"/>
                    <a:pt x="527" y="3675"/>
                  </a:cubicBezTo>
                  <a:lnTo>
                    <a:pt x="527" y="3706"/>
                  </a:lnTo>
                  <a:cubicBezTo>
                    <a:pt x="516" y="4284"/>
                    <a:pt x="496" y="4893"/>
                    <a:pt x="465" y="5513"/>
                  </a:cubicBezTo>
                  <a:lnTo>
                    <a:pt x="465" y="5533"/>
                  </a:lnTo>
                  <a:cubicBezTo>
                    <a:pt x="455" y="6132"/>
                    <a:pt x="424" y="6741"/>
                    <a:pt x="403" y="7339"/>
                  </a:cubicBezTo>
                  <a:lnTo>
                    <a:pt x="403" y="7370"/>
                  </a:lnTo>
                  <a:cubicBezTo>
                    <a:pt x="393" y="7959"/>
                    <a:pt x="362" y="8568"/>
                    <a:pt x="341" y="9177"/>
                  </a:cubicBezTo>
                  <a:lnTo>
                    <a:pt x="341" y="9197"/>
                  </a:lnTo>
                  <a:cubicBezTo>
                    <a:pt x="320" y="9806"/>
                    <a:pt x="300" y="10415"/>
                    <a:pt x="269" y="11004"/>
                  </a:cubicBezTo>
                  <a:lnTo>
                    <a:pt x="269" y="11034"/>
                  </a:lnTo>
                  <a:cubicBezTo>
                    <a:pt x="258" y="11654"/>
                    <a:pt x="238" y="12242"/>
                    <a:pt x="207" y="12841"/>
                  </a:cubicBezTo>
                  <a:lnTo>
                    <a:pt x="207" y="12861"/>
                  </a:lnTo>
                  <a:cubicBezTo>
                    <a:pt x="186" y="13491"/>
                    <a:pt x="166" y="14090"/>
                    <a:pt x="145" y="14668"/>
                  </a:cubicBezTo>
                  <a:lnTo>
                    <a:pt x="145" y="14699"/>
                  </a:lnTo>
                  <a:cubicBezTo>
                    <a:pt x="114" y="15338"/>
                    <a:pt x="104" y="15947"/>
                    <a:pt x="83" y="16505"/>
                  </a:cubicBezTo>
                  <a:lnTo>
                    <a:pt x="83" y="16525"/>
                  </a:lnTo>
                  <a:cubicBezTo>
                    <a:pt x="52" y="17207"/>
                    <a:pt x="31" y="17826"/>
                    <a:pt x="11" y="18332"/>
                  </a:cubicBezTo>
                  <a:lnTo>
                    <a:pt x="11" y="18363"/>
                  </a:lnTo>
                  <a:cubicBezTo>
                    <a:pt x="0" y="18435"/>
                    <a:pt x="0" y="18517"/>
                    <a:pt x="0" y="18579"/>
                  </a:cubicBezTo>
                  <a:lnTo>
                    <a:pt x="31" y="18579"/>
                  </a:lnTo>
                  <a:cubicBezTo>
                    <a:pt x="42" y="18517"/>
                    <a:pt x="42" y="18435"/>
                    <a:pt x="42" y="18363"/>
                  </a:cubicBezTo>
                  <a:lnTo>
                    <a:pt x="42" y="18332"/>
                  </a:lnTo>
                  <a:cubicBezTo>
                    <a:pt x="52" y="17826"/>
                    <a:pt x="83" y="17207"/>
                    <a:pt x="104" y="16525"/>
                  </a:cubicBezTo>
                  <a:lnTo>
                    <a:pt x="104" y="16505"/>
                  </a:lnTo>
                  <a:cubicBezTo>
                    <a:pt x="114" y="15947"/>
                    <a:pt x="145" y="15338"/>
                    <a:pt x="166" y="14699"/>
                  </a:cubicBezTo>
                  <a:lnTo>
                    <a:pt x="166" y="14668"/>
                  </a:lnTo>
                  <a:cubicBezTo>
                    <a:pt x="186" y="14090"/>
                    <a:pt x="207" y="13481"/>
                    <a:pt x="238" y="12861"/>
                  </a:cubicBezTo>
                  <a:lnTo>
                    <a:pt x="238" y="12841"/>
                  </a:lnTo>
                  <a:cubicBezTo>
                    <a:pt x="248" y="12242"/>
                    <a:pt x="269" y="11633"/>
                    <a:pt x="300" y="11034"/>
                  </a:cubicBezTo>
                  <a:lnTo>
                    <a:pt x="300" y="11004"/>
                  </a:lnTo>
                  <a:cubicBezTo>
                    <a:pt x="310" y="10415"/>
                    <a:pt x="341" y="9806"/>
                    <a:pt x="362" y="9197"/>
                  </a:cubicBezTo>
                  <a:lnTo>
                    <a:pt x="362" y="9177"/>
                  </a:lnTo>
                  <a:cubicBezTo>
                    <a:pt x="372" y="8568"/>
                    <a:pt x="403" y="7959"/>
                    <a:pt x="424" y="7370"/>
                  </a:cubicBezTo>
                  <a:lnTo>
                    <a:pt x="424" y="7339"/>
                  </a:lnTo>
                  <a:cubicBezTo>
                    <a:pt x="444" y="6720"/>
                    <a:pt x="465" y="6132"/>
                    <a:pt x="496" y="5533"/>
                  </a:cubicBezTo>
                  <a:lnTo>
                    <a:pt x="496" y="5513"/>
                  </a:lnTo>
                  <a:cubicBezTo>
                    <a:pt x="506" y="4893"/>
                    <a:pt x="527" y="4284"/>
                    <a:pt x="558" y="3706"/>
                  </a:cubicBezTo>
                  <a:lnTo>
                    <a:pt x="558" y="3675"/>
                  </a:lnTo>
                  <a:cubicBezTo>
                    <a:pt x="578" y="3035"/>
                    <a:pt x="609" y="2426"/>
                    <a:pt x="630" y="1869"/>
                  </a:cubicBezTo>
                  <a:lnTo>
                    <a:pt x="630" y="1848"/>
                  </a:lnTo>
                  <a:cubicBezTo>
                    <a:pt x="661" y="1178"/>
                    <a:pt x="682" y="569"/>
                    <a:pt x="713" y="42"/>
                  </a:cubicBezTo>
                  <a:lnTo>
                    <a:pt x="713" y="1"/>
                  </a:ln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181;p55">
              <a:extLst>
                <a:ext uri="{FF2B5EF4-FFF2-40B4-BE49-F238E27FC236}">
                  <a16:creationId xmlns:a16="http://schemas.microsoft.com/office/drawing/2014/main" id="{FE4E9C96-A739-8D44-D70D-8FF14E25CC3F}"/>
                </a:ext>
              </a:extLst>
            </p:cNvPr>
            <p:cNvSpPr/>
            <p:nvPr/>
          </p:nvSpPr>
          <p:spPr>
            <a:xfrm>
              <a:off x="8326616" y="1763161"/>
              <a:ext cx="25956" cy="673910"/>
            </a:xfrm>
            <a:custGeom>
              <a:rect l="l" t="t" r="r" b="b"/>
              <a:pathLst>
                <a:path w="745" h="19343" extrusionOk="0">
                  <a:moveTo>
                    <a:pt x="744" y="0"/>
                  </a:moveTo>
                  <a:lnTo>
                    <a:pt x="713" y="11"/>
                  </a:lnTo>
                  <a:cubicBezTo>
                    <a:pt x="703" y="166"/>
                    <a:pt x="703" y="331"/>
                    <a:pt x="682" y="496"/>
                  </a:cubicBezTo>
                  <a:lnTo>
                    <a:pt x="682" y="516"/>
                  </a:lnTo>
                  <a:cubicBezTo>
                    <a:pt x="662" y="1043"/>
                    <a:pt x="641" y="1652"/>
                    <a:pt x="610" y="2323"/>
                  </a:cubicBezTo>
                  <a:lnTo>
                    <a:pt x="610" y="2354"/>
                  </a:lnTo>
                  <a:cubicBezTo>
                    <a:pt x="589" y="2921"/>
                    <a:pt x="558" y="3530"/>
                    <a:pt x="538" y="4160"/>
                  </a:cubicBezTo>
                  <a:lnTo>
                    <a:pt x="538" y="4181"/>
                  </a:lnTo>
                  <a:cubicBezTo>
                    <a:pt x="517" y="4769"/>
                    <a:pt x="496" y="5367"/>
                    <a:pt x="465" y="5987"/>
                  </a:cubicBezTo>
                  <a:lnTo>
                    <a:pt x="465" y="6018"/>
                  </a:lnTo>
                  <a:cubicBezTo>
                    <a:pt x="455" y="6606"/>
                    <a:pt x="434" y="7215"/>
                    <a:pt x="404" y="7824"/>
                  </a:cubicBezTo>
                  <a:lnTo>
                    <a:pt x="404" y="7845"/>
                  </a:lnTo>
                  <a:cubicBezTo>
                    <a:pt x="393" y="8443"/>
                    <a:pt x="362" y="9052"/>
                    <a:pt x="342" y="9651"/>
                  </a:cubicBezTo>
                  <a:lnTo>
                    <a:pt x="342" y="9682"/>
                  </a:lnTo>
                  <a:cubicBezTo>
                    <a:pt x="331" y="10280"/>
                    <a:pt x="300" y="10889"/>
                    <a:pt x="280" y="11488"/>
                  </a:cubicBezTo>
                  <a:lnTo>
                    <a:pt x="280" y="11509"/>
                  </a:lnTo>
                  <a:cubicBezTo>
                    <a:pt x="259" y="12128"/>
                    <a:pt x="238" y="12737"/>
                    <a:pt x="207" y="13315"/>
                  </a:cubicBezTo>
                  <a:lnTo>
                    <a:pt x="207" y="13346"/>
                  </a:lnTo>
                  <a:cubicBezTo>
                    <a:pt x="187" y="13976"/>
                    <a:pt x="176" y="14564"/>
                    <a:pt x="145" y="15152"/>
                  </a:cubicBezTo>
                  <a:lnTo>
                    <a:pt x="145" y="15173"/>
                  </a:lnTo>
                  <a:cubicBezTo>
                    <a:pt x="125" y="15823"/>
                    <a:pt x="104" y="16422"/>
                    <a:pt x="84" y="16979"/>
                  </a:cubicBezTo>
                  <a:lnTo>
                    <a:pt x="84" y="17010"/>
                  </a:lnTo>
                  <a:cubicBezTo>
                    <a:pt x="53" y="17702"/>
                    <a:pt x="32" y="18311"/>
                    <a:pt x="22" y="18816"/>
                  </a:cubicBezTo>
                  <a:lnTo>
                    <a:pt x="22" y="18837"/>
                  </a:lnTo>
                  <a:cubicBezTo>
                    <a:pt x="22" y="19023"/>
                    <a:pt x="1" y="19188"/>
                    <a:pt x="1" y="19343"/>
                  </a:cubicBezTo>
                  <a:lnTo>
                    <a:pt x="32" y="19343"/>
                  </a:lnTo>
                  <a:cubicBezTo>
                    <a:pt x="42" y="19188"/>
                    <a:pt x="42" y="19002"/>
                    <a:pt x="53" y="18827"/>
                  </a:cubicBezTo>
                  <a:lnTo>
                    <a:pt x="53" y="18796"/>
                  </a:lnTo>
                  <a:cubicBezTo>
                    <a:pt x="73" y="18300"/>
                    <a:pt x="94" y="17691"/>
                    <a:pt x="125" y="16989"/>
                  </a:cubicBezTo>
                  <a:lnTo>
                    <a:pt x="125" y="16969"/>
                  </a:lnTo>
                  <a:cubicBezTo>
                    <a:pt x="135" y="16411"/>
                    <a:pt x="156" y="15802"/>
                    <a:pt x="187" y="15162"/>
                  </a:cubicBezTo>
                  <a:lnTo>
                    <a:pt x="187" y="15132"/>
                  </a:lnTo>
                  <a:cubicBezTo>
                    <a:pt x="197" y="14554"/>
                    <a:pt x="228" y="13945"/>
                    <a:pt x="249" y="13325"/>
                  </a:cubicBezTo>
                  <a:lnTo>
                    <a:pt x="249" y="13305"/>
                  </a:lnTo>
                  <a:cubicBezTo>
                    <a:pt x="259" y="12716"/>
                    <a:pt x="290" y="12107"/>
                    <a:pt x="311" y="11498"/>
                  </a:cubicBezTo>
                  <a:lnTo>
                    <a:pt x="311" y="11467"/>
                  </a:lnTo>
                  <a:cubicBezTo>
                    <a:pt x="331" y="10879"/>
                    <a:pt x="352" y="10270"/>
                    <a:pt x="383" y="9661"/>
                  </a:cubicBezTo>
                  <a:lnTo>
                    <a:pt x="383" y="9641"/>
                  </a:lnTo>
                  <a:cubicBezTo>
                    <a:pt x="393" y="9032"/>
                    <a:pt x="414" y="8433"/>
                    <a:pt x="445" y="7834"/>
                  </a:cubicBezTo>
                  <a:lnTo>
                    <a:pt x="445" y="7814"/>
                  </a:lnTo>
                  <a:cubicBezTo>
                    <a:pt x="455" y="7194"/>
                    <a:pt x="486" y="6596"/>
                    <a:pt x="507" y="6007"/>
                  </a:cubicBezTo>
                  <a:lnTo>
                    <a:pt x="507" y="5976"/>
                  </a:lnTo>
                  <a:cubicBezTo>
                    <a:pt x="517" y="5357"/>
                    <a:pt x="548" y="4748"/>
                    <a:pt x="569" y="4170"/>
                  </a:cubicBezTo>
                  <a:lnTo>
                    <a:pt x="569" y="4150"/>
                  </a:lnTo>
                  <a:cubicBezTo>
                    <a:pt x="589" y="3510"/>
                    <a:pt x="610" y="2911"/>
                    <a:pt x="641" y="2343"/>
                  </a:cubicBezTo>
                  <a:lnTo>
                    <a:pt x="641" y="2312"/>
                  </a:lnTo>
                  <a:cubicBezTo>
                    <a:pt x="662" y="1641"/>
                    <a:pt x="693" y="1033"/>
                    <a:pt x="713" y="506"/>
                  </a:cubicBezTo>
                  <a:lnTo>
                    <a:pt x="713" y="485"/>
                  </a:lnTo>
                  <a:cubicBezTo>
                    <a:pt x="723" y="310"/>
                    <a:pt x="723" y="155"/>
                    <a:pt x="744" y="0"/>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182;p55">
              <a:extLst>
                <a:ext uri="{FF2B5EF4-FFF2-40B4-BE49-F238E27FC236}">
                  <a16:creationId xmlns:a16="http://schemas.microsoft.com/office/drawing/2014/main" id="{37F1CCD5-472D-5801-65D4-03675B6620E6}"/>
                </a:ext>
              </a:extLst>
            </p:cNvPr>
            <p:cNvSpPr/>
            <p:nvPr/>
          </p:nvSpPr>
          <p:spPr>
            <a:xfrm>
              <a:off x="8391000" y="1749504"/>
              <a:ext cx="26269" cy="700145"/>
            </a:xfrm>
            <a:custGeom>
              <a:rect l="l" t="t" r="r" b="b"/>
              <a:pathLst>
                <a:path w="754" h="20096" extrusionOk="0">
                  <a:moveTo>
                    <a:pt x="754" y="0"/>
                  </a:moveTo>
                  <a:lnTo>
                    <a:pt x="723" y="10"/>
                  </a:lnTo>
                  <a:cubicBezTo>
                    <a:pt x="713" y="279"/>
                    <a:pt x="702" y="588"/>
                    <a:pt x="682" y="950"/>
                  </a:cubicBezTo>
                  <a:lnTo>
                    <a:pt x="682" y="981"/>
                  </a:lnTo>
                  <a:cubicBezTo>
                    <a:pt x="661" y="1507"/>
                    <a:pt x="630" y="2116"/>
                    <a:pt x="610" y="2787"/>
                  </a:cubicBezTo>
                  <a:lnTo>
                    <a:pt x="610" y="2808"/>
                  </a:lnTo>
                  <a:cubicBezTo>
                    <a:pt x="599" y="3375"/>
                    <a:pt x="568" y="3984"/>
                    <a:pt x="548" y="4614"/>
                  </a:cubicBezTo>
                  <a:lnTo>
                    <a:pt x="548" y="4645"/>
                  </a:lnTo>
                  <a:cubicBezTo>
                    <a:pt x="527" y="5223"/>
                    <a:pt x="506" y="5832"/>
                    <a:pt x="475" y="6451"/>
                  </a:cubicBezTo>
                  <a:lnTo>
                    <a:pt x="475" y="6472"/>
                  </a:lnTo>
                  <a:cubicBezTo>
                    <a:pt x="465" y="7070"/>
                    <a:pt x="444" y="7669"/>
                    <a:pt x="413" y="8278"/>
                  </a:cubicBezTo>
                  <a:lnTo>
                    <a:pt x="413" y="8309"/>
                  </a:lnTo>
                  <a:cubicBezTo>
                    <a:pt x="403" y="8908"/>
                    <a:pt x="372" y="9506"/>
                    <a:pt x="351" y="10115"/>
                  </a:cubicBezTo>
                  <a:lnTo>
                    <a:pt x="351" y="10136"/>
                  </a:lnTo>
                  <a:cubicBezTo>
                    <a:pt x="341" y="10745"/>
                    <a:pt x="310" y="11354"/>
                    <a:pt x="290" y="11942"/>
                  </a:cubicBezTo>
                  <a:lnTo>
                    <a:pt x="290" y="11973"/>
                  </a:lnTo>
                  <a:cubicBezTo>
                    <a:pt x="269" y="12592"/>
                    <a:pt x="248" y="13191"/>
                    <a:pt x="217" y="13779"/>
                  </a:cubicBezTo>
                  <a:lnTo>
                    <a:pt x="217" y="13800"/>
                  </a:lnTo>
                  <a:cubicBezTo>
                    <a:pt x="207" y="14429"/>
                    <a:pt x="186" y="15028"/>
                    <a:pt x="155" y="15606"/>
                  </a:cubicBezTo>
                  <a:lnTo>
                    <a:pt x="155" y="15627"/>
                  </a:lnTo>
                  <a:cubicBezTo>
                    <a:pt x="135" y="16277"/>
                    <a:pt x="114" y="16886"/>
                    <a:pt x="93" y="17433"/>
                  </a:cubicBezTo>
                  <a:lnTo>
                    <a:pt x="93" y="17464"/>
                  </a:lnTo>
                  <a:cubicBezTo>
                    <a:pt x="62" y="18155"/>
                    <a:pt x="42" y="18764"/>
                    <a:pt x="31" y="19270"/>
                  </a:cubicBezTo>
                  <a:lnTo>
                    <a:pt x="31" y="19291"/>
                  </a:lnTo>
                  <a:cubicBezTo>
                    <a:pt x="11" y="19600"/>
                    <a:pt x="11" y="19879"/>
                    <a:pt x="1" y="20096"/>
                  </a:cubicBezTo>
                  <a:lnTo>
                    <a:pt x="31" y="20096"/>
                  </a:lnTo>
                  <a:cubicBezTo>
                    <a:pt x="31" y="19879"/>
                    <a:pt x="42" y="19600"/>
                    <a:pt x="52" y="19291"/>
                  </a:cubicBezTo>
                  <a:lnTo>
                    <a:pt x="52" y="19270"/>
                  </a:lnTo>
                  <a:cubicBezTo>
                    <a:pt x="62" y="18764"/>
                    <a:pt x="93" y="18155"/>
                    <a:pt x="114" y="17464"/>
                  </a:cubicBezTo>
                  <a:lnTo>
                    <a:pt x="114" y="17433"/>
                  </a:lnTo>
                  <a:cubicBezTo>
                    <a:pt x="135" y="16886"/>
                    <a:pt x="155" y="16277"/>
                    <a:pt x="186" y="15627"/>
                  </a:cubicBezTo>
                  <a:lnTo>
                    <a:pt x="186" y="15606"/>
                  </a:lnTo>
                  <a:cubicBezTo>
                    <a:pt x="197" y="15028"/>
                    <a:pt x="217" y="14429"/>
                    <a:pt x="248" y="13800"/>
                  </a:cubicBezTo>
                  <a:lnTo>
                    <a:pt x="248" y="13779"/>
                  </a:lnTo>
                  <a:cubicBezTo>
                    <a:pt x="259" y="13181"/>
                    <a:pt x="290" y="12592"/>
                    <a:pt x="310" y="11973"/>
                  </a:cubicBezTo>
                  <a:lnTo>
                    <a:pt x="310" y="11942"/>
                  </a:lnTo>
                  <a:cubicBezTo>
                    <a:pt x="321" y="11354"/>
                    <a:pt x="351" y="10745"/>
                    <a:pt x="372" y="10136"/>
                  </a:cubicBezTo>
                  <a:lnTo>
                    <a:pt x="372" y="10115"/>
                  </a:lnTo>
                  <a:cubicBezTo>
                    <a:pt x="393" y="9506"/>
                    <a:pt x="413" y="8897"/>
                    <a:pt x="444" y="8309"/>
                  </a:cubicBezTo>
                  <a:lnTo>
                    <a:pt x="444" y="8278"/>
                  </a:lnTo>
                  <a:cubicBezTo>
                    <a:pt x="455" y="7669"/>
                    <a:pt x="475" y="7070"/>
                    <a:pt x="506" y="6472"/>
                  </a:cubicBezTo>
                  <a:lnTo>
                    <a:pt x="506" y="6451"/>
                  </a:lnTo>
                  <a:cubicBezTo>
                    <a:pt x="517" y="5832"/>
                    <a:pt x="548" y="5223"/>
                    <a:pt x="568" y="4645"/>
                  </a:cubicBezTo>
                  <a:lnTo>
                    <a:pt x="568" y="4614"/>
                  </a:lnTo>
                  <a:cubicBezTo>
                    <a:pt x="579" y="3984"/>
                    <a:pt x="610" y="3375"/>
                    <a:pt x="630" y="2808"/>
                  </a:cubicBezTo>
                  <a:lnTo>
                    <a:pt x="630" y="2787"/>
                  </a:lnTo>
                  <a:cubicBezTo>
                    <a:pt x="661" y="2116"/>
                    <a:pt x="682" y="1507"/>
                    <a:pt x="713" y="981"/>
                  </a:cubicBezTo>
                  <a:lnTo>
                    <a:pt x="713" y="950"/>
                  </a:lnTo>
                  <a:cubicBezTo>
                    <a:pt x="723" y="588"/>
                    <a:pt x="733" y="269"/>
                    <a:pt x="754" y="0"/>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183;p55">
              <a:extLst>
                <a:ext uri="{FF2B5EF4-FFF2-40B4-BE49-F238E27FC236}">
                  <a16:creationId xmlns:a16="http://schemas.microsoft.com/office/drawing/2014/main" id="{76100CF7-C8F2-0859-53FC-7D126730FF78}"/>
                </a:ext>
              </a:extLst>
            </p:cNvPr>
            <p:cNvSpPr/>
            <p:nvPr/>
          </p:nvSpPr>
          <p:spPr>
            <a:xfrm>
              <a:off x="7776457" y="1759189"/>
              <a:ext cx="659521" cy="25224"/>
            </a:xfrm>
            <a:custGeom>
              <a:rect l="l" t="t" r="r" b="b"/>
              <a:pathLst>
                <a:path w="18930" h="724" extrusionOk="0">
                  <a:moveTo>
                    <a:pt x="0" y="1"/>
                  </a:moveTo>
                  <a:lnTo>
                    <a:pt x="0" y="32"/>
                  </a:lnTo>
                  <a:lnTo>
                    <a:pt x="31" y="32"/>
                  </a:lnTo>
                  <a:cubicBezTo>
                    <a:pt x="557" y="42"/>
                    <a:pt x="1166" y="63"/>
                    <a:pt x="1837" y="94"/>
                  </a:cubicBezTo>
                  <a:lnTo>
                    <a:pt x="1858" y="94"/>
                  </a:lnTo>
                  <a:cubicBezTo>
                    <a:pt x="2426" y="104"/>
                    <a:pt x="3035" y="135"/>
                    <a:pt x="3664" y="156"/>
                  </a:cubicBezTo>
                  <a:lnTo>
                    <a:pt x="3695" y="156"/>
                  </a:lnTo>
                  <a:cubicBezTo>
                    <a:pt x="4273" y="166"/>
                    <a:pt x="4882" y="197"/>
                    <a:pt x="5501" y="218"/>
                  </a:cubicBezTo>
                  <a:lnTo>
                    <a:pt x="5522" y="218"/>
                  </a:lnTo>
                  <a:cubicBezTo>
                    <a:pt x="6121" y="238"/>
                    <a:pt x="6719" y="259"/>
                    <a:pt x="7328" y="290"/>
                  </a:cubicBezTo>
                  <a:lnTo>
                    <a:pt x="7473" y="290"/>
                  </a:lnTo>
                  <a:cubicBezTo>
                    <a:pt x="8030" y="310"/>
                    <a:pt x="8598" y="321"/>
                    <a:pt x="9166" y="352"/>
                  </a:cubicBezTo>
                  <a:lnTo>
                    <a:pt x="9186" y="352"/>
                  </a:lnTo>
                  <a:cubicBezTo>
                    <a:pt x="9795" y="362"/>
                    <a:pt x="10404" y="393"/>
                    <a:pt x="10993" y="414"/>
                  </a:cubicBezTo>
                  <a:lnTo>
                    <a:pt x="11023" y="414"/>
                  </a:lnTo>
                  <a:cubicBezTo>
                    <a:pt x="11395" y="424"/>
                    <a:pt x="11756" y="445"/>
                    <a:pt x="12118" y="455"/>
                  </a:cubicBezTo>
                  <a:cubicBezTo>
                    <a:pt x="12287" y="462"/>
                    <a:pt x="12446" y="464"/>
                    <a:pt x="12605" y="468"/>
                  </a:cubicBezTo>
                  <a:lnTo>
                    <a:pt x="12605" y="468"/>
                  </a:lnTo>
                  <a:lnTo>
                    <a:pt x="11921" y="445"/>
                  </a:lnTo>
                  <a:cubicBezTo>
                    <a:pt x="11632" y="424"/>
                    <a:pt x="11323" y="414"/>
                    <a:pt x="11013" y="403"/>
                  </a:cubicBezTo>
                  <a:lnTo>
                    <a:pt x="10982" y="403"/>
                  </a:lnTo>
                  <a:cubicBezTo>
                    <a:pt x="10394" y="393"/>
                    <a:pt x="9785" y="362"/>
                    <a:pt x="9176" y="341"/>
                  </a:cubicBezTo>
                  <a:lnTo>
                    <a:pt x="9145" y="341"/>
                  </a:lnTo>
                  <a:cubicBezTo>
                    <a:pt x="8629" y="310"/>
                    <a:pt x="8113" y="280"/>
                    <a:pt x="7597" y="269"/>
                  </a:cubicBezTo>
                  <a:cubicBezTo>
                    <a:pt x="7524" y="259"/>
                    <a:pt x="7432" y="259"/>
                    <a:pt x="7359" y="259"/>
                  </a:cubicBezTo>
                  <a:lnTo>
                    <a:pt x="7328" y="259"/>
                  </a:lnTo>
                  <a:cubicBezTo>
                    <a:pt x="6719" y="238"/>
                    <a:pt x="6121" y="218"/>
                    <a:pt x="5522" y="197"/>
                  </a:cubicBezTo>
                  <a:lnTo>
                    <a:pt x="5501" y="197"/>
                  </a:lnTo>
                  <a:cubicBezTo>
                    <a:pt x="4882" y="187"/>
                    <a:pt x="4273" y="156"/>
                    <a:pt x="3695" y="135"/>
                  </a:cubicBezTo>
                  <a:lnTo>
                    <a:pt x="3664" y="135"/>
                  </a:lnTo>
                  <a:cubicBezTo>
                    <a:pt x="3035" y="104"/>
                    <a:pt x="2426" y="94"/>
                    <a:pt x="1858" y="63"/>
                  </a:cubicBezTo>
                  <a:lnTo>
                    <a:pt x="1837" y="63"/>
                  </a:lnTo>
                  <a:cubicBezTo>
                    <a:pt x="1166" y="42"/>
                    <a:pt x="557" y="32"/>
                    <a:pt x="31" y="1"/>
                  </a:cubicBezTo>
                  <a:close/>
                  <a:moveTo>
                    <a:pt x="12605" y="468"/>
                  </a:moveTo>
                  <a:lnTo>
                    <a:pt x="12819" y="476"/>
                  </a:lnTo>
                  <a:lnTo>
                    <a:pt x="12830" y="476"/>
                  </a:lnTo>
                  <a:cubicBezTo>
                    <a:pt x="12754" y="472"/>
                    <a:pt x="12680" y="470"/>
                    <a:pt x="12605" y="468"/>
                  </a:cubicBezTo>
                  <a:close/>
                  <a:moveTo>
                    <a:pt x="12840" y="476"/>
                  </a:moveTo>
                  <a:cubicBezTo>
                    <a:pt x="13470" y="507"/>
                    <a:pt x="14068" y="527"/>
                    <a:pt x="14646" y="558"/>
                  </a:cubicBezTo>
                  <a:lnTo>
                    <a:pt x="14667" y="558"/>
                  </a:lnTo>
                  <a:cubicBezTo>
                    <a:pt x="15317" y="579"/>
                    <a:pt x="15926" y="610"/>
                    <a:pt x="16473" y="620"/>
                  </a:cubicBezTo>
                  <a:lnTo>
                    <a:pt x="16494" y="620"/>
                  </a:lnTo>
                  <a:cubicBezTo>
                    <a:pt x="15936" y="599"/>
                    <a:pt x="15328" y="569"/>
                    <a:pt x="14688" y="548"/>
                  </a:cubicBezTo>
                  <a:lnTo>
                    <a:pt x="14553" y="548"/>
                  </a:lnTo>
                  <a:cubicBezTo>
                    <a:pt x="14017" y="517"/>
                    <a:pt x="13449" y="507"/>
                    <a:pt x="12850" y="476"/>
                  </a:cubicBezTo>
                  <a:close/>
                  <a:moveTo>
                    <a:pt x="16504" y="620"/>
                  </a:moveTo>
                  <a:cubicBezTo>
                    <a:pt x="16770" y="628"/>
                    <a:pt x="17021" y="637"/>
                    <a:pt x="17257" y="647"/>
                  </a:cubicBezTo>
                  <a:lnTo>
                    <a:pt x="17257" y="647"/>
                  </a:lnTo>
                  <a:cubicBezTo>
                    <a:pt x="17023" y="637"/>
                    <a:pt x="16775" y="628"/>
                    <a:pt x="16514" y="620"/>
                  </a:cubicBezTo>
                  <a:close/>
                  <a:moveTo>
                    <a:pt x="17257" y="647"/>
                  </a:moveTo>
                  <a:cubicBezTo>
                    <a:pt x="17653" y="664"/>
                    <a:pt x="18009" y="683"/>
                    <a:pt x="18321" y="703"/>
                  </a:cubicBezTo>
                  <a:lnTo>
                    <a:pt x="18352" y="703"/>
                  </a:lnTo>
                  <a:cubicBezTo>
                    <a:pt x="18568" y="713"/>
                    <a:pt x="18765" y="713"/>
                    <a:pt x="18930" y="723"/>
                  </a:cubicBezTo>
                  <a:lnTo>
                    <a:pt x="18930" y="703"/>
                  </a:lnTo>
                  <a:cubicBezTo>
                    <a:pt x="18821" y="690"/>
                    <a:pt x="18705" y="681"/>
                    <a:pt x="18581" y="681"/>
                  </a:cubicBezTo>
                  <a:cubicBezTo>
                    <a:pt x="18504" y="681"/>
                    <a:pt x="18424" y="684"/>
                    <a:pt x="18341" y="692"/>
                  </a:cubicBezTo>
                  <a:lnTo>
                    <a:pt x="18310" y="692"/>
                  </a:lnTo>
                  <a:cubicBezTo>
                    <a:pt x="17996" y="680"/>
                    <a:pt x="17646" y="663"/>
                    <a:pt x="17257" y="647"/>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1184;p55">
              <a:extLst>
                <a:ext uri="{FF2B5EF4-FFF2-40B4-BE49-F238E27FC236}">
                  <a16:creationId xmlns:a16="http://schemas.microsoft.com/office/drawing/2014/main" id="{5458FE2D-760B-0CED-40DD-12344D44564E}"/>
                </a:ext>
              </a:extLst>
            </p:cNvPr>
            <p:cNvSpPr/>
            <p:nvPr/>
          </p:nvSpPr>
          <p:spPr>
            <a:xfrm>
              <a:off x="7714965" y="1821413"/>
              <a:ext cx="718505" cy="27001"/>
            </a:xfrm>
            <a:custGeom>
              <a:rect l="l" t="t" r="r" b="b"/>
              <a:pathLst>
                <a:path w="20623" h="775" extrusionOk="0">
                  <a:moveTo>
                    <a:pt x="0" y="0"/>
                  </a:moveTo>
                  <a:lnTo>
                    <a:pt x="0" y="21"/>
                  </a:lnTo>
                  <a:cubicBezTo>
                    <a:pt x="330" y="31"/>
                    <a:pt x="919" y="62"/>
                    <a:pt x="1672" y="83"/>
                  </a:cubicBezTo>
                  <a:lnTo>
                    <a:pt x="1703" y="83"/>
                  </a:lnTo>
                  <a:cubicBezTo>
                    <a:pt x="2230" y="104"/>
                    <a:pt x="2839" y="124"/>
                    <a:pt x="3509" y="155"/>
                  </a:cubicBezTo>
                  <a:lnTo>
                    <a:pt x="3530" y="155"/>
                  </a:lnTo>
                  <a:cubicBezTo>
                    <a:pt x="4108" y="166"/>
                    <a:pt x="4707" y="186"/>
                    <a:pt x="5336" y="217"/>
                  </a:cubicBezTo>
                  <a:lnTo>
                    <a:pt x="5367" y="217"/>
                  </a:lnTo>
                  <a:cubicBezTo>
                    <a:pt x="5945" y="228"/>
                    <a:pt x="6554" y="258"/>
                    <a:pt x="7174" y="279"/>
                  </a:cubicBezTo>
                  <a:lnTo>
                    <a:pt x="7205" y="279"/>
                  </a:lnTo>
                  <a:cubicBezTo>
                    <a:pt x="7793" y="289"/>
                    <a:pt x="8402" y="320"/>
                    <a:pt x="9011" y="341"/>
                  </a:cubicBezTo>
                  <a:lnTo>
                    <a:pt x="9031" y="341"/>
                  </a:lnTo>
                  <a:cubicBezTo>
                    <a:pt x="9640" y="362"/>
                    <a:pt x="10229" y="382"/>
                    <a:pt x="10838" y="413"/>
                  </a:cubicBezTo>
                  <a:lnTo>
                    <a:pt x="10869" y="413"/>
                  </a:lnTo>
                  <a:cubicBezTo>
                    <a:pt x="11467" y="424"/>
                    <a:pt x="12076" y="444"/>
                    <a:pt x="12675" y="475"/>
                  </a:cubicBezTo>
                  <a:lnTo>
                    <a:pt x="12706" y="475"/>
                  </a:lnTo>
                  <a:cubicBezTo>
                    <a:pt x="13325" y="486"/>
                    <a:pt x="13934" y="517"/>
                    <a:pt x="14512" y="537"/>
                  </a:cubicBezTo>
                  <a:lnTo>
                    <a:pt x="14543" y="537"/>
                  </a:lnTo>
                  <a:cubicBezTo>
                    <a:pt x="15173" y="547"/>
                    <a:pt x="15771" y="578"/>
                    <a:pt x="16349" y="599"/>
                  </a:cubicBezTo>
                  <a:lnTo>
                    <a:pt x="16370" y="599"/>
                  </a:lnTo>
                  <a:cubicBezTo>
                    <a:pt x="17020" y="620"/>
                    <a:pt x="17629" y="640"/>
                    <a:pt x="18176" y="671"/>
                  </a:cubicBezTo>
                  <a:lnTo>
                    <a:pt x="18207" y="671"/>
                  </a:lnTo>
                  <a:cubicBezTo>
                    <a:pt x="18899" y="692"/>
                    <a:pt x="19508" y="723"/>
                    <a:pt x="20014" y="744"/>
                  </a:cubicBezTo>
                  <a:lnTo>
                    <a:pt x="20034" y="744"/>
                  </a:lnTo>
                  <a:cubicBezTo>
                    <a:pt x="20241" y="754"/>
                    <a:pt x="20447" y="754"/>
                    <a:pt x="20622" y="775"/>
                  </a:cubicBezTo>
                  <a:lnTo>
                    <a:pt x="20622" y="744"/>
                  </a:lnTo>
                  <a:cubicBezTo>
                    <a:pt x="20447" y="733"/>
                    <a:pt x="20261" y="733"/>
                    <a:pt x="20034" y="733"/>
                  </a:cubicBezTo>
                  <a:lnTo>
                    <a:pt x="20014" y="733"/>
                  </a:lnTo>
                  <a:cubicBezTo>
                    <a:pt x="19508" y="702"/>
                    <a:pt x="18899" y="682"/>
                    <a:pt x="18207" y="651"/>
                  </a:cubicBezTo>
                  <a:lnTo>
                    <a:pt x="18176" y="651"/>
                  </a:lnTo>
                  <a:cubicBezTo>
                    <a:pt x="17629" y="630"/>
                    <a:pt x="17020" y="599"/>
                    <a:pt x="16370" y="578"/>
                  </a:cubicBezTo>
                  <a:lnTo>
                    <a:pt x="16349" y="578"/>
                  </a:lnTo>
                  <a:cubicBezTo>
                    <a:pt x="15771" y="568"/>
                    <a:pt x="15162" y="537"/>
                    <a:pt x="14543" y="517"/>
                  </a:cubicBezTo>
                  <a:lnTo>
                    <a:pt x="14512" y="517"/>
                  </a:lnTo>
                  <a:cubicBezTo>
                    <a:pt x="13924" y="496"/>
                    <a:pt x="13315" y="475"/>
                    <a:pt x="12706" y="444"/>
                  </a:cubicBezTo>
                  <a:lnTo>
                    <a:pt x="12675" y="444"/>
                  </a:lnTo>
                  <a:cubicBezTo>
                    <a:pt x="12076" y="434"/>
                    <a:pt x="11467" y="413"/>
                    <a:pt x="10869" y="382"/>
                  </a:cubicBezTo>
                  <a:lnTo>
                    <a:pt x="10838" y="382"/>
                  </a:lnTo>
                  <a:cubicBezTo>
                    <a:pt x="10229" y="372"/>
                    <a:pt x="9620" y="341"/>
                    <a:pt x="9031" y="320"/>
                  </a:cubicBezTo>
                  <a:lnTo>
                    <a:pt x="9011" y="320"/>
                  </a:lnTo>
                  <a:cubicBezTo>
                    <a:pt x="8392" y="310"/>
                    <a:pt x="7793" y="279"/>
                    <a:pt x="7205" y="258"/>
                  </a:cubicBezTo>
                  <a:lnTo>
                    <a:pt x="7174" y="258"/>
                  </a:lnTo>
                  <a:cubicBezTo>
                    <a:pt x="6554" y="238"/>
                    <a:pt x="5945" y="217"/>
                    <a:pt x="5367" y="186"/>
                  </a:cubicBezTo>
                  <a:lnTo>
                    <a:pt x="5336" y="186"/>
                  </a:lnTo>
                  <a:cubicBezTo>
                    <a:pt x="4707" y="166"/>
                    <a:pt x="4108" y="155"/>
                    <a:pt x="3530" y="124"/>
                  </a:cubicBezTo>
                  <a:lnTo>
                    <a:pt x="3509" y="124"/>
                  </a:lnTo>
                  <a:cubicBezTo>
                    <a:pt x="2839" y="104"/>
                    <a:pt x="2230" y="83"/>
                    <a:pt x="1703" y="62"/>
                  </a:cubicBezTo>
                  <a:lnTo>
                    <a:pt x="1672" y="62"/>
                  </a:lnTo>
                  <a:cubicBezTo>
                    <a:pt x="929" y="31"/>
                    <a:pt x="351" y="11"/>
                    <a:pt x="0" y="0"/>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1185;p55">
              <a:extLst>
                <a:ext uri="{FF2B5EF4-FFF2-40B4-BE49-F238E27FC236}">
                  <a16:creationId xmlns:a16="http://schemas.microsoft.com/office/drawing/2014/main" id="{EDDA6538-7591-ABE9-1626-18F32C3ADAE4}"/>
                </a:ext>
              </a:extLst>
            </p:cNvPr>
            <p:cNvSpPr/>
            <p:nvPr/>
          </p:nvSpPr>
          <p:spPr>
            <a:xfrm>
              <a:off x="7711341" y="1884683"/>
              <a:ext cx="719620" cy="27384"/>
            </a:xfrm>
            <a:custGeom>
              <a:rect l="l" t="t" r="r" b="b"/>
              <a:pathLst>
                <a:path w="20655" h="786" extrusionOk="0">
                  <a:moveTo>
                    <a:pt x="1" y="1"/>
                  </a:moveTo>
                  <a:lnTo>
                    <a:pt x="1" y="22"/>
                  </a:lnTo>
                  <a:cubicBezTo>
                    <a:pt x="311" y="42"/>
                    <a:pt x="920" y="63"/>
                    <a:pt x="1714" y="94"/>
                  </a:cubicBezTo>
                  <a:lnTo>
                    <a:pt x="1745" y="94"/>
                  </a:lnTo>
                  <a:cubicBezTo>
                    <a:pt x="2272" y="104"/>
                    <a:pt x="2881" y="125"/>
                    <a:pt x="3552" y="156"/>
                  </a:cubicBezTo>
                  <a:lnTo>
                    <a:pt x="3572" y="156"/>
                  </a:lnTo>
                  <a:cubicBezTo>
                    <a:pt x="4140" y="166"/>
                    <a:pt x="4749" y="197"/>
                    <a:pt x="5378" y="218"/>
                  </a:cubicBezTo>
                  <a:lnTo>
                    <a:pt x="5409" y="218"/>
                  </a:lnTo>
                  <a:cubicBezTo>
                    <a:pt x="5987" y="228"/>
                    <a:pt x="6596" y="259"/>
                    <a:pt x="7216" y="280"/>
                  </a:cubicBezTo>
                  <a:lnTo>
                    <a:pt x="7236" y="280"/>
                  </a:lnTo>
                  <a:cubicBezTo>
                    <a:pt x="7835" y="300"/>
                    <a:pt x="8434" y="321"/>
                    <a:pt x="9043" y="352"/>
                  </a:cubicBezTo>
                  <a:lnTo>
                    <a:pt x="9074" y="352"/>
                  </a:lnTo>
                  <a:cubicBezTo>
                    <a:pt x="9682" y="362"/>
                    <a:pt x="10271" y="383"/>
                    <a:pt x="10880" y="414"/>
                  </a:cubicBezTo>
                  <a:lnTo>
                    <a:pt x="10900" y="414"/>
                  </a:lnTo>
                  <a:cubicBezTo>
                    <a:pt x="11509" y="424"/>
                    <a:pt x="12118" y="455"/>
                    <a:pt x="12707" y="476"/>
                  </a:cubicBezTo>
                  <a:lnTo>
                    <a:pt x="12738" y="476"/>
                  </a:lnTo>
                  <a:cubicBezTo>
                    <a:pt x="13357" y="486"/>
                    <a:pt x="13966" y="517"/>
                    <a:pt x="14544" y="538"/>
                  </a:cubicBezTo>
                  <a:lnTo>
                    <a:pt x="14565" y="538"/>
                  </a:lnTo>
                  <a:cubicBezTo>
                    <a:pt x="15204" y="569"/>
                    <a:pt x="15793" y="589"/>
                    <a:pt x="16371" y="620"/>
                  </a:cubicBezTo>
                  <a:lnTo>
                    <a:pt x="16402" y="620"/>
                  </a:lnTo>
                  <a:cubicBezTo>
                    <a:pt x="17042" y="631"/>
                    <a:pt x="17651" y="662"/>
                    <a:pt x="18208" y="682"/>
                  </a:cubicBezTo>
                  <a:lnTo>
                    <a:pt x="18229" y="682"/>
                  </a:lnTo>
                  <a:cubicBezTo>
                    <a:pt x="18920" y="713"/>
                    <a:pt x="19539" y="734"/>
                    <a:pt x="20035" y="765"/>
                  </a:cubicBezTo>
                  <a:lnTo>
                    <a:pt x="20066" y="765"/>
                  </a:lnTo>
                  <a:cubicBezTo>
                    <a:pt x="20283" y="775"/>
                    <a:pt x="20479" y="775"/>
                    <a:pt x="20654" y="785"/>
                  </a:cubicBezTo>
                  <a:lnTo>
                    <a:pt x="20654" y="765"/>
                  </a:lnTo>
                  <a:cubicBezTo>
                    <a:pt x="20489" y="744"/>
                    <a:pt x="20283" y="744"/>
                    <a:pt x="20066" y="723"/>
                  </a:cubicBezTo>
                  <a:lnTo>
                    <a:pt x="20035" y="723"/>
                  </a:lnTo>
                  <a:cubicBezTo>
                    <a:pt x="19539" y="693"/>
                    <a:pt x="18920" y="672"/>
                    <a:pt x="18229" y="641"/>
                  </a:cubicBezTo>
                  <a:lnTo>
                    <a:pt x="18208" y="641"/>
                  </a:lnTo>
                  <a:cubicBezTo>
                    <a:pt x="17651" y="631"/>
                    <a:pt x="17042" y="610"/>
                    <a:pt x="16402" y="579"/>
                  </a:cubicBezTo>
                  <a:lnTo>
                    <a:pt x="16371" y="579"/>
                  </a:lnTo>
                  <a:cubicBezTo>
                    <a:pt x="15793" y="569"/>
                    <a:pt x="15184" y="538"/>
                    <a:pt x="14565" y="517"/>
                  </a:cubicBezTo>
                  <a:lnTo>
                    <a:pt x="14544" y="517"/>
                  </a:lnTo>
                  <a:cubicBezTo>
                    <a:pt x="13945" y="507"/>
                    <a:pt x="13347" y="476"/>
                    <a:pt x="12738" y="455"/>
                  </a:cubicBezTo>
                  <a:lnTo>
                    <a:pt x="12707" y="455"/>
                  </a:lnTo>
                  <a:cubicBezTo>
                    <a:pt x="12118" y="434"/>
                    <a:pt x="11509" y="414"/>
                    <a:pt x="10900" y="383"/>
                  </a:cubicBezTo>
                  <a:lnTo>
                    <a:pt x="10880" y="383"/>
                  </a:lnTo>
                  <a:cubicBezTo>
                    <a:pt x="10271" y="373"/>
                    <a:pt x="9662" y="352"/>
                    <a:pt x="9074" y="321"/>
                  </a:cubicBezTo>
                  <a:lnTo>
                    <a:pt x="9043" y="321"/>
                  </a:lnTo>
                  <a:cubicBezTo>
                    <a:pt x="8423" y="311"/>
                    <a:pt x="7835" y="280"/>
                    <a:pt x="7236" y="259"/>
                  </a:cubicBezTo>
                  <a:lnTo>
                    <a:pt x="7216" y="259"/>
                  </a:lnTo>
                  <a:cubicBezTo>
                    <a:pt x="6596" y="228"/>
                    <a:pt x="5987" y="218"/>
                    <a:pt x="5409" y="197"/>
                  </a:cubicBezTo>
                  <a:lnTo>
                    <a:pt x="5378" y="197"/>
                  </a:lnTo>
                  <a:cubicBezTo>
                    <a:pt x="4739" y="166"/>
                    <a:pt x="4130" y="156"/>
                    <a:pt x="3572" y="125"/>
                  </a:cubicBezTo>
                  <a:lnTo>
                    <a:pt x="3552" y="125"/>
                  </a:lnTo>
                  <a:cubicBezTo>
                    <a:pt x="2881" y="104"/>
                    <a:pt x="2272" y="73"/>
                    <a:pt x="1745" y="63"/>
                  </a:cubicBezTo>
                  <a:lnTo>
                    <a:pt x="1714" y="63"/>
                  </a:lnTo>
                  <a:cubicBezTo>
                    <a:pt x="920" y="42"/>
                    <a:pt x="321" y="11"/>
                    <a:pt x="1" y="1"/>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186;p55">
              <a:extLst>
                <a:ext uri="{FF2B5EF4-FFF2-40B4-BE49-F238E27FC236}">
                  <a16:creationId xmlns:a16="http://schemas.microsoft.com/office/drawing/2014/main" id="{7A35A14C-D5D7-E181-BDC9-EE0ACDFC7AEB}"/>
                </a:ext>
              </a:extLst>
            </p:cNvPr>
            <p:cNvSpPr/>
            <p:nvPr/>
          </p:nvSpPr>
          <p:spPr>
            <a:xfrm>
              <a:off x="7707753" y="1949067"/>
              <a:ext cx="721049" cy="27001"/>
            </a:xfrm>
            <a:custGeom>
              <a:rect l="l" t="t" r="r" b="b"/>
              <a:pathLst>
                <a:path w="20696" h="775" extrusionOk="0">
                  <a:moveTo>
                    <a:pt x="1" y="1"/>
                  </a:moveTo>
                  <a:lnTo>
                    <a:pt x="1" y="21"/>
                  </a:lnTo>
                  <a:cubicBezTo>
                    <a:pt x="259" y="31"/>
                    <a:pt x="878" y="52"/>
                    <a:pt x="1745" y="83"/>
                  </a:cubicBezTo>
                  <a:lnTo>
                    <a:pt x="1766" y="83"/>
                  </a:lnTo>
                  <a:cubicBezTo>
                    <a:pt x="2292" y="104"/>
                    <a:pt x="2901" y="124"/>
                    <a:pt x="3572" y="155"/>
                  </a:cubicBezTo>
                  <a:lnTo>
                    <a:pt x="3613" y="155"/>
                  </a:lnTo>
                  <a:cubicBezTo>
                    <a:pt x="4181" y="166"/>
                    <a:pt x="4790" y="186"/>
                    <a:pt x="5420" y="217"/>
                  </a:cubicBezTo>
                  <a:lnTo>
                    <a:pt x="5440" y="217"/>
                  </a:lnTo>
                  <a:cubicBezTo>
                    <a:pt x="6028" y="228"/>
                    <a:pt x="6637" y="259"/>
                    <a:pt x="7246" y="279"/>
                  </a:cubicBezTo>
                  <a:lnTo>
                    <a:pt x="7277" y="279"/>
                  </a:lnTo>
                  <a:cubicBezTo>
                    <a:pt x="7866" y="290"/>
                    <a:pt x="8475" y="320"/>
                    <a:pt x="9084" y="341"/>
                  </a:cubicBezTo>
                  <a:lnTo>
                    <a:pt x="9115" y="341"/>
                  </a:lnTo>
                  <a:cubicBezTo>
                    <a:pt x="9713" y="362"/>
                    <a:pt x="10312" y="382"/>
                    <a:pt x="10921" y="413"/>
                  </a:cubicBezTo>
                  <a:lnTo>
                    <a:pt x="10941" y="413"/>
                  </a:lnTo>
                  <a:cubicBezTo>
                    <a:pt x="11550" y="424"/>
                    <a:pt x="12159" y="444"/>
                    <a:pt x="12748" y="475"/>
                  </a:cubicBezTo>
                  <a:lnTo>
                    <a:pt x="12779" y="475"/>
                  </a:lnTo>
                  <a:cubicBezTo>
                    <a:pt x="13398" y="486"/>
                    <a:pt x="13986" y="517"/>
                    <a:pt x="14585" y="537"/>
                  </a:cubicBezTo>
                  <a:lnTo>
                    <a:pt x="14606" y="537"/>
                  </a:lnTo>
                  <a:cubicBezTo>
                    <a:pt x="15235" y="548"/>
                    <a:pt x="15834" y="579"/>
                    <a:pt x="16412" y="599"/>
                  </a:cubicBezTo>
                  <a:lnTo>
                    <a:pt x="16443" y="599"/>
                  </a:lnTo>
                  <a:cubicBezTo>
                    <a:pt x="17083" y="620"/>
                    <a:pt x="17692" y="640"/>
                    <a:pt x="18249" y="671"/>
                  </a:cubicBezTo>
                  <a:lnTo>
                    <a:pt x="18270" y="671"/>
                  </a:lnTo>
                  <a:cubicBezTo>
                    <a:pt x="18951" y="692"/>
                    <a:pt x="19560" y="723"/>
                    <a:pt x="20076" y="744"/>
                  </a:cubicBezTo>
                  <a:lnTo>
                    <a:pt x="20107" y="744"/>
                  </a:lnTo>
                  <a:cubicBezTo>
                    <a:pt x="20324" y="754"/>
                    <a:pt x="20520" y="754"/>
                    <a:pt x="20695" y="775"/>
                  </a:cubicBezTo>
                  <a:lnTo>
                    <a:pt x="20695" y="744"/>
                  </a:lnTo>
                  <a:cubicBezTo>
                    <a:pt x="20520" y="744"/>
                    <a:pt x="20324" y="733"/>
                    <a:pt x="20107" y="733"/>
                  </a:cubicBezTo>
                  <a:lnTo>
                    <a:pt x="20076" y="733"/>
                  </a:lnTo>
                  <a:cubicBezTo>
                    <a:pt x="19560" y="702"/>
                    <a:pt x="18951" y="682"/>
                    <a:pt x="18270" y="651"/>
                  </a:cubicBezTo>
                  <a:lnTo>
                    <a:pt x="18249" y="651"/>
                  </a:lnTo>
                  <a:cubicBezTo>
                    <a:pt x="17692" y="630"/>
                    <a:pt x="17083" y="599"/>
                    <a:pt x="16443" y="579"/>
                  </a:cubicBezTo>
                  <a:lnTo>
                    <a:pt x="16412" y="579"/>
                  </a:lnTo>
                  <a:cubicBezTo>
                    <a:pt x="15834" y="568"/>
                    <a:pt x="15225" y="537"/>
                    <a:pt x="14606" y="517"/>
                  </a:cubicBezTo>
                  <a:lnTo>
                    <a:pt x="14585" y="517"/>
                  </a:lnTo>
                  <a:cubicBezTo>
                    <a:pt x="13986" y="496"/>
                    <a:pt x="13377" y="475"/>
                    <a:pt x="12779" y="444"/>
                  </a:cubicBezTo>
                  <a:lnTo>
                    <a:pt x="12748" y="444"/>
                  </a:lnTo>
                  <a:cubicBezTo>
                    <a:pt x="12159" y="434"/>
                    <a:pt x="11550" y="413"/>
                    <a:pt x="10941" y="382"/>
                  </a:cubicBezTo>
                  <a:lnTo>
                    <a:pt x="10921" y="382"/>
                  </a:lnTo>
                  <a:cubicBezTo>
                    <a:pt x="10312" y="372"/>
                    <a:pt x="9703" y="341"/>
                    <a:pt x="9115" y="320"/>
                  </a:cubicBezTo>
                  <a:lnTo>
                    <a:pt x="9084" y="320"/>
                  </a:lnTo>
                  <a:cubicBezTo>
                    <a:pt x="8464" y="310"/>
                    <a:pt x="7866" y="279"/>
                    <a:pt x="7277" y="259"/>
                  </a:cubicBezTo>
                  <a:lnTo>
                    <a:pt x="7246" y="259"/>
                  </a:lnTo>
                  <a:cubicBezTo>
                    <a:pt x="6637" y="238"/>
                    <a:pt x="6028" y="217"/>
                    <a:pt x="5440" y="186"/>
                  </a:cubicBezTo>
                  <a:lnTo>
                    <a:pt x="5420" y="186"/>
                  </a:lnTo>
                  <a:cubicBezTo>
                    <a:pt x="4769" y="166"/>
                    <a:pt x="4171" y="155"/>
                    <a:pt x="3613" y="124"/>
                  </a:cubicBezTo>
                  <a:lnTo>
                    <a:pt x="3572" y="124"/>
                  </a:lnTo>
                  <a:cubicBezTo>
                    <a:pt x="2891" y="104"/>
                    <a:pt x="2282" y="83"/>
                    <a:pt x="1766" y="62"/>
                  </a:cubicBezTo>
                  <a:lnTo>
                    <a:pt x="1745" y="62"/>
                  </a:lnTo>
                  <a:cubicBezTo>
                    <a:pt x="888" y="31"/>
                    <a:pt x="279" y="11"/>
                    <a:pt x="1" y="1"/>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187;p55">
              <a:extLst>
                <a:ext uri="{FF2B5EF4-FFF2-40B4-BE49-F238E27FC236}">
                  <a16:creationId xmlns:a16="http://schemas.microsoft.com/office/drawing/2014/main" id="{1D0CF6E5-641A-FFB2-5BF9-D0E9FB53D1A4}"/>
                </a:ext>
              </a:extLst>
            </p:cNvPr>
            <p:cNvSpPr/>
            <p:nvPr/>
          </p:nvSpPr>
          <p:spPr>
            <a:xfrm>
              <a:off x="7702736" y="2012720"/>
              <a:ext cx="723906" cy="27001"/>
            </a:xfrm>
            <a:custGeom>
              <a:rect l="l" t="t" r="r" b="b"/>
              <a:pathLst>
                <a:path w="20778" h="775" extrusionOk="0">
                  <a:moveTo>
                    <a:pt x="0" y="0"/>
                  </a:moveTo>
                  <a:lnTo>
                    <a:pt x="0" y="31"/>
                  </a:lnTo>
                  <a:lnTo>
                    <a:pt x="42" y="31"/>
                  </a:lnTo>
                  <a:cubicBezTo>
                    <a:pt x="196" y="31"/>
                    <a:pt x="836" y="52"/>
                    <a:pt x="1817" y="93"/>
                  </a:cubicBezTo>
                  <a:lnTo>
                    <a:pt x="1848" y="93"/>
                  </a:lnTo>
                  <a:cubicBezTo>
                    <a:pt x="2364" y="104"/>
                    <a:pt x="2973" y="135"/>
                    <a:pt x="3654" y="155"/>
                  </a:cubicBezTo>
                  <a:lnTo>
                    <a:pt x="3675" y="155"/>
                  </a:lnTo>
                  <a:cubicBezTo>
                    <a:pt x="4242" y="166"/>
                    <a:pt x="4841" y="197"/>
                    <a:pt x="5481" y="217"/>
                  </a:cubicBezTo>
                  <a:lnTo>
                    <a:pt x="5512" y="217"/>
                  </a:lnTo>
                  <a:cubicBezTo>
                    <a:pt x="6090" y="238"/>
                    <a:pt x="6699" y="258"/>
                    <a:pt x="7318" y="289"/>
                  </a:cubicBezTo>
                  <a:lnTo>
                    <a:pt x="7339" y="289"/>
                  </a:lnTo>
                  <a:cubicBezTo>
                    <a:pt x="7937" y="300"/>
                    <a:pt x="8546" y="320"/>
                    <a:pt x="9145" y="351"/>
                  </a:cubicBezTo>
                  <a:lnTo>
                    <a:pt x="9176" y="351"/>
                  </a:lnTo>
                  <a:cubicBezTo>
                    <a:pt x="9785" y="362"/>
                    <a:pt x="10373" y="393"/>
                    <a:pt x="10982" y="413"/>
                  </a:cubicBezTo>
                  <a:lnTo>
                    <a:pt x="11003" y="413"/>
                  </a:lnTo>
                  <a:cubicBezTo>
                    <a:pt x="11612" y="424"/>
                    <a:pt x="12221" y="455"/>
                    <a:pt x="12809" y="475"/>
                  </a:cubicBezTo>
                  <a:lnTo>
                    <a:pt x="12840" y="475"/>
                  </a:lnTo>
                  <a:cubicBezTo>
                    <a:pt x="13459" y="496"/>
                    <a:pt x="14058" y="516"/>
                    <a:pt x="14646" y="547"/>
                  </a:cubicBezTo>
                  <a:lnTo>
                    <a:pt x="14677" y="547"/>
                  </a:lnTo>
                  <a:cubicBezTo>
                    <a:pt x="15297" y="558"/>
                    <a:pt x="15895" y="578"/>
                    <a:pt x="16484" y="609"/>
                  </a:cubicBezTo>
                  <a:lnTo>
                    <a:pt x="16504" y="609"/>
                  </a:lnTo>
                  <a:cubicBezTo>
                    <a:pt x="17155" y="620"/>
                    <a:pt x="17753" y="651"/>
                    <a:pt x="18311" y="671"/>
                  </a:cubicBezTo>
                  <a:lnTo>
                    <a:pt x="18341" y="671"/>
                  </a:lnTo>
                  <a:cubicBezTo>
                    <a:pt x="19023" y="692"/>
                    <a:pt x="19632" y="723"/>
                    <a:pt x="20148" y="754"/>
                  </a:cubicBezTo>
                  <a:lnTo>
                    <a:pt x="20168" y="754"/>
                  </a:lnTo>
                  <a:cubicBezTo>
                    <a:pt x="20385" y="764"/>
                    <a:pt x="20592" y="764"/>
                    <a:pt x="20777" y="775"/>
                  </a:cubicBezTo>
                  <a:lnTo>
                    <a:pt x="20777" y="754"/>
                  </a:lnTo>
                  <a:cubicBezTo>
                    <a:pt x="20592" y="754"/>
                    <a:pt x="20385" y="733"/>
                    <a:pt x="20179" y="723"/>
                  </a:cubicBezTo>
                  <a:lnTo>
                    <a:pt x="20158" y="723"/>
                  </a:lnTo>
                  <a:cubicBezTo>
                    <a:pt x="19642" y="702"/>
                    <a:pt x="19033" y="671"/>
                    <a:pt x="18352" y="651"/>
                  </a:cubicBezTo>
                  <a:lnTo>
                    <a:pt x="18321" y="651"/>
                  </a:lnTo>
                  <a:cubicBezTo>
                    <a:pt x="17774" y="630"/>
                    <a:pt x="17165" y="609"/>
                    <a:pt x="16515" y="578"/>
                  </a:cubicBezTo>
                  <a:lnTo>
                    <a:pt x="16494" y="578"/>
                  </a:lnTo>
                  <a:cubicBezTo>
                    <a:pt x="15906" y="568"/>
                    <a:pt x="15307" y="547"/>
                    <a:pt x="14688" y="516"/>
                  </a:cubicBezTo>
                  <a:lnTo>
                    <a:pt x="14657" y="516"/>
                  </a:lnTo>
                  <a:cubicBezTo>
                    <a:pt x="14068" y="506"/>
                    <a:pt x="13459" y="475"/>
                    <a:pt x="12850" y="455"/>
                  </a:cubicBezTo>
                  <a:lnTo>
                    <a:pt x="12830" y="455"/>
                  </a:lnTo>
                  <a:cubicBezTo>
                    <a:pt x="12231" y="444"/>
                    <a:pt x="11622" y="413"/>
                    <a:pt x="11024" y="393"/>
                  </a:cubicBezTo>
                  <a:lnTo>
                    <a:pt x="10982" y="393"/>
                  </a:lnTo>
                  <a:cubicBezTo>
                    <a:pt x="10373" y="372"/>
                    <a:pt x="9764" y="351"/>
                    <a:pt x="9176" y="320"/>
                  </a:cubicBezTo>
                  <a:lnTo>
                    <a:pt x="9145" y="320"/>
                  </a:lnTo>
                  <a:cubicBezTo>
                    <a:pt x="8526" y="310"/>
                    <a:pt x="7937" y="289"/>
                    <a:pt x="7339" y="258"/>
                  </a:cubicBezTo>
                  <a:lnTo>
                    <a:pt x="7318" y="258"/>
                  </a:lnTo>
                  <a:cubicBezTo>
                    <a:pt x="6699" y="238"/>
                    <a:pt x="6090" y="217"/>
                    <a:pt x="5512" y="197"/>
                  </a:cubicBezTo>
                  <a:lnTo>
                    <a:pt x="5481" y="197"/>
                  </a:lnTo>
                  <a:cubicBezTo>
                    <a:pt x="4841" y="166"/>
                    <a:pt x="4232" y="155"/>
                    <a:pt x="3675" y="135"/>
                  </a:cubicBezTo>
                  <a:lnTo>
                    <a:pt x="3654" y="135"/>
                  </a:lnTo>
                  <a:cubicBezTo>
                    <a:pt x="2973" y="104"/>
                    <a:pt x="2364" y="83"/>
                    <a:pt x="1848" y="62"/>
                  </a:cubicBezTo>
                  <a:lnTo>
                    <a:pt x="1817" y="62"/>
                  </a:lnTo>
                  <a:cubicBezTo>
                    <a:pt x="878" y="31"/>
                    <a:pt x="238" y="11"/>
                    <a:pt x="42" y="0"/>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188;p55">
              <a:extLst>
                <a:ext uri="{FF2B5EF4-FFF2-40B4-BE49-F238E27FC236}">
                  <a16:creationId xmlns:a16="http://schemas.microsoft.com/office/drawing/2014/main" id="{6F801AFB-1DCF-528F-98DD-180FB52CABC0}"/>
                </a:ext>
              </a:extLst>
            </p:cNvPr>
            <p:cNvSpPr/>
            <p:nvPr/>
          </p:nvSpPr>
          <p:spPr>
            <a:xfrm>
              <a:off x="7703084" y="2077069"/>
              <a:ext cx="721397" cy="27036"/>
            </a:xfrm>
            <a:custGeom>
              <a:rect l="l" t="t" r="r" b="b"/>
              <a:pathLst>
                <a:path w="20706" h="776" extrusionOk="0">
                  <a:moveTo>
                    <a:pt x="1" y="1"/>
                  </a:moveTo>
                  <a:lnTo>
                    <a:pt x="1" y="22"/>
                  </a:lnTo>
                  <a:cubicBezTo>
                    <a:pt x="42" y="22"/>
                    <a:pt x="692" y="53"/>
                    <a:pt x="1745" y="94"/>
                  </a:cubicBezTo>
                  <a:lnTo>
                    <a:pt x="1776" y="94"/>
                  </a:lnTo>
                  <a:cubicBezTo>
                    <a:pt x="2292" y="104"/>
                    <a:pt x="2891" y="125"/>
                    <a:pt x="3582" y="156"/>
                  </a:cubicBezTo>
                  <a:lnTo>
                    <a:pt x="3603" y="156"/>
                  </a:lnTo>
                  <a:cubicBezTo>
                    <a:pt x="4160" y="166"/>
                    <a:pt x="4769" y="197"/>
                    <a:pt x="5409" y="218"/>
                  </a:cubicBezTo>
                  <a:lnTo>
                    <a:pt x="5440" y="218"/>
                  </a:lnTo>
                  <a:cubicBezTo>
                    <a:pt x="6018" y="228"/>
                    <a:pt x="6627" y="259"/>
                    <a:pt x="7246" y="280"/>
                  </a:cubicBezTo>
                  <a:lnTo>
                    <a:pt x="7267" y="280"/>
                  </a:lnTo>
                  <a:cubicBezTo>
                    <a:pt x="7866" y="300"/>
                    <a:pt x="8464" y="321"/>
                    <a:pt x="9073" y="352"/>
                  </a:cubicBezTo>
                  <a:lnTo>
                    <a:pt x="9104" y="352"/>
                  </a:lnTo>
                  <a:cubicBezTo>
                    <a:pt x="9692" y="362"/>
                    <a:pt x="10301" y="383"/>
                    <a:pt x="10910" y="414"/>
                  </a:cubicBezTo>
                  <a:lnTo>
                    <a:pt x="10931" y="414"/>
                  </a:lnTo>
                  <a:cubicBezTo>
                    <a:pt x="11540" y="424"/>
                    <a:pt x="12149" y="455"/>
                    <a:pt x="12737" y="476"/>
                  </a:cubicBezTo>
                  <a:lnTo>
                    <a:pt x="12768" y="476"/>
                  </a:lnTo>
                  <a:cubicBezTo>
                    <a:pt x="13388" y="486"/>
                    <a:pt x="13976" y="517"/>
                    <a:pt x="14574" y="538"/>
                  </a:cubicBezTo>
                  <a:lnTo>
                    <a:pt x="14595" y="538"/>
                  </a:lnTo>
                  <a:cubicBezTo>
                    <a:pt x="15214" y="558"/>
                    <a:pt x="15823" y="579"/>
                    <a:pt x="16401" y="610"/>
                  </a:cubicBezTo>
                  <a:lnTo>
                    <a:pt x="16432" y="610"/>
                  </a:lnTo>
                  <a:cubicBezTo>
                    <a:pt x="17072" y="620"/>
                    <a:pt x="17681" y="641"/>
                    <a:pt x="18239" y="672"/>
                  </a:cubicBezTo>
                  <a:lnTo>
                    <a:pt x="18259" y="672"/>
                  </a:lnTo>
                  <a:cubicBezTo>
                    <a:pt x="18951" y="692"/>
                    <a:pt x="19549" y="723"/>
                    <a:pt x="20066" y="744"/>
                  </a:cubicBezTo>
                  <a:lnTo>
                    <a:pt x="20096" y="744"/>
                  </a:lnTo>
                  <a:cubicBezTo>
                    <a:pt x="20313" y="765"/>
                    <a:pt x="20520" y="765"/>
                    <a:pt x="20705" y="775"/>
                  </a:cubicBezTo>
                  <a:lnTo>
                    <a:pt x="20705" y="744"/>
                  </a:lnTo>
                  <a:cubicBezTo>
                    <a:pt x="20574" y="737"/>
                    <a:pt x="20432" y="729"/>
                    <a:pt x="20284" y="729"/>
                  </a:cubicBezTo>
                  <a:cubicBezTo>
                    <a:pt x="20223" y="729"/>
                    <a:pt x="20160" y="731"/>
                    <a:pt x="20096" y="734"/>
                  </a:cubicBezTo>
                  <a:lnTo>
                    <a:pt x="20066" y="734"/>
                  </a:lnTo>
                  <a:cubicBezTo>
                    <a:pt x="19549" y="713"/>
                    <a:pt x="18951" y="682"/>
                    <a:pt x="18259" y="662"/>
                  </a:cubicBezTo>
                  <a:lnTo>
                    <a:pt x="18239" y="662"/>
                  </a:lnTo>
                  <a:cubicBezTo>
                    <a:pt x="17681" y="631"/>
                    <a:pt x="17072" y="610"/>
                    <a:pt x="16432" y="579"/>
                  </a:cubicBezTo>
                  <a:lnTo>
                    <a:pt x="16401" y="579"/>
                  </a:lnTo>
                  <a:cubicBezTo>
                    <a:pt x="15823" y="569"/>
                    <a:pt x="15214" y="538"/>
                    <a:pt x="14595" y="517"/>
                  </a:cubicBezTo>
                  <a:lnTo>
                    <a:pt x="14574" y="517"/>
                  </a:lnTo>
                  <a:cubicBezTo>
                    <a:pt x="13976" y="507"/>
                    <a:pt x="13377" y="476"/>
                    <a:pt x="12768" y="455"/>
                  </a:cubicBezTo>
                  <a:lnTo>
                    <a:pt x="12737" y="455"/>
                  </a:lnTo>
                  <a:cubicBezTo>
                    <a:pt x="12128" y="434"/>
                    <a:pt x="11540" y="414"/>
                    <a:pt x="10931" y="383"/>
                  </a:cubicBezTo>
                  <a:lnTo>
                    <a:pt x="10910" y="383"/>
                  </a:lnTo>
                  <a:cubicBezTo>
                    <a:pt x="10301" y="373"/>
                    <a:pt x="9692" y="352"/>
                    <a:pt x="9104" y="321"/>
                  </a:cubicBezTo>
                  <a:lnTo>
                    <a:pt x="9073" y="321"/>
                  </a:lnTo>
                  <a:cubicBezTo>
                    <a:pt x="8454" y="311"/>
                    <a:pt x="7866" y="280"/>
                    <a:pt x="7267" y="259"/>
                  </a:cubicBezTo>
                  <a:lnTo>
                    <a:pt x="7246" y="259"/>
                  </a:lnTo>
                  <a:cubicBezTo>
                    <a:pt x="6627" y="228"/>
                    <a:pt x="6018" y="218"/>
                    <a:pt x="5440" y="197"/>
                  </a:cubicBezTo>
                  <a:lnTo>
                    <a:pt x="5409" y="197"/>
                  </a:lnTo>
                  <a:cubicBezTo>
                    <a:pt x="4769" y="166"/>
                    <a:pt x="4160" y="156"/>
                    <a:pt x="3603" y="125"/>
                  </a:cubicBezTo>
                  <a:lnTo>
                    <a:pt x="3582" y="125"/>
                  </a:lnTo>
                  <a:cubicBezTo>
                    <a:pt x="2891" y="104"/>
                    <a:pt x="2292" y="73"/>
                    <a:pt x="1776" y="63"/>
                  </a:cubicBezTo>
                  <a:lnTo>
                    <a:pt x="1745" y="63"/>
                  </a:lnTo>
                  <a:cubicBezTo>
                    <a:pt x="775" y="22"/>
                    <a:pt x="145" y="1"/>
                    <a:pt x="1" y="1"/>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189;p55">
              <a:extLst>
                <a:ext uri="{FF2B5EF4-FFF2-40B4-BE49-F238E27FC236}">
                  <a16:creationId xmlns:a16="http://schemas.microsoft.com/office/drawing/2014/main" id="{44B2C830-EF11-419A-7761-7124ABA00702}"/>
                </a:ext>
              </a:extLst>
            </p:cNvPr>
            <p:cNvSpPr/>
            <p:nvPr/>
          </p:nvSpPr>
          <p:spPr>
            <a:xfrm>
              <a:off x="7703816" y="2140374"/>
              <a:ext cx="718157" cy="27349"/>
            </a:xfrm>
            <a:custGeom>
              <a:rect l="l" t="t" r="r" b="b"/>
              <a:pathLst>
                <a:path w="20613" h="785" extrusionOk="0">
                  <a:moveTo>
                    <a:pt x="0" y="1"/>
                  </a:moveTo>
                  <a:lnTo>
                    <a:pt x="0" y="31"/>
                  </a:lnTo>
                  <a:cubicBezTo>
                    <a:pt x="21" y="31"/>
                    <a:pt x="640" y="52"/>
                    <a:pt x="1662" y="93"/>
                  </a:cubicBezTo>
                  <a:lnTo>
                    <a:pt x="1683" y="93"/>
                  </a:lnTo>
                  <a:cubicBezTo>
                    <a:pt x="2199" y="104"/>
                    <a:pt x="2808" y="135"/>
                    <a:pt x="3489" y="155"/>
                  </a:cubicBezTo>
                  <a:lnTo>
                    <a:pt x="3520" y="155"/>
                  </a:lnTo>
                  <a:cubicBezTo>
                    <a:pt x="4077" y="166"/>
                    <a:pt x="4676" y="197"/>
                    <a:pt x="5326" y="217"/>
                  </a:cubicBezTo>
                  <a:lnTo>
                    <a:pt x="5347" y="217"/>
                  </a:lnTo>
                  <a:cubicBezTo>
                    <a:pt x="5935" y="238"/>
                    <a:pt x="6534" y="259"/>
                    <a:pt x="7153" y="290"/>
                  </a:cubicBezTo>
                  <a:lnTo>
                    <a:pt x="7184" y="290"/>
                  </a:lnTo>
                  <a:cubicBezTo>
                    <a:pt x="7772" y="300"/>
                    <a:pt x="8381" y="320"/>
                    <a:pt x="8990" y="351"/>
                  </a:cubicBezTo>
                  <a:lnTo>
                    <a:pt x="9011" y="351"/>
                  </a:lnTo>
                  <a:cubicBezTo>
                    <a:pt x="9609" y="362"/>
                    <a:pt x="10218" y="393"/>
                    <a:pt x="10817" y="413"/>
                  </a:cubicBezTo>
                  <a:lnTo>
                    <a:pt x="10848" y="413"/>
                  </a:lnTo>
                  <a:cubicBezTo>
                    <a:pt x="11457" y="424"/>
                    <a:pt x="12066" y="455"/>
                    <a:pt x="12654" y="475"/>
                  </a:cubicBezTo>
                  <a:lnTo>
                    <a:pt x="12685" y="475"/>
                  </a:lnTo>
                  <a:cubicBezTo>
                    <a:pt x="13294" y="496"/>
                    <a:pt x="13893" y="517"/>
                    <a:pt x="14492" y="548"/>
                  </a:cubicBezTo>
                  <a:lnTo>
                    <a:pt x="14512" y="548"/>
                  </a:lnTo>
                  <a:cubicBezTo>
                    <a:pt x="15131" y="558"/>
                    <a:pt x="15740" y="579"/>
                    <a:pt x="16318" y="609"/>
                  </a:cubicBezTo>
                  <a:lnTo>
                    <a:pt x="16349" y="609"/>
                  </a:lnTo>
                  <a:cubicBezTo>
                    <a:pt x="16989" y="630"/>
                    <a:pt x="17598" y="661"/>
                    <a:pt x="18156" y="682"/>
                  </a:cubicBezTo>
                  <a:lnTo>
                    <a:pt x="18176" y="682"/>
                  </a:lnTo>
                  <a:cubicBezTo>
                    <a:pt x="18858" y="713"/>
                    <a:pt x="19466" y="733"/>
                    <a:pt x="19983" y="764"/>
                  </a:cubicBezTo>
                  <a:lnTo>
                    <a:pt x="20014" y="764"/>
                  </a:lnTo>
                  <a:cubicBezTo>
                    <a:pt x="20230" y="775"/>
                    <a:pt x="20437" y="775"/>
                    <a:pt x="20612" y="785"/>
                  </a:cubicBezTo>
                  <a:lnTo>
                    <a:pt x="20612" y="764"/>
                  </a:lnTo>
                  <a:cubicBezTo>
                    <a:pt x="20426" y="754"/>
                    <a:pt x="20230" y="733"/>
                    <a:pt x="20014" y="733"/>
                  </a:cubicBezTo>
                  <a:lnTo>
                    <a:pt x="19983" y="733"/>
                  </a:lnTo>
                  <a:cubicBezTo>
                    <a:pt x="19466" y="713"/>
                    <a:pt x="18847" y="682"/>
                    <a:pt x="18176" y="661"/>
                  </a:cubicBezTo>
                  <a:lnTo>
                    <a:pt x="18156" y="661"/>
                  </a:lnTo>
                  <a:cubicBezTo>
                    <a:pt x="17588" y="630"/>
                    <a:pt x="16989" y="609"/>
                    <a:pt x="16349" y="579"/>
                  </a:cubicBezTo>
                  <a:lnTo>
                    <a:pt x="16318" y="579"/>
                  </a:lnTo>
                  <a:cubicBezTo>
                    <a:pt x="15740" y="568"/>
                    <a:pt x="15131" y="548"/>
                    <a:pt x="14512" y="517"/>
                  </a:cubicBezTo>
                  <a:lnTo>
                    <a:pt x="14492" y="517"/>
                  </a:lnTo>
                  <a:cubicBezTo>
                    <a:pt x="13893" y="506"/>
                    <a:pt x="13284" y="475"/>
                    <a:pt x="12685" y="455"/>
                  </a:cubicBezTo>
                  <a:lnTo>
                    <a:pt x="12654" y="455"/>
                  </a:lnTo>
                  <a:cubicBezTo>
                    <a:pt x="12066" y="444"/>
                    <a:pt x="11457" y="413"/>
                    <a:pt x="10848" y="393"/>
                  </a:cubicBezTo>
                  <a:lnTo>
                    <a:pt x="10817" y="393"/>
                  </a:lnTo>
                  <a:cubicBezTo>
                    <a:pt x="10218" y="372"/>
                    <a:pt x="9609" y="351"/>
                    <a:pt x="9011" y="320"/>
                  </a:cubicBezTo>
                  <a:lnTo>
                    <a:pt x="8990" y="320"/>
                  </a:lnTo>
                  <a:cubicBezTo>
                    <a:pt x="8371" y="310"/>
                    <a:pt x="7772" y="290"/>
                    <a:pt x="7184" y="259"/>
                  </a:cubicBezTo>
                  <a:lnTo>
                    <a:pt x="7153" y="259"/>
                  </a:lnTo>
                  <a:cubicBezTo>
                    <a:pt x="6523" y="238"/>
                    <a:pt x="5935" y="217"/>
                    <a:pt x="5347" y="197"/>
                  </a:cubicBezTo>
                  <a:lnTo>
                    <a:pt x="5326" y="197"/>
                  </a:lnTo>
                  <a:cubicBezTo>
                    <a:pt x="4676" y="166"/>
                    <a:pt x="4077" y="155"/>
                    <a:pt x="3520" y="135"/>
                  </a:cubicBezTo>
                  <a:lnTo>
                    <a:pt x="3489" y="135"/>
                  </a:lnTo>
                  <a:cubicBezTo>
                    <a:pt x="2808" y="104"/>
                    <a:pt x="2199" y="83"/>
                    <a:pt x="1683" y="62"/>
                  </a:cubicBezTo>
                  <a:lnTo>
                    <a:pt x="1662" y="62"/>
                  </a:lnTo>
                  <a:cubicBezTo>
                    <a:pt x="743" y="31"/>
                    <a:pt x="134" y="1"/>
                    <a:pt x="0" y="1"/>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190;p55">
              <a:extLst>
                <a:ext uri="{FF2B5EF4-FFF2-40B4-BE49-F238E27FC236}">
                  <a16:creationId xmlns:a16="http://schemas.microsoft.com/office/drawing/2014/main" id="{E0D509F0-6F06-CFAE-9933-37447985ECC8}"/>
                </a:ext>
              </a:extLst>
            </p:cNvPr>
            <p:cNvSpPr/>
            <p:nvPr/>
          </p:nvSpPr>
          <p:spPr>
            <a:xfrm>
              <a:off x="7703816" y="2204375"/>
              <a:ext cx="715997" cy="27384"/>
            </a:xfrm>
            <a:custGeom>
              <a:rect l="l" t="t" r="r" b="b"/>
              <a:pathLst>
                <a:path w="20551" h="786" extrusionOk="0">
                  <a:moveTo>
                    <a:pt x="0" y="1"/>
                  </a:moveTo>
                  <a:lnTo>
                    <a:pt x="0" y="21"/>
                  </a:lnTo>
                  <a:cubicBezTo>
                    <a:pt x="31" y="21"/>
                    <a:pt x="630" y="52"/>
                    <a:pt x="1600" y="83"/>
                  </a:cubicBezTo>
                  <a:lnTo>
                    <a:pt x="1621" y="83"/>
                  </a:lnTo>
                  <a:cubicBezTo>
                    <a:pt x="2137" y="104"/>
                    <a:pt x="2746" y="125"/>
                    <a:pt x="3427" y="156"/>
                  </a:cubicBezTo>
                  <a:lnTo>
                    <a:pt x="3458" y="156"/>
                  </a:lnTo>
                  <a:cubicBezTo>
                    <a:pt x="4005" y="166"/>
                    <a:pt x="4614" y="187"/>
                    <a:pt x="5264" y="217"/>
                  </a:cubicBezTo>
                  <a:lnTo>
                    <a:pt x="5285" y="217"/>
                  </a:lnTo>
                  <a:cubicBezTo>
                    <a:pt x="5863" y="228"/>
                    <a:pt x="6472" y="259"/>
                    <a:pt x="7091" y="279"/>
                  </a:cubicBezTo>
                  <a:lnTo>
                    <a:pt x="7122" y="279"/>
                  </a:lnTo>
                  <a:cubicBezTo>
                    <a:pt x="7710" y="290"/>
                    <a:pt x="8319" y="321"/>
                    <a:pt x="8928" y="341"/>
                  </a:cubicBezTo>
                  <a:lnTo>
                    <a:pt x="8949" y="341"/>
                  </a:lnTo>
                  <a:cubicBezTo>
                    <a:pt x="9548" y="362"/>
                    <a:pt x="10146" y="383"/>
                    <a:pt x="10755" y="414"/>
                  </a:cubicBezTo>
                  <a:lnTo>
                    <a:pt x="10786" y="414"/>
                  </a:lnTo>
                  <a:cubicBezTo>
                    <a:pt x="11395" y="424"/>
                    <a:pt x="11994" y="445"/>
                    <a:pt x="12592" y="476"/>
                  </a:cubicBezTo>
                  <a:lnTo>
                    <a:pt x="12613" y="476"/>
                  </a:lnTo>
                  <a:cubicBezTo>
                    <a:pt x="13232" y="486"/>
                    <a:pt x="13831" y="517"/>
                    <a:pt x="14419" y="537"/>
                  </a:cubicBezTo>
                  <a:lnTo>
                    <a:pt x="14450" y="537"/>
                  </a:lnTo>
                  <a:cubicBezTo>
                    <a:pt x="15070" y="548"/>
                    <a:pt x="15679" y="579"/>
                    <a:pt x="16257" y="599"/>
                  </a:cubicBezTo>
                  <a:lnTo>
                    <a:pt x="16277" y="599"/>
                  </a:lnTo>
                  <a:cubicBezTo>
                    <a:pt x="16927" y="630"/>
                    <a:pt x="17536" y="651"/>
                    <a:pt x="18083" y="682"/>
                  </a:cubicBezTo>
                  <a:lnTo>
                    <a:pt x="18114" y="682"/>
                  </a:lnTo>
                  <a:cubicBezTo>
                    <a:pt x="18796" y="703"/>
                    <a:pt x="19405" y="734"/>
                    <a:pt x="19921" y="754"/>
                  </a:cubicBezTo>
                  <a:lnTo>
                    <a:pt x="19941" y="754"/>
                  </a:lnTo>
                  <a:cubicBezTo>
                    <a:pt x="20168" y="775"/>
                    <a:pt x="20375" y="775"/>
                    <a:pt x="20550" y="785"/>
                  </a:cubicBezTo>
                  <a:lnTo>
                    <a:pt x="20550" y="754"/>
                  </a:lnTo>
                  <a:cubicBezTo>
                    <a:pt x="20354" y="744"/>
                    <a:pt x="20148" y="744"/>
                    <a:pt x="19941" y="723"/>
                  </a:cubicBezTo>
                  <a:lnTo>
                    <a:pt x="19921" y="723"/>
                  </a:lnTo>
                  <a:cubicBezTo>
                    <a:pt x="19394" y="692"/>
                    <a:pt x="18785" y="672"/>
                    <a:pt x="18114" y="641"/>
                  </a:cubicBezTo>
                  <a:lnTo>
                    <a:pt x="18083" y="641"/>
                  </a:lnTo>
                  <a:cubicBezTo>
                    <a:pt x="17516" y="630"/>
                    <a:pt x="16917" y="599"/>
                    <a:pt x="16277" y="579"/>
                  </a:cubicBezTo>
                  <a:lnTo>
                    <a:pt x="16257" y="579"/>
                  </a:lnTo>
                  <a:cubicBezTo>
                    <a:pt x="15679" y="568"/>
                    <a:pt x="15070" y="537"/>
                    <a:pt x="14450" y="517"/>
                  </a:cubicBezTo>
                  <a:lnTo>
                    <a:pt x="14419" y="517"/>
                  </a:lnTo>
                  <a:cubicBezTo>
                    <a:pt x="13831" y="496"/>
                    <a:pt x="13222" y="476"/>
                    <a:pt x="12613" y="445"/>
                  </a:cubicBezTo>
                  <a:lnTo>
                    <a:pt x="12592" y="445"/>
                  </a:lnTo>
                  <a:cubicBezTo>
                    <a:pt x="11994" y="434"/>
                    <a:pt x="11395" y="414"/>
                    <a:pt x="10786" y="383"/>
                  </a:cubicBezTo>
                  <a:lnTo>
                    <a:pt x="10755" y="383"/>
                  </a:lnTo>
                  <a:cubicBezTo>
                    <a:pt x="10146" y="372"/>
                    <a:pt x="9548" y="341"/>
                    <a:pt x="8949" y="321"/>
                  </a:cubicBezTo>
                  <a:lnTo>
                    <a:pt x="8928" y="321"/>
                  </a:lnTo>
                  <a:cubicBezTo>
                    <a:pt x="8309" y="290"/>
                    <a:pt x="7710" y="279"/>
                    <a:pt x="7122" y="259"/>
                  </a:cubicBezTo>
                  <a:lnTo>
                    <a:pt x="7091" y="259"/>
                  </a:lnTo>
                  <a:cubicBezTo>
                    <a:pt x="6461" y="238"/>
                    <a:pt x="5863" y="217"/>
                    <a:pt x="5285" y="187"/>
                  </a:cubicBezTo>
                  <a:lnTo>
                    <a:pt x="5264" y="187"/>
                  </a:lnTo>
                  <a:cubicBezTo>
                    <a:pt x="4614" y="166"/>
                    <a:pt x="4005" y="156"/>
                    <a:pt x="3458" y="125"/>
                  </a:cubicBezTo>
                  <a:lnTo>
                    <a:pt x="3427" y="125"/>
                  </a:lnTo>
                  <a:cubicBezTo>
                    <a:pt x="2746" y="104"/>
                    <a:pt x="2137" y="73"/>
                    <a:pt x="1621" y="63"/>
                  </a:cubicBezTo>
                  <a:lnTo>
                    <a:pt x="1600" y="63"/>
                  </a:lnTo>
                  <a:cubicBezTo>
                    <a:pt x="702" y="21"/>
                    <a:pt x="124" y="1"/>
                    <a:pt x="0" y="1"/>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191;p55">
              <a:extLst>
                <a:ext uri="{FF2B5EF4-FFF2-40B4-BE49-F238E27FC236}">
                  <a16:creationId xmlns:a16="http://schemas.microsoft.com/office/drawing/2014/main" id="{C433BEDA-3A61-3F20-5259-D1EDF665A4CF}"/>
                </a:ext>
              </a:extLst>
            </p:cNvPr>
            <p:cNvSpPr/>
            <p:nvPr/>
          </p:nvSpPr>
          <p:spPr>
            <a:xfrm>
              <a:off x="7703084" y="2268376"/>
              <a:ext cx="714568" cy="27036"/>
            </a:xfrm>
            <a:custGeom>
              <a:rect l="l" t="t" r="r" b="b"/>
              <a:pathLst>
                <a:path w="20510" h="776" extrusionOk="0">
                  <a:moveTo>
                    <a:pt x="1" y="1"/>
                  </a:moveTo>
                  <a:lnTo>
                    <a:pt x="1" y="32"/>
                  </a:lnTo>
                  <a:cubicBezTo>
                    <a:pt x="42" y="32"/>
                    <a:pt x="610" y="42"/>
                    <a:pt x="1538" y="83"/>
                  </a:cubicBezTo>
                  <a:lnTo>
                    <a:pt x="1569" y="83"/>
                  </a:lnTo>
                  <a:cubicBezTo>
                    <a:pt x="2065" y="94"/>
                    <a:pt x="2684" y="125"/>
                    <a:pt x="3376" y="145"/>
                  </a:cubicBezTo>
                  <a:lnTo>
                    <a:pt x="3396" y="145"/>
                  </a:lnTo>
                  <a:cubicBezTo>
                    <a:pt x="3954" y="156"/>
                    <a:pt x="4563" y="187"/>
                    <a:pt x="5203" y="207"/>
                  </a:cubicBezTo>
                  <a:lnTo>
                    <a:pt x="5234" y="207"/>
                  </a:lnTo>
                  <a:cubicBezTo>
                    <a:pt x="5812" y="228"/>
                    <a:pt x="6421" y="249"/>
                    <a:pt x="7040" y="280"/>
                  </a:cubicBezTo>
                  <a:lnTo>
                    <a:pt x="7060" y="280"/>
                  </a:lnTo>
                  <a:cubicBezTo>
                    <a:pt x="7659" y="290"/>
                    <a:pt x="8258" y="311"/>
                    <a:pt x="8867" y="342"/>
                  </a:cubicBezTo>
                  <a:lnTo>
                    <a:pt x="8898" y="342"/>
                  </a:lnTo>
                  <a:cubicBezTo>
                    <a:pt x="9486" y="352"/>
                    <a:pt x="10095" y="383"/>
                    <a:pt x="10704" y="403"/>
                  </a:cubicBezTo>
                  <a:lnTo>
                    <a:pt x="10725" y="403"/>
                  </a:lnTo>
                  <a:cubicBezTo>
                    <a:pt x="11334" y="414"/>
                    <a:pt x="11943" y="445"/>
                    <a:pt x="12531" y="465"/>
                  </a:cubicBezTo>
                  <a:lnTo>
                    <a:pt x="12562" y="465"/>
                  </a:lnTo>
                  <a:cubicBezTo>
                    <a:pt x="13181" y="486"/>
                    <a:pt x="13769" y="507"/>
                    <a:pt x="14368" y="538"/>
                  </a:cubicBezTo>
                  <a:lnTo>
                    <a:pt x="14389" y="538"/>
                  </a:lnTo>
                  <a:cubicBezTo>
                    <a:pt x="15008" y="548"/>
                    <a:pt x="15617" y="569"/>
                    <a:pt x="16195" y="600"/>
                  </a:cubicBezTo>
                  <a:lnTo>
                    <a:pt x="16226" y="600"/>
                  </a:lnTo>
                  <a:cubicBezTo>
                    <a:pt x="16856" y="620"/>
                    <a:pt x="17475" y="651"/>
                    <a:pt x="18032" y="672"/>
                  </a:cubicBezTo>
                  <a:lnTo>
                    <a:pt x="18053" y="672"/>
                  </a:lnTo>
                  <a:cubicBezTo>
                    <a:pt x="18724" y="703"/>
                    <a:pt x="19333" y="723"/>
                    <a:pt x="19859" y="754"/>
                  </a:cubicBezTo>
                  <a:lnTo>
                    <a:pt x="19890" y="754"/>
                  </a:lnTo>
                  <a:cubicBezTo>
                    <a:pt x="20107" y="765"/>
                    <a:pt x="20313" y="765"/>
                    <a:pt x="20509" y="775"/>
                  </a:cubicBezTo>
                  <a:lnTo>
                    <a:pt x="20509" y="754"/>
                  </a:lnTo>
                  <a:cubicBezTo>
                    <a:pt x="20313" y="744"/>
                    <a:pt x="20107" y="744"/>
                    <a:pt x="19890" y="713"/>
                  </a:cubicBezTo>
                  <a:lnTo>
                    <a:pt x="19859" y="713"/>
                  </a:lnTo>
                  <a:cubicBezTo>
                    <a:pt x="19333" y="692"/>
                    <a:pt x="18724" y="661"/>
                    <a:pt x="18053" y="641"/>
                  </a:cubicBezTo>
                  <a:lnTo>
                    <a:pt x="18032" y="641"/>
                  </a:lnTo>
                  <a:cubicBezTo>
                    <a:pt x="17464" y="620"/>
                    <a:pt x="16856" y="600"/>
                    <a:pt x="16226" y="569"/>
                  </a:cubicBezTo>
                  <a:lnTo>
                    <a:pt x="16195" y="569"/>
                  </a:lnTo>
                  <a:cubicBezTo>
                    <a:pt x="15617" y="558"/>
                    <a:pt x="15008" y="538"/>
                    <a:pt x="14389" y="507"/>
                  </a:cubicBezTo>
                  <a:lnTo>
                    <a:pt x="14368" y="507"/>
                  </a:lnTo>
                  <a:cubicBezTo>
                    <a:pt x="13769" y="496"/>
                    <a:pt x="13171" y="465"/>
                    <a:pt x="12562" y="445"/>
                  </a:cubicBezTo>
                  <a:lnTo>
                    <a:pt x="12531" y="445"/>
                  </a:lnTo>
                  <a:cubicBezTo>
                    <a:pt x="11932" y="434"/>
                    <a:pt x="11334" y="403"/>
                    <a:pt x="10725" y="383"/>
                  </a:cubicBezTo>
                  <a:lnTo>
                    <a:pt x="10704" y="383"/>
                  </a:lnTo>
                  <a:cubicBezTo>
                    <a:pt x="10095" y="362"/>
                    <a:pt x="9486" y="342"/>
                    <a:pt x="8898" y="311"/>
                  </a:cubicBezTo>
                  <a:lnTo>
                    <a:pt x="8867" y="311"/>
                  </a:lnTo>
                  <a:cubicBezTo>
                    <a:pt x="8247" y="290"/>
                    <a:pt x="7638" y="280"/>
                    <a:pt x="7060" y="249"/>
                  </a:cubicBezTo>
                  <a:lnTo>
                    <a:pt x="7040" y="249"/>
                  </a:lnTo>
                  <a:cubicBezTo>
                    <a:pt x="6400" y="238"/>
                    <a:pt x="5812" y="207"/>
                    <a:pt x="5234" y="187"/>
                  </a:cubicBezTo>
                  <a:lnTo>
                    <a:pt x="5203" y="187"/>
                  </a:lnTo>
                  <a:cubicBezTo>
                    <a:pt x="4563" y="156"/>
                    <a:pt x="3954" y="145"/>
                    <a:pt x="3396" y="125"/>
                  </a:cubicBezTo>
                  <a:lnTo>
                    <a:pt x="3376" y="125"/>
                  </a:lnTo>
                  <a:cubicBezTo>
                    <a:pt x="2684" y="94"/>
                    <a:pt x="2065" y="73"/>
                    <a:pt x="1569" y="53"/>
                  </a:cubicBezTo>
                  <a:lnTo>
                    <a:pt x="1538" y="53"/>
                  </a:lnTo>
                  <a:cubicBezTo>
                    <a:pt x="692" y="32"/>
                    <a:pt x="135" y="1"/>
                    <a:pt x="1" y="1"/>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192;p55">
              <a:extLst>
                <a:ext uri="{FF2B5EF4-FFF2-40B4-BE49-F238E27FC236}">
                  <a16:creationId xmlns:a16="http://schemas.microsoft.com/office/drawing/2014/main" id="{CBAF1DC4-1C74-9DC2-46C4-C3BE2557993F}"/>
                </a:ext>
              </a:extLst>
            </p:cNvPr>
            <p:cNvSpPr/>
            <p:nvPr/>
          </p:nvSpPr>
          <p:spPr>
            <a:xfrm>
              <a:off x="7703084" y="2332760"/>
              <a:ext cx="711677" cy="26653"/>
            </a:xfrm>
            <a:custGeom>
              <a:rect l="l" t="t" r="r" b="b"/>
              <a:pathLst>
                <a:path w="20427" h="765" extrusionOk="0">
                  <a:moveTo>
                    <a:pt x="1" y="0"/>
                  </a:moveTo>
                  <a:lnTo>
                    <a:pt x="1" y="31"/>
                  </a:lnTo>
                  <a:cubicBezTo>
                    <a:pt x="32" y="31"/>
                    <a:pt x="568" y="42"/>
                    <a:pt x="1466" y="83"/>
                  </a:cubicBezTo>
                  <a:lnTo>
                    <a:pt x="1487" y="83"/>
                  </a:lnTo>
                  <a:cubicBezTo>
                    <a:pt x="1993" y="93"/>
                    <a:pt x="2602" y="114"/>
                    <a:pt x="3293" y="145"/>
                  </a:cubicBezTo>
                  <a:lnTo>
                    <a:pt x="3324" y="145"/>
                  </a:lnTo>
                  <a:cubicBezTo>
                    <a:pt x="3871" y="155"/>
                    <a:pt x="4480" y="186"/>
                    <a:pt x="5130" y="207"/>
                  </a:cubicBezTo>
                  <a:lnTo>
                    <a:pt x="5151" y="207"/>
                  </a:lnTo>
                  <a:cubicBezTo>
                    <a:pt x="5729" y="217"/>
                    <a:pt x="6338" y="248"/>
                    <a:pt x="6957" y="269"/>
                  </a:cubicBezTo>
                  <a:lnTo>
                    <a:pt x="6988" y="269"/>
                  </a:lnTo>
                  <a:cubicBezTo>
                    <a:pt x="7577" y="289"/>
                    <a:pt x="8175" y="310"/>
                    <a:pt x="8794" y="341"/>
                  </a:cubicBezTo>
                  <a:lnTo>
                    <a:pt x="8815" y="341"/>
                  </a:lnTo>
                  <a:cubicBezTo>
                    <a:pt x="9414" y="351"/>
                    <a:pt x="10012" y="372"/>
                    <a:pt x="10621" y="403"/>
                  </a:cubicBezTo>
                  <a:lnTo>
                    <a:pt x="10652" y="403"/>
                  </a:lnTo>
                  <a:cubicBezTo>
                    <a:pt x="11251" y="413"/>
                    <a:pt x="11860" y="444"/>
                    <a:pt x="12459" y="465"/>
                  </a:cubicBezTo>
                  <a:lnTo>
                    <a:pt x="12479" y="465"/>
                  </a:lnTo>
                  <a:cubicBezTo>
                    <a:pt x="13088" y="475"/>
                    <a:pt x="13697" y="506"/>
                    <a:pt x="14285" y="527"/>
                  </a:cubicBezTo>
                  <a:lnTo>
                    <a:pt x="14316" y="527"/>
                  </a:lnTo>
                  <a:cubicBezTo>
                    <a:pt x="14936" y="547"/>
                    <a:pt x="15545" y="568"/>
                    <a:pt x="16123" y="599"/>
                  </a:cubicBezTo>
                  <a:lnTo>
                    <a:pt x="16143" y="599"/>
                  </a:lnTo>
                  <a:cubicBezTo>
                    <a:pt x="16783" y="609"/>
                    <a:pt x="17382" y="630"/>
                    <a:pt x="17950" y="661"/>
                  </a:cubicBezTo>
                  <a:lnTo>
                    <a:pt x="17981" y="661"/>
                  </a:lnTo>
                  <a:cubicBezTo>
                    <a:pt x="18651" y="682"/>
                    <a:pt x="19260" y="713"/>
                    <a:pt x="19787" y="733"/>
                  </a:cubicBezTo>
                  <a:lnTo>
                    <a:pt x="19807" y="733"/>
                  </a:lnTo>
                  <a:cubicBezTo>
                    <a:pt x="20035" y="754"/>
                    <a:pt x="20241" y="754"/>
                    <a:pt x="20427" y="764"/>
                  </a:cubicBezTo>
                  <a:lnTo>
                    <a:pt x="20427" y="733"/>
                  </a:lnTo>
                  <a:cubicBezTo>
                    <a:pt x="20251" y="723"/>
                    <a:pt x="20045" y="723"/>
                    <a:pt x="19807" y="723"/>
                  </a:cubicBezTo>
                  <a:lnTo>
                    <a:pt x="19787" y="723"/>
                  </a:lnTo>
                  <a:cubicBezTo>
                    <a:pt x="19260" y="702"/>
                    <a:pt x="18651" y="671"/>
                    <a:pt x="17981" y="651"/>
                  </a:cubicBezTo>
                  <a:lnTo>
                    <a:pt x="17950" y="651"/>
                  </a:lnTo>
                  <a:cubicBezTo>
                    <a:pt x="17382" y="620"/>
                    <a:pt x="16783" y="599"/>
                    <a:pt x="16143" y="568"/>
                  </a:cubicBezTo>
                  <a:lnTo>
                    <a:pt x="16123" y="568"/>
                  </a:lnTo>
                  <a:cubicBezTo>
                    <a:pt x="15545" y="558"/>
                    <a:pt x="14936" y="527"/>
                    <a:pt x="14316" y="506"/>
                  </a:cubicBezTo>
                  <a:lnTo>
                    <a:pt x="14285" y="506"/>
                  </a:lnTo>
                  <a:cubicBezTo>
                    <a:pt x="13697" y="496"/>
                    <a:pt x="13088" y="465"/>
                    <a:pt x="12479" y="444"/>
                  </a:cubicBezTo>
                  <a:lnTo>
                    <a:pt x="12459" y="444"/>
                  </a:lnTo>
                  <a:cubicBezTo>
                    <a:pt x="11860" y="424"/>
                    <a:pt x="11251" y="403"/>
                    <a:pt x="10652" y="372"/>
                  </a:cubicBezTo>
                  <a:lnTo>
                    <a:pt x="10621" y="372"/>
                  </a:lnTo>
                  <a:cubicBezTo>
                    <a:pt x="10012" y="362"/>
                    <a:pt x="9414" y="341"/>
                    <a:pt x="8815" y="310"/>
                  </a:cubicBezTo>
                  <a:lnTo>
                    <a:pt x="8794" y="310"/>
                  </a:lnTo>
                  <a:cubicBezTo>
                    <a:pt x="8175" y="300"/>
                    <a:pt x="7577" y="269"/>
                    <a:pt x="6988" y="248"/>
                  </a:cubicBezTo>
                  <a:lnTo>
                    <a:pt x="6957" y="248"/>
                  </a:lnTo>
                  <a:cubicBezTo>
                    <a:pt x="6328" y="238"/>
                    <a:pt x="5729" y="207"/>
                    <a:pt x="5151" y="186"/>
                  </a:cubicBezTo>
                  <a:lnTo>
                    <a:pt x="5130" y="186"/>
                  </a:lnTo>
                  <a:cubicBezTo>
                    <a:pt x="4480" y="155"/>
                    <a:pt x="3871" y="145"/>
                    <a:pt x="3324" y="114"/>
                  </a:cubicBezTo>
                  <a:lnTo>
                    <a:pt x="3293" y="114"/>
                  </a:lnTo>
                  <a:cubicBezTo>
                    <a:pt x="2602" y="93"/>
                    <a:pt x="1993" y="62"/>
                    <a:pt x="1487" y="52"/>
                  </a:cubicBezTo>
                  <a:lnTo>
                    <a:pt x="1466" y="52"/>
                  </a:lnTo>
                  <a:cubicBezTo>
                    <a:pt x="651" y="31"/>
                    <a:pt x="135" y="0"/>
                    <a:pt x="1" y="0"/>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193;p55">
              <a:extLst>
                <a:ext uri="{FF2B5EF4-FFF2-40B4-BE49-F238E27FC236}">
                  <a16:creationId xmlns:a16="http://schemas.microsoft.com/office/drawing/2014/main" id="{E6AFF993-5FFF-1C5C-5B5F-7AFB6B1DD006}"/>
                </a:ext>
              </a:extLst>
            </p:cNvPr>
            <p:cNvSpPr/>
            <p:nvPr/>
          </p:nvSpPr>
          <p:spPr>
            <a:xfrm>
              <a:off x="7703084" y="2396064"/>
              <a:ext cx="709517" cy="27001"/>
            </a:xfrm>
            <a:custGeom>
              <a:rect l="l" t="t" r="r" b="b"/>
              <a:pathLst>
                <a:path w="20365" h="775" extrusionOk="0">
                  <a:moveTo>
                    <a:pt x="1" y="0"/>
                  </a:moveTo>
                  <a:lnTo>
                    <a:pt x="1" y="31"/>
                  </a:lnTo>
                  <a:cubicBezTo>
                    <a:pt x="42" y="31"/>
                    <a:pt x="548" y="41"/>
                    <a:pt x="1394" y="83"/>
                  </a:cubicBezTo>
                  <a:lnTo>
                    <a:pt x="1425" y="83"/>
                  </a:lnTo>
                  <a:cubicBezTo>
                    <a:pt x="1931" y="93"/>
                    <a:pt x="2529" y="124"/>
                    <a:pt x="3231" y="145"/>
                  </a:cubicBezTo>
                  <a:lnTo>
                    <a:pt x="3252" y="145"/>
                  </a:lnTo>
                  <a:cubicBezTo>
                    <a:pt x="3809" y="155"/>
                    <a:pt x="4418" y="186"/>
                    <a:pt x="5058" y="206"/>
                  </a:cubicBezTo>
                  <a:lnTo>
                    <a:pt x="5089" y="206"/>
                  </a:lnTo>
                  <a:cubicBezTo>
                    <a:pt x="5667" y="227"/>
                    <a:pt x="6266" y="248"/>
                    <a:pt x="6895" y="279"/>
                  </a:cubicBezTo>
                  <a:lnTo>
                    <a:pt x="6916" y="279"/>
                  </a:lnTo>
                  <a:cubicBezTo>
                    <a:pt x="7504" y="289"/>
                    <a:pt x="8103" y="310"/>
                    <a:pt x="8722" y="341"/>
                  </a:cubicBezTo>
                  <a:lnTo>
                    <a:pt x="8753" y="341"/>
                  </a:lnTo>
                  <a:cubicBezTo>
                    <a:pt x="9341" y="351"/>
                    <a:pt x="9950" y="382"/>
                    <a:pt x="10559" y="403"/>
                  </a:cubicBezTo>
                  <a:lnTo>
                    <a:pt x="10580" y="403"/>
                  </a:lnTo>
                  <a:cubicBezTo>
                    <a:pt x="11189" y="413"/>
                    <a:pt x="11798" y="444"/>
                    <a:pt x="12386" y="464"/>
                  </a:cubicBezTo>
                  <a:lnTo>
                    <a:pt x="12417" y="464"/>
                  </a:lnTo>
                  <a:cubicBezTo>
                    <a:pt x="13026" y="485"/>
                    <a:pt x="13635" y="506"/>
                    <a:pt x="14224" y="537"/>
                  </a:cubicBezTo>
                  <a:lnTo>
                    <a:pt x="14255" y="537"/>
                  </a:lnTo>
                  <a:cubicBezTo>
                    <a:pt x="14358" y="537"/>
                    <a:pt x="14461" y="547"/>
                    <a:pt x="14564" y="547"/>
                  </a:cubicBezTo>
                  <a:lnTo>
                    <a:pt x="14667" y="547"/>
                  </a:lnTo>
                  <a:cubicBezTo>
                    <a:pt x="15142" y="557"/>
                    <a:pt x="15607" y="588"/>
                    <a:pt x="16061" y="599"/>
                  </a:cubicBezTo>
                  <a:lnTo>
                    <a:pt x="16081" y="599"/>
                  </a:lnTo>
                  <a:cubicBezTo>
                    <a:pt x="16711" y="619"/>
                    <a:pt x="17320" y="650"/>
                    <a:pt x="17888" y="671"/>
                  </a:cubicBezTo>
                  <a:lnTo>
                    <a:pt x="17919" y="671"/>
                  </a:lnTo>
                  <a:cubicBezTo>
                    <a:pt x="18590" y="702"/>
                    <a:pt x="19188" y="723"/>
                    <a:pt x="19725" y="753"/>
                  </a:cubicBezTo>
                  <a:lnTo>
                    <a:pt x="19746" y="753"/>
                  </a:lnTo>
                  <a:cubicBezTo>
                    <a:pt x="19962" y="764"/>
                    <a:pt x="20169" y="764"/>
                    <a:pt x="20365" y="774"/>
                  </a:cubicBezTo>
                  <a:lnTo>
                    <a:pt x="20365" y="753"/>
                  </a:lnTo>
                  <a:cubicBezTo>
                    <a:pt x="20169" y="753"/>
                    <a:pt x="19962" y="743"/>
                    <a:pt x="19746" y="723"/>
                  </a:cubicBezTo>
                  <a:lnTo>
                    <a:pt x="19725" y="723"/>
                  </a:lnTo>
                  <a:cubicBezTo>
                    <a:pt x="19188" y="702"/>
                    <a:pt x="18590" y="671"/>
                    <a:pt x="17919" y="650"/>
                  </a:cubicBezTo>
                  <a:lnTo>
                    <a:pt x="17888" y="650"/>
                  </a:lnTo>
                  <a:cubicBezTo>
                    <a:pt x="17320" y="619"/>
                    <a:pt x="16711" y="599"/>
                    <a:pt x="16081" y="568"/>
                  </a:cubicBezTo>
                  <a:lnTo>
                    <a:pt x="16061" y="568"/>
                  </a:lnTo>
                  <a:cubicBezTo>
                    <a:pt x="15472" y="557"/>
                    <a:pt x="14863" y="537"/>
                    <a:pt x="14255" y="506"/>
                  </a:cubicBezTo>
                  <a:lnTo>
                    <a:pt x="14224" y="506"/>
                  </a:lnTo>
                  <a:cubicBezTo>
                    <a:pt x="13635" y="495"/>
                    <a:pt x="13026" y="464"/>
                    <a:pt x="12417" y="444"/>
                  </a:cubicBezTo>
                  <a:lnTo>
                    <a:pt x="12386" y="444"/>
                  </a:lnTo>
                  <a:cubicBezTo>
                    <a:pt x="11798" y="434"/>
                    <a:pt x="11189" y="403"/>
                    <a:pt x="10580" y="382"/>
                  </a:cubicBezTo>
                  <a:lnTo>
                    <a:pt x="10559" y="382"/>
                  </a:lnTo>
                  <a:cubicBezTo>
                    <a:pt x="9950" y="351"/>
                    <a:pt x="9341" y="341"/>
                    <a:pt x="8753" y="310"/>
                  </a:cubicBezTo>
                  <a:lnTo>
                    <a:pt x="8722" y="310"/>
                  </a:lnTo>
                  <a:cubicBezTo>
                    <a:pt x="8103" y="299"/>
                    <a:pt x="7504" y="279"/>
                    <a:pt x="6916" y="248"/>
                  </a:cubicBezTo>
                  <a:lnTo>
                    <a:pt x="6895" y="248"/>
                  </a:lnTo>
                  <a:cubicBezTo>
                    <a:pt x="6266" y="227"/>
                    <a:pt x="5667" y="206"/>
                    <a:pt x="5089" y="186"/>
                  </a:cubicBezTo>
                  <a:lnTo>
                    <a:pt x="5058" y="186"/>
                  </a:lnTo>
                  <a:cubicBezTo>
                    <a:pt x="4418" y="155"/>
                    <a:pt x="3809" y="145"/>
                    <a:pt x="3252" y="124"/>
                  </a:cubicBezTo>
                  <a:lnTo>
                    <a:pt x="3231" y="124"/>
                  </a:lnTo>
                  <a:cubicBezTo>
                    <a:pt x="2529" y="93"/>
                    <a:pt x="1931" y="72"/>
                    <a:pt x="1425" y="52"/>
                  </a:cubicBezTo>
                  <a:lnTo>
                    <a:pt x="1394" y="52"/>
                  </a:lnTo>
                  <a:cubicBezTo>
                    <a:pt x="620" y="31"/>
                    <a:pt x="124" y="0"/>
                    <a:pt x="1" y="0"/>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194;p55">
              <a:extLst>
                <a:ext uri="{FF2B5EF4-FFF2-40B4-BE49-F238E27FC236}">
                  <a16:creationId xmlns:a16="http://schemas.microsoft.com/office/drawing/2014/main" id="{C5A67D46-1FFF-2C75-8C6F-96065A1F3CF1}"/>
                </a:ext>
              </a:extLst>
            </p:cNvPr>
            <p:cNvSpPr/>
            <p:nvPr/>
          </p:nvSpPr>
          <p:spPr>
            <a:xfrm>
              <a:off x="7556025" y="2094002"/>
              <a:ext cx="273320" cy="436580"/>
            </a:xfrm>
            <a:custGeom>
              <a:rect l="l" t="t" r="r" b="b"/>
              <a:pathLst>
                <a:path w="7844" h="12531" extrusionOk="0">
                  <a:moveTo>
                    <a:pt x="3540" y="0"/>
                  </a:moveTo>
                  <a:lnTo>
                    <a:pt x="3540" y="0"/>
                  </a:lnTo>
                  <a:cubicBezTo>
                    <a:pt x="3540" y="0"/>
                    <a:pt x="2457" y="1683"/>
                    <a:pt x="1579" y="2704"/>
                  </a:cubicBezTo>
                  <a:cubicBezTo>
                    <a:pt x="702" y="3716"/>
                    <a:pt x="785" y="4903"/>
                    <a:pt x="186" y="6699"/>
                  </a:cubicBezTo>
                  <a:cubicBezTo>
                    <a:pt x="134" y="6853"/>
                    <a:pt x="72" y="7019"/>
                    <a:pt x="0" y="7204"/>
                  </a:cubicBezTo>
                  <a:lnTo>
                    <a:pt x="0" y="12530"/>
                  </a:lnTo>
                  <a:lnTo>
                    <a:pt x="3055" y="12530"/>
                  </a:lnTo>
                  <a:cubicBezTo>
                    <a:pt x="3334" y="12097"/>
                    <a:pt x="3685" y="11550"/>
                    <a:pt x="3974" y="11178"/>
                  </a:cubicBezTo>
                  <a:cubicBezTo>
                    <a:pt x="4542" y="10404"/>
                    <a:pt x="4459" y="9527"/>
                    <a:pt x="4459" y="9527"/>
                  </a:cubicBezTo>
                  <a:cubicBezTo>
                    <a:pt x="4459" y="9527"/>
                    <a:pt x="5120" y="8742"/>
                    <a:pt x="5501" y="7793"/>
                  </a:cubicBezTo>
                  <a:cubicBezTo>
                    <a:pt x="5894" y="6853"/>
                    <a:pt x="5543" y="5666"/>
                    <a:pt x="5543" y="5666"/>
                  </a:cubicBezTo>
                  <a:cubicBezTo>
                    <a:pt x="5543" y="5666"/>
                    <a:pt x="7462" y="2219"/>
                    <a:pt x="7648" y="1693"/>
                  </a:cubicBezTo>
                  <a:cubicBezTo>
                    <a:pt x="7844" y="1166"/>
                    <a:pt x="7019" y="919"/>
                    <a:pt x="6482" y="826"/>
                  </a:cubicBezTo>
                  <a:cubicBezTo>
                    <a:pt x="6476" y="825"/>
                    <a:pt x="6470" y="824"/>
                    <a:pt x="6463" y="824"/>
                  </a:cubicBezTo>
                  <a:cubicBezTo>
                    <a:pt x="5895" y="824"/>
                    <a:pt x="3324" y="4273"/>
                    <a:pt x="3324" y="4273"/>
                  </a:cubicBezTo>
                  <a:lnTo>
                    <a:pt x="3540" y="0"/>
                  </a:lnTo>
                  <a:close/>
                </a:path>
              </a:pathLst>
            </a:custGeom>
            <a:solidFill>
              <a:srgbClr val="FEAA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1195;p55">
              <a:extLst>
                <a:ext uri="{FF2B5EF4-FFF2-40B4-BE49-F238E27FC236}">
                  <a16:creationId xmlns:a16="http://schemas.microsoft.com/office/drawing/2014/main" id="{DB62FE5E-BE4C-00E3-E699-0D2D3FA2EC0B}"/>
                </a:ext>
              </a:extLst>
            </p:cNvPr>
            <p:cNvSpPr/>
            <p:nvPr/>
          </p:nvSpPr>
          <p:spPr>
            <a:xfrm>
              <a:off x="7652009" y="2122396"/>
              <a:ext cx="173015" cy="170472"/>
            </a:xfrm>
            <a:custGeom>
              <a:rect l="l" t="t" r="r" b="b"/>
              <a:pathLst>
                <a:path w="4966" h="4893" extrusionOk="0">
                  <a:moveTo>
                    <a:pt x="3727" y="0"/>
                  </a:moveTo>
                  <a:cubicBezTo>
                    <a:pt x="3335" y="0"/>
                    <a:pt x="2323" y="1156"/>
                    <a:pt x="1848" y="1765"/>
                  </a:cubicBezTo>
                  <a:cubicBezTo>
                    <a:pt x="1291" y="2467"/>
                    <a:pt x="32" y="4077"/>
                    <a:pt x="11" y="4088"/>
                  </a:cubicBezTo>
                  <a:cubicBezTo>
                    <a:pt x="1" y="4108"/>
                    <a:pt x="1" y="4119"/>
                    <a:pt x="11" y="4129"/>
                  </a:cubicBezTo>
                  <a:cubicBezTo>
                    <a:pt x="22" y="4134"/>
                    <a:pt x="29" y="4137"/>
                    <a:pt x="36" y="4137"/>
                  </a:cubicBezTo>
                  <a:cubicBezTo>
                    <a:pt x="42" y="4137"/>
                    <a:pt x="47" y="4134"/>
                    <a:pt x="53" y="4129"/>
                  </a:cubicBezTo>
                  <a:cubicBezTo>
                    <a:pt x="63" y="4108"/>
                    <a:pt x="1343" y="2509"/>
                    <a:pt x="1890" y="1807"/>
                  </a:cubicBezTo>
                  <a:cubicBezTo>
                    <a:pt x="2426" y="1105"/>
                    <a:pt x="3366" y="62"/>
                    <a:pt x="3717" y="62"/>
                  </a:cubicBezTo>
                  <a:cubicBezTo>
                    <a:pt x="4006" y="62"/>
                    <a:pt x="4594" y="248"/>
                    <a:pt x="4811" y="496"/>
                  </a:cubicBezTo>
                  <a:cubicBezTo>
                    <a:pt x="4883" y="558"/>
                    <a:pt x="4904" y="620"/>
                    <a:pt x="4904" y="682"/>
                  </a:cubicBezTo>
                  <a:cubicBezTo>
                    <a:pt x="4883" y="960"/>
                    <a:pt x="3500" y="3541"/>
                    <a:pt x="2767" y="4851"/>
                  </a:cubicBezTo>
                  <a:cubicBezTo>
                    <a:pt x="2746" y="4862"/>
                    <a:pt x="2767" y="4882"/>
                    <a:pt x="2777" y="4893"/>
                  </a:cubicBezTo>
                  <a:lnTo>
                    <a:pt x="2788" y="4893"/>
                  </a:lnTo>
                  <a:cubicBezTo>
                    <a:pt x="2798" y="4893"/>
                    <a:pt x="2819" y="4882"/>
                    <a:pt x="2829" y="4882"/>
                  </a:cubicBezTo>
                  <a:cubicBezTo>
                    <a:pt x="2901" y="4728"/>
                    <a:pt x="4945" y="1043"/>
                    <a:pt x="4966" y="682"/>
                  </a:cubicBezTo>
                  <a:cubicBezTo>
                    <a:pt x="4966" y="589"/>
                    <a:pt x="4945" y="517"/>
                    <a:pt x="4862" y="444"/>
                  </a:cubicBezTo>
                  <a:cubicBezTo>
                    <a:pt x="4635" y="186"/>
                    <a:pt x="4026" y="0"/>
                    <a:pt x="3727" y="0"/>
                  </a:cubicBezTo>
                  <a:close/>
                </a:path>
              </a:pathLst>
            </a:custGeom>
            <a:solidFill>
              <a:srgbClr val="5033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1196;p55">
              <a:extLst>
                <a:ext uri="{FF2B5EF4-FFF2-40B4-BE49-F238E27FC236}">
                  <a16:creationId xmlns:a16="http://schemas.microsoft.com/office/drawing/2014/main" id="{F69FCB70-A849-6C37-623A-05EDC3DBE80B}"/>
                </a:ext>
              </a:extLst>
            </p:cNvPr>
            <p:cNvSpPr/>
            <p:nvPr/>
          </p:nvSpPr>
          <p:spPr>
            <a:xfrm>
              <a:off x="7643403" y="2224721"/>
              <a:ext cx="30590" cy="16026"/>
            </a:xfrm>
            <a:custGeom>
              <a:rect l="l" t="t" r="r" b="b"/>
              <a:pathLst>
                <a:path w="878" h="460" extrusionOk="0">
                  <a:moveTo>
                    <a:pt x="43" y="1"/>
                  </a:moveTo>
                  <a:cubicBezTo>
                    <a:pt x="35" y="1"/>
                    <a:pt x="28" y="8"/>
                    <a:pt x="21" y="15"/>
                  </a:cubicBezTo>
                  <a:cubicBezTo>
                    <a:pt x="0" y="36"/>
                    <a:pt x="21" y="46"/>
                    <a:pt x="31" y="57"/>
                  </a:cubicBezTo>
                  <a:lnTo>
                    <a:pt x="826" y="459"/>
                  </a:lnTo>
                  <a:lnTo>
                    <a:pt x="847" y="459"/>
                  </a:lnTo>
                  <a:cubicBezTo>
                    <a:pt x="857" y="459"/>
                    <a:pt x="867" y="459"/>
                    <a:pt x="867" y="449"/>
                  </a:cubicBezTo>
                  <a:cubicBezTo>
                    <a:pt x="878" y="428"/>
                    <a:pt x="867" y="418"/>
                    <a:pt x="857" y="408"/>
                  </a:cubicBezTo>
                  <a:lnTo>
                    <a:pt x="52" y="5"/>
                  </a:lnTo>
                  <a:cubicBezTo>
                    <a:pt x="49" y="2"/>
                    <a:pt x="46" y="1"/>
                    <a:pt x="43" y="1"/>
                  </a:cubicBezTo>
                  <a:close/>
                </a:path>
              </a:pathLst>
            </a:custGeom>
            <a:solidFill>
              <a:srgbClr val="5033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1197;p55">
              <a:extLst>
                <a:ext uri="{FF2B5EF4-FFF2-40B4-BE49-F238E27FC236}">
                  <a16:creationId xmlns:a16="http://schemas.microsoft.com/office/drawing/2014/main" id="{6377A2CB-C2AC-E48D-7E15-BFAF916C936D}"/>
                </a:ext>
              </a:extLst>
            </p:cNvPr>
            <p:cNvSpPr/>
            <p:nvPr/>
          </p:nvSpPr>
          <p:spPr>
            <a:xfrm>
              <a:off x="7763497" y="2127796"/>
              <a:ext cx="55430" cy="52155"/>
            </a:xfrm>
            <a:custGeom>
              <a:rect l="l" t="t" r="r" b="b"/>
              <a:pathLst>
                <a:path w="1590" h="1497" extrusionOk="0">
                  <a:moveTo>
                    <a:pt x="475" y="62"/>
                  </a:moveTo>
                  <a:lnTo>
                    <a:pt x="1507" y="568"/>
                  </a:lnTo>
                  <a:cubicBezTo>
                    <a:pt x="1456" y="681"/>
                    <a:pt x="1229" y="1249"/>
                    <a:pt x="868" y="1404"/>
                  </a:cubicBezTo>
                  <a:cubicBezTo>
                    <a:pt x="804" y="1429"/>
                    <a:pt x="742" y="1441"/>
                    <a:pt x="680" y="1441"/>
                  </a:cubicBezTo>
                  <a:cubicBezTo>
                    <a:pt x="613" y="1441"/>
                    <a:pt x="545" y="1426"/>
                    <a:pt x="475" y="1394"/>
                  </a:cubicBezTo>
                  <a:cubicBezTo>
                    <a:pt x="300" y="1301"/>
                    <a:pt x="197" y="1187"/>
                    <a:pt x="155" y="1032"/>
                  </a:cubicBezTo>
                  <a:cubicBezTo>
                    <a:pt x="62" y="661"/>
                    <a:pt x="403" y="165"/>
                    <a:pt x="475" y="62"/>
                  </a:cubicBezTo>
                  <a:close/>
                  <a:moveTo>
                    <a:pt x="496" y="0"/>
                  </a:moveTo>
                  <a:cubicBezTo>
                    <a:pt x="475" y="0"/>
                    <a:pt x="465" y="0"/>
                    <a:pt x="455" y="11"/>
                  </a:cubicBezTo>
                  <a:cubicBezTo>
                    <a:pt x="424" y="42"/>
                    <a:pt x="1" y="599"/>
                    <a:pt x="104" y="1043"/>
                  </a:cubicBezTo>
                  <a:cubicBezTo>
                    <a:pt x="145" y="1229"/>
                    <a:pt x="259" y="1352"/>
                    <a:pt x="455" y="1445"/>
                  </a:cubicBezTo>
                  <a:cubicBezTo>
                    <a:pt x="527" y="1487"/>
                    <a:pt x="610" y="1497"/>
                    <a:pt x="682" y="1497"/>
                  </a:cubicBezTo>
                  <a:cubicBezTo>
                    <a:pt x="754" y="1497"/>
                    <a:pt x="826" y="1487"/>
                    <a:pt x="888" y="1456"/>
                  </a:cubicBezTo>
                  <a:cubicBezTo>
                    <a:pt x="1322" y="1280"/>
                    <a:pt x="1559" y="578"/>
                    <a:pt x="1580" y="558"/>
                  </a:cubicBezTo>
                  <a:cubicBezTo>
                    <a:pt x="1590" y="547"/>
                    <a:pt x="1580" y="527"/>
                    <a:pt x="1559" y="516"/>
                  </a:cubicBezTo>
                  <a:lnTo>
                    <a:pt x="496" y="0"/>
                  </a:lnTo>
                  <a:close/>
                </a:path>
              </a:pathLst>
            </a:custGeom>
            <a:solidFill>
              <a:srgbClr val="5033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198;p55">
              <a:extLst>
                <a:ext uri="{FF2B5EF4-FFF2-40B4-BE49-F238E27FC236}">
                  <a16:creationId xmlns:a16="http://schemas.microsoft.com/office/drawing/2014/main" id="{18967175-ECD0-78E3-A7C2-1FCB6EC4C84C}"/>
                </a:ext>
              </a:extLst>
            </p:cNvPr>
            <p:cNvSpPr/>
            <p:nvPr/>
          </p:nvSpPr>
          <p:spPr>
            <a:xfrm>
              <a:off x="7892962" y="1767830"/>
              <a:ext cx="37418" cy="668162"/>
            </a:xfrm>
            <a:custGeom>
              <a:rect l="l" t="t" r="r" b="b"/>
              <a:pathLst>
                <a:path w="1074" h="19178" extrusionOk="0">
                  <a:moveTo>
                    <a:pt x="1043" y="1"/>
                  </a:moveTo>
                  <a:lnTo>
                    <a:pt x="0" y="19178"/>
                  </a:lnTo>
                  <a:lnTo>
                    <a:pt x="21" y="19178"/>
                  </a:lnTo>
                  <a:lnTo>
                    <a:pt x="1074" y="1"/>
                  </a:ln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199;p55">
              <a:extLst>
                <a:ext uri="{FF2B5EF4-FFF2-40B4-BE49-F238E27FC236}">
                  <a16:creationId xmlns:a16="http://schemas.microsoft.com/office/drawing/2014/main" id="{DF07A9D5-CC9F-F620-C658-4890A9EB5560}"/>
                </a:ext>
              </a:extLst>
            </p:cNvPr>
            <p:cNvSpPr/>
            <p:nvPr/>
          </p:nvSpPr>
          <p:spPr>
            <a:xfrm>
              <a:off x="8206522" y="1767830"/>
              <a:ext cx="43202" cy="669590"/>
            </a:xfrm>
            <a:custGeom>
              <a:rect l="l" t="t" r="r" b="b"/>
              <a:pathLst>
                <a:path w="1240" h="19219" extrusionOk="0">
                  <a:moveTo>
                    <a:pt x="1219" y="1"/>
                  </a:moveTo>
                  <a:lnTo>
                    <a:pt x="1" y="19219"/>
                  </a:lnTo>
                  <a:lnTo>
                    <a:pt x="32" y="19219"/>
                  </a:lnTo>
                  <a:lnTo>
                    <a:pt x="1239" y="1"/>
                  </a:ln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200;p55">
              <a:extLst>
                <a:ext uri="{FF2B5EF4-FFF2-40B4-BE49-F238E27FC236}">
                  <a16:creationId xmlns:a16="http://schemas.microsoft.com/office/drawing/2014/main" id="{49BFA7BC-DB37-CF65-BD1D-AE5F9D93637F}"/>
                </a:ext>
              </a:extLst>
            </p:cNvPr>
            <p:cNvSpPr/>
            <p:nvPr/>
          </p:nvSpPr>
          <p:spPr>
            <a:xfrm>
              <a:off x="7835058" y="1845871"/>
              <a:ext cx="2543" cy="74453"/>
            </a:xfrm>
            <a:custGeom>
              <a:rect l="l" t="t" r="r" b="b"/>
              <a:pathLst>
                <a:path w="73" h="2137" extrusionOk="0">
                  <a:moveTo>
                    <a:pt x="42" y="0"/>
                  </a:moveTo>
                  <a:cubicBezTo>
                    <a:pt x="11" y="0"/>
                    <a:pt x="1" y="31"/>
                    <a:pt x="1" y="42"/>
                  </a:cubicBezTo>
                  <a:lnTo>
                    <a:pt x="1" y="2096"/>
                  </a:lnTo>
                  <a:cubicBezTo>
                    <a:pt x="1" y="2116"/>
                    <a:pt x="21" y="2137"/>
                    <a:pt x="42" y="2137"/>
                  </a:cubicBezTo>
                  <a:cubicBezTo>
                    <a:pt x="52" y="2137"/>
                    <a:pt x="73" y="2116"/>
                    <a:pt x="73" y="2106"/>
                  </a:cubicBezTo>
                  <a:lnTo>
                    <a:pt x="73" y="42"/>
                  </a:lnTo>
                  <a:cubicBezTo>
                    <a:pt x="73" y="21"/>
                    <a:pt x="62" y="0"/>
                    <a:pt x="42" y="0"/>
                  </a:cubicBezTo>
                  <a:close/>
                </a:path>
              </a:pathLst>
            </a:custGeom>
            <a:solidFill>
              <a:srgbClr val="5033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201;p55">
              <a:extLst>
                <a:ext uri="{FF2B5EF4-FFF2-40B4-BE49-F238E27FC236}">
                  <a16:creationId xmlns:a16="http://schemas.microsoft.com/office/drawing/2014/main" id="{662CDAB6-9540-C1FF-091A-CA520E9F8DE3}"/>
                </a:ext>
              </a:extLst>
            </p:cNvPr>
            <p:cNvSpPr/>
            <p:nvPr/>
          </p:nvSpPr>
          <p:spPr>
            <a:xfrm>
              <a:off x="7803040" y="1805213"/>
              <a:ext cx="64071" cy="63688"/>
            </a:xfrm>
            <a:custGeom>
              <a:rect l="l" t="t" r="r" b="b"/>
              <a:pathLst>
                <a:path w="1839" h="1828" extrusionOk="0">
                  <a:moveTo>
                    <a:pt x="920" y="1"/>
                  </a:moveTo>
                  <a:cubicBezTo>
                    <a:pt x="414" y="1"/>
                    <a:pt x="1" y="414"/>
                    <a:pt x="1" y="909"/>
                  </a:cubicBezTo>
                  <a:cubicBezTo>
                    <a:pt x="1" y="1415"/>
                    <a:pt x="414" y="1828"/>
                    <a:pt x="920" y="1828"/>
                  </a:cubicBezTo>
                  <a:cubicBezTo>
                    <a:pt x="1425" y="1828"/>
                    <a:pt x="1838" y="1415"/>
                    <a:pt x="1838" y="909"/>
                  </a:cubicBezTo>
                  <a:cubicBezTo>
                    <a:pt x="1838" y="414"/>
                    <a:pt x="1436" y="11"/>
                    <a:pt x="920" y="1"/>
                  </a:cubicBezTo>
                  <a:close/>
                </a:path>
              </a:pathLst>
            </a:custGeom>
            <a:solidFill>
              <a:srgbClr val="FF67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202;p55">
              <a:extLst>
                <a:ext uri="{FF2B5EF4-FFF2-40B4-BE49-F238E27FC236}">
                  <a16:creationId xmlns:a16="http://schemas.microsoft.com/office/drawing/2014/main" id="{976CAE2C-0CC3-3B5C-0CC3-3F2565C1C72A}"/>
                </a:ext>
              </a:extLst>
            </p:cNvPr>
            <p:cNvSpPr/>
            <p:nvPr/>
          </p:nvSpPr>
          <p:spPr>
            <a:xfrm>
              <a:off x="8325571" y="1960948"/>
              <a:ext cx="2543" cy="74801"/>
            </a:xfrm>
            <a:custGeom>
              <a:rect l="l" t="t" r="r" b="b"/>
              <a:pathLst>
                <a:path w="73" h="2147" extrusionOk="0">
                  <a:moveTo>
                    <a:pt x="31" y="0"/>
                  </a:moveTo>
                  <a:cubicBezTo>
                    <a:pt x="10" y="0"/>
                    <a:pt x="0" y="31"/>
                    <a:pt x="0" y="41"/>
                  </a:cubicBezTo>
                  <a:lnTo>
                    <a:pt x="0" y="2106"/>
                  </a:lnTo>
                  <a:cubicBezTo>
                    <a:pt x="0" y="2137"/>
                    <a:pt x="21" y="2147"/>
                    <a:pt x="31" y="2147"/>
                  </a:cubicBezTo>
                  <a:cubicBezTo>
                    <a:pt x="62" y="2147"/>
                    <a:pt x="72" y="2137"/>
                    <a:pt x="72" y="2106"/>
                  </a:cubicBezTo>
                  <a:lnTo>
                    <a:pt x="72" y="41"/>
                  </a:lnTo>
                  <a:cubicBezTo>
                    <a:pt x="72" y="21"/>
                    <a:pt x="62" y="0"/>
                    <a:pt x="31" y="0"/>
                  </a:cubicBezTo>
                  <a:close/>
                </a:path>
              </a:pathLst>
            </a:custGeom>
            <a:solidFill>
              <a:srgbClr val="5033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203;p55">
              <a:extLst>
                <a:ext uri="{FF2B5EF4-FFF2-40B4-BE49-F238E27FC236}">
                  <a16:creationId xmlns:a16="http://schemas.microsoft.com/office/drawing/2014/main" id="{71EB88D5-02D8-EB27-68ED-09E57C5364F9}"/>
                </a:ext>
              </a:extLst>
            </p:cNvPr>
            <p:cNvSpPr/>
            <p:nvPr/>
          </p:nvSpPr>
          <p:spPr>
            <a:xfrm>
              <a:off x="8293901" y="1920673"/>
              <a:ext cx="63688" cy="63688"/>
            </a:xfrm>
            <a:custGeom>
              <a:rect l="l" t="t" r="r" b="b"/>
              <a:pathLst>
                <a:path w="1828" h="1828" extrusionOk="0">
                  <a:moveTo>
                    <a:pt x="919" y="0"/>
                  </a:moveTo>
                  <a:cubicBezTo>
                    <a:pt x="414" y="0"/>
                    <a:pt x="1" y="403"/>
                    <a:pt x="1" y="919"/>
                  </a:cubicBezTo>
                  <a:cubicBezTo>
                    <a:pt x="1" y="1424"/>
                    <a:pt x="414" y="1827"/>
                    <a:pt x="919" y="1827"/>
                  </a:cubicBezTo>
                  <a:cubicBezTo>
                    <a:pt x="1425" y="1827"/>
                    <a:pt x="1828" y="1424"/>
                    <a:pt x="1828" y="919"/>
                  </a:cubicBezTo>
                  <a:cubicBezTo>
                    <a:pt x="1828" y="403"/>
                    <a:pt x="1425" y="0"/>
                    <a:pt x="919" y="0"/>
                  </a:cubicBezTo>
                  <a:close/>
                </a:path>
              </a:pathLst>
            </a:custGeom>
            <a:solidFill>
              <a:srgbClr val="FF67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1204;p55">
              <a:extLst>
                <a:ext uri="{FF2B5EF4-FFF2-40B4-BE49-F238E27FC236}">
                  <a16:creationId xmlns:a16="http://schemas.microsoft.com/office/drawing/2014/main" id="{1EE8275D-A7B3-BED0-9B8C-FCD831E7AD3A}"/>
                </a:ext>
              </a:extLst>
            </p:cNvPr>
            <p:cNvSpPr/>
            <p:nvPr/>
          </p:nvSpPr>
          <p:spPr>
            <a:xfrm>
              <a:off x="8008387" y="2178489"/>
              <a:ext cx="2927" cy="74836"/>
            </a:xfrm>
            <a:custGeom>
              <a:rect l="l" t="t" r="r" b="b"/>
              <a:pathLst>
                <a:path w="84" h="2148" extrusionOk="0">
                  <a:moveTo>
                    <a:pt x="42" y="1"/>
                  </a:moveTo>
                  <a:cubicBezTo>
                    <a:pt x="21" y="1"/>
                    <a:pt x="0" y="32"/>
                    <a:pt x="0" y="42"/>
                  </a:cubicBezTo>
                  <a:lnTo>
                    <a:pt x="0" y="2106"/>
                  </a:lnTo>
                  <a:cubicBezTo>
                    <a:pt x="0" y="2137"/>
                    <a:pt x="31" y="2147"/>
                    <a:pt x="42" y="2147"/>
                  </a:cubicBezTo>
                  <a:cubicBezTo>
                    <a:pt x="52" y="2147"/>
                    <a:pt x="83" y="2137"/>
                    <a:pt x="83" y="2106"/>
                  </a:cubicBezTo>
                  <a:lnTo>
                    <a:pt x="83" y="42"/>
                  </a:lnTo>
                  <a:cubicBezTo>
                    <a:pt x="83" y="11"/>
                    <a:pt x="73" y="1"/>
                    <a:pt x="42" y="1"/>
                  </a:cubicBezTo>
                  <a:close/>
                </a:path>
              </a:pathLst>
            </a:custGeom>
            <a:solidFill>
              <a:srgbClr val="5033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1205;p55">
              <a:extLst>
                <a:ext uri="{FF2B5EF4-FFF2-40B4-BE49-F238E27FC236}">
                  <a16:creationId xmlns:a16="http://schemas.microsoft.com/office/drawing/2014/main" id="{E3BF84D7-992C-2CB6-57ED-E70148CCD4C5}"/>
                </a:ext>
              </a:extLst>
            </p:cNvPr>
            <p:cNvSpPr/>
            <p:nvPr/>
          </p:nvSpPr>
          <p:spPr>
            <a:xfrm>
              <a:off x="7976753" y="2138214"/>
              <a:ext cx="63688" cy="63688"/>
            </a:xfrm>
            <a:custGeom>
              <a:rect l="l" t="t" r="r" b="b"/>
              <a:pathLst>
                <a:path w="1828" h="1828" extrusionOk="0">
                  <a:moveTo>
                    <a:pt x="908" y="1"/>
                  </a:moveTo>
                  <a:cubicBezTo>
                    <a:pt x="413" y="1"/>
                    <a:pt x="0" y="413"/>
                    <a:pt x="0" y="919"/>
                  </a:cubicBezTo>
                  <a:cubicBezTo>
                    <a:pt x="0" y="1415"/>
                    <a:pt x="413" y="1827"/>
                    <a:pt x="908" y="1827"/>
                  </a:cubicBezTo>
                  <a:cubicBezTo>
                    <a:pt x="1414" y="1827"/>
                    <a:pt x="1827" y="1415"/>
                    <a:pt x="1827" y="919"/>
                  </a:cubicBezTo>
                  <a:cubicBezTo>
                    <a:pt x="1827" y="413"/>
                    <a:pt x="1425" y="1"/>
                    <a:pt x="908" y="1"/>
                  </a:cubicBezTo>
                  <a:close/>
                </a:path>
              </a:pathLst>
            </a:custGeom>
            <a:solidFill>
              <a:srgbClr val="FF67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206;p55">
              <a:extLst>
                <a:ext uri="{FF2B5EF4-FFF2-40B4-BE49-F238E27FC236}">
                  <a16:creationId xmlns:a16="http://schemas.microsoft.com/office/drawing/2014/main" id="{E75278DF-12A9-06D6-5500-3CB1EA0DB169}"/>
                </a:ext>
              </a:extLst>
            </p:cNvPr>
            <p:cNvSpPr/>
            <p:nvPr/>
          </p:nvSpPr>
          <p:spPr>
            <a:xfrm>
              <a:off x="7567522" y="1862769"/>
              <a:ext cx="204999" cy="204267"/>
            </a:xfrm>
            <a:custGeom>
              <a:rect l="l" t="t" r="r" b="b"/>
              <a:pathLst>
                <a:path w="5884" h="5863" extrusionOk="0">
                  <a:moveTo>
                    <a:pt x="2736" y="0"/>
                  </a:moveTo>
                  <a:lnTo>
                    <a:pt x="2508" y="2085"/>
                  </a:lnTo>
                  <a:lnTo>
                    <a:pt x="1136" y="774"/>
                  </a:lnTo>
                  <a:lnTo>
                    <a:pt x="2199" y="2436"/>
                  </a:lnTo>
                  <a:lnTo>
                    <a:pt x="2199" y="2457"/>
                  </a:lnTo>
                  <a:lnTo>
                    <a:pt x="0" y="2973"/>
                  </a:lnTo>
                  <a:lnTo>
                    <a:pt x="2065" y="3365"/>
                  </a:lnTo>
                  <a:lnTo>
                    <a:pt x="1022" y="4593"/>
                  </a:lnTo>
                  <a:lnTo>
                    <a:pt x="2436" y="3541"/>
                  </a:lnTo>
                  <a:lnTo>
                    <a:pt x="2983" y="5863"/>
                  </a:lnTo>
                  <a:lnTo>
                    <a:pt x="3468" y="3530"/>
                  </a:lnTo>
                  <a:lnTo>
                    <a:pt x="4841" y="4707"/>
                  </a:lnTo>
                  <a:lnTo>
                    <a:pt x="4841" y="4707"/>
                  </a:lnTo>
                  <a:lnTo>
                    <a:pt x="3819" y="3314"/>
                  </a:lnTo>
                  <a:lnTo>
                    <a:pt x="5884" y="2787"/>
                  </a:lnTo>
                  <a:lnTo>
                    <a:pt x="3675" y="2374"/>
                  </a:lnTo>
                  <a:lnTo>
                    <a:pt x="4955" y="888"/>
                  </a:lnTo>
                  <a:lnTo>
                    <a:pt x="4955" y="888"/>
                  </a:lnTo>
                  <a:lnTo>
                    <a:pt x="3355" y="2137"/>
                  </a:lnTo>
                  <a:lnTo>
                    <a:pt x="2736" y="0"/>
                  </a:lnTo>
                  <a:close/>
                </a:path>
              </a:pathLst>
            </a:custGeom>
            <a:solidFill>
              <a:srgbClr val="5033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1207;p55">
              <a:extLst>
                <a:ext uri="{FF2B5EF4-FFF2-40B4-BE49-F238E27FC236}">
                  <a16:creationId xmlns:a16="http://schemas.microsoft.com/office/drawing/2014/main" id="{989B60E6-8915-29FA-71AD-61FBE61A6C5C}"/>
                </a:ext>
              </a:extLst>
            </p:cNvPr>
            <p:cNvSpPr/>
            <p:nvPr/>
          </p:nvSpPr>
          <p:spPr>
            <a:xfrm>
              <a:off x="7660649" y="1824654"/>
              <a:ext cx="3623" cy="24109"/>
            </a:xfrm>
            <a:custGeom>
              <a:rect l="l" t="t" r="r" b="b"/>
              <a:pathLst>
                <a:path w="104" h="692" extrusionOk="0">
                  <a:moveTo>
                    <a:pt x="52" y="0"/>
                  </a:moveTo>
                  <a:cubicBezTo>
                    <a:pt x="21" y="0"/>
                    <a:pt x="1" y="31"/>
                    <a:pt x="1" y="62"/>
                  </a:cubicBezTo>
                  <a:lnTo>
                    <a:pt x="1" y="640"/>
                  </a:lnTo>
                  <a:cubicBezTo>
                    <a:pt x="1" y="661"/>
                    <a:pt x="21" y="692"/>
                    <a:pt x="52" y="692"/>
                  </a:cubicBezTo>
                  <a:cubicBezTo>
                    <a:pt x="94" y="692"/>
                    <a:pt x="104" y="682"/>
                    <a:pt x="104" y="640"/>
                  </a:cubicBezTo>
                  <a:lnTo>
                    <a:pt x="104" y="62"/>
                  </a:lnTo>
                  <a:cubicBezTo>
                    <a:pt x="104" y="31"/>
                    <a:pt x="73" y="0"/>
                    <a:pt x="52" y="0"/>
                  </a:cubicBezTo>
                  <a:close/>
                </a:path>
              </a:pathLst>
            </a:custGeom>
            <a:solidFill>
              <a:srgbClr val="5033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1208;p55">
              <a:extLst>
                <a:ext uri="{FF2B5EF4-FFF2-40B4-BE49-F238E27FC236}">
                  <a16:creationId xmlns:a16="http://schemas.microsoft.com/office/drawing/2014/main" id="{5FC06233-200C-12C5-823E-1CA8C9198E0C}"/>
                </a:ext>
              </a:extLst>
            </p:cNvPr>
            <p:cNvSpPr/>
            <p:nvPr/>
          </p:nvSpPr>
          <p:spPr>
            <a:xfrm>
              <a:off x="7669638" y="2079229"/>
              <a:ext cx="3623" cy="23796"/>
            </a:xfrm>
            <a:custGeom>
              <a:rect l="l" t="t" r="r" b="b"/>
              <a:pathLst>
                <a:path w="104" h="683" extrusionOk="0">
                  <a:moveTo>
                    <a:pt x="52" y="1"/>
                  </a:moveTo>
                  <a:cubicBezTo>
                    <a:pt x="21" y="1"/>
                    <a:pt x="1" y="32"/>
                    <a:pt x="1" y="52"/>
                  </a:cubicBezTo>
                  <a:lnTo>
                    <a:pt x="1" y="630"/>
                  </a:lnTo>
                  <a:cubicBezTo>
                    <a:pt x="1" y="661"/>
                    <a:pt x="21" y="682"/>
                    <a:pt x="52" y="682"/>
                  </a:cubicBezTo>
                  <a:cubicBezTo>
                    <a:pt x="73" y="682"/>
                    <a:pt x="104" y="661"/>
                    <a:pt x="104" y="630"/>
                  </a:cubicBezTo>
                  <a:lnTo>
                    <a:pt x="104" y="52"/>
                  </a:lnTo>
                  <a:cubicBezTo>
                    <a:pt x="104" y="22"/>
                    <a:pt x="73" y="1"/>
                    <a:pt x="52" y="1"/>
                  </a:cubicBezTo>
                  <a:close/>
                </a:path>
              </a:pathLst>
            </a:custGeom>
            <a:solidFill>
              <a:srgbClr val="5033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1209;p55">
              <a:extLst>
                <a:ext uri="{FF2B5EF4-FFF2-40B4-BE49-F238E27FC236}">
                  <a16:creationId xmlns:a16="http://schemas.microsoft.com/office/drawing/2014/main" id="{FD2B15A1-4200-9FE2-72F2-1CC1270A1273}"/>
                </a:ext>
              </a:extLst>
            </p:cNvPr>
            <p:cNvSpPr/>
            <p:nvPr/>
          </p:nvSpPr>
          <p:spPr>
            <a:xfrm>
              <a:off x="7781823" y="1958056"/>
              <a:ext cx="24144" cy="3623"/>
            </a:xfrm>
            <a:custGeom>
              <a:rect l="l" t="t" r="r" b="b"/>
              <a:pathLst>
                <a:path w="693" h="104" extrusionOk="0">
                  <a:moveTo>
                    <a:pt x="53" y="1"/>
                  </a:moveTo>
                  <a:cubicBezTo>
                    <a:pt x="32" y="1"/>
                    <a:pt x="1" y="21"/>
                    <a:pt x="1" y="52"/>
                  </a:cubicBezTo>
                  <a:cubicBezTo>
                    <a:pt x="1" y="73"/>
                    <a:pt x="32" y="104"/>
                    <a:pt x="53" y="104"/>
                  </a:cubicBezTo>
                  <a:lnTo>
                    <a:pt x="641" y="104"/>
                  </a:lnTo>
                  <a:cubicBezTo>
                    <a:pt x="662" y="104"/>
                    <a:pt x="692" y="73"/>
                    <a:pt x="692" y="52"/>
                  </a:cubicBezTo>
                  <a:cubicBezTo>
                    <a:pt x="692" y="21"/>
                    <a:pt x="662" y="1"/>
                    <a:pt x="641" y="1"/>
                  </a:cubicBezTo>
                  <a:close/>
                </a:path>
              </a:pathLst>
            </a:custGeom>
            <a:solidFill>
              <a:srgbClr val="5033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1210;p55">
              <a:extLst>
                <a:ext uri="{FF2B5EF4-FFF2-40B4-BE49-F238E27FC236}">
                  <a16:creationId xmlns:a16="http://schemas.microsoft.com/office/drawing/2014/main" id="{2DE336FC-4818-4485-B2E1-1E167E1AF56A}"/>
                </a:ext>
              </a:extLst>
            </p:cNvPr>
            <p:cNvSpPr/>
            <p:nvPr/>
          </p:nvSpPr>
          <p:spPr>
            <a:xfrm>
              <a:off x="7653089" y="1949067"/>
              <a:ext cx="34945" cy="34910"/>
            </a:xfrm>
            <a:custGeom>
              <a:rect l="l" t="t" r="r" b="b"/>
              <a:pathLst>
                <a:path w="1003" h="1002" extrusionOk="0">
                  <a:moveTo>
                    <a:pt x="496" y="52"/>
                  </a:moveTo>
                  <a:cubicBezTo>
                    <a:pt x="754" y="52"/>
                    <a:pt x="950" y="259"/>
                    <a:pt x="950" y="496"/>
                  </a:cubicBezTo>
                  <a:cubicBezTo>
                    <a:pt x="950" y="744"/>
                    <a:pt x="744" y="950"/>
                    <a:pt x="496" y="950"/>
                  </a:cubicBezTo>
                  <a:cubicBezTo>
                    <a:pt x="259" y="950"/>
                    <a:pt x="52" y="744"/>
                    <a:pt x="52" y="496"/>
                  </a:cubicBezTo>
                  <a:cubicBezTo>
                    <a:pt x="52" y="259"/>
                    <a:pt x="259" y="52"/>
                    <a:pt x="496" y="52"/>
                  </a:cubicBezTo>
                  <a:close/>
                  <a:moveTo>
                    <a:pt x="496" y="1"/>
                  </a:moveTo>
                  <a:cubicBezTo>
                    <a:pt x="228" y="1"/>
                    <a:pt x="1" y="228"/>
                    <a:pt x="1" y="496"/>
                  </a:cubicBezTo>
                  <a:cubicBezTo>
                    <a:pt x="1" y="775"/>
                    <a:pt x="218" y="1002"/>
                    <a:pt x="496" y="1002"/>
                  </a:cubicBezTo>
                  <a:cubicBezTo>
                    <a:pt x="785" y="1002"/>
                    <a:pt x="1002" y="775"/>
                    <a:pt x="1002" y="496"/>
                  </a:cubicBezTo>
                  <a:cubicBezTo>
                    <a:pt x="1002" y="228"/>
                    <a:pt x="785" y="1"/>
                    <a:pt x="496" y="1"/>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1211;p55">
              <a:extLst>
                <a:ext uri="{FF2B5EF4-FFF2-40B4-BE49-F238E27FC236}">
                  <a16:creationId xmlns:a16="http://schemas.microsoft.com/office/drawing/2014/main" id="{DEE186B2-603F-801E-DF41-0E28D12541BE}"/>
                </a:ext>
              </a:extLst>
            </p:cNvPr>
            <p:cNvSpPr/>
            <p:nvPr/>
          </p:nvSpPr>
          <p:spPr>
            <a:xfrm>
              <a:off x="7868156" y="1655262"/>
              <a:ext cx="65464" cy="65499"/>
            </a:xfrm>
            <a:custGeom>
              <a:rect l="l" t="t" r="r" b="b"/>
              <a:pathLst>
                <a:path w="1879" h="1880" extrusionOk="0">
                  <a:moveTo>
                    <a:pt x="929" y="1"/>
                  </a:moveTo>
                  <a:lnTo>
                    <a:pt x="619" y="620"/>
                  </a:lnTo>
                  <a:lnTo>
                    <a:pt x="0" y="930"/>
                  </a:lnTo>
                  <a:lnTo>
                    <a:pt x="619" y="1260"/>
                  </a:lnTo>
                  <a:lnTo>
                    <a:pt x="929" y="1879"/>
                  </a:lnTo>
                  <a:lnTo>
                    <a:pt x="1259" y="1260"/>
                  </a:lnTo>
                  <a:lnTo>
                    <a:pt x="1879" y="930"/>
                  </a:lnTo>
                  <a:lnTo>
                    <a:pt x="1259" y="620"/>
                  </a:lnTo>
                  <a:lnTo>
                    <a:pt x="929" y="1"/>
                  </a:ln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212;p55">
              <a:extLst>
                <a:ext uri="{FF2B5EF4-FFF2-40B4-BE49-F238E27FC236}">
                  <a16:creationId xmlns:a16="http://schemas.microsoft.com/office/drawing/2014/main" id="{9C3C29DE-DBC6-3A75-BD97-6B9773936DDD}"/>
                </a:ext>
              </a:extLst>
            </p:cNvPr>
            <p:cNvSpPr/>
            <p:nvPr/>
          </p:nvSpPr>
          <p:spPr>
            <a:xfrm>
              <a:off x="8323759" y="2101910"/>
              <a:ext cx="65116" cy="65464"/>
            </a:xfrm>
            <a:custGeom>
              <a:rect l="l" t="t" r="r" b="b"/>
              <a:pathLst>
                <a:path w="1869" h="1879" extrusionOk="0">
                  <a:moveTo>
                    <a:pt x="929" y="0"/>
                  </a:moveTo>
                  <a:lnTo>
                    <a:pt x="620" y="619"/>
                  </a:lnTo>
                  <a:lnTo>
                    <a:pt x="0" y="939"/>
                  </a:lnTo>
                  <a:lnTo>
                    <a:pt x="620" y="1259"/>
                  </a:lnTo>
                  <a:lnTo>
                    <a:pt x="929" y="1879"/>
                  </a:lnTo>
                  <a:lnTo>
                    <a:pt x="1249" y="1259"/>
                  </a:lnTo>
                  <a:lnTo>
                    <a:pt x="1869" y="939"/>
                  </a:lnTo>
                  <a:lnTo>
                    <a:pt x="1249" y="619"/>
                  </a:lnTo>
                  <a:lnTo>
                    <a:pt x="929" y="0"/>
                  </a:ln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1213;p55">
              <a:extLst>
                <a:ext uri="{FF2B5EF4-FFF2-40B4-BE49-F238E27FC236}">
                  <a16:creationId xmlns:a16="http://schemas.microsoft.com/office/drawing/2014/main" id="{4709618D-983C-BB2E-7AE3-19B17BD446F3}"/>
                </a:ext>
              </a:extLst>
            </p:cNvPr>
            <p:cNvSpPr/>
            <p:nvPr/>
          </p:nvSpPr>
          <p:spPr>
            <a:xfrm>
              <a:off x="7571110" y="2101910"/>
              <a:ext cx="65116" cy="65464"/>
            </a:xfrm>
            <a:custGeom>
              <a:rect l="l" t="t" r="r" b="b"/>
              <a:pathLst>
                <a:path w="1869" h="1879" extrusionOk="0">
                  <a:moveTo>
                    <a:pt x="940" y="0"/>
                  </a:moveTo>
                  <a:lnTo>
                    <a:pt x="620" y="619"/>
                  </a:lnTo>
                  <a:lnTo>
                    <a:pt x="1" y="939"/>
                  </a:lnTo>
                  <a:lnTo>
                    <a:pt x="620" y="1259"/>
                  </a:lnTo>
                  <a:lnTo>
                    <a:pt x="940" y="1879"/>
                  </a:lnTo>
                  <a:lnTo>
                    <a:pt x="1249" y="1259"/>
                  </a:lnTo>
                  <a:lnTo>
                    <a:pt x="1869" y="939"/>
                  </a:lnTo>
                  <a:lnTo>
                    <a:pt x="1249" y="619"/>
                  </a:lnTo>
                  <a:lnTo>
                    <a:pt x="940" y="0"/>
                  </a:ln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1214;p55">
              <a:extLst>
                <a:ext uri="{FF2B5EF4-FFF2-40B4-BE49-F238E27FC236}">
                  <a16:creationId xmlns:a16="http://schemas.microsoft.com/office/drawing/2014/main" id="{CEBF411D-7DCE-983A-CEF1-6789548EF2E9}"/>
                </a:ext>
              </a:extLst>
            </p:cNvPr>
            <p:cNvSpPr/>
            <p:nvPr/>
          </p:nvSpPr>
          <p:spPr>
            <a:xfrm>
              <a:off x="7861676" y="2449614"/>
              <a:ext cx="65464" cy="65151"/>
            </a:xfrm>
            <a:custGeom>
              <a:rect l="l" t="t" r="r" b="b"/>
              <a:pathLst>
                <a:path w="1879" h="1870" extrusionOk="0">
                  <a:moveTo>
                    <a:pt x="940" y="1"/>
                  </a:moveTo>
                  <a:lnTo>
                    <a:pt x="620" y="620"/>
                  </a:lnTo>
                  <a:lnTo>
                    <a:pt x="0" y="940"/>
                  </a:lnTo>
                  <a:lnTo>
                    <a:pt x="620" y="1250"/>
                  </a:lnTo>
                  <a:lnTo>
                    <a:pt x="940" y="1869"/>
                  </a:lnTo>
                  <a:lnTo>
                    <a:pt x="1260" y="1250"/>
                  </a:lnTo>
                  <a:lnTo>
                    <a:pt x="1879" y="940"/>
                  </a:lnTo>
                  <a:lnTo>
                    <a:pt x="1260" y="620"/>
                  </a:lnTo>
                  <a:lnTo>
                    <a:pt x="940" y="1"/>
                  </a:ln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1215;p55">
              <a:extLst>
                <a:ext uri="{FF2B5EF4-FFF2-40B4-BE49-F238E27FC236}">
                  <a16:creationId xmlns:a16="http://schemas.microsoft.com/office/drawing/2014/main" id="{03627924-FE24-E21D-60EB-C1F90324D767}"/>
                </a:ext>
              </a:extLst>
            </p:cNvPr>
            <p:cNvSpPr/>
            <p:nvPr/>
          </p:nvSpPr>
          <p:spPr>
            <a:xfrm>
              <a:off x="8004799" y="2109819"/>
              <a:ext cx="237365" cy="178381"/>
            </a:xfrm>
            <a:custGeom>
              <a:rect l="l" t="t" r="r" b="b"/>
              <a:pathLst>
                <a:path w="6813" h="5120" extrusionOk="0">
                  <a:moveTo>
                    <a:pt x="5925" y="0"/>
                  </a:moveTo>
                  <a:lnTo>
                    <a:pt x="0" y="5120"/>
                  </a:lnTo>
                  <a:lnTo>
                    <a:pt x="6812" y="1228"/>
                  </a:lnTo>
                  <a:lnTo>
                    <a:pt x="5925" y="0"/>
                  </a:ln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1216;p55">
              <a:extLst>
                <a:ext uri="{FF2B5EF4-FFF2-40B4-BE49-F238E27FC236}">
                  <a16:creationId xmlns:a16="http://schemas.microsoft.com/office/drawing/2014/main" id="{3C95CEF3-2A5F-C128-05D1-31C95B945527}"/>
                </a:ext>
              </a:extLst>
            </p:cNvPr>
            <p:cNvSpPr/>
            <p:nvPr/>
          </p:nvSpPr>
          <p:spPr>
            <a:xfrm>
              <a:off x="8004799" y="2138945"/>
              <a:ext cx="407802" cy="391985"/>
            </a:xfrm>
            <a:custGeom>
              <a:rect l="l" t="t" r="r" b="b"/>
              <a:pathLst>
                <a:path w="11705" h="11251" extrusionOk="0">
                  <a:moveTo>
                    <a:pt x="7349" y="0"/>
                  </a:moveTo>
                  <a:lnTo>
                    <a:pt x="6761" y="341"/>
                  </a:lnTo>
                  <a:lnTo>
                    <a:pt x="0" y="4284"/>
                  </a:lnTo>
                  <a:lnTo>
                    <a:pt x="3974" y="11251"/>
                  </a:lnTo>
                  <a:lnTo>
                    <a:pt x="10033" y="11251"/>
                  </a:lnTo>
                  <a:lnTo>
                    <a:pt x="11705" y="10549"/>
                  </a:lnTo>
                  <a:lnTo>
                    <a:pt x="11705" y="7473"/>
                  </a:lnTo>
                  <a:lnTo>
                    <a:pt x="7349" y="0"/>
                  </a:lnTo>
                  <a:close/>
                </a:path>
              </a:pathLst>
            </a:custGeom>
            <a:solidFill>
              <a:srgbClr val="7051B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1217;p55">
              <a:extLst>
                <a:ext uri="{FF2B5EF4-FFF2-40B4-BE49-F238E27FC236}">
                  <a16:creationId xmlns:a16="http://schemas.microsoft.com/office/drawing/2014/main" id="{7CDF19D2-CD83-43EB-B7CD-63DDA44BB768}"/>
                </a:ext>
              </a:extLst>
            </p:cNvPr>
            <p:cNvSpPr/>
            <p:nvPr/>
          </p:nvSpPr>
          <p:spPr>
            <a:xfrm>
              <a:off x="8109806" y="2242873"/>
              <a:ext cx="196358" cy="192770"/>
            </a:xfrm>
            <a:custGeom>
              <a:rect l="l" t="t" r="r" b="b"/>
              <a:pathLst>
                <a:path w="5636" h="5533" extrusionOk="0">
                  <a:moveTo>
                    <a:pt x="2731" y="88"/>
                  </a:moveTo>
                  <a:cubicBezTo>
                    <a:pt x="2777" y="88"/>
                    <a:pt x="2823" y="89"/>
                    <a:pt x="2870" y="93"/>
                  </a:cubicBezTo>
                  <a:cubicBezTo>
                    <a:pt x="2973" y="93"/>
                    <a:pt x="3076" y="103"/>
                    <a:pt x="3200" y="114"/>
                  </a:cubicBezTo>
                  <a:cubicBezTo>
                    <a:pt x="3437" y="155"/>
                    <a:pt x="3685" y="217"/>
                    <a:pt x="3922" y="320"/>
                  </a:cubicBezTo>
                  <a:cubicBezTo>
                    <a:pt x="4077" y="382"/>
                    <a:pt x="4211" y="475"/>
                    <a:pt x="4356" y="568"/>
                  </a:cubicBezTo>
                  <a:cubicBezTo>
                    <a:pt x="4645" y="764"/>
                    <a:pt x="4882" y="1022"/>
                    <a:pt x="5078" y="1311"/>
                  </a:cubicBezTo>
                  <a:cubicBezTo>
                    <a:pt x="5089" y="1342"/>
                    <a:pt x="5109" y="1363"/>
                    <a:pt x="5120" y="1383"/>
                  </a:cubicBezTo>
                  <a:cubicBezTo>
                    <a:pt x="5130" y="1393"/>
                    <a:pt x="5130" y="1404"/>
                    <a:pt x="5140" y="1414"/>
                  </a:cubicBezTo>
                  <a:lnTo>
                    <a:pt x="5161" y="1435"/>
                  </a:lnTo>
                  <a:cubicBezTo>
                    <a:pt x="5171" y="1445"/>
                    <a:pt x="5171" y="1455"/>
                    <a:pt x="5182" y="1466"/>
                  </a:cubicBezTo>
                  <a:cubicBezTo>
                    <a:pt x="5212" y="1517"/>
                    <a:pt x="5233" y="1569"/>
                    <a:pt x="5254" y="1641"/>
                  </a:cubicBezTo>
                  <a:cubicBezTo>
                    <a:pt x="5285" y="1693"/>
                    <a:pt x="5316" y="1755"/>
                    <a:pt x="5336" y="1806"/>
                  </a:cubicBezTo>
                  <a:cubicBezTo>
                    <a:pt x="5501" y="2240"/>
                    <a:pt x="5543" y="2704"/>
                    <a:pt x="5481" y="3148"/>
                  </a:cubicBezTo>
                  <a:cubicBezTo>
                    <a:pt x="5460" y="3200"/>
                    <a:pt x="5460" y="3251"/>
                    <a:pt x="5450" y="3303"/>
                  </a:cubicBezTo>
                  <a:cubicBezTo>
                    <a:pt x="5429" y="3406"/>
                    <a:pt x="5398" y="3509"/>
                    <a:pt x="5357" y="3613"/>
                  </a:cubicBezTo>
                  <a:cubicBezTo>
                    <a:pt x="5295" y="3778"/>
                    <a:pt x="5243" y="3912"/>
                    <a:pt x="5171" y="4036"/>
                  </a:cubicBezTo>
                  <a:cubicBezTo>
                    <a:pt x="5037" y="4283"/>
                    <a:pt x="4862" y="4521"/>
                    <a:pt x="4655" y="4707"/>
                  </a:cubicBezTo>
                  <a:cubicBezTo>
                    <a:pt x="4614" y="4738"/>
                    <a:pt x="4593" y="4779"/>
                    <a:pt x="4552" y="4800"/>
                  </a:cubicBezTo>
                  <a:cubicBezTo>
                    <a:pt x="4438" y="4903"/>
                    <a:pt x="4315" y="4985"/>
                    <a:pt x="4180" y="5058"/>
                  </a:cubicBezTo>
                  <a:cubicBezTo>
                    <a:pt x="4160" y="5068"/>
                    <a:pt x="4149" y="5068"/>
                    <a:pt x="4139" y="5078"/>
                  </a:cubicBezTo>
                  <a:cubicBezTo>
                    <a:pt x="4129" y="5099"/>
                    <a:pt x="4098" y="5109"/>
                    <a:pt x="4087" y="5109"/>
                  </a:cubicBezTo>
                  <a:cubicBezTo>
                    <a:pt x="4046" y="5120"/>
                    <a:pt x="4026" y="5150"/>
                    <a:pt x="3984" y="5161"/>
                  </a:cubicBezTo>
                  <a:cubicBezTo>
                    <a:pt x="3943" y="5181"/>
                    <a:pt x="3891" y="5202"/>
                    <a:pt x="3840" y="5223"/>
                  </a:cubicBezTo>
                  <a:cubicBezTo>
                    <a:pt x="3644" y="5305"/>
                    <a:pt x="3437" y="5367"/>
                    <a:pt x="3251" y="5398"/>
                  </a:cubicBezTo>
                  <a:cubicBezTo>
                    <a:pt x="3159" y="5409"/>
                    <a:pt x="3055" y="5419"/>
                    <a:pt x="2962" y="5419"/>
                  </a:cubicBezTo>
                  <a:cubicBezTo>
                    <a:pt x="2925" y="5422"/>
                    <a:pt x="2884" y="5423"/>
                    <a:pt x="2844" y="5423"/>
                  </a:cubicBezTo>
                  <a:cubicBezTo>
                    <a:pt x="2762" y="5423"/>
                    <a:pt x="2677" y="5419"/>
                    <a:pt x="2601" y="5419"/>
                  </a:cubicBezTo>
                  <a:cubicBezTo>
                    <a:pt x="2147" y="5378"/>
                    <a:pt x="1714" y="5223"/>
                    <a:pt x="1342" y="4965"/>
                  </a:cubicBezTo>
                  <a:cubicBezTo>
                    <a:pt x="1321" y="4965"/>
                    <a:pt x="1321" y="4954"/>
                    <a:pt x="1311" y="4954"/>
                  </a:cubicBezTo>
                  <a:cubicBezTo>
                    <a:pt x="1105" y="4810"/>
                    <a:pt x="929" y="4645"/>
                    <a:pt x="754" y="4438"/>
                  </a:cubicBezTo>
                  <a:cubicBezTo>
                    <a:pt x="723" y="4387"/>
                    <a:pt x="671" y="4325"/>
                    <a:pt x="630" y="4273"/>
                  </a:cubicBezTo>
                  <a:cubicBezTo>
                    <a:pt x="588" y="4222"/>
                    <a:pt x="568" y="4170"/>
                    <a:pt x="527" y="4118"/>
                  </a:cubicBezTo>
                  <a:cubicBezTo>
                    <a:pt x="516" y="4108"/>
                    <a:pt x="516" y="4087"/>
                    <a:pt x="496" y="4077"/>
                  </a:cubicBezTo>
                  <a:cubicBezTo>
                    <a:pt x="485" y="4067"/>
                    <a:pt x="475" y="4036"/>
                    <a:pt x="475" y="4025"/>
                  </a:cubicBezTo>
                  <a:cubicBezTo>
                    <a:pt x="465" y="3994"/>
                    <a:pt x="434" y="3964"/>
                    <a:pt x="423" y="3933"/>
                  </a:cubicBezTo>
                  <a:cubicBezTo>
                    <a:pt x="392" y="3871"/>
                    <a:pt x="361" y="3809"/>
                    <a:pt x="341" y="3736"/>
                  </a:cubicBezTo>
                  <a:cubicBezTo>
                    <a:pt x="289" y="3623"/>
                    <a:pt x="258" y="3509"/>
                    <a:pt x="227" y="3375"/>
                  </a:cubicBezTo>
                  <a:cubicBezTo>
                    <a:pt x="207" y="3251"/>
                    <a:pt x="176" y="3117"/>
                    <a:pt x="165" y="2993"/>
                  </a:cubicBezTo>
                  <a:cubicBezTo>
                    <a:pt x="124" y="2580"/>
                    <a:pt x="186" y="2157"/>
                    <a:pt x="341" y="1775"/>
                  </a:cubicBezTo>
                  <a:cubicBezTo>
                    <a:pt x="392" y="1662"/>
                    <a:pt x="444" y="1548"/>
                    <a:pt x="516" y="1435"/>
                  </a:cubicBezTo>
                  <a:cubicBezTo>
                    <a:pt x="671" y="1177"/>
                    <a:pt x="857" y="929"/>
                    <a:pt x="1094" y="723"/>
                  </a:cubicBezTo>
                  <a:cubicBezTo>
                    <a:pt x="1136" y="681"/>
                    <a:pt x="1187" y="640"/>
                    <a:pt x="1239" y="619"/>
                  </a:cubicBezTo>
                  <a:cubicBezTo>
                    <a:pt x="1301" y="568"/>
                    <a:pt x="1373" y="516"/>
                    <a:pt x="1455" y="465"/>
                  </a:cubicBezTo>
                  <a:cubicBezTo>
                    <a:pt x="1466" y="454"/>
                    <a:pt x="1497" y="434"/>
                    <a:pt x="1507" y="423"/>
                  </a:cubicBezTo>
                  <a:cubicBezTo>
                    <a:pt x="1517" y="413"/>
                    <a:pt x="1528" y="413"/>
                    <a:pt x="1548" y="413"/>
                  </a:cubicBezTo>
                  <a:cubicBezTo>
                    <a:pt x="1672" y="351"/>
                    <a:pt x="1806" y="279"/>
                    <a:pt x="1930" y="248"/>
                  </a:cubicBezTo>
                  <a:cubicBezTo>
                    <a:pt x="1982" y="227"/>
                    <a:pt x="2023" y="207"/>
                    <a:pt x="2075" y="196"/>
                  </a:cubicBezTo>
                  <a:cubicBezTo>
                    <a:pt x="2289" y="128"/>
                    <a:pt x="2509" y="88"/>
                    <a:pt x="2731" y="88"/>
                  </a:cubicBezTo>
                  <a:close/>
                  <a:moveTo>
                    <a:pt x="2911" y="0"/>
                  </a:moveTo>
                  <a:cubicBezTo>
                    <a:pt x="2808" y="0"/>
                    <a:pt x="2694" y="0"/>
                    <a:pt x="2581" y="10"/>
                  </a:cubicBezTo>
                  <a:cubicBezTo>
                    <a:pt x="2374" y="31"/>
                    <a:pt x="2147" y="83"/>
                    <a:pt x="1941" y="145"/>
                  </a:cubicBezTo>
                  <a:cubicBezTo>
                    <a:pt x="1889" y="155"/>
                    <a:pt x="1837" y="186"/>
                    <a:pt x="1786" y="207"/>
                  </a:cubicBezTo>
                  <a:cubicBezTo>
                    <a:pt x="1683" y="248"/>
                    <a:pt x="1600" y="299"/>
                    <a:pt x="1507" y="351"/>
                  </a:cubicBezTo>
                  <a:cubicBezTo>
                    <a:pt x="1497" y="351"/>
                    <a:pt x="1476" y="361"/>
                    <a:pt x="1466" y="361"/>
                  </a:cubicBezTo>
                  <a:cubicBezTo>
                    <a:pt x="1455" y="372"/>
                    <a:pt x="1425" y="382"/>
                    <a:pt x="1414" y="403"/>
                  </a:cubicBezTo>
                  <a:cubicBezTo>
                    <a:pt x="1373" y="423"/>
                    <a:pt x="1352" y="444"/>
                    <a:pt x="1311" y="465"/>
                  </a:cubicBezTo>
                  <a:lnTo>
                    <a:pt x="1156" y="578"/>
                  </a:lnTo>
                  <a:cubicBezTo>
                    <a:pt x="970" y="712"/>
                    <a:pt x="826" y="867"/>
                    <a:pt x="692" y="1032"/>
                  </a:cubicBezTo>
                  <a:cubicBezTo>
                    <a:pt x="588" y="1146"/>
                    <a:pt x="516" y="1290"/>
                    <a:pt x="434" y="1424"/>
                  </a:cubicBezTo>
                  <a:cubicBezTo>
                    <a:pt x="103" y="2013"/>
                    <a:pt x="0" y="2725"/>
                    <a:pt x="155" y="3396"/>
                  </a:cubicBezTo>
                  <a:cubicBezTo>
                    <a:pt x="165" y="3458"/>
                    <a:pt x="176" y="3520"/>
                    <a:pt x="207" y="3571"/>
                  </a:cubicBezTo>
                  <a:cubicBezTo>
                    <a:pt x="269" y="3767"/>
                    <a:pt x="341" y="3953"/>
                    <a:pt x="444" y="4129"/>
                  </a:cubicBezTo>
                  <a:cubicBezTo>
                    <a:pt x="475" y="4180"/>
                    <a:pt x="496" y="4222"/>
                    <a:pt x="527" y="4273"/>
                  </a:cubicBezTo>
                  <a:cubicBezTo>
                    <a:pt x="547" y="4294"/>
                    <a:pt x="568" y="4335"/>
                    <a:pt x="588" y="4366"/>
                  </a:cubicBezTo>
                  <a:cubicBezTo>
                    <a:pt x="702" y="4521"/>
                    <a:pt x="826" y="4676"/>
                    <a:pt x="960" y="4789"/>
                  </a:cubicBezTo>
                  <a:cubicBezTo>
                    <a:pt x="1084" y="4903"/>
                    <a:pt x="1208" y="4996"/>
                    <a:pt x="1352" y="5089"/>
                  </a:cubicBezTo>
                  <a:cubicBezTo>
                    <a:pt x="1363" y="5089"/>
                    <a:pt x="1363" y="5099"/>
                    <a:pt x="1373" y="5099"/>
                  </a:cubicBezTo>
                  <a:cubicBezTo>
                    <a:pt x="1816" y="5378"/>
                    <a:pt x="2331" y="5533"/>
                    <a:pt x="2855" y="5533"/>
                  </a:cubicBezTo>
                  <a:cubicBezTo>
                    <a:pt x="2990" y="5533"/>
                    <a:pt x="3126" y="5523"/>
                    <a:pt x="3262" y="5501"/>
                  </a:cubicBezTo>
                  <a:cubicBezTo>
                    <a:pt x="3355" y="5481"/>
                    <a:pt x="3437" y="5470"/>
                    <a:pt x="3540" y="5450"/>
                  </a:cubicBezTo>
                  <a:cubicBezTo>
                    <a:pt x="3695" y="5409"/>
                    <a:pt x="3871" y="5357"/>
                    <a:pt x="4005" y="5274"/>
                  </a:cubicBezTo>
                  <a:cubicBezTo>
                    <a:pt x="4056" y="5264"/>
                    <a:pt x="4098" y="5243"/>
                    <a:pt x="4149" y="5212"/>
                  </a:cubicBezTo>
                  <a:cubicBezTo>
                    <a:pt x="4149" y="5212"/>
                    <a:pt x="4160" y="5212"/>
                    <a:pt x="4160" y="5202"/>
                  </a:cubicBezTo>
                  <a:cubicBezTo>
                    <a:pt x="4170" y="5192"/>
                    <a:pt x="4201" y="5192"/>
                    <a:pt x="4211" y="5171"/>
                  </a:cubicBezTo>
                  <a:cubicBezTo>
                    <a:pt x="4222" y="5171"/>
                    <a:pt x="4242" y="5161"/>
                    <a:pt x="4253" y="5150"/>
                  </a:cubicBezTo>
                  <a:cubicBezTo>
                    <a:pt x="4366" y="5089"/>
                    <a:pt x="4469" y="5006"/>
                    <a:pt x="4573" y="4934"/>
                  </a:cubicBezTo>
                  <a:cubicBezTo>
                    <a:pt x="4614" y="4903"/>
                    <a:pt x="4645" y="4861"/>
                    <a:pt x="4676" y="4841"/>
                  </a:cubicBezTo>
                  <a:cubicBezTo>
                    <a:pt x="4944" y="4603"/>
                    <a:pt x="5171" y="4325"/>
                    <a:pt x="5326" y="4015"/>
                  </a:cubicBezTo>
                  <a:cubicBezTo>
                    <a:pt x="5388" y="3902"/>
                    <a:pt x="5440" y="3767"/>
                    <a:pt x="5481" y="3654"/>
                  </a:cubicBezTo>
                  <a:cubicBezTo>
                    <a:pt x="5532" y="3509"/>
                    <a:pt x="5574" y="3355"/>
                    <a:pt x="5594" y="3210"/>
                  </a:cubicBezTo>
                  <a:lnTo>
                    <a:pt x="5636" y="2900"/>
                  </a:lnTo>
                  <a:cubicBezTo>
                    <a:pt x="5625" y="2467"/>
                    <a:pt x="5543" y="2044"/>
                    <a:pt x="5367" y="1641"/>
                  </a:cubicBezTo>
                  <a:cubicBezTo>
                    <a:pt x="5326" y="1548"/>
                    <a:pt x="5285" y="1466"/>
                    <a:pt x="5233" y="1393"/>
                  </a:cubicBezTo>
                  <a:cubicBezTo>
                    <a:pt x="5016" y="1022"/>
                    <a:pt x="4727" y="712"/>
                    <a:pt x="4397" y="475"/>
                  </a:cubicBezTo>
                  <a:cubicBezTo>
                    <a:pt x="3953" y="176"/>
                    <a:pt x="3437" y="10"/>
                    <a:pt x="2911" y="0"/>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1218;p55">
              <a:extLst>
                <a:ext uri="{FF2B5EF4-FFF2-40B4-BE49-F238E27FC236}">
                  <a16:creationId xmlns:a16="http://schemas.microsoft.com/office/drawing/2014/main" id="{212F6D82-A279-A7BA-5E7A-F92277676727}"/>
                </a:ext>
              </a:extLst>
            </p:cNvPr>
            <p:cNvSpPr/>
            <p:nvPr/>
          </p:nvSpPr>
          <p:spPr>
            <a:xfrm>
              <a:off x="8159419" y="2254719"/>
              <a:ext cx="98214" cy="169427"/>
            </a:xfrm>
            <a:custGeom>
              <a:rect l="l" t="t" r="r" b="b"/>
              <a:pathLst>
                <a:path w="2819" h="4863" extrusionOk="0">
                  <a:moveTo>
                    <a:pt x="83" y="1"/>
                  </a:moveTo>
                  <a:cubicBezTo>
                    <a:pt x="73" y="1"/>
                    <a:pt x="52" y="1"/>
                    <a:pt x="52" y="11"/>
                  </a:cubicBezTo>
                  <a:cubicBezTo>
                    <a:pt x="42" y="21"/>
                    <a:pt x="21" y="32"/>
                    <a:pt x="1" y="42"/>
                  </a:cubicBezTo>
                  <a:lnTo>
                    <a:pt x="2725" y="4862"/>
                  </a:lnTo>
                  <a:cubicBezTo>
                    <a:pt x="2736" y="4862"/>
                    <a:pt x="2767" y="4841"/>
                    <a:pt x="2777" y="4831"/>
                  </a:cubicBezTo>
                  <a:cubicBezTo>
                    <a:pt x="2787" y="4821"/>
                    <a:pt x="2808" y="4821"/>
                    <a:pt x="2818" y="4810"/>
                  </a:cubicBezTo>
                  <a:lnTo>
                    <a:pt x="83" y="1"/>
                  </a:ln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1219;p55">
              <a:extLst>
                <a:ext uri="{FF2B5EF4-FFF2-40B4-BE49-F238E27FC236}">
                  <a16:creationId xmlns:a16="http://schemas.microsoft.com/office/drawing/2014/main" id="{87B4A80A-85F3-CAD9-0B4D-3EA05A3B0D90}"/>
                </a:ext>
              </a:extLst>
            </p:cNvPr>
            <p:cNvSpPr/>
            <p:nvPr/>
          </p:nvSpPr>
          <p:spPr>
            <a:xfrm>
              <a:off x="8124892" y="2291405"/>
              <a:ext cx="166535" cy="96402"/>
            </a:xfrm>
            <a:custGeom>
              <a:rect l="l" t="t" r="r" b="b"/>
              <a:pathLst>
                <a:path w="4780" h="2767" extrusionOk="0">
                  <a:moveTo>
                    <a:pt x="4728" y="0"/>
                  </a:moveTo>
                  <a:lnTo>
                    <a:pt x="1" y="2674"/>
                  </a:lnTo>
                  <a:lnTo>
                    <a:pt x="52" y="2767"/>
                  </a:lnTo>
                  <a:lnTo>
                    <a:pt x="4779" y="83"/>
                  </a:lnTo>
                  <a:lnTo>
                    <a:pt x="4728" y="0"/>
                  </a:ln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1220;p55">
              <a:extLst>
                <a:ext uri="{FF2B5EF4-FFF2-40B4-BE49-F238E27FC236}">
                  <a16:creationId xmlns:a16="http://schemas.microsoft.com/office/drawing/2014/main" id="{AF7B2D11-3326-1F69-2A13-97B680A4D56F}"/>
                </a:ext>
              </a:extLst>
            </p:cNvPr>
            <p:cNvSpPr/>
            <p:nvPr/>
          </p:nvSpPr>
          <p:spPr>
            <a:xfrm>
              <a:off x="8146841" y="2257610"/>
              <a:ext cx="106819" cy="169044"/>
            </a:xfrm>
            <a:custGeom>
              <a:rect l="l" t="t" r="r" b="b"/>
              <a:pathLst>
                <a:path w="3066" h="4852" extrusionOk="0">
                  <a:moveTo>
                    <a:pt x="248" y="0"/>
                  </a:moveTo>
                  <a:lnTo>
                    <a:pt x="93" y="124"/>
                  </a:lnTo>
                  <a:cubicBezTo>
                    <a:pt x="83" y="176"/>
                    <a:pt x="73" y="227"/>
                    <a:pt x="52" y="289"/>
                  </a:cubicBezTo>
                  <a:cubicBezTo>
                    <a:pt x="31" y="403"/>
                    <a:pt x="21" y="516"/>
                    <a:pt x="0" y="661"/>
                  </a:cubicBezTo>
                  <a:lnTo>
                    <a:pt x="0" y="857"/>
                  </a:lnTo>
                  <a:lnTo>
                    <a:pt x="0" y="1001"/>
                  </a:lnTo>
                  <a:cubicBezTo>
                    <a:pt x="21" y="1321"/>
                    <a:pt x="73" y="1631"/>
                    <a:pt x="155" y="1930"/>
                  </a:cubicBezTo>
                  <a:lnTo>
                    <a:pt x="196" y="2044"/>
                  </a:lnTo>
                  <a:cubicBezTo>
                    <a:pt x="238" y="2157"/>
                    <a:pt x="279" y="2271"/>
                    <a:pt x="331" y="2374"/>
                  </a:cubicBezTo>
                  <a:cubicBezTo>
                    <a:pt x="403" y="2560"/>
                    <a:pt x="506" y="2735"/>
                    <a:pt x="620" y="2921"/>
                  </a:cubicBezTo>
                  <a:cubicBezTo>
                    <a:pt x="640" y="2942"/>
                    <a:pt x="651" y="2983"/>
                    <a:pt x="671" y="3014"/>
                  </a:cubicBezTo>
                  <a:cubicBezTo>
                    <a:pt x="805" y="3190"/>
                    <a:pt x="960" y="3386"/>
                    <a:pt x="1125" y="3582"/>
                  </a:cubicBezTo>
                  <a:lnTo>
                    <a:pt x="1435" y="3891"/>
                  </a:lnTo>
                  <a:cubicBezTo>
                    <a:pt x="1466" y="3912"/>
                    <a:pt x="1497" y="3943"/>
                    <a:pt x="1528" y="3964"/>
                  </a:cubicBezTo>
                  <a:cubicBezTo>
                    <a:pt x="1858" y="4284"/>
                    <a:pt x="2209" y="4531"/>
                    <a:pt x="2570" y="4697"/>
                  </a:cubicBezTo>
                  <a:cubicBezTo>
                    <a:pt x="2612" y="4727"/>
                    <a:pt x="2663" y="4748"/>
                    <a:pt x="2704" y="4769"/>
                  </a:cubicBezTo>
                  <a:lnTo>
                    <a:pt x="2777" y="4800"/>
                  </a:lnTo>
                  <a:cubicBezTo>
                    <a:pt x="2828" y="4831"/>
                    <a:pt x="2870" y="4841"/>
                    <a:pt x="2921" y="4851"/>
                  </a:cubicBezTo>
                  <a:cubicBezTo>
                    <a:pt x="2973" y="4841"/>
                    <a:pt x="3024" y="4820"/>
                    <a:pt x="3066" y="4789"/>
                  </a:cubicBezTo>
                  <a:cubicBezTo>
                    <a:pt x="3014" y="4779"/>
                    <a:pt x="2973" y="4748"/>
                    <a:pt x="2942" y="4717"/>
                  </a:cubicBezTo>
                  <a:cubicBezTo>
                    <a:pt x="2921" y="4717"/>
                    <a:pt x="2890" y="4697"/>
                    <a:pt x="2870" y="4686"/>
                  </a:cubicBezTo>
                  <a:cubicBezTo>
                    <a:pt x="2818" y="4676"/>
                    <a:pt x="2766" y="4666"/>
                    <a:pt x="2725" y="4635"/>
                  </a:cubicBezTo>
                  <a:cubicBezTo>
                    <a:pt x="2364" y="4469"/>
                    <a:pt x="2003" y="4232"/>
                    <a:pt x="1652" y="3912"/>
                  </a:cubicBezTo>
                  <a:cubicBezTo>
                    <a:pt x="1621" y="3891"/>
                    <a:pt x="1590" y="3860"/>
                    <a:pt x="1569" y="3840"/>
                  </a:cubicBezTo>
                  <a:cubicBezTo>
                    <a:pt x="1445" y="3737"/>
                    <a:pt x="1342" y="3613"/>
                    <a:pt x="1229" y="3489"/>
                  </a:cubicBezTo>
                  <a:cubicBezTo>
                    <a:pt x="1063" y="3293"/>
                    <a:pt x="919" y="3117"/>
                    <a:pt x="795" y="2932"/>
                  </a:cubicBezTo>
                  <a:cubicBezTo>
                    <a:pt x="764" y="2890"/>
                    <a:pt x="743" y="2870"/>
                    <a:pt x="723" y="2839"/>
                  </a:cubicBezTo>
                  <a:cubicBezTo>
                    <a:pt x="609" y="2663"/>
                    <a:pt x="506" y="2498"/>
                    <a:pt x="434" y="2312"/>
                  </a:cubicBezTo>
                  <a:cubicBezTo>
                    <a:pt x="382" y="2199"/>
                    <a:pt x="331" y="2085"/>
                    <a:pt x="289" y="1951"/>
                  </a:cubicBezTo>
                  <a:lnTo>
                    <a:pt x="248" y="1837"/>
                  </a:lnTo>
                  <a:cubicBezTo>
                    <a:pt x="155" y="1528"/>
                    <a:pt x="103" y="1208"/>
                    <a:pt x="103" y="878"/>
                  </a:cubicBezTo>
                  <a:lnTo>
                    <a:pt x="103" y="743"/>
                  </a:lnTo>
                  <a:lnTo>
                    <a:pt x="103" y="661"/>
                  </a:lnTo>
                  <a:cubicBezTo>
                    <a:pt x="124" y="465"/>
                    <a:pt x="145" y="300"/>
                    <a:pt x="186" y="176"/>
                  </a:cubicBezTo>
                  <a:cubicBezTo>
                    <a:pt x="196" y="124"/>
                    <a:pt x="227" y="52"/>
                    <a:pt x="248" y="0"/>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16" name="Google Shape;1221;p55">
              <a:extLst>
                <a:ext uri="{FF2B5EF4-FFF2-40B4-BE49-F238E27FC236}">
                  <a16:creationId xmlns:a16="http://schemas.microsoft.com/office/drawing/2014/main" id="{D85C7492-5276-E2FD-E513-6EC8E9C0E6A6}"/>
                </a:ext>
              </a:extLst>
            </p:cNvPr>
            <p:cNvSpPr/>
            <p:nvPr/>
          </p:nvSpPr>
          <p:spPr>
            <a:xfrm>
              <a:off x="8121304" y="2278828"/>
              <a:ext cx="111140" cy="155735"/>
            </a:xfrm>
            <a:custGeom>
              <a:rect l="l" t="t" r="r" b="b"/>
              <a:pathLst>
                <a:path w="3189" h="4470" extrusionOk="0">
                  <a:moveTo>
                    <a:pt x="331" y="0"/>
                  </a:moveTo>
                  <a:cubicBezTo>
                    <a:pt x="248" y="114"/>
                    <a:pt x="155" y="248"/>
                    <a:pt x="73" y="392"/>
                  </a:cubicBezTo>
                  <a:cubicBezTo>
                    <a:pt x="52" y="506"/>
                    <a:pt x="21" y="630"/>
                    <a:pt x="11" y="764"/>
                  </a:cubicBezTo>
                  <a:cubicBezTo>
                    <a:pt x="0" y="857"/>
                    <a:pt x="0" y="929"/>
                    <a:pt x="0" y="1022"/>
                  </a:cubicBezTo>
                  <a:cubicBezTo>
                    <a:pt x="0" y="1125"/>
                    <a:pt x="11" y="1218"/>
                    <a:pt x="21" y="1321"/>
                  </a:cubicBezTo>
                  <a:cubicBezTo>
                    <a:pt x="42" y="1394"/>
                    <a:pt x="52" y="1456"/>
                    <a:pt x="62" y="1528"/>
                  </a:cubicBezTo>
                  <a:cubicBezTo>
                    <a:pt x="114" y="1714"/>
                    <a:pt x="166" y="1910"/>
                    <a:pt x="258" y="2116"/>
                  </a:cubicBezTo>
                  <a:cubicBezTo>
                    <a:pt x="269" y="2157"/>
                    <a:pt x="300" y="2199"/>
                    <a:pt x="310" y="2230"/>
                  </a:cubicBezTo>
                  <a:cubicBezTo>
                    <a:pt x="372" y="2374"/>
                    <a:pt x="455" y="2508"/>
                    <a:pt x="527" y="2643"/>
                  </a:cubicBezTo>
                  <a:cubicBezTo>
                    <a:pt x="537" y="2673"/>
                    <a:pt x="568" y="2715"/>
                    <a:pt x="599" y="2746"/>
                  </a:cubicBezTo>
                  <a:cubicBezTo>
                    <a:pt x="609" y="2777"/>
                    <a:pt x="620" y="2818"/>
                    <a:pt x="651" y="2839"/>
                  </a:cubicBezTo>
                  <a:cubicBezTo>
                    <a:pt x="806" y="3055"/>
                    <a:pt x="971" y="3262"/>
                    <a:pt x="1146" y="3448"/>
                  </a:cubicBezTo>
                  <a:cubicBezTo>
                    <a:pt x="1177" y="3489"/>
                    <a:pt x="1218" y="3510"/>
                    <a:pt x="1249" y="3551"/>
                  </a:cubicBezTo>
                  <a:cubicBezTo>
                    <a:pt x="1580" y="3860"/>
                    <a:pt x="1951" y="4118"/>
                    <a:pt x="2333" y="4284"/>
                  </a:cubicBezTo>
                  <a:cubicBezTo>
                    <a:pt x="2416" y="4325"/>
                    <a:pt x="2488" y="4346"/>
                    <a:pt x="2570" y="4377"/>
                  </a:cubicBezTo>
                  <a:cubicBezTo>
                    <a:pt x="2591" y="4377"/>
                    <a:pt x="2612" y="4387"/>
                    <a:pt x="2632" y="4387"/>
                  </a:cubicBezTo>
                  <a:lnTo>
                    <a:pt x="2901" y="4469"/>
                  </a:lnTo>
                  <a:cubicBezTo>
                    <a:pt x="3004" y="4449"/>
                    <a:pt x="3097" y="4438"/>
                    <a:pt x="3190" y="4418"/>
                  </a:cubicBezTo>
                  <a:cubicBezTo>
                    <a:pt x="3139" y="4406"/>
                    <a:pt x="3088" y="4398"/>
                    <a:pt x="3035" y="4398"/>
                  </a:cubicBezTo>
                  <a:cubicBezTo>
                    <a:pt x="2992" y="4398"/>
                    <a:pt x="2947" y="4404"/>
                    <a:pt x="2901" y="4418"/>
                  </a:cubicBezTo>
                  <a:cubicBezTo>
                    <a:pt x="2870" y="4397"/>
                    <a:pt x="2839" y="4397"/>
                    <a:pt x="2798" y="4387"/>
                  </a:cubicBezTo>
                  <a:lnTo>
                    <a:pt x="2570" y="4315"/>
                  </a:lnTo>
                  <a:cubicBezTo>
                    <a:pt x="2147" y="4160"/>
                    <a:pt x="1745" y="3902"/>
                    <a:pt x="1384" y="3571"/>
                  </a:cubicBezTo>
                  <a:lnTo>
                    <a:pt x="1280" y="3468"/>
                  </a:lnTo>
                  <a:cubicBezTo>
                    <a:pt x="1074" y="3282"/>
                    <a:pt x="888" y="3055"/>
                    <a:pt x="723" y="2818"/>
                  </a:cubicBezTo>
                  <a:cubicBezTo>
                    <a:pt x="713" y="2787"/>
                    <a:pt x="682" y="2746"/>
                    <a:pt x="671" y="2725"/>
                  </a:cubicBezTo>
                  <a:cubicBezTo>
                    <a:pt x="661" y="2684"/>
                    <a:pt x="630" y="2643"/>
                    <a:pt x="609" y="2612"/>
                  </a:cubicBezTo>
                  <a:cubicBezTo>
                    <a:pt x="506" y="2457"/>
                    <a:pt x="424" y="2302"/>
                    <a:pt x="362" y="2147"/>
                  </a:cubicBezTo>
                  <a:cubicBezTo>
                    <a:pt x="341" y="2106"/>
                    <a:pt x="320" y="2065"/>
                    <a:pt x="310" y="2023"/>
                  </a:cubicBezTo>
                  <a:cubicBezTo>
                    <a:pt x="217" y="1796"/>
                    <a:pt x="166" y="1559"/>
                    <a:pt x="124" y="1342"/>
                  </a:cubicBezTo>
                  <a:cubicBezTo>
                    <a:pt x="114" y="1280"/>
                    <a:pt x="104" y="1198"/>
                    <a:pt x="104" y="1136"/>
                  </a:cubicBezTo>
                  <a:lnTo>
                    <a:pt x="104" y="1032"/>
                  </a:lnTo>
                  <a:cubicBezTo>
                    <a:pt x="93" y="826"/>
                    <a:pt x="114" y="620"/>
                    <a:pt x="166" y="423"/>
                  </a:cubicBezTo>
                  <a:cubicBezTo>
                    <a:pt x="207" y="269"/>
                    <a:pt x="269" y="134"/>
                    <a:pt x="331" y="0"/>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17" name="Google Shape;1222;p55">
              <a:extLst>
                <a:ext uri="{FF2B5EF4-FFF2-40B4-BE49-F238E27FC236}">
                  <a16:creationId xmlns:a16="http://schemas.microsoft.com/office/drawing/2014/main" id="{B5E7B236-0DE7-926A-2B96-9A68A3092159}"/>
                </a:ext>
              </a:extLst>
            </p:cNvPr>
            <p:cNvSpPr/>
            <p:nvPr/>
          </p:nvSpPr>
          <p:spPr>
            <a:xfrm>
              <a:off x="8171647" y="2247542"/>
              <a:ext cx="100374" cy="166535"/>
            </a:xfrm>
            <a:custGeom>
              <a:rect l="l" t="t" r="r" b="b"/>
              <a:pathLst>
                <a:path w="2881" h="4780" extrusionOk="0">
                  <a:moveTo>
                    <a:pt x="155" y="0"/>
                  </a:moveTo>
                  <a:cubicBezTo>
                    <a:pt x="104" y="21"/>
                    <a:pt x="52" y="31"/>
                    <a:pt x="0" y="62"/>
                  </a:cubicBezTo>
                  <a:cubicBezTo>
                    <a:pt x="52" y="73"/>
                    <a:pt x="104" y="83"/>
                    <a:pt x="155" y="114"/>
                  </a:cubicBezTo>
                  <a:cubicBezTo>
                    <a:pt x="300" y="176"/>
                    <a:pt x="424" y="269"/>
                    <a:pt x="547" y="362"/>
                  </a:cubicBezTo>
                  <a:cubicBezTo>
                    <a:pt x="558" y="362"/>
                    <a:pt x="558" y="372"/>
                    <a:pt x="568" y="372"/>
                  </a:cubicBezTo>
                  <a:cubicBezTo>
                    <a:pt x="599" y="392"/>
                    <a:pt x="620" y="413"/>
                    <a:pt x="651" y="434"/>
                  </a:cubicBezTo>
                  <a:cubicBezTo>
                    <a:pt x="909" y="651"/>
                    <a:pt x="1136" y="888"/>
                    <a:pt x="1353" y="1146"/>
                  </a:cubicBezTo>
                  <a:cubicBezTo>
                    <a:pt x="1384" y="1167"/>
                    <a:pt x="1404" y="1208"/>
                    <a:pt x="1435" y="1239"/>
                  </a:cubicBezTo>
                  <a:cubicBezTo>
                    <a:pt x="1631" y="1497"/>
                    <a:pt x="1817" y="1755"/>
                    <a:pt x="1972" y="2034"/>
                  </a:cubicBezTo>
                  <a:cubicBezTo>
                    <a:pt x="1992" y="2054"/>
                    <a:pt x="2013" y="2096"/>
                    <a:pt x="2023" y="2126"/>
                  </a:cubicBezTo>
                  <a:cubicBezTo>
                    <a:pt x="2220" y="2457"/>
                    <a:pt x="2374" y="2818"/>
                    <a:pt x="2488" y="3200"/>
                  </a:cubicBezTo>
                  <a:cubicBezTo>
                    <a:pt x="2509" y="3221"/>
                    <a:pt x="2519" y="3262"/>
                    <a:pt x="2529" y="3303"/>
                  </a:cubicBezTo>
                  <a:cubicBezTo>
                    <a:pt x="2643" y="3685"/>
                    <a:pt x="2725" y="4077"/>
                    <a:pt x="2767" y="4469"/>
                  </a:cubicBezTo>
                  <a:cubicBezTo>
                    <a:pt x="2777" y="4511"/>
                    <a:pt x="2777" y="4562"/>
                    <a:pt x="2777" y="4604"/>
                  </a:cubicBezTo>
                  <a:lnTo>
                    <a:pt x="2777" y="4655"/>
                  </a:lnTo>
                  <a:lnTo>
                    <a:pt x="2777" y="4779"/>
                  </a:lnTo>
                  <a:cubicBezTo>
                    <a:pt x="2818" y="4758"/>
                    <a:pt x="2839" y="4717"/>
                    <a:pt x="2880" y="4697"/>
                  </a:cubicBezTo>
                  <a:lnTo>
                    <a:pt x="2880" y="4645"/>
                  </a:lnTo>
                  <a:lnTo>
                    <a:pt x="2880" y="4562"/>
                  </a:lnTo>
                  <a:lnTo>
                    <a:pt x="2880" y="4511"/>
                  </a:lnTo>
                  <a:cubicBezTo>
                    <a:pt x="2880" y="4469"/>
                    <a:pt x="2870" y="4418"/>
                    <a:pt x="2870" y="4387"/>
                  </a:cubicBezTo>
                  <a:cubicBezTo>
                    <a:pt x="2818" y="3995"/>
                    <a:pt x="2736" y="3592"/>
                    <a:pt x="2622" y="3221"/>
                  </a:cubicBezTo>
                  <a:cubicBezTo>
                    <a:pt x="2612" y="3200"/>
                    <a:pt x="2591" y="3159"/>
                    <a:pt x="2581" y="3117"/>
                  </a:cubicBezTo>
                  <a:cubicBezTo>
                    <a:pt x="2457" y="2756"/>
                    <a:pt x="2302" y="2405"/>
                    <a:pt x="2116" y="2075"/>
                  </a:cubicBezTo>
                  <a:cubicBezTo>
                    <a:pt x="2106" y="2044"/>
                    <a:pt x="2075" y="2013"/>
                    <a:pt x="2065" y="1982"/>
                  </a:cubicBezTo>
                  <a:cubicBezTo>
                    <a:pt x="1920" y="1714"/>
                    <a:pt x="1745" y="1456"/>
                    <a:pt x="1538" y="1208"/>
                  </a:cubicBezTo>
                  <a:cubicBezTo>
                    <a:pt x="1507" y="1187"/>
                    <a:pt x="1487" y="1146"/>
                    <a:pt x="1456" y="1115"/>
                  </a:cubicBezTo>
                  <a:cubicBezTo>
                    <a:pt x="1239" y="857"/>
                    <a:pt x="1012" y="620"/>
                    <a:pt x="754" y="392"/>
                  </a:cubicBezTo>
                  <a:cubicBezTo>
                    <a:pt x="713" y="372"/>
                    <a:pt x="682" y="341"/>
                    <a:pt x="651" y="320"/>
                  </a:cubicBezTo>
                  <a:cubicBezTo>
                    <a:pt x="651" y="310"/>
                    <a:pt x="630" y="310"/>
                    <a:pt x="620" y="289"/>
                  </a:cubicBezTo>
                  <a:cubicBezTo>
                    <a:pt x="517" y="207"/>
                    <a:pt x="403" y="124"/>
                    <a:pt x="289" y="62"/>
                  </a:cubicBezTo>
                  <a:cubicBezTo>
                    <a:pt x="248" y="31"/>
                    <a:pt x="207" y="11"/>
                    <a:pt x="155" y="0"/>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18" name="Google Shape;1223;p55">
              <a:extLst>
                <a:ext uri="{FF2B5EF4-FFF2-40B4-BE49-F238E27FC236}">
                  <a16:creationId xmlns:a16="http://schemas.microsoft.com/office/drawing/2014/main" id="{37631E51-6ABF-4C43-928E-80288E601B59}"/>
                </a:ext>
              </a:extLst>
            </p:cNvPr>
            <p:cNvSpPr/>
            <p:nvPr/>
          </p:nvSpPr>
          <p:spPr>
            <a:xfrm>
              <a:off x="8198962" y="2242490"/>
              <a:ext cx="100722" cy="139917"/>
            </a:xfrm>
            <a:custGeom>
              <a:rect l="l" t="t" r="r" b="b"/>
              <a:pathLst>
                <a:path w="2891" h="4016" extrusionOk="0">
                  <a:moveTo>
                    <a:pt x="341" y="1"/>
                  </a:moveTo>
                  <a:cubicBezTo>
                    <a:pt x="218" y="1"/>
                    <a:pt x="114" y="1"/>
                    <a:pt x="1" y="11"/>
                  </a:cubicBezTo>
                  <a:cubicBezTo>
                    <a:pt x="104" y="42"/>
                    <a:pt x="207" y="63"/>
                    <a:pt x="311" y="104"/>
                  </a:cubicBezTo>
                  <a:cubicBezTo>
                    <a:pt x="455" y="156"/>
                    <a:pt x="600" y="218"/>
                    <a:pt x="734" y="300"/>
                  </a:cubicBezTo>
                  <a:cubicBezTo>
                    <a:pt x="806" y="331"/>
                    <a:pt x="858" y="362"/>
                    <a:pt x="909" y="403"/>
                  </a:cubicBezTo>
                  <a:cubicBezTo>
                    <a:pt x="1229" y="620"/>
                    <a:pt x="1528" y="888"/>
                    <a:pt x="1766" y="1177"/>
                  </a:cubicBezTo>
                  <a:cubicBezTo>
                    <a:pt x="1797" y="1208"/>
                    <a:pt x="1838" y="1250"/>
                    <a:pt x="1859" y="1291"/>
                  </a:cubicBezTo>
                  <a:cubicBezTo>
                    <a:pt x="1952" y="1404"/>
                    <a:pt x="2045" y="1539"/>
                    <a:pt x="2117" y="1652"/>
                  </a:cubicBezTo>
                  <a:cubicBezTo>
                    <a:pt x="2127" y="1663"/>
                    <a:pt x="2127" y="1673"/>
                    <a:pt x="2148" y="1693"/>
                  </a:cubicBezTo>
                  <a:cubicBezTo>
                    <a:pt x="2158" y="1704"/>
                    <a:pt x="2158" y="1714"/>
                    <a:pt x="2168" y="1724"/>
                  </a:cubicBezTo>
                  <a:cubicBezTo>
                    <a:pt x="2303" y="1931"/>
                    <a:pt x="2385" y="2137"/>
                    <a:pt x="2478" y="2344"/>
                  </a:cubicBezTo>
                  <a:cubicBezTo>
                    <a:pt x="2488" y="2395"/>
                    <a:pt x="2519" y="2437"/>
                    <a:pt x="2530" y="2488"/>
                  </a:cubicBezTo>
                  <a:cubicBezTo>
                    <a:pt x="2540" y="2519"/>
                    <a:pt x="2540" y="2530"/>
                    <a:pt x="2561" y="2550"/>
                  </a:cubicBezTo>
                  <a:cubicBezTo>
                    <a:pt x="2664" y="2839"/>
                    <a:pt x="2746" y="3138"/>
                    <a:pt x="2777" y="3417"/>
                  </a:cubicBezTo>
                  <a:lnTo>
                    <a:pt x="2777" y="3500"/>
                  </a:lnTo>
                  <a:lnTo>
                    <a:pt x="2777" y="3634"/>
                  </a:lnTo>
                  <a:lnTo>
                    <a:pt x="2777" y="3737"/>
                  </a:lnTo>
                  <a:cubicBezTo>
                    <a:pt x="2777" y="3840"/>
                    <a:pt x="2767" y="3923"/>
                    <a:pt x="2736" y="4016"/>
                  </a:cubicBezTo>
                  <a:cubicBezTo>
                    <a:pt x="2798" y="3892"/>
                    <a:pt x="2860" y="3778"/>
                    <a:pt x="2891" y="3655"/>
                  </a:cubicBezTo>
                  <a:lnTo>
                    <a:pt x="2891" y="3520"/>
                  </a:lnTo>
                  <a:cubicBezTo>
                    <a:pt x="2881" y="3500"/>
                    <a:pt x="2881" y="3458"/>
                    <a:pt x="2881" y="3417"/>
                  </a:cubicBezTo>
                  <a:cubicBezTo>
                    <a:pt x="2881" y="3397"/>
                    <a:pt x="2870" y="3366"/>
                    <a:pt x="2870" y="3345"/>
                  </a:cubicBezTo>
                  <a:lnTo>
                    <a:pt x="2870" y="3293"/>
                  </a:lnTo>
                  <a:cubicBezTo>
                    <a:pt x="2829" y="3046"/>
                    <a:pt x="2757" y="2788"/>
                    <a:pt x="2664" y="2530"/>
                  </a:cubicBezTo>
                  <a:cubicBezTo>
                    <a:pt x="2633" y="2468"/>
                    <a:pt x="2623" y="2416"/>
                    <a:pt x="2602" y="2364"/>
                  </a:cubicBezTo>
                  <a:cubicBezTo>
                    <a:pt x="2581" y="2313"/>
                    <a:pt x="2571" y="2271"/>
                    <a:pt x="2550" y="2220"/>
                  </a:cubicBezTo>
                  <a:cubicBezTo>
                    <a:pt x="2468" y="2034"/>
                    <a:pt x="2375" y="1859"/>
                    <a:pt x="2272" y="1693"/>
                  </a:cubicBezTo>
                  <a:cubicBezTo>
                    <a:pt x="2261" y="1663"/>
                    <a:pt x="2261" y="1652"/>
                    <a:pt x="2251" y="1621"/>
                  </a:cubicBezTo>
                  <a:cubicBezTo>
                    <a:pt x="2230" y="1611"/>
                    <a:pt x="2230" y="1601"/>
                    <a:pt x="2220" y="1590"/>
                  </a:cubicBezTo>
                  <a:cubicBezTo>
                    <a:pt x="2158" y="1487"/>
                    <a:pt x="2096" y="1384"/>
                    <a:pt x="2014" y="1291"/>
                  </a:cubicBezTo>
                  <a:cubicBezTo>
                    <a:pt x="1993" y="1250"/>
                    <a:pt x="1952" y="1208"/>
                    <a:pt x="1921" y="1177"/>
                  </a:cubicBezTo>
                  <a:cubicBezTo>
                    <a:pt x="1694" y="888"/>
                    <a:pt x="1405" y="620"/>
                    <a:pt x="1095" y="403"/>
                  </a:cubicBezTo>
                  <a:cubicBezTo>
                    <a:pt x="1033" y="372"/>
                    <a:pt x="981" y="331"/>
                    <a:pt x="930" y="300"/>
                  </a:cubicBezTo>
                  <a:cubicBezTo>
                    <a:pt x="837" y="228"/>
                    <a:pt x="734" y="176"/>
                    <a:pt x="630" y="125"/>
                  </a:cubicBezTo>
                  <a:cubicBezTo>
                    <a:pt x="527" y="73"/>
                    <a:pt x="445" y="42"/>
                    <a:pt x="341" y="1"/>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19" name="Google Shape;1224;p55">
              <a:extLst>
                <a:ext uri="{FF2B5EF4-FFF2-40B4-BE49-F238E27FC236}">
                  <a16:creationId xmlns:a16="http://schemas.microsoft.com/office/drawing/2014/main" id="{9F69726F-E2C0-9929-8B9D-3443AED4FD9D}"/>
                </a:ext>
              </a:extLst>
            </p:cNvPr>
            <p:cNvSpPr/>
            <p:nvPr/>
          </p:nvSpPr>
          <p:spPr>
            <a:xfrm>
              <a:off x="8121304" y="2283392"/>
              <a:ext cx="168695" cy="96507"/>
            </a:xfrm>
            <a:custGeom>
              <a:rect l="l" t="t" r="r" b="b"/>
              <a:pathLst>
                <a:path w="4842" h="2770" extrusionOk="0">
                  <a:moveTo>
                    <a:pt x="3763" y="1"/>
                  </a:moveTo>
                  <a:cubicBezTo>
                    <a:pt x="3628" y="1"/>
                    <a:pt x="3492" y="9"/>
                    <a:pt x="3355" y="24"/>
                  </a:cubicBezTo>
                  <a:cubicBezTo>
                    <a:pt x="2168" y="169"/>
                    <a:pt x="1084" y="808"/>
                    <a:pt x="393" y="1779"/>
                  </a:cubicBezTo>
                  <a:cubicBezTo>
                    <a:pt x="135" y="2140"/>
                    <a:pt x="0" y="2460"/>
                    <a:pt x="0" y="2770"/>
                  </a:cubicBezTo>
                  <a:lnTo>
                    <a:pt x="104" y="2770"/>
                  </a:lnTo>
                  <a:cubicBezTo>
                    <a:pt x="104" y="2481"/>
                    <a:pt x="217" y="2181"/>
                    <a:pt x="475" y="1830"/>
                  </a:cubicBezTo>
                  <a:cubicBezTo>
                    <a:pt x="1167" y="881"/>
                    <a:pt x="2209" y="261"/>
                    <a:pt x="3365" y="117"/>
                  </a:cubicBezTo>
                  <a:cubicBezTo>
                    <a:pt x="3494" y="102"/>
                    <a:pt x="3622" y="95"/>
                    <a:pt x="3747" y="95"/>
                  </a:cubicBezTo>
                  <a:cubicBezTo>
                    <a:pt x="4145" y="95"/>
                    <a:pt x="4517" y="167"/>
                    <a:pt x="4800" y="292"/>
                  </a:cubicBezTo>
                  <a:lnTo>
                    <a:pt x="4841" y="210"/>
                  </a:lnTo>
                  <a:cubicBezTo>
                    <a:pt x="4547" y="71"/>
                    <a:pt x="4166" y="1"/>
                    <a:pt x="3763" y="1"/>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0" name="Google Shape;1225;p55">
              <a:extLst>
                <a:ext uri="{FF2B5EF4-FFF2-40B4-BE49-F238E27FC236}">
                  <a16:creationId xmlns:a16="http://schemas.microsoft.com/office/drawing/2014/main" id="{DA4DFE89-CB5B-F773-1675-DB8CCBFB726B}"/>
                </a:ext>
              </a:extLst>
            </p:cNvPr>
            <p:cNvSpPr/>
            <p:nvPr/>
          </p:nvSpPr>
          <p:spPr>
            <a:xfrm>
              <a:off x="8113743" y="2253639"/>
              <a:ext cx="149289" cy="113683"/>
            </a:xfrm>
            <a:custGeom>
              <a:rect l="l" t="t" r="r" b="b"/>
              <a:pathLst>
                <a:path w="4285" h="3263" extrusionOk="0">
                  <a:moveTo>
                    <a:pt x="3159" y="1"/>
                  </a:moveTo>
                  <a:cubicBezTo>
                    <a:pt x="3107" y="1"/>
                    <a:pt x="3056" y="11"/>
                    <a:pt x="3004" y="11"/>
                  </a:cubicBezTo>
                  <a:cubicBezTo>
                    <a:pt x="2767" y="42"/>
                    <a:pt x="2529" y="94"/>
                    <a:pt x="2302" y="156"/>
                  </a:cubicBezTo>
                  <a:lnTo>
                    <a:pt x="2189" y="197"/>
                  </a:lnTo>
                  <a:cubicBezTo>
                    <a:pt x="1982" y="269"/>
                    <a:pt x="1786" y="362"/>
                    <a:pt x="1611" y="465"/>
                  </a:cubicBezTo>
                  <a:cubicBezTo>
                    <a:pt x="1580" y="476"/>
                    <a:pt x="1549" y="506"/>
                    <a:pt x="1518" y="517"/>
                  </a:cubicBezTo>
                  <a:cubicBezTo>
                    <a:pt x="1353" y="620"/>
                    <a:pt x="1188" y="744"/>
                    <a:pt x="1033" y="888"/>
                  </a:cubicBezTo>
                  <a:lnTo>
                    <a:pt x="930" y="992"/>
                  </a:lnTo>
                  <a:lnTo>
                    <a:pt x="888" y="1033"/>
                  </a:lnTo>
                  <a:cubicBezTo>
                    <a:pt x="651" y="1281"/>
                    <a:pt x="465" y="1549"/>
                    <a:pt x="321" y="1848"/>
                  </a:cubicBezTo>
                  <a:cubicBezTo>
                    <a:pt x="279" y="1910"/>
                    <a:pt x="259" y="1972"/>
                    <a:pt x="228" y="2044"/>
                  </a:cubicBezTo>
                  <a:cubicBezTo>
                    <a:pt x="135" y="2261"/>
                    <a:pt x="73" y="2478"/>
                    <a:pt x="32" y="2705"/>
                  </a:cubicBezTo>
                  <a:cubicBezTo>
                    <a:pt x="21" y="2829"/>
                    <a:pt x="1" y="2953"/>
                    <a:pt x="1" y="3087"/>
                  </a:cubicBezTo>
                  <a:cubicBezTo>
                    <a:pt x="11" y="3138"/>
                    <a:pt x="42" y="3200"/>
                    <a:pt x="52" y="3262"/>
                  </a:cubicBezTo>
                  <a:lnTo>
                    <a:pt x="104" y="3262"/>
                  </a:lnTo>
                  <a:lnTo>
                    <a:pt x="104" y="3087"/>
                  </a:lnTo>
                  <a:cubicBezTo>
                    <a:pt x="114" y="2788"/>
                    <a:pt x="176" y="2509"/>
                    <a:pt x="269" y="2230"/>
                  </a:cubicBezTo>
                  <a:lnTo>
                    <a:pt x="341" y="2044"/>
                  </a:lnTo>
                  <a:cubicBezTo>
                    <a:pt x="486" y="1704"/>
                    <a:pt x="682" y="1404"/>
                    <a:pt x="930" y="1136"/>
                  </a:cubicBezTo>
                  <a:lnTo>
                    <a:pt x="961" y="1095"/>
                  </a:lnTo>
                  <a:lnTo>
                    <a:pt x="1033" y="1033"/>
                  </a:lnTo>
                  <a:cubicBezTo>
                    <a:pt x="1198" y="878"/>
                    <a:pt x="1394" y="723"/>
                    <a:pt x="1580" y="610"/>
                  </a:cubicBezTo>
                  <a:cubicBezTo>
                    <a:pt x="1611" y="589"/>
                    <a:pt x="1652" y="568"/>
                    <a:pt x="1673" y="558"/>
                  </a:cubicBezTo>
                  <a:cubicBezTo>
                    <a:pt x="1879" y="445"/>
                    <a:pt x="2086" y="352"/>
                    <a:pt x="2302" y="269"/>
                  </a:cubicBezTo>
                  <a:lnTo>
                    <a:pt x="2426" y="228"/>
                  </a:lnTo>
                  <a:cubicBezTo>
                    <a:pt x="2633" y="166"/>
                    <a:pt x="2839" y="125"/>
                    <a:pt x="3046" y="104"/>
                  </a:cubicBezTo>
                  <a:cubicBezTo>
                    <a:pt x="3149" y="94"/>
                    <a:pt x="3252" y="94"/>
                    <a:pt x="3355" y="94"/>
                  </a:cubicBezTo>
                  <a:lnTo>
                    <a:pt x="3551" y="94"/>
                  </a:lnTo>
                  <a:cubicBezTo>
                    <a:pt x="3809" y="104"/>
                    <a:pt x="4036" y="156"/>
                    <a:pt x="4243" y="259"/>
                  </a:cubicBezTo>
                  <a:lnTo>
                    <a:pt x="4284" y="166"/>
                  </a:lnTo>
                  <a:cubicBezTo>
                    <a:pt x="4140" y="94"/>
                    <a:pt x="3974" y="42"/>
                    <a:pt x="3778" y="42"/>
                  </a:cubicBezTo>
                  <a:cubicBezTo>
                    <a:pt x="3634" y="11"/>
                    <a:pt x="3500" y="1"/>
                    <a:pt x="3355" y="1"/>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1" name="Google Shape;1226;p55">
              <a:extLst>
                <a:ext uri="{FF2B5EF4-FFF2-40B4-BE49-F238E27FC236}">
                  <a16:creationId xmlns:a16="http://schemas.microsoft.com/office/drawing/2014/main" id="{E63CE193-4E36-F6AD-F855-A0D74B1AA6A2}"/>
                </a:ext>
              </a:extLst>
            </p:cNvPr>
            <p:cNvSpPr/>
            <p:nvPr/>
          </p:nvSpPr>
          <p:spPr>
            <a:xfrm>
              <a:off x="8126704" y="2299662"/>
              <a:ext cx="170124" cy="102186"/>
            </a:xfrm>
            <a:custGeom>
              <a:rect l="l" t="t" r="r" b="b"/>
              <a:pathLst>
                <a:path w="4883" h="2933" extrusionOk="0">
                  <a:moveTo>
                    <a:pt x="4758" y="1"/>
                  </a:moveTo>
                  <a:lnTo>
                    <a:pt x="4758" y="22"/>
                  </a:lnTo>
                  <a:cubicBezTo>
                    <a:pt x="4727" y="218"/>
                    <a:pt x="4676" y="414"/>
                    <a:pt x="4604" y="579"/>
                  </a:cubicBezTo>
                  <a:cubicBezTo>
                    <a:pt x="4593" y="630"/>
                    <a:pt x="4583" y="682"/>
                    <a:pt x="4552" y="723"/>
                  </a:cubicBezTo>
                  <a:cubicBezTo>
                    <a:pt x="4469" y="930"/>
                    <a:pt x="4366" y="1095"/>
                    <a:pt x="4242" y="1239"/>
                  </a:cubicBezTo>
                  <a:cubicBezTo>
                    <a:pt x="4119" y="1374"/>
                    <a:pt x="3984" y="1508"/>
                    <a:pt x="3860" y="1632"/>
                  </a:cubicBezTo>
                  <a:cubicBezTo>
                    <a:pt x="3819" y="1663"/>
                    <a:pt x="3799" y="1683"/>
                    <a:pt x="3768" y="1714"/>
                  </a:cubicBezTo>
                  <a:cubicBezTo>
                    <a:pt x="3530" y="1921"/>
                    <a:pt x="3272" y="2096"/>
                    <a:pt x="3004" y="2251"/>
                  </a:cubicBezTo>
                  <a:cubicBezTo>
                    <a:pt x="2983" y="2261"/>
                    <a:pt x="2942" y="2292"/>
                    <a:pt x="2911" y="2303"/>
                  </a:cubicBezTo>
                  <a:cubicBezTo>
                    <a:pt x="2653" y="2447"/>
                    <a:pt x="2385" y="2561"/>
                    <a:pt x="2106" y="2653"/>
                  </a:cubicBezTo>
                  <a:lnTo>
                    <a:pt x="1982" y="2695"/>
                  </a:lnTo>
                  <a:lnTo>
                    <a:pt x="1827" y="2736"/>
                  </a:lnTo>
                  <a:cubicBezTo>
                    <a:pt x="1621" y="2788"/>
                    <a:pt x="1383" y="2819"/>
                    <a:pt x="1125" y="2839"/>
                  </a:cubicBezTo>
                  <a:lnTo>
                    <a:pt x="981" y="2839"/>
                  </a:lnTo>
                  <a:cubicBezTo>
                    <a:pt x="702" y="2839"/>
                    <a:pt x="403" y="2788"/>
                    <a:pt x="124" y="2643"/>
                  </a:cubicBezTo>
                  <a:cubicBezTo>
                    <a:pt x="93" y="2633"/>
                    <a:pt x="62" y="2612"/>
                    <a:pt x="31" y="2592"/>
                  </a:cubicBezTo>
                  <a:lnTo>
                    <a:pt x="0" y="2633"/>
                  </a:lnTo>
                  <a:cubicBezTo>
                    <a:pt x="31" y="2653"/>
                    <a:pt x="42" y="2695"/>
                    <a:pt x="62" y="2715"/>
                  </a:cubicBezTo>
                  <a:cubicBezTo>
                    <a:pt x="124" y="2757"/>
                    <a:pt x="196" y="2788"/>
                    <a:pt x="258" y="2808"/>
                  </a:cubicBezTo>
                  <a:cubicBezTo>
                    <a:pt x="527" y="2912"/>
                    <a:pt x="816" y="2932"/>
                    <a:pt x="1084" y="2932"/>
                  </a:cubicBezTo>
                  <a:cubicBezTo>
                    <a:pt x="1125" y="2922"/>
                    <a:pt x="1177" y="2922"/>
                    <a:pt x="1229" y="2922"/>
                  </a:cubicBezTo>
                  <a:cubicBezTo>
                    <a:pt x="1456" y="2912"/>
                    <a:pt x="1672" y="2870"/>
                    <a:pt x="1858" y="2819"/>
                  </a:cubicBezTo>
                  <a:cubicBezTo>
                    <a:pt x="1941" y="2798"/>
                    <a:pt x="2003" y="2777"/>
                    <a:pt x="2075" y="2757"/>
                  </a:cubicBezTo>
                  <a:lnTo>
                    <a:pt x="2199" y="2715"/>
                  </a:lnTo>
                  <a:cubicBezTo>
                    <a:pt x="2467" y="2623"/>
                    <a:pt x="2725" y="2519"/>
                    <a:pt x="2973" y="2385"/>
                  </a:cubicBezTo>
                  <a:cubicBezTo>
                    <a:pt x="2983" y="2385"/>
                    <a:pt x="3004" y="2364"/>
                    <a:pt x="3024" y="2354"/>
                  </a:cubicBezTo>
                  <a:lnTo>
                    <a:pt x="3055" y="2334"/>
                  </a:lnTo>
                  <a:cubicBezTo>
                    <a:pt x="3334" y="2179"/>
                    <a:pt x="3571" y="1993"/>
                    <a:pt x="3809" y="1807"/>
                  </a:cubicBezTo>
                  <a:cubicBezTo>
                    <a:pt x="3850" y="1776"/>
                    <a:pt x="3871" y="1756"/>
                    <a:pt x="3902" y="1725"/>
                  </a:cubicBezTo>
                  <a:cubicBezTo>
                    <a:pt x="4057" y="1580"/>
                    <a:pt x="4191" y="1446"/>
                    <a:pt x="4325" y="1291"/>
                  </a:cubicBezTo>
                  <a:cubicBezTo>
                    <a:pt x="4438" y="1157"/>
                    <a:pt x="4531" y="1002"/>
                    <a:pt x="4604" y="847"/>
                  </a:cubicBezTo>
                  <a:cubicBezTo>
                    <a:pt x="4635" y="796"/>
                    <a:pt x="4655" y="754"/>
                    <a:pt x="4676" y="703"/>
                  </a:cubicBezTo>
                  <a:cubicBezTo>
                    <a:pt x="4748" y="517"/>
                    <a:pt x="4800" y="331"/>
                    <a:pt x="4841" y="176"/>
                  </a:cubicBezTo>
                  <a:cubicBezTo>
                    <a:pt x="4851" y="114"/>
                    <a:pt x="4862" y="52"/>
                    <a:pt x="4882" y="1"/>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2" name="Google Shape;1227;p55">
              <a:extLst>
                <a:ext uri="{FF2B5EF4-FFF2-40B4-BE49-F238E27FC236}">
                  <a16:creationId xmlns:a16="http://schemas.microsoft.com/office/drawing/2014/main" id="{6E7E21FC-A33C-4D0B-AFC9-AEEDB73F2528}"/>
                </a:ext>
              </a:extLst>
            </p:cNvPr>
            <p:cNvSpPr/>
            <p:nvPr/>
          </p:nvSpPr>
          <p:spPr>
            <a:xfrm>
              <a:off x="8141441" y="2343177"/>
              <a:ext cx="163295" cy="88494"/>
            </a:xfrm>
            <a:custGeom>
              <a:rect l="l" t="t" r="r" b="b"/>
              <a:pathLst>
                <a:path w="4687" h="2540" extrusionOk="0">
                  <a:moveTo>
                    <a:pt x="4624" y="1"/>
                  </a:moveTo>
                  <a:cubicBezTo>
                    <a:pt x="4614" y="94"/>
                    <a:pt x="4583" y="176"/>
                    <a:pt x="4563" y="279"/>
                  </a:cubicBezTo>
                  <a:lnTo>
                    <a:pt x="4521" y="403"/>
                  </a:lnTo>
                  <a:cubicBezTo>
                    <a:pt x="4490" y="476"/>
                    <a:pt x="4459" y="537"/>
                    <a:pt x="4428" y="620"/>
                  </a:cubicBezTo>
                  <a:cubicBezTo>
                    <a:pt x="4274" y="992"/>
                    <a:pt x="4015" y="1384"/>
                    <a:pt x="3716" y="1652"/>
                  </a:cubicBezTo>
                  <a:cubicBezTo>
                    <a:pt x="3696" y="1693"/>
                    <a:pt x="3665" y="1714"/>
                    <a:pt x="3634" y="1745"/>
                  </a:cubicBezTo>
                  <a:cubicBezTo>
                    <a:pt x="3613" y="1745"/>
                    <a:pt x="3603" y="1755"/>
                    <a:pt x="3592" y="1766"/>
                  </a:cubicBezTo>
                  <a:cubicBezTo>
                    <a:pt x="3458" y="1869"/>
                    <a:pt x="3334" y="1962"/>
                    <a:pt x="3190" y="2034"/>
                  </a:cubicBezTo>
                  <a:cubicBezTo>
                    <a:pt x="3169" y="2055"/>
                    <a:pt x="3128" y="2075"/>
                    <a:pt x="3097" y="2086"/>
                  </a:cubicBezTo>
                  <a:cubicBezTo>
                    <a:pt x="3014" y="2127"/>
                    <a:pt x="2932" y="2168"/>
                    <a:pt x="2859" y="2210"/>
                  </a:cubicBezTo>
                  <a:cubicBezTo>
                    <a:pt x="2818" y="2220"/>
                    <a:pt x="2777" y="2241"/>
                    <a:pt x="2725" y="2261"/>
                  </a:cubicBezTo>
                  <a:cubicBezTo>
                    <a:pt x="2550" y="2323"/>
                    <a:pt x="2364" y="2375"/>
                    <a:pt x="2168" y="2395"/>
                  </a:cubicBezTo>
                  <a:cubicBezTo>
                    <a:pt x="2116" y="2416"/>
                    <a:pt x="2054" y="2426"/>
                    <a:pt x="2003" y="2426"/>
                  </a:cubicBezTo>
                  <a:cubicBezTo>
                    <a:pt x="1931" y="2437"/>
                    <a:pt x="1838" y="2437"/>
                    <a:pt x="1755" y="2437"/>
                  </a:cubicBezTo>
                  <a:cubicBezTo>
                    <a:pt x="1736" y="2437"/>
                    <a:pt x="1718" y="2437"/>
                    <a:pt x="1699" y="2437"/>
                  </a:cubicBezTo>
                  <a:cubicBezTo>
                    <a:pt x="1234" y="2437"/>
                    <a:pt x="790" y="2314"/>
                    <a:pt x="413" y="2086"/>
                  </a:cubicBezTo>
                  <a:cubicBezTo>
                    <a:pt x="403" y="2086"/>
                    <a:pt x="393" y="2075"/>
                    <a:pt x="393" y="2075"/>
                  </a:cubicBezTo>
                  <a:cubicBezTo>
                    <a:pt x="269" y="2013"/>
                    <a:pt x="166" y="1931"/>
                    <a:pt x="83" y="1848"/>
                  </a:cubicBezTo>
                  <a:lnTo>
                    <a:pt x="11" y="1910"/>
                  </a:lnTo>
                  <a:lnTo>
                    <a:pt x="0" y="1921"/>
                  </a:lnTo>
                  <a:cubicBezTo>
                    <a:pt x="135" y="2024"/>
                    <a:pt x="258" y="2127"/>
                    <a:pt x="403" y="2210"/>
                  </a:cubicBezTo>
                  <a:cubicBezTo>
                    <a:pt x="413" y="2210"/>
                    <a:pt x="413" y="2220"/>
                    <a:pt x="424" y="2220"/>
                  </a:cubicBezTo>
                  <a:cubicBezTo>
                    <a:pt x="806" y="2426"/>
                    <a:pt x="1229" y="2540"/>
                    <a:pt x="1683" y="2540"/>
                  </a:cubicBezTo>
                  <a:cubicBezTo>
                    <a:pt x="1786" y="2540"/>
                    <a:pt x="1889" y="2540"/>
                    <a:pt x="1992" y="2530"/>
                  </a:cubicBezTo>
                  <a:cubicBezTo>
                    <a:pt x="2054" y="2519"/>
                    <a:pt x="2116" y="2519"/>
                    <a:pt x="2189" y="2499"/>
                  </a:cubicBezTo>
                  <a:cubicBezTo>
                    <a:pt x="2199" y="2499"/>
                    <a:pt x="2220" y="2488"/>
                    <a:pt x="2240" y="2488"/>
                  </a:cubicBezTo>
                  <a:cubicBezTo>
                    <a:pt x="2457" y="2447"/>
                    <a:pt x="2663" y="2385"/>
                    <a:pt x="2859" y="2313"/>
                  </a:cubicBezTo>
                  <a:cubicBezTo>
                    <a:pt x="2901" y="2282"/>
                    <a:pt x="2942" y="2271"/>
                    <a:pt x="2994" y="2241"/>
                  </a:cubicBezTo>
                  <a:lnTo>
                    <a:pt x="3148" y="2168"/>
                  </a:lnTo>
                  <a:cubicBezTo>
                    <a:pt x="3179" y="2158"/>
                    <a:pt x="3221" y="2127"/>
                    <a:pt x="3241" y="2117"/>
                  </a:cubicBezTo>
                  <a:cubicBezTo>
                    <a:pt x="3386" y="2034"/>
                    <a:pt x="3510" y="1952"/>
                    <a:pt x="3644" y="1848"/>
                  </a:cubicBezTo>
                  <a:cubicBezTo>
                    <a:pt x="3654" y="1848"/>
                    <a:pt x="3654" y="1828"/>
                    <a:pt x="3665" y="1828"/>
                  </a:cubicBezTo>
                  <a:cubicBezTo>
                    <a:pt x="3696" y="1817"/>
                    <a:pt x="3716" y="1797"/>
                    <a:pt x="3747" y="1766"/>
                  </a:cubicBezTo>
                  <a:cubicBezTo>
                    <a:pt x="3923" y="1601"/>
                    <a:pt x="4108" y="1384"/>
                    <a:pt x="4263" y="1146"/>
                  </a:cubicBezTo>
                  <a:cubicBezTo>
                    <a:pt x="4325" y="1043"/>
                    <a:pt x="4377" y="950"/>
                    <a:pt x="4428" y="847"/>
                  </a:cubicBezTo>
                  <a:cubicBezTo>
                    <a:pt x="4480" y="775"/>
                    <a:pt x="4511" y="692"/>
                    <a:pt x="4542" y="620"/>
                  </a:cubicBezTo>
                  <a:cubicBezTo>
                    <a:pt x="4593" y="517"/>
                    <a:pt x="4635" y="414"/>
                    <a:pt x="4666" y="310"/>
                  </a:cubicBezTo>
                  <a:cubicBezTo>
                    <a:pt x="4676" y="207"/>
                    <a:pt x="4686" y="104"/>
                    <a:pt x="4686" y="1"/>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3" name="Google Shape;1228;p55">
              <a:extLst>
                <a:ext uri="{FF2B5EF4-FFF2-40B4-BE49-F238E27FC236}">
                  <a16:creationId xmlns:a16="http://schemas.microsoft.com/office/drawing/2014/main" id="{37BD3E17-C732-6D47-0469-5D491F5BCD10}"/>
                </a:ext>
              </a:extLst>
            </p:cNvPr>
            <p:cNvSpPr/>
            <p:nvPr/>
          </p:nvSpPr>
          <p:spPr>
            <a:xfrm>
              <a:off x="8177048" y="2490272"/>
              <a:ext cx="28429" cy="27175"/>
            </a:xfrm>
            <a:custGeom>
              <a:rect l="l" t="t" r="r" b="b"/>
              <a:pathLst>
                <a:path w="816" h="780" extrusionOk="0">
                  <a:moveTo>
                    <a:pt x="444" y="0"/>
                  </a:moveTo>
                  <a:cubicBezTo>
                    <a:pt x="372" y="11"/>
                    <a:pt x="300" y="52"/>
                    <a:pt x="258" y="72"/>
                  </a:cubicBezTo>
                  <a:cubicBezTo>
                    <a:pt x="73" y="176"/>
                    <a:pt x="0" y="361"/>
                    <a:pt x="114" y="589"/>
                  </a:cubicBezTo>
                  <a:cubicBezTo>
                    <a:pt x="177" y="701"/>
                    <a:pt x="293" y="780"/>
                    <a:pt x="438" y="780"/>
                  </a:cubicBezTo>
                  <a:cubicBezTo>
                    <a:pt x="507" y="780"/>
                    <a:pt x="582" y="762"/>
                    <a:pt x="661" y="723"/>
                  </a:cubicBezTo>
                  <a:cubicBezTo>
                    <a:pt x="681" y="702"/>
                    <a:pt x="723" y="671"/>
                    <a:pt x="764" y="650"/>
                  </a:cubicBezTo>
                  <a:cubicBezTo>
                    <a:pt x="774" y="650"/>
                    <a:pt x="816" y="630"/>
                    <a:pt x="774" y="568"/>
                  </a:cubicBezTo>
                  <a:cubicBezTo>
                    <a:pt x="681" y="413"/>
                    <a:pt x="661" y="341"/>
                    <a:pt x="651" y="310"/>
                  </a:cubicBezTo>
                  <a:cubicBezTo>
                    <a:pt x="651" y="289"/>
                    <a:pt x="630" y="279"/>
                    <a:pt x="630" y="269"/>
                  </a:cubicBezTo>
                  <a:cubicBezTo>
                    <a:pt x="624" y="252"/>
                    <a:pt x="615" y="244"/>
                    <a:pt x="602" y="244"/>
                  </a:cubicBezTo>
                  <a:cubicBezTo>
                    <a:pt x="591" y="244"/>
                    <a:pt x="576" y="249"/>
                    <a:pt x="558" y="258"/>
                  </a:cubicBezTo>
                  <a:cubicBezTo>
                    <a:pt x="516" y="279"/>
                    <a:pt x="516" y="310"/>
                    <a:pt x="527" y="320"/>
                  </a:cubicBezTo>
                  <a:cubicBezTo>
                    <a:pt x="547" y="341"/>
                    <a:pt x="558" y="361"/>
                    <a:pt x="568" y="382"/>
                  </a:cubicBezTo>
                  <a:cubicBezTo>
                    <a:pt x="609" y="434"/>
                    <a:pt x="620" y="475"/>
                    <a:pt x="681" y="578"/>
                  </a:cubicBezTo>
                  <a:cubicBezTo>
                    <a:pt x="661" y="589"/>
                    <a:pt x="630" y="620"/>
                    <a:pt x="620" y="620"/>
                  </a:cubicBezTo>
                  <a:cubicBezTo>
                    <a:pt x="561" y="649"/>
                    <a:pt x="499" y="668"/>
                    <a:pt x="439" y="668"/>
                  </a:cubicBezTo>
                  <a:cubicBezTo>
                    <a:pt x="351" y="668"/>
                    <a:pt x="268" y="627"/>
                    <a:pt x="207" y="516"/>
                  </a:cubicBezTo>
                  <a:cubicBezTo>
                    <a:pt x="114" y="341"/>
                    <a:pt x="196" y="217"/>
                    <a:pt x="289" y="165"/>
                  </a:cubicBezTo>
                  <a:cubicBezTo>
                    <a:pt x="320" y="134"/>
                    <a:pt x="413" y="103"/>
                    <a:pt x="475" y="103"/>
                  </a:cubicBezTo>
                  <a:lnTo>
                    <a:pt x="496" y="103"/>
                  </a:lnTo>
                  <a:cubicBezTo>
                    <a:pt x="516" y="83"/>
                    <a:pt x="516" y="62"/>
                    <a:pt x="506" y="21"/>
                  </a:cubicBezTo>
                  <a:cubicBezTo>
                    <a:pt x="496" y="0"/>
                    <a:pt x="465" y="0"/>
                    <a:pt x="444" y="0"/>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4" name="Google Shape;1229;p55">
              <a:extLst>
                <a:ext uri="{FF2B5EF4-FFF2-40B4-BE49-F238E27FC236}">
                  <a16:creationId xmlns:a16="http://schemas.microsoft.com/office/drawing/2014/main" id="{8402365D-836F-DA38-B4CC-5B06A848E57D}"/>
                </a:ext>
              </a:extLst>
            </p:cNvPr>
            <p:cNvSpPr/>
            <p:nvPr/>
          </p:nvSpPr>
          <p:spPr>
            <a:xfrm>
              <a:off x="8199694" y="2480168"/>
              <a:ext cx="25921" cy="28325"/>
            </a:xfrm>
            <a:custGeom>
              <a:rect l="l" t="t" r="r" b="b"/>
              <a:pathLst>
                <a:path w="744" h="813" extrusionOk="0">
                  <a:moveTo>
                    <a:pt x="329" y="1"/>
                  </a:moveTo>
                  <a:cubicBezTo>
                    <a:pt x="317" y="1"/>
                    <a:pt x="304" y="4"/>
                    <a:pt x="290" y="12"/>
                  </a:cubicBezTo>
                  <a:cubicBezTo>
                    <a:pt x="290" y="12"/>
                    <a:pt x="279" y="32"/>
                    <a:pt x="269" y="32"/>
                  </a:cubicBezTo>
                  <a:lnTo>
                    <a:pt x="52" y="146"/>
                  </a:lnTo>
                  <a:cubicBezTo>
                    <a:pt x="21" y="156"/>
                    <a:pt x="1" y="166"/>
                    <a:pt x="21" y="239"/>
                  </a:cubicBezTo>
                  <a:lnTo>
                    <a:pt x="290" y="724"/>
                  </a:lnTo>
                  <a:lnTo>
                    <a:pt x="290" y="734"/>
                  </a:lnTo>
                  <a:cubicBezTo>
                    <a:pt x="290" y="755"/>
                    <a:pt x="290" y="765"/>
                    <a:pt x="310" y="775"/>
                  </a:cubicBezTo>
                  <a:cubicBezTo>
                    <a:pt x="317" y="803"/>
                    <a:pt x="338" y="812"/>
                    <a:pt x="357" y="812"/>
                  </a:cubicBezTo>
                  <a:cubicBezTo>
                    <a:pt x="366" y="812"/>
                    <a:pt x="376" y="810"/>
                    <a:pt x="382" y="806"/>
                  </a:cubicBezTo>
                  <a:lnTo>
                    <a:pt x="671" y="651"/>
                  </a:lnTo>
                  <a:cubicBezTo>
                    <a:pt x="702" y="631"/>
                    <a:pt x="744" y="610"/>
                    <a:pt x="723" y="559"/>
                  </a:cubicBezTo>
                  <a:cubicBezTo>
                    <a:pt x="713" y="538"/>
                    <a:pt x="700" y="530"/>
                    <a:pt x="686" y="530"/>
                  </a:cubicBezTo>
                  <a:cubicBezTo>
                    <a:pt x="671" y="530"/>
                    <a:pt x="656" y="538"/>
                    <a:pt x="640" y="548"/>
                  </a:cubicBezTo>
                  <a:cubicBezTo>
                    <a:pt x="630" y="559"/>
                    <a:pt x="620" y="559"/>
                    <a:pt x="599" y="569"/>
                  </a:cubicBezTo>
                  <a:cubicBezTo>
                    <a:pt x="589" y="579"/>
                    <a:pt x="579" y="579"/>
                    <a:pt x="568" y="590"/>
                  </a:cubicBezTo>
                  <a:cubicBezTo>
                    <a:pt x="496" y="631"/>
                    <a:pt x="444" y="662"/>
                    <a:pt x="393" y="682"/>
                  </a:cubicBezTo>
                  <a:lnTo>
                    <a:pt x="269" y="435"/>
                  </a:lnTo>
                  <a:lnTo>
                    <a:pt x="527" y="301"/>
                  </a:lnTo>
                  <a:cubicBezTo>
                    <a:pt x="548" y="280"/>
                    <a:pt x="579" y="259"/>
                    <a:pt x="548" y="218"/>
                  </a:cubicBezTo>
                  <a:cubicBezTo>
                    <a:pt x="540" y="210"/>
                    <a:pt x="526" y="190"/>
                    <a:pt x="502" y="190"/>
                  </a:cubicBezTo>
                  <a:cubicBezTo>
                    <a:pt x="494" y="190"/>
                    <a:pt x="485" y="192"/>
                    <a:pt x="475" y="197"/>
                  </a:cubicBezTo>
                  <a:cubicBezTo>
                    <a:pt x="465" y="208"/>
                    <a:pt x="444" y="208"/>
                    <a:pt x="434" y="218"/>
                  </a:cubicBezTo>
                  <a:cubicBezTo>
                    <a:pt x="424" y="218"/>
                    <a:pt x="424" y="228"/>
                    <a:pt x="413" y="228"/>
                  </a:cubicBezTo>
                  <a:cubicBezTo>
                    <a:pt x="228" y="332"/>
                    <a:pt x="217" y="332"/>
                    <a:pt x="207" y="352"/>
                  </a:cubicBezTo>
                  <a:lnTo>
                    <a:pt x="135" y="218"/>
                  </a:lnTo>
                  <a:lnTo>
                    <a:pt x="176" y="197"/>
                  </a:lnTo>
                  <a:cubicBezTo>
                    <a:pt x="186" y="187"/>
                    <a:pt x="217" y="187"/>
                    <a:pt x="320" y="115"/>
                  </a:cubicBezTo>
                  <a:cubicBezTo>
                    <a:pt x="331" y="115"/>
                    <a:pt x="341" y="104"/>
                    <a:pt x="341" y="104"/>
                  </a:cubicBezTo>
                  <a:cubicBezTo>
                    <a:pt x="372" y="94"/>
                    <a:pt x="393" y="63"/>
                    <a:pt x="372" y="32"/>
                  </a:cubicBezTo>
                  <a:cubicBezTo>
                    <a:pt x="365" y="12"/>
                    <a:pt x="350" y="1"/>
                    <a:pt x="329" y="1"/>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5" name="Google Shape;1230;p55">
              <a:extLst>
                <a:ext uri="{FF2B5EF4-FFF2-40B4-BE49-F238E27FC236}">
                  <a16:creationId xmlns:a16="http://schemas.microsoft.com/office/drawing/2014/main" id="{BAFA9DE6-D4FA-2E20-A130-62B69035DACA}"/>
                </a:ext>
              </a:extLst>
            </p:cNvPr>
            <p:cNvSpPr/>
            <p:nvPr/>
          </p:nvSpPr>
          <p:spPr>
            <a:xfrm>
              <a:off x="8219831" y="2469507"/>
              <a:ext cx="27349" cy="26025"/>
            </a:xfrm>
            <a:custGeom>
              <a:rect l="l" t="t" r="r" b="b"/>
              <a:pathLst>
                <a:path w="785" h="747" extrusionOk="0">
                  <a:moveTo>
                    <a:pt x="372" y="100"/>
                  </a:moveTo>
                  <a:cubicBezTo>
                    <a:pt x="464" y="100"/>
                    <a:pt x="543" y="175"/>
                    <a:pt x="589" y="266"/>
                  </a:cubicBezTo>
                  <a:cubicBezTo>
                    <a:pt x="661" y="400"/>
                    <a:pt x="671" y="555"/>
                    <a:pt x="537" y="617"/>
                  </a:cubicBezTo>
                  <a:cubicBezTo>
                    <a:pt x="507" y="632"/>
                    <a:pt x="475" y="639"/>
                    <a:pt x="445" y="639"/>
                  </a:cubicBezTo>
                  <a:cubicBezTo>
                    <a:pt x="351" y="639"/>
                    <a:pt x="261" y="573"/>
                    <a:pt x="207" y="472"/>
                  </a:cubicBezTo>
                  <a:cubicBezTo>
                    <a:pt x="124" y="318"/>
                    <a:pt x="145" y="194"/>
                    <a:pt x="269" y="132"/>
                  </a:cubicBezTo>
                  <a:cubicBezTo>
                    <a:pt x="304" y="110"/>
                    <a:pt x="339" y="100"/>
                    <a:pt x="372" y="100"/>
                  </a:cubicBezTo>
                  <a:close/>
                  <a:moveTo>
                    <a:pt x="370" y="1"/>
                  </a:moveTo>
                  <a:cubicBezTo>
                    <a:pt x="321" y="1"/>
                    <a:pt x="269" y="13"/>
                    <a:pt x="217" y="39"/>
                  </a:cubicBezTo>
                  <a:cubicBezTo>
                    <a:pt x="42" y="121"/>
                    <a:pt x="1" y="338"/>
                    <a:pt x="104" y="524"/>
                  </a:cubicBezTo>
                  <a:cubicBezTo>
                    <a:pt x="179" y="660"/>
                    <a:pt x="305" y="746"/>
                    <a:pt x="431" y="746"/>
                  </a:cubicBezTo>
                  <a:cubicBezTo>
                    <a:pt x="477" y="746"/>
                    <a:pt x="524" y="735"/>
                    <a:pt x="568" y="710"/>
                  </a:cubicBezTo>
                  <a:cubicBezTo>
                    <a:pt x="764" y="607"/>
                    <a:pt x="785" y="400"/>
                    <a:pt x="682" y="214"/>
                  </a:cubicBezTo>
                  <a:cubicBezTo>
                    <a:pt x="608" y="81"/>
                    <a:pt x="496" y="1"/>
                    <a:pt x="370" y="1"/>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6" name="Google Shape;1231;p55">
              <a:extLst>
                <a:ext uri="{FF2B5EF4-FFF2-40B4-BE49-F238E27FC236}">
                  <a16:creationId xmlns:a16="http://schemas.microsoft.com/office/drawing/2014/main" id="{BB24F1B4-E6E7-919C-5F72-AA23F04848A7}"/>
                </a:ext>
              </a:extLst>
            </p:cNvPr>
            <p:cNvSpPr/>
            <p:nvPr/>
          </p:nvSpPr>
          <p:spPr>
            <a:xfrm>
              <a:off x="8244637" y="2453585"/>
              <a:ext cx="27907" cy="27071"/>
            </a:xfrm>
            <a:custGeom>
              <a:rect l="l" t="t" r="r" b="b"/>
              <a:pathLst>
                <a:path w="801" h="777" extrusionOk="0">
                  <a:moveTo>
                    <a:pt x="434" y="0"/>
                  </a:moveTo>
                  <a:cubicBezTo>
                    <a:pt x="372" y="21"/>
                    <a:pt x="290" y="52"/>
                    <a:pt x="259" y="73"/>
                  </a:cubicBezTo>
                  <a:cubicBezTo>
                    <a:pt x="73" y="176"/>
                    <a:pt x="1" y="351"/>
                    <a:pt x="114" y="589"/>
                  </a:cubicBezTo>
                  <a:cubicBezTo>
                    <a:pt x="176" y="699"/>
                    <a:pt x="289" y="777"/>
                    <a:pt x="427" y="777"/>
                  </a:cubicBezTo>
                  <a:cubicBezTo>
                    <a:pt x="496" y="777"/>
                    <a:pt x="572" y="757"/>
                    <a:pt x="651" y="713"/>
                  </a:cubicBezTo>
                  <a:cubicBezTo>
                    <a:pt x="682" y="702"/>
                    <a:pt x="723" y="661"/>
                    <a:pt x="754" y="651"/>
                  </a:cubicBezTo>
                  <a:cubicBezTo>
                    <a:pt x="757" y="652"/>
                    <a:pt x="761" y="653"/>
                    <a:pt x="764" y="653"/>
                  </a:cubicBezTo>
                  <a:cubicBezTo>
                    <a:pt x="783" y="653"/>
                    <a:pt x="801" y="629"/>
                    <a:pt x="775" y="568"/>
                  </a:cubicBezTo>
                  <a:cubicBezTo>
                    <a:pt x="682" y="413"/>
                    <a:pt x="651" y="351"/>
                    <a:pt x="641" y="310"/>
                  </a:cubicBezTo>
                  <a:cubicBezTo>
                    <a:pt x="641" y="300"/>
                    <a:pt x="630" y="289"/>
                    <a:pt x="630" y="279"/>
                  </a:cubicBezTo>
                  <a:cubicBezTo>
                    <a:pt x="624" y="259"/>
                    <a:pt x="609" y="252"/>
                    <a:pt x="588" y="252"/>
                  </a:cubicBezTo>
                  <a:cubicBezTo>
                    <a:pt x="577" y="252"/>
                    <a:pt x="563" y="255"/>
                    <a:pt x="548" y="258"/>
                  </a:cubicBezTo>
                  <a:cubicBezTo>
                    <a:pt x="517" y="289"/>
                    <a:pt x="517" y="310"/>
                    <a:pt x="527" y="331"/>
                  </a:cubicBezTo>
                  <a:cubicBezTo>
                    <a:pt x="537" y="351"/>
                    <a:pt x="548" y="362"/>
                    <a:pt x="568" y="393"/>
                  </a:cubicBezTo>
                  <a:cubicBezTo>
                    <a:pt x="599" y="444"/>
                    <a:pt x="620" y="486"/>
                    <a:pt x="682" y="589"/>
                  </a:cubicBezTo>
                  <a:cubicBezTo>
                    <a:pt x="651" y="599"/>
                    <a:pt x="630" y="620"/>
                    <a:pt x="620" y="620"/>
                  </a:cubicBezTo>
                  <a:cubicBezTo>
                    <a:pt x="560" y="654"/>
                    <a:pt x="497" y="676"/>
                    <a:pt x="436" y="676"/>
                  </a:cubicBezTo>
                  <a:cubicBezTo>
                    <a:pt x="350" y="676"/>
                    <a:pt x="268" y="632"/>
                    <a:pt x="207" y="517"/>
                  </a:cubicBezTo>
                  <a:cubicBezTo>
                    <a:pt x="114" y="351"/>
                    <a:pt x="186" y="228"/>
                    <a:pt x="279" y="176"/>
                  </a:cubicBezTo>
                  <a:cubicBezTo>
                    <a:pt x="321" y="145"/>
                    <a:pt x="414" y="104"/>
                    <a:pt x="475" y="104"/>
                  </a:cubicBezTo>
                  <a:lnTo>
                    <a:pt x="486" y="104"/>
                  </a:lnTo>
                  <a:cubicBezTo>
                    <a:pt x="517" y="93"/>
                    <a:pt x="517" y="73"/>
                    <a:pt x="496" y="31"/>
                  </a:cubicBezTo>
                  <a:cubicBezTo>
                    <a:pt x="486" y="0"/>
                    <a:pt x="465" y="0"/>
                    <a:pt x="434" y="0"/>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7" name="Google Shape;1232;p55">
              <a:extLst>
                <a:ext uri="{FF2B5EF4-FFF2-40B4-BE49-F238E27FC236}">
                  <a16:creationId xmlns:a16="http://schemas.microsoft.com/office/drawing/2014/main" id="{ACBDA5DF-5B55-48E5-96E0-17E4BFA6324C}"/>
                </a:ext>
              </a:extLst>
            </p:cNvPr>
            <p:cNvSpPr/>
            <p:nvPr/>
          </p:nvSpPr>
          <p:spPr>
            <a:xfrm>
              <a:off x="8268015" y="2444492"/>
              <a:ext cx="29509" cy="28395"/>
            </a:xfrm>
            <a:custGeom>
              <a:rect l="l" t="t" r="r" b="b"/>
              <a:pathLst>
                <a:path w="846" h="815" extrusionOk="0">
                  <a:moveTo>
                    <a:pt x="350" y="97"/>
                  </a:moveTo>
                  <a:cubicBezTo>
                    <a:pt x="393" y="97"/>
                    <a:pt x="438" y="117"/>
                    <a:pt x="475" y="179"/>
                  </a:cubicBezTo>
                  <a:cubicBezTo>
                    <a:pt x="496" y="251"/>
                    <a:pt x="517" y="365"/>
                    <a:pt x="372" y="447"/>
                  </a:cubicBezTo>
                  <a:cubicBezTo>
                    <a:pt x="362" y="447"/>
                    <a:pt x="310" y="468"/>
                    <a:pt x="279" y="499"/>
                  </a:cubicBezTo>
                  <a:cubicBezTo>
                    <a:pt x="238" y="437"/>
                    <a:pt x="217" y="385"/>
                    <a:pt x="176" y="303"/>
                  </a:cubicBezTo>
                  <a:cubicBezTo>
                    <a:pt x="155" y="261"/>
                    <a:pt x="135" y="241"/>
                    <a:pt x="124" y="200"/>
                  </a:cubicBezTo>
                  <a:cubicBezTo>
                    <a:pt x="166" y="189"/>
                    <a:pt x="186" y="158"/>
                    <a:pt x="217" y="148"/>
                  </a:cubicBezTo>
                  <a:cubicBezTo>
                    <a:pt x="251" y="126"/>
                    <a:pt x="300" y="97"/>
                    <a:pt x="350" y="97"/>
                  </a:cubicBezTo>
                  <a:close/>
                  <a:moveTo>
                    <a:pt x="371" y="0"/>
                  </a:moveTo>
                  <a:cubicBezTo>
                    <a:pt x="312" y="0"/>
                    <a:pt x="246" y="20"/>
                    <a:pt x="176" y="55"/>
                  </a:cubicBezTo>
                  <a:cubicBezTo>
                    <a:pt x="155" y="76"/>
                    <a:pt x="124" y="96"/>
                    <a:pt x="104" y="107"/>
                  </a:cubicBezTo>
                  <a:lnTo>
                    <a:pt x="21" y="148"/>
                  </a:lnTo>
                  <a:cubicBezTo>
                    <a:pt x="1" y="158"/>
                    <a:pt x="1" y="200"/>
                    <a:pt x="11" y="230"/>
                  </a:cubicBezTo>
                  <a:cubicBezTo>
                    <a:pt x="11" y="241"/>
                    <a:pt x="21" y="251"/>
                    <a:pt x="32" y="261"/>
                  </a:cubicBezTo>
                  <a:cubicBezTo>
                    <a:pt x="114" y="406"/>
                    <a:pt x="176" y="519"/>
                    <a:pt x="290" y="747"/>
                  </a:cubicBezTo>
                  <a:cubicBezTo>
                    <a:pt x="290" y="757"/>
                    <a:pt x="310" y="767"/>
                    <a:pt x="310" y="778"/>
                  </a:cubicBezTo>
                  <a:cubicBezTo>
                    <a:pt x="317" y="805"/>
                    <a:pt x="338" y="814"/>
                    <a:pt x="360" y="814"/>
                  </a:cubicBezTo>
                  <a:cubicBezTo>
                    <a:pt x="371" y="814"/>
                    <a:pt x="382" y="812"/>
                    <a:pt x="393" y="808"/>
                  </a:cubicBezTo>
                  <a:cubicBezTo>
                    <a:pt x="424" y="798"/>
                    <a:pt x="434" y="767"/>
                    <a:pt x="424" y="747"/>
                  </a:cubicBezTo>
                  <a:cubicBezTo>
                    <a:pt x="413" y="716"/>
                    <a:pt x="382" y="695"/>
                    <a:pt x="372" y="674"/>
                  </a:cubicBezTo>
                  <a:lnTo>
                    <a:pt x="331" y="612"/>
                  </a:lnTo>
                  <a:cubicBezTo>
                    <a:pt x="341" y="602"/>
                    <a:pt x="382" y="592"/>
                    <a:pt x="393" y="571"/>
                  </a:cubicBezTo>
                  <a:cubicBezTo>
                    <a:pt x="413" y="561"/>
                    <a:pt x="444" y="550"/>
                    <a:pt x="465" y="540"/>
                  </a:cubicBezTo>
                  <a:cubicBezTo>
                    <a:pt x="503" y="585"/>
                    <a:pt x="568" y="636"/>
                    <a:pt x="649" y="636"/>
                  </a:cubicBezTo>
                  <a:cubicBezTo>
                    <a:pt x="678" y="636"/>
                    <a:pt x="710" y="629"/>
                    <a:pt x="744" y="612"/>
                  </a:cubicBezTo>
                  <a:cubicBezTo>
                    <a:pt x="806" y="550"/>
                    <a:pt x="847" y="468"/>
                    <a:pt x="826" y="437"/>
                  </a:cubicBezTo>
                  <a:cubicBezTo>
                    <a:pt x="813" y="417"/>
                    <a:pt x="800" y="406"/>
                    <a:pt x="784" y="406"/>
                  </a:cubicBezTo>
                  <a:cubicBezTo>
                    <a:pt x="775" y="406"/>
                    <a:pt x="765" y="409"/>
                    <a:pt x="754" y="416"/>
                  </a:cubicBezTo>
                  <a:cubicBezTo>
                    <a:pt x="744" y="437"/>
                    <a:pt x="733" y="447"/>
                    <a:pt x="733" y="458"/>
                  </a:cubicBezTo>
                  <a:cubicBezTo>
                    <a:pt x="733" y="489"/>
                    <a:pt x="723" y="499"/>
                    <a:pt x="692" y="509"/>
                  </a:cubicBezTo>
                  <a:cubicBezTo>
                    <a:pt x="678" y="518"/>
                    <a:pt x="663" y="522"/>
                    <a:pt x="648" y="522"/>
                  </a:cubicBezTo>
                  <a:cubicBezTo>
                    <a:pt x="608" y="522"/>
                    <a:pt x="567" y="495"/>
                    <a:pt x="537" y="458"/>
                  </a:cubicBezTo>
                  <a:cubicBezTo>
                    <a:pt x="589" y="396"/>
                    <a:pt x="641" y="261"/>
                    <a:pt x="568" y="127"/>
                  </a:cubicBezTo>
                  <a:cubicBezTo>
                    <a:pt x="521" y="38"/>
                    <a:pt x="452" y="0"/>
                    <a:pt x="371" y="0"/>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8" name="Google Shape;1233;p55">
              <a:extLst>
                <a:ext uri="{FF2B5EF4-FFF2-40B4-BE49-F238E27FC236}">
                  <a16:creationId xmlns:a16="http://schemas.microsoft.com/office/drawing/2014/main" id="{094D6D9B-0CAE-DDAC-438E-3A492269CC35}"/>
                </a:ext>
              </a:extLst>
            </p:cNvPr>
            <p:cNvSpPr/>
            <p:nvPr/>
          </p:nvSpPr>
          <p:spPr>
            <a:xfrm>
              <a:off x="8296061" y="2432960"/>
              <a:ext cx="24841" cy="28360"/>
            </a:xfrm>
            <a:custGeom>
              <a:rect l="l" t="t" r="r" b="b"/>
              <a:pathLst>
                <a:path w="713" h="814" extrusionOk="0">
                  <a:moveTo>
                    <a:pt x="125" y="159"/>
                  </a:moveTo>
                  <a:lnTo>
                    <a:pt x="125" y="159"/>
                  </a:lnTo>
                  <a:cubicBezTo>
                    <a:pt x="207" y="221"/>
                    <a:pt x="279" y="272"/>
                    <a:pt x="341" y="314"/>
                  </a:cubicBezTo>
                  <a:cubicBezTo>
                    <a:pt x="207" y="376"/>
                    <a:pt x="176" y="407"/>
                    <a:pt x="145" y="417"/>
                  </a:cubicBezTo>
                  <a:cubicBezTo>
                    <a:pt x="135" y="324"/>
                    <a:pt x="135" y="221"/>
                    <a:pt x="125" y="159"/>
                  </a:cubicBezTo>
                  <a:close/>
                  <a:moveTo>
                    <a:pt x="71" y="0"/>
                  </a:moveTo>
                  <a:cubicBezTo>
                    <a:pt x="63" y="0"/>
                    <a:pt x="53" y="1"/>
                    <a:pt x="42" y="4"/>
                  </a:cubicBezTo>
                  <a:cubicBezTo>
                    <a:pt x="21" y="14"/>
                    <a:pt x="1" y="56"/>
                    <a:pt x="21" y="76"/>
                  </a:cubicBezTo>
                  <a:cubicBezTo>
                    <a:pt x="21" y="200"/>
                    <a:pt x="73" y="634"/>
                    <a:pt x="52" y="727"/>
                  </a:cubicBezTo>
                  <a:cubicBezTo>
                    <a:pt x="52" y="747"/>
                    <a:pt x="52" y="778"/>
                    <a:pt x="73" y="789"/>
                  </a:cubicBezTo>
                  <a:cubicBezTo>
                    <a:pt x="79" y="806"/>
                    <a:pt x="94" y="813"/>
                    <a:pt x="110" y="813"/>
                  </a:cubicBezTo>
                  <a:cubicBezTo>
                    <a:pt x="122" y="813"/>
                    <a:pt x="136" y="808"/>
                    <a:pt x="145" y="799"/>
                  </a:cubicBezTo>
                  <a:cubicBezTo>
                    <a:pt x="166" y="789"/>
                    <a:pt x="186" y="768"/>
                    <a:pt x="186" y="747"/>
                  </a:cubicBezTo>
                  <a:lnTo>
                    <a:pt x="186" y="727"/>
                  </a:lnTo>
                  <a:cubicBezTo>
                    <a:pt x="186" y="685"/>
                    <a:pt x="166" y="613"/>
                    <a:pt x="155" y="520"/>
                  </a:cubicBezTo>
                  <a:cubicBezTo>
                    <a:pt x="155" y="520"/>
                    <a:pt x="166" y="520"/>
                    <a:pt x="166" y="510"/>
                  </a:cubicBezTo>
                  <a:cubicBezTo>
                    <a:pt x="248" y="458"/>
                    <a:pt x="310" y="427"/>
                    <a:pt x="372" y="386"/>
                  </a:cubicBezTo>
                  <a:cubicBezTo>
                    <a:pt x="393" y="376"/>
                    <a:pt x="414" y="376"/>
                    <a:pt x="424" y="365"/>
                  </a:cubicBezTo>
                  <a:cubicBezTo>
                    <a:pt x="475" y="407"/>
                    <a:pt x="527" y="438"/>
                    <a:pt x="599" y="489"/>
                  </a:cubicBezTo>
                  <a:cubicBezTo>
                    <a:pt x="606" y="509"/>
                    <a:pt x="625" y="516"/>
                    <a:pt x="643" y="516"/>
                  </a:cubicBezTo>
                  <a:cubicBezTo>
                    <a:pt x="654" y="516"/>
                    <a:pt x="664" y="514"/>
                    <a:pt x="672" y="510"/>
                  </a:cubicBezTo>
                  <a:cubicBezTo>
                    <a:pt x="703" y="510"/>
                    <a:pt x="713" y="479"/>
                    <a:pt x="692" y="458"/>
                  </a:cubicBezTo>
                  <a:cubicBezTo>
                    <a:pt x="672" y="427"/>
                    <a:pt x="651" y="417"/>
                    <a:pt x="641" y="417"/>
                  </a:cubicBezTo>
                  <a:lnTo>
                    <a:pt x="620" y="407"/>
                  </a:lnTo>
                  <a:cubicBezTo>
                    <a:pt x="455" y="283"/>
                    <a:pt x="310" y="159"/>
                    <a:pt x="155" y="56"/>
                  </a:cubicBezTo>
                  <a:cubicBezTo>
                    <a:pt x="145" y="56"/>
                    <a:pt x="145" y="45"/>
                    <a:pt x="135" y="25"/>
                  </a:cubicBezTo>
                  <a:cubicBezTo>
                    <a:pt x="112" y="10"/>
                    <a:pt x="95" y="0"/>
                    <a:pt x="71" y="0"/>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9" name="Google Shape;1234;p55">
              <a:extLst>
                <a:ext uri="{FF2B5EF4-FFF2-40B4-BE49-F238E27FC236}">
                  <a16:creationId xmlns:a16="http://schemas.microsoft.com/office/drawing/2014/main" id="{3C8A2397-F402-DC4F-5F1B-72010CBAB8C1}"/>
                </a:ext>
              </a:extLst>
            </p:cNvPr>
            <p:cNvSpPr/>
            <p:nvPr/>
          </p:nvSpPr>
          <p:spPr>
            <a:xfrm>
              <a:off x="8311878" y="2420487"/>
              <a:ext cx="24841" cy="27419"/>
            </a:xfrm>
            <a:custGeom>
              <a:rect l="l" t="t" r="r" b="b"/>
              <a:pathLst>
                <a:path w="713" h="787" extrusionOk="0">
                  <a:moveTo>
                    <a:pt x="352" y="102"/>
                  </a:moveTo>
                  <a:cubicBezTo>
                    <a:pt x="401" y="102"/>
                    <a:pt x="450" y="125"/>
                    <a:pt x="486" y="197"/>
                  </a:cubicBezTo>
                  <a:cubicBezTo>
                    <a:pt x="548" y="280"/>
                    <a:pt x="568" y="383"/>
                    <a:pt x="393" y="486"/>
                  </a:cubicBezTo>
                  <a:cubicBezTo>
                    <a:pt x="372" y="486"/>
                    <a:pt x="352" y="507"/>
                    <a:pt x="321" y="507"/>
                  </a:cubicBezTo>
                  <a:cubicBezTo>
                    <a:pt x="290" y="434"/>
                    <a:pt x="259" y="383"/>
                    <a:pt x="145" y="176"/>
                  </a:cubicBezTo>
                  <a:lnTo>
                    <a:pt x="218" y="145"/>
                  </a:lnTo>
                  <a:cubicBezTo>
                    <a:pt x="254" y="125"/>
                    <a:pt x="303" y="102"/>
                    <a:pt x="352" y="102"/>
                  </a:cubicBezTo>
                  <a:close/>
                  <a:moveTo>
                    <a:pt x="365" y="0"/>
                  </a:moveTo>
                  <a:cubicBezTo>
                    <a:pt x="309" y="0"/>
                    <a:pt x="249" y="18"/>
                    <a:pt x="187" y="52"/>
                  </a:cubicBezTo>
                  <a:cubicBezTo>
                    <a:pt x="156" y="63"/>
                    <a:pt x="145" y="73"/>
                    <a:pt x="114" y="94"/>
                  </a:cubicBezTo>
                  <a:lnTo>
                    <a:pt x="42" y="125"/>
                  </a:lnTo>
                  <a:cubicBezTo>
                    <a:pt x="11" y="145"/>
                    <a:pt x="1" y="176"/>
                    <a:pt x="32" y="197"/>
                  </a:cubicBezTo>
                  <a:cubicBezTo>
                    <a:pt x="32" y="207"/>
                    <a:pt x="42" y="218"/>
                    <a:pt x="52" y="228"/>
                  </a:cubicBezTo>
                  <a:lnTo>
                    <a:pt x="310" y="713"/>
                  </a:lnTo>
                  <a:cubicBezTo>
                    <a:pt x="321" y="723"/>
                    <a:pt x="321" y="744"/>
                    <a:pt x="341" y="765"/>
                  </a:cubicBezTo>
                  <a:cubicBezTo>
                    <a:pt x="348" y="777"/>
                    <a:pt x="366" y="786"/>
                    <a:pt x="384" y="786"/>
                  </a:cubicBezTo>
                  <a:cubicBezTo>
                    <a:pt x="395" y="786"/>
                    <a:pt x="406" y="783"/>
                    <a:pt x="414" y="775"/>
                  </a:cubicBezTo>
                  <a:cubicBezTo>
                    <a:pt x="424" y="765"/>
                    <a:pt x="455" y="734"/>
                    <a:pt x="445" y="713"/>
                  </a:cubicBezTo>
                  <a:cubicBezTo>
                    <a:pt x="424" y="692"/>
                    <a:pt x="414" y="672"/>
                    <a:pt x="403" y="661"/>
                  </a:cubicBezTo>
                  <a:cubicBezTo>
                    <a:pt x="393" y="641"/>
                    <a:pt x="393" y="641"/>
                    <a:pt x="372" y="610"/>
                  </a:cubicBezTo>
                  <a:cubicBezTo>
                    <a:pt x="393" y="610"/>
                    <a:pt x="393" y="589"/>
                    <a:pt x="403" y="589"/>
                  </a:cubicBezTo>
                  <a:cubicBezTo>
                    <a:pt x="558" y="507"/>
                    <a:pt x="713" y="362"/>
                    <a:pt x="599" y="145"/>
                  </a:cubicBezTo>
                  <a:cubicBezTo>
                    <a:pt x="541" y="49"/>
                    <a:pt x="459" y="0"/>
                    <a:pt x="365" y="0"/>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0" name="Google Shape;1235;p55">
              <a:extLst>
                <a:ext uri="{FF2B5EF4-FFF2-40B4-BE49-F238E27FC236}">
                  <a16:creationId xmlns:a16="http://schemas.microsoft.com/office/drawing/2014/main" id="{455803B4-45BC-1D6E-E813-260C1D1899DA}"/>
                </a:ext>
              </a:extLst>
            </p:cNvPr>
            <p:cNvSpPr/>
            <p:nvPr/>
          </p:nvSpPr>
          <p:spPr>
            <a:xfrm>
              <a:off x="8332748" y="2406029"/>
              <a:ext cx="28813" cy="31077"/>
            </a:xfrm>
            <a:custGeom>
              <a:rect l="l" t="t" r="r" b="b"/>
              <a:pathLst>
                <a:path w="826" h="892" extrusionOk="0">
                  <a:moveTo>
                    <a:pt x="451" y="0"/>
                  </a:moveTo>
                  <a:cubicBezTo>
                    <a:pt x="445" y="0"/>
                    <a:pt x="440" y="1"/>
                    <a:pt x="434" y="3"/>
                  </a:cubicBezTo>
                  <a:cubicBezTo>
                    <a:pt x="382" y="24"/>
                    <a:pt x="382" y="55"/>
                    <a:pt x="393" y="75"/>
                  </a:cubicBezTo>
                  <a:cubicBezTo>
                    <a:pt x="413" y="96"/>
                    <a:pt x="424" y="106"/>
                    <a:pt x="424" y="127"/>
                  </a:cubicBezTo>
                  <a:cubicBezTo>
                    <a:pt x="465" y="209"/>
                    <a:pt x="475" y="230"/>
                    <a:pt x="486" y="251"/>
                  </a:cubicBezTo>
                  <a:lnTo>
                    <a:pt x="372" y="323"/>
                  </a:lnTo>
                  <a:cubicBezTo>
                    <a:pt x="320" y="354"/>
                    <a:pt x="269" y="375"/>
                    <a:pt x="207" y="416"/>
                  </a:cubicBezTo>
                  <a:lnTo>
                    <a:pt x="155" y="323"/>
                  </a:lnTo>
                  <a:cubicBezTo>
                    <a:pt x="135" y="282"/>
                    <a:pt x="124" y="261"/>
                    <a:pt x="114" y="251"/>
                  </a:cubicBezTo>
                  <a:cubicBezTo>
                    <a:pt x="106" y="228"/>
                    <a:pt x="87" y="216"/>
                    <a:pt x="69" y="216"/>
                  </a:cubicBezTo>
                  <a:cubicBezTo>
                    <a:pt x="63" y="216"/>
                    <a:pt x="57" y="217"/>
                    <a:pt x="52" y="220"/>
                  </a:cubicBezTo>
                  <a:cubicBezTo>
                    <a:pt x="0" y="251"/>
                    <a:pt x="0" y="271"/>
                    <a:pt x="11" y="302"/>
                  </a:cubicBezTo>
                  <a:lnTo>
                    <a:pt x="52" y="333"/>
                  </a:lnTo>
                  <a:cubicBezTo>
                    <a:pt x="269" y="726"/>
                    <a:pt x="279" y="746"/>
                    <a:pt x="289" y="777"/>
                  </a:cubicBezTo>
                  <a:cubicBezTo>
                    <a:pt x="310" y="798"/>
                    <a:pt x="320" y="839"/>
                    <a:pt x="331" y="870"/>
                  </a:cubicBezTo>
                  <a:cubicBezTo>
                    <a:pt x="337" y="883"/>
                    <a:pt x="351" y="892"/>
                    <a:pt x="371" y="892"/>
                  </a:cubicBezTo>
                  <a:cubicBezTo>
                    <a:pt x="383" y="892"/>
                    <a:pt x="398" y="888"/>
                    <a:pt x="413" y="880"/>
                  </a:cubicBezTo>
                  <a:cubicBezTo>
                    <a:pt x="444" y="849"/>
                    <a:pt x="444" y="839"/>
                    <a:pt x="434" y="818"/>
                  </a:cubicBezTo>
                  <a:lnTo>
                    <a:pt x="413" y="767"/>
                  </a:lnTo>
                  <a:cubicBezTo>
                    <a:pt x="382" y="736"/>
                    <a:pt x="362" y="684"/>
                    <a:pt x="258" y="509"/>
                  </a:cubicBezTo>
                  <a:cubicBezTo>
                    <a:pt x="331" y="467"/>
                    <a:pt x="465" y="385"/>
                    <a:pt x="537" y="354"/>
                  </a:cubicBezTo>
                  <a:cubicBezTo>
                    <a:pt x="589" y="437"/>
                    <a:pt x="630" y="509"/>
                    <a:pt x="671" y="581"/>
                  </a:cubicBezTo>
                  <a:cubicBezTo>
                    <a:pt x="682" y="612"/>
                    <a:pt x="692" y="643"/>
                    <a:pt x="702" y="674"/>
                  </a:cubicBezTo>
                  <a:cubicBezTo>
                    <a:pt x="715" y="687"/>
                    <a:pt x="728" y="700"/>
                    <a:pt x="747" y="700"/>
                  </a:cubicBezTo>
                  <a:cubicBezTo>
                    <a:pt x="757" y="700"/>
                    <a:pt x="770" y="696"/>
                    <a:pt x="785" y="684"/>
                  </a:cubicBezTo>
                  <a:cubicBezTo>
                    <a:pt x="826" y="643"/>
                    <a:pt x="826" y="622"/>
                    <a:pt x="806" y="591"/>
                  </a:cubicBezTo>
                  <a:cubicBezTo>
                    <a:pt x="806" y="581"/>
                    <a:pt x="795" y="581"/>
                    <a:pt x="795" y="571"/>
                  </a:cubicBezTo>
                  <a:cubicBezTo>
                    <a:pt x="785" y="540"/>
                    <a:pt x="754" y="519"/>
                    <a:pt x="692" y="406"/>
                  </a:cubicBezTo>
                  <a:cubicBezTo>
                    <a:pt x="640" y="313"/>
                    <a:pt x="599" y="230"/>
                    <a:pt x="568" y="158"/>
                  </a:cubicBezTo>
                  <a:cubicBezTo>
                    <a:pt x="537" y="106"/>
                    <a:pt x="527" y="65"/>
                    <a:pt x="496" y="24"/>
                  </a:cubicBezTo>
                  <a:cubicBezTo>
                    <a:pt x="488" y="15"/>
                    <a:pt x="472" y="0"/>
                    <a:pt x="451" y="0"/>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1" name="Google Shape;1236;p55">
              <a:extLst>
                <a:ext uri="{FF2B5EF4-FFF2-40B4-BE49-F238E27FC236}">
                  <a16:creationId xmlns:a16="http://schemas.microsoft.com/office/drawing/2014/main" id="{49745697-422E-2D17-09A6-C4A154EA83AF}"/>
                </a:ext>
              </a:extLst>
            </p:cNvPr>
            <p:cNvSpPr/>
            <p:nvPr/>
          </p:nvSpPr>
          <p:spPr>
            <a:xfrm>
              <a:off x="8352537" y="2394497"/>
              <a:ext cx="22332" cy="27698"/>
            </a:xfrm>
            <a:custGeom>
              <a:rect l="l" t="t" r="r" b="b"/>
              <a:pathLst>
                <a:path w="641" h="795" extrusionOk="0">
                  <a:moveTo>
                    <a:pt x="468" y="0"/>
                  </a:moveTo>
                  <a:cubicBezTo>
                    <a:pt x="458" y="0"/>
                    <a:pt x="446" y="6"/>
                    <a:pt x="434" y="14"/>
                  </a:cubicBezTo>
                  <a:cubicBezTo>
                    <a:pt x="423" y="24"/>
                    <a:pt x="413" y="35"/>
                    <a:pt x="413" y="66"/>
                  </a:cubicBezTo>
                  <a:lnTo>
                    <a:pt x="413" y="97"/>
                  </a:lnTo>
                  <a:cubicBezTo>
                    <a:pt x="413" y="148"/>
                    <a:pt x="413" y="251"/>
                    <a:pt x="392" y="386"/>
                  </a:cubicBezTo>
                  <a:lnTo>
                    <a:pt x="392" y="406"/>
                  </a:lnTo>
                  <a:lnTo>
                    <a:pt x="372" y="396"/>
                  </a:lnTo>
                  <a:cubicBezTo>
                    <a:pt x="289" y="344"/>
                    <a:pt x="207" y="324"/>
                    <a:pt x="124" y="251"/>
                  </a:cubicBezTo>
                  <a:cubicBezTo>
                    <a:pt x="109" y="236"/>
                    <a:pt x="83" y="227"/>
                    <a:pt x="58" y="227"/>
                  </a:cubicBezTo>
                  <a:cubicBezTo>
                    <a:pt x="48" y="227"/>
                    <a:pt x="39" y="228"/>
                    <a:pt x="31" y="231"/>
                  </a:cubicBezTo>
                  <a:cubicBezTo>
                    <a:pt x="10" y="241"/>
                    <a:pt x="0" y="272"/>
                    <a:pt x="10" y="303"/>
                  </a:cubicBezTo>
                  <a:cubicBezTo>
                    <a:pt x="21" y="324"/>
                    <a:pt x="31" y="334"/>
                    <a:pt x="62" y="344"/>
                  </a:cubicBezTo>
                  <a:cubicBezTo>
                    <a:pt x="134" y="386"/>
                    <a:pt x="227" y="437"/>
                    <a:pt x="382" y="530"/>
                  </a:cubicBezTo>
                  <a:cubicBezTo>
                    <a:pt x="485" y="706"/>
                    <a:pt x="485" y="706"/>
                    <a:pt x="516" y="768"/>
                  </a:cubicBezTo>
                  <a:cubicBezTo>
                    <a:pt x="523" y="787"/>
                    <a:pt x="533" y="794"/>
                    <a:pt x="551" y="794"/>
                  </a:cubicBezTo>
                  <a:cubicBezTo>
                    <a:pt x="561" y="794"/>
                    <a:pt x="573" y="792"/>
                    <a:pt x="588" y="788"/>
                  </a:cubicBezTo>
                  <a:cubicBezTo>
                    <a:pt x="640" y="768"/>
                    <a:pt x="640" y="747"/>
                    <a:pt x="630" y="716"/>
                  </a:cubicBezTo>
                  <a:cubicBezTo>
                    <a:pt x="578" y="644"/>
                    <a:pt x="527" y="551"/>
                    <a:pt x="485" y="479"/>
                  </a:cubicBezTo>
                  <a:cubicBezTo>
                    <a:pt x="485" y="386"/>
                    <a:pt x="496" y="241"/>
                    <a:pt x="516" y="97"/>
                  </a:cubicBezTo>
                  <a:cubicBezTo>
                    <a:pt x="527" y="76"/>
                    <a:pt x="516" y="45"/>
                    <a:pt x="516" y="35"/>
                  </a:cubicBezTo>
                  <a:cubicBezTo>
                    <a:pt x="498" y="11"/>
                    <a:pt x="483" y="0"/>
                    <a:pt x="468" y="0"/>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2" name="Google Shape;1237;p55">
              <a:extLst>
                <a:ext uri="{FF2B5EF4-FFF2-40B4-BE49-F238E27FC236}">
                  <a16:creationId xmlns:a16="http://schemas.microsoft.com/office/drawing/2014/main" id="{C06A22B9-5D7C-7BB5-D74E-2B1EB74BF9EF}"/>
                </a:ext>
              </a:extLst>
            </p:cNvPr>
            <p:cNvSpPr/>
            <p:nvPr/>
          </p:nvSpPr>
          <p:spPr>
            <a:xfrm>
              <a:off x="8108343" y="1663902"/>
              <a:ext cx="27001" cy="27001"/>
            </a:xfrm>
            <a:custGeom>
              <a:rect l="l" t="t" r="r" b="b"/>
              <a:pathLst>
                <a:path w="775" h="775" extrusionOk="0">
                  <a:moveTo>
                    <a:pt x="383" y="1"/>
                  </a:moveTo>
                  <a:cubicBezTo>
                    <a:pt x="176" y="1"/>
                    <a:pt x="1" y="176"/>
                    <a:pt x="1" y="393"/>
                  </a:cubicBezTo>
                  <a:cubicBezTo>
                    <a:pt x="1" y="599"/>
                    <a:pt x="176" y="775"/>
                    <a:pt x="383" y="775"/>
                  </a:cubicBezTo>
                  <a:cubicBezTo>
                    <a:pt x="600" y="775"/>
                    <a:pt x="775" y="599"/>
                    <a:pt x="775" y="393"/>
                  </a:cubicBezTo>
                  <a:cubicBezTo>
                    <a:pt x="775" y="176"/>
                    <a:pt x="600" y="1"/>
                    <a:pt x="383" y="1"/>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3" name="Google Shape;1238;p55">
              <a:extLst>
                <a:ext uri="{FF2B5EF4-FFF2-40B4-BE49-F238E27FC236}">
                  <a16:creationId xmlns:a16="http://schemas.microsoft.com/office/drawing/2014/main" id="{7A071F35-A8D5-D1A5-E3D9-240F208A8EDF}"/>
                </a:ext>
              </a:extLst>
            </p:cNvPr>
            <p:cNvSpPr/>
            <p:nvPr/>
          </p:nvSpPr>
          <p:spPr>
            <a:xfrm>
              <a:off x="7745171" y="2462226"/>
              <a:ext cx="27001" cy="27001"/>
            </a:xfrm>
            <a:custGeom>
              <a:rect l="l" t="t" r="r" b="b"/>
              <a:pathLst>
                <a:path w="775" h="775" extrusionOk="0">
                  <a:moveTo>
                    <a:pt x="382" y="0"/>
                  </a:moveTo>
                  <a:cubicBezTo>
                    <a:pt x="176" y="0"/>
                    <a:pt x="0" y="176"/>
                    <a:pt x="0" y="392"/>
                  </a:cubicBezTo>
                  <a:cubicBezTo>
                    <a:pt x="0" y="599"/>
                    <a:pt x="176" y="774"/>
                    <a:pt x="382" y="774"/>
                  </a:cubicBezTo>
                  <a:cubicBezTo>
                    <a:pt x="599" y="774"/>
                    <a:pt x="774" y="599"/>
                    <a:pt x="774" y="392"/>
                  </a:cubicBezTo>
                  <a:cubicBezTo>
                    <a:pt x="774" y="176"/>
                    <a:pt x="599" y="0"/>
                    <a:pt x="382" y="0"/>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4" name="Google Shape;1239;p55">
              <a:extLst>
                <a:ext uri="{FF2B5EF4-FFF2-40B4-BE49-F238E27FC236}">
                  <a16:creationId xmlns:a16="http://schemas.microsoft.com/office/drawing/2014/main" id="{5FF988CA-51B7-B478-E61F-DE34C5D9D035}"/>
                </a:ext>
              </a:extLst>
            </p:cNvPr>
            <p:cNvSpPr/>
            <p:nvPr/>
          </p:nvSpPr>
          <p:spPr>
            <a:xfrm>
              <a:off x="8069148" y="2485220"/>
              <a:ext cx="27001" cy="27001"/>
            </a:xfrm>
            <a:custGeom>
              <a:rect l="l" t="t" r="r" b="b"/>
              <a:pathLst>
                <a:path w="775" h="775" extrusionOk="0">
                  <a:moveTo>
                    <a:pt x="393" y="1"/>
                  </a:moveTo>
                  <a:cubicBezTo>
                    <a:pt x="176" y="1"/>
                    <a:pt x="1" y="176"/>
                    <a:pt x="1" y="383"/>
                  </a:cubicBezTo>
                  <a:cubicBezTo>
                    <a:pt x="1" y="599"/>
                    <a:pt x="176" y="775"/>
                    <a:pt x="393" y="775"/>
                  </a:cubicBezTo>
                  <a:cubicBezTo>
                    <a:pt x="599" y="775"/>
                    <a:pt x="775" y="599"/>
                    <a:pt x="775" y="383"/>
                  </a:cubicBezTo>
                  <a:cubicBezTo>
                    <a:pt x="775" y="176"/>
                    <a:pt x="599" y="1"/>
                    <a:pt x="393" y="1"/>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5" name="Google Shape;1240;p55">
              <a:extLst>
                <a:ext uri="{FF2B5EF4-FFF2-40B4-BE49-F238E27FC236}">
                  <a16:creationId xmlns:a16="http://schemas.microsoft.com/office/drawing/2014/main" id="{F5063996-CD8E-2F08-A2AA-85EF7C42A423}"/>
                </a:ext>
              </a:extLst>
            </p:cNvPr>
            <p:cNvSpPr/>
            <p:nvPr/>
          </p:nvSpPr>
          <p:spPr>
            <a:xfrm>
              <a:off x="7652392" y="1775390"/>
              <a:ext cx="27001" cy="27001"/>
            </a:xfrm>
            <a:custGeom>
              <a:rect l="l" t="t" r="r" b="b"/>
              <a:pathLst>
                <a:path w="775" h="775" extrusionOk="0">
                  <a:moveTo>
                    <a:pt x="392" y="0"/>
                  </a:moveTo>
                  <a:cubicBezTo>
                    <a:pt x="176" y="0"/>
                    <a:pt x="0" y="165"/>
                    <a:pt x="0" y="393"/>
                  </a:cubicBezTo>
                  <a:cubicBezTo>
                    <a:pt x="0" y="609"/>
                    <a:pt x="176" y="774"/>
                    <a:pt x="392" y="774"/>
                  </a:cubicBezTo>
                  <a:cubicBezTo>
                    <a:pt x="609" y="774"/>
                    <a:pt x="774" y="609"/>
                    <a:pt x="774" y="393"/>
                  </a:cubicBezTo>
                  <a:cubicBezTo>
                    <a:pt x="774" y="165"/>
                    <a:pt x="609" y="0"/>
                    <a:pt x="392" y="0"/>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236" name="Google Shape;78;p2">
            <a:extLst>
              <a:ext uri="{FF2B5EF4-FFF2-40B4-BE49-F238E27FC236}">
                <a16:creationId xmlns:a16="http://schemas.microsoft.com/office/drawing/2014/main" id="{B09C5416-EEE8-7F35-6F5B-DF34F984B8BF}"/>
              </a:ext>
            </a:extLst>
          </p:cNvPr>
          <p:cNvGrpSpPr/>
          <p:nvPr/>
        </p:nvGrpSpPr>
        <p:grpSpPr>
          <a:xfrm rot="-525292">
            <a:off x="2440673" y="4497800"/>
            <a:ext cx="549098" cy="525549"/>
            <a:chOff x="8025400" y="374250"/>
            <a:chExt cx="549125" cy="525575"/>
          </a:xfrm>
        </p:grpSpPr>
        <p:sp>
          <p:nvSpPr>
            <p:cNvPr id="1249" name="Google Shape;79;p2">
              <a:extLst>
                <a:ext uri="{FF2B5EF4-FFF2-40B4-BE49-F238E27FC236}">
                  <a16:creationId xmlns:a16="http://schemas.microsoft.com/office/drawing/2014/main" id="{E40E66F4-BB87-5317-9503-9B4C45344A12}"/>
                </a:ext>
              </a:extLst>
            </p:cNvPr>
            <p:cNvSpPr/>
            <p:nvPr/>
          </p:nvSpPr>
          <p:spPr>
            <a:xfrm>
              <a:off x="8025400" y="374250"/>
              <a:ext cx="549125" cy="525575"/>
            </a:xfrm>
            <a:custGeom>
              <a:rect l="l" t="t" r="r" b="b"/>
              <a:pathLst>
                <a:path w="21965" h="21023" extrusionOk="0">
                  <a:moveTo>
                    <a:pt x="11860" y="1370"/>
                  </a:moveTo>
                  <a:lnTo>
                    <a:pt x="12074" y="1413"/>
                  </a:lnTo>
                  <a:lnTo>
                    <a:pt x="12288" y="1499"/>
                  </a:lnTo>
                  <a:lnTo>
                    <a:pt x="12331" y="1542"/>
                  </a:lnTo>
                  <a:lnTo>
                    <a:pt x="12417" y="1584"/>
                  </a:lnTo>
                  <a:lnTo>
                    <a:pt x="12631" y="1713"/>
                  </a:lnTo>
                  <a:lnTo>
                    <a:pt x="12845" y="1884"/>
                  </a:lnTo>
                  <a:lnTo>
                    <a:pt x="13059" y="2098"/>
                  </a:lnTo>
                  <a:lnTo>
                    <a:pt x="13230" y="2355"/>
                  </a:lnTo>
                  <a:lnTo>
                    <a:pt x="13573" y="2869"/>
                  </a:lnTo>
                  <a:lnTo>
                    <a:pt x="13830" y="3468"/>
                  </a:lnTo>
                  <a:lnTo>
                    <a:pt x="13958" y="3811"/>
                  </a:lnTo>
                  <a:lnTo>
                    <a:pt x="14215" y="4710"/>
                  </a:lnTo>
                  <a:lnTo>
                    <a:pt x="14386" y="5523"/>
                  </a:lnTo>
                  <a:lnTo>
                    <a:pt x="14515" y="6251"/>
                  </a:lnTo>
                  <a:lnTo>
                    <a:pt x="14558" y="6765"/>
                  </a:lnTo>
                  <a:lnTo>
                    <a:pt x="14558" y="6894"/>
                  </a:lnTo>
                  <a:lnTo>
                    <a:pt x="14558" y="6979"/>
                  </a:lnTo>
                  <a:lnTo>
                    <a:pt x="15414" y="7022"/>
                  </a:lnTo>
                  <a:lnTo>
                    <a:pt x="16313" y="7150"/>
                  </a:lnTo>
                  <a:lnTo>
                    <a:pt x="17341" y="7365"/>
                  </a:lnTo>
                  <a:lnTo>
                    <a:pt x="17469" y="7365"/>
                  </a:lnTo>
                  <a:lnTo>
                    <a:pt x="17940" y="7493"/>
                  </a:lnTo>
                  <a:lnTo>
                    <a:pt x="18026" y="7536"/>
                  </a:lnTo>
                  <a:lnTo>
                    <a:pt x="18668" y="7707"/>
                  </a:lnTo>
                  <a:lnTo>
                    <a:pt x="19224" y="7921"/>
                  </a:lnTo>
                  <a:lnTo>
                    <a:pt x="19396" y="8050"/>
                  </a:lnTo>
                  <a:lnTo>
                    <a:pt x="19824" y="8264"/>
                  </a:lnTo>
                  <a:lnTo>
                    <a:pt x="19995" y="8392"/>
                  </a:lnTo>
                  <a:lnTo>
                    <a:pt x="20124" y="8478"/>
                  </a:lnTo>
                  <a:lnTo>
                    <a:pt x="20295" y="8649"/>
                  </a:lnTo>
                  <a:lnTo>
                    <a:pt x="20423" y="8820"/>
                  </a:lnTo>
                  <a:lnTo>
                    <a:pt x="20509" y="9034"/>
                  </a:lnTo>
                  <a:lnTo>
                    <a:pt x="20595" y="9206"/>
                  </a:lnTo>
                  <a:lnTo>
                    <a:pt x="20595" y="9377"/>
                  </a:lnTo>
                  <a:lnTo>
                    <a:pt x="20595" y="9591"/>
                  </a:lnTo>
                  <a:lnTo>
                    <a:pt x="20552" y="9762"/>
                  </a:lnTo>
                  <a:lnTo>
                    <a:pt x="20509" y="9933"/>
                  </a:lnTo>
                  <a:lnTo>
                    <a:pt x="20295" y="10319"/>
                  </a:lnTo>
                  <a:lnTo>
                    <a:pt x="20038" y="10661"/>
                  </a:lnTo>
                  <a:lnTo>
                    <a:pt x="19695" y="11004"/>
                  </a:lnTo>
                  <a:lnTo>
                    <a:pt x="19310" y="11346"/>
                  </a:lnTo>
                  <a:lnTo>
                    <a:pt x="18839" y="11689"/>
                  </a:lnTo>
                  <a:lnTo>
                    <a:pt x="18411" y="11989"/>
                  </a:lnTo>
                  <a:lnTo>
                    <a:pt x="17512" y="12545"/>
                  </a:lnTo>
                  <a:lnTo>
                    <a:pt x="16698" y="12973"/>
                  </a:lnTo>
                  <a:lnTo>
                    <a:pt x="15885" y="13359"/>
                  </a:lnTo>
                  <a:lnTo>
                    <a:pt x="16099" y="14129"/>
                  </a:lnTo>
                  <a:lnTo>
                    <a:pt x="16270" y="14943"/>
                  </a:lnTo>
                  <a:lnTo>
                    <a:pt x="16399" y="15970"/>
                  </a:lnTo>
                  <a:lnTo>
                    <a:pt x="16441" y="16484"/>
                  </a:lnTo>
                  <a:lnTo>
                    <a:pt x="16441" y="16998"/>
                  </a:lnTo>
                  <a:lnTo>
                    <a:pt x="16441" y="17512"/>
                  </a:lnTo>
                  <a:lnTo>
                    <a:pt x="16356" y="17983"/>
                  </a:lnTo>
                  <a:lnTo>
                    <a:pt x="16270" y="18454"/>
                  </a:lnTo>
                  <a:lnTo>
                    <a:pt x="16099" y="18839"/>
                  </a:lnTo>
                  <a:lnTo>
                    <a:pt x="15885" y="19182"/>
                  </a:lnTo>
                  <a:lnTo>
                    <a:pt x="15714" y="19310"/>
                  </a:lnTo>
                  <a:lnTo>
                    <a:pt x="15585" y="19438"/>
                  </a:lnTo>
                  <a:lnTo>
                    <a:pt x="15414" y="19524"/>
                  </a:lnTo>
                  <a:lnTo>
                    <a:pt x="15243" y="19610"/>
                  </a:lnTo>
                  <a:lnTo>
                    <a:pt x="15029" y="19652"/>
                  </a:lnTo>
                  <a:lnTo>
                    <a:pt x="14857" y="19652"/>
                  </a:lnTo>
                  <a:lnTo>
                    <a:pt x="14515" y="19610"/>
                  </a:lnTo>
                  <a:lnTo>
                    <a:pt x="14215" y="19567"/>
                  </a:lnTo>
                  <a:lnTo>
                    <a:pt x="14087" y="19524"/>
                  </a:lnTo>
                  <a:lnTo>
                    <a:pt x="13873" y="19438"/>
                  </a:lnTo>
                  <a:lnTo>
                    <a:pt x="13744" y="19396"/>
                  </a:lnTo>
                  <a:lnTo>
                    <a:pt x="13573" y="19310"/>
                  </a:lnTo>
                  <a:lnTo>
                    <a:pt x="13487" y="19267"/>
                  </a:lnTo>
                  <a:lnTo>
                    <a:pt x="13145" y="19096"/>
                  </a:lnTo>
                  <a:lnTo>
                    <a:pt x="12759" y="18839"/>
                  </a:lnTo>
                  <a:lnTo>
                    <a:pt x="12031" y="18325"/>
                  </a:lnTo>
                  <a:lnTo>
                    <a:pt x="11903" y="18240"/>
                  </a:lnTo>
                  <a:lnTo>
                    <a:pt x="11817" y="18154"/>
                  </a:lnTo>
                  <a:lnTo>
                    <a:pt x="11689" y="18068"/>
                  </a:lnTo>
                  <a:lnTo>
                    <a:pt x="11603" y="17983"/>
                  </a:lnTo>
                  <a:lnTo>
                    <a:pt x="10961" y="17426"/>
                  </a:lnTo>
                  <a:lnTo>
                    <a:pt x="10404" y="16912"/>
                  </a:lnTo>
                  <a:lnTo>
                    <a:pt x="9933" y="16441"/>
                  </a:lnTo>
                  <a:lnTo>
                    <a:pt x="9848" y="16484"/>
                  </a:lnTo>
                  <a:lnTo>
                    <a:pt x="9762" y="16527"/>
                  </a:lnTo>
                  <a:lnTo>
                    <a:pt x="8906" y="16955"/>
                  </a:lnTo>
                  <a:lnTo>
                    <a:pt x="8306" y="17212"/>
                  </a:lnTo>
                  <a:lnTo>
                    <a:pt x="7621" y="17512"/>
                  </a:lnTo>
                  <a:lnTo>
                    <a:pt x="6851" y="17811"/>
                  </a:lnTo>
                  <a:lnTo>
                    <a:pt x="6123" y="18026"/>
                  </a:lnTo>
                  <a:lnTo>
                    <a:pt x="5395" y="18197"/>
                  </a:lnTo>
                  <a:lnTo>
                    <a:pt x="5053" y="18240"/>
                  </a:lnTo>
                  <a:lnTo>
                    <a:pt x="4453" y="18240"/>
                  </a:lnTo>
                  <a:lnTo>
                    <a:pt x="4196" y="18197"/>
                  </a:lnTo>
                  <a:lnTo>
                    <a:pt x="3982" y="18111"/>
                  </a:lnTo>
                  <a:lnTo>
                    <a:pt x="3811" y="17983"/>
                  </a:lnTo>
                  <a:lnTo>
                    <a:pt x="3725" y="17940"/>
                  </a:lnTo>
                  <a:lnTo>
                    <a:pt x="3597" y="17811"/>
                  </a:lnTo>
                  <a:lnTo>
                    <a:pt x="3511" y="17597"/>
                  </a:lnTo>
                  <a:lnTo>
                    <a:pt x="3468" y="17555"/>
                  </a:lnTo>
                  <a:lnTo>
                    <a:pt x="3426" y="17426"/>
                  </a:lnTo>
                  <a:lnTo>
                    <a:pt x="3426" y="17340"/>
                  </a:lnTo>
                  <a:lnTo>
                    <a:pt x="3383" y="17255"/>
                  </a:lnTo>
                  <a:lnTo>
                    <a:pt x="3383" y="17212"/>
                  </a:lnTo>
                  <a:lnTo>
                    <a:pt x="3383" y="17126"/>
                  </a:lnTo>
                  <a:lnTo>
                    <a:pt x="3383" y="16955"/>
                  </a:lnTo>
                  <a:lnTo>
                    <a:pt x="3383" y="16655"/>
                  </a:lnTo>
                  <a:lnTo>
                    <a:pt x="3383" y="16270"/>
                  </a:lnTo>
                  <a:lnTo>
                    <a:pt x="3554" y="15499"/>
                  </a:lnTo>
                  <a:lnTo>
                    <a:pt x="3768" y="14686"/>
                  </a:lnTo>
                  <a:lnTo>
                    <a:pt x="4068" y="13915"/>
                  </a:lnTo>
                  <a:lnTo>
                    <a:pt x="4367" y="13230"/>
                  </a:lnTo>
                  <a:lnTo>
                    <a:pt x="4624" y="12631"/>
                  </a:lnTo>
                  <a:lnTo>
                    <a:pt x="4967" y="11989"/>
                  </a:lnTo>
                  <a:lnTo>
                    <a:pt x="4967" y="11946"/>
                  </a:lnTo>
                  <a:lnTo>
                    <a:pt x="4325" y="11389"/>
                  </a:lnTo>
                  <a:lnTo>
                    <a:pt x="3682" y="10790"/>
                  </a:lnTo>
                  <a:lnTo>
                    <a:pt x="2955" y="10062"/>
                  </a:lnTo>
                  <a:lnTo>
                    <a:pt x="2612" y="9634"/>
                  </a:lnTo>
                  <a:lnTo>
                    <a:pt x="2270" y="9206"/>
                  </a:lnTo>
                  <a:lnTo>
                    <a:pt x="2013" y="8777"/>
                  </a:lnTo>
                  <a:lnTo>
                    <a:pt x="1756" y="8349"/>
                  </a:lnTo>
                  <a:lnTo>
                    <a:pt x="1542" y="7921"/>
                  </a:lnTo>
                  <a:lnTo>
                    <a:pt x="1413" y="7536"/>
                  </a:lnTo>
                  <a:lnTo>
                    <a:pt x="1370" y="7150"/>
                  </a:lnTo>
                  <a:lnTo>
                    <a:pt x="1413" y="6979"/>
                  </a:lnTo>
                  <a:lnTo>
                    <a:pt x="1456" y="6808"/>
                  </a:lnTo>
                  <a:lnTo>
                    <a:pt x="1456" y="6722"/>
                  </a:lnTo>
                  <a:lnTo>
                    <a:pt x="1627" y="6465"/>
                  </a:lnTo>
                  <a:lnTo>
                    <a:pt x="1884" y="6251"/>
                  </a:lnTo>
                  <a:lnTo>
                    <a:pt x="2184" y="6080"/>
                  </a:lnTo>
                  <a:lnTo>
                    <a:pt x="2569" y="5952"/>
                  </a:lnTo>
                  <a:lnTo>
                    <a:pt x="2955" y="5866"/>
                  </a:lnTo>
                  <a:lnTo>
                    <a:pt x="3426" y="5823"/>
                  </a:lnTo>
                  <a:lnTo>
                    <a:pt x="4367" y="5780"/>
                  </a:lnTo>
                  <a:lnTo>
                    <a:pt x="5010" y="5780"/>
                  </a:lnTo>
                  <a:lnTo>
                    <a:pt x="5609" y="5823"/>
                  </a:lnTo>
                  <a:lnTo>
                    <a:pt x="6722" y="5952"/>
                  </a:lnTo>
                  <a:lnTo>
                    <a:pt x="7836" y="6123"/>
                  </a:lnTo>
                  <a:lnTo>
                    <a:pt x="8050" y="5523"/>
                  </a:lnTo>
                  <a:lnTo>
                    <a:pt x="8306" y="4881"/>
                  </a:lnTo>
                  <a:lnTo>
                    <a:pt x="8649" y="4153"/>
                  </a:lnTo>
                  <a:lnTo>
                    <a:pt x="9120" y="3383"/>
                  </a:lnTo>
                  <a:lnTo>
                    <a:pt x="9377" y="2997"/>
                  </a:lnTo>
                  <a:lnTo>
                    <a:pt x="9634" y="2612"/>
                  </a:lnTo>
                  <a:lnTo>
                    <a:pt x="9933" y="2270"/>
                  </a:lnTo>
                  <a:lnTo>
                    <a:pt x="10233" y="2013"/>
                  </a:lnTo>
                  <a:lnTo>
                    <a:pt x="10576" y="1756"/>
                  </a:lnTo>
                  <a:lnTo>
                    <a:pt x="10918" y="1542"/>
                  </a:lnTo>
                  <a:lnTo>
                    <a:pt x="11261" y="1413"/>
                  </a:lnTo>
                  <a:lnTo>
                    <a:pt x="11389" y="1413"/>
                  </a:lnTo>
                  <a:lnTo>
                    <a:pt x="11432" y="1370"/>
                  </a:lnTo>
                  <a:close/>
                  <a:moveTo>
                    <a:pt x="11304" y="0"/>
                  </a:moveTo>
                  <a:lnTo>
                    <a:pt x="11132" y="43"/>
                  </a:lnTo>
                  <a:lnTo>
                    <a:pt x="11089" y="43"/>
                  </a:lnTo>
                  <a:lnTo>
                    <a:pt x="10961" y="86"/>
                  </a:lnTo>
                  <a:lnTo>
                    <a:pt x="10619" y="172"/>
                  </a:lnTo>
                  <a:lnTo>
                    <a:pt x="10319" y="300"/>
                  </a:lnTo>
                  <a:lnTo>
                    <a:pt x="9933" y="514"/>
                  </a:lnTo>
                  <a:lnTo>
                    <a:pt x="9548" y="771"/>
                  </a:lnTo>
                  <a:lnTo>
                    <a:pt x="9163" y="1114"/>
                  </a:lnTo>
                  <a:lnTo>
                    <a:pt x="8820" y="1456"/>
                  </a:lnTo>
                  <a:lnTo>
                    <a:pt x="8478" y="1884"/>
                  </a:lnTo>
                  <a:lnTo>
                    <a:pt x="8092" y="2398"/>
                  </a:lnTo>
                  <a:lnTo>
                    <a:pt x="7793" y="2912"/>
                  </a:lnTo>
                  <a:lnTo>
                    <a:pt x="7450" y="3511"/>
                  </a:lnTo>
                  <a:lnTo>
                    <a:pt x="6936" y="4582"/>
                  </a:lnTo>
                  <a:lnTo>
                    <a:pt x="5738" y="4453"/>
                  </a:lnTo>
                  <a:lnTo>
                    <a:pt x="5053" y="4410"/>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129" y="6337"/>
                  </a:lnTo>
                  <a:lnTo>
                    <a:pt x="43" y="6851"/>
                  </a:lnTo>
                  <a:lnTo>
                    <a:pt x="0" y="7365"/>
                  </a:lnTo>
                  <a:lnTo>
                    <a:pt x="86" y="7878"/>
                  </a:lnTo>
                  <a:lnTo>
                    <a:pt x="257" y="8435"/>
                  </a:lnTo>
                  <a:lnTo>
                    <a:pt x="557" y="9034"/>
                  </a:lnTo>
                  <a:lnTo>
                    <a:pt x="899" y="9634"/>
                  </a:lnTo>
                  <a:lnTo>
                    <a:pt x="1370" y="10276"/>
                  </a:lnTo>
                  <a:lnTo>
                    <a:pt x="1970" y="10961"/>
                  </a:lnTo>
                  <a:lnTo>
                    <a:pt x="2612" y="11689"/>
                  </a:lnTo>
                  <a:lnTo>
                    <a:pt x="3254" y="12288"/>
                  </a:lnTo>
                  <a:lnTo>
                    <a:pt x="2826" y="13359"/>
                  </a:lnTo>
                  <a:lnTo>
                    <a:pt x="2569" y="13958"/>
                  </a:lnTo>
                  <a:lnTo>
                    <a:pt x="2398" y="14557"/>
                  </a:lnTo>
                  <a:lnTo>
                    <a:pt x="2227" y="15200"/>
                  </a:lnTo>
                  <a:lnTo>
                    <a:pt x="2098" y="15842"/>
                  </a:lnTo>
                  <a:lnTo>
                    <a:pt x="2013" y="16441"/>
                  </a:lnTo>
                  <a:lnTo>
                    <a:pt x="1970" y="17041"/>
                  </a:lnTo>
                  <a:lnTo>
                    <a:pt x="2013" y="17255"/>
                  </a:lnTo>
                  <a:lnTo>
                    <a:pt x="2013" y="17298"/>
                  </a:lnTo>
                  <a:lnTo>
                    <a:pt x="2013" y="17340"/>
                  </a:lnTo>
                  <a:lnTo>
                    <a:pt x="2013" y="17383"/>
                  </a:lnTo>
                  <a:lnTo>
                    <a:pt x="2055" y="17512"/>
                  </a:lnTo>
                  <a:lnTo>
                    <a:pt x="2055" y="17683"/>
                  </a:lnTo>
                  <a:lnTo>
                    <a:pt x="2098" y="17769"/>
                  </a:lnTo>
                  <a:lnTo>
                    <a:pt x="2184" y="18026"/>
                  </a:lnTo>
                  <a:lnTo>
                    <a:pt x="2227" y="18111"/>
                  </a:lnTo>
                  <a:lnTo>
                    <a:pt x="2227" y="18154"/>
                  </a:lnTo>
                  <a:lnTo>
                    <a:pt x="2355" y="18411"/>
                  </a:lnTo>
                  <a:lnTo>
                    <a:pt x="2484" y="18625"/>
                  </a:lnTo>
                  <a:lnTo>
                    <a:pt x="2655" y="18796"/>
                  </a:lnTo>
                  <a:lnTo>
                    <a:pt x="2826" y="18967"/>
                  </a:lnTo>
                  <a:lnTo>
                    <a:pt x="2869" y="19010"/>
                  </a:lnTo>
                  <a:lnTo>
                    <a:pt x="2955" y="19096"/>
                  </a:lnTo>
                  <a:lnTo>
                    <a:pt x="3340" y="19310"/>
                  </a:lnTo>
                  <a:lnTo>
                    <a:pt x="3768" y="19481"/>
                  </a:lnTo>
                  <a:lnTo>
                    <a:pt x="4239" y="19567"/>
                  </a:lnTo>
                  <a:lnTo>
                    <a:pt x="4753" y="19610"/>
                  </a:lnTo>
                  <a:lnTo>
                    <a:pt x="5352" y="19567"/>
                  </a:lnTo>
                  <a:lnTo>
                    <a:pt x="5994" y="19481"/>
                  </a:lnTo>
                  <a:lnTo>
                    <a:pt x="6637" y="19310"/>
                  </a:lnTo>
                  <a:lnTo>
                    <a:pt x="7322" y="19096"/>
                  </a:lnTo>
                  <a:lnTo>
                    <a:pt x="7964" y="18882"/>
                  </a:lnTo>
                  <a:lnTo>
                    <a:pt x="8563" y="18625"/>
                  </a:lnTo>
                  <a:lnTo>
                    <a:pt x="9677" y="18111"/>
                  </a:lnTo>
                  <a:lnTo>
                    <a:pt x="10148" y="18539"/>
                  </a:lnTo>
                  <a:lnTo>
                    <a:pt x="10704" y="19053"/>
                  </a:lnTo>
                  <a:lnTo>
                    <a:pt x="10918" y="19224"/>
                  </a:lnTo>
                  <a:lnTo>
                    <a:pt x="10961" y="19224"/>
                  </a:lnTo>
                  <a:lnTo>
                    <a:pt x="11047" y="19310"/>
                  </a:lnTo>
                  <a:lnTo>
                    <a:pt x="11218" y="19438"/>
                  </a:lnTo>
                  <a:lnTo>
                    <a:pt x="12074" y="20038"/>
                  </a:lnTo>
                  <a:lnTo>
                    <a:pt x="12502" y="20295"/>
                  </a:lnTo>
                  <a:lnTo>
                    <a:pt x="12888" y="20509"/>
                  </a:lnTo>
                  <a:lnTo>
                    <a:pt x="12931" y="20509"/>
                  </a:lnTo>
                  <a:lnTo>
                    <a:pt x="12973" y="20552"/>
                  </a:lnTo>
                  <a:lnTo>
                    <a:pt x="13230" y="20680"/>
                  </a:lnTo>
                  <a:lnTo>
                    <a:pt x="13359" y="20723"/>
                  </a:lnTo>
                  <a:lnTo>
                    <a:pt x="13616" y="20809"/>
                  </a:lnTo>
                  <a:lnTo>
                    <a:pt x="13830" y="20894"/>
                  </a:lnTo>
                  <a:lnTo>
                    <a:pt x="14343" y="20980"/>
                  </a:lnTo>
                  <a:lnTo>
                    <a:pt x="14857" y="21023"/>
                  </a:lnTo>
                  <a:lnTo>
                    <a:pt x="15243" y="21023"/>
                  </a:lnTo>
                  <a:lnTo>
                    <a:pt x="15628" y="20937"/>
                  </a:lnTo>
                  <a:lnTo>
                    <a:pt x="16013" y="20766"/>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8282" y="13658"/>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793" y="8521"/>
                  </a:lnTo>
                  <a:lnTo>
                    <a:pt x="21622" y="8135"/>
                  </a:lnTo>
                  <a:lnTo>
                    <a:pt x="21365" y="7793"/>
                  </a:lnTo>
                  <a:lnTo>
                    <a:pt x="21023" y="7450"/>
                  </a:lnTo>
                  <a:lnTo>
                    <a:pt x="20851" y="7322"/>
                  </a:lnTo>
                  <a:lnTo>
                    <a:pt x="20595" y="7150"/>
                  </a:lnTo>
                  <a:lnTo>
                    <a:pt x="20038" y="6808"/>
                  </a:lnTo>
                  <a:lnTo>
                    <a:pt x="19781" y="6679"/>
                  </a:lnTo>
                  <a:lnTo>
                    <a:pt x="19139" y="6423"/>
                  </a:lnTo>
                  <a:lnTo>
                    <a:pt x="18411" y="6209"/>
                  </a:lnTo>
                  <a:lnTo>
                    <a:pt x="18325" y="6166"/>
                  </a:lnTo>
                  <a:lnTo>
                    <a:pt x="17812" y="6037"/>
                  </a:lnTo>
                  <a:lnTo>
                    <a:pt x="17683" y="6037"/>
                  </a:lnTo>
                  <a:lnTo>
                    <a:pt x="17640" y="5994"/>
                  </a:lnTo>
                  <a:lnTo>
                    <a:pt x="16656" y="5823"/>
                  </a:lnTo>
                  <a:lnTo>
                    <a:pt x="15799" y="5695"/>
                  </a:lnTo>
                  <a:lnTo>
                    <a:pt x="15585" y="4624"/>
                  </a:lnTo>
                  <a:lnTo>
                    <a:pt x="15457" y="3982"/>
                  </a:lnTo>
                  <a:lnTo>
                    <a:pt x="15243" y="3383"/>
                  </a:lnTo>
                  <a:lnTo>
                    <a:pt x="15114" y="2955"/>
                  </a:lnTo>
                  <a:lnTo>
                    <a:pt x="14900" y="2526"/>
                  </a:lnTo>
                  <a:lnTo>
                    <a:pt x="14686" y="2098"/>
                  </a:lnTo>
                  <a:lnTo>
                    <a:pt x="14472" y="1713"/>
                  </a:lnTo>
                  <a:lnTo>
                    <a:pt x="14215" y="1370"/>
                  </a:lnTo>
                  <a:lnTo>
                    <a:pt x="13958" y="1028"/>
                  </a:lnTo>
                  <a:lnTo>
                    <a:pt x="13658" y="771"/>
                  </a:lnTo>
                  <a:lnTo>
                    <a:pt x="13359" y="557"/>
                  </a:lnTo>
                  <a:lnTo>
                    <a:pt x="13059" y="343"/>
                  </a:lnTo>
                  <a:lnTo>
                    <a:pt x="13016" y="343"/>
                  </a:lnTo>
                  <a:lnTo>
                    <a:pt x="12973" y="300"/>
                  </a:lnTo>
                  <a:lnTo>
                    <a:pt x="12931" y="300"/>
                  </a:lnTo>
                  <a:lnTo>
                    <a:pt x="12845" y="257"/>
                  </a:lnTo>
                  <a:lnTo>
                    <a:pt x="12802" y="214"/>
                  </a:lnTo>
                  <a:lnTo>
                    <a:pt x="12417" y="86"/>
                  </a:lnTo>
                  <a:lnTo>
                    <a:pt x="12031" y="43"/>
                  </a:lnTo>
                  <a:lnTo>
                    <a:pt x="11646" y="0"/>
                  </a:lnTo>
                  <a:close/>
                </a:path>
              </a:pathLst>
            </a:custGeom>
            <a:solidFill>
              <a:srgbClr val="FCFFFF"/>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0" name="Google Shape;80;p2">
              <a:extLst>
                <a:ext uri="{FF2B5EF4-FFF2-40B4-BE49-F238E27FC236}">
                  <a16:creationId xmlns:a16="http://schemas.microsoft.com/office/drawing/2014/main" id="{E8BDA86E-F142-B268-F193-E129DCE5FA70}"/>
                </a:ext>
              </a:extLst>
            </p:cNvPr>
            <p:cNvSpPr/>
            <p:nvPr/>
          </p:nvSpPr>
          <p:spPr>
            <a:xfrm>
              <a:off x="8059650" y="408500"/>
              <a:ext cx="480625" cy="457075"/>
            </a:xfrm>
            <a:custGeom>
              <a:rect l="l" t="t" r="r" b="b"/>
              <a:pathLst>
                <a:path w="19225" h="18283" fill="none" extrusionOk="0">
                  <a:moveTo>
                    <a:pt x="10276" y="0"/>
                  </a:moveTo>
                  <a:lnTo>
                    <a:pt x="10276"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4044" y="18154"/>
                  </a:lnTo>
                  <a:lnTo>
                    <a:pt x="13873" y="18240"/>
                  </a:lnTo>
                  <a:lnTo>
                    <a:pt x="13659" y="18282"/>
                  </a:lnTo>
                  <a:lnTo>
                    <a:pt x="13487" y="18282"/>
                  </a:lnTo>
                  <a:lnTo>
                    <a:pt x="13487" y="18282"/>
                  </a:lnTo>
                  <a:lnTo>
                    <a:pt x="13145" y="18240"/>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536" y="15585"/>
                  </a:lnTo>
                  <a:lnTo>
                    <a:pt x="6936" y="15842"/>
                  </a:lnTo>
                  <a:lnTo>
                    <a:pt x="6251" y="16142"/>
                  </a:lnTo>
                  <a:lnTo>
                    <a:pt x="5481" y="16441"/>
                  </a:lnTo>
                  <a:lnTo>
                    <a:pt x="4753" y="16656"/>
                  </a:lnTo>
                  <a:lnTo>
                    <a:pt x="4025" y="16827"/>
                  </a:lnTo>
                  <a:lnTo>
                    <a:pt x="3683" y="16870"/>
                  </a:lnTo>
                  <a:lnTo>
                    <a:pt x="3383" y="16870"/>
                  </a:lnTo>
                  <a:lnTo>
                    <a:pt x="3383" y="16870"/>
                  </a:lnTo>
                  <a:lnTo>
                    <a:pt x="3083" y="16870"/>
                  </a:lnTo>
                  <a:lnTo>
                    <a:pt x="2826" y="16827"/>
                  </a:lnTo>
                  <a:lnTo>
                    <a:pt x="2612"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00"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257" y="5095"/>
                  </a:lnTo>
                  <a:lnTo>
                    <a:pt x="514" y="4881"/>
                  </a:lnTo>
                  <a:lnTo>
                    <a:pt x="814" y="4710"/>
                  </a:lnTo>
                  <a:lnTo>
                    <a:pt x="1199" y="4582"/>
                  </a:lnTo>
                  <a:lnTo>
                    <a:pt x="1585" y="4496"/>
                  </a:lnTo>
                  <a:lnTo>
                    <a:pt x="2056" y="4453"/>
                  </a:lnTo>
                  <a:lnTo>
                    <a:pt x="2997" y="4410"/>
                  </a:lnTo>
                  <a:lnTo>
                    <a:pt x="2997" y="4410"/>
                  </a:lnTo>
                  <a:lnTo>
                    <a:pt x="3640" y="4410"/>
                  </a:lnTo>
                  <a:lnTo>
                    <a:pt x="4239" y="4453"/>
                  </a:lnTo>
                  <a:lnTo>
                    <a:pt x="5352"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90" y="0"/>
                  </a:lnTo>
                  <a:lnTo>
                    <a:pt x="10190" y="0"/>
                  </a:lnTo>
                  <a:lnTo>
                    <a:pt x="10190" y="0"/>
                  </a:lnTo>
                  <a:lnTo>
                    <a:pt x="10233" y="0"/>
                  </a:lnTo>
                  <a:lnTo>
                    <a:pt x="10233" y="0"/>
                  </a:lnTo>
                  <a:lnTo>
                    <a:pt x="10276"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1" name="Google Shape;81;p2">
              <a:extLst>
                <a:ext uri="{FF2B5EF4-FFF2-40B4-BE49-F238E27FC236}">
                  <a16:creationId xmlns:a16="http://schemas.microsoft.com/office/drawing/2014/main" id="{DFC38195-2336-17B0-5D33-9427E3C66B43}"/>
                </a:ext>
              </a:extLst>
            </p:cNvPr>
            <p:cNvSpPr/>
            <p:nvPr/>
          </p:nvSpPr>
          <p:spPr>
            <a:xfrm>
              <a:off x="8025400" y="374250"/>
              <a:ext cx="549125" cy="525575"/>
            </a:xfrm>
            <a:custGeom>
              <a:rect l="l" t="t" r="r" b="b"/>
              <a:pathLst>
                <a:path w="21965" h="21023" fill="none" extrusionOk="0">
                  <a:moveTo>
                    <a:pt x="11646" y="0"/>
                  </a:moveTo>
                  <a:lnTo>
                    <a:pt x="11646" y="0"/>
                  </a:lnTo>
                  <a:lnTo>
                    <a:pt x="11603" y="0"/>
                  </a:lnTo>
                  <a:lnTo>
                    <a:pt x="11603" y="0"/>
                  </a:lnTo>
                  <a:lnTo>
                    <a:pt x="11603" y="0"/>
                  </a:lnTo>
                  <a:lnTo>
                    <a:pt x="11518" y="0"/>
                  </a:lnTo>
                  <a:lnTo>
                    <a:pt x="11518" y="0"/>
                  </a:lnTo>
                  <a:lnTo>
                    <a:pt x="11389" y="0"/>
                  </a:lnTo>
                  <a:lnTo>
                    <a:pt x="11389" y="0"/>
                  </a:lnTo>
                  <a:lnTo>
                    <a:pt x="11304" y="0"/>
                  </a:lnTo>
                  <a:lnTo>
                    <a:pt x="11304" y="0"/>
                  </a:lnTo>
                  <a:lnTo>
                    <a:pt x="11132" y="43"/>
                  </a:lnTo>
                  <a:lnTo>
                    <a:pt x="11132" y="43"/>
                  </a:lnTo>
                  <a:lnTo>
                    <a:pt x="11089" y="43"/>
                  </a:lnTo>
                  <a:lnTo>
                    <a:pt x="11089" y="43"/>
                  </a:lnTo>
                  <a:lnTo>
                    <a:pt x="10961" y="86"/>
                  </a:lnTo>
                  <a:lnTo>
                    <a:pt x="10961" y="86"/>
                  </a:lnTo>
                  <a:lnTo>
                    <a:pt x="10619" y="172"/>
                  </a:lnTo>
                  <a:lnTo>
                    <a:pt x="10319" y="300"/>
                  </a:lnTo>
                  <a:lnTo>
                    <a:pt x="10319" y="300"/>
                  </a:lnTo>
                  <a:lnTo>
                    <a:pt x="9933" y="514"/>
                  </a:lnTo>
                  <a:lnTo>
                    <a:pt x="9548" y="771"/>
                  </a:lnTo>
                  <a:lnTo>
                    <a:pt x="9163" y="1114"/>
                  </a:lnTo>
                  <a:lnTo>
                    <a:pt x="8820" y="1456"/>
                  </a:lnTo>
                  <a:lnTo>
                    <a:pt x="8478" y="1884"/>
                  </a:lnTo>
                  <a:lnTo>
                    <a:pt x="8092" y="2398"/>
                  </a:lnTo>
                  <a:lnTo>
                    <a:pt x="7793" y="2912"/>
                  </a:lnTo>
                  <a:lnTo>
                    <a:pt x="7450" y="3511"/>
                  </a:lnTo>
                  <a:lnTo>
                    <a:pt x="7450" y="3511"/>
                  </a:lnTo>
                  <a:lnTo>
                    <a:pt x="6936" y="4582"/>
                  </a:lnTo>
                  <a:lnTo>
                    <a:pt x="6936" y="4582"/>
                  </a:lnTo>
                  <a:lnTo>
                    <a:pt x="5738" y="4453"/>
                  </a:lnTo>
                  <a:lnTo>
                    <a:pt x="5053" y="4410"/>
                  </a:lnTo>
                  <a:lnTo>
                    <a:pt x="4367" y="4367"/>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214" y="6123"/>
                  </a:lnTo>
                  <a:lnTo>
                    <a:pt x="129" y="6337"/>
                  </a:lnTo>
                  <a:lnTo>
                    <a:pt x="129" y="6337"/>
                  </a:lnTo>
                  <a:lnTo>
                    <a:pt x="43" y="6851"/>
                  </a:lnTo>
                  <a:lnTo>
                    <a:pt x="0" y="7365"/>
                  </a:lnTo>
                  <a:lnTo>
                    <a:pt x="86" y="7878"/>
                  </a:lnTo>
                  <a:lnTo>
                    <a:pt x="257" y="8435"/>
                  </a:lnTo>
                  <a:lnTo>
                    <a:pt x="557" y="9034"/>
                  </a:lnTo>
                  <a:lnTo>
                    <a:pt x="899" y="9634"/>
                  </a:lnTo>
                  <a:lnTo>
                    <a:pt x="1370" y="10276"/>
                  </a:lnTo>
                  <a:lnTo>
                    <a:pt x="1970" y="10961"/>
                  </a:lnTo>
                  <a:lnTo>
                    <a:pt x="1970" y="10961"/>
                  </a:lnTo>
                  <a:lnTo>
                    <a:pt x="2612" y="11689"/>
                  </a:lnTo>
                  <a:lnTo>
                    <a:pt x="3254" y="12288"/>
                  </a:lnTo>
                  <a:lnTo>
                    <a:pt x="3254" y="12288"/>
                  </a:lnTo>
                  <a:lnTo>
                    <a:pt x="2826" y="13359"/>
                  </a:lnTo>
                  <a:lnTo>
                    <a:pt x="2569" y="13958"/>
                  </a:lnTo>
                  <a:lnTo>
                    <a:pt x="2398" y="14557"/>
                  </a:lnTo>
                  <a:lnTo>
                    <a:pt x="2227" y="15200"/>
                  </a:lnTo>
                  <a:lnTo>
                    <a:pt x="2098" y="15842"/>
                  </a:lnTo>
                  <a:lnTo>
                    <a:pt x="2013" y="16441"/>
                  </a:lnTo>
                  <a:lnTo>
                    <a:pt x="1970" y="17041"/>
                  </a:lnTo>
                  <a:lnTo>
                    <a:pt x="1970" y="17041"/>
                  </a:lnTo>
                  <a:lnTo>
                    <a:pt x="2013" y="17255"/>
                  </a:lnTo>
                  <a:lnTo>
                    <a:pt x="2013" y="17298"/>
                  </a:lnTo>
                  <a:lnTo>
                    <a:pt x="2013" y="17340"/>
                  </a:lnTo>
                  <a:lnTo>
                    <a:pt x="2013" y="17340"/>
                  </a:lnTo>
                  <a:lnTo>
                    <a:pt x="2013" y="17383"/>
                  </a:lnTo>
                  <a:lnTo>
                    <a:pt x="2013" y="17383"/>
                  </a:lnTo>
                  <a:lnTo>
                    <a:pt x="2055" y="17512"/>
                  </a:lnTo>
                  <a:lnTo>
                    <a:pt x="2055" y="17512"/>
                  </a:lnTo>
                  <a:lnTo>
                    <a:pt x="2055" y="17683"/>
                  </a:lnTo>
                  <a:lnTo>
                    <a:pt x="2055" y="17683"/>
                  </a:lnTo>
                  <a:lnTo>
                    <a:pt x="2098" y="17769"/>
                  </a:lnTo>
                  <a:lnTo>
                    <a:pt x="2098" y="17769"/>
                  </a:lnTo>
                  <a:lnTo>
                    <a:pt x="2184" y="18026"/>
                  </a:lnTo>
                  <a:lnTo>
                    <a:pt x="2184" y="18026"/>
                  </a:lnTo>
                  <a:lnTo>
                    <a:pt x="2227" y="18111"/>
                  </a:lnTo>
                  <a:lnTo>
                    <a:pt x="2227" y="18154"/>
                  </a:lnTo>
                  <a:lnTo>
                    <a:pt x="2227" y="18154"/>
                  </a:lnTo>
                  <a:lnTo>
                    <a:pt x="2227" y="18154"/>
                  </a:lnTo>
                  <a:lnTo>
                    <a:pt x="2355" y="18411"/>
                  </a:lnTo>
                  <a:lnTo>
                    <a:pt x="2484" y="18625"/>
                  </a:lnTo>
                  <a:lnTo>
                    <a:pt x="2655" y="18796"/>
                  </a:lnTo>
                  <a:lnTo>
                    <a:pt x="2826" y="18967"/>
                  </a:lnTo>
                  <a:lnTo>
                    <a:pt x="2869" y="19010"/>
                  </a:lnTo>
                  <a:lnTo>
                    <a:pt x="2869" y="19010"/>
                  </a:lnTo>
                  <a:lnTo>
                    <a:pt x="2869" y="19010"/>
                  </a:lnTo>
                  <a:lnTo>
                    <a:pt x="2955" y="19096"/>
                  </a:lnTo>
                  <a:lnTo>
                    <a:pt x="2955" y="19096"/>
                  </a:lnTo>
                  <a:lnTo>
                    <a:pt x="3340" y="19310"/>
                  </a:lnTo>
                  <a:lnTo>
                    <a:pt x="3768" y="19481"/>
                  </a:lnTo>
                  <a:lnTo>
                    <a:pt x="4239" y="19567"/>
                  </a:lnTo>
                  <a:lnTo>
                    <a:pt x="4753" y="19610"/>
                  </a:lnTo>
                  <a:lnTo>
                    <a:pt x="4753" y="19610"/>
                  </a:lnTo>
                  <a:lnTo>
                    <a:pt x="5352" y="19567"/>
                  </a:lnTo>
                  <a:lnTo>
                    <a:pt x="5994" y="19481"/>
                  </a:lnTo>
                  <a:lnTo>
                    <a:pt x="6637" y="19310"/>
                  </a:lnTo>
                  <a:lnTo>
                    <a:pt x="7322" y="19096"/>
                  </a:lnTo>
                  <a:lnTo>
                    <a:pt x="7964" y="18882"/>
                  </a:lnTo>
                  <a:lnTo>
                    <a:pt x="8563" y="18625"/>
                  </a:lnTo>
                  <a:lnTo>
                    <a:pt x="9677" y="18111"/>
                  </a:lnTo>
                  <a:lnTo>
                    <a:pt x="9677" y="18111"/>
                  </a:lnTo>
                  <a:lnTo>
                    <a:pt x="10148" y="18539"/>
                  </a:lnTo>
                  <a:lnTo>
                    <a:pt x="10704" y="19053"/>
                  </a:lnTo>
                  <a:lnTo>
                    <a:pt x="10918" y="19224"/>
                  </a:lnTo>
                  <a:lnTo>
                    <a:pt x="10918" y="19224"/>
                  </a:lnTo>
                  <a:lnTo>
                    <a:pt x="10961" y="19224"/>
                  </a:lnTo>
                  <a:lnTo>
                    <a:pt x="10961" y="19224"/>
                  </a:lnTo>
                  <a:lnTo>
                    <a:pt x="11047" y="19310"/>
                  </a:lnTo>
                  <a:lnTo>
                    <a:pt x="11047" y="19310"/>
                  </a:lnTo>
                  <a:lnTo>
                    <a:pt x="11218" y="19438"/>
                  </a:lnTo>
                  <a:lnTo>
                    <a:pt x="11218" y="19438"/>
                  </a:lnTo>
                  <a:lnTo>
                    <a:pt x="12074" y="20038"/>
                  </a:lnTo>
                  <a:lnTo>
                    <a:pt x="12502" y="20295"/>
                  </a:lnTo>
                  <a:lnTo>
                    <a:pt x="12888" y="20509"/>
                  </a:lnTo>
                  <a:lnTo>
                    <a:pt x="12888" y="20509"/>
                  </a:lnTo>
                  <a:lnTo>
                    <a:pt x="12931" y="20509"/>
                  </a:lnTo>
                  <a:lnTo>
                    <a:pt x="12973" y="20552"/>
                  </a:lnTo>
                  <a:lnTo>
                    <a:pt x="12973" y="20552"/>
                  </a:lnTo>
                  <a:lnTo>
                    <a:pt x="13230" y="20680"/>
                  </a:lnTo>
                  <a:lnTo>
                    <a:pt x="13230" y="20680"/>
                  </a:lnTo>
                  <a:lnTo>
                    <a:pt x="13359" y="20723"/>
                  </a:lnTo>
                  <a:lnTo>
                    <a:pt x="13359" y="20723"/>
                  </a:lnTo>
                  <a:lnTo>
                    <a:pt x="13616" y="20809"/>
                  </a:lnTo>
                  <a:lnTo>
                    <a:pt x="13616" y="20809"/>
                  </a:lnTo>
                  <a:lnTo>
                    <a:pt x="13830" y="20894"/>
                  </a:lnTo>
                  <a:lnTo>
                    <a:pt x="13830" y="20894"/>
                  </a:lnTo>
                  <a:lnTo>
                    <a:pt x="14343" y="20980"/>
                  </a:lnTo>
                  <a:lnTo>
                    <a:pt x="14857" y="21023"/>
                  </a:lnTo>
                  <a:lnTo>
                    <a:pt x="14857" y="21023"/>
                  </a:lnTo>
                  <a:lnTo>
                    <a:pt x="15243" y="21023"/>
                  </a:lnTo>
                  <a:lnTo>
                    <a:pt x="15628" y="20937"/>
                  </a:lnTo>
                  <a:lnTo>
                    <a:pt x="16013" y="20766"/>
                  </a:lnTo>
                  <a:lnTo>
                    <a:pt x="16356" y="20594"/>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7512" y="14087"/>
                  </a:lnTo>
                  <a:lnTo>
                    <a:pt x="18282" y="13658"/>
                  </a:lnTo>
                  <a:lnTo>
                    <a:pt x="19139" y="13145"/>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922" y="8906"/>
                  </a:lnTo>
                  <a:lnTo>
                    <a:pt x="21793" y="8521"/>
                  </a:lnTo>
                  <a:lnTo>
                    <a:pt x="21622" y="8135"/>
                  </a:lnTo>
                  <a:lnTo>
                    <a:pt x="21365" y="7793"/>
                  </a:lnTo>
                  <a:lnTo>
                    <a:pt x="21023" y="7450"/>
                  </a:lnTo>
                  <a:lnTo>
                    <a:pt x="21023" y="7450"/>
                  </a:lnTo>
                  <a:lnTo>
                    <a:pt x="20851" y="7322"/>
                  </a:lnTo>
                  <a:lnTo>
                    <a:pt x="20851" y="7322"/>
                  </a:lnTo>
                  <a:lnTo>
                    <a:pt x="20595" y="7150"/>
                  </a:lnTo>
                  <a:lnTo>
                    <a:pt x="20595" y="7150"/>
                  </a:lnTo>
                  <a:lnTo>
                    <a:pt x="20038" y="6808"/>
                  </a:lnTo>
                  <a:lnTo>
                    <a:pt x="20038" y="6808"/>
                  </a:lnTo>
                  <a:lnTo>
                    <a:pt x="19781" y="6679"/>
                  </a:lnTo>
                  <a:lnTo>
                    <a:pt x="19781" y="6679"/>
                  </a:lnTo>
                  <a:lnTo>
                    <a:pt x="19139" y="6423"/>
                  </a:lnTo>
                  <a:lnTo>
                    <a:pt x="18411" y="6209"/>
                  </a:lnTo>
                  <a:lnTo>
                    <a:pt x="18411" y="6209"/>
                  </a:lnTo>
                  <a:lnTo>
                    <a:pt x="18325" y="6166"/>
                  </a:lnTo>
                  <a:lnTo>
                    <a:pt x="18325" y="6166"/>
                  </a:lnTo>
                  <a:lnTo>
                    <a:pt x="18325" y="6166"/>
                  </a:lnTo>
                  <a:lnTo>
                    <a:pt x="18325" y="6166"/>
                  </a:lnTo>
                  <a:lnTo>
                    <a:pt x="17812" y="6037"/>
                  </a:lnTo>
                  <a:lnTo>
                    <a:pt x="17726" y="6037"/>
                  </a:lnTo>
                  <a:lnTo>
                    <a:pt x="17683" y="6037"/>
                  </a:lnTo>
                  <a:lnTo>
                    <a:pt x="17683" y="6037"/>
                  </a:lnTo>
                  <a:lnTo>
                    <a:pt x="17640" y="5994"/>
                  </a:lnTo>
                  <a:lnTo>
                    <a:pt x="17640" y="5994"/>
                  </a:lnTo>
                  <a:lnTo>
                    <a:pt x="16656" y="5823"/>
                  </a:lnTo>
                  <a:lnTo>
                    <a:pt x="15799" y="5695"/>
                  </a:lnTo>
                  <a:lnTo>
                    <a:pt x="15799" y="5695"/>
                  </a:lnTo>
                  <a:lnTo>
                    <a:pt x="15585" y="4624"/>
                  </a:lnTo>
                  <a:lnTo>
                    <a:pt x="15457" y="3982"/>
                  </a:lnTo>
                  <a:lnTo>
                    <a:pt x="15243" y="3383"/>
                  </a:lnTo>
                  <a:lnTo>
                    <a:pt x="15243" y="3383"/>
                  </a:lnTo>
                  <a:lnTo>
                    <a:pt x="15114" y="2955"/>
                  </a:lnTo>
                  <a:lnTo>
                    <a:pt x="15114" y="2955"/>
                  </a:lnTo>
                  <a:lnTo>
                    <a:pt x="14900" y="2526"/>
                  </a:lnTo>
                  <a:lnTo>
                    <a:pt x="14686" y="2098"/>
                  </a:lnTo>
                  <a:lnTo>
                    <a:pt x="14472" y="1713"/>
                  </a:lnTo>
                  <a:lnTo>
                    <a:pt x="14215" y="1370"/>
                  </a:lnTo>
                  <a:lnTo>
                    <a:pt x="13958" y="1028"/>
                  </a:lnTo>
                  <a:lnTo>
                    <a:pt x="13658" y="771"/>
                  </a:lnTo>
                  <a:lnTo>
                    <a:pt x="13359" y="557"/>
                  </a:lnTo>
                  <a:lnTo>
                    <a:pt x="13059" y="343"/>
                  </a:lnTo>
                  <a:lnTo>
                    <a:pt x="13059" y="343"/>
                  </a:lnTo>
                  <a:lnTo>
                    <a:pt x="13016" y="343"/>
                  </a:lnTo>
                  <a:lnTo>
                    <a:pt x="12973" y="300"/>
                  </a:lnTo>
                  <a:lnTo>
                    <a:pt x="12931" y="300"/>
                  </a:lnTo>
                  <a:lnTo>
                    <a:pt x="12931" y="300"/>
                  </a:lnTo>
                  <a:lnTo>
                    <a:pt x="12931" y="300"/>
                  </a:lnTo>
                  <a:lnTo>
                    <a:pt x="12845" y="257"/>
                  </a:lnTo>
                  <a:lnTo>
                    <a:pt x="12845" y="257"/>
                  </a:lnTo>
                  <a:lnTo>
                    <a:pt x="12802" y="214"/>
                  </a:lnTo>
                  <a:lnTo>
                    <a:pt x="12802" y="214"/>
                  </a:lnTo>
                  <a:lnTo>
                    <a:pt x="12417" y="86"/>
                  </a:lnTo>
                  <a:lnTo>
                    <a:pt x="12031" y="43"/>
                  </a:lnTo>
                  <a:lnTo>
                    <a:pt x="12031" y="43"/>
                  </a:lnTo>
                  <a:lnTo>
                    <a:pt x="11646"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2" name="Google Shape;82;p2">
              <a:extLst>
                <a:ext uri="{FF2B5EF4-FFF2-40B4-BE49-F238E27FC236}">
                  <a16:creationId xmlns:a16="http://schemas.microsoft.com/office/drawing/2014/main" id="{46540B95-36D9-F727-42A5-CE26EF32319A}"/>
                </a:ext>
              </a:extLst>
            </p:cNvPr>
            <p:cNvSpPr/>
            <p:nvPr/>
          </p:nvSpPr>
          <p:spPr>
            <a:xfrm>
              <a:off x="8059650" y="408500"/>
              <a:ext cx="480625" cy="457075"/>
            </a:xfrm>
            <a:custGeom>
              <a:rect l="l" t="t" r="r" b="b"/>
              <a:pathLst>
                <a:path w="19225" h="18283" extrusionOk="0">
                  <a:moveTo>
                    <a:pt x="10062" y="0"/>
                  </a:moveTo>
                  <a:lnTo>
                    <a:pt x="10019" y="43"/>
                  </a:lnTo>
                  <a:lnTo>
                    <a:pt x="9891" y="43"/>
                  </a:lnTo>
                  <a:lnTo>
                    <a:pt x="9548" y="172"/>
                  </a:lnTo>
                  <a:lnTo>
                    <a:pt x="9206" y="386"/>
                  </a:lnTo>
                  <a:lnTo>
                    <a:pt x="8863" y="643"/>
                  </a:lnTo>
                  <a:lnTo>
                    <a:pt x="8563" y="900"/>
                  </a:lnTo>
                  <a:lnTo>
                    <a:pt x="8264" y="1242"/>
                  </a:lnTo>
                  <a:lnTo>
                    <a:pt x="8007" y="1627"/>
                  </a:lnTo>
                  <a:lnTo>
                    <a:pt x="7750" y="2013"/>
                  </a:lnTo>
                  <a:lnTo>
                    <a:pt x="7279" y="2783"/>
                  </a:lnTo>
                  <a:lnTo>
                    <a:pt x="6936" y="3511"/>
                  </a:lnTo>
                  <a:lnTo>
                    <a:pt x="6680" y="4153"/>
                  </a:lnTo>
                  <a:lnTo>
                    <a:pt x="6466" y="4753"/>
                  </a:lnTo>
                  <a:lnTo>
                    <a:pt x="5566" y="4582"/>
                  </a:lnTo>
                  <a:lnTo>
                    <a:pt x="4624" y="4496"/>
                  </a:lnTo>
                  <a:lnTo>
                    <a:pt x="3554" y="4410"/>
                  </a:lnTo>
                  <a:lnTo>
                    <a:pt x="2441" y="4410"/>
                  </a:lnTo>
                  <a:lnTo>
                    <a:pt x="1927" y="4453"/>
                  </a:lnTo>
                  <a:lnTo>
                    <a:pt x="1413" y="4539"/>
                  </a:lnTo>
                  <a:lnTo>
                    <a:pt x="985" y="4667"/>
                  </a:lnTo>
                  <a:lnTo>
                    <a:pt x="600" y="4839"/>
                  </a:lnTo>
                  <a:lnTo>
                    <a:pt x="300" y="5053"/>
                  </a:lnTo>
                  <a:lnTo>
                    <a:pt x="172" y="5181"/>
                  </a:lnTo>
                  <a:lnTo>
                    <a:pt x="86" y="5352"/>
                  </a:lnTo>
                  <a:lnTo>
                    <a:pt x="86" y="5438"/>
                  </a:lnTo>
                  <a:lnTo>
                    <a:pt x="43" y="5609"/>
                  </a:lnTo>
                  <a:lnTo>
                    <a:pt x="0" y="5780"/>
                  </a:lnTo>
                  <a:lnTo>
                    <a:pt x="43" y="6166"/>
                  </a:lnTo>
                  <a:lnTo>
                    <a:pt x="172" y="6551"/>
                  </a:lnTo>
                  <a:lnTo>
                    <a:pt x="386" y="6979"/>
                  </a:lnTo>
                  <a:lnTo>
                    <a:pt x="643" y="7407"/>
                  </a:lnTo>
                  <a:lnTo>
                    <a:pt x="942" y="7836"/>
                  </a:lnTo>
                  <a:lnTo>
                    <a:pt x="1242" y="8264"/>
                  </a:lnTo>
                  <a:lnTo>
                    <a:pt x="1585" y="8692"/>
                  </a:lnTo>
                  <a:lnTo>
                    <a:pt x="2312" y="9420"/>
                  </a:lnTo>
                  <a:lnTo>
                    <a:pt x="2955" y="10019"/>
                  </a:lnTo>
                  <a:lnTo>
                    <a:pt x="3597" y="10576"/>
                  </a:lnTo>
                  <a:lnTo>
                    <a:pt x="3597" y="10619"/>
                  </a:lnTo>
                  <a:lnTo>
                    <a:pt x="3254" y="11261"/>
                  </a:lnTo>
                  <a:lnTo>
                    <a:pt x="2997" y="11860"/>
                  </a:lnTo>
                  <a:lnTo>
                    <a:pt x="2698" y="12545"/>
                  </a:lnTo>
                  <a:lnTo>
                    <a:pt x="2398" y="13316"/>
                  </a:lnTo>
                  <a:lnTo>
                    <a:pt x="2184" y="14129"/>
                  </a:lnTo>
                  <a:lnTo>
                    <a:pt x="2013" y="14900"/>
                  </a:lnTo>
                  <a:lnTo>
                    <a:pt x="2013" y="15285"/>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98" y="16741"/>
                  </a:lnTo>
                  <a:lnTo>
                    <a:pt x="2997" y="16827"/>
                  </a:lnTo>
                  <a:lnTo>
                    <a:pt x="3340" y="16870"/>
                  </a:lnTo>
                  <a:lnTo>
                    <a:pt x="3768" y="16870"/>
                  </a:lnTo>
                  <a:lnTo>
                    <a:pt x="4153" y="16784"/>
                  </a:lnTo>
                  <a:lnTo>
                    <a:pt x="4624" y="16698"/>
                  </a:lnTo>
                  <a:lnTo>
                    <a:pt x="5524" y="16399"/>
                  </a:lnTo>
                  <a:lnTo>
                    <a:pt x="6423" y="16056"/>
                  </a:lnTo>
                  <a:lnTo>
                    <a:pt x="7279" y="15714"/>
                  </a:lnTo>
                  <a:lnTo>
                    <a:pt x="8392" y="15157"/>
                  </a:lnTo>
                  <a:lnTo>
                    <a:pt x="8478" y="15114"/>
                  </a:lnTo>
                  <a:lnTo>
                    <a:pt x="8563" y="15071"/>
                  </a:lnTo>
                  <a:lnTo>
                    <a:pt x="9034" y="15542"/>
                  </a:lnTo>
                  <a:lnTo>
                    <a:pt x="9591" y="16056"/>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88" y="18282"/>
                  </a:lnTo>
                  <a:lnTo>
                    <a:pt x="13573" y="18282"/>
                  </a:lnTo>
                  <a:lnTo>
                    <a:pt x="13915" y="18240"/>
                  </a:lnTo>
                  <a:lnTo>
                    <a:pt x="14215" y="18068"/>
                  </a:lnTo>
                  <a:lnTo>
                    <a:pt x="14344" y="17940"/>
                  </a:lnTo>
                  <a:lnTo>
                    <a:pt x="14515" y="17812"/>
                  </a:lnTo>
                  <a:lnTo>
                    <a:pt x="14729" y="17469"/>
                  </a:lnTo>
                  <a:lnTo>
                    <a:pt x="14900" y="17084"/>
                  </a:lnTo>
                  <a:lnTo>
                    <a:pt x="14986" y="16613"/>
                  </a:lnTo>
                  <a:lnTo>
                    <a:pt x="15071" y="16142"/>
                  </a:lnTo>
                  <a:lnTo>
                    <a:pt x="15071" y="15628"/>
                  </a:lnTo>
                  <a:lnTo>
                    <a:pt x="15071" y="15114"/>
                  </a:lnTo>
                  <a:lnTo>
                    <a:pt x="15029" y="14600"/>
                  </a:lnTo>
                  <a:lnTo>
                    <a:pt x="14900" y="13573"/>
                  </a:lnTo>
                  <a:lnTo>
                    <a:pt x="14729" y="12759"/>
                  </a:lnTo>
                  <a:lnTo>
                    <a:pt x="14515" y="11989"/>
                  </a:lnTo>
                  <a:lnTo>
                    <a:pt x="15328" y="11603"/>
                  </a:lnTo>
                  <a:lnTo>
                    <a:pt x="16142" y="11175"/>
                  </a:lnTo>
                  <a:lnTo>
                    <a:pt x="17041" y="10619"/>
                  </a:lnTo>
                  <a:lnTo>
                    <a:pt x="17469" y="10319"/>
                  </a:lnTo>
                  <a:lnTo>
                    <a:pt x="17940" y="9976"/>
                  </a:lnTo>
                  <a:lnTo>
                    <a:pt x="18325" y="9634"/>
                  </a:lnTo>
                  <a:lnTo>
                    <a:pt x="18668" y="9291"/>
                  </a:lnTo>
                  <a:lnTo>
                    <a:pt x="18925" y="8949"/>
                  </a:lnTo>
                  <a:lnTo>
                    <a:pt x="19139" y="8563"/>
                  </a:lnTo>
                  <a:lnTo>
                    <a:pt x="19182" y="8392"/>
                  </a:lnTo>
                  <a:lnTo>
                    <a:pt x="19225" y="8221"/>
                  </a:lnTo>
                  <a:lnTo>
                    <a:pt x="19225" y="8007"/>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570" y="6123"/>
                  </a:lnTo>
                  <a:lnTo>
                    <a:pt x="16099" y="5995"/>
                  </a:lnTo>
                  <a:lnTo>
                    <a:pt x="15971" y="5995"/>
                  </a:lnTo>
                  <a:lnTo>
                    <a:pt x="14943" y="5780"/>
                  </a:lnTo>
                  <a:lnTo>
                    <a:pt x="14044" y="5652"/>
                  </a:lnTo>
                  <a:lnTo>
                    <a:pt x="13188" y="5609"/>
                  </a:lnTo>
                  <a:lnTo>
                    <a:pt x="13188" y="5524"/>
                  </a:lnTo>
                  <a:lnTo>
                    <a:pt x="13188" y="5395"/>
                  </a:lnTo>
                  <a:lnTo>
                    <a:pt x="13145" y="4881"/>
                  </a:lnTo>
                  <a:lnTo>
                    <a:pt x="13016" y="4153"/>
                  </a:lnTo>
                  <a:lnTo>
                    <a:pt x="12845" y="3340"/>
                  </a:lnTo>
                  <a:lnTo>
                    <a:pt x="12588" y="2441"/>
                  </a:lnTo>
                  <a:lnTo>
                    <a:pt x="12460" y="2098"/>
                  </a:lnTo>
                  <a:lnTo>
                    <a:pt x="12203" y="1499"/>
                  </a:lnTo>
                  <a:lnTo>
                    <a:pt x="11860" y="985"/>
                  </a:lnTo>
                  <a:lnTo>
                    <a:pt x="11689" y="728"/>
                  </a:lnTo>
                  <a:lnTo>
                    <a:pt x="11475" y="514"/>
                  </a:lnTo>
                  <a:lnTo>
                    <a:pt x="11261" y="343"/>
                  </a:lnTo>
                  <a:lnTo>
                    <a:pt x="11047" y="214"/>
                  </a:lnTo>
                  <a:lnTo>
                    <a:pt x="10961" y="172"/>
                  </a:lnTo>
                  <a:lnTo>
                    <a:pt x="10918" y="129"/>
                  </a:lnTo>
                  <a:lnTo>
                    <a:pt x="10704" y="43"/>
                  </a:lnTo>
                  <a:lnTo>
                    <a:pt x="10490" y="0"/>
                  </a:lnTo>
                  <a:close/>
                </a:path>
              </a:pathLst>
            </a:custGeom>
            <a:solidFill>
              <a:srgbClr val="FFF31D"/>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3" name="Google Shape;83;p2">
              <a:extLst>
                <a:ext uri="{FF2B5EF4-FFF2-40B4-BE49-F238E27FC236}">
                  <a16:creationId xmlns:a16="http://schemas.microsoft.com/office/drawing/2014/main" id="{BC4571DE-BE76-1401-F159-26F08FDA0A9B}"/>
                </a:ext>
              </a:extLst>
            </p:cNvPr>
            <p:cNvSpPr/>
            <p:nvPr/>
          </p:nvSpPr>
          <p:spPr>
            <a:xfrm>
              <a:off x="8059650" y="408500"/>
              <a:ext cx="480625" cy="457075"/>
            </a:xfrm>
            <a:custGeom>
              <a:rect l="l" t="t" r="r" b="b"/>
              <a:pathLst>
                <a:path w="19225" h="18283" fill="none" extrusionOk="0">
                  <a:moveTo>
                    <a:pt x="14515" y="11989"/>
                  </a:move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3915" y="18240"/>
                  </a:lnTo>
                  <a:lnTo>
                    <a:pt x="13573" y="18282"/>
                  </a:lnTo>
                  <a:lnTo>
                    <a:pt x="13188" y="18282"/>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279" y="15714"/>
                  </a:lnTo>
                  <a:lnTo>
                    <a:pt x="6423" y="16056"/>
                  </a:lnTo>
                  <a:lnTo>
                    <a:pt x="5524" y="16399"/>
                  </a:lnTo>
                  <a:lnTo>
                    <a:pt x="4624" y="16698"/>
                  </a:lnTo>
                  <a:lnTo>
                    <a:pt x="4153" y="16784"/>
                  </a:lnTo>
                  <a:lnTo>
                    <a:pt x="3768" y="16870"/>
                  </a:lnTo>
                  <a:lnTo>
                    <a:pt x="3340" y="16870"/>
                  </a:lnTo>
                  <a:lnTo>
                    <a:pt x="2997" y="16827"/>
                  </a:lnTo>
                  <a:lnTo>
                    <a:pt x="2698"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42"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172" y="5181"/>
                  </a:lnTo>
                  <a:lnTo>
                    <a:pt x="300" y="5053"/>
                  </a:lnTo>
                  <a:lnTo>
                    <a:pt x="600" y="4839"/>
                  </a:lnTo>
                  <a:lnTo>
                    <a:pt x="985" y="4667"/>
                  </a:lnTo>
                  <a:lnTo>
                    <a:pt x="1413" y="4539"/>
                  </a:lnTo>
                  <a:lnTo>
                    <a:pt x="1927" y="4453"/>
                  </a:lnTo>
                  <a:lnTo>
                    <a:pt x="2441" y="4410"/>
                  </a:lnTo>
                  <a:lnTo>
                    <a:pt x="2997" y="4410"/>
                  </a:lnTo>
                  <a:lnTo>
                    <a:pt x="3554" y="4410"/>
                  </a:lnTo>
                  <a:lnTo>
                    <a:pt x="4624" y="4496"/>
                  </a:lnTo>
                  <a:lnTo>
                    <a:pt x="5566"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48" y="0"/>
                  </a:lnTo>
                  <a:lnTo>
                    <a:pt x="10190" y="0"/>
                  </a:lnTo>
                  <a:lnTo>
                    <a:pt x="10190" y="0"/>
                  </a:lnTo>
                  <a:lnTo>
                    <a:pt x="10233" y="0"/>
                  </a:lnTo>
                  <a:lnTo>
                    <a:pt x="10233"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4" name="Google Shape;84;p2">
              <a:extLst>
                <a:ext uri="{FF2B5EF4-FFF2-40B4-BE49-F238E27FC236}">
                  <a16:creationId xmlns:a16="http://schemas.microsoft.com/office/drawing/2014/main" id="{F0413A5F-F67B-6294-59BB-469417420558}"/>
                </a:ext>
              </a:extLst>
            </p:cNvPr>
            <p:cNvSpPr/>
            <p:nvPr/>
          </p:nvSpPr>
          <p:spPr>
            <a:xfrm>
              <a:off x="8315475" y="408500"/>
              <a:ext cx="25" cy="25"/>
            </a:xfrm>
            <a:custGeom>
              <a:rect l="l" t="t" r="r" b="b"/>
              <a:pathLst>
                <a:path w="1" h="1" extrusionOk="0">
                  <a:moveTo>
                    <a:pt x="0" y="0"/>
                  </a:moveTo>
                  <a:lnTo>
                    <a:pt x="0" y="0"/>
                  </a:lnTo>
                  <a:lnTo>
                    <a:pt x="0" y="0"/>
                  </a:lnTo>
                  <a:lnTo>
                    <a:pt x="0" y="0"/>
                  </a:lnTo>
                  <a:lnTo>
                    <a:pt x="0" y="0"/>
                  </a:lnTo>
                  <a:lnTo>
                    <a:pt x="0" y="0"/>
                  </a:lnTo>
                  <a:lnTo>
                    <a:pt x="0" y="0"/>
                  </a:lnTo>
                  <a:lnTo>
                    <a:pt x="0" y="0"/>
                  </a:lnTo>
                  <a:close/>
                </a:path>
              </a:pathLst>
            </a:custGeom>
            <a:solidFill>
              <a:srgbClr val="FC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5" name="Google Shape;85;p2">
              <a:extLst>
                <a:ext uri="{FF2B5EF4-FFF2-40B4-BE49-F238E27FC236}">
                  <a16:creationId xmlns:a16="http://schemas.microsoft.com/office/drawing/2014/main" id="{25040164-6FE4-ECF5-5D28-6A847777FC3F}"/>
                </a:ext>
              </a:extLst>
            </p:cNvPr>
            <p:cNvSpPr/>
            <p:nvPr/>
          </p:nvSpPr>
          <p:spPr>
            <a:xfrm>
              <a:off x="8315475" y="408500"/>
              <a:ext cx="25" cy="25"/>
            </a:xfrm>
            <a:custGeom>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6" name="Google Shape;86;p2">
              <a:extLst>
                <a:ext uri="{FF2B5EF4-FFF2-40B4-BE49-F238E27FC236}">
                  <a16:creationId xmlns:a16="http://schemas.microsoft.com/office/drawing/2014/main" id="{82325EF6-1E69-4ED7-C73A-BC35016AED28}"/>
                </a:ext>
              </a:extLst>
            </p:cNvPr>
            <p:cNvSpPr/>
            <p:nvPr/>
          </p:nvSpPr>
          <p:spPr>
            <a:xfrm>
              <a:off x="8314400" y="408500"/>
              <a:ext cx="1100" cy="25"/>
            </a:xfrm>
            <a:custGeom>
              <a:rect l="l" t="t" r="r" b="b"/>
              <a:pathLst>
                <a:path w="44" h="1" extrusionOk="0">
                  <a:moveTo>
                    <a:pt x="0" y="0"/>
                  </a:moveTo>
                  <a:lnTo>
                    <a:pt x="0" y="0"/>
                  </a:lnTo>
                  <a:lnTo>
                    <a:pt x="0" y="0"/>
                  </a:lnTo>
                  <a:lnTo>
                    <a:pt x="0" y="0"/>
                  </a:lnTo>
                  <a:lnTo>
                    <a:pt x="0" y="0"/>
                  </a:lnTo>
                  <a:lnTo>
                    <a:pt x="0" y="0"/>
                  </a:lnTo>
                  <a:lnTo>
                    <a:pt x="0" y="0"/>
                  </a:lnTo>
                  <a:lnTo>
                    <a:pt x="0" y="0"/>
                  </a:lnTo>
                  <a:lnTo>
                    <a:pt x="0" y="0"/>
                  </a:lnTo>
                  <a:lnTo>
                    <a:pt x="0" y="0"/>
                  </a:lnTo>
                  <a:close/>
                  <a:moveTo>
                    <a:pt x="43" y="0"/>
                  </a:moveTo>
                  <a:lnTo>
                    <a:pt x="43" y="0"/>
                  </a:lnTo>
                  <a:lnTo>
                    <a:pt x="43" y="0"/>
                  </a:lnTo>
                  <a:lnTo>
                    <a:pt x="43" y="0"/>
                  </a:lnTo>
                  <a:lnTo>
                    <a:pt x="43" y="0"/>
                  </a:lnTo>
                  <a:lnTo>
                    <a:pt x="43" y="0"/>
                  </a:lnTo>
                  <a:close/>
                </a:path>
              </a:pathLst>
            </a:custGeom>
            <a:solidFill>
              <a:srgbClr val="FC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7" name="Google Shape;87;p2">
              <a:extLst>
                <a:ext uri="{FF2B5EF4-FFF2-40B4-BE49-F238E27FC236}">
                  <a16:creationId xmlns:a16="http://schemas.microsoft.com/office/drawing/2014/main" id="{4B144334-059A-EFA1-F877-CF5685263E45}"/>
                </a:ext>
              </a:extLst>
            </p:cNvPr>
            <p:cNvSpPr/>
            <p:nvPr/>
          </p:nvSpPr>
          <p:spPr>
            <a:xfrm>
              <a:off x="8314400" y="408500"/>
              <a:ext cx="25" cy="25"/>
            </a:xfrm>
            <a:custGeom>
              <a:rect l="l" t="t" r="r" b="b"/>
              <a:pathLst>
                <a:path w="1" h="1" fill="none" extrusionOk="0">
                  <a:moveTo>
                    <a:pt x="0" y="0"/>
                  </a:moveTo>
                  <a:lnTo>
                    <a:pt x="0" y="0"/>
                  </a:ln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8" name="Google Shape;88;p2">
              <a:extLst>
                <a:ext uri="{FF2B5EF4-FFF2-40B4-BE49-F238E27FC236}">
                  <a16:creationId xmlns:a16="http://schemas.microsoft.com/office/drawing/2014/main" id="{C2B39875-EF12-EA5B-7251-8E13D2BD2077}"/>
                </a:ext>
              </a:extLst>
            </p:cNvPr>
            <p:cNvSpPr/>
            <p:nvPr/>
          </p:nvSpPr>
          <p:spPr>
            <a:xfrm>
              <a:off x="8315475" y="408500"/>
              <a:ext cx="25" cy="25"/>
            </a:xfrm>
            <a:custGeom>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9" name="Google Shape;89;p2">
              <a:extLst>
                <a:ext uri="{FF2B5EF4-FFF2-40B4-BE49-F238E27FC236}">
                  <a16:creationId xmlns:a16="http://schemas.microsoft.com/office/drawing/2014/main" id="{0895B17E-1215-E69A-A060-5F6A6B8C7129}"/>
                </a:ext>
              </a:extLst>
            </p:cNvPr>
            <p:cNvSpPr/>
            <p:nvPr/>
          </p:nvSpPr>
          <p:spPr>
            <a:xfrm>
              <a:off x="8319750" y="408500"/>
              <a:ext cx="25" cy="25"/>
            </a:xfrm>
            <a:custGeom>
              <a:rect l="l" t="t" r="r" b="b"/>
              <a:pathLst>
                <a:path w="1" h="1" extrusionOk="0">
                  <a:moveTo>
                    <a:pt x="1" y="0"/>
                  </a:moveTo>
                  <a:lnTo>
                    <a:pt x="1" y="0"/>
                  </a:lnTo>
                  <a:lnTo>
                    <a:pt x="1" y="0"/>
                  </a:lnTo>
                  <a:lnTo>
                    <a:pt x="1" y="0"/>
                  </a:lnTo>
                  <a:lnTo>
                    <a:pt x="1" y="0"/>
                  </a:lnTo>
                  <a:close/>
                </a:path>
              </a:pathLst>
            </a:custGeom>
            <a:solidFill>
              <a:srgbClr val="FF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0" name="Google Shape;90;p2">
              <a:extLst>
                <a:ext uri="{FF2B5EF4-FFF2-40B4-BE49-F238E27FC236}">
                  <a16:creationId xmlns:a16="http://schemas.microsoft.com/office/drawing/2014/main" id="{CA36A70C-B406-FE3F-EA8E-3CDB27A7968C}"/>
                </a:ext>
              </a:extLst>
            </p:cNvPr>
            <p:cNvSpPr/>
            <p:nvPr/>
          </p:nvSpPr>
          <p:spPr>
            <a:xfrm>
              <a:off x="8319750" y="408500"/>
              <a:ext cx="25" cy="25"/>
            </a:xfrm>
            <a:custGeom>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1" name="Google Shape;91;p2">
              <a:extLst>
                <a:ext uri="{FF2B5EF4-FFF2-40B4-BE49-F238E27FC236}">
                  <a16:creationId xmlns:a16="http://schemas.microsoft.com/office/drawing/2014/main" id="{B6A8D107-F7A5-F79D-06D6-D4310EEEC3CC}"/>
                </a:ext>
              </a:extLst>
            </p:cNvPr>
            <p:cNvSpPr/>
            <p:nvPr/>
          </p:nvSpPr>
          <p:spPr>
            <a:xfrm>
              <a:off x="8374350" y="471650"/>
              <a:ext cx="15000" cy="71750"/>
            </a:xfrm>
            <a:custGeom>
              <a:rect l="l" t="t" r="r" b="b"/>
              <a:pathLst>
                <a:path w="600" h="2870"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close/>
                </a:path>
              </a:pathLst>
            </a:custGeom>
            <a:solidFill>
              <a:srgbClr val="FF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2" name="Google Shape;92;p2">
              <a:extLst>
                <a:ext uri="{FF2B5EF4-FFF2-40B4-BE49-F238E27FC236}">
                  <a16:creationId xmlns:a16="http://schemas.microsoft.com/office/drawing/2014/main" id="{1D0ED32A-1C85-6F21-9B07-66839F7297BE}"/>
                </a:ext>
              </a:extLst>
            </p:cNvPr>
            <p:cNvSpPr/>
            <p:nvPr/>
          </p:nvSpPr>
          <p:spPr>
            <a:xfrm>
              <a:off x="8374350" y="471650"/>
              <a:ext cx="15000" cy="71750"/>
            </a:xfrm>
            <a:custGeom>
              <a:rect l="l" t="t" r="r" b="b"/>
              <a:pathLst>
                <a:path w="600" h="2870" fill="none"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3" name="Google Shape;93;p2">
              <a:extLst>
                <a:ext uri="{FF2B5EF4-FFF2-40B4-BE49-F238E27FC236}">
                  <a16:creationId xmlns:a16="http://schemas.microsoft.com/office/drawing/2014/main" id="{7AC7F896-5213-9C7E-A8EA-5E4828A59048}"/>
                </a:ext>
              </a:extLst>
            </p:cNvPr>
            <p:cNvSpPr/>
            <p:nvPr/>
          </p:nvSpPr>
          <p:spPr>
            <a:xfrm>
              <a:off x="8374350" y="469500"/>
              <a:ext cx="15000" cy="73900"/>
            </a:xfrm>
            <a:custGeom>
              <a:rect l="l" t="t" r="r" b="b"/>
              <a:pathLst>
                <a:path w="600" h="2956" extrusionOk="0">
                  <a:moveTo>
                    <a:pt x="0" y="1"/>
                  </a:moveTo>
                  <a:lnTo>
                    <a:pt x="0" y="86"/>
                  </a:lnTo>
                  <a:lnTo>
                    <a:pt x="184" y="698"/>
                  </a:lnTo>
                  <a:lnTo>
                    <a:pt x="0" y="1"/>
                  </a:lnTo>
                  <a:close/>
                  <a:moveTo>
                    <a:pt x="184" y="698"/>
                  </a:moveTo>
                  <a:lnTo>
                    <a:pt x="214" y="814"/>
                  </a:lnTo>
                  <a:lnTo>
                    <a:pt x="279" y="1049"/>
                  </a:lnTo>
                  <a:lnTo>
                    <a:pt x="257" y="943"/>
                  </a:lnTo>
                  <a:lnTo>
                    <a:pt x="184" y="698"/>
                  </a:lnTo>
                  <a:close/>
                  <a:moveTo>
                    <a:pt x="279" y="1049"/>
                  </a:moveTo>
                  <a:lnTo>
                    <a:pt x="428" y="1756"/>
                  </a:lnTo>
                  <a:lnTo>
                    <a:pt x="482" y="2045"/>
                  </a:lnTo>
                  <a:lnTo>
                    <a:pt x="428" y="1585"/>
                  </a:lnTo>
                  <a:lnTo>
                    <a:pt x="279" y="1049"/>
                  </a:lnTo>
                  <a:close/>
                  <a:moveTo>
                    <a:pt x="482" y="2045"/>
                  </a:moveTo>
                  <a:lnTo>
                    <a:pt x="514" y="2313"/>
                  </a:lnTo>
                  <a:lnTo>
                    <a:pt x="600" y="2955"/>
                  </a:lnTo>
                  <a:lnTo>
                    <a:pt x="557" y="2441"/>
                  </a:lnTo>
                  <a:lnTo>
                    <a:pt x="482" y="2045"/>
                  </a:lnTo>
                  <a:close/>
                </a:path>
              </a:pathLst>
            </a:custGeom>
            <a:solidFill>
              <a:srgbClr val="FC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4" name="Google Shape;94;p2">
              <a:extLst>
                <a:ext uri="{FF2B5EF4-FFF2-40B4-BE49-F238E27FC236}">
                  <a16:creationId xmlns:a16="http://schemas.microsoft.com/office/drawing/2014/main" id="{31E71C5C-1224-DEF9-34E3-FEA637CBB8F6}"/>
                </a:ext>
              </a:extLst>
            </p:cNvPr>
            <p:cNvSpPr/>
            <p:nvPr/>
          </p:nvSpPr>
          <p:spPr>
            <a:xfrm>
              <a:off x="8371125" y="460950"/>
              <a:ext cx="18225" cy="85650"/>
            </a:xfrm>
            <a:custGeom>
              <a:rect l="l" t="t" r="r" b="b"/>
              <a:pathLst>
                <a:path w="729" h="3425" fill="none" extrusionOk="0">
                  <a:moveTo>
                    <a:pt x="1" y="0"/>
                  </a:moveTo>
                  <a:lnTo>
                    <a:pt x="1" y="0"/>
                  </a:lnTo>
                  <a:lnTo>
                    <a:pt x="1" y="0"/>
                  </a:lnTo>
                  <a:lnTo>
                    <a:pt x="129" y="343"/>
                  </a:lnTo>
                  <a:lnTo>
                    <a:pt x="129" y="343"/>
                  </a:lnTo>
                  <a:lnTo>
                    <a:pt x="129" y="428"/>
                  </a:lnTo>
                  <a:lnTo>
                    <a:pt x="129" y="428"/>
                  </a:lnTo>
                  <a:lnTo>
                    <a:pt x="386" y="1285"/>
                  </a:lnTo>
                  <a:lnTo>
                    <a:pt x="557" y="2098"/>
                  </a:lnTo>
                  <a:lnTo>
                    <a:pt x="686" y="2783"/>
                  </a:lnTo>
                  <a:lnTo>
                    <a:pt x="729" y="3297"/>
                  </a:lnTo>
                  <a:lnTo>
                    <a:pt x="729" y="3297"/>
                  </a:lnTo>
                  <a:lnTo>
                    <a:pt x="729" y="3297"/>
                  </a:lnTo>
                  <a:lnTo>
                    <a:pt x="729" y="3426"/>
                  </a:lnTo>
                  <a:lnTo>
                    <a:pt x="729" y="3426"/>
                  </a:lnTo>
                  <a:lnTo>
                    <a:pt x="729" y="3426"/>
                  </a:lnTo>
                  <a:lnTo>
                    <a:pt x="729" y="3426"/>
                  </a:lnTo>
                  <a:lnTo>
                    <a:pt x="729" y="3297"/>
                  </a:lnTo>
                  <a:lnTo>
                    <a:pt x="729" y="3297"/>
                  </a:lnTo>
                  <a:lnTo>
                    <a:pt x="643" y="2655"/>
                  </a:lnTo>
                  <a:lnTo>
                    <a:pt x="557" y="1927"/>
                  </a:lnTo>
                  <a:lnTo>
                    <a:pt x="343" y="1156"/>
                  </a:lnTo>
                  <a:lnTo>
                    <a:pt x="129" y="343"/>
                  </a:lnTo>
                  <a:lnTo>
                    <a:pt x="129" y="343"/>
                  </a:lnTo>
                  <a:lnTo>
                    <a:pt x="1" y="0"/>
                  </a:lnTo>
                  <a:lnTo>
                    <a:pt x="1"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5" name="Google Shape;95;p2">
              <a:extLst>
                <a:ext uri="{FF2B5EF4-FFF2-40B4-BE49-F238E27FC236}">
                  <a16:creationId xmlns:a16="http://schemas.microsoft.com/office/drawing/2014/main" id="{E8AC33FA-F90D-75AB-2B1D-970EA5B49439}"/>
                </a:ext>
              </a:extLst>
            </p:cNvPr>
            <p:cNvSpPr/>
            <p:nvPr/>
          </p:nvSpPr>
          <p:spPr>
            <a:xfrm>
              <a:off x="8510275" y="575475"/>
              <a:ext cx="10725" cy="5375"/>
            </a:xfrm>
            <a:custGeom>
              <a:rect l="l" t="t" r="r" b="b"/>
              <a:pathLst>
                <a:path w="429" h="215" extrusionOk="0">
                  <a:moveTo>
                    <a:pt x="1" y="1"/>
                  </a:moveTo>
                  <a:lnTo>
                    <a:pt x="1" y="1"/>
                  </a:lnTo>
                  <a:lnTo>
                    <a:pt x="429" y="215"/>
                  </a:lnTo>
                  <a:lnTo>
                    <a:pt x="429" y="215"/>
                  </a:lnTo>
                  <a:lnTo>
                    <a:pt x="1" y="1"/>
                  </a:lnTo>
                  <a:close/>
                </a:path>
              </a:pathLst>
            </a:custGeom>
            <a:solidFill>
              <a:srgbClr val="FF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6" name="Google Shape;96;p2">
              <a:extLst>
                <a:ext uri="{FF2B5EF4-FFF2-40B4-BE49-F238E27FC236}">
                  <a16:creationId xmlns:a16="http://schemas.microsoft.com/office/drawing/2014/main" id="{A32359D5-C263-739C-C614-0AFD71A39CB3}"/>
                </a:ext>
              </a:extLst>
            </p:cNvPr>
            <p:cNvSpPr/>
            <p:nvPr/>
          </p:nvSpPr>
          <p:spPr>
            <a:xfrm>
              <a:off x="8510275" y="575475"/>
              <a:ext cx="10725" cy="5375"/>
            </a:xfrm>
            <a:custGeom>
              <a:rect l="l" t="t" r="r" b="b"/>
              <a:pathLst>
                <a:path w="429" h="215" fill="none" extrusionOk="0">
                  <a:moveTo>
                    <a:pt x="1" y="1"/>
                  </a:moveTo>
                  <a:lnTo>
                    <a:pt x="1" y="1"/>
                  </a:lnTo>
                  <a:lnTo>
                    <a:pt x="429" y="215"/>
                  </a:lnTo>
                  <a:lnTo>
                    <a:pt x="429" y="215"/>
                  </a:lnTo>
                  <a:lnTo>
                    <a:pt x="1" y="1"/>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7" name="Google Shape;97;p2">
              <a:extLst>
                <a:ext uri="{FF2B5EF4-FFF2-40B4-BE49-F238E27FC236}">
                  <a16:creationId xmlns:a16="http://schemas.microsoft.com/office/drawing/2014/main" id="{97EBA952-1178-8E75-EC08-39AA0025F312}"/>
                </a:ext>
              </a:extLst>
            </p:cNvPr>
            <p:cNvSpPr/>
            <p:nvPr/>
          </p:nvSpPr>
          <p:spPr>
            <a:xfrm>
              <a:off x="8458900" y="558350"/>
              <a:ext cx="81375" cy="52475"/>
            </a:xfrm>
            <a:custGeom>
              <a:rect l="l" t="t" r="r" b="b"/>
              <a:pathLst>
                <a:path w="3255" h="2099" extrusionOk="0">
                  <a:moveTo>
                    <a:pt x="2655" y="1028"/>
                  </a:moveTo>
                  <a:lnTo>
                    <a:pt x="2655" y="1028"/>
                  </a:lnTo>
                  <a:lnTo>
                    <a:pt x="2655" y="1028"/>
                  </a:lnTo>
                  <a:lnTo>
                    <a:pt x="2655" y="1028"/>
                  </a:lnTo>
                  <a:lnTo>
                    <a:pt x="2784" y="1114"/>
                  </a:lnTo>
                  <a:lnTo>
                    <a:pt x="2784" y="1114"/>
                  </a:lnTo>
                  <a:lnTo>
                    <a:pt x="2955" y="1285"/>
                  </a:lnTo>
                  <a:lnTo>
                    <a:pt x="3083" y="1456"/>
                  </a:lnTo>
                  <a:lnTo>
                    <a:pt x="3169" y="1670"/>
                  </a:lnTo>
                  <a:lnTo>
                    <a:pt x="3255" y="1842"/>
                  </a:lnTo>
                  <a:lnTo>
                    <a:pt x="3255" y="1842"/>
                  </a:lnTo>
                  <a:lnTo>
                    <a:pt x="3255" y="2098"/>
                  </a:lnTo>
                  <a:lnTo>
                    <a:pt x="3255" y="2098"/>
                  </a:lnTo>
                  <a:lnTo>
                    <a:pt x="3255" y="1842"/>
                  </a:lnTo>
                  <a:lnTo>
                    <a:pt x="3255" y="1842"/>
                  </a:lnTo>
                  <a:lnTo>
                    <a:pt x="3169" y="1670"/>
                  </a:lnTo>
                  <a:lnTo>
                    <a:pt x="3083" y="1456"/>
                  </a:lnTo>
                  <a:lnTo>
                    <a:pt x="2955" y="1285"/>
                  </a:lnTo>
                  <a:lnTo>
                    <a:pt x="2784" y="1114"/>
                  </a:lnTo>
                  <a:lnTo>
                    <a:pt x="2784" y="1114"/>
                  </a:lnTo>
                  <a:lnTo>
                    <a:pt x="2655" y="1028"/>
                  </a:lnTo>
                  <a:lnTo>
                    <a:pt x="2655" y="1028"/>
                  </a:lnTo>
                  <a:close/>
                  <a:moveTo>
                    <a:pt x="686" y="172"/>
                  </a:moveTo>
                  <a:lnTo>
                    <a:pt x="686" y="172"/>
                  </a:lnTo>
                  <a:lnTo>
                    <a:pt x="686" y="172"/>
                  </a:lnTo>
                  <a:lnTo>
                    <a:pt x="686" y="172"/>
                  </a:lnTo>
                  <a:lnTo>
                    <a:pt x="1328" y="343"/>
                  </a:lnTo>
                  <a:lnTo>
                    <a:pt x="1884" y="557"/>
                  </a:lnTo>
                  <a:lnTo>
                    <a:pt x="1884" y="557"/>
                  </a:lnTo>
                  <a:lnTo>
                    <a:pt x="2056" y="686"/>
                  </a:lnTo>
                  <a:lnTo>
                    <a:pt x="2056" y="686"/>
                  </a:lnTo>
                  <a:lnTo>
                    <a:pt x="2056" y="686"/>
                  </a:lnTo>
                  <a:lnTo>
                    <a:pt x="2484" y="900"/>
                  </a:lnTo>
                  <a:lnTo>
                    <a:pt x="2484" y="900"/>
                  </a:lnTo>
                  <a:lnTo>
                    <a:pt x="2484" y="900"/>
                  </a:lnTo>
                  <a:lnTo>
                    <a:pt x="2484" y="900"/>
                  </a:lnTo>
                  <a:lnTo>
                    <a:pt x="2484" y="900"/>
                  </a:lnTo>
                  <a:lnTo>
                    <a:pt x="2484" y="900"/>
                  </a:lnTo>
                  <a:lnTo>
                    <a:pt x="2056" y="686"/>
                  </a:lnTo>
                  <a:lnTo>
                    <a:pt x="2056" y="686"/>
                  </a:lnTo>
                  <a:lnTo>
                    <a:pt x="1884" y="557"/>
                  </a:lnTo>
                  <a:lnTo>
                    <a:pt x="1884" y="557"/>
                  </a:lnTo>
                  <a:lnTo>
                    <a:pt x="1328" y="343"/>
                  </a:lnTo>
                  <a:lnTo>
                    <a:pt x="686" y="172"/>
                  </a:lnTo>
                  <a:lnTo>
                    <a:pt x="686" y="172"/>
                  </a:lnTo>
                  <a:close/>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close/>
                </a:path>
              </a:pathLst>
            </a:custGeom>
            <a:solidFill>
              <a:srgbClr val="FC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8" name="Google Shape;98;p2">
              <a:extLst>
                <a:ext uri="{FF2B5EF4-FFF2-40B4-BE49-F238E27FC236}">
                  <a16:creationId xmlns:a16="http://schemas.microsoft.com/office/drawing/2014/main" id="{EE372513-873A-B9C2-3AF8-B809340692CA}"/>
                </a:ext>
              </a:extLst>
            </p:cNvPr>
            <p:cNvSpPr/>
            <p:nvPr/>
          </p:nvSpPr>
          <p:spPr>
            <a:xfrm>
              <a:off x="8525275" y="584050"/>
              <a:ext cx="15000" cy="26775"/>
            </a:xfrm>
            <a:custGeom>
              <a:rect l="l" t="t" r="r" b="b"/>
              <a:pathLst>
                <a:path w="600" h="1071" fill="none" extrusionOk="0">
                  <a:moveTo>
                    <a:pt x="0" y="0"/>
                  </a:moveTo>
                  <a:lnTo>
                    <a:pt x="0" y="0"/>
                  </a:lnTo>
                  <a:lnTo>
                    <a:pt x="0" y="0"/>
                  </a:lnTo>
                  <a:lnTo>
                    <a:pt x="0" y="0"/>
                  </a:lnTo>
                  <a:lnTo>
                    <a:pt x="129" y="86"/>
                  </a:lnTo>
                  <a:lnTo>
                    <a:pt x="129" y="86"/>
                  </a:lnTo>
                  <a:lnTo>
                    <a:pt x="300" y="257"/>
                  </a:lnTo>
                  <a:lnTo>
                    <a:pt x="428" y="428"/>
                  </a:lnTo>
                  <a:lnTo>
                    <a:pt x="514" y="642"/>
                  </a:lnTo>
                  <a:lnTo>
                    <a:pt x="600" y="814"/>
                  </a:lnTo>
                  <a:lnTo>
                    <a:pt x="600" y="814"/>
                  </a:lnTo>
                  <a:lnTo>
                    <a:pt x="600" y="1070"/>
                  </a:lnTo>
                  <a:lnTo>
                    <a:pt x="600" y="1070"/>
                  </a:lnTo>
                  <a:lnTo>
                    <a:pt x="600" y="814"/>
                  </a:lnTo>
                  <a:lnTo>
                    <a:pt x="600" y="814"/>
                  </a:lnTo>
                  <a:lnTo>
                    <a:pt x="514" y="642"/>
                  </a:lnTo>
                  <a:lnTo>
                    <a:pt x="428" y="428"/>
                  </a:lnTo>
                  <a:lnTo>
                    <a:pt x="300" y="257"/>
                  </a:lnTo>
                  <a:lnTo>
                    <a:pt x="129" y="86"/>
                  </a:lnTo>
                  <a:lnTo>
                    <a:pt x="129" y="86"/>
                  </a:lnTo>
                  <a:lnTo>
                    <a:pt x="0" y="0"/>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9" name="Google Shape;99;p2">
              <a:extLst>
                <a:ext uri="{FF2B5EF4-FFF2-40B4-BE49-F238E27FC236}">
                  <a16:creationId xmlns:a16="http://schemas.microsoft.com/office/drawing/2014/main" id="{65CE135A-FC6D-0064-C503-EBED8459B7D2}"/>
                </a:ext>
              </a:extLst>
            </p:cNvPr>
            <p:cNvSpPr/>
            <p:nvPr/>
          </p:nvSpPr>
          <p:spPr>
            <a:xfrm>
              <a:off x="8476025" y="562625"/>
              <a:ext cx="44975" cy="18225"/>
            </a:xfrm>
            <a:custGeom>
              <a:rect l="l" t="t" r="r" b="b"/>
              <a:pathLst>
                <a:path w="1799" h="729" fill="none" extrusionOk="0">
                  <a:moveTo>
                    <a:pt x="1" y="1"/>
                  </a:moveTo>
                  <a:lnTo>
                    <a:pt x="1" y="1"/>
                  </a:lnTo>
                  <a:lnTo>
                    <a:pt x="1" y="1"/>
                  </a:lnTo>
                  <a:lnTo>
                    <a:pt x="1" y="1"/>
                  </a:lnTo>
                  <a:lnTo>
                    <a:pt x="643" y="172"/>
                  </a:lnTo>
                  <a:lnTo>
                    <a:pt x="1199" y="386"/>
                  </a:lnTo>
                  <a:lnTo>
                    <a:pt x="1199" y="386"/>
                  </a:lnTo>
                  <a:lnTo>
                    <a:pt x="1371" y="515"/>
                  </a:lnTo>
                  <a:lnTo>
                    <a:pt x="1371" y="515"/>
                  </a:lnTo>
                  <a:lnTo>
                    <a:pt x="1371" y="515"/>
                  </a:lnTo>
                  <a:lnTo>
                    <a:pt x="1799" y="729"/>
                  </a:lnTo>
                  <a:lnTo>
                    <a:pt x="1799" y="729"/>
                  </a:lnTo>
                  <a:lnTo>
                    <a:pt x="1799" y="729"/>
                  </a:lnTo>
                  <a:lnTo>
                    <a:pt x="1799" y="729"/>
                  </a:lnTo>
                  <a:lnTo>
                    <a:pt x="1799" y="729"/>
                  </a:lnTo>
                  <a:lnTo>
                    <a:pt x="1799" y="729"/>
                  </a:lnTo>
                  <a:lnTo>
                    <a:pt x="1371" y="515"/>
                  </a:lnTo>
                  <a:lnTo>
                    <a:pt x="1371" y="515"/>
                  </a:lnTo>
                  <a:lnTo>
                    <a:pt x="1199" y="386"/>
                  </a:lnTo>
                  <a:lnTo>
                    <a:pt x="1199" y="386"/>
                  </a:lnTo>
                  <a:lnTo>
                    <a:pt x="643" y="172"/>
                  </a:lnTo>
                  <a:lnTo>
                    <a:pt x="1" y="1"/>
                  </a:lnTo>
                  <a:lnTo>
                    <a:pt x="1" y="1"/>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0" name="Google Shape;100;p2">
              <a:extLst>
                <a:ext uri="{FF2B5EF4-FFF2-40B4-BE49-F238E27FC236}">
                  <a16:creationId xmlns:a16="http://schemas.microsoft.com/office/drawing/2014/main" id="{1DD73797-7F2B-1041-7797-7DDD0D62163E}"/>
                </a:ext>
              </a:extLst>
            </p:cNvPr>
            <p:cNvSpPr/>
            <p:nvPr/>
          </p:nvSpPr>
          <p:spPr>
            <a:xfrm>
              <a:off x="8458900" y="558350"/>
              <a:ext cx="16075" cy="3225"/>
            </a:xfrm>
            <a:custGeom>
              <a:rect l="l" t="t" r="r" b="b"/>
              <a:pathLst>
                <a:path w="643" h="129" fill="none" extrusionOk="0">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1" name="Google Shape;101;p2">
              <a:extLst>
                <a:ext uri="{FF2B5EF4-FFF2-40B4-BE49-F238E27FC236}">
                  <a16:creationId xmlns:a16="http://schemas.microsoft.com/office/drawing/2014/main" id="{3AB84DDD-C940-5C32-B281-C30C5A97FB9E}"/>
                </a:ext>
              </a:extLst>
            </p:cNvPr>
            <p:cNvSpPr/>
            <p:nvPr/>
          </p:nvSpPr>
          <p:spPr>
            <a:xfrm>
              <a:off x="8271575" y="785275"/>
              <a:ext cx="2175" cy="1100"/>
            </a:xfrm>
            <a:custGeom>
              <a:rect l="l" t="t" r="r" b="b"/>
              <a:pathLst>
                <a:path w="87" h="44" extrusionOk="0">
                  <a:moveTo>
                    <a:pt x="86" y="0"/>
                  </a:moveTo>
                  <a:lnTo>
                    <a:pt x="86" y="0"/>
                  </a:lnTo>
                  <a:lnTo>
                    <a:pt x="1" y="43"/>
                  </a:lnTo>
                  <a:lnTo>
                    <a:pt x="1" y="43"/>
                  </a:lnTo>
                  <a:lnTo>
                    <a:pt x="86" y="0"/>
                  </a:lnTo>
                  <a:lnTo>
                    <a:pt x="86" y="0"/>
                  </a:lnTo>
                  <a:lnTo>
                    <a:pt x="86" y="0"/>
                  </a:lnTo>
                  <a:close/>
                </a:path>
              </a:pathLst>
            </a:custGeom>
            <a:solidFill>
              <a:srgbClr val="FC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2" name="Google Shape;102;p2">
              <a:extLst>
                <a:ext uri="{FF2B5EF4-FFF2-40B4-BE49-F238E27FC236}">
                  <a16:creationId xmlns:a16="http://schemas.microsoft.com/office/drawing/2014/main" id="{E2FE148F-D4B1-256E-5B3E-C630474672C1}"/>
                </a:ext>
              </a:extLst>
            </p:cNvPr>
            <p:cNvSpPr/>
            <p:nvPr/>
          </p:nvSpPr>
          <p:spPr>
            <a:xfrm>
              <a:off x="8271575" y="785275"/>
              <a:ext cx="2175" cy="1100"/>
            </a:xfrm>
            <a:custGeom>
              <a:rect l="l" t="t" r="r" b="b"/>
              <a:pathLst>
                <a:path w="87" h="44" fill="none" extrusionOk="0">
                  <a:moveTo>
                    <a:pt x="86" y="0"/>
                  </a:moveTo>
                  <a:lnTo>
                    <a:pt x="86" y="0"/>
                  </a:lnTo>
                  <a:lnTo>
                    <a:pt x="1" y="43"/>
                  </a:lnTo>
                  <a:lnTo>
                    <a:pt x="1" y="43"/>
                  </a:lnTo>
                  <a:lnTo>
                    <a:pt x="86" y="0"/>
                  </a:lnTo>
                  <a:lnTo>
                    <a:pt x="86" y="0"/>
                  </a:lnTo>
                  <a:lnTo>
                    <a:pt x="86"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3" name="Google Shape;103;p2">
              <a:extLst>
                <a:ext uri="{FF2B5EF4-FFF2-40B4-BE49-F238E27FC236}">
                  <a16:creationId xmlns:a16="http://schemas.microsoft.com/office/drawing/2014/main" id="{22802DD2-79EE-23AD-6791-71D1145C5A37}"/>
                </a:ext>
              </a:extLst>
            </p:cNvPr>
            <p:cNvSpPr/>
            <p:nvPr/>
          </p:nvSpPr>
          <p:spPr>
            <a:xfrm>
              <a:off x="8413950" y="860200"/>
              <a:ext cx="25" cy="1100"/>
            </a:xfrm>
            <a:custGeom>
              <a:rect l="l" t="t" r="r" b="b"/>
              <a:pathLst>
                <a:path w="1" h="44" extrusionOk="0">
                  <a:moveTo>
                    <a:pt x="0" y="43"/>
                  </a:moveTo>
                  <a:lnTo>
                    <a:pt x="0" y="43"/>
                  </a:lnTo>
                  <a:lnTo>
                    <a:pt x="0" y="43"/>
                  </a:lnTo>
                  <a:lnTo>
                    <a:pt x="0" y="43"/>
                  </a:lnTo>
                  <a:lnTo>
                    <a:pt x="0" y="43"/>
                  </a:lnTo>
                  <a:lnTo>
                    <a:pt x="0" y="43"/>
                  </a:lnTo>
                  <a:lnTo>
                    <a:pt x="0" y="43"/>
                  </a:lnTo>
                  <a:close/>
                  <a:moveTo>
                    <a:pt x="0" y="0"/>
                  </a:moveTo>
                  <a:lnTo>
                    <a:pt x="0" y="0"/>
                  </a:lnTo>
                  <a:lnTo>
                    <a:pt x="0" y="43"/>
                  </a:lnTo>
                  <a:lnTo>
                    <a:pt x="0" y="43"/>
                  </a:lnTo>
                  <a:lnTo>
                    <a:pt x="0" y="0"/>
                  </a:lnTo>
                  <a:close/>
                </a:path>
              </a:pathLst>
            </a:custGeom>
            <a:solidFill>
              <a:srgbClr val="FF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4" name="Google Shape;104;p2">
              <a:extLst>
                <a:ext uri="{FF2B5EF4-FFF2-40B4-BE49-F238E27FC236}">
                  <a16:creationId xmlns:a16="http://schemas.microsoft.com/office/drawing/2014/main" id="{5A5BDFCD-9808-2E09-F34B-5A5E4194F7DE}"/>
                </a:ext>
              </a:extLst>
            </p:cNvPr>
            <p:cNvSpPr/>
            <p:nvPr/>
          </p:nvSpPr>
          <p:spPr>
            <a:xfrm>
              <a:off x="8413950" y="861275"/>
              <a:ext cx="25" cy="25"/>
            </a:xfrm>
            <a:custGeom>
              <a:rect l="l" t="t" r="r" b="b"/>
              <a:pathLst>
                <a:path w="1" h="1" fill="none" extrusionOk="0">
                  <a:moveTo>
                    <a:pt x="0" y="0"/>
                  </a:move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5" name="Google Shape;105;p2">
              <a:extLst>
                <a:ext uri="{FF2B5EF4-FFF2-40B4-BE49-F238E27FC236}">
                  <a16:creationId xmlns:a16="http://schemas.microsoft.com/office/drawing/2014/main" id="{5AFD1262-5D9D-4A7F-B428-BB50C2281C19}"/>
                </a:ext>
              </a:extLst>
            </p:cNvPr>
            <p:cNvSpPr/>
            <p:nvPr/>
          </p:nvSpPr>
          <p:spPr>
            <a:xfrm>
              <a:off x="8413950" y="860200"/>
              <a:ext cx="25" cy="1100"/>
            </a:xfrm>
            <a:custGeom>
              <a:rect l="l" t="t" r="r" b="b"/>
              <a:pathLst>
                <a:path w="1" h="44" fill="none" extrusionOk="0">
                  <a:moveTo>
                    <a:pt x="0" y="0"/>
                  </a:moveTo>
                  <a:lnTo>
                    <a:pt x="0" y="0"/>
                  </a:lnTo>
                  <a:lnTo>
                    <a:pt x="0" y="43"/>
                  </a:lnTo>
                  <a:lnTo>
                    <a:pt x="0" y="43"/>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6" name="Google Shape;106;p2">
              <a:extLst>
                <a:ext uri="{FF2B5EF4-FFF2-40B4-BE49-F238E27FC236}">
                  <a16:creationId xmlns:a16="http://schemas.microsoft.com/office/drawing/2014/main" id="{F5243432-2341-AA9C-8C39-DAFE00E21DF1}"/>
                </a:ext>
              </a:extLst>
            </p:cNvPr>
            <p:cNvSpPr/>
            <p:nvPr/>
          </p:nvSpPr>
          <p:spPr>
            <a:xfrm>
              <a:off x="8380775" y="861275"/>
              <a:ext cx="33200" cy="4300"/>
            </a:xfrm>
            <a:custGeom>
              <a:rect l="l" t="t" r="r" b="b"/>
              <a:pathLst>
                <a:path w="1328" h="172" extrusionOk="0">
                  <a:moveTo>
                    <a:pt x="599" y="171"/>
                  </a:moveTo>
                  <a:lnTo>
                    <a:pt x="599" y="171"/>
                  </a:lnTo>
                  <a:lnTo>
                    <a:pt x="642" y="171"/>
                  </a:lnTo>
                  <a:lnTo>
                    <a:pt x="642" y="171"/>
                  </a:lnTo>
                  <a:lnTo>
                    <a:pt x="642" y="171"/>
                  </a:lnTo>
                  <a:lnTo>
                    <a:pt x="599" y="171"/>
                  </a:lnTo>
                  <a:close/>
                  <a:moveTo>
                    <a:pt x="0" y="86"/>
                  </a:moveTo>
                  <a:lnTo>
                    <a:pt x="0" y="86"/>
                  </a:lnTo>
                  <a:lnTo>
                    <a:pt x="0" y="86"/>
                  </a:lnTo>
                  <a:lnTo>
                    <a:pt x="0" y="86"/>
                  </a:lnTo>
                  <a:lnTo>
                    <a:pt x="0" y="86"/>
                  </a:lnTo>
                  <a:close/>
                  <a:moveTo>
                    <a:pt x="1327" y="0"/>
                  </a:moveTo>
                  <a:lnTo>
                    <a:pt x="1327" y="0"/>
                  </a:lnTo>
                  <a:lnTo>
                    <a:pt x="1327" y="0"/>
                  </a:lnTo>
                  <a:lnTo>
                    <a:pt x="1327" y="0"/>
                  </a:lnTo>
                  <a:lnTo>
                    <a:pt x="1156" y="86"/>
                  </a:lnTo>
                  <a:lnTo>
                    <a:pt x="985" y="129"/>
                  </a:lnTo>
                  <a:lnTo>
                    <a:pt x="642" y="171"/>
                  </a:lnTo>
                  <a:lnTo>
                    <a:pt x="642" y="171"/>
                  </a:lnTo>
                  <a:lnTo>
                    <a:pt x="985" y="129"/>
                  </a:lnTo>
                  <a:lnTo>
                    <a:pt x="1156" y="86"/>
                  </a:lnTo>
                  <a:lnTo>
                    <a:pt x="1327" y="0"/>
                  </a:lnTo>
                  <a:close/>
                </a:path>
              </a:pathLst>
            </a:custGeom>
            <a:solidFill>
              <a:srgbClr val="FC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7" name="Google Shape;107;p2">
              <a:extLst>
                <a:ext uri="{FF2B5EF4-FFF2-40B4-BE49-F238E27FC236}">
                  <a16:creationId xmlns:a16="http://schemas.microsoft.com/office/drawing/2014/main" id="{992986B0-0FFA-D1AC-523C-A91767346A35}"/>
                </a:ext>
              </a:extLst>
            </p:cNvPr>
            <p:cNvSpPr/>
            <p:nvPr/>
          </p:nvSpPr>
          <p:spPr>
            <a:xfrm>
              <a:off x="8395750" y="865550"/>
              <a:ext cx="1100" cy="25"/>
            </a:xfrm>
            <a:custGeom>
              <a:rect l="l" t="t" r="r" b="b"/>
              <a:pathLst>
                <a:path w="44" h="1" fill="none" extrusionOk="0">
                  <a:moveTo>
                    <a:pt x="0" y="0"/>
                  </a:moveTo>
                  <a:lnTo>
                    <a:pt x="0" y="0"/>
                  </a:lnTo>
                  <a:lnTo>
                    <a:pt x="43" y="0"/>
                  </a:lnTo>
                  <a:lnTo>
                    <a:pt x="43" y="0"/>
                  </a:lnTo>
                  <a:lnTo>
                    <a:pt x="43" y="0"/>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8" name="Google Shape;108;p2">
              <a:extLst>
                <a:ext uri="{FF2B5EF4-FFF2-40B4-BE49-F238E27FC236}">
                  <a16:creationId xmlns:a16="http://schemas.microsoft.com/office/drawing/2014/main" id="{3F960226-331C-78F2-FD3A-B60EA8E7D394}"/>
                </a:ext>
              </a:extLst>
            </p:cNvPr>
            <p:cNvSpPr/>
            <p:nvPr/>
          </p:nvSpPr>
          <p:spPr>
            <a:xfrm>
              <a:off x="8380775" y="863400"/>
              <a:ext cx="25" cy="25"/>
            </a:xfrm>
            <a:custGeom>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9" name="Google Shape;109;p2">
              <a:extLst>
                <a:ext uri="{FF2B5EF4-FFF2-40B4-BE49-F238E27FC236}">
                  <a16:creationId xmlns:a16="http://schemas.microsoft.com/office/drawing/2014/main" id="{A7BA9738-B59A-F682-EC00-B5E0A3B196E4}"/>
                </a:ext>
              </a:extLst>
            </p:cNvPr>
            <p:cNvSpPr/>
            <p:nvPr/>
          </p:nvSpPr>
          <p:spPr>
            <a:xfrm>
              <a:off x="8396825" y="861275"/>
              <a:ext cx="17150" cy="4300"/>
            </a:xfrm>
            <a:custGeom>
              <a:rect l="l" t="t" r="r" b="b"/>
              <a:pathLst>
                <a:path w="686" h="172" fill="none" extrusionOk="0">
                  <a:moveTo>
                    <a:pt x="685" y="0"/>
                  </a:moveTo>
                  <a:lnTo>
                    <a:pt x="685" y="0"/>
                  </a:lnTo>
                  <a:lnTo>
                    <a:pt x="685" y="0"/>
                  </a:lnTo>
                  <a:lnTo>
                    <a:pt x="685" y="0"/>
                  </a:lnTo>
                  <a:lnTo>
                    <a:pt x="514" y="86"/>
                  </a:lnTo>
                  <a:lnTo>
                    <a:pt x="343" y="129"/>
                  </a:lnTo>
                  <a:lnTo>
                    <a:pt x="0" y="171"/>
                  </a:lnTo>
                  <a:lnTo>
                    <a:pt x="0" y="171"/>
                  </a:lnTo>
                  <a:lnTo>
                    <a:pt x="343" y="129"/>
                  </a:lnTo>
                  <a:lnTo>
                    <a:pt x="514" y="86"/>
                  </a:lnTo>
                  <a:lnTo>
                    <a:pt x="685"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80" name="Google Shape;110;p2">
              <a:extLst>
                <a:ext uri="{FF2B5EF4-FFF2-40B4-BE49-F238E27FC236}">
                  <a16:creationId xmlns:a16="http://schemas.microsoft.com/office/drawing/2014/main" id="{EB8F4FD7-ACF1-78B5-132D-A09FC3519B44}"/>
                </a:ext>
              </a:extLst>
            </p:cNvPr>
            <p:cNvSpPr/>
            <p:nvPr/>
          </p:nvSpPr>
          <p:spPr>
            <a:xfrm>
              <a:off x="8059650" y="408500"/>
              <a:ext cx="480625" cy="457075"/>
            </a:xfrm>
            <a:custGeom>
              <a:rect l="l" t="t" r="r" b="b"/>
              <a:pathLst>
                <a:path w="19225" h="18283" extrusionOk="0">
                  <a:moveTo>
                    <a:pt x="10062" y="0"/>
                  </a:moveTo>
                  <a:lnTo>
                    <a:pt x="10019" y="43"/>
                  </a:lnTo>
                  <a:lnTo>
                    <a:pt x="9891" y="43"/>
                  </a:lnTo>
                  <a:lnTo>
                    <a:pt x="9548" y="172"/>
                  </a:lnTo>
                  <a:lnTo>
                    <a:pt x="9591" y="172"/>
                  </a:lnTo>
                  <a:lnTo>
                    <a:pt x="9848" y="214"/>
                  </a:lnTo>
                  <a:lnTo>
                    <a:pt x="10062" y="257"/>
                  </a:lnTo>
                  <a:lnTo>
                    <a:pt x="10276" y="300"/>
                  </a:lnTo>
                  <a:lnTo>
                    <a:pt x="10490" y="386"/>
                  </a:lnTo>
                  <a:lnTo>
                    <a:pt x="10833" y="685"/>
                  </a:lnTo>
                  <a:lnTo>
                    <a:pt x="11132" y="985"/>
                  </a:lnTo>
                  <a:lnTo>
                    <a:pt x="11432" y="1413"/>
                  </a:lnTo>
                  <a:lnTo>
                    <a:pt x="11646" y="1841"/>
                  </a:lnTo>
                  <a:lnTo>
                    <a:pt x="11860" y="2312"/>
                  </a:lnTo>
                  <a:lnTo>
                    <a:pt x="12032" y="2826"/>
                  </a:lnTo>
                  <a:lnTo>
                    <a:pt x="12331" y="3811"/>
                  </a:lnTo>
                  <a:lnTo>
                    <a:pt x="12588" y="4667"/>
                  </a:lnTo>
                  <a:lnTo>
                    <a:pt x="12717" y="5010"/>
                  </a:lnTo>
                  <a:lnTo>
                    <a:pt x="12888" y="5309"/>
                  </a:lnTo>
                  <a:lnTo>
                    <a:pt x="13016" y="5481"/>
                  </a:lnTo>
                  <a:lnTo>
                    <a:pt x="13102" y="5566"/>
                  </a:lnTo>
                  <a:lnTo>
                    <a:pt x="13188" y="5566"/>
                  </a:lnTo>
                  <a:lnTo>
                    <a:pt x="13188" y="5524"/>
                  </a:lnTo>
                  <a:lnTo>
                    <a:pt x="13188" y="5395"/>
                  </a:lnTo>
                  <a:lnTo>
                    <a:pt x="13145" y="4881"/>
                  </a:lnTo>
                  <a:lnTo>
                    <a:pt x="13016" y="4196"/>
                  </a:lnTo>
                  <a:lnTo>
                    <a:pt x="12845" y="3383"/>
                  </a:lnTo>
                  <a:lnTo>
                    <a:pt x="12588" y="2526"/>
                  </a:lnTo>
                  <a:lnTo>
                    <a:pt x="12588" y="2441"/>
                  </a:lnTo>
                  <a:lnTo>
                    <a:pt x="12460" y="2098"/>
                  </a:lnTo>
                  <a:lnTo>
                    <a:pt x="12160" y="1499"/>
                  </a:lnTo>
                  <a:lnTo>
                    <a:pt x="11860" y="942"/>
                  </a:lnTo>
                  <a:lnTo>
                    <a:pt x="11689" y="728"/>
                  </a:lnTo>
                  <a:lnTo>
                    <a:pt x="11475" y="514"/>
                  </a:lnTo>
                  <a:lnTo>
                    <a:pt x="11261" y="343"/>
                  </a:lnTo>
                  <a:lnTo>
                    <a:pt x="11047" y="214"/>
                  </a:lnTo>
                  <a:lnTo>
                    <a:pt x="10961" y="172"/>
                  </a:lnTo>
                  <a:lnTo>
                    <a:pt x="10918" y="129"/>
                  </a:lnTo>
                  <a:lnTo>
                    <a:pt x="10704" y="43"/>
                  </a:lnTo>
                  <a:lnTo>
                    <a:pt x="10490" y="0"/>
                  </a:lnTo>
                  <a:close/>
                  <a:moveTo>
                    <a:pt x="86" y="5352"/>
                  </a:moveTo>
                  <a:lnTo>
                    <a:pt x="86" y="5438"/>
                  </a:lnTo>
                  <a:lnTo>
                    <a:pt x="43" y="5609"/>
                  </a:lnTo>
                  <a:lnTo>
                    <a:pt x="0" y="5823"/>
                  </a:lnTo>
                  <a:lnTo>
                    <a:pt x="43" y="6166"/>
                  </a:lnTo>
                  <a:lnTo>
                    <a:pt x="172" y="6551"/>
                  </a:lnTo>
                  <a:lnTo>
                    <a:pt x="343" y="6936"/>
                  </a:lnTo>
                  <a:lnTo>
                    <a:pt x="557" y="7322"/>
                  </a:lnTo>
                  <a:lnTo>
                    <a:pt x="857" y="7750"/>
                  </a:lnTo>
                  <a:lnTo>
                    <a:pt x="1156" y="8135"/>
                  </a:lnTo>
                  <a:lnTo>
                    <a:pt x="1799" y="8906"/>
                  </a:lnTo>
                  <a:lnTo>
                    <a:pt x="2441" y="9548"/>
                  </a:lnTo>
                  <a:lnTo>
                    <a:pt x="3040" y="10105"/>
                  </a:lnTo>
                  <a:lnTo>
                    <a:pt x="3597" y="10576"/>
                  </a:lnTo>
                  <a:lnTo>
                    <a:pt x="3597" y="10619"/>
                  </a:lnTo>
                  <a:lnTo>
                    <a:pt x="3683" y="10490"/>
                  </a:lnTo>
                  <a:lnTo>
                    <a:pt x="3768" y="10319"/>
                  </a:lnTo>
                  <a:lnTo>
                    <a:pt x="3768" y="10148"/>
                  </a:lnTo>
                  <a:lnTo>
                    <a:pt x="3683" y="9976"/>
                  </a:lnTo>
                  <a:lnTo>
                    <a:pt x="3426" y="9719"/>
                  </a:lnTo>
                  <a:lnTo>
                    <a:pt x="3083" y="9377"/>
                  </a:lnTo>
                  <a:lnTo>
                    <a:pt x="2612" y="8949"/>
                  </a:lnTo>
                  <a:lnTo>
                    <a:pt x="2098" y="8435"/>
                  </a:lnTo>
                  <a:lnTo>
                    <a:pt x="1585" y="7836"/>
                  </a:lnTo>
                  <a:lnTo>
                    <a:pt x="1071" y="7151"/>
                  </a:lnTo>
                  <a:lnTo>
                    <a:pt x="814" y="6765"/>
                  </a:lnTo>
                  <a:lnTo>
                    <a:pt x="600" y="6380"/>
                  </a:lnTo>
                  <a:lnTo>
                    <a:pt x="386" y="5909"/>
                  </a:lnTo>
                  <a:lnTo>
                    <a:pt x="214" y="5481"/>
                  </a:lnTo>
                  <a:lnTo>
                    <a:pt x="172" y="5395"/>
                  </a:lnTo>
                  <a:lnTo>
                    <a:pt x="86" y="5352"/>
                  </a:lnTo>
                  <a:close/>
                  <a:moveTo>
                    <a:pt x="7493" y="14643"/>
                  </a:moveTo>
                  <a:lnTo>
                    <a:pt x="7236" y="14686"/>
                  </a:lnTo>
                  <a:lnTo>
                    <a:pt x="6680" y="14857"/>
                  </a:lnTo>
                  <a:lnTo>
                    <a:pt x="6080" y="15114"/>
                  </a:lnTo>
                  <a:lnTo>
                    <a:pt x="5438" y="15371"/>
                  </a:lnTo>
                  <a:lnTo>
                    <a:pt x="4796" y="15671"/>
                  </a:lnTo>
                  <a:lnTo>
                    <a:pt x="4153" y="15885"/>
                  </a:lnTo>
                  <a:lnTo>
                    <a:pt x="3554" y="16056"/>
                  </a:lnTo>
                  <a:lnTo>
                    <a:pt x="3254" y="16099"/>
                  </a:lnTo>
                  <a:lnTo>
                    <a:pt x="2997" y="16142"/>
                  </a:lnTo>
                  <a:lnTo>
                    <a:pt x="2698" y="16099"/>
                  </a:lnTo>
                  <a:lnTo>
                    <a:pt x="2441" y="16013"/>
                  </a:lnTo>
                  <a:lnTo>
                    <a:pt x="2184" y="15842"/>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12" y="16741"/>
                  </a:lnTo>
                  <a:lnTo>
                    <a:pt x="2826" y="16784"/>
                  </a:lnTo>
                  <a:lnTo>
                    <a:pt x="3040" y="16827"/>
                  </a:lnTo>
                  <a:lnTo>
                    <a:pt x="3340" y="16870"/>
                  </a:lnTo>
                  <a:lnTo>
                    <a:pt x="3939" y="16784"/>
                  </a:lnTo>
                  <a:lnTo>
                    <a:pt x="4624" y="16656"/>
                  </a:lnTo>
                  <a:lnTo>
                    <a:pt x="5310" y="16441"/>
                  </a:lnTo>
                  <a:lnTo>
                    <a:pt x="6037" y="16185"/>
                  </a:lnTo>
                  <a:lnTo>
                    <a:pt x="7365" y="15628"/>
                  </a:lnTo>
                  <a:lnTo>
                    <a:pt x="8392" y="15157"/>
                  </a:lnTo>
                  <a:lnTo>
                    <a:pt x="8478" y="15114"/>
                  </a:lnTo>
                  <a:lnTo>
                    <a:pt x="8563" y="15071"/>
                  </a:lnTo>
                  <a:lnTo>
                    <a:pt x="8435" y="14857"/>
                  </a:lnTo>
                  <a:lnTo>
                    <a:pt x="8221" y="14729"/>
                  </a:lnTo>
                  <a:lnTo>
                    <a:pt x="8007" y="14643"/>
                  </a:lnTo>
                  <a:close/>
                  <a:moveTo>
                    <a:pt x="15971" y="5995"/>
                  </a:moveTo>
                  <a:lnTo>
                    <a:pt x="16570" y="6251"/>
                  </a:lnTo>
                  <a:lnTo>
                    <a:pt x="17212" y="6637"/>
                  </a:lnTo>
                  <a:lnTo>
                    <a:pt x="17512" y="6851"/>
                  </a:lnTo>
                  <a:lnTo>
                    <a:pt x="17769" y="7065"/>
                  </a:lnTo>
                  <a:lnTo>
                    <a:pt x="17940" y="7236"/>
                  </a:lnTo>
                  <a:lnTo>
                    <a:pt x="18026" y="7450"/>
                  </a:lnTo>
                  <a:lnTo>
                    <a:pt x="18111" y="7878"/>
                  </a:lnTo>
                  <a:lnTo>
                    <a:pt x="18069" y="8221"/>
                  </a:lnTo>
                  <a:lnTo>
                    <a:pt x="17983" y="8563"/>
                  </a:lnTo>
                  <a:lnTo>
                    <a:pt x="17812" y="8820"/>
                  </a:lnTo>
                  <a:lnTo>
                    <a:pt x="17555" y="9077"/>
                  </a:lnTo>
                  <a:lnTo>
                    <a:pt x="17255" y="9291"/>
                  </a:lnTo>
                  <a:lnTo>
                    <a:pt x="16955" y="9463"/>
                  </a:lnTo>
                  <a:lnTo>
                    <a:pt x="16570" y="9634"/>
                  </a:lnTo>
                  <a:lnTo>
                    <a:pt x="15799" y="9976"/>
                  </a:lnTo>
                  <a:lnTo>
                    <a:pt x="15071" y="10362"/>
                  </a:lnTo>
                  <a:lnTo>
                    <a:pt x="14729" y="10576"/>
                  </a:lnTo>
                  <a:lnTo>
                    <a:pt x="14429" y="10833"/>
                  </a:lnTo>
                  <a:lnTo>
                    <a:pt x="14172" y="11090"/>
                  </a:lnTo>
                  <a:lnTo>
                    <a:pt x="13958" y="11432"/>
                  </a:lnTo>
                  <a:lnTo>
                    <a:pt x="13830" y="11817"/>
                  </a:lnTo>
                  <a:lnTo>
                    <a:pt x="13744" y="12203"/>
                  </a:lnTo>
                  <a:lnTo>
                    <a:pt x="13744" y="12588"/>
                  </a:lnTo>
                  <a:lnTo>
                    <a:pt x="13744" y="13016"/>
                  </a:lnTo>
                  <a:lnTo>
                    <a:pt x="13787" y="13830"/>
                  </a:lnTo>
                  <a:lnTo>
                    <a:pt x="13915" y="14686"/>
                  </a:lnTo>
                  <a:lnTo>
                    <a:pt x="14001" y="15500"/>
                  </a:lnTo>
                  <a:lnTo>
                    <a:pt x="14001" y="15885"/>
                  </a:lnTo>
                  <a:lnTo>
                    <a:pt x="13958" y="16227"/>
                  </a:lnTo>
                  <a:lnTo>
                    <a:pt x="13873" y="16570"/>
                  </a:lnTo>
                  <a:lnTo>
                    <a:pt x="13701" y="16870"/>
                  </a:lnTo>
                  <a:lnTo>
                    <a:pt x="13487" y="17126"/>
                  </a:lnTo>
                  <a:lnTo>
                    <a:pt x="13230" y="17341"/>
                  </a:lnTo>
                  <a:lnTo>
                    <a:pt x="13016" y="17426"/>
                  </a:lnTo>
                  <a:lnTo>
                    <a:pt x="12802" y="17469"/>
                  </a:lnTo>
                  <a:lnTo>
                    <a:pt x="12503" y="17426"/>
                  </a:lnTo>
                  <a:lnTo>
                    <a:pt x="12160" y="17383"/>
                  </a:lnTo>
                  <a:lnTo>
                    <a:pt x="11475" y="17169"/>
                  </a:lnTo>
                  <a:lnTo>
                    <a:pt x="10790" y="16870"/>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45" y="18282"/>
                  </a:lnTo>
                  <a:lnTo>
                    <a:pt x="13487" y="18282"/>
                  </a:lnTo>
                  <a:lnTo>
                    <a:pt x="13830" y="18240"/>
                  </a:lnTo>
                  <a:lnTo>
                    <a:pt x="14001" y="18197"/>
                  </a:lnTo>
                  <a:lnTo>
                    <a:pt x="14172" y="18111"/>
                  </a:lnTo>
                  <a:lnTo>
                    <a:pt x="14172" y="18068"/>
                  </a:lnTo>
                  <a:lnTo>
                    <a:pt x="14215" y="18068"/>
                  </a:lnTo>
                  <a:lnTo>
                    <a:pt x="14429" y="17897"/>
                  </a:lnTo>
                  <a:lnTo>
                    <a:pt x="14600" y="17640"/>
                  </a:lnTo>
                  <a:lnTo>
                    <a:pt x="14772" y="17383"/>
                  </a:lnTo>
                  <a:lnTo>
                    <a:pt x="14900" y="17041"/>
                  </a:lnTo>
                  <a:lnTo>
                    <a:pt x="14986" y="16741"/>
                  </a:lnTo>
                  <a:lnTo>
                    <a:pt x="15029" y="16356"/>
                  </a:lnTo>
                  <a:lnTo>
                    <a:pt x="15071" y="15585"/>
                  </a:lnTo>
                  <a:lnTo>
                    <a:pt x="15071" y="14943"/>
                  </a:lnTo>
                  <a:lnTo>
                    <a:pt x="14986" y="14301"/>
                  </a:lnTo>
                  <a:lnTo>
                    <a:pt x="14815" y="13145"/>
                  </a:lnTo>
                  <a:lnTo>
                    <a:pt x="14600" y="12288"/>
                  </a:lnTo>
                  <a:lnTo>
                    <a:pt x="14515" y="11989"/>
                  </a:lnTo>
                  <a:lnTo>
                    <a:pt x="15243" y="11603"/>
                  </a:lnTo>
                  <a:lnTo>
                    <a:pt x="16013" y="11218"/>
                  </a:lnTo>
                  <a:lnTo>
                    <a:pt x="16870" y="10704"/>
                  </a:lnTo>
                  <a:lnTo>
                    <a:pt x="17726" y="10148"/>
                  </a:lnTo>
                  <a:lnTo>
                    <a:pt x="18154" y="9805"/>
                  </a:lnTo>
                  <a:lnTo>
                    <a:pt x="18497" y="9463"/>
                  </a:lnTo>
                  <a:lnTo>
                    <a:pt x="18796" y="9120"/>
                  </a:lnTo>
                  <a:lnTo>
                    <a:pt x="19053" y="8778"/>
                  </a:lnTo>
                  <a:lnTo>
                    <a:pt x="19182" y="8435"/>
                  </a:lnTo>
                  <a:lnTo>
                    <a:pt x="19225" y="8264"/>
                  </a:lnTo>
                  <a:lnTo>
                    <a:pt x="19225" y="8092"/>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613" y="6123"/>
                  </a:lnTo>
                  <a:lnTo>
                    <a:pt x="16570" y="6123"/>
                  </a:lnTo>
                  <a:lnTo>
                    <a:pt x="16099" y="5995"/>
                  </a:lnTo>
                  <a:close/>
                </a:path>
              </a:pathLst>
            </a:custGeom>
            <a:solidFill>
              <a:srgbClr val="FFD135"/>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rgbClr val="FFF235"/>
                </a:solidFill>
                <a:effectLst/>
                <a:uLnTx/>
                <a:uFillTx/>
                <a:latin typeface="Arial"/>
                <a:cs typeface="Arial"/>
                <a:sym typeface="Arial"/>
              </a:endParaRPr>
            </a:p>
          </p:txBody>
        </p:sp>
        <p:sp>
          <p:nvSpPr>
            <p:cNvPr id="1281" name="Google Shape;111;p2">
              <a:extLst>
                <a:ext uri="{FF2B5EF4-FFF2-40B4-BE49-F238E27FC236}">
                  <a16:creationId xmlns:a16="http://schemas.microsoft.com/office/drawing/2014/main" id="{97460116-C863-B14E-9158-37C8C91A1A5F}"/>
                </a:ext>
              </a:extLst>
            </p:cNvPr>
            <p:cNvSpPr/>
            <p:nvPr/>
          </p:nvSpPr>
          <p:spPr>
            <a:xfrm>
              <a:off x="8109950" y="774575"/>
              <a:ext cx="163800" cy="55675"/>
            </a:xfrm>
            <a:custGeom>
              <a:rect l="l" t="t" r="r" b="b"/>
              <a:pathLst>
                <a:path w="6552" h="2227" fill="none" extrusionOk="0">
                  <a:moveTo>
                    <a:pt x="5738" y="0"/>
                  </a:moveTo>
                  <a:lnTo>
                    <a:pt x="5738" y="0"/>
                  </a:lnTo>
                  <a:lnTo>
                    <a:pt x="5481" y="0"/>
                  </a:lnTo>
                  <a:lnTo>
                    <a:pt x="5224" y="43"/>
                  </a:lnTo>
                  <a:lnTo>
                    <a:pt x="4668" y="214"/>
                  </a:lnTo>
                  <a:lnTo>
                    <a:pt x="4068" y="471"/>
                  </a:lnTo>
                  <a:lnTo>
                    <a:pt x="3426" y="728"/>
                  </a:lnTo>
                  <a:lnTo>
                    <a:pt x="3426" y="728"/>
                  </a:lnTo>
                  <a:lnTo>
                    <a:pt x="2784" y="1028"/>
                  </a:lnTo>
                  <a:lnTo>
                    <a:pt x="2141" y="1242"/>
                  </a:lnTo>
                  <a:lnTo>
                    <a:pt x="1542" y="1413"/>
                  </a:lnTo>
                  <a:lnTo>
                    <a:pt x="1242" y="1456"/>
                  </a:lnTo>
                  <a:lnTo>
                    <a:pt x="985" y="1499"/>
                  </a:lnTo>
                  <a:lnTo>
                    <a:pt x="985" y="1499"/>
                  </a:lnTo>
                  <a:lnTo>
                    <a:pt x="686" y="1456"/>
                  </a:lnTo>
                  <a:lnTo>
                    <a:pt x="429" y="1370"/>
                  </a:lnTo>
                  <a:lnTo>
                    <a:pt x="172" y="1199"/>
                  </a:lnTo>
                  <a:lnTo>
                    <a:pt x="1" y="942"/>
                  </a:lnTo>
                  <a:lnTo>
                    <a:pt x="1" y="942"/>
                  </a:lnTo>
                  <a:lnTo>
                    <a:pt x="1" y="1113"/>
                  </a:lnTo>
                  <a:lnTo>
                    <a:pt x="1" y="1113"/>
                  </a:lnTo>
                  <a:lnTo>
                    <a:pt x="1" y="1199"/>
                  </a:lnTo>
                  <a:lnTo>
                    <a:pt x="1" y="1199"/>
                  </a:lnTo>
                  <a:lnTo>
                    <a:pt x="1" y="1242"/>
                  </a:lnTo>
                  <a:lnTo>
                    <a:pt x="1" y="1242"/>
                  </a:lnTo>
                  <a:lnTo>
                    <a:pt x="44" y="1327"/>
                  </a:lnTo>
                  <a:lnTo>
                    <a:pt x="44" y="1327"/>
                  </a:lnTo>
                  <a:lnTo>
                    <a:pt x="44" y="1413"/>
                  </a:lnTo>
                  <a:lnTo>
                    <a:pt x="44" y="1413"/>
                  </a:lnTo>
                  <a:lnTo>
                    <a:pt x="86" y="1542"/>
                  </a:lnTo>
                  <a:lnTo>
                    <a:pt x="86" y="1542"/>
                  </a:lnTo>
                  <a:lnTo>
                    <a:pt x="129" y="1584"/>
                  </a:lnTo>
                  <a:lnTo>
                    <a:pt x="129" y="1584"/>
                  </a:lnTo>
                  <a:lnTo>
                    <a:pt x="215" y="1798"/>
                  </a:lnTo>
                  <a:lnTo>
                    <a:pt x="343" y="1927"/>
                  </a:lnTo>
                  <a:lnTo>
                    <a:pt x="343" y="1927"/>
                  </a:lnTo>
                  <a:lnTo>
                    <a:pt x="429" y="1970"/>
                  </a:lnTo>
                  <a:lnTo>
                    <a:pt x="429" y="1970"/>
                  </a:lnTo>
                  <a:lnTo>
                    <a:pt x="600" y="2098"/>
                  </a:lnTo>
                  <a:lnTo>
                    <a:pt x="814" y="2141"/>
                  </a:lnTo>
                  <a:lnTo>
                    <a:pt x="1028" y="2184"/>
                  </a:lnTo>
                  <a:lnTo>
                    <a:pt x="1328" y="2227"/>
                  </a:lnTo>
                  <a:lnTo>
                    <a:pt x="1328" y="2227"/>
                  </a:lnTo>
                  <a:lnTo>
                    <a:pt x="1927" y="2141"/>
                  </a:lnTo>
                  <a:lnTo>
                    <a:pt x="2612" y="2013"/>
                  </a:lnTo>
                  <a:lnTo>
                    <a:pt x="3298" y="1798"/>
                  </a:lnTo>
                  <a:lnTo>
                    <a:pt x="4025" y="1542"/>
                  </a:lnTo>
                  <a:lnTo>
                    <a:pt x="5353" y="985"/>
                  </a:lnTo>
                  <a:lnTo>
                    <a:pt x="6380" y="514"/>
                  </a:lnTo>
                  <a:lnTo>
                    <a:pt x="6380" y="514"/>
                  </a:lnTo>
                  <a:lnTo>
                    <a:pt x="6466" y="471"/>
                  </a:lnTo>
                  <a:lnTo>
                    <a:pt x="6466" y="471"/>
                  </a:lnTo>
                  <a:lnTo>
                    <a:pt x="6466" y="471"/>
                  </a:lnTo>
                  <a:lnTo>
                    <a:pt x="6551" y="428"/>
                  </a:lnTo>
                  <a:lnTo>
                    <a:pt x="6551" y="428"/>
                  </a:lnTo>
                  <a:lnTo>
                    <a:pt x="6551" y="428"/>
                  </a:lnTo>
                  <a:lnTo>
                    <a:pt x="6423" y="214"/>
                  </a:lnTo>
                  <a:lnTo>
                    <a:pt x="6209" y="86"/>
                  </a:lnTo>
                  <a:lnTo>
                    <a:pt x="5995" y="0"/>
                  </a:lnTo>
                  <a:lnTo>
                    <a:pt x="5738" y="0"/>
                  </a:lnTo>
                </a:path>
              </a:pathLst>
            </a:custGeom>
            <a:solidFill>
              <a:srgbClr val="FFD135"/>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rgbClr val="FFF235"/>
                </a:solidFill>
                <a:effectLst/>
                <a:uLnTx/>
                <a:uFillTx/>
                <a:latin typeface="Arial"/>
                <a:cs typeface="Arial"/>
                <a:sym typeface="Arial"/>
              </a:endParaRPr>
            </a:p>
          </p:txBody>
        </p:sp>
        <p:sp>
          <p:nvSpPr>
            <p:cNvPr id="1282" name="Google Shape;112;p2">
              <a:extLst>
                <a:ext uri="{FF2B5EF4-FFF2-40B4-BE49-F238E27FC236}">
                  <a16:creationId xmlns:a16="http://schemas.microsoft.com/office/drawing/2014/main" id="{36ECFF5C-AE93-5C00-6650-AF2056C66E55}"/>
                </a:ext>
              </a:extLst>
            </p:cNvPr>
            <p:cNvSpPr/>
            <p:nvPr/>
          </p:nvSpPr>
          <p:spPr>
            <a:xfrm>
              <a:off x="8315475" y="558350"/>
              <a:ext cx="224800" cy="307225"/>
            </a:xfrm>
            <a:custGeom>
              <a:rect l="l" t="t" r="r" b="b"/>
              <a:pathLst>
                <a:path w="8992" h="12289" fill="none" extrusionOk="0">
                  <a:moveTo>
                    <a:pt x="5738" y="1"/>
                  </a:moveTo>
                  <a:lnTo>
                    <a:pt x="5738" y="1"/>
                  </a:lnTo>
                  <a:lnTo>
                    <a:pt x="6337" y="257"/>
                  </a:lnTo>
                  <a:lnTo>
                    <a:pt x="6979" y="643"/>
                  </a:lnTo>
                  <a:lnTo>
                    <a:pt x="7279" y="857"/>
                  </a:lnTo>
                  <a:lnTo>
                    <a:pt x="7536" y="1071"/>
                  </a:lnTo>
                  <a:lnTo>
                    <a:pt x="7707" y="1242"/>
                  </a:lnTo>
                  <a:lnTo>
                    <a:pt x="7793" y="1456"/>
                  </a:lnTo>
                  <a:lnTo>
                    <a:pt x="7793" y="1456"/>
                  </a:lnTo>
                  <a:lnTo>
                    <a:pt x="7878" y="1884"/>
                  </a:lnTo>
                  <a:lnTo>
                    <a:pt x="7836" y="2227"/>
                  </a:lnTo>
                  <a:lnTo>
                    <a:pt x="7750" y="2569"/>
                  </a:lnTo>
                  <a:lnTo>
                    <a:pt x="7579" y="2826"/>
                  </a:lnTo>
                  <a:lnTo>
                    <a:pt x="7322" y="3083"/>
                  </a:lnTo>
                  <a:lnTo>
                    <a:pt x="7022" y="3297"/>
                  </a:lnTo>
                  <a:lnTo>
                    <a:pt x="6722" y="3469"/>
                  </a:lnTo>
                  <a:lnTo>
                    <a:pt x="6337" y="3640"/>
                  </a:lnTo>
                  <a:lnTo>
                    <a:pt x="5566" y="3982"/>
                  </a:lnTo>
                  <a:lnTo>
                    <a:pt x="4838" y="4368"/>
                  </a:lnTo>
                  <a:lnTo>
                    <a:pt x="4496" y="4582"/>
                  </a:lnTo>
                  <a:lnTo>
                    <a:pt x="4196" y="4839"/>
                  </a:lnTo>
                  <a:lnTo>
                    <a:pt x="3939" y="5096"/>
                  </a:lnTo>
                  <a:lnTo>
                    <a:pt x="3725" y="5438"/>
                  </a:lnTo>
                  <a:lnTo>
                    <a:pt x="3725" y="5438"/>
                  </a:lnTo>
                  <a:lnTo>
                    <a:pt x="3597" y="5823"/>
                  </a:lnTo>
                  <a:lnTo>
                    <a:pt x="3511" y="6209"/>
                  </a:lnTo>
                  <a:lnTo>
                    <a:pt x="3511" y="6594"/>
                  </a:lnTo>
                  <a:lnTo>
                    <a:pt x="3511" y="7022"/>
                  </a:lnTo>
                  <a:lnTo>
                    <a:pt x="3554" y="7836"/>
                  </a:lnTo>
                  <a:lnTo>
                    <a:pt x="3682" y="8692"/>
                  </a:lnTo>
                  <a:lnTo>
                    <a:pt x="3768" y="9506"/>
                  </a:lnTo>
                  <a:lnTo>
                    <a:pt x="3768" y="9891"/>
                  </a:lnTo>
                  <a:lnTo>
                    <a:pt x="3725" y="10233"/>
                  </a:lnTo>
                  <a:lnTo>
                    <a:pt x="3640" y="10576"/>
                  </a:lnTo>
                  <a:lnTo>
                    <a:pt x="3468" y="10876"/>
                  </a:lnTo>
                  <a:lnTo>
                    <a:pt x="3254" y="11132"/>
                  </a:lnTo>
                  <a:lnTo>
                    <a:pt x="2997" y="11347"/>
                  </a:lnTo>
                  <a:lnTo>
                    <a:pt x="2997" y="11347"/>
                  </a:lnTo>
                  <a:lnTo>
                    <a:pt x="2783" y="11432"/>
                  </a:lnTo>
                  <a:lnTo>
                    <a:pt x="2569" y="11475"/>
                  </a:lnTo>
                  <a:lnTo>
                    <a:pt x="2569" y="11475"/>
                  </a:lnTo>
                  <a:lnTo>
                    <a:pt x="2270" y="11432"/>
                  </a:lnTo>
                  <a:lnTo>
                    <a:pt x="1927" y="11389"/>
                  </a:lnTo>
                  <a:lnTo>
                    <a:pt x="1242" y="11175"/>
                  </a:lnTo>
                  <a:lnTo>
                    <a:pt x="557" y="10876"/>
                  </a:lnTo>
                  <a:lnTo>
                    <a:pt x="0" y="10619"/>
                  </a:lnTo>
                  <a:lnTo>
                    <a:pt x="0" y="10619"/>
                  </a:lnTo>
                  <a:lnTo>
                    <a:pt x="86" y="10704"/>
                  </a:lnTo>
                  <a:lnTo>
                    <a:pt x="86" y="10704"/>
                  </a:lnTo>
                  <a:lnTo>
                    <a:pt x="214" y="10790"/>
                  </a:lnTo>
                  <a:lnTo>
                    <a:pt x="214" y="10790"/>
                  </a:lnTo>
                  <a:lnTo>
                    <a:pt x="300" y="10876"/>
                  </a:lnTo>
                  <a:lnTo>
                    <a:pt x="300" y="10876"/>
                  </a:lnTo>
                  <a:lnTo>
                    <a:pt x="428" y="10961"/>
                  </a:lnTo>
                  <a:lnTo>
                    <a:pt x="428" y="10961"/>
                  </a:lnTo>
                  <a:lnTo>
                    <a:pt x="1156" y="11475"/>
                  </a:lnTo>
                  <a:lnTo>
                    <a:pt x="1542" y="11732"/>
                  </a:lnTo>
                  <a:lnTo>
                    <a:pt x="1884" y="11903"/>
                  </a:lnTo>
                  <a:lnTo>
                    <a:pt x="1884" y="11903"/>
                  </a:lnTo>
                  <a:lnTo>
                    <a:pt x="1970" y="11946"/>
                  </a:lnTo>
                  <a:lnTo>
                    <a:pt x="1970" y="11946"/>
                  </a:lnTo>
                  <a:lnTo>
                    <a:pt x="2141" y="12032"/>
                  </a:lnTo>
                  <a:lnTo>
                    <a:pt x="2141" y="12032"/>
                  </a:lnTo>
                  <a:lnTo>
                    <a:pt x="2270" y="12074"/>
                  </a:lnTo>
                  <a:lnTo>
                    <a:pt x="2270" y="12074"/>
                  </a:lnTo>
                  <a:lnTo>
                    <a:pt x="2484" y="12160"/>
                  </a:lnTo>
                  <a:lnTo>
                    <a:pt x="2484" y="12160"/>
                  </a:lnTo>
                  <a:lnTo>
                    <a:pt x="2612" y="12203"/>
                  </a:lnTo>
                  <a:lnTo>
                    <a:pt x="2612" y="12203"/>
                  </a:lnTo>
                  <a:lnTo>
                    <a:pt x="2612" y="12203"/>
                  </a:lnTo>
                  <a:lnTo>
                    <a:pt x="2612" y="12203"/>
                  </a:lnTo>
                  <a:lnTo>
                    <a:pt x="2612" y="12203"/>
                  </a:lnTo>
                  <a:lnTo>
                    <a:pt x="2912" y="12288"/>
                  </a:lnTo>
                  <a:lnTo>
                    <a:pt x="3211" y="12288"/>
                  </a:lnTo>
                  <a:lnTo>
                    <a:pt x="3211" y="12288"/>
                  </a:lnTo>
                  <a:lnTo>
                    <a:pt x="3254" y="12288"/>
                  </a:lnTo>
                  <a:lnTo>
                    <a:pt x="3254" y="12288"/>
                  </a:lnTo>
                  <a:lnTo>
                    <a:pt x="3254" y="12288"/>
                  </a:lnTo>
                  <a:lnTo>
                    <a:pt x="3254" y="12288"/>
                  </a:lnTo>
                  <a:lnTo>
                    <a:pt x="3597" y="12246"/>
                  </a:lnTo>
                  <a:lnTo>
                    <a:pt x="3768" y="12203"/>
                  </a:lnTo>
                  <a:lnTo>
                    <a:pt x="3939" y="12117"/>
                  </a:lnTo>
                  <a:lnTo>
                    <a:pt x="3939" y="12117"/>
                  </a:lnTo>
                  <a:lnTo>
                    <a:pt x="3939" y="12117"/>
                  </a:lnTo>
                  <a:lnTo>
                    <a:pt x="3939" y="12117"/>
                  </a:lnTo>
                  <a:lnTo>
                    <a:pt x="3939" y="12117"/>
                  </a:lnTo>
                  <a:lnTo>
                    <a:pt x="3939" y="12117"/>
                  </a:lnTo>
                  <a:lnTo>
                    <a:pt x="3939" y="12074"/>
                  </a:lnTo>
                  <a:lnTo>
                    <a:pt x="3939" y="12074"/>
                  </a:lnTo>
                  <a:lnTo>
                    <a:pt x="3982" y="12074"/>
                  </a:lnTo>
                  <a:lnTo>
                    <a:pt x="3982" y="12074"/>
                  </a:lnTo>
                  <a:lnTo>
                    <a:pt x="4196" y="11903"/>
                  </a:lnTo>
                  <a:lnTo>
                    <a:pt x="4367" y="11646"/>
                  </a:lnTo>
                  <a:lnTo>
                    <a:pt x="4539" y="11389"/>
                  </a:lnTo>
                  <a:lnTo>
                    <a:pt x="4667" y="11047"/>
                  </a:lnTo>
                  <a:lnTo>
                    <a:pt x="4753" y="10747"/>
                  </a:lnTo>
                  <a:lnTo>
                    <a:pt x="4796" y="10362"/>
                  </a:lnTo>
                  <a:lnTo>
                    <a:pt x="4838" y="9591"/>
                  </a:lnTo>
                  <a:lnTo>
                    <a:pt x="4838" y="9591"/>
                  </a:lnTo>
                  <a:lnTo>
                    <a:pt x="4838" y="8949"/>
                  </a:lnTo>
                  <a:lnTo>
                    <a:pt x="4753" y="8307"/>
                  </a:lnTo>
                  <a:lnTo>
                    <a:pt x="4582" y="7151"/>
                  </a:lnTo>
                  <a:lnTo>
                    <a:pt x="4367" y="6294"/>
                  </a:lnTo>
                  <a:lnTo>
                    <a:pt x="4282" y="5995"/>
                  </a:lnTo>
                  <a:lnTo>
                    <a:pt x="4282" y="5995"/>
                  </a:lnTo>
                  <a:lnTo>
                    <a:pt x="4282" y="5995"/>
                  </a:lnTo>
                  <a:lnTo>
                    <a:pt x="4282" y="5995"/>
                  </a:lnTo>
                  <a:lnTo>
                    <a:pt x="4282" y="5995"/>
                  </a:lnTo>
                  <a:lnTo>
                    <a:pt x="5010" y="5609"/>
                  </a:lnTo>
                  <a:lnTo>
                    <a:pt x="5780" y="5224"/>
                  </a:lnTo>
                  <a:lnTo>
                    <a:pt x="6637" y="4710"/>
                  </a:lnTo>
                  <a:lnTo>
                    <a:pt x="7493" y="4154"/>
                  </a:lnTo>
                  <a:lnTo>
                    <a:pt x="7921" y="3811"/>
                  </a:lnTo>
                  <a:lnTo>
                    <a:pt x="8264" y="3469"/>
                  </a:lnTo>
                  <a:lnTo>
                    <a:pt x="8563" y="3126"/>
                  </a:lnTo>
                  <a:lnTo>
                    <a:pt x="8820" y="2784"/>
                  </a:lnTo>
                  <a:lnTo>
                    <a:pt x="8949" y="2441"/>
                  </a:lnTo>
                  <a:lnTo>
                    <a:pt x="8992" y="2270"/>
                  </a:lnTo>
                  <a:lnTo>
                    <a:pt x="8992" y="2098"/>
                  </a:lnTo>
                  <a:lnTo>
                    <a:pt x="8992" y="2098"/>
                  </a:lnTo>
                  <a:lnTo>
                    <a:pt x="8992" y="1842"/>
                  </a:lnTo>
                  <a:lnTo>
                    <a:pt x="8992" y="1842"/>
                  </a:lnTo>
                  <a:lnTo>
                    <a:pt x="8906" y="1670"/>
                  </a:lnTo>
                  <a:lnTo>
                    <a:pt x="8820" y="1456"/>
                  </a:lnTo>
                  <a:lnTo>
                    <a:pt x="8692" y="1285"/>
                  </a:lnTo>
                  <a:lnTo>
                    <a:pt x="8521" y="1114"/>
                  </a:lnTo>
                  <a:lnTo>
                    <a:pt x="8521" y="1114"/>
                  </a:lnTo>
                  <a:lnTo>
                    <a:pt x="8392" y="1028"/>
                  </a:lnTo>
                  <a:lnTo>
                    <a:pt x="8392" y="1028"/>
                  </a:lnTo>
                  <a:lnTo>
                    <a:pt x="8392" y="1028"/>
                  </a:lnTo>
                  <a:lnTo>
                    <a:pt x="8221" y="900"/>
                  </a:lnTo>
                  <a:lnTo>
                    <a:pt x="8221" y="900"/>
                  </a:lnTo>
                  <a:lnTo>
                    <a:pt x="8221" y="900"/>
                  </a:lnTo>
                  <a:lnTo>
                    <a:pt x="8221" y="900"/>
                  </a:lnTo>
                  <a:lnTo>
                    <a:pt x="7793" y="686"/>
                  </a:lnTo>
                  <a:lnTo>
                    <a:pt x="7793" y="686"/>
                  </a:lnTo>
                  <a:lnTo>
                    <a:pt x="7793" y="686"/>
                  </a:lnTo>
                  <a:lnTo>
                    <a:pt x="7621" y="557"/>
                  </a:lnTo>
                  <a:lnTo>
                    <a:pt x="7621" y="557"/>
                  </a:lnTo>
                  <a:lnTo>
                    <a:pt x="7065" y="343"/>
                  </a:lnTo>
                  <a:lnTo>
                    <a:pt x="6423" y="172"/>
                  </a:lnTo>
                  <a:lnTo>
                    <a:pt x="6423" y="172"/>
                  </a:lnTo>
                  <a:lnTo>
                    <a:pt x="6423" y="172"/>
                  </a:lnTo>
                  <a:lnTo>
                    <a:pt x="6380" y="129"/>
                  </a:lnTo>
                  <a:lnTo>
                    <a:pt x="6380" y="129"/>
                  </a:lnTo>
                  <a:lnTo>
                    <a:pt x="6337" y="129"/>
                  </a:lnTo>
                  <a:lnTo>
                    <a:pt x="6337" y="129"/>
                  </a:lnTo>
                  <a:lnTo>
                    <a:pt x="5866" y="1"/>
                  </a:lnTo>
                  <a:lnTo>
                    <a:pt x="5866" y="1"/>
                  </a:lnTo>
                  <a:lnTo>
                    <a:pt x="5738" y="1"/>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83" name="Google Shape;113;p2">
              <a:extLst>
                <a:ext uri="{FF2B5EF4-FFF2-40B4-BE49-F238E27FC236}">
                  <a16:creationId xmlns:a16="http://schemas.microsoft.com/office/drawing/2014/main" id="{7989958C-1ED0-E245-8AE9-730A4C4984C8}"/>
                </a:ext>
              </a:extLst>
            </p:cNvPr>
            <p:cNvSpPr/>
            <p:nvPr/>
          </p:nvSpPr>
          <p:spPr>
            <a:xfrm>
              <a:off x="8059650" y="542300"/>
              <a:ext cx="94225" cy="131675"/>
            </a:xfrm>
            <a:custGeom>
              <a:rect l="l" t="t" r="r" b="b"/>
              <a:pathLst>
                <a:path w="3769" h="5267" fill="none" extrusionOk="0">
                  <a:moveTo>
                    <a:pt x="86" y="0"/>
                  </a:moveTo>
                  <a:lnTo>
                    <a:pt x="86" y="0"/>
                  </a:lnTo>
                  <a:lnTo>
                    <a:pt x="86" y="0"/>
                  </a:lnTo>
                  <a:lnTo>
                    <a:pt x="86" y="86"/>
                  </a:lnTo>
                  <a:lnTo>
                    <a:pt x="86" y="86"/>
                  </a:lnTo>
                  <a:lnTo>
                    <a:pt x="43" y="257"/>
                  </a:lnTo>
                  <a:lnTo>
                    <a:pt x="0" y="471"/>
                  </a:lnTo>
                  <a:lnTo>
                    <a:pt x="0" y="471"/>
                  </a:lnTo>
                  <a:lnTo>
                    <a:pt x="43" y="814"/>
                  </a:lnTo>
                  <a:lnTo>
                    <a:pt x="172" y="1199"/>
                  </a:lnTo>
                  <a:lnTo>
                    <a:pt x="343" y="1584"/>
                  </a:lnTo>
                  <a:lnTo>
                    <a:pt x="557" y="1970"/>
                  </a:lnTo>
                  <a:lnTo>
                    <a:pt x="857" y="2398"/>
                  </a:lnTo>
                  <a:lnTo>
                    <a:pt x="1156" y="2783"/>
                  </a:lnTo>
                  <a:lnTo>
                    <a:pt x="1799" y="3554"/>
                  </a:lnTo>
                  <a:lnTo>
                    <a:pt x="2441" y="4196"/>
                  </a:lnTo>
                  <a:lnTo>
                    <a:pt x="3040" y="4753"/>
                  </a:lnTo>
                  <a:lnTo>
                    <a:pt x="3597" y="5224"/>
                  </a:lnTo>
                  <a:lnTo>
                    <a:pt x="3597" y="5224"/>
                  </a:lnTo>
                  <a:lnTo>
                    <a:pt x="3597" y="5224"/>
                  </a:lnTo>
                  <a:lnTo>
                    <a:pt x="3597" y="5267"/>
                  </a:lnTo>
                  <a:lnTo>
                    <a:pt x="3597" y="5267"/>
                  </a:lnTo>
                  <a:lnTo>
                    <a:pt x="3683" y="5138"/>
                  </a:lnTo>
                  <a:lnTo>
                    <a:pt x="3768" y="4967"/>
                  </a:lnTo>
                  <a:lnTo>
                    <a:pt x="3768" y="4796"/>
                  </a:lnTo>
                  <a:lnTo>
                    <a:pt x="3683" y="4624"/>
                  </a:lnTo>
                  <a:lnTo>
                    <a:pt x="3683" y="4624"/>
                  </a:lnTo>
                  <a:lnTo>
                    <a:pt x="3426" y="4367"/>
                  </a:lnTo>
                  <a:lnTo>
                    <a:pt x="3083" y="4025"/>
                  </a:lnTo>
                  <a:lnTo>
                    <a:pt x="2612" y="3597"/>
                  </a:lnTo>
                  <a:lnTo>
                    <a:pt x="2098" y="3083"/>
                  </a:lnTo>
                  <a:lnTo>
                    <a:pt x="1585" y="2484"/>
                  </a:lnTo>
                  <a:lnTo>
                    <a:pt x="1071" y="1799"/>
                  </a:lnTo>
                  <a:lnTo>
                    <a:pt x="814" y="1413"/>
                  </a:lnTo>
                  <a:lnTo>
                    <a:pt x="600" y="1028"/>
                  </a:lnTo>
                  <a:lnTo>
                    <a:pt x="386" y="557"/>
                  </a:lnTo>
                  <a:lnTo>
                    <a:pt x="214" y="129"/>
                  </a:lnTo>
                  <a:lnTo>
                    <a:pt x="214" y="129"/>
                  </a:lnTo>
                  <a:lnTo>
                    <a:pt x="172" y="43"/>
                  </a:lnTo>
                  <a:lnTo>
                    <a:pt x="86"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84" name="Google Shape;114;p2">
              <a:extLst>
                <a:ext uri="{FF2B5EF4-FFF2-40B4-BE49-F238E27FC236}">
                  <a16:creationId xmlns:a16="http://schemas.microsoft.com/office/drawing/2014/main" id="{A78BED65-D736-892A-748D-F27F3EF84EBA}"/>
                </a:ext>
              </a:extLst>
            </p:cNvPr>
            <p:cNvSpPr/>
            <p:nvPr/>
          </p:nvSpPr>
          <p:spPr>
            <a:xfrm>
              <a:off x="8298350" y="408500"/>
              <a:ext cx="91000" cy="139175"/>
            </a:xfrm>
            <a:custGeom>
              <a:rect l="l" t="t" r="r" b="b"/>
              <a:pathLst>
                <a:path w="3640" h="5567" fill="none" extrusionOk="0">
                  <a:moveTo>
                    <a:pt x="728" y="0"/>
                  </a:moveTo>
                  <a:lnTo>
                    <a:pt x="728" y="0"/>
                  </a:lnTo>
                  <a:lnTo>
                    <a:pt x="728" y="0"/>
                  </a:lnTo>
                  <a:lnTo>
                    <a:pt x="728" y="0"/>
                  </a:lnTo>
                  <a:lnTo>
                    <a:pt x="728" y="0"/>
                  </a:lnTo>
                  <a:lnTo>
                    <a:pt x="728"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42" y="0"/>
                  </a:lnTo>
                  <a:lnTo>
                    <a:pt x="642" y="0"/>
                  </a:lnTo>
                  <a:lnTo>
                    <a:pt x="642" y="0"/>
                  </a:lnTo>
                  <a:lnTo>
                    <a:pt x="642" y="0"/>
                  </a:lnTo>
                  <a:lnTo>
                    <a:pt x="642" y="0"/>
                  </a:lnTo>
                  <a:lnTo>
                    <a:pt x="642" y="0"/>
                  </a:lnTo>
                  <a:lnTo>
                    <a:pt x="642" y="0"/>
                  </a:lnTo>
                  <a:lnTo>
                    <a:pt x="642" y="0"/>
                  </a:lnTo>
                  <a:lnTo>
                    <a:pt x="642" y="0"/>
                  </a:lnTo>
                  <a:lnTo>
                    <a:pt x="642" y="0"/>
                  </a:lnTo>
                  <a:lnTo>
                    <a:pt x="600" y="0"/>
                  </a:lnTo>
                  <a:lnTo>
                    <a:pt x="600" y="0"/>
                  </a:lnTo>
                  <a:lnTo>
                    <a:pt x="600" y="0"/>
                  </a:lnTo>
                  <a:lnTo>
                    <a:pt x="514" y="0"/>
                  </a:lnTo>
                  <a:lnTo>
                    <a:pt x="514" y="0"/>
                  </a:lnTo>
                  <a:lnTo>
                    <a:pt x="471" y="43"/>
                  </a:lnTo>
                  <a:lnTo>
                    <a:pt x="428" y="43"/>
                  </a:lnTo>
                  <a:lnTo>
                    <a:pt x="428" y="43"/>
                  </a:lnTo>
                  <a:lnTo>
                    <a:pt x="343" y="43"/>
                  </a:lnTo>
                  <a:lnTo>
                    <a:pt x="343" y="43"/>
                  </a:lnTo>
                  <a:lnTo>
                    <a:pt x="343" y="43"/>
                  </a:lnTo>
                  <a:lnTo>
                    <a:pt x="343" y="43"/>
                  </a:lnTo>
                  <a:lnTo>
                    <a:pt x="0" y="172"/>
                  </a:lnTo>
                  <a:lnTo>
                    <a:pt x="0" y="172"/>
                  </a:lnTo>
                  <a:lnTo>
                    <a:pt x="43" y="172"/>
                  </a:lnTo>
                  <a:lnTo>
                    <a:pt x="43" y="172"/>
                  </a:lnTo>
                  <a:lnTo>
                    <a:pt x="300" y="214"/>
                  </a:lnTo>
                  <a:lnTo>
                    <a:pt x="514" y="257"/>
                  </a:lnTo>
                  <a:lnTo>
                    <a:pt x="728" y="300"/>
                  </a:lnTo>
                  <a:lnTo>
                    <a:pt x="942" y="386"/>
                  </a:lnTo>
                  <a:lnTo>
                    <a:pt x="1285" y="685"/>
                  </a:lnTo>
                  <a:lnTo>
                    <a:pt x="1584" y="985"/>
                  </a:lnTo>
                  <a:lnTo>
                    <a:pt x="1884" y="1413"/>
                  </a:lnTo>
                  <a:lnTo>
                    <a:pt x="2098" y="1841"/>
                  </a:lnTo>
                  <a:lnTo>
                    <a:pt x="2312" y="2312"/>
                  </a:lnTo>
                  <a:lnTo>
                    <a:pt x="2484" y="2826"/>
                  </a:lnTo>
                  <a:lnTo>
                    <a:pt x="2783" y="3811"/>
                  </a:lnTo>
                  <a:lnTo>
                    <a:pt x="3040" y="4667"/>
                  </a:lnTo>
                  <a:lnTo>
                    <a:pt x="3169" y="5010"/>
                  </a:lnTo>
                  <a:lnTo>
                    <a:pt x="3340" y="5309"/>
                  </a:lnTo>
                  <a:lnTo>
                    <a:pt x="3468" y="5481"/>
                  </a:lnTo>
                  <a:lnTo>
                    <a:pt x="3554" y="5566"/>
                  </a:lnTo>
                  <a:lnTo>
                    <a:pt x="3640" y="5566"/>
                  </a:lnTo>
                  <a:lnTo>
                    <a:pt x="3640" y="5566"/>
                  </a:lnTo>
                  <a:lnTo>
                    <a:pt x="3640" y="5524"/>
                  </a:lnTo>
                  <a:lnTo>
                    <a:pt x="3640" y="5524"/>
                  </a:lnTo>
                  <a:lnTo>
                    <a:pt x="3640" y="5524"/>
                  </a:lnTo>
                  <a:lnTo>
                    <a:pt x="3640" y="5395"/>
                  </a:lnTo>
                  <a:lnTo>
                    <a:pt x="3640" y="5395"/>
                  </a:lnTo>
                  <a:lnTo>
                    <a:pt x="3640" y="5395"/>
                  </a:lnTo>
                  <a:lnTo>
                    <a:pt x="3597" y="4881"/>
                  </a:lnTo>
                  <a:lnTo>
                    <a:pt x="3468" y="4196"/>
                  </a:lnTo>
                  <a:lnTo>
                    <a:pt x="3297" y="3383"/>
                  </a:lnTo>
                  <a:lnTo>
                    <a:pt x="3040" y="2526"/>
                  </a:lnTo>
                  <a:lnTo>
                    <a:pt x="3040" y="2526"/>
                  </a:lnTo>
                  <a:lnTo>
                    <a:pt x="3040" y="2441"/>
                  </a:lnTo>
                  <a:lnTo>
                    <a:pt x="3040" y="2441"/>
                  </a:lnTo>
                  <a:lnTo>
                    <a:pt x="2912" y="2098"/>
                  </a:lnTo>
                  <a:lnTo>
                    <a:pt x="2912" y="2098"/>
                  </a:lnTo>
                  <a:lnTo>
                    <a:pt x="2912" y="2098"/>
                  </a:lnTo>
                  <a:lnTo>
                    <a:pt x="2612" y="1499"/>
                  </a:lnTo>
                  <a:lnTo>
                    <a:pt x="2312" y="942"/>
                  </a:lnTo>
                  <a:lnTo>
                    <a:pt x="2141" y="728"/>
                  </a:lnTo>
                  <a:lnTo>
                    <a:pt x="1927" y="514"/>
                  </a:lnTo>
                  <a:lnTo>
                    <a:pt x="1713" y="343"/>
                  </a:lnTo>
                  <a:lnTo>
                    <a:pt x="1499" y="214"/>
                  </a:lnTo>
                  <a:lnTo>
                    <a:pt x="1499" y="214"/>
                  </a:lnTo>
                  <a:lnTo>
                    <a:pt x="1499" y="214"/>
                  </a:lnTo>
                  <a:lnTo>
                    <a:pt x="1413" y="172"/>
                  </a:lnTo>
                  <a:lnTo>
                    <a:pt x="1413" y="172"/>
                  </a:lnTo>
                  <a:lnTo>
                    <a:pt x="1370" y="129"/>
                  </a:lnTo>
                  <a:lnTo>
                    <a:pt x="1370" y="129"/>
                  </a:lnTo>
                  <a:lnTo>
                    <a:pt x="1370" y="129"/>
                  </a:lnTo>
                  <a:lnTo>
                    <a:pt x="1156" y="43"/>
                  </a:lnTo>
                  <a:lnTo>
                    <a:pt x="1156" y="43"/>
                  </a:lnTo>
                  <a:lnTo>
                    <a:pt x="942" y="0"/>
                  </a:lnTo>
                  <a:lnTo>
                    <a:pt x="942" y="0"/>
                  </a:lnTo>
                  <a:lnTo>
                    <a:pt x="942" y="0"/>
                  </a:lnTo>
                  <a:lnTo>
                    <a:pt x="899" y="0"/>
                  </a:lnTo>
                  <a:lnTo>
                    <a:pt x="899" y="0"/>
                  </a:lnTo>
                  <a:lnTo>
                    <a:pt x="857" y="0"/>
                  </a:lnTo>
                  <a:lnTo>
                    <a:pt x="857" y="0"/>
                  </a:lnTo>
                  <a:lnTo>
                    <a:pt x="857" y="0"/>
                  </a:lnTo>
                  <a:lnTo>
                    <a:pt x="857" y="0"/>
                  </a:lnTo>
                  <a:lnTo>
                    <a:pt x="728" y="0"/>
                  </a:lnTo>
                  <a:lnTo>
                    <a:pt x="728" y="0"/>
                  </a:lnTo>
                  <a:lnTo>
                    <a:pt x="728"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85" name="Google Shape;115;p2">
              <a:extLst>
                <a:ext uri="{FF2B5EF4-FFF2-40B4-BE49-F238E27FC236}">
                  <a16:creationId xmlns:a16="http://schemas.microsoft.com/office/drawing/2014/main" id="{CAA31928-F525-8BF4-8212-0C76BD9FDAFA}"/>
                </a:ext>
              </a:extLst>
            </p:cNvPr>
            <p:cNvSpPr/>
            <p:nvPr/>
          </p:nvSpPr>
          <p:spPr>
            <a:xfrm>
              <a:off x="8079975" y="427775"/>
              <a:ext cx="223750" cy="317925"/>
            </a:xfrm>
            <a:custGeom>
              <a:rect l="l" t="t" r="r" b="b"/>
              <a:pathLst>
                <a:path w="8950" h="12716" extrusionOk="0">
                  <a:moveTo>
                    <a:pt x="8564" y="0"/>
                  </a:moveTo>
                  <a:lnTo>
                    <a:pt x="8393" y="86"/>
                  </a:lnTo>
                  <a:lnTo>
                    <a:pt x="8136" y="214"/>
                  </a:lnTo>
                  <a:lnTo>
                    <a:pt x="7965" y="385"/>
                  </a:lnTo>
                  <a:lnTo>
                    <a:pt x="7750" y="557"/>
                  </a:lnTo>
                  <a:lnTo>
                    <a:pt x="7579" y="814"/>
                  </a:lnTo>
                  <a:lnTo>
                    <a:pt x="7280" y="1285"/>
                  </a:lnTo>
                  <a:lnTo>
                    <a:pt x="7023" y="1755"/>
                  </a:lnTo>
                  <a:lnTo>
                    <a:pt x="6809" y="2184"/>
                  </a:lnTo>
                  <a:lnTo>
                    <a:pt x="6680" y="2655"/>
                  </a:lnTo>
                  <a:lnTo>
                    <a:pt x="6680" y="2869"/>
                  </a:lnTo>
                  <a:lnTo>
                    <a:pt x="6680" y="3083"/>
                  </a:lnTo>
                  <a:lnTo>
                    <a:pt x="6723" y="3340"/>
                  </a:lnTo>
                  <a:lnTo>
                    <a:pt x="6809" y="3554"/>
                  </a:lnTo>
                  <a:lnTo>
                    <a:pt x="6894" y="3639"/>
                  </a:lnTo>
                  <a:lnTo>
                    <a:pt x="6980" y="3682"/>
                  </a:lnTo>
                  <a:lnTo>
                    <a:pt x="7108" y="3639"/>
                  </a:lnTo>
                  <a:lnTo>
                    <a:pt x="7194" y="3597"/>
                  </a:lnTo>
                  <a:lnTo>
                    <a:pt x="7194" y="3511"/>
                  </a:lnTo>
                  <a:lnTo>
                    <a:pt x="7322" y="3126"/>
                  </a:lnTo>
                  <a:lnTo>
                    <a:pt x="7451" y="2740"/>
                  </a:lnTo>
                  <a:lnTo>
                    <a:pt x="7622" y="2355"/>
                  </a:lnTo>
                  <a:lnTo>
                    <a:pt x="7793" y="2012"/>
                  </a:lnTo>
                  <a:lnTo>
                    <a:pt x="8093" y="1670"/>
                  </a:lnTo>
                  <a:lnTo>
                    <a:pt x="8393" y="1327"/>
                  </a:lnTo>
                  <a:lnTo>
                    <a:pt x="8650" y="985"/>
                  </a:lnTo>
                  <a:lnTo>
                    <a:pt x="8906" y="599"/>
                  </a:lnTo>
                  <a:lnTo>
                    <a:pt x="8949" y="514"/>
                  </a:lnTo>
                  <a:lnTo>
                    <a:pt x="8949" y="385"/>
                  </a:lnTo>
                  <a:lnTo>
                    <a:pt x="8906" y="214"/>
                  </a:lnTo>
                  <a:lnTo>
                    <a:pt x="8735" y="86"/>
                  </a:lnTo>
                  <a:lnTo>
                    <a:pt x="8650" y="43"/>
                  </a:lnTo>
                  <a:lnTo>
                    <a:pt x="8564" y="0"/>
                  </a:lnTo>
                  <a:close/>
                  <a:moveTo>
                    <a:pt x="1243" y="3853"/>
                  </a:moveTo>
                  <a:lnTo>
                    <a:pt x="857" y="3896"/>
                  </a:lnTo>
                  <a:lnTo>
                    <a:pt x="515" y="4025"/>
                  </a:lnTo>
                  <a:lnTo>
                    <a:pt x="172" y="4196"/>
                  </a:lnTo>
                  <a:lnTo>
                    <a:pt x="87" y="4282"/>
                  </a:lnTo>
                  <a:lnTo>
                    <a:pt x="44" y="4367"/>
                  </a:lnTo>
                  <a:lnTo>
                    <a:pt x="1" y="4538"/>
                  </a:lnTo>
                  <a:lnTo>
                    <a:pt x="44" y="4624"/>
                  </a:lnTo>
                  <a:lnTo>
                    <a:pt x="87" y="4710"/>
                  </a:lnTo>
                  <a:lnTo>
                    <a:pt x="129" y="4795"/>
                  </a:lnTo>
                  <a:lnTo>
                    <a:pt x="258" y="4838"/>
                  </a:lnTo>
                  <a:lnTo>
                    <a:pt x="686" y="4924"/>
                  </a:lnTo>
                  <a:lnTo>
                    <a:pt x="2227" y="4924"/>
                  </a:lnTo>
                  <a:lnTo>
                    <a:pt x="2741" y="5009"/>
                  </a:lnTo>
                  <a:lnTo>
                    <a:pt x="3298" y="5138"/>
                  </a:lnTo>
                  <a:lnTo>
                    <a:pt x="3811" y="5224"/>
                  </a:lnTo>
                  <a:lnTo>
                    <a:pt x="4325" y="5352"/>
                  </a:lnTo>
                  <a:lnTo>
                    <a:pt x="4368" y="5352"/>
                  </a:lnTo>
                  <a:lnTo>
                    <a:pt x="4497" y="5309"/>
                  </a:lnTo>
                  <a:lnTo>
                    <a:pt x="4625" y="5266"/>
                  </a:lnTo>
                  <a:lnTo>
                    <a:pt x="4711" y="5181"/>
                  </a:lnTo>
                  <a:lnTo>
                    <a:pt x="4796" y="5095"/>
                  </a:lnTo>
                  <a:lnTo>
                    <a:pt x="4839" y="5009"/>
                  </a:lnTo>
                  <a:lnTo>
                    <a:pt x="4882" y="4924"/>
                  </a:lnTo>
                  <a:lnTo>
                    <a:pt x="4925" y="4795"/>
                  </a:lnTo>
                  <a:lnTo>
                    <a:pt x="4925" y="4710"/>
                  </a:lnTo>
                  <a:lnTo>
                    <a:pt x="4882" y="4624"/>
                  </a:lnTo>
                  <a:lnTo>
                    <a:pt x="4711" y="4410"/>
                  </a:lnTo>
                  <a:lnTo>
                    <a:pt x="4539" y="4324"/>
                  </a:lnTo>
                  <a:lnTo>
                    <a:pt x="4325" y="4239"/>
                  </a:lnTo>
                  <a:lnTo>
                    <a:pt x="4111" y="4196"/>
                  </a:lnTo>
                  <a:lnTo>
                    <a:pt x="3469" y="4068"/>
                  </a:lnTo>
                  <a:lnTo>
                    <a:pt x="2827" y="3939"/>
                  </a:lnTo>
                  <a:lnTo>
                    <a:pt x="2270" y="3853"/>
                  </a:lnTo>
                  <a:close/>
                  <a:moveTo>
                    <a:pt x="3255" y="10490"/>
                  </a:moveTo>
                  <a:lnTo>
                    <a:pt x="3169" y="10533"/>
                  </a:lnTo>
                  <a:lnTo>
                    <a:pt x="2955" y="10618"/>
                  </a:lnTo>
                  <a:lnTo>
                    <a:pt x="2698" y="10790"/>
                  </a:lnTo>
                  <a:lnTo>
                    <a:pt x="2484" y="11046"/>
                  </a:lnTo>
                  <a:lnTo>
                    <a:pt x="2313" y="11303"/>
                  </a:lnTo>
                  <a:lnTo>
                    <a:pt x="2184" y="11646"/>
                  </a:lnTo>
                  <a:lnTo>
                    <a:pt x="2099" y="11946"/>
                  </a:lnTo>
                  <a:lnTo>
                    <a:pt x="2099" y="12245"/>
                  </a:lnTo>
                  <a:lnTo>
                    <a:pt x="2099" y="12502"/>
                  </a:lnTo>
                  <a:lnTo>
                    <a:pt x="2142" y="12588"/>
                  </a:lnTo>
                  <a:lnTo>
                    <a:pt x="2227" y="12673"/>
                  </a:lnTo>
                  <a:lnTo>
                    <a:pt x="2313" y="12716"/>
                  </a:lnTo>
                  <a:lnTo>
                    <a:pt x="2527" y="12716"/>
                  </a:lnTo>
                  <a:lnTo>
                    <a:pt x="2613" y="12631"/>
                  </a:lnTo>
                  <a:lnTo>
                    <a:pt x="2784" y="12459"/>
                  </a:lnTo>
                  <a:lnTo>
                    <a:pt x="2870" y="12202"/>
                  </a:lnTo>
                  <a:lnTo>
                    <a:pt x="3084" y="11731"/>
                  </a:lnTo>
                  <a:lnTo>
                    <a:pt x="3298" y="11303"/>
                  </a:lnTo>
                  <a:lnTo>
                    <a:pt x="3426" y="11089"/>
                  </a:lnTo>
                  <a:lnTo>
                    <a:pt x="3512" y="10832"/>
                  </a:lnTo>
                  <a:lnTo>
                    <a:pt x="3512" y="10704"/>
                  </a:lnTo>
                  <a:lnTo>
                    <a:pt x="3469" y="10618"/>
                  </a:lnTo>
                  <a:lnTo>
                    <a:pt x="3383" y="10533"/>
                  </a:lnTo>
                  <a:lnTo>
                    <a:pt x="3255" y="10490"/>
                  </a:lnTo>
                  <a:close/>
                </a:path>
              </a:pathLst>
            </a:custGeom>
            <a:solidFill>
              <a:srgbClr val="FFFBC2"/>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86" name="Google Shape;116;p2">
              <a:extLst>
                <a:ext uri="{FF2B5EF4-FFF2-40B4-BE49-F238E27FC236}">
                  <a16:creationId xmlns:a16="http://schemas.microsoft.com/office/drawing/2014/main" id="{A14A5EEF-EA39-2DDE-A7D8-7A3E9E228D3D}"/>
                </a:ext>
              </a:extLst>
            </p:cNvPr>
            <p:cNvSpPr/>
            <p:nvPr/>
          </p:nvSpPr>
          <p:spPr>
            <a:xfrm>
              <a:off x="8132425" y="690000"/>
              <a:ext cx="35350" cy="55700"/>
            </a:xfrm>
            <a:custGeom>
              <a:rect l="l" t="t" r="r" b="b"/>
              <a:pathLst>
                <a:path w="1414" h="2228" fill="none" extrusionOk="0">
                  <a:moveTo>
                    <a:pt x="1157" y="1"/>
                  </a:moveTo>
                  <a:lnTo>
                    <a:pt x="1157" y="1"/>
                  </a:lnTo>
                  <a:lnTo>
                    <a:pt x="1071" y="44"/>
                  </a:lnTo>
                  <a:lnTo>
                    <a:pt x="1071" y="44"/>
                  </a:lnTo>
                  <a:lnTo>
                    <a:pt x="857" y="129"/>
                  </a:lnTo>
                  <a:lnTo>
                    <a:pt x="600" y="301"/>
                  </a:lnTo>
                  <a:lnTo>
                    <a:pt x="386" y="557"/>
                  </a:lnTo>
                  <a:lnTo>
                    <a:pt x="215" y="814"/>
                  </a:lnTo>
                  <a:lnTo>
                    <a:pt x="86" y="1157"/>
                  </a:lnTo>
                  <a:lnTo>
                    <a:pt x="1" y="1457"/>
                  </a:lnTo>
                  <a:lnTo>
                    <a:pt x="1" y="1756"/>
                  </a:lnTo>
                  <a:lnTo>
                    <a:pt x="1" y="2013"/>
                  </a:lnTo>
                  <a:lnTo>
                    <a:pt x="1" y="2013"/>
                  </a:lnTo>
                  <a:lnTo>
                    <a:pt x="44" y="2099"/>
                  </a:lnTo>
                  <a:lnTo>
                    <a:pt x="129" y="2184"/>
                  </a:lnTo>
                  <a:lnTo>
                    <a:pt x="215" y="2227"/>
                  </a:lnTo>
                  <a:lnTo>
                    <a:pt x="301" y="2227"/>
                  </a:lnTo>
                  <a:lnTo>
                    <a:pt x="301" y="2227"/>
                  </a:lnTo>
                  <a:lnTo>
                    <a:pt x="429" y="2227"/>
                  </a:lnTo>
                  <a:lnTo>
                    <a:pt x="515" y="2142"/>
                  </a:lnTo>
                  <a:lnTo>
                    <a:pt x="515" y="2142"/>
                  </a:lnTo>
                  <a:lnTo>
                    <a:pt x="686" y="1970"/>
                  </a:lnTo>
                  <a:lnTo>
                    <a:pt x="772" y="1713"/>
                  </a:lnTo>
                  <a:lnTo>
                    <a:pt x="986" y="1242"/>
                  </a:lnTo>
                  <a:lnTo>
                    <a:pt x="986" y="1242"/>
                  </a:lnTo>
                  <a:lnTo>
                    <a:pt x="1200" y="814"/>
                  </a:lnTo>
                  <a:lnTo>
                    <a:pt x="1328" y="600"/>
                  </a:lnTo>
                  <a:lnTo>
                    <a:pt x="1414" y="343"/>
                  </a:lnTo>
                  <a:lnTo>
                    <a:pt x="1414" y="343"/>
                  </a:lnTo>
                  <a:lnTo>
                    <a:pt x="1414" y="215"/>
                  </a:lnTo>
                  <a:lnTo>
                    <a:pt x="1371" y="129"/>
                  </a:lnTo>
                  <a:lnTo>
                    <a:pt x="1285" y="44"/>
                  </a:lnTo>
                  <a:lnTo>
                    <a:pt x="1157" y="1"/>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87" name="Google Shape;117;p2">
              <a:extLst>
                <a:ext uri="{FF2B5EF4-FFF2-40B4-BE49-F238E27FC236}">
                  <a16:creationId xmlns:a16="http://schemas.microsoft.com/office/drawing/2014/main" id="{570378E4-E26F-AC78-6C24-8A9FD66A8E98}"/>
                </a:ext>
              </a:extLst>
            </p:cNvPr>
            <p:cNvSpPr/>
            <p:nvPr/>
          </p:nvSpPr>
          <p:spPr>
            <a:xfrm>
              <a:off x="8079975" y="524100"/>
              <a:ext cx="123125" cy="37475"/>
            </a:xfrm>
            <a:custGeom>
              <a:rect l="l" t="t" r="r" b="b"/>
              <a:pathLst>
                <a:path w="4925" h="1499" fill="none" extrusionOk="0">
                  <a:moveTo>
                    <a:pt x="1671" y="0"/>
                  </a:moveTo>
                  <a:lnTo>
                    <a:pt x="1671" y="0"/>
                  </a:lnTo>
                  <a:lnTo>
                    <a:pt x="1243" y="0"/>
                  </a:lnTo>
                  <a:lnTo>
                    <a:pt x="857" y="43"/>
                  </a:lnTo>
                  <a:lnTo>
                    <a:pt x="515" y="172"/>
                  </a:lnTo>
                  <a:lnTo>
                    <a:pt x="172" y="343"/>
                  </a:lnTo>
                  <a:lnTo>
                    <a:pt x="172" y="343"/>
                  </a:lnTo>
                  <a:lnTo>
                    <a:pt x="87" y="429"/>
                  </a:lnTo>
                  <a:lnTo>
                    <a:pt x="44" y="514"/>
                  </a:lnTo>
                  <a:lnTo>
                    <a:pt x="1" y="685"/>
                  </a:lnTo>
                  <a:lnTo>
                    <a:pt x="44" y="771"/>
                  </a:lnTo>
                  <a:lnTo>
                    <a:pt x="87" y="857"/>
                  </a:lnTo>
                  <a:lnTo>
                    <a:pt x="129" y="942"/>
                  </a:lnTo>
                  <a:lnTo>
                    <a:pt x="258" y="985"/>
                  </a:lnTo>
                  <a:lnTo>
                    <a:pt x="258" y="985"/>
                  </a:lnTo>
                  <a:lnTo>
                    <a:pt x="686" y="1071"/>
                  </a:lnTo>
                  <a:lnTo>
                    <a:pt x="1157" y="1071"/>
                  </a:lnTo>
                  <a:lnTo>
                    <a:pt x="1157" y="1071"/>
                  </a:lnTo>
                  <a:lnTo>
                    <a:pt x="1499" y="1071"/>
                  </a:lnTo>
                  <a:lnTo>
                    <a:pt x="1499" y="1071"/>
                  </a:lnTo>
                  <a:lnTo>
                    <a:pt x="1842" y="1071"/>
                  </a:lnTo>
                  <a:lnTo>
                    <a:pt x="1842" y="1071"/>
                  </a:lnTo>
                  <a:lnTo>
                    <a:pt x="2227" y="1071"/>
                  </a:lnTo>
                  <a:lnTo>
                    <a:pt x="2227" y="1071"/>
                  </a:lnTo>
                  <a:lnTo>
                    <a:pt x="2741" y="1156"/>
                  </a:lnTo>
                  <a:lnTo>
                    <a:pt x="3298" y="1285"/>
                  </a:lnTo>
                  <a:lnTo>
                    <a:pt x="3811" y="1371"/>
                  </a:lnTo>
                  <a:lnTo>
                    <a:pt x="4325" y="1499"/>
                  </a:lnTo>
                  <a:lnTo>
                    <a:pt x="4325" y="1499"/>
                  </a:lnTo>
                  <a:lnTo>
                    <a:pt x="4368" y="1499"/>
                  </a:lnTo>
                  <a:lnTo>
                    <a:pt x="4368" y="1499"/>
                  </a:lnTo>
                  <a:lnTo>
                    <a:pt x="4497" y="1456"/>
                  </a:lnTo>
                  <a:lnTo>
                    <a:pt x="4625" y="1413"/>
                  </a:lnTo>
                  <a:lnTo>
                    <a:pt x="4711" y="1328"/>
                  </a:lnTo>
                  <a:lnTo>
                    <a:pt x="4796" y="1242"/>
                  </a:lnTo>
                  <a:lnTo>
                    <a:pt x="4796" y="1242"/>
                  </a:lnTo>
                  <a:lnTo>
                    <a:pt x="4839" y="1156"/>
                  </a:lnTo>
                  <a:lnTo>
                    <a:pt x="4839" y="1156"/>
                  </a:lnTo>
                  <a:lnTo>
                    <a:pt x="4882" y="1071"/>
                  </a:lnTo>
                  <a:lnTo>
                    <a:pt x="4925" y="942"/>
                  </a:lnTo>
                  <a:lnTo>
                    <a:pt x="4925" y="857"/>
                  </a:lnTo>
                  <a:lnTo>
                    <a:pt x="4882" y="771"/>
                  </a:lnTo>
                  <a:lnTo>
                    <a:pt x="4882" y="771"/>
                  </a:lnTo>
                  <a:lnTo>
                    <a:pt x="4711" y="557"/>
                  </a:lnTo>
                  <a:lnTo>
                    <a:pt x="4539" y="471"/>
                  </a:lnTo>
                  <a:lnTo>
                    <a:pt x="4325" y="386"/>
                  </a:lnTo>
                  <a:lnTo>
                    <a:pt x="4111" y="343"/>
                  </a:lnTo>
                  <a:lnTo>
                    <a:pt x="4111" y="343"/>
                  </a:lnTo>
                  <a:lnTo>
                    <a:pt x="3469" y="215"/>
                  </a:lnTo>
                  <a:lnTo>
                    <a:pt x="2827" y="86"/>
                  </a:lnTo>
                  <a:lnTo>
                    <a:pt x="2827" y="86"/>
                  </a:lnTo>
                  <a:lnTo>
                    <a:pt x="2270" y="0"/>
                  </a:lnTo>
                  <a:lnTo>
                    <a:pt x="1671"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88" name="Google Shape;118;p2">
              <a:extLst>
                <a:ext uri="{FF2B5EF4-FFF2-40B4-BE49-F238E27FC236}">
                  <a16:creationId xmlns:a16="http://schemas.microsoft.com/office/drawing/2014/main" id="{2BED536D-0B8A-2287-AB6B-361EED74CD5E}"/>
                </a:ext>
              </a:extLst>
            </p:cNvPr>
            <p:cNvSpPr/>
            <p:nvPr/>
          </p:nvSpPr>
          <p:spPr>
            <a:xfrm>
              <a:off x="8246975" y="427775"/>
              <a:ext cx="56750" cy="92075"/>
            </a:xfrm>
            <a:custGeom>
              <a:rect l="l" t="t" r="r" b="b"/>
              <a:pathLst>
                <a:path w="2270" h="3682" fill="none" extrusionOk="0">
                  <a:moveTo>
                    <a:pt x="1884" y="0"/>
                  </a:moveTo>
                  <a:lnTo>
                    <a:pt x="1884" y="0"/>
                  </a:lnTo>
                  <a:lnTo>
                    <a:pt x="1713" y="86"/>
                  </a:lnTo>
                  <a:lnTo>
                    <a:pt x="1713" y="86"/>
                  </a:lnTo>
                  <a:lnTo>
                    <a:pt x="1456" y="214"/>
                  </a:lnTo>
                  <a:lnTo>
                    <a:pt x="1285" y="385"/>
                  </a:lnTo>
                  <a:lnTo>
                    <a:pt x="1070" y="557"/>
                  </a:lnTo>
                  <a:lnTo>
                    <a:pt x="899" y="814"/>
                  </a:lnTo>
                  <a:lnTo>
                    <a:pt x="600" y="1285"/>
                  </a:lnTo>
                  <a:lnTo>
                    <a:pt x="343" y="1755"/>
                  </a:lnTo>
                  <a:lnTo>
                    <a:pt x="343" y="1755"/>
                  </a:lnTo>
                  <a:lnTo>
                    <a:pt x="129" y="2184"/>
                  </a:lnTo>
                  <a:lnTo>
                    <a:pt x="0" y="2655"/>
                  </a:lnTo>
                  <a:lnTo>
                    <a:pt x="0" y="2869"/>
                  </a:lnTo>
                  <a:lnTo>
                    <a:pt x="0" y="3083"/>
                  </a:lnTo>
                  <a:lnTo>
                    <a:pt x="43" y="3340"/>
                  </a:lnTo>
                  <a:lnTo>
                    <a:pt x="129" y="3554"/>
                  </a:lnTo>
                  <a:lnTo>
                    <a:pt x="129" y="3554"/>
                  </a:lnTo>
                  <a:lnTo>
                    <a:pt x="214" y="3639"/>
                  </a:lnTo>
                  <a:lnTo>
                    <a:pt x="300" y="3682"/>
                  </a:lnTo>
                  <a:lnTo>
                    <a:pt x="300" y="3682"/>
                  </a:lnTo>
                  <a:lnTo>
                    <a:pt x="428" y="3639"/>
                  </a:lnTo>
                  <a:lnTo>
                    <a:pt x="514" y="3597"/>
                  </a:lnTo>
                  <a:lnTo>
                    <a:pt x="514" y="3511"/>
                  </a:lnTo>
                  <a:lnTo>
                    <a:pt x="514" y="3511"/>
                  </a:lnTo>
                  <a:lnTo>
                    <a:pt x="642" y="3126"/>
                  </a:lnTo>
                  <a:lnTo>
                    <a:pt x="771" y="2740"/>
                  </a:lnTo>
                  <a:lnTo>
                    <a:pt x="942" y="2355"/>
                  </a:lnTo>
                  <a:lnTo>
                    <a:pt x="1113" y="2012"/>
                  </a:lnTo>
                  <a:lnTo>
                    <a:pt x="1113" y="2012"/>
                  </a:lnTo>
                  <a:lnTo>
                    <a:pt x="1413" y="1670"/>
                  </a:lnTo>
                  <a:lnTo>
                    <a:pt x="1713" y="1327"/>
                  </a:lnTo>
                  <a:lnTo>
                    <a:pt x="1970" y="985"/>
                  </a:lnTo>
                  <a:lnTo>
                    <a:pt x="2226" y="599"/>
                  </a:lnTo>
                  <a:lnTo>
                    <a:pt x="2226" y="599"/>
                  </a:lnTo>
                  <a:lnTo>
                    <a:pt x="2269" y="514"/>
                  </a:lnTo>
                  <a:lnTo>
                    <a:pt x="2269" y="385"/>
                  </a:lnTo>
                  <a:lnTo>
                    <a:pt x="2226" y="214"/>
                  </a:lnTo>
                  <a:lnTo>
                    <a:pt x="2055" y="86"/>
                  </a:lnTo>
                  <a:lnTo>
                    <a:pt x="1970" y="43"/>
                  </a:lnTo>
                  <a:lnTo>
                    <a:pt x="1884"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1237" name="Google Shape;4492;p64">
            <a:extLst>
              <a:ext uri="{FF2B5EF4-FFF2-40B4-BE49-F238E27FC236}">
                <a16:creationId xmlns:a16="http://schemas.microsoft.com/office/drawing/2014/main" id="{6EB46672-0324-D4E2-3B1A-911C76053FE5}"/>
              </a:ext>
            </a:extLst>
          </p:cNvPr>
          <p:cNvGrpSpPr/>
          <p:nvPr/>
        </p:nvGrpSpPr>
        <p:grpSpPr>
          <a:xfrm>
            <a:off x="2837883" y="1691303"/>
            <a:ext cx="1330937" cy="848774"/>
            <a:chOff x="7408475" y="250000"/>
            <a:chExt cx="1445100" cy="667800"/>
          </a:xfrm>
        </p:grpSpPr>
        <p:sp>
          <p:nvSpPr>
            <p:cNvPr id="1247" name="Google Shape;4493;p64">
              <a:extLst>
                <a:ext uri="{FF2B5EF4-FFF2-40B4-BE49-F238E27FC236}">
                  <a16:creationId xmlns:a16="http://schemas.microsoft.com/office/drawing/2014/main" id="{782B8CAA-20D1-A772-75DA-48F791D81F75}"/>
                </a:ext>
              </a:extLst>
            </p:cNvPr>
            <p:cNvSpPr/>
            <p:nvPr/>
          </p:nvSpPr>
          <p:spPr>
            <a:xfrm>
              <a:off x="7408475" y="250000"/>
              <a:ext cx="1445100" cy="667800"/>
            </a:xfrm>
            <a:prstGeom prst="ellipse">
              <a:avLst/>
            </a:prstGeom>
            <a:solidFill>
              <a:srgbClr val="7CC4F4"/>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48" name="Google Shape;4494;p64">
              <a:extLst>
                <a:ext uri="{FF2B5EF4-FFF2-40B4-BE49-F238E27FC236}">
                  <a16:creationId xmlns:a16="http://schemas.microsoft.com/office/drawing/2014/main" id="{1D93F250-9C63-BF6D-5196-AC5DDDDF34DD}"/>
                </a:ext>
              </a:extLst>
            </p:cNvPr>
            <p:cNvSpPr/>
            <p:nvPr/>
          </p:nvSpPr>
          <p:spPr>
            <a:xfrm>
              <a:off x="7471900" y="296450"/>
              <a:ext cx="1318200" cy="576000"/>
            </a:xfrm>
            <a:prstGeom prst="ellipse">
              <a:avLst/>
            </a:prstGeom>
            <a:noFill/>
            <a:ln w="9525" cap="flat" cmpd="sng">
              <a:solidFill>
                <a:srgbClr val="0747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1238" name="Google Shape;4495;p64">
            <a:extLst>
              <a:ext uri="{FF2B5EF4-FFF2-40B4-BE49-F238E27FC236}">
                <a16:creationId xmlns:a16="http://schemas.microsoft.com/office/drawing/2014/main" id="{3F4E1956-BAB0-4DBA-574C-3E807C357595}"/>
              </a:ext>
            </a:extLst>
          </p:cNvPr>
          <p:cNvGrpSpPr/>
          <p:nvPr/>
        </p:nvGrpSpPr>
        <p:grpSpPr>
          <a:xfrm>
            <a:off x="2805304" y="3149026"/>
            <a:ext cx="1330937" cy="848774"/>
            <a:chOff x="7408475" y="250000"/>
            <a:chExt cx="1445100" cy="667800"/>
          </a:xfrm>
        </p:grpSpPr>
        <p:sp>
          <p:nvSpPr>
            <p:cNvPr id="1244" name="Google Shape;4496;p64">
              <a:extLst>
                <a:ext uri="{FF2B5EF4-FFF2-40B4-BE49-F238E27FC236}">
                  <a16:creationId xmlns:a16="http://schemas.microsoft.com/office/drawing/2014/main" id="{CA7A63D4-D913-FB59-954C-2DC0004A47DA}"/>
                </a:ext>
              </a:extLst>
            </p:cNvPr>
            <p:cNvSpPr/>
            <p:nvPr/>
          </p:nvSpPr>
          <p:spPr>
            <a:xfrm>
              <a:off x="7408475" y="250000"/>
              <a:ext cx="1445100" cy="667800"/>
            </a:xfrm>
            <a:prstGeom prst="ellipse">
              <a:avLst/>
            </a:prstGeom>
            <a:solidFill>
              <a:srgbClr val="41C0AD"/>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45" name="Google Shape;4497;p64">
              <a:extLst>
                <a:ext uri="{FF2B5EF4-FFF2-40B4-BE49-F238E27FC236}">
                  <a16:creationId xmlns:a16="http://schemas.microsoft.com/office/drawing/2014/main" id="{530EDC1D-8C79-F903-448F-D8D85CAF20FE}"/>
                </a:ext>
              </a:extLst>
            </p:cNvPr>
            <p:cNvSpPr/>
            <p:nvPr/>
          </p:nvSpPr>
          <p:spPr>
            <a:xfrm>
              <a:off x="7471900" y="296450"/>
              <a:ext cx="1318200" cy="576000"/>
            </a:xfrm>
            <a:prstGeom prst="ellipse">
              <a:avLst/>
            </a:prstGeom>
            <a:noFill/>
            <a:ln w="9525" cap="flat" cmpd="sng">
              <a:solidFill>
                <a:srgbClr val="0747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sp>
        <p:nvSpPr>
          <p:cNvPr id="1239" name="Google Shape;4505;p64">
            <a:extLst>
              <a:ext uri="{FF2B5EF4-FFF2-40B4-BE49-F238E27FC236}">
                <a16:creationId xmlns:a16="http://schemas.microsoft.com/office/drawing/2014/main" id="{9862C4E6-EC83-7813-A601-CBB1A18C02BB}"/>
              </a:ext>
            </a:extLst>
          </p:cNvPr>
          <p:cNvSpPr txBox="1"/>
          <p:nvPr/>
        </p:nvSpPr>
        <p:spPr>
          <a:xfrm>
            <a:off x="2873620" y="3393397"/>
            <a:ext cx="11943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80000"/>
              </a:lnSpc>
              <a:buClr>
                <a:srgbClr val="F582BC"/>
              </a:buClr>
              <a:buSzPts val="1100"/>
            </a:pPr>
            <a:r>
              <a:rPr lang="en" sz="2500">
                <a:solidFill>
                  <a:srgbClr val="FCFBF0"/>
                </a:solidFill>
                <a:latin typeface="Spicy Rice"/>
                <a:ea typeface="Spicy Rice"/>
                <a:cs typeface="Spicy Rice"/>
                <a:sym typeface="Spicy Rice"/>
              </a:rPr>
              <a:t>02</a:t>
            </a:r>
            <a:endParaRPr sz="900">
              <a:solidFill>
                <a:srgbClr val="FCFBF0"/>
              </a:solidFill>
              <a:latin typeface="Spicy Rice"/>
              <a:ea typeface="Spicy Rice"/>
              <a:cs typeface="Spicy Rice"/>
              <a:sym typeface="Spicy Rice"/>
            </a:endParaRPr>
          </a:p>
        </p:txBody>
      </p:sp>
      <p:cxnSp>
        <p:nvCxnSpPr>
          <p:cNvPr id="1240" name="Google Shape;4571;p64">
            <a:extLst>
              <a:ext uri="{FF2B5EF4-FFF2-40B4-BE49-F238E27FC236}">
                <a16:creationId xmlns:a16="http://schemas.microsoft.com/office/drawing/2014/main" id="{28F071C4-9286-0C74-CF0D-6807F8C43755}"/>
              </a:ext>
            </a:extLst>
          </p:cNvPr>
          <p:cNvCxnSpPr>
            <a:stCxn id="1247" idx="2"/>
            <a:endCxn id="1239" idx="1"/>
          </p:cNvCxnSpPr>
          <p:nvPr/>
        </p:nvCxnSpPr>
        <p:spPr>
          <a:xfrm rot="10800000" flipH="1" flipV="1">
            <a:off x="2837882" y="2115689"/>
            <a:ext cx="35737" cy="1457707"/>
          </a:xfrm>
          <a:prstGeom prst="curvedConnector3">
            <a:avLst>
              <a:gd name="adj1" fmla="val -639673"/>
            </a:avLst>
          </a:prstGeom>
          <a:noFill/>
          <a:ln w="19050" cap="flat" cmpd="sng">
            <a:solidFill>
              <a:srgbClr val="074785"/>
            </a:solidFill>
            <a:prstDash val="solid"/>
            <a:round/>
            <a:headEnd type="none" w="med" len="med"/>
            <a:tailEnd type="none" w="med" len="med"/>
          </a:ln>
        </p:spPr>
      </p:cxnSp>
      <p:sp>
        <p:nvSpPr>
          <p:cNvPr id="1241" name="Google Shape;4505;p64">
            <a:extLst>
              <a:ext uri="{FF2B5EF4-FFF2-40B4-BE49-F238E27FC236}">
                <a16:creationId xmlns:a16="http://schemas.microsoft.com/office/drawing/2014/main" id="{800DBEFA-60A3-75AD-F133-E6A835A81076}"/>
              </a:ext>
            </a:extLst>
          </p:cNvPr>
          <p:cNvSpPr txBox="1"/>
          <p:nvPr/>
        </p:nvSpPr>
        <p:spPr>
          <a:xfrm>
            <a:off x="2942914" y="1988340"/>
            <a:ext cx="11943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80000"/>
              </a:lnSpc>
              <a:buClr>
                <a:srgbClr val="F582BC"/>
              </a:buClr>
              <a:buSzPts val="1100"/>
            </a:pPr>
            <a:r>
              <a:rPr lang="en" sz="2500">
                <a:solidFill>
                  <a:srgbClr val="FCFBF0"/>
                </a:solidFill>
                <a:latin typeface="Spicy Rice"/>
                <a:ea typeface="Spicy Rice"/>
                <a:cs typeface="Spicy Rice"/>
                <a:sym typeface="Spicy Rice"/>
              </a:rPr>
              <a:t>01</a:t>
            </a:r>
            <a:endParaRPr sz="900">
              <a:solidFill>
                <a:srgbClr val="FCFBF0"/>
              </a:solidFill>
              <a:latin typeface="Spicy Rice"/>
              <a:ea typeface="Spicy Rice"/>
              <a:cs typeface="Spicy Rice"/>
              <a:sym typeface="Spicy Rice"/>
            </a:endParaRPr>
          </a:p>
        </p:txBody>
      </p:sp>
      <p:sp>
        <p:nvSpPr>
          <p:cNvPr id="1242" name="TextBox 4826">
            <a:extLst>
              <a:ext uri="{FF2B5EF4-FFF2-40B4-BE49-F238E27FC236}">
                <a16:creationId xmlns:a16="http://schemas.microsoft.com/office/drawing/2014/main" id="{867ECD90-3A9E-FDAE-E3D5-C1D218A03370}"/>
              </a:ext>
            </a:extLst>
          </p:cNvPr>
          <p:cNvSpPr txBox="1"/>
          <p:nvPr/>
        </p:nvSpPr>
        <p:spPr>
          <a:xfrm>
            <a:off x="4270388" y="1447143"/>
            <a:ext cx="4627885" cy="1323439"/>
          </a:xfrm>
          <a:prstGeom prst="rect">
            <a:avLst/>
          </a:prstGeom>
          <a:noFill/>
        </p:spPr>
        <p:txBody>
          <a:bodyPr wrap="square">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000">
                <a:effectLst/>
                <a:latin typeface="Times New Roman" panose="02020603050405020304" pitchFamily="18" charset="0"/>
                <a:ea typeface="Calibri" panose="020f0502020204030204" pitchFamily="34" charset="0"/>
              </a:rPr>
              <a:t>Nếu cái “bản đồ” (tức là quan niệm, cách thức hành động mà người ta vạch ra trong đầu) không phù hợp với thực tế đời sống thì sẽ thất bại. </a:t>
            </a:r>
            <a:endParaRPr lang="en-US" sz="1800">
              <a:latin typeface="Times New Roman" panose="02020603050405020304" pitchFamily="18" charset="0"/>
              <a:cs typeface="Times New Roman" panose="02020603050405020304" pitchFamily="18" charset="0"/>
            </a:endParaRPr>
          </a:p>
        </p:txBody>
      </p:sp>
      <p:sp>
        <p:nvSpPr>
          <p:cNvPr id="1243" name="TextBox 4827">
            <a:extLst>
              <a:ext uri="{FF2B5EF4-FFF2-40B4-BE49-F238E27FC236}">
                <a16:creationId xmlns:a16="http://schemas.microsoft.com/office/drawing/2014/main" id="{B229C6A9-A53A-090C-B1AA-A3C06037BAB7}"/>
              </a:ext>
            </a:extLst>
          </p:cNvPr>
          <p:cNvSpPr txBox="1"/>
          <p:nvPr/>
        </p:nvSpPr>
        <p:spPr>
          <a:xfrm>
            <a:off x="4270388" y="3080701"/>
            <a:ext cx="4599586" cy="1323439"/>
          </a:xfrm>
          <a:prstGeom prst="rect">
            <a:avLst/>
          </a:prstGeom>
          <a:noFill/>
        </p:spPr>
        <p:txBody>
          <a:bodyPr wrap="square">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100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Tình huống đời sống vốn vô cùng phong phú, nên mỗi người cần có cách suy nghĩ, phán đoán, đánh giá và đưa ra “bản đồ” sao cho phù hợp nhất.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243176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237"/>
                                        </p:tgtEl>
                                        <p:attrNameLst>
                                          <p:attrName>style.visibility</p:attrName>
                                        </p:attrNameLst>
                                      </p:cBhvr>
                                      <p:to>
                                        <p:strVal val="visible"/>
                                      </p:to>
                                    </p:set>
                                    <p:animEffect transition="in" filter="wipe(down)">
                                      <p:cBhvr>
                                        <p:cTn id="12" dur="500"/>
                                        <p:tgtEl>
                                          <p:spTgt spid="1237"/>
                                        </p:tgtEl>
                                      </p:cBhvr>
                                    </p:animEffect>
                                  </p:childTnLst>
                                </p:cTn>
                              </p:par>
                            </p:childTnLst>
                          </p:cTn>
                        </p:par>
                        <p:par>
                          <p:cTn id="13" fill="hold" nodeType="afterGroup">
                            <p:stCondLst>
                              <p:cond delay="500"/>
                            </p:stCondLst>
                            <p:childTnLst>
                              <p:par>
                                <p:cTn id="14" presetID="16" presetClass="entr" presetSubtype="21" fill="hold" nodeType="afterEffect">
                                  <p:stCondLst>
                                    <p:cond delay="0"/>
                                  </p:stCondLst>
                                  <p:childTnLst>
                                    <p:set>
                                      <p:cBhvr>
                                        <p:cTn id="15" dur="1" fill="hold">
                                          <p:stCondLst>
                                            <p:cond delay="0"/>
                                          </p:stCondLst>
                                        </p:cTn>
                                        <p:tgtEl>
                                          <p:spTgt spid="1241">
                                            <p:txEl>
                                              <p:pRg st="0" end="0"/>
                                            </p:txEl>
                                          </p:spTgt>
                                        </p:tgtEl>
                                        <p:attrNameLst>
                                          <p:attrName>style.visibility</p:attrName>
                                        </p:attrNameLst>
                                      </p:cBhvr>
                                      <p:to>
                                        <p:strVal val="visible"/>
                                      </p:to>
                                    </p:set>
                                    <p:animEffect transition="in" filter="barn(inVertical)">
                                      <p:cBhvr>
                                        <p:cTn id="16" dur="500"/>
                                        <p:tgtEl>
                                          <p:spTgt spid="1241">
                                            <p:txEl>
                                              <p:pRg st="0" end="0"/>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42"/>
                                        </p:tgtEl>
                                        <p:attrNameLst>
                                          <p:attrName>style.visibility</p:attrName>
                                        </p:attrNameLst>
                                      </p:cBhvr>
                                      <p:to>
                                        <p:strVal val="visible"/>
                                      </p:to>
                                    </p:set>
                                    <p:animEffect transition="in" filter="wipe(down)">
                                      <p:cBhvr>
                                        <p:cTn id="19" dur="500"/>
                                        <p:tgtEl>
                                          <p:spTgt spid="1242"/>
                                        </p:tgtEl>
                                      </p:cBhvr>
                                    </p:animEffect>
                                  </p:childTnLst>
                                </p:cTn>
                              </p:par>
                            </p:childTnLst>
                          </p:cTn>
                        </p:par>
                      </p:childTnLst>
                    </p:cTn>
                  </p:par>
                  <p:par>
                    <p:cTn id="20" fill="hold" nodeType="clickPar">
                      <p:stCondLst>
                        <p:cond delay="indefinite"/>
                      </p:stCondLst>
                      <p:childTnLst>
                        <p:par>
                          <p:cTn id="21" fill="hold" nodeType="afterGroup">
                            <p:stCondLst>
                              <p:cond delay="0"/>
                            </p:stCondLst>
                            <p:childTnLst>
                              <p:par>
                                <p:cTn id="22" presetID="16" presetClass="entr" presetSubtype="21" fill="hold" nodeType="clickEffect">
                                  <p:stCondLst>
                                    <p:cond delay="0"/>
                                  </p:stCondLst>
                                  <p:childTnLst>
                                    <p:set>
                                      <p:cBhvr>
                                        <p:cTn id="23" dur="1" fill="hold">
                                          <p:stCondLst>
                                            <p:cond delay="0"/>
                                          </p:stCondLst>
                                        </p:cTn>
                                        <p:tgtEl>
                                          <p:spTgt spid="1240"/>
                                        </p:tgtEl>
                                        <p:attrNameLst>
                                          <p:attrName>style.visibility</p:attrName>
                                        </p:attrNameLst>
                                      </p:cBhvr>
                                      <p:to>
                                        <p:strVal val="visible"/>
                                      </p:to>
                                    </p:set>
                                    <p:animEffect transition="in" filter="barn(inVertical)">
                                      <p:cBhvr>
                                        <p:cTn id="24" dur="500"/>
                                        <p:tgtEl>
                                          <p:spTgt spid="124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39"/>
                                        </p:tgtEl>
                                        <p:attrNameLst>
                                          <p:attrName>style.visibility</p:attrName>
                                        </p:attrNameLst>
                                      </p:cBhvr>
                                      <p:to>
                                        <p:strVal val="visible"/>
                                      </p:to>
                                    </p:set>
                                    <p:animEffect transition="in" filter="barn(inVertical)">
                                      <p:cBhvr>
                                        <p:cTn id="27" dur="500"/>
                                        <p:tgtEl>
                                          <p:spTgt spid="1239"/>
                                        </p:tgtEl>
                                      </p:cBhvr>
                                    </p:animEffect>
                                  </p:childTnLst>
                                </p:cTn>
                              </p:par>
                              <p:par>
                                <p:cTn id="28" presetID="16" presetClass="entr" presetSubtype="21" fill="hold" nodeType="withEffect">
                                  <p:stCondLst>
                                    <p:cond delay="0"/>
                                  </p:stCondLst>
                                  <p:childTnLst>
                                    <p:set>
                                      <p:cBhvr>
                                        <p:cTn id="29" dur="1" fill="hold">
                                          <p:stCondLst>
                                            <p:cond delay="0"/>
                                          </p:stCondLst>
                                        </p:cTn>
                                        <p:tgtEl>
                                          <p:spTgt spid="1238"/>
                                        </p:tgtEl>
                                        <p:attrNameLst>
                                          <p:attrName>style.visibility</p:attrName>
                                        </p:attrNameLst>
                                      </p:cBhvr>
                                      <p:to>
                                        <p:strVal val="visible"/>
                                      </p:to>
                                    </p:set>
                                    <p:animEffect transition="in" filter="barn(inVertical)">
                                      <p:cBhvr>
                                        <p:cTn id="30" dur="500"/>
                                        <p:tgtEl>
                                          <p:spTgt spid="123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243"/>
                                        </p:tgtEl>
                                        <p:attrNameLst>
                                          <p:attrName>style.visibility</p:attrName>
                                        </p:attrNameLst>
                                      </p:cBhvr>
                                      <p:to>
                                        <p:strVal val="visible"/>
                                      </p:to>
                                    </p:set>
                                    <p:animEffect transition="in" filter="barn(inVertical)">
                                      <p:cBhvr>
                                        <p:cTn id="33" dur="500"/>
                                        <p:tgtEl>
                                          <p:spTgt spid="1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 grpId="0"/>
      <p:bldP spid="1242" grpId="1"/>
      <p:bldP spid="1243" grpId="2"/>
    </p:bldLst>
  </p:timing>
</p:sld>
</file>

<file path=ppt/slides/slide3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1244"/>
        <p:cNvGrpSpPr/>
        <p:nvPr/>
      </p:nvGrpSpPr>
      <p:grpSpPr>
        <a:xfrm>
          <a:off x="0" y="0"/>
          <a:ext cx="0" cy="0"/>
        </a:xfrm>
      </p:grpSpPr>
      <p:sp>
        <p:nvSpPr>
          <p:cNvPr id="1246" name="Google Shape;1246;p41"/>
          <p:cNvSpPr txBox="1">
            <a:spLocks noGrp="1"/>
          </p:cNvSpPr>
          <p:nvPr>
            <p:ph type="title"/>
          </p:nvPr>
        </p:nvSpPr>
        <p:spPr>
          <a:xfrm>
            <a:off x="898418" y="276446"/>
            <a:ext cx="7704000" cy="572700"/>
          </a:xfrm>
          <a:prstGeom prst="rect">
            <a:avLst/>
          </a:prstGeom>
        </p:spPr>
        <p:txBody>
          <a:bodyPr spcFirstLastPara="1" wrap="square" lIns="91425" tIns="91425" rIns="91425" bIns="91425" anchor="t" anchorCtr="0">
            <a:noAutofit/>
          </a:bodyPr>
          <a:lstStyle/>
          <a:p>
            <a:r>
              <a:rPr lang="en">
                <a:latin typeface="Times New Roman" panose="02020603050405020304" pitchFamily="18" charset="0"/>
                <a:cs typeface="Times New Roman" panose="02020603050405020304" pitchFamily="18" charset="0"/>
              </a:rPr>
              <a:t>1. </a:t>
            </a:r>
            <a:r>
              <a:rPr lang="en-US" b="1">
                <a:effectLst/>
                <a:latin typeface="Times New Roman" panose="02020603050405020304" pitchFamily="18" charset="0"/>
                <a:ea typeface="Calibri" panose="020f0502020204030204" pitchFamily="34" charset="0"/>
                <a:cs typeface="Times New Roman" panose="02020603050405020304" pitchFamily="18" charset="0"/>
              </a:rPr>
              <a:t>Cách mở đầu</a:t>
            </a:r>
            <a:r>
              <a:rPr lang="vi-VN" b="1">
                <a:effectLst/>
                <a:latin typeface="Times New Roman" panose="02020603050405020304" pitchFamily="18" charset="0"/>
                <a:ea typeface="Calibri" panose="020f0502020204030204" pitchFamily="34" charset="0"/>
                <a:cs typeface="Times New Roman" panose="02020603050405020304" pitchFamily="18" charset="0"/>
              </a:rPr>
              <a:t> câu chuyện và vấn đề bàn bạc</a:t>
            </a:r>
            <a:br>
              <a:rPr lang="en-US">
                <a:effectLst/>
                <a:latin typeface="Calibri" panose="020f0502020204030204" pitchFamily="34" charset="0"/>
                <a:ea typeface="Calibri" panose="020f0502020204030204" pitchFamily="34" charset="0"/>
                <a:cs typeface="Times New Roman" panose="02020603050405020304" pitchFamily="18" charset="0"/>
              </a:rPr>
            </a:br>
            <a:endParaRPr>
              <a:latin typeface="Times New Roman" panose="02020603050405020304" pitchFamily="18" charset="0"/>
              <a:cs typeface="Times New Roman" panose="02020603050405020304" pitchFamily="18" charset="0"/>
            </a:endParaRPr>
          </a:p>
        </p:txBody>
      </p:sp>
      <p:grpSp>
        <p:nvGrpSpPr>
          <p:cNvPr id="1236" name="Google Shape;78;p2">
            <a:extLst>
              <a:ext uri="{FF2B5EF4-FFF2-40B4-BE49-F238E27FC236}">
                <a16:creationId xmlns:a16="http://schemas.microsoft.com/office/drawing/2014/main" id="{B09C5416-EEE8-7F35-6F5B-DF34F984B8BF}"/>
              </a:ext>
            </a:extLst>
          </p:cNvPr>
          <p:cNvGrpSpPr/>
          <p:nvPr/>
        </p:nvGrpSpPr>
        <p:grpSpPr>
          <a:xfrm rot="-525292">
            <a:off x="2440673" y="4497800"/>
            <a:ext cx="549098" cy="525549"/>
            <a:chOff x="8025400" y="374250"/>
            <a:chExt cx="549125" cy="525575"/>
          </a:xfrm>
        </p:grpSpPr>
        <p:sp>
          <p:nvSpPr>
            <p:cNvPr id="1249" name="Google Shape;79;p2">
              <a:extLst>
                <a:ext uri="{FF2B5EF4-FFF2-40B4-BE49-F238E27FC236}">
                  <a16:creationId xmlns:a16="http://schemas.microsoft.com/office/drawing/2014/main" id="{E40E66F4-BB87-5317-9503-9B4C45344A12}"/>
                </a:ext>
              </a:extLst>
            </p:cNvPr>
            <p:cNvSpPr/>
            <p:nvPr/>
          </p:nvSpPr>
          <p:spPr>
            <a:xfrm>
              <a:off x="8025400" y="374250"/>
              <a:ext cx="549125" cy="525575"/>
            </a:xfrm>
            <a:custGeom>
              <a:rect l="l" t="t" r="r" b="b"/>
              <a:pathLst>
                <a:path w="21965" h="21023" extrusionOk="0">
                  <a:moveTo>
                    <a:pt x="11860" y="1370"/>
                  </a:moveTo>
                  <a:lnTo>
                    <a:pt x="12074" y="1413"/>
                  </a:lnTo>
                  <a:lnTo>
                    <a:pt x="12288" y="1499"/>
                  </a:lnTo>
                  <a:lnTo>
                    <a:pt x="12331" y="1542"/>
                  </a:lnTo>
                  <a:lnTo>
                    <a:pt x="12417" y="1584"/>
                  </a:lnTo>
                  <a:lnTo>
                    <a:pt x="12631" y="1713"/>
                  </a:lnTo>
                  <a:lnTo>
                    <a:pt x="12845" y="1884"/>
                  </a:lnTo>
                  <a:lnTo>
                    <a:pt x="13059" y="2098"/>
                  </a:lnTo>
                  <a:lnTo>
                    <a:pt x="13230" y="2355"/>
                  </a:lnTo>
                  <a:lnTo>
                    <a:pt x="13573" y="2869"/>
                  </a:lnTo>
                  <a:lnTo>
                    <a:pt x="13830" y="3468"/>
                  </a:lnTo>
                  <a:lnTo>
                    <a:pt x="13958" y="3811"/>
                  </a:lnTo>
                  <a:lnTo>
                    <a:pt x="14215" y="4710"/>
                  </a:lnTo>
                  <a:lnTo>
                    <a:pt x="14386" y="5523"/>
                  </a:lnTo>
                  <a:lnTo>
                    <a:pt x="14515" y="6251"/>
                  </a:lnTo>
                  <a:lnTo>
                    <a:pt x="14558" y="6765"/>
                  </a:lnTo>
                  <a:lnTo>
                    <a:pt x="14558" y="6894"/>
                  </a:lnTo>
                  <a:lnTo>
                    <a:pt x="14558" y="6979"/>
                  </a:lnTo>
                  <a:lnTo>
                    <a:pt x="15414" y="7022"/>
                  </a:lnTo>
                  <a:lnTo>
                    <a:pt x="16313" y="7150"/>
                  </a:lnTo>
                  <a:lnTo>
                    <a:pt x="17341" y="7365"/>
                  </a:lnTo>
                  <a:lnTo>
                    <a:pt x="17469" y="7365"/>
                  </a:lnTo>
                  <a:lnTo>
                    <a:pt x="17940" y="7493"/>
                  </a:lnTo>
                  <a:lnTo>
                    <a:pt x="18026" y="7536"/>
                  </a:lnTo>
                  <a:lnTo>
                    <a:pt x="18668" y="7707"/>
                  </a:lnTo>
                  <a:lnTo>
                    <a:pt x="19224" y="7921"/>
                  </a:lnTo>
                  <a:lnTo>
                    <a:pt x="19396" y="8050"/>
                  </a:lnTo>
                  <a:lnTo>
                    <a:pt x="19824" y="8264"/>
                  </a:lnTo>
                  <a:lnTo>
                    <a:pt x="19995" y="8392"/>
                  </a:lnTo>
                  <a:lnTo>
                    <a:pt x="20124" y="8478"/>
                  </a:lnTo>
                  <a:lnTo>
                    <a:pt x="20295" y="8649"/>
                  </a:lnTo>
                  <a:lnTo>
                    <a:pt x="20423" y="8820"/>
                  </a:lnTo>
                  <a:lnTo>
                    <a:pt x="20509" y="9034"/>
                  </a:lnTo>
                  <a:lnTo>
                    <a:pt x="20595" y="9206"/>
                  </a:lnTo>
                  <a:lnTo>
                    <a:pt x="20595" y="9377"/>
                  </a:lnTo>
                  <a:lnTo>
                    <a:pt x="20595" y="9591"/>
                  </a:lnTo>
                  <a:lnTo>
                    <a:pt x="20552" y="9762"/>
                  </a:lnTo>
                  <a:lnTo>
                    <a:pt x="20509" y="9933"/>
                  </a:lnTo>
                  <a:lnTo>
                    <a:pt x="20295" y="10319"/>
                  </a:lnTo>
                  <a:lnTo>
                    <a:pt x="20038" y="10661"/>
                  </a:lnTo>
                  <a:lnTo>
                    <a:pt x="19695" y="11004"/>
                  </a:lnTo>
                  <a:lnTo>
                    <a:pt x="19310" y="11346"/>
                  </a:lnTo>
                  <a:lnTo>
                    <a:pt x="18839" y="11689"/>
                  </a:lnTo>
                  <a:lnTo>
                    <a:pt x="18411" y="11989"/>
                  </a:lnTo>
                  <a:lnTo>
                    <a:pt x="17512" y="12545"/>
                  </a:lnTo>
                  <a:lnTo>
                    <a:pt x="16698" y="12973"/>
                  </a:lnTo>
                  <a:lnTo>
                    <a:pt x="15885" y="13359"/>
                  </a:lnTo>
                  <a:lnTo>
                    <a:pt x="16099" y="14129"/>
                  </a:lnTo>
                  <a:lnTo>
                    <a:pt x="16270" y="14943"/>
                  </a:lnTo>
                  <a:lnTo>
                    <a:pt x="16399" y="15970"/>
                  </a:lnTo>
                  <a:lnTo>
                    <a:pt x="16441" y="16484"/>
                  </a:lnTo>
                  <a:lnTo>
                    <a:pt x="16441" y="16998"/>
                  </a:lnTo>
                  <a:lnTo>
                    <a:pt x="16441" y="17512"/>
                  </a:lnTo>
                  <a:lnTo>
                    <a:pt x="16356" y="17983"/>
                  </a:lnTo>
                  <a:lnTo>
                    <a:pt x="16270" y="18454"/>
                  </a:lnTo>
                  <a:lnTo>
                    <a:pt x="16099" y="18839"/>
                  </a:lnTo>
                  <a:lnTo>
                    <a:pt x="15885" y="19182"/>
                  </a:lnTo>
                  <a:lnTo>
                    <a:pt x="15714" y="19310"/>
                  </a:lnTo>
                  <a:lnTo>
                    <a:pt x="15585" y="19438"/>
                  </a:lnTo>
                  <a:lnTo>
                    <a:pt x="15414" y="19524"/>
                  </a:lnTo>
                  <a:lnTo>
                    <a:pt x="15243" y="19610"/>
                  </a:lnTo>
                  <a:lnTo>
                    <a:pt x="15029" y="19652"/>
                  </a:lnTo>
                  <a:lnTo>
                    <a:pt x="14857" y="19652"/>
                  </a:lnTo>
                  <a:lnTo>
                    <a:pt x="14515" y="19610"/>
                  </a:lnTo>
                  <a:lnTo>
                    <a:pt x="14215" y="19567"/>
                  </a:lnTo>
                  <a:lnTo>
                    <a:pt x="14087" y="19524"/>
                  </a:lnTo>
                  <a:lnTo>
                    <a:pt x="13873" y="19438"/>
                  </a:lnTo>
                  <a:lnTo>
                    <a:pt x="13744" y="19396"/>
                  </a:lnTo>
                  <a:lnTo>
                    <a:pt x="13573" y="19310"/>
                  </a:lnTo>
                  <a:lnTo>
                    <a:pt x="13487" y="19267"/>
                  </a:lnTo>
                  <a:lnTo>
                    <a:pt x="13145" y="19096"/>
                  </a:lnTo>
                  <a:lnTo>
                    <a:pt x="12759" y="18839"/>
                  </a:lnTo>
                  <a:lnTo>
                    <a:pt x="12031" y="18325"/>
                  </a:lnTo>
                  <a:lnTo>
                    <a:pt x="11903" y="18240"/>
                  </a:lnTo>
                  <a:lnTo>
                    <a:pt x="11817" y="18154"/>
                  </a:lnTo>
                  <a:lnTo>
                    <a:pt x="11689" y="18068"/>
                  </a:lnTo>
                  <a:lnTo>
                    <a:pt x="11603" y="17983"/>
                  </a:lnTo>
                  <a:lnTo>
                    <a:pt x="10961" y="17426"/>
                  </a:lnTo>
                  <a:lnTo>
                    <a:pt x="10404" y="16912"/>
                  </a:lnTo>
                  <a:lnTo>
                    <a:pt x="9933" y="16441"/>
                  </a:lnTo>
                  <a:lnTo>
                    <a:pt x="9848" y="16484"/>
                  </a:lnTo>
                  <a:lnTo>
                    <a:pt x="9762" y="16527"/>
                  </a:lnTo>
                  <a:lnTo>
                    <a:pt x="8906" y="16955"/>
                  </a:lnTo>
                  <a:lnTo>
                    <a:pt x="8306" y="17212"/>
                  </a:lnTo>
                  <a:lnTo>
                    <a:pt x="7621" y="17512"/>
                  </a:lnTo>
                  <a:lnTo>
                    <a:pt x="6851" y="17811"/>
                  </a:lnTo>
                  <a:lnTo>
                    <a:pt x="6123" y="18026"/>
                  </a:lnTo>
                  <a:lnTo>
                    <a:pt x="5395" y="18197"/>
                  </a:lnTo>
                  <a:lnTo>
                    <a:pt x="5053" y="18240"/>
                  </a:lnTo>
                  <a:lnTo>
                    <a:pt x="4453" y="18240"/>
                  </a:lnTo>
                  <a:lnTo>
                    <a:pt x="4196" y="18197"/>
                  </a:lnTo>
                  <a:lnTo>
                    <a:pt x="3982" y="18111"/>
                  </a:lnTo>
                  <a:lnTo>
                    <a:pt x="3811" y="17983"/>
                  </a:lnTo>
                  <a:lnTo>
                    <a:pt x="3725" y="17940"/>
                  </a:lnTo>
                  <a:lnTo>
                    <a:pt x="3597" y="17811"/>
                  </a:lnTo>
                  <a:lnTo>
                    <a:pt x="3511" y="17597"/>
                  </a:lnTo>
                  <a:lnTo>
                    <a:pt x="3468" y="17555"/>
                  </a:lnTo>
                  <a:lnTo>
                    <a:pt x="3426" y="17426"/>
                  </a:lnTo>
                  <a:lnTo>
                    <a:pt x="3426" y="17340"/>
                  </a:lnTo>
                  <a:lnTo>
                    <a:pt x="3383" y="17255"/>
                  </a:lnTo>
                  <a:lnTo>
                    <a:pt x="3383" y="17212"/>
                  </a:lnTo>
                  <a:lnTo>
                    <a:pt x="3383" y="17126"/>
                  </a:lnTo>
                  <a:lnTo>
                    <a:pt x="3383" y="16955"/>
                  </a:lnTo>
                  <a:lnTo>
                    <a:pt x="3383" y="16655"/>
                  </a:lnTo>
                  <a:lnTo>
                    <a:pt x="3383" y="16270"/>
                  </a:lnTo>
                  <a:lnTo>
                    <a:pt x="3554" y="15499"/>
                  </a:lnTo>
                  <a:lnTo>
                    <a:pt x="3768" y="14686"/>
                  </a:lnTo>
                  <a:lnTo>
                    <a:pt x="4068" y="13915"/>
                  </a:lnTo>
                  <a:lnTo>
                    <a:pt x="4367" y="13230"/>
                  </a:lnTo>
                  <a:lnTo>
                    <a:pt x="4624" y="12631"/>
                  </a:lnTo>
                  <a:lnTo>
                    <a:pt x="4967" y="11989"/>
                  </a:lnTo>
                  <a:lnTo>
                    <a:pt x="4967" y="11946"/>
                  </a:lnTo>
                  <a:lnTo>
                    <a:pt x="4325" y="11389"/>
                  </a:lnTo>
                  <a:lnTo>
                    <a:pt x="3682" y="10790"/>
                  </a:lnTo>
                  <a:lnTo>
                    <a:pt x="2955" y="10062"/>
                  </a:lnTo>
                  <a:lnTo>
                    <a:pt x="2612" y="9634"/>
                  </a:lnTo>
                  <a:lnTo>
                    <a:pt x="2270" y="9206"/>
                  </a:lnTo>
                  <a:lnTo>
                    <a:pt x="2013" y="8777"/>
                  </a:lnTo>
                  <a:lnTo>
                    <a:pt x="1756" y="8349"/>
                  </a:lnTo>
                  <a:lnTo>
                    <a:pt x="1542" y="7921"/>
                  </a:lnTo>
                  <a:lnTo>
                    <a:pt x="1413" y="7536"/>
                  </a:lnTo>
                  <a:lnTo>
                    <a:pt x="1370" y="7150"/>
                  </a:lnTo>
                  <a:lnTo>
                    <a:pt x="1413" y="6979"/>
                  </a:lnTo>
                  <a:lnTo>
                    <a:pt x="1456" y="6808"/>
                  </a:lnTo>
                  <a:lnTo>
                    <a:pt x="1456" y="6722"/>
                  </a:lnTo>
                  <a:lnTo>
                    <a:pt x="1627" y="6465"/>
                  </a:lnTo>
                  <a:lnTo>
                    <a:pt x="1884" y="6251"/>
                  </a:lnTo>
                  <a:lnTo>
                    <a:pt x="2184" y="6080"/>
                  </a:lnTo>
                  <a:lnTo>
                    <a:pt x="2569" y="5952"/>
                  </a:lnTo>
                  <a:lnTo>
                    <a:pt x="2955" y="5866"/>
                  </a:lnTo>
                  <a:lnTo>
                    <a:pt x="3426" y="5823"/>
                  </a:lnTo>
                  <a:lnTo>
                    <a:pt x="4367" y="5780"/>
                  </a:lnTo>
                  <a:lnTo>
                    <a:pt x="5010" y="5780"/>
                  </a:lnTo>
                  <a:lnTo>
                    <a:pt x="5609" y="5823"/>
                  </a:lnTo>
                  <a:lnTo>
                    <a:pt x="6722" y="5952"/>
                  </a:lnTo>
                  <a:lnTo>
                    <a:pt x="7836" y="6123"/>
                  </a:lnTo>
                  <a:lnTo>
                    <a:pt x="8050" y="5523"/>
                  </a:lnTo>
                  <a:lnTo>
                    <a:pt x="8306" y="4881"/>
                  </a:lnTo>
                  <a:lnTo>
                    <a:pt x="8649" y="4153"/>
                  </a:lnTo>
                  <a:lnTo>
                    <a:pt x="9120" y="3383"/>
                  </a:lnTo>
                  <a:lnTo>
                    <a:pt x="9377" y="2997"/>
                  </a:lnTo>
                  <a:lnTo>
                    <a:pt x="9634" y="2612"/>
                  </a:lnTo>
                  <a:lnTo>
                    <a:pt x="9933" y="2270"/>
                  </a:lnTo>
                  <a:lnTo>
                    <a:pt x="10233" y="2013"/>
                  </a:lnTo>
                  <a:lnTo>
                    <a:pt x="10576" y="1756"/>
                  </a:lnTo>
                  <a:lnTo>
                    <a:pt x="10918" y="1542"/>
                  </a:lnTo>
                  <a:lnTo>
                    <a:pt x="11261" y="1413"/>
                  </a:lnTo>
                  <a:lnTo>
                    <a:pt x="11389" y="1413"/>
                  </a:lnTo>
                  <a:lnTo>
                    <a:pt x="11432" y="1370"/>
                  </a:lnTo>
                  <a:close/>
                  <a:moveTo>
                    <a:pt x="11304" y="0"/>
                  </a:moveTo>
                  <a:lnTo>
                    <a:pt x="11132" y="43"/>
                  </a:lnTo>
                  <a:lnTo>
                    <a:pt x="11089" y="43"/>
                  </a:lnTo>
                  <a:lnTo>
                    <a:pt x="10961" y="86"/>
                  </a:lnTo>
                  <a:lnTo>
                    <a:pt x="10619" y="172"/>
                  </a:lnTo>
                  <a:lnTo>
                    <a:pt x="10319" y="300"/>
                  </a:lnTo>
                  <a:lnTo>
                    <a:pt x="9933" y="514"/>
                  </a:lnTo>
                  <a:lnTo>
                    <a:pt x="9548" y="771"/>
                  </a:lnTo>
                  <a:lnTo>
                    <a:pt x="9163" y="1114"/>
                  </a:lnTo>
                  <a:lnTo>
                    <a:pt x="8820" y="1456"/>
                  </a:lnTo>
                  <a:lnTo>
                    <a:pt x="8478" y="1884"/>
                  </a:lnTo>
                  <a:lnTo>
                    <a:pt x="8092" y="2398"/>
                  </a:lnTo>
                  <a:lnTo>
                    <a:pt x="7793" y="2912"/>
                  </a:lnTo>
                  <a:lnTo>
                    <a:pt x="7450" y="3511"/>
                  </a:lnTo>
                  <a:lnTo>
                    <a:pt x="6936" y="4582"/>
                  </a:lnTo>
                  <a:lnTo>
                    <a:pt x="5738" y="4453"/>
                  </a:lnTo>
                  <a:lnTo>
                    <a:pt x="5053" y="4410"/>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129" y="6337"/>
                  </a:lnTo>
                  <a:lnTo>
                    <a:pt x="43" y="6851"/>
                  </a:lnTo>
                  <a:lnTo>
                    <a:pt x="0" y="7365"/>
                  </a:lnTo>
                  <a:lnTo>
                    <a:pt x="86" y="7878"/>
                  </a:lnTo>
                  <a:lnTo>
                    <a:pt x="257" y="8435"/>
                  </a:lnTo>
                  <a:lnTo>
                    <a:pt x="557" y="9034"/>
                  </a:lnTo>
                  <a:lnTo>
                    <a:pt x="899" y="9634"/>
                  </a:lnTo>
                  <a:lnTo>
                    <a:pt x="1370" y="10276"/>
                  </a:lnTo>
                  <a:lnTo>
                    <a:pt x="1970" y="10961"/>
                  </a:lnTo>
                  <a:lnTo>
                    <a:pt x="2612" y="11689"/>
                  </a:lnTo>
                  <a:lnTo>
                    <a:pt x="3254" y="12288"/>
                  </a:lnTo>
                  <a:lnTo>
                    <a:pt x="2826" y="13359"/>
                  </a:lnTo>
                  <a:lnTo>
                    <a:pt x="2569" y="13958"/>
                  </a:lnTo>
                  <a:lnTo>
                    <a:pt x="2398" y="14557"/>
                  </a:lnTo>
                  <a:lnTo>
                    <a:pt x="2227" y="15200"/>
                  </a:lnTo>
                  <a:lnTo>
                    <a:pt x="2098" y="15842"/>
                  </a:lnTo>
                  <a:lnTo>
                    <a:pt x="2013" y="16441"/>
                  </a:lnTo>
                  <a:lnTo>
                    <a:pt x="1970" y="17041"/>
                  </a:lnTo>
                  <a:lnTo>
                    <a:pt x="2013" y="17255"/>
                  </a:lnTo>
                  <a:lnTo>
                    <a:pt x="2013" y="17298"/>
                  </a:lnTo>
                  <a:lnTo>
                    <a:pt x="2013" y="17340"/>
                  </a:lnTo>
                  <a:lnTo>
                    <a:pt x="2013" y="17383"/>
                  </a:lnTo>
                  <a:lnTo>
                    <a:pt x="2055" y="17512"/>
                  </a:lnTo>
                  <a:lnTo>
                    <a:pt x="2055" y="17683"/>
                  </a:lnTo>
                  <a:lnTo>
                    <a:pt x="2098" y="17769"/>
                  </a:lnTo>
                  <a:lnTo>
                    <a:pt x="2184" y="18026"/>
                  </a:lnTo>
                  <a:lnTo>
                    <a:pt x="2227" y="18111"/>
                  </a:lnTo>
                  <a:lnTo>
                    <a:pt x="2227" y="18154"/>
                  </a:lnTo>
                  <a:lnTo>
                    <a:pt x="2355" y="18411"/>
                  </a:lnTo>
                  <a:lnTo>
                    <a:pt x="2484" y="18625"/>
                  </a:lnTo>
                  <a:lnTo>
                    <a:pt x="2655" y="18796"/>
                  </a:lnTo>
                  <a:lnTo>
                    <a:pt x="2826" y="18967"/>
                  </a:lnTo>
                  <a:lnTo>
                    <a:pt x="2869" y="19010"/>
                  </a:lnTo>
                  <a:lnTo>
                    <a:pt x="2955" y="19096"/>
                  </a:lnTo>
                  <a:lnTo>
                    <a:pt x="3340" y="19310"/>
                  </a:lnTo>
                  <a:lnTo>
                    <a:pt x="3768" y="19481"/>
                  </a:lnTo>
                  <a:lnTo>
                    <a:pt x="4239" y="19567"/>
                  </a:lnTo>
                  <a:lnTo>
                    <a:pt x="4753" y="19610"/>
                  </a:lnTo>
                  <a:lnTo>
                    <a:pt x="5352" y="19567"/>
                  </a:lnTo>
                  <a:lnTo>
                    <a:pt x="5994" y="19481"/>
                  </a:lnTo>
                  <a:lnTo>
                    <a:pt x="6637" y="19310"/>
                  </a:lnTo>
                  <a:lnTo>
                    <a:pt x="7322" y="19096"/>
                  </a:lnTo>
                  <a:lnTo>
                    <a:pt x="7964" y="18882"/>
                  </a:lnTo>
                  <a:lnTo>
                    <a:pt x="8563" y="18625"/>
                  </a:lnTo>
                  <a:lnTo>
                    <a:pt x="9677" y="18111"/>
                  </a:lnTo>
                  <a:lnTo>
                    <a:pt x="10148" y="18539"/>
                  </a:lnTo>
                  <a:lnTo>
                    <a:pt x="10704" y="19053"/>
                  </a:lnTo>
                  <a:lnTo>
                    <a:pt x="10918" y="19224"/>
                  </a:lnTo>
                  <a:lnTo>
                    <a:pt x="10961" y="19224"/>
                  </a:lnTo>
                  <a:lnTo>
                    <a:pt x="11047" y="19310"/>
                  </a:lnTo>
                  <a:lnTo>
                    <a:pt x="11218" y="19438"/>
                  </a:lnTo>
                  <a:lnTo>
                    <a:pt x="12074" y="20038"/>
                  </a:lnTo>
                  <a:lnTo>
                    <a:pt x="12502" y="20295"/>
                  </a:lnTo>
                  <a:lnTo>
                    <a:pt x="12888" y="20509"/>
                  </a:lnTo>
                  <a:lnTo>
                    <a:pt x="12931" y="20509"/>
                  </a:lnTo>
                  <a:lnTo>
                    <a:pt x="12973" y="20552"/>
                  </a:lnTo>
                  <a:lnTo>
                    <a:pt x="13230" y="20680"/>
                  </a:lnTo>
                  <a:lnTo>
                    <a:pt x="13359" y="20723"/>
                  </a:lnTo>
                  <a:lnTo>
                    <a:pt x="13616" y="20809"/>
                  </a:lnTo>
                  <a:lnTo>
                    <a:pt x="13830" y="20894"/>
                  </a:lnTo>
                  <a:lnTo>
                    <a:pt x="14343" y="20980"/>
                  </a:lnTo>
                  <a:lnTo>
                    <a:pt x="14857" y="21023"/>
                  </a:lnTo>
                  <a:lnTo>
                    <a:pt x="15243" y="21023"/>
                  </a:lnTo>
                  <a:lnTo>
                    <a:pt x="15628" y="20937"/>
                  </a:lnTo>
                  <a:lnTo>
                    <a:pt x="16013" y="20766"/>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8282" y="13658"/>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793" y="8521"/>
                  </a:lnTo>
                  <a:lnTo>
                    <a:pt x="21622" y="8135"/>
                  </a:lnTo>
                  <a:lnTo>
                    <a:pt x="21365" y="7793"/>
                  </a:lnTo>
                  <a:lnTo>
                    <a:pt x="21023" y="7450"/>
                  </a:lnTo>
                  <a:lnTo>
                    <a:pt x="20851" y="7322"/>
                  </a:lnTo>
                  <a:lnTo>
                    <a:pt x="20595" y="7150"/>
                  </a:lnTo>
                  <a:lnTo>
                    <a:pt x="20038" y="6808"/>
                  </a:lnTo>
                  <a:lnTo>
                    <a:pt x="19781" y="6679"/>
                  </a:lnTo>
                  <a:lnTo>
                    <a:pt x="19139" y="6423"/>
                  </a:lnTo>
                  <a:lnTo>
                    <a:pt x="18411" y="6209"/>
                  </a:lnTo>
                  <a:lnTo>
                    <a:pt x="18325" y="6166"/>
                  </a:lnTo>
                  <a:lnTo>
                    <a:pt x="17812" y="6037"/>
                  </a:lnTo>
                  <a:lnTo>
                    <a:pt x="17683" y="6037"/>
                  </a:lnTo>
                  <a:lnTo>
                    <a:pt x="17640" y="5994"/>
                  </a:lnTo>
                  <a:lnTo>
                    <a:pt x="16656" y="5823"/>
                  </a:lnTo>
                  <a:lnTo>
                    <a:pt x="15799" y="5695"/>
                  </a:lnTo>
                  <a:lnTo>
                    <a:pt x="15585" y="4624"/>
                  </a:lnTo>
                  <a:lnTo>
                    <a:pt x="15457" y="3982"/>
                  </a:lnTo>
                  <a:lnTo>
                    <a:pt x="15243" y="3383"/>
                  </a:lnTo>
                  <a:lnTo>
                    <a:pt x="15114" y="2955"/>
                  </a:lnTo>
                  <a:lnTo>
                    <a:pt x="14900" y="2526"/>
                  </a:lnTo>
                  <a:lnTo>
                    <a:pt x="14686" y="2098"/>
                  </a:lnTo>
                  <a:lnTo>
                    <a:pt x="14472" y="1713"/>
                  </a:lnTo>
                  <a:lnTo>
                    <a:pt x="14215" y="1370"/>
                  </a:lnTo>
                  <a:lnTo>
                    <a:pt x="13958" y="1028"/>
                  </a:lnTo>
                  <a:lnTo>
                    <a:pt x="13658" y="771"/>
                  </a:lnTo>
                  <a:lnTo>
                    <a:pt x="13359" y="557"/>
                  </a:lnTo>
                  <a:lnTo>
                    <a:pt x="13059" y="343"/>
                  </a:lnTo>
                  <a:lnTo>
                    <a:pt x="13016" y="343"/>
                  </a:lnTo>
                  <a:lnTo>
                    <a:pt x="12973" y="300"/>
                  </a:lnTo>
                  <a:lnTo>
                    <a:pt x="12931" y="300"/>
                  </a:lnTo>
                  <a:lnTo>
                    <a:pt x="12845" y="257"/>
                  </a:lnTo>
                  <a:lnTo>
                    <a:pt x="12802" y="214"/>
                  </a:lnTo>
                  <a:lnTo>
                    <a:pt x="12417" y="86"/>
                  </a:lnTo>
                  <a:lnTo>
                    <a:pt x="12031" y="43"/>
                  </a:lnTo>
                  <a:lnTo>
                    <a:pt x="11646" y="0"/>
                  </a:lnTo>
                  <a:close/>
                </a:path>
              </a:pathLst>
            </a:custGeom>
            <a:solidFill>
              <a:srgbClr val="FCFFFF"/>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0" name="Google Shape;80;p2">
              <a:extLst>
                <a:ext uri="{FF2B5EF4-FFF2-40B4-BE49-F238E27FC236}">
                  <a16:creationId xmlns:a16="http://schemas.microsoft.com/office/drawing/2014/main" id="{E8BDA86E-F142-B268-F193-E129DCE5FA70}"/>
                </a:ext>
              </a:extLst>
            </p:cNvPr>
            <p:cNvSpPr/>
            <p:nvPr/>
          </p:nvSpPr>
          <p:spPr>
            <a:xfrm>
              <a:off x="8059650" y="408500"/>
              <a:ext cx="480625" cy="457075"/>
            </a:xfrm>
            <a:custGeom>
              <a:rect l="l" t="t" r="r" b="b"/>
              <a:pathLst>
                <a:path w="19225" h="18283" fill="none" extrusionOk="0">
                  <a:moveTo>
                    <a:pt x="10276" y="0"/>
                  </a:moveTo>
                  <a:lnTo>
                    <a:pt x="10276"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4044" y="18154"/>
                  </a:lnTo>
                  <a:lnTo>
                    <a:pt x="13873" y="18240"/>
                  </a:lnTo>
                  <a:lnTo>
                    <a:pt x="13659" y="18282"/>
                  </a:lnTo>
                  <a:lnTo>
                    <a:pt x="13487" y="18282"/>
                  </a:lnTo>
                  <a:lnTo>
                    <a:pt x="13487" y="18282"/>
                  </a:lnTo>
                  <a:lnTo>
                    <a:pt x="13145" y="18240"/>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536" y="15585"/>
                  </a:lnTo>
                  <a:lnTo>
                    <a:pt x="6936" y="15842"/>
                  </a:lnTo>
                  <a:lnTo>
                    <a:pt x="6251" y="16142"/>
                  </a:lnTo>
                  <a:lnTo>
                    <a:pt x="5481" y="16441"/>
                  </a:lnTo>
                  <a:lnTo>
                    <a:pt x="4753" y="16656"/>
                  </a:lnTo>
                  <a:lnTo>
                    <a:pt x="4025" y="16827"/>
                  </a:lnTo>
                  <a:lnTo>
                    <a:pt x="3683" y="16870"/>
                  </a:lnTo>
                  <a:lnTo>
                    <a:pt x="3383" y="16870"/>
                  </a:lnTo>
                  <a:lnTo>
                    <a:pt x="3383" y="16870"/>
                  </a:lnTo>
                  <a:lnTo>
                    <a:pt x="3083" y="16870"/>
                  </a:lnTo>
                  <a:lnTo>
                    <a:pt x="2826" y="16827"/>
                  </a:lnTo>
                  <a:lnTo>
                    <a:pt x="2612"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00"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257" y="5095"/>
                  </a:lnTo>
                  <a:lnTo>
                    <a:pt x="514" y="4881"/>
                  </a:lnTo>
                  <a:lnTo>
                    <a:pt x="814" y="4710"/>
                  </a:lnTo>
                  <a:lnTo>
                    <a:pt x="1199" y="4582"/>
                  </a:lnTo>
                  <a:lnTo>
                    <a:pt x="1585" y="4496"/>
                  </a:lnTo>
                  <a:lnTo>
                    <a:pt x="2056" y="4453"/>
                  </a:lnTo>
                  <a:lnTo>
                    <a:pt x="2997" y="4410"/>
                  </a:lnTo>
                  <a:lnTo>
                    <a:pt x="2997" y="4410"/>
                  </a:lnTo>
                  <a:lnTo>
                    <a:pt x="3640" y="4410"/>
                  </a:lnTo>
                  <a:lnTo>
                    <a:pt x="4239" y="4453"/>
                  </a:lnTo>
                  <a:lnTo>
                    <a:pt x="5352"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90" y="0"/>
                  </a:lnTo>
                  <a:lnTo>
                    <a:pt x="10190" y="0"/>
                  </a:lnTo>
                  <a:lnTo>
                    <a:pt x="10190" y="0"/>
                  </a:lnTo>
                  <a:lnTo>
                    <a:pt x="10233" y="0"/>
                  </a:lnTo>
                  <a:lnTo>
                    <a:pt x="10233" y="0"/>
                  </a:lnTo>
                  <a:lnTo>
                    <a:pt x="10276"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1" name="Google Shape;81;p2">
              <a:extLst>
                <a:ext uri="{FF2B5EF4-FFF2-40B4-BE49-F238E27FC236}">
                  <a16:creationId xmlns:a16="http://schemas.microsoft.com/office/drawing/2014/main" id="{DFC38195-2336-17B0-5D33-9427E3C66B43}"/>
                </a:ext>
              </a:extLst>
            </p:cNvPr>
            <p:cNvSpPr/>
            <p:nvPr/>
          </p:nvSpPr>
          <p:spPr>
            <a:xfrm>
              <a:off x="8025400" y="374250"/>
              <a:ext cx="549125" cy="525575"/>
            </a:xfrm>
            <a:custGeom>
              <a:rect l="l" t="t" r="r" b="b"/>
              <a:pathLst>
                <a:path w="21965" h="21023" fill="none" extrusionOk="0">
                  <a:moveTo>
                    <a:pt x="11646" y="0"/>
                  </a:moveTo>
                  <a:lnTo>
                    <a:pt x="11646" y="0"/>
                  </a:lnTo>
                  <a:lnTo>
                    <a:pt x="11603" y="0"/>
                  </a:lnTo>
                  <a:lnTo>
                    <a:pt x="11603" y="0"/>
                  </a:lnTo>
                  <a:lnTo>
                    <a:pt x="11603" y="0"/>
                  </a:lnTo>
                  <a:lnTo>
                    <a:pt x="11518" y="0"/>
                  </a:lnTo>
                  <a:lnTo>
                    <a:pt x="11518" y="0"/>
                  </a:lnTo>
                  <a:lnTo>
                    <a:pt x="11389" y="0"/>
                  </a:lnTo>
                  <a:lnTo>
                    <a:pt x="11389" y="0"/>
                  </a:lnTo>
                  <a:lnTo>
                    <a:pt x="11304" y="0"/>
                  </a:lnTo>
                  <a:lnTo>
                    <a:pt x="11304" y="0"/>
                  </a:lnTo>
                  <a:lnTo>
                    <a:pt x="11132" y="43"/>
                  </a:lnTo>
                  <a:lnTo>
                    <a:pt x="11132" y="43"/>
                  </a:lnTo>
                  <a:lnTo>
                    <a:pt x="11089" y="43"/>
                  </a:lnTo>
                  <a:lnTo>
                    <a:pt x="11089" y="43"/>
                  </a:lnTo>
                  <a:lnTo>
                    <a:pt x="10961" y="86"/>
                  </a:lnTo>
                  <a:lnTo>
                    <a:pt x="10961" y="86"/>
                  </a:lnTo>
                  <a:lnTo>
                    <a:pt x="10619" y="172"/>
                  </a:lnTo>
                  <a:lnTo>
                    <a:pt x="10319" y="300"/>
                  </a:lnTo>
                  <a:lnTo>
                    <a:pt x="10319" y="300"/>
                  </a:lnTo>
                  <a:lnTo>
                    <a:pt x="9933" y="514"/>
                  </a:lnTo>
                  <a:lnTo>
                    <a:pt x="9548" y="771"/>
                  </a:lnTo>
                  <a:lnTo>
                    <a:pt x="9163" y="1114"/>
                  </a:lnTo>
                  <a:lnTo>
                    <a:pt x="8820" y="1456"/>
                  </a:lnTo>
                  <a:lnTo>
                    <a:pt x="8478" y="1884"/>
                  </a:lnTo>
                  <a:lnTo>
                    <a:pt x="8092" y="2398"/>
                  </a:lnTo>
                  <a:lnTo>
                    <a:pt x="7793" y="2912"/>
                  </a:lnTo>
                  <a:lnTo>
                    <a:pt x="7450" y="3511"/>
                  </a:lnTo>
                  <a:lnTo>
                    <a:pt x="7450" y="3511"/>
                  </a:lnTo>
                  <a:lnTo>
                    <a:pt x="6936" y="4582"/>
                  </a:lnTo>
                  <a:lnTo>
                    <a:pt x="6936" y="4582"/>
                  </a:lnTo>
                  <a:lnTo>
                    <a:pt x="5738" y="4453"/>
                  </a:lnTo>
                  <a:lnTo>
                    <a:pt x="5053" y="4410"/>
                  </a:lnTo>
                  <a:lnTo>
                    <a:pt x="4367" y="4367"/>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214" y="6123"/>
                  </a:lnTo>
                  <a:lnTo>
                    <a:pt x="129" y="6337"/>
                  </a:lnTo>
                  <a:lnTo>
                    <a:pt x="129" y="6337"/>
                  </a:lnTo>
                  <a:lnTo>
                    <a:pt x="43" y="6851"/>
                  </a:lnTo>
                  <a:lnTo>
                    <a:pt x="0" y="7365"/>
                  </a:lnTo>
                  <a:lnTo>
                    <a:pt x="86" y="7878"/>
                  </a:lnTo>
                  <a:lnTo>
                    <a:pt x="257" y="8435"/>
                  </a:lnTo>
                  <a:lnTo>
                    <a:pt x="557" y="9034"/>
                  </a:lnTo>
                  <a:lnTo>
                    <a:pt x="899" y="9634"/>
                  </a:lnTo>
                  <a:lnTo>
                    <a:pt x="1370" y="10276"/>
                  </a:lnTo>
                  <a:lnTo>
                    <a:pt x="1970" y="10961"/>
                  </a:lnTo>
                  <a:lnTo>
                    <a:pt x="1970" y="10961"/>
                  </a:lnTo>
                  <a:lnTo>
                    <a:pt x="2612" y="11689"/>
                  </a:lnTo>
                  <a:lnTo>
                    <a:pt x="3254" y="12288"/>
                  </a:lnTo>
                  <a:lnTo>
                    <a:pt x="3254" y="12288"/>
                  </a:lnTo>
                  <a:lnTo>
                    <a:pt x="2826" y="13359"/>
                  </a:lnTo>
                  <a:lnTo>
                    <a:pt x="2569" y="13958"/>
                  </a:lnTo>
                  <a:lnTo>
                    <a:pt x="2398" y="14557"/>
                  </a:lnTo>
                  <a:lnTo>
                    <a:pt x="2227" y="15200"/>
                  </a:lnTo>
                  <a:lnTo>
                    <a:pt x="2098" y="15842"/>
                  </a:lnTo>
                  <a:lnTo>
                    <a:pt x="2013" y="16441"/>
                  </a:lnTo>
                  <a:lnTo>
                    <a:pt x="1970" y="17041"/>
                  </a:lnTo>
                  <a:lnTo>
                    <a:pt x="1970" y="17041"/>
                  </a:lnTo>
                  <a:lnTo>
                    <a:pt x="2013" y="17255"/>
                  </a:lnTo>
                  <a:lnTo>
                    <a:pt x="2013" y="17298"/>
                  </a:lnTo>
                  <a:lnTo>
                    <a:pt x="2013" y="17340"/>
                  </a:lnTo>
                  <a:lnTo>
                    <a:pt x="2013" y="17340"/>
                  </a:lnTo>
                  <a:lnTo>
                    <a:pt x="2013" y="17383"/>
                  </a:lnTo>
                  <a:lnTo>
                    <a:pt x="2013" y="17383"/>
                  </a:lnTo>
                  <a:lnTo>
                    <a:pt x="2055" y="17512"/>
                  </a:lnTo>
                  <a:lnTo>
                    <a:pt x="2055" y="17512"/>
                  </a:lnTo>
                  <a:lnTo>
                    <a:pt x="2055" y="17683"/>
                  </a:lnTo>
                  <a:lnTo>
                    <a:pt x="2055" y="17683"/>
                  </a:lnTo>
                  <a:lnTo>
                    <a:pt x="2098" y="17769"/>
                  </a:lnTo>
                  <a:lnTo>
                    <a:pt x="2098" y="17769"/>
                  </a:lnTo>
                  <a:lnTo>
                    <a:pt x="2184" y="18026"/>
                  </a:lnTo>
                  <a:lnTo>
                    <a:pt x="2184" y="18026"/>
                  </a:lnTo>
                  <a:lnTo>
                    <a:pt x="2227" y="18111"/>
                  </a:lnTo>
                  <a:lnTo>
                    <a:pt x="2227" y="18154"/>
                  </a:lnTo>
                  <a:lnTo>
                    <a:pt x="2227" y="18154"/>
                  </a:lnTo>
                  <a:lnTo>
                    <a:pt x="2227" y="18154"/>
                  </a:lnTo>
                  <a:lnTo>
                    <a:pt x="2355" y="18411"/>
                  </a:lnTo>
                  <a:lnTo>
                    <a:pt x="2484" y="18625"/>
                  </a:lnTo>
                  <a:lnTo>
                    <a:pt x="2655" y="18796"/>
                  </a:lnTo>
                  <a:lnTo>
                    <a:pt x="2826" y="18967"/>
                  </a:lnTo>
                  <a:lnTo>
                    <a:pt x="2869" y="19010"/>
                  </a:lnTo>
                  <a:lnTo>
                    <a:pt x="2869" y="19010"/>
                  </a:lnTo>
                  <a:lnTo>
                    <a:pt x="2869" y="19010"/>
                  </a:lnTo>
                  <a:lnTo>
                    <a:pt x="2955" y="19096"/>
                  </a:lnTo>
                  <a:lnTo>
                    <a:pt x="2955" y="19096"/>
                  </a:lnTo>
                  <a:lnTo>
                    <a:pt x="3340" y="19310"/>
                  </a:lnTo>
                  <a:lnTo>
                    <a:pt x="3768" y="19481"/>
                  </a:lnTo>
                  <a:lnTo>
                    <a:pt x="4239" y="19567"/>
                  </a:lnTo>
                  <a:lnTo>
                    <a:pt x="4753" y="19610"/>
                  </a:lnTo>
                  <a:lnTo>
                    <a:pt x="4753" y="19610"/>
                  </a:lnTo>
                  <a:lnTo>
                    <a:pt x="5352" y="19567"/>
                  </a:lnTo>
                  <a:lnTo>
                    <a:pt x="5994" y="19481"/>
                  </a:lnTo>
                  <a:lnTo>
                    <a:pt x="6637" y="19310"/>
                  </a:lnTo>
                  <a:lnTo>
                    <a:pt x="7322" y="19096"/>
                  </a:lnTo>
                  <a:lnTo>
                    <a:pt x="7964" y="18882"/>
                  </a:lnTo>
                  <a:lnTo>
                    <a:pt x="8563" y="18625"/>
                  </a:lnTo>
                  <a:lnTo>
                    <a:pt x="9677" y="18111"/>
                  </a:lnTo>
                  <a:lnTo>
                    <a:pt x="9677" y="18111"/>
                  </a:lnTo>
                  <a:lnTo>
                    <a:pt x="10148" y="18539"/>
                  </a:lnTo>
                  <a:lnTo>
                    <a:pt x="10704" y="19053"/>
                  </a:lnTo>
                  <a:lnTo>
                    <a:pt x="10918" y="19224"/>
                  </a:lnTo>
                  <a:lnTo>
                    <a:pt x="10918" y="19224"/>
                  </a:lnTo>
                  <a:lnTo>
                    <a:pt x="10961" y="19224"/>
                  </a:lnTo>
                  <a:lnTo>
                    <a:pt x="10961" y="19224"/>
                  </a:lnTo>
                  <a:lnTo>
                    <a:pt x="11047" y="19310"/>
                  </a:lnTo>
                  <a:lnTo>
                    <a:pt x="11047" y="19310"/>
                  </a:lnTo>
                  <a:lnTo>
                    <a:pt x="11218" y="19438"/>
                  </a:lnTo>
                  <a:lnTo>
                    <a:pt x="11218" y="19438"/>
                  </a:lnTo>
                  <a:lnTo>
                    <a:pt x="12074" y="20038"/>
                  </a:lnTo>
                  <a:lnTo>
                    <a:pt x="12502" y="20295"/>
                  </a:lnTo>
                  <a:lnTo>
                    <a:pt x="12888" y="20509"/>
                  </a:lnTo>
                  <a:lnTo>
                    <a:pt x="12888" y="20509"/>
                  </a:lnTo>
                  <a:lnTo>
                    <a:pt x="12931" y="20509"/>
                  </a:lnTo>
                  <a:lnTo>
                    <a:pt x="12973" y="20552"/>
                  </a:lnTo>
                  <a:lnTo>
                    <a:pt x="12973" y="20552"/>
                  </a:lnTo>
                  <a:lnTo>
                    <a:pt x="13230" y="20680"/>
                  </a:lnTo>
                  <a:lnTo>
                    <a:pt x="13230" y="20680"/>
                  </a:lnTo>
                  <a:lnTo>
                    <a:pt x="13359" y="20723"/>
                  </a:lnTo>
                  <a:lnTo>
                    <a:pt x="13359" y="20723"/>
                  </a:lnTo>
                  <a:lnTo>
                    <a:pt x="13616" y="20809"/>
                  </a:lnTo>
                  <a:lnTo>
                    <a:pt x="13616" y="20809"/>
                  </a:lnTo>
                  <a:lnTo>
                    <a:pt x="13830" y="20894"/>
                  </a:lnTo>
                  <a:lnTo>
                    <a:pt x="13830" y="20894"/>
                  </a:lnTo>
                  <a:lnTo>
                    <a:pt x="14343" y="20980"/>
                  </a:lnTo>
                  <a:lnTo>
                    <a:pt x="14857" y="21023"/>
                  </a:lnTo>
                  <a:lnTo>
                    <a:pt x="14857" y="21023"/>
                  </a:lnTo>
                  <a:lnTo>
                    <a:pt x="15243" y="21023"/>
                  </a:lnTo>
                  <a:lnTo>
                    <a:pt x="15628" y="20937"/>
                  </a:lnTo>
                  <a:lnTo>
                    <a:pt x="16013" y="20766"/>
                  </a:lnTo>
                  <a:lnTo>
                    <a:pt x="16356" y="20594"/>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7512" y="14087"/>
                  </a:lnTo>
                  <a:lnTo>
                    <a:pt x="18282" y="13658"/>
                  </a:lnTo>
                  <a:lnTo>
                    <a:pt x="19139" y="13145"/>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922" y="8906"/>
                  </a:lnTo>
                  <a:lnTo>
                    <a:pt x="21793" y="8521"/>
                  </a:lnTo>
                  <a:lnTo>
                    <a:pt x="21622" y="8135"/>
                  </a:lnTo>
                  <a:lnTo>
                    <a:pt x="21365" y="7793"/>
                  </a:lnTo>
                  <a:lnTo>
                    <a:pt x="21023" y="7450"/>
                  </a:lnTo>
                  <a:lnTo>
                    <a:pt x="21023" y="7450"/>
                  </a:lnTo>
                  <a:lnTo>
                    <a:pt x="20851" y="7322"/>
                  </a:lnTo>
                  <a:lnTo>
                    <a:pt x="20851" y="7322"/>
                  </a:lnTo>
                  <a:lnTo>
                    <a:pt x="20595" y="7150"/>
                  </a:lnTo>
                  <a:lnTo>
                    <a:pt x="20595" y="7150"/>
                  </a:lnTo>
                  <a:lnTo>
                    <a:pt x="20038" y="6808"/>
                  </a:lnTo>
                  <a:lnTo>
                    <a:pt x="20038" y="6808"/>
                  </a:lnTo>
                  <a:lnTo>
                    <a:pt x="19781" y="6679"/>
                  </a:lnTo>
                  <a:lnTo>
                    <a:pt x="19781" y="6679"/>
                  </a:lnTo>
                  <a:lnTo>
                    <a:pt x="19139" y="6423"/>
                  </a:lnTo>
                  <a:lnTo>
                    <a:pt x="18411" y="6209"/>
                  </a:lnTo>
                  <a:lnTo>
                    <a:pt x="18411" y="6209"/>
                  </a:lnTo>
                  <a:lnTo>
                    <a:pt x="18325" y="6166"/>
                  </a:lnTo>
                  <a:lnTo>
                    <a:pt x="18325" y="6166"/>
                  </a:lnTo>
                  <a:lnTo>
                    <a:pt x="18325" y="6166"/>
                  </a:lnTo>
                  <a:lnTo>
                    <a:pt x="18325" y="6166"/>
                  </a:lnTo>
                  <a:lnTo>
                    <a:pt x="17812" y="6037"/>
                  </a:lnTo>
                  <a:lnTo>
                    <a:pt x="17726" y="6037"/>
                  </a:lnTo>
                  <a:lnTo>
                    <a:pt x="17683" y="6037"/>
                  </a:lnTo>
                  <a:lnTo>
                    <a:pt x="17683" y="6037"/>
                  </a:lnTo>
                  <a:lnTo>
                    <a:pt x="17640" y="5994"/>
                  </a:lnTo>
                  <a:lnTo>
                    <a:pt x="17640" y="5994"/>
                  </a:lnTo>
                  <a:lnTo>
                    <a:pt x="16656" y="5823"/>
                  </a:lnTo>
                  <a:lnTo>
                    <a:pt x="15799" y="5695"/>
                  </a:lnTo>
                  <a:lnTo>
                    <a:pt x="15799" y="5695"/>
                  </a:lnTo>
                  <a:lnTo>
                    <a:pt x="15585" y="4624"/>
                  </a:lnTo>
                  <a:lnTo>
                    <a:pt x="15457" y="3982"/>
                  </a:lnTo>
                  <a:lnTo>
                    <a:pt x="15243" y="3383"/>
                  </a:lnTo>
                  <a:lnTo>
                    <a:pt x="15243" y="3383"/>
                  </a:lnTo>
                  <a:lnTo>
                    <a:pt x="15114" y="2955"/>
                  </a:lnTo>
                  <a:lnTo>
                    <a:pt x="15114" y="2955"/>
                  </a:lnTo>
                  <a:lnTo>
                    <a:pt x="14900" y="2526"/>
                  </a:lnTo>
                  <a:lnTo>
                    <a:pt x="14686" y="2098"/>
                  </a:lnTo>
                  <a:lnTo>
                    <a:pt x="14472" y="1713"/>
                  </a:lnTo>
                  <a:lnTo>
                    <a:pt x="14215" y="1370"/>
                  </a:lnTo>
                  <a:lnTo>
                    <a:pt x="13958" y="1028"/>
                  </a:lnTo>
                  <a:lnTo>
                    <a:pt x="13658" y="771"/>
                  </a:lnTo>
                  <a:lnTo>
                    <a:pt x="13359" y="557"/>
                  </a:lnTo>
                  <a:lnTo>
                    <a:pt x="13059" y="343"/>
                  </a:lnTo>
                  <a:lnTo>
                    <a:pt x="13059" y="343"/>
                  </a:lnTo>
                  <a:lnTo>
                    <a:pt x="13016" y="343"/>
                  </a:lnTo>
                  <a:lnTo>
                    <a:pt x="12973" y="300"/>
                  </a:lnTo>
                  <a:lnTo>
                    <a:pt x="12931" y="300"/>
                  </a:lnTo>
                  <a:lnTo>
                    <a:pt x="12931" y="300"/>
                  </a:lnTo>
                  <a:lnTo>
                    <a:pt x="12931" y="300"/>
                  </a:lnTo>
                  <a:lnTo>
                    <a:pt x="12845" y="257"/>
                  </a:lnTo>
                  <a:lnTo>
                    <a:pt x="12845" y="257"/>
                  </a:lnTo>
                  <a:lnTo>
                    <a:pt x="12802" y="214"/>
                  </a:lnTo>
                  <a:lnTo>
                    <a:pt x="12802" y="214"/>
                  </a:lnTo>
                  <a:lnTo>
                    <a:pt x="12417" y="86"/>
                  </a:lnTo>
                  <a:lnTo>
                    <a:pt x="12031" y="43"/>
                  </a:lnTo>
                  <a:lnTo>
                    <a:pt x="12031" y="43"/>
                  </a:lnTo>
                  <a:lnTo>
                    <a:pt x="11646"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2" name="Google Shape;82;p2">
              <a:extLst>
                <a:ext uri="{FF2B5EF4-FFF2-40B4-BE49-F238E27FC236}">
                  <a16:creationId xmlns:a16="http://schemas.microsoft.com/office/drawing/2014/main" id="{46540B95-36D9-F727-42A5-CE26EF32319A}"/>
                </a:ext>
              </a:extLst>
            </p:cNvPr>
            <p:cNvSpPr/>
            <p:nvPr/>
          </p:nvSpPr>
          <p:spPr>
            <a:xfrm>
              <a:off x="8059650" y="408500"/>
              <a:ext cx="480625" cy="457075"/>
            </a:xfrm>
            <a:custGeom>
              <a:rect l="l" t="t" r="r" b="b"/>
              <a:pathLst>
                <a:path w="19225" h="18283" extrusionOk="0">
                  <a:moveTo>
                    <a:pt x="10062" y="0"/>
                  </a:moveTo>
                  <a:lnTo>
                    <a:pt x="10019" y="43"/>
                  </a:lnTo>
                  <a:lnTo>
                    <a:pt x="9891" y="43"/>
                  </a:lnTo>
                  <a:lnTo>
                    <a:pt x="9548" y="172"/>
                  </a:lnTo>
                  <a:lnTo>
                    <a:pt x="9206" y="386"/>
                  </a:lnTo>
                  <a:lnTo>
                    <a:pt x="8863" y="643"/>
                  </a:lnTo>
                  <a:lnTo>
                    <a:pt x="8563" y="900"/>
                  </a:lnTo>
                  <a:lnTo>
                    <a:pt x="8264" y="1242"/>
                  </a:lnTo>
                  <a:lnTo>
                    <a:pt x="8007" y="1627"/>
                  </a:lnTo>
                  <a:lnTo>
                    <a:pt x="7750" y="2013"/>
                  </a:lnTo>
                  <a:lnTo>
                    <a:pt x="7279" y="2783"/>
                  </a:lnTo>
                  <a:lnTo>
                    <a:pt x="6936" y="3511"/>
                  </a:lnTo>
                  <a:lnTo>
                    <a:pt x="6680" y="4153"/>
                  </a:lnTo>
                  <a:lnTo>
                    <a:pt x="6466" y="4753"/>
                  </a:lnTo>
                  <a:lnTo>
                    <a:pt x="5566" y="4582"/>
                  </a:lnTo>
                  <a:lnTo>
                    <a:pt x="4624" y="4496"/>
                  </a:lnTo>
                  <a:lnTo>
                    <a:pt x="3554" y="4410"/>
                  </a:lnTo>
                  <a:lnTo>
                    <a:pt x="2441" y="4410"/>
                  </a:lnTo>
                  <a:lnTo>
                    <a:pt x="1927" y="4453"/>
                  </a:lnTo>
                  <a:lnTo>
                    <a:pt x="1413" y="4539"/>
                  </a:lnTo>
                  <a:lnTo>
                    <a:pt x="985" y="4667"/>
                  </a:lnTo>
                  <a:lnTo>
                    <a:pt x="600" y="4839"/>
                  </a:lnTo>
                  <a:lnTo>
                    <a:pt x="300" y="5053"/>
                  </a:lnTo>
                  <a:lnTo>
                    <a:pt x="172" y="5181"/>
                  </a:lnTo>
                  <a:lnTo>
                    <a:pt x="86" y="5352"/>
                  </a:lnTo>
                  <a:lnTo>
                    <a:pt x="86" y="5438"/>
                  </a:lnTo>
                  <a:lnTo>
                    <a:pt x="43" y="5609"/>
                  </a:lnTo>
                  <a:lnTo>
                    <a:pt x="0" y="5780"/>
                  </a:lnTo>
                  <a:lnTo>
                    <a:pt x="43" y="6166"/>
                  </a:lnTo>
                  <a:lnTo>
                    <a:pt x="172" y="6551"/>
                  </a:lnTo>
                  <a:lnTo>
                    <a:pt x="386" y="6979"/>
                  </a:lnTo>
                  <a:lnTo>
                    <a:pt x="643" y="7407"/>
                  </a:lnTo>
                  <a:lnTo>
                    <a:pt x="942" y="7836"/>
                  </a:lnTo>
                  <a:lnTo>
                    <a:pt x="1242" y="8264"/>
                  </a:lnTo>
                  <a:lnTo>
                    <a:pt x="1585" y="8692"/>
                  </a:lnTo>
                  <a:lnTo>
                    <a:pt x="2312" y="9420"/>
                  </a:lnTo>
                  <a:lnTo>
                    <a:pt x="2955" y="10019"/>
                  </a:lnTo>
                  <a:lnTo>
                    <a:pt x="3597" y="10576"/>
                  </a:lnTo>
                  <a:lnTo>
                    <a:pt x="3597" y="10619"/>
                  </a:lnTo>
                  <a:lnTo>
                    <a:pt x="3254" y="11261"/>
                  </a:lnTo>
                  <a:lnTo>
                    <a:pt x="2997" y="11860"/>
                  </a:lnTo>
                  <a:lnTo>
                    <a:pt x="2698" y="12545"/>
                  </a:lnTo>
                  <a:lnTo>
                    <a:pt x="2398" y="13316"/>
                  </a:lnTo>
                  <a:lnTo>
                    <a:pt x="2184" y="14129"/>
                  </a:lnTo>
                  <a:lnTo>
                    <a:pt x="2013" y="14900"/>
                  </a:lnTo>
                  <a:lnTo>
                    <a:pt x="2013" y="15285"/>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98" y="16741"/>
                  </a:lnTo>
                  <a:lnTo>
                    <a:pt x="2997" y="16827"/>
                  </a:lnTo>
                  <a:lnTo>
                    <a:pt x="3340" y="16870"/>
                  </a:lnTo>
                  <a:lnTo>
                    <a:pt x="3768" y="16870"/>
                  </a:lnTo>
                  <a:lnTo>
                    <a:pt x="4153" y="16784"/>
                  </a:lnTo>
                  <a:lnTo>
                    <a:pt x="4624" y="16698"/>
                  </a:lnTo>
                  <a:lnTo>
                    <a:pt x="5524" y="16399"/>
                  </a:lnTo>
                  <a:lnTo>
                    <a:pt x="6423" y="16056"/>
                  </a:lnTo>
                  <a:lnTo>
                    <a:pt x="7279" y="15714"/>
                  </a:lnTo>
                  <a:lnTo>
                    <a:pt x="8392" y="15157"/>
                  </a:lnTo>
                  <a:lnTo>
                    <a:pt x="8478" y="15114"/>
                  </a:lnTo>
                  <a:lnTo>
                    <a:pt x="8563" y="15071"/>
                  </a:lnTo>
                  <a:lnTo>
                    <a:pt x="9034" y="15542"/>
                  </a:lnTo>
                  <a:lnTo>
                    <a:pt x="9591" y="16056"/>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88" y="18282"/>
                  </a:lnTo>
                  <a:lnTo>
                    <a:pt x="13573" y="18282"/>
                  </a:lnTo>
                  <a:lnTo>
                    <a:pt x="13915" y="18240"/>
                  </a:lnTo>
                  <a:lnTo>
                    <a:pt x="14215" y="18068"/>
                  </a:lnTo>
                  <a:lnTo>
                    <a:pt x="14344" y="17940"/>
                  </a:lnTo>
                  <a:lnTo>
                    <a:pt x="14515" y="17812"/>
                  </a:lnTo>
                  <a:lnTo>
                    <a:pt x="14729" y="17469"/>
                  </a:lnTo>
                  <a:lnTo>
                    <a:pt x="14900" y="17084"/>
                  </a:lnTo>
                  <a:lnTo>
                    <a:pt x="14986" y="16613"/>
                  </a:lnTo>
                  <a:lnTo>
                    <a:pt x="15071" y="16142"/>
                  </a:lnTo>
                  <a:lnTo>
                    <a:pt x="15071" y="15628"/>
                  </a:lnTo>
                  <a:lnTo>
                    <a:pt x="15071" y="15114"/>
                  </a:lnTo>
                  <a:lnTo>
                    <a:pt x="15029" y="14600"/>
                  </a:lnTo>
                  <a:lnTo>
                    <a:pt x="14900" y="13573"/>
                  </a:lnTo>
                  <a:lnTo>
                    <a:pt x="14729" y="12759"/>
                  </a:lnTo>
                  <a:lnTo>
                    <a:pt x="14515" y="11989"/>
                  </a:lnTo>
                  <a:lnTo>
                    <a:pt x="15328" y="11603"/>
                  </a:lnTo>
                  <a:lnTo>
                    <a:pt x="16142" y="11175"/>
                  </a:lnTo>
                  <a:lnTo>
                    <a:pt x="17041" y="10619"/>
                  </a:lnTo>
                  <a:lnTo>
                    <a:pt x="17469" y="10319"/>
                  </a:lnTo>
                  <a:lnTo>
                    <a:pt x="17940" y="9976"/>
                  </a:lnTo>
                  <a:lnTo>
                    <a:pt x="18325" y="9634"/>
                  </a:lnTo>
                  <a:lnTo>
                    <a:pt x="18668" y="9291"/>
                  </a:lnTo>
                  <a:lnTo>
                    <a:pt x="18925" y="8949"/>
                  </a:lnTo>
                  <a:lnTo>
                    <a:pt x="19139" y="8563"/>
                  </a:lnTo>
                  <a:lnTo>
                    <a:pt x="19182" y="8392"/>
                  </a:lnTo>
                  <a:lnTo>
                    <a:pt x="19225" y="8221"/>
                  </a:lnTo>
                  <a:lnTo>
                    <a:pt x="19225" y="8007"/>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570" y="6123"/>
                  </a:lnTo>
                  <a:lnTo>
                    <a:pt x="16099" y="5995"/>
                  </a:lnTo>
                  <a:lnTo>
                    <a:pt x="15971" y="5995"/>
                  </a:lnTo>
                  <a:lnTo>
                    <a:pt x="14943" y="5780"/>
                  </a:lnTo>
                  <a:lnTo>
                    <a:pt x="14044" y="5652"/>
                  </a:lnTo>
                  <a:lnTo>
                    <a:pt x="13188" y="5609"/>
                  </a:lnTo>
                  <a:lnTo>
                    <a:pt x="13188" y="5524"/>
                  </a:lnTo>
                  <a:lnTo>
                    <a:pt x="13188" y="5395"/>
                  </a:lnTo>
                  <a:lnTo>
                    <a:pt x="13145" y="4881"/>
                  </a:lnTo>
                  <a:lnTo>
                    <a:pt x="13016" y="4153"/>
                  </a:lnTo>
                  <a:lnTo>
                    <a:pt x="12845" y="3340"/>
                  </a:lnTo>
                  <a:lnTo>
                    <a:pt x="12588" y="2441"/>
                  </a:lnTo>
                  <a:lnTo>
                    <a:pt x="12460" y="2098"/>
                  </a:lnTo>
                  <a:lnTo>
                    <a:pt x="12203" y="1499"/>
                  </a:lnTo>
                  <a:lnTo>
                    <a:pt x="11860" y="985"/>
                  </a:lnTo>
                  <a:lnTo>
                    <a:pt x="11689" y="728"/>
                  </a:lnTo>
                  <a:lnTo>
                    <a:pt x="11475" y="514"/>
                  </a:lnTo>
                  <a:lnTo>
                    <a:pt x="11261" y="343"/>
                  </a:lnTo>
                  <a:lnTo>
                    <a:pt x="11047" y="214"/>
                  </a:lnTo>
                  <a:lnTo>
                    <a:pt x="10961" y="172"/>
                  </a:lnTo>
                  <a:lnTo>
                    <a:pt x="10918" y="129"/>
                  </a:lnTo>
                  <a:lnTo>
                    <a:pt x="10704" y="43"/>
                  </a:lnTo>
                  <a:lnTo>
                    <a:pt x="10490" y="0"/>
                  </a:lnTo>
                  <a:close/>
                </a:path>
              </a:pathLst>
            </a:custGeom>
            <a:solidFill>
              <a:srgbClr val="FFF31D"/>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3" name="Google Shape;83;p2">
              <a:extLst>
                <a:ext uri="{FF2B5EF4-FFF2-40B4-BE49-F238E27FC236}">
                  <a16:creationId xmlns:a16="http://schemas.microsoft.com/office/drawing/2014/main" id="{BC4571DE-BE76-1401-F159-26F08FDA0A9B}"/>
                </a:ext>
              </a:extLst>
            </p:cNvPr>
            <p:cNvSpPr/>
            <p:nvPr/>
          </p:nvSpPr>
          <p:spPr>
            <a:xfrm>
              <a:off x="8059650" y="408500"/>
              <a:ext cx="480625" cy="457075"/>
            </a:xfrm>
            <a:custGeom>
              <a:rect l="l" t="t" r="r" b="b"/>
              <a:pathLst>
                <a:path w="19225" h="18283" fill="none" extrusionOk="0">
                  <a:moveTo>
                    <a:pt x="14515" y="11989"/>
                  </a:move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3915" y="18240"/>
                  </a:lnTo>
                  <a:lnTo>
                    <a:pt x="13573" y="18282"/>
                  </a:lnTo>
                  <a:lnTo>
                    <a:pt x="13188" y="18282"/>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279" y="15714"/>
                  </a:lnTo>
                  <a:lnTo>
                    <a:pt x="6423" y="16056"/>
                  </a:lnTo>
                  <a:lnTo>
                    <a:pt x="5524" y="16399"/>
                  </a:lnTo>
                  <a:lnTo>
                    <a:pt x="4624" y="16698"/>
                  </a:lnTo>
                  <a:lnTo>
                    <a:pt x="4153" y="16784"/>
                  </a:lnTo>
                  <a:lnTo>
                    <a:pt x="3768" y="16870"/>
                  </a:lnTo>
                  <a:lnTo>
                    <a:pt x="3340" y="16870"/>
                  </a:lnTo>
                  <a:lnTo>
                    <a:pt x="2997" y="16827"/>
                  </a:lnTo>
                  <a:lnTo>
                    <a:pt x="2698"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42"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172" y="5181"/>
                  </a:lnTo>
                  <a:lnTo>
                    <a:pt x="300" y="5053"/>
                  </a:lnTo>
                  <a:lnTo>
                    <a:pt x="600" y="4839"/>
                  </a:lnTo>
                  <a:lnTo>
                    <a:pt x="985" y="4667"/>
                  </a:lnTo>
                  <a:lnTo>
                    <a:pt x="1413" y="4539"/>
                  </a:lnTo>
                  <a:lnTo>
                    <a:pt x="1927" y="4453"/>
                  </a:lnTo>
                  <a:lnTo>
                    <a:pt x="2441" y="4410"/>
                  </a:lnTo>
                  <a:lnTo>
                    <a:pt x="2997" y="4410"/>
                  </a:lnTo>
                  <a:lnTo>
                    <a:pt x="3554" y="4410"/>
                  </a:lnTo>
                  <a:lnTo>
                    <a:pt x="4624" y="4496"/>
                  </a:lnTo>
                  <a:lnTo>
                    <a:pt x="5566"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48" y="0"/>
                  </a:lnTo>
                  <a:lnTo>
                    <a:pt x="10190" y="0"/>
                  </a:lnTo>
                  <a:lnTo>
                    <a:pt x="10190" y="0"/>
                  </a:lnTo>
                  <a:lnTo>
                    <a:pt x="10233" y="0"/>
                  </a:lnTo>
                  <a:lnTo>
                    <a:pt x="10233"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4" name="Google Shape;84;p2">
              <a:extLst>
                <a:ext uri="{FF2B5EF4-FFF2-40B4-BE49-F238E27FC236}">
                  <a16:creationId xmlns:a16="http://schemas.microsoft.com/office/drawing/2014/main" id="{F0413A5F-F67B-6294-59BB-469417420558}"/>
                </a:ext>
              </a:extLst>
            </p:cNvPr>
            <p:cNvSpPr/>
            <p:nvPr/>
          </p:nvSpPr>
          <p:spPr>
            <a:xfrm>
              <a:off x="8315475" y="408500"/>
              <a:ext cx="25" cy="25"/>
            </a:xfrm>
            <a:custGeom>
              <a:rect l="l" t="t" r="r" b="b"/>
              <a:pathLst>
                <a:path w="1" h="1" extrusionOk="0">
                  <a:moveTo>
                    <a:pt x="0" y="0"/>
                  </a:moveTo>
                  <a:lnTo>
                    <a:pt x="0" y="0"/>
                  </a:lnTo>
                  <a:lnTo>
                    <a:pt x="0" y="0"/>
                  </a:lnTo>
                  <a:lnTo>
                    <a:pt x="0" y="0"/>
                  </a:lnTo>
                  <a:lnTo>
                    <a:pt x="0" y="0"/>
                  </a:lnTo>
                  <a:lnTo>
                    <a:pt x="0" y="0"/>
                  </a:lnTo>
                  <a:lnTo>
                    <a:pt x="0" y="0"/>
                  </a:lnTo>
                  <a:lnTo>
                    <a:pt x="0" y="0"/>
                  </a:lnTo>
                  <a:close/>
                </a:path>
              </a:pathLst>
            </a:custGeom>
            <a:solidFill>
              <a:srgbClr val="FC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5" name="Google Shape;85;p2">
              <a:extLst>
                <a:ext uri="{FF2B5EF4-FFF2-40B4-BE49-F238E27FC236}">
                  <a16:creationId xmlns:a16="http://schemas.microsoft.com/office/drawing/2014/main" id="{25040164-6FE4-ECF5-5D28-6A847777FC3F}"/>
                </a:ext>
              </a:extLst>
            </p:cNvPr>
            <p:cNvSpPr/>
            <p:nvPr/>
          </p:nvSpPr>
          <p:spPr>
            <a:xfrm>
              <a:off x="8315475" y="408500"/>
              <a:ext cx="25" cy="25"/>
            </a:xfrm>
            <a:custGeom>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6" name="Google Shape;86;p2">
              <a:extLst>
                <a:ext uri="{FF2B5EF4-FFF2-40B4-BE49-F238E27FC236}">
                  <a16:creationId xmlns:a16="http://schemas.microsoft.com/office/drawing/2014/main" id="{82325EF6-1E69-4ED7-C73A-BC35016AED28}"/>
                </a:ext>
              </a:extLst>
            </p:cNvPr>
            <p:cNvSpPr/>
            <p:nvPr/>
          </p:nvSpPr>
          <p:spPr>
            <a:xfrm>
              <a:off x="8314400" y="408500"/>
              <a:ext cx="1100" cy="25"/>
            </a:xfrm>
            <a:custGeom>
              <a:rect l="l" t="t" r="r" b="b"/>
              <a:pathLst>
                <a:path w="44" h="1" extrusionOk="0">
                  <a:moveTo>
                    <a:pt x="0" y="0"/>
                  </a:moveTo>
                  <a:lnTo>
                    <a:pt x="0" y="0"/>
                  </a:lnTo>
                  <a:lnTo>
                    <a:pt x="0" y="0"/>
                  </a:lnTo>
                  <a:lnTo>
                    <a:pt x="0" y="0"/>
                  </a:lnTo>
                  <a:lnTo>
                    <a:pt x="0" y="0"/>
                  </a:lnTo>
                  <a:lnTo>
                    <a:pt x="0" y="0"/>
                  </a:lnTo>
                  <a:lnTo>
                    <a:pt x="0" y="0"/>
                  </a:lnTo>
                  <a:lnTo>
                    <a:pt x="0" y="0"/>
                  </a:lnTo>
                  <a:lnTo>
                    <a:pt x="0" y="0"/>
                  </a:lnTo>
                  <a:lnTo>
                    <a:pt x="0" y="0"/>
                  </a:lnTo>
                  <a:close/>
                  <a:moveTo>
                    <a:pt x="43" y="0"/>
                  </a:moveTo>
                  <a:lnTo>
                    <a:pt x="43" y="0"/>
                  </a:lnTo>
                  <a:lnTo>
                    <a:pt x="43" y="0"/>
                  </a:lnTo>
                  <a:lnTo>
                    <a:pt x="43" y="0"/>
                  </a:lnTo>
                  <a:lnTo>
                    <a:pt x="43" y="0"/>
                  </a:lnTo>
                  <a:lnTo>
                    <a:pt x="43" y="0"/>
                  </a:lnTo>
                  <a:close/>
                </a:path>
              </a:pathLst>
            </a:custGeom>
            <a:solidFill>
              <a:srgbClr val="FC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7" name="Google Shape;87;p2">
              <a:extLst>
                <a:ext uri="{FF2B5EF4-FFF2-40B4-BE49-F238E27FC236}">
                  <a16:creationId xmlns:a16="http://schemas.microsoft.com/office/drawing/2014/main" id="{4B144334-059A-EFA1-F877-CF5685263E45}"/>
                </a:ext>
              </a:extLst>
            </p:cNvPr>
            <p:cNvSpPr/>
            <p:nvPr/>
          </p:nvSpPr>
          <p:spPr>
            <a:xfrm>
              <a:off x="8314400" y="408500"/>
              <a:ext cx="25" cy="25"/>
            </a:xfrm>
            <a:custGeom>
              <a:rect l="l" t="t" r="r" b="b"/>
              <a:pathLst>
                <a:path w="1" h="1" fill="none" extrusionOk="0">
                  <a:moveTo>
                    <a:pt x="0" y="0"/>
                  </a:moveTo>
                  <a:lnTo>
                    <a:pt x="0" y="0"/>
                  </a:ln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8" name="Google Shape;88;p2">
              <a:extLst>
                <a:ext uri="{FF2B5EF4-FFF2-40B4-BE49-F238E27FC236}">
                  <a16:creationId xmlns:a16="http://schemas.microsoft.com/office/drawing/2014/main" id="{C2B39875-EF12-EA5B-7251-8E13D2BD2077}"/>
                </a:ext>
              </a:extLst>
            </p:cNvPr>
            <p:cNvSpPr/>
            <p:nvPr/>
          </p:nvSpPr>
          <p:spPr>
            <a:xfrm>
              <a:off x="8315475" y="408500"/>
              <a:ext cx="25" cy="25"/>
            </a:xfrm>
            <a:custGeom>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9" name="Google Shape;89;p2">
              <a:extLst>
                <a:ext uri="{FF2B5EF4-FFF2-40B4-BE49-F238E27FC236}">
                  <a16:creationId xmlns:a16="http://schemas.microsoft.com/office/drawing/2014/main" id="{0895B17E-1215-E69A-A060-5F6A6B8C7129}"/>
                </a:ext>
              </a:extLst>
            </p:cNvPr>
            <p:cNvSpPr/>
            <p:nvPr/>
          </p:nvSpPr>
          <p:spPr>
            <a:xfrm>
              <a:off x="8319750" y="408500"/>
              <a:ext cx="25" cy="25"/>
            </a:xfrm>
            <a:custGeom>
              <a:rect l="l" t="t" r="r" b="b"/>
              <a:pathLst>
                <a:path w="1" h="1" extrusionOk="0">
                  <a:moveTo>
                    <a:pt x="1" y="0"/>
                  </a:moveTo>
                  <a:lnTo>
                    <a:pt x="1" y="0"/>
                  </a:lnTo>
                  <a:lnTo>
                    <a:pt x="1" y="0"/>
                  </a:lnTo>
                  <a:lnTo>
                    <a:pt x="1" y="0"/>
                  </a:lnTo>
                  <a:lnTo>
                    <a:pt x="1" y="0"/>
                  </a:lnTo>
                  <a:close/>
                </a:path>
              </a:pathLst>
            </a:custGeom>
            <a:solidFill>
              <a:srgbClr val="FF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0" name="Google Shape;90;p2">
              <a:extLst>
                <a:ext uri="{FF2B5EF4-FFF2-40B4-BE49-F238E27FC236}">
                  <a16:creationId xmlns:a16="http://schemas.microsoft.com/office/drawing/2014/main" id="{CA36A70C-B406-FE3F-EA8E-3CDB27A7968C}"/>
                </a:ext>
              </a:extLst>
            </p:cNvPr>
            <p:cNvSpPr/>
            <p:nvPr/>
          </p:nvSpPr>
          <p:spPr>
            <a:xfrm>
              <a:off x="8319750" y="408500"/>
              <a:ext cx="25" cy="25"/>
            </a:xfrm>
            <a:custGeom>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1" name="Google Shape;91;p2">
              <a:extLst>
                <a:ext uri="{FF2B5EF4-FFF2-40B4-BE49-F238E27FC236}">
                  <a16:creationId xmlns:a16="http://schemas.microsoft.com/office/drawing/2014/main" id="{B6A8D107-F7A5-F79D-06D6-D4310EEEC3CC}"/>
                </a:ext>
              </a:extLst>
            </p:cNvPr>
            <p:cNvSpPr/>
            <p:nvPr/>
          </p:nvSpPr>
          <p:spPr>
            <a:xfrm>
              <a:off x="8374350" y="471650"/>
              <a:ext cx="15000" cy="71750"/>
            </a:xfrm>
            <a:custGeom>
              <a:rect l="l" t="t" r="r" b="b"/>
              <a:pathLst>
                <a:path w="600" h="2870"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close/>
                </a:path>
              </a:pathLst>
            </a:custGeom>
            <a:solidFill>
              <a:srgbClr val="FF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2" name="Google Shape;92;p2">
              <a:extLst>
                <a:ext uri="{FF2B5EF4-FFF2-40B4-BE49-F238E27FC236}">
                  <a16:creationId xmlns:a16="http://schemas.microsoft.com/office/drawing/2014/main" id="{1D0ED32A-1C85-6F21-9B07-66839F7297BE}"/>
                </a:ext>
              </a:extLst>
            </p:cNvPr>
            <p:cNvSpPr/>
            <p:nvPr/>
          </p:nvSpPr>
          <p:spPr>
            <a:xfrm>
              <a:off x="8374350" y="471650"/>
              <a:ext cx="15000" cy="71750"/>
            </a:xfrm>
            <a:custGeom>
              <a:rect l="l" t="t" r="r" b="b"/>
              <a:pathLst>
                <a:path w="600" h="2870" fill="none"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3" name="Google Shape;93;p2">
              <a:extLst>
                <a:ext uri="{FF2B5EF4-FFF2-40B4-BE49-F238E27FC236}">
                  <a16:creationId xmlns:a16="http://schemas.microsoft.com/office/drawing/2014/main" id="{7AC7F896-5213-9C7E-A8EA-5E4828A59048}"/>
                </a:ext>
              </a:extLst>
            </p:cNvPr>
            <p:cNvSpPr/>
            <p:nvPr/>
          </p:nvSpPr>
          <p:spPr>
            <a:xfrm>
              <a:off x="8374350" y="469500"/>
              <a:ext cx="15000" cy="73900"/>
            </a:xfrm>
            <a:custGeom>
              <a:rect l="l" t="t" r="r" b="b"/>
              <a:pathLst>
                <a:path w="600" h="2956" extrusionOk="0">
                  <a:moveTo>
                    <a:pt x="0" y="1"/>
                  </a:moveTo>
                  <a:lnTo>
                    <a:pt x="0" y="86"/>
                  </a:lnTo>
                  <a:lnTo>
                    <a:pt x="184" y="698"/>
                  </a:lnTo>
                  <a:lnTo>
                    <a:pt x="0" y="1"/>
                  </a:lnTo>
                  <a:close/>
                  <a:moveTo>
                    <a:pt x="184" y="698"/>
                  </a:moveTo>
                  <a:lnTo>
                    <a:pt x="214" y="814"/>
                  </a:lnTo>
                  <a:lnTo>
                    <a:pt x="279" y="1049"/>
                  </a:lnTo>
                  <a:lnTo>
                    <a:pt x="257" y="943"/>
                  </a:lnTo>
                  <a:lnTo>
                    <a:pt x="184" y="698"/>
                  </a:lnTo>
                  <a:close/>
                  <a:moveTo>
                    <a:pt x="279" y="1049"/>
                  </a:moveTo>
                  <a:lnTo>
                    <a:pt x="428" y="1756"/>
                  </a:lnTo>
                  <a:lnTo>
                    <a:pt x="482" y="2045"/>
                  </a:lnTo>
                  <a:lnTo>
                    <a:pt x="428" y="1585"/>
                  </a:lnTo>
                  <a:lnTo>
                    <a:pt x="279" y="1049"/>
                  </a:lnTo>
                  <a:close/>
                  <a:moveTo>
                    <a:pt x="482" y="2045"/>
                  </a:moveTo>
                  <a:lnTo>
                    <a:pt x="514" y="2313"/>
                  </a:lnTo>
                  <a:lnTo>
                    <a:pt x="600" y="2955"/>
                  </a:lnTo>
                  <a:lnTo>
                    <a:pt x="557" y="2441"/>
                  </a:lnTo>
                  <a:lnTo>
                    <a:pt x="482" y="2045"/>
                  </a:lnTo>
                  <a:close/>
                </a:path>
              </a:pathLst>
            </a:custGeom>
            <a:solidFill>
              <a:srgbClr val="FC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4" name="Google Shape;94;p2">
              <a:extLst>
                <a:ext uri="{FF2B5EF4-FFF2-40B4-BE49-F238E27FC236}">
                  <a16:creationId xmlns:a16="http://schemas.microsoft.com/office/drawing/2014/main" id="{31E71C5C-1224-DEF9-34E3-FEA637CBB8F6}"/>
                </a:ext>
              </a:extLst>
            </p:cNvPr>
            <p:cNvSpPr/>
            <p:nvPr/>
          </p:nvSpPr>
          <p:spPr>
            <a:xfrm>
              <a:off x="8371125" y="460950"/>
              <a:ext cx="18225" cy="85650"/>
            </a:xfrm>
            <a:custGeom>
              <a:rect l="l" t="t" r="r" b="b"/>
              <a:pathLst>
                <a:path w="729" h="3425" fill="none" extrusionOk="0">
                  <a:moveTo>
                    <a:pt x="1" y="0"/>
                  </a:moveTo>
                  <a:lnTo>
                    <a:pt x="1" y="0"/>
                  </a:lnTo>
                  <a:lnTo>
                    <a:pt x="1" y="0"/>
                  </a:lnTo>
                  <a:lnTo>
                    <a:pt x="129" y="343"/>
                  </a:lnTo>
                  <a:lnTo>
                    <a:pt x="129" y="343"/>
                  </a:lnTo>
                  <a:lnTo>
                    <a:pt x="129" y="428"/>
                  </a:lnTo>
                  <a:lnTo>
                    <a:pt x="129" y="428"/>
                  </a:lnTo>
                  <a:lnTo>
                    <a:pt x="386" y="1285"/>
                  </a:lnTo>
                  <a:lnTo>
                    <a:pt x="557" y="2098"/>
                  </a:lnTo>
                  <a:lnTo>
                    <a:pt x="686" y="2783"/>
                  </a:lnTo>
                  <a:lnTo>
                    <a:pt x="729" y="3297"/>
                  </a:lnTo>
                  <a:lnTo>
                    <a:pt x="729" y="3297"/>
                  </a:lnTo>
                  <a:lnTo>
                    <a:pt x="729" y="3297"/>
                  </a:lnTo>
                  <a:lnTo>
                    <a:pt x="729" y="3426"/>
                  </a:lnTo>
                  <a:lnTo>
                    <a:pt x="729" y="3426"/>
                  </a:lnTo>
                  <a:lnTo>
                    <a:pt x="729" y="3426"/>
                  </a:lnTo>
                  <a:lnTo>
                    <a:pt x="729" y="3426"/>
                  </a:lnTo>
                  <a:lnTo>
                    <a:pt x="729" y="3297"/>
                  </a:lnTo>
                  <a:lnTo>
                    <a:pt x="729" y="3297"/>
                  </a:lnTo>
                  <a:lnTo>
                    <a:pt x="643" y="2655"/>
                  </a:lnTo>
                  <a:lnTo>
                    <a:pt x="557" y="1927"/>
                  </a:lnTo>
                  <a:lnTo>
                    <a:pt x="343" y="1156"/>
                  </a:lnTo>
                  <a:lnTo>
                    <a:pt x="129" y="343"/>
                  </a:lnTo>
                  <a:lnTo>
                    <a:pt x="129" y="343"/>
                  </a:lnTo>
                  <a:lnTo>
                    <a:pt x="1" y="0"/>
                  </a:lnTo>
                  <a:lnTo>
                    <a:pt x="1"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5" name="Google Shape;95;p2">
              <a:extLst>
                <a:ext uri="{FF2B5EF4-FFF2-40B4-BE49-F238E27FC236}">
                  <a16:creationId xmlns:a16="http://schemas.microsoft.com/office/drawing/2014/main" id="{E8AC33FA-F90D-75AB-2B1D-970EA5B49439}"/>
                </a:ext>
              </a:extLst>
            </p:cNvPr>
            <p:cNvSpPr/>
            <p:nvPr/>
          </p:nvSpPr>
          <p:spPr>
            <a:xfrm>
              <a:off x="8510275" y="575475"/>
              <a:ext cx="10725" cy="5375"/>
            </a:xfrm>
            <a:custGeom>
              <a:rect l="l" t="t" r="r" b="b"/>
              <a:pathLst>
                <a:path w="429" h="215" extrusionOk="0">
                  <a:moveTo>
                    <a:pt x="1" y="1"/>
                  </a:moveTo>
                  <a:lnTo>
                    <a:pt x="1" y="1"/>
                  </a:lnTo>
                  <a:lnTo>
                    <a:pt x="429" y="215"/>
                  </a:lnTo>
                  <a:lnTo>
                    <a:pt x="429" y="215"/>
                  </a:lnTo>
                  <a:lnTo>
                    <a:pt x="1" y="1"/>
                  </a:lnTo>
                  <a:close/>
                </a:path>
              </a:pathLst>
            </a:custGeom>
            <a:solidFill>
              <a:srgbClr val="FF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6" name="Google Shape;96;p2">
              <a:extLst>
                <a:ext uri="{FF2B5EF4-FFF2-40B4-BE49-F238E27FC236}">
                  <a16:creationId xmlns:a16="http://schemas.microsoft.com/office/drawing/2014/main" id="{A32359D5-C263-739C-C614-0AFD71A39CB3}"/>
                </a:ext>
              </a:extLst>
            </p:cNvPr>
            <p:cNvSpPr/>
            <p:nvPr/>
          </p:nvSpPr>
          <p:spPr>
            <a:xfrm>
              <a:off x="8510275" y="575475"/>
              <a:ext cx="10725" cy="5375"/>
            </a:xfrm>
            <a:custGeom>
              <a:rect l="l" t="t" r="r" b="b"/>
              <a:pathLst>
                <a:path w="429" h="215" fill="none" extrusionOk="0">
                  <a:moveTo>
                    <a:pt x="1" y="1"/>
                  </a:moveTo>
                  <a:lnTo>
                    <a:pt x="1" y="1"/>
                  </a:lnTo>
                  <a:lnTo>
                    <a:pt x="429" y="215"/>
                  </a:lnTo>
                  <a:lnTo>
                    <a:pt x="429" y="215"/>
                  </a:lnTo>
                  <a:lnTo>
                    <a:pt x="1" y="1"/>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7" name="Google Shape;97;p2">
              <a:extLst>
                <a:ext uri="{FF2B5EF4-FFF2-40B4-BE49-F238E27FC236}">
                  <a16:creationId xmlns:a16="http://schemas.microsoft.com/office/drawing/2014/main" id="{97EBA952-1178-8E75-EC08-39AA0025F312}"/>
                </a:ext>
              </a:extLst>
            </p:cNvPr>
            <p:cNvSpPr/>
            <p:nvPr/>
          </p:nvSpPr>
          <p:spPr>
            <a:xfrm>
              <a:off x="8458900" y="558350"/>
              <a:ext cx="81375" cy="52475"/>
            </a:xfrm>
            <a:custGeom>
              <a:rect l="l" t="t" r="r" b="b"/>
              <a:pathLst>
                <a:path w="3255" h="2099" extrusionOk="0">
                  <a:moveTo>
                    <a:pt x="2655" y="1028"/>
                  </a:moveTo>
                  <a:lnTo>
                    <a:pt x="2655" y="1028"/>
                  </a:lnTo>
                  <a:lnTo>
                    <a:pt x="2655" y="1028"/>
                  </a:lnTo>
                  <a:lnTo>
                    <a:pt x="2655" y="1028"/>
                  </a:lnTo>
                  <a:lnTo>
                    <a:pt x="2784" y="1114"/>
                  </a:lnTo>
                  <a:lnTo>
                    <a:pt x="2784" y="1114"/>
                  </a:lnTo>
                  <a:lnTo>
                    <a:pt x="2955" y="1285"/>
                  </a:lnTo>
                  <a:lnTo>
                    <a:pt x="3083" y="1456"/>
                  </a:lnTo>
                  <a:lnTo>
                    <a:pt x="3169" y="1670"/>
                  </a:lnTo>
                  <a:lnTo>
                    <a:pt x="3255" y="1842"/>
                  </a:lnTo>
                  <a:lnTo>
                    <a:pt x="3255" y="1842"/>
                  </a:lnTo>
                  <a:lnTo>
                    <a:pt x="3255" y="2098"/>
                  </a:lnTo>
                  <a:lnTo>
                    <a:pt x="3255" y="2098"/>
                  </a:lnTo>
                  <a:lnTo>
                    <a:pt x="3255" y="1842"/>
                  </a:lnTo>
                  <a:lnTo>
                    <a:pt x="3255" y="1842"/>
                  </a:lnTo>
                  <a:lnTo>
                    <a:pt x="3169" y="1670"/>
                  </a:lnTo>
                  <a:lnTo>
                    <a:pt x="3083" y="1456"/>
                  </a:lnTo>
                  <a:lnTo>
                    <a:pt x="2955" y="1285"/>
                  </a:lnTo>
                  <a:lnTo>
                    <a:pt x="2784" y="1114"/>
                  </a:lnTo>
                  <a:lnTo>
                    <a:pt x="2784" y="1114"/>
                  </a:lnTo>
                  <a:lnTo>
                    <a:pt x="2655" y="1028"/>
                  </a:lnTo>
                  <a:lnTo>
                    <a:pt x="2655" y="1028"/>
                  </a:lnTo>
                  <a:close/>
                  <a:moveTo>
                    <a:pt x="686" y="172"/>
                  </a:moveTo>
                  <a:lnTo>
                    <a:pt x="686" y="172"/>
                  </a:lnTo>
                  <a:lnTo>
                    <a:pt x="686" y="172"/>
                  </a:lnTo>
                  <a:lnTo>
                    <a:pt x="686" y="172"/>
                  </a:lnTo>
                  <a:lnTo>
                    <a:pt x="1328" y="343"/>
                  </a:lnTo>
                  <a:lnTo>
                    <a:pt x="1884" y="557"/>
                  </a:lnTo>
                  <a:lnTo>
                    <a:pt x="1884" y="557"/>
                  </a:lnTo>
                  <a:lnTo>
                    <a:pt x="2056" y="686"/>
                  </a:lnTo>
                  <a:lnTo>
                    <a:pt x="2056" y="686"/>
                  </a:lnTo>
                  <a:lnTo>
                    <a:pt x="2056" y="686"/>
                  </a:lnTo>
                  <a:lnTo>
                    <a:pt x="2484" y="900"/>
                  </a:lnTo>
                  <a:lnTo>
                    <a:pt x="2484" y="900"/>
                  </a:lnTo>
                  <a:lnTo>
                    <a:pt x="2484" y="900"/>
                  </a:lnTo>
                  <a:lnTo>
                    <a:pt x="2484" y="900"/>
                  </a:lnTo>
                  <a:lnTo>
                    <a:pt x="2484" y="900"/>
                  </a:lnTo>
                  <a:lnTo>
                    <a:pt x="2484" y="900"/>
                  </a:lnTo>
                  <a:lnTo>
                    <a:pt x="2056" y="686"/>
                  </a:lnTo>
                  <a:lnTo>
                    <a:pt x="2056" y="686"/>
                  </a:lnTo>
                  <a:lnTo>
                    <a:pt x="1884" y="557"/>
                  </a:lnTo>
                  <a:lnTo>
                    <a:pt x="1884" y="557"/>
                  </a:lnTo>
                  <a:lnTo>
                    <a:pt x="1328" y="343"/>
                  </a:lnTo>
                  <a:lnTo>
                    <a:pt x="686" y="172"/>
                  </a:lnTo>
                  <a:lnTo>
                    <a:pt x="686" y="172"/>
                  </a:lnTo>
                  <a:close/>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close/>
                </a:path>
              </a:pathLst>
            </a:custGeom>
            <a:solidFill>
              <a:srgbClr val="FC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8" name="Google Shape;98;p2">
              <a:extLst>
                <a:ext uri="{FF2B5EF4-FFF2-40B4-BE49-F238E27FC236}">
                  <a16:creationId xmlns:a16="http://schemas.microsoft.com/office/drawing/2014/main" id="{EE372513-873A-B9C2-3AF8-B809340692CA}"/>
                </a:ext>
              </a:extLst>
            </p:cNvPr>
            <p:cNvSpPr/>
            <p:nvPr/>
          </p:nvSpPr>
          <p:spPr>
            <a:xfrm>
              <a:off x="8525275" y="584050"/>
              <a:ext cx="15000" cy="26775"/>
            </a:xfrm>
            <a:custGeom>
              <a:rect l="l" t="t" r="r" b="b"/>
              <a:pathLst>
                <a:path w="600" h="1071" fill="none" extrusionOk="0">
                  <a:moveTo>
                    <a:pt x="0" y="0"/>
                  </a:moveTo>
                  <a:lnTo>
                    <a:pt x="0" y="0"/>
                  </a:lnTo>
                  <a:lnTo>
                    <a:pt x="0" y="0"/>
                  </a:lnTo>
                  <a:lnTo>
                    <a:pt x="0" y="0"/>
                  </a:lnTo>
                  <a:lnTo>
                    <a:pt x="129" y="86"/>
                  </a:lnTo>
                  <a:lnTo>
                    <a:pt x="129" y="86"/>
                  </a:lnTo>
                  <a:lnTo>
                    <a:pt x="300" y="257"/>
                  </a:lnTo>
                  <a:lnTo>
                    <a:pt x="428" y="428"/>
                  </a:lnTo>
                  <a:lnTo>
                    <a:pt x="514" y="642"/>
                  </a:lnTo>
                  <a:lnTo>
                    <a:pt x="600" y="814"/>
                  </a:lnTo>
                  <a:lnTo>
                    <a:pt x="600" y="814"/>
                  </a:lnTo>
                  <a:lnTo>
                    <a:pt x="600" y="1070"/>
                  </a:lnTo>
                  <a:lnTo>
                    <a:pt x="600" y="1070"/>
                  </a:lnTo>
                  <a:lnTo>
                    <a:pt x="600" y="814"/>
                  </a:lnTo>
                  <a:lnTo>
                    <a:pt x="600" y="814"/>
                  </a:lnTo>
                  <a:lnTo>
                    <a:pt x="514" y="642"/>
                  </a:lnTo>
                  <a:lnTo>
                    <a:pt x="428" y="428"/>
                  </a:lnTo>
                  <a:lnTo>
                    <a:pt x="300" y="257"/>
                  </a:lnTo>
                  <a:lnTo>
                    <a:pt x="129" y="86"/>
                  </a:lnTo>
                  <a:lnTo>
                    <a:pt x="129" y="86"/>
                  </a:lnTo>
                  <a:lnTo>
                    <a:pt x="0" y="0"/>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9" name="Google Shape;99;p2">
              <a:extLst>
                <a:ext uri="{FF2B5EF4-FFF2-40B4-BE49-F238E27FC236}">
                  <a16:creationId xmlns:a16="http://schemas.microsoft.com/office/drawing/2014/main" id="{65CE135A-FC6D-0064-C503-EBED8459B7D2}"/>
                </a:ext>
              </a:extLst>
            </p:cNvPr>
            <p:cNvSpPr/>
            <p:nvPr/>
          </p:nvSpPr>
          <p:spPr>
            <a:xfrm>
              <a:off x="8476025" y="562625"/>
              <a:ext cx="44975" cy="18225"/>
            </a:xfrm>
            <a:custGeom>
              <a:rect l="l" t="t" r="r" b="b"/>
              <a:pathLst>
                <a:path w="1799" h="729" fill="none" extrusionOk="0">
                  <a:moveTo>
                    <a:pt x="1" y="1"/>
                  </a:moveTo>
                  <a:lnTo>
                    <a:pt x="1" y="1"/>
                  </a:lnTo>
                  <a:lnTo>
                    <a:pt x="1" y="1"/>
                  </a:lnTo>
                  <a:lnTo>
                    <a:pt x="1" y="1"/>
                  </a:lnTo>
                  <a:lnTo>
                    <a:pt x="643" y="172"/>
                  </a:lnTo>
                  <a:lnTo>
                    <a:pt x="1199" y="386"/>
                  </a:lnTo>
                  <a:lnTo>
                    <a:pt x="1199" y="386"/>
                  </a:lnTo>
                  <a:lnTo>
                    <a:pt x="1371" y="515"/>
                  </a:lnTo>
                  <a:lnTo>
                    <a:pt x="1371" y="515"/>
                  </a:lnTo>
                  <a:lnTo>
                    <a:pt x="1371" y="515"/>
                  </a:lnTo>
                  <a:lnTo>
                    <a:pt x="1799" y="729"/>
                  </a:lnTo>
                  <a:lnTo>
                    <a:pt x="1799" y="729"/>
                  </a:lnTo>
                  <a:lnTo>
                    <a:pt x="1799" y="729"/>
                  </a:lnTo>
                  <a:lnTo>
                    <a:pt x="1799" y="729"/>
                  </a:lnTo>
                  <a:lnTo>
                    <a:pt x="1799" y="729"/>
                  </a:lnTo>
                  <a:lnTo>
                    <a:pt x="1799" y="729"/>
                  </a:lnTo>
                  <a:lnTo>
                    <a:pt x="1371" y="515"/>
                  </a:lnTo>
                  <a:lnTo>
                    <a:pt x="1371" y="515"/>
                  </a:lnTo>
                  <a:lnTo>
                    <a:pt x="1199" y="386"/>
                  </a:lnTo>
                  <a:lnTo>
                    <a:pt x="1199" y="386"/>
                  </a:lnTo>
                  <a:lnTo>
                    <a:pt x="643" y="172"/>
                  </a:lnTo>
                  <a:lnTo>
                    <a:pt x="1" y="1"/>
                  </a:lnTo>
                  <a:lnTo>
                    <a:pt x="1" y="1"/>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0" name="Google Shape;100;p2">
              <a:extLst>
                <a:ext uri="{FF2B5EF4-FFF2-40B4-BE49-F238E27FC236}">
                  <a16:creationId xmlns:a16="http://schemas.microsoft.com/office/drawing/2014/main" id="{1DD73797-7F2B-1041-7797-7DDD0D62163E}"/>
                </a:ext>
              </a:extLst>
            </p:cNvPr>
            <p:cNvSpPr/>
            <p:nvPr/>
          </p:nvSpPr>
          <p:spPr>
            <a:xfrm>
              <a:off x="8458900" y="558350"/>
              <a:ext cx="16075" cy="3225"/>
            </a:xfrm>
            <a:custGeom>
              <a:rect l="l" t="t" r="r" b="b"/>
              <a:pathLst>
                <a:path w="643" h="129" fill="none" extrusionOk="0">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1" name="Google Shape;101;p2">
              <a:extLst>
                <a:ext uri="{FF2B5EF4-FFF2-40B4-BE49-F238E27FC236}">
                  <a16:creationId xmlns:a16="http://schemas.microsoft.com/office/drawing/2014/main" id="{3AB84DDD-C940-5C32-B281-C30C5A97FB9E}"/>
                </a:ext>
              </a:extLst>
            </p:cNvPr>
            <p:cNvSpPr/>
            <p:nvPr/>
          </p:nvSpPr>
          <p:spPr>
            <a:xfrm>
              <a:off x="8271575" y="785275"/>
              <a:ext cx="2175" cy="1100"/>
            </a:xfrm>
            <a:custGeom>
              <a:rect l="l" t="t" r="r" b="b"/>
              <a:pathLst>
                <a:path w="87" h="44" extrusionOk="0">
                  <a:moveTo>
                    <a:pt x="86" y="0"/>
                  </a:moveTo>
                  <a:lnTo>
                    <a:pt x="86" y="0"/>
                  </a:lnTo>
                  <a:lnTo>
                    <a:pt x="1" y="43"/>
                  </a:lnTo>
                  <a:lnTo>
                    <a:pt x="1" y="43"/>
                  </a:lnTo>
                  <a:lnTo>
                    <a:pt x="86" y="0"/>
                  </a:lnTo>
                  <a:lnTo>
                    <a:pt x="86" y="0"/>
                  </a:lnTo>
                  <a:lnTo>
                    <a:pt x="86" y="0"/>
                  </a:lnTo>
                  <a:close/>
                </a:path>
              </a:pathLst>
            </a:custGeom>
            <a:solidFill>
              <a:srgbClr val="FC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2" name="Google Shape;102;p2">
              <a:extLst>
                <a:ext uri="{FF2B5EF4-FFF2-40B4-BE49-F238E27FC236}">
                  <a16:creationId xmlns:a16="http://schemas.microsoft.com/office/drawing/2014/main" id="{E2FE148F-D4B1-256E-5B3E-C630474672C1}"/>
                </a:ext>
              </a:extLst>
            </p:cNvPr>
            <p:cNvSpPr/>
            <p:nvPr/>
          </p:nvSpPr>
          <p:spPr>
            <a:xfrm>
              <a:off x="8271575" y="785275"/>
              <a:ext cx="2175" cy="1100"/>
            </a:xfrm>
            <a:custGeom>
              <a:rect l="l" t="t" r="r" b="b"/>
              <a:pathLst>
                <a:path w="87" h="44" fill="none" extrusionOk="0">
                  <a:moveTo>
                    <a:pt x="86" y="0"/>
                  </a:moveTo>
                  <a:lnTo>
                    <a:pt x="86" y="0"/>
                  </a:lnTo>
                  <a:lnTo>
                    <a:pt x="1" y="43"/>
                  </a:lnTo>
                  <a:lnTo>
                    <a:pt x="1" y="43"/>
                  </a:lnTo>
                  <a:lnTo>
                    <a:pt x="86" y="0"/>
                  </a:lnTo>
                  <a:lnTo>
                    <a:pt x="86" y="0"/>
                  </a:lnTo>
                  <a:lnTo>
                    <a:pt x="86"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3" name="Google Shape;103;p2">
              <a:extLst>
                <a:ext uri="{FF2B5EF4-FFF2-40B4-BE49-F238E27FC236}">
                  <a16:creationId xmlns:a16="http://schemas.microsoft.com/office/drawing/2014/main" id="{22802DD2-79EE-23AD-6791-71D1145C5A37}"/>
                </a:ext>
              </a:extLst>
            </p:cNvPr>
            <p:cNvSpPr/>
            <p:nvPr/>
          </p:nvSpPr>
          <p:spPr>
            <a:xfrm>
              <a:off x="8413950" y="860200"/>
              <a:ext cx="25" cy="1100"/>
            </a:xfrm>
            <a:custGeom>
              <a:rect l="l" t="t" r="r" b="b"/>
              <a:pathLst>
                <a:path w="1" h="44" extrusionOk="0">
                  <a:moveTo>
                    <a:pt x="0" y="43"/>
                  </a:moveTo>
                  <a:lnTo>
                    <a:pt x="0" y="43"/>
                  </a:lnTo>
                  <a:lnTo>
                    <a:pt x="0" y="43"/>
                  </a:lnTo>
                  <a:lnTo>
                    <a:pt x="0" y="43"/>
                  </a:lnTo>
                  <a:lnTo>
                    <a:pt x="0" y="43"/>
                  </a:lnTo>
                  <a:lnTo>
                    <a:pt x="0" y="43"/>
                  </a:lnTo>
                  <a:lnTo>
                    <a:pt x="0" y="43"/>
                  </a:lnTo>
                  <a:close/>
                  <a:moveTo>
                    <a:pt x="0" y="0"/>
                  </a:moveTo>
                  <a:lnTo>
                    <a:pt x="0" y="0"/>
                  </a:lnTo>
                  <a:lnTo>
                    <a:pt x="0" y="43"/>
                  </a:lnTo>
                  <a:lnTo>
                    <a:pt x="0" y="43"/>
                  </a:lnTo>
                  <a:lnTo>
                    <a:pt x="0" y="0"/>
                  </a:lnTo>
                  <a:close/>
                </a:path>
              </a:pathLst>
            </a:custGeom>
            <a:solidFill>
              <a:srgbClr val="FF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4" name="Google Shape;104;p2">
              <a:extLst>
                <a:ext uri="{FF2B5EF4-FFF2-40B4-BE49-F238E27FC236}">
                  <a16:creationId xmlns:a16="http://schemas.microsoft.com/office/drawing/2014/main" id="{5A5BDFCD-9808-2E09-F34B-5A5E4194F7DE}"/>
                </a:ext>
              </a:extLst>
            </p:cNvPr>
            <p:cNvSpPr/>
            <p:nvPr/>
          </p:nvSpPr>
          <p:spPr>
            <a:xfrm>
              <a:off x="8413950" y="861275"/>
              <a:ext cx="25" cy="25"/>
            </a:xfrm>
            <a:custGeom>
              <a:rect l="l" t="t" r="r" b="b"/>
              <a:pathLst>
                <a:path w="1" h="1" fill="none" extrusionOk="0">
                  <a:moveTo>
                    <a:pt x="0" y="0"/>
                  </a:move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5" name="Google Shape;105;p2">
              <a:extLst>
                <a:ext uri="{FF2B5EF4-FFF2-40B4-BE49-F238E27FC236}">
                  <a16:creationId xmlns:a16="http://schemas.microsoft.com/office/drawing/2014/main" id="{5AFD1262-5D9D-4A7F-B428-BB50C2281C19}"/>
                </a:ext>
              </a:extLst>
            </p:cNvPr>
            <p:cNvSpPr/>
            <p:nvPr/>
          </p:nvSpPr>
          <p:spPr>
            <a:xfrm>
              <a:off x="8413950" y="860200"/>
              <a:ext cx="25" cy="1100"/>
            </a:xfrm>
            <a:custGeom>
              <a:rect l="l" t="t" r="r" b="b"/>
              <a:pathLst>
                <a:path w="1" h="44" fill="none" extrusionOk="0">
                  <a:moveTo>
                    <a:pt x="0" y="0"/>
                  </a:moveTo>
                  <a:lnTo>
                    <a:pt x="0" y="0"/>
                  </a:lnTo>
                  <a:lnTo>
                    <a:pt x="0" y="43"/>
                  </a:lnTo>
                  <a:lnTo>
                    <a:pt x="0" y="43"/>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6" name="Google Shape;106;p2">
              <a:extLst>
                <a:ext uri="{FF2B5EF4-FFF2-40B4-BE49-F238E27FC236}">
                  <a16:creationId xmlns:a16="http://schemas.microsoft.com/office/drawing/2014/main" id="{F5243432-2341-AA9C-8C39-DAFE00E21DF1}"/>
                </a:ext>
              </a:extLst>
            </p:cNvPr>
            <p:cNvSpPr/>
            <p:nvPr/>
          </p:nvSpPr>
          <p:spPr>
            <a:xfrm>
              <a:off x="8380775" y="861275"/>
              <a:ext cx="33200" cy="4300"/>
            </a:xfrm>
            <a:custGeom>
              <a:rect l="l" t="t" r="r" b="b"/>
              <a:pathLst>
                <a:path w="1328" h="172" extrusionOk="0">
                  <a:moveTo>
                    <a:pt x="599" y="171"/>
                  </a:moveTo>
                  <a:lnTo>
                    <a:pt x="599" y="171"/>
                  </a:lnTo>
                  <a:lnTo>
                    <a:pt x="642" y="171"/>
                  </a:lnTo>
                  <a:lnTo>
                    <a:pt x="642" y="171"/>
                  </a:lnTo>
                  <a:lnTo>
                    <a:pt x="642" y="171"/>
                  </a:lnTo>
                  <a:lnTo>
                    <a:pt x="599" y="171"/>
                  </a:lnTo>
                  <a:close/>
                  <a:moveTo>
                    <a:pt x="0" y="86"/>
                  </a:moveTo>
                  <a:lnTo>
                    <a:pt x="0" y="86"/>
                  </a:lnTo>
                  <a:lnTo>
                    <a:pt x="0" y="86"/>
                  </a:lnTo>
                  <a:lnTo>
                    <a:pt x="0" y="86"/>
                  </a:lnTo>
                  <a:lnTo>
                    <a:pt x="0" y="86"/>
                  </a:lnTo>
                  <a:close/>
                  <a:moveTo>
                    <a:pt x="1327" y="0"/>
                  </a:moveTo>
                  <a:lnTo>
                    <a:pt x="1327" y="0"/>
                  </a:lnTo>
                  <a:lnTo>
                    <a:pt x="1327" y="0"/>
                  </a:lnTo>
                  <a:lnTo>
                    <a:pt x="1327" y="0"/>
                  </a:lnTo>
                  <a:lnTo>
                    <a:pt x="1156" y="86"/>
                  </a:lnTo>
                  <a:lnTo>
                    <a:pt x="985" y="129"/>
                  </a:lnTo>
                  <a:lnTo>
                    <a:pt x="642" y="171"/>
                  </a:lnTo>
                  <a:lnTo>
                    <a:pt x="642" y="171"/>
                  </a:lnTo>
                  <a:lnTo>
                    <a:pt x="985" y="129"/>
                  </a:lnTo>
                  <a:lnTo>
                    <a:pt x="1156" y="86"/>
                  </a:lnTo>
                  <a:lnTo>
                    <a:pt x="1327" y="0"/>
                  </a:lnTo>
                  <a:close/>
                </a:path>
              </a:pathLst>
            </a:custGeom>
            <a:solidFill>
              <a:srgbClr val="FC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7" name="Google Shape;107;p2">
              <a:extLst>
                <a:ext uri="{FF2B5EF4-FFF2-40B4-BE49-F238E27FC236}">
                  <a16:creationId xmlns:a16="http://schemas.microsoft.com/office/drawing/2014/main" id="{992986B0-0FFA-D1AC-523C-A91767346A35}"/>
                </a:ext>
              </a:extLst>
            </p:cNvPr>
            <p:cNvSpPr/>
            <p:nvPr/>
          </p:nvSpPr>
          <p:spPr>
            <a:xfrm>
              <a:off x="8395750" y="865550"/>
              <a:ext cx="1100" cy="25"/>
            </a:xfrm>
            <a:custGeom>
              <a:rect l="l" t="t" r="r" b="b"/>
              <a:pathLst>
                <a:path w="44" h="1" fill="none" extrusionOk="0">
                  <a:moveTo>
                    <a:pt x="0" y="0"/>
                  </a:moveTo>
                  <a:lnTo>
                    <a:pt x="0" y="0"/>
                  </a:lnTo>
                  <a:lnTo>
                    <a:pt x="43" y="0"/>
                  </a:lnTo>
                  <a:lnTo>
                    <a:pt x="43" y="0"/>
                  </a:lnTo>
                  <a:lnTo>
                    <a:pt x="43" y="0"/>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8" name="Google Shape;108;p2">
              <a:extLst>
                <a:ext uri="{FF2B5EF4-FFF2-40B4-BE49-F238E27FC236}">
                  <a16:creationId xmlns:a16="http://schemas.microsoft.com/office/drawing/2014/main" id="{3F960226-331C-78F2-FD3A-B60EA8E7D394}"/>
                </a:ext>
              </a:extLst>
            </p:cNvPr>
            <p:cNvSpPr/>
            <p:nvPr/>
          </p:nvSpPr>
          <p:spPr>
            <a:xfrm>
              <a:off x="8380775" y="863400"/>
              <a:ext cx="25" cy="25"/>
            </a:xfrm>
            <a:custGeom>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9" name="Google Shape;109;p2">
              <a:extLst>
                <a:ext uri="{FF2B5EF4-FFF2-40B4-BE49-F238E27FC236}">
                  <a16:creationId xmlns:a16="http://schemas.microsoft.com/office/drawing/2014/main" id="{A7BA9738-B59A-F682-EC00-B5E0A3B196E4}"/>
                </a:ext>
              </a:extLst>
            </p:cNvPr>
            <p:cNvSpPr/>
            <p:nvPr/>
          </p:nvSpPr>
          <p:spPr>
            <a:xfrm>
              <a:off x="8396825" y="861275"/>
              <a:ext cx="17150" cy="4300"/>
            </a:xfrm>
            <a:custGeom>
              <a:rect l="l" t="t" r="r" b="b"/>
              <a:pathLst>
                <a:path w="686" h="172" fill="none" extrusionOk="0">
                  <a:moveTo>
                    <a:pt x="685" y="0"/>
                  </a:moveTo>
                  <a:lnTo>
                    <a:pt x="685" y="0"/>
                  </a:lnTo>
                  <a:lnTo>
                    <a:pt x="685" y="0"/>
                  </a:lnTo>
                  <a:lnTo>
                    <a:pt x="685" y="0"/>
                  </a:lnTo>
                  <a:lnTo>
                    <a:pt x="514" y="86"/>
                  </a:lnTo>
                  <a:lnTo>
                    <a:pt x="343" y="129"/>
                  </a:lnTo>
                  <a:lnTo>
                    <a:pt x="0" y="171"/>
                  </a:lnTo>
                  <a:lnTo>
                    <a:pt x="0" y="171"/>
                  </a:lnTo>
                  <a:lnTo>
                    <a:pt x="343" y="129"/>
                  </a:lnTo>
                  <a:lnTo>
                    <a:pt x="514" y="86"/>
                  </a:lnTo>
                  <a:lnTo>
                    <a:pt x="685"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80" name="Google Shape;110;p2">
              <a:extLst>
                <a:ext uri="{FF2B5EF4-FFF2-40B4-BE49-F238E27FC236}">
                  <a16:creationId xmlns:a16="http://schemas.microsoft.com/office/drawing/2014/main" id="{EB8F4FD7-ACF1-78B5-132D-A09FC3519B44}"/>
                </a:ext>
              </a:extLst>
            </p:cNvPr>
            <p:cNvSpPr/>
            <p:nvPr/>
          </p:nvSpPr>
          <p:spPr>
            <a:xfrm>
              <a:off x="8059650" y="408500"/>
              <a:ext cx="480625" cy="457075"/>
            </a:xfrm>
            <a:custGeom>
              <a:rect l="l" t="t" r="r" b="b"/>
              <a:pathLst>
                <a:path w="19225" h="18283" extrusionOk="0">
                  <a:moveTo>
                    <a:pt x="10062" y="0"/>
                  </a:moveTo>
                  <a:lnTo>
                    <a:pt x="10019" y="43"/>
                  </a:lnTo>
                  <a:lnTo>
                    <a:pt x="9891" y="43"/>
                  </a:lnTo>
                  <a:lnTo>
                    <a:pt x="9548" y="172"/>
                  </a:lnTo>
                  <a:lnTo>
                    <a:pt x="9591" y="172"/>
                  </a:lnTo>
                  <a:lnTo>
                    <a:pt x="9848" y="214"/>
                  </a:lnTo>
                  <a:lnTo>
                    <a:pt x="10062" y="257"/>
                  </a:lnTo>
                  <a:lnTo>
                    <a:pt x="10276" y="300"/>
                  </a:lnTo>
                  <a:lnTo>
                    <a:pt x="10490" y="386"/>
                  </a:lnTo>
                  <a:lnTo>
                    <a:pt x="10833" y="685"/>
                  </a:lnTo>
                  <a:lnTo>
                    <a:pt x="11132" y="985"/>
                  </a:lnTo>
                  <a:lnTo>
                    <a:pt x="11432" y="1413"/>
                  </a:lnTo>
                  <a:lnTo>
                    <a:pt x="11646" y="1841"/>
                  </a:lnTo>
                  <a:lnTo>
                    <a:pt x="11860" y="2312"/>
                  </a:lnTo>
                  <a:lnTo>
                    <a:pt x="12032" y="2826"/>
                  </a:lnTo>
                  <a:lnTo>
                    <a:pt x="12331" y="3811"/>
                  </a:lnTo>
                  <a:lnTo>
                    <a:pt x="12588" y="4667"/>
                  </a:lnTo>
                  <a:lnTo>
                    <a:pt x="12717" y="5010"/>
                  </a:lnTo>
                  <a:lnTo>
                    <a:pt x="12888" y="5309"/>
                  </a:lnTo>
                  <a:lnTo>
                    <a:pt x="13016" y="5481"/>
                  </a:lnTo>
                  <a:lnTo>
                    <a:pt x="13102" y="5566"/>
                  </a:lnTo>
                  <a:lnTo>
                    <a:pt x="13188" y="5566"/>
                  </a:lnTo>
                  <a:lnTo>
                    <a:pt x="13188" y="5524"/>
                  </a:lnTo>
                  <a:lnTo>
                    <a:pt x="13188" y="5395"/>
                  </a:lnTo>
                  <a:lnTo>
                    <a:pt x="13145" y="4881"/>
                  </a:lnTo>
                  <a:lnTo>
                    <a:pt x="13016" y="4196"/>
                  </a:lnTo>
                  <a:lnTo>
                    <a:pt x="12845" y="3383"/>
                  </a:lnTo>
                  <a:lnTo>
                    <a:pt x="12588" y="2526"/>
                  </a:lnTo>
                  <a:lnTo>
                    <a:pt x="12588" y="2441"/>
                  </a:lnTo>
                  <a:lnTo>
                    <a:pt x="12460" y="2098"/>
                  </a:lnTo>
                  <a:lnTo>
                    <a:pt x="12160" y="1499"/>
                  </a:lnTo>
                  <a:lnTo>
                    <a:pt x="11860" y="942"/>
                  </a:lnTo>
                  <a:lnTo>
                    <a:pt x="11689" y="728"/>
                  </a:lnTo>
                  <a:lnTo>
                    <a:pt x="11475" y="514"/>
                  </a:lnTo>
                  <a:lnTo>
                    <a:pt x="11261" y="343"/>
                  </a:lnTo>
                  <a:lnTo>
                    <a:pt x="11047" y="214"/>
                  </a:lnTo>
                  <a:lnTo>
                    <a:pt x="10961" y="172"/>
                  </a:lnTo>
                  <a:lnTo>
                    <a:pt x="10918" y="129"/>
                  </a:lnTo>
                  <a:lnTo>
                    <a:pt x="10704" y="43"/>
                  </a:lnTo>
                  <a:lnTo>
                    <a:pt x="10490" y="0"/>
                  </a:lnTo>
                  <a:close/>
                  <a:moveTo>
                    <a:pt x="86" y="5352"/>
                  </a:moveTo>
                  <a:lnTo>
                    <a:pt x="86" y="5438"/>
                  </a:lnTo>
                  <a:lnTo>
                    <a:pt x="43" y="5609"/>
                  </a:lnTo>
                  <a:lnTo>
                    <a:pt x="0" y="5823"/>
                  </a:lnTo>
                  <a:lnTo>
                    <a:pt x="43" y="6166"/>
                  </a:lnTo>
                  <a:lnTo>
                    <a:pt x="172" y="6551"/>
                  </a:lnTo>
                  <a:lnTo>
                    <a:pt x="343" y="6936"/>
                  </a:lnTo>
                  <a:lnTo>
                    <a:pt x="557" y="7322"/>
                  </a:lnTo>
                  <a:lnTo>
                    <a:pt x="857" y="7750"/>
                  </a:lnTo>
                  <a:lnTo>
                    <a:pt x="1156" y="8135"/>
                  </a:lnTo>
                  <a:lnTo>
                    <a:pt x="1799" y="8906"/>
                  </a:lnTo>
                  <a:lnTo>
                    <a:pt x="2441" y="9548"/>
                  </a:lnTo>
                  <a:lnTo>
                    <a:pt x="3040" y="10105"/>
                  </a:lnTo>
                  <a:lnTo>
                    <a:pt x="3597" y="10576"/>
                  </a:lnTo>
                  <a:lnTo>
                    <a:pt x="3597" y="10619"/>
                  </a:lnTo>
                  <a:lnTo>
                    <a:pt x="3683" y="10490"/>
                  </a:lnTo>
                  <a:lnTo>
                    <a:pt x="3768" y="10319"/>
                  </a:lnTo>
                  <a:lnTo>
                    <a:pt x="3768" y="10148"/>
                  </a:lnTo>
                  <a:lnTo>
                    <a:pt x="3683" y="9976"/>
                  </a:lnTo>
                  <a:lnTo>
                    <a:pt x="3426" y="9719"/>
                  </a:lnTo>
                  <a:lnTo>
                    <a:pt x="3083" y="9377"/>
                  </a:lnTo>
                  <a:lnTo>
                    <a:pt x="2612" y="8949"/>
                  </a:lnTo>
                  <a:lnTo>
                    <a:pt x="2098" y="8435"/>
                  </a:lnTo>
                  <a:lnTo>
                    <a:pt x="1585" y="7836"/>
                  </a:lnTo>
                  <a:lnTo>
                    <a:pt x="1071" y="7151"/>
                  </a:lnTo>
                  <a:lnTo>
                    <a:pt x="814" y="6765"/>
                  </a:lnTo>
                  <a:lnTo>
                    <a:pt x="600" y="6380"/>
                  </a:lnTo>
                  <a:lnTo>
                    <a:pt x="386" y="5909"/>
                  </a:lnTo>
                  <a:lnTo>
                    <a:pt x="214" y="5481"/>
                  </a:lnTo>
                  <a:lnTo>
                    <a:pt x="172" y="5395"/>
                  </a:lnTo>
                  <a:lnTo>
                    <a:pt x="86" y="5352"/>
                  </a:lnTo>
                  <a:close/>
                  <a:moveTo>
                    <a:pt x="7493" y="14643"/>
                  </a:moveTo>
                  <a:lnTo>
                    <a:pt x="7236" y="14686"/>
                  </a:lnTo>
                  <a:lnTo>
                    <a:pt x="6680" y="14857"/>
                  </a:lnTo>
                  <a:lnTo>
                    <a:pt x="6080" y="15114"/>
                  </a:lnTo>
                  <a:lnTo>
                    <a:pt x="5438" y="15371"/>
                  </a:lnTo>
                  <a:lnTo>
                    <a:pt x="4796" y="15671"/>
                  </a:lnTo>
                  <a:lnTo>
                    <a:pt x="4153" y="15885"/>
                  </a:lnTo>
                  <a:lnTo>
                    <a:pt x="3554" y="16056"/>
                  </a:lnTo>
                  <a:lnTo>
                    <a:pt x="3254" y="16099"/>
                  </a:lnTo>
                  <a:lnTo>
                    <a:pt x="2997" y="16142"/>
                  </a:lnTo>
                  <a:lnTo>
                    <a:pt x="2698" y="16099"/>
                  </a:lnTo>
                  <a:lnTo>
                    <a:pt x="2441" y="16013"/>
                  </a:lnTo>
                  <a:lnTo>
                    <a:pt x="2184" y="15842"/>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12" y="16741"/>
                  </a:lnTo>
                  <a:lnTo>
                    <a:pt x="2826" y="16784"/>
                  </a:lnTo>
                  <a:lnTo>
                    <a:pt x="3040" y="16827"/>
                  </a:lnTo>
                  <a:lnTo>
                    <a:pt x="3340" y="16870"/>
                  </a:lnTo>
                  <a:lnTo>
                    <a:pt x="3939" y="16784"/>
                  </a:lnTo>
                  <a:lnTo>
                    <a:pt x="4624" y="16656"/>
                  </a:lnTo>
                  <a:lnTo>
                    <a:pt x="5310" y="16441"/>
                  </a:lnTo>
                  <a:lnTo>
                    <a:pt x="6037" y="16185"/>
                  </a:lnTo>
                  <a:lnTo>
                    <a:pt x="7365" y="15628"/>
                  </a:lnTo>
                  <a:lnTo>
                    <a:pt x="8392" y="15157"/>
                  </a:lnTo>
                  <a:lnTo>
                    <a:pt x="8478" y="15114"/>
                  </a:lnTo>
                  <a:lnTo>
                    <a:pt x="8563" y="15071"/>
                  </a:lnTo>
                  <a:lnTo>
                    <a:pt x="8435" y="14857"/>
                  </a:lnTo>
                  <a:lnTo>
                    <a:pt x="8221" y="14729"/>
                  </a:lnTo>
                  <a:lnTo>
                    <a:pt x="8007" y="14643"/>
                  </a:lnTo>
                  <a:close/>
                  <a:moveTo>
                    <a:pt x="15971" y="5995"/>
                  </a:moveTo>
                  <a:lnTo>
                    <a:pt x="16570" y="6251"/>
                  </a:lnTo>
                  <a:lnTo>
                    <a:pt x="17212" y="6637"/>
                  </a:lnTo>
                  <a:lnTo>
                    <a:pt x="17512" y="6851"/>
                  </a:lnTo>
                  <a:lnTo>
                    <a:pt x="17769" y="7065"/>
                  </a:lnTo>
                  <a:lnTo>
                    <a:pt x="17940" y="7236"/>
                  </a:lnTo>
                  <a:lnTo>
                    <a:pt x="18026" y="7450"/>
                  </a:lnTo>
                  <a:lnTo>
                    <a:pt x="18111" y="7878"/>
                  </a:lnTo>
                  <a:lnTo>
                    <a:pt x="18069" y="8221"/>
                  </a:lnTo>
                  <a:lnTo>
                    <a:pt x="17983" y="8563"/>
                  </a:lnTo>
                  <a:lnTo>
                    <a:pt x="17812" y="8820"/>
                  </a:lnTo>
                  <a:lnTo>
                    <a:pt x="17555" y="9077"/>
                  </a:lnTo>
                  <a:lnTo>
                    <a:pt x="17255" y="9291"/>
                  </a:lnTo>
                  <a:lnTo>
                    <a:pt x="16955" y="9463"/>
                  </a:lnTo>
                  <a:lnTo>
                    <a:pt x="16570" y="9634"/>
                  </a:lnTo>
                  <a:lnTo>
                    <a:pt x="15799" y="9976"/>
                  </a:lnTo>
                  <a:lnTo>
                    <a:pt x="15071" y="10362"/>
                  </a:lnTo>
                  <a:lnTo>
                    <a:pt x="14729" y="10576"/>
                  </a:lnTo>
                  <a:lnTo>
                    <a:pt x="14429" y="10833"/>
                  </a:lnTo>
                  <a:lnTo>
                    <a:pt x="14172" y="11090"/>
                  </a:lnTo>
                  <a:lnTo>
                    <a:pt x="13958" y="11432"/>
                  </a:lnTo>
                  <a:lnTo>
                    <a:pt x="13830" y="11817"/>
                  </a:lnTo>
                  <a:lnTo>
                    <a:pt x="13744" y="12203"/>
                  </a:lnTo>
                  <a:lnTo>
                    <a:pt x="13744" y="12588"/>
                  </a:lnTo>
                  <a:lnTo>
                    <a:pt x="13744" y="13016"/>
                  </a:lnTo>
                  <a:lnTo>
                    <a:pt x="13787" y="13830"/>
                  </a:lnTo>
                  <a:lnTo>
                    <a:pt x="13915" y="14686"/>
                  </a:lnTo>
                  <a:lnTo>
                    <a:pt x="14001" y="15500"/>
                  </a:lnTo>
                  <a:lnTo>
                    <a:pt x="14001" y="15885"/>
                  </a:lnTo>
                  <a:lnTo>
                    <a:pt x="13958" y="16227"/>
                  </a:lnTo>
                  <a:lnTo>
                    <a:pt x="13873" y="16570"/>
                  </a:lnTo>
                  <a:lnTo>
                    <a:pt x="13701" y="16870"/>
                  </a:lnTo>
                  <a:lnTo>
                    <a:pt x="13487" y="17126"/>
                  </a:lnTo>
                  <a:lnTo>
                    <a:pt x="13230" y="17341"/>
                  </a:lnTo>
                  <a:lnTo>
                    <a:pt x="13016" y="17426"/>
                  </a:lnTo>
                  <a:lnTo>
                    <a:pt x="12802" y="17469"/>
                  </a:lnTo>
                  <a:lnTo>
                    <a:pt x="12503" y="17426"/>
                  </a:lnTo>
                  <a:lnTo>
                    <a:pt x="12160" y="17383"/>
                  </a:lnTo>
                  <a:lnTo>
                    <a:pt x="11475" y="17169"/>
                  </a:lnTo>
                  <a:lnTo>
                    <a:pt x="10790" y="16870"/>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45" y="18282"/>
                  </a:lnTo>
                  <a:lnTo>
                    <a:pt x="13487" y="18282"/>
                  </a:lnTo>
                  <a:lnTo>
                    <a:pt x="13830" y="18240"/>
                  </a:lnTo>
                  <a:lnTo>
                    <a:pt x="14001" y="18197"/>
                  </a:lnTo>
                  <a:lnTo>
                    <a:pt x="14172" y="18111"/>
                  </a:lnTo>
                  <a:lnTo>
                    <a:pt x="14172" y="18068"/>
                  </a:lnTo>
                  <a:lnTo>
                    <a:pt x="14215" y="18068"/>
                  </a:lnTo>
                  <a:lnTo>
                    <a:pt x="14429" y="17897"/>
                  </a:lnTo>
                  <a:lnTo>
                    <a:pt x="14600" y="17640"/>
                  </a:lnTo>
                  <a:lnTo>
                    <a:pt x="14772" y="17383"/>
                  </a:lnTo>
                  <a:lnTo>
                    <a:pt x="14900" y="17041"/>
                  </a:lnTo>
                  <a:lnTo>
                    <a:pt x="14986" y="16741"/>
                  </a:lnTo>
                  <a:lnTo>
                    <a:pt x="15029" y="16356"/>
                  </a:lnTo>
                  <a:lnTo>
                    <a:pt x="15071" y="15585"/>
                  </a:lnTo>
                  <a:lnTo>
                    <a:pt x="15071" y="14943"/>
                  </a:lnTo>
                  <a:lnTo>
                    <a:pt x="14986" y="14301"/>
                  </a:lnTo>
                  <a:lnTo>
                    <a:pt x="14815" y="13145"/>
                  </a:lnTo>
                  <a:lnTo>
                    <a:pt x="14600" y="12288"/>
                  </a:lnTo>
                  <a:lnTo>
                    <a:pt x="14515" y="11989"/>
                  </a:lnTo>
                  <a:lnTo>
                    <a:pt x="15243" y="11603"/>
                  </a:lnTo>
                  <a:lnTo>
                    <a:pt x="16013" y="11218"/>
                  </a:lnTo>
                  <a:lnTo>
                    <a:pt x="16870" y="10704"/>
                  </a:lnTo>
                  <a:lnTo>
                    <a:pt x="17726" y="10148"/>
                  </a:lnTo>
                  <a:lnTo>
                    <a:pt x="18154" y="9805"/>
                  </a:lnTo>
                  <a:lnTo>
                    <a:pt x="18497" y="9463"/>
                  </a:lnTo>
                  <a:lnTo>
                    <a:pt x="18796" y="9120"/>
                  </a:lnTo>
                  <a:lnTo>
                    <a:pt x="19053" y="8778"/>
                  </a:lnTo>
                  <a:lnTo>
                    <a:pt x="19182" y="8435"/>
                  </a:lnTo>
                  <a:lnTo>
                    <a:pt x="19225" y="8264"/>
                  </a:lnTo>
                  <a:lnTo>
                    <a:pt x="19225" y="8092"/>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613" y="6123"/>
                  </a:lnTo>
                  <a:lnTo>
                    <a:pt x="16570" y="6123"/>
                  </a:lnTo>
                  <a:lnTo>
                    <a:pt x="16099" y="5995"/>
                  </a:lnTo>
                  <a:close/>
                </a:path>
              </a:pathLst>
            </a:custGeom>
            <a:solidFill>
              <a:srgbClr val="FFD135"/>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rgbClr val="FFF235"/>
                </a:solidFill>
                <a:effectLst/>
                <a:uLnTx/>
                <a:uFillTx/>
                <a:latin typeface="Arial"/>
                <a:cs typeface="Arial"/>
                <a:sym typeface="Arial"/>
              </a:endParaRPr>
            </a:p>
          </p:txBody>
        </p:sp>
        <p:sp>
          <p:nvSpPr>
            <p:cNvPr id="1281" name="Google Shape;111;p2">
              <a:extLst>
                <a:ext uri="{FF2B5EF4-FFF2-40B4-BE49-F238E27FC236}">
                  <a16:creationId xmlns:a16="http://schemas.microsoft.com/office/drawing/2014/main" id="{97460116-C863-B14E-9158-37C8C91A1A5F}"/>
                </a:ext>
              </a:extLst>
            </p:cNvPr>
            <p:cNvSpPr/>
            <p:nvPr/>
          </p:nvSpPr>
          <p:spPr>
            <a:xfrm>
              <a:off x="8109950" y="774575"/>
              <a:ext cx="163800" cy="55675"/>
            </a:xfrm>
            <a:custGeom>
              <a:rect l="l" t="t" r="r" b="b"/>
              <a:pathLst>
                <a:path w="6552" h="2227" fill="none" extrusionOk="0">
                  <a:moveTo>
                    <a:pt x="5738" y="0"/>
                  </a:moveTo>
                  <a:lnTo>
                    <a:pt x="5738" y="0"/>
                  </a:lnTo>
                  <a:lnTo>
                    <a:pt x="5481" y="0"/>
                  </a:lnTo>
                  <a:lnTo>
                    <a:pt x="5224" y="43"/>
                  </a:lnTo>
                  <a:lnTo>
                    <a:pt x="4668" y="214"/>
                  </a:lnTo>
                  <a:lnTo>
                    <a:pt x="4068" y="471"/>
                  </a:lnTo>
                  <a:lnTo>
                    <a:pt x="3426" y="728"/>
                  </a:lnTo>
                  <a:lnTo>
                    <a:pt x="3426" y="728"/>
                  </a:lnTo>
                  <a:lnTo>
                    <a:pt x="2784" y="1028"/>
                  </a:lnTo>
                  <a:lnTo>
                    <a:pt x="2141" y="1242"/>
                  </a:lnTo>
                  <a:lnTo>
                    <a:pt x="1542" y="1413"/>
                  </a:lnTo>
                  <a:lnTo>
                    <a:pt x="1242" y="1456"/>
                  </a:lnTo>
                  <a:lnTo>
                    <a:pt x="985" y="1499"/>
                  </a:lnTo>
                  <a:lnTo>
                    <a:pt x="985" y="1499"/>
                  </a:lnTo>
                  <a:lnTo>
                    <a:pt x="686" y="1456"/>
                  </a:lnTo>
                  <a:lnTo>
                    <a:pt x="429" y="1370"/>
                  </a:lnTo>
                  <a:lnTo>
                    <a:pt x="172" y="1199"/>
                  </a:lnTo>
                  <a:lnTo>
                    <a:pt x="1" y="942"/>
                  </a:lnTo>
                  <a:lnTo>
                    <a:pt x="1" y="942"/>
                  </a:lnTo>
                  <a:lnTo>
                    <a:pt x="1" y="1113"/>
                  </a:lnTo>
                  <a:lnTo>
                    <a:pt x="1" y="1113"/>
                  </a:lnTo>
                  <a:lnTo>
                    <a:pt x="1" y="1199"/>
                  </a:lnTo>
                  <a:lnTo>
                    <a:pt x="1" y="1199"/>
                  </a:lnTo>
                  <a:lnTo>
                    <a:pt x="1" y="1242"/>
                  </a:lnTo>
                  <a:lnTo>
                    <a:pt x="1" y="1242"/>
                  </a:lnTo>
                  <a:lnTo>
                    <a:pt x="44" y="1327"/>
                  </a:lnTo>
                  <a:lnTo>
                    <a:pt x="44" y="1327"/>
                  </a:lnTo>
                  <a:lnTo>
                    <a:pt x="44" y="1413"/>
                  </a:lnTo>
                  <a:lnTo>
                    <a:pt x="44" y="1413"/>
                  </a:lnTo>
                  <a:lnTo>
                    <a:pt x="86" y="1542"/>
                  </a:lnTo>
                  <a:lnTo>
                    <a:pt x="86" y="1542"/>
                  </a:lnTo>
                  <a:lnTo>
                    <a:pt x="129" y="1584"/>
                  </a:lnTo>
                  <a:lnTo>
                    <a:pt x="129" y="1584"/>
                  </a:lnTo>
                  <a:lnTo>
                    <a:pt x="215" y="1798"/>
                  </a:lnTo>
                  <a:lnTo>
                    <a:pt x="343" y="1927"/>
                  </a:lnTo>
                  <a:lnTo>
                    <a:pt x="343" y="1927"/>
                  </a:lnTo>
                  <a:lnTo>
                    <a:pt x="429" y="1970"/>
                  </a:lnTo>
                  <a:lnTo>
                    <a:pt x="429" y="1970"/>
                  </a:lnTo>
                  <a:lnTo>
                    <a:pt x="600" y="2098"/>
                  </a:lnTo>
                  <a:lnTo>
                    <a:pt x="814" y="2141"/>
                  </a:lnTo>
                  <a:lnTo>
                    <a:pt x="1028" y="2184"/>
                  </a:lnTo>
                  <a:lnTo>
                    <a:pt x="1328" y="2227"/>
                  </a:lnTo>
                  <a:lnTo>
                    <a:pt x="1328" y="2227"/>
                  </a:lnTo>
                  <a:lnTo>
                    <a:pt x="1927" y="2141"/>
                  </a:lnTo>
                  <a:lnTo>
                    <a:pt x="2612" y="2013"/>
                  </a:lnTo>
                  <a:lnTo>
                    <a:pt x="3298" y="1798"/>
                  </a:lnTo>
                  <a:lnTo>
                    <a:pt x="4025" y="1542"/>
                  </a:lnTo>
                  <a:lnTo>
                    <a:pt x="5353" y="985"/>
                  </a:lnTo>
                  <a:lnTo>
                    <a:pt x="6380" y="514"/>
                  </a:lnTo>
                  <a:lnTo>
                    <a:pt x="6380" y="514"/>
                  </a:lnTo>
                  <a:lnTo>
                    <a:pt x="6466" y="471"/>
                  </a:lnTo>
                  <a:lnTo>
                    <a:pt x="6466" y="471"/>
                  </a:lnTo>
                  <a:lnTo>
                    <a:pt x="6466" y="471"/>
                  </a:lnTo>
                  <a:lnTo>
                    <a:pt x="6551" y="428"/>
                  </a:lnTo>
                  <a:lnTo>
                    <a:pt x="6551" y="428"/>
                  </a:lnTo>
                  <a:lnTo>
                    <a:pt x="6551" y="428"/>
                  </a:lnTo>
                  <a:lnTo>
                    <a:pt x="6423" y="214"/>
                  </a:lnTo>
                  <a:lnTo>
                    <a:pt x="6209" y="86"/>
                  </a:lnTo>
                  <a:lnTo>
                    <a:pt x="5995" y="0"/>
                  </a:lnTo>
                  <a:lnTo>
                    <a:pt x="5738" y="0"/>
                  </a:lnTo>
                </a:path>
              </a:pathLst>
            </a:custGeom>
            <a:solidFill>
              <a:srgbClr val="FFD135"/>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rgbClr val="FFF235"/>
                </a:solidFill>
                <a:effectLst/>
                <a:uLnTx/>
                <a:uFillTx/>
                <a:latin typeface="Arial"/>
                <a:cs typeface="Arial"/>
                <a:sym typeface="Arial"/>
              </a:endParaRPr>
            </a:p>
          </p:txBody>
        </p:sp>
        <p:sp>
          <p:nvSpPr>
            <p:cNvPr id="1282" name="Google Shape;112;p2">
              <a:extLst>
                <a:ext uri="{FF2B5EF4-FFF2-40B4-BE49-F238E27FC236}">
                  <a16:creationId xmlns:a16="http://schemas.microsoft.com/office/drawing/2014/main" id="{36ECFF5C-AE93-5C00-6650-AF2056C66E55}"/>
                </a:ext>
              </a:extLst>
            </p:cNvPr>
            <p:cNvSpPr/>
            <p:nvPr/>
          </p:nvSpPr>
          <p:spPr>
            <a:xfrm>
              <a:off x="8315475" y="558350"/>
              <a:ext cx="224800" cy="307225"/>
            </a:xfrm>
            <a:custGeom>
              <a:rect l="l" t="t" r="r" b="b"/>
              <a:pathLst>
                <a:path w="8992" h="12289" fill="none" extrusionOk="0">
                  <a:moveTo>
                    <a:pt x="5738" y="1"/>
                  </a:moveTo>
                  <a:lnTo>
                    <a:pt x="5738" y="1"/>
                  </a:lnTo>
                  <a:lnTo>
                    <a:pt x="6337" y="257"/>
                  </a:lnTo>
                  <a:lnTo>
                    <a:pt x="6979" y="643"/>
                  </a:lnTo>
                  <a:lnTo>
                    <a:pt x="7279" y="857"/>
                  </a:lnTo>
                  <a:lnTo>
                    <a:pt x="7536" y="1071"/>
                  </a:lnTo>
                  <a:lnTo>
                    <a:pt x="7707" y="1242"/>
                  </a:lnTo>
                  <a:lnTo>
                    <a:pt x="7793" y="1456"/>
                  </a:lnTo>
                  <a:lnTo>
                    <a:pt x="7793" y="1456"/>
                  </a:lnTo>
                  <a:lnTo>
                    <a:pt x="7878" y="1884"/>
                  </a:lnTo>
                  <a:lnTo>
                    <a:pt x="7836" y="2227"/>
                  </a:lnTo>
                  <a:lnTo>
                    <a:pt x="7750" y="2569"/>
                  </a:lnTo>
                  <a:lnTo>
                    <a:pt x="7579" y="2826"/>
                  </a:lnTo>
                  <a:lnTo>
                    <a:pt x="7322" y="3083"/>
                  </a:lnTo>
                  <a:lnTo>
                    <a:pt x="7022" y="3297"/>
                  </a:lnTo>
                  <a:lnTo>
                    <a:pt x="6722" y="3469"/>
                  </a:lnTo>
                  <a:lnTo>
                    <a:pt x="6337" y="3640"/>
                  </a:lnTo>
                  <a:lnTo>
                    <a:pt x="5566" y="3982"/>
                  </a:lnTo>
                  <a:lnTo>
                    <a:pt x="4838" y="4368"/>
                  </a:lnTo>
                  <a:lnTo>
                    <a:pt x="4496" y="4582"/>
                  </a:lnTo>
                  <a:lnTo>
                    <a:pt x="4196" y="4839"/>
                  </a:lnTo>
                  <a:lnTo>
                    <a:pt x="3939" y="5096"/>
                  </a:lnTo>
                  <a:lnTo>
                    <a:pt x="3725" y="5438"/>
                  </a:lnTo>
                  <a:lnTo>
                    <a:pt x="3725" y="5438"/>
                  </a:lnTo>
                  <a:lnTo>
                    <a:pt x="3597" y="5823"/>
                  </a:lnTo>
                  <a:lnTo>
                    <a:pt x="3511" y="6209"/>
                  </a:lnTo>
                  <a:lnTo>
                    <a:pt x="3511" y="6594"/>
                  </a:lnTo>
                  <a:lnTo>
                    <a:pt x="3511" y="7022"/>
                  </a:lnTo>
                  <a:lnTo>
                    <a:pt x="3554" y="7836"/>
                  </a:lnTo>
                  <a:lnTo>
                    <a:pt x="3682" y="8692"/>
                  </a:lnTo>
                  <a:lnTo>
                    <a:pt x="3768" y="9506"/>
                  </a:lnTo>
                  <a:lnTo>
                    <a:pt x="3768" y="9891"/>
                  </a:lnTo>
                  <a:lnTo>
                    <a:pt x="3725" y="10233"/>
                  </a:lnTo>
                  <a:lnTo>
                    <a:pt x="3640" y="10576"/>
                  </a:lnTo>
                  <a:lnTo>
                    <a:pt x="3468" y="10876"/>
                  </a:lnTo>
                  <a:lnTo>
                    <a:pt x="3254" y="11132"/>
                  </a:lnTo>
                  <a:lnTo>
                    <a:pt x="2997" y="11347"/>
                  </a:lnTo>
                  <a:lnTo>
                    <a:pt x="2997" y="11347"/>
                  </a:lnTo>
                  <a:lnTo>
                    <a:pt x="2783" y="11432"/>
                  </a:lnTo>
                  <a:lnTo>
                    <a:pt x="2569" y="11475"/>
                  </a:lnTo>
                  <a:lnTo>
                    <a:pt x="2569" y="11475"/>
                  </a:lnTo>
                  <a:lnTo>
                    <a:pt x="2270" y="11432"/>
                  </a:lnTo>
                  <a:lnTo>
                    <a:pt x="1927" y="11389"/>
                  </a:lnTo>
                  <a:lnTo>
                    <a:pt x="1242" y="11175"/>
                  </a:lnTo>
                  <a:lnTo>
                    <a:pt x="557" y="10876"/>
                  </a:lnTo>
                  <a:lnTo>
                    <a:pt x="0" y="10619"/>
                  </a:lnTo>
                  <a:lnTo>
                    <a:pt x="0" y="10619"/>
                  </a:lnTo>
                  <a:lnTo>
                    <a:pt x="86" y="10704"/>
                  </a:lnTo>
                  <a:lnTo>
                    <a:pt x="86" y="10704"/>
                  </a:lnTo>
                  <a:lnTo>
                    <a:pt x="214" y="10790"/>
                  </a:lnTo>
                  <a:lnTo>
                    <a:pt x="214" y="10790"/>
                  </a:lnTo>
                  <a:lnTo>
                    <a:pt x="300" y="10876"/>
                  </a:lnTo>
                  <a:lnTo>
                    <a:pt x="300" y="10876"/>
                  </a:lnTo>
                  <a:lnTo>
                    <a:pt x="428" y="10961"/>
                  </a:lnTo>
                  <a:lnTo>
                    <a:pt x="428" y="10961"/>
                  </a:lnTo>
                  <a:lnTo>
                    <a:pt x="1156" y="11475"/>
                  </a:lnTo>
                  <a:lnTo>
                    <a:pt x="1542" y="11732"/>
                  </a:lnTo>
                  <a:lnTo>
                    <a:pt x="1884" y="11903"/>
                  </a:lnTo>
                  <a:lnTo>
                    <a:pt x="1884" y="11903"/>
                  </a:lnTo>
                  <a:lnTo>
                    <a:pt x="1970" y="11946"/>
                  </a:lnTo>
                  <a:lnTo>
                    <a:pt x="1970" y="11946"/>
                  </a:lnTo>
                  <a:lnTo>
                    <a:pt x="2141" y="12032"/>
                  </a:lnTo>
                  <a:lnTo>
                    <a:pt x="2141" y="12032"/>
                  </a:lnTo>
                  <a:lnTo>
                    <a:pt x="2270" y="12074"/>
                  </a:lnTo>
                  <a:lnTo>
                    <a:pt x="2270" y="12074"/>
                  </a:lnTo>
                  <a:lnTo>
                    <a:pt x="2484" y="12160"/>
                  </a:lnTo>
                  <a:lnTo>
                    <a:pt x="2484" y="12160"/>
                  </a:lnTo>
                  <a:lnTo>
                    <a:pt x="2612" y="12203"/>
                  </a:lnTo>
                  <a:lnTo>
                    <a:pt x="2612" y="12203"/>
                  </a:lnTo>
                  <a:lnTo>
                    <a:pt x="2612" y="12203"/>
                  </a:lnTo>
                  <a:lnTo>
                    <a:pt x="2612" y="12203"/>
                  </a:lnTo>
                  <a:lnTo>
                    <a:pt x="2612" y="12203"/>
                  </a:lnTo>
                  <a:lnTo>
                    <a:pt x="2912" y="12288"/>
                  </a:lnTo>
                  <a:lnTo>
                    <a:pt x="3211" y="12288"/>
                  </a:lnTo>
                  <a:lnTo>
                    <a:pt x="3211" y="12288"/>
                  </a:lnTo>
                  <a:lnTo>
                    <a:pt x="3254" y="12288"/>
                  </a:lnTo>
                  <a:lnTo>
                    <a:pt x="3254" y="12288"/>
                  </a:lnTo>
                  <a:lnTo>
                    <a:pt x="3254" y="12288"/>
                  </a:lnTo>
                  <a:lnTo>
                    <a:pt x="3254" y="12288"/>
                  </a:lnTo>
                  <a:lnTo>
                    <a:pt x="3597" y="12246"/>
                  </a:lnTo>
                  <a:lnTo>
                    <a:pt x="3768" y="12203"/>
                  </a:lnTo>
                  <a:lnTo>
                    <a:pt x="3939" y="12117"/>
                  </a:lnTo>
                  <a:lnTo>
                    <a:pt x="3939" y="12117"/>
                  </a:lnTo>
                  <a:lnTo>
                    <a:pt x="3939" y="12117"/>
                  </a:lnTo>
                  <a:lnTo>
                    <a:pt x="3939" y="12117"/>
                  </a:lnTo>
                  <a:lnTo>
                    <a:pt x="3939" y="12117"/>
                  </a:lnTo>
                  <a:lnTo>
                    <a:pt x="3939" y="12117"/>
                  </a:lnTo>
                  <a:lnTo>
                    <a:pt x="3939" y="12074"/>
                  </a:lnTo>
                  <a:lnTo>
                    <a:pt x="3939" y="12074"/>
                  </a:lnTo>
                  <a:lnTo>
                    <a:pt x="3982" y="12074"/>
                  </a:lnTo>
                  <a:lnTo>
                    <a:pt x="3982" y="12074"/>
                  </a:lnTo>
                  <a:lnTo>
                    <a:pt x="4196" y="11903"/>
                  </a:lnTo>
                  <a:lnTo>
                    <a:pt x="4367" y="11646"/>
                  </a:lnTo>
                  <a:lnTo>
                    <a:pt x="4539" y="11389"/>
                  </a:lnTo>
                  <a:lnTo>
                    <a:pt x="4667" y="11047"/>
                  </a:lnTo>
                  <a:lnTo>
                    <a:pt x="4753" y="10747"/>
                  </a:lnTo>
                  <a:lnTo>
                    <a:pt x="4796" y="10362"/>
                  </a:lnTo>
                  <a:lnTo>
                    <a:pt x="4838" y="9591"/>
                  </a:lnTo>
                  <a:lnTo>
                    <a:pt x="4838" y="9591"/>
                  </a:lnTo>
                  <a:lnTo>
                    <a:pt x="4838" y="8949"/>
                  </a:lnTo>
                  <a:lnTo>
                    <a:pt x="4753" y="8307"/>
                  </a:lnTo>
                  <a:lnTo>
                    <a:pt x="4582" y="7151"/>
                  </a:lnTo>
                  <a:lnTo>
                    <a:pt x="4367" y="6294"/>
                  </a:lnTo>
                  <a:lnTo>
                    <a:pt x="4282" y="5995"/>
                  </a:lnTo>
                  <a:lnTo>
                    <a:pt x="4282" y="5995"/>
                  </a:lnTo>
                  <a:lnTo>
                    <a:pt x="4282" y="5995"/>
                  </a:lnTo>
                  <a:lnTo>
                    <a:pt x="4282" y="5995"/>
                  </a:lnTo>
                  <a:lnTo>
                    <a:pt x="4282" y="5995"/>
                  </a:lnTo>
                  <a:lnTo>
                    <a:pt x="5010" y="5609"/>
                  </a:lnTo>
                  <a:lnTo>
                    <a:pt x="5780" y="5224"/>
                  </a:lnTo>
                  <a:lnTo>
                    <a:pt x="6637" y="4710"/>
                  </a:lnTo>
                  <a:lnTo>
                    <a:pt x="7493" y="4154"/>
                  </a:lnTo>
                  <a:lnTo>
                    <a:pt x="7921" y="3811"/>
                  </a:lnTo>
                  <a:lnTo>
                    <a:pt x="8264" y="3469"/>
                  </a:lnTo>
                  <a:lnTo>
                    <a:pt x="8563" y="3126"/>
                  </a:lnTo>
                  <a:lnTo>
                    <a:pt x="8820" y="2784"/>
                  </a:lnTo>
                  <a:lnTo>
                    <a:pt x="8949" y="2441"/>
                  </a:lnTo>
                  <a:lnTo>
                    <a:pt x="8992" y="2270"/>
                  </a:lnTo>
                  <a:lnTo>
                    <a:pt x="8992" y="2098"/>
                  </a:lnTo>
                  <a:lnTo>
                    <a:pt x="8992" y="2098"/>
                  </a:lnTo>
                  <a:lnTo>
                    <a:pt x="8992" y="1842"/>
                  </a:lnTo>
                  <a:lnTo>
                    <a:pt x="8992" y="1842"/>
                  </a:lnTo>
                  <a:lnTo>
                    <a:pt x="8906" y="1670"/>
                  </a:lnTo>
                  <a:lnTo>
                    <a:pt x="8820" y="1456"/>
                  </a:lnTo>
                  <a:lnTo>
                    <a:pt x="8692" y="1285"/>
                  </a:lnTo>
                  <a:lnTo>
                    <a:pt x="8521" y="1114"/>
                  </a:lnTo>
                  <a:lnTo>
                    <a:pt x="8521" y="1114"/>
                  </a:lnTo>
                  <a:lnTo>
                    <a:pt x="8392" y="1028"/>
                  </a:lnTo>
                  <a:lnTo>
                    <a:pt x="8392" y="1028"/>
                  </a:lnTo>
                  <a:lnTo>
                    <a:pt x="8392" y="1028"/>
                  </a:lnTo>
                  <a:lnTo>
                    <a:pt x="8221" y="900"/>
                  </a:lnTo>
                  <a:lnTo>
                    <a:pt x="8221" y="900"/>
                  </a:lnTo>
                  <a:lnTo>
                    <a:pt x="8221" y="900"/>
                  </a:lnTo>
                  <a:lnTo>
                    <a:pt x="8221" y="900"/>
                  </a:lnTo>
                  <a:lnTo>
                    <a:pt x="7793" y="686"/>
                  </a:lnTo>
                  <a:lnTo>
                    <a:pt x="7793" y="686"/>
                  </a:lnTo>
                  <a:lnTo>
                    <a:pt x="7793" y="686"/>
                  </a:lnTo>
                  <a:lnTo>
                    <a:pt x="7621" y="557"/>
                  </a:lnTo>
                  <a:lnTo>
                    <a:pt x="7621" y="557"/>
                  </a:lnTo>
                  <a:lnTo>
                    <a:pt x="7065" y="343"/>
                  </a:lnTo>
                  <a:lnTo>
                    <a:pt x="6423" y="172"/>
                  </a:lnTo>
                  <a:lnTo>
                    <a:pt x="6423" y="172"/>
                  </a:lnTo>
                  <a:lnTo>
                    <a:pt x="6423" y="172"/>
                  </a:lnTo>
                  <a:lnTo>
                    <a:pt x="6380" y="129"/>
                  </a:lnTo>
                  <a:lnTo>
                    <a:pt x="6380" y="129"/>
                  </a:lnTo>
                  <a:lnTo>
                    <a:pt x="6337" y="129"/>
                  </a:lnTo>
                  <a:lnTo>
                    <a:pt x="6337" y="129"/>
                  </a:lnTo>
                  <a:lnTo>
                    <a:pt x="5866" y="1"/>
                  </a:lnTo>
                  <a:lnTo>
                    <a:pt x="5866" y="1"/>
                  </a:lnTo>
                  <a:lnTo>
                    <a:pt x="5738" y="1"/>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83" name="Google Shape;113;p2">
              <a:extLst>
                <a:ext uri="{FF2B5EF4-FFF2-40B4-BE49-F238E27FC236}">
                  <a16:creationId xmlns:a16="http://schemas.microsoft.com/office/drawing/2014/main" id="{7989958C-1ED0-E245-8AE9-730A4C4984C8}"/>
                </a:ext>
              </a:extLst>
            </p:cNvPr>
            <p:cNvSpPr/>
            <p:nvPr/>
          </p:nvSpPr>
          <p:spPr>
            <a:xfrm>
              <a:off x="8059650" y="542300"/>
              <a:ext cx="94225" cy="131675"/>
            </a:xfrm>
            <a:custGeom>
              <a:rect l="l" t="t" r="r" b="b"/>
              <a:pathLst>
                <a:path w="3769" h="5267" fill="none" extrusionOk="0">
                  <a:moveTo>
                    <a:pt x="86" y="0"/>
                  </a:moveTo>
                  <a:lnTo>
                    <a:pt x="86" y="0"/>
                  </a:lnTo>
                  <a:lnTo>
                    <a:pt x="86" y="0"/>
                  </a:lnTo>
                  <a:lnTo>
                    <a:pt x="86" y="86"/>
                  </a:lnTo>
                  <a:lnTo>
                    <a:pt x="86" y="86"/>
                  </a:lnTo>
                  <a:lnTo>
                    <a:pt x="43" y="257"/>
                  </a:lnTo>
                  <a:lnTo>
                    <a:pt x="0" y="471"/>
                  </a:lnTo>
                  <a:lnTo>
                    <a:pt x="0" y="471"/>
                  </a:lnTo>
                  <a:lnTo>
                    <a:pt x="43" y="814"/>
                  </a:lnTo>
                  <a:lnTo>
                    <a:pt x="172" y="1199"/>
                  </a:lnTo>
                  <a:lnTo>
                    <a:pt x="343" y="1584"/>
                  </a:lnTo>
                  <a:lnTo>
                    <a:pt x="557" y="1970"/>
                  </a:lnTo>
                  <a:lnTo>
                    <a:pt x="857" y="2398"/>
                  </a:lnTo>
                  <a:lnTo>
                    <a:pt x="1156" y="2783"/>
                  </a:lnTo>
                  <a:lnTo>
                    <a:pt x="1799" y="3554"/>
                  </a:lnTo>
                  <a:lnTo>
                    <a:pt x="2441" y="4196"/>
                  </a:lnTo>
                  <a:lnTo>
                    <a:pt x="3040" y="4753"/>
                  </a:lnTo>
                  <a:lnTo>
                    <a:pt x="3597" y="5224"/>
                  </a:lnTo>
                  <a:lnTo>
                    <a:pt x="3597" y="5224"/>
                  </a:lnTo>
                  <a:lnTo>
                    <a:pt x="3597" y="5224"/>
                  </a:lnTo>
                  <a:lnTo>
                    <a:pt x="3597" y="5267"/>
                  </a:lnTo>
                  <a:lnTo>
                    <a:pt x="3597" y="5267"/>
                  </a:lnTo>
                  <a:lnTo>
                    <a:pt x="3683" y="5138"/>
                  </a:lnTo>
                  <a:lnTo>
                    <a:pt x="3768" y="4967"/>
                  </a:lnTo>
                  <a:lnTo>
                    <a:pt x="3768" y="4796"/>
                  </a:lnTo>
                  <a:lnTo>
                    <a:pt x="3683" y="4624"/>
                  </a:lnTo>
                  <a:lnTo>
                    <a:pt x="3683" y="4624"/>
                  </a:lnTo>
                  <a:lnTo>
                    <a:pt x="3426" y="4367"/>
                  </a:lnTo>
                  <a:lnTo>
                    <a:pt x="3083" y="4025"/>
                  </a:lnTo>
                  <a:lnTo>
                    <a:pt x="2612" y="3597"/>
                  </a:lnTo>
                  <a:lnTo>
                    <a:pt x="2098" y="3083"/>
                  </a:lnTo>
                  <a:lnTo>
                    <a:pt x="1585" y="2484"/>
                  </a:lnTo>
                  <a:lnTo>
                    <a:pt x="1071" y="1799"/>
                  </a:lnTo>
                  <a:lnTo>
                    <a:pt x="814" y="1413"/>
                  </a:lnTo>
                  <a:lnTo>
                    <a:pt x="600" y="1028"/>
                  </a:lnTo>
                  <a:lnTo>
                    <a:pt x="386" y="557"/>
                  </a:lnTo>
                  <a:lnTo>
                    <a:pt x="214" y="129"/>
                  </a:lnTo>
                  <a:lnTo>
                    <a:pt x="214" y="129"/>
                  </a:lnTo>
                  <a:lnTo>
                    <a:pt x="172" y="43"/>
                  </a:lnTo>
                  <a:lnTo>
                    <a:pt x="86"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84" name="Google Shape;114;p2">
              <a:extLst>
                <a:ext uri="{FF2B5EF4-FFF2-40B4-BE49-F238E27FC236}">
                  <a16:creationId xmlns:a16="http://schemas.microsoft.com/office/drawing/2014/main" id="{A78BED65-D736-892A-748D-F27F3EF84EBA}"/>
                </a:ext>
              </a:extLst>
            </p:cNvPr>
            <p:cNvSpPr/>
            <p:nvPr/>
          </p:nvSpPr>
          <p:spPr>
            <a:xfrm>
              <a:off x="8298350" y="408500"/>
              <a:ext cx="91000" cy="139175"/>
            </a:xfrm>
            <a:custGeom>
              <a:rect l="l" t="t" r="r" b="b"/>
              <a:pathLst>
                <a:path w="3640" h="5567" fill="none" extrusionOk="0">
                  <a:moveTo>
                    <a:pt x="728" y="0"/>
                  </a:moveTo>
                  <a:lnTo>
                    <a:pt x="728" y="0"/>
                  </a:lnTo>
                  <a:lnTo>
                    <a:pt x="728" y="0"/>
                  </a:lnTo>
                  <a:lnTo>
                    <a:pt x="728" y="0"/>
                  </a:lnTo>
                  <a:lnTo>
                    <a:pt x="728" y="0"/>
                  </a:lnTo>
                  <a:lnTo>
                    <a:pt x="728"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42" y="0"/>
                  </a:lnTo>
                  <a:lnTo>
                    <a:pt x="642" y="0"/>
                  </a:lnTo>
                  <a:lnTo>
                    <a:pt x="642" y="0"/>
                  </a:lnTo>
                  <a:lnTo>
                    <a:pt x="642" y="0"/>
                  </a:lnTo>
                  <a:lnTo>
                    <a:pt x="642" y="0"/>
                  </a:lnTo>
                  <a:lnTo>
                    <a:pt x="642" y="0"/>
                  </a:lnTo>
                  <a:lnTo>
                    <a:pt x="642" y="0"/>
                  </a:lnTo>
                  <a:lnTo>
                    <a:pt x="642" y="0"/>
                  </a:lnTo>
                  <a:lnTo>
                    <a:pt x="642" y="0"/>
                  </a:lnTo>
                  <a:lnTo>
                    <a:pt x="642" y="0"/>
                  </a:lnTo>
                  <a:lnTo>
                    <a:pt x="600" y="0"/>
                  </a:lnTo>
                  <a:lnTo>
                    <a:pt x="600" y="0"/>
                  </a:lnTo>
                  <a:lnTo>
                    <a:pt x="600" y="0"/>
                  </a:lnTo>
                  <a:lnTo>
                    <a:pt x="514" y="0"/>
                  </a:lnTo>
                  <a:lnTo>
                    <a:pt x="514" y="0"/>
                  </a:lnTo>
                  <a:lnTo>
                    <a:pt x="471" y="43"/>
                  </a:lnTo>
                  <a:lnTo>
                    <a:pt x="428" y="43"/>
                  </a:lnTo>
                  <a:lnTo>
                    <a:pt x="428" y="43"/>
                  </a:lnTo>
                  <a:lnTo>
                    <a:pt x="343" y="43"/>
                  </a:lnTo>
                  <a:lnTo>
                    <a:pt x="343" y="43"/>
                  </a:lnTo>
                  <a:lnTo>
                    <a:pt x="343" y="43"/>
                  </a:lnTo>
                  <a:lnTo>
                    <a:pt x="343" y="43"/>
                  </a:lnTo>
                  <a:lnTo>
                    <a:pt x="0" y="172"/>
                  </a:lnTo>
                  <a:lnTo>
                    <a:pt x="0" y="172"/>
                  </a:lnTo>
                  <a:lnTo>
                    <a:pt x="43" y="172"/>
                  </a:lnTo>
                  <a:lnTo>
                    <a:pt x="43" y="172"/>
                  </a:lnTo>
                  <a:lnTo>
                    <a:pt x="300" y="214"/>
                  </a:lnTo>
                  <a:lnTo>
                    <a:pt x="514" y="257"/>
                  </a:lnTo>
                  <a:lnTo>
                    <a:pt x="728" y="300"/>
                  </a:lnTo>
                  <a:lnTo>
                    <a:pt x="942" y="386"/>
                  </a:lnTo>
                  <a:lnTo>
                    <a:pt x="1285" y="685"/>
                  </a:lnTo>
                  <a:lnTo>
                    <a:pt x="1584" y="985"/>
                  </a:lnTo>
                  <a:lnTo>
                    <a:pt x="1884" y="1413"/>
                  </a:lnTo>
                  <a:lnTo>
                    <a:pt x="2098" y="1841"/>
                  </a:lnTo>
                  <a:lnTo>
                    <a:pt x="2312" y="2312"/>
                  </a:lnTo>
                  <a:lnTo>
                    <a:pt x="2484" y="2826"/>
                  </a:lnTo>
                  <a:lnTo>
                    <a:pt x="2783" y="3811"/>
                  </a:lnTo>
                  <a:lnTo>
                    <a:pt x="3040" y="4667"/>
                  </a:lnTo>
                  <a:lnTo>
                    <a:pt x="3169" y="5010"/>
                  </a:lnTo>
                  <a:lnTo>
                    <a:pt x="3340" y="5309"/>
                  </a:lnTo>
                  <a:lnTo>
                    <a:pt x="3468" y="5481"/>
                  </a:lnTo>
                  <a:lnTo>
                    <a:pt x="3554" y="5566"/>
                  </a:lnTo>
                  <a:lnTo>
                    <a:pt x="3640" y="5566"/>
                  </a:lnTo>
                  <a:lnTo>
                    <a:pt x="3640" y="5566"/>
                  </a:lnTo>
                  <a:lnTo>
                    <a:pt x="3640" y="5524"/>
                  </a:lnTo>
                  <a:lnTo>
                    <a:pt x="3640" y="5524"/>
                  </a:lnTo>
                  <a:lnTo>
                    <a:pt x="3640" y="5524"/>
                  </a:lnTo>
                  <a:lnTo>
                    <a:pt x="3640" y="5395"/>
                  </a:lnTo>
                  <a:lnTo>
                    <a:pt x="3640" y="5395"/>
                  </a:lnTo>
                  <a:lnTo>
                    <a:pt x="3640" y="5395"/>
                  </a:lnTo>
                  <a:lnTo>
                    <a:pt x="3597" y="4881"/>
                  </a:lnTo>
                  <a:lnTo>
                    <a:pt x="3468" y="4196"/>
                  </a:lnTo>
                  <a:lnTo>
                    <a:pt x="3297" y="3383"/>
                  </a:lnTo>
                  <a:lnTo>
                    <a:pt x="3040" y="2526"/>
                  </a:lnTo>
                  <a:lnTo>
                    <a:pt x="3040" y="2526"/>
                  </a:lnTo>
                  <a:lnTo>
                    <a:pt x="3040" y="2441"/>
                  </a:lnTo>
                  <a:lnTo>
                    <a:pt x="3040" y="2441"/>
                  </a:lnTo>
                  <a:lnTo>
                    <a:pt x="2912" y="2098"/>
                  </a:lnTo>
                  <a:lnTo>
                    <a:pt x="2912" y="2098"/>
                  </a:lnTo>
                  <a:lnTo>
                    <a:pt x="2912" y="2098"/>
                  </a:lnTo>
                  <a:lnTo>
                    <a:pt x="2612" y="1499"/>
                  </a:lnTo>
                  <a:lnTo>
                    <a:pt x="2312" y="942"/>
                  </a:lnTo>
                  <a:lnTo>
                    <a:pt x="2141" y="728"/>
                  </a:lnTo>
                  <a:lnTo>
                    <a:pt x="1927" y="514"/>
                  </a:lnTo>
                  <a:lnTo>
                    <a:pt x="1713" y="343"/>
                  </a:lnTo>
                  <a:lnTo>
                    <a:pt x="1499" y="214"/>
                  </a:lnTo>
                  <a:lnTo>
                    <a:pt x="1499" y="214"/>
                  </a:lnTo>
                  <a:lnTo>
                    <a:pt x="1499" y="214"/>
                  </a:lnTo>
                  <a:lnTo>
                    <a:pt x="1413" y="172"/>
                  </a:lnTo>
                  <a:lnTo>
                    <a:pt x="1413" y="172"/>
                  </a:lnTo>
                  <a:lnTo>
                    <a:pt x="1370" y="129"/>
                  </a:lnTo>
                  <a:lnTo>
                    <a:pt x="1370" y="129"/>
                  </a:lnTo>
                  <a:lnTo>
                    <a:pt x="1370" y="129"/>
                  </a:lnTo>
                  <a:lnTo>
                    <a:pt x="1156" y="43"/>
                  </a:lnTo>
                  <a:lnTo>
                    <a:pt x="1156" y="43"/>
                  </a:lnTo>
                  <a:lnTo>
                    <a:pt x="942" y="0"/>
                  </a:lnTo>
                  <a:lnTo>
                    <a:pt x="942" y="0"/>
                  </a:lnTo>
                  <a:lnTo>
                    <a:pt x="942" y="0"/>
                  </a:lnTo>
                  <a:lnTo>
                    <a:pt x="899" y="0"/>
                  </a:lnTo>
                  <a:lnTo>
                    <a:pt x="899" y="0"/>
                  </a:lnTo>
                  <a:lnTo>
                    <a:pt x="857" y="0"/>
                  </a:lnTo>
                  <a:lnTo>
                    <a:pt x="857" y="0"/>
                  </a:lnTo>
                  <a:lnTo>
                    <a:pt x="857" y="0"/>
                  </a:lnTo>
                  <a:lnTo>
                    <a:pt x="857" y="0"/>
                  </a:lnTo>
                  <a:lnTo>
                    <a:pt x="728" y="0"/>
                  </a:lnTo>
                  <a:lnTo>
                    <a:pt x="728" y="0"/>
                  </a:lnTo>
                  <a:lnTo>
                    <a:pt x="728"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85" name="Google Shape;115;p2">
              <a:extLst>
                <a:ext uri="{FF2B5EF4-FFF2-40B4-BE49-F238E27FC236}">
                  <a16:creationId xmlns:a16="http://schemas.microsoft.com/office/drawing/2014/main" id="{CAA31928-F525-8BF4-8212-0C76BD9FDAFA}"/>
                </a:ext>
              </a:extLst>
            </p:cNvPr>
            <p:cNvSpPr/>
            <p:nvPr/>
          </p:nvSpPr>
          <p:spPr>
            <a:xfrm>
              <a:off x="8079975" y="427775"/>
              <a:ext cx="223750" cy="317925"/>
            </a:xfrm>
            <a:custGeom>
              <a:rect l="l" t="t" r="r" b="b"/>
              <a:pathLst>
                <a:path w="8950" h="12716" extrusionOk="0">
                  <a:moveTo>
                    <a:pt x="8564" y="0"/>
                  </a:moveTo>
                  <a:lnTo>
                    <a:pt x="8393" y="86"/>
                  </a:lnTo>
                  <a:lnTo>
                    <a:pt x="8136" y="214"/>
                  </a:lnTo>
                  <a:lnTo>
                    <a:pt x="7965" y="385"/>
                  </a:lnTo>
                  <a:lnTo>
                    <a:pt x="7750" y="557"/>
                  </a:lnTo>
                  <a:lnTo>
                    <a:pt x="7579" y="814"/>
                  </a:lnTo>
                  <a:lnTo>
                    <a:pt x="7280" y="1285"/>
                  </a:lnTo>
                  <a:lnTo>
                    <a:pt x="7023" y="1755"/>
                  </a:lnTo>
                  <a:lnTo>
                    <a:pt x="6809" y="2184"/>
                  </a:lnTo>
                  <a:lnTo>
                    <a:pt x="6680" y="2655"/>
                  </a:lnTo>
                  <a:lnTo>
                    <a:pt x="6680" y="2869"/>
                  </a:lnTo>
                  <a:lnTo>
                    <a:pt x="6680" y="3083"/>
                  </a:lnTo>
                  <a:lnTo>
                    <a:pt x="6723" y="3340"/>
                  </a:lnTo>
                  <a:lnTo>
                    <a:pt x="6809" y="3554"/>
                  </a:lnTo>
                  <a:lnTo>
                    <a:pt x="6894" y="3639"/>
                  </a:lnTo>
                  <a:lnTo>
                    <a:pt x="6980" y="3682"/>
                  </a:lnTo>
                  <a:lnTo>
                    <a:pt x="7108" y="3639"/>
                  </a:lnTo>
                  <a:lnTo>
                    <a:pt x="7194" y="3597"/>
                  </a:lnTo>
                  <a:lnTo>
                    <a:pt x="7194" y="3511"/>
                  </a:lnTo>
                  <a:lnTo>
                    <a:pt x="7322" y="3126"/>
                  </a:lnTo>
                  <a:lnTo>
                    <a:pt x="7451" y="2740"/>
                  </a:lnTo>
                  <a:lnTo>
                    <a:pt x="7622" y="2355"/>
                  </a:lnTo>
                  <a:lnTo>
                    <a:pt x="7793" y="2012"/>
                  </a:lnTo>
                  <a:lnTo>
                    <a:pt x="8093" y="1670"/>
                  </a:lnTo>
                  <a:lnTo>
                    <a:pt x="8393" y="1327"/>
                  </a:lnTo>
                  <a:lnTo>
                    <a:pt x="8650" y="985"/>
                  </a:lnTo>
                  <a:lnTo>
                    <a:pt x="8906" y="599"/>
                  </a:lnTo>
                  <a:lnTo>
                    <a:pt x="8949" y="514"/>
                  </a:lnTo>
                  <a:lnTo>
                    <a:pt x="8949" y="385"/>
                  </a:lnTo>
                  <a:lnTo>
                    <a:pt x="8906" y="214"/>
                  </a:lnTo>
                  <a:lnTo>
                    <a:pt x="8735" y="86"/>
                  </a:lnTo>
                  <a:lnTo>
                    <a:pt x="8650" y="43"/>
                  </a:lnTo>
                  <a:lnTo>
                    <a:pt x="8564" y="0"/>
                  </a:lnTo>
                  <a:close/>
                  <a:moveTo>
                    <a:pt x="1243" y="3853"/>
                  </a:moveTo>
                  <a:lnTo>
                    <a:pt x="857" y="3896"/>
                  </a:lnTo>
                  <a:lnTo>
                    <a:pt x="515" y="4025"/>
                  </a:lnTo>
                  <a:lnTo>
                    <a:pt x="172" y="4196"/>
                  </a:lnTo>
                  <a:lnTo>
                    <a:pt x="87" y="4282"/>
                  </a:lnTo>
                  <a:lnTo>
                    <a:pt x="44" y="4367"/>
                  </a:lnTo>
                  <a:lnTo>
                    <a:pt x="1" y="4538"/>
                  </a:lnTo>
                  <a:lnTo>
                    <a:pt x="44" y="4624"/>
                  </a:lnTo>
                  <a:lnTo>
                    <a:pt x="87" y="4710"/>
                  </a:lnTo>
                  <a:lnTo>
                    <a:pt x="129" y="4795"/>
                  </a:lnTo>
                  <a:lnTo>
                    <a:pt x="258" y="4838"/>
                  </a:lnTo>
                  <a:lnTo>
                    <a:pt x="686" y="4924"/>
                  </a:lnTo>
                  <a:lnTo>
                    <a:pt x="2227" y="4924"/>
                  </a:lnTo>
                  <a:lnTo>
                    <a:pt x="2741" y="5009"/>
                  </a:lnTo>
                  <a:lnTo>
                    <a:pt x="3298" y="5138"/>
                  </a:lnTo>
                  <a:lnTo>
                    <a:pt x="3811" y="5224"/>
                  </a:lnTo>
                  <a:lnTo>
                    <a:pt x="4325" y="5352"/>
                  </a:lnTo>
                  <a:lnTo>
                    <a:pt x="4368" y="5352"/>
                  </a:lnTo>
                  <a:lnTo>
                    <a:pt x="4497" y="5309"/>
                  </a:lnTo>
                  <a:lnTo>
                    <a:pt x="4625" y="5266"/>
                  </a:lnTo>
                  <a:lnTo>
                    <a:pt x="4711" y="5181"/>
                  </a:lnTo>
                  <a:lnTo>
                    <a:pt x="4796" y="5095"/>
                  </a:lnTo>
                  <a:lnTo>
                    <a:pt x="4839" y="5009"/>
                  </a:lnTo>
                  <a:lnTo>
                    <a:pt x="4882" y="4924"/>
                  </a:lnTo>
                  <a:lnTo>
                    <a:pt x="4925" y="4795"/>
                  </a:lnTo>
                  <a:lnTo>
                    <a:pt x="4925" y="4710"/>
                  </a:lnTo>
                  <a:lnTo>
                    <a:pt x="4882" y="4624"/>
                  </a:lnTo>
                  <a:lnTo>
                    <a:pt x="4711" y="4410"/>
                  </a:lnTo>
                  <a:lnTo>
                    <a:pt x="4539" y="4324"/>
                  </a:lnTo>
                  <a:lnTo>
                    <a:pt x="4325" y="4239"/>
                  </a:lnTo>
                  <a:lnTo>
                    <a:pt x="4111" y="4196"/>
                  </a:lnTo>
                  <a:lnTo>
                    <a:pt x="3469" y="4068"/>
                  </a:lnTo>
                  <a:lnTo>
                    <a:pt x="2827" y="3939"/>
                  </a:lnTo>
                  <a:lnTo>
                    <a:pt x="2270" y="3853"/>
                  </a:lnTo>
                  <a:close/>
                  <a:moveTo>
                    <a:pt x="3255" y="10490"/>
                  </a:moveTo>
                  <a:lnTo>
                    <a:pt x="3169" y="10533"/>
                  </a:lnTo>
                  <a:lnTo>
                    <a:pt x="2955" y="10618"/>
                  </a:lnTo>
                  <a:lnTo>
                    <a:pt x="2698" y="10790"/>
                  </a:lnTo>
                  <a:lnTo>
                    <a:pt x="2484" y="11046"/>
                  </a:lnTo>
                  <a:lnTo>
                    <a:pt x="2313" y="11303"/>
                  </a:lnTo>
                  <a:lnTo>
                    <a:pt x="2184" y="11646"/>
                  </a:lnTo>
                  <a:lnTo>
                    <a:pt x="2099" y="11946"/>
                  </a:lnTo>
                  <a:lnTo>
                    <a:pt x="2099" y="12245"/>
                  </a:lnTo>
                  <a:lnTo>
                    <a:pt x="2099" y="12502"/>
                  </a:lnTo>
                  <a:lnTo>
                    <a:pt x="2142" y="12588"/>
                  </a:lnTo>
                  <a:lnTo>
                    <a:pt x="2227" y="12673"/>
                  </a:lnTo>
                  <a:lnTo>
                    <a:pt x="2313" y="12716"/>
                  </a:lnTo>
                  <a:lnTo>
                    <a:pt x="2527" y="12716"/>
                  </a:lnTo>
                  <a:lnTo>
                    <a:pt x="2613" y="12631"/>
                  </a:lnTo>
                  <a:lnTo>
                    <a:pt x="2784" y="12459"/>
                  </a:lnTo>
                  <a:lnTo>
                    <a:pt x="2870" y="12202"/>
                  </a:lnTo>
                  <a:lnTo>
                    <a:pt x="3084" y="11731"/>
                  </a:lnTo>
                  <a:lnTo>
                    <a:pt x="3298" y="11303"/>
                  </a:lnTo>
                  <a:lnTo>
                    <a:pt x="3426" y="11089"/>
                  </a:lnTo>
                  <a:lnTo>
                    <a:pt x="3512" y="10832"/>
                  </a:lnTo>
                  <a:lnTo>
                    <a:pt x="3512" y="10704"/>
                  </a:lnTo>
                  <a:lnTo>
                    <a:pt x="3469" y="10618"/>
                  </a:lnTo>
                  <a:lnTo>
                    <a:pt x="3383" y="10533"/>
                  </a:lnTo>
                  <a:lnTo>
                    <a:pt x="3255" y="10490"/>
                  </a:lnTo>
                  <a:close/>
                </a:path>
              </a:pathLst>
            </a:custGeom>
            <a:solidFill>
              <a:srgbClr val="FFFBC2"/>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86" name="Google Shape;116;p2">
              <a:extLst>
                <a:ext uri="{FF2B5EF4-FFF2-40B4-BE49-F238E27FC236}">
                  <a16:creationId xmlns:a16="http://schemas.microsoft.com/office/drawing/2014/main" id="{A14A5EEF-EA39-2DDE-A7D8-7A3E9E228D3D}"/>
                </a:ext>
              </a:extLst>
            </p:cNvPr>
            <p:cNvSpPr/>
            <p:nvPr/>
          </p:nvSpPr>
          <p:spPr>
            <a:xfrm>
              <a:off x="8132425" y="690000"/>
              <a:ext cx="35350" cy="55700"/>
            </a:xfrm>
            <a:custGeom>
              <a:rect l="l" t="t" r="r" b="b"/>
              <a:pathLst>
                <a:path w="1414" h="2228" fill="none" extrusionOk="0">
                  <a:moveTo>
                    <a:pt x="1157" y="1"/>
                  </a:moveTo>
                  <a:lnTo>
                    <a:pt x="1157" y="1"/>
                  </a:lnTo>
                  <a:lnTo>
                    <a:pt x="1071" y="44"/>
                  </a:lnTo>
                  <a:lnTo>
                    <a:pt x="1071" y="44"/>
                  </a:lnTo>
                  <a:lnTo>
                    <a:pt x="857" y="129"/>
                  </a:lnTo>
                  <a:lnTo>
                    <a:pt x="600" y="301"/>
                  </a:lnTo>
                  <a:lnTo>
                    <a:pt x="386" y="557"/>
                  </a:lnTo>
                  <a:lnTo>
                    <a:pt x="215" y="814"/>
                  </a:lnTo>
                  <a:lnTo>
                    <a:pt x="86" y="1157"/>
                  </a:lnTo>
                  <a:lnTo>
                    <a:pt x="1" y="1457"/>
                  </a:lnTo>
                  <a:lnTo>
                    <a:pt x="1" y="1756"/>
                  </a:lnTo>
                  <a:lnTo>
                    <a:pt x="1" y="2013"/>
                  </a:lnTo>
                  <a:lnTo>
                    <a:pt x="1" y="2013"/>
                  </a:lnTo>
                  <a:lnTo>
                    <a:pt x="44" y="2099"/>
                  </a:lnTo>
                  <a:lnTo>
                    <a:pt x="129" y="2184"/>
                  </a:lnTo>
                  <a:lnTo>
                    <a:pt x="215" y="2227"/>
                  </a:lnTo>
                  <a:lnTo>
                    <a:pt x="301" y="2227"/>
                  </a:lnTo>
                  <a:lnTo>
                    <a:pt x="301" y="2227"/>
                  </a:lnTo>
                  <a:lnTo>
                    <a:pt x="429" y="2227"/>
                  </a:lnTo>
                  <a:lnTo>
                    <a:pt x="515" y="2142"/>
                  </a:lnTo>
                  <a:lnTo>
                    <a:pt x="515" y="2142"/>
                  </a:lnTo>
                  <a:lnTo>
                    <a:pt x="686" y="1970"/>
                  </a:lnTo>
                  <a:lnTo>
                    <a:pt x="772" y="1713"/>
                  </a:lnTo>
                  <a:lnTo>
                    <a:pt x="986" y="1242"/>
                  </a:lnTo>
                  <a:lnTo>
                    <a:pt x="986" y="1242"/>
                  </a:lnTo>
                  <a:lnTo>
                    <a:pt x="1200" y="814"/>
                  </a:lnTo>
                  <a:lnTo>
                    <a:pt x="1328" y="600"/>
                  </a:lnTo>
                  <a:lnTo>
                    <a:pt x="1414" y="343"/>
                  </a:lnTo>
                  <a:lnTo>
                    <a:pt x="1414" y="343"/>
                  </a:lnTo>
                  <a:lnTo>
                    <a:pt x="1414" y="215"/>
                  </a:lnTo>
                  <a:lnTo>
                    <a:pt x="1371" y="129"/>
                  </a:lnTo>
                  <a:lnTo>
                    <a:pt x="1285" y="44"/>
                  </a:lnTo>
                  <a:lnTo>
                    <a:pt x="1157" y="1"/>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87" name="Google Shape;117;p2">
              <a:extLst>
                <a:ext uri="{FF2B5EF4-FFF2-40B4-BE49-F238E27FC236}">
                  <a16:creationId xmlns:a16="http://schemas.microsoft.com/office/drawing/2014/main" id="{570378E4-E26F-AC78-6C24-8A9FD66A8E98}"/>
                </a:ext>
              </a:extLst>
            </p:cNvPr>
            <p:cNvSpPr/>
            <p:nvPr/>
          </p:nvSpPr>
          <p:spPr>
            <a:xfrm>
              <a:off x="8079975" y="524100"/>
              <a:ext cx="123125" cy="37475"/>
            </a:xfrm>
            <a:custGeom>
              <a:rect l="l" t="t" r="r" b="b"/>
              <a:pathLst>
                <a:path w="4925" h="1499" fill="none" extrusionOk="0">
                  <a:moveTo>
                    <a:pt x="1671" y="0"/>
                  </a:moveTo>
                  <a:lnTo>
                    <a:pt x="1671" y="0"/>
                  </a:lnTo>
                  <a:lnTo>
                    <a:pt x="1243" y="0"/>
                  </a:lnTo>
                  <a:lnTo>
                    <a:pt x="857" y="43"/>
                  </a:lnTo>
                  <a:lnTo>
                    <a:pt x="515" y="172"/>
                  </a:lnTo>
                  <a:lnTo>
                    <a:pt x="172" y="343"/>
                  </a:lnTo>
                  <a:lnTo>
                    <a:pt x="172" y="343"/>
                  </a:lnTo>
                  <a:lnTo>
                    <a:pt x="87" y="429"/>
                  </a:lnTo>
                  <a:lnTo>
                    <a:pt x="44" y="514"/>
                  </a:lnTo>
                  <a:lnTo>
                    <a:pt x="1" y="685"/>
                  </a:lnTo>
                  <a:lnTo>
                    <a:pt x="44" y="771"/>
                  </a:lnTo>
                  <a:lnTo>
                    <a:pt x="87" y="857"/>
                  </a:lnTo>
                  <a:lnTo>
                    <a:pt x="129" y="942"/>
                  </a:lnTo>
                  <a:lnTo>
                    <a:pt x="258" y="985"/>
                  </a:lnTo>
                  <a:lnTo>
                    <a:pt x="258" y="985"/>
                  </a:lnTo>
                  <a:lnTo>
                    <a:pt x="686" y="1071"/>
                  </a:lnTo>
                  <a:lnTo>
                    <a:pt x="1157" y="1071"/>
                  </a:lnTo>
                  <a:lnTo>
                    <a:pt x="1157" y="1071"/>
                  </a:lnTo>
                  <a:lnTo>
                    <a:pt x="1499" y="1071"/>
                  </a:lnTo>
                  <a:lnTo>
                    <a:pt x="1499" y="1071"/>
                  </a:lnTo>
                  <a:lnTo>
                    <a:pt x="1842" y="1071"/>
                  </a:lnTo>
                  <a:lnTo>
                    <a:pt x="1842" y="1071"/>
                  </a:lnTo>
                  <a:lnTo>
                    <a:pt x="2227" y="1071"/>
                  </a:lnTo>
                  <a:lnTo>
                    <a:pt x="2227" y="1071"/>
                  </a:lnTo>
                  <a:lnTo>
                    <a:pt x="2741" y="1156"/>
                  </a:lnTo>
                  <a:lnTo>
                    <a:pt x="3298" y="1285"/>
                  </a:lnTo>
                  <a:lnTo>
                    <a:pt x="3811" y="1371"/>
                  </a:lnTo>
                  <a:lnTo>
                    <a:pt x="4325" y="1499"/>
                  </a:lnTo>
                  <a:lnTo>
                    <a:pt x="4325" y="1499"/>
                  </a:lnTo>
                  <a:lnTo>
                    <a:pt x="4368" y="1499"/>
                  </a:lnTo>
                  <a:lnTo>
                    <a:pt x="4368" y="1499"/>
                  </a:lnTo>
                  <a:lnTo>
                    <a:pt x="4497" y="1456"/>
                  </a:lnTo>
                  <a:lnTo>
                    <a:pt x="4625" y="1413"/>
                  </a:lnTo>
                  <a:lnTo>
                    <a:pt x="4711" y="1328"/>
                  </a:lnTo>
                  <a:lnTo>
                    <a:pt x="4796" y="1242"/>
                  </a:lnTo>
                  <a:lnTo>
                    <a:pt x="4796" y="1242"/>
                  </a:lnTo>
                  <a:lnTo>
                    <a:pt x="4839" y="1156"/>
                  </a:lnTo>
                  <a:lnTo>
                    <a:pt x="4839" y="1156"/>
                  </a:lnTo>
                  <a:lnTo>
                    <a:pt x="4882" y="1071"/>
                  </a:lnTo>
                  <a:lnTo>
                    <a:pt x="4925" y="942"/>
                  </a:lnTo>
                  <a:lnTo>
                    <a:pt x="4925" y="857"/>
                  </a:lnTo>
                  <a:lnTo>
                    <a:pt x="4882" y="771"/>
                  </a:lnTo>
                  <a:lnTo>
                    <a:pt x="4882" y="771"/>
                  </a:lnTo>
                  <a:lnTo>
                    <a:pt x="4711" y="557"/>
                  </a:lnTo>
                  <a:lnTo>
                    <a:pt x="4539" y="471"/>
                  </a:lnTo>
                  <a:lnTo>
                    <a:pt x="4325" y="386"/>
                  </a:lnTo>
                  <a:lnTo>
                    <a:pt x="4111" y="343"/>
                  </a:lnTo>
                  <a:lnTo>
                    <a:pt x="4111" y="343"/>
                  </a:lnTo>
                  <a:lnTo>
                    <a:pt x="3469" y="215"/>
                  </a:lnTo>
                  <a:lnTo>
                    <a:pt x="2827" y="86"/>
                  </a:lnTo>
                  <a:lnTo>
                    <a:pt x="2827" y="86"/>
                  </a:lnTo>
                  <a:lnTo>
                    <a:pt x="2270" y="0"/>
                  </a:lnTo>
                  <a:lnTo>
                    <a:pt x="1671"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88" name="Google Shape;118;p2">
              <a:extLst>
                <a:ext uri="{FF2B5EF4-FFF2-40B4-BE49-F238E27FC236}">
                  <a16:creationId xmlns:a16="http://schemas.microsoft.com/office/drawing/2014/main" id="{2BED536D-0B8A-2287-AB6B-361EED74CD5E}"/>
                </a:ext>
              </a:extLst>
            </p:cNvPr>
            <p:cNvSpPr/>
            <p:nvPr/>
          </p:nvSpPr>
          <p:spPr>
            <a:xfrm>
              <a:off x="8246975" y="427775"/>
              <a:ext cx="56750" cy="92075"/>
            </a:xfrm>
            <a:custGeom>
              <a:rect l="l" t="t" r="r" b="b"/>
              <a:pathLst>
                <a:path w="2270" h="3682" fill="none" extrusionOk="0">
                  <a:moveTo>
                    <a:pt x="1884" y="0"/>
                  </a:moveTo>
                  <a:lnTo>
                    <a:pt x="1884" y="0"/>
                  </a:lnTo>
                  <a:lnTo>
                    <a:pt x="1713" y="86"/>
                  </a:lnTo>
                  <a:lnTo>
                    <a:pt x="1713" y="86"/>
                  </a:lnTo>
                  <a:lnTo>
                    <a:pt x="1456" y="214"/>
                  </a:lnTo>
                  <a:lnTo>
                    <a:pt x="1285" y="385"/>
                  </a:lnTo>
                  <a:lnTo>
                    <a:pt x="1070" y="557"/>
                  </a:lnTo>
                  <a:lnTo>
                    <a:pt x="899" y="814"/>
                  </a:lnTo>
                  <a:lnTo>
                    <a:pt x="600" y="1285"/>
                  </a:lnTo>
                  <a:lnTo>
                    <a:pt x="343" y="1755"/>
                  </a:lnTo>
                  <a:lnTo>
                    <a:pt x="343" y="1755"/>
                  </a:lnTo>
                  <a:lnTo>
                    <a:pt x="129" y="2184"/>
                  </a:lnTo>
                  <a:lnTo>
                    <a:pt x="0" y="2655"/>
                  </a:lnTo>
                  <a:lnTo>
                    <a:pt x="0" y="2869"/>
                  </a:lnTo>
                  <a:lnTo>
                    <a:pt x="0" y="3083"/>
                  </a:lnTo>
                  <a:lnTo>
                    <a:pt x="43" y="3340"/>
                  </a:lnTo>
                  <a:lnTo>
                    <a:pt x="129" y="3554"/>
                  </a:lnTo>
                  <a:lnTo>
                    <a:pt x="129" y="3554"/>
                  </a:lnTo>
                  <a:lnTo>
                    <a:pt x="214" y="3639"/>
                  </a:lnTo>
                  <a:lnTo>
                    <a:pt x="300" y="3682"/>
                  </a:lnTo>
                  <a:lnTo>
                    <a:pt x="300" y="3682"/>
                  </a:lnTo>
                  <a:lnTo>
                    <a:pt x="428" y="3639"/>
                  </a:lnTo>
                  <a:lnTo>
                    <a:pt x="514" y="3597"/>
                  </a:lnTo>
                  <a:lnTo>
                    <a:pt x="514" y="3511"/>
                  </a:lnTo>
                  <a:lnTo>
                    <a:pt x="514" y="3511"/>
                  </a:lnTo>
                  <a:lnTo>
                    <a:pt x="642" y="3126"/>
                  </a:lnTo>
                  <a:lnTo>
                    <a:pt x="771" y="2740"/>
                  </a:lnTo>
                  <a:lnTo>
                    <a:pt x="942" y="2355"/>
                  </a:lnTo>
                  <a:lnTo>
                    <a:pt x="1113" y="2012"/>
                  </a:lnTo>
                  <a:lnTo>
                    <a:pt x="1113" y="2012"/>
                  </a:lnTo>
                  <a:lnTo>
                    <a:pt x="1413" y="1670"/>
                  </a:lnTo>
                  <a:lnTo>
                    <a:pt x="1713" y="1327"/>
                  </a:lnTo>
                  <a:lnTo>
                    <a:pt x="1970" y="985"/>
                  </a:lnTo>
                  <a:lnTo>
                    <a:pt x="2226" y="599"/>
                  </a:lnTo>
                  <a:lnTo>
                    <a:pt x="2226" y="599"/>
                  </a:lnTo>
                  <a:lnTo>
                    <a:pt x="2269" y="514"/>
                  </a:lnTo>
                  <a:lnTo>
                    <a:pt x="2269" y="385"/>
                  </a:lnTo>
                  <a:lnTo>
                    <a:pt x="2226" y="214"/>
                  </a:lnTo>
                  <a:lnTo>
                    <a:pt x="2055" y="86"/>
                  </a:lnTo>
                  <a:lnTo>
                    <a:pt x="1970" y="43"/>
                  </a:lnTo>
                  <a:lnTo>
                    <a:pt x="1884"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sp>
        <p:nvSpPr>
          <p:cNvPr id="1241" name="Google Shape;4505;p64">
            <a:extLst>
              <a:ext uri="{FF2B5EF4-FFF2-40B4-BE49-F238E27FC236}">
                <a16:creationId xmlns:a16="http://schemas.microsoft.com/office/drawing/2014/main" id="{800DBEFA-60A3-75AD-F133-E6A835A81076}"/>
              </a:ext>
            </a:extLst>
          </p:cNvPr>
          <p:cNvSpPr txBox="1"/>
          <p:nvPr/>
        </p:nvSpPr>
        <p:spPr>
          <a:xfrm>
            <a:off x="2942914" y="1988340"/>
            <a:ext cx="11943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80000"/>
              </a:lnSpc>
              <a:buClr>
                <a:srgbClr val="F582BC"/>
              </a:buClr>
              <a:buSzPts val="1100"/>
            </a:pPr>
            <a:r>
              <a:rPr lang="en" sz="2500">
                <a:solidFill>
                  <a:srgbClr val="FCFBF0"/>
                </a:solidFill>
                <a:latin typeface="Spicy Rice"/>
                <a:ea typeface="Spicy Rice"/>
                <a:cs typeface="Spicy Rice"/>
                <a:sym typeface="Spicy Rice"/>
              </a:rPr>
              <a:t>1</a:t>
            </a:r>
            <a:endParaRPr sz="900">
              <a:solidFill>
                <a:srgbClr val="FCFBF0"/>
              </a:solidFill>
              <a:latin typeface="Spicy Rice"/>
              <a:ea typeface="Spicy Rice"/>
              <a:cs typeface="Spicy Rice"/>
              <a:sym typeface="Spicy Rice"/>
            </a:endParaRPr>
          </a:p>
        </p:txBody>
      </p:sp>
      <p:grpSp>
        <p:nvGrpSpPr>
          <p:cNvPr id="1289" name="Google Shape;1855;p38">
            <a:extLst>
              <a:ext uri="{FF2B5EF4-FFF2-40B4-BE49-F238E27FC236}">
                <a16:creationId xmlns:a16="http://schemas.microsoft.com/office/drawing/2014/main" id="{E863B02F-6031-30AC-DD43-15A8F1FDE1E2}"/>
              </a:ext>
            </a:extLst>
          </p:cNvPr>
          <p:cNvGrpSpPr/>
          <p:nvPr/>
        </p:nvGrpSpPr>
        <p:grpSpPr>
          <a:xfrm>
            <a:off x="987987" y="1776894"/>
            <a:ext cx="5621751" cy="2863853"/>
            <a:chOff x="3137750" y="1398572"/>
            <a:chExt cx="3205900" cy="2863853"/>
          </a:xfrm>
        </p:grpSpPr>
        <p:grpSp>
          <p:nvGrpSpPr>
            <p:cNvPr id="1290" name="Google Shape;1856;p38">
              <a:extLst>
                <a:ext uri="{FF2B5EF4-FFF2-40B4-BE49-F238E27FC236}">
                  <a16:creationId xmlns:a16="http://schemas.microsoft.com/office/drawing/2014/main" id="{3D9C7755-1DCB-E183-2F27-CC717A547D46}"/>
                </a:ext>
              </a:extLst>
            </p:cNvPr>
            <p:cNvGrpSpPr/>
            <p:nvPr/>
          </p:nvGrpSpPr>
          <p:grpSpPr>
            <a:xfrm>
              <a:off x="3137750" y="1398572"/>
              <a:ext cx="3205900" cy="2495700"/>
              <a:chOff x="3137750" y="1398572"/>
              <a:chExt cx="3205900" cy="2495700"/>
            </a:xfrm>
          </p:grpSpPr>
          <p:sp>
            <p:nvSpPr>
              <p:cNvPr id="1292" name="Google Shape;1857;p38">
                <a:extLst>
                  <a:ext uri="{FF2B5EF4-FFF2-40B4-BE49-F238E27FC236}">
                    <a16:creationId xmlns:a16="http://schemas.microsoft.com/office/drawing/2014/main" id="{87DBC45E-06AA-6374-6662-0878FDA74BBC}"/>
                  </a:ext>
                </a:extLst>
              </p:cNvPr>
              <p:cNvSpPr/>
              <p:nvPr/>
            </p:nvSpPr>
            <p:spPr>
              <a:xfrm>
                <a:off x="3137750" y="1398572"/>
                <a:ext cx="2898000" cy="2495700"/>
              </a:xfrm>
              <a:prstGeom prst="roundRect">
                <a:avLst>
                  <a:gd name="adj" fmla="val 5686"/>
                </a:avLst>
              </a:pr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93" name="Google Shape;1858;p38">
                <a:extLst>
                  <a:ext uri="{FF2B5EF4-FFF2-40B4-BE49-F238E27FC236}">
                    <a16:creationId xmlns:a16="http://schemas.microsoft.com/office/drawing/2014/main" id="{F5D77553-57D9-0BCD-BF5D-F9913F6F1D8F}"/>
                  </a:ext>
                </a:extLst>
              </p:cNvPr>
              <p:cNvSpPr/>
              <p:nvPr/>
            </p:nvSpPr>
            <p:spPr>
              <a:xfrm rot="5400000">
                <a:off x="5946900" y="2187342"/>
                <a:ext cx="444600" cy="348900"/>
              </a:xfrm>
              <a:prstGeom prst="triangle">
                <a:avLst>
                  <a:gd name="adj" fmla="val 50000"/>
                </a:avLst>
              </a:pr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
          <p:nvSpPr>
            <p:cNvPr id="1291" name="Google Shape;1859;p38">
              <a:extLst>
                <a:ext uri="{FF2B5EF4-FFF2-40B4-BE49-F238E27FC236}">
                  <a16:creationId xmlns:a16="http://schemas.microsoft.com/office/drawing/2014/main" id="{CAE5FB3E-D2E9-6DE1-E29F-CF31A464F3E8}"/>
                </a:ext>
              </a:extLst>
            </p:cNvPr>
            <p:cNvSpPr/>
            <p:nvPr/>
          </p:nvSpPr>
          <p:spPr>
            <a:xfrm>
              <a:off x="4207256" y="3503425"/>
              <a:ext cx="550356" cy="759000"/>
            </a:xfrm>
            <a:prstGeom prst="ellipse">
              <a:avLst/>
            </a:prstGeom>
            <a:solidFill>
              <a:srgbClr val="E76C5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294" name="Google Shape;1861;p38">
            <a:extLst>
              <a:ext uri="{FF2B5EF4-FFF2-40B4-BE49-F238E27FC236}">
                <a16:creationId xmlns:a16="http://schemas.microsoft.com/office/drawing/2014/main" id="{EFA18A85-63EE-7E88-5F18-4AC1ADA16814}"/>
              </a:ext>
            </a:extLst>
          </p:cNvPr>
          <p:cNvGrpSpPr/>
          <p:nvPr/>
        </p:nvGrpSpPr>
        <p:grpSpPr>
          <a:xfrm>
            <a:off x="6751838" y="1522897"/>
            <a:ext cx="1428026" cy="3587376"/>
            <a:chOff x="6485750" y="1144575"/>
            <a:chExt cx="1428026" cy="3587376"/>
          </a:xfrm>
        </p:grpSpPr>
        <p:sp>
          <p:nvSpPr>
            <p:cNvPr id="1295" name="Google Shape;1862;p38">
              <a:extLst>
                <a:ext uri="{FF2B5EF4-FFF2-40B4-BE49-F238E27FC236}">
                  <a16:creationId xmlns:a16="http://schemas.microsoft.com/office/drawing/2014/main" id="{82722ED6-71D2-293A-0324-C68680EAAD10}"/>
                </a:ext>
              </a:extLst>
            </p:cNvPr>
            <p:cNvSpPr/>
            <p:nvPr/>
          </p:nvSpPr>
          <p:spPr>
            <a:xfrm>
              <a:off x="6485750" y="4427751"/>
              <a:ext cx="1275300" cy="304200"/>
            </a:xfrm>
            <a:prstGeom prst="ellipse">
              <a:avLst/>
            </a:prstGeom>
            <a:solidFill>
              <a:srgbClr val="666666">
                <a:alpha val="1254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96" name="Google Shape;1863;p38">
              <a:extLst>
                <a:ext uri="{FF2B5EF4-FFF2-40B4-BE49-F238E27FC236}">
                  <a16:creationId xmlns:a16="http://schemas.microsoft.com/office/drawing/2014/main" id="{F0D0C4E4-454A-A66D-FDD4-CDB320E1E003}"/>
                </a:ext>
              </a:extLst>
            </p:cNvPr>
            <p:cNvSpPr/>
            <p:nvPr/>
          </p:nvSpPr>
          <p:spPr>
            <a:xfrm>
              <a:off x="6527077" y="3760399"/>
              <a:ext cx="112789" cy="158334"/>
            </a:xfrm>
            <a:custGeom>
              <a:rect l="l" t="t" r="r" b="b"/>
              <a:pathLst>
                <a:path w="4257" h="5976" extrusionOk="0">
                  <a:moveTo>
                    <a:pt x="3778" y="0"/>
                  </a:moveTo>
                  <a:lnTo>
                    <a:pt x="3623" y="14"/>
                  </a:lnTo>
                  <a:lnTo>
                    <a:pt x="3468" y="28"/>
                  </a:lnTo>
                  <a:lnTo>
                    <a:pt x="3298" y="71"/>
                  </a:lnTo>
                  <a:lnTo>
                    <a:pt x="3129" y="113"/>
                  </a:lnTo>
                  <a:lnTo>
                    <a:pt x="2960" y="183"/>
                  </a:lnTo>
                  <a:lnTo>
                    <a:pt x="2791" y="282"/>
                  </a:lnTo>
                  <a:lnTo>
                    <a:pt x="2636" y="395"/>
                  </a:lnTo>
                  <a:lnTo>
                    <a:pt x="2481" y="536"/>
                  </a:lnTo>
                  <a:lnTo>
                    <a:pt x="2340" y="719"/>
                  </a:lnTo>
                  <a:lnTo>
                    <a:pt x="2213" y="916"/>
                  </a:lnTo>
                  <a:lnTo>
                    <a:pt x="1607" y="2044"/>
                  </a:lnTo>
                  <a:lnTo>
                    <a:pt x="1072" y="3058"/>
                  </a:lnTo>
                  <a:lnTo>
                    <a:pt x="621" y="3946"/>
                  </a:lnTo>
                  <a:lnTo>
                    <a:pt x="438" y="4341"/>
                  </a:lnTo>
                  <a:lnTo>
                    <a:pt x="283" y="4707"/>
                  </a:lnTo>
                  <a:lnTo>
                    <a:pt x="156" y="5017"/>
                  </a:lnTo>
                  <a:lnTo>
                    <a:pt x="57" y="5299"/>
                  </a:lnTo>
                  <a:lnTo>
                    <a:pt x="1" y="5538"/>
                  </a:lnTo>
                  <a:lnTo>
                    <a:pt x="1" y="5637"/>
                  </a:lnTo>
                  <a:lnTo>
                    <a:pt x="1" y="5722"/>
                  </a:lnTo>
                  <a:lnTo>
                    <a:pt x="1" y="5792"/>
                  </a:lnTo>
                  <a:lnTo>
                    <a:pt x="29" y="5848"/>
                  </a:lnTo>
                  <a:lnTo>
                    <a:pt x="57" y="5905"/>
                  </a:lnTo>
                  <a:lnTo>
                    <a:pt x="100" y="5933"/>
                  </a:lnTo>
                  <a:lnTo>
                    <a:pt x="156" y="5961"/>
                  </a:lnTo>
                  <a:lnTo>
                    <a:pt x="226" y="5975"/>
                  </a:lnTo>
                  <a:lnTo>
                    <a:pt x="311" y="5961"/>
                  </a:lnTo>
                  <a:lnTo>
                    <a:pt x="410" y="5947"/>
                  </a:lnTo>
                  <a:lnTo>
                    <a:pt x="536" y="5905"/>
                  </a:lnTo>
                  <a:lnTo>
                    <a:pt x="663" y="5820"/>
                  </a:lnTo>
                  <a:lnTo>
                    <a:pt x="790" y="5722"/>
                  </a:lnTo>
                  <a:lnTo>
                    <a:pt x="931" y="5595"/>
                  </a:lnTo>
                  <a:lnTo>
                    <a:pt x="1072" y="5454"/>
                  </a:lnTo>
                  <a:lnTo>
                    <a:pt x="1227" y="5285"/>
                  </a:lnTo>
                  <a:lnTo>
                    <a:pt x="1537" y="4890"/>
                  </a:lnTo>
                  <a:lnTo>
                    <a:pt x="1847" y="4425"/>
                  </a:lnTo>
                  <a:lnTo>
                    <a:pt x="2171" y="3932"/>
                  </a:lnTo>
                  <a:lnTo>
                    <a:pt x="2481" y="3410"/>
                  </a:lnTo>
                  <a:lnTo>
                    <a:pt x="2791" y="2875"/>
                  </a:lnTo>
                  <a:lnTo>
                    <a:pt x="3087" y="2339"/>
                  </a:lnTo>
                  <a:lnTo>
                    <a:pt x="3369" y="1818"/>
                  </a:lnTo>
                  <a:lnTo>
                    <a:pt x="3820" y="916"/>
                  </a:lnTo>
                  <a:lnTo>
                    <a:pt x="4144" y="282"/>
                  </a:lnTo>
                  <a:lnTo>
                    <a:pt x="4257" y="42"/>
                  </a:lnTo>
                  <a:lnTo>
                    <a:pt x="4186" y="28"/>
                  </a:lnTo>
                  <a:lnTo>
                    <a:pt x="4017" y="14"/>
                  </a:lnTo>
                  <a:lnTo>
                    <a:pt x="3778" y="0"/>
                  </a:lnTo>
                  <a:close/>
                </a:path>
              </a:pathLst>
            </a:custGeom>
            <a:solidFill>
              <a:srgbClr val="FE8E6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97" name="Google Shape;1864;p38">
              <a:extLst>
                <a:ext uri="{FF2B5EF4-FFF2-40B4-BE49-F238E27FC236}">
                  <a16:creationId xmlns:a16="http://schemas.microsoft.com/office/drawing/2014/main" id="{3D2B1BBA-3544-B650-B074-5569F3AB00FD}"/>
                </a:ext>
              </a:extLst>
            </p:cNvPr>
            <p:cNvSpPr/>
            <p:nvPr/>
          </p:nvSpPr>
          <p:spPr>
            <a:xfrm>
              <a:off x="6545385" y="2807940"/>
              <a:ext cx="479056" cy="1125349"/>
            </a:xfrm>
            <a:custGeom>
              <a:rect l="l" t="t" r="r" b="b"/>
              <a:pathLst>
                <a:path w="18081" h="42474" extrusionOk="0">
                  <a:moveTo>
                    <a:pt x="14684" y="0"/>
                  </a:moveTo>
                  <a:lnTo>
                    <a:pt x="14487" y="14"/>
                  </a:lnTo>
                  <a:lnTo>
                    <a:pt x="14304" y="71"/>
                  </a:lnTo>
                  <a:lnTo>
                    <a:pt x="14121" y="141"/>
                  </a:lnTo>
                  <a:lnTo>
                    <a:pt x="13952" y="254"/>
                  </a:lnTo>
                  <a:lnTo>
                    <a:pt x="13782" y="395"/>
                  </a:lnTo>
                  <a:lnTo>
                    <a:pt x="13684" y="507"/>
                  </a:lnTo>
                  <a:lnTo>
                    <a:pt x="13585" y="620"/>
                  </a:lnTo>
                  <a:lnTo>
                    <a:pt x="13388" y="902"/>
                  </a:lnTo>
                  <a:lnTo>
                    <a:pt x="13177" y="1240"/>
                  </a:lnTo>
                  <a:lnTo>
                    <a:pt x="12951" y="1621"/>
                  </a:lnTo>
                  <a:lnTo>
                    <a:pt x="12740" y="2044"/>
                  </a:lnTo>
                  <a:lnTo>
                    <a:pt x="12500" y="2523"/>
                  </a:lnTo>
                  <a:lnTo>
                    <a:pt x="12275" y="3030"/>
                  </a:lnTo>
                  <a:lnTo>
                    <a:pt x="12035" y="3580"/>
                  </a:lnTo>
                  <a:lnTo>
                    <a:pt x="11796" y="4171"/>
                  </a:lnTo>
                  <a:lnTo>
                    <a:pt x="11556" y="4777"/>
                  </a:lnTo>
                  <a:lnTo>
                    <a:pt x="11077" y="6074"/>
                  </a:lnTo>
                  <a:lnTo>
                    <a:pt x="10584" y="7427"/>
                  </a:lnTo>
                  <a:lnTo>
                    <a:pt x="10090" y="8822"/>
                  </a:lnTo>
                  <a:lnTo>
                    <a:pt x="9146" y="11626"/>
                  </a:lnTo>
                  <a:lnTo>
                    <a:pt x="8272" y="14219"/>
                  </a:lnTo>
                  <a:lnTo>
                    <a:pt x="7864" y="15375"/>
                  </a:lnTo>
                  <a:lnTo>
                    <a:pt x="7497" y="16375"/>
                  </a:lnTo>
                  <a:lnTo>
                    <a:pt x="7173" y="17221"/>
                  </a:lnTo>
                  <a:lnTo>
                    <a:pt x="7018" y="17573"/>
                  </a:lnTo>
                  <a:lnTo>
                    <a:pt x="6877" y="17869"/>
                  </a:lnTo>
                  <a:lnTo>
                    <a:pt x="6751" y="18151"/>
                  </a:lnTo>
                  <a:lnTo>
                    <a:pt x="6610" y="18461"/>
                  </a:lnTo>
                  <a:lnTo>
                    <a:pt x="6328" y="19165"/>
                  </a:lnTo>
                  <a:lnTo>
                    <a:pt x="6046" y="19983"/>
                  </a:lnTo>
                  <a:lnTo>
                    <a:pt x="5750" y="20871"/>
                  </a:lnTo>
                  <a:lnTo>
                    <a:pt x="5454" y="21829"/>
                  </a:lnTo>
                  <a:lnTo>
                    <a:pt x="5144" y="22829"/>
                  </a:lnTo>
                  <a:lnTo>
                    <a:pt x="4552" y="24915"/>
                  </a:lnTo>
                  <a:lnTo>
                    <a:pt x="3974" y="26987"/>
                  </a:lnTo>
                  <a:lnTo>
                    <a:pt x="3439" y="28917"/>
                  </a:lnTo>
                  <a:lnTo>
                    <a:pt x="3185" y="29791"/>
                  </a:lnTo>
                  <a:lnTo>
                    <a:pt x="2946" y="30566"/>
                  </a:lnTo>
                  <a:lnTo>
                    <a:pt x="2720" y="31256"/>
                  </a:lnTo>
                  <a:lnTo>
                    <a:pt x="2509" y="31820"/>
                  </a:lnTo>
                  <a:lnTo>
                    <a:pt x="1381" y="36583"/>
                  </a:lnTo>
                  <a:lnTo>
                    <a:pt x="550" y="40022"/>
                  </a:lnTo>
                  <a:lnTo>
                    <a:pt x="240" y="41262"/>
                  </a:lnTo>
                  <a:lnTo>
                    <a:pt x="127" y="41671"/>
                  </a:lnTo>
                  <a:lnTo>
                    <a:pt x="71" y="41896"/>
                  </a:lnTo>
                  <a:lnTo>
                    <a:pt x="29" y="42023"/>
                  </a:lnTo>
                  <a:lnTo>
                    <a:pt x="0" y="42150"/>
                  </a:lnTo>
                  <a:lnTo>
                    <a:pt x="0" y="42248"/>
                  </a:lnTo>
                  <a:lnTo>
                    <a:pt x="14" y="42333"/>
                  </a:lnTo>
                  <a:lnTo>
                    <a:pt x="43" y="42389"/>
                  </a:lnTo>
                  <a:lnTo>
                    <a:pt x="85" y="42446"/>
                  </a:lnTo>
                  <a:lnTo>
                    <a:pt x="141" y="42474"/>
                  </a:lnTo>
                  <a:lnTo>
                    <a:pt x="212" y="42474"/>
                  </a:lnTo>
                  <a:lnTo>
                    <a:pt x="296" y="42460"/>
                  </a:lnTo>
                  <a:lnTo>
                    <a:pt x="395" y="42417"/>
                  </a:lnTo>
                  <a:lnTo>
                    <a:pt x="508" y="42361"/>
                  </a:lnTo>
                  <a:lnTo>
                    <a:pt x="620" y="42277"/>
                  </a:lnTo>
                  <a:lnTo>
                    <a:pt x="747" y="42164"/>
                  </a:lnTo>
                  <a:lnTo>
                    <a:pt x="888" y="42023"/>
                  </a:lnTo>
                  <a:lnTo>
                    <a:pt x="1029" y="41868"/>
                  </a:lnTo>
                  <a:lnTo>
                    <a:pt x="1184" y="41671"/>
                  </a:lnTo>
                  <a:lnTo>
                    <a:pt x="1269" y="41558"/>
                  </a:lnTo>
                  <a:lnTo>
                    <a:pt x="1339" y="41431"/>
                  </a:lnTo>
                  <a:lnTo>
                    <a:pt x="1480" y="41163"/>
                  </a:lnTo>
                  <a:lnTo>
                    <a:pt x="1607" y="40853"/>
                  </a:lnTo>
                  <a:lnTo>
                    <a:pt x="1720" y="40529"/>
                  </a:lnTo>
                  <a:lnTo>
                    <a:pt x="1945" y="39810"/>
                  </a:lnTo>
                  <a:lnTo>
                    <a:pt x="2185" y="39064"/>
                  </a:lnTo>
                  <a:lnTo>
                    <a:pt x="2312" y="38697"/>
                  </a:lnTo>
                  <a:lnTo>
                    <a:pt x="2452" y="38345"/>
                  </a:lnTo>
                  <a:lnTo>
                    <a:pt x="2593" y="38007"/>
                  </a:lnTo>
                  <a:lnTo>
                    <a:pt x="2762" y="37711"/>
                  </a:lnTo>
                  <a:lnTo>
                    <a:pt x="2861" y="37570"/>
                  </a:lnTo>
                  <a:lnTo>
                    <a:pt x="2946" y="37443"/>
                  </a:lnTo>
                  <a:lnTo>
                    <a:pt x="3058" y="37316"/>
                  </a:lnTo>
                  <a:lnTo>
                    <a:pt x="3157" y="37203"/>
                  </a:lnTo>
                  <a:lnTo>
                    <a:pt x="3270" y="37105"/>
                  </a:lnTo>
                  <a:lnTo>
                    <a:pt x="3397" y="37020"/>
                  </a:lnTo>
                  <a:lnTo>
                    <a:pt x="3523" y="36950"/>
                  </a:lnTo>
                  <a:lnTo>
                    <a:pt x="3664" y="36893"/>
                  </a:lnTo>
                  <a:lnTo>
                    <a:pt x="3946" y="39261"/>
                  </a:lnTo>
                  <a:lnTo>
                    <a:pt x="3974" y="39345"/>
                  </a:lnTo>
                  <a:lnTo>
                    <a:pt x="3988" y="39416"/>
                  </a:lnTo>
                  <a:lnTo>
                    <a:pt x="4017" y="39486"/>
                  </a:lnTo>
                  <a:lnTo>
                    <a:pt x="4045" y="39543"/>
                  </a:lnTo>
                  <a:lnTo>
                    <a:pt x="4087" y="39599"/>
                  </a:lnTo>
                  <a:lnTo>
                    <a:pt x="4129" y="39627"/>
                  </a:lnTo>
                  <a:lnTo>
                    <a:pt x="4186" y="39655"/>
                  </a:lnTo>
                  <a:lnTo>
                    <a:pt x="4228" y="39669"/>
                  </a:lnTo>
                  <a:lnTo>
                    <a:pt x="4284" y="39669"/>
                  </a:lnTo>
                  <a:lnTo>
                    <a:pt x="4341" y="39641"/>
                  </a:lnTo>
                  <a:lnTo>
                    <a:pt x="4397" y="39599"/>
                  </a:lnTo>
                  <a:lnTo>
                    <a:pt x="4454" y="39557"/>
                  </a:lnTo>
                  <a:lnTo>
                    <a:pt x="4510" y="39472"/>
                  </a:lnTo>
                  <a:lnTo>
                    <a:pt x="4566" y="39374"/>
                  </a:lnTo>
                  <a:lnTo>
                    <a:pt x="4623" y="39261"/>
                  </a:lnTo>
                  <a:lnTo>
                    <a:pt x="4665" y="39120"/>
                  </a:lnTo>
                  <a:lnTo>
                    <a:pt x="4721" y="38965"/>
                  </a:lnTo>
                  <a:lnTo>
                    <a:pt x="4764" y="38768"/>
                  </a:lnTo>
                  <a:lnTo>
                    <a:pt x="4806" y="38556"/>
                  </a:lnTo>
                  <a:lnTo>
                    <a:pt x="4848" y="38317"/>
                  </a:lnTo>
                  <a:lnTo>
                    <a:pt x="4876" y="38049"/>
                  </a:lnTo>
                  <a:lnTo>
                    <a:pt x="4904" y="37753"/>
                  </a:lnTo>
                  <a:lnTo>
                    <a:pt x="4919" y="37429"/>
                  </a:lnTo>
                  <a:lnTo>
                    <a:pt x="4933" y="37062"/>
                  </a:lnTo>
                  <a:lnTo>
                    <a:pt x="4933" y="36682"/>
                  </a:lnTo>
                  <a:lnTo>
                    <a:pt x="4933" y="36245"/>
                  </a:lnTo>
                  <a:lnTo>
                    <a:pt x="4919" y="35794"/>
                  </a:lnTo>
                  <a:lnTo>
                    <a:pt x="4904" y="35301"/>
                  </a:lnTo>
                  <a:lnTo>
                    <a:pt x="4862" y="34765"/>
                  </a:lnTo>
                  <a:lnTo>
                    <a:pt x="4820" y="34188"/>
                  </a:lnTo>
                  <a:lnTo>
                    <a:pt x="4764" y="33582"/>
                  </a:lnTo>
                  <a:lnTo>
                    <a:pt x="4693" y="32933"/>
                  </a:lnTo>
                  <a:lnTo>
                    <a:pt x="5694" y="31045"/>
                  </a:lnTo>
                  <a:lnTo>
                    <a:pt x="6722" y="29058"/>
                  </a:lnTo>
                  <a:lnTo>
                    <a:pt x="7920" y="26705"/>
                  </a:lnTo>
                  <a:lnTo>
                    <a:pt x="8526" y="25479"/>
                  </a:lnTo>
                  <a:lnTo>
                    <a:pt x="9132" y="24239"/>
                  </a:lnTo>
                  <a:lnTo>
                    <a:pt x="9710" y="23055"/>
                  </a:lnTo>
                  <a:lnTo>
                    <a:pt x="10231" y="21927"/>
                  </a:lnTo>
                  <a:lnTo>
                    <a:pt x="10696" y="20899"/>
                  </a:lnTo>
                  <a:lnTo>
                    <a:pt x="11063" y="19997"/>
                  </a:lnTo>
                  <a:lnTo>
                    <a:pt x="11218" y="19602"/>
                  </a:lnTo>
                  <a:lnTo>
                    <a:pt x="11345" y="19250"/>
                  </a:lnTo>
                  <a:lnTo>
                    <a:pt x="11443" y="18954"/>
                  </a:lnTo>
                  <a:lnTo>
                    <a:pt x="11500" y="18700"/>
                  </a:lnTo>
                  <a:lnTo>
                    <a:pt x="11556" y="18475"/>
                  </a:lnTo>
                  <a:lnTo>
                    <a:pt x="11640" y="18207"/>
                  </a:lnTo>
                  <a:lnTo>
                    <a:pt x="11739" y="17925"/>
                  </a:lnTo>
                  <a:lnTo>
                    <a:pt x="11880" y="17615"/>
                  </a:lnTo>
                  <a:lnTo>
                    <a:pt x="12021" y="17277"/>
                  </a:lnTo>
                  <a:lnTo>
                    <a:pt x="12190" y="16939"/>
                  </a:lnTo>
                  <a:lnTo>
                    <a:pt x="12571" y="16178"/>
                  </a:lnTo>
                  <a:lnTo>
                    <a:pt x="13022" y="15361"/>
                  </a:lnTo>
                  <a:lnTo>
                    <a:pt x="13501" y="14487"/>
                  </a:lnTo>
                  <a:lnTo>
                    <a:pt x="14558" y="12641"/>
                  </a:lnTo>
                  <a:lnTo>
                    <a:pt x="15093" y="11683"/>
                  </a:lnTo>
                  <a:lnTo>
                    <a:pt x="15629" y="10724"/>
                  </a:lnTo>
                  <a:lnTo>
                    <a:pt x="16136" y="9780"/>
                  </a:lnTo>
                  <a:lnTo>
                    <a:pt x="16629" y="8850"/>
                  </a:lnTo>
                  <a:lnTo>
                    <a:pt x="17066" y="7948"/>
                  </a:lnTo>
                  <a:lnTo>
                    <a:pt x="17263" y="7511"/>
                  </a:lnTo>
                  <a:lnTo>
                    <a:pt x="17446" y="7088"/>
                  </a:lnTo>
                  <a:lnTo>
                    <a:pt x="17616" y="6680"/>
                  </a:lnTo>
                  <a:lnTo>
                    <a:pt x="17756" y="6285"/>
                  </a:lnTo>
                  <a:lnTo>
                    <a:pt x="17883" y="5905"/>
                  </a:lnTo>
                  <a:lnTo>
                    <a:pt x="17996" y="5552"/>
                  </a:lnTo>
                  <a:lnTo>
                    <a:pt x="18038" y="5313"/>
                  </a:lnTo>
                  <a:lnTo>
                    <a:pt x="18066" y="5059"/>
                  </a:lnTo>
                  <a:lnTo>
                    <a:pt x="18081" y="4806"/>
                  </a:lnTo>
                  <a:lnTo>
                    <a:pt x="18066" y="4552"/>
                  </a:lnTo>
                  <a:lnTo>
                    <a:pt x="18038" y="4284"/>
                  </a:lnTo>
                  <a:lnTo>
                    <a:pt x="17996" y="4002"/>
                  </a:lnTo>
                  <a:lnTo>
                    <a:pt x="17940" y="3735"/>
                  </a:lnTo>
                  <a:lnTo>
                    <a:pt x="17855" y="3453"/>
                  </a:lnTo>
                  <a:lnTo>
                    <a:pt x="17771" y="3185"/>
                  </a:lnTo>
                  <a:lnTo>
                    <a:pt x="17658" y="2903"/>
                  </a:lnTo>
                  <a:lnTo>
                    <a:pt x="17545" y="2635"/>
                  </a:lnTo>
                  <a:lnTo>
                    <a:pt x="17418" y="2368"/>
                  </a:lnTo>
                  <a:lnTo>
                    <a:pt x="17277" y="2114"/>
                  </a:lnTo>
                  <a:lnTo>
                    <a:pt x="17122" y="1860"/>
                  </a:lnTo>
                  <a:lnTo>
                    <a:pt x="16967" y="1621"/>
                  </a:lnTo>
                  <a:lnTo>
                    <a:pt x="16798" y="1395"/>
                  </a:lnTo>
                  <a:lnTo>
                    <a:pt x="16615" y="1170"/>
                  </a:lnTo>
                  <a:lnTo>
                    <a:pt x="16432" y="972"/>
                  </a:lnTo>
                  <a:lnTo>
                    <a:pt x="16249" y="789"/>
                  </a:lnTo>
                  <a:lnTo>
                    <a:pt x="16065" y="606"/>
                  </a:lnTo>
                  <a:lnTo>
                    <a:pt x="15868" y="451"/>
                  </a:lnTo>
                  <a:lnTo>
                    <a:pt x="15671" y="324"/>
                  </a:lnTo>
                  <a:lnTo>
                    <a:pt x="15474" y="212"/>
                  </a:lnTo>
                  <a:lnTo>
                    <a:pt x="15276" y="127"/>
                  </a:lnTo>
                  <a:lnTo>
                    <a:pt x="15079" y="57"/>
                  </a:lnTo>
                  <a:lnTo>
                    <a:pt x="14882" y="14"/>
                  </a:lnTo>
                  <a:lnTo>
                    <a:pt x="14684" y="0"/>
                  </a:lnTo>
                  <a:close/>
                </a:path>
              </a:pathLst>
            </a:custGeom>
            <a:solidFill>
              <a:srgbClr val="FCAA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98" name="Google Shape;1865;p38">
              <a:extLst>
                <a:ext uri="{FF2B5EF4-FFF2-40B4-BE49-F238E27FC236}">
                  <a16:creationId xmlns:a16="http://schemas.microsoft.com/office/drawing/2014/main" id="{613FF10E-0A4B-9A12-1579-9F0CB53DC5CC}"/>
                </a:ext>
              </a:extLst>
            </p:cNvPr>
            <p:cNvSpPr/>
            <p:nvPr/>
          </p:nvSpPr>
          <p:spPr>
            <a:xfrm>
              <a:off x="6744756" y="2807940"/>
              <a:ext cx="279681" cy="727341"/>
            </a:xfrm>
            <a:custGeom>
              <a:rect l="l" t="t" r="r" b="b"/>
              <a:pathLst>
                <a:path w="10556" h="27452" extrusionOk="0">
                  <a:moveTo>
                    <a:pt x="7159" y="0"/>
                  </a:moveTo>
                  <a:lnTo>
                    <a:pt x="6962" y="14"/>
                  </a:lnTo>
                  <a:lnTo>
                    <a:pt x="6779" y="71"/>
                  </a:lnTo>
                  <a:lnTo>
                    <a:pt x="6596" y="141"/>
                  </a:lnTo>
                  <a:lnTo>
                    <a:pt x="6427" y="254"/>
                  </a:lnTo>
                  <a:lnTo>
                    <a:pt x="6257" y="395"/>
                  </a:lnTo>
                  <a:lnTo>
                    <a:pt x="6117" y="550"/>
                  </a:lnTo>
                  <a:lnTo>
                    <a:pt x="5976" y="733"/>
                  </a:lnTo>
                  <a:lnTo>
                    <a:pt x="5835" y="944"/>
                  </a:lnTo>
                  <a:lnTo>
                    <a:pt x="5680" y="1170"/>
                  </a:lnTo>
                  <a:lnTo>
                    <a:pt x="5525" y="1438"/>
                  </a:lnTo>
                  <a:lnTo>
                    <a:pt x="5370" y="1719"/>
                  </a:lnTo>
                  <a:lnTo>
                    <a:pt x="5060" y="2368"/>
                  </a:lnTo>
                  <a:lnTo>
                    <a:pt x="4721" y="3086"/>
                  </a:lnTo>
                  <a:lnTo>
                    <a:pt x="4397" y="3875"/>
                  </a:lnTo>
                  <a:lnTo>
                    <a:pt x="4059" y="4735"/>
                  </a:lnTo>
                  <a:lnTo>
                    <a:pt x="3707" y="5637"/>
                  </a:lnTo>
                  <a:lnTo>
                    <a:pt x="4172" y="5524"/>
                  </a:lnTo>
                  <a:lnTo>
                    <a:pt x="4623" y="5426"/>
                  </a:lnTo>
                  <a:lnTo>
                    <a:pt x="5060" y="5369"/>
                  </a:lnTo>
                  <a:lnTo>
                    <a:pt x="5271" y="5355"/>
                  </a:lnTo>
                  <a:lnTo>
                    <a:pt x="5468" y="5341"/>
                  </a:lnTo>
                  <a:lnTo>
                    <a:pt x="5680" y="5341"/>
                  </a:lnTo>
                  <a:lnTo>
                    <a:pt x="5863" y="5355"/>
                  </a:lnTo>
                  <a:lnTo>
                    <a:pt x="6046" y="5383"/>
                  </a:lnTo>
                  <a:lnTo>
                    <a:pt x="6215" y="5426"/>
                  </a:lnTo>
                  <a:lnTo>
                    <a:pt x="6370" y="5482"/>
                  </a:lnTo>
                  <a:lnTo>
                    <a:pt x="6511" y="5552"/>
                  </a:lnTo>
                  <a:lnTo>
                    <a:pt x="6652" y="5637"/>
                  </a:lnTo>
                  <a:lnTo>
                    <a:pt x="6765" y="5736"/>
                  </a:lnTo>
                  <a:lnTo>
                    <a:pt x="6849" y="5848"/>
                  </a:lnTo>
                  <a:lnTo>
                    <a:pt x="6920" y="5975"/>
                  </a:lnTo>
                  <a:lnTo>
                    <a:pt x="6962" y="6102"/>
                  </a:lnTo>
                  <a:lnTo>
                    <a:pt x="7004" y="6243"/>
                  </a:lnTo>
                  <a:lnTo>
                    <a:pt x="7018" y="6398"/>
                  </a:lnTo>
                  <a:lnTo>
                    <a:pt x="7018" y="6553"/>
                  </a:lnTo>
                  <a:lnTo>
                    <a:pt x="7004" y="6708"/>
                  </a:lnTo>
                  <a:lnTo>
                    <a:pt x="6990" y="6877"/>
                  </a:lnTo>
                  <a:lnTo>
                    <a:pt x="6962" y="7060"/>
                  </a:lnTo>
                  <a:lnTo>
                    <a:pt x="6920" y="7229"/>
                  </a:lnTo>
                  <a:lnTo>
                    <a:pt x="6807" y="7596"/>
                  </a:lnTo>
                  <a:lnTo>
                    <a:pt x="6652" y="7976"/>
                  </a:lnTo>
                  <a:lnTo>
                    <a:pt x="6483" y="8357"/>
                  </a:lnTo>
                  <a:lnTo>
                    <a:pt x="6300" y="8723"/>
                  </a:lnTo>
                  <a:lnTo>
                    <a:pt x="6102" y="9104"/>
                  </a:lnTo>
                  <a:lnTo>
                    <a:pt x="5708" y="9780"/>
                  </a:lnTo>
                  <a:lnTo>
                    <a:pt x="5356" y="10372"/>
                  </a:lnTo>
                  <a:lnTo>
                    <a:pt x="5102" y="10809"/>
                  </a:lnTo>
                  <a:lnTo>
                    <a:pt x="4848" y="11316"/>
                  </a:lnTo>
                  <a:lnTo>
                    <a:pt x="4609" y="11823"/>
                  </a:lnTo>
                  <a:lnTo>
                    <a:pt x="4383" y="12331"/>
                  </a:lnTo>
                  <a:lnTo>
                    <a:pt x="4158" y="12852"/>
                  </a:lnTo>
                  <a:lnTo>
                    <a:pt x="3946" y="13359"/>
                  </a:lnTo>
                  <a:lnTo>
                    <a:pt x="3749" y="13867"/>
                  </a:lnTo>
                  <a:lnTo>
                    <a:pt x="3369" y="14896"/>
                  </a:lnTo>
                  <a:lnTo>
                    <a:pt x="3030" y="15910"/>
                  </a:lnTo>
                  <a:lnTo>
                    <a:pt x="2720" y="16939"/>
                  </a:lnTo>
                  <a:lnTo>
                    <a:pt x="2424" y="17968"/>
                  </a:lnTo>
                  <a:lnTo>
                    <a:pt x="2143" y="19010"/>
                  </a:lnTo>
                  <a:lnTo>
                    <a:pt x="1875" y="20039"/>
                  </a:lnTo>
                  <a:lnTo>
                    <a:pt x="1621" y="21082"/>
                  </a:lnTo>
                  <a:lnTo>
                    <a:pt x="1114" y="23182"/>
                  </a:lnTo>
                  <a:lnTo>
                    <a:pt x="846" y="24239"/>
                  </a:lnTo>
                  <a:lnTo>
                    <a:pt x="578" y="25310"/>
                  </a:lnTo>
                  <a:lnTo>
                    <a:pt x="297" y="26381"/>
                  </a:lnTo>
                  <a:lnTo>
                    <a:pt x="1" y="27452"/>
                  </a:lnTo>
                  <a:lnTo>
                    <a:pt x="649" y="26155"/>
                  </a:lnTo>
                  <a:lnTo>
                    <a:pt x="1311" y="24845"/>
                  </a:lnTo>
                  <a:lnTo>
                    <a:pt x="1945" y="23548"/>
                  </a:lnTo>
                  <a:lnTo>
                    <a:pt x="2537" y="22308"/>
                  </a:lnTo>
                  <a:lnTo>
                    <a:pt x="3059" y="21152"/>
                  </a:lnTo>
                  <a:lnTo>
                    <a:pt x="3284" y="20631"/>
                  </a:lnTo>
                  <a:lnTo>
                    <a:pt x="3481" y="20152"/>
                  </a:lnTo>
                  <a:lnTo>
                    <a:pt x="3650" y="19701"/>
                  </a:lnTo>
                  <a:lnTo>
                    <a:pt x="3791" y="19320"/>
                  </a:lnTo>
                  <a:lnTo>
                    <a:pt x="3904" y="18982"/>
                  </a:lnTo>
                  <a:lnTo>
                    <a:pt x="3975" y="18700"/>
                  </a:lnTo>
                  <a:lnTo>
                    <a:pt x="4031" y="18475"/>
                  </a:lnTo>
                  <a:lnTo>
                    <a:pt x="4115" y="18207"/>
                  </a:lnTo>
                  <a:lnTo>
                    <a:pt x="4214" y="17925"/>
                  </a:lnTo>
                  <a:lnTo>
                    <a:pt x="4355" y="17615"/>
                  </a:lnTo>
                  <a:lnTo>
                    <a:pt x="4496" y="17277"/>
                  </a:lnTo>
                  <a:lnTo>
                    <a:pt x="4665" y="16939"/>
                  </a:lnTo>
                  <a:lnTo>
                    <a:pt x="5046" y="16178"/>
                  </a:lnTo>
                  <a:lnTo>
                    <a:pt x="5497" y="15361"/>
                  </a:lnTo>
                  <a:lnTo>
                    <a:pt x="5976" y="14487"/>
                  </a:lnTo>
                  <a:lnTo>
                    <a:pt x="7033" y="12641"/>
                  </a:lnTo>
                  <a:lnTo>
                    <a:pt x="7568" y="11683"/>
                  </a:lnTo>
                  <a:lnTo>
                    <a:pt x="8104" y="10724"/>
                  </a:lnTo>
                  <a:lnTo>
                    <a:pt x="8611" y="9780"/>
                  </a:lnTo>
                  <a:lnTo>
                    <a:pt x="9104" y="8850"/>
                  </a:lnTo>
                  <a:lnTo>
                    <a:pt x="9541" y="7948"/>
                  </a:lnTo>
                  <a:lnTo>
                    <a:pt x="9738" y="7511"/>
                  </a:lnTo>
                  <a:lnTo>
                    <a:pt x="9921" y="7088"/>
                  </a:lnTo>
                  <a:lnTo>
                    <a:pt x="10091" y="6680"/>
                  </a:lnTo>
                  <a:lnTo>
                    <a:pt x="10231" y="6285"/>
                  </a:lnTo>
                  <a:lnTo>
                    <a:pt x="10358" y="5905"/>
                  </a:lnTo>
                  <a:lnTo>
                    <a:pt x="10471" y="5552"/>
                  </a:lnTo>
                  <a:lnTo>
                    <a:pt x="10513" y="5313"/>
                  </a:lnTo>
                  <a:lnTo>
                    <a:pt x="10541" y="5059"/>
                  </a:lnTo>
                  <a:lnTo>
                    <a:pt x="10556" y="4806"/>
                  </a:lnTo>
                  <a:lnTo>
                    <a:pt x="10541" y="4552"/>
                  </a:lnTo>
                  <a:lnTo>
                    <a:pt x="10513" y="4284"/>
                  </a:lnTo>
                  <a:lnTo>
                    <a:pt x="10471" y="4002"/>
                  </a:lnTo>
                  <a:lnTo>
                    <a:pt x="10415" y="3735"/>
                  </a:lnTo>
                  <a:lnTo>
                    <a:pt x="10330" y="3453"/>
                  </a:lnTo>
                  <a:lnTo>
                    <a:pt x="10246" y="3185"/>
                  </a:lnTo>
                  <a:lnTo>
                    <a:pt x="10133" y="2903"/>
                  </a:lnTo>
                  <a:lnTo>
                    <a:pt x="10020" y="2635"/>
                  </a:lnTo>
                  <a:lnTo>
                    <a:pt x="9893" y="2368"/>
                  </a:lnTo>
                  <a:lnTo>
                    <a:pt x="9752" y="2114"/>
                  </a:lnTo>
                  <a:lnTo>
                    <a:pt x="9597" y="1860"/>
                  </a:lnTo>
                  <a:lnTo>
                    <a:pt x="9442" y="1621"/>
                  </a:lnTo>
                  <a:lnTo>
                    <a:pt x="9273" y="1395"/>
                  </a:lnTo>
                  <a:lnTo>
                    <a:pt x="9090" y="1170"/>
                  </a:lnTo>
                  <a:lnTo>
                    <a:pt x="8907" y="972"/>
                  </a:lnTo>
                  <a:lnTo>
                    <a:pt x="8724" y="789"/>
                  </a:lnTo>
                  <a:lnTo>
                    <a:pt x="8540" y="606"/>
                  </a:lnTo>
                  <a:lnTo>
                    <a:pt x="8343" y="451"/>
                  </a:lnTo>
                  <a:lnTo>
                    <a:pt x="8146" y="324"/>
                  </a:lnTo>
                  <a:lnTo>
                    <a:pt x="7949" y="212"/>
                  </a:lnTo>
                  <a:lnTo>
                    <a:pt x="7751" y="127"/>
                  </a:lnTo>
                  <a:lnTo>
                    <a:pt x="7554" y="57"/>
                  </a:lnTo>
                  <a:lnTo>
                    <a:pt x="7357" y="14"/>
                  </a:lnTo>
                  <a:lnTo>
                    <a:pt x="7159" y="0"/>
                  </a:lnTo>
                  <a:close/>
                </a:path>
              </a:pathLst>
            </a:custGeom>
            <a:solidFill>
              <a:srgbClr val="FE8E6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99" name="Google Shape;1866;p38">
              <a:extLst>
                <a:ext uri="{FF2B5EF4-FFF2-40B4-BE49-F238E27FC236}">
                  <a16:creationId xmlns:a16="http://schemas.microsoft.com/office/drawing/2014/main" id="{D790FE31-C8C7-B001-2D69-8DC6F9A05A8E}"/>
                </a:ext>
              </a:extLst>
            </p:cNvPr>
            <p:cNvSpPr/>
            <p:nvPr/>
          </p:nvSpPr>
          <p:spPr>
            <a:xfrm>
              <a:off x="6748121" y="2747082"/>
              <a:ext cx="302838" cy="375249"/>
            </a:xfrm>
            <a:custGeom>
              <a:rect l="l" t="t" r="r" b="b"/>
              <a:pathLst>
                <a:path w="11430" h="14163" extrusionOk="0">
                  <a:moveTo>
                    <a:pt x="9752" y="0"/>
                  </a:moveTo>
                  <a:lnTo>
                    <a:pt x="9611" y="14"/>
                  </a:lnTo>
                  <a:lnTo>
                    <a:pt x="9301" y="71"/>
                  </a:lnTo>
                  <a:lnTo>
                    <a:pt x="8949" y="169"/>
                  </a:lnTo>
                  <a:lnTo>
                    <a:pt x="8568" y="296"/>
                  </a:lnTo>
                  <a:lnTo>
                    <a:pt x="8160" y="479"/>
                  </a:lnTo>
                  <a:lnTo>
                    <a:pt x="7723" y="705"/>
                  </a:lnTo>
                  <a:lnTo>
                    <a:pt x="7244" y="972"/>
                  </a:lnTo>
                  <a:lnTo>
                    <a:pt x="6736" y="1297"/>
                  </a:lnTo>
                  <a:lnTo>
                    <a:pt x="6187" y="1663"/>
                  </a:lnTo>
                  <a:lnTo>
                    <a:pt x="5891" y="1874"/>
                  </a:lnTo>
                  <a:lnTo>
                    <a:pt x="5595" y="2100"/>
                  </a:lnTo>
                  <a:lnTo>
                    <a:pt x="5313" y="2354"/>
                  </a:lnTo>
                  <a:lnTo>
                    <a:pt x="5031" y="2635"/>
                  </a:lnTo>
                  <a:lnTo>
                    <a:pt x="4735" y="2931"/>
                  </a:lnTo>
                  <a:lnTo>
                    <a:pt x="4454" y="3255"/>
                  </a:lnTo>
                  <a:lnTo>
                    <a:pt x="4186" y="3594"/>
                  </a:lnTo>
                  <a:lnTo>
                    <a:pt x="3904" y="3946"/>
                  </a:lnTo>
                  <a:lnTo>
                    <a:pt x="3636" y="4312"/>
                  </a:lnTo>
                  <a:lnTo>
                    <a:pt x="3368" y="4679"/>
                  </a:lnTo>
                  <a:lnTo>
                    <a:pt x="3115" y="5059"/>
                  </a:lnTo>
                  <a:lnTo>
                    <a:pt x="2861" y="5454"/>
                  </a:lnTo>
                  <a:lnTo>
                    <a:pt x="2382" y="6229"/>
                  </a:lnTo>
                  <a:lnTo>
                    <a:pt x="1917" y="7004"/>
                  </a:lnTo>
                  <a:lnTo>
                    <a:pt x="1508" y="7765"/>
                  </a:lnTo>
                  <a:lnTo>
                    <a:pt x="1128" y="8469"/>
                  </a:lnTo>
                  <a:lnTo>
                    <a:pt x="804" y="9118"/>
                  </a:lnTo>
                  <a:lnTo>
                    <a:pt x="522" y="9696"/>
                  </a:lnTo>
                  <a:lnTo>
                    <a:pt x="127" y="10541"/>
                  </a:lnTo>
                  <a:lnTo>
                    <a:pt x="0" y="10851"/>
                  </a:lnTo>
                  <a:lnTo>
                    <a:pt x="8695" y="14163"/>
                  </a:lnTo>
                  <a:lnTo>
                    <a:pt x="9414" y="11246"/>
                  </a:lnTo>
                  <a:lnTo>
                    <a:pt x="10147" y="8413"/>
                  </a:lnTo>
                  <a:lnTo>
                    <a:pt x="10541" y="6891"/>
                  </a:lnTo>
                  <a:lnTo>
                    <a:pt x="10936" y="5383"/>
                  </a:lnTo>
                  <a:lnTo>
                    <a:pt x="11091" y="4777"/>
                  </a:lnTo>
                  <a:lnTo>
                    <a:pt x="11218" y="4157"/>
                  </a:lnTo>
                  <a:lnTo>
                    <a:pt x="11330" y="3509"/>
                  </a:lnTo>
                  <a:lnTo>
                    <a:pt x="11373" y="3199"/>
                  </a:lnTo>
                  <a:lnTo>
                    <a:pt x="11401" y="2889"/>
                  </a:lnTo>
                  <a:lnTo>
                    <a:pt x="11415" y="2579"/>
                  </a:lnTo>
                  <a:lnTo>
                    <a:pt x="11429" y="2283"/>
                  </a:lnTo>
                  <a:lnTo>
                    <a:pt x="11429" y="1987"/>
                  </a:lnTo>
                  <a:lnTo>
                    <a:pt x="11401" y="1719"/>
                  </a:lnTo>
                  <a:lnTo>
                    <a:pt x="11373" y="1452"/>
                  </a:lnTo>
                  <a:lnTo>
                    <a:pt x="11316" y="1198"/>
                  </a:lnTo>
                  <a:lnTo>
                    <a:pt x="11246" y="972"/>
                  </a:lnTo>
                  <a:lnTo>
                    <a:pt x="11147" y="761"/>
                  </a:lnTo>
                  <a:lnTo>
                    <a:pt x="11049" y="564"/>
                  </a:lnTo>
                  <a:lnTo>
                    <a:pt x="10908" y="409"/>
                  </a:lnTo>
                  <a:lnTo>
                    <a:pt x="10837" y="324"/>
                  </a:lnTo>
                  <a:lnTo>
                    <a:pt x="10753" y="268"/>
                  </a:lnTo>
                  <a:lnTo>
                    <a:pt x="10668" y="197"/>
                  </a:lnTo>
                  <a:lnTo>
                    <a:pt x="10584" y="155"/>
                  </a:lnTo>
                  <a:lnTo>
                    <a:pt x="10485" y="113"/>
                  </a:lnTo>
                  <a:lnTo>
                    <a:pt x="10372" y="71"/>
                  </a:lnTo>
                  <a:lnTo>
                    <a:pt x="10259" y="42"/>
                  </a:lnTo>
                  <a:lnTo>
                    <a:pt x="10147" y="14"/>
                  </a:lnTo>
                  <a:lnTo>
                    <a:pt x="10020" y="0"/>
                  </a:lnTo>
                  <a:close/>
                </a:path>
              </a:pathLst>
            </a:custGeom>
            <a:solidFill>
              <a:srgbClr val="E3C4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00" name="Google Shape;1867;p38">
              <a:extLst>
                <a:ext uri="{FF2B5EF4-FFF2-40B4-BE49-F238E27FC236}">
                  <a16:creationId xmlns:a16="http://schemas.microsoft.com/office/drawing/2014/main" id="{917FCEBA-F19E-A7CC-FF53-C0995C048F08}"/>
                </a:ext>
              </a:extLst>
            </p:cNvPr>
            <p:cNvSpPr/>
            <p:nvPr/>
          </p:nvSpPr>
          <p:spPr>
            <a:xfrm>
              <a:off x="6775754" y="3418379"/>
              <a:ext cx="328220" cy="1167555"/>
            </a:xfrm>
            <a:custGeom>
              <a:rect l="l" t="t" r="r" b="b"/>
              <a:pathLst>
                <a:path w="12388" h="44067" extrusionOk="0">
                  <a:moveTo>
                    <a:pt x="3016" y="1"/>
                  </a:moveTo>
                  <a:lnTo>
                    <a:pt x="3016" y="438"/>
                  </a:lnTo>
                  <a:lnTo>
                    <a:pt x="2988" y="1706"/>
                  </a:lnTo>
                  <a:lnTo>
                    <a:pt x="2974" y="3693"/>
                  </a:lnTo>
                  <a:lnTo>
                    <a:pt x="2974" y="4933"/>
                  </a:lnTo>
                  <a:lnTo>
                    <a:pt x="2988" y="6328"/>
                  </a:lnTo>
                  <a:lnTo>
                    <a:pt x="3002" y="7864"/>
                  </a:lnTo>
                  <a:lnTo>
                    <a:pt x="3030" y="9513"/>
                  </a:lnTo>
                  <a:lnTo>
                    <a:pt x="3086" y="11289"/>
                  </a:lnTo>
                  <a:lnTo>
                    <a:pt x="3157" y="13177"/>
                  </a:lnTo>
                  <a:lnTo>
                    <a:pt x="3241" y="15150"/>
                  </a:lnTo>
                  <a:lnTo>
                    <a:pt x="3354" y="17207"/>
                  </a:lnTo>
                  <a:lnTo>
                    <a:pt x="3495" y="19335"/>
                  </a:lnTo>
                  <a:lnTo>
                    <a:pt x="3650" y="21534"/>
                  </a:lnTo>
                  <a:lnTo>
                    <a:pt x="3791" y="23154"/>
                  </a:lnTo>
                  <a:lnTo>
                    <a:pt x="3946" y="24803"/>
                  </a:lnTo>
                  <a:lnTo>
                    <a:pt x="4270" y="28129"/>
                  </a:lnTo>
                  <a:lnTo>
                    <a:pt x="4608" y="31342"/>
                  </a:lnTo>
                  <a:lnTo>
                    <a:pt x="4947" y="34315"/>
                  </a:lnTo>
                  <a:lnTo>
                    <a:pt x="5243" y="36894"/>
                  </a:lnTo>
                  <a:lnTo>
                    <a:pt x="5496" y="38909"/>
                  </a:lnTo>
                  <a:lnTo>
                    <a:pt x="5708" y="40713"/>
                  </a:lnTo>
                  <a:lnTo>
                    <a:pt x="4763" y="41122"/>
                  </a:lnTo>
                  <a:lnTo>
                    <a:pt x="3791" y="41558"/>
                  </a:lnTo>
                  <a:lnTo>
                    <a:pt x="2692" y="42066"/>
                  </a:lnTo>
                  <a:lnTo>
                    <a:pt x="2142" y="42334"/>
                  </a:lnTo>
                  <a:lnTo>
                    <a:pt x="1621" y="42587"/>
                  </a:lnTo>
                  <a:lnTo>
                    <a:pt x="1142" y="42841"/>
                  </a:lnTo>
                  <a:lnTo>
                    <a:pt x="719" y="43080"/>
                  </a:lnTo>
                  <a:lnTo>
                    <a:pt x="381" y="43292"/>
                  </a:lnTo>
                  <a:lnTo>
                    <a:pt x="240" y="43390"/>
                  </a:lnTo>
                  <a:lnTo>
                    <a:pt x="127" y="43475"/>
                  </a:lnTo>
                  <a:lnTo>
                    <a:pt x="57" y="43560"/>
                  </a:lnTo>
                  <a:lnTo>
                    <a:pt x="14" y="43630"/>
                  </a:lnTo>
                  <a:lnTo>
                    <a:pt x="0" y="43686"/>
                  </a:lnTo>
                  <a:lnTo>
                    <a:pt x="0" y="43700"/>
                  </a:lnTo>
                  <a:lnTo>
                    <a:pt x="28" y="43729"/>
                  </a:lnTo>
                  <a:lnTo>
                    <a:pt x="85" y="43771"/>
                  </a:lnTo>
                  <a:lnTo>
                    <a:pt x="183" y="43799"/>
                  </a:lnTo>
                  <a:lnTo>
                    <a:pt x="324" y="43827"/>
                  </a:lnTo>
                  <a:lnTo>
                    <a:pt x="493" y="43870"/>
                  </a:lnTo>
                  <a:lnTo>
                    <a:pt x="930" y="43926"/>
                  </a:lnTo>
                  <a:lnTo>
                    <a:pt x="1466" y="43968"/>
                  </a:lnTo>
                  <a:lnTo>
                    <a:pt x="2086" y="44011"/>
                  </a:lnTo>
                  <a:lnTo>
                    <a:pt x="2762" y="44039"/>
                  </a:lnTo>
                  <a:lnTo>
                    <a:pt x="3495" y="44053"/>
                  </a:lnTo>
                  <a:lnTo>
                    <a:pt x="4270" y="44067"/>
                  </a:lnTo>
                  <a:lnTo>
                    <a:pt x="5031" y="44067"/>
                  </a:lnTo>
                  <a:lnTo>
                    <a:pt x="5792" y="44053"/>
                  </a:lnTo>
                  <a:lnTo>
                    <a:pt x="6539" y="44039"/>
                  </a:lnTo>
                  <a:lnTo>
                    <a:pt x="7215" y="43996"/>
                  </a:lnTo>
                  <a:lnTo>
                    <a:pt x="7835" y="43954"/>
                  </a:lnTo>
                  <a:lnTo>
                    <a:pt x="8385" y="43898"/>
                  </a:lnTo>
                  <a:lnTo>
                    <a:pt x="8808" y="43827"/>
                  </a:lnTo>
                  <a:lnTo>
                    <a:pt x="8977" y="43799"/>
                  </a:lnTo>
                  <a:lnTo>
                    <a:pt x="9118" y="43757"/>
                  </a:lnTo>
                  <a:lnTo>
                    <a:pt x="9231" y="43700"/>
                  </a:lnTo>
                  <a:lnTo>
                    <a:pt x="9343" y="43658"/>
                  </a:lnTo>
                  <a:lnTo>
                    <a:pt x="9428" y="43602"/>
                  </a:lnTo>
                  <a:lnTo>
                    <a:pt x="9512" y="43545"/>
                  </a:lnTo>
                  <a:lnTo>
                    <a:pt x="9583" y="43475"/>
                  </a:lnTo>
                  <a:lnTo>
                    <a:pt x="9653" y="43405"/>
                  </a:lnTo>
                  <a:lnTo>
                    <a:pt x="9752" y="43264"/>
                  </a:lnTo>
                  <a:lnTo>
                    <a:pt x="9822" y="43109"/>
                  </a:lnTo>
                  <a:lnTo>
                    <a:pt x="9865" y="42954"/>
                  </a:lnTo>
                  <a:lnTo>
                    <a:pt x="9893" y="42799"/>
                  </a:lnTo>
                  <a:lnTo>
                    <a:pt x="9893" y="42644"/>
                  </a:lnTo>
                  <a:lnTo>
                    <a:pt x="9879" y="42489"/>
                  </a:lnTo>
                  <a:lnTo>
                    <a:pt x="9851" y="42348"/>
                  </a:lnTo>
                  <a:lnTo>
                    <a:pt x="9794" y="42108"/>
                  </a:lnTo>
                  <a:lnTo>
                    <a:pt x="9724" y="41939"/>
                  </a:lnTo>
                  <a:lnTo>
                    <a:pt x="9696" y="41883"/>
                  </a:lnTo>
                  <a:lnTo>
                    <a:pt x="9794" y="40967"/>
                  </a:lnTo>
                  <a:lnTo>
                    <a:pt x="9893" y="39882"/>
                  </a:lnTo>
                  <a:lnTo>
                    <a:pt x="9963" y="38655"/>
                  </a:lnTo>
                  <a:lnTo>
                    <a:pt x="10034" y="37331"/>
                  </a:lnTo>
                  <a:lnTo>
                    <a:pt x="10104" y="35922"/>
                  </a:lnTo>
                  <a:lnTo>
                    <a:pt x="10147" y="34470"/>
                  </a:lnTo>
                  <a:lnTo>
                    <a:pt x="10231" y="31567"/>
                  </a:lnTo>
                  <a:lnTo>
                    <a:pt x="10273" y="28876"/>
                  </a:lnTo>
                  <a:lnTo>
                    <a:pt x="10302" y="26635"/>
                  </a:lnTo>
                  <a:lnTo>
                    <a:pt x="10330" y="24549"/>
                  </a:lnTo>
                  <a:lnTo>
                    <a:pt x="10386" y="23718"/>
                  </a:lnTo>
                  <a:lnTo>
                    <a:pt x="10485" y="22675"/>
                  </a:lnTo>
                  <a:lnTo>
                    <a:pt x="10753" y="20082"/>
                  </a:lnTo>
                  <a:lnTo>
                    <a:pt x="11077" y="17095"/>
                  </a:lnTo>
                  <a:lnTo>
                    <a:pt x="11443" y="13994"/>
                  </a:lnTo>
                  <a:lnTo>
                    <a:pt x="12105" y="8597"/>
                  </a:lnTo>
                  <a:lnTo>
                    <a:pt x="12387" y="6286"/>
                  </a:lnTo>
                  <a:lnTo>
                    <a:pt x="3016" y="1"/>
                  </a:lnTo>
                  <a:close/>
                </a:path>
              </a:pathLst>
            </a:custGeom>
            <a:solidFill>
              <a:srgbClr val="FCAA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01" name="Google Shape;1868;p38">
              <a:extLst>
                <a:ext uri="{FF2B5EF4-FFF2-40B4-BE49-F238E27FC236}">
                  <a16:creationId xmlns:a16="http://schemas.microsoft.com/office/drawing/2014/main" id="{1C9254C6-14E3-3997-BD6F-0CA2142B9BD5}"/>
                </a:ext>
              </a:extLst>
            </p:cNvPr>
            <p:cNvSpPr/>
            <p:nvPr/>
          </p:nvSpPr>
          <p:spPr>
            <a:xfrm>
              <a:off x="6854522" y="3418379"/>
              <a:ext cx="249450" cy="436505"/>
            </a:xfrm>
            <a:custGeom>
              <a:rect l="l" t="t" r="r" b="b"/>
              <a:pathLst>
                <a:path w="9415" h="16475" extrusionOk="0">
                  <a:moveTo>
                    <a:pt x="43" y="1"/>
                  </a:moveTo>
                  <a:lnTo>
                    <a:pt x="29" y="1170"/>
                  </a:lnTo>
                  <a:lnTo>
                    <a:pt x="1" y="2566"/>
                  </a:lnTo>
                  <a:lnTo>
                    <a:pt x="1" y="4426"/>
                  </a:lnTo>
                  <a:lnTo>
                    <a:pt x="15" y="6709"/>
                  </a:lnTo>
                  <a:lnTo>
                    <a:pt x="57" y="9358"/>
                  </a:lnTo>
                  <a:lnTo>
                    <a:pt x="99" y="10809"/>
                  </a:lnTo>
                  <a:lnTo>
                    <a:pt x="156" y="12331"/>
                  </a:lnTo>
                  <a:lnTo>
                    <a:pt x="212" y="13924"/>
                  </a:lnTo>
                  <a:lnTo>
                    <a:pt x="297" y="15573"/>
                  </a:lnTo>
                  <a:lnTo>
                    <a:pt x="762" y="15685"/>
                  </a:lnTo>
                  <a:lnTo>
                    <a:pt x="1255" y="15784"/>
                  </a:lnTo>
                  <a:lnTo>
                    <a:pt x="1734" y="15883"/>
                  </a:lnTo>
                  <a:lnTo>
                    <a:pt x="2213" y="15953"/>
                  </a:lnTo>
                  <a:lnTo>
                    <a:pt x="3200" y="16094"/>
                  </a:lnTo>
                  <a:lnTo>
                    <a:pt x="4172" y="16207"/>
                  </a:lnTo>
                  <a:lnTo>
                    <a:pt x="5172" y="16291"/>
                  </a:lnTo>
                  <a:lnTo>
                    <a:pt x="6173" y="16362"/>
                  </a:lnTo>
                  <a:lnTo>
                    <a:pt x="8188" y="16474"/>
                  </a:lnTo>
                  <a:lnTo>
                    <a:pt x="8625" y="12782"/>
                  </a:lnTo>
                  <a:lnTo>
                    <a:pt x="9020" y="9513"/>
                  </a:lnTo>
                  <a:lnTo>
                    <a:pt x="9414" y="6286"/>
                  </a:lnTo>
                  <a:lnTo>
                    <a:pt x="43" y="1"/>
                  </a:lnTo>
                  <a:close/>
                </a:path>
              </a:pathLst>
            </a:custGeom>
            <a:solidFill>
              <a:srgbClr val="FE8E6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02" name="Google Shape;1869;p38">
              <a:extLst>
                <a:ext uri="{FF2B5EF4-FFF2-40B4-BE49-F238E27FC236}">
                  <a16:creationId xmlns:a16="http://schemas.microsoft.com/office/drawing/2014/main" id="{5FC89241-2BE4-2DBB-1BEA-DE08F855BF7C}"/>
                </a:ext>
              </a:extLst>
            </p:cNvPr>
            <p:cNvSpPr/>
            <p:nvPr/>
          </p:nvSpPr>
          <p:spPr>
            <a:xfrm>
              <a:off x="6758957" y="4452229"/>
              <a:ext cx="284530" cy="143788"/>
            </a:xfrm>
            <a:custGeom>
              <a:rect l="l" t="t" r="r" b="b"/>
              <a:pathLst>
                <a:path w="10739" h="5427" extrusionOk="0">
                  <a:moveTo>
                    <a:pt x="6792" y="1"/>
                  </a:moveTo>
                  <a:lnTo>
                    <a:pt x="6722" y="15"/>
                  </a:lnTo>
                  <a:lnTo>
                    <a:pt x="6666" y="29"/>
                  </a:lnTo>
                  <a:lnTo>
                    <a:pt x="6595" y="57"/>
                  </a:lnTo>
                  <a:lnTo>
                    <a:pt x="6539" y="85"/>
                  </a:lnTo>
                  <a:lnTo>
                    <a:pt x="6412" y="184"/>
                  </a:lnTo>
                  <a:lnTo>
                    <a:pt x="6285" y="311"/>
                  </a:lnTo>
                  <a:lnTo>
                    <a:pt x="6172" y="452"/>
                  </a:lnTo>
                  <a:lnTo>
                    <a:pt x="6060" y="621"/>
                  </a:lnTo>
                  <a:lnTo>
                    <a:pt x="5961" y="790"/>
                  </a:lnTo>
                  <a:lnTo>
                    <a:pt x="5792" y="1142"/>
                  </a:lnTo>
                  <a:lnTo>
                    <a:pt x="5651" y="1452"/>
                  </a:lnTo>
                  <a:lnTo>
                    <a:pt x="5538" y="1762"/>
                  </a:lnTo>
                  <a:lnTo>
                    <a:pt x="4665" y="2171"/>
                  </a:lnTo>
                  <a:lnTo>
                    <a:pt x="3763" y="2580"/>
                  </a:lnTo>
                  <a:lnTo>
                    <a:pt x="2748" y="3087"/>
                  </a:lnTo>
                  <a:lnTo>
                    <a:pt x="2227" y="3355"/>
                  </a:lnTo>
                  <a:lnTo>
                    <a:pt x="1719" y="3623"/>
                  </a:lnTo>
                  <a:lnTo>
                    <a:pt x="1254" y="3890"/>
                  </a:lnTo>
                  <a:lnTo>
                    <a:pt x="832" y="4144"/>
                  </a:lnTo>
                  <a:lnTo>
                    <a:pt x="479" y="4369"/>
                  </a:lnTo>
                  <a:lnTo>
                    <a:pt x="338" y="4482"/>
                  </a:lnTo>
                  <a:lnTo>
                    <a:pt x="211" y="4581"/>
                  </a:lnTo>
                  <a:lnTo>
                    <a:pt x="113" y="4679"/>
                  </a:lnTo>
                  <a:lnTo>
                    <a:pt x="42" y="4764"/>
                  </a:lnTo>
                  <a:lnTo>
                    <a:pt x="0" y="4849"/>
                  </a:lnTo>
                  <a:lnTo>
                    <a:pt x="0" y="4919"/>
                  </a:lnTo>
                  <a:lnTo>
                    <a:pt x="0" y="4947"/>
                  </a:lnTo>
                  <a:lnTo>
                    <a:pt x="28" y="4975"/>
                  </a:lnTo>
                  <a:lnTo>
                    <a:pt x="99" y="5032"/>
                  </a:lnTo>
                  <a:lnTo>
                    <a:pt x="211" y="5088"/>
                  </a:lnTo>
                  <a:lnTo>
                    <a:pt x="352" y="5130"/>
                  </a:lnTo>
                  <a:lnTo>
                    <a:pt x="536" y="5173"/>
                  </a:lnTo>
                  <a:lnTo>
                    <a:pt x="761" y="5215"/>
                  </a:lnTo>
                  <a:lnTo>
                    <a:pt x="1282" y="5285"/>
                  </a:lnTo>
                  <a:lnTo>
                    <a:pt x="1903" y="5342"/>
                  </a:lnTo>
                  <a:lnTo>
                    <a:pt x="2607" y="5384"/>
                  </a:lnTo>
                  <a:lnTo>
                    <a:pt x="3368" y="5412"/>
                  </a:lnTo>
                  <a:lnTo>
                    <a:pt x="4171" y="5426"/>
                  </a:lnTo>
                  <a:lnTo>
                    <a:pt x="4989" y="5426"/>
                  </a:lnTo>
                  <a:lnTo>
                    <a:pt x="5806" y="5412"/>
                  </a:lnTo>
                  <a:lnTo>
                    <a:pt x="6609" y="5384"/>
                  </a:lnTo>
                  <a:lnTo>
                    <a:pt x="7370" y="5356"/>
                  </a:lnTo>
                  <a:lnTo>
                    <a:pt x="8075" y="5314"/>
                  </a:lnTo>
                  <a:lnTo>
                    <a:pt x="8709" y="5257"/>
                  </a:lnTo>
                  <a:lnTo>
                    <a:pt x="9230" y="5187"/>
                  </a:lnTo>
                  <a:lnTo>
                    <a:pt x="9625" y="5116"/>
                  </a:lnTo>
                  <a:lnTo>
                    <a:pt x="9794" y="5074"/>
                  </a:lnTo>
                  <a:lnTo>
                    <a:pt x="9935" y="5018"/>
                  </a:lnTo>
                  <a:lnTo>
                    <a:pt x="10062" y="4961"/>
                  </a:lnTo>
                  <a:lnTo>
                    <a:pt x="10189" y="4891"/>
                  </a:lnTo>
                  <a:lnTo>
                    <a:pt x="10287" y="4820"/>
                  </a:lnTo>
                  <a:lnTo>
                    <a:pt x="10372" y="4736"/>
                  </a:lnTo>
                  <a:lnTo>
                    <a:pt x="10456" y="4637"/>
                  </a:lnTo>
                  <a:lnTo>
                    <a:pt x="10527" y="4539"/>
                  </a:lnTo>
                  <a:lnTo>
                    <a:pt x="10583" y="4440"/>
                  </a:lnTo>
                  <a:lnTo>
                    <a:pt x="10626" y="4341"/>
                  </a:lnTo>
                  <a:lnTo>
                    <a:pt x="10668" y="4243"/>
                  </a:lnTo>
                  <a:lnTo>
                    <a:pt x="10696" y="4130"/>
                  </a:lnTo>
                  <a:lnTo>
                    <a:pt x="10724" y="3904"/>
                  </a:lnTo>
                  <a:lnTo>
                    <a:pt x="10738" y="3679"/>
                  </a:lnTo>
                  <a:lnTo>
                    <a:pt x="10724" y="3468"/>
                  </a:lnTo>
                  <a:lnTo>
                    <a:pt x="10696" y="3256"/>
                  </a:lnTo>
                  <a:lnTo>
                    <a:pt x="10654" y="3073"/>
                  </a:lnTo>
                  <a:lnTo>
                    <a:pt x="10611" y="2904"/>
                  </a:lnTo>
                  <a:lnTo>
                    <a:pt x="10527" y="2650"/>
                  </a:lnTo>
                  <a:lnTo>
                    <a:pt x="10499" y="2552"/>
                  </a:lnTo>
                  <a:lnTo>
                    <a:pt x="10118" y="2608"/>
                  </a:lnTo>
                  <a:lnTo>
                    <a:pt x="9710" y="2650"/>
                  </a:lnTo>
                  <a:lnTo>
                    <a:pt x="9202" y="2678"/>
                  </a:lnTo>
                  <a:lnTo>
                    <a:pt x="8920" y="2692"/>
                  </a:lnTo>
                  <a:lnTo>
                    <a:pt x="8639" y="2692"/>
                  </a:lnTo>
                  <a:lnTo>
                    <a:pt x="8343" y="2664"/>
                  </a:lnTo>
                  <a:lnTo>
                    <a:pt x="8047" y="2650"/>
                  </a:lnTo>
                  <a:lnTo>
                    <a:pt x="7751" y="2594"/>
                  </a:lnTo>
                  <a:lnTo>
                    <a:pt x="7469" y="2537"/>
                  </a:lnTo>
                  <a:lnTo>
                    <a:pt x="7201" y="2453"/>
                  </a:lnTo>
                  <a:lnTo>
                    <a:pt x="6962" y="2354"/>
                  </a:lnTo>
                  <a:lnTo>
                    <a:pt x="7046" y="2030"/>
                  </a:lnTo>
                  <a:lnTo>
                    <a:pt x="7131" y="1706"/>
                  </a:lnTo>
                  <a:lnTo>
                    <a:pt x="7201" y="1311"/>
                  </a:lnTo>
                  <a:lnTo>
                    <a:pt x="7229" y="1100"/>
                  </a:lnTo>
                  <a:lnTo>
                    <a:pt x="7243" y="903"/>
                  </a:lnTo>
                  <a:lnTo>
                    <a:pt x="7243" y="705"/>
                  </a:lnTo>
                  <a:lnTo>
                    <a:pt x="7229" y="522"/>
                  </a:lnTo>
                  <a:lnTo>
                    <a:pt x="7187" y="353"/>
                  </a:lnTo>
                  <a:lnTo>
                    <a:pt x="7159" y="283"/>
                  </a:lnTo>
                  <a:lnTo>
                    <a:pt x="7131" y="212"/>
                  </a:lnTo>
                  <a:lnTo>
                    <a:pt x="7088" y="156"/>
                  </a:lnTo>
                  <a:lnTo>
                    <a:pt x="7046" y="114"/>
                  </a:lnTo>
                  <a:lnTo>
                    <a:pt x="6990" y="71"/>
                  </a:lnTo>
                  <a:lnTo>
                    <a:pt x="6919" y="29"/>
                  </a:lnTo>
                  <a:lnTo>
                    <a:pt x="6863" y="15"/>
                  </a:lnTo>
                  <a:lnTo>
                    <a:pt x="6792" y="1"/>
                  </a:lnTo>
                  <a:close/>
                </a:path>
              </a:pathLst>
            </a:cu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03" name="Google Shape;1870;p38">
              <a:extLst>
                <a:ext uri="{FF2B5EF4-FFF2-40B4-BE49-F238E27FC236}">
                  <a16:creationId xmlns:a16="http://schemas.microsoft.com/office/drawing/2014/main" id="{AE34B2A1-528C-4FC1-243C-648770BE0E50}"/>
                </a:ext>
              </a:extLst>
            </p:cNvPr>
            <p:cNvSpPr/>
            <p:nvPr/>
          </p:nvSpPr>
          <p:spPr>
            <a:xfrm>
              <a:off x="6887376" y="4538867"/>
              <a:ext cx="31768" cy="56779"/>
            </a:xfrm>
            <a:custGeom>
              <a:rect l="l" t="t" r="r" b="b"/>
              <a:pathLst>
                <a:path w="1199" h="2143" extrusionOk="0">
                  <a:moveTo>
                    <a:pt x="156" y="0"/>
                  </a:moveTo>
                  <a:lnTo>
                    <a:pt x="85" y="28"/>
                  </a:lnTo>
                  <a:lnTo>
                    <a:pt x="29" y="85"/>
                  </a:lnTo>
                  <a:lnTo>
                    <a:pt x="15" y="113"/>
                  </a:lnTo>
                  <a:lnTo>
                    <a:pt x="1" y="155"/>
                  </a:lnTo>
                  <a:lnTo>
                    <a:pt x="1" y="198"/>
                  </a:lnTo>
                  <a:lnTo>
                    <a:pt x="15" y="240"/>
                  </a:lnTo>
                  <a:lnTo>
                    <a:pt x="184" y="719"/>
                  </a:lnTo>
                  <a:lnTo>
                    <a:pt x="367" y="1198"/>
                  </a:lnTo>
                  <a:lnTo>
                    <a:pt x="564" y="1677"/>
                  </a:lnTo>
                  <a:lnTo>
                    <a:pt x="748" y="2142"/>
                  </a:lnTo>
                  <a:lnTo>
                    <a:pt x="1199" y="2142"/>
                  </a:lnTo>
                  <a:lnTo>
                    <a:pt x="1001" y="1635"/>
                  </a:lnTo>
                  <a:lnTo>
                    <a:pt x="804" y="1156"/>
                  </a:lnTo>
                  <a:lnTo>
                    <a:pt x="607" y="663"/>
                  </a:lnTo>
                  <a:lnTo>
                    <a:pt x="522" y="409"/>
                  </a:lnTo>
                  <a:lnTo>
                    <a:pt x="438" y="155"/>
                  </a:lnTo>
                  <a:lnTo>
                    <a:pt x="409" y="113"/>
                  </a:lnTo>
                  <a:lnTo>
                    <a:pt x="381" y="71"/>
                  </a:lnTo>
                  <a:lnTo>
                    <a:pt x="353" y="43"/>
                  </a:lnTo>
                  <a:lnTo>
                    <a:pt x="325" y="28"/>
                  </a:lnTo>
                  <a:lnTo>
                    <a:pt x="24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04" name="Google Shape;1871;p38">
              <a:extLst>
                <a:ext uri="{FF2B5EF4-FFF2-40B4-BE49-F238E27FC236}">
                  <a16:creationId xmlns:a16="http://schemas.microsoft.com/office/drawing/2014/main" id="{1BC41F49-5027-A735-F360-BBCAB326AEC8}"/>
                </a:ext>
              </a:extLst>
            </p:cNvPr>
            <p:cNvSpPr/>
            <p:nvPr/>
          </p:nvSpPr>
          <p:spPr>
            <a:xfrm>
              <a:off x="6909790" y="4528772"/>
              <a:ext cx="38100" cy="66132"/>
            </a:xfrm>
            <a:custGeom>
              <a:rect l="l" t="t" r="r" b="b"/>
              <a:pathLst>
                <a:path w="1438" h="2496" extrusionOk="0">
                  <a:moveTo>
                    <a:pt x="226" y="1"/>
                  </a:moveTo>
                  <a:lnTo>
                    <a:pt x="141" y="15"/>
                  </a:lnTo>
                  <a:lnTo>
                    <a:pt x="85" y="57"/>
                  </a:lnTo>
                  <a:lnTo>
                    <a:pt x="28" y="114"/>
                  </a:lnTo>
                  <a:lnTo>
                    <a:pt x="0" y="198"/>
                  </a:lnTo>
                  <a:lnTo>
                    <a:pt x="0" y="226"/>
                  </a:lnTo>
                  <a:lnTo>
                    <a:pt x="0" y="283"/>
                  </a:lnTo>
                  <a:lnTo>
                    <a:pt x="14" y="325"/>
                  </a:lnTo>
                  <a:lnTo>
                    <a:pt x="28" y="367"/>
                  </a:lnTo>
                  <a:lnTo>
                    <a:pt x="198" y="607"/>
                  </a:lnTo>
                  <a:lnTo>
                    <a:pt x="339" y="860"/>
                  </a:lnTo>
                  <a:lnTo>
                    <a:pt x="465" y="1128"/>
                  </a:lnTo>
                  <a:lnTo>
                    <a:pt x="592" y="1396"/>
                  </a:lnTo>
                  <a:lnTo>
                    <a:pt x="804" y="1945"/>
                  </a:lnTo>
                  <a:lnTo>
                    <a:pt x="1001" y="2495"/>
                  </a:lnTo>
                  <a:lnTo>
                    <a:pt x="1438" y="2481"/>
                  </a:lnTo>
                  <a:lnTo>
                    <a:pt x="1212" y="1847"/>
                  </a:lnTo>
                  <a:lnTo>
                    <a:pt x="1099" y="1551"/>
                  </a:lnTo>
                  <a:lnTo>
                    <a:pt x="973" y="1241"/>
                  </a:lnTo>
                  <a:lnTo>
                    <a:pt x="846" y="945"/>
                  </a:lnTo>
                  <a:lnTo>
                    <a:pt x="691" y="649"/>
                  </a:lnTo>
                  <a:lnTo>
                    <a:pt x="536" y="367"/>
                  </a:lnTo>
                  <a:lnTo>
                    <a:pt x="353" y="85"/>
                  </a:lnTo>
                  <a:lnTo>
                    <a:pt x="324" y="43"/>
                  </a:lnTo>
                  <a:lnTo>
                    <a:pt x="296" y="15"/>
                  </a:lnTo>
                  <a:lnTo>
                    <a:pt x="25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05" name="Google Shape;1872;p38">
              <a:extLst>
                <a:ext uri="{FF2B5EF4-FFF2-40B4-BE49-F238E27FC236}">
                  <a16:creationId xmlns:a16="http://schemas.microsoft.com/office/drawing/2014/main" id="{7A21CF48-8AF1-02C9-501A-A3DF929CBD43}"/>
                </a:ext>
              </a:extLst>
            </p:cNvPr>
            <p:cNvSpPr/>
            <p:nvPr/>
          </p:nvSpPr>
          <p:spPr>
            <a:xfrm>
              <a:off x="6872459" y="4465688"/>
              <a:ext cx="36616" cy="42948"/>
            </a:xfrm>
            <a:custGeom>
              <a:rect l="l" t="t" r="r" b="b"/>
              <a:pathLst>
                <a:path w="1382" h="1621" extrusionOk="0">
                  <a:moveTo>
                    <a:pt x="211" y="141"/>
                  </a:moveTo>
                  <a:lnTo>
                    <a:pt x="268" y="155"/>
                  </a:lnTo>
                  <a:lnTo>
                    <a:pt x="352" y="197"/>
                  </a:lnTo>
                  <a:lnTo>
                    <a:pt x="451" y="268"/>
                  </a:lnTo>
                  <a:lnTo>
                    <a:pt x="536" y="353"/>
                  </a:lnTo>
                  <a:lnTo>
                    <a:pt x="691" y="536"/>
                  </a:lnTo>
                  <a:lnTo>
                    <a:pt x="817" y="691"/>
                  </a:lnTo>
                  <a:lnTo>
                    <a:pt x="944" y="874"/>
                  </a:lnTo>
                  <a:lnTo>
                    <a:pt x="1015" y="973"/>
                  </a:lnTo>
                  <a:lnTo>
                    <a:pt x="1071" y="1085"/>
                  </a:lnTo>
                  <a:lnTo>
                    <a:pt x="1127" y="1198"/>
                  </a:lnTo>
                  <a:lnTo>
                    <a:pt x="1156" y="1311"/>
                  </a:lnTo>
                  <a:lnTo>
                    <a:pt x="1158" y="1330"/>
                  </a:lnTo>
                  <a:lnTo>
                    <a:pt x="1158" y="1330"/>
                  </a:lnTo>
                  <a:lnTo>
                    <a:pt x="1113" y="1311"/>
                  </a:lnTo>
                  <a:lnTo>
                    <a:pt x="1029" y="1240"/>
                  </a:lnTo>
                  <a:lnTo>
                    <a:pt x="930" y="1170"/>
                  </a:lnTo>
                  <a:lnTo>
                    <a:pt x="747" y="1001"/>
                  </a:lnTo>
                  <a:lnTo>
                    <a:pt x="606" y="846"/>
                  </a:lnTo>
                  <a:lnTo>
                    <a:pt x="507" y="719"/>
                  </a:lnTo>
                  <a:lnTo>
                    <a:pt x="324" y="479"/>
                  </a:lnTo>
                  <a:lnTo>
                    <a:pt x="254" y="353"/>
                  </a:lnTo>
                  <a:lnTo>
                    <a:pt x="183" y="240"/>
                  </a:lnTo>
                  <a:lnTo>
                    <a:pt x="155" y="169"/>
                  </a:lnTo>
                  <a:lnTo>
                    <a:pt x="155" y="141"/>
                  </a:lnTo>
                  <a:close/>
                  <a:moveTo>
                    <a:pt x="141" y="0"/>
                  </a:moveTo>
                  <a:lnTo>
                    <a:pt x="85" y="14"/>
                  </a:lnTo>
                  <a:lnTo>
                    <a:pt x="42" y="42"/>
                  </a:lnTo>
                  <a:lnTo>
                    <a:pt x="28" y="71"/>
                  </a:lnTo>
                  <a:lnTo>
                    <a:pt x="0" y="113"/>
                  </a:lnTo>
                  <a:lnTo>
                    <a:pt x="0" y="141"/>
                  </a:lnTo>
                  <a:lnTo>
                    <a:pt x="14" y="240"/>
                  </a:lnTo>
                  <a:lnTo>
                    <a:pt x="42" y="338"/>
                  </a:lnTo>
                  <a:lnTo>
                    <a:pt x="113" y="465"/>
                  </a:lnTo>
                  <a:lnTo>
                    <a:pt x="197" y="578"/>
                  </a:lnTo>
                  <a:lnTo>
                    <a:pt x="296" y="719"/>
                  </a:lnTo>
                  <a:lnTo>
                    <a:pt x="409" y="846"/>
                  </a:lnTo>
                  <a:lnTo>
                    <a:pt x="662" y="1085"/>
                  </a:lnTo>
                  <a:lnTo>
                    <a:pt x="916" y="1311"/>
                  </a:lnTo>
                  <a:lnTo>
                    <a:pt x="1043" y="1395"/>
                  </a:lnTo>
                  <a:lnTo>
                    <a:pt x="1142" y="1452"/>
                  </a:lnTo>
                  <a:lnTo>
                    <a:pt x="1161" y="1460"/>
                  </a:lnTo>
                  <a:lnTo>
                    <a:pt x="1161" y="1460"/>
                  </a:lnTo>
                  <a:lnTo>
                    <a:pt x="1156" y="1480"/>
                  </a:lnTo>
                  <a:lnTo>
                    <a:pt x="1156" y="1536"/>
                  </a:lnTo>
                  <a:lnTo>
                    <a:pt x="1142" y="1564"/>
                  </a:lnTo>
                  <a:lnTo>
                    <a:pt x="1156" y="1593"/>
                  </a:lnTo>
                  <a:lnTo>
                    <a:pt x="1170" y="1607"/>
                  </a:lnTo>
                  <a:lnTo>
                    <a:pt x="1198" y="1621"/>
                  </a:lnTo>
                  <a:lnTo>
                    <a:pt x="1240" y="1621"/>
                  </a:lnTo>
                  <a:lnTo>
                    <a:pt x="1268" y="1607"/>
                  </a:lnTo>
                  <a:lnTo>
                    <a:pt x="1282" y="1579"/>
                  </a:lnTo>
                  <a:lnTo>
                    <a:pt x="1295" y="1516"/>
                  </a:lnTo>
                  <a:lnTo>
                    <a:pt x="1295" y="1516"/>
                  </a:lnTo>
                  <a:lnTo>
                    <a:pt x="1311" y="1522"/>
                  </a:lnTo>
                  <a:lnTo>
                    <a:pt x="1339" y="1508"/>
                  </a:lnTo>
                  <a:lnTo>
                    <a:pt x="1367" y="1494"/>
                  </a:lnTo>
                  <a:lnTo>
                    <a:pt x="1381" y="1480"/>
                  </a:lnTo>
                  <a:lnTo>
                    <a:pt x="1381" y="1452"/>
                  </a:lnTo>
                  <a:lnTo>
                    <a:pt x="1381" y="1424"/>
                  </a:lnTo>
                  <a:lnTo>
                    <a:pt x="1367" y="1395"/>
                  </a:lnTo>
                  <a:lnTo>
                    <a:pt x="1353" y="1381"/>
                  </a:lnTo>
                  <a:lnTo>
                    <a:pt x="1311" y="1381"/>
                  </a:lnTo>
                  <a:lnTo>
                    <a:pt x="1304" y="1379"/>
                  </a:lnTo>
                  <a:lnTo>
                    <a:pt x="1304" y="1379"/>
                  </a:lnTo>
                  <a:lnTo>
                    <a:pt x="1297" y="1311"/>
                  </a:lnTo>
                  <a:lnTo>
                    <a:pt x="1268" y="1170"/>
                  </a:lnTo>
                  <a:lnTo>
                    <a:pt x="1198" y="1029"/>
                  </a:lnTo>
                  <a:lnTo>
                    <a:pt x="1127" y="902"/>
                  </a:lnTo>
                  <a:lnTo>
                    <a:pt x="1043" y="775"/>
                  </a:lnTo>
                  <a:lnTo>
                    <a:pt x="888" y="550"/>
                  </a:lnTo>
                  <a:lnTo>
                    <a:pt x="733" y="381"/>
                  </a:lnTo>
                  <a:lnTo>
                    <a:pt x="648" y="268"/>
                  </a:lnTo>
                  <a:lnTo>
                    <a:pt x="536" y="169"/>
                  </a:lnTo>
                  <a:lnTo>
                    <a:pt x="423" y="85"/>
                  </a:lnTo>
                  <a:lnTo>
                    <a:pt x="310" y="14"/>
                  </a:lnTo>
                  <a:lnTo>
                    <a:pt x="254" y="0"/>
                  </a:lnTo>
                  <a:close/>
                </a:path>
              </a:pathLst>
            </a:custGeom>
            <a:solidFill>
              <a:srgbClr val="3C6E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06" name="Google Shape;1873;p38">
              <a:extLst>
                <a:ext uri="{FF2B5EF4-FFF2-40B4-BE49-F238E27FC236}">
                  <a16:creationId xmlns:a16="http://schemas.microsoft.com/office/drawing/2014/main" id="{C87FF247-D170-7B48-D105-3269FBB2B7DD}"/>
                </a:ext>
              </a:extLst>
            </p:cNvPr>
            <p:cNvSpPr/>
            <p:nvPr/>
          </p:nvSpPr>
          <p:spPr>
            <a:xfrm>
              <a:off x="6904173" y="4461211"/>
              <a:ext cx="11234" cy="42948"/>
            </a:xfrm>
            <a:custGeom>
              <a:rect l="l" t="t" r="r" b="b"/>
              <a:pathLst>
                <a:path w="423" h="1621" extrusionOk="0">
                  <a:moveTo>
                    <a:pt x="217" y="230"/>
                  </a:moveTo>
                  <a:lnTo>
                    <a:pt x="226" y="254"/>
                  </a:lnTo>
                  <a:lnTo>
                    <a:pt x="269" y="423"/>
                  </a:lnTo>
                  <a:lnTo>
                    <a:pt x="283" y="592"/>
                  </a:lnTo>
                  <a:lnTo>
                    <a:pt x="269" y="775"/>
                  </a:lnTo>
                  <a:lnTo>
                    <a:pt x="255" y="944"/>
                  </a:lnTo>
                  <a:lnTo>
                    <a:pt x="226" y="1113"/>
                  </a:lnTo>
                  <a:lnTo>
                    <a:pt x="220" y="1133"/>
                  </a:lnTo>
                  <a:lnTo>
                    <a:pt x="184" y="944"/>
                  </a:lnTo>
                  <a:lnTo>
                    <a:pt x="170" y="747"/>
                  </a:lnTo>
                  <a:lnTo>
                    <a:pt x="156" y="522"/>
                  </a:lnTo>
                  <a:lnTo>
                    <a:pt x="156" y="409"/>
                  </a:lnTo>
                  <a:lnTo>
                    <a:pt x="184" y="296"/>
                  </a:lnTo>
                  <a:lnTo>
                    <a:pt x="217" y="230"/>
                  </a:lnTo>
                  <a:close/>
                  <a:moveTo>
                    <a:pt x="212" y="0"/>
                  </a:moveTo>
                  <a:lnTo>
                    <a:pt x="184" y="28"/>
                  </a:lnTo>
                  <a:lnTo>
                    <a:pt x="128" y="85"/>
                  </a:lnTo>
                  <a:lnTo>
                    <a:pt x="71" y="169"/>
                  </a:lnTo>
                  <a:lnTo>
                    <a:pt x="43" y="254"/>
                  </a:lnTo>
                  <a:lnTo>
                    <a:pt x="15" y="352"/>
                  </a:lnTo>
                  <a:lnTo>
                    <a:pt x="1" y="451"/>
                  </a:lnTo>
                  <a:lnTo>
                    <a:pt x="1" y="550"/>
                  </a:lnTo>
                  <a:lnTo>
                    <a:pt x="1" y="761"/>
                  </a:lnTo>
                  <a:lnTo>
                    <a:pt x="29" y="987"/>
                  </a:lnTo>
                  <a:lnTo>
                    <a:pt x="85" y="1198"/>
                  </a:lnTo>
                  <a:lnTo>
                    <a:pt x="135" y="1412"/>
                  </a:lnTo>
                  <a:lnTo>
                    <a:pt x="128" y="1437"/>
                  </a:lnTo>
                  <a:lnTo>
                    <a:pt x="128" y="1466"/>
                  </a:lnTo>
                  <a:lnTo>
                    <a:pt x="128" y="1494"/>
                  </a:lnTo>
                  <a:lnTo>
                    <a:pt x="142" y="1508"/>
                  </a:lnTo>
                  <a:lnTo>
                    <a:pt x="159" y="1517"/>
                  </a:lnTo>
                  <a:lnTo>
                    <a:pt x="159" y="1517"/>
                  </a:lnTo>
                  <a:lnTo>
                    <a:pt x="170" y="1564"/>
                  </a:lnTo>
                  <a:lnTo>
                    <a:pt x="170" y="1593"/>
                  </a:lnTo>
                  <a:lnTo>
                    <a:pt x="198" y="1621"/>
                  </a:lnTo>
                  <a:lnTo>
                    <a:pt x="255" y="1621"/>
                  </a:lnTo>
                  <a:lnTo>
                    <a:pt x="269" y="1607"/>
                  </a:lnTo>
                  <a:lnTo>
                    <a:pt x="297" y="1593"/>
                  </a:lnTo>
                  <a:lnTo>
                    <a:pt x="297" y="1564"/>
                  </a:lnTo>
                  <a:lnTo>
                    <a:pt x="297" y="1536"/>
                  </a:lnTo>
                  <a:lnTo>
                    <a:pt x="275" y="1420"/>
                  </a:lnTo>
                  <a:lnTo>
                    <a:pt x="311" y="1311"/>
                  </a:lnTo>
                  <a:lnTo>
                    <a:pt x="367" y="1142"/>
                  </a:lnTo>
                  <a:lnTo>
                    <a:pt x="396" y="944"/>
                  </a:lnTo>
                  <a:lnTo>
                    <a:pt x="410" y="761"/>
                  </a:lnTo>
                  <a:lnTo>
                    <a:pt x="424" y="578"/>
                  </a:lnTo>
                  <a:lnTo>
                    <a:pt x="410" y="395"/>
                  </a:lnTo>
                  <a:lnTo>
                    <a:pt x="367" y="211"/>
                  </a:lnTo>
                  <a:lnTo>
                    <a:pt x="297" y="42"/>
                  </a:lnTo>
                  <a:lnTo>
                    <a:pt x="283" y="14"/>
                  </a:lnTo>
                  <a:lnTo>
                    <a:pt x="255" y="0"/>
                  </a:lnTo>
                  <a:close/>
                </a:path>
              </a:pathLst>
            </a:custGeom>
            <a:solidFill>
              <a:srgbClr val="3C6E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07" name="Google Shape;1874;p38">
              <a:extLst>
                <a:ext uri="{FF2B5EF4-FFF2-40B4-BE49-F238E27FC236}">
                  <a16:creationId xmlns:a16="http://schemas.microsoft.com/office/drawing/2014/main" id="{614EDEB5-7571-12AC-3CD8-88B6CE8FE241}"/>
                </a:ext>
              </a:extLst>
            </p:cNvPr>
            <p:cNvSpPr/>
            <p:nvPr/>
          </p:nvSpPr>
          <p:spPr>
            <a:xfrm>
              <a:off x="7165170" y="3453484"/>
              <a:ext cx="309912" cy="1162336"/>
            </a:xfrm>
            <a:custGeom>
              <a:rect l="l" t="t" r="r" b="b"/>
              <a:pathLst>
                <a:path w="11697" h="43870" extrusionOk="0">
                  <a:moveTo>
                    <a:pt x="0" y="0"/>
                  </a:moveTo>
                  <a:lnTo>
                    <a:pt x="43" y="437"/>
                  </a:lnTo>
                  <a:lnTo>
                    <a:pt x="155" y="1691"/>
                  </a:lnTo>
                  <a:lnTo>
                    <a:pt x="367" y="3678"/>
                  </a:lnTo>
                  <a:lnTo>
                    <a:pt x="508" y="4904"/>
                  </a:lnTo>
                  <a:lnTo>
                    <a:pt x="677" y="6286"/>
                  </a:lnTo>
                  <a:lnTo>
                    <a:pt x="874" y="7807"/>
                  </a:lnTo>
                  <a:lnTo>
                    <a:pt x="1100" y="9456"/>
                  </a:lnTo>
                  <a:lnTo>
                    <a:pt x="1353" y="11218"/>
                  </a:lnTo>
                  <a:lnTo>
                    <a:pt x="1635" y="13078"/>
                  </a:lnTo>
                  <a:lnTo>
                    <a:pt x="1945" y="15023"/>
                  </a:lnTo>
                  <a:lnTo>
                    <a:pt x="2297" y="17052"/>
                  </a:lnTo>
                  <a:lnTo>
                    <a:pt x="2678" y="19166"/>
                  </a:lnTo>
                  <a:lnTo>
                    <a:pt x="3086" y="21322"/>
                  </a:lnTo>
                  <a:lnTo>
                    <a:pt x="3411" y="22914"/>
                  </a:lnTo>
                  <a:lnTo>
                    <a:pt x="3749" y="24535"/>
                  </a:lnTo>
                  <a:lnTo>
                    <a:pt x="4453" y="27804"/>
                  </a:lnTo>
                  <a:lnTo>
                    <a:pt x="5158" y="30961"/>
                  </a:lnTo>
                  <a:lnTo>
                    <a:pt x="5820" y="33878"/>
                  </a:lnTo>
                  <a:lnTo>
                    <a:pt x="6412" y="36400"/>
                  </a:lnTo>
                  <a:lnTo>
                    <a:pt x="6891" y="38373"/>
                  </a:lnTo>
                  <a:lnTo>
                    <a:pt x="7314" y="40135"/>
                  </a:lnTo>
                  <a:lnTo>
                    <a:pt x="6412" y="40656"/>
                  </a:lnTo>
                  <a:lnTo>
                    <a:pt x="5510" y="41192"/>
                  </a:lnTo>
                  <a:lnTo>
                    <a:pt x="4468" y="41826"/>
                  </a:lnTo>
                  <a:lnTo>
                    <a:pt x="3960" y="42150"/>
                  </a:lnTo>
                  <a:lnTo>
                    <a:pt x="3467" y="42474"/>
                  </a:lnTo>
                  <a:lnTo>
                    <a:pt x="3016" y="42784"/>
                  </a:lnTo>
                  <a:lnTo>
                    <a:pt x="2621" y="43066"/>
                  </a:lnTo>
                  <a:lnTo>
                    <a:pt x="2311" y="43320"/>
                  </a:lnTo>
                  <a:lnTo>
                    <a:pt x="2185" y="43432"/>
                  </a:lnTo>
                  <a:lnTo>
                    <a:pt x="2086" y="43531"/>
                  </a:lnTo>
                  <a:lnTo>
                    <a:pt x="2030" y="43616"/>
                  </a:lnTo>
                  <a:lnTo>
                    <a:pt x="1987" y="43686"/>
                  </a:lnTo>
                  <a:lnTo>
                    <a:pt x="1973" y="43742"/>
                  </a:lnTo>
                  <a:lnTo>
                    <a:pt x="1987" y="43771"/>
                  </a:lnTo>
                  <a:lnTo>
                    <a:pt x="2015" y="43785"/>
                  </a:lnTo>
                  <a:lnTo>
                    <a:pt x="2072" y="43813"/>
                  </a:lnTo>
                  <a:lnTo>
                    <a:pt x="2185" y="43841"/>
                  </a:lnTo>
                  <a:lnTo>
                    <a:pt x="2326" y="43855"/>
                  </a:lnTo>
                  <a:lnTo>
                    <a:pt x="2495" y="43869"/>
                  </a:lnTo>
                  <a:lnTo>
                    <a:pt x="3467" y="43869"/>
                  </a:lnTo>
                  <a:lnTo>
                    <a:pt x="4087" y="43827"/>
                  </a:lnTo>
                  <a:lnTo>
                    <a:pt x="4778" y="43785"/>
                  </a:lnTo>
                  <a:lnTo>
                    <a:pt x="5496" y="43714"/>
                  </a:lnTo>
                  <a:lnTo>
                    <a:pt x="6257" y="43644"/>
                  </a:lnTo>
                  <a:lnTo>
                    <a:pt x="7032" y="43545"/>
                  </a:lnTo>
                  <a:lnTo>
                    <a:pt x="7793" y="43461"/>
                  </a:lnTo>
                  <a:lnTo>
                    <a:pt x="8512" y="43348"/>
                  </a:lnTo>
                  <a:lnTo>
                    <a:pt x="9188" y="43235"/>
                  </a:lnTo>
                  <a:lnTo>
                    <a:pt x="9808" y="43122"/>
                  </a:lnTo>
                  <a:lnTo>
                    <a:pt x="10330" y="43010"/>
                  </a:lnTo>
                  <a:lnTo>
                    <a:pt x="10753" y="42883"/>
                  </a:lnTo>
                  <a:lnTo>
                    <a:pt x="10922" y="42826"/>
                  </a:lnTo>
                  <a:lnTo>
                    <a:pt x="11049" y="42770"/>
                  </a:lnTo>
                  <a:lnTo>
                    <a:pt x="11161" y="42714"/>
                  </a:lnTo>
                  <a:lnTo>
                    <a:pt x="11260" y="42657"/>
                  </a:lnTo>
                  <a:lnTo>
                    <a:pt x="11344" y="42587"/>
                  </a:lnTo>
                  <a:lnTo>
                    <a:pt x="11415" y="42516"/>
                  </a:lnTo>
                  <a:lnTo>
                    <a:pt x="11485" y="42446"/>
                  </a:lnTo>
                  <a:lnTo>
                    <a:pt x="11542" y="42375"/>
                  </a:lnTo>
                  <a:lnTo>
                    <a:pt x="11626" y="42220"/>
                  </a:lnTo>
                  <a:lnTo>
                    <a:pt x="11669" y="42051"/>
                  </a:lnTo>
                  <a:lnTo>
                    <a:pt x="11697" y="41896"/>
                  </a:lnTo>
                  <a:lnTo>
                    <a:pt x="11697" y="41741"/>
                  </a:lnTo>
                  <a:lnTo>
                    <a:pt x="11683" y="41586"/>
                  </a:lnTo>
                  <a:lnTo>
                    <a:pt x="11655" y="41431"/>
                  </a:lnTo>
                  <a:lnTo>
                    <a:pt x="11612" y="41304"/>
                  </a:lnTo>
                  <a:lnTo>
                    <a:pt x="11528" y="41065"/>
                  </a:lnTo>
                  <a:lnTo>
                    <a:pt x="11443" y="40910"/>
                  </a:lnTo>
                  <a:lnTo>
                    <a:pt x="11415" y="40854"/>
                  </a:lnTo>
                  <a:lnTo>
                    <a:pt x="11415" y="39923"/>
                  </a:lnTo>
                  <a:lnTo>
                    <a:pt x="11373" y="38838"/>
                  </a:lnTo>
                  <a:lnTo>
                    <a:pt x="11316" y="37612"/>
                  </a:lnTo>
                  <a:lnTo>
                    <a:pt x="11232" y="36288"/>
                  </a:lnTo>
                  <a:lnTo>
                    <a:pt x="11133" y="34878"/>
                  </a:lnTo>
                  <a:lnTo>
                    <a:pt x="11020" y="33441"/>
                  </a:lnTo>
                  <a:lnTo>
                    <a:pt x="10767" y="30552"/>
                  </a:lnTo>
                  <a:lnTo>
                    <a:pt x="10499" y="27861"/>
                  </a:lnTo>
                  <a:lnTo>
                    <a:pt x="10273" y="25634"/>
                  </a:lnTo>
                  <a:lnTo>
                    <a:pt x="10048" y="23548"/>
                  </a:lnTo>
                  <a:lnTo>
                    <a:pt x="10020" y="22717"/>
                  </a:lnTo>
                  <a:lnTo>
                    <a:pt x="9992" y="21674"/>
                  </a:lnTo>
                  <a:lnTo>
                    <a:pt x="9963" y="19081"/>
                  </a:lnTo>
                  <a:lnTo>
                    <a:pt x="9963" y="16065"/>
                  </a:lnTo>
                  <a:lnTo>
                    <a:pt x="9963" y="12937"/>
                  </a:lnTo>
                  <a:lnTo>
                    <a:pt x="10006" y="7512"/>
                  </a:lnTo>
                  <a:lnTo>
                    <a:pt x="10034" y="5172"/>
                  </a:lnTo>
                  <a:lnTo>
                    <a:pt x="0" y="0"/>
                  </a:lnTo>
                  <a:close/>
                </a:path>
              </a:pathLst>
            </a:custGeom>
            <a:solidFill>
              <a:srgbClr val="FCAA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08" name="Google Shape;1875;p38">
              <a:extLst>
                <a:ext uri="{FF2B5EF4-FFF2-40B4-BE49-F238E27FC236}">
                  <a16:creationId xmlns:a16="http://schemas.microsoft.com/office/drawing/2014/main" id="{35B09273-AE60-A45D-2EB7-49C4D53DB253}"/>
                </a:ext>
              </a:extLst>
            </p:cNvPr>
            <p:cNvSpPr/>
            <p:nvPr/>
          </p:nvSpPr>
          <p:spPr>
            <a:xfrm>
              <a:off x="7165170" y="3453484"/>
              <a:ext cx="265851" cy="457781"/>
            </a:xfrm>
            <a:custGeom>
              <a:rect l="l" t="t" r="r" b="b"/>
              <a:pathLst>
                <a:path w="10034" h="17278" extrusionOk="0">
                  <a:moveTo>
                    <a:pt x="0" y="0"/>
                  </a:moveTo>
                  <a:lnTo>
                    <a:pt x="127" y="1297"/>
                  </a:lnTo>
                  <a:lnTo>
                    <a:pt x="282" y="2819"/>
                  </a:lnTo>
                  <a:lnTo>
                    <a:pt x="508" y="4862"/>
                  </a:lnTo>
                  <a:lnTo>
                    <a:pt x="818" y="7342"/>
                  </a:lnTo>
                  <a:lnTo>
                    <a:pt x="1001" y="8738"/>
                  </a:lnTo>
                  <a:lnTo>
                    <a:pt x="1212" y="10217"/>
                  </a:lnTo>
                  <a:lnTo>
                    <a:pt x="1438" y="11781"/>
                  </a:lnTo>
                  <a:lnTo>
                    <a:pt x="1691" y="13416"/>
                  </a:lnTo>
                  <a:lnTo>
                    <a:pt x="1959" y="15121"/>
                  </a:lnTo>
                  <a:lnTo>
                    <a:pt x="2269" y="16897"/>
                  </a:lnTo>
                  <a:lnTo>
                    <a:pt x="2720" y="16953"/>
                  </a:lnTo>
                  <a:lnTo>
                    <a:pt x="3171" y="17010"/>
                  </a:lnTo>
                  <a:lnTo>
                    <a:pt x="4059" y="17080"/>
                  </a:lnTo>
                  <a:lnTo>
                    <a:pt x="4933" y="17151"/>
                  </a:lnTo>
                  <a:lnTo>
                    <a:pt x="5778" y="17193"/>
                  </a:lnTo>
                  <a:lnTo>
                    <a:pt x="6821" y="17207"/>
                  </a:lnTo>
                  <a:lnTo>
                    <a:pt x="7864" y="17221"/>
                  </a:lnTo>
                  <a:lnTo>
                    <a:pt x="9963" y="17277"/>
                  </a:lnTo>
                  <a:lnTo>
                    <a:pt x="9963" y="13064"/>
                  </a:lnTo>
                  <a:lnTo>
                    <a:pt x="9992" y="9174"/>
                  </a:lnTo>
                  <a:lnTo>
                    <a:pt x="10034" y="5172"/>
                  </a:lnTo>
                  <a:lnTo>
                    <a:pt x="0" y="0"/>
                  </a:lnTo>
                  <a:close/>
                </a:path>
              </a:pathLst>
            </a:custGeom>
            <a:solidFill>
              <a:srgbClr val="FE8E6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09" name="Google Shape;1876;p38">
              <a:extLst>
                <a:ext uri="{FF2B5EF4-FFF2-40B4-BE49-F238E27FC236}">
                  <a16:creationId xmlns:a16="http://schemas.microsoft.com/office/drawing/2014/main" id="{904C2A84-06A0-DFB0-C105-86C39651C0DA}"/>
                </a:ext>
              </a:extLst>
            </p:cNvPr>
            <p:cNvSpPr/>
            <p:nvPr/>
          </p:nvSpPr>
          <p:spPr>
            <a:xfrm>
              <a:off x="7201759" y="4471279"/>
              <a:ext cx="279310" cy="155711"/>
            </a:xfrm>
            <a:custGeom>
              <a:rect l="l" t="t" r="r" b="b"/>
              <a:pathLst>
                <a:path w="10542" h="5877" extrusionOk="0">
                  <a:moveTo>
                    <a:pt x="6187" y="1"/>
                  </a:moveTo>
                  <a:lnTo>
                    <a:pt x="6116" y="15"/>
                  </a:lnTo>
                  <a:lnTo>
                    <a:pt x="6060" y="29"/>
                  </a:lnTo>
                  <a:lnTo>
                    <a:pt x="6004" y="71"/>
                  </a:lnTo>
                  <a:lnTo>
                    <a:pt x="5933" y="113"/>
                  </a:lnTo>
                  <a:lnTo>
                    <a:pt x="5820" y="226"/>
                  </a:lnTo>
                  <a:lnTo>
                    <a:pt x="5722" y="353"/>
                  </a:lnTo>
                  <a:lnTo>
                    <a:pt x="5623" y="522"/>
                  </a:lnTo>
                  <a:lnTo>
                    <a:pt x="5539" y="691"/>
                  </a:lnTo>
                  <a:lnTo>
                    <a:pt x="5454" y="874"/>
                  </a:lnTo>
                  <a:lnTo>
                    <a:pt x="5327" y="1241"/>
                  </a:lnTo>
                  <a:lnTo>
                    <a:pt x="5229" y="1565"/>
                  </a:lnTo>
                  <a:lnTo>
                    <a:pt x="5144" y="1889"/>
                  </a:lnTo>
                  <a:lnTo>
                    <a:pt x="4327" y="2382"/>
                  </a:lnTo>
                  <a:lnTo>
                    <a:pt x="3481" y="2904"/>
                  </a:lnTo>
                  <a:lnTo>
                    <a:pt x="2509" y="3524"/>
                  </a:lnTo>
                  <a:lnTo>
                    <a:pt x="2030" y="3848"/>
                  </a:lnTo>
                  <a:lnTo>
                    <a:pt x="1565" y="4172"/>
                  </a:lnTo>
                  <a:lnTo>
                    <a:pt x="1128" y="4482"/>
                  </a:lnTo>
                  <a:lnTo>
                    <a:pt x="733" y="4778"/>
                  </a:lnTo>
                  <a:lnTo>
                    <a:pt x="423" y="5060"/>
                  </a:lnTo>
                  <a:lnTo>
                    <a:pt x="282" y="5186"/>
                  </a:lnTo>
                  <a:lnTo>
                    <a:pt x="169" y="5299"/>
                  </a:lnTo>
                  <a:lnTo>
                    <a:pt x="85" y="5412"/>
                  </a:lnTo>
                  <a:lnTo>
                    <a:pt x="29" y="5497"/>
                  </a:lnTo>
                  <a:lnTo>
                    <a:pt x="0" y="5581"/>
                  </a:lnTo>
                  <a:lnTo>
                    <a:pt x="0" y="5652"/>
                  </a:lnTo>
                  <a:lnTo>
                    <a:pt x="14" y="5680"/>
                  </a:lnTo>
                  <a:lnTo>
                    <a:pt x="29" y="5708"/>
                  </a:lnTo>
                  <a:lnTo>
                    <a:pt x="113" y="5764"/>
                  </a:lnTo>
                  <a:lnTo>
                    <a:pt x="226" y="5792"/>
                  </a:lnTo>
                  <a:lnTo>
                    <a:pt x="381" y="5835"/>
                  </a:lnTo>
                  <a:lnTo>
                    <a:pt x="564" y="5849"/>
                  </a:lnTo>
                  <a:lnTo>
                    <a:pt x="790" y="5863"/>
                  </a:lnTo>
                  <a:lnTo>
                    <a:pt x="1311" y="5877"/>
                  </a:lnTo>
                  <a:lnTo>
                    <a:pt x="1931" y="5863"/>
                  </a:lnTo>
                  <a:lnTo>
                    <a:pt x="2636" y="5821"/>
                  </a:lnTo>
                  <a:lnTo>
                    <a:pt x="3397" y="5764"/>
                  </a:lnTo>
                  <a:lnTo>
                    <a:pt x="4200" y="5680"/>
                  </a:lnTo>
                  <a:lnTo>
                    <a:pt x="5017" y="5595"/>
                  </a:lnTo>
                  <a:lnTo>
                    <a:pt x="5834" y="5482"/>
                  </a:lnTo>
                  <a:lnTo>
                    <a:pt x="6624" y="5370"/>
                  </a:lnTo>
                  <a:lnTo>
                    <a:pt x="7371" y="5243"/>
                  </a:lnTo>
                  <a:lnTo>
                    <a:pt x="8075" y="5130"/>
                  </a:lnTo>
                  <a:lnTo>
                    <a:pt x="8681" y="5003"/>
                  </a:lnTo>
                  <a:lnTo>
                    <a:pt x="9203" y="4876"/>
                  </a:lnTo>
                  <a:lnTo>
                    <a:pt x="9597" y="4750"/>
                  </a:lnTo>
                  <a:lnTo>
                    <a:pt x="9752" y="4693"/>
                  </a:lnTo>
                  <a:lnTo>
                    <a:pt x="9879" y="4623"/>
                  </a:lnTo>
                  <a:lnTo>
                    <a:pt x="10006" y="4552"/>
                  </a:lnTo>
                  <a:lnTo>
                    <a:pt x="10118" y="4468"/>
                  </a:lnTo>
                  <a:lnTo>
                    <a:pt x="10203" y="4383"/>
                  </a:lnTo>
                  <a:lnTo>
                    <a:pt x="10288" y="4285"/>
                  </a:lnTo>
                  <a:lnTo>
                    <a:pt x="10358" y="4186"/>
                  </a:lnTo>
                  <a:lnTo>
                    <a:pt x="10414" y="4087"/>
                  </a:lnTo>
                  <a:lnTo>
                    <a:pt x="10457" y="3975"/>
                  </a:lnTo>
                  <a:lnTo>
                    <a:pt x="10499" y="3876"/>
                  </a:lnTo>
                  <a:lnTo>
                    <a:pt x="10513" y="3763"/>
                  </a:lnTo>
                  <a:lnTo>
                    <a:pt x="10541" y="3650"/>
                  </a:lnTo>
                  <a:lnTo>
                    <a:pt x="10541" y="3425"/>
                  </a:lnTo>
                  <a:lnTo>
                    <a:pt x="10527" y="3200"/>
                  </a:lnTo>
                  <a:lnTo>
                    <a:pt x="10485" y="2988"/>
                  </a:lnTo>
                  <a:lnTo>
                    <a:pt x="10443" y="2791"/>
                  </a:lnTo>
                  <a:lnTo>
                    <a:pt x="10372" y="2608"/>
                  </a:lnTo>
                  <a:lnTo>
                    <a:pt x="10316" y="2439"/>
                  </a:lnTo>
                  <a:lnTo>
                    <a:pt x="10203" y="2199"/>
                  </a:lnTo>
                  <a:lnTo>
                    <a:pt x="10161" y="2114"/>
                  </a:lnTo>
                  <a:lnTo>
                    <a:pt x="9794" y="2213"/>
                  </a:lnTo>
                  <a:lnTo>
                    <a:pt x="9386" y="2298"/>
                  </a:lnTo>
                  <a:lnTo>
                    <a:pt x="8878" y="2382"/>
                  </a:lnTo>
                  <a:lnTo>
                    <a:pt x="8611" y="2424"/>
                  </a:lnTo>
                  <a:lnTo>
                    <a:pt x="8315" y="2453"/>
                  </a:lnTo>
                  <a:lnTo>
                    <a:pt x="8033" y="2467"/>
                  </a:lnTo>
                  <a:lnTo>
                    <a:pt x="7737" y="2481"/>
                  </a:lnTo>
                  <a:lnTo>
                    <a:pt x="7441" y="2467"/>
                  </a:lnTo>
                  <a:lnTo>
                    <a:pt x="7159" y="2439"/>
                  </a:lnTo>
                  <a:lnTo>
                    <a:pt x="6877" y="2396"/>
                  </a:lnTo>
                  <a:lnTo>
                    <a:pt x="6624" y="2326"/>
                  </a:lnTo>
                  <a:lnTo>
                    <a:pt x="6680" y="1988"/>
                  </a:lnTo>
                  <a:lnTo>
                    <a:pt x="6722" y="1649"/>
                  </a:lnTo>
                  <a:lnTo>
                    <a:pt x="6750" y="1241"/>
                  </a:lnTo>
                  <a:lnTo>
                    <a:pt x="6750" y="1043"/>
                  </a:lnTo>
                  <a:lnTo>
                    <a:pt x="6736" y="832"/>
                  </a:lnTo>
                  <a:lnTo>
                    <a:pt x="6722" y="649"/>
                  </a:lnTo>
                  <a:lnTo>
                    <a:pt x="6680" y="466"/>
                  </a:lnTo>
                  <a:lnTo>
                    <a:pt x="6624" y="311"/>
                  </a:lnTo>
                  <a:lnTo>
                    <a:pt x="6581" y="240"/>
                  </a:lnTo>
                  <a:lnTo>
                    <a:pt x="6539" y="170"/>
                  </a:lnTo>
                  <a:lnTo>
                    <a:pt x="6497" y="113"/>
                  </a:lnTo>
                  <a:lnTo>
                    <a:pt x="6440" y="71"/>
                  </a:lnTo>
                  <a:lnTo>
                    <a:pt x="6384" y="43"/>
                  </a:lnTo>
                  <a:lnTo>
                    <a:pt x="6328" y="15"/>
                  </a:lnTo>
                  <a:lnTo>
                    <a:pt x="6257" y="1"/>
                  </a:lnTo>
                  <a:close/>
                </a:path>
              </a:pathLst>
            </a:cu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10" name="Google Shape;1877;p38">
              <a:extLst>
                <a:ext uri="{FF2B5EF4-FFF2-40B4-BE49-F238E27FC236}">
                  <a16:creationId xmlns:a16="http://schemas.microsoft.com/office/drawing/2014/main" id="{9FE3C0C1-26BC-F8F9-945A-21899406073D}"/>
                </a:ext>
              </a:extLst>
            </p:cNvPr>
            <p:cNvSpPr/>
            <p:nvPr/>
          </p:nvSpPr>
          <p:spPr>
            <a:xfrm>
              <a:off x="7324958" y="4562394"/>
              <a:ext cx="37358" cy="54898"/>
            </a:xfrm>
            <a:custGeom>
              <a:rect l="l" t="t" r="r" b="b"/>
              <a:pathLst>
                <a:path w="1410" h="2072" extrusionOk="0">
                  <a:moveTo>
                    <a:pt x="212" y="0"/>
                  </a:moveTo>
                  <a:lnTo>
                    <a:pt x="142" y="14"/>
                  </a:lnTo>
                  <a:lnTo>
                    <a:pt x="71" y="42"/>
                  </a:lnTo>
                  <a:lnTo>
                    <a:pt x="15" y="99"/>
                  </a:lnTo>
                  <a:lnTo>
                    <a:pt x="1" y="141"/>
                  </a:lnTo>
                  <a:lnTo>
                    <a:pt x="1" y="183"/>
                  </a:lnTo>
                  <a:lnTo>
                    <a:pt x="1" y="226"/>
                  </a:lnTo>
                  <a:lnTo>
                    <a:pt x="15" y="268"/>
                  </a:lnTo>
                  <a:lnTo>
                    <a:pt x="240" y="719"/>
                  </a:lnTo>
                  <a:lnTo>
                    <a:pt x="480" y="1170"/>
                  </a:lnTo>
                  <a:lnTo>
                    <a:pt x="734" y="1621"/>
                  </a:lnTo>
                  <a:lnTo>
                    <a:pt x="973" y="2072"/>
                  </a:lnTo>
                  <a:lnTo>
                    <a:pt x="1410" y="2015"/>
                  </a:lnTo>
                  <a:lnTo>
                    <a:pt x="1170" y="1536"/>
                  </a:lnTo>
                  <a:lnTo>
                    <a:pt x="903" y="1071"/>
                  </a:lnTo>
                  <a:lnTo>
                    <a:pt x="663" y="606"/>
                  </a:lnTo>
                  <a:lnTo>
                    <a:pt x="424" y="127"/>
                  </a:lnTo>
                  <a:lnTo>
                    <a:pt x="395" y="85"/>
                  </a:lnTo>
                  <a:lnTo>
                    <a:pt x="367" y="56"/>
                  </a:lnTo>
                  <a:lnTo>
                    <a:pt x="339" y="28"/>
                  </a:lnTo>
                  <a:lnTo>
                    <a:pt x="297" y="14"/>
                  </a:lnTo>
                  <a:lnTo>
                    <a:pt x="212"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11" name="Google Shape;1878;p38">
              <a:extLst>
                <a:ext uri="{FF2B5EF4-FFF2-40B4-BE49-F238E27FC236}">
                  <a16:creationId xmlns:a16="http://schemas.microsoft.com/office/drawing/2014/main" id="{33D57826-3D0E-9C1D-DC45-8013706C6160}"/>
                </a:ext>
              </a:extLst>
            </p:cNvPr>
            <p:cNvSpPr/>
            <p:nvPr/>
          </p:nvSpPr>
          <p:spPr>
            <a:xfrm>
              <a:off x="7345862" y="4549677"/>
              <a:ext cx="44830" cy="63509"/>
            </a:xfrm>
            <a:custGeom>
              <a:rect l="l" t="t" r="r" b="b"/>
              <a:pathLst>
                <a:path w="1691" h="2397" extrusionOk="0">
                  <a:moveTo>
                    <a:pt x="198" y="1"/>
                  </a:moveTo>
                  <a:lnTo>
                    <a:pt x="128" y="29"/>
                  </a:lnTo>
                  <a:lnTo>
                    <a:pt x="71" y="71"/>
                  </a:lnTo>
                  <a:lnTo>
                    <a:pt x="29" y="142"/>
                  </a:lnTo>
                  <a:lnTo>
                    <a:pt x="1" y="226"/>
                  </a:lnTo>
                  <a:lnTo>
                    <a:pt x="1" y="269"/>
                  </a:lnTo>
                  <a:lnTo>
                    <a:pt x="15" y="311"/>
                  </a:lnTo>
                  <a:lnTo>
                    <a:pt x="29" y="353"/>
                  </a:lnTo>
                  <a:lnTo>
                    <a:pt x="57" y="381"/>
                  </a:lnTo>
                  <a:lnTo>
                    <a:pt x="240" y="621"/>
                  </a:lnTo>
                  <a:lnTo>
                    <a:pt x="424" y="861"/>
                  </a:lnTo>
                  <a:lnTo>
                    <a:pt x="579" y="1100"/>
                  </a:lnTo>
                  <a:lnTo>
                    <a:pt x="734" y="1354"/>
                  </a:lnTo>
                  <a:lnTo>
                    <a:pt x="1001" y="1875"/>
                  </a:lnTo>
                  <a:lnTo>
                    <a:pt x="1269" y="2397"/>
                  </a:lnTo>
                  <a:lnTo>
                    <a:pt x="1692" y="2326"/>
                  </a:lnTo>
                  <a:lnTo>
                    <a:pt x="1410" y="1734"/>
                  </a:lnTo>
                  <a:lnTo>
                    <a:pt x="1255" y="1438"/>
                  </a:lnTo>
                  <a:lnTo>
                    <a:pt x="1100" y="1156"/>
                  </a:lnTo>
                  <a:lnTo>
                    <a:pt x="931" y="875"/>
                  </a:lnTo>
                  <a:lnTo>
                    <a:pt x="748" y="593"/>
                  </a:lnTo>
                  <a:lnTo>
                    <a:pt x="551" y="325"/>
                  </a:lnTo>
                  <a:lnTo>
                    <a:pt x="353" y="71"/>
                  </a:lnTo>
                  <a:lnTo>
                    <a:pt x="311" y="43"/>
                  </a:lnTo>
                  <a:lnTo>
                    <a:pt x="283" y="15"/>
                  </a:lnTo>
                  <a:lnTo>
                    <a:pt x="24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12" name="Google Shape;1879;p38">
              <a:extLst>
                <a:ext uri="{FF2B5EF4-FFF2-40B4-BE49-F238E27FC236}">
                  <a16:creationId xmlns:a16="http://schemas.microsoft.com/office/drawing/2014/main" id="{2740241F-BDD9-75A6-8E7C-3E1247D2F0A5}"/>
                </a:ext>
              </a:extLst>
            </p:cNvPr>
            <p:cNvSpPr/>
            <p:nvPr/>
          </p:nvSpPr>
          <p:spPr>
            <a:xfrm>
              <a:off x="7301431" y="4491441"/>
              <a:ext cx="40352" cy="39610"/>
            </a:xfrm>
            <a:custGeom>
              <a:rect l="l" t="t" r="r" b="b"/>
              <a:pathLst>
                <a:path w="1523" h="1495" extrusionOk="0">
                  <a:moveTo>
                    <a:pt x="269" y="141"/>
                  </a:moveTo>
                  <a:lnTo>
                    <a:pt x="367" y="184"/>
                  </a:lnTo>
                  <a:lnTo>
                    <a:pt x="466" y="240"/>
                  </a:lnTo>
                  <a:lnTo>
                    <a:pt x="565" y="311"/>
                  </a:lnTo>
                  <a:lnTo>
                    <a:pt x="748" y="480"/>
                  </a:lnTo>
                  <a:lnTo>
                    <a:pt x="875" y="621"/>
                  </a:lnTo>
                  <a:lnTo>
                    <a:pt x="1030" y="776"/>
                  </a:lnTo>
                  <a:lnTo>
                    <a:pt x="1100" y="874"/>
                  </a:lnTo>
                  <a:lnTo>
                    <a:pt x="1185" y="987"/>
                  </a:lnTo>
                  <a:lnTo>
                    <a:pt x="1241" y="1086"/>
                  </a:lnTo>
                  <a:lnTo>
                    <a:pt x="1297" y="1198"/>
                  </a:lnTo>
                  <a:lnTo>
                    <a:pt x="1299" y="1211"/>
                  </a:lnTo>
                  <a:lnTo>
                    <a:pt x="1299" y="1211"/>
                  </a:lnTo>
                  <a:lnTo>
                    <a:pt x="1255" y="1198"/>
                  </a:lnTo>
                  <a:lnTo>
                    <a:pt x="1142" y="1142"/>
                  </a:lnTo>
                  <a:lnTo>
                    <a:pt x="1044" y="1086"/>
                  </a:lnTo>
                  <a:lnTo>
                    <a:pt x="861" y="931"/>
                  </a:lnTo>
                  <a:lnTo>
                    <a:pt x="691" y="804"/>
                  </a:lnTo>
                  <a:lnTo>
                    <a:pt x="579" y="677"/>
                  </a:lnTo>
                  <a:lnTo>
                    <a:pt x="367" y="466"/>
                  </a:lnTo>
                  <a:lnTo>
                    <a:pt x="283" y="353"/>
                  </a:lnTo>
                  <a:lnTo>
                    <a:pt x="198" y="240"/>
                  </a:lnTo>
                  <a:lnTo>
                    <a:pt x="170" y="170"/>
                  </a:lnTo>
                  <a:lnTo>
                    <a:pt x="170" y="156"/>
                  </a:lnTo>
                  <a:lnTo>
                    <a:pt x="184" y="141"/>
                  </a:lnTo>
                  <a:close/>
                  <a:moveTo>
                    <a:pt x="184" y="1"/>
                  </a:moveTo>
                  <a:lnTo>
                    <a:pt x="128" y="15"/>
                  </a:lnTo>
                  <a:lnTo>
                    <a:pt x="71" y="29"/>
                  </a:lnTo>
                  <a:lnTo>
                    <a:pt x="43" y="57"/>
                  </a:lnTo>
                  <a:lnTo>
                    <a:pt x="29" y="99"/>
                  </a:lnTo>
                  <a:lnTo>
                    <a:pt x="15" y="127"/>
                  </a:lnTo>
                  <a:lnTo>
                    <a:pt x="1" y="170"/>
                  </a:lnTo>
                  <a:lnTo>
                    <a:pt x="29" y="254"/>
                  </a:lnTo>
                  <a:lnTo>
                    <a:pt x="71" y="367"/>
                  </a:lnTo>
                  <a:lnTo>
                    <a:pt x="156" y="466"/>
                  </a:lnTo>
                  <a:lnTo>
                    <a:pt x="255" y="578"/>
                  </a:lnTo>
                  <a:lnTo>
                    <a:pt x="367" y="705"/>
                  </a:lnTo>
                  <a:lnTo>
                    <a:pt x="494" y="818"/>
                  </a:lnTo>
                  <a:lnTo>
                    <a:pt x="776" y="1029"/>
                  </a:lnTo>
                  <a:lnTo>
                    <a:pt x="1058" y="1212"/>
                  </a:lnTo>
                  <a:lnTo>
                    <a:pt x="1185" y="1283"/>
                  </a:lnTo>
                  <a:lnTo>
                    <a:pt x="1297" y="1339"/>
                  </a:lnTo>
                  <a:lnTo>
                    <a:pt x="1312" y="1343"/>
                  </a:lnTo>
                  <a:lnTo>
                    <a:pt x="1312" y="1343"/>
                  </a:lnTo>
                  <a:lnTo>
                    <a:pt x="1312" y="1368"/>
                  </a:lnTo>
                  <a:lnTo>
                    <a:pt x="1312" y="1410"/>
                  </a:lnTo>
                  <a:lnTo>
                    <a:pt x="1312" y="1438"/>
                  </a:lnTo>
                  <a:lnTo>
                    <a:pt x="1312" y="1466"/>
                  </a:lnTo>
                  <a:lnTo>
                    <a:pt x="1340" y="1480"/>
                  </a:lnTo>
                  <a:lnTo>
                    <a:pt x="1354" y="1494"/>
                  </a:lnTo>
                  <a:lnTo>
                    <a:pt x="1410" y="1494"/>
                  </a:lnTo>
                  <a:lnTo>
                    <a:pt x="1438" y="1466"/>
                  </a:lnTo>
                  <a:lnTo>
                    <a:pt x="1452" y="1438"/>
                  </a:lnTo>
                  <a:lnTo>
                    <a:pt x="1452" y="1382"/>
                  </a:lnTo>
                  <a:lnTo>
                    <a:pt x="1452" y="1379"/>
                  </a:lnTo>
                  <a:lnTo>
                    <a:pt x="1467" y="1382"/>
                  </a:lnTo>
                  <a:lnTo>
                    <a:pt x="1495" y="1382"/>
                  </a:lnTo>
                  <a:lnTo>
                    <a:pt x="1509" y="1353"/>
                  </a:lnTo>
                  <a:lnTo>
                    <a:pt x="1523" y="1339"/>
                  </a:lnTo>
                  <a:lnTo>
                    <a:pt x="1523" y="1311"/>
                  </a:lnTo>
                  <a:lnTo>
                    <a:pt x="1523" y="1283"/>
                  </a:lnTo>
                  <a:lnTo>
                    <a:pt x="1509" y="1255"/>
                  </a:lnTo>
                  <a:lnTo>
                    <a:pt x="1481" y="1241"/>
                  </a:lnTo>
                  <a:lnTo>
                    <a:pt x="1452" y="1241"/>
                  </a:lnTo>
                  <a:lnTo>
                    <a:pt x="1445" y="1240"/>
                  </a:lnTo>
                  <a:lnTo>
                    <a:pt x="1445" y="1240"/>
                  </a:lnTo>
                  <a:lnTo>
                    <a:pt x="1438" y="1170"/>
                  </a:lnTo>
                  <a:lnTo>
                    <a:pt x="1382" y="1043"/>
                  </a:lnTo>
                  <a:lnTo>
                    <a:pt x="1297" y="917"/>
                  </a:lnTo>
                  <a:lnTo>
                    <a:pt x="1213" y="790"/>
                  </a:lnTo>
                  <a:lnTo>
                    <a:pt x="1114" y="677"/>
                  </a:lnTo>
                  <a:lnTo>
                    <a:pt x="931" y="480"/>
                  </a:lnTo>
                  <a:lnTo>
                    <a:pt x="776" y="311"/>
                  </a:lnTo>
                  <a:lnTo>
                    <a:pt x="663" y="226"/>
                  </a:lnTo>
                  <a:lnTo>
                    <a:pt x="551" y="127"/>
                  </a:lnTo>
                  <a:lnTo>
                    <a:pt x="424" y="57"/>
                  </a:lnTo>
                  <a:lnTo>
                    <a:pt x="297" y="15"/>
                  </a:lnTo>
                  <a:lnTo>
                    <a:pt x="241" y="1"/>
                  </a:lnTo>
                  <a:close/>
                </a:path>
              </a:pathLst>
            </a:custGeom>
            <a:solidFill>
              <a:srgbClr val="3C6E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13" name="Google Shape;1880;p38">
              <a:extLst>
                <a:ext uri="{FF2B5EF4-FFF2-40B4-BE49-F238E27FC236}">
                  <a16:creationId xmlns:a16="http://schemas.microsoft.com/office/drawing/2014/main" id="{3AD74E90-1D5A-A5E2-93A6-6F1346040936}"/>
                </a:ext>
              </a:extLst>
            </p:cNvPr>
            <p:cNvSpPr/>
            <p:nvPr/>
          </p:nvSpPr>
          <p:spPr>
            <a:xfrm>
              <a:off x="7333542" y="4483599"/>
              <a:ext cx="11976" cy="42604"/>
            </a:xfrm>
            <a:custGeom>
              <a:rect l="l" t="t" r="r" b="b"/>
              <a:pathLst>
                <a:path w="452" h="1608" extrusionOk="0">
                  <a:moveTo>
                    <a:pt x="192" y="218"/>
                  </a:moveTo>
                  <a:lnTo>
                    <a:pt x="212" y="254"/>
                  </a:lnTo>
                  <a:lnTo>
                    <a:pt x="255" y="409"/>
                  </a:lnTo>
                  <a:lnTo>
                    <a:pt x="297" y="578"/>
                  </a:lnTo>
                  <a:lnTo>
                    <a:pt x="311" y="748"/>
                  </a:lnTo>
                  <a:lnTo>
                    <a:pt x="311" y="931"/>
                  </a:lnTo>
                  <a:lnTo>
                    <a:pt x="297" y="1100"/>
                  </a:lnTo>
                  <a:lnTo>
                    <a:pt x="294" y="1118"/>
                  </a:lnTo>
                  <a:lnTo>
                    <a:pt x="240" y="931"/>
                  </a:lnTo>
                  <a:lnTo>
                    <a:pt x="198" y="733"/>
                  </a:lnTo>
                  <a:lnTo>
                    <a:pt x="156" y="508"/>
                  </a:lnTo>
                  <a:lnTo>
                    <a:pt x="156" y="395"/>
                  </a:lnTo>
                  <a:lnTo>
                    <a:pt x="170" y="297"/>
                  </a:lnTo>
                  <a:lnTo>
                    <a:pt x="192" y="218"/>
                  </a:lnTo>
                  <a:close/>
                  <a:moveTo>
                    <a:pt x="170" y="1"/>
                  </a:moveTo>
                  <a:lnTo>
                    <a:pt x="142" y="15"/>
                  </a:lnTo>
                  <a:lnTo>
                    <a:pt x="85" y="85"/>
                  </a:lnTo>
                  <a:lnTo>
                    <a:pt x="43" y="170"/>
                  </a:lnTo>
                  <a:lnTo>
                    <a:pt x="15" y="268"/>
                  </a:lnTo>
                  <a:lnTo>
                    <a:pt x="1" y="353"/>
                  </a:lnTo>
                  <a:lnTo>
                    <a:pt x="1" y="466"/>
                  </a:lnTo>
                  <a:lnTo>
                    <a:pt x="1" y="564"/>
                  </a:lnTo>
                  <a:lnTo>
                    <a:pt x="43" y="776"/>
                  </a:lnTo>
                  <a:lnTo>
                    <a:pt x="100" y="1001"/>
                  </a:lnTo>
                  <a:lnTo>
                    <a:pt x="170" y="1198"/>
                  </a:lnTo>
                  <a:lnTo>
                    <a:pt x="244" y="1404"/>
                  </a:lnTo>
                  <a:lnTo>
                    <a:pt x="240" y="1424"/>
                  </a:lnTo>
                  <a:lnTo>
                    <a:pt x="240" y="1466"/>
                  </a:lnTo>
                  <a:lnTo>
                    <a:pt x="255" y="1480"/>
                  </a:lnTo>
                  <a:lnTo>
                    <a:pt x="269" y="1508"/>
                  </a:lnTo>
                  <a:lnTo>
                    <a:pt x="282" y="1508"/>
                  </a:lnTo>
                  <a:lnTo>
                    <a:pt x="297" y="1551"/>
                  </a:lnTo>
                  <a:lnTo>
                    <a:pt x="311" y="1579"/>
                  </a:lnTo>
                  <a:lnTo>
                    <a:pt x="325" y="1593"/>
                  </a:lnTo>
                  <a:lnTo>
                    <a:pt x="353" y="1607"/>
                  </a:lnTo>
                  <a:lnTo>
                    <a:pt x="381" y="1593"/>
                  </a:lnTo>
                  <a:lnTo>
                    <a:pt x="410" y="1593"/>
                  </a:lnTo>
                  <a:lnTo>
                    <a:pt x="424" y="1565"/>
                  </a:lnTo>
                  <a:lnTo>
                    <a:pt x="424" y="1537"/>
                  </a:lnTo>
                  <a:lnTo>
                    <a:pt x="424" y="1508"/>
                  </a:lnTo>
                  <a:lnTo>
                    <a:pt x="390" y="1412"/>
                  </a:lnTo>
                  <a:lnTo>
                    <a:pt x="410" y="1283"/>
                  </a:lnTo>
                  <a:lnTo>
                    <a:pt x="438" y="1100"/>
                  </a:lnTo>
                  <a:lnTo>
                    <a:pt x="452" y="917"/>
                  </a:lnTo>
                  <a:lnTo>
                    <a:pt x="452" y="719"/>
                  </a:lnTo>
                  <a:lnTo>
                    <a:pt x="438" y="536"/>
                  </a:lnTo>
                  <a:lnTo>
                    <a:pt x="395" y="353"/>
                  </a:lnTo>
                  <a:lnTo>
                    <a:pt x="339" y="184"/>
                  </a:lnTo>
                  <a:lnTo>
                    <a:pt x="255" y="29"/>
                  </a:lnTo>
                  <a:lnTo>
                    <a:pt x="226" y="1"/>
                  </a:lnTo>
                  <a:close/>
                </a:path>
              </a:pathLst>
            </a:custGeom>
            <a:solidFill>
              <a:srgbClr val="3C6E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14" name="Google Shape;1881;p38">
              <a:extLst>
                <a:ext uri="{FF2B5EF4-FFF2-40B4-BE49-F238E27FC236}">
                  <a16:creationId xmlns:a16="http://schemas.microsoft.com/office/drawing/2014/main" id="{E5B5F0AF-C0E7-2D74-0C37-F5F98B4016BA}"/>
                </a:ext>
              </a:extLst>
            </p:cNvPr>
            <p:cNvSpPr/>
            <p:nvPr/>
          </p:nvSpPr>
          <p:spPr>
            <a:xfrm>
              <a:off x="6791810" y="3370582"/>
              <a:ext cx="690009" cy="468988"/>
            </a:xfrm>
            <a:custGeom>
              <a:rect l="l" t="t" r="r" b="b"/>
              <a:pathLst>
                <a:path w="26043" h="17701" extrusionOk="0">
                  <a:moveTo>
                    <a:pt x="3157" y="1"/>
                  </a:moveTo>
                  <a:lnTo>
                    <a:pt x="3030" y="424"/>
                  </a:lnTo>
                  <a:lnTo>
                    <a:pt x="2678" y="1607"/>
                  </a:lnTo>
                  <a:lnTo>
                    <a:pt x="2438" y="2411"/>
                  </a:lnTo>
                  <a:lnTo>
                    <a:pt x="2184" y="3355"/>
                  </a:lnTo>
                  <a:lnTo>
                    <a:pt x="1903" y="4412"/>
                  </a:lnTo>
                  <a:lnTo>
                    <a:pt x="1607" y="5539"/>
                  </a:lnTo>
                  <a:lnTo>
                    <a:pt x="1311" y="6751"/>
                  </a:lnTo>
                  <a:lnTo>
                    <a:pt x="1029" y="8005"/>
                  </a:lnTo>
                  <a:lnTo>
                    <a:pt x="761" y="9274"/>
                  </a:lnTo>
                  <a:lnTo>
                    <a:pt x="522" y="10570"/>
                  </a:lnTo>
                  <a:lnTo>
                    <a:pt x="423" y="11204"/>
                  </a:lnTo>
                  <a:lnTo>
                    <a:pt x="324" y="11838"/>
                  </a:lnTo>
                  <a:lnTo>
                    <a:pt x="240" y="12473"/>
                  </a:lnTo>
                  <a:lnTo>
                    <a:pt x="155" y="13078"/>
                  </a:lnTo>
                  <a:lnTo>
                    <a:pt x="99" y="13684"/>
                  </a:lnTo>
                  <a:lnTo>
                    <a:pt x="57" y="14276"/>
                  </a:lnTo>
                  <a:lnTo>
                    <a:pt x="14" y="14840"/>
                  </a:lnTo>
                  <a:lnTo>
                    <a:pt x="0" y="15390"/>
                  </a:lnTo>
                  <a:lnTo>
                    <a:pt x="367" y="15488"/>
                  </a:lnTo>
                  <a:lnTo>
                    <a:pt x="1339" y="15742"/>
                  </a:lnTo>
                  <a:lnTo>
                    <a:pt x="2015" y="15897"/>
                  </a:lnTo>
                  <a:lnTo>
                    <a:pt x="2790" y="16066"/>
                  </a:lnTo>
                  <a:lnTo>
                    <a:pt x="3664" y="16249"/>
                  </a:lnTo>
                  <a:lnTo>
                    <a:pt x="4594" y="16432"/>
                  </a:lnTo>
                  <a:lnTo>
                    <a:pt x="5581" y="16616"/>
                  </a:lnTo>
                  <a:lnTo>
                    <a:pt x="6581" y="16771"/>
                  </a:lnTo>
                  <a:lnTo>
                    <a:pt x="7624" y="16926"/>
                  </a:lnTo>
                  <a:lnTo>
                    <a:pt x="8639" y="17024"/>
                  </a:lnTo>
                  <a:lnTo>
                    <a:pt x="9146" y="17081"/>
                  </a:lnTo>
                  <a:lnTo>
                    <a:pt x="9653" y="17109"/>
                  </a:lnTo>
                  <a:lnTo>
                    <a:pt x="10147" y="17123"/>
                  </a:lnTo>
                  <a:lnTo>
                    <a:pt x="10626" y="17137"/>
                  </a:lnTo>
                  <a:lnTo>
                    <a:pt x="11091" y="17137"/>
                  </a:lnTo>
                  <a:lnTo>
                    <a:pt x="11528" y="17123"/>
                  </a:lnTo>
                  <a:lnTo>
                    <a:pt x="11964" y="17095"/>
                  </a:lnTo>
                  <a:lnTo>
                    <a:pt x="12373" y="17038"/>
                  </a:lnTo>
                  <a:lnTo>
                    <a:pt x="13148" y="14206"/>
                  </a:lnTo>
                  <a:lnTo>
                    <a:pt x="14092" y="17151"/>
                  </a:lnTo>
                  <a:lnTo>
                    <a:pt x="14346" y="17207"/>
                  </a:lnTo>
                  <a:lnTo>
                    <a:pt x="14656" y="17278"/>
                  </a:lnTo>
                  <a:lnTo>
                    <a:pt x="15065" y="17362"/>
                  </a:lnTo>
                  <a:lnTo>
                    <a:pt x="15586" y="17461"/>
                  </a:lnTo>
                  <a:lnTo>
                    <a:pt x="16206" y="17546"/>
                  </a:lnTo>
                  <a:lnTo>
                    <a:pt x="16911" y="17616"/>
                  </a:lnTo>
                  <a:lnTo>
                    <a:pt x="17700" y="17673"/>
                  </a:lnTo>
                  <a:lnTo>
                    <a:pt x="18109" y="17701"/>
                  </a:lnTo>
                  <a:lnTo>
                    <a:pt x="19476" y="17701"/>
                  </a:lnTo>
                  <a:lnTo>
                    <a:pt x="19955" y="17687"/>
                  </a:lnTo>
                  <a:lnTo>
                    <a:pt x="20462" y="17644"/>
                  </a:lnTo>
                  <a:lnTo>
                    <a:pt x="20969" y="17602"/>
                  </a:lnTo>
                  <a:lnTo>
                    <a:pt x="21491" y="17546"/>
                  </a:lnTo>
                  <a:lnTo>
                    <a:pt x="22026" y="17475"/>
                  </a:lnTo>
                  <a:lnTo>
                    <a:pt x="22576" y="17391"/>
                  </a:lnTo>
                  <a:lnTo>
                    <a:pt x="23139" y="17278"/>
                  </a:lnTo>
                  <a:lnTo>
                    <a:pt x="23703" y="17165"/>
                  </a:lnTo>
                  <a:lnTo>
                    <a:pt x="24267" y="17010"/>
                  </a:lnTo>
                  <a:lnTo>
                    <a:pt x="24845" y="16855"/>
                  </a:lnTo>
                  <a:lnTo>
                    <a:pt x="25422" y="16672"/>
                  </a:lnTo>
                  <a:lnTo>
                    <a:pt x="26014" y="16461"/>
                  </a:lnTo>
                  <a:lnTo>
                    <a:pt x="26042" y="16052"/>
                  </a:lnTo>
                  <a:lnTo>
                    <a:pt x="26042" y="15559"/>
                  </a:lnTo>
                  <a:lnTo>
                    <a:pt x="26042" y="14896"/>
                  </a:lnTo>
                  <a:lnTo>
                    <a:pt x="26014" y="14093"/>
                  </a:lnTo>
                  <a:lnTo>
                    <a:pt x="25972" y="13149"/>
                  </a:lnTo>
                  <a:lnTo>
                    <a:pt x="25930" y="12628"/>
                  </a:lnTo>
                  <a:lnTo>
                    <a:pt x="25887" y="12078"/>
                  </a:lnTo>
                  <a:lnTo>
                    <a:pt x="25817" y="11514"/>
                  </a:lnTo>
                  <a:lnTo>
                    <a:pt x="25747" y="10922"/>
                  </a:lnTo>
                  <a:lnTo>
                    <a:pt x="25662" y="10302"/>
                  </a:lnTo>
                  <a:lnTo>
                    <a:pt x="25563" y="9668"/>
                  </a:lnTo>
                  <a:lnTo>
                    <a:pt x="25436" y="9020"/>
                  </a:lnTo>
                  <a:lnTo>
                    <a:pt x="25310" y="8358"/>
                  </a:lnTo>
                  <a:lnTo>
                    <a:pt x="25155" y="7681"/>
                  </a:lnTo>
                  <a:lnTo>
                    <a:pt x="24986" y="6991"/>
                  </a:lnTo>
                  <a:lnTo>
                    <a:pt x="24788" y="6300"/>
                  </a:lnTo>
                  <a:lnTo>
                    <a:pt x="24577" y="5596"/>
                  </a:lnTo>
                  <a:lnTo>
                    <a:pt x="24351" y="4891"/>
                  </a:lnTo>
                  <a:lnTo>
                    <a:pt x="24084" y="4186"/>
                  </a:lnTo>
                  <a:lnTo>
                    <a:pt x="23802" y="3468"/>
                  </a:lnTo>
                  <a:lnTo>
                    <a:pt x="23506" y="2763"/>
                  </a:lnTo>
                  <a:lnTo>
                    <a:pt x="23168" y="2058"/>
                  </a:lnTo>
                  <a:lnTo>
                    <a:pt x="22801" y="1368"/>
                  </a:lnTo>
                  <a:lnTo>
                    <a:pt x="22407" y="677"/>
                  </a:lnTo>
                  <a:lnTo>
                    <a:pt x="21998" y="1"/>
                  </a:lnTo>
                  <a:close/>
                </a:path>
              </a:pathLst>
            </a:custGeom>
            <a:solidFill>
              <a:srgbClr val="E76C5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15" name="Google Shape;1882;p38">
              <a:extLst>
                <a:ext uri="{FF2B5EF4-FFF2-40B4-BE49-F238E27FC236}">
                  <a16:creationId xmlns:a16="http://schemas.microsoft.com/office/drawing/2014/main" id="{9E8DEBA8-660E-DDB5-C5C2-8DD1424FD063}"/>
                </a:ext>
              </a:extLst>
            </p:cNvPr>
            <p:cNvSpPr/>
            <p:nvPr/>
          </p:nvSpPr>
          <p:spPr>
            <a:xfrm>
              <a:off x="7024776" y="3591257"/>
              <a:ext cx="115412" cy="233394"/>
            </a:xfrm>
            <a:custGeom>
              <a:rect l="l" t="t" r="r" b="b"/>
              <a:pathLst>
                <a:path w="4356" h="8809" extrusionOk="0">
                  <a:moveTo>
                    <a:pt x="3101" y="0"/>
                  </a:moveTo>
                  <a:lnTo>
                    <a:pt x="1" y="8709"/>
                  </a:lnTo>
                  <a:lnTo>
                    <a:pt x="466" y="8752"/>
                  </a:lnTo>
                  <a:lnTo>
                    <a:pt x="931" y="8780"/>
                  </a:lnTo>
                  <a:lnTo>
                    <a:pt x="1396" y="8808"/>
                  </a:lnTo>
                  <a:lnTo>
                    <a:pt x="2298" y="8808"/>
                  </a:lnTo>
                  <a:lnTo>
                    <a:pt x="2735" y="8794"/>
                  </a:lnTo>
                  <a:lnTo>
                    <a:pt x="3157" y="8766"/>
                  </a:lnTo>
                  <a:lnTo>
                    <a:pt x="3580" y="8709"/>
                  </a:lnTo>
                  <a:lnTo>
                    <a:pt x="4355" y="5877"/>
                  </a:lnTo>
                  <a:lnTo>
                    <a:pt x="3101" y="0"/>
                  </a:lnTo>
                  <a:close/>
                </a:path>
              </a:pathLst>
            </a:custGeom>
            <a:solidFill>
              <a:srgbClr val="BF28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16" name="Google Shape;1883;p38">
              <a:extLst>
                <a:ext uri="{FF2B5EF4-FFF2-40B4-BE49-F238E27FC236}">
                  <a16:creationId xmlns:a16="http://schemas.microsoft.com/office/drawing/2014/main" id="{DF5F6478-82F6-DB0E-24C4-05C9845ED144}"/>
                </a:ext>
              </a:extLst>
            </p:cNvPr>
            <p:cNvSpPr/>
            <p:nvPr/>
          </p:nvSpPr>
          <p:spPr>
            <a:xfrm>
              <a:off x="6848190" y="3370582"/>
              <a:ext cx="620937" cy="256180"/>
            </a:xfrm>
            <a:custGeom>
              <a:rect l="l" t="t" r="r" b="b"/>
              <a:pathLst>
                <a:path w="23436" h="9669" extrusionOk="0">
                  <a:moveTo>
                    <a:pt x="733" y="1"/>
                  </a:moveTo>
                  <a:lnTo>
                    <a:pt x="522" y="1030"/>
                  </a:lnTo>
                  <a:lnTo>
                    <a:pt x="0" y="3538"/>
                  </a:lnTo>
                  <a:lnTo>
                    <a:pt x="578" y="3764"/>
                  </a:lnTo>
                  <a:lnTo>
                    <a:pt x="1127" y="4003"/>
                  </a:lnTo>
                  <a:lnTo>
                    <a:pt x="2142" y="4454"/>
                  </a:lnTo>
                  <a:lnTo>
                    <a:pt x="3129" y="4877"/>
                  </a:lnTo>
                  <a:lnTo>
                    <a:pt x="3622" y="5088"/>
                  </a:lnTo>
                  <a:lnTo>
                    <a:pt x="4143" y="5286"/>
                  </a:lnTo>
                  <a:lnTo>
                    <a:pt x="5496" y="5680"/>
                  </a:lnTo>
                  <a:lnTo>
                    <a:pt x="6863" y="6075"/>
                  </a:lnTo>
                  <a:lnTo>
                    <a:pt x="8244" y="6455"/>
                  </a:lnTo>
                  <a:lnTo>
                    <a:pt x="9625" y="6822"/>
                  </a:lnTo>
                  <a:lnTo>
                    <a:pt x="11020" y="7174"/>
                  </a:lnTo>
                  <a:lnTo>
                    <a:pt x="12415" y="7512"/>
                  </a:lnTo>
                  <a:lnTo>
                    <a:pt x="13810" y="7850"/>
                  </a:lnTo>
                  <a:lnTo>
                    <a:pt x="15206" y="8174"/>
                  </a:lnTo>
                  <a:lnTo>
                    <a:pt x="16234" y="8428"/>
                  </a:lnTo>
                  <a:lnTo>
                    <a:pt x="17277" y="8668"/>
                  </a:lnTo>
                  <a:lnTo>
                    <a:pt x="18306" y="8879"/>
                  </a:lnTo>
                  <a:lnTo>
                    <a:pt x="19335" y="9076"/>
                  </a:lnTo>
                  <a:lnTo>
                    <a:pt x="20349" y="9260"/>
                  </a:lnTo>
                  <a:lnTo>
                    <a:pt x="21378" y="9415"/>
                  </a:lnTo>
                  <a:lnTo>
                    <a:pt x="22407" y="9555"/>
                  </a:lnTo>
                  <a:lnTo>
                    <a:pt x="23435" y="9668"/>
                  </a:lnTo>
                  <a:lnTo>
                    <a:pt x="23323" y="9105"/>
                  </a:lnTo>
                  <a:lnTo>
                    <a:pt x="23210" y="8527"/>
                  </a:lnTo>
                  <a:lnTo>
                    <a:pt x="23083" y="7935"/>
                  </a:lnTo>
                  <a:lnTo>
                    <a:pt x="22942" y="7343"/>
                  </a:lnTo>
                  <a:lnTo>
                    <a:pt x="22787" y="6737"/>
                  </a:lnTo>
                  <a:lnTo>
                    <a:pt x="22618" y="6117"/>
                  </a:lnTo>
                  <a:lnTo>
                    <a:pt x="22421" y="5511"/>
                  </a:lnTo>
                  <a:lnTo>
                    <a:pt x="22223" y="4891"/>
                  </a:lnTo>
                  <a:lnTo>
                    <a:pt x="21998" y="4271"/>
                  </a:lnTo>
                  <a:lnTo>
                    <a:pt x="21758" y="3651"/>
                  </a:lnTo>
                  <a:lnTo>
                    <a:pt x="21491" y="3031"/>
                  </a:lnTo>
                  <a:lnTo>
                    <a:pt x="21209" y="2411"/>
                  </a:lnTo>
                  <a:lnTo>
                    <a:pt x="20899" y="1805"/>
                  </a:lnTo>
                  <a:lnTo>
                    <a:pt x="20575" y="1199"/>
                  </a:lnTo>
                  <a:lnTo>
                    <a:pt x="20236" y="593"/>
                  </a:lnTo>
                  <a:lnTo>
                    <a:pt x="19870" y="1"/>
                  </a:lnTo>
                  <a:close/>
                </a:path>
              </a:pathLst>
            </a:custGeom>
            <a:solidFill>
              <a:srgbClr val="BF28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17" name="Google Shape;1884;p38">
              <a:extLst>
                <a:ext uri="{FF2B5EF4-FFF2-40B4-BE49-F238E27FC236}">
                  <a16:creationId xmlns:a16="http://schemas.microsoft.com/office/drawing/2014/main" id="{8B8F8E1A-2717-3C12-F2BA-4BE4D51A00EA}"/>
                </a:ext>
              </a:extLst>
            </p:cNvPr>
            <p:cNvSpPr/>
            <p:nvPr/>
          </p:nvSpPr>
          <p:spPr>
            <a:xfrm>
              <a:off x="7261106" y="3482602"/>
              <a:ext cx="96362" cy="354742"/>
            </a:xfrm>
            <a:custGeom>
              <a:rect l="l" t="t" r="r" b="b"/>
              <a:pathLst>
                <a:path w="3637" h="13389" extrusionOk="0">
                  <a:moveTo>
                    <a:pt x="184" y="1"/>
                  </a:moveTo>
                  <a:lnTo>
                    <a:pt x="114" y="43"/>
                  </a:lnTo>
                  <a:lnTo>
                    <a:pt x="43" y="99"/>
                  </a:lnTo>
                  <a:lnTo>
                    <a:pt x="29" y="127"/>
                  </a:lnTo>
                  <a:lnTo>
                    <a:pt x="15" y="170"/>
                  </a:lnTo>
                  <a:lnTo>
                    <a:pt x="1" y="226"/>
                  </a:lnTo>
                  <a:lnTo>
                    <a:pt x="1" y="268"/>
                  </a:lnTo>
                  <a:lnTo>
                    <a:pt x="100" y="832"/>
                  </a:lnTo>
                  <a:lnTo>
                    <a:pt x="212" y="1396"/>
                  </a:lnTo>
                  <a:lnTo>
                    <a:pt x="339" y="1945"/>
                  </a:lnTo>
                  <a:lnTo>
                    <a:pt x="466" y="2495"/>
                  </a:lnTo>
                  <a:lnTo>
                    <a:pt x="607" y="3045"/>
                  </a:lnTo>
                  <a:lnTo>
                    <a:pt x="762" y="3594"/>
                  </a:lnTo>
                  <a:lnTo>
                    <a:pt x="1086" y="4693"/>
                  </a:lnTo>
                  <a:lnTo>
                    <a:pt x="1748" y="6863"/>
                  </a:lnTo>
                  <a:lnTo>
                    <a:pt x="2073" y="7963"/>
                  </a:lnTo>
                  <a:lnTo>
                    <a:pt x="2228" y="8512"/>
                  </a:lnTo>
                  <a:lnTo>
                    <a:pt x="2368" y="9062"/>
                  </a:lnTo>
                  <a:lnTo>
                    <a:pt x="2622" y="10133"/>
                  </a:lnTo>
                  <a:lnTo>
                    <a:pt x="2834" y="11218"/>
                  </a:lnTo>
                  <a:lnTo>
                    <a:pt x="3045" y="12289"/>
                  </a:lnTo>
                  <a:lnTo>
                    <a:pt x="3214" y="13388"/>
                  </a:lnTo>
                  <a:lnTo>
                    <a:pt x="3637" y="13332"/>
                  </a:lnTo>
                  <a:lnTo>
                    <a:pt x="3482" y="12331"/>
                  </a:lnTo>
                  <a:lnTo>
                    <a:pt x="3299" y="11331"/>
                  </a:lnTo>
                  <a:lnTo>
                    <a:pt x="3101" y="10344"/>
                  </a:lnTo>
                  <a:lnTo>
                    <a:pt x="2890" y="9344"/>
                  </a:lnTo>
                  <a:lnTo>
                    <a:pt x="2749" y="8766"/>
                  </a:lnTo>
                  <a:lnTo>
                    <a:pt x="2594" y="8188"/>
                  </a:lnTo>
                  <a:lnTo>
                    <a:pt x="2270" y="7047"/>
                  </a:lnTo>
                  <a:lnTo>
                    <a:pt x="1932" y="5905"/>
                  </a:lnTo>
                  <a:lnTo>
                    <a:pt x="1579" y="4764"/>
                  </a:lnTo>
                  <a:lnTo>
                    <a:pt x="1241" y="3636"/>
                  </a:lnTo>
                  <a:lnTo>
                    <a:pt x="1072" y="3059"/>
                  </a:lnTo>
                  <a:lnTo>
                    <a:pt x="917" y="2481"/>
                  </a:lnTo>
                  <a:lnTo>
                    <a:pt x="776" y="1903"/>
                  </a:lnTo>
                  <a:lnTo>
                    <a:pt x="649" y="1325"/>
                  </a:lnTo>
                  <a:lnTo>
                    <a:pt x="536" y="748"/>
                  </a:lnTo>
                  <a:lnTo>
                    <a:pt x="438" y="156"/>
                  </a:lnTo>
                  <a:lnTo>
                    <a:pt x="424" y="99"/>
                  </a:lnTo>
                  <a:lnTo>
                    <a:pt x="396" y="71"/>
                  </a:lnTo>
                  <a:lnTo>
                    <a:pt x="367" y="43"/>
                  </a:lnTo>
                  <a:lnTo>
                    <a:pt x="339" y="15"/>
                  </a:lnTo>
                  <a:lnTo>
                    <a:pt x="269"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18" name="Google Shape;1885;p38">
              <a:extLst>
                <a:ext uri="{FF2B5EF4-FFF2-40B4-BE49-F238E27FC236}">
                  <a16:creationId xmlns:a16="http://schemas.microsoft.com/office/drawing/2014/main" id="{E6318477-EA49-5985-A312-75F3C717F10B}"/>
                </a:ext>
              </a:extLst>
            </p:cNvPr>
            <p:cNvSpPr/>
            <p:nvPr/>
          </p:nvSpPr>
          <p:spPr>
            <a:xfrm>
              <a:off x="7308902" y="3441164"/>
              <a:ext cx="91514" cy="390192"/>
            </a:xfrm>
            <a:custGeom>
              <a:rect l="l" t="t" r="r" b="b"/>
              <a:pathLst>
                <a:path w="3454" h="14727" extrusionOk="0">
                  <a:moveTo>
                    <a:pt x="184" y="0"/>
                  </a:moveTo>
                  <a:lnTo>
                    <a:pt x="99" y="43"/>
                  </a:lnTo>
                  <a:lnTo>
                    <a:pt x="43" y="99"/>
                  </a:lnTo>
                  <a:lnTo>
                    <a:pt x="15" y="141"/>
                  </a:lnTo>
                  <a:lnTo>
                    <a:pt x="1" y="170"/>
                  </a:lnTo>
                  <a:lnTo>
                    <a:pt x="1" y="226"/>
                  </a:lnTo>
                  <a:lnTo>
                    <a:pt x="1" y="268"/>
                  </a:lnTo>
                  <a:lnTo>
                    <a:pt x="254" y="1452"/>
                  </a:lnTo>
                  <a:lnTo>
                    <a:pt x="522" y="2622"/>
                  </a:lnTo>
                  <a:lnTo>
                    <a:pt x="804" y="3791"/>
                  </a:lnTo>
                  <a:lnTo>
                    <a:pt x="1114" y="4947"/>
                  </a:lnTo>
                  <a:lnTo>
                    <a:pt x="1734" y="7272"/>
                  </a:lnTo>
                  <a:lnTo>
                    <a:pt x="2030" y="8442"/>
                  </a:lnTo>
                  <a:lnTo>
                    <a:pt x="2312" y="9611"/>
                  </a:lnTo>
                  <a:lnTo>
                    <a:pt x="2453" y="10231"/>
                  </a:lnTo>
                  <a:lnTo>
                    <a:pt x="2580" y="10865"/>
                  </a:lnTo>
                  <a:lnTo>
                    <a:pt x="2692" y="11500"/>
                  </a:lnTo>
                  <a:lnTo>
                    <a:pt x="2777" y="12148"/>
                  </a:lnTo>
                  <a:lnTo>
                    <a:pt x="2861" y="12782"/>
                  </a:lnTo>
                  <a:lnTo>
                    <a:pt x="2932" y="13430"/>
                  </a:lnTo>
                  <a:lnTo>
                    <a:pt x="3059" y="14727"/>
                  </a:lnTo>
                  <a:lnTo>
                    <a:pt x="3453" y="14656"/>
                  </a:lnTo>
                  <a:lnTo>
                    <a:pt x="3341" y="13557"/>
                  </a:lnTo>
                  <a:lnTo>
                    <a:pt x="3214" y="12472"/>
                  </a:lnTo>
                  <a:lnTo>
                    <a:pt x="3073" y="11387"/>
                  </a:lnTo>
                  <a:lnTo>
                    <a:pt x="2918" y="10302"/>
                  </a:lnTo>
                  <a:lnTo>
                    <a:pt x="2791" y="9654"/>
                  </a:lnTo>
                  <a:lnTo>
                    <a:pt x="2664" y="9019"/>
                  </a:lnTo>
                  <a:lnTo>
                    <a:pt x="2523" y="8385"/>
                  </a:lnTo>
                  <a:lnTo>
                    <a:pt x="2368" y="7751"/>
                  </a:lnTo>
                  <a:lnTo>
                    <a:pt x="2044" y="6483"/>
                  </a:lnTo>
                  <a:lnTo>
                    <a:pt x="1706" y="5229"/>
                  </a:lnTo>
                  <a:lnTo>
                    <a:pt x="1354" y="3960"/>
                  </a:lnTo>
                  <a:lnTo>
                    <a:pt x="1015" y="2706"/>
                  </a:lnTo>
                  <a:lnTo>
                    <a:pt x="860" y="2072"/>
                  </a:lnTo>
                  <a:lnTo>
                    <a:pt x="705" y="1438"/>
                  </a:lnTo>
                  <a:lnTo>
                    <a:pt x="564" y="790"/>
                  </a:lnTo>
                  <a:lnTo>
                    <a:pt x="438" y="155"/>
                  </a:lnTo>
                  <a:lnTo>
                    <a:pt x="424" y="113"/>
                  </a:lnTo>
                  <a:lnTo>
                    <a:pt x="395" y="71"/>
                  </a:lnTo>
                  <a:lnTo>
                    <a:pt x="367" y="43"/>
                  </a:lnTo>
                  <a:lnTo>
                    <a:pt x="339" y="14"/>
                  </a:lnTo>
                  <a:lnTo>
                    <a:pt x="254"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19" name="Google Shape;1886;p38">
              <a:extLst>
                <a:ext uri="{FF2B5EF4-FFF2-40B4-BE49-F238E27FC236}">
                  <a16:creationId xmlns:a16="http://schemas.microsoft.com/office/drawing/2014/main" id="{3A522180-2A40-6101-CBC8-5E536CADC537}"/>
                </a:ext>
              </a:extLst>
            </p:cNvPr>
            <p:cNvSpPr/>
            <p:nvPr/>
          </p:nvSpPr>
          <p:spPr>
            <a:xfrm>
              <a:off x="6843713" y="2743346"/>
              <a:ext cx="611213" cy="791936"/>
            </a:xfrm>
            <a:custGeom>
              <a:rect l="l" t="t" r="r" b="b"/>
              <a:pathLst>
                <a:path w="23069" h="29890" extrusionOk="0">
                  <a:moveTo>
                    <a:pt x="9456" y="0"/>
                  </a:moveTo>
                  <a:lnTo>
                    <a:pt x="8582" y="14"/>
                  </a:lnTo>
                  <a:lnTo>
                    <a:pt x="7666" y="42"/>
                  </a:lnTo>
                  <a:lnTo>
                    <a:pt x="6722" y="99"/>
                  </a:lnTo>
                  <a:lnTo>
                    <a:pt x="5750" y="183"/>
                  </a:lnTo>
                  <a:lnTo>
                    <a:pt x="3354" y="10908"/>
                  </a:lnTo>
                  <a:lnTo>
                    <a:pt x="1423" y="19546"/>
                  </a:lnTo>
                  <a:lnTo>
                    <a:pt x="606" y="23280"/>
                  </a:lnTo>
                  <a:lnTo>
                    <a:pt x="0" y="26113"/>
                  </a:lnTo>
                  <a:lnTo>
                    <a:pt x="99" y="26183"/>
                  </a:lnTo>
                  <a:lnTo>
                    <a:pt x="380" y="26352"/>
                  </a:lnTo>
                  <a:lnTo>
                    <a:pt x="831" y="26620"/>
                  </a:lnTo>
                  <a:lnTo>
                    <a:pt x="1480" y="26958"/>
                  </a:lnTo>
                  <a:lnTo>
                    <a:pt x="1874" y="27142"/>
                  </a:lnTo>
                  <a:lnTo>
                    <a:pt x="2297" y="27339"/>
                  </a:lnTo>
                  <a:lnTo>
                    <a:pt x="2776" y="27550"/>
                  </a:lnTo>
                  <a:lnTo>
                    <a:pt x="3298" y="27762"/>
                  </a:lnTo>
                  <a:lnTo>
                    <a:pt x="3861" y="27973"/>
                  </a:lnTo>
                  <a:lnTo>
                    <a:pt x="4481" y="28199"/>
                  </a:lnTo>
                  <a:lnTo>
                    <a:pt x="5130" y="28410"/>
                  </a:lnTo>
                  <a:lnTo>
                    <a:pt x="5820" y="28621"/>
                  </a:lnTo>
                  <a:lnTo>
                    <a:pt x="6567" y="28819"/>
                  </a:lnTo>
                  <a:lnTo>
                    <a:pt x="7342" y="29002"/>
                  </a:lnTo>
                  <a:lnTo>
                    <a:pt x="8159" y="29185"/>
                  </a:lnTo>
                  <a:lnTo>
                    <a:pt x="9033" y="29354"/>
                  </a:lnTo>
                  <a:lnTo>
                    <a:pt x="9935" y="29495"/>
                  </a:lnTo>
                  <a:lnTo>
                    <a:pt x="10893" y="29622"/>
                  </a:lnTo>
                  <a:lnTo>
                    <a:pt x="11880" y="29735"/>
                  </a:lnTo>
                  <a:lnTo>
                    <a:pt x="12908" y="29805"/>
                  </a:lnTo>
                  <a:lnTo>
                    <a:pt x="13979" y="29861"/>
                  </a:lnTo>
                  <a:lnTo>
                    <a:pt x="15093" y="29890"/>
                  </a:lnTo>
                  <a:lnTo>
                    <a:pt x="16248" y="29876"/>
                  </a:lnTo>
                  <a:lnTo>
                    <a:pt x="16840" y="29861"/>
                  </a:lnTo>
                  <a:lnTo>
                    <a:pt x="17446" y="29833"/>
                  </a:lnTo>
                  <a:lnTo>
                    <a:pt x="18052" y="29805"/>
                  </a:lnTo>
                  <a:lnTo>
                    <a:pt x="18686" y="29749"/>
                  </a:lnTo>
                  <a:lnTo>
                    <a:pt x="19306" y="29692"/>
                  </a:lnTo>
                  <a:lnTo>
                    <a:pt x="19954" y="29636"/>
                  </a:lnTo>
                  <a:lnTo>
                    <a:pt x="20603" y="29551"/>
                  </a:lnTo>
                  <a:lnTo>
                    <a:pt x="21265" y="29467"/>
                  </a:lnTo>
                  <a:lnTo>
                    <a:pt x="21941" y="29368"/>
                  </a:lnTo>
                  <a:lnTo>
                    <a:pt x="22618" y="29255"/>
                  </a:lnTo>
                  <a:lnTo>
                    <a:pt x="22688" y="28452"/>
                  </a:lnTo>
                  <a:lnTo>
                    <a:pt x="22759" y="27508"/>
                  </a:lnTo>
                  <a:lnTo>
                    <a:pt x="22843" y="26268"/>
                  </a:lnTo>
                  <a:lnTo>
                    <a:pt x="22928" y="24760"/>
                  </a:lnTo>
                  <a:lnTo>
                    <a:pt x="22998" y="23013"/>
                  </a:lnTo>
                  <a:lnTo>
                    <a:pt x="23055" y="21096"/>
                  </a:lnTo>
                  <a:lnTo>
                    <a:pt x="23069" y="20081"/>
                  </a:lnTo>
                  <a:lnTo>
                    <a:pt x="23069" y="19039"/>
                  </a:lnTo>
                  <a:lnTo>
                    <a:pt x="23069" y="17968"/>
                  </a:lnTo>
                  <a:lnTo>
                    <a:pt x="23055" y="16883"/>
                  </a:lnTo>
                  <a:lnTo>
                    <a:pt x="23027" y="15769"/>
                  </a:lnTo>
                  <a:lnTo>
                    <a:pt x="22998" y="14656"/>
                  </a:lnTo>
                  <a:lnTo>
                    <a:pt x="22942" y="13543"/>
                  </a:lnTo>
                  <a:lnTo>
                    <a:pt x="22872" y="12415"/>
                  </a:lnTo>
                  <a:lnTo>
                    <a:pt x="22787" y="11302"/>
                  </a:lnTo>
                  <a:lnTo>
                    <a:pt x="22674" y="10203"/>
                  </a:lnTo>
                  <a:lnTo>
                    <a:pt x="22547" y="9118"/>
                  </a:lnTo>
                  <a:lnTo>
                    <a:pt x="22406" y="8061"/>
                  </a:lnTo>
                  <a:lnTo>
                    <a:pt x="22237" y="7018"/>
                  </a:lnTo>
                  <a:lnTo>
                    <a:pt x="22040" y="6018"/>
                  </a:lnTo>
                  <a:lnTo>
                    <a:pt x="21941" y="5524"/>
                  </a:lnTo>
                  <a:lnTo>
                    <a:pt x="21829" y="5045"/>
                  </a:lnTo>
                  <a:lnTo>
                    <a:pt x="21702" y="4580"/>
                  </a:lnTo>
                  <a:lnTo>
                    <a:pt x="21575" y="4115"/>
                  </a:lnTo>
                  <a:lnTo>
                    <a:pt x="21448" y="3678"/>
                  </a:lnTo>
                  <a:lnTo>
                    <a:pt x="21307" y="3241"/>
                  </a:lnTo>
                  <a:lnTo>
                    <a:pt x="21166" y="2819"/>
                  </a:lnTo>
                  <a:lnTo>
                    <a:pt x="21011" y="2410"/>
                  </a:lnTo>
                  <a:lnTo>
                    <a:pt x="20786" y="2269"/>
                  </a:lnTo>
                  <a:lnTo>
                    <a:pt x="20504" y="2128"/>
                  </a:lnTo>
                  <a:lnTo>
                    <a:pt x="20109" y="1931"/>
                  </a:lnTo>
                  <a:lnTo>
                    <a:pt x="19602" y="1705"/>
                  </a:lnTo>
                  <a:lnTo>
                    <a:pt x="18982" y="1452"/>
                  </a:lnTo>
                  <a:lnTo>
                    <a:pt x="18616" y="1325"/>
                  </a:lnTo>
                  <a:lnTo>
                    <a:pt x="18221" y="1198"/>
                  </a:lnTo>
                  <a:lnTo>
                    <a:pt x="17812" y="1071"/>
                  </a:lnTo>
                  <a:lnTo>
                    <a:pt x="17361" y="930"/>
                  </a:lnTo>
                  <a:lnTo>
                    <a:pt x="16868" y="818"/>
                  </a:lnTo>
                  <a:lnTo>
                    <a:pt x="16361" y="691"/>
                  </a:lnTo>
                  <a:lnTo>
                    <a:pt x="15811" y="578"/>
                  </a:lnTo>
                  <a:lnTo>
                    <a:pt x="15234" y="465"/>
                  </a:lnTo>
                  <a:lnTo>
                    <a:pt x="14628" y="367"/>
                  </a:lnTo>
                  <a:lnTo>
                    <a:pt x="13993" y="268"/>
                  </a:lnTo>
                  <a:lnTo>
                    <a:pt x="13317" y="197"/>
                  </a:lnTo>
                  <a:lnTo>
                    <a:pt x="12612" y="127"/>
                  </a:lnTo>
                  <a:lnTo>
                    <a:pt x="11866" y="71"/>
                  </a:lnTo>
                  <a:lnTo>
                    <a:pt x="11091" y="28"/>
                  </a:lnTo>
                  <a:lnTo>
                    <a:pt x="10287" y="0"/>
                  </a:ln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20" name="Google Shape;1887;p38">
              <a:extLst>
                <a:ext uri="{FF2B5EF4-FFF2-40B4-BE49-F238E27FC236}">
                  <a16:creationId xmlns:a16="http://schemas.microsoft.com/office/drawing/2014/main" id="{C2E1016F-F7EF-BCD7-53B1-10BE8D909166}"/>
                </a:ext>
              </a:extLst>
            </p:cNvPr>
            <p:cNvSpPr/>
            <p:nvPr/>
          </p:nvSpPr>
          <p:spPr>
            <a:xfrm>
              <a:off x="7084892" y="2792997"/>
              <a:ext cx="371539" cy="742284"/>
            </a:xfrm>
            <a:custGeom>
              <a:rect l="l" t="t" r="r" b="b"/>
              <a:pathLst>
                <a:path w="14023" h="28015" extrusionOk="0">
                  <a:moveTo>
                    <a:pt x="9921" y="0"/>
                  </a:moveTo>
                  <a:lnTo>
                    <a:pt x="10020" y="480"/>
                  </a:lnTo>
                  <a:lnTo>
                    <a:pt x="10105" y="959"/>
                  </a:lnTo>
                  <a:lnTo>
                    <a:pt x="10175" y="1424"/>
                  </a:lnTo>
                  <a:lnTo>
                    <a:pt x="10245" y="1903"/>
                  </a:lnTo>
                  <a:lnTo>
                    <a:pt x="10302" y="2382"/>
                  </a:lnTo>
                  <a:lnTo>
                    <a:pt x="10358" y="2861"/>
                  </a:lnTo>
                  <a:lnTo>
                    <a:pt x="10401" y="3340"/>
                  </a:lnTo>
                  <a:lnTo>
                    <a:pt x="10429" y="3819"/>
                  </a:lnTo>
                  <a:lnTo>
                    <a:pt x="10457" y="4299"/>
                  </a:lnTo>
                  <a:lnTo>
                    <a:pt x="10471" y="4778"/>
                  </a:lnTo>
                  <a:lnTo>
                    <a:pt x="10471" y="5257"/>
                  </a:lnTo>
                  <a:lnTo>
                    <a:pt x="10471" y="5736"/>
                  </a:lnTo>
                  <a:lnTo>
                    <a:pt x="10457" y="6215"/>
                  </a:lnTo>
                  <a:lnTo>
                    <a:pt x="10443" y="6694"/>
                  </a:lnTo>
                  <a:lnTo>
                    <a:pt x="10372" y="7652"/>
                  </a:lnTo>
                  <a:lnTo>
                    <a:pt x="10274" y="8611"/>
                  </a:lnTo>
                  <a:lnTo>
                    <a:pt x="10147" y="9555"/>
                  </a:lnTo>
                  <a:lnTo>
                    <a:pt x="9992" y="10499"/>
                  </a:lnTo>
                  <a:lnTo>
                    <a:pt x="9795" y="11443"/>
                  </a:lnTo>
                  <a:lnTo>
                    <a:pt x="9569" y="12373"/>
                  </a:lnTo>
                  <a:lnTo>
                    <a:pt x="9315" y="13303"/>
                  </a:lnTo>
                  <a:lnTo>
                    <a:pt x="9019" y="14219"/>
                  </a:lnTo>
                  <a:lnTo>
                    <a:pt x="8709" y="15121"/>
                  </a:lnTo>
                  <a:lnTo>
                    <a:pt x="8371" y="16023"/>
                  </a:lnTo>
                  <a:lnTo>
                    <a:pt x="7991" y="16911"/>
                  </a:lnTo>
                  <a:lnTo>
                    <a:pt x="7596" y="17785"/>
                  </a:lnTo>
                  <a:lnTo>
                    <a:pt x="7159" y="18644"/>
                  </a:lnTo>
                  <a:lnTo>
                    <a:pt x="6708" y="19490"/>
                  </a:lnTo>
                  <a:lnTo>
                    <a:pt x="6215" y="20307"/>
                  </a:lnTo>
                  <a:lnTo>
                    <a:pt x="5708" y="21125"/>
                  </a:lnTo>
                  <a:lnTo>
                    <a:pt x="5172" y="21914"/>
                  </a:lnTo>
                  <a:lnTo>
                    <a:pt x="4609" y="22689"/>
                  </a:lnTo>
                  <a:lnTo>
                    <a:pt x="4017" y="23450"/>
                  </a:lnTo>
                  <a:lnTo>
                    <a:pt x="3411" y="24183"/>
                  </a:lnTo>
                  <a:lnTo>
                    <a:pt x="2777" y="24887"/>
                  </a:lnTo>
                  <a:lnTo>
                    <a:pt x="2114" y="25578"/>
                  </a:lnTo>
                  <a:lnTo>
                    <a:pt x="1438" y="26240"/>
                  </a:lnTo>
                  <a:lnTo>
                    <a:pt x="1086" y="26564"/>
                  </a:lnTo>
                  <a:lnTo>
                    <a:pt x="733" y="26874"/>
                  </a:lnTo>
                  <a:lnTo>
                    <a:pt x="367" y="27184"/>
                  </a:lnTo>
                  <a:lnTo>
                    <a:pt x="1" y="27494"/>
                  </a:lnTo>
                  <a:lnTo>
                    <a:pt x="677" y="27607"/>
                  </a:lnTo>
                  <a:lnTo>
                    <a:pt x="1382" y="27706"/>
                  </a:lnTo>
                  <a:lnTo>
                    <a:pt x="2100" y="27790"/>
                  </a:lnTo>
                  <a:lnTo>
                    <a:pt x="2847" y="27861"/>
                  </a:lnTo>
                  <a:lnTo>
                    <a:pt x="3608" y="27931"/>
                  </a:lnTo>
                  <a:lnTo>
                    <a:pt x="4397" y="27973"/>
                  </a:lnTo>
                  <a:lnTo>
                    <a:pt x="5215" y="28002"/>
                  </a:lnTo>
                  <a:lnTo>
                    <a:pt x="6046" y="28016"/>
                  </a:lnTo>
                  <a:lnTo>
                    <a:pt x="6906" y="28016"/>
                  </a:lnTo>
                  <a:lnTo>
                    <a:pt x="7779" y="27987"/>
                  </a:lnTo>
                  <a:lnTo>
                    <a:pt x="8681" y="27945"/>
                  </a:lnTo>
                  <a:lnTo>
                    <a:pt x="9597" y="27875"/>
                  </a:lnTo>
                  <a:lnTo>
                    <a:pt x="10541" y="27790"/>
                  </a:lnTo>
                  <a:lnTo>
                    <a:pt x="11514" y="27677"/>
                  </a:lnTo>
                  <a:lnTo>
                    <a:pt x="12500" y="27551"/>
                  </a:lnTo>
                  <a:lnTo>
                    <a:pt x="13515" y="27381"/>
                  </a:lnTo>
                  <a:lnTo>
                    <a:pt x="13585" y="26606"/>
                  </a:lnTo>
                  <a:lnTo>
                    <a:pt x="13670" y="25676"/>
                  </a:lnTo>
                  <a:lnTo>
                    <a:pt x="13754" y="24464"/>
                  </a:lnTo>
                  <a:lnTo>
                    <a:pt x="13839" y="22985"/>
                  </a:lnTo>
                  <a:lnTo>
                    <a:pt x="13924" y="21280"/>
                  </a:lnTo>
                  <a:lnTo>
                    <a:pt x="13980" y="19405"/>
                  </a:lnTo>
                  <a:lnTo>
                    <a:pt x="14008" y="18405"/>
                  </a:lnTo>
                  <a:lnTo>
                    <a:pt x="14022" y="17390"/>
                  </a:lnTo>
                  <a:lnTo>
                    <a:pt x="14022" y="16333"/>
                  </a:lnTo>
                  <a:lnTo>
                    <a:pt x="14008" y="15262"/>
                  </a:lnTo>
                  <a:lnTo>
                    <a:pt x="13994" y="14177"/>
                  </a:lnTo>
                  <a:lnTo>
                    <a:pt x="13952" y="13092"/>
                  </a:lnTo>
                  <a:lnTo>
                    <a:pt x="13909" y="11993"/>
                  </a:lnTo>
                  <a:lnTo>
                    <a:pt x="13839" y="10894"/>
                  </a:lnTo>
                  <a:lnTo>
                    <a:pt x="13754" y="9794"/>
                  </a:lnTo>
                  <a:lnTo>
                    <a:pt x="13656" y="8709"/>
                  </a:lnTo>
                  <a:lnTo>
                    <a:pt x="13529" y="7638"/>
                  </a:lnTo>
                  <a:lnTo>
                    <a:pt x="13388" y="6581"/>
                  </a:lnTo>
                  <a:lnTo>
                    <a:pt x="13219" y="5567"/>
                  </a:lnTo>
                  <a:lnTo>
                    <a:pt x="13036" y="4566"/>
                  </a:lnTo>
                  <a:lnTo>
                    <a:pt x="12923" y="4087"/>
                  </a:lnTo>
                  <a:lnTo>
                    <a:pt x="12810" y="3608"/>
                  </a:lnTo>
                  <a:lnTo>
                    <a:pt x="12698" y="3143"/>
                  </a:lnTo>
                  <a:lnTo>
                    <a:pt x="12571" y="2678"/>
                  </a:lnTo>
                  <a:lnTo>
                    <a:pt x="12444" y="2241"/>
                  </a:lnTo>
                  <a:lnTo>
                    <a:pt x="12303" y="1804"/>
                  </a:lnTo>
                  <a:lnTo>
                    <a:pt x="12148" y="1381"/>
                  </a:lnTo>
                  <a:lnTo>
                    <a:pt x="11993" y="987"/>
                  </a:lnTo>
                  <a:lnTo>
                    <a:pt x="11866" y="902"/>
                  </a:lnTo>
                  <a:lnTo>
                    <a:pt x="11472" y="691"/>
                  </a:lnTo>
                  <a:lnTo>
                    <a:pt x="11176" y="550"/>
                  </a:lnTo>
                  <a:lnTo>
                    <a:pt x="10823" y="381"/>
                  </a:lnTo>
                  <a:lnTo>
                    <a:pt x="10401" y="198"/>
                  </a:lnTo>
                  <a:lnTo>
                    <a:pt x="9921" y="0"/>
                  </a:lnTo>
                  <a:close/>
                </a:path>
              </a:pathLst>
            </a:custGeom>
            <a:solidFill>
              <a:srgbClr val="E3C4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21" name="Google Shape;1888;p38">
              <a:extLst>
                <a:ext uri="{FF2B5EF4-FFF2-40B4-BE49-F238E27FC236}">
                  <a16:creationId xmlns:a16="http://schemas.microsoft.com/office/drawing/2014/main" id="{80B6877B-16A8-E823-DDBD-EB8EA1DD3AA0}"/>
                </a:ext>
              </a:extLst>
            </p:cNvPr>
            <p:cNvSpPr/>
            <p:nvPr/>
          </p:nvSpPr>
          <p:spPr>
            <a:xfrm>
              <a:off x="7096841" y="2536502"/>
              <a:ext cx="221816" cy="304322"/>
            </a:xfrm>
            <a:custGeom>
              <a:rect l="l" t="t" r="r" b="b"/>
              <a:pathLst>
                <a:path w="8372" h="11486" extrusionOk="0">
                  <a:moveTo>
                    <a:pt x="2988" y="0"/>
                  </a:moveTo>
                  <a:lnTo>
                    <a:pt x="2636" y="28"/>
                  </a:lnTo>
                  <a:lnTo>
                    <a:pt x="2297" y="71"/>
                  </a:lnTo>
                  <a:lnTo>
                    <a:pt x="1973" y="127"/>
                  </a:lnTo>
                  <a:lnTo>
                    <a:pt x="1677" y="212"/>
                  </a:lnTo>
                  <a:lnTo>
                    <a:pt x="1396" y="310"/>
                  </a:lnTo>
                  <a:lnTo>
                    <a:pt x="1128" y="437"/>
                  </a:lnTo>
                  <a:lnTo>
                    <a:pt x="1015" y="507"/>
                  </a:lnTo>
                  <a:lnTo>
                    <a:pt x="902" y="592"/>
                  </a:lnTo>
                  <a:lnTo>
                    <a:pt x="790" y="677"/>
                  </a:lnTo>
                  <a:lnTo>
                    <a:pt x="691" y="761"/>
                  </a:lnTo>
                  <a:lnTo>
                    <a:pt x="606" y="860"/>
                  </a:lnTo>
                  <a:lnTo>
                    <a:pt x="522" y="973"/>
                  </a:lnTo>
                  <a:lnTo>
                    <a:pt x="451" y="1085"/>
                  </a:lnTo>
                  <a:lnTo>
                    <a:pt x="381" y="1212"/>
                  </a:lnTo>
                  <a:lnTo>
                    <a:pt x="325" y="1339"/>
                  </a:lnTo>
                  <a:lnTo>
                    <a:pt x="282" y="1480"/>
                  </a:lnTo>
                  <a:lnTo>
                    <a:pt x="240" y="1621"/>
                  </a:lnTo>
                  <a:lnTo>
                    <a:pt x="212" y="1776"/>
                  </a:lnTo>
                  <a:lnTo>
                    <a:pt x="127" y="2438"/>
                  </a:lnTo>
                  <a:lnTo>
                    <a:pt x="71" y="3157"/>
                  </a:lnTo>
                  <a:lnTo>
                    <a:pt x="15" y="3918"/>
                  </a:lnTo>
                  <a:lnTo>
                    <a:pt x="0" y="4693"/>
                  </a:lnTo>
                  <a:lnTo>
                    <a:pt x="0" y="5087"/>
                  </a:lnTo>
                  <a:lnTo>
                    <a:pt x="15" y="5496"/>
                  </a:lnTo>
                  <a:lnTo>
                    <a:pt x="29" y="5891"/>
                  </a:lnTo>
                  <a:lnTo>
                    <a:pt x="57" y="6285"/>
                  </a:lnTo>
                  <a:lnTo>
                    <a:pt x="99" y="6680"/>
                  </a:lnTo>
                  <a:lnTo>
                    <a:pt x="155" y="7074"/>
                  </a:lnTo>
                  <a:lnTo>
                    <a:pt x="226" y="7455"/>
                  </a:lnTo>
                  <a:lnTo>
                    <a:pt x="310" y="7835"/>
                  </a:lnTo>
                  <a:lnTo>
                    <a:pt x="409" y="8202"/>
                  </a:lnTo>
                  <a:lnTo>
                    <a:pt x="536" y="8554"/>
                  </a:lnTo>
                  <a:lnTo>
                    <a:pt x="663" y="8906"/>
                  </a:lnTo>
                  <a:lnTo>
                    <a:pt x="818" y="9231"/>
                  </a:lnTo>
                  <a:lnTo>
                    <a:pt x="973" y="9541"/>
                  </a:lnTo>
                  <a:lnTo>
                    <a:pt x="1170" y="9836"/>
                  </a:lnTo>
                  <a:lnTo>
                    <a:pt x="1381" y="10118"/>
                  </a:lnTo>
                  <a:lnTo>
                    <a:pt x="1607" y="10372"/>
                  </a:lnTo>
                  <a:lnTo>
                    <a:pt x="1861" y="10612"/>
                  </a:lnTo>
                  <a:lnTo>
                    <a:pt x="1987" y="10724"/>
                  </a:lnTo>
                  <a:lnTo>
                    <a:pt x="2128" y="10823"/>
                  </a:lnTo>
                  <a:lnTo>
                    <a:pt x="2269" y="10922"/>
                  </a:lnTo>
                  <a:lnTo>
                    <a:pt x="2424" y="11006"/>
                  </a:lnTo>
                  <a:lnTo>
                    <a:pt x="2579" y="11091"/>
                  </a:lnTo>
                  <a:lnTo>
                    <a:pt x="2748" y="11161"/>
                  </a:lnTo>
                  <a:lnTo>
                    <a:pt x="2918" y="11232"/>
                  </a:lnTo>
                  <a:lnTo>
                    <a:pt x="3087" y="11288"/>
                  </a:lnTo>
                  <a:lnTo>
                    <a:pt x="3270" y="11344"/>
                  </a:lnTo>
                  <a:lnTo>
                    <a:pt x="3467" y="11387"/>
                  </a:lnTo>
                  <a:lnTo>
                    <a:pt x="3664" y="11429"/>
                  </a:lnTo>
                  <a:lnTo>
                    <a:pt x="3862" y="11457"/>
                  </a:lnTo>
                  <a:lnTo>
                    <a:pt x="4073" y="11485"/>
                  </a:lnTo>
                  <a:lnTo>
                    <a:pt x="4510" y="11485"/>
                  </a:lnTo>
                  <a:lnTo>
                    <a:pt x="4721" y="11471"/>
                  </a:lnTo>
                  <a:lnTo>
                    <a:pt x="4919" y="11443"/>
                  </a:lnTo>
                  <a:lnTo>
                    <a:pt x="5116" y="11401"/>
                  </a:lnTo>
                  <a:lnTo>
                    <a:pt x="5299" y="11344"/>
                  </a:lnTo>
                  <a:lnTo>
                    <a:pt x="5482" y="11274"/>
                  </a:lnTo>
                  <a:lnTo>
                    <a:pt x="5651" y="11175"/>
                  </a:lnTo>
                  <a:lnTo>
                    <a:pt x="5821" y="11091"/>
                  </a:lnTo>
                  <a:lnTo>
                    <a:pt x="5976" y="10978"/>
                  </a:lnTo>
                  <a:lnTo>
                    <a:pt x="6131" y="10851"/>
                  </a:lnTo>
                  <a:lnTo>
                    <a:pt x="6271" y="10724"/>
                  </a:lnTo>
                  <a:lnTo>
                    <a:pt x="6412" y="10569"/>
                  </a:lnTo>
                  <a:lnTo>
                    <a:pt x="6539" y="10414"/>
                  </a:lnTo>
                  <a:lnTo>
                    <a:pt x="6666" y="10259"/>
                  </a:lnTo>
                  <a:lnTo>
                    <a:pt x="6793" y="10090"/>
                  </a:lnTo>
                  <a:lnTo>
                    <a:pt x="6906" y="9907"/>
                  </a:lnTo>
                  <a:lnTo>
                    <a:pt x="7018" y="9710"/>
                  </a:lnTo>
                  <a:lnTo>
                    <a:pt x="7117" y="9512"/>
                  </a:lnTo>
                  <a:lnTo>
                    <a:pt x="7314" y="9104"/>
                  </a:lnTo>
                  <a:lnTo>
                    <a:pt x="7483" y="8667"/>
                  </a:lnTo>
                  <a:lnTo>
                    <a:pt x="7638" y="8202"/>
                  </a:lnTo>
                  <a:lnTo>
                    <a:pt x="7779" y="7737"/>
                  </a:lnTo>
                  <a:lnTo>
                    <a:pt x="7892" y="7244"/>
                  </a:lnTo>
                  <a:lnTo>
                    <a:pt x="7991" y="6750"/>
                  </a:lnTo>
                  <a:lnTo>
                    <a:pt x="8075" y="6243"/>
                  </a:lnTo>
                  <a:lnTo>
                    <a:pt x="8146" y="5736"/>
                  </a:lnTo>
                  <a:lnTo>
                    <a:pt x="8216" y="5242"/>
                  </a:lnTo>
                  <a:lnTo>
                    <a:pt x="8258" y="4749"/>
                  </a:lnTo>
                  <a:lnTo>
                    <a:pt x="8301" y="4270"/>
                  </a:lnTo>
                  <a:lnTo>
                    <a:pt x="8343" y="3368"/>
                  </a:lnTo>
                  <a:lnTo>
                    <a:pt x="8371" y="2551"/>
                  </a:lnTo>
                  <a:lnTo>
                    <a:pt x="8371" y="1860"/>
                  </a:lnTo>
                  <a:lnTo>
                    <a:pt x="8357" y="1339"/>
                  </a:lnTo>
                  <a:lnTo>
                    <a:pt x="8343" y="874"/>
                  </a:lnTo>
                  <a:lnTo>
                    <a:pt x="8005" y="775"/>
                  </a:lnTo>
                  <a:lnTo>
                    <a:pt x="7624" y="662"/>
                  </a:lnTo>
                  <a:lnTo>
                    <a:pt x="7131" y="536"/>
                  </a:lnTo>
                  <a:lnTo>
                    <a:pt x="6539" y="395"/>
                  </a:lnTo>
                  <a:lnTo>
                    <a:pt x="5891" y="268"/>
                  </a:lnTo>
                  <a:lnTo>
                    <a:pt x="5186" y="141"/>
                  </a:lnTo>
                  <a:lnTo>
                    <a:pt x="4820" y="99"/>
                  </a:lnTo>
                  <a:lnTo>
                    <a:pt x="4439" y="57"/>
                  </a:lnTo>
                  <a:lnTo>
                    <a:pt x="4073" y="28"/>
                  </a:lnTo>
                  <a:lnTo>
                    <a:pt x="3707" y="0"/>
                  </a:lnTo>
                  <a:close/>
                </a:path>
              </a:pathLst>
            </a:custGeom>
            <a:solidFill>
              <a:srgbClr val="FE8E6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22" name="Google Shape;1889;p38">
              <a:extLst>
                <a:ext uri="{FF2B5EF4-FFF2-40B4-BE49-F238E27FC236}">
                  <a16:creationId xmlns:a16="http://schemas.microsoft.com/office/drawing/2014/main" id="{524B65A0-B65D-B05B-D59F-AFAC5F15EDE4}"/>
                </a:ext>
              </a:extLst>
            </p:cNvPr>
            <p:cNvSpPr/>
            <p:nvPr/>
          </p:nvSpPr>
          <p:spPr>
            <a:xfrm>
              <a:off x="6561441" y="1493298"/>
              <a:ext cx="1275072" cy="1216836"/>
            </a:xfrm>
            <a:custGeom>
              <a:rect l="l" t="t" r="r" b="b"/>
              <a:pathLst>
                <a:path w="48125" h="45927" extrusionOk="0">
                  <a:moveTo>
                    <a:pt x="23393" y="1"/>
                  </a:moveTo>
                  <a:lnTo>
                    <a:pt x="22787" y="15"/>
                  </a:lnTo>
                  <a:lnTo>
                    <a:pt x="22195" y="43"/>
                  </a:lnTo>
                  <a:lnTo>
                    <a:pt x="21589" y="99"/>
                  </a:lnTo>
                  <a:lnTo>
                    <a:pt x="20998" y="156"/>
                  </a:lnTo>
                  <a:lnTo>
                    <a:pt x="20406" y="226"/>
                  </a:lnTo>
                  <a:lnTo>
                    <a:pt x="19828" y="311"/>
                  </a:lnTo>
                  <a:lnTo>
                    <a:pt x="19250" y="409"/>
                  </a:lnTo>
                  <a:lnTo>
                    <a:pt x="18672" y="522"/>
                  </a:lnTo>
                  <a:lnTo>
                    <a:pt x="18095" y="649"/>
                  </a:lnTo>
                  <a:lnTo>
                    <a:pt x="17531" y="790"/>
                  </a:lnTo>
                  <a:lnTo>
                    <a:pt x="16967" y="931"/>
                  </a:lnTo>
                  <a:lnTo>
                    <a:pt x="16418" y="1100"/>
                  </a:lnTo>
                  <a:lnTo>
                    <a:pt x="15868" y="1283"/>
                  </a:lnTo>
                  <a:lnTo>
                    <a:pt x="15318" y="1466"/>
                  </a:lnTo>
                  <a:lnTo>
                    <a:pt x="14783" y="1664"/>
                  </a:lnTo>
                  <a:lnTo>
                    <a:pt x="14247" y="1875"/>
                  </a:lnTo>
                  <a:lnTo>
                    <a:pt x="13726" y="2115"/>
                  </a:lnTo>
                  <a:lnTo>
                    <a:pt x="13205" y="2340"/>
                  </a:lnTo>
                  <a:lnTo>
                    <a:pt x="12683" y="2594"/>
                  </a:lnTo>
                  <a:lnTo>
                    <a:pt x="12176" y="2861"/>
                  </a:lnTo>
                  <a:lnTo>
                    <a:pt x="11683" y="3129"/>
                  </a:lnTo>
                  <a:lnTo>
                    <a:pt x="11190" y="3411"/>
                  </a:lnTo>
                  <a:lnTo>
                    <a:pt x="10710" y="3707"/>
                  </a:lnTo>
                  <a:lnTo>
                    <a:pt x="10231" y="4017"/>
                  </a:lnTo>
                  <a:lnTo>
                    <a:pt x="9766" y="4327"/>
                  </a:lnTo>
                  <a:lnTo>
                    <a:pt x="9301" y="4651"/>
                  </a:lnTo>
                  <a:lnTo>
                    <a:pt x="8850" y="4989"/>
                  </a:lnTo>
                  <a:lnTo>
                    <a:pt x="8399" y="5342"/>
                  </a:lnTo>
                  <a:lnTo>
                    <a:pt x="7977" y="5708"/>
                  </a:lnTo>
                  <a:lnTo>
                    <a:pt x="7540" y="6074"/>
                  </a:lnTo>
                  <a:lnTo>
                    <a:pt x="7131" y="6441"/>
                  </a:lnTo>
                  <a:lnTo>
                    <a:pt x="6722" y="6835"/>
                  </a:lnTo>
                  <a:lnTo>
                    <a:pt x="6328" y="7230"/>
                  </a:lnTo>
                  <a:lnTo>
                    <a:pt x="5947" y="7639"/>
                  </a:lnTo>
                  <a:lnTo>
                    <a:pt x="5567" y="8061"/>
                  </a:lnTo>
                  <a:lnTo>
                    <a:pt x="5200" y="8484"/>
                  </a:lnTo>
                  <a:lnTo>
                    <a:pt x="4848" y="8921"/>
                  </a:lnTo>
                  <a:lnTo>
                    <a:pt x="4496" y="9358"/>
                  </a:lnTo>
                  <a:lnTo>
                    <a:pt x="4158" y="9809"/>
                  </a:lnTo>
                  <a:lnTo>
                    <a:pt x="3848" y="10274"/>
                  </a:lnTo>
                  <a:lnTo>
                    <a:pt x="3523" y="10739"/>
                  </a:lnTo>
                  <a:lnTo>
                    <a:pt x="3227" y="11218"/>
                  </a:lnTo>
                  <a:lnTo>
                    <a:pt x="2946" y="11697"/>
                  </a:lnTo>
                  <a:lnTo>
                    <a:pt x="2664" y="12190"/>
                  </a:lnTo>
                  <a:lnTo>
                    <a:pt x="2396" y="12684"/>
                  </a:lnTo>
                  <a:lnTo>
                    <a:pt x="2156" y="13191"/>
                  </a:lnTo>
                  <a:lnTo>
                    <a:pt x="1917" y="13712"/>
                  </a:lnTo>
                  <a:lnTo>
                    <a:pt x="1691" y="14234"/>
                  </a:lnTo>
                  <a:lnTo>
                    <a:pt x="1480" y="14769"/>
                  </a:lnTo>
                  <a:lnTo>
                    <a:pt x="1283" y="15305"/>
                  </a:lnTo>
                  <a:lnTo>
                    <a:pt x="1085" y="15840"/>
                  </a:lnTo>
                  <a:lnTo>
                    <a:pt x="916" y="16390"/>
                  </a:lnTo>
                  <a:lnTo>
                    <a:pt x="761" y="16954"/>
                  </a:lnTo>
                  <a:lnTo>
                    <a:pt x="620" y="17503"/>
                  </a:lnTo>
                  <a:lnTo>
                    <a:pt x="494" y="18081"/>
                  </a:lnTo>
                  <a:lnTo>
                    <a:pt x="367" y="18659"/>
                  </a:lnTo>
                  <a:lnTo>
                    <a:pt x="268" y="19237"/>
                  </a:lnTo>
                  <a:lnTo>
                    <a:pt x="184" y="19814"/>
                  </a:lnTo>
                  <a:lnTo>
                    <a:pt x="113" y="20406"/>
                  </a:lnTo>
                  <a:lnTo>
                    <a:pt x="57" y="20998"/>
                  </a:lnTo>
                  <a:lnTo>
                    <a:pt x="29" y="21576"/>
                  </a:lnTo>
                  <a:lnTo>
                    <a:pt x="0" y="22168"/>
                  </a:lnTo>
                  <a:lnTo>
                    <a:pt x="0" y="22745"/>
                  </a:lnTo>
                  <a:lnTo>
                    <a:pt x="0" y="23323"/>
                  </a:lnTo>
                  <a:lnTo>
                    <a:pt x="29" y="23901"/>
                  </a:lnTo>
                  <a:lnTo>
                    <a:pt x="71" y="24465"/>
                  </a:lnTo>
                  <a:lnTo>
                    <a:pt x="127" y="25042"/>
                  </a:lnTo>
                  <a:lnTo>
                    <a:pt x="184" y="25606"/>
                  </a:lnTo>
                  <a:lnTo>
                    <a:pt x="268" y="26170"/>
                  </a:lnTo>
                  <a:lnTo>
                    <a:pt x="367" y="26719"/>
                  </a:lnTo>
                  <a:lnTo>
                    <a:pt x="479" y="27283"/>
                  </a:lnTo>
                  <a:lnTo>
                    <a:pt x="606" y="27833"/>
                  </a:lnTo>
                  <a:lnTo>
                    <a:pt x="747" y="28382"/>
                  </a:lnTo>
                  <a:lnTo>
                    <a:pt x="902" y="28918"/>
                  </a:lnTo>
                  <a:lnTo>
                    <a:pt x="1057" y="29453"/>
                  </a:lnTo>
                  <a:lnTo>
                    <a:pt x="1240" y="29989"/>
                  </a:lnTo>
                  <a:lnTo>
                    <a:pt x="1438" y="30524"/>
                  </a:lnTo>
                  <a:lnTo>
                    <a:pt x="1635" y="31046"/>
                  </a:lnTo>
                  <a:lnTo>
                    <a:pt x="1861" y="31553"/>
                  </a:lnTo>
                  <a:lnTo>
                    <a:pt x="2086" y="32074"/>
                  </a:lnTo>
                  <a:lnTo>
                    <a:pt x="2340" y="32568"/>
                  </a:lnTo>
                  <a:lnTo>
                    <a:pt x="2593" y="33075"/>
                  </a:lnTo>
                  <a:lnTo>
                    <a:pt x="2861" y="33568"/>
                  </a:lnTo>
                  <a:lnTo>
                    <a:pt x="3143" y="34047"/>
                  </a:lnTo>
                  <a:lnTo>
                    <a:pt x="3425" y="34526"/>
                  </a:lnTo>
                  <a:lnTo>
                    <a:pt x="3735" y="35006"/>
                  </a:lnTo>
                  <a:lnTo>
                    <a:pt x="4045" y="35471"/>
                  </a:lnTo>
                  <a:lnTo>
                    <a:pt x="4369" y="35936"/>
                  </a:lnTo>
                  <a:lnTo>
                    <a:pt x="4707" y="36387"/>
                  </a:lnTo>
                  <a:lnTo>
                    <a:pt x="5059" y="36823"/>
                  </a:lnTo>
                  <a:lnTo>
                    <a:pt x="5426" y="37260"/>
                  </a:lnTo>
                  <a:lnTo>
                    <a:pt x="5792" y="37683"/>
                  </a:lnTo>
                  <a:lnTo>
                    <a:pt x="6173" y="38106"/>
                  </a:lnTo>
                  <a:lnTo>
                    <a:pt x="6567" y="38515"/>
                  </a:lnTo>
                  <a:lnTo>
                    <a:pt x="6962" y="38923"/>
                  </a:lnTo>
                  <a:lnTo>
                    <a:pt x="7371" y="39304"/>
                  </a:lnTo>
                  <a:lnTo>
                    <a:pt x="7793" y="39698"/>
                  </a:lnTo>
                  <a:lnTo>
                    <a:pt x="8230" y="40065"/>
                  </a:lnTo>
                  <a:lnTo>
                    <a:pt x="8667" y="40431"/>
                  </a:lnTo>
                  <a:lnTo>
                    <a:pt x="9118" y="40783"/>
                  </a:lnTo>
                  <a:lnTo>
                    <a:pt x="9583" y="41136"/>
                  </a:lnTo>
                  <a:lnTo>
                    <a:pt x="10048" y="41460"/>
                  </a:lnTo>
                  <a:lnTo>
                    <a:pt x="10527" y="41784"/>
                  </a:lnTo>
                  <a:lnTo>
                    <a:pt x="11006" y="42108"/>
                  </a:lnTo>
                  <a:lnTo>
                    <a:pt x="11500" y="42404"/>
                  </a:lnTo>
                  <a:lnTo>
                    <a:pt x="12007" y="42700"/>
                  </a:lnTo>
                  <a:lnTo>
                    <a:pt x="12514" y="42982"/>
                  </a:lnTo>
                  <a:lnTo>
                    <a:pt x="13036" y="43249"/>
                  </a:lnTo>
                  <a:lnTo>
                    <a:pt x="13571" y="43503"/>
                  </a:lnTo>
                  <a:lnTo>
                    <a:pt x="14107" y="43757"/>
                  </a:lnTo>
                  <a:lnTo>
                    <a:pt x="14642" y="43982"/>
                  </a:lnTo>
                  <a:lnTo>
                    <a:pt x="15192" y="44208"/>
                  </a:lnTo>
                  <a:lnTo>
                    <a:pt x="15755" y="44419"/>
                  </a:lnTo>
                  <a:lnTo>
                    <a:pt x="16319" y="44616"/>
                  </a:lnTo>
                  <a:lnTo>
                    <a:pt x="16883" y="44800"/>
                  </a:lnTo>
                  <a:lnTo>
                    <a:pt x="17460" y="44969"/>
                  </a:lnTo>
                  <a:lnTo>
                    <a:pt x="18052" y="45124"/>
                  </a:lnTo>
                  <a:lnTo>
                    <a:pt x="18644" y="45279"/>
                  </a:lnTo>
                  <a:lnTo>
                    <a:pt x="19236" y="45406"/>
                  </a:lnTo>
                  <a:lnTo>
                    <a:pt x="19842" y="45518"/>
                  </a:lnTo>
                  <a:lnTo>
                    <a:pt x="20448" y="45617"/>
                  </a:lnTo>
                  <a:lnTo>
                    <a:pt x="21068" y="45716"/>
                  </a:lnTo>
                  <a:lnTo>
                    <a:pt x="21688" y="45786"/>
                  </a:lnTo>
                  <a:lnTo>
                    <a:pt x="22294" y="45842"/>
                  </a:lnTo>
                  <a:lnTo>
                    <a:pt x="22914" y="45885"/>
                  </a:lnTo>
                  <a:lnTo>
                    <a:pt x="23520" y="45913"/>
                  </a:lnTo>
                  <a:lnTo>
                    <a:pt x="24126" y="45927"/>
                  </a:lnTo>
                  <a:lnTo>
                    <a:pt x="24732" y="45927"/>
                  </a:lnTo>
                  <a:lnTo>
                    <a:pt x="25338" y="45913"/>
                  </a:lnTo>
                  <a:lnTo>
                    <a:pt x="25944" y="45885"/>
                  </a:lnTo>
                  <a:lnTo>
                    <a:pt x="26536" y="45842"/>
                  </a:lnTo>
                  <a:lnTo>
                    <a:pt x="27128" y="45786"/>
                  </a:lnTo>
                  <a:lnTo>
                    <a:pt x="27720" y="45716"/>
                  </a:lnTo>
                  <a:lnTo>
                    <a:pt x="28297" y="45631"/>
                  </a:lnTo>
                  <a:lnTo>
                    <a:pt x="28875" y="45532"/>
                  </a:lnTo>
                  <a:lnTo>
                    <a:pt x="29453" y="45420"/>
                  </a:lnTo>
                  <a:lnTo>
                    <a:pt x="30031" y="45293"/>
                  </a:lnTo>
                  <a:lnTo>
                    <a:pt x="30594" y="45152"/>
                  </a:lnTo>
                  <a:lnTo>
                    <a:pt x="31158" y="44997"/>
                  </a:lnTo>
                  <a:lnTo>
                    <a:pt x="31708" y="44828"/>
                  </a:lnTo>
                  <a:lnTo>
                    <a:pt x="32257" y="44659"/>
                  </a:lnTo>
                  <a:lnTo>
                    <a:pt x="32807" y="44461"/>
                  </a:lnTo>
                  <a:lnTo>
                    <a:pt x="33342" y="44264"/>
                  </a:lnTo>
                  <a:lnTo>
                    <a:pt x="33878" y="44053"/>
                  </a:lnTo>
                  <a:lnTo>
                    <a:pt x="34413" y="43827"/>
                  </a:lnTo>
                  <a:lnTo>
                    <a:pt x="34935" y="43588"/>
                  </a:lnTo>
                  <a:lnTo>
                    <a:pt x="35442" y="43334"/>
                  </a:lnTo>
                  <a:lnTo>
                    <a:pt x="35949" y="43080"/>
                  </a:lnTo>
                  <a:lnTo>
                    <a:pt x="36443" y="42799"/>
                  </a:lnTo>
                  <a:lnTo>
                    <a:pt x="36936" y="42517"/>
                  </a:lnTo>
                  <a:lnTo>
                    <a:pt x="37429" y="42221"/>
                  </a:lnTo>
                  <a:lnTo>
                    <a:pt x="37894" y="41925"/>
                  </a:lnTo>
                  <a:lnTo>
                    <a:pt x="38373" y="41601"/>
                  </a:lnTo>
                  <a:lnTo>
                    <a:pt x="38824" y="41277"/>
                  </a:lnTo>
                  <a:lnTo>
                    <a:pt x="39275" y="40938"/>
                  </a:lnTo>
                  <a:lnTo>
                    <a:pt x="39726" y="40586"/>
                  </a:lnTo>
                  <a:lnTo>
                    <a:pt x="40163" y="40234"/>
                  </a:lnTo>
                  <a:lnTo>
                    <a:pt x="40586" y="39867"/>
                  </a:lnTo>
                  <a:lnTo>
                    <a:pt x="40994" y="39487"/>
                  </a:lnTo>
                  <a:lnTo>
                    <a:pt x="41403" y="39092"/>
                  </a:lnTo>
                  <a:lnTo>
                    <a:pt x="41798" y="38698"/>
                  </a:lnTo>
                  <a:lnTo>
                    <a:pt x="42192" y="38289"/>
                  </a:lnTo>
                  <a:lnTo>
                    <a:pt x="42559" y="37880"/>
                  </a:lnTo>
                  <a:lnTo>
                    <a:pt x="42925" y="37458"/>
                  </a:lnTo>
                  <a:lnTo>
                    <a:pt x="43291" y="37021"/>
                  </a:lnTo>
                  <a:lnTo>
                    <a:pt x="43630" y="36570"/>
                  </a:lnTo>
                  <a:lnTo>
                    <a:pt x="43968" y="36119"/>
                  </a:lnTo>
                  <a:lnTo>
                    <a:pt x="44292" y="35668"/>
                  </a:lnTo>
                  <a:lnTo>
                    <a:pt x="44602" y="35189"/>
                  </a:lnTo>
                  <a:lnTo>
                    <a:pt x="44898" y="34724"/>
                  </a:lnTo>
                  <a:lnTo>
                    <a:pt x="45180" y="34231"/>
                  </a:lnTo>
                  <a:lnTo>
                    <a:pt x="45462" y="33737"/>
                  </a:lnTo>
                  <a:lnTo>
                    <a:pt x="45729" y="33244"/>
                  </a:lnTo>
                  <a:lnTo>
                    <a:pt x="45983" y="32737"/>
                  </a:lnTo>
                  <a:lnTo>
                    <a:pt x="46208" y="32215"/>
                  </a:lnTo>
                  <a:lnTo>
                    <a:pt x="46434" y="31694"/>
                  </a:lnTo>
                  <a:lnTo>
                    <a:pt x="46659" y="31173"/>
                  </a:lnTo>
                  <a:lnTo>
                    <a:pt x="46857" y="30637"/>
                  </a:lnTo>
                  <a:lnTo>
                    <a:pt x="47040" y="30087"/>
                  </a:lnTo>
                  <a:lnTo>
                    <a:pt x="47209" y="29538"/>
                  </a:lnTo>
                  <a:lnTo>
                    <a:pt x="47364" y="28988"/>
                  </a:lnTo>
                  <a:lnTo>
                    <a:pt x="47505" y="28425"/>
                  </a:lnTo>
                  <a:lnTo>
                    <a:pt x="47646" y="27847"/>
                  </a:lnTo>
                  <a:lnTo>
                    <a:pt x="47759" y="27283"/>
                  </a:lnTo>
                  <a:lnTo>
                    <a:pt x="47857" y="26705"/>
                  </a:lnTo>
                  <a:lnTo>
                    <a:pt x="47942" y="26113"/>
                  </a:lnTo>
                  <a:lnTo>
                    <a:pt x="48012" y="25522"/>
                  </a:lnTo>
                  <a:lnTo>
                    <a:pt x="48069" y="24944"/>
                  </a:lnTo>
                  <a:lnTo>
                    <a:pt x="48097" y="24352"/>
                  </a:lnTo>
                  <a:lnTo>
                    <a:pt x="48125" y="23774"/>
                  </a:lnTo>
                  <a:lnTo>
                    <a:pt x="48125" y="23196"/>
                  </a:lnTo>
                  <a:lnTo>
                    <a:pt x="48125" y="22619"/>
                  </a:lnTo>
                  <a:lnTo>
                    <a:pt x="48097" y="22041"/>
                  </a:lnTo>
                  <a:lnTo>
                    <a:pt x="48054" y="21463"/>
                  </a:lnTo>
                  <a:lnTo>
                    <a:pt x="48012" y="20899"/>
                  </a:lnTo>
                  <a:lnTo>
                    <a:pt x="47942" y="20336"/>
                  </a:lnTo>
                  <a:lnTo>
                    <a:pt x="47857" y="19772"/>
                  </a:lnTo>
                  <a:lnTo>
                    <a:pt x="47759" y="19208"/>
                  </a:lnTo>
                  <a:lnTo>
                    <a:pt x="47646" y="18659"/>
                  </a:lnTo>
                  <a:lnTo>
                    <a:pt x="47519" y="18095"/>
                  </a:lnTo>
                  <a:lnTo>
                    <a:pt x="47378" y="17560"/>
                  </a:lnTo>
                  <a:lnTo>
                    <a:pt x="47237" y="17010"/>
                  </a:lnTo>
                  <a:lnTo>
                    <a:pt x="47068" y="16474"/>
                  </a:lnTo>
                  <a:lnTo>
                    <a:pt x="46885" y="15939"/>
                  </a:lnTo>
                  <a:lnTo>
                    <a:pt x="46688" y="15418"/>
                  </a:lnTo>
                  <a:lnTo>
                    <a:pt x="46490" y="14896"/>
                  </a:lnTo>
                  <a:lnTo>
                    <a:pt x="46265" y="14375"/>
                  </a:lnTo>
                  <a:lnTo>
                    <a:pt x="46039" y="13867"/>
                  </a:lnTo>
                  <a:lnTo>
                    <a:pt x="45800" y="13360"/>
                  </a:lnTo>
                  <a:lnTo>
                    <a:pt x="45546" y="12853"/>
                  </a:lnTo>
                  <a:lnTo>
                    <a:pt x="45278" y="12360"/>
                  </a:lnTo>
                  <a:lnTo>
                    <a:pt x="44996" y="11880"/>
                  </a:lnTo>
                  <a:lnTo>
                    <a:pt x="44701" y="11401"/>
                  </a:lnTo>
                  <a:lnTo>
                    <a:pt x="44391" y="10922"/>
                  </a:lnTo>
                  <a:lnTo>
                    <a:pt x="44081" y="10457"/>
                  </a:lnTo>
                  <a:lnTo>
                    <a:pt x="43756" y="10006"/>
                  </a:lnTo>
                  <a:lnTo>
                    <a:pt x="43418" y="9555"/>
                  </a:lnTo>
                  <a:lnTo>
                    <a:pt x="43066" y="9104"/>
                  </a:lnTo>
                  <a:lnTo>
                    <a:pt x="42714" y="8667"/>
                  </a:lnTo>
                  <a:lnTo>
                    <a:pt x="42333" y="8245"/>
                  </a:lnTo>
                  <a:lnTo>
                    <a:pt x="41953" y="7822"/>
                  </a:lnTo>
                  <a:lnTo>
                    <a:pt x="41572" y="7413"/>
                  </a:lnTo>
                  <a:lnTo>
                    <a:pt x="41163" y="7019"/>
                  </a:lnTo>
                  <a:lnTo>
                    <a:pt x="40755" y="6624"/>
                  </a:lnTo>
                  <a:lnTo>
                    <a:pt x="40332" y="6244"/>
                  </a:lnTo>
                  <a:lnTo>
                    <a:pt x="39895" y="5863"/>
                  </a:lnTo>
                  <a:lnTo>
                    <a:pt x="39458" y="5497"/>
                  </a:lnTo>
                  <a:lnTo>
                    <a:pt x="39007" y="5144"/>
                  </a:lnTo>
                  <a:lnTo>
                    <a:pt x="38556" y="4806"/>
                  </a:lnTo>
                  <a:lnTo>
                    <a:pt x="38077" y="4468"/>
                  </a:lnTo>
                  <a:lnTo>
                    <a:pt x="37598" y="4144"/>
                  </a:lnTo>
                  <a:lnTo>
                    <a:pt x="37119" y="3834"/>
                  </a:lnTo>
                  <a:lnTo>
                    <a:pt x="36626" y="3524"/>
                  </a:lnTo>
                  <a:lnTo>
                    <a:pt x="36118" y="3228"/>
                  </a:lnTo>
                  <a:lnTo>
                    <a:pt x="35611" y="2946"/>
                  </a:lnTo>
                  <a:lnTo>
                    <a:pt x="35090" y="2678"/>
                  </a:lnTo>
                  <a:lnTo>
                    <a:pt x="34568" y="2425"/>
                  </a:lnTo>
                  <a:lnTo>
                    <a:pt x="34033" y="2185"/>
                  </a:lnTo>
                  <a:lnTo>
                    <a:pt x="33483" y="1945"/>
                  </a:lnTo>
                  <a:lnTo>
                    <a:pt x="32934" y="1720"/>
                  </a:lnTo>
                  <a:lnTo>
                    <a:pt x="32384" y="1509"/>
                  </a:lnTo>
                  <a:lnTo>
                    <a:pt x="31806" y="1311"/>
                  </a:lnTo>
                  <a:lnTo>
                    <a:pt x="31243" y="1128"/>
                  </a:lnTo>
                  <a:lnTo>
                    <a:pt x="30665" y="959"/>
                  </a:lnTo>
                  <a:lnTo>
                    <a:pt x="30073" y="804"/>
                  </a:lnTo>
                  <a:lnTo>
                    <a:pt x="29481" y="663"/>
                  </a:lnTo>
                  <a:lnTo>
                    <a:pt x="28889" y="536"/>
                  </a:lnTo>
                  <a:lnTo>
                    <a:pt x="28283" y="409"/>
                  </a:lnTo>
                  <a:lnTo>
                    <a:pt x="27677" y="311"/>
                  </a:lnTo>
                  <a:lnTo>
                    <a:pt x="27057" y="226"/>
                  </a:lnTo>
                  <a:lnTo>
                    <a:pt x="26451" y="142"/>
                  </a:lnTo>
                  <a:lnTo>
                    <a:pt x="25831" y="85"/>
                  </a:lnTo>
                  <a:lnTo>
                    <a:pt x="25211" y="43"/>
                  </a:lnTo>
                  <a:lnTo>
                    <a:pt x="24605" y="15"/>
                  </a:lnTo>
                  <a:lnTo>
                    <a:pt x="23999" y="1"/>
                  </a:lnTo>
                  <a:close/>
                </a:path>
              </a:pathLst>
            </a:custGeom>
            <a:solidFill>
              <a:srgbClr val="FCAA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23" name="Google Shape;1890;p38">
              <a:extLst>
                <a:ext uri="{FF2B5EF4-FFF2-40B4-BE49-F238E27FC236}">
                  <a16:creationId xmlns:a16="http://schemas.microsoft.com/office/drawing/2014/main" id="{7ECBBC40-6391-22D0-F8EA-7F82344F0077}"/>
                </a:ext>
              </a:extLst>
            </p:cNvPr>
            <p:cNvSpPr/>
            <p:nvPr/>
          </p:nvSpPr>
          <p:spPr>
            <a:xfrm>
              <a:off x="6561441" y="1493298"/>
              <a:ext cx="1275072" cy="1216836"/>
            </a:xfrm>
            <a:custGeom>
              <a:rect l="l" t="t" r="r" b="b"/>
              <a:pathLst>
                <a:path w="48125" h="45927" fill="none" extrusionOk="0">
                  <a:moveTo>
                    <a:pt x="184" y="19814"/>
                  </a:moveTo>
                  <a:lnTo>
                    <a:pt x="184" y="19814"/>
                  </a:lnTo>
                  <a:lnTo>
                    <a:pt x="113" y="20406"/>
                  </a:lnTo>
                  <a:lnTo>
                    <a:pt x="57" y="20998"/>
                  </a:lnTo>
                  <a:lnTo>
                    <a:pt x="29" y="21576"/>
                  </a:lnTo>
                  <a:lnTo>
                    <a:pt x="0" y="22168"/>
                  </a:lnTo>
                  <a:lnTo>
                    <a:pt x="0" y="22745"/>
                  </a:lnTo>
                  <a:lnTo>
                    <a:pt x="0" y="23323"/>
                  </a:lnTo>
                  <a:lnTo>
                    <a:pt x="29" y="23901"/>
                  </a:lnTo>
                  <a:lnTo>
                    <a:pt x="71" y="24465"/>
                  </a:lnTo>
                  <a:lnTo>
                    <a:pt x="127" y="25042"/>
                  </a:lnTo>
                  <a:lnTo>
                    <a:pt x="184" y="25606"/>
                  </a:lnTo>
                  <a:lnTo>
                    <a:pt x="268" y="26170"/>
                  </a:lnTo>
                  <a:lnTo>
                    <a:pt x="367" y="26719"/>
                  </a:lnTo>
                  <a:lnTo>
                    <a:pt x="479" y="27283"/>
                  </a:lnTo>
                  <a:lnTo>
                    <a:pt x="606" y="27833"/>
                  </a:lnTo>
                  <a:lnTo>
                    <a:pt x="747" y="28382"/>
                  </a:lnTo>
                  <a:lnTo>
                    <a:pt x="902" y="28918"/>
                  </a:lnTo>
                  <a:lnTo>
                    <a:pt x="1057" y="29453"/>
                  </a:lnTo>
                  <a:lnTo>
                    <a:pt x="1240" y="29989"/>
                  </a:lnTo>
                  <a:lnTo>
                    <a:pt x="1438" y="30524"/>
                  </a:lnTo>
                  <a:lnTo>
                    <a:pt x="1635" y="31046"/>
                  </a:lnTo>
                  <a:lnTo>
                    <a:pt x="1861" y="31553"/>
                  </a:lnTo>
                  <a:lnTo>
                    <a:pt x="2086" y="32074"/>
                  </a:lnTo>
                  <a:lnTo>
                    <a:pt x="2340" y="32568"/>
                  </a:lnTo>
                  <a:lnTo>
                    <a:pt x="2593" y="33075"/>
                  </a:lnTo>
                  <a:lnTo>
                    <a:pt x="2861" y="33568"/>
                  </a:lnTo>
                  <a:lnTo>
                    <a:pt x="3143" y="34047"/>
                  </a:lnTo>
                  <a:lnTo>
                    <a:pt x="3425" y="34526"/>
                  </a:lnTo>
                  <a:lnTo>
                    <a:pt x="3735" y="35006"/>
                  </a:lnTo>
                  <a:lnTo>
                    <a:pt x="4045" y="35471"/>
                  </a:lnTo>
                  <a:lnTo>
                    <a:pt x="4369" y="35936"/>
                  </a:lnTo>
                  <a:lnTo>
                    <a:pt x="4707" y="36387"/>
                  </a:lnTo>
                  <a:lnTo>
                    <a:pt x="5059" y="36823"/>
                  </a:lnTo>
                  <a:lnTo>
                    <a:pt x="5426" y="37260"/>
                  </a:lnTo>
                  <a:lnTo>
                    <a:pt x="5792" y="37683"/>
                  </a:lnTo>
                  <a:lnTo>
                    <a:pt x="6173" y="38106"/>
                  </a:lnTo>
                  <a:lnTo>
                    <a:pt x="6567" y="38515"/>
                  </a:lnTo>
                  <a:lnTo>
                    <a:pt x="6962" y="38923"/>
                  </a:lnTo>
                  <a:lnTo>
                    <a:pt x="7371" y="39304"/>
                  </a:lnTo>
                  <a:lnTo>
                    <a:pt x="7793" y="39698"/>
                  </a:lnTo>
                  <a:lnTo>
                    <a:pt x="8230" y="40065"/>
                  </a:lnTo>
                  <a:lnTo>
                    <a:pt x="8667" y="40431"/>
                  </a:lnTo>
                  <a:lnTo>
                    <a:pt x="9118" y="40783"/>
                  </a:lnTo>
                  <a:lnTo>
                    <a:pt x="9583" y="41136"/>
                  </a:lnTo>
                  <a:lnTo>
                    <a:pt x="10048" y="41460"/>
                  </a:lnTo>
                  <a:lnTo>
                    <a:pt x="10527" y="41784"/>
                  </a:lnTo>
                  <a:lnTo>
                    <a:pt x="11006" y="42108"/>
                  </a:lnTo>
                  <a:lnTo>
                    <a:pt x="11500" y="42404"/>
                  </a:lnTo>
                  <a:lnTo>
                    <a:pt x="12007" y="42700"/>
                  </a:lnTo>
                  <a:lnTo>
                    <a:pt x="12514" y="42982"/>
                  </a:lnTo>
                  <a:lnTo>
                    <a:pt x="13036" y="43249"/>
                  </a:lnTo>
                  <a:lnTo>
                    <a:pt x="13571" y="43503"/>
                  </a:lnTo>
                  <a:lnTo>
                    <a:pt x="14107" y="43757"/>
                  </a:lnTo>
                  <a:lnTo>
                    <a:pt x="14642" y="43982"/>
                  </a:lnTo>
                  <a:lnTo>
                    <a:pt x="15192" y="44208"/>
                  </a:lnTo>
                  <a:lnTo>
                    <a:pt x="15755" y="44419"/>
                  </a:lnTo>
                  <a:lnTo>
                    <a:pt x="16319" y="44616"/>
                  </a:lnTo>
                  <a:lnTo>
                    <a:pt x="16883" y="44800"/>
                  </a:lnTo>
                  <a:lnTo>
                    <a:pt x="17460" y="44969"/>
                  </a:lnTo>
                  <a:lnTo>
                    <a:pt x="18052" y="45124"/>
                  </a:lnTo>
                  <a:lnTo>
                    <a:pt x="18644" y="45279"/>
                  </a:lnTo>
                  <a:lnTo>
                    <a:pt x="19236" y="45406"/>
                  </a:lnTo>
                  <a:lnTo>
                    <a:pt x="19842" y="45518"/>
                  </a:lnTo>
                  <a:lnTo>
                    <a:pt x="20448" y="45617"/>
                  </a:lnTo>
                  <a:lnTo>
                    <a:pt x="21068" y="45716"/>
                  </a:lnTo>
                  <a:lnTo>
                    <a:pt x="21068" y="45716"/>
                  </a:lnTo>
                  <a:lnTo>
                    <a:pt x="21688" y="45786"/>
                  </a:lnTo>
                  <a:lnTo>
                    <a:pt x="22294" y="45842"/>
                  </a:lnTo>
                  <a:lnTo>
                    <a:pt x="22914" y="45885"/>
                  </a:lnTo>
                  <a:lnTo>
                    <a:pt x="23520" y="45913"/>
                  </a:lnTo>
                  <a:lnTo>
                    <a:pt x="24126" y="45927"/>
                  </a:lnTo>
                  <a:lnTo>
                    <a:pt x="24732" y="45927"/>
                  </a:lnTo>
                  <a:lnTo>
                    <a:pt x="25338" y="45913"/>
                  </a:lnTo>
                  <a:lnTo>
                    <a:pt x="25944" y="45885"/>
                  </a:lnTo>
                  <a:lnTo>
                    <a:pt x="26536" y="45842"/>
                  </a:lnTo>
                  <a:lnTo>
                    <a:pt x="27128" y="45786"/>
                  </a:lnTo>
                  <a:lnTo>
                    <a:pt x="27720" y="45716"/>
                  </a:lnTo>
                  <a:lnTo>
                    <a:pt x="28297" y="45631"/>
                  </a:lnTo>
                  <a:lnTo>
                    <a:pt x="28875" y="45532"/>
                  </a:lnTo>
                  <a:lnTo>
                    <a:pt x="29453" y="45420"/>
                  </a:lnTo>
                  <a:lnTo>
                    <a:pt x="30031" y="45293"/>
                  </a:lnTo>
                  <a:lnTo>
                    <a:pt x="30594" y="45152"/>
                  </a:lnTo>
                  <a:lnTo>
                    <a:pt x="31158" y="44997"/>
                  </a:lnTo>
                  <a:lnTo>
                    <a:pt x="31708" y="44828"/>
                  </a:lnTo>
                  <a:lnTo>
                    <a:pt x="32257" y="44659"/>
                  </a:lnTo>
                  <a:lnTo>
                    <a:pt x="32807" y="44461"/>
                  </a:lnTo>
                  <a:lnTo>
                    <a:pt x="33342" y="44264"/>
                  </a:lnTo>
                  <a:lnTo>
                    <a:pt x="33878" y="44053"/>
                  </a:lnTo>
                  <a:lnTo>
                    <a:pt x="34413" y="43827"/>
                  </a:lnTo>
                  <a:lnTo>
                    <a:pt x="34935" y="43588"/>
                  </a:lnTo>
                  <a:lnTo>
                    <a:pt x="35442" y="43334"/>
                  </a:lnTo>
                  <a:lnTo>
                    <a:pt x="35949" y="43080"/>
                  </a:lnTo>
                  <a:lnTo>
                    <a:pt x="36443" y="42799"/>
                  </a:lnTo>
                  <a:lnTo>
                    <a:pt x="36936" y="42517"/>
                  </a:lnTo>
                  <a:lnTo>
                    <a:pt x="37429" y="42221"/>
                  </a:lnTo>
                  <a:lnTo>
                    <a:pt x="37894" y="41925"/>
                  </a:lnTo>
                  <a:lnTo>
                    <a:pt x="38373" y="41601"/>
                  </a:lnTo>
                  <a:lnTo>
                    <a:pt x="38824" y="41277"/>
                  </a:lnTo>
                  <a:lnTo>
                    <a:pt x="39275" y="40938"/>
                  </a:lnTo>
                  <a:lnTo>
                    <a:pt x="39726" y="40586"/>
                  </a:lnTo>
                  <a:lnTo>
                    <a:pt x="40163" y="40234"/>
                  </a:lnTo>
                  <a:lnTo>
                    <a:pt x="40586" y="39867"/>
                  </a:lnTo>
                  <a:lnTo>
                    <a:pt x="40994" y="39487"/>
                  </a:lnTo>
                  <a:lnTo>
                    <a:pt x="41403" y="39092"/>
                  </a:lnTo>
                  <a:lnTo>
                    <a:pt x="41798" y="38698"/>
                  </a:lnTo>
                  <a:lnTo>
                    <a:pt x="42192" y="38289"/>
                  </a:lnTo>
                  <a:lnTo>
                    <a:pt x="42559" y="37880"/>
                  </a:lnTo>
                  <a:lnTo>
                    <a:pt x="42925" y="37458"/>
                  </a:lnTo>
                  <a:lnTo>
                    <a:pt x="43291" y="37021"/>
                  </a:lnTo>
                  <a:lnTo>
                    <a:pt x="43630" y="36570"/>
                  </a:lnTo>
                  <a:lnTo>
                    <a:pt x="43968" y="36119"/>
                  </a:lnTo>
                  <a:lnTo>
                    <a:pt x="44292" y="35668"/>
                  </a:lnTo>
                  <a:lnTo>
                    <a:pt x="44602" y="35189"/>
                  </a:lnTo>
                  <a:lnTo>
                    <a:pt x="44898" y="34724"/>
                  </a:lnTo>
                  <a:lnTo>
                    <a:pt x="45180" y="34231"/>
                  </a:lnTo>
                  <a:lnTo>
                    <a:pt x="45462" y="33737"/>
                  </a:lnTo>
                  <a:lnTo>
                    <a:pt x="45729" y="33244"/>
                  </a:lnTo>
                  <a:lnTo>
                    <a:pt x="45983" y="32737"/>
                  </a:lnTo>
                  <a:lnTo>
                    <a:pt x="46208" y="32215"/>
                  </a:lnTo>
                  <a:lnTo>
                    <a:pt x="46434" y="31694"/>
                  </a:lnTo>
                  <a:lnTo>
                    <a:pt x="46659" y="31173"/>
                  </a:lnTo>
                  <a:lnTo>
                    <a:pt x="46857" y="30637"/>
                  </a:lnTo>
                  <a:lnTo>
                    <a:pt x="47040" y="30087"/>
                  </a:lnTo>
                  <a:lnTo>
                    <a:pt x="47209" y="29538"/>
                  </a:lnTo>
                  <a:lnTo>
                    <a:pt x="47364" y="28988"/>
                  </a:lnTo>
                  <a:lnTo>
                    <a:pt x="47505" y="28425"/>
                  </a:lnTo>
                  <a:lnTo>
                    <a:pt x="47646" y="27847"/>
                  </a:lnTo>
                  <a:lnTo>
                    <a:pt x="47759" y="27283"/>
                  </a:lnTo>
                  <a:lnTo>
                    <a:pt x="47857" y="26705"/>
                  </a:lnTo>
                  <a:lnTo>
                    <a:pt x="47942" y="26113"/>
                  </a:lnTo>
                  <a:lnTo>
                    <a:pt x="47942" y="26113"/>
                  </a:lnTo>
                  <a:lnTo>
                    <a:pt x="48012" y="25522"/>
                  </a:lnTo>
                  <a:lnTo>
                    <a:pt x="48069" y="24944"/>
                  </a:lnTo>
                  <a:lnTo>
                    <a:pt x="48097" y="24352"/>
                  </a:lnTo>
                  <a:lnTo>
                    <a:pt x="48125" y="23774"/>
                  </a:lnTo>
                  <a:lnTo>
                    <a:pt x="48125" y="23196"/>
                  </a:lnTo>
                  <a:lnTo>
                    <a:pt x="48125" y="22619"/>
                  </a:lnTo>
                  <a:lnTo>
                    <a:pt x="48097" y="22041"/>
                  </a:lnTo>
                  <a:lnTo>
                    <a:pt x="48054" y="21463"/>
                  </a:lnTo>
                  <a:lnTo>
                    <a:pt x="48012" y="20899"/>
                  </a:lnTo>
                  <a:lnTo>
                    <a:pt x="47942" y="20336"/>
                  </a:lnTo>
                  <a:lnTo>
                    <a:pt x="47857" y="19772"/>
                  </a:lnTo>
                  <a:lnTo>
                    <a:pt x="47759" y="19208"/>
                  </a:lnTo>
                  <a:lnTo>
                    <a:pt x="47646" y="18659"/>
                  </a:lnTo>
                  <a:lnTo>
                    <a:pt x="47519" y="18095"/>
                  </a:lnTo>
                  <a:lnTo>
                    <a:pt x="47378" y="17560"/>
                  </a:lnTo>
                  <a:lnTo>
                    <a:pt x="47237" y="17010"/>
                  </a:lnTo>
                  <a:lnTo>
                    <a:pt x="47068" y="16474"/>
                  </a:lnTo>
                  <a:lnTo>
                    <a:pt x="46885" y="15939"/>
                  </a:lnTo>
                  <a:lnTo>
                    <a:pt x="46688" y="15418"/>
                  </a:lnTo>
                  <a:lnTo>
                    <a:pt x="46490" y="14896"/>
                  </a:lnTo>
                  <a:lnTo>
                    <a:pt x="46265" y="14375"/>
                  </a:lnTo>
                  <a:lnTo>
                    <a:pt x="46039" y="13867"/>
                  </a:lnTo>
                  <a:lnTo>
                    <a:pt x="45800" y="13360"/>
                  </a:lnTo>
                  <a:lnTo>
                    <a:pt x="45546" y="12853"/>
                  </a:lnTo>
                  <a:lnTo>
                    <a:pt x="45278" y="12360"/>
                  </a:lnTo>
                  <a:lnTo>
                    <a:pt x="44996" y="11880"/>
                  </a:lnTo>
                  <a:lnTo>
                    <a:pt x="44701" y="11401"/>
                  </a:lnTo>
                  <a:lnTo>
                    <a:pt x="44391" y="10922"/>
                  </a:lnTo>
                  <a:lnTo>
                    <a:pt x="44081" y="10457"/>
                  </a:lnTo>
                  <a:lnTo>
                    <a:pt x="43756" y="10006"/>
                  </a:lnTo>
                  <a:lnTo>
                    <a:pt x="43418" y="9555"/>
                  </a:lnTo>
                  <a:lnTo>
                    <a:pt x="43066" y="9104"/>
                  </a:lnTo>
                  <a:lnTo>
                    <a:pt x="42714" y="8667"/>
                  </a:lnTo>
                  <a:lnTo>
                    <a:pt x="42333" y="8245"/>
                  </a:lnTo>
                  <a:lnTo>
                    <a:pt x="41953" y="7822"/>
                  </a:lnTo>
                  <a:lnTo>
                    <a:pt x="41572" y="7413"/>
                  </a:lnTo>
                  <a:lnTo>
                    <a:pt x="41163" y="7019"/>
                  </a:lnTo>
                  <a:lnTo>
                    <a:pt x="40755" y="6624"/>
                  </a:lnTo>
                  <a:lnTo>
                    <a:pt x="40332" y="6244"/>
                  </a:lnTo>
                  <a:lnTo>
                    <a:pt x="39895" y="5863"/>
                  </a:lnTo>
                  <a:lnTo>
                    <a:pt x="39458" y="5497"/>
                  </a:lnTo>
                  <a:lnTo>
                    <a:pt x="39007" y="5144"/>
                  </a:lnTo>
                  <a:lnTo>
                    <a:pt x="38556" y="4806"/>
                  </a:lnTo>
                  <a:lnTo>
                    <a:pt x="38077" y="4468"/>
                  </a:lnTo>
                  <a:lnTo>
                    <a:pt x="37598" y="4144"/>
                  </a:lnTo>
                  <a:lnTo>
                    <a:pt x="37119" y="3834"/>
                  </a:lnTo>
                  <a:lnTo>
                    <a:pt x="36626" y="3524"/>
                  </a:lnTo>
                  <a:lnTo>
                    <a:pt x="36118" y="3228"/>
                  </a:lnTo>
                  <a:lnTo>
                    <a:pt x="35611" y="2946"/>
                  </a:lnTo>
                  <a:lnTo>
                    <a:pt x="35090" y="2678"/>
                  </a:lnTo>
                  <a:lnTo>
                    <a:pt x="34568" y="2425"/>
                  </a:lnTo>
                  <a:lnTo>
                    <a:pt x="34033" y="2185"/>
                  </a:lnTo>
                  <a:lnTo>
                    <a:pt x="33483" y="1945"/>
                  </a:lnTo>
                  <a:lnTo>
                    <a:pt x="32934" y="1720"/>
                  </a:lnTo>
                  <a:lnTo>
                    <a:pt x="32384" y="1509"/>
                  </a:lnTo>
                  <a:lnTo>
                    <a:pt x="31806" y="1311"/>
                  </a:lnTo>
                  <a:lnTo>
                    <a:pt x="31243" y="1128"/>
                  </a:lnTo>
                  <a:lnTo>
                    <a:pt x="30665" y="959"/>
                  </a:lnTo>
                  <a:lnTo>
                    <a:pt x="30073" y="804"/>
                  </a:lnTo>
                  <a:lnTo>
                    <a:pt x="29481" y="663"/>
                  </a:lnTo>
                  <a:lnTo>
                    <a:pt x="28889" y="536"/>
                  </a:lnTo>
                  <a:lnTo>
                    <a:pt x="28283" y="409"/>
                  </a:lnTo>
                  <a:lnTo>
                    <a:pt x="27677" y="311"/>
                  </a:lnTo>
                  <a:lnTo>
                    <a:pt x="27057" y="226"/>
                  </a:lnTo>
                  <a:lnTo>
                    <a:pt x="27057" y="226"/>
                  </a:lnTo>
                  <a:lnTo>
                    <a:pt x="26451" y="142"/>
                  </a:lnTo>
                  <a:lnTo>
                    <a:pt x="25831" y="85"/>
                  </a:lnTo>
                  <a:lnTo>
                    <a:pt x="25211" y="43"/>
                  </a:lnTo>
                  <a:lnTo>
                    <a:pt x="24605" y="15"/>
                  </a:lnTo>
                  <a:lnTo>
                    <a:pt x="23999" y="1"/>
                  </a:lnTo>
                  <a:lnTo>
                    <a:pt x="23393" y="1"/>
                  </a:lnTo>
                  <a:lnTo>
                    <a:pt x="22787" y="15"/>
                  </a:lnTo>
                  <a:lnTo>
                    <a:pt x="22195" y="43"/>
                  </a:lnTo>
                  <a:lnTo>
                    <a:pt x="21589" y="99"/>
                  </a:lnTo>
                  <a:lnTo>
                    <a:pt x="20998" y="156"/>
                  </a:lnTo>
                  <a:lnTo>
                    <a:pt x="20406" y="226"/>
                  </a:lnTo>
                  <a:lnTo>
                    <a:pt x="19828" y="311"/>
                  </a:lnTo>
                  <a:lnTo>
                    <a:pt x="19250" y="409"/>
                  </a:lnTo>
                  <a:lnTo>
                    <a:pt x="18672" y="522"/>
                  </a:lnTo>
                  <a:lnTo>
                    <a:pt x="18095" y="649"/>
                  </a:lnTo>
                  <a:lnTo>
                    <a:pt x="17531" y="790"/>
                  </a:lnTo>
                  <a:lnTo>
                    <a:pt x="16967" y="931"/>
                  </a:lnTo>
                  <a:lnTo>
                    <a:pt x="16418" y="1100"/>
                  </a:lnTo>
                  <a:lnTo>
                    <a:pt x="15868" y="1283"/>
                  </a:lnTo>
                  <a:lnTo>
                    <a:pt x="15318" y="1466"/>
                  </a:lnTo>
                  <a:lnTo>
                    <a:pt x="14783" y="1664"/>
                  </a:lnTo>
                  <a:lnTo>
                    <a:pt x="14247" y="1875"/>
                  </a:lnTo>
                  <a:lnTo>
                    <a:pt x="13726" y="2115"/>
                  </a:lnTo>
                  <a:lnTo>
                    <a:pt x="13205" y="2340"/>
                  </a:lnTo>
                  <a:lnTo>
                    <a:pt x="12683" y="2594"/>
                  </a:lnTo>
                  <a:lnTo>
                    <a:pt x="12176" y="2861"/>
                  </a:lnTo>
                  <a:lnTo>
                    <a:pt x="11683" y="3129"/>
                  </a:lnTo>
                  <a:lnTo>
                    <a:pt x="11190" y="3411"/>
                  </a:lnTo>
                  <a:lnTo>
                    <a:pt x="10710" y="3707"/>
                  </a:lnTo>
                  <a:lnTo>
                    <a:pt x="10231" y="4017"/>
                  </a:lnTo>
                  <a:lnTo>
                    <a:pt x="9766" y="4327"/>
                  </a:lnTo>
                  <a:lnTo>
                    <a:pt x="9301" y="4651"/>
                  </a:lnTo>
                  <a:lnTo>
                    <a:pt x="8850" y="4989"/>
                  </a:lnTo>
                  <a:lnTo>
                    <a:pt x="8399" y="5342"/>
                  </a:lnTo>
                  <a:lnTo>
                    <a:pt x="7977" y="5708"/>
                  </a:lnTo>
                  <a:lnTo>
                    <a:pt x="7540" y="6074"/>
                  </a:lnTo>
                  <a:lnTo>
                    <a:pt x="7131" y="6441"/>
                  </a:lnTo>
                  <a:lnTo>
                    <a:pt x="6722" y="6835"/>
                  </a:lnTo>
                  <a:lnTo>
                    <a:pt x="6328" y="7230"/>
                  </a:lnTo>
                  <a:lnTo>
                    <a:pt x="5947" y="7639"/>
                  </a:lnTo>
                  <a:lnTo>
                    <a:pt x="5567" y="8061"/>
                  </a:lnTo>
                  <a:lnTo>
                    <a:pt x="5200" y="8484"/>
                  </a:lnTo>
                  <a:lnTo>
                    <a:pt x="4848" y="8921"/>
                  </a:lnTo>
                  <a:lnTo>
                    <a:pt x="4496" y="9358"/>
                  </a:lnTo>
                  <a:lnTo>
                    <a:pt x="4158" y="9809"/>
                  </a:lnTo>
                  <a:lnTo>
                    <a:pt x="3848" y="10274"/>
                  </a:lnTo>
                  <a:lnTo>
                    <a:pt x="3523" y="10739"/>
                  </a:lnTo>
                  <a:lnTo>
                    <a:pt x="3227" y="11218"/>
                  </a:lnTo>
                  <a:lnTo>
                    <a:pt x="2946" y="11697"/>
                  </a:lnTo>
                  <a:lnTo>
                    <a:pt x="2664" y="12190"/>
                  </a:lnTo>
                  <a:lnTo>
                    <a:pt x="2396" y="12684"/>
                  </a:lnTo>
                  <a:lnTo>
                    <a:pt x="2156" y="13191"/>
                  </a:lnTo>
                  <a:lnTo>
                    <a:pt x="1917" y="13712"/>
                  </a:lnTo>
                  <a:lnTo>
                    <a:pt x="1691" y="14234"/>
                  </a:lnTo>
                  <a:lnTo>
                    <a:pt x="1480" y="14769"/>
                  </a:lnTo>
                  <a:lnTo>
                    <a:pt x="1283" y="15305"/>
                  </a:lnTo>
                  <a:lnTo>
                    <a:pt x="1085" y="15840"/>
                  </a:lnTo>
                  <a:lnTo>
                    <a:pt x="916" y="16390"/>
                  </a:lnTo>
                  <a:lnTo>
                    <a:pt x="761" y="16954"/>
                  </a:lnTo>
                  <a:lnTo>
                    <a:pt x="620" y="17503"/>
                  </a:lnTo>
                  <a:lnTo>
                    <a:pt x="494" y="18081"/>
                  </a:lnTo>
                  <a:lnTo>
                    <a:pt x="367" y="18659"/>
                  </a:lnTo>
                  <a:lnTo>
                    <a:pt x="268" y="19237"/>
                  </a:lnTo>
                  <a:lnTo>
                    <a:pt x="184" y="19814"/>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24" name="Google Shape;1891;p38">
              <a:extLst>
                <a:ext uri="{FF2B5EF4-FFF2-40B4-BE49-F238E27FC236}">
                  <a16:creationId xmlns:a16="http://schemas.microsoft.com/office/drawing/2014/main" id="{728B36AA-186E-B7A7-071E-0FE554C3AB9C}"/>
                </a:ext>
              </a:extLst>
            </p:cNvPr>
            <p:cNvSpPr/>
            <p:nvPr/>
          </p:nvSpPr>
          <p:spPr>
            <a:xfrm>
              <a:off x="6561441" y="1493298"/>
              <a:ext cx="682538" cy="1195560"/>
            </a:xfrm>
            <a:custGeom>
              <a:rect l="l" t="t" r="r" b="b"/>
              <a:pathLst>
                <a:path w="25761" h="45124" extrusionOk="0">
                  <a:moveTo>
                    <a:pt x="23407" y="1"/>
                  </a:moveTo>
                  <a:lnTo>
                    <a:pt x="22816" y="15"/>
                  </a:lnTo>
                  <a:lnTo>
                    <a:pt x="22238" y="43"/>
                  </a:lnTo>
                  <a:lnTo>
                    <a:pt x="21660" y="85"/>
                  </a:lnTo>
                  <a:lnTo>
                    <a:pt x="21096" y="142"/>
                  </a:lnTo>
                  <a:lnTo>
                    <a:pt x="20518" y="212"/>
                  </a:lnTo>
                  <a:lnTo>
                    <a:pt x="19955" y="283"/>
                  </a:lnTo>
                  <a:lnTo>
                    <a:pt x="19391" y="381"/>
                  </a:lnTo>
                  <a:lnTo>
                    <a:pt x="18842" y="480"/>
                  </a:lnTo>
                  <a:lnTo>
                    <a:pt x="18278" y="607"/>
                  </a:lnTo>
                  <a:lnTo>
                    <a:pt x="17728" y="734"/>
                  </a:lnTo>
                  <a:lnTo>
                    <a:pt x="17193" y="874"/>
                  </a:lnTo>
                  <a:lnTo>
                    <a:pt x="16643" y="1029"/>
                  </a:lnTo>
                  <a:lnTo>
                    <a:pt x="16108" y="1199"/>
                  </a:lnTo>
                  <a:lnTo>
                    <a:pt x="15586" y="1368"/>
                  </a:lnTo>
                  <a:lnTo>
                    <a:pt x="15051" y="1565"/>
                  </a:lnTo>
                  <a:lnTo>
                    <a:pt x="14543" y="1762"/>
                  </a:lnTo>
                  <a:lnTo>
                    <a:pt x="14022" y="1974"/>
                  </a:lnTo>
                  <a:lnTo>
                    <a:pt x="13515" y="2199"/>
                  </a:lnTo>
                  <a:lnTo>
                    <a:pt x="13021" y="2439"/>
                  </a:lnTo>
                  <a:lnTo>
                    <a:pt x="12528" y="2678"/>
                  </a:lnTo>
                  <a:lnTo>
                    <a:pt x="12035" y="2932"/>
                  </a:lnTo>
                  <a:lnTo>
                    <a:pt x="11556" y="3200"/>
                  </a:lnTo>
                  <a:lnTo>
                    <a:pt x="11077" y="3481"/>
                  </a:lnTo>
                  <a:lnTo>
                    <a:pt x="10612" y="3763"/>
                  </a:lnTo>
                  <a:lnTo>
                    <a:pt x="10161" y="4059"/>
                  </a:lnTo>
                  <a:lnTo>
                    <a:pt x="9710" y="4369"/>
                  </a:lnTo>
                  <a:lnTo>
                    <a:pt x="9259" y="4693"/>
                  </a:lnTo>
                  <a:lnTo>
                    <a:pt x="8822" y="5018"/>
                  </a:lnTo>
                  <a:lnTo>
                    <a:pt x="8399" y="5356"/>
                  </a:lnTo>
                  <a:lnTo>
                    <a:pt x="7977" y="5694"/>
                  </a:lnTo>
                  <a:lnTo>
                    <a:pt x="7568" y="6060"/>
                  </a:lnTo>
                  <a:lnTo>
                    <a:pt x="7159" y="6413"/>
                  </a:lnTo>
                  <a:lnTo>
                    <a:pt x="6765" y="6793"/>
                  </a:lnTo>
                  <a:lnTo>
                    <a:pt x="6384" y="7174"/>
                  </a:lnTo>
                  <a:lnTo>
                    <a:pt x="6004" y="7568"/>
                  </a:lnTo>
                  <a:lnTo>
                    <a:pt x="5637" y="7963"/>
                  </a:lnTo>
                  <a:lnTo>
                    <a:pt x="5285" y="8371"/>
                  </a:lnTo>
                  <a:lnTo>
                    <a:pt x="4933" y="8794"/>
                  </a:lnTo>
                  <a:lnTo>
                    <a:pt x="4608" y="9217"/>
                  </a:lnTo>
                  <a:lnTo>
                    <a:pt x="4270" y="9654"/>
                  </a:lnTo>
                  <a:lnTo>
                    <a:pt x="3960" y="10091"/>
                  </a:lnTo>
                  <a:lnTo>
                    <a:pt x="3650" y="10542"/>
                  </a:lnTo>
                  <a:lnTo>
                    <a:pt x="3354" y="11007"/>
                  </a:lnTo>
                  <a:lnTo>
                    <a:pt x="3072" y="11472"/>
                  </a:lnTo>
                  <a:lnTo>
                    <a:pt x="2805" y="11937"/>
                  </a:lnTo>
                  <a:lnTo>
                    <a:pt x="2537" y="12416"/>
                  </a:lnTo>
                  <a:lnTo>
                    <a:pt x="2297" y="12909"/>
                  </a:lnTo>
                  <a:lnTo>
                    <a:pt x="2058" y="13402"/>
                  </a:lnTo>
                  <a:lnTo>
                    <a:pt x="1832" y="13896"/>
                  </a:lnTo>
                  <a:lnTo>
                    <a:pt x="1621" y="14403"/>
                  </a:lnTo>
                  <a:lnTo>
                    <a:pt x="1410" y="14924"/>
                  </a:lnTo>
                  <a:lnTo>
                    <a:pt x="1226" y="15446"/>
                  </a:lnTo>
                  <a:lnTo>
                    <a:pt x="1043" y="15967"/>
                  </a:lnTo>
                  <a:lnTo>
                    <a:pt x="888" y="16503"/>
                  </a:lnTo>
                  <a:lnTo>
                    <a:pt x="733" y="17038"/>
                  </a:lnTo>
                  <a:lnTo>
                    <a:pt x="592" y="17588"/>
                  </a:lnTo>
                  <a:lnTo>
                    <a:pt x="479" y="18137"/>
                  </a:lnTo>
                  <a:lnTo>
                    <a:pt x="367" y="18687"/>
                  </a:lnTo>
                  <a:lnTo>
                    <a:pt x="268" y="19251"/>
                  </a:lnTo>
                  <a:lnTo>
                    <a:pt x="184" y="19814"/>
                  </a:lnTo>
                  <a:lnTo>
                    <a:pt x="127" y="20364"/>
                  </a:lnTo>
                  <a:lnTo>
                    <a:pt x="71" y="20899"/>
                  </a:lnTo>
                  <a:lnTo>
                    <a:pt x="29" y="21435"/>
                  </a:lnTo>
                  <a:lnTo>
                    <a:pt x="14" y="21984"/>
                  </a:lnTo>
                  <a:lnTo>
                    <a:pt x="0" y="22520"/>
                  </a:lnTo>
                  <a:lnTo>
                    <a:pt x="0" y="23041"/>
                  </a:lnTo>
                  <a:lnTo>
                    <a:pt x="14" y="23577"/>
                  </a:lnTo>
                  <a:lnTo>
                    <a:pt x="43" y="24112"/>
                  </a:lnTo>
                  <a:lnTo>
                    <a:pt x="85" y="24634"/>
                  </a:lnTo>
                  <a:lnTo>
                    <a:pt x="141" y="25155"/>
                  </a:lnTo>
                  <a:lnTo>
                    <a:pt x="198" y="25677"/>
                  </a:lnTo>
                  <a:lnTo>
                    <a:pt x="282" y="26198"/>
                  </a:lnTo>
                  <a:lnTo>
                    <a:pt x="367" y="26719"/>
                  </a:lnTo>
                  <a:lnTo>
                    <a:pt x="465" y="27227"/>
                  </a:lnTo>
                  <a:lnTo>
                    <a:pt x="578" y="27734"/>
                  </a:lnTo>
                  <a:lnTo>
                    <a:pt x="705" y="28241"/>
                  </a:lnTo>
                  <a:lnTo>
                    <a:pt x="846" y="28735"/>
                  </a:lnTo>
                  <a:lnTo>
                    <a:pt x="987" y="29242"/>
                  </a:lnTo>
                  <a:lnTo>
                    <a:pt x="1156" y="29735"/>
                  </a:lnTo>
                  <a:lnTo>
                    <a:pt x="1325" y="30214"/>
                  </a:lnTo>
                  <a:lnTo>
                    <a:pt x="1508" y="30708"/>
                  </a:lnTo>
                  <a:lnTo>
                    <a:pt x="1706" y="31187"/>
                  </a:lnTo>
                  <a:lnTo>
                    <a:pt x="1903" y="31652"/>
                  </a:lnTo>
                  <a:lnTo>
                    <a:pt x="2114" y="32131"/>
                  </a:lnTo>
                  <a:lnTo>
                    <a:pt x="2340" y="32596"/>
                  </a:lnTo>
                  <a:lnTo>
                    <a:pt x="2579" y="33047"/>
                  </a:lnTo>
                  <a:lnTo>
                    <a:pt x="2819" y="33512"/>
                  </a:lnTo>
                  <a:lnTo>
                    <a:pt x="3087" y="33963"/>
                  </a:lnTo>
                  <a:lnTo>
                    <a:pt x="3354" y="34400"/>
                  </a:lnTo>
                  <a:lnTo>
                    <a:pt x="3622" y="34836"/>
                  </a:lnTo>
                  <a:lnTo>
                    <a:pt x="3918" y="35273"/>
                  </a:lnTo>
                  <a:lnTo>
                    <a:pt x="4214" y="35696"/>
                  </a:lnTo>
                  <a:lnTo>
                    <a:pt x="4510" y="36119"/>
                  </a:lnTo>
                  <a:lnTo>
                    <a:pt x="4834" y="36528"/>
                  </a:lnTo>
                  <a:lnTo>
                    <a:pt x="5158" y="36936"/>
                  </a:lnTo>
                  <a:lnTo>
                    <a:pt x="5482" y="37331"/>
                  </a:lnTo>
                  <a:lnTo>
                    <a:pt x="5835" y="37725"/>
                  </a:lnTo>
                  <a:lnTo>
                    <a:pt x="6187" y="38106"/>
                  </a:lnTo>
                  <a:lnTo>
                    <a:pt x="6539" y="38486"/>
                  </a:lnTo>
                  <a:lnTo>
                    <a:pt x="6906" y="38853"/>
                  </a:lnTo>
                  <a:lnTo>
                    <a:pt x="7286" y="39219"/>
                  </a:lnTo>
                  <a:lnTo>
                    <a:pt x="7681" y="39571"/>
                  </a:lnTo>
                  <a:lnTo>
                    <a:pt x="8075" y="39924"/>
                  </a:lnTo>
                  <a:lnTo>
                    <a:pt x="8470" y="40262"/>
                  </a:lnTo>
                  <a:lnTo>
                    <a:pt x="8878" y="40600"/>
                  </a:lnTo>
                  <a:lnTo>
                    <a:pt x="9301" y="40924"/>
                  </a:lnTo>
                  <a:lnTo>
                    <a:pt x="9724" y="41234"/>
                  </a:lnTo>
                  <a:lnTo>
                    <a:pt x="10161" y="41544"/>
                  </a:lnTo>
                  <a:lnTo>
                    <a:pt x="10598" y="41840"/>
                  </a:lnTo>
                  <a:lnTo>
                    <a:pt x="11049" y="42122"/>
                  </a:lnTo>
                  <a:lnTo>
                    <a:pt x="11514" y="42404"/>
                  </a:lnTo>
                  <a:lnTo>
                    <a:pt x="11965" y="42672"/>
                  </a:lnTo>
                  <a:lnTo>
                    <a:pt x="12444" y="42925"/>
                  </a:lnTo>
                  <a:lnTo>
                    <a:pt x="12923" y="43179"/>
                  </a:lnTo>
                  <a:lnTo>
                    <a:pt x="13402" y="43419"/>
                  </a:lnTo>
                  <a:lnTo>
                    <a:pt x="13895" y="43658"/>
                  </a:lnTo>
                  <a:lnTo>
                    <a:pt x="14388" y="43870"/>
                  </a:lnTo>
                  <a:lnTo>
                    <a:pt x="14896" y="44081"/>
                  </a:lnTo>
                  <a:lnTo>
                    <a:pt x="15403" y="44278"/>
                  </a:lnTo>
                  <a:lnTo>
                    <a:pt x="15924" y="44476"/>
                  </a:lnTo>
                  <a:lnTo>
                    <a:pt x="16446" y="44645"/>
                  </a:lnTo>
                  <a:lnTo>
                    <a:pt x="16967" y="44814"/>
                  </a:lnTo>
                  <a:lnTo>
                    <a:pt x="17503" y="44969"/>
                  </a:lnTo>
                  <a:lnTo>
                    <a:pt x="18038" y="45124"/>
                  </a:lnTo>
                  <a:lnTo>
                    <a:pt x="17559" y="44757"/>
                  </a:lnTo>
                  <a:lnTo>
                    <a:pt x="17080" y="44391"/>
                  </a:lnTo>
                  <a:lnTo>
                    <a:pt x="16615" y="44010"/>
                  </a:lnTo>
                  <a:lnTo>
                    <a:pt x="16164" y="43630"/>
                  </a:lnTo>
                  <a:lnTo>
                    <a:pt x="15713" y="43235"/>
                  </a:lnTo>
                  <a:lnTo>
                    <a:pt x="15276" y="42827"/>
                  </a:lnTo>
                  <a:lnTo>
                    <a:pt x="14839" y="42418"/>
                  </a:lnTo>
                  <a:lnTo>
                    <a:pt x="14417" y="42009"/>
                  </a:lnTo>
                  <a:lnTo>
                    <a:pt x="14008" y="41573"/>
                  </a:lnTo>
                  <a:lnTo>
                    <a:pt x="13599" y="41136"/>
                  </a:lnTo>
                  <a:lnTo>
                    <a:pt x="13205" y="40685"/>
                  </a:lnTo>
                  <a:lnTo>
                    <a:pt x="12824" y="40234"/>
                  </a:lnTo>
                  <a:lnTo>
                    <a:pt x="12444" y="39769"/>
                  </a:lnTo>
                  <a:lnTo>
                    <a:pt x="12077" y="39290"/>
                  </a:lnTo>
                  <a:lnTo>
                    <a:pt x="11725" y="38796"/>
                  </a:lnTo>
                  <a:lnTo>
                    <a:pt x="11387" y="38303"/>
                  </a:lnTo>
                  <a:lnTo>
                    <a:pt x="11063" y="37796"/>
                  </a:lnTo>
                  <a:lnTo>
                    <a:pt x="10739" y="37274"/>
                  </a:lnTo>
                  <a:lnTo>
                    <a:pt x="10429" y="36753"/>
                  </a:lnTo>
                  <a:lnTo>
                    <a:pt x="10133" y="36218"/>
                  </a:lnTo>
                  <a:lnTo>
                    <a:pt x="9851" y="35668"/>
                  </a:lnTo>
                  <a:lnTo>
                    <a:pt x="9583" y="35104"/>
                  </a:lnTo>
                  <a:lnTo>
                    <a:pt x="9315" y="34526"/>
                  </a:lnTo>
                  <a:lnTo>
                    <a:pt x="9076" y="33949"/>
                  </a:lnTo>
                  <a:lnTo>
                    <a:pt x="8836" y="33357"/>
                  </a:lnTo>
                  <a:lnTo>
                    <a:pt x="8625" y="32751"/>
                  </a:lnTo>
                  <a:lnTo>
                    <a:pt x="8413" y="32131"/>
                  </a:lnTo>
                  <a:lnTo>
                    <a:pt x="8230" y="31511"/>
                  </a:lnTo>
                  <a:lnTo>
                    <a:pt x="8047" y="30863"/>
                  </a:lnTo>
                  <a:lnTo>
                    <a:pt x="7878" y="30214"/>
                  </a:lnTo>
                  <a:lnTo>
                    <a:pt x="7737" y="29538"/>
                  </a:lnTo>
                  <a:lnTo>
                    <a:pt x="7596" y="28861"/>
                  </a:lnTo>
                  <a:lnTo>
                    <a:pt x="7511" y="28255"/>
                  </a:lnTo>
                  <a:lnTo>
                    <a:pt x="7427" y="27635"/>
                  </a:lnTo>
                  <a:lnTo>
                    <a:pt x="7371" y="27029"/>
                  </a:lnTo>
                  <a:lnTo>
                    <a:pt x="7314" y="26423"/>
                  </a:lnTo>
                  <a:lnTo>
                    <a:pt x="7286" y="25803"/>
                  </a:lnTo>
                  <a:lnTo>
                    <a:pt x="7272" y="25197"/>
                  </a:lnTo>
                  <a:lnTo>
                    <a:pt x="7258" y="24577"/>
                  </a:lnTo>
                  <a:lnTo>
                    <a:pt x="7272" y="23971"/>
                  </a:lnTo>
                  <a:lnTo>
                    <a:pt x="7300" y="23365"/>
                  </a:lnTo>
                  <a:lnTo>
                    <a:pt x="7342" y="22760"/>
                  </a:lnTo>
                  <a:lnTo>
                    <a:pt x="7399" y="22154"/>
                  </a:lnTo>
                  <a:lnTo>
                    <a:pt x="7469" y="21548"/>
                  </a:lnTo>
                  <a:lnTo>
                    <a:pt x="7568" y="20956"/>
                  </a:lnTo>
                  <a:lnTo>
                    <a:pt x="7666" y="20364"/>
                  </a:lnTo>
                  <a:lnTo>
                    <a:pt x="7779" y="19772"/>
                  </a:lnTo>
                  <a:lnTo>
                    <a:pt x="7906" y="19180"/>
                  </a:lnTo>
                  <a:lnTo>
                    <a:pt x="8061" y="18602"/>
                  </a:lnTo>
                  <a:lnTo>
                    <a:pt x="8216" y="18025"/>
                  </a:lnTo>
                  <a:lnTo>
                    <a:pt x="8399" y="17447"/>
                  </a:lnTo>
                  <a:lnTo>
                    <a:pt x="8582" y="16869"/>
                  </a:lnTo>
                  <a:lnTo>
                    <a:pt x="8794" y="16305"/>
                  </a:lnTo>
                  <a:lnTo>
                    <a:pt x="9019" y="15756"/>
                  </a:lnTo>
                  <a:lnTo>
                    <a:pt x="9259" y="15192"/>
                  </a:lnTo>
                  <a:lnTo>
                    <a:pt x="9513" y="14657"/>
                  </a:lnTo>
                  <a:lnTo>
                    <a:pt x="9780" y="14107"/>
                  </a:lnTo>
                  <a:lnTo>
                    <a:pt x="10062" y="13586"/>
                  </a:lnTo>
                  <a:lnTo>
                    <a:pt x="10358" y="13050"/>
                  </a:lnTo>
                  <a:lnTo>
                    <a:pt x="10668" y="12529"/>
                  </a:lnTo>
                  <a:lnTo>
                    <a:pt x="10992" y="12021"/>
                  </a:lnTo>
                  <a:lnTo>
                    <a:pt x="11330" y="11528"/>
                  </a:lnTo>
                  <a:lnTo>
                    <a:pt x="11697" y="11035"/>
                  </a:lnTo>
                  <a:lnTo>
                    <a:pt x="12063" y="10542"/>
                  </a:lnTo>
                  <a:lnTo>
                    <a:pt x="12401" y="10119"/>
                  </a:lnTo>
                  <a:lnTo>
                    <a:pt x="12754" y="9696"/>
                  </a:lnTo>
                  <a:lnTo>
                    <a:pt x="13120" y="9287"/>
                  </a:lnTo>
                  <a:lnTo>
                    <a:pt x="13487" y="8879"/>
                  </a:lnTo>
                  <a:lnTo>
                    <a:pt x="13853" y="8484"/>
                  </a:lnTo>
                  <a:lnTo>
                    <a:pt x="14233" y="8090"/>
                  </a:lnTo>
                  <a:lnTo>
                    <a:pt x="14628" y="7709"/>
                  </a:lnTo>
                  <a:lnTo>
                    <a:pt x="15008" y="7343"/>
                  </a:lnTo>
                  <a:lnTo>
                    <a:pt x="15417" y="6976"/>
                  </a:lnTo>
                  <a:lnTo>
                    <a:pt x="15812" y="6624"/>
                  </a:lnTo>
                  <a:lnTo>
                    <a:pt x="16234" y="6272"/>
                  </a:lnTo>
                  <a:lnTo>
                    <a:pt x="16643" y="5934"/>
                  </a:lnTo>
                  <a:lnTo>
                    <a:pt x="17489" y="5257"/>
                  </a:lnTo>
                  <a:lnTo>
                    <a:pt x="18362" y="4623"/>
                  </a:lnTo>
                  <a:lnTo>
                    <a:pt x="19250" y="4003"/>
                  </a:lnTo>
                  <a:lnTo>
                    <a:pt x="20152" y="3397"/>
                  </a:lnTo>
                  <a:lnTo>
                    <a:pt x="21054" y="2805"/>
                  </a:lnTo>
                  <a:lnTo>
                    <a:pt x="21984" y="2241"/>
                  </a:lnTo>
                  <a:lnTo>
                    <a:pt x="22914" y="1692"/>
                  </a:lnTo>
                  <a:lnTo>
                    <a:pt x="23858" y="1142"/>
                  </a:lnTo>
                  <a:lnTo>
                    <a:pt x="24817" y="607"/>
                  </a:lnTo>
                  <a:lnTo>
                    <a:pt x="25761" y="85"/>
                  </a:lnTo>
                  <a:lnTo>
                    <a:pt x="25169" y="43"/>
                  </a:lnTo>
                  <a:lnTo>
                    <a:pt x="24577" y="15"/>
                  </a:lnTo>
                  <a:lnTo>
                    <a:pt x="23985" y="1"/>
                  </a:lnTo>
                  <a:close/>
                </a:path>
              </a:pathLst>
            </a:custGeom>
            <a:solidFill>
              <a:srgbClr val="FFB5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25" name="Google Shape;1892;p38">
              <a:extLst>
                <a:ext uri="{FF2B5EF4-FFF2-40B4-BE49-F238E27FC236}">
                  <a16:creationId xmlns:a16="http://schemas.microsoft.com/office/drawing/2014/main" id="{71FC95FB-BEA7-3FF7-0B5F-690B0CDD70F0}"/>
                </a:ext>
              </a:extLst>
            </p:cNvPr>
            <p:cNvSpPr/>
            <p:nvPr/>
          </p:nvSpPr>
          <p:spPr>
            <a:xfrm>
              <a:off x="6561441" y="1493298"/>
              <a:ext cx="682538" cy="1195560"/>
            </a:xfrm>
            <a:custGeom>
              <a:rect l="l" t="t" r="r" b="b"/>
              <a:pathLst>
                <a:path w="25761" h="45124" fill="none" extrusionOk="0">
                  <a:moveTo>
                    <a:pt x="184" y="19814"/>
                  </a:moveTo>
                  <a:lnTo>
                    <a:pt x="184" y="19814"/>
                  </a:lnTo>
                  <a:lnTo>
                    <a:pt x="268" y="19251"/>
                  </a:lnTo>
                  <a:lnTo>
                    <a:pt x="367" y="18687"/>
                  </a:lnTo>
                  <a:lnTo>
                    <a:pt x="479" y="18137"/>
                  </a:lnTo>
                  <a:lnTo>
                    <a:pt x="592" y="17588"/>
                  </a:lnTo>
                  <a:lnTo>
                    <a:pt x="733" y="17038"/>
                  </a:lnTo>
                  <a:lnTo>
                    <a:pt x="888" y="16503"/>
                  </a:lnTo>
                  <a:lnTo>
                    <a:pt x="1043" y="15967"/>
                  </a:lnTo>
                  <a:lnTo>
                    <a:pt x="1226" y="15446"/>
                  </a:lnTo>
                  <a:lnTo>
                    <a:pt x="1410" y="14924"/>
                  </a:lnTo>
                  <a:lnTo>
                    <a:pt x="1621" y="14403"/>
                  </a:lnTo>
                  <a:lnTo>
                    <a:pt x="1832" y="13896"/>
                  </a:lnTo>
                  <a:lnTo>
                    <a:pt x="2058" y="13402"/>
                  </a:lnTo>
                  <a:lnTo>
                    <a:pt x="2297" y="12909"/>
                  </a:lnTo>
                  <a:lnTo>
                    <a:pt x="2537" y="12416"/>
                  </a:lnTo>
                  <a:lnTo>
                    <a:pt x="2805" y="11937"/>
                  </a:lnTo>
                  <a:lnTo>
                    <a:pt x="3072" y="11472"/>
                  </a:lnTo>
                  <a:lnTo>
                    <a:pt x="3354" y="11007"/>
                  </a:lnTo>
                  <a:lnTo>
                    <a:pt x="3650" y="10542"/>
                  </a:lnTo>
                  <a:lnTo>
                    <a:pt x="3960" y="10091"/>
                  </a:lnTo>
                  <a:lnTo>
                    <a:pt x="4270" y="9654"/>
                  </a:lnTo>
                  <a:lnTo>
                    <a:pt x="4608" y="9217"/>
                  </a:lnTo>
                  <a:lnTo>
                    <a:pt x="4933" y="8794"/>
                  </a:lnTo>
                  <a:lnTo>
                    <a:pt x="5285" y="8371"/>
                  </a:lnTo>
                  <a:lnTo>
                    <a:pt x="5637" y="7963"/>
                  </a:lnTo>
                  <a:lnTo>
                    <a:pt x="6004" y="7568"/>
                  </a:lnTo>
                  <a:lnTo>
                    <a:pt x="6384" y="7174"/>
                  </a:lnTo>
                  <a:lnTo>
                    <a:pt x="6765" y="6793"/>
                  </a:lnTo>
                  <a:lnTo>
                    <a:pt x="7159" y="6413"/>
                  </a:lnTo>
                  <a:lnTo>
                    <a:pt x="7568" y="6060"/>
                  </a:lnTo>
                  <a:lnTo>
                    <a:pt x="7977" y="5694"/>
                  </a:lnTo>
                  <a:lnTo>
                    <a:pt x="8399" y="5356"/>
                  </a:lnTo>
                  <a:lnTo>
                    <a:pt x="8822" y="5018"/>
                  </a:lnTo>
                  <a:lnTo>
                    <a:pt x="9259" y="4693"/>
                  </a:lnTo>
                  <a:lnTo>
                    <a:pt x="9710" y="4369"/>
                  </a:lnTo>
                  <a:lnTo>
                    <a:pt x="10161" y="4059"/>
                  </a:lnTo>
                  <a:lnTo>
                    <a:pt x="10612" y="3763"/>
                  </a:lnTo>
                  <a:lnTo>
                    <a:pt x="11077" y="3481"/>
                  </a:lnTo>
                  <a:lnTo>
                    <a:pt x="11556" y="3200"/>
                  </a:lnTo>
                  <a:lnTo>
                    <a:pt x="12035" y="2932"/>
                  </a:lnTo>
                  <a:lnTo>
                    <a:pt x="12528" y="2678"/>
                  </a:lnTo>
                  <a:lnTo>
                    <a:pt x="13021" y="2439"/>
                  </a:lnTo>
                  <a:lnTo>
                    <a:pt x="13515" y="2199"/>
                  </a:lnTo>
                  <a:lnTo>
                    <a:pt x="14022" y="1974"/>
                  </a:lnTo>
                  <a:lnTo>
                    <a:pt x="14543" y="1762"/>
                  </a:lnTo>
                  <a:lnTo>
                    <a:pt x="15051" y="1565"/>
                  </a:lnTo>
                  <a:lnTo>
                    <a:pt x="15586" y="1368"/>
                  </a:lnTo>
                  <a:lnTo>
                    <a:pt x="16108" y="1199"/>
                  </a:lnTo>
                  <a:lnTo>
                    <a:pt x="16643" y="1029"/>
                  </a:lnTo>
                  <a:lnTo>
                    <a:pt x="17193" y="874"/>
                  </a:lnTo>
                  <a:lnTo>
                    <a:pt x="17728" y="734"/>
                  </a:lnTo>
                  <a:lnTo>
                    <a:pt x="18278" y="607"/>
                  </a:lnTo>
                  <a:lnTo>
                    <a:pt x="18842" y="480"/>
                  </a:lnTo>
                  <a:lnTo>
                    <a:pt x="19391" y="381"/>
                  </a:lnTo>
                  <a:lnTo>
                    <a:pt x="19955" y="283"/>
                  </a:lnTo>
                  <a:lnTo>
                    <a:pt x="20518" y="212"/>
                  </a:lnTo>
                  <a:lnTo>
                    <a:pt x="21096" y="142"/>
                  </a:lnTo>
                  <a:lnTo>
                    <a:pt x="21660" y="85"/>
                  </a:lnTo>
                  <a:lnTo>
                    <a:pt x="22238" y="43"/>
                  </a:lnTo>
                  <a:lnTo>
                    <a:pt x="22816" y="15"/>
                  </a:lnTo>
                  <a:lnTo>
                    <a:pt x="23407" y="1"/>
                  </a:lnTo>
                  <a:lnTo>
                    <a:pt x="23985" y="1"/>
                  </a:lnTo>
                  <a:lnTo>
                    <a:pt x="24577" y="15"/>
                  </a:lnTo>
                  <a:lnTo>
                    <a:pt x="25169" y="43"/>
                  </a:lnTo>
                  <a:lnTo>
                    <a:pt x="25761" y="85"/>
                  </a:lnTo>
                  <a:lnTo>
                    <a:pt x="25761" y="85"/>
                  </a:lnTo>
                  <a:lnTo>
                    <a:pt x="24817" y="607"/>
                  </a:lnTo>
                  <a:lnTo>
                    <a:pt x="23858" y="1142"/>
                  </a:lnTo>
                  <a:lnTo>
                    <a:pt x="22914" y="1692"/>
                  </a:lnTo>
                  <a:lnTo>
                    <a:pt x="21984" y="2241"/>
                  </a:lnTo>
                  <a:lnTo>
                    <a:pt x="21054" y="2805"/>
                  </a:lnTo>
                  <a:lnTo>
                    <a:pt x="20152" y="3397"/>
                  </a:lnTo>
                  <a:lnTo>
                    <a:pt x="19250" y="4003"/>
                  </a:lnTo>
                  <a:lnTo>
                    <a:pt x="18362" y="4623"/>
                  </a:lnTo>
                  <a:lnTo>
                    <a:pt x="17489" y="5257"/>
                  </a:lnTo>
                  <a:lnTo>
                    <a:pt x="16643" y="5934"/>
                  </a:lnTo>
                  <a:lnTo>
                    <a:pt x="16234" y="6272"/>
                  </a:lnTo>
                  <a:lnTo>
                    <a:pt x="15812" y="6624"/>
                  </a:lnTo>
                  <a:lnTo>
                    <a:pt x="15417" y="6976"/>
                  </a:lnTo>
                  <a:lnTo>
                    <a:pt x="15008" y="7343"/>
                  </a:lnTo>
                  <a:lnTo>
                    <a:pt x="14628" y="7709"/>
                  </a:lnTo>
                  <a:lnTo>
                    <a:pt x="14233" y="8090"/>
                  </a:lnTo>
                  <a:lnTo>
                    <a:pt x="13853" y="8484"/>
                  </a:lnTo>
                  <a:lnTo>
                    <a:pt x="13487" y="8879"/>
                  </a:lnTo>
                  <a:lnTo>
                    <a:pt x="13120" y="9287"/>
                  </a:lnTo>
                  <a:lnTo>
                    <a:pt x="12754" y="9696"/>
                  </a:lnTo>
                  <a:lnTo>
                    <a:pt x="12401" y="10119"/>
                  </a:lnTo>
                  <a:lnTo>
                    <a:pt x="12063" y="10542"/>
                  </a:lnTo>
                  <a:lnTo>
                    <a:pt x="12063" y="10542"/>
                  </a:lnTo>
                  <a:lnTo>
                    <a:pt x="11697" y="11035"/>
                  </a:lnTo>
                  <a:lnTo>
                    <a:pt x="11330" y="11528"/>
                  </a:lnTo>
                  <a:lnTo>
                    <a:pt x="10992" y="12021"/>
                  </a:lnTo>
                  <a:lnTo>
                    <a:pt x="10668" y="12529"/>
                  </a:lnTo>
                  <a:lnTo>
                    <a:pt x="10358" y="13050"/>
                  </a:lnTo>
                  <a:lnTo>
                    <a:pt x="10062" y="13586"/>
                  </a:lnTo>
                  <a:lnTo>
                    <a:pt x="9780" y="14107"/>
                  </a:lnTo>
                  <a:lnTo>
                    <a:pt x="9513" y="14657"/>
                  </a:lnTo>
                  <a:lnTo>
                    <a:pt x="9259" y="15192"/>
                  </a:lnTo>
                  <a:lnTo>
                    <a:pt x="9019" y="15756"/>
                  </a:lnTo>
                  <a:lnTo>
                    <a:pt x="8794" y="16305"/>
                  </a:lnTo>
                  <a:lnTo>
                    <a:pt x="8582" y="16869"/>
                  </a:lnTo>
                  <a:lnTo>
                    <a:pt x="8399" y="17447"/>
                  </a:lnTo>
                  <a:lnTo>
                    <a:pt x="8216" y="18025"/>
                  </a:lnTo>
                  <a:lnTo>
                    <a:pt x="8061" y="18602"/>
                  </a:lnTo>
                  <a:lnTo>
                    <a:pt x="7906" y="19180"/>
                  </a:lnTo>
                  <a:lnTo>
                    <a:pt x="7779" y="19772"/>
                  </a:lnTo>
                  <a:lnTo>
                    <a:pt x="7666" y="20364"/>
                  </a:lnTo>
                  <a:lnTo>
                    <a:pt x="7568" y="20956"/>
                  </a:lnTo>
                  <a:lnTo>
                    <a:pt x="7469" y="21548"/>
                  </a:lnTo>
                  <a:lnTo>
                    <a:pt x="7399" y="22154"/>
                  </a:lnTo>
                  <a:lnTo>
                    <a:pt x="7342" y="22760"/>
                  </a:lnTo>
                  <a:lnTo>
                    <a:pt x="7300" y="23365"/>
                  </a:lnTo>
                  <a:lnTo>
                    <a:pt x="7272" y="23971"/>
                  </a:lnTo>
                  <a:lnTo>
                    <a:pt x="7258" y="24577"/>
                  </a:lnTo>
                  <a:lnTo>
                    <a:pt x="7272" y="25197"/>
                  </a:lnTo>
                  <a:lnTo>
                    <a:pt x="7286" y="25803"/>
                  </a:lnTo>
                  <a:lnTo>
                    <a:pt x="7314" y="26423"/>
                  </a:lnTo>
                  <a:lnTo>
                    <a:pt x="7371" y="27029"/>
                  </a:lnTo>
                  <a:lnTo>
                    <a:pt x="7427" y="27635"/>
                  </a:lnTo>
                  <a:lnTo>
                    <a:pt x="7511" y="28255"/>
                  </a:lnTo>
                  <a:lnTo>
                    <a:pt x="7596" y="28861"/>
                  </a:lnTo>
                  <a:lnTo>
                    <a:pt x="7596" y="28861"/>
                  </a:lnTo>
                  <a:lnTo>
                    <a:pt x="7737" y="29538"/>
                  </a:lnTo>
                  <a:lnTo>
                    <a:pt x="7878" y="30214"/>
                  </a:lnTo>
                  <a:lnTo>
                    <a:pt x="8047" y="30863"/>
                  </a:lnTo>
                  <a:lnTo>
                    <a:pt x="8230" y="31511"/>
                  </a:lnTo>
                  <a:lnTo>
                    <a:pt x="8413" y="32131"/>
                  </a:lnTo>
                  <a:lnTo>
                    <a:pt x="8625" y="32751"/>
                  </a:lnTo>
                  <a:lnTo>
                    <a:pt x="8836" y="33357"/>
                  </a:lnTo>
                  <a:lnTo>
                    <a:pt x="9076" y="33949"/>
                  </a:lnTo>
                  <a:lnTo>
                    <a:pt x="9315" y="34526"/>
                  </a:lnTo>
                  <a:lnTo>
                    <a:pt x="9583" y="35104"/>
                  </a:lnTo>
                  <a:lnTo>
                    <a:pt x="9851" y="35668"/>
                  </a:lnTo>
                  <a:lnTo>
                    <a:pt x="10133" y="36218"/>
                  </a:lnTo>
                  <a:lnTo>
                    <a:pt x="10429" y="36753"/>
                  </a:lnTo>
                  <a:lnTo>
                    <a:pt x="10739" y="37274"/>
                  </a:lnTo>
                  <a:lnTo>
                    <a:pt x="11063" y="37796"/>
                  </a:lnTo>
                  <a:lnTo>
                    <a:pt x="11387" y="38303"/>
                  </a:lnTo>
                  <a:lnTo>
                    <a:pt x="11725" y="38796"/>
                  </a:lnTo>
                  <a:lnTo>
                    <a:pt x="12077" y="39290"/>
                  </a:lnTo>
                  <a:lnTo>
                    <a:pt x="12444" y="39769"/>
                  </a:lnTo>
                  <a:lnTo>
                    <a:pt x="12824" y="40234"/>
                  </a:lnTo>
                  <a:lnTo>
                    <a:pt x="13205" y="40685"/>
                  </a:lnTo>
                  <a:lnTo>
                    <a:pt x="13599" y="41136"/>
                  </a:lnTo>
                  <a:lnTo>
                    <a:pt x="14008" y="41573"/>
                  </a:lnTo>
                  <a:lnTo>
                    <a:pt x="14417" y="42009"/>
                  </a:lnTo>
                  <a:lnTo>
                    <a:pt x="14839" y="42418"/>
                  </a:lnTo>
                  <a:lnTo>
                    <a:pt x="15276" y="42827"/>
                  </a:lnTo>
                  <a:lnTo>
                    <a:pt x="15713" y="43235"/>
                  </a:lnTo>
                  <a:lnTo>
                    <a:pt x="16164" y="43630"/>
                  </a:lnTo>
                  <a:lnTo>
                    <a:pt x="16615" y="44010"/>
                  </a:lnTo>
                  <a:lnTo>
                    <a:pt x="17080" y="44391"/>
                  </a:lnTo>
                  <a:lnTo>
                    <a:pt x="17559" y="44757"/>
                  </a:lnTo>
                  <a:lnTo>
                    <a:pt x="18038" y="45124"/>
                  </a:lnTo>
                  <a:lnTo>
                    <a:pt x="18038" y="45124"/>
                  </a:lnTo>
                  <a:lnTo>
                    <a:pt x="17503" y="44969"/>
                  </a:lnTo>
                  <a:lnTo>
                    <a:pt x="16967" y="44814"/>
                  </a:lnTo>
                  <a:lnTo>
                    <a:pt x="16446" y="44645"/>
                  </a:lnTo>
                  <a:lnTo>
                    <a:pt x="15924" y="44476"/>
                  </a:lnTo>
                  <a:lnTo>
                    <a:pt x="15403" y="44278"/>
                  </a:lnTo>
                  <a:lnTo>
                    <a:pt x="14896" y="44081"/>
                  </a:lnTo>
                  <a:lnTo>
                    <a:pt x="14388" y="43870"/>
                  </a:lnTo>
                  <a:lnTo>
                    <a:pt x="13895" y="43658"/>
                  </a:lnTo>
                  <a:lnTo>
                    <a:pt x="13402" y="43419"/>
                  </a:lnTo>
                  <a:lnTo>
                    <a:pt x="12923" y="43179"/>
                  </a:lnTo>
                  <a:lnTo>
                    <a:pt x="12444" y="42925"/>
                  </a:lnTo>
                  <a:lnTo>
                    <a:pt x="11965" y="42672"/>
                  </a:lnTo>
                  <a:lnTo>
                    <a:pt x="11514" y="42404"/>
                  </a:lnTo>
                  <a:lnTo>
                    <a:pt x="11049" y="42122"/>
                  </a:lnTo>
                  <a:lnTo>
                    <a:pt x="10598" y="41840"/>
                  </a:lnTo>
                  <a:lnTo>
                    <a:pt x="10161" y="41544"/>
                  </a:lnTo>
                  <a:lnTo>
                    <a:pt x="9724" y="41234"/>
                  </a:lnTo>
                  <a:lnTo>
                    <a:pt x="9301" y="40924"/>
                  </a:lnTo>
                  <a:lnTo>
                    <a:pt x="8878" y="40600"/>
                  </a:lnTo>
                  <a:lnTo>
                    <a:pt x="8470" y="40262"/>
                  </a:lnTo>
                  <a:lnTo>
                    <a:pt x="8075" y="39924"/>
                  </a:lnTo>
                  <a:lnTo>
                    <a:pt x="7681" y="39571"/>
                  </a:lnTo>
                  <a:lnTo>
                    <a:pt x="7286" y="39219"/>
                  </a:lnTo>
                  <a:lnTo>
                    <a:pt x="6906" y="38853"/>
                  </a:lnTo>
                  <a:lnTo>
                    <a:pt x="6539" y="38486"/>
                  </a:lnTo>
                  <a:lnTo>
                    <a:pt x="6187" y="38106"/>
                  </a:lnTo>
                  <a:lnTo>
                    <a:pt x="5835" y="37725"/>
                  </a:lnTo>
                  <a:lnTo>
                    <a:pt x="5482" y="37331"/>
                  </a:lnTo>
                  <a:lnTo>
                    <a:pt x="5158" y="36936"/>
                  </a:lnTo>
                  <a:lnTo>
                    <a:pt x="4834" y="36528"/>
                  </a:lnTo>
                  <a:lnTo>
                    <a:pt x="4510" y="36119"/>
                  </a:lnTo>
                  <a:lnTo>
                    <a:pt x="4214" y="35696"/>
                  </a:lnTo>
                  <a:lnTo>
                    <a:pt x="3918" y="35273"/>
                  </a:lnTo>
                  <a:lnTo>
                    <a:pt x="3622" y="34836"/>
                  </a:lnTo>
                  <a:lnTo>
                    <a:pt x="3354" y="34400"/>
                  </a:lnTo>
                  <a:lnTo>
                    <a:pt x="3087" y="33963"/>
                  </a:lnTo>
                  <a:lnTo>
                    <a:pt x="2819" y="33512"/>
                  </a:lnTo>
                  <a:lnTo>
                    <a:pt x="2579" y="33047"/>
                  </a:lnTo>
                  <a:lnTo>
                    <a:pt x="2340" y="32596"/>
                  </a:lnTo>
                  <a:lnTo>
                    <a:pt x="2114" y="32131"/>
                  </a:lnTo>
                  <a:lnTo>
                    <a:pt x="1903" y="31652"/>
                  </a:lnTo>
                  <a:lnTo>
                    <a:pt x="1706" y="31187"/>
                  </a:lnTo>
                  <a:lnTo>
                    <a:pt x="1508" y="30708"/>
                  </a:lnTo>
                  <a:lnTo>
                    <a:pt x="1325" y="30214"/>
                  </a:lnTo>
                  <a:lnTo>
                    <a:pt x="1156" y="29735"/>
                  </a:lnTo>
                  <a:lnTo>
                    <a:pt x="987" y="29242"/>
                  </a:lnTo>
                  <a:lnTo>
                    <a:pt x="846" y="28735"/>
                  </a:lnTo>
                  <a:lnTo>
                    <a:pt x="705" y="28241"/>
                  </a:lnTo>
                  <a:lnTo>
                    <a:pt x="578" y="27734"/>
                  </a:lnTo>
                  <a:lnTo>
                    <a:pt x="465" y="27227"/>
                  </a:lnTo>
                  <a:lnTo>
                    <a:pt x="367" y="26719"/>
                  </a:lnTo>
                  <a:lnTo>
                    <a:pt x="282" y="26198"/>
                  </a:lnTo>
                  <a:lnTo>
                    <a:pt x="198" y="25677"/>
                  </a:lnTo>
                  <a:lnTo>
                    <a:pt x="141" y="25155"/>
                  </a:lnTo>
                  <a:lnTo>
                    <a:pt x="85" y="24634"/>
                  </a:lnTo>
                  <a:lnTo>
                    <a:pt x="43" y="24112"/>
                  </a:lnTo>
                  <a:lnTo>
                    <a:pt x="14" y="23577"/>
                  </a:lnTo>
                  <a:lnTo>
                    <a:pt x="0" y="23041"/>
                  </a:lnTo>
                  <a:lnTo>
                    <a:pt x="0" y="22520"/>
                  </a:lnTo>
                  <a:lnTo>
                    <a:pt x="14" y="21984"/>
                  </a:lnTo>
                  <a:lnTo>
                    <a:pt x="29" y="21435"/>
                  </a:lnTo>
                  <a:lnTo>
                    <a:pt x="71" y="20899"/>
                  </a:lnTo>
                  <a:lnTo>
                    <a:pt x="127" y="20364"/>
                  </a:lnTo>
                  <a:lnTo>
                    <a:pt x="184" y="19814"/>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26" name="Google Shape;1893;p38">
              <a:extLst>
                <a:ext uri="{FF2B5EF4-FFF2-40B4-BE49-F238E27FC236}">
                  <a16:creationId xmlns:a16="http://schemas.microsoft.com/office/drawing/2014/main" id="{6B01A2DB-59CD-7004-CD6A-EC52D6CE0306}"/>
                </a:ext>
              </a:extLst>
            </p:cNvPr>
            <p:cNvSpPr/>
            <p:nvPr/>
          </p:nvSpPr>
          <p:spPr>
            <a:xfrm>
              <a:off x="7441825" y="1144575"/>
              <a:ext cx="427550" cy="569801"/>
            </a:xfrm>
            <a:custGeom>
              <a:rect l="l" t="t" r="r" b="b"/>
              <a:pathLst>
                <a:path w="16136" h="21506" extrusionOk="0">
                  <a:moveTo>
                    <a:pt x="6286" y="1"/>
                  </a:moveTo>
                  <a:lnTo>
                    <a:pt x="5891" y="29"/>
                  </a:lnTo>
                  <a:lnTo>
                    <a:pt x="5511" y="71"/>
                  </a:lnTo>
                  <a:lnTo>
                    <a:pt x="5144" y="142"/>
                  </a:lnTo>
                  <a:lnTo>
                    <a:pt x="4792" y="212"/>
                  </a:lnTo>
                  <a:lnTo>
                    <a:pt x="4454" y="311"/>
                  </a:lnTo>
                  <a:lnTo>
                    <a:pt x="4130" y="423"/>
                  </a:lnTo>
                  <a:lnTo>
                    <a:pt x="3834" y="536"/>
                  </a:lnTo>
                  <a:lnTo>
                    <a:pt x="3538" y="677"/>
                  </a:lnTo>
                  <a:lnTo>
                    <a:pt x="3256" y="832"/>
                  </a:lnTo>
                  <a:lnTo>
                    <a:pt x="3002" y="1001"/>
                  </a:lnTo>
                  <a:lnTo>
                    <a:pt x="2749" y="1170"/>
                  </a:lnTo>
                  <a:lnTo>
                    <a:pt x="2523" y="1368"/>
                  </a:lnTo>
                  <a:lnTo>
                    <a:pt x="2298" y="1565"/>
                  </a:lnTo>
                  <a:lnTo>
                    <a:pt x="2086" y="1776"/>
                  </a:lnTo>
                  <a:lnTo>
                    <a:pt x="1889" y="1988"/>
                  </a:lnTo>
                  <a:lnTo>
                    <a:pt x="1706" y="2213"/>
                  </a:lnTo>
                  <a:lnTo>
                    <a:pt x="1537" y="2453"/>
                  </a:lnTo>
                  <a:lnTo>
                    <a:pt x="1368" y="2706"/>
                  </a:lnTo>
                  <a:lnTo>
                    <a:pt x="1213" y="2960"/>
                  </a:lnTo>
                  <a:lnTo>
                    <a:pt x="1072" y="3214"/>
                  </a:lnTo>
                  <a:lnTo>
                    <a:pt x="945" y="3481"/>
                  </a:lnTo>
                  <a:lnTo>
                    <a:pt x="832" y="3749"/>
                  </a:lnTo>
                  <a:lnTo>
                    <a:pt x="719" y="4031"/>
                  </a:lnTo>
                  <a:lnTo>
                    <a:pt x="621" y="4313"/>
                  </a:lnTo>
                  <a:lnTo>
                    <a:pt x="522" y="4609"/>
                  </a:lnTo>
                  <a:lnTo>
                    <a:pt x="437" y="4891"/>
                  </a:lnTo>
                  <a:lnTo>
                    <a:pt x="367" y="5187"/>
                  </a:lnTo>
                  <a:lnTo>
                    <a:pt x="240" y="5778"/>
                  </a:lnTo>
                  <a:lnTo>
                    <a:pt x="142" y="6384"/>
                  </a:lnTo>
                  <a:lnTo>
                    <a:pt x="71" y="6976"/>
                  </a:lnTo>
                  <a:lnTo>
                    <a:pt x="29" y="7568"/>
                  </a:lnTo>
                  <a:lnTo>
                    <a:pt x="1" y="8146"/>
                  </a:lnTo>
                  <a:lnTo>
                    <a:pt x="1" y="8724"/>
                  </a:lnTo>
                  <a:lnTo>
                    <a:pt x="1" y="9273"/>
                  </a:lnTo>
                  <a:lnTo>
                    <a:pt x="29" y="9795"/>
                  </a:lnTo>
                  <a:lnTo>
                    <a:pt x="57" y="10302"/>
                  </a:lnTo>
                  <a:lnTo>
                    <a:pt x="99" y="10767"/>
                  </a:lnTo>
                  <a:lnTo>
                    <a:pt x="198" y="11584"/>
                  </a:lnTo>
                  <a:lnTo>
                    <a:pt x="297" y="12219"/>
                  </a:lnTo>
                  <a:lnTo>
                    <a:pt x="367" y="12613"/>
                  </a:lnTo>
                  <a:lnTo>
                    <a:pt x="395" y="12768"/>
                  </a:lnTo>
                  <a:lnTo>
                    <a:pt x="409" y="12909"/>
                  </a:lnTo>
                  <a:lnTo>
                    <a:pt x="437" y="13346"/>
                  </a:lnTo>
                  <a:lnTo>
                    <a:pt x="522" y="13994"/>
                  </a:lnTo>
                  <a:lnTo>
                    <a:pt x="578" y="14375"/>
                  </a:lnTo>
                  <a:lnTo>
                    <a:pt x="649" y="14812"/>
                  </a:lnTo>
                  <a:lnTo>
                    <a:pt x="733" y="15262"/>
                  </a:lnTo>
                  <a:lnTo>
                    <a:pt x="846" y="15742"/>
                  </a:lnTo>
                  <a:lnTo>
                    <a:pt x="973" y="16249"/>
                  </a:lnTo>
                  <a:lnTo>
                    <a:pt x="1114" y="16756"/>
                  </a:lnTo>
                  <a:lnTo>
                    <a:pt x="1283" y="17278"/>
                  </a:lnTo>
                  <a:lnTo>
                    <a:pt x="1480" y="17785"/>
                  </a:lnTo>
                  <a:lnTo>
                    <a:pt x="1692" y="18292"/>
                  </a:lnTo>
                  <a:lnTo>
                    <a:pt x="1945" y="18786"/>
                  </a:lnTo>
                  <a:lnTo>
                    <a:pt x="2072" y="19011"/>
                  </a:lnTo>
                  <a:lnTo>
                    <a:pt x="2213" y="19251"/>
                  </a:lnTo>
                  <a:lnTo>
                    <a:pt x="2354" y="19476"/>
                  </a:lnTo>
                  <a:lnTo>
                    <a:pt x="2509" y="19687"/>
                  </a:lnTo>
                  <a:lnTo>
                    <a:pt x="2678" y="19899"/>
                  </a:lnTo>
                  <a:lnTo>
                    <a:pt x="2847" y="20096"/>
                  </a:lnTo>
                  <a:lnTo>
                    <a:pt x="3030" y="20293"/>
                  </a:lnTo>
                  <a:lnTo>
                    <a:pt x="3214" y="20477"/>
                  </a:lnTo>
                  <a:lnTo>
                    <a:pt x="3411" y="20632"/>
                  </a:lnTo>
                  <a:lnTo>
                    <a:pt x="3622" y="20801"/>
                  </a:lnTo>
                  <a:lnTo>
                    <a:pt x="3834" y="20942"/>
                  </a:lnTo>
                  <a:lnTo>
                    <a:pt x="4059" y="21068"/>
                  </a:lnTo>
                  <a:lnTo>
                    <a:pt x="4285" y="21181"/>
                  </a:lnTo>
                  <a:lnTo>
                    <a:pt x="4538" y="21280"/>
                  </a:lnTo>
                  <a:lnTo>
                    <a:pt x="4778" y="21364"/>
                  </a:lnTo>
                  <a:lnTo>
                    <a:pt x="5046" y="21421"/>
                  </a:lnTo>
                  <a:lnTo>
                    <a:pt x="5313" y="21477"/>
                  </a:lnTo>
                  <a:lnTo>
                    <a:pt x="5595" y="21505"/>
                  </a:lnTo>
                  <a:lnTo>
                    <a:pt x="5891" y="21505"/>
                  </a:lnTo>
                  <a:lnTo>
                    <a:pt x="6201" y="21491"/>
                  </a:lnTo>
                  <a:lnTo>
                    <a:pt x="6511" y="21463"/>
                  </a:lnTo>
                  <a:lnTo>
                    <a:pt x="6835" y="21407"/>
                  </a:lnTo>
                  <a:lnTo>
                    <a:pt x="7173" y="21336"/>
                  </a:lnTo>
                  <a:lnTo>
                    <a:pt x="7526" y="21238"/>
                  </a:lnTo>
                  <a:lnTo>
                    <a:pt x="7892" y="21111"/>
                  </a:lnTo>
                  <a:lnTo>
                    <a:pt x="8259" y="20956"/>
                  </a:lnTo>
                  <a:lnTo>
                    <a:pt x="8639" y="20787"/>
                  </a:lnTo>
                  <a:lnTo>
                    <a:pt x="9048" y="20575"/>
                  </a:lnTo>
                  <a:lnTo>
                    <a:pt x="9456" y="20350"/>
                  </a:lnTo>
                  <a:lnTo>
                    <a:pt x="9879" y="20096"/>
                  </a:lnTo>
                  <a:lnTo>
                    <a:pt x="10302" y="19800"/>
                  </a:lnTo>
                  <a:lnTo>
                    <a:pt x="10753" y="19490"/>
                  </a:lnTo>
                  <a:lnTo>
                    <a:pt x="11204" y="19152"/>
                  </a:lnTo>
                  <a:lnTo>
                    <a:pt x="11627" y="18814"/>
                  </a:lnTo>
                  <a:lnTo>
                    <a:pt x="12021" y="18461"/>
                  </a:lnTo>
                  <a:lnTo>
                    <a:pt x="12416" y="18109"/>
                  </a:lnTo>
                  <a:lnTo>
                    <a:pt x="12768" y="17743"/>
                  </a:lnTo>
                  <a:lnTo>
                    <a:pt x="13120" y="17376"/>
                  </a:lnTo>
                  <a:lnTo>
                    <a:pt x="13430" y="16996"/>
                  </a:lnTo>
                  <a:lnTo>
                    <a:pt x="13740" y="16615"/>
                  </a:lnTo>
                  <a:lnTo>
                    <a:pt x="14022" y="16235"/>
                  </a:lnTo>
                  <a:lnTo>
                    <a:pt x="14290" y="15840"/>
                  </a:lnTo>
                  <a:lnTo>
                    <a:pt x="14530" y="15460"/>
                  </a:lnTo>
                  <a:lnTo>
                    <a:pt x="14755" y="15065"/>
                  </a:lnTo>
                  <a:lnTo>
                    <a:pt x="14966" y="14657"/>
                  </a:lnTo>
                  <a:lnTo>
                    <a:pt x="15164" y="14262"/>
                  </a:lnTo>
                  <a:lnTo>
                    <a:pt x="15333" y="13853"/>
                  </a:lnTo>
                  <a:lnTo>
                    <a:pt x="15488" y="13459"/>
                  </a:lnTo>
                  <a:lnTo>
                    <a:pt x="15629" y="13050"/>
                  </a:lnTo>
                  <a:lnTo>
                    <a:pt x="15756" y="12641"/>
                  </a:lnTo>
                  <a:lnTo>
                    <a:pt x="15854" y="12233"/>
                  </a:lnTo>
                  <a:lnTo>
                    <a:pt x="15939" y="11824"/>
                  </a:lnTo>
                  <a:lnTo>
                    <a:pt x="16009" y="11429"/>
                  </a:lnTo>
                  <a:lnTo>
                    <a:pt x="16066" y="11021"/>
                  </a:lnTo>
                  <a:lnTo>
                    <a:pt x="16108" y="10612"/>
                  </a:lnTo>
                  <a:lnTo>
                    <a:pt x="16136" y="10203"/>
                  </a:lnTo>
                  <a:lnTo>
                    <a:pt x="16136" y="9809"/>
                  </a:lnTo>
                  <a:lnTo>
                    <a:pt x="16136" y="9414"/>
                  </a:lnTo>
                  <a:lnTo>
                    <a:pt x="16108" y="9020"/>
                  </a:lnTo>
                  <a:lnTo>
                    <a:pt x="16066" y="8625"/>
                  </a:lnTo>
                  <a:lnTo>
                    <a:pt x="16009" y="8230"/>
                  </a:lnTo>
                  <a:lnTo>
                    <a:pt x="15953" y="7850"/>
                  </a:lnTo>
                  <a:lnTo>
                    <a:pt x="15868" y="7470"/>
                  </a:lnTo>
                  <a:lnTo>
                    <a:pt x="15770" y="7089"/>
                  </a:lnTo>
                  <a:lnTo>
                    <a:pt x="15657" y="6723"/>
                  </a:lnTo>
                  <a:lnTo>
                    <a:pt x="15544" y="6356"/>
                  </a:lnTo>
                  <a:lnTo>
                    <a:pt x="15403" y="5990"/>
                  </a:lnTo>
                  <a:lnTo>
                    <a:pt x="15248" y="5638"/>
                  </a:lnTo>
                  <a:lnTo>
                    <a:pt x="15093" y="5285"/>
                  </a:lnTo>
                  <a:lnTo>
                    <a:pt x="14924" y="4947"/>
                  </a:lnTo>
                  <a:lnTo>
                    <a:pt x="14727" y="4623"/>
                  </a:lnTo>
                  <a:lnTo>
                    <a:pt x="14530" y="4299"/>
                  </a:lnTo>
                  <a:lnTo>
                    <a:pt x="14318" y="3975"/>
                  </a:lnTo>
                  <a:lnTo>
                    <a:pt x="14093" y="3679"/>
                  </a:lnTo>
                  <a:lnTo>
                    <a:pt x="13867" y="3383"/>
                  </a:lnTo>
                  <a:lnTo>
                    <a:pt x="13614" y="3087"/>
                  </a:lnTo>
                  <a:lnTo>
                    <a:pt x="13360" y="2819"/>
                  </a:lnTo>
                  <a:lnTo>
                    <a:pt x="13092" y="2551"/>
                  </a:lnTo>
                  <a:lnTo>
                    <a:pt x="12824" y="2284"/>
                  </a:lnTo>
                  <a:lnTo>
                    <a:pt x="12528" y="2044"/>
                  </a:lnTo>
                  <a:lnTo>
                    <a:pt x="12233" y="1819"/>
                  </a:lnTo>
                  <a:lnTo>
                    <a:pt x="11923" y="1593"/>
                  </a:lnTo>
                  <a:lnTo>
                    <a:pt x="11612" y="1382"/>
                  </a:lnTo>
                  <a:lnTo>
                    <a:pt x="11274" y="1184"/>
                  </a:lnTo>
                  <a:lnTo>
                    <a:pt x="10950" y="1001"/>
                  </a:lnTo>
                  <a:lnTo>
                    <a:pt x="10598" y="832"/>
                  </a:lnTo>
                  <a:lnTo>
                    <a:pt x="10246" y="677"/>
                  </a:lnTo>
                  <a:lnTo>
                    <a:pt x="9879" y="536"/>
                  </a:lnTo>
                  <a:lnTo>
                    <a:pt x="9513" y="423"/>
                  </a:lnTo>
                  <a:lnTo>
                    <a:pt x="9132" y="311"/>
                  </a:lnTo>
                  <a:lnTo>
                    <a:pt x="8752" y="212"/>
                  </a:lnTo>
                  <a:lnTo>
                    <a:pt x="8357" y="142"/>
                  </a:lnTo>
                  <a:lnTo>
                    <a:pt x="7949" y="71"/>
                  </a:lnTo>
                  <a:lnTo>
                    <a:pt x="7540" y="29"/>
                  </a:lnTo>
                  <a:lnTo>
                    <a:pt x="7131" y="1"/>
                  </a:ln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27" name="Google Shape;1894;p38">
              <a:extLst>
                <a:ext uri="{FF2B5EF4-FFF2-40B4-BE49-F238E27FC236}">
                  <a16:creationId xmlns:a16="http://schemas.microsoft.com/office/drawing/2014/main" id="{76BBA704-1A71-9728-CCD4-8C85D95F43D8}"/>
                </a:ext>
              </a:extLst>
            </p:cNvPr>
            <p:cNvSpPr/>
            <p:nvPr/>
          </p:nvSpPr>
          <p:spPr>
            <a:xfrm>
              <a:off x="7498947" y="1162512"/>
              <a:ext cx="108682" cy="455899"/>
            </a:xfrm>
            <a:custGeom>
              <a:rect l="l" t="t" r="r" b="b"/>
              <a:pathLst>
                <a:path w="4102" h="17207" extrusionOk="0">
                  <a:moveTo>
                    <a:pt x="4017" y="0"/>
                  </a:moveTo>
                  <a:lnTo>
                    <a:pt x="3989" y="14"/>
                  </a:lnTo>
                  <a:lnTo>
                    <a:pt x="3735" y="197"/>
                  </a:lnTo>
                  <a:lnTo>
                    <a:pt x="3510" y="381"/>
                  </a:lnTo>
                  <a:lnTo>
                    <a:pt x="3270" y="564"/>
                  </a:lnTo>
                  <a:lnTo>
                    <a:pt x="3059" y="761"/>
                  </a:lnTo>
                  <a:lnTo>
                    <a:pt x="2833" y="958"/>
                  </a:lnTo>
                  <a:lnTo>
                    <a:pt x="2636" y="1170"/>
                  </a:lnTo>
                  <a:lnTo>
                    <a:pt x="2439" y="1381"/>
                  </a:lnTo>
                  <a:lnTo>
                    <a:pt x="2255" y="1607"/>
                  </a:lnTo>
                  <a:lnTo>
                    <a:pt x="2072" y="1832"/>
                  </a:lnTo>
                  <a:lnTo>
                    <a:pt x="1903" y="2072"/>
                  </a:lnTo>
                  <a:lnTo>
                    <a:pt x="1734" y="2311"/>
                  </a:lnTo>
                  <a:lnTo>
                    <a:pt x="1579" y="2551"/>
                  </a:lnTo>
                  <a:lnTo>
                    <a:pt x="1424" y="2804"/>
                  </a:lnTo>
                  <a:lnTo>
                    <a:pt x="1283" y="3058"/>
                  </a:lnTo>
                  <a:lnTo>
                    <a:pt x="1156" y="3312"/>
                  </a:lnTo>
                  <a:lnTo>
                    <a:pt x="1029" y="3580"/>
                  </a:lnTo>
                  <a:lnTo>
                    <a:pt x="903" y="3847"/>
                  </a:lnTo>
                  <a:lnTo>
                    <a:pt x="790" y="4129"/>
                  </a:lnTo>
                  <a:lnTo>
                    <a:pt x="593" y="4679"/>
                  </a:lnTo>
                  <a:lnTo>
                    <a:pt x="423" y="5242"/>
                  </a:lnTo>
                  <a:lnTo>
                    <a:pt x="283" y="5820"/>
                  </a:lnTo>
                  <a:lnTo>
                    <a:pt x="170" y="6412"/>
                  </a:lnTo>
                  <a:lnTo>
                    <a:pt x="85" y="7018"/>
                  </a:lnTo>
                  <a:lnTo>
                    <a:pt x="29" y="7624"/>
                  </a:lnTo>
                  <a:lnTo>
                    <a:pt x="1" y="8230"/>
                  </a:lnTo>
                  <a:lnTo>
                    <a:pt x="1" y="8836"/>
                  </a:lnTo>
                  <a:lnTo>
                    <a:pt x="29" y="9456"/>
                  </a:lnTo>
                  <a:lnTo>
                    <a:pt x="85" y="10062"/>
                  </a:lnTo>
                  <a:lnTo>
                    <a:pt x="156" y="10668"/>
                  </a:lnTo>
                  <a:lnTo>
                    <a:pt x="268" y="11274"/>
                  </a:lnTo>
                  <a:lnTo>
                    <a:pt x="395" y="11880"/>
                  </a:lnTo>
                  <a:lnTo>
                    <a:pt x="550" y="12472"/>
                  </a:lnTo>
                  <a:lnTo>
                    <a:pt x="719" y="13049"/>
                  </a:lnTo>
                  <a:lnTo>
                    <a:pt x="917" y="13613"/>
                  </a:lnTo>
                  <a:lnTo>
                    <a:pt x="1142" y="14177"/>
                  </a:lnTo>
                  <a:lnTo>
                    <a:pt x="1396" y="14712"/>
                  </a:lnTo>
                  <a:lnTo>
                    <a:pt x="1664" y="15234"/>
                  </a:lnTo>
                  <a:lnTo>
                    <a:pt x="1959" y="15741"/>
                  </a:lnTo>
                  <a:lnTo>
                    <a:pt x="2270" y="16234"/>
                  </a:lnTo>
                  <a:lnTo>
                    <a:pt x="2608" y="16699"/>
                  </a:lnTo>
                  <a:lnTo>
                    <a:pt x="2960" y="17136"/>
                  </a:lnTo>
                  <a:lnTo>
                    <a:pt x="2988" y="17164"/>
                  </a:lnTo>
                  <a:lnTo>
                    <a:pt x="3030" y="17193"/>
                  </a:lnTo>
                  <a:lnTo>
                    <a:pt x="3087" y="17207"/>
                  </a:lnTo>
                  <a:lnTo>
                    <a:pt x="3157" y="17193"/>
                  </a:lnTo>
                  <a:lnTo>
                    <a:pt x="3214" y="17150"/>
                  </a:lnTo>
                  <a:lnTo>
                    <a:pt x="3270" y="17108"/>
                  </a:lnTo>
                  <a:lnTo>
                    <a:pt x="3298" y="17038"/>
                  </a:lnTo>
                  <a:lnTo>
                    <a:pt x="3298" y="16967"/>
                  </a:lnTo>
                  <a:lnTo>
                    <a:pt x="3284" y="16897"/>
                  </a:lnTo>
                  <a:lnTo>
                    <a:pt x="3030" y="16403"/>
                  </a:lnTo>
                  <a:lnTo>
                    <a:pt x="2777" y="15910"/>
                  </a:lnTo>
                  <a:lnTo>
                    <a:pt x="2551" y="15403"/>
                  </a:lnTo>
                  <a:lnTo>
                    <a:pt x="2326" y="14881"/>
                  </a:lnTo>
                  <a:lnTo>
                    <a:pt x="2114" y="14346"/>
                  </a:lnTo>
                  <a:lnTo>
                    <a:pt x="1903" y="13810"/>
                  </a:lnTo>
                  <a:lnTo>
                    <a:pt x="1720" y="13275"/>
                  </a:lnTo>
                  <a:lnTo>
                    <a:pt x="1551" y="12725"/>
                  </a:lnTo>
                  <a:lnTo>
                    <a:pt x="1382" y="12162"/>
                  </a:lnTo>
                  <a:lnTo>
                    <a:pt x="1241" y="11612"/>
                  </a:lnTo>
                  <a:lnTo>
                    <a:pt x="1114" y="11048"/>
                  </a:lnTo>
                  <a:lnTo>
                    <a:pt x="1015" y="10471"/>
                  </a:lnTo>
                  <a:lnTo>
                    <a:pt x="917" y="9907"/>
                  </a:lnTo>
                  <a:lnTo>
                    <a:pt x="846" y="9343"/>
                  </a:lnTo>
                  <a:lnTo>
                    <a:pt x="804" y="8780"/>
                  </a:lnTo>
                  <a:lnTo>
                    <a:pt x="776" y="8202"/>
                  </a:lnTo>
                  <a:lnTo>
                    <a:pt x="776" y="7638"/>
                  </a:lnTo>
                  <a:lnTo>
                    <a:pt x="790" y="7088"/>
                  </a:lnTo>
                  <a:lnTo>
                    <a:pt x="832" y="6525"/>
                  </a:lnTo>
                  <a:lnTo>
                    <a:pt x="903" y="5975"/>
                  </a:lnTo>
                  <a:lnTo>
                    <a:pt x="1001" y="5440"/>
                  </a:lnTo>
                  <a:lnTo>
                    <a:pt x="1128" y="4890"/>
                  </a:lnTo>
                  <a:lnTo>
                    <a:pt x="1283" y="4369"/>
                  </a:lnTo>
                  <a:lnTo>
                    <a:pt x="1466" y="3847"/>
                  </a:lnTo>
                  <a:lnTo>
                    <a:pt x="1678" y="3340"/>
                  </a:lnTo>
                  <a:lnTo>
                    <a:pt x="1790" y="3086"/>
                  </a:lnTo>
                  <a:lnTo>
                    <a:pt x="1917" y="2847"/>
                  </a:lnTo>
                  <a:lnTo>
                    <a:pt x="2044" y="2593"/>
                  </a:lnTo>
                  <a:lnTo>
                    <a:pt x="2185" y="2353"/>
                  </a:lnTo>
                  <a:lnTo>
                    <a:pt x="2340" y="2114"/>
                  </a:lnTo>
                  <a:lnTo>
                    <a:pt x="2495" y="1888"/>
                  </a:lnTo>
                  <a:lnTo>
                    <a:pt x="2664" y="1649"/>
                  </a:lnTo>
                  <a:lnTo>
                    <a:pt x="2847" y="1423"/>
                  </a:lnTo>
                  <a:lnTo>
                    <a:pt x="3030" y="1198"/>
                  </a:lnTo>
                  <a:lnTo>
                    <a:pt x="3214" y="972"/>
                  </a:lnTo>
                  <a:lnTo>
                    <a:pt x="3425" y="761"/>
                  </a:lnTo>
                  <a:lnTo>
                    <a:pt x="3636" y="550"/>
                  </a:lnTo>
                  <a:lnTo>
                    <a:pt x="3848" y="338"/>
                  </a:lnTo>
                  <a:lnTo>
                    <a:pt x="4087" y="141"/>
                  </a:lnTo>
                  <a:lnTo>
                    <a:pt x="4101" y="113"/>
                  </a:lnTo>
                  <a:lnTo>
                    <a:pt x="4101" y="85"/>
                  </a:lnTo>
                  <a:lnTo>
                    <a:pt x="4101" y="56"/>
                  </a:lnTo>
                  <a:lnTo>
                    <a:pt x="4087" y="42"/>
                  </a:lnTo>
                  <a:lnTo>
                    <a:pt x="4073" y="14"/>
                  </a:lnTo>
                  <a:lnTo>
                    <a:pt x="4045" y="14"/>
                  </a:lnTo>
                  <a:lnTo>
                    <a:pt x="4017"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28" name="Google Shape;1895;p38">
              <a:extLst>
                <a:ext uri="{FF2B5EF4-FFF2-40B4-BE49-F238E27FC236}">
                  <a16:creationId xmlns:a16="http://schemas.microsoft.com/office/drawing/2014/main" id="{F270123D-5F6F-B591-521D-5419A036244F}"/>
                </a:ext>
              </a:extLst>
            </p:cNvPr>
            <p:cNvSpPr/>
            <p:nvPr/>
          </p:nvSpPr>
          <p:spPr>
            <a:xfrm>
              <a:off x="7579967" y="1181164"/>
              <a:ext cx="55295" cy="390192"/>
            </a:xfrm>
            <a:custGeom>
              <a:rect l="l" t="t" r="r" b="b"/>
              <a:pathLst>
                <a:path w="2087" h="14727" extrusionOk="0">
                  <a:moveTo>
                    <a:pt x="1959" y="1"/>
                  </a:moveTo>
                  <a:lnTo>
                    <a:pt x="1945" y="29"/>
                  </a:lnTo>
                  <a:lnTo>
                    <a:pt x="1931" y="57"/>
                  </a:lnTo>
                  <a:lnTo>
                    <a:pt x="1664" y="1706"/>
                  </a:lnTo>
                  <a:lnTo>
                    <a:pt x="1382" y="3369"/>
                  </a:lnTo>
                  <a:lnTo>
                    <a:pt x="1114" y="5032"/>
                  </a:lnTo>
                  <a:lnTo>
                    <a:pt x="987" y="5863"/>
                  </a:lnTo>
                  <a:lnTo>
                    <a:pt x="874" y="6694"/>
                  </a:lnTo>
                  <a:lnTo>
                    <a:pt x="818" y="7174"/>
                  </a:lnTo>
                  <a:lnTo>
                    <a:pt x="762" y="7667"/>
                  </a:lnTo>
                  <a:lnTo>
                    <a:pt x="691" y="8625"/>
                  </a:lnTo>
                  <a:lnTo>
                    <a:pt x="564" y="10556"/>
                  </a:lnTo>
                  <a:lnTo>
                    <a:pt x="494" y="11514"/>
                  </a:lnTo>
                  <a:lnTo>
                    <a:pt x="452" y="11993"/>
                  </a:lnTo>
                  <a:lnTo>
                    <a:pt x="381" y="12472"/>
                  </a:lnTo>
                  <a:lnTo>
                    <a:pt x="311" y="12951"/>
                  </a:lnTo>
                  <a:lnTo>
                    <a:pt x="226" y="13431"/>
                  </a:lnTo>
                  <a:lnTo>
                    <a:pt x="127" y="13896"/>
                  </a:lnTo>
                  <a:lnTo>
                    <a:pt x="15" y="14375"/>
                  </a:lnTo>
                  <a:lnTo>
                    <a:pt x="1" y="14431"/>
                  </a:lnTo>
                  <a:lnTo>
                    <a:pt x="1" y="14487"/>
                  </a:lnTo>
                  <a:lnTo>
                    <a:pt x="15" y="14530"/>
                  </a:lnTo>
                  <a:lnTo>
                    <a:pt x="29" y="14572"/>
                  </a:lnTo>
                  <a:lnTo>
                    <a:pt x="57" y="14614"/>
                  </a:lnTo>
                  <a:lnTo>
                    <a:pt x="85" y="14657"/>
                  </a:lnTo>
                  <a:lnTo>
                    <a:pt x="170" y="14699"/>
                  </a:lnTo>
                  <a:lnTo>
                    <a:pt x="268" y="14727"/>
                  </a:lnTo>
                  <a:lnTo>
                    <a:pt x="353" y="14713"/>
                  </a:lnTo>
                  <a:lnTo>
                    <a:pt x="409" y="14699"/>
                  </a:lnTo>
                  <a:lnTo>
                    <a:pt x="452" y="14671"/>
                  </a:lnTo>
                  <a:lnTo>
                    <a:pt x="494" y="14642"/>
                  </a:lnTo>
                  <a:lnTo>
                    <a:pt x="522" y="14586"/>
                  </a:lnTo>
                  <a:lnTo>
                    <a:pt x="705" y="14276"/>
                  </a:lnTo>
                  <a:lnTo>
                    <a:pt x="846" y="13952"/>
                  </a:lnTo>
                  <a:lnTo>
                    <a:pt x="973" y="13628"/>
                  </a:lnTo>
                  <a:lnTo>
                    <a:pt x="1086" y="13290"/>
                  </a:lnTo>
                  <a:lnTo>
                    <a:pt x="1156" y="12937"/>
                  </a:lnTo>
                  <a:lnTo>
                    <a:pt x="1227" y="12599"/>
                  </a:lnTo>
                  <a:lnTo>
                    <a:pt x="1269" y="12247"/>
                  </a:lnTo>
                  <a:lnTo>
                    <a:pt x="1297" y="11880"/>
                  </a:lnTo>
                  <a:lnTo>
                    <a:pt x="1311" y="11528"/>
                  </a:lnTo>
                  <a:lnTo>
                    <a:pt x="1325" y="11162"/>
                  </a:lnTo>
                  <a:lnTo>
                    <a:pt x="1311" y="10443"/>
                  </a:lnTo>
                  <a:lnTo>
                    <a:pt x="1269" y="9020"/>
                  </a:lnTo>
                  <a:lnTo>
                    <a:pt x="1269" y="8470"/>
                  </a:lnTo>
                  <a:lnTo>
                    <a:pt x="1269" y="7906"/>
                  </a:lnTo>
                  <a:lnTo>
                    <a:pt x="1297" y="7343"/>
                  </a:lnTo>
                  <a:lnTo>
                    <a:pt x="1325" y="6779"/>
                  </a:lnTo>
                  <a:lnTo>
                    <a:pt x="1368" y="6229"/>
                  </a:lnTo>
                  <a:lnTo>
                    <a:pt x="1424" y="5666"/>
                  </a:lnTo>
                  <a:lnTo>
                    <a:pt x="1537" y="4538"/>
                  </a:lnTo>
                  <a:lnTo>
                    <a:pt x="1678" y="3411"/>
                  </a:lnTo>
                  <a:lnTo>
                    <a:pt x="1819" y="2298"/>
                  </a:lnTo>
                  <a:lnTo>
                    <a:pt x="1959" y="1184"/>
                  </a:lnTo>
                  <a:lnTo>
                    <a:pt x="2086" y="71"/>
                  </a:lnTo>
                  <a:lnTo>
                    <a:pt x="2072" y="43"/>
                  </a:lnTo>
                  <a:lnTo>
                    <a:pt x="2058" y="15"/>
                  </a:lnTo>
                  <a:lnTo>
                    <a:pt x="2044"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29" name="Google Shape;1896;p38">
              <a:extLst>
                <a:ext uri="{FF2B5EF4-FFF2-40B4-BE49-F238E27FC236}">
                  <a16:creationId xmlns:a16="http://schemas.microsoft.com/office/drawing/2014/main" id="{F59D7337-8377-B9DF-13C9-51205FA69731}"/>
                </a:ext>
              </a:extLst>
            </p:cNvPr>
            <p:cNvSpPr/>
            <p:nvPr/>
          </p:nvSpPr>
          <p:spPr>
            <a:xfrm>
              <a:off x="7594168" y="1211792"/>
              <a:ext cx="99701" cy="391676"/>
            </a:xfrm>
            <a:custGeom>
              <a:rect l="l" t="t" r="r" b="b"/>
              <a:pathLst>
                <a:path w="3762" h="14783" extrusionOk="0">
                  <a:moveTo>
                    <a:pt x="3537" y="0"/>
                  </a:moveTo>
                  <a:lnTo>
                    <a:pt x="3509" y="14"/>
                  </a:lnTo>
                  <a:lnTo>
                    <a:pt x="3495" y="14"/>
                  </a:lnTo>
                  <a:lnTo>
                    <a:pt x="3481" y="43"/>
                  </a:lnTo>
                  <a:lnTo>
                    <a:pt x="3481" y="71"/>
                  </a:lnTo>
                  <a:lnTo>
                    <a:pt x="3509" y="1015"/>
                  </a:lnTo>
                  <a:lnTo>
                    <a:pt x="3509" y="1959"/>
                  </a:lnTo>
                  <a:lnTo>
                    <a:pt x="3467" y="2889"/>
                  </a:lnTo>
                  <a:lnTo>
                    <a:pt x="3410" y="3819"/>
                  </a:lnTo>
                  <a:lnTo>
                    <a:pt x="3312" y="4763"/>
                  </a:lnTo>
                  <a:lnTo>
                    <a:pt x="3171" y="5679"/>
                  </a:lnTo>
                  <a:lnTo>
                    <a:pt x="3100" y="6144"/>
                  </a:lnTo>
                  <a:lnTo>
                    <a:pt x="3016" y="6609"/>
                  </a:lnTo>
                  <a:lnTo>
                    <a:pt x="2917" y="7075"/>
                  </a:lnTo>
                  <a:lnTo>
                    <a:pt x="2804" y="7540"/>
                  </a:lnTo>
                  <a:lnTo>
                    <a:pt x="2692" y="8005"/>
                  </a:lnTo>
                  <a:lnTo>
                    <a:pt x="2565" y="8456"/>
                  </a:lnTo>
                  <a:lnTo>
                    <a:pt x="2424" y="8907"/>
                  </a:lnTo>
                  <a:lnTo>
                    <a:pt x="2269" y="9343"/>
                  </a:lnTo>
                  <a:lnTo>
                    <a:pt x="2114" y="9780"/>
                  </a:lnTo>
                  <a:lnTo>
                    <a:pt x="1931" y="10217"/>
                  </a:lnTo>
                  <a:lnTo>
                    <a:pt x="1578" y="11063"/>
                  </a:lnTo>
                  <a:lnTo>
                    <a:pt x="1184" y="11908"/>
                  </a:lnTo>
                  <a:lnTo>
                    <a:pt x="789" y="12754"/>
                  </a:lnTo>
                  <a:lnTo>
                    <a:pt x="395" y="13585"/>
                  </a:lnTo>
                  <a:lnTo>
                    <a:pt x="14" y="14445"/>
                  </a:lnTo>
                  <a:lnTo>
                    <a:pt x="0" y="14529"/>
                  </a:lnTo>
                  <a:lnTo>
                    <a:pt x="0" y="14600"/>
                  </a:lnTo>
                  <a:lnTo>
                    <a:pt x="42" y="14684"/>
                  </a:lnTo>
                  <a:lnTo>
                    <a:pt x="85" y="14741"/>
                  </a:lnTo>
                  <a:lnTo>
                    <a:pt x="155" y="14769"/>
                  </a:lnTo>
                  <a:lnTo>
                    <a:pt x="212" y="14783"/>
                  </a:lnTo>
                  <a:lnTo>
                    <a:pt x="254" y="14783"/>
                  </a:lnTo>
                  <a:lnTo>
                    <a:pt x="296" y="14769"/>
                  </a:lnTo>
                  <a:lnTo>
                    <a:pt x="324" y="14741"/>
                  </a:lnTo>
                  <a:lnTo>
                    <a:pt x="352" y="14712"/>
                  </a:lnTo>
                  <a:lnTo>
                    <a:pt x="648" y="14346"/>
                  </a:lnTo>
                  <a:lnTo>
                    <a:pt x="930" y="13966"/>
                  </a:lnTo>
                  <a:lnTo>
                    <a:pt x="1198" y="13571"/>
                  </a:lnTo>
                  <a:lnTo>
                    <a:pt x="1452" y="13176"/>
                  </a:lnTo>
                  <a:lnTo>
                    <a:pt x="1691" y="12754"/>
                  </a:lnTo>
                  <a:lnTo>
                    <a:pt x="1903" y="12345"/>
                  </a:lnTo>
                  <a:lnTo>
                    <a:pt x="2114" y="11908"/>
                  </a:lnTo>
                  <a:lnTo>
                    <a:pt x="2311" y="11471"/>
                  </a:lnTo>
                  <a:lnTo>
                    <a:pt x="2480" y="11020"/>
                  </a:lnTo>
                  <a:lnTo>
                    <a:pt x="2649" y="10569"/>
                  </a:lnTo>
                  <a:lnTo>
                    <a:pt x="2804" y="10118"/>
                  </a:lnTo>
                  <a:lnTo>
                    <a:pt x="2945" y="9653"/>
                  </a:lnTo>
                  <a:lnTo>
                    <a:pt x="3072" y="9174"/>
                  </a:lnTo>
                  <a:lnTo>
                    <a:pt x="3185" y="8709"/>
                  </a:lnTo>
                  <a:lnTo>
                    <a:pt x="3298" y="8230"/>
                  </a:lnTo>
                  <a:lnTo>
                    <a:pt x="3382" y="7737"/>
                  </a:lnTo>
                  <a:lnTo>
                    <a:pt x="3467" y="7258"/>
                  </a:lnTo>
                  <a:lnTo>
                    <a:pt x="3537" y="6764"/>
                  </a:lnTo>
                  <a:lnTo>
                    <a:pt x="3608" y="6285"/>
                  </a:lnTo>
                  <a:lnTo>
                    <a:pt x="3650" y="5792"/>
                  </a:lnTo>
                  <a:lnTo>
                    <a:pt x="3692" y="5299"/>
                  </a:lnTo>
                  <a:lnTo>
                    <a:pt x="3720" y="4820"/>
                  </a:lnTo>
                  <a:lnTo>
                    <a:pt x="3749" y="4327"/>
                  </a:lnTo>
                  <a:lnTo>
                    <a:pt x="3763" y="3833"/>
                  </a:lnTo>
                  <a:lnTo>
                    <a:pt x="3763" y="2875"/>
                  </a:lnTo>
                  <a:lnTo>
                    <a:pt x="3735" y="1917"/>
                  </a:lnTo>
                  <a:lnTo>
                    <a:pt x="3678" y="987"/>
                  </a:lnTo>
                  <a:lnTo>
                    <a:pt x="3608" y="71"/>
                  </a:lnTo>
                  <a:lnTo>
                    <a:pt x="3594" y="43"/>
                  </a:lnTo>
                  <a:lnTo>
                    <a:pt x="3580" y="14"/>
                  </a:lnTo>
                  <a:lnTo>
                    <a:pt x="3537"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30" name="Google Shape;1897;p38">
              <a:extLst>
                <a:ext uri="{FF2B5EF4-FFF2-40B4-BE49-F238E27FC236}">
                  <a16:creationId xmlns:a16="http://schemas.microsoft.com/office/drawing/2014/main" id="{FE18F61F-68D8-66D1-4F04-ECFEA2A4D812}"/>
                </a:ext>
              </a:extLst>
            </p:cNvPr>
            <p:cNvSpPr/>
            <p:nvPr/>
          </p:nvSpPr>
          <p:spPr>
            <a:xfrm>
              <a:off x="7660245" y="1211792"/>
              <a:ext cx="127335" cy="386085"/>
            </a:xfrm>
            <a:custGeom>
              <a:rect l="l" t="t" r="r" b="b"/>
              <a:pathLst>
                <a:path w="4806" h="14572" extrusionOk="0">
                  <a:moveTo>
                    <a:pt x="3566" y="0"/>
                  </a:moveTo>
                  <a:lnTo>
                    <a:pt x="3552" y="14"/>
                  </a:lnTo>
                  <a:lnTo>
                    <a:pt x="3523" y="43"/>
                  </a:lnTo>
                  <a:lnTo>
                    <a:pt x="3509" y="71"/>
                  </a:lnTo>
                  <a:lnTo>
                    <a:pt x="3523" y="99"/>
                  </a:lnTo>
                  <a:lnTo>
                    <a:pt x="3721" y="578"/>
                  </a:lnTo>
                  <a:lnTo>
                    <a:pt x="3904" y="1057"/>
                  </a:lnTo>
                  <a:lnTo>
                    <a:pt x="4045" y="1522"/>
                  </a:lnTo>
                  <a:lnTo>
                    <a:pt x="4172" y="2001"/>
                  </a:lnTo>
                  <a:lnTo>
                    <a:pt x="4270" y="2480"/>
                  </a:lnTo>
                  <a:lnTo>
                    <a:pt x="4341" y="2946"/>
                  </a:lnTo>
                  <a:lnTo>
                    <a:pt x="4383" y="3425"/>
                  </a:lnTo>
                  <a:lnTo>
                    <a:pt x="4411" y="3890"/>
                  </a:lnTo>
                  <a:lnTo>
                    <a:pt x="4425" y="4355"/>
                  </a:lnTo>
                  <a:lnTo>
                    <a:pt x="4411" y="4820"/>
                  </a:lnTo>
                  <a:lnTo>
                    <a:pt x="4369" y="5285"/>
                  </a:lnTo>
                  <a:lnTo>
                    <a:pt x="4313" y="5750"/>
                  </a:lnTo>
                  <a:lnTo>
                    <a:pt x="4242" y="6215"/>
                  </a:lnTo>
                  <a:lnTo>
                    <a:pt x="4144" y="6666"/>
                  </a:lnTo>
                  <a:lnTo>
                    <a:pt x="4031" y="7117"/>
                  </a:lnTo>
                  <a:lnTo>
                    <a:pt x="3904" y="7568"/>
                  </a:lnTo>
                  <a:lnTo>
                    <a:pt x="3749" y="8019"/>
                  </a:lnTo>
                  <a:lnTo>
                    <a:pt x="3594" y="8456"/>
                  </a:lnTo>
                  <a:lnTo>
                    <a:pt x="3411" y="8892"/>
                  </a:lnTo>
                  <a:lnTo>
                    <a:pt x="3228" y="9329"/>
                  </a:lnTo>
                  <a:lnTo>
                    <a:pt x="3016" y="9752"/>
                  </a:lnTo>
                  <a:lnTo>
                    <a:pt x="2805" y="10189"/>
                  </a:lnTo>
                  <a:lnTo>
                    <a:pt x="2565" y="10612"/>
                  </a:lnTo>
                  <a:lnTo>
                    <a:pt x="2326" y="11020"/>
                  </a:lnTo>
                  <a:lnTo>
                    <a:pt x="2072" y="11429"/>
                  </a:lnTo>
                  <a:lnTo>
                    <a:pt x="1818" y="11838"/>
                  </a:lnTo>
                  <a:lnTo>
                    <a:pt x="1537" y="12246"/>
                  </a:lnTo>
                  <a:lnTo>
                    <a:pt x="1269" y="12641"/>
                  </a:lnTo>
                  <a:lnTo>
                    <a:pt x="973" y="13021"/>
                  </a:lnTo>
                  <a:lnTo>
                    <a:pt x="677" y="13402"/>
                  </a:lnTo>
                  <a:lnTo>
                    <a:pt x="367" y="13782"/>
                  </a:lnTo>
                  <a:lnTo>
                    <a:pt x="57" y="14149"/>
                  </a:lnTo>
                  <a:lnTo>
                    <a:pt x="29" y="14205"/>
                  </a:lnTo>
                  <a:lnTo>
                    <a:pt x="15" y="14247"/>
                  </a:lnTo>
                  <a:lnTo>
                    <a:pt x="0" y="14290"/>
                  </a:lnTo>
                  <a:lnTo>
                    <a:pt x="0" y="14346"/>
                  </a:lnTo>
                  <a:lnTo>
                    <a:pt x="0" y="14388"/>
                  </a:lnTo>
                  <a:lnTo>
                    <a:pt x="15" y="14431"/>
                  </a:lnTo>
                  <a:lnTo>
                    <a:pt x="71" y="14501"/>
                  </a:lnTo>
                  <a:lnTo>
                    <a:pt x="141" y="14557"/>
                  </a:lnTo>
                  <a:lnTo>
                    <a:pt x="184" y="14572"/>
                  </a:lnTo>
                  <a:lnTo>
                    <a:pt x="268" y="14572"/>
                  </a:lnTo>
                  <a:lnTo>
                    <a:pt x="325" y="14557"/>
                  </a:lnTo>
                  <a:lnTo>
                    <a:pt x="367" y="14543"/>
                  </a:lnTo>
                  <a:lnTo>
                    <a:pt x="409" y="14501"/>
                  </a:lnTo>
                  <a:lnTo>
                    <a:pt x="776" y="14177"/>
                  </a:lnTo>
                  <a:lnTo>
                    <a:pt x="1128" y="13825"/>
                  </a:lnTo>
                  <a:lnTo>
                    <a:pt x="1466" y="13458"/>
                  </a:lnTo>
                  <a:lnTo>
                    <a:pt x="1804" y="13078"/>
                  </a:lnTo>
                  <a:lnTo>
                    <a:pt x="2114" y="12697"/>
                  </a:lnTo>
                  <a:lnTo>
                    <a:pt x="2410" y="12289"/>
                  </a:lnTo>
                  <a:lnTo>
                    <a:pt x="2678" y="11880"/>
                  </a:lnTo>
                  <a:lnTo>
                    <a:pt x="2946" y="11443"/>
                  </a:lnTo>
                  <a:lnTo>
                    <a:pt x="3199" y="11006"/>
                  </a:lnTo>
                  <a:lnTo>
                    <a:pt x="3425" y="10569"/>
                  </a:lnTo>
                  <a:lnTo>
                    <a:pt x="3650" y="10118"/>
                  </a:lnTo>
                  <a:lnTo>
                    <a:pt x="3848" y="9653"/>
                  </a:lnTo>
                  <a:lnTo>
                    <a:pt x="4017" y="9188"/>
                  </a:lnTo>
                  <a:lnTo>
                    <a:pt x="4186" y="8709"/>
                  </a:lnTo>
                  <a:lnTo>
                    <a:pt x="4327" y="8230"/>
                  </a:lnTo>
                  <a:lnTo>
                    <a:pt x="4454" y="7751"/>
                  </a:lnTo>
                  <a:lnTo>
                    <a:pt x="4566" y="7272"/>
                  </a:lnTo>
                  <a:lnTo>
                    <a:pt x="4651" y="6779"/>
                  </a:lnTo>
                  <a:lnTo>
                    <a:pt x="4721" y="6285"/>
                  </a:lnTo>
                  <a:lnTo>
                    <a:pt x="4764" y="5792"/>
                  </a:lnTo>
                  <a:lnTo>
                    <a:pt x="4792" y="5299"/>
                  </a:lnTo>
                  <a:lnTo>
                    <a:pt x="4806" y="4806"/>
                  </a:lnTo>
                  <a:lnTo>
                    <a:pt x="4778" y="4312"/>
                  </a:lnTo>
                  <a:lnTo>
                    <a:pt x="4750" y="3819"/>
                  </a:lnTo>
                  <a:lnTo>
                    <a:pt x="4693" y="3326"/>
                  </a:lnTo>
                  <a:lnTo>
                    <a:pt x="4609" y="2847"/>
                  </a:lnTo>
                  <a:lnTo>
                    <a:pt x="4510" y="2354"/>
                  </a:lnTo>
                  <a:lnTo>
                    <a:pt x="4383" y="1875"/>
                  </a:lnTo>
                  <a:lnTo>
                    <a:pt x="4228" y="1409"/>
                  </a:lnTo>
                  <a:lnTo>
                    <a:pt x="4045" y="944"/>
                  </a:lnTo>
                  <a:lnTo>
                    <a:pt x="3848" y="479"/>
                  </a:lnTo>
                  <a:lnTo>
                    <a:pt x="3622" y="28"/>
                  </a:lnTo>
                  <a:lnTo>
                    <a:pt x="3608" y="14"/>
                  </a:lnTo>
                  <a:lnTo>
                    <a:pt x="3594"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31" name="Google Shape;1898;p38">
              <a:extLst>
                <a:ext uri="{FF2B5EF4-FFF2-40B4-BE49-F238E27FC236}">
                  <a16:creationId xmlns:a16="http://schemas.microsoft.com/office/drawing/2014/main" id="{1FB73495-1F46-AEA2-490E-F5DAD954E5D1}"/>
                </a:ext>
              </a:extLst>
            </p:cNvPr>
            <p:cNvSpPr/>
            <p:nvPr/>
          </p:nvSpPr>
          <p:spPr>
            <a:xfrm>
              <a:off x="7623285" y="1291303"/>
              <a:ext cx="215457" cy="355483"/>
            </a:xfrm>
            <a:custGeom>
              <a:rect l="l" t="t" r="r" b="b"/>
              <a:pathLst>
                <a:path w="8131" h="13417" extrusionOk="0">
                  <a:moveTo>
                    <a:pt x="7723" y="1"/>
                  </a:moveTo>
                  <a:lnTo>
                    <a:pt x="7681" y="29"/>
                  </a:lnTo>
                  <a:lnTo>
                    <a:pt x="7666" y="43"/>
                  </a:lnTo>
                  <a:lnTo>
                    <a:pt x="7666" y="71"/>
                  </a:lnTo>
                  <a:lnTo>
                    <a:pt x="7765" y="593"/>
                  </a:lnTo>
                  <a:lnTo>
                    <a:pt x="7836" y="1114"/>
                  </a:lnTo>
                  <a:lnTo>
                    <a:pt x="7892" y="1636"/>
                  </a:lnTo>
                  <a:lnTo>
                    <a:pt x="7920" y="2143"/>
                  </a:lnTo>
                  <a:lnTo>
                    <a:pt x="7920" y="2664"/>
                  </a:lnTo>
                  <a:lnTo>
                    <a:pt x="7906" y="3172"/>
                  </a:lnTo>
                  <a:lnTo>
                    <a:pt x="7864" y="3665"/>
                  </a:lnTo>
                  <a:lnTo>
                    <a:pt x="7793" y="4172"/>
                  </a:lnTo>
                  <a:lnTo>
                    <a:pt x="7709" y="4665"/>
                  </a:lnTo>
                  <a:lnTo>
                    <a:pt x="7596" y="5159"/>
                  </a:lnTo>
                  <a:lnTo>
                    <a:pt x="7469" y="5652"/>
                  </a:lnTo>
                  <a:lnTo>
                    <a:pt x="7314" y="6131"/>
                  </a:lnTo>
                  <a:lnTo>
                    <a:pt x="7131" y="6610"/>
                  </a:lnTo>
                  <a:lnTo>
                    <a:pt x="6920" y="7089"/>
                  </a:lnTo>
                  <a:lnTo>
                    <a:pt x="6694" y="7554"/>
                  </a:lnTo>
                  <a:lnTo>
                    <a:pt x="6440" y="8033"/>
                  </a:lnTo>
                  <a:lnTo>
                    <a:pt x="6159" y="8484"/>
                  </a:lnTo>
                  <a:lnTo>
                    <a:pt x="5849" y="8921"/>
                  </a:lnTo>
                  <a:lnTo>
                    <a:pt x="5539" y="9316"/>
                  </a:lnTo>
                  <a:lnTo>
                    <a:pt x="5200" y="9696"/>
                  </a:lnTo>
                  <a:lnTo>
                    <a:pt x="4848" y="10049"/>
                  </a:lnTo>
                  <a:lnTo>
                    <a:pt x="4482" y="10387"/>
                  </a:lnTo>
                  <a:lnTo>
                    <a:pt x="4087" y="10697"/>
                  </a:lnTo>
                  <a:lnTo>
                    <a:pt x="3692" y="11007"/>
                  </a:lnTo>
                  <a:lnTo>
                    <a:pt x="3284" y="11289"/>
                  </a:lnTo>
                  <a:lnTo>
                    <a:pt x="2861" y="11556"/>
                  </a:lnTo>
                  <a:lnTo>
                    <a:pt x="2424" y="11810"/>
                  </a:lnTo>
                  <a:lnTo>
                    <a:pt x="1973" y="12050"/>
                  </a:lnTo>
                  <a:lnTo>
                    <a:pt x="1522" y="12289"/>
                  </a:lnTo>
                  <a:lnTo>
                    <a:pt x="1071" y="12515"/>
                  </a:lnTo>
                  <a:lnTo>
                    <a:pt x="127" y="12952"/>
                  </a:lnTo>
                  <a:lnTo>
                    <a:pt x="85" y="12980"/>
                  </a:lnTo>
                  <a:lnTo>
                    <a:pt x="43" y="13008"/>
                  </a:lnTo>
                  <a:lnTo>
                    <a:pt x="29" y="13050"/>
                  </a:lnTo>
                  <a:lnTo>
                    <a:pt x="0" y="13078"/>
                  </a:lnTo>
                  <a:lnTo>
                    <a:pt x="0" y="13163"/>
                  </a:lnTo>
                  <a:lnTo>
                    <a:pt x="29" y="13248"/>
                  </a:lnTo>
                  <a:lnTo>
                    <a:pt x="71" y="13318"/>
                  </a:lnTo>
                  <a:lnTo>
                    <a:pt x="141" y="13374"/>
                  </a:lnTo>
                  <a:lnTo>
                    <a:pt x="226" y="13403"/>
                  </a:lnTo>
                  <a:lnTo>
                    <a:pt x="268" y="13417"/>
                  </a:lnTo>
                  <a:lnTo>
                    <a:pt x="324" y="13403"/>
                  </a:lnTo>
                  <a:lnTo>
                    <a:pt x="592" y="13346"/>
                  </a:lnTo>
                  <a:lnTo>
                    <a:pt x="874" y="13290"/>
                  </a:lnTo>
                  <a:lnTo>
                    <a:pt x="1142" y="13219"/>
                  </a:lnTo>
                  <a:lnTo>
                    <a:pt x="1410" y="13135"/>
                  </a:lnTo>
                  <a:lnTo>
                    <a:pt x="1663" y="13050"/>
                  </a:lnTo>
                  <a:lnTo>
                    <a:pt x="1931" y="12952"/>
                  </a:lnTo>
                  <a:lnTo>
                    <a:pt x="2171" y="12853"/>
                  </a:lnTo>
                  <a:lnTo>
                    <a:pt x="2424" y="12740"/>
                  </a:lnTo>
                  <a:lnTo>
                    <a:pt x="2903" y="12501"/>
                  </a:lnTo>
                  <a:lnTo>
                    <a:pt x="3354" y="12233"/>
                  </a:lnTo>
                  <a:lnTo>
                    <a:pt x="3791" y="11937"/>
                  </a:lnTo>
                  <a:lnTo>
                    <a:pt x="4214" y="11613"/>
                  </a:lnTo>
                  <a:lnTo>
                    <a:pt x="4608" y="11275"/>
                  </a:lnTo>
                  <a:lnTo>
                    <a:pt x="4989" y="10908"/>
                  </a:lnTo>
                  <a:lnTo>
                    <a:pt x="5355" y="10528"/>
                  </a:lnTo>
                  <a:lnTo>
                    <a:pt x="5694" y="10133"/>
                  </a:lnTo>
                  <a:lnTo>
                    <a:pt x="6004" y="9710"/>
                  </a:lnTo>
                  <a:lnTo>
                    <a:pt x="6300" y="9274"/>
                  </a:lnTo>
                  <a:lnTo>
                    <a:pt x="6581" y="8823"/>
                  </a:lnTo>
                  <a:lnTo>
                    <a:pt x="6835" y="8358"/>
                  </a:lnTo>
                  <a:lnTo>
                    <a:pt x="7060" y="7878"/>
                  </a:lnTo>
                  <a:lnTo>
                    <a:pt x="7272" y="7385"/>
                  </a:lnTo>
                  <a:lnTo>
                    <a:pt x="7455" y="6878"/>
                  </a:lnTo>
                  <a:lnTo>
                    <a:pt x="7624" y="6371"/>
                  </a:lnTo>
                  <a:lnTo>
                    <a:pt x="7765" y="5863"/>
                  </a:lnTo>
                  <a:lnTo>
                    <a:pt x="7892" y="5328"/>
                  </a:lnTo>
                  <a:lnTo>
                    <a:pt x="7991" y="4806"/>
                  </a:lnTo>
                  <a:lnTo>
                    <a:pt x="8061" y="4271"/>
                  </a:lnTo>
                  <a:lnTo>
                    <a:pt x="8103" y="3735"/>
                  </a:lnTo>
                  <a:lnTo>
                    <a:pt x="8132" y="3200"/>
                  </a:lnTo>
                  <a:lnTo>
                    <a:pt x="8132" y="2664"/>
                  </a:lnTo>
                  <a:lnTo>
                    <a:pt x="8117" y="2129"/>
                  </a:lnTo>
                  <a:lnTo>
                    <a:pt x="8075" y="1607"/>
                  </a:lnTo>
                  <a:lnTo>
                    <a:pt x="8005" y="1072"/>
                  </a:lnTo>
                  <a:lnTo>
                    <a:pt x="7906" y="550"/>
                  </a:lnTo>
                  <a:lnTo>
                    <a:pt x="7793" y="43"/>
                  </a:lnTo>
                  <a:lnTo>
                    <a:pt x="7779" y="15"/>
                  </a:lnTo>
                  <a:lnTo>
                    <a:pt x="7765"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32" name="Google Shape;1899;p38">
              <a:extLst>
                <a:ext uri="{FF2B5EF4-FFF2-40B4-BE49-F238E27FC236}">
                  <a16:creationId xmlns:a16="http://schemas.microsoft.com/office/drawing/2014/main" id="{44FF7FC0-35C0-BD34-B818-5FA8682BEB94}"/>
                </a:ext>
              </a:extLst>
            </p:cNvPr>
            <p:cNvSpPr/>
            <p:nvPr/>
          </p:nvSpPr>
          <p:spPr>
            <a:xfrm>
              <a:off x="7420921" y="1438799"/>
              <a:ext cx="376017" cy="244946"/>
            </a:xfrm>
            <a:custGeom>
              <a:rect l="l" t="t" r="r" b="b"/>
              <a:pathLst>
                <a:path w="14191" h="9245" extrusionOk="0">
                  <a:moveTo>
                    <a:pt x="2382" y="0"/>
                  </a:moveTo>
                  <a:lnTo>
                    <a:pt x="2086" y="28"/>
                  </a:lnTo>
                  <a:lnTo>
                    <a:pt x="1804" y="43"/>
                  </a:lnTo>
                  <a:lnTo>
                    <a:pt x="1508" y="85"/>
                  </a:lnTo>
                  <a:lnTo>
                    <a:pt x="1226" y="127"/>
                  </a:lnTo>
                  <a:lnTo>
                    <a:pt x="945" y="183"/>
                  </a:lnTo>
                  <a:lnTo>
                    <a:pt x="677" y="240"/>
                  </a:lnTo>
                  <a:lnTo>
                    <a:pt x="395" y="324"/>
                  </a:lnTo>
                  <a:lnTo>
                    <a:pt x="141" y="409"/>
                  </a:lnTo>
                  <a:lnTo>
                    <a:pt x="85" y="423"/>
                  </a:lnTo>
                  <a:lnTo>
                    <a:pt x="43" y="465"/>
                  </a:lnTo>
                  <a:lnTo>
                    <a:pt x="15" y="508"/>
                  </a:lnTo>
                  <a:lnTo>
                    <a:pt x="0" y="564"/>
                  </a:lnTo>
                  <a:lnTo>
                    <a:pt x="0" y="620"/>
                  </a:lnTo>
                  <a:lnTo>
                    <a:pt x="15" y="663"/>
                  </a:lnTo>
                  <a:lnTo>
                    <a:pt x="43" y="705"/>
                  </a:lnTo>
                  <a:lnTo>
                    <a:pt x="85" y="747"/>
                  </a:lnTo>
                  <a:lnTo>
                    <a:pt x="494" y="959"/>
                  </a:lnTo>
                  <a:lnTo>
                    <a:pt x="902" y="1156"/>
                  </a:lnTo>
                  <a:lnTo>
                    <a:pt x="1311" y="1353"/>
                  </a:lnTo>
                  <a:lnTo>
                    <a:pt x="1720" y="1522"/>
                  </a:lnTo>
                  <a:lnTo>
                    <a:pt x="2565" y="1860"/>
                  </a:lnTo>
                  <a:lnTo>
                    <a:pt x="3425" y="2185"/>
                  </a:lnTo>
                  <a:lnTo>
                    <a:pt x="4270" y="2495"/>
                  </a:lnTo>
                  <a:lnTo>
                    <a:pt x="5130" y="2833"/>
                  </a:lnTo>
                  <a:lnTo>
                    <a:pt x="5539" y="3002"/>
                  </a:lnTo>
                  <a:lnTo>
                    <a:pt x="5961" y="3185"/>
                  </a:lnTo>
                  <a:lnTo>
                    <a:pt x="6370" y="3368"/>
                  </a:lnTo>
                  <a:lnTo>
                    <a:pt x="6779" y="3580"/>
                  </a:lnTo>
                  <a:lnTo>
                    <a:pt x="7244" y="3833"/>
                  </a:lnTo>
                  <a:lnTo>
                    <a:pt x="7709" y="4087"/>
                  </a:lnTo>
                  <a:lnTo>
                    <a:pt x="8160" y="4369"/>
                  </a:lnTo>
                  <a:lnTo>
                    <a:pt x="8597" y="4651"/>
                  </a:lnTo>
                  <a:lnTo>
                    <a:pt x="9019" y="4961"/>
                  </a:lnTo>
                  <a:lnTo>
                    <a:pt x="9428" y="5271"/>
                  </a:lnTo>
                  <a:lnTo>
                    <a:pt x="9823" y="5623"/>
                  </a:lnTo>
                  <a:lnTo>
                    <a:pt x="10217" y="5989"/>
                  </a:lnTo>
                  <a:lnTo>
                    <a:pt x="10386" y="6159"/>
                  </a:lnTo>
                  <a:lnTo>
                    <a:pt x="10541" y="6342"/>
                  </a:lnTo>
                  <a:lnTo>
                    <a:pt x="10696" y="6539"/>
                  </a:lnTo>
                  <a:lnTo>
                    <a:pt x="10851" y="6736"/>
                  </a:lnTo>
                  <a:lnTo>
                    <a:pt x="11133" y="7131"/>
                  </a:lnTo>
                  <a:lnTo>
                    <a:pt x="11401" y="7540"/>
                  </a:lnTo>
                  <a:lnTo>
                    <a:pt x="11683" y="7948"/>
                  </a:lnTo>
                  <a:lnTo>
                    <a:pt x="11965" y="8329"/>
                  </a:lnTo>
                  <a:lnTo>
                    <a:pt x="12120" y="8512"/>
                  </a:lnTo>
                  <a:lnTo>
                    <a:pt x="12289" y="8681"/>
                  </a:lnTo>
                  <a:lnTo>
                    <a:pt x="12458" y="8850"/>
                  </a:lnTo>
                  <a:lnTo>
                    <a:pt x="12641" y="9005"/>
                  </a:lnTo>
                  <a:lnTo>
                    <a:pt x="12740" y="9076"/>
                  </a:lnTo>
                  <a:lnTo>
                    <a:pt x="12838" y="9132"/>
                  </a:lnTo>
                  <a:lnTo>
                    <a:pt x="12951" y="9174"/>
                  </a:lnTo>
                  <a:lnTo>
                    <a:pt x="13064" y="9202"/>
                  </a:lnTo>
                  <a:lnTo>
                    <a:pt x="13177" y="9231"/>
                  </a:lnTo>
                  <a:lnTo>
                    <a:pt x="13289" y="9245"/>
                  </a:lnTo>
                  <a:lnTo>
                    <a:pt x="13402" y="9245"/>
                  </a:lnTo>
                  <a:lnTo>
                    <a:pt x="13515" y="9231"/>
                  </a:lnTo>
                  <a:lnTo>
                    <a:pt x="13627" y="9202"/>
                  </a:lnTo>
                  <a:lnTo>
                    <a:pt x="13726" y="9160"/>
                  </a:lnTo>
                  <a:lnTo>
                    <a:pt x="13825" y="9104"/>
                  </a:lnTo>
                  <a:lnTo>
                    <a:pt x="13909" y="9047"/>
                  </a:lnTo>
                  <a:lnTo>
                    <a:pt x="13994" y="8963"/>
                  </a:lnTo>
                  <a:lnTo>
                    <a:pt x="14050" y="8864"/>
                  </a:lnTo>
                  <a:lnTo>
                    <a:pt x="14107" y="8752"/>
                  </a:lnTo>
                  <a:lnTo>
                    <a:pt x="14135" y="8625"/>
                  </a:lnTo>
                  <a:lnTo>
                    <a:pt x="14163" y="8343"/>
                  </a:lnTo>
                  <a:lnTo>
                    <a:pt x="14191" y="8061"/>
                  </a:lnTo>
                  <a:lnTo>
                    <a:pt x="14177" y="7793"/>
                  </a:lnTo>
                  <a:lnTo>
                    <a:pt x="14163" y="7525"/>
                  </a:lnTo>
                  <a:lnTo>
                    <a:pt x="14121" y="7258"/>
                  </a:lnTo>
                  <a:lnTo>
                    <a:pt x="14064" y="6990"/>
                  </a:lnTo>
                  <a:lnTo>
                    <a:pt x="13980" y="6736"/>
                  </a:lnTo>
                  <a:lnTo>
                    <a:pt x="13895" y="6483"/>
                  </a:lnTo>
                  <a:lnTo>
                    <a:pt x="13783" y="6229"/>
                  </a:lnTo>
                  <a:lnTo>
                    <a:pt x="13670" y="5975"/>
                  </a:lnTo>
                  <a:lnTo>
                    <a:pt x="13529" y="5736"/>
                  </a:lnTo>
                  <a:lnTo>
                    <a:pt x="13388" y="5496"/>
                  </a:lnTo>
                  <a:lnTo>
                    <a:pt x="13233" y="5257"/>
                  </a:lnTo>
                  <a:lnTo>
                    <a:pt x="13064" y="5031"/>
                  </a:lnTo>
                  <a:lnTo>
                    <a:pt x="12881" y="4806"/>
                  </a:lnTo>
                  <a:lnTo>
                    <a:pt x="12697" y="4580"/>
                  </a:lnTo>
                  <a:lnTo>
                    <a:pt x="12500" y="4369"/>
                  </a:lnTo>
                  <a:lnTo>
                    <a:pt x="12303" y="4157"/>
                  </a:lnTo>
                  <a:lnTo>
                    <a:pt x="11880" y="3749"/>
                  </a:lnTo>
                  <a:lnTo>
                    <a:pt x="11429" y="3354"/>
                  </a:lnTo>
                  <a:lnTo>
                    <a:pt x="10978" y="2988"/>
                  </a:lnTo>
                  <a:lnTo>
                    <a:pt x="10527" y="2650"/>
                  </a:lnTo>
                  <a:lnTo>
                    <a:pt x="10062" y="2325"/>
                  </a:lnTo>
                  <a:lnTo>
                    <a:pt x="9611" y="2030"/>
                  </a:lnTo>
                  <a:lnTo>
                    <a:pt x="9174" y="1762"/>
                  </a:lnTo>
                  <a:lnTo>
                    <a:pt x="8695" y="1494"/>
                  </a:lnTo>
                  <a:lnTo>
                    <a:pt x="8188" y="1240"/>
                  </a:lnTo>
                  <a:lnTo>
                    <a:pt x="7652" y="1001"/>
                  </a:lnTo>
                  <a:lnTo>
                    <a:pt x="7103" y="789"/>
                  </a:lnTo>
                  <a:lnTo>
                    <a:pt x="6539" y="592"/>
                  </a:lnTo>
                  <a:lnTo>
                    <a:pt x="5961" y="423"/>
                  </a:lnTo>
                  <a:lnTo>
                    <a:pt x="5370" y="282"/>
                  </a:lnTo>
                  <a:lnTo>
                    <a:pt x="4778" y="169"/>
                  </a:lnTo>
                  <a:lnTo>
                    <a:pt x="4172" y="85"/>
                  </a:lnTo>
                  <a:lnTo>
                    <a:pt x="3566" y="28"/>
                  </a:lnTo>
                  <a:lnTo>
                    <a:pt x="2974" y="0"/>
                  </a:lnTo>
                  <a:close/>
                </a:path>
              </a:pathLst>
            </a:custGeom>
            <a:solidFill>
              <a:srgbClr val="E76C5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33" name="Google Shape;1900;p38">
              <a:extLst>
                <a:ext uri="{FF2B5EF4-FFF2-40B4-BE49-F238E27FC236}">
                  <a16:creationId xmlns:a16="http://schemas.microsoft.com/office/drawing/2014/main" id="{3117FFFE-D21D-3ADB-3668-E355D3836036}"/>
                </a:ext>
              </a:extLst>
            </p:cNvPr>
            <p:cNvSpPr/>
            <p:nvPr/>
          </p:nvSpPr>
          <p:spPr>
            <a:xfrm>
              <a:off x="6645826" y="1438057"/>
              <a:ext cx="1244099" cy="1031265"/>
            </a:xfrm>
            <a:custGeom>
              <a:rect l="l" t="t" r="r" b="b"/>
              <a:pathLst>
                <a:path w="46956" h="38923" extrusionOk="0">
                  <a:moveTo>
                    <a:pt x="21646" y="0"/>
                  </a:moveTo>
                  <a:lnTo>
                    <a:pt x="20927" y="14"/>
                  </a:lnTo>
                  <a:lnTo>
                    <a:pt x="20180" y="42"/>
                  </a:lnTo>
                  <a:lnTo>
                    <a:pt x="19405" y="85"/>
                  </a:lnTo>
                  <a:lnTo>
                    <a:pt x="18602" y="141"/>
                  </a:lnTo>
                  <a:lnTo>
                    <a:pt x="17784" y="226"/>
                  </a:lnTo>
                  <a:lnTo>
                    <a:pt x="16953" y="338"/>
                  </a:lnTo>
                  <a:lnTo>
                    <a:pt x="16107" y="465"/>
                  </a:lnTo>
                  <a:lnTo>
                    <a:pt x="15248" y="620"/>
                  </a:lnTo>
                  <a:lnTo>
                    <a:pt x="14374" y="803"/>
                  </a:lnTo>
                  <a:lnTo>
                    <a:pt x="13500" y="1015"/>
                  </a:lnTo>
                  <a:lnTo>
                    <a:pt x="12627" y="1254"/>
                  </a:lnTo>
                  <a:lnTo>
                    <a:pt x="11753" y="1522"/>
                  </a:lnTo>
                  <a:lnTo>
                    <a:pt x="11316" y="1677"/>
                  </a:lnTo>
                  <a:lnTo>
                    <a:pt x="10879" y="1832"/>
                  </a:lnTo>
                  <a:lnTo>
                    <a:pt x="10442" y="2001"/>
                  </a:lnTo>
                  <a:lnTo>
                    <a:pt x="10020" y="2170"/>
                  </a:lnTo>
                  <a:lnTo>
                    <a:pt x="9583" y="2353"/>
                  </a:lnTo>
                  <a:lnTo>
                    <a:pt x="9160" y="2551"/>
                  </a:lnTo>
                  <a:lnTo>
                    <a:pt x="8737" y="2748"/>
                  </a:lnTo>
                  <a:lnTo>
                    <a:pt x="8315" y="2959"/>
                  </a:lnTo>
                  <a:lnTo>
                    <a:pt x="7906" y="3185"/>
                  </a:lnTo>
                  <a:lnTo>
                    <a:pt x="7497" y="3424"/>
                  </a:lnTo>
                  <a:lnTo>
                    <a:pt x="7089" y="3664"/>
                  </a:lnTo>
                  <a:lnTo>
                    <a:pt x="6694" y="3918"/>
                  </a:lnTo>
                  <a:lnTo>
                    <a:pt x="6299" y="4185"/>
                  </a:lnTo>
                  <a:lnTo>
                    <a:pt x="5905" y="4467"/>
                  </a:lnTo>
                  <a:lnTo>
                    <a:pt x="5524" y="4749"/>
                  </a:lnTo>
                  <a:lnTo>
                    <a:pt x="5158" y="5045"/>
                  </a:lnTo>
                  <a:lnTo>
                    <a:pt x="4792" y="5355"/>
                  </a:lnTo>
                  <a:lnTo>
                    <a:pt x="4425" y="5679"/>
                  </a:lnTo>
                  <a:lnTo>
                    <a:pt x="4073" y="6017"/>
                  </a:lnTo>
                  <a:lnTo>
                    <a:pt x="3735" y="6356"/>
                  </a:lnTo>
                  <a:lnTo>
                    <a:pt x="3396" y="6722"/>
                  </a:lnTo>
                  <a:lnTo>
                    <a:pt x="3072" y="7088"/>
                  </a:lnTo>
                  <a:lnTo>
                    <a:pt x="2748" y="7483"/>
                  </a:lnTo>
                  <a:lnTo>
                    <a:pt x="2438" y="7878"/>
                  </a:lnTo>
                  <a:lnTo>
                    <a:pt x="2142" y="8286"/>
                  </a:lnTo>
                  <a:lnTo>
                    <a:pt x="1860" y="8709"/>
                  </a:lnTo>
                  <a:lnTo>
                    <a:pt x="1579" y="9146"/>
                  </a:lnTo>
                  <a:lnTo>
                    <a:pt x="1325" y="9597"/>
                  </a:lnTo>
                  <a:lnTo>
                    <a:pt x="1071" y="10076"/>
                  </a:lnTo>
                  <a:lnTo>
                    <a:pt x="832" y="10555"/>
                  </a:lnTo>
                  <a:lnTo>
                    <a:pt x="592" y="11048"/>
                  </a:lnTo>
                  <a:lnTo>
                    <a:pt x="381" y="11556"/>
                  </a:lnTo>
                  <a:lnTo>
                    <a:pt x="183" y="12077"/>
                  </a:lnTo>
                  <a:lnTo>
                    <a:pt x="0" y="12627"/>
                  </a:lnTo>
                  <a:lnTo>
                    <a:pt x="183" y="12655"/>
                  </a:lnTo>
                  <a:lnTo>
                    <a:pt x="719" y="12753"/>
                  </a:lnTo>
                  <a:lnTo>
                    <a:pt x="1607" y="12894"/>
                  </a:lnTo>
                  <a:lnTo>
                    <a:pt x="2819" y="13064"/>
                  </a:lnTo>
                  <a:lnTo>
                    <a:pt x="3537" y="13148"/>
                  </a:lnTo>
                  <a:lnTo>
                    <a:pt x="4326" y="13233"/>
                  </a:lnTo>
                  <a:lnTo>
                    <a:pt x="5186" y="13317"/>
                  </a:lnTo>
                  <a:lnTo>
                    <a:pt x="6116" y="13402"/>
                  </a:lnTo>
                  <a:lnTo>
                    <a:pt x="7117" y="13472"/>
                  </a:lnTo>
                  <a:lnTo>
                    <a:pt x="8188" y="13543"/>
                  </a:lnTo>
                  <a:lnTo>
                    <a:pt x="9301" y="13599"/>
                  </a:lnTo>
                  <a:lnTo>
                    <a:pt x="10485" y="13641"/>
                  </a:lnTo>
                  <a:lnTo>
                    <a:pt x="11725" y="13684"/>
                  </a:lnTo>
                  <a:lnTo>
                    <a:pt x="13021" y="13698"/>
                  </a:lnTo>
                  <a:lnTo>
                    <a:pt x="14374" y="13684"/>
                  </a:lnTo>
                  <a:lnTo>
                    <a:pt x="15769" y="13669"/>
                  </a:lnTo>
                  <a:lnTo>
                    <a:pt x="17221" y="13613"/>
                  </a:lnTo>
                  <a:lnTo>
                    <a:pt x="18715" y="13543"/>
                  </a:lnTo>
                  <a:lnTo>
                    <a:pt x="20251" y="13444"/>
                  </a:lnTo>
                  <a:lnTo>
                    <a:pt x="21829" y="13317"/>
                  </a:lnTo>
                  <a:lnTo>
                    <a:pt x="23449" y="13148"/>
                  </a:lnTo>
                  <a:lnTo>
                    <a:pt x="25098" y="12951"/>
                  </a:lnTo>
                  <a:lnTo>
                    <a:pt x="26789" y="12725"/>
                  </a:lnTo>
                  <a:lnTo>
                    <a:pt x="27649" y="12598"/>
                  </a:lnTo>
                  <a:lnTo>
                    <a:pt x="28509" y="12458"/>
                  </a:lnTo>
                  <a:lnTo>
                    <a:pt x="29382" y="12303"/>
                  </a:lnTo>
                  <a:lnTo>
                    <a:pt x="30256" y="12148"/>
                  </a:lnTo>
                  <a:lnTo>
                    <a:pt x="31144" y="11978"/>
                  </a:lnTo>
                  <a:lnTo>
                    <a:pt x="32032" y="11795"/>
                  </a:lnTo>
                  <a:lnTo>
                    <a:pt x="32919" y="11612"/>
                  </a:lnTo>
                  <a:lnTo>
                    <a:pt x="33835" y="11401"/>
                  </a:lnTo>
                  <a:lnTo>
                    <a:pt x="34737" y="11189"/>
                  </a:lnTo>
                  <a:lnTo>
                    <a:pt x="35653" y="10964"/>
                  </a:lnTo>
                  <a:lnTo>
                    <a:pt x="35625" y="11091"/>
                  </a:lnTo>
                  <a:lnTo>
                    <a:pt x="35569" y="11429"/>
                  </a:lnTo>
                  <a:lnTo>
                    <a:pt x="35484" y="11978"/>
                  </a:lnTo>
                  <a:lnTo>
                    <a:pt x="35400" y="12711"/>
                  </a:lnTo>
                  <a:lnTo>
                    <a:pt x="35371" y="13134"/>
                  </a:lnTo>
                  <a:lnTo>
                    <a:pt x="35343" y="13599"/>
                  </a:lnTo>
                  <a:lnTo>
                    <a:pt x="35329" y="14106"/>
                  </a:lnTo>
                  <a:lnTo>
                    <a:pt x="35329" y="14628"/>
                  </a:lnTo>
                  <a:lnTo>
                    <a:pt x="35343" y="15191"/>
                  </a:lnTo>
                  <a:lnTo>
                    <a:pt x="35371" y="15783"/>
                  </a:lnTo>
                  <a:lnTo>
                    <a:pt x="35414" y="16403"/>
                  </a:lnTo>
                  <a:lnTo>
                    <a:pt x="35484" y="17037"/>
                  </a:lnTo>
                  <a:lnTo>
                    <a:pt x="35583" y="17686"/>
                  </a:lnTo>
                  <a:lnTo>
                    <a:pt x="35710" y="18362"/>
                  </a:lnTo>
                  <a:lnTo>
                    <a:pt x="35865" y="19053"/>
                  </a:lnTo>
                  <a:lnTo>
                    <a:pt x="36062" y="19743"/>
                  </a:lnTo>
                  <a:lnTo>
                    <a:pt x="36273" y="20448"/>
                  </a:lnTo>
                  <a:lnTo>
                    <a:pt x="36400" y="20800"/>
                  </a:lnTo>
                  <a:lnTo>
                    <a:pt x="36541" y="21152"/>
                  </a:lnTo>
                  <a:lnTo>
                    <a:pt x="36682" y="21519"/>
                  </a:lnTo>
                  <a:lnTo>
                    <a:pt x="36837" y="21871"/>
                  </a:lnTo>
                  <a:lnTo>
                    <a:pt x="37006" y="22223"/>
                  </a:lnTo>
                  <a:lnTo>
                    <a:pt x="37175" y="22590"/>
                  </a:lnTo>
                  <a:lnTo>
                    <a:pt x="37372" y="22942"/>
                  </a:lnTo>
                  <a:lnTo>
                    <a:pt x="37570" y="23294"/>
                  </a:lnTo>
                  <a:lnTo>
                    <a:pt x="37781" y="23661"/>
                  </a:lnTo>
                  <a:lnTo>
                    <a:pt x="37993" y="24013"/>
                  </a:lnTo>
                  <a:lnTo>
                    <a:pt x="38232" y="24365"/>
                  </a:lnTo>
                  <a:lnTo>
                    <a:pt x="38486" y="24704"/>
                  </a:lnTo>
                  <a:lnTo>
                    <a:pt x="38739" y="25056"/>
                  </a:lnTo>
                  <a:lnTo>
                    <a:pt x="39021" y="25394"/>
                  </a:lnTo>
                  <a:lnTo>
                    <a:pt x="39303" y="25732"/>
                  </a:lnTo>
                  <a:lnTo>
                    <a:pt x="39613" y="26071"/>
                  </a:lnTo>
                  <a:lnTo>
                    <a:pt x="39923" y="26409"/>
                  </a:lnTo>
                  <a:lnTo>
                    <a:pt x="40247" y="26733"/>
                  </a:lnTo>
                  <a:lnTo>
                    <a:pt x="40600" y="27057"/>
                  </a:lnTo>
                  <a:lnTo>
                    <a:pt x="40966" y="27381"/>
                  </a:lnTo>
                  <a:lnTo>
                    <a:pt x="41332" y="27705"/>
                  </a:lnTo>
                  <a:lnTo>
                    <a:pt x="41727" y="28001"/>
                  </a:lnTo>
                  <a:lnTo>
                    <a:pt x="41656" y="28339"/>
                  </a:lnTo>
                  <a:lnTo>
                    <a:pt x="41586" y="28734"/>
                  </a:lnTo>
                  <a:lnTo>
                    <a:pt x="41501" y="29241"/>
                  </a:lnTo>
                  <a:lnTo>
                    <a:pt x="41403" y="29861"/>
                  </a:lnTo>
                  <a:lnTo>
                    <a:pt x="41304" y="30580"/>
                  </a:lnTo>
                  <a:lnTo>
                    <a:pt x="41234" y="31369"/>
                  </a:lnTo>
                  <a:lnTo>
                    <a:pt x="41177" y="32215"/>
                  </a:lnTo>
                  <a:lnTo>
                    <a:pt x="41149" y="32652"/>
                  </a:lnTo>
                  <a:lnTo>
                    <a:pt x="41149" y="33088"/>
                  </a:lnTo>
                  <a:lnTo>
                    <a:pt x="41149" y="33539"/>
                  </a:lnTo>
                  <a:lnTo>
                    <a:pt x="41149" y="34004"/>
                  </a:lnTo>
                  <a:lnTo>
                    <a:pt x="41177" y="34455"/>
                  </a:lnTo>
                  <a:lnTo>
                    <a:pt x="41220" y="34906"/>
                  </a:lnTo>
                  <a:lnTo>
                    <a:pt x="41262" y="35357"/>
                  </a:lnTo>
                  <a:lnTo>
                    <a:pt x="41332" y="35808"/>
                  </a:lnTo>
                  <a:lnTo>
                    <a:pt x="41417" y="36245"/>
                  </a:lnTo>
                  <a:lnTo>
                    <a:pt x="41516" y="36668"/>
                  </a:lnTo>
                  <a:lnTo>
                    <a:pt x="41628" y="37091"/>
                  </a:lnTo>
                  <a:lnTo>
                    <a:pt x="41769" y="37485"/>
                  </a:lnTo>
                  <a:lnTo>
                    <a:pt x="41924" y="37880"/>
                  </a:lnTo>
                  <a:lnTo>
                    <a:pt x="42107" y="38246"/>
                  </a:lnTo>
                  <a:lnTo>
                    <a:pt x="42305" y="38598"/>
                  </a:lnTo>
                  <a:lnTo>
                    <a:pt x="42417" y="38753"/>
                  </a:lnTo>
                  <a:lnTo>
                    <a:pt x="42530" y="38923"/>
                  </a:lnTo>
                  <a:lnTo>
                    <a:pt x="42587" y="38880"/>
                  </a:lnTo>
                  <a:lnTo>
                    <a:pt x="42742" y="38753"/>
                  </a:lnTo>
                  <a:lnTo>
                    <a:pt x="42981" y="38542"/>
                  </a:lnTo>
                  <a:lnTo>
                    <a:pt x="43122" y="38401"/>
                  </a:lnTo>
                  <a:lnTo>
                    <a:pt x="43277" y="38232"/>
                  </a:lnTo>
                  <a:lnTo>
                    <a:pt x="43460" y="38035"/>
                  </a:lnTo>
                  <a:lnTo>
                    <a:pt x="43643" y="37795"/>
                  </a:lnTo>
                  <a:lnTo>
                    <a:pt x="43841" y="37527"/>
                  </a:lnTo>
                  <a:lnTo>
                    <a:pt x="44038" y="37232"/>
                  </a:lnTo>
                  <a:lnTo>
                    <a:pt x="44249" y="36893"/>
                  </a:lnTo>
                  <a:lnTo>
                    <a:pt x="44461" y="36527"/>
                  </a:lnTo>
                  <a:lnTo>
                    <a:pt x="44672" y="36118"/>
                  </a:lnTo>
                  <a:lnTo>
                    <a:pt x="44898" y="35667"/>
                  </a:lnTo>
                  <a:lnTo>
                    <a:pt x="45109" y="35188"/>
                  </a:lnTo>
                  <a:lnTo>
                    <a:pt x="45320" y="34653"/>
                  </a:lnTo>
                  <a:lnTo>
                    <a:pt x="45532" y="34075"/>
                  </a:lnTo>
                  <a:lnTo>
                    <a:pt x="45729" y="33455"/>
                  </a:lnTo>
                  <a:lnTo>
                    <a:pt x="45926" y="32793"/>
                  </a:lnTo>
                  <a:lnTo>
                    <a:pt x="46110" y="32074"/>
                  </a:lnTo>
                  <a:lnTo>
                    <a:pt x="46279" y="31313"/>
                  </a:lnTo>
                  <a:lnTo>
                    <a:pt x="46434" y="30495"/>
                  </a:lnTo>
                  <a:lnTo>
                    <a:pt x="46561" y="29622"/>
                  </a:lnTo>
                  <a:lnTo>
                    <a:pt x="46687" y="28706"/>
                  </a:lnTo>
                  <a:lnTo>
                    <a:pt x="46786" y="27719"/>
                  </a:lnTo>
                  <a:lnTo>
                    <a:pt x="46871" y="26691"/>
                  </a:lnTo>
                  <a:lnTo>
                    <a:pt x="46913" y="25591"/>
                  </a:lnTo>
                  <a:lnTo>
                    <a:pt x="46955" y="24436"/>
                  </a:lnTo>
                  <a:lnTo>
                    <a:pt x="46955" y="23224"/>
                  </a:lnTo>
                  <a:lnTo>
                    <a:pt x="46927" y="21942"/>
                  </a:lnTo>
                  <a:lnTo>
                    <a:pt x="46885" y="21096"/>
                  </a:lnTo>
                  <a:lnTo>
                    <a:pt x="46828" y="20279"/>
                  </a:lnTo>
                  <a:lnTo>
                    <a:pt x="46758" y="19490"/>
                  </a:lnTo>
                  <a:lnTo>
                    <a:pt x="46659" y="18714"/>
                  </a:lnTo>
                  <a:lnTo>
                    <a:pt x="46546" y="17953"/>
                  </a:lnTo>
                  <a:lnTo>
                    <a:pt x="46406" y="17221"/>
                  </a:lnTo>
                  <a:lnTo>
                    <a:pt x="46265" y="16502"/>
                  </a:lnTo>
                  <a:lnTo>
                    <a:pt x="46096" y="15811"/>
                  </a:lnTo>
                  <a:lnTo>
                    <a:pt x="45912" y="15135"/>
                  </a:lnTo>
                  <a:lnTo>
                    <a:pt x="45701" y="14473"/>
                  </a:lnTo>
                  <a:lnTo>
                    <a:pt x="45490" y="13839"/>
                  </a:lnTo>
                  <a:lnTo>
                    <a:pt x="45264" y="13219"/>
                  </a:lnTo>
                  <a:lnTo>
                    <a:pt x="45010" y="12613"/>
                  </a:lnTo>
                  <a:lnTo>
                    <a:pt x="44743" y="12035"/>
                  </a:lnTo>
                  <a:lnTo>
                    <a:pt x="44475" y="11471"/>
                  </a:lnTo>
                  <a:lnTo>
                    <a:pt x="44179" y="10922"/>
                  </a:lnTo>
                  <a:lnTo>
                    <a:pt x="43883" y="10400"/>
                  </a:lnTo>
                  <a:lnTo>
                    <a:pt x="43573" y="9879"/>
                  </a:lnTo>
                  <a:lnTo>
                    <a:pt x="43249" y="9385"/>
                  </a:lnTo>
                  <a:lnTo>
                    <a:pt x="42911" y="8906"/>
                  </a:lnTo>
                  <a:lnTo>
                    <a:pt x="42558" y="8441"/>
                  </a:lnTo>
                  <a:lnTo>
                    <a:pt x="42192" y="7990"/>
                  </a:lnTo>
                  <a:lnTo>
                    <a:pt x="41826" y="7568"/>
                  </a:lnTo>
                  <a:lnTo>
                    <a:pt x="41445" y="7145"/>
                  </a:lnTo>
                  <a:lnTo>
                    <a:pt x="41051" y="6750"/>
                  </a:lnTo>
                  <a:lnTo>
                    <a:pt x="40656" y="6356"/>
                  </a:lnTo>
                  <a:lnTo>
                    <a:pt x="40247" y="5989"/>
                  </a:lnTo>
                  <a:lnTo>
                    <a:pt x="39839" y="5637"/>
                  </a:lnTo>
                  <a:lnTo>
                    <a:pt x="39416" y="5285"/>
                  </a:lnTo>
                  <a:lnTo>
                    <a:pt x="38993" y="4961"/>
                  </a:lnTo>
                  <a:lnTo>
                    <a:pt x="38556" y="4636"/>
                  </a:lnTo>
                  <a:lnTo>
                    <a:pt x="38105" y="4340"/>
                  </a:lnTo>
                  <a:lnTo>
                    <a:pt x="37668" y="4045"/>
                  </a:lnTo>
                  <a:lnTo>
                    <a:pt x="37217" y="3777"/>
                  </a:lnTo>
                  <a:lnTo>
                    <a:pt x="36752" y="3509"/>
                  </a:lnTo>
                  <a:lnTo>
                    <a:pt x="36301" y="3255"/>
                  </a:lnTo>
                  <a:lnTo>
                    <a:pt x="35836" y="3016"/>
                  </a:lnTo>
                  <a:lnTo>
                    <a:pt x="35357" y="2790"/>
                  </a:lnTo>
                  <a:lnTo>
                    <a:pt x="34892" y="2565"/>
                  </a:lnTo>
                  <a:lnTo>
                    <a:pt x="34413" y="2368"/>
                  </a:lnTo>
                  <a:lnTo>
                    <a:pt x="33948" y="2170"/>
                  </a:lnTo>
                  <a:lnTo>
                    <a:pt x="33469" y="1987"/>
                  </a:lnTo>
                  <a:lnTo>
                    <a:pt x="32990" y="1804"/>
                  </a:lnTo>
                  <a:lnTo>
                    <a:pt x="32511" y="1649"/>
                  </a:lnTo>
                  <a:lnTo>
                    <a:pt x="32032" y="1494"/>
                  </a:lnTo>
                  <a:lnTo>
                    <a:pt x="31567" y="1339"/>
                  </a:lnTo>
                  <a:lnTo>
                    <a:pt x="30608" y="1085"/>
                  </a:lnTo>
                  <a:lnTo>
                    <a:pt x="29664" y="846"/>
                  </a:lnTo>
                  <a:lnTo>
                    <a:pt x="28734" y="648"/>
                  </a:lnTo>
                  <a:lnTo>
                    <a:pt x="27818" y="493"/>
                  </a:lnTo>
                  <a:lnTo>
                    <a:pt x="26916" y="352"/>
                  </a:lnTo>
                  <a:lnTo>
                    <a:pt x="26042" y="240"/>
                  </a:lnTo>
                  <a:lnTo>
                    <a:pt x="25197" y="155"/>
                  </a:lnTo>
                  <a:lnTo>
                    <a:pt x="24365" y="85"/>
                  </a:lnTo>
                  <a:lnTo>
                    <a:pt x="23590" y="42"/>
                  </a:lnTo>
                  <a:lnTo>
                    <a:pt x="22970" y="14"/>
                  </a:lnTo>
                  <a:lnTo>
                    <a:pt x="22322" y="0"/>
                  </a:ln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34" name="Google Shape;1901;p38">
              <a:extLst>
                <a:ext uri="{FF2B5EF4-FFF2-40B4-BE49-F238E27FC236}">
                  <a16:creationId xmlns:a16="http://schemas.microsoft.com/office/drawing/2014/main" id="{DB916099-B1DC-D9B5-32F0-E042640302B5}"/>
                </a:ext>
              </a:extLst>
            </p:cNvPr>
            <p:cNvSpPr/>
            <p:nvPr/>
          </p:nvSpPr>
          <p:spPr>
            <a:xfrm>
              <a:off x="7628134" y="1699401"/>
              <a:ext cx="193069" cy="655672"/>
            </a:xfrm>
            <a:custGeom>
              <a:rect l="l" t="t" r="r" b="b"/>
              <a:pathLst>
                <a:path w="7287" h="24747" extrusionOk="0">
                  <a:moveTo>
                    <a:pt x="127" y="1"/>
                  </a:moveTo>
                  <a:lnTo>
                    <a:pt x="113" y="15"/>
                  </a:lnTo>
                  <a:lnTo>
                    <a:pt x="99" y="29"/>
                  </a:lnTo>
                  <a:lnTo>
                    <a:pt x="43" y="1015"/>
                  </a:lnTo>
                  <a:lnTo>
                    <a:pt x="15" y="1537"/>
                  </a:lnTo>
                  <a:lnTo>
                    <a:pt x="1" y="2100"/>
                  </a:lnTo>
                  <a:lnTo>
                    <a:pt x="1" y="2664"/>
                  </a:lnTo>
                  <a:lnTo>
                    <a:pt x="1" y="3256"/>
                  </a:lnTo>
                  <a:lnTo>
                    <a:pt x="15" y="3862"/>
                  </a:lnTo>
                  <a:lnTo>
                    <a:pt x="43" y="4482"/>
                  </a:lnTo>
                  <a:lnTo>
                    <a:pt x="85" y="5102"/>
                  </a:lnTo>
                  <a:lnTo>
                    <a:pt x="141" y="5736"/>
                  </a:lnTo>
                  <a:lnTo>
                    <a:pt x="198" y="6370"/>
                  </a:lnTo>
                  <a:lnTo>
                    <a:pt x="282" y="7018"/>
                  </a:lnTo>
                  <a:lnTo>
                    <a:pt x="381" y="7653"/>
                  </a:lnTo>
                  <a:lnTo>
                    <a:pt x="494" y="8287"/>
                  </a:lnTo>
                  <a:lnTo>
                    <a:pt x="621" y="8921"/>
                  </a:lnTo>
                  <a:lnTo>
                    <a:pt x="776" y="9541"/>
                  </a:lnTo>
                  <a:lnTo>
                    <a:pt x="945" y="10147"/>
                  </a:lnTo>
                  <a:lnTo>
                    <a:pt x="1128" y="10753"/>
                  </a:lnTo>
                  <a:lnTo>
                    <a:pt x="1339" y="11331"/>
                  </a:lnTo>
                  <a:lnTo>
                    <a:pt x="1579" y="11894"/>
                  </a:lnTo>
                  <a:lnTo>
                    <a:pt x="1833" y="12444"/>
                  </a:lnTo>
                  <a:lnTo>
                    <a:pt x="2100" y="12951"/>
                  </a:lnTo>
                  <a:lnTo>
                    <a:pt x="2255" y="13205"/>
                  </a:lnTo>
                  <a:lnTo>
                    <a:pt x="2410" y="13444"/>
                  </a:lnTo>
                  <a:lnTo>
                    <a:pt x="2565" y="13684"/>
                  </a:lnTo>
                  <a:lnTo>
                    <a:pt x="2734" y="13910"/>
                  </a:lnTo>
                  <a:lnTo>
                    <a:pt x="2918" y="14135"/>
                  </a:lnTo>
                  <a:lnTo>
                    <a:pt x="3087" y="14346"/>
                  </a:lnTo>
                  <a:lnTo>
                    <a:pt x="3284" y="14558"/>
                  </a:lnTo>
                  <a:lnTo>
                    <a:pt x="3467" y="14755"/>
                  </a:lnTo>
                  <a:lnTo>
                    <a:pt x="3679" y="14938"/>
                  </a:lnTo>
                  <a:lnTo>
                    <a:pt x="3890" y="15121"/>
                  </a:lnTo>
                  <a:lnTo>
                    <a:pt x="4101" y="15276"/>
                  </a:lnTo>
                  <a:lnTo>
                    <a:pt x="4327" y="15446"/>
                  </a:lnTo>
                  <a:lnTo>
                    <a:pt x="4552" y="15586"/>
                  </a:lnTo>
                  <a:lnTo>
                    <a:pt x="4792" y="15727"/>
                  </a:lnTo>
                  <a:lnTo>
                    <a:pt x="5046" y="15854"/>
                  </a:lnTo>
                  <a:lnTo>
                    <a:pt x="5299" y="15967"/>
                  </a:lnTo>
                  <a:lnTo>
                    <a:pt x="5553" y="16066"/>
                  </a:lnTo>
                  <a:lnTo>
                    <a:pt x="5821" y="16164"/>
                  </a:lnTo>
                  <a:lnTo>
                    <a:pt x="6102" y="16235"/>
                  </a:lnTo>
                  <a:lnTo>
                    <a:pt x="6384" y="16305"/>
                  </a:lnTo>
                  <a:lnTo>
                    <a:pt x="6300" y="16559"/>
                  </a:lnTo>
                  <a:lnTo>
                    <a:pt x="6215" y="16798"/>
                  </a:lnTo>
                  <a:lnTo>
                    <a:pt x="6145" y="17052"/>
                  </a:lnTo>
                  <a:lnTo>
                    <a:pt x="6074" y="17306"/>
                  </a:lnTo>
                  <a:lnTo>
                    <a:pt x="6018" y="17573"/>
                  </a:lnTo>
                  <a:lnTo>
                    <a:pt x="5976" y="17827"/>
                  </a:lnTo>
                  <a:lnTo>
                    <a:pt x="5905" y="18334"/>
                  </a:lnTo>
                  <a:lnTo>
                    <a:pt x="5877" y="18856"/>
                  </a:lnTo>
                  <a:lnTo>
                    <a:pt x="5863" y="19377"/>
                  </a:lnTo>
                  <a:lnTo>
                    <a:pt x="5877" y="19899"/>
                  </a:lnTo>
                  <a:lnTo>
                    <a:pt x="5905" y="20420"/>
                  </a:lnTo>
                  <a:lnTo>
                    <a:pt x="5962" y="20942"/>
                  </a:lnTo>
                  <a:lnTo>
                    <a:pt x="6032" y="21477"/>
                  </a:lnTo>
                  <a:lnTo>
                    <a:pt x="6102" y="21998"/>
                  </a:lnTo>
                  <a:lnTo>
                    <a:pt x="6187" y="22520"/>
                  </a:lnTo>
                  <a:lnTo>
                    <a:pt x="6384" y="23577"/>
                  </a:lnTo>
                  <a:lnTo>
                    <a:pt x="6567" y="24620"/>
                  </a:lnTo>
                  <a:lnTo>
                    <a:pt x="6582" y="24690"/>
                  </a:lnTo>
                  <a:lnTo>
                    <a:pt x="6638" y="24732"/>
                  </a:lnTo>
                  <a:lnTo>
                    <a:pt x="6694" y="24746"/>
                  </a:lnTo>
                  <a:lnTo>
                    <a:pt x="6751" y="24746"/>
                  </a:lnTo>
                  <a:lnTo>
                    <a:pt x="6821" y="24732"/>
                  </a:lnTo>
                  <a:lnTo>
                    <a:pt x="6863" y="24690"/>
                  </a:lnTo>
                  <a:lnTo>
                    <a:pt x="6906" y="24634"/>
                  </a:lnTo>
                  <a:lnTo>
                    <a:pt x="6934" y="24563"/>
                  </a:lnTo>
                  <a:lnTo>
                    <a:pt x="6948" y="24295"/>
                  </a:lnTo>
                  <a:lnTo>
                    <a:pt x="6962" y="24028"/>
                  </a:lnTo>
                  <a:lnTo>
                    <a:pt x="6962" y="23492"/>
                  </a:lnTo>
                  <a:lnTo>
                    <a:pt x="6934" y="22957"/>
                  </a:lnTo>
                  <a:lnTo>
                    <a:pt x="6892" y="22435"/>
                  </a:lnTo>
                  <a:lnTo>
                    <a:pt x="6835" y="21914"/>
                  </a:lnTo>
                  <a:lnTo>
                    <a:pt x="6779" y="21392"/>
                  </a:lnTo>
                  <a:lnTo>
                    <a:pt x="6708" y="20871"/>
                  </a:lnTo>
                  <a:lnTo>
                    <a:pt x="6652" y="20350"/>
                  </a:lnTo>
                  <a:lnTo>
                    <a:pt x="6610" y="19842"/>
                  </a:lnTo>
                  <a:lnTo>
                    <a:pt x="6596" y="19321"/>
                  </a:lnTo>
                  <a:lnTo>
                    <a:pt x="6596" y="18814"/>
                  </a:lnTo>
                  <a:lnTo>
                    <a:pt x="6610" y="18546"/>
                  </a:lnTo>
                  <a:lnTo>
                    <a:pt x="6638" y="18292"/>
                  </a:lnTo>
                  <a:lnTo>
                    <a:pt x="6666" y="18039"/>
                  </a:lnTo>
                  <a:lnTo>
                    <a:pt x="6708" y="17771"/>
                  </a:lnTo>
                  <a:lnTo>
                    <a:pt x="6765" y="17517"/>
                  </a:lnTo>
                  <a:lnTo>
                    <a:pt x="6835" y="17263"/>
                  </a:lnTo>
                  <a:lnTo>
                    <a:pt x="6920" y="16996"/>
                  </a:lnTo>
                  <a:lnTo>
                    <a:pt x="7018" y="16728"/>
                  </a:lnTo>
                  <a:lnTo>
                    <a:pt x="7117" y="16474"/>
                  </a:lnTo>
                  <a:lnTo>
                    <a:pt x="7244" y="16207"/>
                  </a:lnTo>
                  <a:lnTo>
                    <a:pt x="7272" y="16136"/>
                  </a:lnTo>
                  <a:lnTo>
                    <a:pt x="7286" y="16052"/>
                  </a:lnTo>
                  <a:lnTo>
                    <a:pt x="7286" y="15953"/>
                  </a:lnTo>
                  <a:lnTo>
                    <a:pt x="7272" y="15868"/>
                  </a:lnTo>
                  <a:lnTo>
                    <a:pt x="7230" y="15798"/>
                  </a:lnTo>
                  <a:lnTo>
                    <a:pt x="7173" y="15727"/>
                  </a:lnTo>
                  <a:lnTo>
                    <a:pt x="7117" y="15685"/>
                  </a:lnTo>
                  <a:lnTo>
                    <a:pt x="7018" y="15657"/>
                  </a:lnTo>
                  <a:lnTo>
                    <a:pt x="6722" y="15601"/>
                  </a:lnTo>
                  <a:lnTo>
                    <a:pt x="6427" y="15530"/>
                  </a:lnTo>
                  <a:lnTo>
                    <a:pt x="6145" y="15431"/>
                  </a:lnTo>
                  <a:lnTo>
                    <a:pt x="5877" y="15319"/>
                  </a:lnTo>
                  <a:lnTo>
                    <a:pt x="5609" y="15206"/>
                  </a:lnTo>
                  <a:lnTo>
                    <a:pt x="5356" y="15065"/>
                  </a:lnTo>
                  <a:lnTo>
                    <a:pt x="5116" y="14910"/>
                  </a:lnTo>
                  <a:lnTo>
                    <a:pt x="4891" y="14755"/>
                  </a:lnTo>
                  <a:lnTo>
                    <a:pt x="4665" y="14572"/>
                  </a:lnTo>
                  <a:lnTo>
                    <a:pt x="4454" y="14389"/>
                  </a:lnTo>
                  <a:lnTo>
                    <a:pt x="4242" y="14191"/>
                  </a:lnTo>
                  <a:lnTo>
                    <a:pt x="4045" y="13980"/>
                  </a:lnTo>
                  <a:lnTo>
                    <a:pt x="3862" y="13755"/>
                  </a:lnTo>
                  <a:lnTo>
                    <a:pt x="3679" y="13529"/>
                  </a:lnTo>
                  <a:lnTo>
                    <a:pt x="3509" y="13289"/>
                  </a:lnTo>
                  <a:lnTo>
                    <a:pt x="3340" y="13050"/>
                  </a:lnTo>
                  <a:lnTo>
                    <a:pt x="3185" y="12796"/>
                  </a:lnTo>
                  <a:lnTo>
                    <a:pt x="3044" y="12543"/>
                  </a:lnTo>
                  <a:lnTo>
                    <a:pt x="2763" y="12021"/>
                  </a:lnTo>
                  <a:lnTo>
                    <a:pt x="2495" y="11472"/>
                  </a:lnTo>
                  <a:lnTo>
                    <a:pt x="2255" y="10922"/>
                  </a:lnTo>
                  <a:lnTo>
                    <a:pt x="2044" y="10372"/>
                  </a:lnTo>
                  <a:lnTo>
                    <a:pt x="1847" y="9823"/>
                  </a:lnTo>
                  <a:lnTo>
                    <a:pt x="1663" y="9273"/>
                  </a:lnTo>
                  <a:lnTo>
                    <a:pt x="1494" y="8738"/>
                  </a:lnTo>
                  <a:lnTo>
                    <a:pt x="1325" y="8216"/>
                  </a:lnTo>
                  <a:lnTo>
                    <a:pt x="1170" y="7681"/>
                  </a:lnTo>
                  <a:lnTo>
                    <a:pt x="1029" y="7145"/>
                  </a:lnTo>
                  <a:lnTo>
                    <a:pt x="902" y="6610"/>
                  </a:lnTo>
                  <a:lnTo>
                    <a:pt x="790" y="6074"/>
                  </a:lnTo>
                  <a:lnTo>
                    <a:pt x="677" y="5525"/>
                  </a:lnTo>
                  <a:lnTo>
                    <a:pt x="578" y="4989"/>
                  </a:lnTo>
                  <a:lnTo>
                    <a:pt x="494" y="4440"/>
                  </a:lnTo>
                  <a:lnTo>
                    <a:pt x="409" y="3890"/>
                  </a:lnTo>
                  <a:lnTo>
                    <a:pt x="353" y="3340"/>
                  </a:lnTo>
                  <a:lnTo>
                    <a:pt x="296" y="2791"/>
                  </a:lnTo>
                  <a:lnTo>
                    <a:pt x="240" y="2241"/>
                  </a:lnTo>
                  <a:lnTo>
                    <a:pt x="212" y="1678"/>
                  </a:lnTo>
                  <a:lnTo>
                    <a:pt x="184" y="1128"/>
                  </a:lnTo>
                  <a:lnTo>
                    <a:pt x="170" y="578"/>
                  </a:lnTo>
                  <a:lnTo>
                    <a:pt x="156" y="29"/>
                  </a:lnTo>
                  <a:lnTo>
                    <a:pt x="156" y="15"/>
                  </a:lnTo>
                  <a:lnTo>
                    <a:pt x="127"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35" name="Google Shape;1902;p38">
              <a:extLst>
                <a:ext uri="{FF2B5EF4-FFF2-40B4-BE49-F238E27FC236}">
                  <a16:creationId xmlns:a16="http://schemas.microsoft.com/office/drawing/2014/main" id="{AA91D1CC-7991-3F4D-C0F6-B9FF795B82C2}"/>
                </a:ext>
              </a:extLst>
            </p:cNvPr>
            <p:cNvSpPr/>
            <p:nvPr/>
          </p:nvSpPr>
          <p:spPr>
            <a:xfrm>
              <a:off x="7767018" y="1715086"/>
              <a:ext cx="79194" cy="362187"/>
            </a:xfrm>
            <a:custGeom>
              <a:rect l="l" t="t" r="r" b="b"/>
              <a:pathLst>
                <a:path w="2989" h="13669" extrusionOk="0">
                  <a:moveTo>
                    <a:pt x="15" y="0"/>
                  </a:moveTo>
                  <a:lnTo>
                    <a:pt x="1" y="15"/>
                  </a:lnTo>
                  <a:lnTo>
                    <a:pt x="1" y="43"/>
                  </a:lnTo>
                  <a:lnTo>
                    <a:pt x="353" y="832"/>
                  </a:lnTo>
                  <a:lnTo>
                    <a:pt x="677" y="1621"/>
                  </a:lnTo>
                  <a:lnTo>
                    <a:pt x="973" y="2438"/>
                  </a:lnTo>
                  <a:lnTo>
                    <a:pt x="1241" y="3256"/>
                  </a:lnTo>
                  <a:lnTo>
                    <a:pt x="1480" y="4087"/>
                  </a:lnTo>
                  <a:lnTo>
                    <a:pt x="1692" y="4919"/>
                  </a:lnTo>
                  <a:lnTo>
                    <a:pt x="1875" y="5764"/>
                  </a:lnTo>
                  <a:lnTo>
                    <a:pt x="2030" y="6610"/>
                  </a:lnTo>
                  <a:lnTo>
                    <a:pt x="2157" y="7469"/>
                  </a:lnTo>
                  <a:lnTo>
                    <a:pt x="2256" y="8329"/>
                  </a:lnTo>
                  <a:lnTo>
                    <a:pt x="2326" y="9189"/>
                  </a:lnTo>
                  <a:lnTo>
                    <a:pt x="2368" y="10048"/>
                  </a:lnTo>
                  <a:lnTo>
                    <a:pt x="2382" y="10908"/>
                  </a:lnTo>
                  <a:lnTo>
                    <a:pt x="2368" y="11767"/>
                  </a:lnTo>
                  <a:lnTo>
                    <a:pt x="2326" y="12627"/>
                  </a:lnTo>
                  <a:lnTo>
                    <a:pt x="2256" y="13487"/>
                  </a:lnTo>
                  <a:lnTo>
                    <a:pt x="2256" y="13557"/>
                  </a:lnTo>
                  <a:lnTo>
                    <a:pt x="2298" y="13613"/>
                  </a:lnTo>
                  <a:lnTo>
                    <a:pt x="2354" y="13642"/>
                  </a:lnTo>
                  <a:lnTo>
                    <a:pt x="2411" y="13670"/>
                  </a:lnTo>
                  <a:lnTo>
                    <a:pt x="2481" y="13670"/>
                  </a:lnTo>
                  <a:lnTo>
                    <a:pt x="2537" y="13642"/>
                  </a:lnTo>
                  <a:lnTo>
                    <a:pt x="2594" y="13599"/>
                  </a:lnTo>
                  <a:lnTo>
                    <a:pt x="2622" y="13543"/>
                  </a:lnTo>
                  <a:lnTo>
                    <a:pt x="2721" y="13106"/>
                  </a:lnTo>
                  <a:lnTo>
                    <a:pt x="2805" y="12683"/>
                  </a:lnTo>
                  <a:lnTo>
                    <a:pt x="2862" y="12261"/>
                  </a:lnTo>
                  <a:lnTo>
                    <a:pt x="2918" y="11824"/>
                  </a:lnTo>
                  <a:lnTo>
                    <a:pt x="2960" y="11387"/>
                  </a:lnTo>
                  <a:lnTo>
                    <a:pt x="2974" y="10950"/>
                  </a:lnTo>
                  <a:lnTo>
                    <a:pt x="2988" y="10513"/>
                  </a:lnTo>
                  <a:lnTo>
                    <a:pt x="2988" y="10076"/>
                  </a:lnTo>
                  <a:lnTo>
                    <a:pt x="2974" y="9639"/>
                  </a:lnTo>
                  <a:lnTo>
                    <a:pt x="2960" y="9203"/>
                  </a:lnTo>
                  <a:lnTo>
                    <a:pt x="2918" y="8766"/>
                  </a:lnTo>
                  <a:lnTo>
                    <a:pt x="2862" y="8329"/>
                  </a:lnTo>
                  <a:lnTo>
                    <a:pt x="2805" y="7878"/>
                  </a:lnTo>
                  <a:lnTo>
                    <a:pt x="2735" y="7441"/>
                  </a:lnTo>
                  <a:lnTo>
                    <a:pt x="2664" y="7004"/>
                  </a:lnTo>
                  <a:lnTo>
                    <a:pt x="2566" y="6567"/>
                  </a:lnTo>
                  <a:lnTo>
                    <a:pt x="2467" y="6145"/>
                  </a:lnTo>
                  <a:lnTo>
                    <a:pt x="2354" y="5708"/>
                  </a:lnTo>
                  <a:lnTo>
                    <a:pt x="2241" y="5271"/>
                  </a:lnTo>
                  <a:lnTo>
                    <a:pt x="2115" y="4848"/>
                  </a:lnTo>
                  <a:lnTo>
                    <a:pt x="1974" y="4425"/>
                  </a:lnTo>
                  <a:lnTo>
                    <a:pt x="1833" y="4003"/>
                  </a:lnTo>
                  <a:lnTo>
                    <a:pt x="1523" y="3171"/>
                  </a:lnTo>
                  <a:lnTo>
                    <a:pt x="1199" y="2354"/>
                  </a:lnTo>
                  <a:lnTo>
                    <a:pt x="832" y="1551"/>
                  </a:lnTo>
                  <a:lnTo>
                    <a:pt x="452" y="776"/>
                  </a:lnTo>
                  <a:lnTo>
                    <a:pt x="57" y="15"/>
                  </a:lnTo>
                  <a:lnTo>
                    <a:pt x="29"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36" name="Google Shape;1903;p38">
              <a:extLst>
                <a:ext uri="{FF2B5EF4-FFF2-40B4-BE49-F238E27FC236}">
                  <a16:creationId xmlns:a16="http://schemas.microsoft.com/office/drawing/2014/main" id="{10DF1479-7C5A-606E-E5BE-D46CD9BE28AC}"/>
                </a:ext>
              </a:extLst>
            </p:cNvPr>
            <p:cNvSpPr/>
            <p:nvPr/>
          </p:nvSpPr>
          <p:spPr>
            <a:xfrm>
              <a:off x="7685256" y="1695294"/>
              <a:ext cx="113160" cy="381607"/>
            </a:xfrm>
            <a:custGeom>
              <a:rect l="l" t="t" r="r" b="b"/>
              <a:pathLst>
                <a:path w="4271" h="14402" extrusionOk="0">
                  <a:moveTo>
                    <a:pt x="85" y="1"/>
                  </a:moveTo>
                  <a:lnTo>
                    <a:pt x="43" y="15"/>
                  </a:lnTo>
                  <a:lnTo>
                    <a:pt x="15" y="43"/>
                  </a:lnTo>
                  <a:lnTo>
                    <a:pt x="1" y="85"/>
                  </a:lnTo>
                  <a:lnTo>
                    <a:pt x="1" y="127"/>
                  </a:lnTo>
                  <a:lnTo>
                    <a:pt x="113" y="1015"/>
                  </a:lnTo>
                  <a:lnTo>
                    <a:pt x="212" y="1917"/>
                  </a:lnTo>
                  <a:lnTo>
                    <a:pt x="423" y="3791"/>
                  </a:lnTo>
                  <a:lnTo>
                    <a:pt x="550" y="4736"/>
                  </a:lnTo>
                  <a:lnTo>
                    <a:pt x="677" y="5694"/>
                  </a:lnTo>
                  <a:lnTo>
                    <a:pt x="818" y="6652"/>
                  </a:lnTo>
                  <a:lnTo>
                    <a:pt x="1001" y="7610"/>
                  </a:lnTo>
                  <a:lnTo>
                    <a:pt x="1100" y="8075"/>
                  </a:lnTo>
                  <a:lnTo>
                    <a:pt x="1198" y="8555"/>
                  </a:lnTo>
                  <a:lnTo>
                    <a:pt x="1325" y="9020"/>
                  </a:lnTo>
                  <a:lnTo>
                    <a:pt x="1452" y="9470"/>
                  </a:lnTo>
                  <a:lnTo>
                    <a:pt x="1579" y="9921"/>
                  </a:lnTo>
                  <a:lnTo>
                    <a:pt x="1734" y="10372"/>
                  </a:lnTo>
                  <a:lnTo>
                    <a:pt x="1889" y="10809"/>
                  </a:lnTo>
                  <a:lnTo>
                    <a:pt x="2058" y="11246"/>
                  </a:lnTo>
                  <a:lnTo>
                    <a:pt x="2255" y="11669"/>
                  </a:lnTo>
                  <a:lnTo>
                    <a:pt x="2453" y="12078"/>
                  </a:lnTo>
                  <a:lnTo>
                    <a:pt x="2664" y="12486"/>
                  </a:lnTo>
                  <a:lnTo>
                    <a:pt x="2904" y="12881"/>
                  </a:lnTo>
                  <a:lnTo>
                    <a:pt x="3143" y="13261"/>
                  </a:lnTo>
                  <a:lnTo>
                    <a:pt x="3411" y="13642"/>
                  </a:lnTo>
                  <a:lnTo>
                    <a:pt x="3693" y="13994"/>
                  </a:lnTo>
                  <a:lnTo>
                    <a:pt x="3989" y="14346"/>
                  </a:lnTo>
                  <a:lnTo>
                    <a:pt x="4059" y="14389"/>
                  </a:lnTo>
                  <a:lnTo>
                    <a:pt x="4116" y="14403"/>
                  </a:lnTo>
                  <a:lnTo>
                    <a:pt x="4172" y="14375"/>
                  </a:lnTo>
                  <a:lnTo>
                    <a:pt x="4228" y="14346"/>
                  </a:lnTo>
                  <a:lnTo>
                    <a:pt x="4256" y="14290"/>
                  </a:lnTo>
                  <a:lnTo>
                    <a:pt x="4271" y="14234"/>
                  </a:lnTo>
                  <a:lnTo>
                    <a:pt x="4271" y="14163"/>
                  </a:lnTo>
                  <a:lnTo>
                    <a:pt x="4242" y="14093"/>
                  </a:lnTo>
                  <a:lnTo>
                    <a:pt x="3961" y="13740"/>
                  </a:lnTo>
                  <a:lnTo>
                    <a:pt x="3707" y="13374"/>
                  </a:lnTo>
                  <a:lnTo>
                    <a:pt x="3467" y="12994"/>
                  </a:lnTo>
                  <a:lnTo>
                    <a:pt x="3242" y="12613"/>
                  </a:lnTo>
                  <a:lnTo>
                    <a:pt x="3030" y="12204"/>
                  </a:lnTo>
                  <a:lnTo>
                    <a:pt x="2819" y="11810"/>
                  </a:lnTo>
                  <a:lnTo>
                    <a:pt x="2636" y="11387"/>
                  </a:lnTo>
                  <a:lnTo>
                    <a:pt x="2453" y="10964"/>
                  </a:lnTo>
                  <a:lnTo>
                    <a:pt x="2284" y="10541"/>
                  </a:lnTo>
                  <a:lnTo>
                    <a:pt x="2129" y="10105"/>
                  </a:lnTo>
                  <a:lnTo>
                    <a:pt x="1988" y="9668"/>
                  </a:lnTo>
                  <a:lnTo>
                    <a:pt x="1847" y="9217"/>
                  </a:lnTo>
                  <a:lnTo>
                    <a:pt x="1720" y="8766"/>
                  </a:lnTo>
                  <a:lnTo>
                    <a:pt x="1607" y="8315"/>
                  </a:lnTo>
                  <a:lnTo>
                    <a:pt x="1396" y="7385"/>
                  </a:lnTo>
                  <a:lnTo>
                    <a:pt x="1198" y="6455"/>
                  </a:lnTo>
                  <a:lnTo>
                    <a:pt x="1029" y="5525"/>
                  </a:lnTo>
                  <a:lnTo>
                    <a:pt x="874" y="4595"/>
                  </a:lnTo>
                  <a:lnTo>
                    <a:pt x="733" y="3665"/>
                  </a:lnTo>
                  <a:lnTo>
                    <a:pt x="480" y="1833"/>
                  </a:lnTo>
                  <a:lnTo>
                    <a:pt x="339" y="945"/>
                  </a:lnTo>
                  <a:lnTo>
                    <a:pt x="212" y="71"/>
                  </a:lnTo>
                  <a:lnTo>
                    <a:pt x="184" y="29"/>
                  </a:lnTo>
                  <a:lnTo>
                    <a:pt x="156"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37" name="Google Shape;1904;p38">
              <a:extLst>
                <a:ext uri="{FF2B5EF4-FFF2-40B4-BE49-F238E27FC236}">
                  <a16:creationId xmlns:a16="http://schemas.microsoft.com/office/drawing/2014/main" id="{18D15C84-CAE7-D838-4672-B4E92EBF843D}"/>
                </a:ext>
              </a:extLst>
            </p:cNvPr>
            <p:cNvSpPr/>
            <p:nvPr/>
          </p:nvSpPr>
          <p:spPr>
            <a:xfrm>
              <a:off x="7805117" y="2138869"/>
              <a:ext cx="53043" cy="252789"/>
            </a:xfrm>
            <a:custGeom>
              <a:rect l="l" t="t" r="r" b="b"/>
              <a:pathLst>
                <a:path w="2002" h="9541" extrusionOk="0">
                  <a:moveTo>
                    <a:pt x="1790" y="0"/>
                  </a:moveTo>
                  <a:lnTo>
                    <a:pt x="1748" y="14"/>
                  </a:lnTo>
                  <a:lnTo>
                    <a:pt x="1748" y="28"/>
                  </a:lnTo>
                  <a:lnTo>
                    <a:pt x="1748" y="42"/>
                  </a:lnTo>
                  <a:lnTo>
                    <a:pt x="1776" y="648"/>
                  </a:lnTo>
                  <a:lnTo>
                    <a:pt x="1790" y="1240"/>
                  </a:lnTo>
                  <a:lnTo>
                    <a:pt x="1776" y="1846"/>
                  </a:lnTo>
                  <a:lnTo>
                    <a:pt x="1762" y="2438"/>
                  </a:lnTo>
                  <a:lnTo>
                    <a:pt x="1719" y="3030"/>
                  </a:lnTo>
                  <a:lnTo>
                    <a:pt x="1663" y="3608"/>
                  </a:lnTo>
                  <a:lnTo>
                    <a:pt x="1593" y="4199"/>
                  </a:lnTo>
                  <a:lnTo>
                    <a:pt x="1494" y="4777"/>
                  </a:lnTo>
                  <a:lnTo>
                    <a:pt x="1381" y="5341"/>
                  </a:lnTo>
                  <a:lnTo>
                    <a:pt x="1254" y="5919"/>
                  </a:lnTo>
                  <a:lnTo>
                    <a:pt x="1099" y="6482"/>
                  </a:lnTo>
                  <a:lnTo>
                    <a:pt x="916" y="7046"/>
                  </a:lnTo>
                  <a:lnTo>
                    <a:pt x="733" y="7610"/>
                  </a:lnTo>
                  <a:lnTo>
                    <a:pt x="508" y="8159"/>
                  </a:lnTo>
                  <a:lnTo>
                    <a:pt x="282" y="8723"/>
                  </a:lnTo>
                  <a:lnTo>
                    <a:pt x="14" y="9259"/>
                  </a:lnTo>
                  <a:lnTo>
                    <a:pt x="0" y="9301"/>
                  </a:lnTo>
                  <a:lnTo>
                    <a:pt x="0" y="9343"/>
                  </a:lnTo>
                  <a:lnTo>
                    <a:pt x="0" y="9414"/>
                  </a:lnTo>
                  <a:lnTo>
                    <a:pt x="42" y="9470"/>
                  </a:lnTo>
                  <a:lnTo>
                    <a:pt x="99" y="9526"/>
                  </a:lnTo>
                  <a:lnTo>
                    <a:pt x="155" y="9540"/>
                  </a:lnTo>
                  <a:lnTo>
                    <a:pt x="226" y="9540"/>
                  </a:lnTo>
                  <a:lnTo>
                    <a:pt x="282" y="9512"/>
                  </a:lnTo>
                  <a:lnTo>
                    <a:pt x="310" y="9484"/>
                  </a:lnTo>
                  <a:lnTo>
                    <a:pt x="338" y="9456"/>
                  </a:lnTo>
                  <a:lnTo>
                    <a:pt x="634" y="8892"/>
                  </a:lnTo>
                  <a:lnTo>
                    <a:pt x="888" y="8343"/>
                  </a:lnTo>
                  <a:lnTo>
                    <a:pt x="1128" y="7779"/>
                  </a:lnTo>
                  <a:lnTo>
                    <a:pt x="1325" y="7201"/>
                  </a:lnTo>
                  <a:lnTo>
                    <a:pt x="1494" y="6637"/>
                  </a:lnTo>
                  <a:lnTo>
                    <a:pt x="1649" y="6060"/>
                  </a:lnTo>
                  <a:lnTo>
                    <a:pt x="1762" y="5468"/>
                  </a:lnTo>
                  <a:lnTo>
                    <a:pt x="1860" y="4876"/>
                  </a:lnTo>
                  <a:lnTo>
                    <a:pt x="1931" y="4298"/>
                  </a:lnTo>
                  <a:lnTo>
                    <a:pt x="1973" y="3692"/>
                  </a:lnTo>
                  <a:lnTo>
                    <a:pt x="2001" y="3100"/>
                  </a:lnTo>
                  <a:lnTo>
                    <a:pt x="2001" y="2494"/>
                  </a:lnTo>
                  <a:lnTo>
                    <a:pt x="1987" y="1888"/>
                  </a:lnTo>
                  <a:lnTo>
                    <a:pt x="1959" y="1268"/>
                  </a:lnTo>
                  <a:lnTo>
                    <a:pt x="1903" y="662"/>
                  </a:lnTo>
                  <a:lnTo>
                    <a:pt x="1832" y="42"/>
                  </a:lnTo>
                  <a:lnTo>
                    <a:pt x="1818" y="14"/>
                  </a:lnTo>
                  <a:lnTo>
                    <a:pt x="1790" y="0"/>
                  </a:lnTo>
                  <a:close/>
                </a:path>
              </a:pathLst>
            </a:custGeom>
            <a:solidFill>
              <a:srgbClr val="6311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38" name="Google Shape;1905;p38">
              <a:extLst>
                <a:ext uri="{FF2B5EF4-FFF2-40B4-BE49-F238E27FC236}">
                  <a16:creationId xmlns:a16="http://schemas.microsoft.com/office/drawing/2014/main" id="{7EA1938E-A856-7FB6-FCD5-95A735C73E6C}"/>
                </a:ext>
              </a:extLst>
            </p:cNvPr>
            <p:cNvSpPr/>
            <p:nvPr/>
          </p:nvSpPr>
          <p:spPr>
            <a:xfrm>
              <a:off x="6757818" y="1615015"/>
              <a:ext cx="899850" cy="165064"/>
            </a:xfrm>
            <a:custGeom>
              <a:rect l="l" t="t" r="r" b="b"/>
              <a:pathLst>
                <a:path w="33963" h="6230" extrusionOk="0">
                  <a:moveTo>
                    <a:pt x="33921" y="1"/>
                  </a:moveTo>
                  <a:lnTo>
                    <a:pt x="33906" y="15"/>
                  </a:lnTo>
                  <a:lnTo>
                    <a:pt x="33540" y="311"/>
                  </a:lnTo>
                  <a:lnTo>
                    <a:pt x="33160" y="593"/>
                  </a:lnTo>
                  <a:lnTo>
                    <a:pt x="32765" y="874"/>
                  </a:lnTo>
                  <a:lnTo>
                    <a:pt x="32356" y="1128"/>
                  </a:lnTo>
                  <a:lnTo>
                    <a:pt x="31948" y="1382"/>
                  </a:lnTo>
                  <a:lnTo>
                    <a:pt x="31525" y="1607"/>
                  </a:lnTo>
                  <a:lnTo>
                    <a:pt x="31088" y="1833"/>
                  </a:lnTo>
                  <a:lnTo>
                    <a:pt x="30651" y="2044"/>
                  </a:lnTo>
                  <a:lnTo>
                    <a:pt x="30200" y="2241"/>
                  </a:lnTo>
                  <a:lnTo>
                    <a:pt x="29749" y="2425"/>
                  </a:lnTo>
                  <a:lnTo>
                    <a:pt x="29284" y="2608"/>
                  </a:lnTo>
                  <a:lnTo>
                    <a:pt x="28819" y="2777"/>
                  </a:lnTo>
                  <a:lnTo>
                    <a:pt x="28340" y="2932"/>
                  </a:lnTo>
                  <a:lnTo>
                    <a:pt x="27861" y="3073"/>
                  </a:lnTo>
                  <a:lnTo>
                    <a:pt x="27382" y="3214"/>
                  </a:lnTo>
                  <a:lnTo>
                    <a:pt x="26889" y="3355"/>
                  </a:lnTo>
                  <a:lnTo>
                    <a:pt x="25916" y="3594"/>
                  </a:lnTo>
                  <a:lnTo>
                    <a:pt x="24930" y="3806"/>
                  </a:lnTo>
                  <a:lnTo>
                    <a:pt x="23943" y="4003"/>
                  </a:lnTo>
                  <a:lnTo>
                    <a:pt x="22957" y="4172"/>
                  </a:lnTo>
                  <a:lnTo>
                    <a:pt x="21985" y="4341"/>
                  </a:lnTo>
                  <a:lnTo>
                    <a:pt x="21026" y="4482"/>
                  </a:lnTo>
                  <a:lnTo>
                    <a:pt x="19166" y="4778"/>
                  </a:lnTo>
                  <a:lnTo>
                    <a:pt x="17982" y="4947"/>
                  </a:lnTo>
                  <a:lnTo>
                    <a:pt x="16799" y="5102"/>
                  </a:lnTo>
                  <a:lnTo>
                    <a:pt x="15615" y="5229"/>
                  </a:lnTo>
                  <a:lnTo>
                    <a:pt x="14431" y="5342"/>
                  </a:lnTo>
                  <a:lnTo>
                    <a:pt x="13233" y="5440"/>
                  </a:lnTo>
                  <a:lnTo>
                    <a:pt x="12050" y="5511"/>
                  </a:lnTo>
                  <a:lnTo>
                    <a:pt x="10852" y="5567"/>
                  </a:lnTo>
                  <a:lnTo>
                    <a:pt x="9668" y="5595"/>
                  </a:lnTo>
                  <a:lnTo>
                    <a:pt x="8470" y="5609"/>
                  </a:lnTo>
                  <a:lnTo>
                    <a:pt x="7272" y="5609"/>
                  </a:lnTo>
                  <a:lnTo>
                    <a:pt x="6089" y="5581"/>
                  </a:lnTo>
                  <a:lnTo>
                    <a:pt x="4891" y="5539"/>
                  </a:lnTo>
                  <a:lnTo>
                    <a:pt x="3693" y="5483"/>
                  </a:lnTo>
                  <a:lnTo>
                    <a:pt x="2509" y="5398"/>
                  </a:lnTo>
                  <a:lnTo>
                    <a:pt x="1325" y="5299"/>
                  </a:lnTo>
                  <a:lnTo>
                    <a:pt x="142" y="5187"/>
                  </a:lnTo>
                  <a:lnTo>
                    <a:pt x="85" y="5187"/>
                  </a:lnTo>
                  <a:lnTo>
                    <a:pt x="43" y="5215"/>
                  </a:lnTo>
                  <a:lnTo>
                    <a:pt x="15" y="5257"/>
                  </a:lnTo>
                  <a:lnTo>
                    <a:pt x="1" y="5299"/>
                  </a:lnTo>
                  <a:lnTo>
                    <a:pt x="1" y="5356"/>
                  </a:lnTo>
                  <a:lnTo>
                    <a:pt x="15" y="5398"/>
                  </a:lnTo>
                  <a:lnTo>
                    <a:pt x="57" y="5440"/>
                  </a:lnTo>
                  <a:lnTo>
                    <a:pt x="99" y="5454"/>
                  </a:lnTo>
                  <a:lnTo>
                    <a:pt x="691" y="5567"/>
                  </a:lnTo>
                  <a:lnTo>
                    <a:pt x="1283" y="5666"/>
                  </a:lnTo>
                  <a:lnTo>
                    <a:pt x="2467" y="5835"/>
                  </a:lnTo>
                  <a:lnTo>
                    <a:pt x="3665" y="5962"/>
                  </a:lnTo>
                  <a:lnTo>
                    <a:pt x="4863" y="6074"/>
                  </a:lnTo>
                  <a:lnTo>
                    <a:pt x="6075" y="6159"/>
                  </a:lnTo>
                  <a:lnTo>
                    <a:pt x="7286" y="6201"/>
                  </a:lnTo>
                  <a:lnTo>
                    <a:pt x="8498" y="6229"/>
                  </a:lnTo>
                  <a:lnTo>
                    <a:pt x="9710" y="6229"/>
                  </a:lnTo>
                  <a:lnTo>
                    <a:pt x="10936" y="6201"/>
                  </a:lnTo>
                  <a:lnTo>
                    <a:pt x="12148" y="6159"/>
                  </a:lnTo>
                  <a:lnTo>
                    <a:pt x="13360" y="6089"/>
                  </a:lnTo>
                  <a:lnTo>
                    <a:pt x="14572" y="5990"/>
                  </a:lnTo>
                  <a:lnTo>
                    <a:pt x="15770" y="5877"/>
                  </a:lnTo>
                  <a:lnTo>
                    <a:pt x="16968" y="5750"/>
                  </a:lnTo>
                  <a:lnTo>
                    <a:pt x="18166" y="5609"/>
                  </a:lnTo>
                  <a:lnTo>
                    <a:pt x="19349" y="5454"/>
                  </a:lnTo>
                  <a:lnTo>
                    <a:pt x="20265" y="5328"/>
                  </a:lnTo>
                  <a:lnTo>
                    <a:pt x="21209" y="5173"/>
                  </a:lnTo>
                  <a:lnTo>
                    <a:pt x="22182" y="5018"/>
                  </a:lnTo>
                  <a:lnTo>
                    <a:pt x="23154" y="4834"/>
                  </a:lnTo>
                  <a:lnTo>
                    <a:pt x="24155" y="4637"/>
                  </a:lnTo>
                  <a:lnTo>
                    <a:pt x="25141" y="4412"/>
                  </a:lnTo>
                  <a:lnTo>
                    <a:pt x="26128" y="4158"/>
                  </a:lnTo>
                  <a:lnTo>
                    <a:pt x="26621" y="4017"/>
                  </a:lnTo>
                  <a:lnTo>
                    <a:pt x="27114" y="3862"/>
                  </a:lnTo>
                  <a:lnTo>
                    <a:pt x="27607" y="3707"/>
                  </a:lnTo>
                  <a:lnTo>
                    <a:pt x="28086" y="3552"/>
                  </a:lnTo>
                  <a:lnTo>
                    <a:pt x="28566" y="3369"/>
                  </a:lnTo>
                  <a:lnTo>
                    <a:pt x="29031" y="3186"/>
                  </a:lnTo>
                  <a:lnTo>
                    <a:pt x="29496" y="2988"/>
                  </a:lnTo>
                  <a:lnTo>
                    <a:pt x="29947" y="2791"/>
                  </a:lnTo>
                  <a:lnTo>
                    <a:pt x="30398" y="2566"/>
                  </a:lnTo>
                  <a:lnTo>
                    <a:pt x="30834" y="2340"/>
                  </a:lnTo>
                  <a:lnTo>
                    <a:pt x="31271" y="2101"/>
                  </a:lnTo>
                  <a:lnTo>
                    <a:pt x="31694" y="1847"/>
                  </a:lnTo>
                  <a:lnTo>
                    <a:pt x="32103" y="1579"/>
                  </a:lnTo>
                  <a:lnTo>
                    <a:pt x="32497" y="1297"/>
                  </a:lnTo>
                  <a:lnTo>
                    <a:pt x="32878" y="1015"/>
                  </a:lnTo>
                  <a:lnTo>
                    <a:pt x="33244" y="705"/>
                  </a:lnTo>
                  <a:lnTo>
                    <a:pt x="33611" y="381"/>
                  </a:lnTo>
                  <a:lnTo>
                    <a:pt x="33949" y="57"/>
                  </a:lnTo>
                  <a:lnTo>
                    <a:pt x="33963" y="29"/>
                  </a:lnTo>
                  <a:lnTo>
                    <a:pt x="33949" y="15"/>
                  </a:lnTo>
                  <a:lnTo>
                    <a:pt x="33921"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39" name="Google Shape;1906;p38">
              <a:extLst>
                <a:ext uri="{FF2B5EF4-FFF2-40B4-BE49-F238E27FC236}">
                  <a16:creationId xmlns:a16="http://schemas.microsoft.com/office/drawing/2014/main" id="{B47B73E2-694B-B0CE-7709-F02B536E9784}"/>
                </a:ext>
              </a:extLst>
            </p:cNvPr>
            <p:cNvSpPr/>
            <p:nvPr/>
          </p:nvSpPr>
          <p:spPr>
            <a:xfrm>
              <a:off x="6741020" y="1615015"/>
              <a:ext cx="841614" cy="87407"/>
            </a:xfrm>
            <a:custGeom>
              <a:rect l="l" t="t" r="r" b="b"/>
              <a:pathLst>
                <a:path w="31765" h="3299" extrusionOk="0">
                  <a:moveTo>
                    <a:pt x="31623" y="1"/>
                  </a:moveTo>
                  <a:lnTo>
                    <a:pt x="30693" y="325"/>
                  </a:lnTo>
                  <a:lnTo>
                    <a:pt x="29749" y="607"/>
                  </a:lnTo>
                  <a:lnTo>
                    <a:pt x="28805" y="889"/>
                  </a:lnTo>
                  <a:lnTo>
                    <a:pt x="27847" y="1142"/>
                  </a:lnTo>
                  <a:lnTo>
                    <a:pt x="26888" y="1368"/>
                  </a:lnTo>
                  <a:lnTo>
                    <a:pt x="25916" y="1579"/>
                  </a:lnTo>
                  <a:lnTo>
                    <a:pt x="24944" y="1776"/>
                  </a:lnTo>
                  <a:lnTo>
                    <a:pt x="23957" y="1960"/>
                  </a:lnTo>
                  <a:lnTo>
                    <a:pt x="22985" y="2115"/>
                  </a:lnTo>
                  <a:lnTo>
                    <a:pt x="21998" y="2256"/>
                  </a:lnTo>
                  <a:lnTo>
                    <a:pt x="20998" y="2382"/>
                  </a:lnTo>
                  <a:lnTo>
                    <a:pt x="20011" y="2495"/>
                  </a:lnTo>
                  <a:lnTo>
                    <a:pt x="19011" y="2594"/>
                  </a:lnTo>
                  <a:lnTo>
                    <a:pt x="18010" y="2664"/>
                  </a:lnTo>
                  <a:lnTo>
                    <a:pt x="16996" y="2735"/>
                  </a:lnTo>
                  <a:lnTo>
                    <a:pt x="15995" y="2777"/>
                  </a:lnTo>
                  <a:lnTo>
                    <a:pt x="14995" y="2819"/>
                  </a:lnTo>
                  <a:lnTo>
                    <a:pt x="13980" y="2847"/>
                  </a:lnTo>
                  <a:lnTo>
                    <a:pt x="11979" y="2847"/>
                  </a:lnTo>
                  <a:lnTo>
                    <a:pt x="10964" y="2833"/>
                  </a:lnTo>
                  <a:lnTo>
                    <a:pt x="9964" y="2805"/>
                  </a:lnTo>
                  <a:lnTo>
                    <a:pt x="8963" y="2777"/>
                  </a:lnTo>
                  <a:lnTo>
                    <a:pt x="7963" y="2721"/>
                  </a:lnTo>
                  <a:lnTo>
                    <a:pt x="6962" y="2664"/>
                  </a:lnTo>
                  <a:lnTo>
                    <a:pt x="5962" y="2608"/>
                  </a:lnTo>
                  <a:lnTo>
                    <a:pt x="4975" y="2523"/>
                  </a:lnTo>
                  <a:lnTo>
                    <a:pt x="3989" y="2439"/>
                  </a:lnTo>
                  <a:lnTo>
                    <a:pt x="2016" y="2241"/>
                  </a:lnTo>
                  <a:lnTo>
                    <a:pt x="85" y="2030"/>
                  </a:lnTo>
                  <a:lnTo>
                    <a:pt x="57" y="2030"/>
                  </a:lnTo>
                  <a:lnTo>
                    <a:pt x="29" y="2044"/>
                  </a:lnTo>
                  <a:lnTo>
                    <a:pt x="15" y="2058"/>
                  </a:lnTo>
                  <a:lnTo>
                    <a:pt x="1" y="2086"/>
                  </a:lnTo>
                  <a:lnTo>
                    <a:pt x="1" y="2115"/>
                  </a:lnTo>
                  <a:lnTo>
                    <a:pt x="15" y="2143"/>
                  </a:lnTo>
                  <a:lnTo>
                    <a:pt x="29" y="2171"/>
                  </a:lnTo>
                  <a:lnTo>
                    <a:pt x="57" y="2171"/>
                  </a:lnTo>
                  <a:lnTo>
                    <a:pt x="1029" y="2326"/>
                  </a:lnTo>
                  <a:lnTo>
                    <a:pt x="2002" y="2467"/>
                  </a:lnTo>
                  <a:lnTo>
                    <a:pt x="2974" y="2608"/>
                  </a:lnTo>
                  <a:lnTo>
                    <a:pt x="3961" y="2735"/>
                  </a:lnTo>
                  <a:lnTo>
                    <a:pt x="4947" y="2847"/>
                  </a:lnTo>
                  <a:lnTo>
                    <a:pt x="5933" y="2946"/>
                  </a:lnTo>
                  <a:lnTo>
                    <a:pt x="6934" y="3031"/>
                  </a:lnTo>
                  <a:lnTo>
                    <a:pt x="7935" y="3115"/>
                  </a:lnTo>
                  <a:lnTo>
                    <a:pt x="8949" y="3172"/>
                  </a:lnTo>
                  <a:lnTo>
                    <a:pt x="9950" y="3228"/>
                  </a:lnTo>
                  <a:lnTo>
                    <a:pt x="10964" y="3270"/>
                  </a:lnTo>
                  <a:lnTo>
                    <a:pt x="11979" y="3298"/>
                  </a:lnTo>
                  <a:lnTo>
                    <a:pt x="14008" y="3298"/>
                  </a:lnTo>
                  <a:lnTo>
                    <a:pt x="15023" y="3284"/>
                  </a:lnTo>
                  <a:lnTo>
                    <a:pt x="16023" y="3242"/>
                  </a:lnTo>
                  <a:lnTo>
                    <a:pt x="17038" y="3200"/>
                  </a:lnTo>
                  <a:lnTo>
                    <a:pt x="18053" y="3129"/>
                  </a:lnTo>
                  <a:lnTo>
                    <a:pt x="19053" y="3045"/>
                  </a:lnTo>
                  <a:lnTo>
                    <a:pt x="20068" y="2946"/>
                  </a:lnTo>
                  <a:lnTo>
                    <a:pt x="21068" y="2833"/>
                  </a:lnTo>
                  <a:lnTo>
                    <a:pt x="22055" y="2692"/>
                  </a:lnTo>
                  <a:lnTo>
                    <a:pt x="23055" y="2537"/>
                  </a:lnTo>
                  <a:lnTo>
                    <a:pt x="24042" y="2368"/>
                  </a:lnTo>
                  <a:lnTo>
                    <a:pt x="25028" y="2171"/>
                  </a:lnTo>
                  <a:lnTo>
                    <a:pt x="26001" y="1960"/>
                  </a:lnTo>
                  <a:lnTo>
                    <a:pt x="26959" y="1720"/>
                  </a:lnTo>
                  <a:lnTo>
                    <a:pt x="27931" y="1466"/>
                  </a:lnTo>
                  <a:lnTo>
                    <a:pt x="28875" y="1199"/>
                  </a:lnTo>
                  <a:lnTo>
                    <a:pt x="29820" y="903"/>
                  </a:lnTo>
                  <a:lnTo>
                    <a:pt x="30764" y="593"/>
                  </a:lnTo>
                  <a:lnTo>
                    <a:pt x="31680" y="240"/>
                  </a:lnTo>
                  <a:lnTo>
                    <a:pt x="31736" y="212"/>
                  </a:lnTo>
                  <a:lnTo>
                    <a:pt x="31764" y="184"/>
                  </a:lnTo>
                  <a:lnTo>
                    <a:pt x="31764" y="128"/>
                  </a:lnTo>
                  <a:lnTo>
                    <a:pt x="31764" y="85"/>
                  </a:lnTo>
                  <a:lnTo>
                    <a:pt x="31750" y="43"/>
                  </a:lnTo>
                  <a:lnTo>
                    <a:pt x="31722" y="15"/>
                  </a:lnTo>
                  <a:lnTo>
                    <a:pt x="31680"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40" name="Google Shape;1907;p38">
              <a:extLst>
                <a:ext uri="{FF2B5EF4-FFF2-40B4-BE49-F238E27FC236}">
                  <a16:creationId xmlns:a16="http://schemas.microsoft.com/office/drawing/2014/main" id="{E1BD272C-958D-4B7D-9491-5AA4686F17C3}"/>
                </a:ext>
              </a:extLst>
            </p:cNvPr>
            <p:cNvSpPr/>
            <p:nvPr/>
          </p:nvSpPr>
          <p:spPr>
            <a:xfrm>
              <a:off x="6881785" y="1496663"/>
              <a:ext cx="684048" cy="102695"/>
            </a:xfrm>
            <a:custGeom>
              <a:rect l="l" t="t" r="r" b="b"/>
              <a:pathLst>
                <a:path w="25818" h="3876" extrusionOk="0">
                  <a:moveTo>
                    <a:pt x="15248" y="1"/>
                  </a:moveTo>
                  <a:lnTo>
                    <a:pt x="14417" y="15"/>
                  </a:lnTo>
                  <a:lnTo>
                    <a:pt x="13585" y="43"/>
                  </a:lnTo>
                  <a:lnTo>
                    <a:pt x="12754" y="85"/>
                  </a:lnTo>
                  <a:lnTo>
                    <a:pt x="11908" y="127"/>
                  </a:lnTo>
                  <a:lnTo>
                    <a:pt x="11063" y="198"/>
                  </a:lnTo>
                  <a:lnTo>
                    <a:pt x="10231" y="282"/>
                  </a:lnTo>
                  <a:lnTo>
                    <a:pt x="9386" y="395"/>
                  </a:lnTo>
                  <a:lnTo>
                    <a:pt x="8568" y="522"/>
                  </a:lnTo>
                  <a:lnTo>
                    <a:pt x="7751" y="677"/>
                  </a:lnTo>
                  <a:lnTo>
                    <a:pt x="6934" y="860"/>
                  </a:lnTo>
                  <a:lnTo>
                    <a:pt x="6130" y="1057"/>
                  </a:lnTo>
                  <a:lnTo>
                    <a:pt x="5341" y="1283"/>
                  </a:lnTo>
                  <a:lnTo>
                    <a:pt x="4552" y="1551"/>
                  </a:lnTo>
                  <a:lnTo>
                    <a:pt x="3777" y="1833"/>
                  </a:lnTo>
                  <a:lnTo>
                    <a:pt x="3002" y="2157"/>
                  </a:lnTo>
                  <a:lnTo>
                    <a:pt x="2622" y="2326"/>
                  </a:lnTo>
                  <a:lnTo>
                    <a:pt x="2241" y="2495"/>
                  </a:lnTo>
                  <a:lnTo>
                    <a:pt x="1875" y="2692"/>
                  </a:lnTo>
                  <a:lnTo>
                    <a:pt x="1494" y="2889"/>
                  </a:lnTo>
                  <a:lnTo>
                    <a:pt x="1128" y="3087"/>
                  </a:lnTo>
                  <a:lnTo>
                    <a:pt x="761" y="3298"/>
                  </a:lnTo>
                  <a:lnTo>
                    <a:pt x="395" y="3524"/>
                  </a:lnTo>
                  <a:lnTo>
                    <a:pt x="29" y="3749"/>
                  </a:lnTo>
                  <a:lnTo>
                    <a:pt x="14" y="3777"/>
                  </a:lnTo>
                  <a:lnTo>
                    <a:pt x="0" y="3791"/>
                  </a:lnTo>
                  <a:lnTo>
                    <a:pt x="14" y="3834"/>
                  </a:lnTo>
                  <a:lnTo>
                    <a:pt x="29" y="3862"/>
                  </a:lnTo>
                  <a:lnTo>
                    <a:pt x="43" y="3862"/>
                  </a:lnTo>
                  <a:lnTo>
                    <a:pt x="71" y="3876"/>
                  </a:lnTo>
                  <a:lnTo>
                    <a:pt x="85" y="3862"/>
                  </a:lnTo>
                  <a:lnTo>
                    <a:pt x="790" y="3467"/>
                  </a:lnTo>
                  <a:lnTo>
                    <a:pt x="1508" y="3087"/>
                  </a:lnTo>
                  <a:lnTo>
                    <a:pt x="2241" y="2749"/>
                  </a:lnTo>
                  <a:lnTo>
                    <a:pt x="2974" y="2424"/>
                  </a:lnTo>
                  <a:lnTo>
                    <a:pt x="3735" y="2128"/>
                  </a:lnTo>
                  <a:lnTo>
                    <a:pt x="4510" y="1847"/>
                  </a:lnTo>
                  <a:lnTo>
                    <a:pt x="5285" y="1593"/>
                  </a:lnTo>
                  <a:lnTo>
                    <a:pt x="6088" y="1368"/>
                  </a:lnTo>
                  <a:lnTo>
                    <a:pt x="6877" y="1170"/>
                  </a:lnTo>
                  <a:lnTo>
                    <a:pt x="7695" y="987"/>
                  </a:lnTo>
                  <a:lnTo>
                    <a:pt x="8512" y="832"/>
                  </a:lnTo>
                  <a:lnTo>
                    <a:pt x="9329" y="691"/>
                  </a:lnTo>
                  <a:lnTo>
                    <a:pt x="10161" y="578"/>
                  </a:lnTo>
                  <a:lnTo>
                    <a:pt x="10992" y="494"/>
                  </a:lnTo>
                  <a:lnTo>
                    <a:pt x="11824" y="437"/>
                  </a:lnTo>
                  <a:lnTo>
                    <a:pt x="12655" y="395"/>
                  </a:lnTo>
                  <a:lnTo>
                    <a:pt x="13501" y="367"/>
                  </a:lnTo>
                  <a:lnTo>
                    <a:pt x="14332" y="381"/>
                  </a:lnTo>
                  <a:lnTo>
                    <a:pt x="15178" y="395"/>
                  </a:lnTo>
                  <a:lnTo>
                    <a:pt x="16009" y="452"/>
                  </a:lnTo>
                  <a:lnTo>
                    <a:pt x="16840" y="522"/>
                  </a:lnTo>
                  <a:lnTo>
                    <a:pt x="17658" y="621"/>
                  </a:lnTo>
                  <a:lnTo>
                    <a:pt x="18489" y="733"/>
                  </a:lnTo>
                  <a:lnTo>
                    <a:pt x="19307" y="860"/>
                  </a:lnTo>
                  <a:lnTo>
                    <a:pt x="20110" y="1029"/>
                  </a:lnTo>
                  <a:lnTo>
                    <a:pt x="20913" y="1212"/>
                  </a:lnTo>
                  <a:lnTo>
                    <a:pt x="21702" y="1410"/>
                  </a:lnTo>
                  <a:lnTo>
                    <a:pt x="22477" y="1635"/>
                  </a:lnTo>
                  <a:lnTo>
                    <a:pt x="23252" y="1875"/>
                  </a:lnTo>
                  <a:lnTo>
                    <a:pt x="23999" y="2143"/>
                  </a:lnTo>
                  <a:lnTo>
                    <a:pt x="24746" y="2439"/>
                  </a:lnTo>
                  <a:lnTo>
                    <a:pt x="25479" y="2749"/>
                  </a:lnTo>
                  <a:lnTo>
                    <a:pt x="25521" y="2763"/>
                  </a:lnTo>
                  <a:lnTo>
                    <a:pt x="25620" y="2763"/>
                  </a:lnTo>
                  <a:lnTo>
                    <a:pt x="25662" y="2749"/>
                  </a:lnTo>
                  <a:lnTo>
                    <a:pt x="25733" y="2706"/>
                  </a:lnTo>
                  <a:lnTo>
                    <a:pt x="25789" y="2650"/>
                  </a:lnTo>
                  <a:lnTo>
                    <a:pt x="25817" y="2565"/>
                  </a:lnTo>
                  <a:lnTo>
                    <a:pt x="25817" y="2495"/>
                  </a:lnTo>
                  <a:lnTo>
                    <a:pt x="25817" y="2453"/>
                  </a:lnTo>
                  <a:lnTo>
                    <a:pt x="25789" y="2410"/>
                  </a:lnTo>
                  <a:lnTo>
                    <a:pt x="25761" y="2368"/>
                  </a:lnTo>
                  <a:lnTo>
                    <a:pt x="25719" y="2340"/>
                  </a:lnTo>
                  <a:lnTo>
                    <a:pt x="25352" y="2114"/>
                  </a:lnTo>
                  <a:lnTo>
                    <a:pt x="24986" y="1903"/>
                  </a:lnTo>
                  <a:lnTo>
                    <a:pt x="24619" y="1720"/>
                  </a:lnTo>
                  <a:lnTo>
                    <a:pt x="24239" y="1537"/>
                  </a:lnTo>
                  <a:lnTo>
                    <a:pt x="23858" y="1368"/>
                  </a:lnTo>
                  <a:lnTo>
                    <a:pt x="23478" y="1212"/>
                  </a:lnTo>
                  <a:lnTo>
                    <a:pt x="23083" y="1057"/>
                  </a:lnTo>
                  <a:lnTo>
                    <a:pt x="22703" y="931"/>
                  </a:lnTo>
                  <a:lnTo>
                    <a:pt x="22294" y="804"/>
                  </a:lnTo>
                  <a:lnTo>
                    <a:pt x="21900" y="691"/>
                  </a:lnTo>
                  <a:lnTo>
                    <a:pt x="21491" y="592"/>
                  </a:lnTo>
                  <a:lnTo>
                    <a:pt x="21096" y="494"/>
                  </a:lnTo>
                  <a:lnTo>
                    <a:pt x="20688" y="409"/>
                  </a:lnTo>
                  <a:lnTo>
                    <a:pt x="20265" y="339"/>
                  </a:lnTo>
                  <a:lnTo>
                    <a:pt x="19856" y="268"/>
                  </a:lnTo>
                  <a:lnTo>
                    <a:pt x="19448" y="212"/>
                  </a:lnTo>
                  <a:lnTo>
                    <a:pt x="18616" y="127"/>
                  </a:lnTo>
                  <a:lnTo>
                    <a:pt x="17771" y="57"/>
                  </a:lnTo>
                  <a:lnTo>
                    <a:pt x="16925" y="15"/>
                  </a:lnTo>
                  <a:lnTo>
                    <a:pt x="16094"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41" name="Google Shape;1908;p38">
              <a:extLst>
                <a:ext uri="{FF2B5EF4-FFF2-40B4-BE49-F238E27FC236}">
                  <a16:creationId xmlns:a16="http://schemas.microsoft.com/office/drawing/2014/main" id="{0192E4B9-8006-8E09-EB66-58F958A49E1E}"/>
                </a:ext>
              </a:extLst>
            </p:cNvPr>
            <p:cNvSpPr/>
            <p:nvPr/>
          </p:nvSpPr>
          <p:spPr>
            <a:xfrm>
              <a:off x="6870578" y="1564251"/>
              <a:ext cx="638503" cy="80677"/>
            </a:xfrm>
            <a:custGeom>
              <a:rect l="l" t="t" r="r" b="b"/>
              <a:pathLst>
                <a:path w="24099" h="3045" extrusionOk="0">
                  <a:moveTo>
                    <a:pt x="17672" y="0"/>
                  </a:moveTo>
                  <a:lnTo>
                    <a:pt x="16939" y="14"/>
                  </a:lnTo>
                  <a:lnTo>
                    <a:pt x="16221" y="43"/>
                  </a:lnTo>
                  <a:lnTo>
                    <a:pt x="15502" y="71"/>
                  </a:lnTo>
                  <a:lnTo>
                    <a:pt x="14797" y="127"/>
                  </a:lnTo>
                  <a:lnTo>
                    <a:pt x="14093" y="169"/>
                  </a:lnTo>
                  <a:lnTo>
                    <a:pt x="12726" y="296"/>
                  </a:lnTo>
                  <a:lnTo>
                    <a:pt x="11923" y="367"/>
                  </a:lnTo>
                  <a:lnTo>
                    <a:pt x="11119" y="451"/>
                  </a:lnTo>
                  <a:lnTo>
                    <a:pt x="10316" y="564"/>
                  </a:lnTo>
                  <a:lnTo>
                    <a:pt x="9499" y="663"/>
                  </a:lnTo>
                  <a:lnTo>
                    <a:pt x="8695" y="789"/>
                  </a:lnTo>
                  <a:lnTo>
                    <a:pt x="7906" y="916"/>
                  </a:lnTo>
                  <a:lnTo>
                    <a:pt x="7103" y="1057"/>
                  </a:lnTo>
                  <a:lnTo>
                    <a:pt x="6300" y="1212"/>
                  </a:lnTo>
                  <a:lnTo>
                    <a:pt x="5511" y="1381"/>
                  </a:lnTo>
                  <a:lnTo>
                    <a:pt x="4721" y="1564"/>
                  </a:lnTo>
                  <a:lnTo>
                    <a:pt x="3932" y="1762"/>
                  </a:lnTo>
                  <a:lnTo>
                    <a:pt x="3143" y="1959"/>
                  </a:lnTo>
                  <a:lnTo>
                    <a:pt x="2354" y="2185"/>
                  </a:lnTo>
                  <a:lnTo>
                    <a:pt x="1579" y="2410"/>
                  </a:lnTo>
                  <a:lnTo>
                    <a:pt x="818" y="2664"/>
                  </a:lnTo>
                  <a:lnTo>
                    <a:pt x="43" y="2917"/>
                  </a:lnTo>
                  <a:lnTo>
                    <a:pt x="29" y="2931"/>
                  </a:lnTo>
                  <a:lnTo>
                    <a:pt x="15" y="2960"/>
                  </a:lnTo>
                  <a:lnTo>
                    <a:pt x="1" y="3002"/>
                  </a:lnTo>
                  <a:lnTo>
                    <a:pt x="15" y="3016"/>
                  </a:lnTo>
                  <a:lnTo>
                    <a:pt x="29" y="3030"/>
                  </a:lnTo>
                  <a:lnTo>
                    <a:pt x="57" y="3044"/>
                  </a:lnTo>
                  <a:lnTo>
                    <a:pt x="85" y="3044"/>
                  </a:lnTo>
                  <a:lnTo>
                    <a:pt x="790" y="2819"/>
                  </a:lnTo>
                  <a:lnTo>
                    <a:pt x="1494" y="2607"/>
                  </a:lnTo>
                  <a:lnTo>
                    <a:pt x="2213" y="2410"/>
                  </a:lnTo>
                  <a:lnTo>
                    <a:pt x="2932" y="2227"/>
                  </a:lnTo>
                  <a:lnTo>
                    <a:pt x="3650" y="2044"/>
                  </a:lnTo>
                  <a:lnTo>
                    <a:pt x="4383" y="1875"/>
                  </a:lnTo>
                  <a:lnTo>
                    <a:pt x="5116" y="1705"/>
                  </a:lnTo>
                  <a:lnTo>
                    <a:pt x="5863" y="1564"/>
                  </a:lnTo>
                  <a:lnTo>
                    <a:pt x="6596" y="1424"/>
                  </a:lnTo>
                  <a:lnTo>
                    <a:pt x="7343" y="1283"/>
                  </a:lnTo>
                  <a:lnTo>
                    <a:pt x="8104" y="1170"/>
                  </a:lnTo>
                  <a:lnTo>
                    <a:pt x="8850" y="1057"/>
                  </a:lnTo>
                  <a:lnTo>
                    <a:pt x="9597" y="959"/>
                  </a:lnTo>
                  <a:lnTo>
                    <a:pt x="10358" y="874"/>
                  </a:lnTo>
                  <a:lnTo>
                    <a:pt x="11119" y="803"/>
                  </a:lnTo>
                  <a:lnTo>
                    <a:pt x="11866" y="733"/>
                  </a:lnTo>
                  <a:lnTo>
                    <a:pt x="12627" y="677"/>
                  </a:lnTo>
                  <a:lnTo>
                    <a:pt x="13388" y="634"/>
                  </a:lnTo>
                  <a:lnTo>
                    <a:pt x="14149" y="606"/>
                  </a:lnTo>
                  <a:lnTo>
                    <a:pt x="14910" y="578"/>
                  </a:lnTo>
                  <a:lnTo>
                    <a:pt x="16418" y="578"/>
                  </a:lnTo>
                  <a:lnTo>
                    <a:pt x="17179" y="592"/>
                  </a:lnTo>
                  <a:lnTo>
                    <a:pt x="17926" y="620"/>
                  </a:lnTo>
                  <a:lnTo>
                    <a:pt x="18687" y="663"/>
                  </a:lnTo>
                  <a:lnTo>
                    <a:pt x="19434" y="719"/>
                  </a:lnTo>
                  <a:lnTo>
                    <a:pt x="20181" y="775"/>
                  </a:lnTo>
                  <a:lnTo>
                    <a:pt x="20927" y="860"/>
                  </a:lnTo>
                  <a:lnTo>
                    <a:pt x="21660" y="944"/>
                  </a:lnTo>
                  <a:lnTo>
                    <a:pt x="22393" y="1057"/>
                  </a:lnTo>
                  <a:lnTo>
                    <a:pt x="23126" y="1170"/>
                  </a:lnTo>
                  <a:lnTo>
                    <a:pt x="23859" y="1297"/>
                  </a:lnTo>
                  <a:lnTo>
                    <a:pt x="23943" y="1297"/>
                  </a:lnTo>
                  <a:lnTo>
                    <a:pt x="24014" y="1269"/>
                  </a:lnTo>
                  <a:lnTo>
                    <a:pt x="24070" y="1226"/>
                  </a:lnTo>
                  <a:lnTo>
                    <a:pt x="24098" y="1156"/>
                  </a:lnTo>
                  <a:lnTo>
                    <a:pt x="24098" y="1085"/>
                  </a:lnTo>
                  <a:lnTo>
                    <a:pt x="24084" y="1015"/>
                  </a:lnTo>
                  <a:lnTo>
                    <a:pt x="24042" y="959"/>
                  </a:lnTo>
                  <a:lnTo>
                    <a:pt x="24000" y="930"/>
                  </a:lnTo>
                  <a:lnTo>
                    <a:pt x="23957" y="902"/>
                  </a:lnTo>
                  <a:lnTo>
                    <a:pt x="23633" y="789"/>
                  </a:lnTo>
                  <a:lnTo>
                    <a:pt x="23309" y="691"/>
                  </a:lnTo>
                  <a:lnTo>
                    <a:pt x="22971" y="592"/>
                  </a:lnTo>
                  <a:lnTo>
                    <a:pt x="22633" y="508"/>
                  </a:lnTo>
                  <a:lnTo>
                    <a:pt x="21942" y="353"/>
                  </a:lnTo>
                  <a:lnTo>
                    <a:pt x="21252" y="240"/>
                  </a:lnTo>
                  <a:lnTo>
                    <a:pt x="20547" y="141"/>
                  </a:lnTo>
                  <a:lnTo>
                    <a:pt x="19828" y="71"/>
                  </a:lnTo>
                  <a:lnTo>
                    <a:pt x="19110" y="28"/>
                  </a:lnTo>
                  <a:lnTo>
                    <a:pt x="18391" y="14"/>
                  </a:lnTo>
                  <a:lnTo>
                    <a:pt x="17672"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42" name="Google Shape;1909;p38">
              <a:extLst>
                <a:ext uri="{FF2B5EF4-FFF2-40B4-BE49-F238E27FC236}">
                  <a16:creationId xmlns:a16="http://schemas.microsoft.com/office/drawing/2014/main" id="{7A88769E-CBBE-D873-88A4-D592BA7FA658}"/>
                </a:ext>
              </a:extLst>
            </p:cNvPr>
            <p:cNvSpPr/>
            <p:nvPr/>
          </p:nvSpPr>
          <p:spPr>
            <a:xfrm>
              <a:off x="7631499" y="2283345"/>
              <a:ext cx="282278" cy="255783"/>
            </a:xfrm>
            <a:custGeom>
              <a:rect l="l" t="t" r="r" b="b"/>
              <a:pathLst>
                <a:path w="10654" h="9654" extrusionOk="0">
                  <a:moveTo>
                    <a:pt x="6920" y="1"/>
                  </a:moveTo>
                  <a:lnTo>
                    <a:pt x="6624" y="15"/>
                  </a:lnTo>
                  <a:lnTo>
                    <a:pt x="6328" y="57"/>
                  </a:lnTo>
                  <a:lnTo>
                    <a:pt x="6032" y="99"/>
                  </a:lnTo>
                  <a:lnTo>
                    <a:pt x="5750" y="170"/>
                  </a:lnTo>
                  <a:lnTo>
                    <a:pt x="5468" y="240"/>
                  </a:lnTo>
                  <a:lnTo>
                    <a:pt x="5200" y="325"/>
                  </a:lnTo>
                  <a:lnTo>
                    <a:pt x="4947" y="409"/>
                  </a:lnTo>
                  <a:lnTo>
                    <a:pt x="4453" y="621"/>
                  </a:lnTo>
                  <a:lnTo>
                    <a:pt x="4017" y="818"/>
                  </a:lnTo>
                  <a:lnTo>
                    <a:pt x="3636" y="1029"/>
                  </a:lnTo>
                  <a:lnTo>
                    <a:pt x="3312" y="1213"/>
                  </a:lnTo>
                  <a:lnTo>
                    <a:pt x="3087" y="1354"/>
                  </a:lnTo>
                  <a:lnTo>
                    <a:pt x="2875" y="1494"/>
                  </a:lnTo>
                  <a:lnTo>
                    <a:pt x="0" y="8259"/>
                  </a:lnTo>
                  <a:lnTo>
                    <a:pt x="310" y="8470"/>
                  </a:lnTo>
                  <a:lnTo>
                    <a:pt x="620" y="8653"/>
                  </a:lnTo>
                  <a:lnTo>
                    <a:pt x="930" y="8836"/>
                  </a:lnTo>
                  <a:lnTo>
                    <a:pt x="1240" y="8991"/>
                  </a:lnTo>
                  <a:lnTo>
                    <a:pt x="1536" y="9118"/>
                  </a:lnTo>
                  <a:lnTo>
                    <a:pt x="1846" y="9245"/>
                  </a:lnTo>
                  <a:lnTo>
                    <a:pt x="2142" y="9344"/>
                  </a:lnTo>
                  <a:lnTo>
                    <a:pt x="2438" y="9442"/>
                  </a:lnTo>
                  <a:lnTo>
                    <a:pt x="2734" y="9513"/>
                  </a:lnTo>
                  <a:lnTo>
                    <a:pt x="3030" y="9569"/>
                  </a:lnTo>
                  <a:lnTo>
                    <a:pt x="3312" y="9612"/>
                  </a:lnTo>
                  <a:lnTo>
                    <a:pt x="3608" y="9640"/>
                  </a:lnTo>
                  <a:lnTo>
                    <a:pt x="3890" y="9654"/>
                  </a:lnTo>
                  <a:lnTo>
                    <a:pt x="4172" y="9654"/>
                  </a:lnTo>
                  <a:lnTo>
                    <a:pt x="4453" y="9640"/>
                  </a:lnTo>
                  <a:lnTo>
                    <a:pt x="4721" y="9626"/>
                  </a:lnTo>
                  <a:lnTo>
                    <a:pt x="4989" y="9583"/>
                  </a:lnTo>
                  <a:lnTo>
                    <a:pt x="5257" y="9527"/>
                  </a:lnTo>
                  <a:lnTo>
                    <a:pt x="5524" y="9471"/>
                  </a:lnTo>
                  <a:lnTo>
                    <a:pt x="5778" y="9400"/>
                  </a:lnTo>
                  <a:lnTo>
                    <a:pt x="6032" y="9316"/>
                  </a:lnTo>
                  <a:lnTo>
                    <a:pt x="6285" y="9217"/>
                  </a:lnTo>
                  <a:lnTo>
                    <a:pt x="6525" y="9118"/>
                  </a:lnTo>
                  <a:lnTo>
                    <a:pt x="6765" y="9006"/>
                  </a:lnTo>
                  <a:lnTo>
                    <a:pt x="7004" y="8893"/>
                  </a:lnTo>
                  <a:lnTo>
                    <a:pt x="7230" y="8752"/>
                  </a:lnTo>
                  <a:lnTo>
                    <a:pt x="7455" y="8611"/>
                  </a:lnTo>
                  <a:lnTo>
                    <a:pt x="7666" y="8470"/>
                  </a:lnTo>
                  <a:lnTo>
                    <a:pt x="7878" y="8315"/>
                  </a:lnTo>
                  <a:lnTo>
                    <a:pt x="8089" y="8160"/>
                  </a:lnTo>
                  <a:lnTo>
                    <a:pt x="8287" y="7991"/>
                  </a:lnTo>
                  <a:lnTo>
                    <a:pt x="8470" y="7822"/>
                  </a:lnTo>
                  <a:lnTo>
                    <a:pt x="8653" y="7639"/>
                  </a:lnTo>
                  <a:lnTo>
                    <a:pt x="8836" y="7455"/>
                  </a:lnTo>
                  <a:lnTo>
                    <a:pt x="9005" y="7258"/>
                  </a:lnTo>
                  <a:lnTo>
                    <a:pt x="9174" y="7061"/>
                  </a:lnTo>
                  <a:lnTo>
                    <a:pt x="9470" y="6666"/>
                  </a:lnTo>
                  <a:lnTo>
                    <a:pt x="9752" y="6258"/>
                  </a:lnTo>
                  <a:lnTo>
                    <a:pt x="9992" y="5821"/>
                  </a:lnTo>
                  <a:lnTo>
                    <a:pt x="10090" y="5609"/>
                  </a:lnTo>
                  <a:lnTo>
                    <a:pt x="10189" y="5398"/>
                  </a:lnTo>
                  <a:lnTo>
                    <a:pt x="10288" y="5173"/>
                  </a:lnTo>
                  <a:lnTo>
                    <a:pt x="10358" y="4961"/>
                  </a:lnTo>
                  <a:lnTo>
                    <a:pt x="10429" y="4736"/>
                  </a:lnTo>
                  <a:lnTo>
                    <a:pt x="10499" y="4524"/>
                  </a:lnTo>
                  <a:lnTo>
                    <a:pt x="10541" y="4313"/>
                  </a:lnTo>
                  <a:lnTo>
                    <a:pt x="10584" y="4087"/>
                  </a:lnTo>
                  <a:lnTo>
                    <a:pt x="10612" y="3876"/>
                  </a:lnTo>
                  <a:lnTo>
                    <a:pt x="10640" y="3665"/>
                  </a:lnTo>
                  <a:lnTo>
                    <a:pt x="10654" y="3453"/>
                  </a:lnTo>
                  <a:lnTo>
                    <a:pt x="10654" y="3256"/>
                  </a:lnTo>
                  <a:lnTo>
                    <a:pt x="10640" y="3045"/>
                  </a:lnTo>
                  <a:lnTo>
                    <a:pt x="10626" y="2847"/>
                  </a:lnTo>
                  <a:lnTo>
                    <a:pt x="10584" y="2650"/>
                  </a:lnTo>
                  <a:lnTo>
                    <a:pt x="10541" y="2453"/>
                  </a:lnTo>
                  <a:lnTo>
                    <a:pt x="10485" y="2270"/>
                  </a:lnTo>
                  <a:lnTo>
                    <a:pt x="10414" y="2086"/>
                  </a:lnTo>
                  <a:lnTo>
                    <a:pt x="10344" y="1917"/>
                  </a:lnTo>
                  <a:lnTo>
                    <a:pt x="10245" y="1748"/>
                  </a:lnTo>
                  <a:lnTo>
                    <a:pt x="10147" y="1579"/>
                  </a:lnTo>
                  <a:lnTo>
                    <a:pt x="10034" y="1424"/>
                  </a:lnTo>
                  <a:lnTo>
                    <a:pt x="9780" y="1142"/>
                  </a:lnTo>
                  <a:lnTo>
                    <a:pt x="9513" y="889"/>
                  </a:lnTo>
                  <a:lnTo>
                    <a:pt x="9245" y="677"/>
                  </a:lnTo>
                  <a:lnTo>
                    <a:pt x="8977" y="494"/>
                  </a:lnTo>
                  <a:lnTo>
                    <a:pt x="8681" y="339"/>
                  </a:lnTo>
                  <a:lnTo>
                    <a:pt x="8399" y="226"/>
                  </a:lnTo>
                  <a:lnTo>
                    <a:pt x="8103" y="128"/>
                  </a:lnTo>
                  <a:lnTo>
                    <a:pt x="7807" y="57"/>
                  </a:lnTo>
                  <a:lnTo>
                    <a:pt x="7511" y="15"/>
                  </a:lnTo>
                  <a:lnTo>
                    <a:pt x="7216" y="1"/>
                  </a:lnTo>
                  <a:close/>
                </a:path>
              </a:pathLst>
            </a:custGeom>
            <a:solidFill>
              <a:srgbClr val="FCAA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43" name="Google Shape;1910;p38">
              <a:extLst>
                <a:ext uri="{FF2B5EF4-FFF2-40B4-BE49-F238E27FC236}">
                  <a16:creationId xmlns:a16="http://schemas.microsoft.com/office/drawing/2014/main" id="{E6BEC0E7-D240-1EAD-2B1E-2656DA219AF4}"/>
                </a:ext>
              </a:extLst>
            </p:cNvPr>
            <p:cNvSpPr/>
            <p:nvPr/>
          </p:nvSpPr>
          <p:spPr>
            <a:xfrm>
              <a:off x="7664723" y="2378938"/>
              <a:ext cx="191930" cy="135177"/>
            </a:xfrm>
            <a:custGeom>
              <a:rect l="l" t="t" r="r" b="b"/>
              <a:pathLst>
                <a:path w="7244" h="5102" extrusionOk="0">
                  <a:moveTo>
                    <a:pt x="1959" y="1875"/>
                  </a:moveTo>
                  <a:lnTo>
                    <a:pt x="2227" y="1945"/>
                  </a:lnTo>
                  <a:lnTo>
                    <a:pt x="2495" y="2030"/>
                  </a:lnTo>
                  <a:lnTo>
                    <a:pt x="2749" y="2128"/>
                  </a:lnTo>
                  <a:lnTo>
                    <a:pt x="3002" y="2255"/>
                  </a:lnTo>
                  <a:lnTo>
                    <a:pt x="3101" y="2325"/>
                  </a:lnTo>
                  <a:lnTo>
                    <a:pt x="3214" y="2410"/>
                  </a:lnTo>
                  <a:lnTo>
                    <a:pt x="3312" y="2495"/>
                  </a:lnTo>
                  <a:lnTo>
                    <a:pt x="3397" y="2579"/>
                  </a:lnTo>
                  <a:lnTo>
                    <a:pt x="3467" y="2678"/>
                  </a:lnTo>
                  <a:lnTo>
                    <a:pt x="3538" y="2791"/>
                  </a:lnTo>
                  <a:lnTo>
                    <a:pt x="3594" y="2903"/>
                  </a:lnTo>
                  <a:lnTo>
                    <a:pt x="3636" y="3016"/>
                  </a:lnTo>
                  <a:lnTo>
                    <a:pt x="3665" y="3129"/>
                  </a:lnTo>
                  <a:lnTo>
                    <a:pt x="3679" y="3241"/>
                  </a:lnTo>
                  <a:lnTo>
                    <a:pt x="3679" y="3368"/>
                  </a:lnTo>
                  <a:lnTo>
                    <a:pt x="3665" y="3481"/>
                  </a:lnTo>
                  <a:lnTo>
                    <a:pt x="3622" y="3594"/>
                  </a:lnTo>
                  <a:lnTo>
                    <a:pt x="3566" y="3721"/>
                  </a:lnTo>
                  <a:lnTo>
                    <a:pt x="3495" y="3833"/>
                  </a:lnTo>
                  <a:lnTo>
                    <a:pt x="3397" y="3932"/>
                  </a:lnTo>
                  <a:lnTo>
                    <a:pt x="3256" y="4059"/>
                  </a:lnTo>
                  <a:lnTo>
                    <a:pt x="3101" y="4157"/>
                  </a:lnTo>
                  <a:lnTo>
                    <a:pt x="2946" y="4228"/>
                  </a:lnTo>
                  <a:lnTo>
                    <a:pt x="2777" y="4270"/>
                  </a:lnTo>
                  <a:lnTo>
                    <a:pt x="2594" y="4298"/>
                  </a:lnTo>
                  <a:lnTo>
                    <a:pt x="2410" y="4312"/>
                  </a:lnTo>
                  <a:lnTo>
                    <a:pt x="2227" y="4298"/>
                  </a:lnTo>
                  <a:lnTo>
                    <a:pt x="2044" y="4270"/>
                  </a:lnTo>
                  <a:lnTo>
                    <a:pt x="1847" y="4228"/>
                  </a:lnTo>
                  <a:lnTo>
                    <a:pt x="1663" y="4172"/>
                  </a:lnTo>
                  <a:lnTo>
                    <a:pt x="1480" y="4101"/>
                  </a:lnTo>
                  <a:lnTo>
                    <a:pt x="1311" y="4031"/>
                  </a:lnTo>
                  <a:lnTo>
                    <a:pt x="1142" y="3946"/>
                  </a:lnTo>
                  <a:lnTo>
                    <a:pt x="973" y="3862"/>
                  </a:lnTo>
                  <a:lnTo>
                    <a:pt x="832" y="3763"/>
                  </a:lnTo>
                  <a:lnTo>
                    <a:pt x="691" y="3678"/>
                  </a:lnTo>
                  <a:lnTo>
                    <a:pt x="987" y="3213"/>
                  </a:lnTo>
                  <a:lnTo>
                    <a:pt x="1283" y="2748"/>
                  </a:lnTo>
                  <a:lnTo>
                    <a:pt x="1438" y="2509"/>
                  </a:lnTo>
                  <a:lnTo>
                    <a:pt x="1593" y="2297"/>
                  </a:lnTo>
                  <a:lnTo>
                    <a:pt x="1762" y="2072"/>
                  </a:lnTo>
                  <a:lnTo>
                    <a:pt x="1959" y="1875"/>
                  </a:lnTo>
                  <a:close/>
                  <a:moveTo>
                    <a:pt x="4665" y="0"/>
                  </a:moveTo>
                  <a:lnTo>
                    <a:pt x="4383" y="14"/>
                  </a:lnTo>
                  <a:lnTo>
                    <a:pt x="4101" y="28"/>
                  </a:lnTo>
                  <a:lnTo>
                    <a:pt x="3820" y="71"/>
                  </a:lnTo>
                  <a:lnTo>
                    <a:pt x="3538" y="127"/>
                  </a:lnTo>
                  <a:lnTo>
                    <a:pt x="3270" y="212"/>
                  </a:lnTo>
                  <a:lnTo>
                    <a:pt x="3002" y="296"/>
                  </a:lnTo>
                  <a:lnTo>
                    <a:pt x="2734" y="409"/>
                  </a:lnTo>
                  <a:lnTo>
                    <a:pt x="2481" y="522"/>
                  </a:lnTo>
                  <a:lnTo>
                    <a:pt x="2227" y="663"/>
                  </a:lnTo>
                  <a:lnTo>
                    <a:pt x="1988" y="818"/>
                  </a:lnTo>
                  <a:lnTo>
                    <a:pt x="1748" y="987"/>
                  </a:lnTo>
                  <a:lnTo>
                    <a:pt x="1537" y="1170"/>
                  </a:lnTo>
                  <a:lnTo>
                    <a:pt x="1325" y="1367"/>
                  </a:lnTo>
                  <a:lnTo>
                    <a:pt x="1128" y="1579"/>
                  </a:lnTo>
                  <a:lnTo>
                    <a:pt x="931" y="1804"/>
                  </a:lnTo>
                  <a:lnTo>
                    <a:pt x="762" y="2044"/>
                  </a:lnTo>
                  <a:lnTo>
                    <a:pt x="607" y="2283"/>
                  </a:lnTo>
                  <a:lnTo>
                    <a:pt x="466" y="2551"/>
                  </a:lnTo>
                  <a:lnTo>
                    <a:pt x="339" y="2819"/>
                  </a:lnTo>
                  <a:lnTo>
                    <a:pt x="226" y="3101"/>
                  </a:lnTo>
                  <a:lnTo>
                    <a:pt x="127" y="3396"/>
                  </a:lnTo>
                  <a:lnTo>
                    <a:pt x="57" y="3692"/>
                  </a:lnTo>
                  <a:lnTo>
                    <a:pt x="1" y="4017"/>
                  </a:lnTo>
                  <a:lnTo>
                    <a:pt x="1" y="4073"/>
                  </a:lnTo>
                  <a:lnTo>
                    <a:pt x="15" y="4115"/>
                  </a:lnTo>
                  <a:lnTo>
                    <a:pt x="43" y="4157"/>
                  </a:lnTo>
                  <a:lnTo>
                    <a:pt x="85" y="4186"/>
                  </a:lnTo>
                  <a:lnTo>
                    <a:pt x="127" y="4200"/>
                  </a:lnTo>
                  <a:lnTo>
                    <a:pt x="226" y="4200"/>
                  </a:lnTo>
                  <a:lnTo>
                    <a:pt x="282" y="4172"/>
                  </a:lnTo>
                  <a:lnTo>
                    <a:pt x="480" y="4341"/>
                  </a:lnTo>
                  <a:lnTo>
                    <a:pt x="719" y="4510"/>
                  </a:lnTo>
                  <a:lnTo>
                    <a:pt x="973" y="4651"/>
                  </a:lnTo>
                  <a:lnTo>
                    <a:pt x="1241" y="4792"/>
                  </a:lnTo>
                  <a:lnTo>
                    <a:pt x="1523" y="4904"/>
                  </a:lnTo>
                  <a:lnTo>
                    <a:pt x="1804" y="4989"/>
                  </a:lnTo>
                  <a:lnTo>
                    <a:pt x="2100" y="5059"/>
                  </a:lnTo>
                  <a:lnTo>
                    <a:pt x="2396" y="5088"/>
                  </a:lnTo>
                  <a:lnTo>
                    <a:pt x="2692" y="5102"/>
                  </a:lnTo>
                  <a:lnTo>
                    <a:pt x="2833" y="5088"/>
                  </a:lnTo>
                  <a:lnTo>
                    <a:pt x="2974" y="5073"/>
                  </a:lnTo>
                  <a:lnTo>
                    <a:pt x="3115" y="5045"/>
                  </a:lnTo>
                  <a:lnTo>
                    <a:pt x="3242" y="5003"/>
                  </a:lnTo>
                  <a:lnTo>
                    <a:pt x="3369" y="4961"/>
                  </a:lnTo>
                  <a:lnTo>
                    <a:pt x="3495" y="4904"/>
                  </a:lnTo>
                  <a:lnTo>
                    <a:pt x="3608" y="4834"/>
                  </a:lnTo>
                  <a:lnTo>
                    <a:pt x="3721" y="4749"/>
                  </a:lnTo>
                  <a:lnTo>
                    <a:pt x="3834" y="4665"/>
                  </a:lnTo>
                  <a:lnTo>
                    <a:pt x="3932" y="4552"/>
                  </a:lnTo>
                  <a:lnTo>
                    <a:pt x="4031" y="4439"/>
                  </a:lnTo>
                  <a:lnTo>
                    <a:pt x="4115" y="4312"/>
                  </a:lnTo>
                  <a:lnTo>
                    <a:pt x="4186" y="4172"/>
                  </a:lnTo>
                  <a:lnTo>
                    <a:pt x="4256" y="4017"/>
                  </a:lnTo>
                  <a:lnTo>
                    <a:pt x="4299" y="3876"/>
                  </a:lnTo>
                  <a:lnTo>
                    <a:pt x="4341" y="3735"/>
                  </a:lnTo>
                  <a:lnTo>
                    <a:pt x="4369" y="3594"/>
                  </a:lnTo>
                  <a:lnTo>
                    <a:pt x="4383" y="3453"/>
                  </a:lnTo>
                  <a:lnTo>
                    <a:pt x="4397" y="3312"/>
                  </a:lnTo>
                  <a:lnTo>
                    <a:pt x="4397" y="3171"/>
                  </a:lnTo>
                  <a:lnTo>
                    <a:pt x="4383" y="3030"/>
                  </a:lnTo>
                  <a:lnTo>
                    <a:pt x="4369" y="2889"/>
                  </a:lnTo>
                  <a:lnTo>
                    <a:pt x="4327" y="2762"/>
                  </a:lnTo>
                  <a:lnTo>
                    <a:pt x="4285" y="2621"/>
                  </a:lnTo>
                  <a:lnTo>
                    <a:pt x="4228" y="2495"/>
                  </a:lnTo>
                  <a:lnTo>
                    <a:pt x="4172" y="2368"/>
                  </a:lnTo>
                  <a:lnTo>
                    <a:pt x="4087" y="2255"/>
                  </a:lnTo>
                  <a:lnTo>
                    <a:pt x="4003" y="2142"/>
                  </a:lnTo>
                  <a:lnTo>
                    <a:pt x="3890" y="2044"/>
                  </a:lnTo>
                  <a:lnTo>
                    <a:pt x="3777" y="1945"/>
                  </a:lnTo>
                  <a:lnTo>
                    <a:pt x="3608" y="1846"/>
                  </a:lnTo>
                  <a:lnTo>
                    <a:pt x="3439" y="1748"/>
                  </a:lnTo>
                  <a:lnTo>
                    <a:pt x="3256" y="1677"/>
                  </a:lnTo>
                  <a:lnTo>
                    <a:pt x="3087" y="1635"/>
                  </a:lnTo>
                  <a:lnTo>
                    <a:pt x="2889" y="1593"/>
                  </a:lnTo>
                  <a:lnTo>
                    <a:pt x="2706" y="1565"/>
                  </a:lnTo>
                  <a:lnTo>
                    <a:pt x="2523" y="1550"/>
                  </a:lnTo>
                  <a:lnTo>
                    <a:pt x="2326" y="1550"/>
                  </a:lnTo>
                  <a:lnTo>
                    <a:pt x="2467" y="1452"/>
                  </a:lnTo>
                  <a:lnTo>
                    <a:pt x="2734" y="1283"/>
                  </a:lnTo>
                  <a:lnTo>
                    <a:pt x="3002" y="1156"/>
                  </a:lnTo>
                  <a:lnTo>
                    <a:pt x="3284" y="1029"/>
                  </a:lnTo>
                  <a:lnTo>
                    <a:pt x="3566" y="930"/>
                  </a:lnTo>
                  <a:lnTo>
                    <a:pt x="3848" y="846"/>
                  </a:lnTo>
                  <a:lnTo>
                    <a:pt x="4130" y="789"/>
                  </a:lnTo>
                  <a:lnTo>
                    <a:pt x="4411" y="733"/>
                  </a:lnTo>
                  <a:lnTo>
                    <a:pt x="4707" y="705"/>
                  </a:lnTo>
                  <a:lnTo>
                    <a:pt x="5003" y="691"/>
                  </a:lnTo>
                  <a:lnTo>
                    <a:pt x="5285" y="691"/>
                  </a:lnTo>
                  <a:lnTo>
                    <a:pt x="5581" y="719"/>
                  </a:lnTo>
                  <a:lnTo>
                    <a:pt x="5877" y="761"/>
                  </a:lnTo>
                  <a:lnTo>
                    <a:pt x="6173" y="804"/>
                  </a:lnTo>
                  <a:lnTo>
                    <a:pt x="6455" y="874"/>
                  </a:lnTo>
                  <a:lnTo>
                    <a:pt x="6751" y="959"/>
                  </a:lnTo>
                  <a:lnTo>
                    <a:pt x="7047" y="1057"/>
                  </a:lnTo>
                  <a:lnTo>
                    <a:pt x="7089" y="1071"/>
                  </a:lnTo>
                  <a:lnTo>
                    <a:pt x="7145" y="1057"/>
                  </a:lnTo>
                  <a:lnTo>
                    <a:pt x="7188" y="1029"/>
                  </a:lnTo>
                  <a:lnTo>
                    <a:pt x="7216" y="1001"/>
                  </a:lnTo>
                  <a:lnTo>
                    <a:pt x="7230" y="959"/>
                  </a:lnTo>
                  <a:lnTo>
                    <a:pt x="7244" y="902"/>
                  </a:lnTo>
                  <a:lnTo>
                    <a:pt x="7216" y="860"/>
                  </a:lnTo>
                  <a:lnTo>
                    <a:pt x="7188" y="818"/>
                  </a:lnTo>
                  <a:lnTo>
                    <a:pt x="6920" y="649"/>
                  </a:lnTo>
                  <a:lnTo>
                    <a:pt x="6652" y="494"/>
                  </a:lnTo>
                  <a:lnTo>
                    <a:pt x="6370" y="367"/>
                  </a:lnTo>
                  <a:lnTo>
                    <a:pt x="6102" y="254"/>
                  </a:lnTo>
                  <a:lnTo>
                    <a:pt x="5821" y="169"/>
                  </a:lnTo>
                  <a:lnTo>
                    <a:pt x="5539" y="99"/>
                  </a:lnTo>
                  <a:lnTo>
                    <a:pt x="5243" y="43"/>
                  </a:lnTo>
                  <a:lnTo>
                    <a:pt x="4961" y="14"/>
                  </a:lnTo>
                  <a:lnTo>
                    <a:pt x="4665" y="0"/>
                  </a:lnTo>
                  <a:close/>
                </a:path>
              </a:pathLst>
            </a:custGeom>
            <a:solidFill>
              <a:srgbClr val="E868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44" name="Google Shape;1911;p38">
              <a:extLst>
                <a:ext uri="{FF2B5EF4-FFF2-40B4-BE49-F238E27FC236}">
                  <a16:creationId xmlns:a16="http://schemas.microsoft.com/office/drawing/2014/main" id="{214A9873-1090-86E0-70A3-E03CFEC9AC63}"/>
                </a:ext>
              </a:extLst>
            </p:cNvPr>
            <p:cNvSpPr/>
            <p:nvPr/>
          </p:nvSpPr>
          <p:spPr>
            <a:xfrm>
              <a:off x="7002388" y="2137359"/>
              <a:ext cx="143391" cy="60886"/>
            </a:xfrm>
            <a:custGeom>
              <a:rect l="l" t="t" r="r" b="b"/>
              <a:pathLst>
                <a:path w="5412" h="2298" extrusionOk="0">
                  <a:moveTo>
                    <a:pt x="2199" y="1"/>
                  </a:moveTo>
                  <a:lnTo>
                    <a:pt x="1917" y="43"/>
                  </a:lnTo>
                  <a:lnTo>
                    <a:pt x="1733" y="71"/>
                  </a:lnTo>
                  <a:lnTo>
                    <a:pt x="1564" y="127"/>
                  </a:lnTo>
                  <a:lnTo>
                    <a:pt x="1381" y="198"/>
                  </a:lnTo>
                  <a:lnTo>
                    <a:pt x="1198" y="268"/>
                  </a:lnTo>
                  <a:lnTo>
                    <a:pt x="1015" y="367"/>
                  </a:lnTo>
                  <a:lnTo>
                    <a:pt x="846" y="466"/>
                  </a:lnTo>
                  <a:lnTo>
                    <a:pt x="691" y="593"/>
                  </a:lnTo>
                  <a:lnTo>
                    <a:pt x="536" y="719"/>
                  </a:lnTo>
                  <a:lnTo>
                    <a:pt x="395" y="860"/>
                  </a:lnTo>
                  <a:lnTo>
                    <a:pt x="282" y="1001"/>
                  </a:lnTo>
                  <a:lnTo>
                    <a:pt x="169" y="1170"/>
                  </a:lnTo>
                  <a:lnTo>
                    <a:pt x="85" y="1325"/>
                  </a:lnTo>
                  <a:lnTo>
                    <a:pt x="28" y="1509"/>
                  </a:lnTo>
                  <a:lnTo>
                    <a:pt x="0" y="1692"/>
                  </a:lnTo>
                  <a:lnTo>
                    <a:pt x="0" y="1875"/>
                  </a:lnTo>
                  <a:lnTo>
                    <a:pt x="28" y="2072"/>
                  </a:lnTo>
                  <a:lnTo>
                    <a:pt x="57" y="2157"/>
                  </a:lnTo>
                  <a:lnTo>
                    <a:pt x="113" y="2227"/>
                  </a:lnTo>
                  <a:lnTo>
                    <a:pt x="169" y="2270"/>
                  </a:lnTo>
                  <a:lnTo>
                    <a:pt x="254" y="2298"/>
                  </a:lnTo>
                  <a:lnTo>
                    <a:pt x="324" y="2298"/>
                  </a:lnTo>
                  <a:lnTo>
                    <a:pt x="409" y="2284"/>
                  </a:lnTo>
                  <a:lnTo>
                    <a:pt x="493" y="2255"/>
                  </a:lnTo>
                  <a:lnTo>
                    <a:pt x="564" y="2213"/>
                  </a:lnTo>
                  <a:lnTo>
                    <a:pt x="677" y="2114"/>
                  </a:lnTo>
                  <a:lnTo>
                    <a:pt x="775" y="2002"/>
                  </a:lnTo>
                  <a:lnTo>
                    <a:pt x="874" y="1889"/>
                  </a:lnTo>
                  <a:lnTo>
                    <a:pt x="958" y="1762"/>
                  </a:lnTo>
                  <a:lnTo>
                    <a:pt x="1128" y="1537"/>
                  </a:lnTo>
                  <a:lnTo>
                    <a:pt x="1297" y="1297"/>
                  </a:lnTo>
                  <a:lnTo>
                    <a:pt x="1381" y="1199"/>
                  </a:lnTo>
                  <a:lnTo>
                    <a:pt x="1480" y="1100"/>
                  </a:lnTo>
                  <a:lnTo>
                    <a:pt x="1593" y="1015"/>
                  </a:lnTo>
                  <a:lnTo>
                    <a:pt x="1705" y="945"/>
                  </a:lnTo>
                  <a:lnTo>
                    <a:pt x="1846" y="888"/>
                  </a:lnTo>
                  <a:lnTo>
                    <a:pt x="2001" y="846"/>
                  </a:lnTo>
                  <a:lnTo>
                    <a:pt x="2170" y="818"/>
                  </a:lnTo>
                  <a:lnTo>
                    <a:pt x="2368" y="818"/>
                  </a:lnTo>
                  <a:lnTo>
                    <a:pt x="2579" y="832"/>
                  </a:lnTo>
                  <a:lnTo>
                    <a:pt x="2790" y="860"/>
                  </a:lnTo>
                  <a:lnTo>
                    <a:pt x="2988" y="903"/>
                  </a:lnTo>
                  <a:lnTo>
                    <a:pt x="3185" y="945"/>
                  </a:lnTo>
                  <a:lnTo>
                    <a:pt x="3368" y="1001"/>
                  </a:lnTo>
                  <a:lnTo>
                    <a:pt x="3565" y="1072"/>
                  </a:lnTo>
                  <a:lnTo>
                    <a:pt x="3735" y="1156"/>
                  </a:lnTo>
                  <a:lnTo>
                    <a:pt x="3918" y="1241"/>
                  </a:lnTo>
                  <a:lnTo>
                    <a:pt x="4256" y="1438"/>
                  </a:lnTo>
                  <a:lnTo>
                    <a:pt x="4594" y="1664"/>
                  </a:lnTo>
                  <a:lnTo>
                    <a:pt x="4918" y="1917"/>
                  </a:lnTo>
                  <a:lnTo>
                    <a:pt x="5242" y="2171"/>
                  </a:lnTo>
                  <a:lnTo>
                    <a:pt x="5285" y="2199"/>
                  </a:lnTo>
                  <a:lnTo>
                    <a:pt x="5327" y="2199"/>
                  </a:lnTo>
                  <a:lnTo>
                    <a:pt x="5355" y="2185"/>
                  </a:lnTo>
                  <a:lnTo>
                    <a:pt x="5383" y="2171"/>
                  </a:lnTo>
                  <a:lnTo>
                    <a:pt x="5412" y="2143"/>
                  </a:lnTo>
                  <a:lnTo>
                    <a:pt x="5412" y="2114"/>
                  </a:lnTo>
                  <a:lnTo>
                    <a:pt x="5412" y="2072"/>
                  </a:lnTo>
                  <a:lnTo>
                    <a:pt x="5383" y="2030"/>
                  </a:lnTo>
                  <a:lnTo>
                    <a:pt x="5059" y="1635"/>
                  </a:lnTo>
                  <a:lnTo>
                    <a:pt x="4693" y="1227"/>
                  </a:lnTo>
                  <a:lnTo>
                    <a:pt x="4510" y="1043"/>
                  </a:lnTo>
                  <a:lnTo>
                    <a:pt x="4312" y="860"/>
                  </a:lnTo>
                  <a:lnTo>
                    <a:pt x="4101" y="691"/>
                  </a:lnTo>
                  <a:lnTo>
                    <a:pt x="3890" y="536"/>
                  </a:lnTo>
                  <a:lnTo>
                    <a:pt x="3678" y="395"/>
                  </a:lnTo>
                  <a:lnTo>
                    <a:pt x="3453" y="268"/>
                  </a:lnTo>
                  <a:lnTo>
                    <a:pt x="3213" y="170"/>
                  </a:lnTo>
                  <a:lnTo>
                    <a:pt x="2974" y="85"/>
                  </a:lnTo>
                  <a:lnTo>
                    <a:pt x="2720" y="29"/>
                  </a:lnTo>
                  <a:lnTo>
                    <a:pt x="2466" y="1"/>
                  </a:lnTo>
                  <a:close/>
                </a:path>
              </a:pathLst>
            </a:custGeom>
            <a:solidFill>
              <a:srgbClr val="E868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45" name="Google Shape;1912;p38">
              <a:extLst>
                <a:ext uri="{FF2B5EF4-FFF2-40B4-BE49-F238E27FC236}">
                  <a16:creationId xmlns:a16="http://schemas.microsoft.com/office/drawing/2014/main" id="{6C38FD2A-6477-C5DF-8CD4-BABB35A8B933}"/>
                </a:ext>
              </a:extLst>
            </p:cNvPr>
            <p:cNvSpPr/>
            <p:nvPr/>
          </p:nvSpPr>
          <p:spPr>
            <a:xfrm>
              <a:off x="6753711" y="2014158"/>
              <a:ext cx="42233" cy="156824"/>
            </a:xfrm>
            <a:custGeom>
              <a:rect l="l" t="t" r="r" b="b"/>
              <a:pathLst>
                <a:path w="1594" h="5919" extrusionOk="0">
                  <a:moveTo>
                    <a:pt x="550" y="0"/>
                  </a:moveTo>
                  <a:lnTo>
                    <a:pt x="395" y="733"/>
                  </a:lnTo>
                  <a:lnTo>
                    <a:pt x="283" y="1466"/>
                  </a:lnTo>
                  <a:lnTo>
                    <a:pt x="184" y="2199"/>
                  </a:lnTo>
                  <a:lnTo>
                    <a:pt x="99" y="2931"/>
                  </a:lnTo>
                  <a:lnTo>
                    <a:pt x="43" y="3678"/>
                  </a:lnTo>
                  <a:lnTo>
                    <a:pt x="15" y="4425"/>
                  </a:lnTo>
                  <a:lnTo>
                    <a:pt x="1" y="5172"/>
                  </a:lnTo>
                  <a:lnTo>
                    <a:pt x="15" y="5919"/>
                  </a:lnTo>
                  <a:lnTo>
                    <a:pt x="156" y="5820"/>
                  </a:lnTo>
                  <a:lnTo>
                    <a:pt x="283" y="5708"/>
                  </a:lnTo>
                  <a:lnTo>
                    <a:pt x="395" y="5595"/>
                  </a:lnTo>
                  <a:lnTo>
                    <a:pt x="508" y="5482"/>
                  </a:lnTo>
                  <a:lnTo>
                    <a:pt x="748" y="5172"/>
                  </a:lnTo>
                  <a:lnTo>
                    <a:pt x="945" y="4862"/>
                  </a:lnTo>
                  <a:lnTo>
                    <a:pt x="1128" y="4552"/>
                  </a:lnTo>
                  <a:lnTo>
                    <a:pt x="1269" y="4228"/>
                  </a:lnTo>
                  <a:lnTo>
                    <a:pt x="1382" y="3904"/>
                  </a:lnTo>
                  <a:lnTo>
                    <a:pt x="1480" y="3566"/>
                  </a:lnTo>
                  <a:lnTo>
                    <a:pt x="1537" y="3199"/>
                  </a:lnTo>
                  <a:lnTo>
                    <a:pt x="1579" y="2819"/>
                  </a:lnTo>
                  <a:lnTo>
                    <a:pt x="1593" y="2621"/>
                  </a:lnTo>
                  <a:lnTo>
                    <a:pt x="1579" y="2424"/>
                  </a:lnTo>
                  <a:lnTo>
                    <a:pt x="1565" y="2227"/>
                  </a:lnTo>
                  <a:lnTo>
                    <a:pt x="1537" y="2044"/>
                  </a:lnTo>
                  <a:lnTo>
                    <a:pt x="1509" y="1846"/>
                  </a:lnTo>
                  <a:lnTo>
                    <a:pt x="1466" y="1663"/>
                  </a:lnTo>
                  <a:lnTo>
                    <a:pt x="1410" y="1480"/>
                  </a:lnTo>
                  <a:lnTo>
                    <a:pt x="1340" y="1311"/>
                  </a:lnTo>
                  <a:lnTo>
                    <a:pt x="1269" y="1128"/>
                  </a:lnTo>
                  <a:lnTo>
                    <a:pt x="1185" y="959"/>
                  </a:lnTo>
                  <a:lnTo>
                    <a:pt x="1001" y="620"/>
                  </a:lnTo>
                  <a:lnTo>
                    <a:pt x="790" y="310"/>
                  </a:lnTo>
                  <a:lnTo>
                    <a:pt x="550" y="0"/>
                  </a:lnTo>
                  <a:close/>
                </a:path>
              </a:pathLst>
            </a:custGeom>
            <a:solidFill>
              <a:srgbClr val="F969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46" name="Google Shape;1913;p38">
              <a:extLst>
                <a:ext uri="{FF2B5EF4-FFF2-40B4-BE49-F238E27FC236}">
                  <a16:creationId xmlns:a16="http://schemas.microsoft.com/office/drawing/2014/main" id="{5EAF7DCF-0839-BACD-695F-A312B6A16F81}"/>
                </a:ext>
              </a:extLst>
            </p:cNvPr>
            <p:cNvSpPr/>
            <p:nvPr/>
          </p:nvSpPr>
          <p:spPr>
            <a:xfrm>
              <a:off x="6753711" y="2014158"/>
              <a:ext cx="42233" cy="156824"/>
            </a:xfrm>
            <a:custGeom>
              <a:rect l="l" t="t" r="r" b="b"/>
              <a:pathLst>
                <a:path w="1594" h="5919" fill="none" extrusionOk="0">
                  <a:moveTo>
                    <a:pt x="550" y="0"/>
                  </a:moveTo>
                  <a:lnTo>
                    <a:pt x="550" y="0"/>
                  </a:lnTo>
                  <a:lnTo>
                    <a:pt x="395" y="733"/>
                  </a:lnTo>
                  <a:lnTo>
                    <a:pt x="283" y="1466"/>
                  </a:lnTo>
                  <a:lnTo>
                    <a:pt x="184" y="2199"/>
                  </a:lnTo>
                  <a:lnTo>
                    <a:pt x="99" y="2931"/>
                  </a:lnTo>
                  <a:lnTo>
                    <a:pt x="43" y="3678"/>
                  </a:lnTo>
                  <a:lnTo>
                    <a:pt x="15" y="4425"/>
                  </a:lnTo>
                  <a:lnTo>
                    <a:pt x="1" y="5172"/>
                  </a:lnTo>
                  <a:lnTo>
                    <a:pt x="15" y="5919"/>
                  </a:lnTo>
                  <a:lnTo>
                    <a:pt x="15" y="5919"/>
                  </a:lnTo>
                  <a:lnTo>
                    <a:pt x="156" y="5820"/>
                  </a:lnTo>
                  <a:lnTo>
                    <a:pt x="283" y="5708"/>
                  </a:lnTo>
                  <a:lnTo>
                    <a:pt x="395" y="5595"/>
                  </a:lnTo>
                  <a:lnTo>
                    <a:pt x="508" y="5482"/>
                  </a:lnTo>
                  <a:lnTo>
                    <a:pt x="508" y="5482"/>
                  </a:lnTo>
                  <a:lnTo>
                    <a:pt x="748" y="5172"/>
                  </a:lnTo>
                  <a:lnTo>
                    <a:pt x="945" y="4862"/>
                  </a:lnTo>
                  <a:lnTo>
                    <a:pt x="1128" y="4552"/>
                  </a:lnTo>
                  <a:lnTo>
                    <a:pt x="1269" y="4228"/>
                  </a:lnTo>
                  <a:lnTo>
                    <a:pt x="1382" y="3904"/>
                  </a:lnTo>
                  <a:lnTo>
                    <a:pt x="1480" y="3566"/>
                  </a:lnTo>
                  <a:lnTo>
                    <a:pt x="1537" y="3199"/>
                  </a:lnTo>
                  <a:lnTo>
                    <a:pt x="1579" y="2819"/>
                  </a:lnTo>
                  <a:lnTo>
                    <a:pt x="1579" y="2819"/>
                  </a:lnTo>
                  <a:lnTo>
                    <a:pt x="1593" y="2621"/>
                  </a:lnTo>
                  <a:lnTo>
                    <a:pt x="1579" y="2424"/>
                  </a:lnTo>
                  <a:lnTo>
                    <a:pt x="1565" y="2227"/>
                  </a:lnTo>
                  <a:lnTo>
                    <a:pt x="1537" y="2044"/>
                  </a:lnTo>
                  <a:lnTo>
                    <a:pt x="1509" y="1846"/>
                  </a:lnTo>
                  <a:lnTo>
                    <a:pt x="1466" y="1663"/>
                  </a:lnTo>
                  <a:lnTo>
                    <a:pt x="1410" y="1480"/>
                  </a:lnTo>
                  <a:lnTo>
                    <a:pt x="1340" y="1311"/>
                  </a:lnTo>
                  <a:lnTo>
                    <a:pt x="1269" y="1128"/>
                  </a:lnTo>
                  <a:lnTo>
                    <a:pt x="1185" y="959"/>
                  </a:lnTo>
                  <a:lnTo>
                    <a:pt x="1001" y="620"/>
                  </a:lnTo>
                  <a:lnTo>
                    <a:pt x="790" y="310"/>
                  </a:lnTo>
                  <a:lnTo>
                    <a:pt x="55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47" name="Google Shape;1914;p38">
              <a:extLst>
                <a:ext uri="{FF2B5EF4-FFF2-40B4-BE49-F238E27FC236}">
                  <a16:creationId xmlns:a16="http://schemas.microsoft.com/office/drawing/2014/main" id="{091EC24F-2D25-9DF2-465F-0A46A1DEA395}"/>
                </a:ext>
              </a:extLst>
            </p:cNvPr>
            <p:cNvSpPr/>
            <p:nvPr/>
          </p:nvSpPr>
          <p:spPr>
            <a:xfrm>
              <a:off x="6584968" y="1969727"/>
              <a:ext cx="183345" cy="219564"/>
            </a:xfrm>
            <a:custGeom>
              <a:rect l="l" t="t" r="r" b="b"/>
              <a:pathLst>
                <a:path w="6920" h="8287" extrusionOk="0">
                  <a:moveTo>
                    <a:pt x="3509" y="0"/>
                  </a:moveTo>
                  <a:lnTo>
                    <a:pt x="3157" y="14"/>
                  </a:lnTo>
                  <a:lnTo>
                    <a:pt x="2805" y="57"/>
                  </a:lnTo>
                  <a:lnTo>
                    <a:pt x="2635" y="99"/>
                  </a:lnTo>
                  <a:lnTo>
                    <a:pt x="2466" y="141"/>
                  </a:lnTo>
                  <a:lnTo>
                    <a:pt x="2297" y="198"/>
                  </a:lnTo>
                  <a:lnTo>
                    <a:pt x="2128" y="254"/>
                  </a:lnTo>
                  <a:lnTo>
                    <a:pt x="1973" y="324"/>
                  </a:lnTo>
                  <a:lnTo>
                    <a:pt x="1818" y="395"/>
                  </a:lnTo>
                  <a:lnTo>
                    <a:pt x="1663" y="479"/>
                  </a:lnTo>
                  <a:lnTo>
                    <a:pt x="1522" y="578"/>
                  </a:lnTo>
                  <a:lnTo>
                    <a:pt x="1381" y="677"/>
                  </a:lnTo>
                  <a:lnTo>
                    <a:pt x="1240" y="789"/>
                  </a:lnTo>
                  <a:lnTo>
                    <a:pt x="1113" y="916"/>
                  </a:lnTo>
                  <a:lnTo>
                    <a:pt x="1001" y="1043"/>
                  </a:lnTo>
                  <a:lnTo>
                    <a:pt x="803" y="1269"/>
                  </a:lnTo>
                  <a:lnTo>
                    <a:pt x="634" y="1508"/>
                  </a:lnTo>
                  <a:lnTo>
                    <a:pt x="493" y="1762"/>
                  </a:lnTo>
                  <a:lnTo>
                    <a:pt x="352" y="2015"/>
                  </a:lnTo>
                  <a:lnTo>
                    <a:pt x="254" y="2269"/>
                  </a:lnTo>
                  <a:lnTo>
                    <a:pt x="155" y="2537"/>
                  </a:lnTo>
                  <a:lnTo>
                    <a:pt x="85" y="2805"/>
                  </a:lnTo>
                  <a:lnTo>
                    <a:pt x="42" y="3072"/>
                  </a:lnTo>
                  <a:lnTo>
                    <a:pt x="0" y="3354"/>
                  </a:lnTo>
                  <a:lnTo>
                    <a:pt x="0" y="3622"/>
                  </a:lnTo>
                  <a:lnTo>
                    <a:pt x="0" y="3904"/>
                  </a:lnTo>
                  <a:lnTo>
                    <a:pt x="28" y="4172"/>
                  </a:lnTo>
                  <a:lnTo>
                    <a:pt x="71" y="4453"/>
                  </a:lnTo>
                  <a:lnTo>
                    <a:pt x="141" y="4735"/>
                  </a:lnTo>
                  <a:lnTo>
                    <a:pt x="226" y="5003"/>
                  </a:lnTo>
                  <a:lnTo>
                    <a:pt x="324" y="5271"/>
                  </a:lnTo>
                  <a:lnTo>
                    <a:pt x="437" y="5609"/>
                  </a:lnTo>
                  <a:lnTo>
                    <a:pt x="564" y="5919"/>
                  </a:lnTo>
                  <a:lnTo>
                    <a:pt x="719" y="6215"/>
                  </a:lnTo>
                  <a:lnTo>
                    <a:pt x="888" y="6483"/>
                  </a:lnTo>
                  <a:lnTo>
                    <a:pt x="1085" y="6750"/>
                  </a:lnTo>
                  <a:lnTo>
                    <a:pt x="1297" y="6990"/>
                  </a:lnTo>
                  <a:lnTo>
                    <a:pt x="1522" y="7201"/>
                  </a:lnTo>
                  <a:lnTo>
                    <a:pt x="1762" y="7413"/>
                  </a:lnTo>
                  <a:lnTo>
                    <a:pt x="2015" y="7582"/>
                  </a:lnTo>
                  <a:lnTo>
                    <a:pt x="2297" y="7751"/>
                  </a:lnTo>
                  <a:lnTo>
                    <a:pt x="2579" y="7892"/>
                  </a:lnTo>
                  <a:lnTo>
                    <a:pt x="2875" y="8005"/>
                  </a:lnTo>
                  <a:lnTo>
                    <a:pt x="3199" y="8117"/>
                  </a:lnTo>
                  <a:lnTo>
                    <a:pt x="3523" y="8188"/>
                  </a:lnTo>
                  <a:lnTo>
                    <a:pt x="3847" y="8244"/>
                  </a:lnTo>
                  <a:lnTo>
                    <a:pt x="4186" y="8286"/>
                  </a:lnTo>
                  <a:lnTo>
                    <a:pt x="4355" y="8286"/>
                  </a:lnTo>
                  <a:lnTo>
                    <a:pt x="4608" y="8272"/>
                  </a:lnTo>
                  <a:lnTo>
                    <a:pt x="4876" y="8244"/>
                  </a:lnTo>
                  <a:lnTo>
                    <a:pt x="5144" y="8188"/>
                  </a:lnTo>
                  <a:lnTo>
                    <a:pt x="5397" y="8103"/>
                  </a:lnTo>
                  <a:lnTo>
                    <a:pt x="5665" y="8005"/>
                  </a:lnTo>
                  <a:lnTo>
                    <a:pt x="5919" y="7892"/>
                  </a:lnTo>
                  <a:lnTo>
                    <a:pt x="6158" y="7751"/>
                  </a:lnTo>
                  <a:lnTo>
                    <a:pt x="6384" y="7596"/>
                  </a:lnTo>
                  <a:lnTo>
                    <a:pt x="6370" y="6849"/>
                  </a:lnTo>
                  <a:lnTo>
                    <a:pt x="6384" y="6102"/>
                  </a:lnTo>
                  <a:lnTo>
                    <a:pt x="6412" y="5355"/>
                  </a:lnTo>
                  <a:lnTo>
                    <a:pt x="6468" y="4608"/>
                  </a:lnTo>
                  <a:lnTo>
                    <a:pt x="6553" y="3876"/>
                  </a:lnTo>
                  <a:lnTo>
                    <a:pt x="6652" y="3143"/>
                  </a:lnTo>
                  <a:lnTo>
                    <a:pt x="6764" y="2410"/>
                  </a:lnTo>
                  <a:lnTo>
                    <a:pt x="6919" y="1677"/>
                  </a:lnTo>
                  <a:lnTo>
                    <a:pt x="6666" y="1410"/>
                  </a:lnTo>
                  <a:lnTo>
                    <a:pt x="6398" y="1156"/>
                  </a:lnTo>
                  <a:lnTo>
                    <a:pt x="6116" y="916"/>
                  </a:lnTo>
                  <a:lnTo>
                    <a:pt x="5820" y="705"/>
                  </a:lnTo>
                  <a:lnTo>
                    <a:pt x="5567" y="536"/>
                  </a:lnTo>
                  <a:lnTo>
                    <a:pt x="5299" y="395"/>
                  </a:lnTo>
                  <a:lnTo>
                    <a:pt x="5017" y="282"/>
                  </a:lnTo>
                  <a:lnTo>
                    <a:pt x="4735" y="183"/>
                  </a:lnTo>
                  <a:lnTo>
                    <a:pt x="4425" y="99"/>
                  </a:lnTo>
                  <a:lnTo>
                    <a:pt x="4129" y="43"/>
                  </a:lnTo>
                  <a:lnTo>
                    <a:pt x="3819" y="14"/>
                  </a:lnTo>
                  <a:lnTo>
                    <a:pt x="3509" y="0"/>
                  </a:lnTo>
                  <a:close/>
                </a:path>
              </a:pathLst>
            </a:custGeom>
            <a:solidFill>
              <a:srgbClr val="FC706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48" name="Google Shape;1915;p38">
              <a:extLst>
                <a:ext uri="{FF2B5EF4-FFF2-40B4-BE49-F238E27FC236}">
                  <a16:creationId xmlns:a16="http://schemas.microsoft.com/office/drawing/2014/main" id="{56AC8E7A-BBCD-9706-9C8F-C4B166135168}"/>
                </a:ext>
              </a:extLst>
            </p:cNvPr>
            <p:cNvSpPr/>
            <p:nvPr/>
          </p:nvSpPr>
          <p:spPr>
            <a:xfrm>
              <a:off x="6584968" y="1969727"/>
              <a:ext cx="183345" cy="219564"/>
            </a:xfrm>
            <a:custGeom>
              <a:rect l="l" t="t" r="r" b="b"/>
              <a:pathLst>
                <a:path w="6920" h="8287" fill="none" extrusionOk="0">
                  <a:moveTo>
                    <a:pt x="3509" y="0"/>
                  </a:moveTo>
                  <a:lnTo>
                    <a:pt x="3509" y="0"/>
                  </a:lnTo>
                  <a:lnTo>
                    <a:pt x="3157" y="14"/>
                  </a:lnTo>
                  <a:lnTo>
                    <a:pt x="2805" y="57"/>
                  </a:lnTo>
                  <a:lnTo>
                    <a:pt x="2635" y="99"/>
                  </a:lnTo>
                  <a:lnTo>
                    <a:pt x="2466" y="141"/>
                  </a:lnTo>
                  <a:lnTo>
                    <a:pt x="2297" y="198"/>
                  </a:lnTo>
                  <a:lnTo>
                    <a:pt x="2128" y="254"/>
                  </a:lnTo>
                  <a:lnTo>
                    <a:pt x="1973" y="324"/>
                  </a:lnTo>
                  <a:lnTo>
                    <a:pt x="1818" y="395"/>
                  </a:lnTo>
                  <a:lnTo>
                    <a:pt x="1663" y="479"/>
                  </a:lnTo>
                  <a:lnTo>
                    <a:pt x="1522" y="578"/>
                  </a:lnTo>
                  <a:lnTo>
                    <a:pt x="1381" y="677"/>
                  </a:lnTo>
                  <a:lnTo>
                    <a:pt x="1240" y="789"/>
                  </a:lnTo>
                  <a:lnTo>
                    <a:pt x="1113" y="916"/>
                  </a:lnTo>
                  <a:lnTo>
                    <a:pt x="1001" y="1043"/>
                  </a:lnTo>
                  <a:lnTo>
                    <a:pt x="1001" y="1043"/>
                  </a:lnTo>
                  <a:lnTo>
                    <a:pt x="803" y="1269"/>
                  </a:lnTo>
                  <a:lnTo>
                    <a:pt x="634" y="1508"/>
                  </a:lnTo>
                  <a:lnTo>
                    <a:pt x="493" y="1762"/>
                  </a:lnTo>
                  <a:lnTo>
                    <a:pt x="352" y="2015"/>
                  </a:lnTo>
                  <a:lnTo>
                    <a:pt x="254" y="2269"/>
                  </a:lnTo>
                  <a:lnTo>
                    <a:pt x="155" y="2537"/>
                  </a:lnTo>
                  <a:lnTo>
                    <a:pt x="85" y="2805"/>
                  </a:lnTo>
                  <a:lnTo>
                    <a:pt x="42" y="3072"/>
                  </a:lnTo>
                  <a:lnTo>
                    <a:pt x="0" y="3354"/>
                  </a:lnTo>
                  <a:lnTo>
                    <a:pt x="0" y="3622"/>
                  </a:lnTo>
                  <a:lnTo>
                    <a:pt x="0" y="3904"/>
                  </a:lnTo>
                  <a:lnTo>
                    <a:pt x="28" y="4172"/>
                  </a:lnTo>
                  <a:lnTo>
                    <a:pt x="71" y="4453"/>
                  </a:lnTo>
                  <a:lnTo>
                    <a:pt x="141" y="4735"/>
                  </a:lnTo>
                  <a:lnTo>
                    <a:pt x="226" y="5003"/>
                  </a:lnTo>
                  <a:lnTo>
                    <a:pt x="324" y="5271"/>
                  </a:lnTo>
                  <a:lnTo>
                    <a:pt x="324" y="5271"/>
                  </a:lnTo>
                  <a:lnTo>
                    <a:pt x="437" y="5609"/>
                  </a:lnTo>
                  <a:lnTo>
                    <a:pt x="564" y="5919"/>
                  </a:lnTo>
                  <a:lnTo>
                    <a:pt x="719" y="6215"/>
                  </a:lnTo>
                  <a:lnTo>
                    <a:pt x="888" y="6483"/>
                  </a:lnTo>
                  <a:lnTo>
                    <a:pt x="1085" y="6750"/>
                  </a:lnTo>
                  <a:lnTo>
                    <a:pt x="1297" y="6990"/>
                  </a:lnTo>
                  <a:lnTo>
                    <a:pt x="1522" y="7201"/>
                  </a:lnTo>
                  <a:lnTo>
                    <a:pt x="1762" y="7413"/>
                  </a:lnTo>
                  <a:lnTo>
                    <a:pt x="2015" y="7582"/>
                  </a:lnTo>
                  <a:lnTo>
                    <a:pt x="2297" y="7751"/>
                  </a:lnTo>
                  <a:lnTo>
                    <a:pt x="2579" y="7892"/>
                  </a:lnTo>
                  <a:lnTo>
                    <a:pt x="2875" y="8005"/>
                  </a:lnTo>
                  <a:lnTo>
                    <a:pt x="3199" y="8117"/>
                  </a:lnTo>
                  <a:lnTo>
                    <a:pt x="3523" y="8188"/>
                  </a:lnTo>
                  <a:lnTo>
                    <a:pt x="3847" y="8244"/>
                  </a:lnTo>
                  <a:lnTo>
                    <a:pt x="4186" y="8286"/>
                  </a:lnTo>
                  <a:lnTo>
                    <a:pt x="4186" y="8286"/>
                  </a:lnTo>
                  <a:lnTo>
                    <a:pt x="4355" y="8286"/>
                  </a:lnTo>
                  <a:lnTo>
                    <a:pt x="4355" y="8286"/>
                  </a:lnTo>
                  <a:lnTo>
                    <a:pt x="4608" y="8272"/>
                  </a:lnTo>
                  <a:lnTo>
                    <a:pt x="4876" y="8244"/>
                  </a:lnTo>
                  <a:lnTo>
                    <a:pt x="5144" y="8188"/>
                  </a:lnTo>
                  <a:lnTo>
                    <a:pt x="5397" y="8103"/>
                  </a:lnTo>
                  <a:lnTo>
                    <a:pt x="5665" y="8005"/>
                  </a:lnTo>
                  <a:lnTo>
                    <a:pt x="5919" y="7892"/>
                  </a:lnTo>
                  <a:lnTo>
                    <a:pt x="6158" y="7751"/>
                  </a:lnTo>
                  <a:lnTo>
                    <a:pt x="6384" y="7596"/>
                  </a:lnTo>
                  <a:lnTo>
                    <a:pt x="6384" y="7596"/>
                  </a:lnTo>
                  <a:lnTo>
                    <a:pt x="6370" y="6849"/>
                  </a:lnTo>
                  <a:lnTo>
                    <a:pt x="6384" y="6102"/>
                  </a:lnTo>
                  <a:lnTo>
                    <a:pt x="6412" y="5355"/>
                  </a:lnTo>
                  <a:lnTo>
                    <a:pt x="6468" y="4608"/>
                  </a:lnTo>
                  <a:lnTo>
                    <a:pt x="6553" y="3876"/>
                  </a:lnTo>
                  <a:lnTo>
                    <a:pt x="6652" y="3143"/>
                  </a:lnTo>
                  <a:lnTo>
                    <a:pt x="6764" y="2410"/>
                  </a:lnTo>
                  <a:lnTo>
                    <a:pt x="6919" y="1677"/>
                  </a:lnTo>
                  <a:lnTo>
                    <a:pt x="6919" y="1677"/>
                  </a:lnTo>
                  <a:lnTo>
                    <a:pt x="6666" y="1410"/>
                  </a:lnTo>
                  <a:lnTo>
                    <a:pt x="6398" y="1156"/>
                  </a:lnTo>
                  <a:lnTo>
                    <a:pt x="6116" y="916"/>
                  </a:lnTo>
                  <a:lnTo>
                    <a:pt x="5820" y="705"/>
                  </a:lnTo>
                  <a:lnTo>
                    <a:pt x="5820" y="705"/>
                  </a:lnTo>
                  <a:lnTo>
                    <a:pt x="5567" y="536"/>
                  </a:lnTo>
                  <a:lnTo>
                    <a:pt x="5299" y="395"/>
                  </a:lnTo>
                  <a:lnTo>
                    <a:pt x="5017" y="282"/>
                  </a:lnTo>
                  <a:lnTo>
                    <a:pt x="4735" y="183"/>
                  </a:lnTo>
                  <a:lnTo>
                    <a:pt x="4425" y="99"/>
                  </a:lnTo>
                  <a:lnTo>
                    <a:pt x="4129" y="43"/>
                  </a:lnTo>
                  <a:lnTo>
                    <a:pt x="3819" y="14"/>
                  </a:lnTo>
                  <a:lnTo>
                    <a:pt x="3509"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49" name="Google Shape;1916;p38">
              <a:extLst>
                <a:ext uri="{FF2B5EF4-FFF2-40B4-BE49-F238E27FC236}">
                  <a16:creationId xmlns:a16="http://schemas.microsoft.com/office/drawing/2014/main" id="{EF72BDA0-18AC-48C2-31BE-FD692B5FCC75}"/>
                </a:ext>
              </a:extLst>
            </p:cNvPr>
            <p:cNvSpPr/>
            <p:nvPr/>
          </p:nvSpPr>
          <p:spPr>
            <a:xfrm>
              <a:off x="7399646" y="2230329"/>
              <a:ext cx="223671" cy="206873"/>
            </a:xfrm>
            <a:custGeom>
              <a:rect l="l" t="t" r="r" b="b"/>
              <a:pathLst>
                <a:path w="8442" h="7808" extrusionOk="0">
                  <a:moveTo>
                    <a:pt x="4397" y="1"/>
                  </a:moveTo>
                  <a:lnTo>
                    <a:pt x="4186" y="15"/>
                  </a:lnTo>
                  <a:lnTo>
                    <a:pt x="3960" y="29"/>
                  </a:lnTo>
                  <a:lnTo>
                    <a:pt x="3636" y="71"/>
                  </a:lnTo>
                  <a:lnTo>
                    <a:pt x="3312" y="142"/>
                  </a:lnTo>
                  <a:lnTo>
                    <a:pt x="2988" y="226"/>
                  </a:lnTo>
                  <a:lnTo>
                    <a:pt x="2678" y="325"/>
                  </a:lnTo>
                  <a:lnTo>
                    <a:pt x="2382" y="452"/>
                  </a:lnTo>
                  <a:lnTo>
                    <a:pt x="2100" y="607"/>
                  </a:lnTo>
                  <a:lnTo>
                    <a:pt x="1832" y="762"/>
                  </a:lnTo>
                  <a:lnTo>
                    <a:pt x="1564" y="959"/>
                  </a:lnTo>
                  <a:lnTo>
                    <a:pt x="1325" y="1156"/>
                  </a:lnTo>
                  <a:lnTo>
                    <a:pt x="1099" y="1382"/>
                  </a:lnTo>
                  <a:lnTo>
                    <a:pt x="888" y="1621"/>
                  </a:lnTo>
                  <a:lnTo>
                    <a:pt x="691" y="1875"/>
                  </a:lnTo>
                  <a:lnTo>
                    <a:pt x="522" y="2143"/>
                  </a:lnTo>
                  <a:lnTo>
                    <a:pt x="367" y="2439"/>
                  </a:lnTo>
                  <a:lnTo>
                    <a:pt x="240" y="2749"/>
                  </a:lnTo>
                  <a:lnTo>
                    <a:pt x="127" y="3073"/>
                  </a:lnTo>
                  <a:lnTo>
                    <a:pt x="85" y="3256"/>
                  </a:lnTo>
                  <a:lnTo>
                    <a:pt x="42" y="3453"/>
                  </a:lnTo>
                  <a:lnTo>
                    <a:pt x="14" y="3636"/>
                  </a:lnTo>
                  <a:lnTo>
                    <a:pt x="0" y="3820"/>
                  </a:lnTo>
                  <a:lnTo>
                    <a:pt x="0" y="4017"/>
                  </a:lnTo>
                  <a:lnTo>
                    <a:pt x="0" y="4200"/>
                  </a:lnTo>
                  <a:lnTo>
                    <a:pt x="14" y="4397"/>
                  </a:lnTo>
                  <a:lnTo>
                    <a:pt x="42" y="4581"/>
                  </a:lnTo>
                  <a:lnTo>
                    <a:pt x="71" y="4764"/>
                  </a:lnTo>
                  <a:lnTo>
                    <a:pt x="113" y="4947"/>
                  </a:lnTo>
                  <a:lnTo>
                    <a:pt x="169" y="5130"/>
                  </a:lnTo>
                  <a:lnTo>
                    <a:pt x="226" y="5299"/>
                  </a:lnTo>
                  <a:lnTo>
                    <a:pt x="296" y="5468"/>
                  </a:lnTo>
                  <a:lnTo>
                    <a:pt x="367" y="5652"/>
                  </a:lnTo>
                  <a:lnTo>
                    <a:pt x="451" y="5807"/>
                  </a:lnTo>
                  <a:lnTo>
                    <a:pt x="550" y="5976"/>
                  </a:lnTo>
                  <a:lnTo>
                    <a:pt x="648" y="6131"/>
                  </a:lnTo>
                  <a:lnTo>
                    <a:pt x="747" y="6286"/>
                  </a:lnTo>
                  <a:lnTo>
                    <a:pt x="860" y="6427"/>
                  </a:lnTo>
                  <a:lnTo>
                    <a:pt x="987" y="6568"/>
                  </a:lnTo>
                  <a:lnTo>
                    <a:pt x="1113" y="6708"/>
                  </a:lnTo>
                  <a:lnTo>
                    <a:pt x="1254" y="6835"/>
                  </a:lnTo>
                  <a:lnTo>
                    <a:pt x="1395" y="6962"/>
                  </a:lnTo>
                  <a:lnTo>
                    <a:pt x="1536" y="7075"/>
                  </a:lnTo>
                  <a:lnTo>
                    <a:pt x="1691" y="7188"/>
                  </a:lnTo>
                  <a:lnTo>
                    <a:pt x="1846" y="7286"/>
                  </a:lnTo>
                  <a:lnTo>
                    <a:pt x="2015" y="7371"/>
                  </a:lnTo>
                  <a:lnTo>
                    <a:pt x="2184" y="7455"/>
                  </a:lnTo>
                  <a:lnTo>
                    <a:pt x="2368" y="7540"/>
                  </a:lnTo>
                  <a:lnTo>
                    <a:pt x="2537" y="7610"/>
                  </a:lnTo>
                  <a:lnTo>
                    <a:pt x="2720" y="7667"/>
                  </a:lnTo>
                  <a:lnTo>
                    <a:pt x="2917" y="7709"/>
                  </a:lnTo>
                  <a:lnTo>
                    <a:pt x="3157" y="7751"/>
                  </a:lnTo>
                  <a:lnTo>
                    <a:pt x="3396" y="7794"/>
                  </a:lnTo>
                  <a:lnTo>
                    <a:pt x="3622" y="7808"/>
                  </a:lnTo>
                  <a:lnTo>
                    <a:pt x="3861" y="7808"/>
                  </a:lnTo>
                  <a:lnTo>
                    <a:pt x="4186" y="7794"/>
                  </a:lnTo>
                  <a:lnTo>
                    <a:pt x="4510" y="7765"/>
                  </a:lnTo>
                  <a:lnTo>
                    <a:pt x="4834" y="7695"/>
                  </a:lnTo>
                  <a:lnTo>
                    <a:pt x="5144" y="7610"/>
                  </a:lnTo>
                  <a:lnTo>
                    <a:pt x="5440" y="7498"/>
                  </a:lnTo>
                  <a:lnTo>
                    <a:pt x="5736" y="7371"/>
                  </a:lnTo>
                  <a:lnTo>
                    <a:pt x="6018" y="7216"/>
                  </a:lnTo>
                  <a:lnTo>
                    <a:pt x="6299" y="7047"/>
                  </a:lnTo>
                  <a:lnTo>
                    <a:pt x="6412" y="6976"/>
                  </a:lnTo>
                  <a:lnTo>
                    <a:pt x="6525" y="6906"/>
                  </a:lnTo>
                  <a:lnTo>
                    <a:pt x="6962" y="6582"/>
                  </a:lnTo>
                  <a:lnTo>
                    <a:pt x="7173" y="6413"/>
                  </a:lnTo>
                  <a:lnTo>
                    <a:pt x="7370" y="6229"/>
                  </a:lnTo>
                  <a:lnTo>
                    <a:pt x="7568" y="6018"/>
                  </a:lnTo>
                  <a:lnTo>
                    <a:pt x="7737" y="5807"/>
                  </a:lnTo>
                  <a:lnTo>
                    <a:pt x="7892" y="5581"/>
                  </a:lnTo>
                  <a:lnTo>
                    <a:pt x="7948" y="5468"/>
                  </a:lnTo>
                  <a:lnTo>
                    <a:pt x="8004" y="5342"/>
                  </a:lnTo>
                  <a:lnTo>
                    <a:pt x="8188" y="4905"/>
                  </a:lnTo>
                  <a:lnTo>
                    <a:pt x="8258" y="4707"/>
                  </a:lnTo>
                  <a:lnTo>
                    <a:pt x="8329" y="4496"/>
                  </a:lnTo>
                  <a:lnTo>
                    <a:pt x="8385" y="4285"/>
                  </a:lnTo>
                  <a:lnTo>
                    <a:pt x="8427" y="4059"/>
                  </a:lnTo>
                  <a:lnTo>
                    <a:pt x="8441" y="3834"/>
                  </a:lnTo>
                  <a:lnTo>
                    <a:pt x="8441" y="3594"/>
                  </a:lnTo>
                  <a:lnTo>
                    <a:pt x="8385" y="3115"/>
                  </a:lnTo>
                  <a:lnTo>
                    <a:pt x="8343" y="2918"/>
                  </a:lnTo>
                  <a:lnTo>
                    <a:pt x="8300" y="2720"/>
                  </a:lnTo>
                  <a:lnTo>
                    <a:pt x="8244" y="2537"/>
                  </a:lnTo>
                  <a:lnTo>
                    <a:pt x="8174" y="2354"/>
                  </a:lnTo>
                  <a:lnTo>
                    <a:pt x="8089" y="2143"/>
                  </a:lnTo>
                  <a:lnTo>
                    <a:pt x="7976" y="1917"/>
                  </a:lnTo>
                  <a:lnTo>
                    <a:pt x="7835" y="1692"/>
                  </a:lnTo>
                  <a:lnTo>
                    <a:pt x="7680" y="1480"/>
                  </a:lnTo>
                  <a:lnTo>
                    <a:pt x="7511" y="1269"/>
                  </a:lnTo>
                  <a:lnTo>
                    <a:pt x="7328" y="1086"/>
                  </a:lnTo>
                  <a:lnTo>
                    <a:pt x="7131" y="917"/>
                  </a:lnTo>
                  <a:lnTo>
                    <a:pt x="6919" y="762"/>
                  </a:lnTo>
                  <a:lnTo>
                    <a:pt x="6694" y="621"/>
                  </a:lnTo>
                  <a:lnTo>
                    <a:pt x="6454" y="494"/>
                  </a:lnTo>
                  <a:lnTo>
                    <a:pt x="6215" y="381"/>
                  </a:lnTo>
                  <a:lnTo>
                    <a:pt x="5961" y="282"/>
                  </a:lnTo>
                  <a:lnTo>
                    <a:pt x="5707" y="198"/>
                  </a:lnTo>
                  <a:lnTo>
                    <a:pt x="5454" y="127"/>
                  </a:lnTo>
                  <a:lnTo>
                    <a:pt x="5186" y="71"/>
                  </a:lnTo>
                  <a:lnTo>
                    <a:pt x="4932" y="43"/>
                  </a:lnTo>
                  <a:lnTo>
                    <a:pt x="4665" y="15"/>
                  </a:lnTo>
                  <a:lnTo>
                    <a:pt x="4397" y="1"/>
                  </a:lnTo>
                  <a:close/>
                </a:path>
              </a:pathLst>
            </a:custGeom>
            <a:solidFill>
              <a:srgbClr val="F969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50" name="Google Shape;1917;p38">
              <a:extLst>
                <a:ext uri="{FF2B5EF4-FFF2-40B4-BE49-F238E27FC236}">
                  <a16:creationId xmlns:a16="http://schemas.microsoft.com/office/drawing/2014/main" id="{F4DB60E8-2FF7-6224-F2CC-F6095D69D3FB}"/>
                </a:ext>
              </a:extLst>
            </p:cNvPr>
            <p:cNvSpPr/>
            <p:nvPr/>
          </p:nvSpPr>
          <p:spPr>
            <a:xfrm>
              <a:off x="7498205" y="2301652"/>
              <a:ext cx="26" cy="26"/>
            </a:xfrm>
            <a:custGeom>
              <a:rect l="l" t="t" r="r" b="b"/>
              <a:pathLst>
                <a:path w="1" h="1" fill="none" extrusionOk="0">
                  <a:moveTo>
                    <a:pt x="0" y="0"/>
                  </a:move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51" name="Google Shape;1918;p38">
              <a:extLst>
                <a:ext uri="{FF2B5EF4-FFF2-40B4-BE49-F238E27FC236}">
                  <a16:creationId xmlns:a16="http://schemas.microsoft.com/office/drawing/2014/main" id="{B4F17C1F-17DB-27AB-6567-17F1CB8205E3}"/>
                </a:ext>
              </a:extLst>
            </p:cNvPr>
            <p:cNvSpPr/>
            <p:nvPr/>
          </p:nvSpPr>
          <p:spPr>
            <a:xfrm>
              <a:off x="7500457" y="2297917"/>
              <a:ext cx="26" cy="26"/>
            </a:xfrm>
            <a:custGeom>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52" name="Google Shape;1919;p38">
              <a:extLst>
                <a:ext uri="{FF2B5EF4-FFF2-40B4-BE49-F238E27FC236}">
                  <a16:creationId xmlns:a16="http://schemas.microsoft.com/office/drawing/2014/main" id="{E720F96A-8D24-CE75-E0BB-67A8B9948C98}"/>
                </a:ext>
              </a:extLst>
            </p:cNvPr>
            <p:cNvSpPr/>
            <p:nvPr/>
          </p:nvSpPr>
          <p:spPr>
            <a:xfrm>
              <a:off x="7399646" y="2230329"/>
              <a:ext cx="223671" cy="206873"/>
            </a:xfrm>
            <a:custGeom>
              <a:rect l="l" t="t" r="r" b="b"/>
              <a:pathLst>
                <a:path w="8442" h="7808" fill="none" extrusionOk="0">
                  <a:moveTo>
                    <a:pt x="4397" y="1"/>
                  </a:moveTo>
                  <a:lnTo>
                    <a:pt x="4397" y="1"/>
                  </a:lnTo>
                  <a:lnTo>
                    <a:pt x="4186" y="15"/>
                  </a:lnTo>
                  <a:lnTo>
                    <a:pt x="3960" y="29"/>
                  </a:lnTo>
                  <a:lnTo>
                    <a:pt x="3960" y="29"/>
                  </a:lnTo>
                  <a:lnTo>
                    <a:pt x="3636" y="71"/>
                  </a:lnTo>
                  <a:lnTo>
                    <a:pt x="3312" y="142"/>
                  </a:lnTo>
                  <a:lnTo>
                    <a:pt x="2988" y="226"/>
                  </a:lnTo>
                  <a:lnTo>
                    <a:pt x="2678" y="325"/>
                  </a:lnTo>
                  <a:lnTo>
                    <a:pt x="2382" y="452"/>
                  </a:lnTo>
                  <a:lnTo>
                    <a:pt x="2100" y="607"/>
                  </a:lnTo>
                  <a:lnTo>
                    <a:pt x="1832" y="762"/>
                  </a:lnTo>
                  <a:lnTo>
                    <a:pt x="1564" y="959"/>
                  </a:lnTo>
                  <a:lnTo>
                    <a:pt x="1325" y="1156"/>
                  </a:lnTo>
                  <a:lnTo>
                    <a:pt x="1099" y="1382"/>
                  </a:lnTo>
                  <a:lnTo>
                    <a:pt x="888" y="1621"/>
                  </a:lnTo>
                  <a:lnTo>
                    <a:pt x="691" y="1875"/>
                  </a:lnTo>
                  <a:lnTo>
                    <a:pt x="522" y="2143"/>
                  </a:lnTo>
                  <a:lnTo>
                    <a:pt x="367" y="2439"/>
                  </a:lnTo>
                  <a:lnTo>
                    <a:pt x="240" y="2749"/>
                  </a:lnTo>
                  <a:lnTo>
                    <a:pt x="127" y="3073"/>
                  </a:lnTo>
                  <a:lnTo>
                    <a:pt x="127" y="3073"/>
                  </a:lnTo>
                  <a:lnTo>
                    <a:pt x="85" y="3256"/>
                  </a:lnTo>
                  <a:lnTo>
                    <a:pt x="42" y="3453"/>
                  </a:lnTo>
                  <a:lnTo>
                    <a:pt x="14" y="3636"/>
                  </a:lnTo>
                  <a:lnTo>
                    <a:pt x="0" y="3820"/>
                  </a:lnTo>
                  <a:lnTo>
                    <a:pt x="0" y="4017"/>
                  </a:lnTo>
                  <a:lnTo>
                    <a:pt x="0" y="4200"/>
                  </a:lnTo>
                  <a:lnTo>
                    <a:pt x="14" y="4397"/>
                  </a:lnTo>
                  <a:lnTo>
                    <a:pt x="42" y="4581"/>
                  </a:lnTo>
                  <a:lnTo>
                    <a:pt x="71" y="4764"/>
                  </a:lnTo>
                  <a:lnTo>
                    <a:pt x="113" y="4947"/>
                  </a:lnTo>
                  <a:lnTo>
                    <a:pt x="169" y="5130"/>
                  </a:lnTo>
                  <a:lnTo>
                    <a:pt x="226" y="5299"/>
                  </a:lnTo>
                  <a:lnTo>
                    <a:pt x="296" y="5468"/>
                  </a:lnTo>
                  <a:lnTo>
                    <a:pt x="367" y="5652"/>
                  </a:lnTo>
                  <a:lnTo>
                    <a:pt x="451" y="5807"/>
                  </a:lnTo>
                  <a:lnTo>
                    <a:pt x="550" y="5976"/>
                  </a:lnTo>
                  <a:lnTo>
                    <a:pt x="648" y="6131"/>
                  </a:lnTo>
                  <a:lnTo>
                    <a:pt x="747" y="6286"/>
                  </a:lnTo>
                  <a:lnTo>
                    <a:pt x="860" y="6427"/>
                  </a:lnTo>
                  <a:lnTo>
                    <a:pt x="987" y="6568"/>
                  </a:lnTo>
                  <a:lnTo>
                    <a:pt x="1113" y="6708"/>
                  </a:lnTo>
                  <a:lnTo>
                    <a:pt x="1254" y="6835"/>
                  </a:lnTo>
                  <a:lnTo>
                    <a:pt x="1395" y="6962"/>
                  </a:lnTo>
                  <a:lnTo>
                    <a:pt x="1536" y="7075"/>
                  </a:lnTo>
                  <a:lnTo>
                    <a:pt x="1691" y="7188"/>
                  </a:lnTo>
                  <a:lnTo>
                    <a:pt x="1846" y="7286"/>
                  </a:lnTo>
                  <a:lnTo>
                    <a:pt x="2015" y="7371"/>
                  </a:lnTo>
                  <a:lnTo>
                    <a:pt x="2184" y="7455"/>
                  </a:lnTo>
                  <a:lnTo>
                    <a:pt x="2368" y="7540"/>
                  </a:lnTo>
                  <a:lnTo>
                    <a:pt x="2537" y="7610"/>
                  </a:lnTo>
                  <a:lnTo>
                    <a:pt x="2720" y="7667"/>
                  </a:lnTo>
                  <a:lnTo>
                    <a:pt x="2917" y="7709"/>
                  </a:lnTo>
                  <a:lnTo>
                    <a:pt x="2917" y="7709"/>
                  </a:lnTo>
                  <a:lnTo>
                    <a:pt x="3157" y="7751"/>
                  </a:lnTo>
                  <a:lnTo>
                    <a:pt x="3396" y="7794"/>
                  </a:lnTo>
                  <a:lnTo>
                    <a:pt x="3622" y="7808"/>
                  </a:lnTo>
                  <a:lnTo>
                    <a:pt x="3861" y="7808"/>
                  </a:lnTo>
                  <a:lnTo>
                    <a:pt x="3861" y="7808"/>
                  </a:lnTo>
                  <a:lnTo>
                    <a:pt x="4186" y="7794"/>
                  </a:lnTo>
                  <a:lnTo>
                    <a:pt x="4510" y="7765"/>
                  </a:lnTo>
                  <a:lnTo>
                    <a:pt x="4834" y="7695"/>
                  </a:lnTo>
                  <a:lnTo>
                    <a:pt x="5144" y="7610"/>
                  </a:lnTo>
                  <a:lnTo>
                    <a:pt x="5440" y="7498"/>
                  </a:lnTo>
                  <a:lnTo>
                    <a:pt x="5736" y="7371"/>
                  </a:lnTo>
                  <a:lnTo>
                    <a:pt x="6018" y="7216"/>
                  </a:lnTo>
                  <a:lnTo>
                    <a:pt x="6299" y="7047"/>
                  </a:lnTo>
                  <a:lnTo>
                    <a:pt x="6299" y="7047"/>
                  </a:lnTo>
                  <a:lnTo>
                    <a:pt x="6412" y="6976"/>
                  </a:lnTo>
                  <a:lnTo>
                    <a:pt x="6525" y="6906"/>
                  </a:lnTo>
                  <a:lnTo>
                    <a:pt x="6525" y="6906"/>
                  </a:lnTo>
                  <a:lnTo>
                    <a:pt x="6962" y="6582"/>
                  </a:lnTo>
                  <a:lnTo>
                    <a:pt x="7173" y="6413"/>
                  </a:lnTo>
                  <a:lnTo>
                    <a:pt x="7370" y="6229"/>
                  </a:lnTo>
                  <a:lnTo>
                    <a:pt x="7568" y="6018"/>
                  </a:lnTo>
                  <a:lnTo>
                    <a:pt x="7737" y="5807"/>
                  </a:lnTo>
                  <a:lnTo>
                    <a:pt x="7892" y="5581"/>
                  </a:lnTo>
                  <a:lnTo>
                    <a:pt x="7948" y="5468"/>
                  </a:lnTo>
                  <a:lnTo>
                    <a:pt x="8004" y="5342"/>
                  </a:lnTo>
                  <a:lnTo>
                    <a:pt x="8004" y="5342"/>
                  </a:lnTo>
                  <a:lnTo>
                    <a:pt x="8188" y="4905"/>
                  </a:lnTo>
                  <a:lnTo>
                    <a:pt x="8258" y="4707"/>
                  </a:lnTo>
                  <a:lnTo>
                    <a:pt x="8329" y="4496"/>
                  </a:lnTo>
                  <a:lnTo>
                    <a:pt x="8385" y="4285"/>
                  </a:lnTo>
                  <a:lnTo>
                    <a:pt x="8427" y="4059"/>
                  </a:lnTo>
                  <a:lnTo>
                    <a:pt x="8441" y="3834"/>
                  </a:lnTo>
                  <a:lnTo>
                    <a:pt x="8441" y="3594"/>
                  </a:lnTo>
                  <a:lnTo>
                    <a:pt x="8441" y="3594"/>
                  </a:lnTo>
                  <a:lnTo>
                    <a:pt x="8385" y="3115"/>
                  </a:lnTo>
                  <a:lnTo>
                    <a:pt x="8343" y="2918"/>
                  </a:lnTo>
                  <a:lnTo>
                    <a:pt x="8300" y="2720"/>
                  </a:lnTo>
                  <a:lnTo>
                    <a:pt x="8244" y="2537"/>
                  </a:lnTo>
                  <a:lnTo>
                    <a:pt x="8174" y="2354"/>
                  </a:lnTo>
                  <a:lnTo>
                    <a:pt x="8089" y="2143"/>
                  </a:lnTo>
                  <a:lnTo>
                    <a:pt x="7976" y="1917"/>
                  </a:lnTo>
                  <a:lnTo>
                    <a:pt x="7976" y="1917"/>
                  </a:lnTo>
                  <a:lnTo>
                    <a:pt x="7835" y="1692"/>
                  </a:lnTo>
                  <a:lnTo>
                    <a:pt x="7680" y="1480"/>
                  </a:lnTo>
                  <a:lnTo>
                    <a:pt x="7511" y="1269"/>
                  </a:lnTo>
                  <a:lnTo>
                    <a:pt x="7328" y="1086"/>
                  </a:lnTo>
                  <a:lnTo>
                    <a:pt x="7131" y="917"/>
                  </a:lnTo>
                  <a:lnTo>
                    <a:pt x="6919" y="762"/>
                  </a:lnTo>
                  <a:lnTo>
                    <a:pt x="6694" y="621"/>
                  </a:lnTo>
                  <a:lnTo>
                    <a:pt x="6454" y="494"/>
                  </a:lnTo>
                  <a:lnTo>
                    <a:pt x="6215" y="381"/>
                  </a:lnTo>
                  <a:lnTo>
                    <a:pt x="5961" y="282"/>
                  </a:lnTo>
                  <a:lnTo>
                    <a:pt x="5707" y="198"/>
                  </a:lnTo>
                  <a:lnTo>
                    <a:pt x="5454" y="127"/>
                  </a:lnTo>
                  <a:lnTo>
                    <a:pt x="5186" y="71"/>
                  </a:lnTo>
                  <a:lnTo>
                    <a:pt x="4932" y="43"/>
                  </a:lnTo>
                  <a:lnTo>
                    <a:pt x="4665" y="15"/>
                  </a:lnTo>
                  <a:lnTo>
                    <a:pt x="4397"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53" name="Google Shape;1920;p38">
              <a:extLst>
                <a:ext uri="{FF2B5EF4-FFF2-40B4-BE49-F238E27FC236}">
                  <a16:creationId xmlns:a16="http://schemas.microsoft.com/office/drawing/2014/main" id="{BBED8BB2-92DA-6BB8-4D3D-DEED5A7FCADB}"/>
                </a:ext>
              </a:extLst>
            </p:cNvPr>
            <p:cNvSpPr/>
            <p:nvPr/>
          </p:nvSpPr>
          <p:spPr>
            <a:xfrm>
              <a:off x="6997513" y="2348310"/>
              <a:ext cx="132952" cy="189333"/>
            </a:xfrm>
            <a:custGeom>
              <a:rect l="l" t="t" r="r" b="b"/>
              <a:pathLst>
                <a:path w="5018" h="7145" extrusionOk="0">
                  <a:moveTo>
                    <a:pt x="1988" y="1"/>
                  </a:moveTo>
                  <a:lnTo>
                    <a:pt x="1833" y="15"/>
                  </a:lnTo>
                  <a:lnTo>
                    <a:pt x="1664" y="29"/>
                  </a:lnTo>
                  <a:lnTo>
                    <a:pt x="1495" y="71"/>
                  </a:lnTo>
                  <a:lnTo>
                    <a:pt x="1326" y="113"/>
                  </a:lnTo>
                  <a:lnTo>
                    <a:pt x="1171" y="184"/>
                  </a:lnTo>
                  <a:lnTo>
                    <a:pt x="1030" y="254"/>
                  </a:lnTo>
                  <a:lnTo>
                    <a:pt x="903" y="339"/>
                  </a:lnTo>
                  <a:lnTo>
                    <a:pt x="790" y="438"/>
                  </a:lnTo>
                  <a:lnTo>
                    <a:pt x="677" y="536"/>
                  </a:lnTo>
                  <a:lnTo>
                    <a:pt x="579" y="649"/>
                  </a:lnTo>
                  <a:lnTo>
                    <a:pt x="480" y="776"/>
                  </a:lnTo>
                  <a:lnTo>
                    <a:pt x="410" y="903"/>
                  </a:lnTo>
                  <a:lnTo>
                    <a:pt x="325" y="1029"/>
                  </a:lnTo>
                  <a:lnTo>
                    <a:pt x="269" y="1184"/>
                  </a:lnTo>
                  <a:lnTo>
                    <a:pt x="212" y="1325"/>
                  </a:lnTo>
                  <a:lnTo>
                    <a:pt x="156" y="1480"/>
                  </a:lnTo>
                  <a:lnTo>
                    <a:pt x="86" y="1805"/>
                  </a:lnTo>
                  <a:lnTo>
                    <a:pt x="29" y="2129"/>
                  </a:lnTo>
                  <a:lnTo>
                    <a:pt x="1" y="2481"/>
                  </a:lnTo>
                  <a:lnTo>
                    <a:pt x="1" y="2819"/>
                  </a:lnTo>
                  <a:lnTo>
                    <a:pt x="1" y="3157"/>
                  </a:lnTo>
                  <a:lnTo>
                    <a:pt x="29" y="3481"/>
                  </a:lnTo>
                  <a:lnTo>
                    <a:pt x="71" y="3806"/>
                  </a:lnTo>
                  <a:lnTo>
                    <a:pt x="114" y="4102"/>
                  </a:lnTo>
                  <a:lnTo>
                    <a:pt x="156" y="4383"/>
                  </a:lnTo>
                  <a:lnTo>
                    <a:pt x="241" y="4707"/>
                  </a:lnTo>
                  <a:lnTo>
                    <a:pt x="325" y="5032"/>
                  </a:lnTo>
                  <a:lnTo>
                    <a:pt x="452" y="5342"/>
                  </a:lnTo>
                  <a:lnTo>
                    <a:pt x="593" y="5638"/>
                  </a:lnTo>
                  <a:lnTo>
                    <a:pt x="762" y="5905"/>
                  </a:lnTo>
                  <a:lnTo>
                    <a:pt x="959" y="6173"/>
                  </a:lnTo>
                  <a:lnTo>
                    <a:pt x="1171" y="6427"/>
                  </a:lnTo>
                  <a:lnTo>
                    <a:pt x="1424" y="6666"/>
                  </a:lnTo>
                  <a:lnTo>
                    <a:pt x="1636" y="6821"/>
                  </a:lnTo>
                  <a:lnTo>
                    <a:pt x="1861" y="6948"/>
                  </a:lnTo>
                  <a:lnTo>
                    <a:pt x="2087" y="7047"/>
                  </a:lnTo>
                  <a:lnTo>
                    <a:pt x="2326" y="7103"/>
                  </a:lnTo>
                  <a:lnTo>
                    <a:pt x="2552" y="7145"/>
                  </a:lnTo>
                  <a:lnTo>
                    <a:pt x="2791" y="7145"/>
                  </a:lnTo>
                  <a:lnTo>
                    <a:pt x="3031" y="7131"/>
                  </a:lnTo>
                  <a:lnTo>
                    <a:pt x="3256" y="7089"/>
                  </a:lnTo>
                  <a:lnTo>
                    <a:pt x="3496" y="7033"/>
                  </a:lnTo>
                  <a:lnTo>
                    <a:pt x="3721" y="6948"/>
                  </a:lnTo>
                  <a:lnTo>
                    <a:pt x="3919" y="6850"/>
                  </a:lnTo>
                  <a:lnTo>
                    <a:pt x="4102" y="6737"/>
                  </a:lnTo>
                  <a:lnTo>
                    <a:pt x="4271" y="6596"/>
                  </a:lnTo>
                  <a:lnTo>
                    <a:pt x="4412" y="6441"/>
                  </a:lnTo>
                  <a:lnTo>
                    <a:pt x="4539" y="6258"/>
                  </a:lnTo>
                  <a:lnTo>
                    <a:pt x="4637" y="6060"/>
                  </a:lnTo>
                  <a:lnTo>
                    <a:pt x="4736" y="5905"/>
                  </a:lnTo>
                  <a:lnTo>
                    <a:pt x="4806" y="5722"/>
                  </a:lnTo>
                  <a:lnTo>
                    <a:pt x="4877" y="5539"/>
                  </a:lnTo>
                  <a:lnTo>
                    <a:pt x="4933" y="5370"/>
                  </a:lnTo>
                  <a:lnTo>
                    <a:pt x="4975" y="5187"/>
                  </a:lnTo>
                  <a:lnTo>
                    <a:pt x="5004" y="5003"/>
                  </a:lnTo>
                  <a:lnTo>
                    <a:pt x="5018" y="4820"/>
                  </a:lnTo>
                  <a:lnTo>
                    <a:pt x="5018" y="4637"/>
                  </a:lnTo>
                  <a:lnTo>
                    <a:pt x="5018" y="4412"/>
                  </a:lnTo>
                  <a:lnTo>
                    <a:pt x="4990" y="4186"/>
                  </a:lnTo>
                  <a:lnTo>
                    <a:pt x="4961" y="3961"/>
                  </a:lnTo>
                  <a:lnTo>
                    <a:pt x="4919" y="3735"/>
                  </a:lnTo>
                  <a:lnTo>
                    <a:pt x="4820" y="3284"/>
                  </a:lnTo>
                  <a:lnTo>
                    <a:pt x="4694" y="2833"/>
                  </a:lnTo>
                  <a:lnTo>
                    <a:pt x="4595" y="2565"/>
                  </a:lnTo>
                  <a:lnTo>
                    <a:pt x="4496" y="2298"/>
                  </a:lnTo>
                  <a:lnTo>
                    <a:pt x="4398" y="2030"/>
                  </a:lnTo>
                  <a:lnTo>
                    <a:pt x="4271" y="1762"/>
                  </a:lnTo>
                  <a:lnTo>
                    <a:pt x="4144" y="1494"/>
                  </a:lnTo>
                  <a:lnTo>
                    <a:pt x="4003" y="1255"/>
                  </a:lnTo>
                  <a:lnTo>
                    <a:pt x="3848" y="1015"/>
                  </a:lnTo>
                  <a:lnTo>
                    <a:pt x="3679" y="790"/>
                  </a:lnTo>
                  <a:lnTo>
                    <a:pt x="3482" y="593"/>
                  </a:lnTo>
                  <a:lnTo>
                    <a:pt x="3284" y="423"/>
                  </a:lnTo>
                  <a:lnTo>
                    <a:pt x="3059" y="268"/>
                  </a:lnTo>
                  <a:lnTo>
                    <a:pt x="2946" y="212"/>
                  </a:lnTo>
                  <a:lnTo>
                    <a:pt x="2819" y="156"/>
                  </a:lnTo>
                  <a:lnTo>
                    <a:pt x="2693" y="99"/>
                  </a:lnTo>
                  <a:lnTo>
                    <a:pt x="2566" y="71"/>
                  </a:lnTo>
                  <a:lnTo>
                    <a:pt x="2425" y="29"/>
                  </a:lnTo>
                  <a:lnTo>
                    <a:pt x="2284" y="15"/>
                  </a:lnTo>
                  <a:lnTo>
                    <a:pt x="2143"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54" name="Google Shape;1921;p38">
              <a:extLst>
                <a:ext uri="{FF2B5EF4-FFF2-40B4-BE49-F238E27FC236}">
                  <a16:creationId xmlns:a16="http://schemas.microsoft.com/office/drawing/2014/main" id="{D82E4B71-7928-3487-0E7C-36D5EBE62602}"/>
                </a:ext>
              </a:extLst>
            </p:cNvPr>
            <p:cNvSpPr/>
            <p:nvPr/>
          </p:nvSpPr>
          <p:spPr>
            <a:xfrm>
              <a:off x="6997513" y="2348310"/>
              <a:ext cx="132952" cy="189333"/>
            </a:xfrm>
            <a:custGeom>
              <a:rect l="l" t="t" r="r" b="b"/>
              <a:pathLst>
                <a:path w="5018" h="7145" fill="none" extrusionOk="0">
                  <a:moveTo>
                    <a:pt x="4637" y="6060"/>
                  </a:moveTo>
                  <a:lnTo>
                    <a:pt x="4637" y="6060"/>
                  </a:lnTo>
                  <a:lnTo>
                    <a:pt x="4736" y="5905"/>
                  </a:lnTo>
                  <a:lnTo>
                    <a:pt x="4806" y="5722"/>
                  </a:lnTo>
                  <a:lnTo>
                    <a:pt x="4877" y="5539"/>
                  </a:lnTo>
                  <a:lnTo>
                    <a:pt x="4933" y="5370"/>
                  </a:lnTo>
                  <a:lnTo>
                    <a:pt x="4975" y="5187"/>
                  </a:lnTo>
                  <a:lnTo>
                    <a:pt x="5004" y="5003"/>
                  </a:lnTo>
                  <a:lnTo>
                    <a:pt x="5018" y="4820"/>
                  </a:lnTo>
                  <a:lnTo>
                    <a:pt x="5018" y="4637"/>
                  </a:lnTo>
                  <a:lnTo>
                    <a:pt x="5018" y="4637"/>
                  </a:lnTo>
                  <a:lnTo>
                    <a:pt x="5018" y="4412"/>
                  </a:lnTo>
                  <a:lnTo>
                    <a:pt x="4990" y="4186"/>
                  </a:lnTo>
                  <a:lnTo>
                    <a:pt x="4961" y="3961"/>
                  </a:lnTo>
                  <a:lnTo>
                    <a:pt x="4919" y="3735"/>
                  </a:lnTo>
                  <a:lnTo>
                    <a:pt x="4820" y="3284"/>
                  </a:lnTo>
                  <a:lnTo>
                    <a:pt x="4694" y="2833"/>
                  </a:lnTo>
                  <a:lnTo>
                    <a:pt x="4694" y="2833"/>
                  </a:lnTo>
                  <a:lnTo>
                    <a:pt x="4595" y="2565"/>
                  </a:lnTo>
                  <a:lnTo>
                    <a:pt x="4496" y="2298"/>
                  </a:lnTo>
                  <a:lnTo>
                    <a:pt x="4398" y="2030"/>
                  </a:lnTo>
                  <a:lnTo>
                    <a:pt x="4271" y="1762"/>
                  </a:lnTo>
                  <a:lnTo>
                    <a:pt x="4144" y="1494"/>
                  </a:lnTo>
                  <a:lnTo>
                    <a:pt x="4003" y="1255"/>
                  </a:lnTo>
                  <a:lnTo>
                    <a:pt x="3848" y="1015"/>
                  </a:lnTo>
                  <a:lnTo>
                    <a:pt x="3679" y="790"/>
                  </a:lnTo>
                  <a:lnTo>
                    <a:pt x="3482" y="593"/>
                  </a:lnTo>
                  <a:lnTo>
                    <a:pt x="3284" y="423"/>
                  </a:lnTo>
                  <a:lnTo>
                    <a:pt x="3059" y="268"/>
                  </a:lnTo>
                  <a:lnTo>
                    <a:pt x="2946" y="212"/>
                  </a:lnTo>
                  <a:lnTo>
                    <a:pt x="2819" y="156"/>
                  </a:lnTo>
                  <a:lnTo>
                    <a:pt x="2693" y="99"/>
                  </a:lnTo>
                  <a:lnTo>
                    <a:pt x="2566" y="71"/>
                  </a:lnTo>
                  <a:lnTo>
                    <a:pt x="2425" y="29"/>
                  </a:lnTo>
                  <a:lnTo>
                    <a:pt x="2284" y="15"/>
                  </a:lnTo>
                  <a:lnTo>
                    <a:pt x="2143" y="1"/>
                  </a:lnTo>
                  <a:lnTo>
                    <a:pt x="1988" y="1"/>
                  </a:lnTo>
                  <a:lnTo>
                    <a:pt x="1833" y="15"/>
                  </a:lnTo>
                  <a:lnTo>
                    <a:pt x="1664" y="29"/>
                  </a:lnTo>
                  <a:lnTo>
                    <a:pt x="1664" y="29"/>
                  </a:lnTo>
                  <a:lnTo>
                    <a:pt x="1495" y="71"/>
                  </a:lnTo>
                  <a:lnTo>
                    <a:pt x="1326" y="113"/>
                  </a:lnTo>
                  <a:lnTo>
                    <a:pt x="1171" y="184"/>
                  </a:lnTo>
                  <a:lnTo>
                    <a:pt x="1030" y="254"/>
                  </a:lnTo>
                  <a:lnTo>
                    <a:pt x="903" y="339"/>
                  </a:lnTo>
                  <a:lnTo>
                    <a:pt x="790" y="438"/>
                  </a:lnTo>
                  <a:lnTo>
                    <a:pt x="677" y="536"/>
                  </a:lnTo>
                  <a:lnTo>
                    <a:pt x="579" y="649"/>
                  </a:lnTo>
                  <a:lnTo>
                    <a:pt x="480" y="776"/>
                  </a:lnTo>
                  <a:lnTo>
                    <a:pt x="410" y="903"/>
                  </a:lnTo>
                  <a:lnTo>
                    <a:pt x="325" y="1029"/>
                  </a:lnTo>
                  <a:lnTo>
                    <a:pt x="269" y="1184"/>
                  </a:lnTo>
                  <a:lnTo>
                    <a:pt x="212" y="1325"/>
                  </a:lnTo>
                  <a:lnTo>
                    <a:pt x="156" y="1480"/>
                  </a:lnTo>
                  <a:lnTo>
                    <a:pt x="86" y="1805"/>
                  </a:lnTo>
                  <a:lnTo>
                    <a:pt x="29" y="2129"/>
                  </a:lnTo>
                  <a:lnTo>
                    <a:pt x="1" y="2481"/>
                  </a:lnTo>
                  <a:lnTo>
                    <a:pt x="1" y="2819"/>
                  </a:lnTo>
                  <a:lnTo>
                    <a:pt x="1" y="3157"/>
                  </a:lnTo>
                  <a:lnTo>
                    <a:pt x="29" y="3481"/>
                  </a:lnTo>
                  <a:lnTo>
                    <a:pt x="71" y="3806"/>
                  </a:lnTo>
                  <a:lnTo>
                    <a:pt x="114" y="4102"/>
                  </a:lnTo>
                  <a:lnTo>
                    <a:pt x="156" y="4383"/>
                  </a:lnTo>
                  <a:lnTo>
                    <a:pt x="156" y="4383"/>
                  </a:lnTo>
                  <a:lnTo>
                    <a:pt x="241" y="4707"/>
                  </a:lnTo>
                  <a:lnTo>
                    <a:pt x="325" y="5032"/>
                  </a:lnTo>
                  <a:lnTo>
                    <a:pt x="452" y="5342"/>
                  </a:lnTo>
                  <a:lnTo>
                    <a:pt x="593" y="5638"/>
                  </a:lnTo>
                  <a:lnTo>
                    <a:pt x="762" y="5905"/>
                  </a:lnTo>
                  <a:lnTo>
                    <a:pt x="959" y="6173"/>
                  </a:lnTo>
                  <a:lnTo>
                    <a:pt x="1171" y="6427"/>
                  </a:lnTo>
                  <a:lnTo>
                    <a:pt x="1424" y="6666"/>
                  </a:lnTo>
                  <a:lnTo>
                    <a:pt x="1424" y="6666"/>
                  </a:lnTo>
                  <a:lnTo>
                    <a:pt x="1636" y="6821"/>
                  </a:lnTo>
                  <a:lnTo>
                    <a:pt x="1861" y="6948"/>
                  </a:lnTo>
                  <a:lnTo>
                    <a:pt x="2087" y="7047"/>
                  </a:lnTo>
                  <a:lnTo>
                    <a:pt x="2326" y="7103"/>
                  </a:lnTo>
                  <a:lnTo>
                    <a:pt x="2552" y="7145"/>
                  </a:lnTo>
                  <a:lnTo>
                    <a:pt x="2791" y="7145"/>
                  </a:lnTo>
                  <a:lnTo>
                    <a:pt x="3031" y="7131"/>
                  </a:lnTo>
                  <a:lnTo>
                    <a:pt x="3256" y="7089"/>
                  </a:lnTo>
                  <a:lnTo>
                    <a:pt x="3256" y="7089"/>
                  </a:lnTo>
                  <a:lnTo>
                    <a:pt x="3496" y="7033"/>
                  </a:lnTo>
                  <a:lnTo>
                    <a:pt x="3721" y="6948"/>
                  </a:lnTo>
                  <a:lnTo>
                    <a:pt x="3919" y="6850"/>
                  </a:lnTo>
                  <a:lnTo>
                    <a:pt x="4102" y="6737"/>
                  </a:lnTo>
                  <a:lnTo>
                    <a:pt x="4271" y="6596"/>
                  </a:lnTo>
                  <a:lnTo>
                    <a:pt x="4412" y="6441"/>
                  </a:lnTo>
                  <a:lnTo>
                    <a:pt x="4539" y="6258"/>
                  </a:lnTo>
                  <a:lnTo>
                    <a:pt x="4637" y="6060"/>
                  </a:lnTo>
                  <a:lnTo>
                    <a:pt x="4637" y="606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55" name="Google Shape;1922;p38">
              <a:extLst>
                <a:ext uri="{FF2B5EF4-FFF2-40B4-BE49-F238E27FC236}">
                  <a16:creationId xmlns:a16="http://schemas.microsoft.com/office/drawing/2014/main" id="{629B1E05-B376-8F02-93DC-D1B8A4A53F7F}"/>
                </a:ext>
              </a:extLst>
            </p:cNvPr>
            <p:cNvSpPr/>
            <p:nvPr/>
          </p:nvSpPr>
          <p:spPr>
            <a:xfrm flipH="1">
              <a:off x="7123362" y="2435318"/>
              <a:ext cx="0" cy="26"/>
            </a:xfrm>
            <a:custGeom>
              <a:rect l="l" t="t" r="r" b="b"/>
              <a:pathLst>
                <a:path h="1" fill="none" extrusionOk="0">
                  <a:moveTo>
                    <a:pt x="0" y="0"/>
                  </a:move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56" name="Google Shape;1923;p38">
              <a:extLst>
                <a:ext uri="{FF2B5EF4-FFF2-40B4-BE49-F238E27FC236}">
                  <a16:creationId xmlns:a16="http://schemas.microsoft.com/office/drawing/2014/main" id="{A7567020-233D-7932-E985-24430D7ACFF7}"/>
                </a:ext>
              </a:extLst>
            </p:cNvPr>
            <p:cNvSpPr/>
            <p:nvPr/>
          </p:nvSpPr>
          <p:spPr>
            <a:xfrm>
              <a:off x="7499689" y="1923043"/>
              <a:ext cx="36987" cy="55666"/>
            </a:xfrm>
            <a:custGeom>
              <a:rect l="l" t="t" r="r" b="b"/>
              <a:pathLst>
                <a:path w="1396" h="2101" extrusionOk="0">
                  <a:moveTo>
                    <a:pt x="170" y="1"/>
                  </a:moveTo>
                  <a:lnTo>
                    <a:pt x="128" y="15"/>
                  </a:lnTo>
                  <a:lnTo>
                    <a:pt x="71" y="57"/>
                  </a:lnTo>
                  <a:lnTo>
                    <a:pt x="29" y="128"/>
                  </a:lnTo>
                  <a:lnTo>
                    <a:pt x="1" y="198"/>
                  </a:lnTo>
                  <a:lnTo>
                    <a:pt x="1" y="283"/>
                  </a:lnTo>
                  <a:lnTo>
                    <a:pt x="29" y="353"/>
                  </a:lnTo>
                  <a:lnTo>
                    <a:pt x="57" y="395"/>
                  </a:lnTo>
                  <a:lnTo>
                    <a:pt x="100" y="424"/>
                  </a:lnTo>
                  <a:lnTo>
                    <a:pt x="184" y="494"/>
                  </a:lnTo>
                  <a:lnTo>
                    <a:pt x="255" y="564"/>
                  </a:lnTo>
                  <a:lnTo>
                    <a:pt x="325" y="649"/>
                  </a:lnTo>
                  <a:lnTo>
                    <a:pt x="381" y="734"/>
                  </a:lnTo>
                  <a:lnTo>
                    <a:pt x="466" y="903"/>
                  </a:lnTo>
                  <a:lnTo>
                    <a:pt x="550" y="1072"/>
                  </a:lnTo>
                  <a:lnTo>
                    <a:pt x="607" y="1269"/>
                  </a:lnTo>
                  <a:lnTo>
                    <a:pt x="649" y="1466"/>
                  </a:lnTo>
                  <a:lnTo>
                    <a:pt x="748" y="1861"/>
                  </a:lnTo>
                  <a:lnTo>
                    <a:pt x="790" y="1960"/>
                  </a:lnTo>
                  <a:lnTo>
                    <a:pt x="860" y="2030"/>
                  </a:lnTo>
                  <a:lnTo>
                    <a:pt x="931" y="2072"/>
                  </a:lnTo>
                  <a:lnTo>
                    <a:pt x="1030" y="2101"/>
                  </a:lnTo>
                  <a:lnTo>
                    <a:pt x="1114" y="2101"/>
                  </a:lnTo>
                  <a:lnTo>
                    <a:pt x="1199" y="2058"/>
                  </a:lnTo>
                  <a:lnTo>
                    <a:pt x="1241" y="2044"/>
                  </a:lnTo>
                  <a:lnTo>
                    <a:pt x="1269" y="2002"/>
                  </a:lnTo>
                  <a:lnTo>
                    <a:pt x="1297" y="1960"/>
                  </a:lnTo>
                  <a:lnTo>
                    <a:pt x="1311" y="1903"/>
                  </a:lnTo>
                  <a:lnTo>
                    <a:pt x="1354" y="1762"/>
                  </a:lnTo>
                  <a:lnTo>
                    <a:pt x="1382" y="1607"/>
                  </a:lnTo>
                  <a:lnTo>
                    <a:pt x="1396" y="1466"/>
                  </a:lnTo>
                  <a:lnTo>
                    <a:pt x="1396" y="1311"/>
                  </a:lnTo>
                  <a:lnTo>
                    <a:pt x="1368" y="1170"/>
                  </a:lnTo>
                  <a:lnTo>
                    <a:pt x="1340" y="1030"/>
                  </a:lnTo>
                  <a:lnTo>
                    <a:pt x="1297" y="889"/>
                  </a:lnTo>
                  <a:lnTo>
                    <a:pt x="1227" y="748"/>
                  </a:lnTo>
                  <a:lnTo>
                    <a:pt x="1142" y="621"/>
                  </a:lnTo>
                  <a:lnTo>
                    <a:pt x="1044" y="508"/>
                  </a:lnTo>
                  <a:lnTo>
                    <a:pt x="945" y="395"/>
                  </a:lnTo>
                  <a:lnTo>
                    <a:pt x="832" y="297"/>
                  </a:lnTo>
                  <a:lnTo>
                    <a:pt x="705" y="212"/>
                  </a:lnTo>
                  <a:lnTo>
                    <a:pt x="579" y="142"/>
                  </a:lnTo>
                  <a:lnTo>
                    <a:pt x="438" y="71"/>
                  </a:lnTo>
                  <a:lnTo>
                    <a:pt x="311" y="15"/>
                  </a:lnTo>
                  <a:lnTo>
                    <a:pt x="255"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57" name="Google Shape;1924;p38">
              <a:extLst>
                <a:ext uri="{FF2B5EF4-FFF2-40B4-BE49-F238E27FC236}">
                  <a16:creationId xmlns:a16="http://schemas.microsoft.com/office/drawing/2014/main" id="{5EE2CE95-3704-8672-B5CD-1E2028ED810C}"/>
                </a:ext>
              </a:extLst>
            </p:cNvPr>
            <p:cNvSpPr/>
            <p:nvPr/>
          </p:nvSpPr>
          <p:spPr>
            <a:xfrm>
              <a:off x="6795917" y="1806175"/>
              <a:ext cx="44830" cy="39981"/>
            </a:xfrm>
            <a:custGeom>
              <a:rect l="l" t="t" r="r" b="b"/>
              <a:pathLst>
                <a:path w="1691" h="1509" extrusionOk="0">
                  <a:moveTo>
                    <a:pt x="1198" y="1"/>
                  </a:moveTo>
                  <a:lnTo>
                    <a:pt x="1071" y="15"/>
                  </a:lnTo>
                  <a:lnTo>
                    <a:pt x="930" y="43"/>
                  </a:lnTo>
                  <a:lnTo>
                    <a:pt x="803" y="86"/>
                  </a:lnTo>
                  <a:lnTo>
                    <a:pt x="677" y="142"/>
                  </a:lnTo>
                  <a:lnTo>
                    <a:pt x="564" y="212"/>
                  </a:lnTo>
                  <a:lnTo>
                    <a:pt x="451" y="297"/>
                  </a:lnTo>
                  <a:lnTo>
                    <a:pt x="338" y="381"/>
                  </a:lnTo>
                  <a:lnTo>
                    <a:pt x="254" y="480"/>
                  </a:lnTo>
                  <a:lnTo>
                    <a:pt x="169" y="593"/>
                  </a:lnTo>
                  <a:lnTo>
                    <a:pt x="99" y="720"/>
                  </a:lnTo>
                  <a:lnTo>
                    <a:pt x="57" y="846"/>
                  </a:lnTo>
                  <a:lnTo>
                    <a:pt x="28" y="973"/>
                  </a:lnTo>
                  <a:lnTo>
                    <a:pt x="0" y="1100"/>
                  </a:lnTo>
                  <a:lnTo>
                    <a:pt x="14" y="1171"/>
                  </a:lnTo>
                  <a:lnTo>
                    <a:pt x="28" y="1227"/>
                  </a:lnTo>
                  <a:lnTo>
                    <a:pt x="42" y="1283"/>
                  </a:lnTo>
                  <a:lnTo>
                    <a:pt x="85" y="1340"/>
                  </a:lnTo>
                  <a:lnTo>
                    <a:pt x="127" y="1382"/>
                  </a:lnTo>
                  <a:lnTo>
                    <a:pt x="169" y="1424"/>
                  </a:lnTo>
                  <a:lnTo>
                    <a:pt x="268" y="1481"/>
                  </a:lnTo>
                  <a:lnTo>
                    <a:pt x="324" y="1495"/>
                  </a:lnTo>
                  <a:lnTo>
                    <a:pt x="381" y="1509"/>
                  </a:lnTo>
                  <a:lnTo>
                    <a:pt x="437" y="1509"/>
                  </a:lnTo>
                  <a:lnTo>
                    <a:pt x="493" y="1495"/>
                  </a:lnTo>
                  <a:lnTo>
                    <a:pt x="550" y="1481"/>
                  </a:lnTo>
                  <a:lnTo>
                    <a:pt x="606" y="1438"/>
                  </a:lnTo>
                  <a:lnTo>
                    <a:pt x="648" y="1396"/>
                  </a:lnTo>
                  <a:lnTo>
                    <a:pt x="691" y="1340"/>
                  </a:lnTo>
                  <a:lnTo>
                    <a:pt x="846" y="1044"/>
                  </a:lnTo>
                  <a:lnTo>
                    <a:pt x="902" y="973"/>
                  </a:lnTo>
                  <a:lnTo>
                    <a:pt x="958" y="903"/>
                  </a:lnTo>
                  <a:lnTo>
                    <a:pt x="1015" y="832"/>
                  </a:lnTo>
                  <a:lnTo>
                    <a:pt x="1071" y="762"/>
                  </a:lnTo>
                  <a:lnTo>
                    <a:pt x="1170" y="621"/>
                  </a:lnTo>
                  <a:lnTo>
                    <a:pt x="1226" y="565"/>
                  </a:lnTo>
                  <a:lnTo>
                    <a:pt x="1283" y="508"/>
                  </a:lnTo>
                  <a:lnTo>
                    <a:pt x="1339" y="466"/>
                  </a:lnTo>
                  <a:lnTo>
                    <a:pt x="1409" y="438"/>
                  </a:lnTo>
                  <a:lnTo>
                    <a:pt x="1480" y="410"/>
                  </a:lnTo>
                  <a:lnTo>
                    <a:pt x="1564" y="396"/>
                  </a:lnTo>
                  <a:lnTo>
                    <a:pt x="1621" y="381"/>
                  </a:lnTo>
                  <a:lnTo>
                    <a:pt x="1663" y="353"/>
                  </a:lnTo>
                  <a:lnTo>
                    <a:pt x="1677" y="311"/>
                  </a:lnTo>
                  <a:lnTo>
                    <a:pt x="1691" y="269"/>
                  </a:lnTo>
                  <a:lnTo>
                    <a:pt x="1677" y="212"/>
                  </a:lnTo>
                  <a:lnTo>
                    <a:pt x="1663" y="170"/>
                  </a:lnTo>
                  <a:lnTo>
                    <a:pt x="1635" y="128"/>
                  </a:lnTo>
                  <a:lnTo>
                    <a:pt x="1593" y="100"/>
                  </a:lnTo>
                  <a:lnTo>
                    <a:pt x="1466" y="43"/>
                  </a:lnTo>
                  <a:lnTo>
                    <a:pt x="1339" y="15"/>
                  </a:lnTo>
                  <a:lnTo>
                    <a:pt x="1198"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58" name="Google Shape;1925;p38">
              <a:extLst>
                <a:ext uri="{FF2B5EF4-FFF2-40B4-BE49-F238E27FC236}">
                  <a16:creationId xmlns:a16="http://schemas.microsoft.com/office/drawing/2014/main" id="{E96F639A-3C4E-A36D-C1E9-79C95DC90868}"/>
                </a:ext>
              </a:extLst>
            </p:cNvPr>
            <p:cNvSpPr/>
            <p:nvPr/>
          </p:nvSpPr>
          <p:spPr>
            <a:xfrm>
              <a:off x="7337649" y="2010052"/>
              <a:ext cx="207641" cy="172880"/>
            </a:xfrm>
            <a:custGeom>
              <a:rect l="l" t="t" r="r" b="b"/>
              <a:pathLst>
                <a:path w="7836" h="6525" extrusionOk="0">
                  <a:moveTo>
                    <a:pt x="3580" y="0"/>
                  </a:moveTo>
                  <a:lnTo>
                    <a:pt x="3369" y="14"/>
                  </a:lnTo>
                  <a:lnTo>
                    <a:pt x="3158" y="28"/>
                  </a:lnTo>
                  <a:lnTo>
                    <a:pt x="2946" y="71"/>
                  </a:lnTo>
                  <a:lnTo>
                    <a:pt x="2749" y="113"/>
                  </a:lnTo>
                  <a:lnTo>
                    <a:pt x="2537" y="155"/>
                  </a:lnTo>
                  <a:lnTo>
                    <a:pt x="2340" y="226"/>
                  </a:lnTo>
                  <a:lnTo>
                    <a:pt x="2143" y="296"/>
                  </a:lnTo>
                  <a:lnTo>
                    <a:pt x="1946" y="381"/>
                  </a:lnTo>
                  <a:lnTo>
                    <a:pt x="1762" y="479"/>
                  </a:lnTo>
                  <a:lnTo>
                    <a:pt x="1579" y="592"/>
                  </a:lnTo>
                  <a:lnTo>
                    <a:pt x="1410" y="705"/>
                  </a:lnTo>
                  <a:lnTo>
                    <a:pt x="1241" y="832"/>
                  </a:lnTo>
                  <a:lnTo>
                    <a:pt x="1086" y="973"/>
                  </a:lnTo>
                  <a:lnTo>
                    <a:pt x="931" y="1114"/>
                  </a:lnTo>
                  <a:lnTo>
                    <a:pt x="790" y="1269"/>
                  </a:lnTo>
                  <a:lnTo>
                    <a:pt x="649" y="1438"/>
                  </a:lnTo>
                  <a:lnTo>
                    <a:pt x="522" y="1607"/>
                  </a:lnTo>
                  <a:lnTo>
                    <a:pt x="410" y="1790"/>
                  </a:lnTo>
                  <a:lnTo>
                    <a:pt x="311" y="1987"/>
                  </a:lnTo>
                  <a:lnTo>
                    <a:pt x="212" y="2185"/>
                  </a:lnTo>
                  <a:lnTo>
                    <a:pt x="128" y="2396"/>
                  </a:lnTo>
                  <a:lnTo>
                    <a:pt x="57" y="2621"/>
                  </a:lnTo>
                  <a:lnTo>
                    <a:pt x="1" y="2847"/>
                  </a:lnTo>
                  <a:lnTo>
                    <a:pt x="1" y="2903"/>
                  </a:lnTo>
                  <a:lnTo>
                    <a:pt x="1" y="2946"/>
                  </a:lnTo>
                  <a:lnTo>
                    <a:pt x="29" y="2988"/>
                  </a:lnTo>
                  <a:lnTo>
                    <a:pt x="57" y="3016"/>
                  </a:lnTo>
                  <a:lnTo>
                    <a:pt x="85" y="3030"/>
                  </a:lnTo>
                  <a:lnTo>
                    <a:pt x="170" y="3030"/>
                  </a:lnTo>
                  <a:lnTo>
                    <a:pt x="226" y="3002"/>
                  </a:lnTo>
                  <a:lnTo>
                    <a:pt x="522" y="2776"/>
                  </a:lnTo>
                  <a:lnTo>
                    <a:pt x="804" y="2537"/>
                  </a:lnTo>
                  <a:lnTo>
                    <a:pt x="1072" y="2297"/>
                  </a:lnTo>
                  <a:lnTo>
                    <a:pt x="1340" y="2072"/>
                  </a:lnTo>
                  <a:lnTo>
                    <a:pt x="1607" y="1846"/>
                  </a:lnTo>
                  <a:lnTo>
                    <a:pt x="1762" y="1748"/>
                  </a:lnTo>
                  <a:lnTo>
                    <a:pt x="1917" y="1663"/>
                  </a:lnTo>
                  <a:lnTo>
                    <a:pt x="2072" y="1579"/>
                  </a:lnTo>
                  <a:lnTo>
                    <a:pt x="2242" y="1494"/>
                  </a:lnTo>
                  <a:lnTo>
                    <a:pt x="2425" y="1438"/>
                  </a:lnTo>
                  <a:lnTo>
                    <a:pt x="2608" y="1381"/>
                  </a:lnTo>
                  <a:lnTo>
                    <a:pt x="2805" y="1353"/>
                  </a:lnTo>
                  <a:lnTo>
                    <a:pt x="3003" y="1339"/>
                  </a:lnTo>
                  <a:lnTo>
                    <a:pt x="3200" y="1339"/>
                  </a:lnTo>
                  <a:lnTo>
                    <a:pt x="3397" y="1381"/>
                  </a:lnTo>
                  <a:lnTo>
                    <a:pt x="3580" y="1424"/>
                  </a:lnTo>
                  <a:lnTo>
                    <a:pt x="3763" y="1480"/>
                  </a:lnTo>
                  <a:lnTo>
                    <a:pt x="3947" y="1564"/>
                  </a:lnTo>
                  <a:lnTo>
                    <a:pt x="4116" y="1649"/>
                  </a:lnTo>
                  <a:lnTo>
                    <a:pt x="4299" y="1762"/>
                  </a:lnTo>
                  <a:lnTo>
                    <a:pt x="4468" y="1860"/>
                  </a:lnTo>
                  <a:lnTo>
                    <a:pt x="4792" y="2100"/>
                  </a:lnTo>
                  <a:lnTo>
                    <a:pt x="5088" y="2354"/>
                  </a:lnTo>
                  <a:lnTo>
                    <a:pt x="5370" y="2607"/>
                  </a:lnTo>
                  <a:lnTo>
                    <a:pt x="5553" y="2790"/>
                  </a:lnTo>
                  <a:lnTo>
                    <a:pt x="5722" y="2988"/>
                  </a:lnTo>
                  <a:lnTo>
                    <a:pt x="5877" y="3199"/>
                  </a:lnTo>
                  <a:lnTo>
                    <a:pt x="6018" y="3425"/>
                  </a:lnTo>
                  <a:lnTo>
                    <a:pt x="6145" y="3664"/>
                  </a:lnTo>
                  <a:lnTo>
                    <a:pt x="6258" y="3904"/>
                  </a:lnTo>
                  <a:lnTo>
                    <a:pt x="6371" y="4157"/>
                  </a:lnTo>
                  <a:lnTo>
                    <a:pt x="6483" y="4411"/>
                  </a:lnTo>
                  <a:lnTo>
                    <a:pt x="6666" y="4932"/>
                  </a:lnTo>
                  <a:lnTo>
                    <a:pt x="6850" y="5454"/>
                  </a:lnTo>
                  <a:lnTo>
                    <a:pt x="7033" y="5961"/>
                  </a:lnTo>
                  <a:lnTo>
                    <a:pt x="7230" y="6440"/>
                  </a:lnTo>
                  <a:lnTo>
                    <a:pt x="7258" y="6483"/>
                  </a:lnTo>
                  <a:lnTo>
                    <a:pt x="7301" y="6511"/>
                  </a:lnTo>
                  <a:lnTo>
                    <a:pt x="7343" y="6525"/>
                  </a:lnTo>
                  <a:lnTo>
                    <a:pt x="7456" y="6525"/>
                  </a:lnTo>
                  <a:lnTo>
                    <a:pt x="7498" y="6497"/>
                  </a:lnTo>
                  <a:lnTo>
                    <a:pt x="7526" y="6469"/>
                  </a:lnTo>
                  <a:lnTo>
                    <a:pt x="7554" y="6412"/>
                  </a:lnTo>
                  <a:lnTo>
                    <a:pt x="7667" y="5989"/>
                  </a:lnTo>
                  <a:lnTo>
                    <a:pt x="7752" y="5567"/>
                  </a:lnTo>
                  <a:lnTo>
                    <a:pt x="7822" y="5144"/>
                  </a:lnTo>
                  <a:lnTo>
                    <a:pt x="7836" y="4707"/>
                  </a:lnTo>
                  <a:lnTo>
                    <a:pt x="7836" y="4284"/>
                  </a:lnTo>
                  <a:lnTo>
                    <a:pt x="7794" y="3861"/>
                  </a:lnTo>
                  <a:lnTo>
                    <a:pt x="7766" y="3650"/>
                  </a:lnTo>
                  <a:lnTo>
                    <a:pt x="7723" y="3439"/>
                  </a:lnTo>
                  <a:lnTo>
                    <a:pt x="7681" y="3241"/>
                  </a:lnTo>
                  <a:lnTo>
                    <a:pt x="7625" y="3030"/>
                  </a:lnTo>
                  <a:lnTo>
                    <a:pt x="7554" y="2833"/>
                  </a:lnTo>
                  <a:lnTo>
                    <a:pt x="7484" y="2635"/>
                  </a:lnTo>
                  <a:lnTo>
                    <a:pt x="7399" y="2452"/>
                  </a:lnTo>
                  <a:lnTo>
                    <a:pt x="7315" y="2269"/>
                  </a:lnTo>
                  <a:lnTo>
                    <a:pt x="7216" y="2086"/>
                  </a:lnTo>
                  <a:lnTo>
                    <a:pt x="7103" y="1903"/>
                  </a:lnTo>
                  <a:lnTo>
                    <a:pt x="6991" y="1734"/>
                  </a:lnTo>
                  <a:lnTo>
                    <a:pt x="6864" y="1564"/>
                  </a:lnTo>
                  <a:lnTo>
                    <a:pt x="6723" y="1409"/>
                  </a:lnTo>
                  <a:lnTo>
                    <a:pt x="6582" y="1254"/>
                  </a:lnTo>
                  <a:lnTo>
                    <a:pt x="6427" y="1099"/>
                  </a:lnTo>
                  <a:lnTo>
                    <a:pt x="6258" y="959"/>
                  </a:lnTo>
                  <a:lnTo>
                    <a:pt x="6089" y="818"/>
                  </a:lnTo>
                  <a:lnTo>
                    <a:pt x="5905" y="691"/>
                  </a:lnTo>
                  <a:lnTo>
                    <a:pt x="5708" y="578"/>
                  </a:lnTo>
                  <a:lnTo>
                    <a:pt x="5511" y="465"/>
                  </a:lnTo>
                  <a:lnTo>
                    <a:pt x="5300" y="367"/>
                  </a:lnTo>
                  <a:lnTo>
                    <a:pt x="5088" y="282"/>
                  </a:lnTo>
                  <a:lnTo>
                    <a:pt x="4877" y="198"/>
                  </a:lnTo>
                  <a:lnTo>
                    <a:pt x="4665" y="141"/>
                  </a:lnTo>
                  <a:lnTo>
                    <a:pt x="4454" y="85"/>
                  </a:lnTo>
                  <a:lnTo>
                    <a:pt x="4229" y="43"/>
                  </a:lnTo>
                  <a:lnTo>
                    <a:pt x="4017" y="28"/>
                  </a:lnTo>
                  <a:lnTo>
                    <a:pt x="3806" y="14"/>
                  </a:lnTo>
                  <a:lnTo>
                    <a:pt x="3580" y="0"/>
                  </a:lnTo>
                  <a:close/>
                </a:path>
              </a:pathLst>
            </a:custGeom>
            <a:solidFill>
              <a:srgbClr val="35090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59" name="Google Shape;1926;p38">
              <a:extLst>
                <a:ext uri="{FF2B5EF4-FFF2-40B4-BE49-F238E27FC236}">
                  <a16:creationId xmlns:a16="http://schemas.microsoft.com/office/drawing/2014/main" id="{A0BE131D-CDA9-353B-C327-4DE58F596570}"/>
                </a:ext>
              </a:extLst>
            </p:cNvPr>
            <p:cNvSpPr/>
            <p:nvPr/>
          </p:nvSpPr>
          <p:spPr>
            <a:xfrm>
              <a:off x="7312638" y="2023484"/>
              <a:ext cx="227036" cy="261002"/>
            </a:xfrm>
            <a:custGeom>
              <a:rect l="l" t="t" r="r" b="b"/>
              <a:pathLst>
                <a:path w="8569" h="9851" extrusionOk="0">
                  <a:moveTo>
                    <a:pt x="4355" y="1"/>
                  </a:moveTo>
                  <a:lnTo>
                    <a:pt x="4130" y="15"/>
                  </a:lnTo>
                  <a:lnTo>
                    <a:pt x="3904" y="15"/>
                  </a:lnTo>
                  <a:lnTo>
                    <a:pt x="3693" y="43"/>
                  </a:lnTo>
                  <a:lnTo>
                    <a:pt x="3481" y="85"/>
                  </a:lnTo>
                  <a:lnTo>
                    <a:pt x="3270" y="141"/>
                  </a:lnTo>
                  <a:lnTo>
                    <a:pt x="3059" y="198"/>
                  </a:lnTo>
                  <a:lnTo>
                    <a:pt x="2861" y="268"/>
                  </a:lnTo>
                  <a:lnTo>
                    <a:pt x="2664" y="353"/>
                  </a:lnTo>
                  <a:lnTo>
                    <a:pt x="2481" y="452"/>
                  </a:lnTo>
                  <a:lnTo>
                    <a:pt x="2284" y="550"/>
                  </a:lnTo>
                  <a:lnTo>
                    <a:pt x="2115" y="663"/>
                  </a:lnTo>
                  <a:lnTo>
                    <a:pt x="1931" y="790"/>
                  </a:lnTo>
                  <a:lnTo>
                    <a:pt x="1762" y="917"/>
                  </a:lnTo>
                  <a:lnTo>
                    <a:pt x="1607" y="1072"/>
                  </a:lnTo>
                  <a:lnTo>
                    <a:pt x="1438" y="1212"/>
                  </a:lnTo>
                  <a:lnTo>
                    <a:pt x="1297" y="1382"/>
                  </a:lnTo>
                  <a:lnTo>
                    <a:pt x="1156" y="1551"/>
                  </a:lnTo>
                  <a:lnTo>
                    <a:pt x="1015" y="1720"/>
                  </a:lnTo>
                  <a:lnTo>
                    <a:pt x="889" y="1903"/>
                  </a:lnTo>
                  <a:lnTo>
                    <a:pt x="762" y="2086"/>
                  </a:lnTo>
                  <a:lnTo>
                    <a:pt x="649" y="2283"/>
                  </a:lnTo>
                  <a:lnTo>
                    <a:pt x="550" y="2495"/>
                  </a:lnTo>
                  <a:lnTo>
                    <a:pt x="452" y="2706"/>
                  </a:lnTo>
                  <a:lnTo>
                    <a:pt x="367" y="2918"/>
                  </a:lnTo>
                  <a:lnTo>
                    <a:pt x="283" y="3143"/>
                  </a:lnTo>
                  <a:lnTo>
                    <a:pt x="212" y="3369"/>
                  </a:lnTo>
                  <a:lnTo>
                    <a:pt x="156" y="3594"/>
                  </a:lnTo>
                  <a:lnTo>
                    <a:pt x="99" y="3834"/>
                  </a:lnTo>
                  <a:lnTo>
                    <a:pt x="57" y="4073"/>
                  </a:lnTo>
                  <a:lnTo>
                    <a:pt x="29" y="4313"/>
                  </a:lnTo>
                  <a:lnTo>
                    <a:pt x="15" y="4566"/>
                  </a:lnTo>
                  <a:lnTo>
                    <a:pt x="1" y="4806"/>
                  </a:lnTo>
                  <a:lnTo>
                    <a:pt x="1" y="5060"/>
                  </a:lnTo>
                  <a:lnTo>
                    <a:pt x="15" y="5313"/>
                  </a:lnTo>
                  <a:lnTo>
                    <a:pt x="43" y="5567"/>
                  </a:lnTo>
                  <a:lnTo>
                    <a:pt x="85" y="5807"/>
                  </a:lnTo>
                  <a:lnTo>
                    <a:pt x="128" y="6046"/>
                  </a:lnTo>
                  <a:lnTo>
                    <a:pt x="184" y="6286"/>
                  </a:lnTo>
                  <a:lnTo>
                    <a:pt x="240" y="6525"/>
                  </a:lnTo>
                  <a:lnTo>
                    <a:pt x="325" y="6751"/>
                  </a:lnTo>
                  <a:lnTo>
                    <a:pt x="409" y="6962"/>
                  </a:lnTo>
                  <a:lnTo>
                    <a:pt x="494" y="7188"/>
                  </a:lnTo>
                  <a:lnTo>
                    <a:pt x="593" y="7399"/>
                  </a:lnTo>
                  <a:lnTo>
                    <a:pt x="705" y="7596"/>
                  </a:lnTo>
                  <a:lnTo>
                    <a:pt x="818" y="7794"/>
                  </a:lnTo>
                  <a:lnTo>
                    <a:pt x="945" y="7977"/>
                  </a:lnTo>
                  <a:lnTo>
                    <a:pt x="1086" y="8160"/>
                  </a:lnTo>
                  <a:lnTo>
                    <a:pt x="1227" y="8343"/>
                  </a:lnTo>
                  <a:lnTo>
                    <a:pt x="1368" y="8498"/>
                  </a:lnTo>
                  <a:lnTo>
                    <a:pt x="1523" y="8667"/>
                  </a:lnTo>
                  <a:lnTo>
                    <a:pt x="1678" y="8808"/>
                  </a:lnTo>
                  <a:lnTo>
                    <a:pt x="1847" y="8949"/>
                  </a:lnTo>
                  <a:lnTo>
                    <a:pt x="2016" y="9090"/>
                  </a:lnTo>
                  <a:lnTo>
                    <a:pt x="2199" y="9203"/>
                  </a:lnTo>
                  <a:lnTo>
                    <a:pt x="2382" y="9315"/>
                  </a:lnTo>
                  <a:lnTo>
                    <a:pt x="2565" y="9428"/>
                  </a:lnTo>
                  <a:lnTo>
                    <a:pt x="2763" y="9513"/>
                  </a:lnTo>
                  <a:lnTo>
                    <a:pt x="2960" y="9597"/>
                  </a:lnTo>
                  <a:lnTo>
                    <a:pt x="3157" y="9668"/>
                  </a:lnTo>
                  <a:lnTo>
                    <a:pt x="3369" y="9724"/>
                  </a:lnTo>
                  <a:lnTo>
                    <a:pt x="3566" y="9781"/>
                  </a:lnTo>
                  <a:lnTo>
                    <a:pt x="3791" y="9823"/>
                  </a:lnTo>
                  <a:lnTo>
                    <a:pt x="4003" y="9837"/>
                  </a:lnTo>
                  <a:lnTo>
                    <a:pt x="4214" y="9851"/>
                  </a:lnTo>
                  <a:lnTo>
                    <a:pt x="4440" y="9851"/>
                  </a:lnTo>
                  <a:lnTo>
                    <a:pt x="4651" y="9837"/>
                  </a:lnTo>
                  <a:lnTo>
                    <a:pt x="4877" y="9809"/>
                  </a:lnTo>
                  <a:lnTo>
                    <a:pt x="5088" y="9781"/>
                  </a:lnTo>
                  <a:lnTo>
                    <a:pt x="5299" y="9724"/>
                  </a:lnTo>
                  <a:lnTo>
                    <a:pt x="5497" y="9668"/>
                  </a:lnTo>
                  <a:lnTo>
                    <a:pt x="5708" y="9597"/>
                  </a:lnTo>
                  <a:lnTo>
                    <a:pt x="5905" y="9513"/>
                  </a:lnTo>
                  <a:lnTo>
                    <a:pt x="6089" y="9414"/>
                  </a:lnTo>
                  <a:lnTo>
                    <a:pt x="6272" y="9315"/>
                  </a:lnTo>
                  <a:lnTo>
                    <a:pt x="6455" y="9189"/>
                  </a:lnTo>
                  <a:lnTo>
                    <a:pt x="6638" y="9076"/>
                  </a:lnTo>
                  <a:lnTo>
                    <a:pt x="6807" y="8935"/>
                  </a:lnTo>
                  <a:lnTo>
                    <a:pt x="6962" y="8794"/>
                  </a:lnTo>
                  <a:lnTo>
                    <a:pt x="7131" y="8639"/>
                  </a:lnTo>
                  <a:lnTo>
                    <a:pt x="7272" y="8484"/>
                  </a:lnTo>
                  <a:lnTo>
                    <a:pt x="7413" y="8315"/>
                  </a:lnTo>
                  <a:lnTo>
                    <a:pt x="7554" y="8146"/>
                  </a:lnTo>
                  <a:lnTo>
                    <a:pt x="7681" y="7963"/>
                  </a:lnTo>
                  <a:lnTo>
                    <a:pt x="7808" y="7765"/>
                  </a:lnTo>
                  <a:lnTo>
                    <a:pt x="7920" y="7568"/>
                  </a:lnTo>
                  <a:lnTo>
                    <a:pt x="8019" y="7371"/>
                  </a:lnTo>
                  <a:lnTo>
                    <a:pt x="8118" y="7159"/>
                  </a:lnTo>
                  <a:lnTo>
                    <a:pt x="8202" y="6948"/>
                  </a:lnTo>
                  <a:lnTo>
                    <a:pt x="8287" y="6723"/>
                  </a:lnTo>
                  <a:lnTo>
                    <a:pt x="8357" y="6497"/>
                  </a:lnTo>
                  <a:lnTo>
                    <a:pt x="8414" y="6272"/>
                  </a:lnTo>
                  <a:lnTo>
                    <a:pt x="8470" y="6032"/>
                  </a:lnTo>
                  <a:lnTo>
                    <a:pt x="8512" y="5792"/>
                  </a:lnTo>
                  <a:lnTo>
                    <a:pt x="8541" y="5553"/>
                  </a:lnTo>
                  <a:lnTo>
                    <a:pt x="8555" y="5299"/>
                  </a:lnTo>
                  <a:lnTo>
                    <a:pt x="8569" y="5046"/>
                  </a:lnTo>
                  <a:lnTo>
                    <a:pt x="8569" y="4792"/>
                  </a:lnTo>
                  <a:lnTo>
                    <a:pt x="8555" y="4538"/>
                  </a:lnTo>
                  <a:lnTo>
                    <a:pt x="8526" y="4299"/>
                  </a:lnTo>
                  <a:lnTo>
                    <a:pt x="8484" y="4045"/>
                  </a:lnTo>
                  <a:lnTo>
                    <a:pt x="8442" y="3805"/>
                  </a:lnTo>
                  <a:lnTo>
                    <a:pt x="8386" y="3566"/>
                  </a:lnTo>
                  <a:lnTo>
                    <a:pt x="8329" y="3340"/>
                  </a:lnTo>
                  <a:lnTo>
                    <a:pt x="8245" y="3115"/>
                  </a:lnTo>
                  <a:lnTo>
                    <a:pt x="8160" y="2889"/>
                  </a:lnTo>
                  <a:lnTo>
                    <a:pt x="8075" y="2678"/>
                  </a:lnTo>
                  <a:lnTo>
                    <a:pt x="7977" y="2467"/>
                  </a:lnTo>
                  <a:lnTo>
                    <a:pt x="7864" y="2269"/>
                  </a:lnTo>
                  <a:lnTo>
                    <a:pt x="7751" y="2072"/>
                  </a:lnTo>
                  <a:lnTo>
                    <a:pt x="7625" y="1875"/>
                  </a:lnTo>
                  <a:lnTo>
                    <a:pt x="7484" y="1692"/>
                  </a:lnTo>
                  <a:lnTo>
                    <a:pt x="7343" y="1523"/>
                  </a:lnTo>
                  <a:lnTo>
                    <a:pt x="7202" y="1353"/>
                  </a:lnTo>
                  <a:lnTo>
                    <a:pt x="7047" y="1198"/>
                  </a:lnTo>
                  <a:lnTo>
                    <a:pt x="6892" y="1043"/>
                  </a:lnTo>
                  <a:lnTo>
                    <a:pt x="6723" y="902"/>
                  </a:lnTo>
                  <a:lnTo>
                    <a:pt x="6554" y="776"/>
                  </a:lnTo>
                  <a:lnTo>
                    <a:pt x="6370" y="649"/>
                  </a:lnTo>
                  <a:lnTo>
                    <a:pt x="6187" y="536"/>
                  </a:lnTo>
                  <a:lnTo>
                    <a:pt x="6004" y="437"/>
                  </a:lnTo>
                  <a:lnTo>
                    <a:pt x="5807" y="339"/>
                  </a:lnTo>
                  <a:lnTo>
                    <a:pt x="5609" y="254"/>
                  </a:lnTo>
                  <a:lnTo>
                    <a:pt x="5412" y="184"/>
                  </a:lnTo>
                  <a:lnTo>
                    <a:pt x="5201" y="127"/>
                  </a:lnTo>
                  <a:lnTo>
                    <a:pt x="4989" y="85"/>
                  </a:lnTo>
                  <a:lnTo>
                    <a:pt x="4778" y="43"/>
                  </a:lnTo>
                  <a:lnTo>
                    <a:pt x="4567" y="15"/>
                  </a:lnTo>
                  <a:lnTo>
                    <a:pt x="4355"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60" name="Google Shape;1927;p38">
              <a:extLst>
                <a:ext uri="{FF2B5EF4-FFF2-40B4-BE49-F238E27FC236}">
                  <a16:creationId xmlns:a16="http://schemas.microsoft.com/office/drawing/2014/main" id="{86FADCAB-A0B9-4C08-FD44-43B4DEE9DF36}"/>
                </a:ext>
              </a:extLst>
            </p:cNvPr>
            <p:cNvSpPr/>
            <p:nvPr/>
          </p:nvSpPr>
          <p:spPr>
            <a:xfrm>
              <a:off x="7312638" y="2023855"/>
              <a:ext cx="169542" cy="175132"/>
            </a:xfrm>
            <a:custGeom>
              <a:rect l="l" t="t" r="r" b="b"/>
              <a:pathLst>
                <a:path w="6399" h="6610" extrusionOk="0">
                  <a:moveTo>
                    <a:pt x="3904" y="1"/>
                  </a:moveTo>
                  <a:lnTo>
                    <a:pt x="3693" y="29"/>
                  </a:lnTo>
                  <a:lnTo>
                    <a:pt x="3481" y="71"/>
                  </a:lnTo>
                  <a:lnTo>
                    <a:pt x="3270" y="127"/>
                  </a:lnTo>
                  <a:lnTo>
                    <a:pt x="3059" y="184"/>
                  </a:lnTo>
                  <a:lnTo>
                    <a:pt x="2861" y="254"/>
                  </a:lnTo>
                  <a:lnTo>
                    <a:pt x="2664" y="339"/>
                  </a:lnTo>
                  <a:lnTo>
                    <a:pt x="2481" y="438"/>
                  </a:lnTo>
                  <a:lnTo>
                    <a:pt x="2284" y="536"/>
                  </a:lnTo>
                  <a:lnTo>
                    <a:pt x="2115" y="649"/>
                  </a:lnTo>
                  <a:lnTo>
                    <a:pt x="1931" y="776"/>
                  </a:lnTo>
                  <a:lnTo>
                    <a:pt x="1762" y="903"/>
                  </a:lnTo>
                  <a:lnTo>
                    <a:pt x="1607" y="1058"/>
                  </a:lnTo>
                  <a:lnTo>
                    <a:pt x="1438" y="1198"/>
                  </a:lnTo>
                  <a:lnTo>
                    <a:pt x="1297" y="1368"/>
                  </a:lnTo>
                  <a:lnTo>
                    <a:pt x="1156" y="1537"/>
                  </a:lnTo>
                  <a:lnTo>
                    <a:pt x="1015" y="1706"/>
                  </a:lnTo>
                  <a:lnTo>
                    <a:pt x="889" y="1889"/>
                  </a:lnTo>
                  <a:lnTo>
                    <a:pt x="762" y="2072"/>
                  </a:lnTo>
                  <a:lnTo>
                    <a:pt x="649" y="2269"/>
                  </a:lnTo>
                  <a:lnTo>
                    <a:pt x="550" y="2481"/>
                  </a:lnTo>
                  <a:lnTo>
                    <a:pt x="452" y="2692"/>
                  </a:lnTo>
                  <a:lnTo>
                    <a:pt x="367" y="2904"/>
                  </a:lnTo>
                  <a:lnTo>
                    <a:pt x="283" y="3129"/>
                  </a:lnTo>
                  <a:lnTo>
                    <a:pt x="212" y="3355"/>
                  </a:lnTo>
                  <a:lnTo>
                    <a:pt x="156" y="3580"/>
                  </a:lnTo>
                  <a:lnTo>
                    <a:pt x="99" y="3820"/>
                  </a:lnTo>
                  <a:lnTo>
                    <a:pt x="57" y="4059"/>
                  </a:lnTo>
                  <a:lnTo>
                    <a:pt x="29" y="4299"/>
                  </a:lnTo>
                  <a:lnTo>
                    <a:pt x="15" y="4552"/>
                  </a:lnTo>
                  <a:lnTo>
                    <a:pt x="1" y="4792"/>
                  </a:lnTo>
                  <a:lnTo>
                    <a:pt x="1" y="5046"/>
                  </a:lnTo>
                  <a:lnTo>
                    <a:pt x="29" y="5342"/>
                  </a:lnTo>
                  <a:lnTo>
                    <a:pt x="57" y="5638"/>
                  </a:lnTo>
                  <a:lnTo>
                    <a:pt x="99" y="5933"/>
                  </a:lnTo>
                  <a:lnTo>
                    <a:pt x="170" y="6215"/>
                  </a:lnTo>
                  <a:lnTo>
                    <a:pt x="367" y="6300"/>
                  </a:lnTo>
                  <a:lnTo>
                    <a:pt x="578" y="6384"/>
                  </a:lnTo>
                  <a:lnTo>
                    <a:pt x="804" y="6441"/>
                  </a:lnTo>
                  <a:lnTo>
                    <a:pt x="1015" y="6497"/>
                  </a:lnTo>
                  <a:lnTo>
                    <a:pt x="1241" y="6554"/>
                  </a:lnTo>
                  <a:lnTo>
                    <a:pt x="1466" y="6582"/>
                  </a:lnTo>
                  <a:lnTo>
                    <a:pt x="1706" y="6596"/>
                  </a:lnTo>
                  <a:lnTo>
                    <a:pt x="1931" y="6610"/>
                  </a:lnTo>
                  <a:lnTo>
                    <a:pt x="2157" y="6596"/>
                  </a:lnTo>
                  <a:lnTo>
                    <a:pt x="2396" y="6582"/>
                  </a:lnTo>
                  <a:lnTo>
                    <a:pt x="2608" y="6554"/>
                  </a:lnTo>
                  <a:lnTo>
                    <a:pt x="2833" y="6511"/>
                  </a:lnTo>
                  <a:lnTo>
                    <a:pt x="3045" y="6455"/>
                  </a:lnTo>
                  <a:lnTo>
                    <a:pt x="3256" y="6384"/>
                  </a:lnTo>
                  <a:lnTo>
                    <a:pt x="3467" y="6314"/>
                  </a:lnTo>
                  <a:lnTo>
                    <a:pt x="3679" y="6215"/>
                  </a:lnTo>
                  <a:lnTo>
                    <a:pt x="3876" y="6131"/>
                  </a:lnTo>
                  <a:lnTo>
                    <a:pt x="4059" y="6018"/>
                  </a:lnTo>
                  <a:lnTo>
                    <a:pt x="4257" y="5905"/>
                  </a:lnTo>
                  <a:lnTo>
                    <a:pt x="4426" y="5778"/>
                  </a:lnTo>
                  <a:lnTo>
                    <a:pt x="4609" y="5638"/>
                  </a:lnTo>
                  <a:lnTo>
                    <a:pt x="4778" y="5497"/>
                  </a:lnTo>
                  <a:lnTo>
                    <a:pt x="4933" y="5342"/>
                  </a:lnTo>
                  <a:lnTo>
                    <a:pt x="5088" y="5172"/>
                  </a:lnTo>
                  <a:lnTo>
                    <a:pt x="5243" y="5003"/>
                  </a:lnTo>
                  <a:lnTo>
                    <a:pt x="5384" y="4834"/>
                  </a:lnTo>
                  <a:lnTo>
                    <a:pt x="5511" y="4651"/>
                  </a:lnTo>
                  <a:lnTo>
                    <a:pt x="5638" y="4454"/>
                  </a:lnTo>
                  <a:lnTo>
                    <a:pt x="5750" y="4256"/>
                  </a:lnTo>
                  <a:lnTo>
                    <a:pt x="5863" y="4045"/>
                  </a:lnTo>
                  <a:lnTo>
                    <a:pt x="5962" y="3834"/>
                  </a:lnTo>
                  <a:lnTo>
                    <a:pt x="6046" y="3622"/>
                  </a:lnTo>
                  <a:lnTo>
                    <a:pt x="6131" y="3397"/>
                  </a:lnTo>
                  <a:lnTo>
                    <a:pt x="6201" y="3171"/>
                  </a:lnTo>
                  <a:lnTo>
                    <a:pt x="6258" y="2946"/>
                  </a:lnTo>
                  <a:lnTo>
                    <a:pt x="6314" y="2706"/>
                  </a:lnTo>
                  <a:lnTo>
                    <a:pt x="6356" y="2467"/>
                  </a:lnTo>
                  <a:lnTo>
                    <a:pt x="6384" y="2227"/>
                  </a:lnTo>
                  <a:lnTo>
                    <a:pt x="6399" y="1974"/>
                  </a:lnTo>
                  <a:lnTo>
                    <a:pt x="6399" y="1720"/>
                  </a:lnTo>
                  <a:lnTo>
                    <a:pt x="6399" y="1424"/>
                  </a:lnTo>
                  <a:lnTo>
                    <a:pt x="6370" y="1142"/>
                  </a:lnTo>
                  <a:lnTo>
                    <a:pt x="6328" y="860"/>
                  </a:lnTo>
                  <a:lnTo>
                    <a:pt x="6272" y="578"/>
                  </a:lnTo>
                  <a:lnTo>
                    <a:pt x="6032" y="438"/>
                  </a:lnTo>
                  <a:lnTo>
                    <a:pt x="5778" y="325"/>
                  </a:lnTo>
                  <a:lnTo>
                    <a:pt x="5525" y="212"/>
                  </a:lnTo>
                  <a:lnTo>
                    <a:pt x="5257" y="127"/>
                  </a:lnTo>
                  <a:lnTo>
                    <a:pt x="4975" y="71"/>
                  </a:lnTo>
                  <a:lnTo>
                    <a:pt x="4707" y="15"/>
                  </a:lnTo>
                  <a:lnTo>
                    <a:pt x="4412" y="1"/>
                  </a:lnTo>
                  <a:close/>
                </a:path>
              </a:pathLst>
            </a:cu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61" name="Google Shape;1928;p38">
              <a:extLst>
                <a:ext uri="{FF2B5EF4-FFF2-40B4-BE49-F238E27FC236}">
                  <a16:creationId xmlns:a16="http://schemas.microsoft.com/office/drawing/2014/main" id="{EC5A47F2-DD43-3249-9934-B55009BD9757}"/>
                </a:ext>
              </a:extLst>
            </p:cNvPr>
            <p:cNvSpPr/>
            <p:nvPr/>
          </p:nvSpPr>
          <p:spPr>
            <a:xfrm>
              <a:off x="7367534" y="2098915"/>
              <a:ext cx="45942" cy="47426"/>
            </a:xfrm>
            <a:custGeom>
              <a:rect l="l" t="t" r="r" b="b"/>
              <a:pathLst>
                <a:path w="1733" h="1790" extrusionOk="0">
                  <a:moveTo>
                    <a:pt x="775" y="0"/>
                  </a:moveTo>
                  <a:lnTo>
                    <a:pt x="663" y="14"/>
                  </a:lnTo>
                  <a:lnTo>
                    <a:pt x="564" y="42"/>
                  </a:lnTo>
                  <a:lnTo>
                    <a:pt x="451" y="99"/>
                  </a:lnTo>
                  <a:lnTo>
                    <a:pt x="353" y="169"/>
                  </a:lnTo>
                  <a:lnTo>
                    <a:pt x="296" y="212"/>
                  </a:lnTo>
                  <a:lnTo>
                    <a:pt x="240" y="268"/>
                  </a:lnTo>
                  <a:lnTo>
                    <a:pt x="141" y="381"/>
                  </a:lnTo>
                  <a:lnTo>
                    <a:pt x="85" y="479"/>
                  </a:lnTo>
                  <a:lnTo>
                    <a:pt x="43" y="578"/>
                  </a:lnTo>
                  <a:lnTo>
                    <a:pt x="14" y="691"/>
                  </a:lnTo>
                  <a:lnTo>
                    <a:pt x="0" y="803"/>
                  </a:lnTo>
                  <a:lnTo>
                    <a:pt x="0" y="916"/>
                  </a:lnTo>
                  <a:lnTo>
                    <a:pt x="14" y="1029"/>
                  </a:lnTo>
                  <a:lnTo>
                    <a:pt x="43" y="1142"/>
                  </a:lnTo>
                  <a:lnTo>
                    <a:pt x="85" y="1240"/>
                  </a:lnTo>
                  <a:lnTo>
                    <a:pt x="113" y="1311"/>
                  </a:lnTo>
                  <a:lnTo>
                    <a:pt x="155" y="1395"/>
                  </a:lnTo>
                  <a:lnTo>
                    <a:pt x="198" y="1466"/>
                  </a:lnTo>
                  <a:lnTo>
                    <a:pt x="254" y="1536"/>
                  </a:lnTo>
                  <a:lnTo>
                    <a:pt x="310" y="1593"/>
                  </a:lnTo>
                  <a:lnTo>
                    <a:pt x="381" y="1635"/>
                  </a:lnTo>
                  <a:lnTo>
                    <a:pt x="451" y="1677"/>
                  </a:lnTo>
                  <a:lnTo>
                    <a:pt x="606" y="1748"/>
                  </a:lnTo>
                  <a:lnTo>
                    <a:pt x="775" y="1790"/>
                  </a:lnTo>
                  <a:lnTo>
                    <a:pt x="944" y="1790"/>
                  </a:lnTo>
                  <a:lnTo>
                    <a:pt x="1114" y="1762"/>
                  </a:lnTo>
                  <a:lnTo>
                    <a:pt x="1184" y="1734"/>
                  </a:lnTo>
                  <a:lnTo>
                    <a:pt x="1269" y="1705"/>
                  </a:lnTo>
                  <a:lnTo>
                    <a:pt x="1367" y="1649"/>
                  </a:lnTo>
                  <a:lnTo>
                    <a:pt x="1438" y="1593"/>
                  </a:lnTo>
                  <a:lnTo>
                    <a:pt x="1522" y="1522"/>
                  </a:lnTo>
                  <a:lnTo>
                    <a:pt x="1579" y="1452"/>
                  </a:lnTo>
                  <a:lnTo>
                    <a:pt x="1635" y="1367"/>
                  </a:lnTo>
                  <a:lnTo>
                    <a:pt x="1663" y="1283"/>
                  </a:lnTo>
                  <a:lnTo>
                    <a:pt x="1705" y="1198"/>
                  </a:lnTo>
                  <a:lnTo>
                    <a:pt x="1719" y="1113"/>
                  </a:lnTo>
                  <a:lnTo>
                    <a:pt x="1734" y="1015"/>
                  </a:lnTo>
                  <a:lnTo>
                    <a:pt x="1734" y="916"/>
                  </a:lnTo>
                  <a:lnTo>
                    <a:pt x="1719" y="832"/>
                  </a:lnTo>
                  <a:lnTo>
                    <a:pt x="1705" y="733"/>
                  </a:lnTo>
                  <a:lnTo>
                    <a:pt x="1677" y="634"/>
                  </a:lnTo>
                  <a:lnTo>
                    <a:pt x="1635" y="550"/>
                  </a:lnTo>
                  <a:lnTo>
                    <a:pt x="1593" y="451"/>
                  </a:lnTo>
                  <a:lnTo>
                    <a:pt x="1536" y="367"/>
                  </a:lnTo>
                  <a:lnTo>
                    <a:pt x="1438" y="254"/>
                  </a:lnTo>
                  <a:lnTo>
                    <a:pt x="1325" y="155"/>
                  </a:lnTo>
                  <a:lnTo>
                    <a:pt x="1128" y="57"/>
                  </a:lnTo>
                  <a:lnTo>
                    <a:pt x="1212" y="113"/>
                  </a:lnTo>
                  <a:lnTo>
                    <a:pt x="1212" y="113"/>
                  </a:lnTo>
                  <a:lnTo>
                    <a:pt x="1099" y="71"/>
                  </a:lnTo>
                  <a:lnTo>
                    <a:pt x="987" y="28"/>
                  </a:lnTo>
                  <a:lnTo>
                    <a:pt x="888" y="0"/>
                  </a:lnTo>
                  <a:close/>
                </a:path>
              </a:pathLst>
            </a:custGeom>
            <a:solidFill>
              <a:srgbClr val="6EABD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62" name="Google Shape;1929;p38">
              <a:extLst>
                <a:ext uri="{FF2B5EF4-FFF2-40B4-BE49-F238E27FC236}">
                  <a16:creationId xmlns:a16="http://schemas.microsoft.com/office/drawing/2014/main" id="{7A2D775A-2A53-DDF2-C491-010617355FE1}"/>
                </a:ext>
              </a:extLst>
            </p:cNvPr>
            <p:cNvSpPr/>
            <p:nvPr/>
          </p:nvSpPr>
          <p:spPr>
            <a:xfrm>
              <a:off x="7375377" y="2071281"/>
              <a:ext cx="25038" cy="25038"/>
            </a:xfrm>
            <a:custGeom>
              <a:rect l="l" t="t" r="r" b="b"/>
              <a:pathLst>
                <a:path w="944" h="944" extrusionOk="0">
                  <a:moveTo>
                    <a:pt x="381" y="0"/>
                  </a:moveTo>
                  <a:lnTo>
                    <a:pt x="296" y="29"/>
                  </a:lnTo>
                  <a:lnTo>
                    <a:pt x="240" y="57"/>
                  </a:lnTo>
                  <a:lnTo>
                    <a:pt x="183" y="99"/>
                  </a:lnTo>
                  <a:lnTo>
                    <a:pt x="127" y="141"/>
                  </a:lnTo>
                  <a:lnTo>
                    <a:pt x="85" y="198"/>
                  </a:lnTo>
                  <a:lnTo>
                    <a:pt x="57" y="254"/>
                  </a:lnTo>
                  <a:lnTo>
                    <a:pt x="28" y="310"/>
                  </a:lnTo>
                  <a:lnTo>
                    <a:pt x="0" y="381"/>
                  </a:lnTo>
                  <a:lnTo>
                    <a:pt x="0" y="451"/>
                  </a:lnTo>
                  <a:lnTo>
                    <a:pt x="0" y="508"/>
                  </a:lnTo>
                  <a:lnTo>
                    <a:pt x="0" y="578"/>
                  </a:lnTo>
                  <a:lnTo>
                    <a:pt x="28" y="649"/>
                  </a:lnTo>
                  <a:lnTo>
                    <a:pt x="57" y="705"/>
                  </a:lnTo>
                  <a:lnTo>
                    <a:pt x="85" y="761"/>
                  </a:lnTo>
                  <a:lnTo>
                    <a:pt x="141" y="818"/>
                  </a:lnTo>
                  <a:lnTo>
                    <a:pt x="197" y="860"/>
                  </a:lnTo>
                  <a:lnTo>
                    <a:pt x="296" y="916"/>
                  </a:lnTo>
                  <a:lnTo>
                    <a:pt x="381" y="945"/>
                  </a:lnTo>
                  <a:lnTo>
                    <a:pt x="479" y="945"/>
                  </a:lnTo>
                  <a:lnTo>
                    <a:pt x="592" y="930"/>
                  </a:lnTo>
                  <a:lnTo>
                    <a:pt x="677" y="902"/>
                  </a:lnTo>
                  <a:lnTo>
                    <a:pt x="747" y="860"/>
                  </a:lnTo>
                  <a:lnTo>
                    <a:pt x="803" y="818"/>
                  </a:lnTo>
                  <a:lnTo>
                    <a:pt x="860" y="747"/>
                  </a:lnTo>
                  <a:lnTo>
                    <a:pt x="902" y="677"/>
                  </a:lnTo>
                  <a:lnTo>
                    <a:pt x="930" y="606"/>
                  </a:lnTo>
                  <a:lnTo>
                    <a:pt x="944" y="536"/>
                  </a:lnTo>
                  <a:lnTo>
                    <a:pt x="944" y="465"/>
                  </a:lnTo>
                  <a:lnTo>
                    <a:pt x="944" y="409"/>
                  </a:lnTo>
                  <a:lnTo>
                    <a:pt x="930" y="339"/>
                  </a:lnTo>
                  <a:lnTo>
                    <a:pt x="902" y="268"/>
                  </a:lnTo>
                  <a:lnTo>
                    <a:pt x="860" y="212"/>
                  </a:lnTo>
                  <a:lnTo>
                    <a:pt x="818" y="155"/>
                  </a:lnTo>
                  <a:lnTo>
                    <a:pt x="775" y="113"/>
                  </a:lnTo>
                  <a:lnTo>
                    <a:pt x="719" y="71"/>
                  </a:lnTo>
                  <a:lnTo>
                    <a:pt x="648" y="43"/>
                  </a:lnTo>
                  <a:lnTo>
                    <a:pt x="592" y="14"/>
                  </a:lnTo>
                  <a:lnTo>
                    <a:pt x="522" y="0"/>
                  </a:lnTo>
                  <a:close/>
                </a:path>
              </a:pathLst>
            </a:custGeom>
            <a:solidFill>
              <a:srgbClr val="6EABD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63" name="Google Shape;1930;p38">
              <a:extLst>
                <a:ext uri="{FF2B5EF4-FFF2-40B4-BE49-F238E27FC236}">
                  <a16:creationId xmlns:a16="http://schemas.microsoft.com/office/drawing/2014/main" id="{3CD53789-F166-D97D-8677-505919323D95}"/>
                </a:ext>
              </a:extLst>
            </p:cNvPr>
            <p:cNvSpPr/>
            <p:nvPr/>
          </p:nvSpPr>
          <p:spPr>
            <a:xfrm>
              <a:off x="6721600" y="1873392"/>
              <a:ext cx="210609" cy="154969"/>
            </a:xfrm>
            <a:custGeom>
              <a:rect l="l" t="t" r="r" b="b"/>
              <a:pathLst>
                <a:path w="7949" h="5849" extrusionOk="0">
                  <a:moveTo>
                    <a:pt x="4186" y="1"/>
                  </a:moveTo>
                  <a:lnTo>
                    <a:pt x="3975" y="15"/>
                  </a:lnTo>
                  <a:lnTo>
                    <a:pt x="3763" y="29"/>
                  </a:lnTo>
                  <a:lnTo>
                    <a:pt x="3552" y="43"/>
                  </a:lnTo>
                  <a:lnTo>
                    <a:pt x="3327" y="85"/>
                  </a:lnTo>
                  <a:lnTo>
                    <a:pt x="3115" y="127"/>
                  </a:lnTo>
                  <a:lnTo>
                    <a:pt x="2890" y="184"/>
                  </a:lnTo>
                  <a:lnTo>
                    <a:pt x="2678" y="254"/>
                  </a:lnTo>
                  <a:lnTo>
                    <a:pt x="2467" y="339"/>
                  </a:lnTo>
                  <a:lnTo>
                    <a:pt x="2256" y="437"/>
                  </a:lnTo>
                  <a:lnTo>
                    <a:pt x="2072" y="536"/>
                  </a:lnTo>
                  <a:lnTo>
                    <a:pt x="1889" y="663"/>
                  </a:lnTo>
                  <a:lnTo>
                    <a:pt x="1706" y="790"/>
                  </a:lnTo>
                  <a:lnTo>
                    <a:pt x="1551" y="917"/>
                  </a:lnTo>
                  <a:lnTo>
                    <a:pt x="1396" y="1072"/>
                  </a:lnTo>
                  <a:lnTo>
                    <a:pt x="1241" y="1227"/>
                  </a:lnTo>
                  <a:lnTo>
                    <a:pt x="1100" y="1382"/>
                  </a:lnTo>
                  <a:lnTo>
                    <a:pt x="973" y="1551"/>
                  </a:lnTo>
                  <a:lnTo>
                    <a:pt x="846" y="1720"/>
                  </a:lnTo>
                  <a:lnTo>
                    <a:pt x="734" y="1903"/>
                  </a:lnTo>
                  <a:lnTo>
                    <a:pt x="635" y="2100"/>
                  </a:lnTo>
                  <a:lnTo>
                    <a:pt x="536" y="2298"/>
                  </a:lnTo>
                  <a:lnTo>
                    <a:pt x="452" y="2495"/>
                  </a:lnTo>
                  <a:lnTo>
                    <a:pt x="367" y="2692"/>
                  </a:lnTo>
                  <a:lnTo>
                    <a:pt x="297" y="2904"/>
                  </a:lnTo>
                  <a:lnTo>
                    <a:pt x="226" y="3115"/>
                  </a:lnTo>
                  <a:lnTo>
                    <a:pt x="128" y="3538"/>
                  </a:lnTo>
                  <a:lnTo>
                    <a:pt x="57" y="3975"/>
                  </a:lnTo>
                  <a:lnTo>
                    <a:pt x="15" y="4411"/>
                  </a:lnTo>
                  <a:lnTo>
                    <a:pt x="1" y="4848"/>
                  </a:lnTo>
                  <a:lnTo>
                    <a:pt x="29" y="5285"/>
                  </a:lnTo>
                  <a:lnTo>
                    <a:pt x="85" y="5708"/>
                  </a:lnTo>
                  <a:lnTo>
                    <a:pt x="100" y="5750"/>
                  </a:lnTo>
                  <a:lnTo>
                    <a:pt x="128" y="5792"/>
                  </a:lnTo>
                  <a:lnTo>
                    <a:pt x="170" y="5821"/>
                  </a:lnTo>
                  <a:lnTo>
                    <a:pt x="212" y="5835"/>
                  </a:lnTo>
                  <a:lnTo>
                    <a:pt x="269" y="5849"/>
                  </a:lnTo>
                  <a:lnTo>
                    <a:pt x="311" y="5835"/>
                  </a:lnTo>
                  <a:lnTo>
                    <a:pt x="367" y="5806"/>
                  </a:lnTo>
                  <a:lnTo>
                    <a:pt x="395" y="5764"/>
                  </a:lnTo>
                  <a:lnTo>
                    <a:pt x="663" y="5327"/>
                  </a:lnTo>
                  <a:lnTo>
                    <a:pt x="931" y="4862"/>
                  </a:lnTo>
                  <a:lnTo>
                    <a:pt x="1185" y="4397"/>
                  </a:lnTo>
                  <a:lnTo>
                    <a:pt x="1438" y="3946"/>
                  </a:lnTo>
                  <a:lnTo>
                    <a:pt x="1720" y="3495"/>
                  </a:lnTo>
                  <a:lnTo>
                    <a:pt x="1875" y="3284"/>
                  </a:lnTo>
                  <a:lnTo>
                    <a:pt x="2030" y="3073"/>
                  </a:lnTo>
                  <a:lnTo>
                    <a:pt x="2185" y="2861"/>
                  </a:lnTo>
                  <a:lnTo>
                    <a:pt x="2368" y="2664"/>
                  </a:lnTo>
                  <a:lnTo>
                    <a:pt x="2552" y="2481"/>
                  </a:lnTo>
                  <a:lnTo>
                    <a:pt x="2749" y="2298"/>
                  </a:lnTo>
                  <a:lnTo>
                    <a:pt x="2890" y="2185"/>
                  </a:lnTo>
                  <a:lnTo>
                    <a:pt x="3059" y="2072"/>
                  </a:lnTo>
                  <a:lnTo>
                    <a:pt x="3214" y="1959"/>
                  </a:lnTo>
                  <a:lnTo>
                    <a:pt x="3383" y="1861"/>
                  </a:lnTo>
                  <a:lnTo>
                    <a:pt x="3552" y="1776"/>
                  </a:lnTo>
                  <a:lnTo>
                    <a:pt x="3721" y="1692"/>
                  </a:lnTo>
                  <a:lnTo>
                    <a:pt x="3904" y="1621"/>
                  </a:lnTo>
                  <a:lnTo>
                    <a:pt x="4088" y="1565"/>
                  </a:lnTo>
                  <a:lnTo>
                    <a:pt x="4271" y="1508"/>
                  </a:lnTo>
                  <a:lnTo>
                    <a:pt x="4468" y="1466"/>
                  </a:lnTo>
                  <a:lnTo>
                    <a:pt x="4651" y="1438"/>
                  </a:lnTo>
                  <a:lnTo>
                    <a:pt x="4834" y="1424"/>
                  </a:lnTo>
                  <a:lnTo>
                    <a:pt x="5032" y="1424"/>
                  </a:lnTo>
                  <a:lnTo>
                    <a:pt x="5229" y="1438"/>
                  </a:lnTo>
                  <a:lnTo>
                    <a:pt x="5412" y="1452"/>
                  </a:lnTo>
                  <a:lnTo>
                    <a:pt x="5610" y="1494"/>
                  </a:lnTo>
                  <a:lnTo>
                    <a:pt x="5779" y="1551"/>
                  </a:lnTo>
                  <a:lnTo>
                    <a:pt x="5948" y="1621"/>
                  </a:lnTo>
                  <a:lnTo>
                    <a:pt x="6103" y="1706"/>
                  </a:lnTo>
                  <a:lnTo>
                    <a:pt x="6258" y="1804"/>
                  </a:lnTo>
                  <a:lnTo>
                    <a:pt x="6399" y="1917"/>
                  </a:lnTo>
                  <a:lnTo>
                    <a:pt x="6526" y="2030"/>
                  </a:lnTo>
                  <a:lnTo>
                    <a:pt x="6652" y="2171"/>
                  </a:lnTo>
                  <a:lnTo>
                    <a:pt x="6765" y="2298"/>
                  </a:lnTo>
                  <a:lnTo>
                    <a:pt x="7005" y="2593"/>
                  </a:lnTo>
                  <a:lnTo>
                    <a:pt x="7230" y="2875"/>
                  </a:lnTo>
                  <a:lnTo>
                    <a:pt x="7470" y="3157"/>
                  </a:lnTo>
                  <a:lnTo>
                    <a:pt x="7582" y="3284"/>
                  </a:lnTo>
                  <a:lnTo>
                    <a:pt x="7709" y="3411"/>
                  </a:lnTo>
                  <a:lnTo>
                    <a:pt x="7752" y="3439"/>
                  </a:lnTo>
                  <a:lnTo>
                    <a:pt x="7794" y="3453"/>
                  </a:lnTo>
                  <a:lnTo>
                    <a:pt x="7836" y="3453"/>
                  </a:lnTo>
                  <a:lnTo>
                    <a:pt x="7864" y="3439"/>
                  </a:lnTo>
                  <a:lnTo>
                    <a:pt x="7907" y="3411"/>
                  </a:lnTo>
                  <a:lnTo>
                    <a:pt x="7935" y="3383"/>
                  </a:lnTo>
                  <a:lnTo>
                    <a:pt x="7949" y="3340"/>
                  </a:lnTo>
                  <a:lnTo>
                    <a:pt x="7949" y="3298"/>
                  </a:lnTo>
                  <a:lnTo>
                    <a:pt x="7921" y="3059"/>
                  </a:lnTo>
                  <a:lnTo>
                    <a:pt x="7878" y="2833"/>
                  </a:lnTo>
                  <a:lnTo>
                    <a:pt x="7836" y="2622"/>
                  </a:lnTo>
                  <a:lnTo>
                    <a:pt x="7780" y="2410"/>
                  </a:lnTo>
                  <a:lnTo>
                    <a:pt x="7709" y="2213"/>
                  </a:lnTo>
                  <a:lnTo>
                    <a:pt x="7625" y="2030"/>
                  </a:lnTo>
                  <a:lnTo>
                    <a:pt x="7526" y="1847"/>
                  </a:lnTo>
                  <a:lnTo>
                    <a:pt x="7427" y="1663"/>
                  </a:lnTo>
                  <a:lnTo>
                    <a:pt x="7315" y="1494"/>
                  </a:lnTo>
                  <a:lnTo>
                    <a:pt x="7202" y="1339"/>
                  </a:lnTo>
                  <a:lnTo>
                    <a:pt x="7061" y="1198"/>
                  </a:lnTo>
                  <a:lnTo>
                    <a:pt x="6934" y="1057"/>
                  </a:lnTo>
                  <a:lnTo>
                    <a:pt x="6779" y="917"/>
                  </a:lnTo>
                  <a:lnTo>
                    <a:pt x="6638" y="790"/>
                  </a:lnTo>
                  <a:lnTo>
                    <a:pt x="6469" y="677"/>
                  </a:lnTo>
                  <a:lnTo>
                    <a:pt x="6314" y="578"/>
                  </a:lnTo>
                  <a:lnTo>
                    <a:pt x="6145" y="480"/>
                  </a:lnTo>
                  <a:lnTo>
                    <a:pt x="5962" y="395"/>
                  </a:lnTo>
                  <a:lnTo>
                    <a:pt x="5779" y="311"/>
                  </a:lnTo>
                  <a:lnTo>
                    <a:pt x="5595" y="240"/>
                  </a:lnTo>
                  <a:lnTo>
                    <a:pt x="5398" y="170"/>
                  </a:lnTo>
                  <a:lnTo>
                    <a:pt x="5201" y="127"/>
                  </a:lnTo>
                  <a:lnTo>
                    <a:pt x="5004" y="85"/>
                  </a:lnTo>
                  <a:lnTo>
                    <a:pt x="4806" y="43"/>
                  </a:lnTo>
                  <a:lnTo>
                    <a:pt x="4595" y="29"/>
                  </a:lnTo>
                  <a:lnTo>
                    <a:pt x="4398" y="15"/>
                  </a:lnTo>
                  <a:lnTo>
                    <a:pt x="4186" y="1"/>
                  </a:lnTo>
                  <a:close/>
                </a:path>
              </a:pathLst>
            </a:custGeom>
            <a:solidFill>
              <a:srgbClr val="35090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64" name="Google Shape;1931;p38">
              <a:extLst>
                <a:ext uri="{FF2B5EF4-FFF2-40B4-BE49-F238E27FC236}">
                  <a16:creationId xmlns:a16="http://schemas.microsoft.com/office/drawing/2014/main" id="{4CAD8635-38A9-9FE6-A802-488A17E84B25}"/>
                </a:ext>
              </a:extLst>
            </p:cNvPr>
            <p:cNvSpPr/>
            <p:nvPr/>
          </p:nvSpPr>
          <p:spPr>
            <a:xfrm>
              <a:off x="6723481" y="1881605"/>
              <a:ext cx="224784" cy="256154"/>
            </a:xfrm>
            <a:custGeom>
              <a:rect l="l" t="t" r="r" b="b"/>
              <a:pathLst>
                <a:path w="8484" h="9668" extrusionOk="0">
                  <a:moveTo>
                    <a:pt x="4496" y="1"/>
                  </a:moveTo>
                  <a:lnTo>
                    <a:pt x="4284" y="15"/>
                  </a:lnTo>
                  <a:lnTo>
                    <a:pt x="4073" y="29"/>
                  </a:lnTo>
                  <a:lnTo>
                    <a:pt x="3862" y="57"/>
                  </a:lnTo>
                  <a:lnTo>
                    <a:pt x="3650" y="99"/>
                  </a:lnTo>
                  <a:lnTo>
                    <a:pt x="3453" y="141"/>
                  </a:lnTo>
                  <a:lnTo>
                    <a:pt x="3242" y="198"/>
                  </a:lnTo>
                  <a:lnTo>
                    <a:pt x="3044" y="282"/>
                  </a:lnTo>
                  <a:lnTo>
                    <a:pt x="2861" y="353"/>
                  </a:lnTo>
                  <a:lnTo>
                    <a:pt x="2664" y="452"/>
                  </a:lnTo>
                  <a:lnTo>
                    <a:pt x="2481" y="550"/>
                  </a:lnTo>
                  <a:lnTo>
                    <a:pt x="2297" y="663"/>
                  </a:lnTo>
                  <a:lnTo>
                    <a:pt x="2114" y="790"/>
                  </a:lnTo>
                  <a:lnTo>
                    <a:pt x="1945" y="917"/>
                  </a:lnTo>
                  <a:lnTo>
                    <a:pt x="1776" y="1057"/>
                  </a:lnTo>
                  <a:lnTo>
                    <a:pt x="1607" y="1212"/>
                  </a:lnTo>
                  <a:lnTo>
                    <a:pt x="1452" y="1367"/>
                  </a:lnTo>
                  <a:lnTo>
                    <a:pt x="1297" y="1537"/>
                  </a:lnTo>
                  <a:lnTo>
                    <a:pt x="1156" y="1706"/>
                  </a:lnTo>
                  <a:lnTo>
                    <a:pt x="1029" y="1889"/>
                  </a:lnTo>
                  <a:lnTo>
                    <a:pt x="888" y="2072"/>
                  </a:lnTo>
                  <a:lnTo>
                    <a:pt x="775" y="2269"/>
                  </a:lnTo>
                  <a:lnTo>
                    <a:pt x="663" y="2467"/>
                  </a:lnTo>
                  <a:lnTo>
                    <a:pt x="550" y="2678"/>
                  </a:lnTo>
                  <a:lnTo>
                    <a:pt x="451" y="2904"/>
                  </a:lnTo>
                  <a:lnTo>
                    <a:pt x="367" y="3115"/>
                  </a:lnTo>
                  <a:lnTo>
                    <a:pt x="282" y="3340"/>
                  </a:lnTo>
                  <a:lnTo>
                    <a:pt x="212" y="3580"/>
                  </a:lnTo>
                  <a:lnTo>
                    <a:pt x="155" y="3820"/>
                  </a:lnTo>
                  <a:lnTo>
                    <a:pt x="99" y="4059"/>
                  </a:lnTo>
                  <a:lnTo>
                    <a:pt x="57" y="4313"/>
                  </a:lnTo>
                  <a:lnTo>
                    <a:pt x="29" y="4552"/>
                  </a:lnTo>
                  <a:lnTo>
                    <a:pt x="14" y="4792"/>
                  </a:lnTo>
                  <a:lnTo>
                    <a:pt x="0" y="5046"/>
                  </a:lnTo>
                  <a:lnTo>
                    <a:pt x="0" y="5285"/>
                  </a:lnTo>
                  <a:lnTo>
                    <a:pt x="14" y="5511"/>
                  </a:lnTo>
                  <a:lnTo>
                    <a:pt x="43" y="5750"/>
                  </a:lnTo>
                  <a:lnTo>
                    <a:pt x="85" y="5976"/>
                  </a:lnTo>
                  <a:lnTo>
                    <a:pt x="127" y="6201"/>
                  </a:lnTo>
                  <a:lnTo>
                    <a:pt x="169" y="6427"/>
                  </a:lnTo>
                  <a:lnTo>
                    <a:pt x="240" y="6652"/>
                  </a:lnTo>
                  <a:lnTo>
                    <a:pt x="310" y="6863"/>
                  </a:lnTo>
                  <a:lnTo>
                    <a:pt x="395" y="7075"/>
                  </a:lnTo>
                  <a:lnTo>
                    <a:pt x="479" y="7272"/>
                  </a:lnTo>
                  <a:lnTo>
                    <a:pt x="578" y="7469"/>
                  </a:lnTo>
                  <a:lnTo>
                    <a:pt x="691" y="7667"/>
                  </a:lnTo>
                  <a:lnTo>
                    <a:pt x="804" y="7850"/>
                  </a:lnTo>
                  <a:lnTo>
                    <a:pt x="916" y="8019"/>
                  </a:lnTo>
                  <a:lnTo>
                    <a:pt x="1057" y="8188"/>
                  </a:lnTo>
                  <a:lnTo>
                    <a:pt x="1184" y="8357"/>
                  </a:lnTo>
                  <a:lnTo>
                    <a:pt x="1339" y="8512"/>
                  </a:lnTo>
                  <a:lnTo>
                    <a:pt x="1480" y="8653"/>
                  </a:lnTo>
                  <a:lnTo>
                    <a:pt x="1649" y="8794"/>
                  </a:lnTo>
                  <a:lnTo>
                    <a:pt x="1804" y="8921"/>
                  </a:lnTo>
                  <a:lnTo>
                    <a:pt x="1987" y="9048"/>
                  </a:lnTo>
                  <a:lnTo>
                    <a:pt x="2156" y="9160"/>
                  </a:lnTo>
                  <a:lnTo>
                    <a:pt x="2340" y="9259"/>
                  </a:lnTo>
                  <a:lnTo>
                    <a:pt x="2537" y="9344"/>
                  </a:lnTo>
                  <a:lnTo>
                    <a:pt x="2734" y="9428"/>
                  </a:lnTo>
                  <a:lnTo>
                    <a:pt x="2932" y="9499"/>
                  </a:lnTo>
                  <a:lnTo>
                    <a:pt x="3143" y="9555"/>
                  </a:lnTo>
                  <a:lnTo>
                    <a:pt x="3354" y="9597"/>
                  </a:lnTo>
                  <a:lnTo>
                    <a:pt x="3566" y="9640"/>
                  </a:lnTo>
                  <a:lnTo>
                    <a:pt x="3777" y="9654"/>
                  </a:lnTo>
                  <a:lnTo>
                    <a:pt x="3988" y="9668"/>
                  </a:lnTo>
                  <a:lnTo>
                    <a:pt x="4214" y="9668"/>
                  </a:lnTo>
                  <a:lnTo>
                    <a:pt x="4411" y="9640"/>
                  </a:lnTo>
                  <a:lnTo>
                    <a:pt x="4623" y="9625"/>
                  </a:lnTo>
                  <a:lnTo>
                    <a:pt x="4834" y="9583"/>
                  </a:lnTo>
                  <a:lnTo>
                    <a:pt x="5031" y="9527"/>
                  </a:lnTo>
                  <a:lnTo>
                    <a:pt x="5243" y="9470"/>
                  </a:lnTo>
                  <a:lnTo>
                    <a:pt x="5440" y="9400"/>
                  </a:lnTo>
                  <a:lnTo>
                    <a:pt x="5637" y="9315"/>
                  </a:lnTo>
                  <a:lnTo>
                    <a:pt x="5820" y="9217"/>
                  </a:lnTo>
                  <a:lnTo>
                    <a:pt x="6004" y="9118"/>
                  </a:lnTo>
                  <a:lnTo>
                    <a:pt x="6187" y="9005"/>
                  </a:lnTo>
                  <a:lnTo>
                    <a:pt x="6370" y="8879"/>
                  </a:lnTo>
                  <a:lnTo>
                    <a:pt x="6539" y="8752"/>
                  </a:lnTo>
                  <a:lnTo>
                    <a:pt x="6708" y="8611"/>
                  </a:lnTo>
                  <a:lnTo>
                    <a:pt x="6877" y="8470"/>
                  </a:lnTo>
                  <a:lnTo>
                    <a:pt x="7032" y="8301"/>
                  </a:lnTo>
                  <a:lnTo>
                    <a:pt x="7187" y="8146"/>
                  </a:lnTo>
                  <a:lnTo>
                    <a:pt x="7328" y="7963"/>
                  </a:lnTo>
                  <a:lnTo>
                    <a:pt x="7469" y="7794"/>
                  </a:lnTo>
                  <a:lnTo>
                    <a:pt x="7596" y="7596"/>
                  </a:lnTo>
                  <a:lnTo>
                    <a:pt x="7709" y="7399"/>
                  </a:lnTo>
                  <a:lnTo>
                    <a:pt x="7836" y="7202"/>
                  </a:lnTo>
                  <a:lnTo>
                    <a:pt x="7934" y="6990"/>
                  </a:lnTo>
                  <a:lnTo>
                    <a:pt x="8033" y="6779"/>
                  </a:lnTo>
                  <a:lnTo>
                    <a:pt x="8117" y="6553"/>
                  </a:lnTo>
                  <a:lnTo>
                    <a:pt x="8202" y="6328"/>
                  </a:lnTo>
                  <a:lnTo>
                    <a:pt x="8272" y="6088"/>
                  </a:lnTo>
                  <a:lnTo>
                    <a:pt x="8329" y="5849"/>
                  </a:lnTo>
                  <a:lnTo>
                    <a:pt x="8385" y="5609"/>
                  </a:lnTo>
                  <a:lnTo>
                    <a:pt x="8427" y="5356"/>
                  </a:lnTo>
                  <a:lnTo>
                    <a:pt x="8456" y="5116"/>
                  </a:lnTo>
                  <a:lnTo>
                    <a:pt x="8470" y="4876"/>
                  </a:lnTo>
                  <a:lnTo>
                    <a:pt x="8484" y="4637"/>
                  </a:lnTo>
                  <a:lnTo>
                    <a:pt x="8484" y="4397"/>
                  </a:lnTo>
                  <a:lnTo>
                    <a:pt x="8470" y="4158"/>
                  </a:lnTo>
                  <a:lnTo>
                    <a:pt x="8442" y="3918"/>
                  </a:lnTo>
                  <a:lnTo>
                    <a:pt x="8399" y="3693"/>
                  </a:lnTo>
                  <a:lnTo>
                    <a:pt x="8357" y="3467"/>
                  </a:lnTo>
                  <a:lnTo>
                    <a:pt x="8315" y="3242"/>
                  </a:lnTo>
                  <a:lnTo>
                    <a:pt x="8244" y="3030"/>
                  </a:lnTo>
                  <a:lnTo>
                    <a:pt x="8174" y="2805"/>
                  </a:lnTo>
                  <a:lnTo>
                    <a:pt x="8089" y="2608"/>
                  </a:lnTo>
                  <a:lnTo>
                    <a:pt x="8005" y="2396"/>
                  </a:lnTo>
                  <a:lnTo>
                    <a:pt x="7906" y="2199"/>
                  </a:lnTo>
                  <a:lnTo>
                    <a:pt x="7807" y="2016"/>
                  </a:lnTo>
                  <a:lnTo>
                    <a:pt x="7681" y="1833"/>
                  </a:lnTo>
                  <a:lnTo>
                    <a:pt x="7568" y="1649"/>
                  </a:lnTo>
                  <a:lnTo>
                    <a:pt x="7427" y="1480"/>
                  </a:lnTo>
                  <a:lnTo>
                    <a:pt x="7300" y="1311"/>
                  </a:lnTo>
                  <a:lnTo>
                    <a:pt x="7145" y="1156"/>
                  </a:lnTo>
                  <a:lnTo>
                    <a:pt x="7004" y="1015"/>
                  </a:lnTo>
                  <a:lnTo>
                    <a:pt x="6835" y="874"/>
                  </a:lnTo>
                  <a:lnTo>
                    <a:pt x="6680" y="747"/>
                  </a:lnTo>
                  <a:lnTo>
                    <a:pt x="6497" y="621"/>
                  </a:lnTo>
                  <a:lnTo>
                    <a:pt x="6328" y="508"/>
                  </a:lnTo>
                  <a:lnTo>
                    <a:pt x="6145" y="409"/>
                  </a:lnTo>
                  <a:lnTo>
                    <a:pt x="5947" y="325"/>
                  </a:lnTo>
                  <a:lnTo>
                    <a:pt x="5750" y="240"/>
                  </a:lnTo>
                  <a:lnTo>
                    <a:pt x="5553" y="170"/>
                  </a:lnTo>
                  <a:lnTo>
                    <a:pt x="5341" y="113"/>
                  </a:lnTo>
                  <a:lnTo>
                    <a:pt x="5130" y="71"/>
                  </a:lnTo>
                  <a:lnTo>
                    <a:pt x="4918" y="43"/>
                  </a:lnTo>
                  <a:lnTo>
                    <a:pt x="4707" y="15"/>
                  </a:lnTo>
                  <a:lnTo>
                    <a:pt x="449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65" name="Google Shape;1932;p38">
              <a:extLst>
                <a:ext uri="{FF2B5EF4-FFF2-40B4-BE49-F238E27FC236}">
                  <a16:creationId xmlns:a16="http://schemas.microsoft.com/office/drawing/2014/main" id="{4764E2C4-6D63-116C-26C5-BAE117E5ED20}"/>
                </a:ext>
              </a:extLst>
            </p:cNvPr>
            <p:cNvSpPr/>
            <p:nvPr/>
          </p:nvSpPr>
          <p:spPr>
            <a:xfrm>
              <a:off x="6723481" y="1881605"/>
              <a:ext cx="172509" cy="190446"/>
            </a:xfrm>
            <a:custGeom>
              <a:rect l="l" t="t" r="r" b="b"/>
              <a:pathLst>
                <a:path w="6511" h="7187" extrusionOk="0">
                  <a:moveTo>
                    <a:pt x="4496" y="1"/>
                  </a:moveTo>
                  <a:lnTo>
                    <a:pt x="4284" y="15"/>
                  </a:lnTo>
                  <a:lnTo>
                    <a:pt x="4073" y="29"/>
                  </a:lnTo>
                  <a:lnTo>
                    <a:pt x="3862" y="57"/>
                  </a:lnTo>
                  <a:lnTo>
                    <a:pt x="3650" y="99"/>
                  </a:lnTo>
                  <a:lnTo>
                    <a:pt x="3453" y="141"/>
                  </a:lnTo>
                  <a:lnTo>
                    <a:pt x="3242" y="198"/>
                  </a:lnTo>
                  <a:lnTo>
                    <a:pt x="3044" y="282"/>
                  </a:lnTo>
                  <a:lnTo>
                    <a:pt x="2861" y="353"/>
                  </a:lnTo>
                  <a:lnTo>
                    <a:pt x="2664" y="452"/>
                  </a:lnTo>
                  <a:lnTo>
                    <a:pt x="2481" y="550"/>
                  </a:lnTo>
                  <a:lnTo>
                    <a:pt x="2297" y="663"/>
                  </a:lnTo>
                  <a:lnTo>
                    <a:pt x="2114" y="790"/>
                  </a:lnTo>
                  <a:lnTo>
                    <a:pt x="1945" y="917"/>
                  </a:lnTo>
                  <a:lnTo>
                    <a:pt x="1776" y="1057"/>
                  </a:lnTo>
                  <a:lnTo>
                    <a:pt x="1607" y="1212"/>
                  </a:lnTo>
                  <a:lnTo>
                    <a:pt x="1452" y="1367"/>
                  </a:lnTo>
                  <a:lnTo>
                    <a:pt x="1297" y="1537"/>
                  </a:lnTo>
                  <a:lnTo>
                    <a:pt x="1156" y="1706"/>
                  </a:lnTo>
                  <a:lnTo>
                    <a:pt x="1029" y="1889"/>
                  </a:lnTo>
                  <a:lnTo>
                    <a:pt x="888" y="2072"/>
                  </a:lnTo>
                  <a:lnTo>
                    <a:pt x="775" y="2269"/>
                  </a:lnTo>
                  <a:lnTo>
                    <a:pt x="663" y="2467"/>
                  </a:lnTo>
                  <a:lnTo>
                    <a:pt x="550" y="2678"/>
                  </a:lnTo>
                  <a:lnTo>
                    <a:pt x="451" y="2904"/>
                  </a:lnTo>
                  <a:lnTo>
                    <a:pt x="367" y="3115"/>
                  </a:lnTo>
                  <a:lnTo>
                    <a:pt x="282" y="3340"/>
                  </a:lnTo>
                  <a:lnTo>
                    <a:pt x="212" y="3580"/>
                  </a:lnTo>
                  <a:lnTo>
                    <a:pt x="155" y="3820"/>
                  </a:lnTo>
                  <a:lnTo>
                    <a:pt x="99" y="4059"/>
                  </a:lnTo>
                  <a:lnTo>
                    <a:pt x="43" y="4411"/>
                  </a:lnTo>
                  <a:lnTo>
                    <a:pt x="14" y="4764"/>
                  </a:lnTo>
                  <a:lnTo>
                    <a:pt x="0" y="5116"/>
                  </a:lnTo>
                  <a:lnTo>
                    <a:pt x="14" y="5454"/>
                  </a:lnTo>
                  <a:lnTo>
                    <a:pt x="57" y="5778"/>
                  </a:lnTo>
                  <a:lnTo>
                    <a:pt x="113" y="6117"/>
                  </a:lnTo>
                  <a:lnTo>
                    <a:pt x="184" y="6427"/>
                  </a:lnTo>
                  <a:lnTo>
                    <a:pt x="268" y="6737"/>
                  </a:lnTo>
                  <a:lnTo>
                    <a:pt x="479" y="6849"/>
                  </a:lnTo>
                  <a:lnTo>
                    <a:pt x="705" y="6934"/>
                  </a:lnTo>
                  <a:lnTo>
                    <a:pt x="930" y="7004"/>
                  </a:lnTo>
                  <a:lnTo>
                    <a:pt x="1156" y="7075"/>
                  </a:lnTo>
                  <a:lnTo>
                    <a:pt x="1395" y="7117"/>
                  </a:lnTo>
                  <a:lnTo>
                    <a:pt x="1621" y="7159"/>
                  </a:lnTo>
                  <a:lnTo>
                    <a:pt x="1875" y="7173"/>
                  </a:lnTo>
                  <a:lnTo>
                    <a:pt x="2114" y="7188"/>
                  </a:lnTo>
                  <a:lnTo>
                    <a:pt x="2340" y="7188"/>
                  </a:lnTo>
                  <a:lnTo>
                    <a:pt x="2565" y="7159"/>
                  </a:lnTo>
                  <a:lnTo>
                    <a:pt x="2791" y="7131"/>
                  </a:lnTo>
                  <a:lnTo>
                    <a:pt x="3002" y="7089"/>
                  </a:lnTo>
                  <a:lnTo>
                    <a:pt x="3213" y="7033"/>
                  </a:lnTo>
                  <a:lnTo>
                    <a:pt x="3425" y="6976"/>
                  </a:lnTo>
                  <a:lnTo>
                    <a:pt x="3622" y="6892"/>
                  </a:lnTo>
                  <a:lnTo>
                    <a:pt x="3833" y="6807"/>
                  </a:lnTo>
                  <a:lnTo>
                    <a:pt x="4017" y="6708"/>
                  </a:lnTo>
                  <a:lnTo>
                    <a:pt x="4214" y="6610"/>
                  </a:lnTo>
                  <a:lnTo>
                    <a:pt x="4397" y="6497"/>
                  </a:lnTo>
                  <a:lnTo>
                    <a:pt x="4580" y="6370"/>
                  </a:lnTo>
                  <a:lnTo>
                    <a:pt x="4749" y="6229"/>
                  </a:lnTo>
                  <a:lnTo>
                    <a:pt x="4918" y="6088"/>
                  </a:lnTo>
                  <a:lnTo>
                    <a:pt x="5074" y="5933"/>
                  </a:lnTo>
                  <a:lnTo>
                    <a:pt x="5229" y="5778"/>
                  </a:lnTo>
                  <a:lnTo>
                    <a:pt x="5369" y="5609"/>
                  </a:lnTo>
                  <a:lnTo>
                    <a:pt x="5510" y="5440"/>
                  </a:lnTo>
                  <a:lnTo>
                    <a:pt x="5637" y="5257"/>
                  </a:lnTo>
                  <a:lnTo>
                    <a:pt x="5764" y="5074"/>
                  </a:lnTo>
                  <a:lnTo>
                    <a:pt x="5877" y="4876"/>
                  </a:lnTo>
                  <a:lnTo>
                    <a:pt x="5989" y="4679"/>
                  </a:lnTo>
                  <a:lnTo>
                    <a:pt x="6088" y="4468"/>
                  </a:lnTo>
                  <a:lnTo>
                    <a:pt x="6173" y="4256"/>
                  </a:lnTo>
                  <a:lnTo>
                    <a:pt x="6243" y="4031"/>
                  </a:lnTo>
                  <a:lnTo>
                    <a:pt x="6314" y="3805"/>
                  </a:lnTo>
                  <a:lnTo>
                    <a:pt x="6370" y="3580"/>
                  </a:lnTo>
                  <a:lnTo>
                    <a:pt x="6426" y="3354"/>
                  </a:lnTo>
                  <a:lnTo>
                    <a:pt x="6469" y="3115"/>
                  </a:lnTo>
                  <a:lnTo>
                    <a:pt x="6497" y="2875"/>
                  </a:lnTo>
                  <a:lnTo>
                    <a:pt x="6511" y="2636"/>
                  </a:lnTo>
                  <a:lnTo>
                    <a:pt x="6511" y="2382"/>
                  </a:lnTo>
                  <a:lnTo>
                    <a:pt x="6511" y="2114"/>
                  </a:lnTo>
                  <a:lnTo>
                    <a:pt x="6483" y="1861"/>
                  </a:lnTo>
                  <a:lnTo>
                    <a:pt x="6455" y="1607"/>
                  </a:lnTo>
                  <a:lnTo>
                    <a:pt x="6412" y="1353"/>
                  </a:lnTo>
                  <a:lnTo>
                    <a:pt x="6356" y="1114"/>
                  </a:lnTo>
                  <a:lnTo>
                    <a:pt x="6285" y="874"/>
                  </a:lnTo>
                  <a:lnTo>
                    <a:pt x="6215" y="635"/>
                  </a:lnTo>
                  <a:lnTo>
                    <a:pt x="6130" y="409"/>
                  </a:lnTo>
                  <a:lnTo>
                    <a:pt x="5891" y="296"/>
                  </a:lnTo>
                  <a:lnTo>
                    <a:pt x="5651" y="212"/>
                  </a:lnTo>
                  <a:lnTo>
                    <a:pt x="5398" y="127"/>
                  </a:lnTo>
                  <a:lnTo>
                    <a:pt x="5130" y="71"/>
                  </a:lnTo>
                  <a:lnTo>
                    <a:pt x="4918" y="43"/>
                  </a:lnTo>
                  <a:lnTo>
                    <a:pt x="4707" y="15"/>
                  </a:lnTo>
                  <a:lnTo>
                    <a:pt x="4496" y="1"/>
                  </a:lnTo>
                  <a:close/>
                </a:path>
              </a:pathLst>
            </a:cu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66" name="Google Shape;1933;p38">
              <a:extLst>
                <a:ext uri="{FF2B5EF4-FFF2-40B4-BE49-F238E27FC236}">
                  <a16:creationId xmlns:a16="http://schemas.microsoft.com/office/drawing/2014/main" id="{72BE1795-49D2-CD18-A5FD-48836D390CE2}"/>
                </a:ext>
              </a:extLst>
            </p:cNvPr>
            <p:cNvSpPr/>
            <p:nvPr/>
          </p:nvSpPr>
          <p:spPr>
            <a:xfrm>
              <a:off x="6792923" y="1921930"/>
              <a:ext cx="45571" cy="45571"/>
            </a:xfrm>
            <a:custGeom>
              <a:rect l="l" t="t" r="r" b="b"/>
              <a:pathLst>
                <a:path w="1720" h="1720" extrusionOk="0">
                  <a:moveTo>
                    <a:pt x="832" y="1"/>
                  </a:moveTo>
                  <a:lnTo>
                    <a:pt x="677" y="29"/>
                  </a:lnTo>
                  <a:lnTo>
                    <a:pt x="508" y="71"/>
                  </a:lnTo>
                  <a:lnTo>
                    <a:pt x="437" y="113"/>
                  </a:lnTo>
                  <a:lnTo>
                    <a:pt x="367" y="156"/>
                  </a:lnTo>
                  <a:lnTo>
                    <a:pt x="296" y="212"/>
                  </a:lnTo>
                  <a:lnTo>
                    <a:pt x="240" y="268"/>
                  </a:lnTo>
                  <a:lnTo>
                    <a:pt x="184" y="339"/>
                  </a:lnTo>
                  <a:lnTo>
                    <a:pt x="127" y="409"/>
                  </a:lnTo>
                  <a:lnTo>
                    <a:pt x="85" y="480"/>
                  </a:lnTo>
                  <a:lnTo>
                    <a:pt x="57" y="564"/>
                  </a:lnTo>
                  <a:lnTo>
                    <a:pt x="15" y="719"/>
                  </a:lnTo>
                  <a:lnTo>
                    <a:pt x="0" y="888"/>
                  </a:lnTo>
                  <a:lnTo>
                    <a:pt x="29" y="1043"/>
                  </a:lnTo>
                  <a:lnTo>
                    <a:pt x="71" y="1212"/>
                  </a:lnTo>
                  <a:lnTo>
                    <a:pt x="113" y="1283"/>
                  </a:lnTo>
                  <a:lnTo>
                    <a:pt x="155" y="1353"/>
                  </a:lnTo>
                  <a:lnTo>
                    <a:pt x="212" y="1424"/>
                  </a:lnTo>
                  <a:lnTo>
                    <a:pt x="268" y="1480"/>
                  </a:lnTo>
                  <a:lnTo>
                    <a:pt x="339" y="1537"/>
                  </a:lnTo>
                  <a:lnTo>
                    <a:pt x="409" y="1593"/>
                  </a:lnTo>
                  <a:lnTo>
                    <a:pt x="480" y="1635"/>
                  </a:lnTo>
                  <a:lnTo>
                    <a:pt x="564" y="1663"/>
                  </a:lnTo>
                  <a:lnTo>
                    <a:pt x="719" y="1706"/>
                  </a:lnTo>
                  <a:lnTo>
                    <a:pt x="888" y="1720"/>
                  </a:lnTo>
                  <a:lnTo>
                    <a:pt x="1043" y="1692"/>
                  </a:lnTo>
                  <a:lnTo>
                    <a:pt x="1212" y="1649"/>
                  </a:lnTo>
                  <a:lnTo>
                    <a:pt x="1283" y="1607"/>
                  </a:lnTo>
                  <a:lnTo>
                    <a:pt x="1353" y="1565"/>
                  </a:lnTo>
                  <a:lnTo>
                    <a:pt x="1424" y="1508"/>
                  </a:lnTo>
                  <a:lnTo>
                    <a:pt x="1480" y="1452"/>
                  </a:lnTo>
                  <a:lnTo>
                    <a:pt x="1537" y="1382"/>
                  </a:lnTo>
                  <a:lnTo>
                    <a:pt x="1593" y="1311"/>
                  </a:lnTo>
                  <a:lnTo>
                    <a:pt x="1635" y="1241"/>
                  </a:lnTo>
                  <a:lnTo>
                    <a:pt x="1663" y="1156"/>
                  </a:lnTo>
                  <a:lnTo>
                    <a:pt x="1706" y="1001"/>
                  </a:lnTo>
                  <a:lnTo>
                    <a:pt x="1720" y="832"/>
                  </a:lnTo>
                  <a:lnTo>
                    <a:pt x="1692" y="663"/>
                  </a:lnTo>
                  <a:lnTo>
                    <a:pt x="1649" y="508"/>
                  </a:lnTo>
                  <a:lnTo>
                    <a:pt x="1607" y="437"/>
                  </a:lnTo>
                  <a:lnTo>
                    <a:pt x="1565" y="367"/>
                  </a:lnTo>
                  <a:lnTo>
                    <a:pt x="1508" y="296"/>
                  </a:lnTo>
                  <a:lnTo>
                    <a:pt x="1452" y="240"/>
                  </a:lnTo>
                  <a:lnTo>
                    <a:pt x="1382" y="184"/>
                  </a:lnTo>
                  <a:lnTo>
                    <a:pt x="1311" y="127"/>
                  </a:lnTo>
                  <a:lnTo>
                    <a:pt x="1241" y="85"/>
                  </a:lnTo>
                  <a:lnTo>
                    <a:pt x="1156" y="57"/>
                  </a:lnTo>
                  <a:lnTo>
                    <a:pt x="1001" y="15"/>
                  </a:lnTo>
                  <a:lnTo>
                    <a:pt x="832" y="1"/>
                  </a:lnTo>
                  <a:close/>
                </a:path>
              </a:pathLst>
            </a:custGeom>
            <a:solidFill>
              <a:srgbClr val="6EABD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67" name="Google Shape;1934;p38">
              <a:extLst>
                <a:ext uri="{FF2B5EF4-FFF2-40B4-BE49-F238E27FC236}">
                  <a16:creationId xmlns:a16="http://schemas.microsoft.com/office/drawing/2014/main" id="{B11EADE7-10A5-B49B-6EFC-EF6B582EAD8D}"/>
                </a:ext>
              </a:extLst>
            </p:cNvPr>
            <p:cNvSpPr/>
            <p:nvPr/>
          </p:nvSpPr>
          <p:spPr>
            <a:xfrm>
              <a:off x="6811204" y="1893183"/>
              <a:ext cx="23183" cy="23925"/>
            </a:xfrm>
            <a:custGeom>
              <a:rect l="l" t="t" r="r" b="b"/>
              <a:pathLst>
                <a:path w="875" h="903" extrusionOk="0">
                  <a:moveTo>
                    <a:pt x="452" y="0"/>
                  </a:moveTo>
                  <a:lnTo>
                    <a:pt x="367" y="15"/>
                  </a:lnTo>
                  <a:lnTo>
                    <a:pt x="283" y="43"/>
                  </a:lnTo>
                  <a:lnTo>
                    <a:pt x="198" y="85"/>
                  </a:lnTo>
                  <a:lnTo>
                    <a:pt x="128" y="141"/>
                  </a:lnTo>
                  <a:lnTo>
                    <a:pt x="71" y="212"/>
                  </a:lnTo>
                  <a:lnTo>
                    <a:pt x="29" y="282"/>
                  </a:lnTo>
                  <a:lnTo>
                    <a:pt x="1" y="367"/>
                  </a:lnTo>
                  <a:lnTo>
                    <a:pt x="1" y="451"/>
                  </a:lnTo>
                  <a:lnTo>
                    <a:pt x="15" y="550"/>
                  </a:lnTo>
                  <a:lnTo>
                    <a:pt x="71" y="649"/>
                  </a:lnTo>
                  <a:lnTo>
                    <a:pt x="71" y="635"/>
                  </a:lnTo>
                  <a:lnTo>
                    <a:pt x="86" y="691"/>
                  </a:lnTo>
                  <a:lnTo>
                    <a:pt x="114" y="733"/>
                  </a:lnTo>
                  <a:lnTo>
                    <a:pt x="170" y="818"/>
                  </a:lnTo>
                  <a:lnTo>
                    <a:pt x="255" y="874"/>
                  </a:lnTo>
                  <a:lnTo>
                    <a:pt x="353" y="902"/>
                  </a:lnTo>
                  <a:lnTo>
                    <a:pt x="452" y="902"/>
                  </a:lnTo>
                  <a:lnTo>
                    <a:pt x="551" y="888"/>
                  </a:lnTo>
                  <a:lnTo>
                    <a:pt x="635" y="846"/>
                  </a:lnTo>
                  <a:lnTo>
                    <a:pt x="720" y="790"/>
                  </a:lnTo>
                  <a:lnTo>
                    <a:pt x="762" y="761"/>
                  </a:lnTo>
                  <a:lnTo>
                    <a:pt x="804" y="719"/>
                  </a:lnTo>
                  <a:lnTo>
                    <a:pt x="832" y="677"/>
                  </a:lnTo>
                  <a:lnTo>
                    <a:pt x="847" y="620"/>
                  </a:lnTo>
                  <a:lnTo>
                    <a:pt x="861" y="578"/>
                  </a:lnTo>
                  <a:lnTo>
                    <a:pt x="875" y="465"/>
                  </a:lnTo>
                  <a:lnTo>
                    <a:pt x="861" y="353"/>
                  </a:lnTo>
                  <a:lnTo>
                    <a:pt x="847" y="310"/>
                  </a:lnTo>
                  <a:lnTo>
                    <a:pt x="818" y="198"/>
                  </a:lnTo>
                  <a:lnTo>
                    <a:pt x="776" y="127"/>
                  </a:lnTo>
                  <a:lnTo>
                    <a:pt x="706" y="57"/>
                  </a:lnTo>
                  <a:lnTo>
                    <a:pt x="635" y="29"/>
                  </a:lnTo>
                  <a:lnTo>
                    <a:pt x="551" y="0"/>
                  </a:lnTo>
                  <a:close/>
                </a:path>
              </a:pathLst>
            </a:custGeom>
            <a:solidFill>
              <a:srgbClr val="6EABD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68" name="Google Shape;1935;p38">
              <a:extLst>
                <a:ext uri="{FF2B5EF4-FFF2-40B4-BE49-F238E27FC236}">
                  <a16:creationId xmlns:a16="http://schemas.microsoft.com/office/drawing/2014/main" id="{DDAEAA1C-C640-7540-5763-6D8C5BF05440}"/>
                </a:ext>
              </a:extLst>
            </p:cNvPr>
            <p:cNvSpPr/>
            <p:nvPr/>
          </p:nvSpPr>
          <p:spPr>
            <a:xfrm>
              <a:off x="7648296" y="3841791"/>
              <a:ext cx="93368" cy="169144"/>
            </a:xfrm>
            <a:custGeom>
              <a:rect l="l" t="t" r="r" b="b"/>
              <a:pathLst>
                <a:path w="3524" h="6384" extrusionOk="0">
                  <a:moveTo>
                    <a:pt x="1" y="0"/>
                  </a:moveTo>
                  <a:lnTo>
                    <a:pt x="85" y="254"/>
                  </a:lnTo>
                  <a:lnTo>
                    <a:pt x="311" y="930"/>
                  </a:lnTo>
                  <a:lnTo>
                    <a:pt x="663" y="1875"/>
                  </a:lnTo>
                  <a:lnTo>
                    <a:pt x="874" y="2424"/>
                  </a:lnTo>
                  <a:lnTo>
                    <a:pt x="1100" y="2988"/>
                  </a:lnTo>
                  <a:lnTo>
                    <a:pt x="1325" y="3566"/>
                  </a:lnTo>
                  <a:lnTo>
                    <a:pt x="1579" y="4129"/>
                  </a:lnTo>
                  <a:lnTo>
                    <a:pt x="1832" y="4665"/>
                  </a:lnTo>
                  <a:lnTo>
                    <a:pt x="2086" y="5144"/>
                  </a:lnTo>
                  <a:lnTo>
                    <a:pt x="2354" y="5581"/>
                  </a:lnTo>
                  <a:lnTo>
                    <a:pt x="2481" y="5764"/>
                  </a:lnTo>
                  <a:lnTo>
                    <a:pt x="2593" y="5933"/>
                  </a:lnTo>
                  <a:lnTo>
                    <a:pt x="2720" y="6074"/>
                  </a:lnTo>
                  <a:lnTo>
                    <a:pt x="2847" y="6187"/>
                  </a:lnTo>
                  <a:lnTo>
                    <a:pt x="2960" y="6285"/>
                  </a:lnTo>
                  <a:lnTo>
                    <a:pt x="3073" y="6342"/>
                  </a:lnTo>
                  <a:lnTo>
                    <a:pt x="3157" y="6370"/>
                  </a:lnTo>
                  <a:lnTo>
                    <a:pt x="3242" y="6384"/>
                  </a:lnTo>
                  <a:lnTo>
                    <a:pt x="3312" y="6384"/>
                  </a:lnTo>
                  <a:lnTo>
                    <a:pt x="3369" y="6370"/>
                  </a:lnTo>
                  <a:lnTo>
                    <a:pt x="3425" y="6342"/>
                  </a:lnTo>
                  <a:lnTo>
                    <a:pt x="3467" y="6299"/>
                  </a:lnTo>
                  <a:lnTo>
                    <a:pt x="3495" y="6243"/>
                  </a:lnTo>
                  <a:lnTo>
                    <a:pt x="3509" y="6173"/>
                  </a:lnTo>
                  <a:lnTo>
                    <a:pt x="3524" y="6088"/>
                  </a:lnTo>
                  <a:lnTo>
                    <a:pt x="3524" y="5989"/>
                  </a:lnTo>
                  <a:lnTo>
                    <a:pt x="3495" y="5750"/>
                  </a:lnTo>
                  <a:lnTo>
                    <a:pt x="3439" y="5468"/>
                  </a:lnTo>
                  <a:lnTo>
                    <a:pt x="3354" y="5130"/>
                  </a:lnTo>
                  <a:lnTo>
                    <a:pt x="3242" y="4749"/>
                  </a:lnTo>
                  <a:lnTo>
                    <a:pt x="3115" y="4341"/>
                  </a:lnTo>
                  <a:lnTo>
                    <a:pt x="2777" y="3396"/>
                  </a:lnTo>
                  <a:lnTo>
                    <a:pt x="2368" y="2325"/>
                  </a:lnTo>
                  <a:lnTo>
                    <a:pt x="1917" y="1142"/>
                  </a:lnTo>
                  <a:lnTo>
                    <a:pt x="1818" y="916"/>
                  </a:lnTo>
                  <a:lnTo>
                    <a:pt x="1706" y="719"/>
                  </a:lnTo>
                  <a:lnTo>
                    <a:pt x="1565" y="564"/>
                  </a:lnTo>
                  <a:lnTo>
                    <a:pt x="1424" y="423"/>
                  </a:lnTo>
                  <a:lnTo>
                    <a:pt x="1269" y="310"/>
                  </a:lnTo>
                  <a:lnTo>
                    <a:pt x="1100" y="212"/>
                  </a:lnTo>
                  <a:lnTo>
                    <a:pt x="945" y="141"/>
                  </a:lnTo>
                  <a:lnTo>
                    <a:pt x="776" y="85"/>
                  </a:lnTo>
                  <a:lnTo>
                    <a:pt x="635" y="57"/>
                  </a:lnTo>
                  <a:lnTo>
                    <a:pt x="480" y="28"/>
                  </a:lnTo>
                  <a:lnTo>
                    <a:pt x="240" y="0"/>
                  </a:lnTo>
                  <a:close/>
                </a:path>
              </a:pathLst>
            </a:custGeom>
            <a:solidFill>
              <a:srgbClr val="FE8E6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69" name="Google Shape;1936;p38">
              <a:extLst>
                <a:ext uri="{FF2B5EF4-FFF2-40B4-BE49-F238E27FC236}">
                  <a16:creationId xmlns:a16="http://schemas.microsoft.com/office/drawing/2014/main" id="{B2A6F0C1-1731-5CD9-DA07-EDC9A73F5A3F}"/>
                </a:ext>
              </a:extLst>
            </p:cNvPr>
            <p:cNvSpPr/>
            <p:nvPr/>
          </p:nvSpPr>
          <p:spPr>
            <a:xfrm>
              <a:off x="7370131" y="2858333"/>
              <a:ext cx="351377" cy="1165330"/>
            </a:xfrm>
            <a:custGeom>
              <a:rect l="l" t="t" r="r" b="b"/>
              <a:pathLst>
                <a:path w="13262" h="43983" extrusionOk="0">
                  <a:moveTo>
                    <a:pt x="3806" y="1"/>
                  </a:moveTo>
                  <a:lnTo>
                    <a:pt x="3608" y="29"/>
                  </a:lnTo>
                  <a:lnTo>
                    <a:pt x="3411" y="57"/>
                  </a:lnTo>
                  <a:lnTo>
                    <a:pt x="3200" y="127"/>
                  </a:lnTo>
                  <a:lnTo>
                    <a:pt x="2988" y="212"/>
                  </a:lnTo>
                  <a:lnTo>
                    <a:pt x="2777" y="325"/>
                  </a:lnTo>
                  <a:lnTo>
                    <a:pt x="2566" y="452"/>
                  </a:lnTo>
                  <a:lnTo>
                    <a:pt x="2354" y="592"/>
                  </a:lnTo>
                  <a:lnTo>
                    <a:pt x="2143" y="762"/>
                  </a:lnTo>
                  <a:lnTo>
                    <a:pt x="1932" y="945"/>
                  </a:lnTo>
                  <a:lnTo>
                    <a:pt x="1734" y="1128"/>
                  </a:lnTo>
                  <a:lnTo>
                    <a:pt x="1537" y="1339"/>
                  </a:lnTo>
                  <a:lnTo>
                    <a:pt x="1354" y="1565"/>
                  </a:lnTo>
                  <a:lnTo>
                    <a:pt x="1171" y="1790"/>
                  </a:lnTo>
                  <a:lnTo>
                    <a:pt x="1001" y="2030"/>
                  </a:lnTo>
                  <a:lnTo>
                    <a:pt x="832" y="2269"/>
                  </a:lnTo>
                  <a:lnTo>
                    <a:pt x="691" y="2523"/>
                  </a:lnTo>
                  <a:lnTo>
                    <a:pt x="550" y="2791"/>
                  </a:lnTo>
                  <a:lnTo>
                    <a:pt x="424" y="3044"/>
                  </a:lnTo>
                  <a:lnTo>
                    <a:pt x="311" y="3312"/>
                  </a:lnTo>
                  <a:lnTo>
                    <a:pt x="212" y="3580"/>
                  </a:lnTo>
                  <a:lnTo>
                    <a:pt x="128" y="3834"/>
                  </a:lnTo>
                  <a:lnTo>
                    <a:pt x="71" y="4101"/>
                  </a:lnTo>
                  <a:lnTo>
                    <a:pt x="29" y="4355"/>
                  </a:lnTo>
                  <a:lnTo>
                    <a:pt x="1" y="4609"/>
                  </a:lnTo>
                  <a:lnTo>
                    <a:pt x="1" y="4862"/>
                  </a:lnTo>
                  <a:lnTo>
                    <a:pt x="29" y="5102"/>
                  </a:lnTo>
                  <a:lnTo>
                    <a:pt x="85" y="5468"/>
                  </a:lnTo>
                  <a:lnTo>
                    <a:pt x="156" y="5863"/>
                  </a:lnTo>
                  <a:lnTo>
                    <a:pt x="255" y="6272"/>
                  </a:lnTo>
                  <a:lnTo>
                    <a:pt x="367" y="6708"/>
                  </a:lnTo>
                  <a:lnTo>
                    <a:pt x="494" y="7145"/>
                  </a:lnTo>
                  <a:lnTo>
                    <a:pt x="635" y="7596"/>
                  </a:lnTo>
                  <a:lnTo>
                    <a:pt x="959" y="8555"/>
                  </a:lnTo>
                  <a:lnTo>
                    <a:pt x="1326" y="9541"/>
                  </a:lnTo>
                  <a:lnTo>
                    <a:pt x="1720" y="10541"/>
                  </a:lnTo>
                  <a:lnTo>
                    <a:pt x="2129" y="11556"/>
                  </a:lnTo>
                  <a:lnTo>
                    <a:pt x="2537" y="12571"/>
                  </a:lnTo>
                  <a:lnTo>
                    <a:pt x="3355" y="14544"/>
                  </a:lnTo>
                  <a:lnTo>
                    <a:pt x="3721" y="15460"/>
                  </a:lnTo>
                  <a:lnTo>
                    <a:pt x="4059" y="16333"/>
                  </a:lnTo>
                  <a:lnTo>
                    <a:pt x="4341" y="17123"/>
                  </a:lnTo>
                  <a:lnTo>
                    <a:pt x="4468" y="17503"/>
                  </a:lnTo>
                  <a:lnTo>
                    <a:pt x="4567" y="17841"/>
                  </a:lnTo>
                  <a:lnTo>
                    <a:pt x="4665" y="18165"/>
                  </a:lnTo>
                  <a:lnTo>
                    <a:pt x="4736" y="18461"/>
                  </a:lnTo>
                  <a:lnTo>
                    <a:pt x="4778" y="18729"/>
                  </a:lnTo>
                  <a:lnTo>
                    <a:pt x="4806" y="18969"/>
                  </a:lnTo>
                  <a:lnTo>
                    <a:pt x="4834" y="19222"/>
                  </a:lnTo>
                  <a:lnTo>
                    <a:pt x="4891" y="19532"/>
                  </a:lnTo>
                  <a:lnTo>
                    <a:pt x="4975" y="19899"/>
                  </a:lnTo>
                  <a:lnTo>
                    <a:pt x="5074" y="20307"/>
                  </a:lnTo>
                  <a:lnTo>
                    <a:pt x="5328" y="21252"/>
                  </a:lnTo>
                  <a:lnTo>
                    <a:pt x="5652" y="22323"/>
                  </a:lnTo>
                  <a:lnTo>
                    <a:pt x="6032" y="23506"/>
                  </a:lnTo>
                  <a:lnTo>
                    <a:pt x="6455" y="24760"/>
                  </a:lnTo>
                  <a:lnTo>
                    <a:pt x="6892" y="26057"/>
                  </a:lnTo>
                  <a:lnTo>
                    <a:pt x="7357" y="27367"/>
                  </a:lnTo>
                  <a:lnTo>
                    <a:pt x="8245" y="29848"/>
                  </a:lnTo>
                  <a:lnTo>
                    <a:pt x="9020" y="31947"/>
                  </a:lnTo>
                  <a:lnTo>
                    <a:pt x="9767" y="33949"/>
                  </a:lnTo>
                  <a:lnTo>
                    <a:pt x="9612" y="34583"/>
                  </a:lnTo>
                  <a:lnTo>
                    <a:pt x="9485" y="35175"/>
                  </a:lnTo>
                  <a:lnTo>
                    <a:pt x="9358" y="35738"/>
                  </a:lnTo>
                  <a:lnTo>
                    <a:pt x="9259" y="36260"/>
                  </a:lnTo>
                  <a:lnTo>
                    <a:pt x="9175" y="36753"/>
                  </a:lnTo>
                  <a:lnTo>
                    <a:pt x="9104" y="37204"/>
                  </a:lnTo>
                  <a:lnTo>
                    <a:pt x="9048" y="37627"/>
                  </a:lnTo>
                  <a:lnTo>
                    <a:pt x="9006" y="38021"/>
                  </a:lnTo>
                  <a:lnTo>
                    <a:pt x="8978" y="38373"/>
                  </a:lnTo>
                  <a:lnTo>
                    <a:pt x="8949" y="38698"/>
                  </a:lnTo>
                  <a:lnTo>
                    <a:pt x="8935" y="39008"/>
                  </a:lnTo>
                  <a:lnTo>
                    <a:pt x="8935" y="39275"/>
                  </a:lnTo>
                  <a:lnTo>
                    <a:pt x="8949" y="39515"/>
                  </a:lnTo>
                  <a:lnTo>
                    <a:pt x="8963" y="39726"/>
                  </a:lnTo>
                  <a:lnTo>
                    <a:pt x="8978" y="39924"/>
                  </a:lnTo>
                  <a:lnTo>
                    <a:pt x="9006" y="40093"/>
                  </a:lnTo>
                  <a:lnTo>
                    <a:pt x="9048" y="40234"/>
                  </a:lnTo>
                  <a:lnTo>
                    <a:pt x="9076" y="40360"/>
                  </a:lnTo>
                  <a:lnTo>
                    <a:pt x="9118" y="40459"/>
                  </a:lnTo>
                  <a:lnTo>
                    <a:pt x="9175" y="40544"/>
                  </a:lnTo>
                  <a:lnTo>
                    <a:pt x="9217" y="40600"/>
                  </a:lnTo>
                  <a:lnTo>
                    <a:pt x="9274" y="40642"/>
                  </a:lnTo>
                  <a:lnTo>
                    <a:pt x="9316" y="40670"/>
                  </a:lnTo>
                  <a:lnTo>
                    <a:pt x="9372" y="40685"/>
                  </a:lnTo>
                  <a:lnTo>
                    <a:pt x="9429" y="40685"/>
                  </a:lnTo>
                  <a:lnTo>
                    <a:pt x="9471" y="40656"/>
                  </a:lnTo>
                  <a:lnTo>
                    <a:pt x="9527" y="40628"/>
                  </a:lnTo>
                  <a:lnTo>
                    <a:pt x="9569" y="40586"/>
                  </a:lnTo>
                  <a:lnTo>
                    <a:pt x="9612" y="40530"/>
                  </a:lnTo>
                  <a:lnTo>
                    <a:pt x="9640" y="40473"/>
                  </a:lnTo>
                  <a:lnTo>
                    <a:pt x="9682" y="40403"/>
                  </a:lnTo>
                  <a:lnTo>
                    <a:pt x="9696" y="40318"/>
                  </a:lnTo>
                  <a:lnTo>
                    <a:pt x="10288" y="38007"/>
                  </a:lnTo>
                  <a:lnTo>
                    <a:pt x="10415" y="38078"/>
                  </a:lnTo>
                  <a:lnTo>
                    <a:pt x="10542" y="38162"/>
                  </a:lnTo>
                  <a:lnTo>
                    <a:pt x="10640" y="38261"/>
                  </a:lnTo>
                  <a:lnTo>
                    <a:pt x="10739" y="38373"/>
                  </a:lnTo>
                  <a:lnTo>
                    <a:pt x="10838" y="38500"/>
                  </a:lnTo>
                  <a:lnTo>
                    <a:pt x="10922" y="38627"/>
                  </a:lnTo>
                  <a:lnTo>
                    <a:pt x="11007" y="38768"/>
                  </a:lnTo>
                  <a:lnTo>
                    <a:pt x="11077" y="38923"/>
                  </a:lnTo>
                  <a:lnTo>
                    <a:pt x="11204" y="39247"/>
                  </a:lnTo>
                  <a:lnTo>
                    <a:pt x="11303" y="39599"/>
                  </a:lnTo>
                  <a:lnTo>
                    <a:pt x="11401" y="39966"/>
                  </a:lnTo>
                  <a:lnTo>
                    <a:pt x="11486" y="40346"/>
                  </a:lnTo>
                  <a:lnTo>
                    <a:pt x="11613" y="41107"/>
                  </a:lnTo>
                  <a:lnTo>
                    <a:pt x="11754" y="41854"/>
                  </a:lnTo>
                  <a:lnTo>
                    <a:pt x="11824" y="42192"/>
                  </a:lnTo>
                  <a:lnTo>
                    <a:pt x="11923" y="42517"/>
                  </a:lnTo>
                  <a:lnTo>
                    <a:pt x="12021" y="42798"/>
                  </a:lnTo>
                  <a:lnTo>
                    <a:pt x="12078" y="42939"/>
                  </a:lnTo>
                  <a:lnTo>
                    <a:pt x="12134" y="43052"/>
                  </a:lnTo>
                  <a:lnTo>
                    <a:pt x="12261" y="43263"/>
                  </a:lnTo>
                  <a:lnTo>
                    <a:pt x="12388" y="43447"/>
                  </a:lnTo>
                  <a:lnTo>
                    <a:pt x="12515" y="43602"/>
                  </a:lnTo>
                  <a:lnTo>
                    <a:pt x="12627" y="43728"/>
                  </a:lnTo>
                  <a:lnTo>
                    <a:pt x="12726" y="43827"/>
                  </a:lnTo>
                  <a:lnTo>
                    <a:pt x="12839" y="43898"/>
                  </a:lnTo>
                  <a:lnTo>
                    <a:pt x="12923" y="43954"/>
                  </a:lnTo>
                  <a:lnTo>
                    <a:pt x="13008" y="43982"/>
                  </a:lnTo>
                  <a:lnTo>
                    <a:pt x="13078" y="43982"/>
                  </a:lnTo>
                  <a:lnTo>
                    <a:pt x="13135" y="43954"/>
                  </a:lnTo>
                  <a:lnTo>
                    <a:pt x="13191" y="43912"/>
                  </a:lnTo>
                  <a:lnTo>
                    <a:pt x="13219" y="43855"/>
                  </a:lnTo>
                  <a:lnTo>
                    <a:pt x="13247" y="43771"/>
                  </a:lnTo>
                  <a:lnTo>
                    <a:pt x="13262" y="43672"/>
                  </a:lnTo>
                  <a:lnTo>
                    <a:pt x="13247" y="43559"/>
                  </a:lnTo>
                  <a:lnTo>
                    <a:pt x="13233" y="43418"/>
                  </a:lnTo>
                  <a:lnTo>
                    <a:pt x="13191" y="43179"/>
                  </a:lnTo>
                  <a:lnTo>
                    <a:pt x="13135" y="42756"/>
                  </a:lnTo>
                  <a:lnTo>
                    <a:pt x="12980" y="41488"/>
                  </a:lnTo>
                  <a:lnTo>
                    <a:pt x="12585" y="37993"/>
                  </a:lnTo>
                  <a:lnTo>
                    <a:pt x="12064" y="33117"/>
                  </a:lnTo>
                  <a:lnTo>
                    <a:pt x="11937" y="32525"/>
                  </a:lnTo>
                  <a:lnTo>
                    <a:pt x="11796" y="31821"/>
                  </a:lnTo>
                  <a:lnTo>
                    <a:pt x="11655" y="31017"/>
                  </a:lnTo>
                  <a:lnTo>
                    <a:pt x="11514" y="30115"/>
                  </a:lnTo>
                  <a:lnTo>
                    <a:pt x="11218" y="28128"/>
                  </a:lnTo>
                  <a:lnTo>
                    <a:pt x="10908" y="26001"/>
                  </a:lnTo>
                  <a:lnTo>
                    <a:pt x="10584" y="23859"/>
                  </a:lnTo>
                  <a:lnTo>
                    <a:pt x="10415" y="22830"/>
                  </a:lnTo>
                  <a:lnTo>
                    <a:pt x="10246" y="21843"/>
                  </a:lnTo>
                  <a:lnTo>
                    <a:pt x="10063" y="20927"/>
                  </a:lnTo>
                  <a:lnTo>
                    <a:pt x="9879" y="20096"/>
                  </a:lnTo>
                  <a:lnTo>
                    <a:pt x="9696" y="19349"/>
                  </a:lnTo>
                  <a:lnTo>
                    <a:pt x="9598" y="19025"/>
                  </a:lnTo>
                  <a:lnTo>
                    <a:pt x="9499" y="18729"/>
                  </a:lnTo>
                  <a:lnTo>
                    <a:pt x="9400" y="18419"/>
                  </a:lnTo>
                  <a:lnTo>
                    <a:pt x="9288" y="18053"/>
                  </a:lnTo>
                  <a:lnTo>
                    <a:pt x="9062" y="17179"/>
                  </a:lnTo>
                  <a:lnTo>
                    <a:pt x="8837" y="16122"/>
                  </a:lnTo>
                  <a:lnTo>
                    <a:pt x="8583" y="14938"/>
                  </a:lnTo>
                  <a:lnTo>
                    <a:pt x="8033" y="12247"/>
                  </a:lnTo>
                  <a:lnTo>
                    <a:pt x="7442" y="9358"/>
                  </a:lnTo>
                  <a:lnTo>
                    <a:pt x="7132" y="7906"/>
                  </a:lnTo>
                  <a:lnTo>
                    <a:pt x="6821" y="6497"/>
                  </a:lnTo>
                  <a:lnTo>
                    <a:pt x="6497" y="5144"/>
                  </a:lnTo>
                  <a:lnTo>
                    <a:pt x="6342" y="4510"/>
                  </a:lnTo>
                  <a:lnTo>
                    <a:pt x="6173" y="3904"/>
                  </a:lnTo>
                  <a:lnTo>
                    <a:pt x="6018" y="3326"/>
                  </a:lnTo>
                  <a:lnTo>
                    <a:pt x="5849" y="2791"/>
                  </a:lnTo>
                  <a:lnTo>
                    <a:pt x="5680" y="2298"/>
                  </a:lnTo>
                  <a:lnTo>
                    <a:pt x="5511" y="1833"/>
                  </a:lnTo>
                  <a:lnTo>
                    <a:pt x="5356" y="1424"/>
                  </a:lnTo>
                  <a:lnTo>
                    <a:pt x="5187" y="1072"/>
                  </a:lnTo>
                  <a:lnTo>
                    <a:pt x="5018" y="776"/>
                  </a:lnTo>
                  <a:lnTo>
                    <a:pt x="4933" y="649"/>
                  </a:lnTo>
                  <a:lnTo>
                    <a:pt x="4849" y="522"/>
                  </a:lnTo>
                  <a:lnTo>
                    <a:pt x="4708" y="367"/>
                  </a:lnTo>
                  <a:lnTo>
                    <a:pt x="4539" y="226"/>
                  </a:lnTo>
                  <a:lnTo>
                    <a:pt x="4369" y="127"/>
                  </a:lnTo>
                  <a:lnTo>
                    <a:pt x="4186" y="57"/>
                  </a:lnTo>
                  <a:lnTo>
                    <a:pt x="4003" y="15"/>
                  </a:lnTo>
                  <a:lnTo>
                    <a:pt x="3806" y="1"/>
                  </a:lnTo>
                  <a:close/>
                </a:path>
              </a:pathLst>
            </a:custGeom>
            <a:solidFill>
              <a:srgbClr val="FCAA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70" name="Google Shape;1937;p38">
              <a:extLst>
                <a:ext uri="{FF2B5EF4-FFF2-40B4-BE49-F238E27FC236}">
                  <a16:creationId xmlns:a16="http://schemas.microsoft.com/office/drawing/2014/main" id="{FC8FFFFA-1AC7-A6E0-DED2-A47B1D37102F}"/>
                </a:ext>
              </a:extLst>
            </p:cNvPr>
            <p:cNvSpPr/>
            <p:nvPr/>
          </p:nvSpPr>
          <p:spPr>
            <a:xfrm>
              <a:off x="7370131" y="2858333"/>
              <a:ext cx="202766" cy="746020"/>
            </a:xfrm>
            <a:custGeom>
              <a:rect l="l" t="t" r="r" b="b"/>
              <a:pathLst>
                <a:path w="7653" h="28157" extrusionOk="0">
                  <a:moveTo>
                    <a:pt x="3806" y="1"/>
                  </a:moveTo>
                  <a:lnTo>
                    <a:pt x="3608" y="29"/>
                  </a:lnTo>
                  <a:lnTo>
                    <a:pt x="3411" y="57"/>
                  </a:lnTo>
                  <a:lnTo>
                    <a:pt x="3200" y="127"/>
                  </a:lnTo>
                  <a:lnTo>
                    <a:pt x="2988" y="212"/>
                  </a:lnTo>
                  <a:lnTo>
                    <a:pt x="2777" y="325"/>
                  </a:lnTo>
                  <a:lnTo>
                    <a:pt x="2566" y="452"/>
                  </a:lnTo>
                  <a:lnTo>
                    <a:pt x="2354" y="592"/>
                  </a:lnTo>
                  <a:lnTo>
                    <a:pt x="2143" y="762"/>
                  </a:lnTo>
                  <a:lnTo>
                    <a:pt x="1932" y="945"/>
                  </a:lnTo>
                  <a:lnTo>
                    <a:pt x="1734" y="1128"/>
                  </a:lnTo>
                  <a:lnTo>
                    <a:pt x="1537" y="1339"/>
                  </a:lnTo>
                  <a:lnTo>
                    <a:pt x="1354" y="1565"/>
                  </a:lnTo>
                  <a:lnTo>
                    <a:pt x="1171" y="1790"/>
                  </a:lnTo>
                  <a:lnTo>
                    <a:pt x="1001" y="2030"/>
                  </a:lnTo>
                  <a:lnTo>
                    <a:pt x="832" y="2269"/>
                  </a:lnTo>
                  <a:lnTo>
                    <a:pt x="691" y="2523"/>
                  </a:lnTo>
                  <a:lnTo>
                    <a:pt x="550" y="2791"/>
                  </a:lnTo>
                  <a:lnTo>
                    <a:pt x="424" y="3044"/>
                  </a:lnTo>
                  <a:lnTo>
                    <a:pt x="311" y="3312"/>
                  </a:lnTo>
                  <a:lnTo>
                    <a:pt x="212" y="3580"/>
                  </a:lnTo>
                  <a:lnTo>
                    <a:pt x="128" y="3834"/>
                  </a:lnTo>
                  <a:lnTo>
                    <a:pt x="71" y="4101"/>
                  </a:lnTo>
                  <a:lnTo>
                    <a:pt x="29" y="4355"/>
                  </a:lnTo>
                  <a:lnTo>
                    <a:pt x="1" y="4609"/>
                  </a:lnTo>
                  <a:lnTo>
                    <a:pt x="1" y="4862"/>
                  </a:lnTo>
                  <a:lnTo>
                    <a:pt x="29" y="5102"/>
                  </a:lnTo>
                  <a:lnTo>
                    <a:pt x="85" y="5468"/>
                  </a:lnTo>
                  <a:lnTo>
                    <a:pt x="156" y="5863"/>
                  </a:lnTo>
                  <a:lnTo>
                    <a:pt x="255" y="6272"/>
                  </a:lnTo>
                  <a:lnTo>
                    <a:pt x="367" y="6708"/>
                  </a:lnTo>
                  <a:lnTo>
                    <a:pt x="494" y="7145"/>
                  </a:lnTo>
                  <a:lnTo>
                    <a:pt x="635" y="7596"/>
                  </a:lnTo>
                  <a:lnTo>
                    <a:pt x="959" y="8555"/>
                  </a:lnTo>
                  <a:lnTo>
                    <a:pt x="1326" y="9541"/>
                  </a:lnTo>
                  <a:lnTo>
                    <a:pt x="1720" y="10541"/>
                  </a:lnTo>
                  <a:lnTo>
                    <a:pt x="2129" y="11556"/>
                  </a:lnTo>
                  <a:lnTo>
                    <a:pt x="2537" y="12571"/>
                  </a:lnTo>
                  <a:lnTo>
                    <a:pt x="3355" y="14544"/>
                  </a:lnTo>
                  <a:lnTo>
                    <a:pt x="3721" y="15460"/>
                  </a:lnTo>
                  <a:lnTo>
                    <a:pt x="4059" y="16333"/>
                  </a:lnTo>
                  <a:lnTo>
                    <a:pt x="4341" y="17123"/>
                  </a:lnTo>
                  <a:lnTo>
                    <a:pt x="4468" y="17503"/>
                  </a:lnTo>
                  <a:lnTo>
                    <a:pt x="4567" y="17841"/>
                  </a:lnTo>
                  <a:lnTo>
                    <a:pt x="4665" y="18165"/>
                  </a:lnTo>
                  <a:lnTo>
                    <a:pt x="4736" y="18461"/>
                  </a:lnTo>
                  <a:lnTo>
                    <a:pt x="4778" y="18729"/>
                  </a:lnTo>
                  <a:lnTo>
                    <a:pt x="4806" y="18969"/>
                  </a:lnTo>
                  <a:lnTo>
                    <a:pt x="4834" y="19250"/>
                  </a:lnTo>
                  <a:lnTo>
                    <a:pt x="4905" y="19603"/>
                  </a:lnTo>
                  <a:lnTo>
                    <a:pt x="4990" y="20011"/>
                  </a:lnTo>
                  <a:lnTo>
                    <a:pt x="5116" y="20462"/>
                  </a:lnTo>
                  <a:lnTo>
                    <a:pt x="5257" y="20970"/>
                  </a:lnTo>
                  <a:lnTo>
                    <a:pt x="5412" y="21519"/>
                  </a:lnTo>
                  <a:lnTo>
                    <a:pt x="5779" y="22731"/>
                  </a:lnTo>
                  <a:lnTo>
                    <a:pt x="6216" y="24028"/>
                  </a:lnTo>
                  <a:lnTo>
                    <a:pt x="6681" y="25395"/>
                  </a:lnTo>
                  <a:lnTo>
                    <a:pt x="7160" y="26790"/>
                  </a:lnTo>
                  <a:lnTo>
                    <a:pt x="7653" y="28157"/>
                  </a:lnTo>
                  <a:lnTo>
                    <a:pt x="7484" y="27043"/>
                  </a:lnTo>
                  <a:lnTo>
                    <a:pt x="7343" y="25944"/>
                  </a:lnTo>
                  <a:lnTo>
                    <a:pt x="7202" y="24859"/>
                  </a:lnTo>
                  <a:lnTo>
                    <a:pt x="7075" y="23774"/>
                  </a:lnTo>
                  <a:lnTo>
                    <a:pt x="6836" y="21632"/>
                  </a:lnTo>
                  <a:lnTo>
                    <a:pt x="6723" y="20561"/>
                  </a:lnTo>
                  <a:lnTo>
                    <a:pt x="6582" y="19504"/>
                  </a:lnTo>
                  <a:lnTo>
                    <a:pt x="6441" y="18447"/>
                  </a:lnTo>
                  <a:lnTo>
                    <a:pt x="6272" y="17390"/>
                  </a:lnTo>
                  <a:lnTo>
                    <a:pt x="6089" y="16319"/>
                  </a:lnTo>
                  <a:lnTo>
                    <a:pt x="5877" y="15262"/>
                  </a:lnTo>
                  <a:lnTo>
                    <a:pt x="5638" y="14205"/>
                  </a:lnTo>
                  <a:lnTo>
                    <a:pt x="5511" y="13670"/>
                  </a:lnTo>
                  <a:lnTo>
                    <a:pt x="5356" y="13134"/>
                  </a:lnTo>
                  <a:lnTo>
                    <a:pt x="5215" y="12599"/>
                  </a:lnTo>
                  <a:lnTo>
                    <a:pt x="5046" y="12063"/>
                  </a:lnTo>
                  <a:lnTo>
                    <a:pt x="4877" y="11528"/>
                  </a:lnTo>
                  <a:lnTo>
                    <a:pt x="4679" y="10992"/>
                  </a:lnTo>
                  <a:lnTo>
                    <a:pt x="4482" y="10527"/>
                  </a:lnTo>
                  <a:lnTo>
                    <a:pt x="4214" y="9907"/>
                  </a:lnTo>
                  <a:lnTo>
                    <a:pt x="3904" y="9175"/>
                  </a:lnTo>
                  <a:lnTo>
                    <a:pt x="3749" y="8780"/>
                  </a:lnTo>
                  <a:lnTo>
                    <a:pt x="3623" y="8385"/>
                  </a:lnTo>
                  <a:lnTo>
                    <a:pt x="3496" y="7991"/>
                  </a:lnTo>
                  <a:lnTo>
                    <a:pt x="3397" y="7596"/>
                  </a:lnTo>
                  <a:lnTo>
                    <a:pt x="3341" y="7216"/>
                  </a:lnTo>
                  <a:lnTo>
                    <a:pt x="3313" y="7047"/>
                  </a:lnTo>
                  <a:lnTo>
                    <a:pt x="3298" y="6863"/>
                  </a:lnTo>
                  <a:lnTo>
                    <a:pt x="3313" y="6694"/>
                  </a:lnTo>
                  <a:lnTo>
                    <a:pt x="3313" y="6525"/>
                  </a:lnTo>
                  <a:lnTo>
                    <a:pt x="3341" y="6384"/>
                  </a:lnTo>
                  <a:lnTo>
                    <a:pt x="3383" y="6229"/>
                  </a:lnTo>
                  <a:lnTo>
                    <a:pt x="3425" y="6102"/>
                  </a:lnTo>
                  <a:lnTo>
                    <a:pt x="3496" y="5976"/>
                  </a:lnTo>
                  <a:lnTo>
                    <a:pt x="3580" y="5863"/>
                  </a:lnTo>
                  <a:lnTo>
                    <a:pt x="3665" y="5750"/>
                  </a:lnTo>
                  <a:lnTo>
                    <a:pt x="3806" y="5666"/>
                  </a:lnTo>
                  <a:lnTo>
                    <a:pt x="3947" y="5595"/>
                  </a:lnTo>
                  <a:lnTo>
                    <a:pt x="4102" y="5553"/>
                  </a:lnTo>
                  <a:lnTo>
                    <a:pt x="4257" y="5511"/>
                  </a:lnTo>
                  <a:lnTo>
                    <a:pt x="4440" y="5497"/>
                  </a:lnTo>
                  <a:lnTo>
                    <a:pt x="4806" y="5497"/>
                  </a:lnTo>
                  <a:lnTo>
                    <a:pt x="5004" y="5525"/>
                  </a:lnTo>
                  <a:lnTo>
                    <a:pt x="5201" y="5567"/>
                  </a:lnTo>
                  <a:lnTo>
                    <a:pt x="5412" y="5609"/>
                  </a:lnTo>
                  <a:lnTo>
                    <a:pt x="5835" y="5722"/>
                  </a:lnTo>
                  <a:lnTo>
                    <a:pt x="6272" y="5877"/>
                  </a:lnTo>
                  <a:lnTo>
                    <a:pt x="6723" y="6046"/>
                  </a:lnTo>
                  <a:lnTo>
                    <a:pt x="6497" y="5102"/>
                  </a:lnTo>
                  <a:lnTo>
                    <a:pt x="6258" y="4214"/>
                  </a:lnTo>
                  <a:lnTo>
                    <a:pt x="6032" y="3383"/>
                  </a:lnTo>
                  <a:lnTo>
                    <a:pt x="5793" y="2622"/>
                  </a:lnTo>
                  <a:lnTo>
                    <a:pt x="5553" y="1945"/>
                  </a:lnTo>
                  <a:lnTo>
                    <a:pt x="5440" y="1649"/>
                  </a:lnTo>
                  <a:lnTo>
                    <a:pt x="5328" y="1368"/>
                  </a:lnTo>
                  <a:lnTo>
                    <a:pt x="5201" y="1114"/>
                  </a:lnTo>
                  <a:lnTo>
                    <a:pt x="5088" y="888"/>
                  </a:lnTo>
                  <a:lnTo>
                    <a:pt x="4975" y="691"/>
                  </a:lnTo>
                  <a:lnTo>
                    <a:pt x="4849" y="522"/>
                  </a:lnTo>
                  <a:lnTo>
                    <a:pt x="4708" y="367"/>
                  </a:lnTo>
                  <a:lnTo>
                    <a:pt x="4539" y="226"/>
                  </a:lnTo>
                  <a:lnTo>
                    <a:pt x="4369" y="127"/>
                  </a:lnTo>
                  <a:lnTo>
                    <a:pt x="4186" y="57"/>
                  </a:lnTo>
                  <a:lnTo>
                    <a:pt x="4003" y="15"/>
                  </a:lnTo>
                  <a:lnTo>
                    <a:pt x="3806" y="1"/>
                  </a:lnTo>
                  <a:close/>
                </a:path>
              </a:pathLst>
            </a:custGeom>
            <a:solidFill>
              <a:srgbClr val="FE8E6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71" name="Google Shape;1938;p38">
              <a:extLst>
                <a:ext uri="{FF2B5EF4-FFF2-40B4-BE49-F238E27FC236}">
                  <a16:creationId xmlns:a16="http://schemas.microsoft.com/office/drawing/2014/main" id="{626682F7-BA64-75BB-9B46-4F68FFE12D0F}"/>
                </a:ext>
              </a:extLst>
            </p:cNvPr>
            <p:cNvSpPr/>
            <p:nvPr/>
          </p:nvSpPr>
          <p:spPr>
            <a:xfrm>
              <a:off x="7335052" y="2791116"/>
              <a:ext cx="277058" cy="382376"/>
            </a:xfrm>
            <a:custGeom>
              <a:rect l="l" t="t" r="r" b="b"/>
              <a:pathLst>
                <a:path w="10457" h="14432" extrusionOk="0">
                  <a:moveTo>
                    <a:pt x="1325" y="1"/>
                  </a:moveTo>
                  <a:lnTo>
                    <a:pt x="1212" y="15"/>
                  </a:lnTo>
                  <a:lnTo>
                    <a:pt x="1085" y="29"/>
                  </a:lnTo>
                  <a:lnTo>
                    <a:pt x="987" y="57"/>
                  </a:lnTo>
                  <a:lnTo>
                    <a:pt x="888" y="86"/>
                  </a:lnTo>
                  <a:lnTo>
                    <a:pt x="789" y="128"/>
                  </a:lnTo>
                  <a:lnTo>
                    <a:pt x="705" y="184"/>
                  </a:lnTo>
                  <a:lnTo>
                    <a:pt x="620" y="241"/>
                  </a:lnTo>
                  <a:lnTo>
                    <a:pt x="550" y="311"/>
                  </a:lnTo>
                  <a:lnTo>
                    <a:pt x="479" y="381"/>
                  </a:lnTo>
                  <a:lnTo>
                    <a:pt x="409" y="466"/>
                  </a:lnTo>
                  <a:lnTo>
                    <a:pt x="296" y="649"/>
                  </a:lnTo>
                  <a:lnTo>
                    <a:pt x="212" y="861"/>
                  </a:lnTo>
                  <a:lnTo>
                    <a:pt x="141" y="1086"/>
                  </a:lnTo>
                  <a:lnTo>
                    <a:pt x="85" y="1340"/>
                  </a:lnTo>
                  <a:lnTo>
                    <a:pt x="43" y="1607"/>
                  </a:lnTo>
                  <a:lnTo>
                    <a:pt x="14" y="1903"/>
                  </a:lnTo>
                  <a:lnTo>
                    <a:pt x="0" y="2199"/>
                  </a:lnTo>
                  <a:lnTo>
                    <a:pt x="0" y="2509"/>
                  </a:lnTo>
                  <a:lnTo>
                    <a:pt x="14" y="2834"/>
                  </a:lnTo>
                  <a:lnTo>
                    <a:pt x="57" y="3496"/>
                  </a:lnTo>
                  <a:lnTo>
                    <a:pt x="127" y="4158"/>
                  </a:lnTo>
                  <a:lnTo>
                    <a:pt x="212" y="4806"/>
                  </a:lnTo>
                  <a:lnTo>
                    <a:pt x="296" y="5426"/>
                  </a:lnTo>
                  <a:lnTo>
                    <a:pt x="508" y="6977"/>
                  </a:lnTo>
                  <a:lnTo>
                    <a:pt x="705" y="8541"/>
                  </a:lnTo>
                  <a:lnTo>
                    <a:pt x="1057" y="11444"/>
                  </a:lnTo>
                  <a:lnTo>
                    <a:pt x="1409" y="14431"/>
                  </a:lnTo>
                  <a:lnTo>
                    <a:pt x="10457" y="12233"/>
                  </a:lnTo>
                  <a:lnTo>
                    <a:pt x="10372" y="11909"/>
                  </a:lnTo>
                  <a:lnTo>
                    <a:pt x="10076" y="11021"/>
                  </a:lnTo>
                  <a:lnTo>
                    <a:pt x="9879" y="10415"/>
                  </a:lnTo>
                  <a:lnTo>
                    <a:pt x="9639" y="9725"/>
                  </a:lnTo>
                  <a:lnTo>
                    <a:pt x="9357" y="8978"/>
                  </a:lnTo>
                  <a:lnTo>
                    <a:pt x="9033" y="8174"/>
                  </a:lnTo>
                  <a:lnTo>
                    <a:pt x="8681" y="7357"/>
                  </a:lnTo>
                  <a:lnTo>
                    <a:pt x="8300" y="6512"/>
                  </a:lnTo>
                  <a:lnTo>
                    <a:pt x="8103" y="6103"/>
                  </a:lnTo>
                  <a:lnTo>
                    <a:pt x="7892" y="5694"/>
                  </a:lnTo>
                  <a:lnTo>
                    <a:pt x="7680" y="5286"/>
                  </a:lnTo>
                  <a:lnTo>
                    <a:pt x="7455" y="4891"/>
                  </a:lnTo>
                  <a:lnTo>
                    <a:pt x="7229" y="4510"/>
                  </a:lnTo>
                  <a:lnTo>
                    <a:pt x="6990" y="4144"/>
                  </a:lnTo>
                  <a:lnTo>
                    <a:pt x="6750" y="3778"/>
                  </a:lnTo>
                  <a:lnTo>
                    <a:pt x="6511" y="3454"/>
                  </a:lnTo>
                  <a:lnTo>
                    <a:pt x="6257" y="3129"/>
                  </a:lnTo>
                  <a:lnTo>
                    <a:pt x="6003" y="2848"/>
                  </a:lnTo>
                  <a:lnTo>
                    <a:pt x="5750" y="2580"/>
                  </a:lnTo>
                  <a:lnTo>
                    <a:pt x="5482" y="2340"/>
                  </a:lnTo>
                  <a:lnTo>
                    <a:pt x="4904" y="1861"/>
                  </a:lnTo>
                  <a:lnTo>
                    <a:pt x="4355" y="1452"/>
                  </a:lnTo>
                  <a:lnTo>
                    <a:pt x="3847" y="1086"/>
                  </a:lnTo>
                  <a:lnTo>
                    <a:pt x="3382" y="790"/>
                  </a:lnTo>
                  <a:lnTo>
                    <a:pt x="2960" y="536"/>
                  </a:lnTo>
                  <a:lnTo>
                    <a:pt x="2565" y="339"/>
                  </a:lnTo>
                  <a:lnTo>
                    <a:pt x="2213" y="184"/>
                  </a:lnTo>
                  <a:lnTo>
                    <a:pt x="1889" y="86"/>
                  </a:lnTo>
                  <a:lnTo>
                    <a:pt x="1734" y="43"/>
                  </a:lnTo>
                  <a:lnTo>
                    <a:pt x="1593" y="29"/>
                  </a:lnTo>
                  <a:lnTo>
                    <a:pt x="1452" y="15"/>
                  </a:lnTo>
                  <a:lnTo>
                    <a:pt x="1325" y="1"/>
                  </a:ln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
        <p:nvSpPr>
          <p:cNvPr id="1373" name="Google Shape;1940;p38">
            <a:extLst>
              <a:ext uri="{FF2B5EF4-FFF2-40B4-BE49-F238E27FC236}">
                <a16:creationId xmlns:a16="http://schemas.microsoft.com/office/drawing/2014/main" id="{4829A22F-6340-5542-5D4F-8B87B5F33EF7}"/>
              </a:ext>
            </a:extLst>
          </p:cNvPr>
          <p:cNvSpPr/>
          <p:nvPr/>
        </p:nvSpPr>
        <p:spPr>
          <a:xfrm>
            <a:off x="1337483" y="1384655"/>
            <a:ext cx="4181005" cy="759000"/>
          </a:xfrm>
          <a:prstGeom prst="roundRect">
            <a:avLst>
              <a:gd name="adj" fmla="val 16667"/>
            </a:avLst>
          </a:prstGeom>
          <a:solidFill>
            <a:srgbClr val="5492C4"/>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ct val="0"/>
              </a:spcBef>
              <a:spcAft>
                <a:spcPct val="0"/>
              </a:spcAft>
              <a:buClrTx/>
              <a:buSzTx/>
              <a:buFontTx/>
              <a:buNone/>
              <a:defRPr/>
            </a:pPr>
            <a:r>
              <a:rPr lang="en-US" sz="2400" b="1" i="1">
                <a:solidFill>
                  <a:schemeClr val="bg2"/>
                </a:solidFill>
                <a:effectLst/>
                <a:latin typeface="Times New Roman" panose="02020603050405020304" pitchFamily="18" charset="0"/>
                <a:ea typeface="Calibri" panose="020f0502020204030204" pitchFamily="34" charset="0"/>
              </a:rPr>
              <a:t>Mối liên hệ giữa câu chuyện và vấn đề đưa ra để bàn bạc </a:t>
            </a:r>
            <a:endParaRPr kumimoji="0" sz="2400" b="1" i="1" u="none" strike="noStrike" kern="0" cap="none" spc="0" normalizeH="0" baseline="0" noProof="0">
              <a:ln>
                <a:noFill/>
              </a:ln>
              <a:solidFill>
                <a:schemeClr val="bg2"/>
              </a:solidFill>
              <a:effectLst/>
              <a:uLnTx/>
              <a:uFillTx/>
              <a:latin typeface="Fira Sans Extra Condensed"/>
              <a:ea typeface="Fira Sans Extra Condensed"/>
              <a:cs typeface="Fira Sans Extra Condensed"/>
              <a:sym typeface="Fira Sans Extra Condensed"/>
            </a:endParaRPr>
          </a:p>
        </p:txBody>
      </p:sp>
      <p:sp>
        <p:nvSpPr>
          <p:cNvPr id="1374" name="Google Shape;1941;p38">
            <a:extLst>
              <a:ext uri="{FF2B5EF4-FFF2-40B4-BE49-F238E27FC236}">
                <a16:creationId xmlns:a16="http://schemas.microsoft.com/office/drawing/2014/main" id="{BD8CEA38-5E4D-6BCB-3125-6F2F93C3BF4D}"/>
              </a:ext>
            </a:extLst>
          </p:cNvPr>
          <p:cNvSpPr txBox="1"/>
          <p:nvPr/>
        </p:nvSpPr>
        <p:spPr>
          <a:xfrm>
            <a:off x="1338841" y="2301819"/>
            <a:ext cx="4213473" cy="1062000"/>
          </a:xfrm>
          <a:prstGeom prst="rect">
            <a:avLst/>
          </a:prstGeom>
          <a:noFill/>
          <a:ln>
            <a:noFill/>
          </a:ln>
        </p:spPr>
        <p:txBody>
          <a:bodyPr spcFirstLastPara="1" wrap="square" lIns="91425" tIns="91425" rIns="91425" bIns="91425" anchor="t" anchorCtr="0">
            <a:noAutofit/>
          </a:bodyPr>
          <a:lstStyle/>
          <a:p>
            <a:pPr marL="0" marR="0" lvl="0" indent="0" algn="ctr" defTabSz="914400" eaLnBrk="1" fontAlgn="auto" latinLnBrk="0" hangingPunct="1">
              <a:lnSpc>
                <a:spcPct val="100000"/>
              </a:lnSpc>
              <a:spcBef>
                <a:spcPct val="0"/>
              </a:spcBef>
              <a:spcAft>
                <a:spcPct val="0"/>
              </a:spcAft>
              <a:buClrTx/>
              <a:buSzTx/>
              <a:buFontTx/>
              <a:buNone/>
              <a:defRPr/>
            </a:pPr>
            <a:r>
              <a:rPr lang="en-US" sz="2400">
                <a:effectLst/>
                <a:latin typeface="Times New Roman" panose="02020603050405020304" pitchFamily="18" charset="0"/>
                <a:ea typeface="Calibri" panose="020f0502020204030204" pitchFamily="34" charset="0"/>
              </a:rPr>
              <a:t>“Rất nhiều khi chúng ta tìm kiếm câu trả lời nơi sáng sủa, trong khi cái chúng ta cần là phải bước vào bóng tối.”</a:t>
            </a:r>
            <a:endParaRPr kumimoji="0" sz="2400" b="0" i="0" u="none" strike="noStrike" kern="0" cap="none" spc="0" normalizeH="0" baseline="0" noProof="0">
              <a:ln>
                <a:noFill/>
              </a:ln>
              <a:solidFill>
                <a:sysClr val="windowText" lastClr="000000"/>
              </a:solidFill>
              <a:effectLst/>
              <a:uLnTx/>
              <a:uFillTx/>
              <a:latin typeface="Roboto"/>
              <a:ea typeface="Roboto"/>
              <a:cs typeface="Roboto"/>
              <a:sym typeface="Roboto"/>
            </a:endParaRPr>
          </a:p>
        </p:txBody>
      </p:sp>
      <p:sp>
        <p:nvSpPr>
          <p:cNvPr id="1375" name="Google Shape;1942;p38">
            <a:extLst>
              <a:ext uri="{FF2B5EF4-FFF2-40B4-BE49-F238E27FC236}">
                <a16:creationId xmlns:a16="http://schemas.microsoft.com/office/drawing/2014/main" id="{768406DE-97CA-4903-1DEC-9CDBB2366AB4}"/>
              </a:ext>
            </a:extLst>
          </p:cNvPr>
          <p:cNvSpPr/>
          <p:nvPr/>
        </p:nvSpPr>
        <p:spPr>
          <a:xfrm>
            <a:off x="3175611" y="4076537"/>
            <a:ext cx="364453" cy="369419"/>
          </a:xfrm>
          <a:custGeom>
            <a:rect l="l" t="t" r="r" b="b"/>
            <a:pathLst>
              <a:path w="12477" h="12647" extrusionOk="0">
                <a:moveTo>
                  <a:pt x="3750" y="4538"/>
                </a:moveTo>
                <a:cubicBezTo>
                  <a:pt x="4223" y="4538"/>
                  <a:pt x="4601" y="4884"/>
                  <a:pt x="4601" y="5357"/>
                </a:cubicBezTo>
                <a:cubicBezTo>
                  <a:pt x="4601" y="5829"/>
                  <a:pt x="4223" y="6176"/>
                  <a:pt x="3750" y="6176"/>
                </a:cubicBezTo>
                <a:cubicBezTo>
                  <a:pt x="3277" y="6176"/>
                  <a:pt x="2931" y="5829"/>
                  <a:pt x="2931" y="5357"/>
                </a:cubicBezTo>
                <a:cubicBezTo>
                  <a:pt x="2931" y="4884"/>
                  <a:pt x="3277" y="4538"/>
                  <a:pt x="3750" y="4538"/>
                </a:cubicBezTo>
                <a:close/>
                <a:moveTo>
                  <a:pt x="6239" y="4538"/>
                </a:moveTo>
                <a:cubicBezTo>
                  <a:pt x="6711" y="4538"/>
                  <a:pt x="7058" y="4884"/>
                  <a:pt x="7058" y="5357"/>
                </a:cubicBezTo>
                <a:cubicBezTo>
                  <a:pt x="7058" y="5829"/>
                  <a:pt x="6711" y="6176"/>
                  <a:pt x="6239" y="6176"/>
                </a:cubicBezTo>
                <a:cubicBezTo>
                  <a:pt x="5766" y="6176"/>
                  <a:pt x="5420" y="5829"/>
                  <a:pt x="5420" y="5357"/>
                </a:cubicBezTo>
                <a:cubicBezTo>
                  <a:pt x="5420" y="4884"/>
                  <a:pt x="5766" y="4538"/>
                  <a:pt x="6239" y="4538"/>
                </a:cubicBezTo>
                <a:close/>
                <a:moveTo>
                  <a:pt x="8728" y="4538"/>
                </a:moveTo>
                <a:cubicBezTo>
                  <a:pt x="9200" y="4538"/>
                  <a:pt x="9547" y="4884"/>
                  <a:pt x="9547" y="5357"/>
                </a:cubicBezTo>
                <a:cubicBezTo>
                  <a:pt x="9547" y="5829"/>
                  <a:pt x="9200" y="6176"/>
                  <a:pt x="8728" y="6176"/>
                </a:cubicBezTo>
                <a:cubicBezTo>
                  <a:pt x="8255" y="6176"/>
                  <a:pt x="7877" y="5829"/>
                  <a:pt x="7877" y="5357"/>
                </a:cubicBezTo>
                <a:cubicBezTo>
                  <a:pt x="7877" y="4884"/>
                  <a:pt x="8255" y="4538"/>
                  <a:pt x="8728" y="4538"/>
                </a:cubicBezTo>
                <a:close/>
                <a:moveTo>
                  <a:pt x="6239" y="1"/>
                </a:moveTo>
                <a:cubicBezTo>
                  <a:pt x="2805" y="1"/>
                  <a:pt x="1" y="2395"/>
                  <a:pt x="1" y="5357"/>
                </a:cubicBezTo>
                <a:cubicBezTo>
                  <a:pt x="1" y="7436"/>
                  <a:pt x="1387" y="9200"/>
                  <a:pt x="3309" y="10082"/>
                </a:cubicBezTo>
                <a:lnTo>
                  <a:pt x="3309" y="12256"/>
                </a:lnTo>
                <a:cubicBezTo>
                  <a:pt x="3309" y="12486"/>
                  <a:pt x="3502" y="12646"/>
                  <a:pt x="3715" y="12646"/>
                </a:cubicBezTo>
                <a:cubicBezTo>
                  <a:pt x="3824" y="12646"/>
                  <a:pt x="3938" y="12604"/>
                  <a:pt x="4034" y="12508"/>
                </a:cubicBezTo>
                <a:lnTo>
                  <a:pt x="5609" y="10681"/>
                </a:lnTo>
                <a:cubicBezTo>
                  <a:pt x="5798" y="10681"/>
                  <a:pt x="5987" y="10713"/>
                  <a:pt x="6239" y="10713"/>
                </a:cubicBezTo>
                <a:cubicBezTo>
                  <a:pt x="9641" y="10713"/>
                  <a:pt x="12477" y="8350"/>
                  <a:pt x="12477" y="5357"/>
                </a:cubicBezTo>
                <a:cubicBezTo>
                  <a:pt x="12477" y="2395"/>
                  <a:pt x="9704" y="1"/>
                  <a:pt x="62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1157043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294"/>
                                        </p:tgtEl>
                                        <p:attrNameLst>
                                          <p:attrName>style.visibility</p:attrName>
                                        </p:attrNameLst>
                                      </p:cBhvr>
                                      <p:to>
                                        <p:strVal val="visible"/>
                                      </p:to>
                                    </p:set>
                                    <p:animEffect transition="in" filter="barn(inVertical)">
                                      <p:cBhvr>
                                        <p:cTn id="7" dur="500"/>
                                        <p:tgtEl>
                                          <p:spTgt spid="1294"/>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73"/>
                                        </p:tgtEl>
                                        <p:attrNameLst>
                                          <p:attrName>style.visibility</p:attrName>
                                        </p:attrNameLst>
                                      </p:cBhvr>
                                      <p:to>
                                        <p:strVal val="visible"/>
                                      </p:to>
                                    </p:set>
                                    <p:animEffect transition="in" filter="barn(inVertical)">
                                      <p:cBhvr>
                                        <p:cTn id="12" dur="500"/>
                                        <p:tgtEl>
                                          <p:spTgt spid="137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75"/>
                                        </p:tgtEl>
                                        <p:attrNameLst>
                                          <p:attrName>style.visibility</p:attrName>
                                        </p:attrNameLst>
                                      </p:cBhvr>
                                      <p:to>
                                        <p:strVal val="visible"/>
                                      </p:to>
                                    </p:set>
                                    <p:animEffect transition="in" filter="barn(inVertical)">
                                      <p:cBhvr>
                                        <p:cTn id="15" dur="500"/>
                                        <p:tgtEl>
                                          <p:spTgt spid="1375"/>
                                        </p:tgtEl>
                                      </p:cBhvr>
                                    </p:animEffect>
                                  </p:childTnLst>
                                </p:cTn>
                              </p:par>
                              <p:par>
                                <p:cTn id="16" presetID="16" presetClass="entr" presetSubtype="21" fill="hold" nodeType="withEffect">
                                  <p:stCondLst>
                                    <p:cond delay="0"/>
                                  </p:stCondLst>
                                  <p:childTnLst>
                                    <p:set>
                                      <p:cBhvr>
                                        <p:cTn id="17" dur="1" fill="hold">
                                          <p:stCondLst>
                                            <p:cond delay="0"/>
                                          </p:stCondLst>
                                        </p:cTn>
                                        <p:tgtEl>
                                          <p:spTgt spid="1289"/>
                                        </p:tgtEl>
                                        <p:attrNameLst>
                                          <p:attrName>style.visibility</p:attrName>
                                        </p:attrNameLst>
                                      </p:cBhvr>
                                      <p:to>
                                        <p:strVal val="visible"/>
                                      </p:to>
                                    </p:set>
                                    <p:animEffect transition="in" filter="barn(inVertical)">
                                      <p:cBhvr>
                                        <p:cTn id="18" dur="500"/>
                                        <p:tgtEl>
                                          <p:spTgt spid="1289"/>
                                        </p:tgtEl>
                                      </p:cBhvr>
                                    </p:animEffect>
                                  </p:childTnLst>
                                </p:cTn>
                              </p:par>
                            </p:childTnLst>
                          </p:cTn>
                        </p:par>
                      </p:childTnLst>
                    </p:cTn>
                  </p:par>
                  <p:par>
                    <p:cTn id="19" fill="hold" nodeType="clickPar">
                      <p:stCondLst>
                        <p:cond delay="indefinite"/>
                      </p:stCondLst>
                      <p:childTnLst>
                        <p:par>
                          <p:cTn id="20" fill="hold" nodeType="afterGroup">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374"/>
                                        </p:tgtEl>
                                        <p:attrNameLst>
                                          <p:attrName>style.visibility</p:attrName>
                                        </p:attrNameLst>
                                      </p:cBhvr>
                                      <p:to>
                                        <p:strVal val="visible"/>
                                      </p:to>
                                    </p:set>
                                    <p:animEffect transition="in" filter="fade">
                                      <p:cBhvr>
                                        <p:cTn id="23" dur="1000"/>
                                        <p:tgtEl>
                                          <p:spTgt spid="1374"/>
                                        </p:tgtEl>
                                      </p:cBhvr>
                                    </p:animEffect>
                                    <p:anim calcmode="lin" valueType="num">
                                      <p:cBhvr>
                                        <p:cTn id="24" dur="1000" fill="hold"/>
                                        <p:tgtEl>
                                          <p:spTgt spid="1374"/>
                                        </p:tgtEl>
                                        <p:attrNameLst>
                                          <p:attrName>ppt_x</p:attrName>
                                        </p:attrNameLst>
                                      </p:cBhvr>
                                      <p:tavLst>
                                        <p:tav tm="0">
                                          <p:val>
                                            <p:strVal val="#ppt_x"/>
                                          </p:val>
                                        </p:tav>
                                        <p:tav tm="100000">
                                          <p:val>
                                            <p:strVal val="#ppt_x"/>
                                          </p:val>
                                        </p:tav>
                                      </p:tavLst>
                                    </p:anim>
                                    <p:anim calcmode="lin" valueType="num">
                                      <p:cBhvr>
                                        <p:cTn id="25" dur="1000" fill="hold"/>
                                        <p:tgtEl>
                                          <p:spTgt spid="13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3" grpId="0"/>
      <p:bldP spid="1374" grpId="1"/>
      <p:bldP spid="1375" grpId="2"/>
    </p:bldLst>
  </p:timing>
</p:sld>
</file>

<file path=ppt/slides/slide3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1244"/>
        <p:cNvGrpSpPr/>
        <p:nvPr/>
      </p:nvGrpSpPr>
      <p:grpSpPr>
        <a:xfrm>
          <a:off x="0" y="0"/>
          <a:ext cx="0" cy="0"/>
        </a:xfrm>
      </p:grpSpPr>
      <p:sp>
        <p:nvSpPr>
          <p:cNvPr id="1246" name="Google Shape;1246;p41"/>
          <p:cNvSpPr txBox="1">
            <a:spLocks noGrp="1"/>
          </p:cNvSpPr>
          <p:nvPr>
            <p:ph type="title"/>
          </p:nvPr>
        </p:nvSpPr>
        <p:spPr>
          <a:xfrm>
            <a:off x="813357" y="243147"/>
            <a:ext cx="7704000" cy="572700"/>
          </a:xfrm>
          <a:prstGeom prst="rect">
            <a:avLst/>
          </a:prstGeom>
        </p:spPr>
        <p:txBody>
          <a:bodyPr spcFirstLastPara="1" wrap="square" lIns="91425" tIns="91425" rIns="91425" bIns="91425" anchor="t" anchorCtr="0">
            <a:noAutofit/>
          </a:bodyPr>
          <a:lstStyle/>
          <a:p>
            <a:r>
              <a:rPr lang="en-US" sz="3200">
                <a:latin typeface="Times New Roman" panose="02020603050405020304" pitchFamily="18" charset="0"/>
                <a:cs typeface="Times New Roman" panose="02020603050405020304" pitchFamily="18" charset="0"/>
              </a:rPr>
              <a:t>2. Lí lẽ, bằng chứng</a:t>
            </a:r>
            <a:br>
              <a:rPr lang="en-US" sz="3200">
                <a:effectLst/>
                <a:latin typeface="Calibri" panose="020f0502020204030204" pitchFamily="34" charset="0"/>
                <a:ea typeface="Calibri" panose="020f0502020204030204" pitchFamily="34" charset="0"/>
                <a:cs typeface="Times New Roman" panose="02020603050405020304" pitchFamily="18" charset="0"/>
              </a:rPr>
            </a:br>
            <a:endParaRPr sz="3200">
              <a:latin typeface="Times New Roman" panose="02020603050405020304" pitchFamily="18" charset="0"/>
              <a:cs typeface="Times New Roman" panose="02020603050405020304" pitchFamily="18" charset="0"/>
            </a:endParaRPr>
          </a:p>
        </p:txBody>
      </p:sp>
      <p:grpSp>
        <p:nvGrpSpPr>
          <p:cNvPr id="1236" name="Google Shape;78;p2">
            <a:extLst>
              <a:ext uri="{FF2B5EF4-FFF2-40B4-BE49-F238E27FC236}">
                <a16:creationId xmlns:a16="http://schemas.microsoft.com/office/drawing/2014/main" id="{B09C5416-EEE8-7F35-6F5B-DF34F984B8BF}"/>
              </a:ext>
            </a:extLst>
          </p:cNvPr>
          <p:cNvGrpSpPr/>
          <p:nvPr/>
        </p:nvGrpSpPr>
        <p:grpSpPr>
          <a:xfrm rot="-525292">
            <a:off x="2440673" y="4497800"/>
            <a:ext cx="549098" cy="525549"/>
            <a:chOff x="8025400" y="374250"/>
            <a:chExt cx="549125" cy="525575"/>
          </a:xfrm>
        </p:grpSpPr>
        <p:sp>
          <p:nvSpPr>
            <p:cNvPr id="1249" name="Google Shape;79;p2">
              <a:extLst>
                <a:ext uri="{FF2B5EF4-FFF2-40B4-BE49-F238E27FC236}">
                  <a16:creationId xmlns:a16="http://schemas.microsoft.com/office/drawing/2014/main" id="{E40E66F4-BB87-5317-9503-9B4C45344A12}"/>
                </a:ext>
              </a:extLst>
            </p:cNvPr>
            <p:cNvSpPr/>
            <p:nvPr/>
          </p:nvSpPr>
          <p:spPr>
            <a:xfrm>
              <a:off x="8025400" y="374250"/>
              <a:ext cx="549125" cy="525575"/>
            </a:xfrm>
            <a:custGeom>
              <a:rect l="l" t="t" r="r" b="b"/>
              <a:pathLst>
                <a:path w="21965" h="21023" extrusionOk="0">
                  <a:moveTo>
                    <a:pt x="11860" y="1370"/>
                  </a:moveTo>
                  <a:lnTo>
                    <a:pt x="12074" y="1413"/>
                  </a:lnTo>
                  <a:lnTo>
                    <a:pt x="12288" y="1499"/>
                  </a:lnTo>
                  <a:lnTo>
                    <a:pt x="12331" y="1542"/>
                  </a:lnTo>
                  <a:lnTo>
                    <a:pt x="12417" y="1584"/>
                  </a:lnTo>
                  <a:lnTo>
                    <a:pt x="12631" y="1713"/>
                  </a:lnTo>
                  <a:lnTo>
                    <a:pt x="12845" y="1884"/>
                  </a:lnTo>
                  <a:lnTo>
                    <a:pt x="13059" y="2098"/>
                  </a:lnTo>
                  <a:lnTo>
                    <a:pt x="13230" y="2355"/>
                  </a:lnTo>
                  <a:lnTo>
                    <a:pt x="13573" y="2869"/>
                  </a:lnTo>
                  <a:lnTo>
                    <a:pt x="13830" y="3468"/>
                  </a:lnTo>
                  <a:lnTo>
                    <a:pt x="13958" y="3811"/>
                  </a:lnTo>
                  <a:lnTo>
                    <a:pt x="14215" y="4710"/>
                  </a:lnTo>
                  <a:lnTo>
                    <a:pt x="14386" y="5523"/>
                  </a:lnTo>
                  <a:lnTo>
                    <a:pt x="14515" y="6251"/>
                  </a:lnTo>
                  <a:lnTo>
                    <a:pt x="14558" y="6765"/>
                  </a:lnTo>
                  <a:lnTo>
                    <a:pt x="14558" y="6894"/>
                  </a:lnTo>
                  <a:lnTo>
                    <a:pt x="14558" y="6979"/>
                  </a:lnTo>
                  <a:lnTo>
                    <a:pt x="15414" y="7022"/>
                  </a:lnTo>
                  <a:lnTo>
                    <a:pt x="16313" y="7150"/>
                  </a:lnTo>
                  <a:lnTo>
                    <a:pt x="17341" y="7365"/>
                  </a:lnTo>
                  <a:lnTo>
                    <a:pt x="17469" y="7365"/>
                  </a:lnTo>
                  <a:lnTo>
                    <a:pt x="17940" y="7493"/>
                  </a:lnTo>
                  <a:lnTo>
                    <a:pt x="18026" y="7536"/>
                  </a:lnTo>
                  <a:lnTo>
                    <a:pt x="18668" y="7707"/>
                  </a:lnTo>
                  <a:lnTo>
                    <a:pt x="19224" y="7921"/>
                  </a:lnTo>
                  <a:lnTo>
                    <a:pt x="19396" y="8050"/>
                  </a:lnTo>
                  <a:lnTo>
                    <a:pt x="19824" y="8264"/>
                  </a:lnTo>
                  <a:lnTo>
                    <a:pt x="19995" y="8392"/>
                  </a:lnTo>
                  <a:lnTo>
                    <a:pt x="20124" y="8478"/>
                  </a:lnTo>
                  <a:lnTo>
                    <a:pt x="20295" y="8649"/>
                  </a:lnTo>
                  <a:lnTo>
                    <a:pt x="20423" y="8820"/>
                  </a:lnTo>
                  <a:lnTo>
                    <a:pt x="20509" y="9034"/>
                  </a:lnTo>
                  <a:lnTo>
                    <a:pt x="20595" y="9206"/>
                  </a:lnTo>
                  <a:lnTo>
                    <a:pt x="20595" y="9377"/>
                  </a:lnTo>
                  <a:lnTo>
                    <a:pt x="20595" y="9591"/>
                  </a:lnTo>
                  <a:lnTo>
                    <a:pt x="20552" y="9762"/>
                  </a:lnTo>
                  <a:lnTo>
                    <a:pt x="20509" y="9933"/>
                  </a:lnTo>
                  <a:lnTo>
                    <a:pt x="20295" y="10319"/>
                  </a:lnTo>
                  <a:lnTo>
                    <a:pt x="20038" y="10661"/>
                  </a:lnTo>
                  <a:lnTo>
                    <a:pt x="19695" y="11004"/>
                  </a:lnTo>
                  <a:lnTo>
                    <a:pt x="19310" y="11346"/>
                  </a:lnTo>
                  <a:lnTo>
                    <a:pt x="18839" y="11689"/>
                  </a:lnTo>
                  <a:lnTo>
                    <a:pt x="18411" y="11989"/>
                  </a:lnTo>
                  <a:lnTo>
                    <a:pt x="17512" y="12545"/>
                  </a:lnTo>
                  <a:lnTo>
                    <a:pt x="16698" y="12973"/>
                  </a:lnTo>
                  <a:lnTo>
                    <a:pt x="15885" y="13359"/>
                  </a:lnTo>
                  <a:lnTo>
                    <a:pt x="16099" y="14129"/>
                  </a:lnTo>
                  <a:lnTo>
                    <a:pt x="16270" y="14943"/>
                  </a:lnTo>
                  <a:lnTo>
                    <a:pt x="16399" y="15970"/>
                  </a:lnTo>
                  <a:lnTo>
                    <a:pt x="16441" y="16484"/>
                  </a:lnTo>
                  <a:lnTo>
                    <a:pt x="16441" y="16998"/>
                  </a:lnTo>
                  <a:lnTo>
                    <a:pt x="16441" y="17512"/>
                  </a:lnTo>
                  <a:lnTo>
                    <a:pt x="16356" y="17983"/>
                  </a:lnTo>
                  <a:lnTo>
                    <a:pt x="16270" y="18454"/>
                  </a:lnTo>
                  <a:lnTo>
                    <a:pt x="16099" y="18839"/>
                  </a:lnTo>
                  <a:lnTo>
                    <a:pt x="15885" y="19182"/>
                  </a:lnTo>
                  <a:lnTo>
                    <a:pt x="15714" y="19310"/>
                  </a:lnTo>
                  <a:lnTo>
                    <a:pt x="15585" y="19438"/>
                  </a:lnTo>
                  <a:lnTo>
                    <a:pt x="15414" y="19524"/>
                  </a:lnTo>
                  <a:lnTo>
                    <a:pt x="15243" y="19610"/>
                  </a:lnTo>
                  <a:lnTo>
                    <a:pt x="15029" y="19652"/>
                  </a:lnTo>
                  <a:lnTo>
                    <a:pt x="14857" y="19652"/>
                  </a:lnTo>
                  <a:lnTo>
                    <a:pt x="14515" y="19610"/>
                  </a:lnTo>
                  <a:lnTo>
                    <a:pt x="14215" y="19567"/>
                  </a:lnTo>
                  <a:lnTo>
                    <a:pt x="14087" y="19524"/>
                  </a:lnTo>
                  <a:lnTo>
                    <a:pt x="13873" y="19438"/>
                  </a:lnTo>
                  <a:lnTo>
                    <a:pt x="13744" y="19396"/>
                  </a:lnTo>
                  <a:lnTo>
                    <a:pt x="13573" y="19310"/>
                  </a:lnTo>
                  <a:lnTo>
                    <a:pt x="13487" y="19267"/>
                  </a:lnTo>
                  <a:lnTo>
                    <a:pt x="13145" y="19096"/>
                  </a:lnTo>
                  <a:lnTo>
                    <a:pt x="12759" y="18839"/>
                  </a:lnTo>
                  <a:lnTo>
                    <a:pt x="12031" y="18325"/>
                  </a:lnTo>
                  <a:lnTo>
                    <a:pt x="11903" y="18240"/>
                  </a:lnTo>
                  <a:lnTo>
                    <a:pt x="11817" y="18154"/>
                  </a:lnTo>
                  <a:lnTo>
                    <a:pt x="11689" y="18068"/>
                  </a:lnTo>
                  <a:lnTo>
                    <a:pt x="11603" y="17983"/>
                  </a:lnTo>
                  <a:lnTo>
                    <a:pt x="10961" y="17426"/>
                  </a:lnTo>
                  <a:lnTo>
                    <a:pt x="10404" y="16912"/>
                  </a:lnTo>
                  <a:lnTo>
                    <a:pt x="9933" y="16441"/>
                  </a:lnTo>
                  <a:lnTo>
                    <a:pt x="9848" y="16484"/>
                  </a:lnTo>
                  <a:lnTo>
                    <a:pt x="9762" y="16527"/>
                  </a:lnTo>
                  <a:lnTo>
                    <a:pt x="8906" y="16955"/>
                  </a:lnTo>
                  <a:lnTo>
                    <a:pt x="8306" y="17212"/>
                  </a:lnTo>
                  <a:lnTo>
                    <a:pt x="7621" y="17512"/>
                  </a:lnTo>
                  <a:lnTo>
                    <a:pt x="6851" y="17811"/>
                  </a:lnTo>
                  <a:lnTo>
                    <a:pt x="6123" y="18026"/>
                  </a:lnTo>
                  <a:lnTo>
                    <a:pt x="5395" y="18197"/>
                  </a:lnTo>
                  <a:lnTo>
                    <a:pt x="5053" y="18240"/>
                  </a:lnTo>
                  <a:lnTo>
                    <a:pt x="4453" y="18240"/>
                  </a:lnTo>
                  <a:lnTo>
                    <a:pt x="4196" y="18197"/>
                  </a:lnTo>
                  <a:lnTo>
                    <a:pt x="3982" y="18111"/>
                  </a:lnTo>
                  <a:lnTo>
                    <a:pt x="3811" y="17983"/>
                  </a:lnTo>
                  <a:lnTo>
                    <a:pt x="3725" y="17940"/>
                  </a:lnTo>
                  <a:lnTo>
                    <a:pt x="3597" y="17811"/>
                  </a:lnTo>
                  <a:lnTo>
                    <a:pt x="3511" y="17597"/>
                  </a:lnTo>
                  <a:lnTo>
                    <a:pt x="3468" y="17555"/>
                  </a:lnTo>
                  <a:lnTo>
                    <a:pt x="3426" y="17426"/>
                  </a:lnTo>
                  <a:lnTo>
                    <a:pt x="3426" y="17340"/>
                  </a:lnTo>
                  <a:lnTo>
                    <a:pt x="3383" y="17255"/>
                  </a:lnTo>
                  <a:lnTo>
                    <a:pt x="3383" y="17212"/>
                  </a:lnTo>
                  <a:lnTo>
                    <a:pt x="3383" y="17126"/>
                  </a:lnTo>
                  <a:lnTo>
                    <a:pt x="3383" y="16955"/>
                  </a:lnTo>
                  <a:lnTo>
                    <a:pt x="3383" y="16655"/>
                  </a:lnTo>
                  <a:lnTo>
                    <a:pt x="3383" y="16270"/>
                  </a:lnTo>
                  <a:lnTo>
                    <a:pt x="3554" y="15499"/>
                  </a:lnTo>
                  <a:lnTo>
                    <a:pt x="3768" y="14686"/>
                  </a:lnTo>
                  <a:lnTo>
                    <a:pt x="4068" y="13915"/>
                  </a:lnTo>
                  <a:lnTo>
                    <a:pt x="4367" y="13230"/>
                  </a:lnTo>
                  <a:lnTo>
                    <a:pt x="4624" y="12631"/>
                  </a:lnTo>
                  <a:lnTo>
                    <a:pt x="4967" y="11989"/>
                  </a:lnTo>
                  <a:lnTo>
                    <a:pt x="4967" y="11946"/>
                  </a:lnTo>
                  <a:lnTo>
                    <a:pt x="4325" y="11389"/>
                  </a:lnTo>
                  <a:lnTo>
                    <a:pt x="3682" y="10790"/>
                  </a:lnTo>
                  <a:lnTo>
                    <a:pt x="2955" y="10062"/>
                  </a:lnTo>
                  <a:lnTo>
                    <a:pt x="2612" y="9634"/>
                  </a:lnTo>
                  <a:lnTo>
                    <a:pt x="2270" y="9206"/>
                  </a:lnTo>
                  <a:lnTo>
                    <a:pt x="2013" y="8777"/>
                  </a:lnTo>
                  <a:lnTo>
                    <a:pt x="1756" y="8349"/>
                  </a:lnTo>
                  <a:lnTo>
                    <a:pt x="1542" y="7921"/>
                  </a:lnTo>
                  <a:lnTo>
                    <a:pt x="1413" y="7536"/>
                  </a:lnTo>
                  <a:lnTo>
                    <a:pt x="1370" y="7150"/>
                  </a:lnTo>
                  <a:lnTo>
                    <a:pt x="1413" y="6979"/>
                  </a:lnTo>
                  <a:lnTo>
                    <a:pt x="1456" y="6808"/>
                  </a:lnTo>
                  <a:lnTo>
                    <a:pt x="1456" y="6722"/>
                  </a:lnTo>
                  <a:lnTo>
                    <a:pt x="1627" y="6465"/>
                  </a:lnTo>
                  <a:lnTo>
                    <a:pt x="1884" y="6251"/>
                  </a:lnTo>
                  <a:lnTo>
                    <a:pt x="2184" y="6080"/>
                  </a:lnTo>
                  <a:lnTo>
                    <a:pt x="2569" y="5952"/>
                  </a:lnTo>
                  <a:lnTo>
                    <a:pt x="2955" y="5866"/>
                  </a:lnTo>
                  <a:lnTo>
                    <a:pt x="3426" y="5823"/>
                  </a:lnTo>
                  <a:lnTo>
                    <a:pt x="4367" y="5780"/>
                  </a:lnTo>
                  <a:lnTo>
                    <a:pt x="5010" y="5780"/>
                  </a:lnTo>
                  <a:lnTo>
                    <a:pt x="5609" y="5823"/>
                  </a:lnTo>
                  <a:lnTo>
                    <a:pt x="6722" y="5952"/>
                  </a:lnTo>
                  <a:lnTo>
                    <a:pt x="7836" y="6123"/>
                  </a:lnTo>
                  <a:lnTo>
                    <a:pt x="8050" y="5523"/>
                  </a:lnTo>
                  <a:lnTo>
                    <a:pt x="8306" y="4881"/>
                  </a:lnTo>
                  <a:lnTo>
                    <a:pt x="8649" y="4153"/>
                  </a:lnTo>
                  <a:lnTo>
                    <a:pt x="9120" y="3383"/>
                  </a:lnTo>
                  <a:lnTo>
                    <a:pt x="9377" y="2997"/>
                  </a:lnTo>
                  <a:lnTo>
                    <a:pt x="9634" y="2612"/>
                  </a:lnTo>
                  <a:lnTo>
                    <a:pt x="9933" y="2270"/>
                  </a:lnTo>
                  <a:lnTo>
                    <a:pt x="10233" y="2013"/>
                  </a:lnTo>
                  <a:lnTo>
                    <a:pt x="10576" y="1756"/>
                  </a:lnTo>
                  <a:lnTo>
                    <a:pt x="10918" y="1542"/>
                  </a:lnTo>
                  <a:lnTo>
                    <a:pt x="11261" y="1413"/>
                  </a:lnTo>
                  <a:lnTo>
                    <a:pt x="11389" y="1413"/>
                  </a:lnTo>
                  <a:lnTo>
                    <a:pt x="11432" y="1370"/>
                  </a:lnTo>
                  <a:close/>
                  <a:moveTo>
                    <a:pt x="11304" y="0"/>
                  </a:moveTo>
                  <a:lnTo>
                    <a:pt x="11132" y="43"/>
                  </a:lnTo>
                  <a:lnTo>
                    <a:pt x="11089" y="43"/>
                  </a:lnTo>
                  <a:lnTo>
                    <a:pt x="10961" y="86"/>
                  </a:lnTo>
                  <a:lnTo>
                    <a:pt x="10619" y="172"/>
                  </a:lnTo>
                  <a:lnTo>
                    <a:pt x="10319" y="300"/>
                  </a:lnTo>
                  <a:lnTo>
                    <a:pt x="9933" y="514"/>
                  </a:lnTo>
                  <a:lnTo>
                    <a:pt x="9548" y="771"/>
                  </a:lnTo>
                  <a:lnTo>
                    <a:pt x="9163" y="1114"/>
                  </a:lnTo>
                  <a:lnTo>
                    <a:pt x="8820" y="1456"/>
                  </a:lnTo>
                  <a:lnTo>
                    <a:pt x="8478" y="1884"/>
                  </a:lnTo>
                  <a:lnTo>
                    <a:pt x="8092" y="2398"/>
                  </a:lnTo>
                  <a:lnTo>
                    <a:pt x="7793" y="2912"/>
                  </a:lnTo>
                  <a:lnTo>
                    <a:pt x="7450" y="3511"/>
                  </a:lnTo>
                  <a:lnTo>
                    <a:pt x="6936" y="4582"/>
                  </a:lnTo>
                  <a:lnTo>
                    <a:pt x="5738" y="4453"/>
                  </a:lnTo>
                  <a:lnTo>
                    <a:pt x="5053" y="4410"/>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129" y="6337"/>
                  </a:lnTo>
                  <a:lnTo>
                    <a:pt x="43" y="6851"/>
                  </a:lnTo>
                  <a:lnTo>
                    <a:pt x="0" y="7365"/>
                  </a:lnTo>
                  <a:lnTo>
                    <a:pt x="86" y="7878"/>
                  </a:lnTo>
                  <a:lnTo>
                    <a:pt x="257" y="8435"/>
                  </a:lnTo>
                  <a:lnTo>
                    <a:pt x="557" y="9034"/>
                  </a:lnTo>
                  <a:lnTo>
                    <a:pt x="899" y="9634"/>
                  </a:lnTo>
                  <a:lnTo>
                    <a:pt x="1370" y="10276"/>
                  </a:lnTo>
                  <a:lnTo>
                    <a:pt x="1970" y="10961"/>
                  </a:lnTo>
                  <a:lnTo>
                    <a:pt x="2612" y="11689"/>
                  </a:lnTo>
                  <a:lnTo>
                    <a:pt x="3254" y="12288"/>
                  </a:lnTo>
                  <a:lnTo>
                    <a:pt x="2826" y="13359"/>
                  </a:lnTo>
                  <a:lnTo>
                    <a:pt x="2569" y="13958"/>
                  </a:lnTo>
                  <a:lnTo>
                    <a:pt x="2398" y="14557"/>
                  </a:lnTo>
                  <a:lnTo>
                    <a:pt x="2227" y="15200"/>
                  </a:lnTo>
                  <a:lnTo>
                    <a:pt x="2098" y="15842"/>
                  </a:lnTo>
                  <a:lnTo>
                    <a:pt x="2013" y="16441"/>
                  </a:lnTo>
                  <a:lnTo>
                    <a:pt x="1970" y="17041"/>
                  </a:lnTo>
                  <a:lnTo>
                    <a:pt x="2013" y="17255"/>
                  </a:lnTo>
                  <a:lnTo>
                    <a:pt x="2013" y="17298"/>
                  </a:lnTo>
                  <a:lnTo>
                    <a:pt x="2013" y="17340"/>
                  </a:lnTo>
                  <a:lnTo>
                    <a:pt x="2013" y="17383"/>
                  </a:lnTo>
                  <a:lnTo>
                    <a:pt x="2055" y="17512"/>
                  </a:lnTo>
                  <a:lnTo>
                    <a:pt x="2055" y="17683"/>
                  </a:lnTo>
                  <a:lnTo>
                    <a:pt x="2098" y="17769"/>
                  </a:lnTo>
                  <a:lnTo>
                    <a:pt x="2184" y="18026"/>
                  </a:lnTo>
                  <a:lnTo>
                    <a:pt x="2227" y="18111"/>
                  </a:lnTo>
                  <a:lnTo>
                    <a:pt x="2227" y="18154"/>
                  </a:lnTo>
                  <a:lnTo>
                    <a:pt x="2355" y="18411"/>
                  </a:lnTo>
                  <a:lnTo>
                    <a:pt x="2484" y="18625"/>
                  </a:lnTo>
                  <a:lnTo>
                    <a:pt x="2655" y="18796"/>
                  </a:lnTo>
                  <a:lnTo>
                    <a:pt x="2826" y="18967"/>
                  </a:lnTo>
                  <a:lnTo>
                    <a:pt x="2869" y="19010"/>
                  </a:lnTo>
                  <a:lnTo>
                    <a:pt x="2955" y="19096"/>
                  </a:lnTo>
                  <a:lnTo>
                    <a:pt x="3340" y="19310"/>
                  </a:lnTo>
                  <a:lnTo>
                    <a:pt x="3768" y="19481"/>
                  </a:lnTo>
                  <a:lnTo>
                    <a:pt x="4239" y="19567"/>
                  </a:lnTo>
                  <a:lnTo>
                    <a:pt x="4753" y="19610"/>
                  </a:lnTo>
                  <a:lnTo>
                    <a:pt x="5352" y="19567"/>
                  </a:lnTo>
                  <a:lnTo>
                    <a:pt x="5994" y="19481"/>
                  </a:lnTo>
                  <a:lnTo>
                    <a:pt x="6637" y="19310"/>
                  </a:lnTo>
                  <a:lnTo>
                    <a:pt x="7322" y="19096"/>
                  </a:lnTo>
                  <a:lnTo>
                    <a:pt x="7964" y="18882"/>
                  </a:lnTo>
                  <a:lnTo>
                    <a:pt x="8563" y="18625"/>
                  </a:lnTo>
                  <a:lnTo>
                    <a:pt x="9677" y="18111"/>
                  </a:lnTo>
                  <a:lnTo>
                    <a:pt x="10148" y="18539"/>
                  </a:lnTo>
                  <a:lnTo>
                    <a:pt x="10704" y="19053"/>
                  </a:lnTo>
                  <a:lnTo>
                    <a:pt x="10918" y="19224"/>
                  </a:lnTo>
                  <a:lnTo>
                    <a:pt x="10961" y="19224"/>
                  </a:lnTo>
                  <a:lnTo>
                    <a:pt x="11047" y="19310"/>
                  </a:lnTo>
                  <a:lnTo>
                    <a:pt x="11218" y="19438"/>
                  </a:lnTo>
                  <a:lnTo>
                    <a:pt x="12074" y="20038"/>
                  </a:lnTo>
                  <a:lnTo>
                    <a:pt x="12502" y="20295"/>
                  </a:lnTo>
                  <a:lnTo>
                    <a:pt x="12888" y="20509"/>
                  </a:lnTo>
                  <a:lnTo>
                    <a:pt x="12931" y="20509"/>
                  </a:lnTo>
                  <a:lnTo>
                    <a:pt x="12973" y="20552"/>
                  </a:lnTo>
                  <a:lnTo>
                    <a:pt x="13230" y="20680"/>
                  </a:lnTo>
                  <a:lnTo>
                    <a:pt x="13359" y="20723"/>
                  </a:lnTo>
                  <a:lnTo>
                    <a:pt x="13616" y="20809"/>
                  </a:lnTo>
                  <a:lnTo>
                    <a:pt x="13830" y="20894"/>
                  </a:lnTo>
                  <a:lnTo>
                    <a:pt x="14343" y="20980"/>
                  </a:lnTo>
                  <a:lnTo>
                    <a:pt x="14857" y="21023"/>
                  </a:lnTo>
                  <a:lnTo>
                    <a:pt x="15243" y="21023"/>
                  </a:lnTo>
                  <a:lnTo>
                    <a:pt x="15628" y="20937"/>
                  </a:lnTo>
                  <a:lnTo>
                    <a:pt x="16013" y="20766"/>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8282" y="13658"/>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793" y="8521"/>
                  </a:lnTo>
                  <a:lnTo>
                    <a:pt x="21622" y="8135"/>
                  </a:lnTo>
                  <a:lnTo>
                    <a:pt x="21365" y="7793"/>
                  </a:lnTo>
                  <a:lnTo>
                    <a:pt x="21023" y="7450"/>
                  </a:lnTo>
                  <a:lnTo>
                    <a:pt x="20851" y="7322"/>
                  </a:lnTo>
                  <a:lnTo>
                    <a:pt x="20595" y="7150"/>
                  </a:lnTo>
                  <a:lnTo>
                    <a:pt x="20038" y="6808"/>
                  </a:lnTo>
                  <a:lnTo>
                    <a:pt x="19781" y="6679"/>
                  </a:lnTo>
                  <a:lnTo>
                    <a:pt x="19139" y="6423"/>
                  </a:lnTo>
                  <a:lnTo>
                    <a:pt x="18411" y="6209"/>
                  </a:lnTo>
                  <a:lnTo>
                    <a:pt x="18325" y="6166"/>
                  </a:lnTo>
                  <a:lnTo>
                    <a:pt x="17812" y="6037"/>
                  </a:lnTo>
                  <a:lnTo>
                    <a:pt x="17683" y="6037"/>
                  </a:lnTo>
                  <a:lnTo>
                    <a:pt x="17640" y="5994"/>
                  </a:lnTo>
                  <a:lnTo>
                    <a:pt x="16656" y="5823"/>
                  </a:lnTo>
                  <a:lnTo>
                    <a:pt x="15799" y="5695"/>
                  </a:lnTo>
                  <a:lnTo>
                    <a:pt x="15585" y="4624"/>
                  </a:lnTo>
                  <a:lnTo>
                    <a:pt x="15457" y="3982"/>
                  </a:lnTo>
                  <a:lnTo>
                    <a:pt x="15243" y="3383"/>
                  </a:lnTo>
                  <a:lnTo>
                    <a:pt x="15114" y="2955"/>
                  </a:lnTo>
                  <a:lnTo>
                    <a:pt x="14900" y="2526"/>
                  </a:lnTo>
                  <a:lnTo>
                    <a:pt x="14686" y="2098"/>
                  </a:lnTo>
                  <a:lnTo>
                    <a:pt x="14472" y="1713"/>
                  </a:lnTo>
                  <a:lnTo>
                    <a:pt x="14215" y="1370"/>
                  </a:lnTo>
                  <a:lnTo>
                    <a:pt x="13958" y="1028"/>
                  </a:lnTo>
                  <a:lnTo>
                    <a:pt x="13658" y="771"/>
                  </a:lnTo>
                  <a:lnTo>
                    <a:pt x="13359" y="557"/>
                  </a:lnTo>
                  <a:lnTo>
                    <a:pt x="13059" y="343"/>
                  </a:lnTo>
                  <a:lnTo>
                    <a:pt x="13016" y="343"/>
                  </a:lnTo>
                  <a:lnTo>
                    <a:pt x="12973" y="300"/>
                  </a:lnTo>
                  <a:lnTo>
                    <a:pt x="12931" y="300"/>
                  </a:lnTo>
                  <a:lnTo>
                    <a:pt x="12845" y="257"/>
                  </a:lnTo>
                  <a:lnTo>
                    <a:pt x="12802" y="214"/>
                  </a:lnTo>
                  <a:lnTo>
                    <a:pt x="12417" y="86"/>
                  </a:lnTo>
                  <a:lnTo>
                    <a:pt x="12031" y="43"/>
                  </a:lnTo>
                  <a:lnTo>
                    <a:pt x="11646" y="0"/>
                  </a:lnTo>
                  <a:close/>
                </a:path>
              </a:pathLst>
            </a:custGeom>
            <a:solidFill>
              <a:srgbClr val="FCFFFF"/>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0" name="Google Shape;80;p2">
              <a:extLst>
                <a:ext uri="{FF2B5EF4-FFF2-40B4-BE49-F238E27FC236}">
                  <a16:creationId xmlns:a16="http://schemas.microsoft.com/office/drawing/2014/main" id="{E8BDA86E-F142-B268-F193-E129DCE5FA70}"/>
                </a:ext>
              </a:extLst>
            </p:cNvPr>
            <p:cNvSpPr/>
            <p:nvPr/>
          </p:nvSpPr>
          <p:spPr>
            <a:xfrm>
              <a:off x="8059650" y="408500"/>
              <a:ext cx="480625" cy="457075"/>
            </a:xfrm>
            <a:custGeom>
              <a:rect l="l" t="t" r="r" b="b"/>
              <a:pathLst>
                <a:path w="19225" h="18283" fill="none" extrusionOk="0">
                  <a:moveTo>
                    <a:pt x="10276" y="0"/>
                  </a:moveTo>
                  <a:lnTo>
                    <a:pt x="10276"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4044" y="18154"/>
                  </a:lnTo>
                  <a:lnTo>
                    <a:pt x="13873" y="18240"/>
                  </a:lnTo>
                  <a:lnTo>
                    <a:pt x="13659" y="18282"/>
                  </a:lnTo>
                  <a:lnTo>
                    <a:pt x="13487" y="18282"/>
                  </a:lnTo>
                  <a:lnTo>
                    <a:pt x="13487" y="18282"/>
                  </a:lnTo>
                  <a:lnTo>
                    <a:pt x="13145" y="18240"/>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536" y="15585"/>
                  </a:lnTo>
                  <a:lnTo>
                    <a:pt x="6936" y="15842"/>
                  </a:lnTo>
                  <a:lnTo>
                    <a:pt x="6251" y="16142"/>
                  </a:lnTo>
                  <a:lnTo>
                    <a:pt x="5481" y="16441"/>
                  </a:lnTo>
                  <a:lnTo>
                    <a:pt x="4753" y="16656"/>
                  </a:lnTo>
                  <a:lnTo>
                    <a:pt x="4025" y="16827"/>
                  </a:lnTo>
                  <a:lnTo>
                    <a:pt x="3683" y="16870"/>
                  </a:lnTo>
                  <a:lnTo>
                    <a:pt x="3383" y="16870"/>
                  </a:lnTo>
                  <a:lnTo>
                    <a:pt x="3383" y="16870"/>
                  </a:lnTo>
                  <a:lnTo>
                    <a:pt x="3083" y="16870"/>
                  </a:lnTo>
                  <a:lnTo>
                    <a:pt x="2826" y="16827"/>
                  </a:lnTo>
                  <a:lnTo>
                    <a:pt x="2612"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00"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257" y="5095"/>
                  </a:lnTo>
                  <a:lnTo>
                    <a:pt x="514" y="4881"/>
                  </a:lnTo>
                  <a:lnTo>
                    <a:pt x="814" y="4710"/>
                  </a:lnTo>
                  <a:lnTo>
                    <a:pt x="1199" y="4582"/>
                  </a:lnTo>
                  <a:lnTo>
                    <a:pt x="1585" y="4496"/>
                  </a:lnTo>
                  <a:lnTo>
                    <a:pt x="2056" y="4453"/>
                  </a:lnTo>
                  <a:lnTo>
                    <a:pt x="2997" y="4410"/>
                  </a:lnTo>
                  <a:lnTo>
                    <a:pt x="2997" y="4410"/>
                  </a:lnTo>
                  <a:lnTo>
                    <a:pt x="3640" y="4410"/>
                  </a:lnTo>
                  <a:lnTo>
                    <a:pt x="4239" y="4453"/>
                  </a:lnTo>
                  <a:lnTo>
                    <a:pt x="5352"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90" y="0"/>
                  </a:lnTo>
                  <a:lnTo>
                    <a:pt x="10190" y="0"/>
                  </a:lnTo>
                  <a:lnTo>
                    <a:pt x="10190" y="0"/>
                  </a:lnTo>
                  <a:lnTo>
                    <a:pt x="10233" y="0"/>
                  </a:lnTo>
                  <a:lnTo>
                    <a:pt x="10233" y="0"/>
                  </a:lnTo>
                  <a:lnTo>
                    <a:pt x="10276"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1" name="Google Shape;81;p2">
              <a:extLst>
                <a:ext uri="{FF2B5EF4-FFF2-40B4-BE49-F238E27FC236}">
                  <a16:creationId xmlns:a16="http://schemas.microsoft.com/office/drawing/2014/main" id="{DFC38195-2336-17B0-5D33-9427E3C66B43}"/>
                </a:ext>
              </a:extLst>
            </p:cNvPr>
            <p:cNvSpPr/>
            <p:nvPr/>
          </p:nvSpPr>
          <p:spPr>
            <a:xfrm>
              <a:off x="8025400" y="374250"/>
              <a:ext cx="549125" cy="525575"/>
            </a:xfrm>
            <a:custGeom>
              <a:rect l="l" t="t" r="r" b="b"/>
              <a:pathLst>
                <a:path w="21965" h="21023" fill="none" extrusionOk="0">
                  <a:moveTo>
                    <a:pt x="11646" y="0"/>
                  </a:moveTo>
                  <a:lnTo>
                    <a:pt x="11646" y="0"/>
                  </a:lnTo>
                  <a:lnTo>
                    <a:pt x="11603" y="0"/>
                  </a:lnTo>
                  <a:lnTo>
                    <a:pt x="11603" y="0"/>
                  </a:lnTo>
                  <a:lnTo>
                    <a:pt x="11603" y="0"/>
                  </a:lnTo>
                  <a:lnTo>
                    <a:pt x="11518" y="0"/>
                  </a:lnTo>
                  <a:lnTo>
                    <a:pt x="11518" y="0"/>
                  </a:lnTo>
                  <a:lnTo>
                    <a:pt x="11389" y="0"/>
                  </a:lnTo>
                  <a:lnTo>
                    <a:pt x="11389" y="0"/>
                  </a:lnTo>
                  <a:lnTo>
                    <a:pt x="11304" y="0"/>
                  </a:lnTo>
                  <a:lnTo>
                    <a:pt x="11304" y="0"/>
                  </a:lnTo>
                  <a:lnTo>
                    <a:pt x="11132" y="43"/>
                  </a:lnTo>
                  <a:lnTo>
                    <a:pt x="11132" y="43"/>
                  </a:lnTo>
                  <a:lnTo>
                    <a:pt x="11089" y="43"/>
                  </a:lnTo>
                  <a:lnTo>
                    <a:pt x="11089" y="43"/>
                  </a:lnTo>
                  <a:lnTo>
                    <a:pt x="10961" y="86"/>
                  </a:lnTo>
                  <a:lnTo>
                    <a:pt x="10961" y="86"/>
                  </a:lnTo>
                  <a:lnTo>
                    <a:pt x="10619" y="172"/>
                  </a:lnTo>
                  <a:lnTo>
                    <a:pt x="10319" y="300"/>
                  </a:lnTo>
                  <a:lnTo>
                    <a:pt x="10319" y="300"/>
                  </a:lnTo>
                  <a:lnTo>
                    <a:pt x="9933" y="514"/>
                  </a:lnTo>
                  <a:lnTo>
                    <a:pt x="9548" y="771"/>
                  </a:lnTo>
                  <a:lnTo>
                    <a:pt x="9163" y="1114"/>
                  </a:lnTo>
                  <a:lnTo>
                    <a:pt x="8820" y="1456"/>
                  </a:lnTo>
                  <a:lnTo>
                    <a:pt x="8478" y="1884"/>
                  </a:lnTo>
                  <a:lnTo>
                    <a:pt x="8092" y="2398"/>
                  </a:lnTo>
                  <a:lnTo>
                    <a:pt x="7793" y="2912"/>
                  </a:lnTo>
                  <a:lnTo>
                    <a:pt x="7450" y="3511"/>
                  </a:lnTo>
                  <a:lnTo>
                    <a:pt x="7450" y="3511"/>
                  </a:lnTo>
                  <a:lnTo>
                    <a:pt x="6936" y="4582"/>
                  </a:lnTo>
                  <a:lnTo>
                    <a:pt x="6936" y="4582"/>
                  </a:lnTo>
                  <a:lnTo>
                    <a:pt x="5738" y="4453"/>
                  </a:lnTo>
                  <a:lnTo>
                    <a:pt x="5053" y="4410"/>
                  </a:lnTo>
                  <a:lnTo>
                    <a:pt x="4367" y="4367"/>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214" y="6123"/>
                  </a:lnTo>
                  <a:lnTo>
                    <a:pt x="129" y="6337"/>
                  </a:lnTo>
                  <a:lnTo>
                    <a:pt x="129" y="6337"/>
                  </a:lnTo>
                  <a:lnTo>
                    <a:pt x="43" y="6851"/>
                  </a:lnTo>
                  <a:lnTo>
                    <a:pt x="0" y="7365"/>
                  </a:lnTo>
                  <a:lnTo>
                    <a:pt x="86" y="7878"/>
                  </a:lnTo>
                  <a:lnTo>
                    <a:pt x="257" y="8435"/>
                  </a:lnTo>
                  <a:lnTo>
                    <a:pt x="557" y="9034"/>
                  </a:lnTo>
                  <a:lnTo>
                    <a:pt x="899" y="9634"/>
                  </a:lnTo>
                  <a:lnTo>
                    <a:pt x="1370" y="10276"/>
                  </a:lnTo>
                  <a:lnTo>
                    <a:pt x="1970" y="10961"/>
                  </a:lnTo>
                  <a:lnTo>
                    <a:pt x="1970" y="10961"/>
                  </a:lnTo>
                  <a:lnTo>
                    <a:pt x="2612" y="11689"/>
                  </a:lnTo>
                  <a:lnTo>
                    <a:pt x="3254" y="12288"/>
                  </a:lnTo>
                  <a:lnTo>
                    <a:pt x="3254" y="12288"/>
                  </a:lnTo>
                  <a:lnTo>
                    <a:pt x="2826" y="13359"/>
                  </a:lnTo>
                  <a:lnTo>
                    <a:pt x="2569" y="13958"/>
                  </a:lnTo>
                  <a:lnTo>
                    <a:pt x="2398" y="14557"/>
                  </a:lnTo>
                  <a:lnTo>
                    <a:pt x="2227" y="15200"/>
                  </a:lnTo>
                  <a:lnTo>
                    <a:pt x="2098" y="15842"/>
                  </a:lnTo>
                  <a:lnTo>
                    <a:pt x="2013" y="16441"/>
                  </a:lnTo>
                  <a:lnTo>
                    <a:pt x="1970" y="17041"/>
                  </a:lnTo>
                  <a:lnTo>
                    <a:pt x="1970" y="17041"/>
                  </a:lnTo>
                  <a:lnTo>
                    <a:pt x="2013" y="17255"/>
                  </a:lnTo>
                  <a:lnTo>
                    <a:pt x="2013" y="17298"/>
                  </a:lnTo>
                  <a:lnTo>
                    <a:pt x="2013" y="17340"/>
                  </a:lnTo>
                  <a:lnTo>
                    <a:pt x="2013" y="17340"/>
                  </a:lnTo>
                  <a:lnTo>
                    <a:pt x="2013" y="17383"/>
                  </a:lnTo>
                  <a:lnTo>
                    <a:pt x="2013" y="17383"/>
                  </a:lnTo>
                  <a:lnTo>
                    <a:pt x="2055" y="17512"/>
                  </a:lnTo>
                  <a:lnTo>
                    <a:pt x="2055" y="17512"/>
                  </a:lnTo>
                  <a:lnTo>
                    <a:pt x="2055" y="17683"/>
                  </a:lnTo>
                  <a:lnTo>
                    <a:pt x="2055" y="17683"/>
                  </a:lnTo>
                  <a:lnTo>
                    <a:pt x="2098" y="17769"/>
                  </a:lnTo>
                  <a:lnTo>
                    <a:pt x="2098" y="17769"/>
                  </a:lnTo>
                  <a:lnTo>
                    <a:pt x="2184" y="18026"/>
                  </a:lnTo>
                  <a:lnTo>
                    <a:pt x="2184" y="18026"/>
                  </a:lnTo>
                  <a:lnTo>
                    <a:pt x="2227" y="18111"/>
                  </a:lnTo>
                  <a:lnTo>
                    <a:pt x="2227" y="18154"/>
                  </a:lnTo>
                  <a:lnTo>
                    <a:pt x="2227" y="18154"/>
                  </a:lnTo>
                  <a:lnTo>
                    <a:pt x="2227" y="18154"/>
                  </a:lnTo>
                  <a:lnTo>
                    <a:pt x="2355" y="18411"/>
                  </a:lnTo>
                  <a:lnTo>
                    <a:pt x="2484" y="18625"/>
                  </a:lnTo>
                  <a:lnTo>
                    <a:pt x="2655" y="18796"/>
                  </a:lnTo>
                  <a:lnTo>
                    <a:pt x="2826" y="18967"/>
                  </a:lnTo>
                  <a:lnTo>
                    <a:pt x="2869" y="19010"/>
                  </a:lnTo>
                  <a:lnTo>
                    <a:pt x="2869" y="19010"/>
                  </a:lnTo>
                  <a:lnTo>
                    <a:pt x="2869" y="19010"/>
                  </a:lnTo>
                  <a:lnTo>
                    <a:pt x="2955" y="19096"/>
                  </a:lnTo>
                  <a:lnTo>
                    <a:pt x="2955" y="19096"/>
                  </a:lnTo>
                  <a:lnTo>
                    <a:pt x="3340" y="19310"/>
                  </a:lnTo>
                  <a:lnTo>
                    <a:pt x="3768" y="19481"/>
                  </a:lnTo>
                  <a:lnTo>
                    <a:pt x="4239" y="19567"/>
                  </a:lnTo>
                  <a:lnTo>
                    <a:pt x="4753" y="19610"/>
                  </a:lnTo>
                  <a:lnTo>
                    <a:pt x="4753" y="19610"/>
                  </a:lnTo>
                  <a:lnTo>
                    <a:pt x="5352" y="19567"/>
                  </a:lnTo>
                  <a:lnTo>
                    <a:pt x="5994" y="19481"/>
                  </a:lnTo>
                  <a:lnTo>
                    <a:pt x="6637" y="19310"/>
                  </a:lnTo>
                  <a:lnTo>
                    <a:pt x="7322" y="19096"/>
                  </a:lnTo>
                  <a:lnTo>
                    <a:pt x="7964" y="18882"/>
                  </a:lnTo>
                  <a:lnTo>
                    <a:pt x="8563" y="18625"/>
                  </a:lnTo>
                  <a:lnTo>
                    <a:pt x="9677" y="18111"/>
                  </a:lnTo>
                  <a:lnTo>
                    <a:pt x="9677" y="18111"/>
                  </a:lnTo>
                  <a:lnTo>
                    <a:pt x="10148" y="18539"/>
                  </a:lnTo>
                  <a:lnTo>
                    <a:pt x="10704" y="19053"/>
                  </a:lnTo>
                  <a:lnTo>
                    <a:pt x="10918" y="19224"/>
                  </a:lnTo>
                  <a:lnTo>
                    <a:pt x="10918" y="19224"/>
                  </a:lnTo>
                  <a:lnTo>
                    <a:pt x="10961" y="19224"/>
                  </a:lnTo>
                  <a:lnTo>
                    <a:pt x="10961" y="19224"/>
                  </a:lnTo>
                  <a:lnTo>
                    <a:pt x="11047" y="19310"/>
                  </a:lnTo>
                  <a:lnTo>
                    <a:pt x="11047" y="19310"/>
                  </a:lnTo>
                  <a:lnTo>
                    <a:pt x="11218" y="19438"/>
                  </a:lnTo>
                  <a:lnTo>
                    <a:pt x="11218" y="19438"/>
                  </a:lnTo>
                  <a:lnTo>
                    <a:pt x="12074" y="20038"/>
                  </a:lnTo>
                  <a:lnTo>
                    <a:pt x="12502" y="20295"/>
                  </a:lnTo>
                  <a:lnTo>
                    <a:pt x="12888" y="20509"/>
                  </a:lnTo>
                  <a:lnTo>
                    <a:pt x="12888" y="20509"/>
                  </a:lnTo>
                  <a:lnTo>
                    <a:pt x="12931" y="20509"/>
                  </a:lnTo>
                  <a:lnTo>
                    <a:pt x="12973" y="20552"/>
                  </a:lnTo>
                  <a:lnTo>
                    <a:pt x="12973" y="20552"/>
                  </a:lnTo>
                  <a:lnTo>
                    <a:pt x="13230" y="20680"/>
                  </a:lnTo>
                  <a:lnTo>
                    <a:pt x="13230" y="20680"/>
                  </a:lnTo>
                  <a:lnTo>
                    <a:pt x="13359" y="20723"/>
                  </a:lnTo>
                  <a:lnTo>
                    <a:pt x="13359" y="20723"/>
                  </a:lnTo>
                  <a:lnTo>
                    <a:pt x="13616" y="20809"/>
                  </a:lnTo>
                  <a:lnTo>
                    <a:pt x="13616" y="20809"/>
                  </a:lnTo>
                  <a:lnTo>
                    <a:pt x="13830" y="20894"/>
                  </a:lnTo>
                  <a:lnTo>
                    <a:pt x="13830" y="20894"/>
                  </a:lnTo>
                  <a:lnTo>
                    <a:pt x="14343" y="20980"/>
                  </a:lnTo>
                  <a:lnTo>
                    <a:pt x="14857" y="21023"/>
                  </a:lnTo>
                  <a:lnTo>
                    <a:pt x="14857" y="21023"/>
                  </a:lnTo>
                  <a:lnTo>
                    <a:pt x="15243" y="21023"/>
                  </a:lnTo>
                  <a:lnTo>
                    <a:pt x="15628" y="20937"/>
                  </a:lnTo>
                  <a:lnTo>
                    <a:pt x="16013" y="20766"/>
                  </a:lnTo>
                  <a:lnTo>
                    <a:pt x="16356" y="20594"/>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7512" y="14087"/>
                  </a:lnTo>
                  <a:lnTo>
                    <a:pt x="18282" y="13658"/>
                  </a:lnTo>
                  <a:lnTo>
                    <a:pt x="19139" y="13145"/>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922" y="8906"/>
                  </a:lnTo>
                  <a:lnTo>
                    <a:pt x="21793" y="8521"/>
                  </a:lnTo>
                  <a:lnTo>
                    <a:pt x="21622" y="8135"/>
                  </a:lnTo>
                  <a:lnTo>
                    <a:pt x="21365" y="7793"/>
                  </a:lnTo>
                  <a:lnTo>
                    <a:pt x="21023" y="7450"/>
                  </a:lnTo>
                  <a:lnTo>
                    <a:pt x="21023" y="7450"/>
                  </a:lnTo>
                  <a:lnTo>
                    <a:pt x="20851" y="7322"/>
                  </a:lnTo>
                  <a:lnTo>
                    <a:pt x="20851" y="7322"/>
                  </a:lnTo>
                  <a:lnTo>
                    <a:pt x="20595" y="7150"/>
                  </a:lnTo>
                  <a:lnTo>
                    <a:pt x="20595" y="7150"/>
                  </a:lnTo>
                  <a:lnTo>
                    <a:pt x="20038" y="6808"/>
                  </a:lnTo>
                  <a:lnTo>
                    <a:pt x="20038" y="6808"/>
                  </a:lnTo>
                  <a:lnTo>
                    <a:pt x="19781" y="6679"/>
                  </a:lnTo>
                  <a:lnTo>
                    <a:pt x="19781" y="6679"/>
                  </a:lnTo>
                  <a:lnTo>
                    <a:pt x="19139" y="6423"/>
                  </a:lnTo>
                  <a:lnTo>
                    <a:pt x="18411" y="6209"/>
                  </a:lnTo>
                  <a:lnTo>
                    <a:pt x="18411" y="6209"/>
                  </a:lnTo>
                  <a:lnTo>
                    <a:pt x="18325" y="6166"/>
                  </a:lnTo>
                  <a:lnTo>
                    <a:pt x="18325" y="6166"/>
                  </a:lnTo>
                  <a:lnTo>
                    <a:pt x="18325" y="6166"/>
                  </a:lnTo>
                  <a:lnTo>
                    <a:pt x="18325" y="6166"/>
                  </a:lnTo>
                  <a:lnTo>
                    <a:pt x="17812" y="6037"/>
                  </a:lnTo>
                  <a:lnTo>
                    <a:pt x="17726" y="6037"/>
                  </a:lnTo>
                  <a:lnTo>
                    <a:pt x="17683" y="6037"/>
                  </a:lnTo>
                  <a:lnTo>
                    <a:pt x="17683" y="6037"/>
                  </a:lnTo>
                  <a:lnTo>
                    <a:pt x="17640" y="5994"/>
                  </a:lnTo>
                  <a:lnTo>
                    <a:pt x="17640" y="5994"/>
                  </a:lnTo>
                  <a:lnTo>
                    <a:pt x="16656" y="5823"/>
                  </a:lnTo>
                  <a:lnTo>
                    <a:pt x="15799" y="5695"/>
                  </a:lnTo>
                  <a:lnTo>
                    <a:pt x="15799" y="5695"/>
                  </a:lnTo>
                  <a:lnTo>
                    <a:pt x="15585" y="4624"/>
                  </a:lnTo>
                  <a:lnTo>
                    <a:pt x="15457" y="3982"/>
                  </a:lnTo>
                  <a:lnTo>
                    <a:pt x="15243" y="3383"/>
                  </a:lnTo>
                  <a:lnTo>
                    <a:pt x="15243" y="3383"/>
                  </a:lnTo>
                  <a:lnTo>
                    <a:pt x="15114" y="2955"/>
                  </a:lnTo>
                  <a:lnTo>
                    <a:pt x="15114" y="2955"/>
                  </a:lnTo>
                  <a:lnTo>
                    <a:pt x="14900" y="2526"/>
                  </a:lnTo>
                  <a:lnTo>
                    <a:pt x="14686" y="2098"/>
                  </a:lnTo>
                  <a:lnTo>
                    <a:pt x="14472" y="1713"/>
                  </a:lnTo>
                  <a:lnTo>
                    <a:pt x="14215" y="1370"/>
                  </a:lnTo>
                  <a:lnTo>
                    <a:pt x="13958" y="1028"/>
                  </a:lnTo>
                  <a:lnTo>
                    <a:pt x="13658" y="771"/>
                  </a:lnTo>
                  <a:lnTo>
                    <a:pt x="13359" y="557"/>
                  </a:lnTo>
                  <a:lnTo>
                    <a:pt x="13059" y="343"/>
                  </a:lnTo>
                  <a:lnTo>
                    <a:pt x="13059" y="343"/>
                  </a:lnTo>
                  <a:lnTo>
                    <a:pt x="13016" y="343"/>
                  </a:lnTo>
                  <a:lnTo>
                    <a:pt x="12973" y="300"/>
                  </a:lnTo>
                  <a:lnTo>
                    <a:pt x="12931" y="300"/>
                  </a:lnTo>
                  <a:lnTo>
                    <a:pt x="12931" y="300"/>
                  </a:lnTo>
                  <a:lnTo>
                    <a:pt x="12931" y="300"/>
                  </a:lnTo>
                  <a:lnTo>
                    <a:pt x="12845" y="257"/>
                  </a:lnTo>
                  <a:lnTo>
                    <a:pt x="12845" y="257"/>
                  </a:lnTo>
                  <a:lnTo>
                    <a:pt x="12802" y="214"/>
                  </a:lnTo>
                  <a:lnTo>
                    <a:pt x="12802" y="214"/>
                  </a:lnTo>
                  <a:lnTo>
                    <a:pt x="12417" y="86"/>
                  </a:lnTo>
                  <a:lnTo>
                    <a:pt x="12031" y="43"/>
                  </a:lnTo>
                  <a:lnTo>
                    <a:pt x="12031" y="43"/>
                  </a:lnTo>
                  <a:lnTo>
                    <a:pt x="11646"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2" name="Google Shape;82;p2">
              <a:extLst>
                <a:ext uri="{FF2B5EF4-FFF2-40B4-BE49-F238E27FC236}">
                  <a16:creationId xmlns:a16="http://schemas.microsoft.com/office/drawing/2014/main" id="{46540B95-36D9-F727-42A5-CE26EF32319A}"/>
                </a:ext>
              </a:extLst>
            </p:cNvPr>
            <p:cNvSpPr/>
            <p:nvPr/>
          </p:nvSpPr>
          <p:spPr>
            <a:xfrm>
              <a:off x="8059650" y="408500"/>
              <a:ext cx="480625" cy="457075"/>
            </a:xfrm>
            <a:custGeom>
              <a:rect l="l" t="t" r="r" b="b"/>
              <a:pathLst>
                <a:path w="19225" h="18283" extrusionOk="0">
                  <a:moveTo>
                    <a:pt x="10062" y="0"/>
                  </a:moveTo>
                  <a:lnTo>
                    <a:pt x="10019" y="43"/>
                  </a:lnTo>
                  <a:lnTo>
                    <a:pt x="9891" y="43"/>
                  </a:lnTo>
                  <a:lnTo>
                    <a:pt x="9548" y="172"/>
                  </a:lnTo>
                  <a:lnTo>
                    <a:pt x="9206" y="386"/>
                  </a:lnTo>
                  <a:lnTo>
                    <a:pt x="8863" y="643"/>
                  </a:lnTo>
                  <a:lnTo>
                    <a:pt x="8563" y="900"/>
                  </a:lnTo>
                  <a:lnTo>
                    <a:pt x="8264" y="1242"/>
                  </a:lnTo>
                  <a:lnTo>
                    <a:pt x="8007" y="1627"/>
                  </a:lnTo>
                  <a:lnTo>
                    <a:pt x="7750" y="2013"/>
                  </a:lnTo>
                  <a:lnTo>
                    <a:pt x="7279" y="2783"/>
                  </a:lnTo>
                  <a:lnTo>
                    <a:pt x="6936" y="3511"/>
                  </a:lnTo>
                  <a:lnTo>
                    <a:pt x="6680" y="4153"/>
                  </a:lnTo>
                  <a:lnTo>
                    <a:pt x="6466" y="4753"/>
                  </a:lnTo>
                  <a:lnTo>
                    <a:pt x="5566" y="4582"/>
                  </a:lnTo>
                  <a:lnTo>
                    <a:pt x="4624" y="4496"/>
                  </a:lnTo>
                  <a:lnTo>
                    <a:pt x="3554" y="4410"/>
                  </a:lnTo>
                  <a:lnTo>
                    <a:pt x="2441" y="4410"/>
                  </a:lnTo>
                  <a:lnTo>
                    <a:pt x="1927" y="4453"/>
                  </a:lnTo>
                  <a:lnTo>
                    <a:pt x="1413" y="4539"/>
                  </a:lnTo>
                  <a:lnTo>
                    <a:pt x="985" y="4667"/>
                  </a:lnTo>
                  <a:lnTo>
                    <a:pt x="600" y="4839"/>
                  </a:lnTo>
                  <a:lnTo>
                    <a:pt x="300" y="5053"/>
                  </a:lnTo>
                  <a:lnTo>
                    <a:pt x="172" y="5181"/>
                  </a:lnTo>
                  <a:lnTo>
                    <a:pt x="86" y="5352"/>
                  </a:lnTo>
                  <a:lnTo>
                    <a:pt x="86" y="5438"/>
                  </a:lnTo>
                  <a:lnTo>
                    <a:pt x="43" y="5609"/>
                  </a:lnTo>
                  <a:lnTo>
                    <a:pt x="0" y="5780"/>
                  </a:lnTo>
                  <a:lnTo>
                    <a:pt x="43" y="6166"/>
                  </a:lnTo>
                  <a:lnTo>
                    <a:pt x="172" y="6551"/>
                  </a:lnTo>
                  <a:lnTo>
                    <a:pt x="386" y="6979"/>
                  </a:lnTo>
                  <a:lnTo>
                    <a:pt x="643" y="7407"/>
                  </a:lnTo>
                  <a:lnTo>
                    <a:pt x="942" y="7836"/>
                  </a:lnTo>
                  <a:lnTo>
                    <a:pt x="1242" y="8264"/>
                  </a:lnTo>
                  <a:lnTo>
                    <a:pt x="1585" y="8692"/>
                  </a:lnTo>
                  <a:lnTo>
                    <a:pt x="2312" y="9420"/>
                  </a:lnTo>
                  <a:lnTo>
                    <a:pt x="2955" y="10019"/>
                  </a:lnTo>
                  <a:lnTo>
                    <a:pt x="3597" y="10576"/>
                  </a:lnTo>
                  <a:lnTo>
                    <a:pt x="3597" y="10619"/>
                  </a:lnTo>
                  <a:lnTo>
                    <a:pt x="3254" y="11261"/>
                  </a:lnTo>
                  <a:lnTo>
                    <a:pt x="2997" y="11860"/>
                  </a:lnTo>
                  <a:lnTo>
                    <a:pt x="2698" y="12545"/>
                  </a:lnTo>
                  <a:lnTo>
                    <a:pt x="2398" y="13316"/>
                  </a:lnTo>
                  <a:lnTo>
                    <a:pt x="2184" y="14129"/>
                  </a:lnTo>
                  <a:lnTo>
                    <a:pt x="2013" y="14900"/>
                  </a:lnTo>
                  <a:lnTo>
                    <a:pt x="2013" y="15285"/>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98" y="16741"/>
                  </a:lnTo>
                  <a:lnTo>
                    <a:pt x="2997" y="16827"/>
                  </a:lnTo>
                  <a:lnTo>
                    <a:pt x="3340" y="16870"/>
                  </a:lnTo>
                  <a:lnTo>
                    <a:pt x="3768" y="16870"/>
                  </a:lnTo>
                  <a:lnTo>
                    <a:pt x="4153" y="16784"/>
                  </a:lnTo>
                  <a:lnTo>
                    <a:pt x="4624" y="16698"/>
                  </a:lnTo>
                  <a:lnTo>
                    <a:pt x="5524" y="16399"/>
                  </a:lnTo>
                  <a:lnTo>
                    <a:pt x="6423" y="16056"/>
                  </a:lnTo>
                  <a:lnTo>
                    <a:pt x="7279" y="15714"/>
                  </a:lnTo>
                  <a:lnTo>
                    <a:pt x="8392" y="15157"/>
                  </a:lnTo>
                  <a:lnTo>
                    <a:pt x="8478" y="15114"/>
                  </a:lnTo>
                  <a:lnTo>
                    <a:pt x="8563" y="15071"/>
                  </a:lnTo>
                  <a:lnTo>
                    <a:pt x="9034" y="15542"/>
                  </a:lnTo>
                  <a:lnTo>
                    <a:pt x="9591" y="16056"/>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88" y="18282"/>
                  </a:lnTo>
                  <a:lnTo>
                    <a:pt x="13573" y="18282"/>
                  </a:lnTo>
                  <a:lnTo>
                    <a:pt x="13915" y="18240"/>
                  </a:lnTo>
                  <a:lnTo>
                    <a:pt x="14215" y="18068"/>
                  </a:lnTo>
                  <a:lnTo>
                    <a:pt x="14344" y="17940"/>
                  </a:lnTo>
                  <a:lnTo>
                    <a:pt x="14515" y="17812"/>
                  </a:lnTo>
                  <a:lnTo>
                    <a:pt x="14729" y="17469"/>
                  </a:lnTo>
                  <a:lnTo>
                    <a:pt x="14900" y="17084"/>
                  </a:lnTo>
                  <a:lnTo>
                    <a:pt x="14986" y="16613"/>
                  </a:lnTo>
                  <a:lnTo>
                    <a:pt x="15071" y="16142"/>
                  </a:lnTo>
                  <a:lnTo>
                    <a:pt x="15071" y="15628"/>
                  </a:lnTo>
                  <a:lnTo>
                    <a:pt x="15071" y="15114"/>
                  </a:lnTo>
                  <a:lnTo>
                    <a:pt x="15029" y="14600"/>
                  </a:lnTo>
                  <a:lnTo>
                    <a:pt x="14900" y="13573"/>
                  </a:lnTo>
                  <a:lnTo>
                    <a:pt x="14729" y="12759"/>
                  </a:lnTo>
                  <a:lnTo>
                    <a:pt x="14515" y="11989"/>
                  </a:lnTo>
                  <a:lnTo>
                    <a:pt x="15328" y="11603"/>
                  </a:lnTo>
                  <a:lnTo>
                    <a:pt x="16142" y="11175"/>
                  </a:lnTo>
                  <a:lnTo>
                    <a:pt x="17041" y="10619"/>
                  </a:lnTo>
                  <a:lnTo>
                    <a:pt x="17469" y="10319"/>
                  </a:lnTo>
                  <a:lnTo>
                    <a:pt x="17940" y="9976"/>
                  </a:lnTo>
                  <a:lnTo>
                    <a:pt x="18325" y="9634"/>
                  </a:lnTo>
                  <a:lnTo>
                    <a:pt x="18668" y="9291"/>
                  </a:lnTo>
                  <a:lnTo>
                    <a:pt x="18925" y="8949"/>
                  </a:lnTo>
                  <a:lnTo>
                    <a:pt x="19139" y="8563"/>
                  </a:lnTo>
                  <a:lnTo>
                    <a:pt x="19182" y="8392"/>
                  </a:lnTo>
                  <a:lnTo>
                    <a:pt x="19225" y="8221"/>
                  </a:lnTo>
                  <a:lnTo>
                    <a:pt x="19225" y="8007"/>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570" y="6123"/>
                  </a:lnTo>
                  <a:lnTo>
                    <a:pt x="16099" y="5995"/>
                  </a:lnTo>
                  <a:lnTo>
                    <a:pt x="15971" y="5995"/>
                  </a:lnTo>
                  <a:lnTo>
                    <a:pt x="14943" y="5780"/>
                  </a:lnTo>
                  <a:lnTo>
                    <a:pt x="14044" y="5652"/>
                  </a:lnTo>
                  <a:lnTo>
                    <a:pt x="13188" y="5609"/>
                  </a:lnTo>
                  <a:lnTo>
                    <a:pt x="13188" y="5524"/>
                  </a:lnTo>
                  <a:lnTo>
                    <a:pt x="13188" y="5395"/>
                  </a:lnTo>
                  <a:lnTo>
                    <a:pt x="13145" y="4881"/>
                  </a:lnTo>
                  <a:lnTo>
                    <a:pt x="13016" y="4153"/>
                  </a:lnTo>
                  <a:lnTo>
                    <a:pt x="12845" y="3340"/>
                  </a:lnTo>
                  <a:lnTo>
                    <a:pt x="12588" y="2441"/>
                  </a:lnTo>
                  <a:lnTo>
                    <a:pt x="12460" y="2098"/>
                  </a:lnTo>
                  <a:lnTo>
                    <a:pt x="12203" y="1499"/>
                  </a:lnTo>
                  <a:lnTo>
                    <a:pt x="11860" y="985"/>
                  </a:lnTo>
                  <a:lnTo>
                    <a:pt x="11689" y="728"/>
                  </a:lnTo>
                  <a:lnTo>
                    <a:pt x="11475" y="514"/>
                  </a:lnTo>
                  <a:lnTo>
                    <a:pt x="11261" y="343"/>
                  </a:lnTo>
                  <a:lnTo>
                    <a:pt x="11047" y="214"/>
                  </a:lnTo>
                  <a:lnTo>
                    <a:pt x="10961" y="172"/>
                  </a:lnTo>
                  <a:lnTo>
                    <a:pt x="10918" y="129"/>
                  </a:lnTo>
                  <a:lnTo>
                    <a:pt x="10704" y="43"/>
                  </a:lnTo>
                  <a:lnTo>
                    <a:pt x="10490" y="0"/>
                  </a:lnTo>
                  <a:close/>
                </a:path>
              </a:pathLst>
            </a:custGeom>
            <a:solidFill>
              <a:srgbClr val="FFF31D"/>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3" name="Google Shape;83;p2">
              <a:extLst>
                <a:ext uri="{FF2B5EF4-FFF2-40B4-BE49-F238E27FC236}">
                  <a16:creationId xmlns:a16="http://schemas.microsoft.com/office/drawing/2014/main" id="{BC4571DE-BE76-1401-F159-26F08FDA0A9B}"/>
                </a:ext>
              </a:extLst>
            </p:cNvPr>
            <p:cNvSpPr/>
            <p:nvPr/>
          </p:nvSpPr>
          <p:spPr>
            <a:xfrm>
              <a:off x="8059650" y="408500"/>
              <a:ext cx="480625" cy="457075"/>
            </a:xfrm>
            <a:custGeom>
              <a:rect l="l" t="t" r="r" b="b"/>
              <a:pathLst>
                <a:path w="19225" h="18283" fill="none" extrusionOk="0">
                  <a:moveTo>
                    <a:pt x="14515" y="11989"/>
                  </a:move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3915" y="18240"/>
                  </a:lnTo>
                  <a:lnTo>
                    <a:pt x="13573" y="18282"/>
                  </a:lnTo>
                  <a:lnTo>
                    <a:pt x="13188" y="18282"/>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279" y="15714"/>
                  </a:lnTo>
                  <a:lnTo>
                    <a:pt x="6423" y="16056"/>
                  </a:lnTo>
                  <a:lnTo>
                    <a:pt x="5524" y="16399"/>
                  </a:lnTo>
                  <a:lnTo>
                    <a:pt x="4624" y="16698"/>
                  </a:lnTo>
                  <a:lnTo>
                    <a:pt x="4153" y="16784"/>
                  </a:lnTo>
                  <a:lnTo>
                    <a:pt x="3768" y="16870"/>
                  </a:lnTo>
                  <a:lnTo>
                    <a:pt x="3340" y="16870"/>
                  </a:lnTo>
                  <a:lnTo>
                    <a:pt x="2997" y="16827"/>
                  </a:lnTo>
                  <a:lnTo>
                    <a:pt x="2698"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42"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172" y="5181"/>
                  </a:lnTo>
                  <a:lnTo>
                    <a:pt x="300" y="5053"/>
                  </a:lnTo>
                  <a:lnTo>
                    <a:pt x="600" y="4839"/>
                  </a:lnTo>
                  <a:lnTo>
                    <a:pt x="985" y="4667"/>
                  </a:lnTo>
                  <a:lnTo>
                    <a:pt x="1413" y="4539"/>
                  </a:lnTo>
                  <a:lnTo>
                    <a:pt x="1927" y="4453"/>
                  </a:lnTo>
                  <a:lnTo>
                    <a:pt x="2441" y="4410"/>
                  </a:lnTo>
                  <a:lnTo>
                    <a:pt x="2997" y="4410"/>
                  </a:lnTo>
                  <a:lnTo>
                    <a:pt x="3554" y="4410"/>
                  </a:lnTo>
                  <a:lnTo>
                    <a:pt x="4624" y="4496"/>
                  </a:lnTo>
                  <a:lnTo>
                    <a:pt x="5566"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48" y="0"/>
                  </a:lnTo>
                  <a:lnTo>
                    <a:pt x="10190" y="0"/>
                  </a:lnTo>
                  <a:lnTo>
                    <a:pt x="10190" y="0"/>
                  </a:lnTo>
                  <a:lnTo>
                    <a:pt x="10233" y="0"/>
                  </a:lnTo>
                  <a:lnTo>
                    <a:pt x="10233"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4" name="Google Shape;84;p2">
              <a:extLst>
                <a:ext uri="{FF2B5EF4-FFF2-40B4-BE49-F238E27FC236}">
                  <a16:creationId xmlns:a16="http://schemas.microsoft.com/office/drawing/2014/main" id="{F0413A5F-F67B-6294-59BB-469417420558}"/>
                </a:ext>
              </a:extLst>
            </p:cNvPr>
            <p:cNvSpPr/>
            <p:nvPr/>
          </p:nvSpPr>
          <p:spPr>
            <a:xfrm>
              <a:off x="8315475" y="408500"/>
              <a:ext cx="25" cy="25"/>
            </a:xfrm>
            <a:custGeom>
              <a:rect l="l" t="t" r="r" b="b"/>
              <a:pathLst>
                <a:path w="1" h="1" extrusionOk="0">
                  <a:moveTo>
                    <a:pt x="0" y="0"/>
                  </a:moveTo>
                  <a:lnTo>
                    <a:pt x="0" y="0"/>
                  </a:lnTo>
                  <a:lnTo>
                    <a:pt x="0" y="0"/>
                  </a:lnTo>
                  <a:lnTo>
                    <a:pt x="0" y="0"/>
                  </a:lnTo>
                  <a:lnTo>
                    <a:pt x="0" y="0"/>
                  </a:lnTo>
                  <a:lnTo>
                    <a:pt x="0" y="0"/>
                  </a:lnTo>
                  <a:lnTo>
                    <a:pt x="0" y="0"/>
                  </a:lnTo>
                  <a:lnTo>
                    <a:pt x="0" y="0"/>
                  </a:lnTo>
                  <a:close/>
                </a:path>
              </a:pathLst>
            </a:custGeom>
            <a:solidFill>
              <a:srgbClr val="FC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5" name="Google Shape;85;p2">
              <a:extLst>
                <a:ext uri="{FF2B5EF4-FFF2-40B4-BE49-F238E27FC236}">
                  <a16:creationId xmlns:a16="http://schemas.microsoft.com/office/drawing/2014/main" id="{25040164-6FE4-ECF5-5D28-6A847777FC3F}"/>
                </a:ext>
              </a:extLst>
            </p:cNvPr>
            <p:cNvSpPr/>
            <p:nvPr/>
          </p:nvSpPr>
          <p:spPr>
            <a:xfrm>
              <a:off x="8315475" y="408500"/>
              <a:ext cx="25" cy="25"/>
            </a:xfrm>
            <a:custGeom>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6" name="Google Shape;86;p2">
              <a:extLst>
                <a:ext uri="{FF2B5EF4-FFF2-40B4-BE49-F238E27FC236}">
                  <a16:creationId xmlns:a16="http://schemas.microsoft.com/office/drawing/2014/main" id="{82325EF6-1E69-4ED7-C73A-BC35016AED28}"/>
                </a:ext>
              </a:extLst>
            </p:cNvPr>
            <p:cNvSpPr/>
            <p:nvPr/>
          </p:nvSpPr>
          <p:spPr>
            <a:xfrm>
              <a:off x="8314400" y="408500"/>
              <a:ext cx="1100" cy="25"/>
            </a:xfrm>
            <a:custGeom>
              <a:rect l="l" t="t" r="r" b="b"/>
              <a:pathLst>
                <a:path w="44" h="1" extrusionOk="0">
                  <a:moveTo>
                    <a:pt x="0" y="0"/>
                  </a:moveTo>
                  <a:lnTo>
                    <a:pt x="0" y="0"/>
                  </a:lnTo>
                  <a:lnTo>
                    <a:pt x="0" y="0"/>
                  </a:lnTo>
                  <a:lnTo>
                    <a:pt x="0" y="0"/>
                  </a:lnTo>
                  <a:lnTo>
                    <a:pt x="0" y="0"/>
                  </a:lnTo>
                  <a:lnTo>
                    <a:pt x="0" y="0"/>
                  </a:lnTo>
                  <a:lnTo>
                    <a:pt x="0" y="0"/>
                  </a:lnTo>
                  <a:lnTo>
                    <a:pt x="0" y="0"/>
                  </a:lnTo>
                  <a:lnTo>
                    <a:pt x="0" y="0"/>
                  </a:lnTo>
                  <a:lnTo>
                    <a:pt x="0" y="0"/>
                  </a:lnTo>
                  <a:close/>
                  <a:moveTo>
                    <a:pt x="43" y="0"/>
                  </a:moveTo>
                  <a:lnTo>
                    <a:pt x="43" y="0"/>
                  </a:lnTo>
                  <a:lnTo>
                    <a:pt x="43" y="0"/>
                  </a:lnTo>
                  <a:lnTo>
                    <a:pt x="43" y="0"/>
                  </a:lnTo>
                  <a:lnTo>
                    <a:pt x="43" y="0"/>
                  </a:lnTo>
                  <a:lnTo>
                    <a:pt x="43" y="0"/>
                  </a:lnTo>
                  <a:close/>
                </a:path>
              </a:pathLst>
            </a:custGeom>
            <a:solidFill>
              <a:srgbClr val="FC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7" name="Google Shape;87;p2">
              <a:extLst>
                <a:ext uri="{FF2B5EF4-FFF2-40B4-BE49-F238E27FC236}">
                  <a16:creationId xmlns:a16="http://schemas.microsoft.com/office/drawing/2014/main" id="{4B144334-059A-EFA1-F877-CF5685263E45}"/>
                </a:ext>
              </a:extLst>
            </p:cNvPr>
            <p:cNvSpPr/>
            <p:nvPr/>
          </p:nvSpPr>
          <p:spPr>
            <a:xfrm>
              <a:off x="8314400" y="408500"/>
              <a:ext cx="25" cy="25"/>
            </a:xfrm>
            <a:custGeom>
              <a:rect l="l" t="t" r="r" b="b"/>
              <a:pathLst>
                <a:path w="1" h="1" fill="none" extrusionOk="0">
                  <a:moveTo>
                    <a:pt x="0" y="0"/>
                  </a:moveTo>
                  <a:lnTo>
                    <a:pt x="0" y="0"/>
                  </a:ln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8" name="Google Shape;88;p2">
              <a:extLst>
                <a:ext uri="{FF2B5EF4-FFF2-40B4-BE49-F238E27FC236}">
                  <a16:creationId xmlns:a16="http://schemas.microsoft.com/office/drawing/2014/main" id="{C2B39875-EF12-EA5B-7251-8E13D2BD2077}"/>
                </a:ext>
              </a:extLst>
            </p:cNvPr>
            <p:cNvSpPr/>
            <p:nvPr/>
          </p:nvSpPr>
          <p:spPr>
            <a:xfrm>
              <a:off x="8315475" y="408500"/>
              <a:ext cx="25" cy="25"/>
            </a:xfrm>
            <a:custGeom>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9" name="Google Shape;89;p2">
              <a:extLst>
                <a:ext uri="{FF2B5EF4-FFF2-40B4-BE49-F238E27FC236}">
                  <a16:creationId xmlns:a16="http://schemas.microsoft.com/office/drawing/2014/main" id="{0895B17E-1215-E69A-A060-5F6A6B8C7129}"/>
                </a:ext>
              </a:extLst>
            </p:cNvPr>
            <p:cNvSpPr/>
            <p:nvPr/>
          </p:nvSpPr>
          <p:spPr>
            <a:xfrm>
              <a:off x="8319750" y="408500"/>
              <a:ext cx="25" cy="25"/>
            </a:xfrm>
            <a:custGeom>
              <a:rect l="l" t="t" r="r" b="b"/>
              <a:pathLst>
                <a:path w="1" h="1" extrusionOk="0">
                  <a:moveTo>
                    <a:pt x="1" y="0"/>
                  </a:moveTo>
                  <a:lnTo>
                    <a:pt x="1" y="0"/>
                  </a:lnTo>
                  <a:lnTo>
                    <a:pt x="1" y="0"/>
                  </a:lnTo>
                  <a:lnTo>
                    <a:pt x="1" y="0"/>
                  </a:lnTo>
                  <a:lnTo>
                    <a:pt x="1" y="0"/>
                  </a:lnTo>
                  <a:close/>
                </a:path>
              </a:pathLst>
            </a:custGeom>
            <a:solidFill>
              <a:srgbClr val="FF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0" name="Google Shape;90;p2">
              <a:extLst>
                <a:ext uri="{FF2B5EF4-FFF2-40B4-BE49-F238E27FC236}">
                  <a16:creationId xmlns:a16="http://schemas.microsoft.com/office/drawing/2014/main" id="{CA36A70C-B406-FE3F-EA8E-3CDB27A7968C}"/>
                </a:ext>
              </a:extLst>
            </p:cNvPr>
            <p:cNvSpPr/>
            <p:nvPr/>
          </p:nvSpPr>
          <p:spPr>
            <a:xfrm>
              <a:off x="8319750" y="408500"/>
              <a:ext cx="25" cy="25"/>
            </a:xfrm>
            <a:custGeom>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1" name="Google Shape;91;p2">
              <a:extLst>
                <a:ext uri="{FF2B5EF4-FFF2-40B4-BE49-F238E27FC236}">
                  <a16:creationId xmlns:a16="http://schemas.microsoft.com/office/drawing/2014/main" id="{B6A8D107-F7A5-F79D-06D6-D4310EEEC3CC}"/>
                </a:ext>
              </a:extLst>
            </p:cNvPr>
            <p:cNvSpPr/>
            <p:nvPr/>
          </p:nvSpPr>
          <p:spPr>
            <a:xfrm>
              <a:off x="8374350" y="471650"/>
              <a:ext cx="15000" cy="71750"/>
            </a:xfrm>
            <a:custGeom>
              <a:rect l="l" t="t" r="r" b="b"/>
              <a:pathLst>
                <a:path w="600" h="2870"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close/>
                </a:path>
              </a:pathLst>
            </a:custGeom>
            <a:solidFill>
              <a:srgbClr val="FF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2" name="Google Shape;92;p2">
              <a:extLst>
                <a:ext uri="{FF2B5EF4-FFF2-40B4-BE49-F238E27FC236}">
                  <a16:creationId xmlns:a16="http://schemas.microsoft.com/office/drawing/2014/main" id="{1D0ED32A-1C85-6F21-9B07-66839F7297BE}"/>
                </a:ext>
              </a:extLst>
            </p:cNvPr>
            <p:cNvSpPr/>
            <p:nvPr/>
          </p:nvSpPr>
          <p:spPr>
            <a:xfrm>
              <a:off x="8374350" y="471650"/>
              <a:ext cx="15000" cy="71750"/>
            </a:xfrm>
            <a:custGeom>
              <a:rect l="l" t="t" r="r" b="b"/>
              <a:pathLst>
                <a:path w="600" h="2870" fill="none"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3" name="Google Shape;93;p2">
              <a:extLst>
                <a:ext uri="{FF2B5EF4-FFF2-40B4-BE49-F238E27FC236}">
                  <a16:creationId xmlns:a16="http://schemas.microsoft.com/office/drawing/2014/main" id="{7AC7F896-5213-9C7E-A8EA-5E4828A59048}"/>
                </a:ext>
              </a:extLst>
            </p:cNvPr>
            <p:cNvSpPr/>
            <p:nvPr/>
          </p:nvSpPr>
          <p:spPr>
            <a:xfrm>
              <a:off x="8374350" y="469500"/>
              <a:ext cx="15000" cy="73900"/>
            </a:xfrm>
            <a:custGeom>
              <a:rect l="l" t="t" r="r" b="b"/>
              <a:pathLst>
                <a:path w="600" h="2956" extrusionOk="0">
                  <a:moveTo>
                    <a:pt x="0" y="1"/>
                  </a:moveTo>
                  <a:lnTo>
                    <a:pt x="0" y="86"/>
                  </a:lnTo>
                  <a:lnTo>
                    <a:pt x="184" y="698"/>
                  </a:lnTo>
                  <a:lnTo>
                    <a:pt x="0" y="1"/>
                  </a:lnTo>
                  <a:close/>
                  <a:moveTo>
                    <a:pt x="184" y="698"/>
                  </a:moveTo>
                  <a:lnTo>
                    <a:pt x="214" y="814"/>
                  </a:lnTo>
                  <a:lnTo>
                    <a:pt x="279" y="1049"/>
                  </a:lnTo>
                  <a:lnTo>
                    <a:pt x="257" y="943"/>
                  </a:lnTo>
                  <a:lnTo>
                    <a:pt x="184" y="698"/>
                  </a:lnTo>
                  <a:close/>
                  <a:moveTo>
                    <a:pt x="279" y="1049"/>
                  </a:moveTo>
                  <a:lnTo>
                    <a:pt x="428" y="1756"/>
                  </a:lnTo>
                  <a:lnTo>
                    <a:pt x="482" y="2045"/>
                  </a:lnTo>
                  <a:lnTo>
                    <a:pt x="428" y="1585"/>
                  </a:lnTo>
                  <a:lnTo>
                    <a:pt x="279" y="1049"/>
                  </a:lnTo>
                  <a:close/>
                  <a:moveTo>
                    <a:pt x="482" y="2045"/>
                  </a:moveTo>
                  <a:lnTo>
                    <a:pt x="514" y="2313"/>
                  </a:lnTo>
                  <a:lnTo>
                    <a:pt x="600" y="2955"/>
                  </a:lnTo>
                  <a:lnTo>
                    <a:pt x="557" y="2441"/>
                  </a:lnTo>
                  <a:lnTo>
                    <a:pt x="482" y="2045"/>
                  </a:lnTo>
                  <a:close/>
                </a:path>
              </a:pathLst>
            </a:custGeom>
            <a:solidFill>
              <a:srgbClr val="FC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4" name="Google Shape;94;p2">
              <a:extLst>
                <a:ext uri="{FF2B5EF4-FFF2-40B4-BE49-F238E27FC236}">
                  <a16:creationId xmlns:a16="http://schemas.microsoft.com/office/drawing/2014/main" id="{31E71C5C-1224-DEF9-34E3-FEA637CBB8F6}"/>
                </a:ext>
              </a:extLst>
            </p:cNvPr>
            <p:cNvSpPr/>
            <p:nvPr/>
          </p:nvSpPr>
          <p:spPr>
            <a:xfrm>
              <a:off x="8371125" y="460950"/>
              <a:ext cx="18225" cy="85650"/>
            </a:xfrm>
            <a:custGeom>
              <a:rect l="l" t="t" r="r" b="b"/>
              <a:pathLst>
                <a:path w="729" h="3425" fill="none" extrusionOk="0">
                  <a:moveTo>
                    <a:pt x="1" y="0"/>
                  </a:moveTo>
                  <a:lnTo>
                    <a:pt x="1" y="0"/>
                  </a:lnTo>
                  <a:lnTo>
                    <a:pt x="1" y="0"/>
                  </a:lnTo>
                  <a:lnTo>
                    <a:pt x="129" y="343"/>
                  </a:lnTo>
                  <a:lnTo>
                    <a:pt x="129" y="343"/>
                  </a:lnTo>
                  <a:lnTo>
                    <a:pt x="129" y="428"/>
                  </a:lnTo>
                  <a:lnTo>
                    <a:pt x="129" y="428"/>
                  </a:lnTo>
                  <a:lnTo>
                    <a:pt x="386" y="1285"/>
                  </a:lnTo>
                  <a:lnTo>
                    <a:pt x="557" y="2098"/>
                  </a:lnTo>
                  <a:lnTo>
                    <a:pt x="686" y="2783"/>
                  </a:lnTo>
                  <a:lnTo>
                    <a:pt x="729" y="3297"/>
                  </a:lnTo>
                  <a:lnTo>
                    <a:pt x="729" y="3297"/>
                  </a:lnTo>
                  <a:lnTo>
                    <a:pt x="729" y="3297"/>
                  </a:lnTo>
                  <a:lnTo>
                    <a:pt x="729" y="3426"/>
                  </a:lnTo>
                  <a:lnTo>
                    <a:pt x="729" y="3426"/>
                  </a:lnTo>
                  <a:lnTo>
                    <a:pt x="729" y="3426"/>
                  </a:lnTo>
                  <a:lnTo>
                    <a:pt x="729" y="3426"/>
                  </a:lnTo>
                  <a:lnTo>
                    <a:pt x="729" y="3297"/>
                  </a:lnTo>
                  <a:lnTo>
                    <a:pt x="729" y="3297"/>
                  </a:lnTo>
                  <a:lnTo>
                    <a:pt x="643" y="2655"/>
                  </a:lnTo>
                  <a:lnTo>
                    <a:pt x="557" y="1927"/>
                  </a:lnTo>
                  <a:lnTo>
                    <a:pt x="343" y="1156"/>
                  </a:lnTo>
                  <a:lnTo>
                    <a:pt x="129" y="343"/>
                  </a:lnTo>
                  <a:lnTo>
                    <a:pt x="129" y="343"/>
                  </a:lnTo>
                  <a:lnTo>
                    <a:pt x="1" y="0"/>
                  </a:lnTo>
                  <a:lnTo>
                    <a:pt x="1"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5" name="Google Shape;95;p2">
              <a:extLst>
                <a:ext uri="{FF2B5EF4-FFF2-40B4-BE49-F238E27FC236}">
                  <a16:creationId xmlns:a16="http://schemas.microsoft.com/office/drawing/2014/main" id="{E8AC33FA-F90D-75AB-2B1D-970EA5B49439}"/>
                </a:ext>
              </a:extLst>
            </p:cNvPr>
            <p:cNvSpPr/>
            <p:nvPr/>
          </p:nvSpPr>
          <p:spPr>
            <a:xfrm>
              <a:off x="8510275" y="575475"/>
              <a:ext cx="10725" cy="5375"/>
            </a:xfrm>
            <a:custGeom>
              <a:rect l="l" t="t" r="r" b="b"/>
              <a:pathLst>
                <a:path w="429" h="215" extrusionOk="0">
                  <a:moveTo>
                    <a:pt x="1" y="1"/>
                  </a:moveTo>
                  <a:lnTo>
                    <a:pt x="1" y="1"/>
                  </a:lnTo>
                  <a:lnTo>
                    <a:pt x="429" y="215"/>
                  </a:lnTo>
                  <a:lnTo>
                    <a:pt x="429" y="215"/>
                  </a:lnTo>
                  <a:lnTo>
                    <a:pt x="1" y="1"/>
                  </a:lnTo>
                  <a:close/>
                </a:path>
              </a:pathLst>
            </a:custGeom>
            <a:solidFill>
              <a:srgbClr val="FF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6" name="Google Shape;96;p2">
              <a:extLst>
                <a:ext uri="{FF2B5EF4-FFF2-40B4-BE49-F238E27FC236}">
                  <a16:creationId xmlns:a16="http://schemas.microsoft.com/office/drawing/2014/main" id="{A32359D5-C263-739C-C614-0AFD71A39CB3}"/>
                </a:ext>
              </a:extLst>
            </p:cNvPr>
            <p:cNvSpPr/>
            <p:nvPr/>
          </p:nvSpPr>
          <p:spPr>
            <a:xfrm>
              <a:off x="8510275" y="575475"/>
              <a:ext cx="10725" cy="5375"/>
            </a:xfrm>
            <a:custGeom>
              <a:rect l="l" t="t" r="r" b="b"/>
              <a:pathLst>
                <a:path w="429" h="215" fill="none" extrusionOk="0">
                  <a:moveTo>
                    <a:pt x="1" y="1"/>
                  </a:moveTo>
                  <a:lnTo>
                    <a:pt x="1" y="1"/>
                  </a:lnTo>
                  <a:lnTo>
                    <a:pt x="429" y="215"/>
                  </a:lnTo>
                  <a:lnTo>
                    <a:pt x="429" y="215"/>
                  </a:lnTo>
                  <a:lnTo>
                    <a:pt x="1" y="1"/>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7" name="Google Shape;97;p2">
              <a:extLst>
                <a:ext uri="{FF2B5EF4-FFF2-40B4-BE49-F238E27FC236}">
                  <a16:creationId xmlns:a16="http://schemas.microsoft.com/office/drawing/2014/main" id="{97EBA952-1178-8E75-EC08-39AA0025F312}"/>
                </a:ext>
              </a:extLst>
            </p:cNvPr>
            <p:cNvSpPr/>
            <p:nvPr/>
          </p:nvSpPr>
          <p:spPr>
            <a:xfrm>
              <a:off x="8458900" y="558350"/>
              <a:ext cx="81375" cy="52475"/>
            </a:xfrm>
            <a:custGeom>
              <a:rect l="l" t="t" r="r" b="b"/>
              <a:pathLst>
                <a:path w="3255" h="2099" extrusionOk="0">
                  <a:moveTo>
                    <a:pt x="2655" y="1028"/>
                  </a:moveTo>
                  <a:lnTo>
                    <a:pt x="2655" y="1028"/>
                  </a:lnTo>
                  <a:lnTo>
                    <a:pt x="2655" y="1028"/>
                  </a:lnTo>
                  <a:lnTo>
                    <a:pt x="2655" y="1028"/>
                  </a:lnTo>
                  <a:lnTo>
                    <a:pt x="2784" y="1114"/>
                  </a:lnTo>
                  <a:lnTo>
                    <a:pt x="2784" y="1114"/>
                  </a:lnTo>
                  <a:lnTo>
                    <a:pt x="2955" y="1285"/>
                  </a:lnTo>
                  <a:lnTo>
                    <a:pt x="3083" y="1456"/>
                  </a:lnTo>
                  <a:lnTo>
                    <a:pt x="3169" y="1670"/>
                  </a:lnTo>
                  <a:lnTo>
                    <a:pt x="3255" y="1842"/>
                  </a:lnTo>
                  <a:lnTo>
                    <a:pt x="3255" y="1842"/>
                  </a:lnTo>
                  <a:lnTo>
                    <a:pt x="3255" y="2098"/>
                  </a:lnTo>
                  <a:lnTo>
                    <a:pt x="3255" y="2098"/>
                  </a:lnTo>
                  <a:lnTo>
                    <a:pt x="3255" y="1842"/>
                  </a:lnTo>
                  <a:lnTo>
                    <a:pt x="3255" y="1842"/>
                  </a:lnTo>
                  <a:lnTo>
                    <a:pt x="3169" y="1670"/>
                  </a:lnTo>
                  <a:lnTo>
                    <a:pt x="3083" y="1456"/>
                  </a:lnTo>
                  <a:lnTo>
                    <a:pt x="2955" y="1285"/>
                  </a:lnTo>
                  <a:lnTo>
                    <a:pt x="2784" y="1114"/>
                  </a:lnTo>
                  <a:lnTo>
                    <a:pt x="2784" y="1114"/>
                  </a:lnTo>
                  <a:lnTo>
                    <a:pt x="2655" y="1028"/>
                  </a:lnTo>
                  <a:lnTo>
                    <a:pt x="2655" y="1028"/>
                  </a:lnTo>
                  <a:close/>
                  <a:moveTo>
                    <a:pt x="686" y="172"/>
                  </a:moveTo>
                  <a:lnTo>
                    <a:pt x="686" y="172"/>
                  </a:lnTo>
                  <a:lnTo>
                    <a:pt x="686" y="172"/>
                  </a:lnTo>
                  <a:lnTo>
                    <a:pt x="686" y="172"/>
                  </a:lnTo>
                  <a:lnTo>
                    <a:pt x="1328" y="343"/>
                  </a:lnTo>
                  <a:lnTo>
                    <a:pt x="1884" y="557"/>
                  </a:lnTo>
                  <a:lnTo>
                    <a:pt x="1884" y="557"/>
                  </a:lnTo>
                  <a:lnTo>
                    <a:pt x="2056" y="686"/>
                  </a:lnTo>
                  <a:lnTo>
                    <a:pt x="2056" y="686"/>
                  </a:lnTo>
                  <a:lnTo>
                    <a:pt x="2056" y="686"/>
                  </a:lnTo>
                  <a:lnTo>
                    <a:pt x="2484" y="900"/>
                  </a:lnTo>
                  <a:lnTo>
                    <a:pt x="2484" y="900"/>
                  </a:lnTo>
                  <a:lnTo>
                    <a:pt x="2484" y="900"/>
                  </a:lnTo>
                  <a:lnTo>
                    <a:pt x="2484" y="900"/>
                  </a:lnTo>
                  <a:lnTo>
                    <a:pt x="2484" y="900"/>
                  </a:lnTo>
                  <a:lnTo>
                    <a:pt x="2484" y="900"/>
                  </a:lnTo>
                  <a:lnTo>
                    <a:pt x="2056" y="686"/>
                  </a:lnTo>
                  <a:lnTo>
                    <a:pt x="2056" y="686"/>
                  </a:lnTo>
                  <a:lnTo>
                    <a:pt x="1884" y="557"/>
                  </a:lnTo>
                  <a:lnTo>
                    <a:pt x="1884" y="557"/>
                  </a:lnTo>
                  <a:lnTo>
                    <a:pt x="1328" y="343"/>
                  </a:lnTo>
                  <a:lnTo>
                    <a:pt x="686" y="172"/>
                  </a:lnTo>
                  <a:lnTo>
                    <a:pt x="686" y="172"/>
                  </a:lnTo>
                  <a:close/>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close/>
                </a:path>
              </a:pathLst>
            </a:custGeom>
            <a:solidFill>
              <a:srgbClr val="FC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8" name="Google Shape;98;p2">
              <a:extLst>
                <a:ext uri="{FF2B5EF4-FFF2-40B4-BE49-F238E27FC236}">
                  <a16:creationId xmlns:a16="http://schemas.microsoft.com/office/drawing/2014/main" id="{EE372513-873A-B9C2-3AF8-B809340692CA}"/>
                </a:ext>
              </a:extLst>
            </p:cNvPr>
            <p:cNvSpPr/>
            <p:nvPr/>
          </p:nvSpPr>
          <p:spPr>
            <a:xfrm>
              <a:off x="8525275" y="584050"/>
              <a:ext cx="15000" cy="26775"/>
            </a:xfrm>
            <a:custGeom>
              <a:rect l="l" t="t" r="r" b="b"/>
              <a:pathLst>
                <a:path w="600" h="1071" fill="none" extrusionOk="0">
                  <a:moveTo>
                    <a:pt x="0" y="0"/>
                  </a:moveTo>
                  <a:lnTo>
                    <a:pt x="0" y="0"/>
                  </a:lnTo>
                  <a:lnTo>
                    <a:pt x="0" y="0"/>
                  </a:lnTo>
                  <a:lnTo>
                    <a:pt x="0" y="0"/>
                  </a:lnTo>
                  <a:lnTo>
                    <a:pt x="129" y="86"/>
                  </a:lnTo>
                  <a:lnTo>
                    <a:pt x="129" y="86"/>
                  </a:lnTo>
                  <a:lnTo>
                    <a:pt x="300" y="257"/>
                  </a:lnTo>
                  <a:lnTo>
                    <a:pt x="428" y="428"/>
                  </a:lnTo>
                  <a:lnTo>
                    <a:pt x="514" y="642"/>
                  </a:lnTo>
                  <a:lnTo>
                    <a:pt x="600" y="814"/>
                  </a:lnTo>
                  <a:lnTo>
                    <a:pt x="600" y="814"/>
                  </a:lnTo>
                  <a:lnTo>
                    <a:pt x="600" y="1070"/>
                  </a:lnTo>
                  <a:lnTo>
                    <a:pt x="600" y="1070"/>
                  </a:lnTo>
                  <a:lnTo>
                    <a:pt x="600" y="814"/>
                  </a:lnTo>
                  <a:lnTo>
                    <a:pt x="600" y="814"/>
                  </a:lnTo>
                  <a:lnTo>
                    <a:pt x="514" y="642"/>
                  </a:lnTo>
                  <a:lnTo>
                    <a:pt x="428" y="428"/>
                  </a:lnTo>
                  <a:lnTo>
                    <a:pt x="300" y="257"/>
                  </a:lnTo>
                  <a:lnTo>
                    <a:pt x="129" y="86"/>
                  </a:lnTo>
                  <a:lnTo>
                    <a:pt x="129" y="86"/>
                  </a:lnTo>
                  <a:lnTo>
                    <a:pt x="0" y="0"/>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9" name="Google Shape;99;p2">
              <a:extLst>
                <a:ext uri="{FF2B5EF4-FFF2-40B4-BE49-F238E27FC236}">
                  <a16:creationId xmlns:a16="http://schemas.microsoft.com/office/drawing/2014/main" id="{65CE135A-FC6D-0064-C503-EBED8459B7D2}"/>
                </a:ext>
              </a:extLst>
            </p:cNvPr>
            <p:cNvSpPr/>
            <p:nvPr/>
          </p:nvSpPr>
          <p:spPr>
            <a:xfrm>
              <a:off x="8476025" y="562625"/>
              <a:ext cx="44975" cy="18225"/>
            </a:xfrm>
            <a:custGeom>
              <a:rect l="l" t="t" r="r" b="b"/>
              <a:pathLst>
                <a:path w="1799" h="729" fill="none" extrusionOk="0">
                  <a:moveTo>
                    <a:pt x="1" y="1"/>
                  </a:moveTo>
                  <a:lnTo>
                    <a:pt x="1" y="1"/>
                  </a:lnTo>
                  <a:lnTo>
                    <a:pt x="1" y="1"/>
                  </a:lnTo>
                  <a:lnTo>
                    <a:pt x="1" y="1"/>
                  </a:lnTo>
                  <a:lnTo>
                    <a:pt x="643" y="172"/>
                  </a:lnTo>
                  <a:lnTo>
                    <a:pt x="1199" y="386"/>
                  </a:lnTo>
                  <a:lnTo>
                    <a:pt x="1199" y="386"/>
                  </a:lnTo>
                  <a:lnTo>
                    <a:pt x="1371" y="515"/>
                  </a:lnTo>
                  <a:lnTo>
                    <a:pt x="1371" y="515"/>
                  </a:lnTo>
                  <a:lnTo>
                    <a:pt x="1371" y="515"/>
                  </a:lnTo>
                  <a:lnTo>
                    <a:pt x="1799" y="729"/>
                  </a:lnTo>
                  <a:lnTo>
                    <a:pt x="1799" y="729"/>
                  </a:lnTo>
                  <a:lnTo>
                    <a:pt x="1799" y="729"/>
                  </a:lnTo>
                  <a:lnTo>
                    <a:pt x="1799" y="729"/>
                  </a:lnTo>
                  <a:lnTo>
                    <a:pt x="1799" y="729"/>
                  </a:lnTo>
                  <a:lnTo>
                    <a:pt x="1799" y="729"/>
                  </a:lnTo>
                  <a:lnTo>
                    <a:pt x="1371" y="515"/>
                  </a:lnTo>
                  <a:lnTo>
                    <a:pt x="1371" y="515"/>
                  </a:lnTo>
                  <a:lnTo>
                    <a:pt x="1199" y="386"/>
                  </a:lnTo>
                  <a:lnTo>
                    <a:pt x="1199" y="386"/>
                  </a:lnTo>
                  <a:lnTo>
                    <a:pt x="643" y="172"/>
                  </a:lnTo>
                  <a:lnTo>
                    <a:pt x="1" y="1"/>
                  </a:lnTo>
                  <a:lnTo>
                    <a:pt x="1" y="1"/>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0" name="Google Shape;100;p2">
              <a:extLst>
                <a:ext uri="{FF2B5EF4-FFF2-40B4-BE49-F238E27FC236}">
                  <a16:creationId xmlns:a16="http://schemas.microsoft.com/office/drawing/2014/main" id="{1DD73797-7F2B-1041-7797-7DDD0D62163E}"/>
                </a:ext>
              </a:extLst>
            </p:cNvPr>
            <p:cNvSpPr/>
            <p:nvPr/>
          </p:nvSpPr>
          <p:spPr>
            <a:xfrm>
              <a:off x="8458900" y="558350"/>
              <a:ext cx="16075" cy="3225"/>
            </a:xfrm>
            <a:custGeom>
              <a:rect l="l" t="t" r="r" b="b"/>
              <a:pathLst>
                <a:path w="643" h="129" fill="none" extrusionOk="0">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1" name="Google Shape;101;p2">
              <a:extLst>
                <a:ext uri="{FF2B5EF4-FFF2-40B4-BE49-F238E27FC236}">
                  <a16:creationId xmlns:a16="http://schemas.microsoft.com/office/drawing/2014/main" id="{3AB84DDD-C940-5C32-B281-C30C5A97FB9E}"/>
                </a:ext>
              </a:extLst>
            </p:cNvPr>
            <p:cNvSpPr/>
            <p:nvPr/>
          </p:nvSpPr>
          <p:spPr>
            <a:xfrm>
              <a:off x="8271575" y="785275"/>
              <a:ext cx="2175" cy="1100"/>
            </a:xfrm>
            <a:custGeom>
              <a:rect l="l" t="t" r="r" b="b"/>
              <a:pathLst>
                <a:path w="87" h="44" extrusionOk="0">
                  <a:moveTo>
                    <a:pt x="86" y="0"/>
                  </a:moveTo>
                  <a:lnTo>
                    <a:pt x="86" y="0"/>
                  </a:lnTo>
                  <a:lnTo>
                    <a:pt x="1" y="43"/>
                  </a:lnTo>
                  <a:lnTo>
                    <a:pt x="1" y="43"/>
                  </a:lnTo>
                  <a:lnTo>
                    <a:pt x="86" y="0"/>
                  </a:lnTo>
                  <a:lnTo>
                    <a:pt x="86" y="0"/>
                  </a:lnTo>
                  <a:lnTo>
                    <a:pt x="86" y="0"/>
                  </a:lnTo>
                  <a:close/>
                </a:path>
              </a:pathLst>
            </a:custGeom>
            <a:solidFill>
              <a:srgbClr val="FC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2" name="Google Shape;102;p2">
              <a:extLst>
                <a:ext uri="{FF2B5EF4-FFF2-40B4-BE49-F238E27FC236}">
                  <a16:creationId xmlns:a16="http://schemas.microsoft.com/office/drawing/2014/main" id="{E2FE148F-D4B1-256E-5B3E-C630474672C1}"/>
                </a:ext>
              </a:extLst>
            </p:cNvPr>
            <p:cNvSpPr/>
            <p:nvPr/>
          </p:nvSpPr>
          <p:spPr>
            <a:xfrm>
              <a:off x="8271575" y="785275"/>
              <a:ext cx="2175" cy="1100"/>
            </a:xfrm>
            <a:custGeom>
              <a:rect l="l" t="t" r="r" b="b"/>
              <a:pathLst>
                <a:path w="87" h="44" fill="none" extrusionOk="0">
                  <a:moveTo>
                    <a:pt x="86" y="0"/>
                  </a:moveTo>
                  <a:lnTo>
                    <a:pt x="86" y="0"/>
                  </a:lnTo>
                  <a:lnTo>
                    <a:pt x="1" y="43"/>
                  </a:lnTo>
                  <a:lnTo>
                    <a:pt x="1" y="43"/>
                  </a:lnTo>
                  <a:lnTo>
                    <a:pt x="86" y="0"/>
                  </a:lnTo>
                  <a:lnTo>
                    <a:pt x="86" y="0"/>
                  </a:lnTo>
                  <a:lnTo>
                    <a:pt x="86"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3" name="Google Shape;103;p2">
              <a:extLst>
                <a:ext uri="{FF2B5EF4-FFF2-40B4-BE49-F238E27FC236}">
                  <a16:creationId xmlns:a16="http://schemas.microsoft.com/office/drawing/2014/main" id="{22802DD2-79EE-23AD-6791-71D1145C5A37}"/>
                </a:ext>
              </a:extLst>
            </p:cNvPr>
            <p:cNvSpPr/>
            <p:nvPr/>
          </p:nvSpPr>
          <p:spPr>
            <a:xfrm>
              <a:off x="8413950" y="860200"/>
              <a:ext cx="25" cy="1100"/>
            </a:xfrm>
            <a:custGeom>
              <a:rect l="l" t="t" r="r" b="b"/>
              <a:pathLst>
                <a:path w="1" h="44" extrusionOk="0">
                  <a:moveTo>
                    <a:pt x="0" y="43"/>
                  </a:moveTo>
                  <a:lnTo>
                    <a:pt x="0" y="43"/>
                  </a:lnTo>
                  <a:lnTo>
                    <a:pt x="0" y="43"/>
                  </a:lnTo>
                  <a:lnTo>
                    <a:pt x="0" y="43"/>
                  </a:lnTo>
                  <a:lnTo>
                    <a:pt x="0" y="43"/>
                  </a:lnTo>
                  <a:lnTo>
                    <a:pt x="0" y="43"/>
                  </a:lnTo>
                  <a:lnTo>
                    <a:pt x="0" y="43"/>
                  </a:lnTo>
                  <a:close/>
                  <a:moveTo>
                    <a:pt x="0" y="0"/>
                  </a:moveTo>
                  <a:lnTo>
                    <a:pt x="0" y="0"/>
                  </a:lnTo>
                  <a:lnTo>
                    <a:pt x="0" y="43"/>
                  </a:lnTo>
                  <a:lnTo>
                    <a:pt x="0" y="43"/>
                  </a:lnTo>
                  <a:lnTo>
                    <a:pt x="0" y="0"/>
                  </a:lnTo>
                  <a:close/>
                </a:path>
              </a:pathLst>
            </a:custGeom>
            <a:solidFill>
              <a:srgbClr val="FF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4" name="Google Shape;104;p2">
              <a:extLst>
                <a:ext uri="{FF2B5EF4-FFF2-40B4-BE49-F238E27FC236}">
                  <a16:creationId xmlns:a16="http://schemas.microsoft.com/office/drawing/2014/main" id="{5A5BDFCD-9808-2E09-F34B-5A5E4194F7DE}"/>
                </a:ext>
              </a:extLst>
            </p:cNvPr>
            <p:cNvSpPr/>
            <p:nvPr/>
          </p:nvSpPr>
          <p:spPr>
            <a:xfrm>
              <a:off x="8413950" y="861275"/>
              <a:ext cx="25" cy="25"/>
            </a:xfrm>
            <a:custGeom>
              <a:rect l="l" t="t" r="r" b="b"/>
              <a:pathLst>
                <a:path w="1" h="1" fill="none" extrusionOk="0">
                  <a:moveTo>
                    <a:pt x="0" y="0"/>
                  </a:move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5" name="Google Shape;105;p2">
              <a:extLst>
                <a:ext uri="{FF2B5EF4-FFF2-40B4-BE49-F238E27FC236}">
                  <a16:creationId xmlns:a16="http://schemas.microsoft.com/office/drawing/2014/main" id="{5AFD1262-5D9D-4A7F-B428-BB50C2281C19}"/>
                </a:ext>
              </a:extLst>
            </p:cNvPr>
            <p:cNvSpPr/>
            <p:nvPr/>
          </p:nvSpPr>
          <p:spPr>
            <a:xfrm>
              <a:off x="8413950" y="860200"/>
              <a:ext cx="25" cy="1100"/>
            </a:xfrm>
            <a:custGeom>
              <a:rect l="l" t="t" r="r" b="b"/>
              <a:pathLst>
                <a:path w="1" h="44" fill="none" extrusionOk="0">
                  <a:moveTo>
                    <a:pt x="0" y="0"/>
                  </a:moveTo>
                  <a:lnTo>
                    <a:pt x="0" y="0"/>
                  </a:lnTo>
                  <a:lnTo>
                    <a:pt x="0" y="43"/>
                  </a:lnTo>
                  <a:lnTo>
                    <a:pt x="0" y="43"/>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6" name="Google Shape;106;p2">
              <a:extLst>
                <a:ext uri="{FF2B5EF4-FFF2-40B4-BE49-F238E27FC236}">
                  <a16:creationId xmlns:a16="http://schemas.microsoft.com/office/drawing/2014/main" id="{F5243432-2341-AA9C-8C39-DAFE00E21DF1}"/>
                </a:ext>
              </a:extLst>
            </p:cNvPr>
            <p:cNvSpPr/>
            <p:nvPr/>
          </p:nvSpPr>
          <p:spPr>
            <a:xfrm>
              <a:off x="8380775" y="861275"/>
              <a:ext cx="33200" cy="4300"/>
            </a:xfrm>
            <a:custGeom>
              <a:rect l="l" t="t" r="r" b="b"/>
              <a:pathLst>
                <a:path w="1328" h="172" extrusionOk="0">
                  <a:moveTo>
                    <a:pt x="599" y="171"/>
                  </a:moveTo>
                  <a:lnTo>
                    <a:pt x="599" y="171"/>
                  </a:lnTo>
                  <a:lnTo>
                    <a:pt x="642" y="171"/>
                  </a:lnTo>
                  <a:lnTo>
                    <a:pt x="642" y="171"/>
                  </a:lnTo>
                  <a:lnTo>
                    <a:pt x="642" y="171"/>
                  </a:lnTo>
                  <a:lnTo>
                    <a:pt x="599" y="171"/>
                  </a:lnTo>
                  <a:close/>
                  <a:moveTo>
                    <a:pt x="0" y="86"/>
                  </a:moveTo>
                  <a:lnTo>
                    <a:pt x="0" y="86"/>
                  </a:lnTo>
                  <a:lnTo>
                    <a:pt x="0" y="86"/>
                  </a:lnTo>
                  <a:lnTo>
                    <a:pt x="0" y="86"/>
                  </a:lnTo>
                  <a:lnTo>
                    <a:pt x="0" y="86"/>
                  </a:lnTo>
                  <a:close/>
                  <a:moveTo>
                    <a:pt x="1327" y="0"/>
                  </a:moveTo>
                  <a:lnTo>
                    <a:pt x="1327" y="0"/>
                  </a:lnTo>
                  <a:lnTo>
                    <a:pt x="1327" y="0"/>
                  </a:lnTo>
                  <a:lnTo>
                    <a:pt x="1327" y="0"/>
                  </a:lnTo>
                  <a:lnTo>
                    <a:pt x="1156" y="86"/>
                  </a:lnTo>
                  <a:lnTo>
                    <a:pt x="985" y="129"/>
                  </a:lnTo>
                  <a:lnTo>
                    <a:pt x="642" y="171"/>
                  </a:lnTo>
                  <a:lnTo>
                    <a:pt x="642" y="171"/>
                  </a:lnTo>
                  <a:lnTo>
                    <a:pt x="985" y="129"/>
                  </a:lnTo>
                  <a:lnTo>
                    <a:pt x="1156" y="86"/>
                  </a:lnTo>
                  <a:lnTo>
                    <a:pt x="1327" y="0"/>
                  </a:lnTo>
                  <a:close/>
                </a:path>
              </a:pathLst>
            </a:custGeom>
            <a:solidFill>
              <a:srgbClr val="FC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7" name="Google Shape;107;p2">
              <a:extLst>
                <a:ext uri="{FF2B5EF4-FFF2-40B4-BE49-F238E27FC236}">
                  <a16:creationId xmlns:a16="http://schemas.microsoft.com/office/drawing/2014/main" id="{992986B0-0FFA-D1AC-523C-A91767346A35}"/>
                </a:ext>
              </a:extLst>
            </p:cNvPr>
            <p:cNvSpPr/>
            <p:nvPr/>
          </p:nvSpPr>
          <p:spPr>
            <a:xfrm>
              <a:off x="8395750" y="865550"/>
              <a:ext cx="1100" cy="25"/>
            </a:xfrm>
            <a:custGeom>
              <a:rect l="l" t="t" r="r" b="b"/>
              <a:pathLst>
                <a:path w="44" h="1" fill="none" extrusionOk="0">
                  <a:moveTo>
                    <a:pt x="0" y="0"/>
                  </a:moveTo>
                  <a:lnTo>
                    <a:pt x="0" y="0"/>
                  </a:lnTo>
                  <a:lnTo>
                    <a:pt x="43" y="0"/>
                  </a:lnTo>
                  <a:lnTo>
                    <a:pt x="43" y="0"/>
                  </a:lnTo>
                  <a:lnTo>
                    <a:pt x="43" y="0"/>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8" name="Google Shape;108;p2">
              <a:extLst>
                <a:ext uri="{FF2B5EF4-FFF2-40B4-BE49-F238E27FC236}">
                  <a16:creationId xmlns:a16="http://schemas.microsoft.com/office/drawing/2014/main" id="{3F960226-331C-78F2-FD3A-B60EA8E7D394}"/>
                </a:ext>
              </a:extLst>
            </p:cNvPr>
            <p:cNvSpPr/>
            <p:nvPr/>
          </p:nvSpPr>
          <p:spPr>
            <a:xfrm>
              <a:off x="8380775" y="863400"/>
              <a:ext cx="25" cy="25"/>
            </a:xfrm>
            <a:custGeom>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9" name="Google Shape;109;p2">
              <a:extLst>
                <a:ext uri="{FF2B5EF4-FFF2-40B4-BE49-F238E27FC236}">
                  <a16:creationId xmlns:a16="http://schemas.microsoft.com/office/drawing/2014/main" id="{A7BA9738-B59A-F682-EC00-B5E0A3B196E4}"/>
                </a:ext>
              </a:extLst>
            </p:cNvPr>
            <p:cNvSpPr/>
            <p:nvPr/>
          </p:nvSpPr>
          <p:spPr>
            <a:xfrm>
              <a:off x="8396825" y="861275"/>
              <a:ext cx="17150" cy="4300"/>
            </a:xfrm>
            <a:custGeom>
              <a:rect l="l" t="t" r="r" b="b"/>
              <a:pathLst>
                <a:path w="686" h="172" fill="none" extrusionOk="0">
                  <a:moveTo>
                    <a:pt x="685" y="0"/>
                  </a:moveTo>
                  <a:lnTo>
                    <a:pt x="685" y="0"/>
                  </a:lnTo>
                  <a:lnTo>
                    <a:pt x="685" y="0"/>
                  </a:lnTo>
                  <a:lnTo>
                    <a:pt x="685" y="0"/>
                  </a:lnTo>
                  <a:lnTo>
                    <a:pt x="514" y="86"/>
                  </a:lnTo>
                  <a:lnTo>
                    <a:pt x="343" y="129"/>
                  </a:lnTo>
                  <a:lnTo>
                    <a:pt x="0" y="171"/>
                  </a:lnTo>
                  <a:lnTo>
                    <a:pt x="0" y="171"/>
                  </a:lnTo>
                  <a:lnTo>
                    <a:pt x="343" y="129"/>
                  </a:lnTo>
                  <a:lnTo>
                    <a:pt x="514" y="86"/>
                  </a:lnTo>
                  <a:lnTo>
                    <a:pt x="685"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80" name="Google Shape;110;p2">
              <a:extLst>
                <a:ext uri="{FF2B5EF4-FFF2-40B4-BE49-F238E27FC236}">
                  <a16:creationId xmlns:a16="http://schemas.microsoft.com/office/drawing/2014/main" id="{EB8F4FD7-ACF1-78B5-132D-A09FC3519B44}"/>
                </a:ext>
              </a:extLst>
            </p:cNvPr>
            <p:cNvSpPr/>
            <p:nvPr/>
          </p:nvSpPr>
          <p:spPr>
            <a:xfrm>
              <a:off x="8059650" y="408500"/>
              <a:ext cx="480625" cy="457075"/>
            </a:xfrm>
            <a:custGeom>
              <a:rect l="l" t="t" r="r" b="b"/>
              <a:pathLst>
                <a:path w="19225" h="18283" extrusionOk="0">
                  <a:moveTo>
                    <a:pt x="10062" y="0"/>
                  </a:moveTo>
                  <a:lnTo>
                    <a:pt x="10019" y="43"/>
                  </a:lnTo>
                  <a:lnTo>
                    <a:pt x="9891" y="43"/>
                  </a:lnTo>
                  <a:lnTo>
                    <a:pt x="9548" y="172"/>
                  </a:lnTo>
                  <a:lnTo>
                    <a:pt x="9591" y="172"/>
                  </a:lnTo>
                  <a:lnTo>
                    <a:pt x="9848" y="214"/>
                  </a:lnTo>
                  <a:lnTo>
                    <a:pt x="10062" y="257"/>
                  </a:lnTo>
                  <a:lnTo>
                    <a:pt x="10276" y="300"/>
                  </a:lnTo>
                  <a:lnTo>
                    <a:pt x="10490" y="386"/>
                  </a:lnTo>
                  <a:lnTo>
                    <a:pt x="10833" y="685"/>
                  </a:lnTo>
                  <a:lnTo>
                    <a:pt x="11132" y="985"/>
                  </a:lnTo>
                  <a:lnTo>
                    <a:pt x="11432" y="1413"/>
                  </a:lnTo>
                  <a:lnTo>
                    <a:pt x="11646" y="1841"/>
                  </a:lnTo>
                  <a:lnTo>
                    <a:pt x="11860" y="2312"/>
                  </a:lnTo>
                  <a:lnTo>
                    <a:pt x="12032" y="2826"/>
                  </a:lnTo>
                  <a:lnTo>
                    <a:pt x="12331" y="3811"/>
                  </a:lnTo>
                  <a:lnTo>
                    <a:pt x="12588" y="4667"/>
                  </a:lnTo>
                  <a:lnTo>
                    <a:pt x="12717" y="5010"/>
                  </a:lnTo>
                  <a:lnTo>
                    <a:pt x="12888" y="5309"/>
                  </a:lnTo>
                  <a:lnTo>
                    <a:pt x="13016" y="5481"/>
                  </a:lnTo>
                  <a:lnTo>
                    <a:pt x="13102" y="5566"/>
                  </a:lnTo>
                  <a:lnTo>
                    <a:pt x="13188" y="5566"/>
                  </a:lnTo>
                  <a:lnTo>
                    <a:pt x="13188" y="5524"/>
                  </a:lnTo>
                  <a:lnTo>
                    <a:pt x="13188" y="5395"/>
                  </a:lnTo>
                  <a:lnTo>
                    <a:pt x="13145" y="4881"/>
                  </a:lnTo>
                  <a:lnTo>
                    <a:pt x="13016" y="4196"/>
                  </a:lnTo>
                  <a:lnTo>
                    <a:pt x="12845" y="3383"/>
                  </a:lnTo>
                  <a:lnTo>
                    <a:pt x="12588" y="2526"/>
                  </a:lnTo>
                  <a:lnTo>
                    <a:pt x="12588" y="2441"/>
                  </a:lnTo>
                  <a:lnTo>
                    <a:pt x="12460" y="2098"/>
                  </a:lnTo>
                  <a:lnTo>
                    <a:pt x="12160" y="1499"/>
                  </a:lnTo>
                  <a:lnTo>
                    <a:pt x="11860" y="942"/>
                  </a:lnTo>
                  <a:lnTo>
                    <a:pt x="11689" y="728"/>
                  </a:lnTo>
                  <a:lnTo>
                    <a:pt x="11475" y="514"/>
                  </a:lnTo>
                  <a:lnTo>
                    <a:pt x="11261" y="343"/>
                  </a:lnTo>
                  <a:lnTo>
                    <a:pt x="11047" y="214"/>
                  </a:lnTo>
                  <a:lnTo>
                    <a:pt x="10961" y="172"/>
                  </a:lnTo>
                  <a:lnTo>
                    <a:pt x="10918" y="129"/>
                  </a:lnTo>
                  <a:lnTo>
                    <a:pt x="10704" y="43"/>
                  </a:lnTo>
                  <a:lnTo>
                    <a:pt x="10490" y="0"/>
                  </a:lnTo>
                  <a:close/>
                  <a:moveTo>
                    <a:pt x="86" y="5352"/>
                  </a:moveTo>
                  <a:lnTo>
                    <a:pt x="86" y="5438"/>
                  </a:lnTo>
                  <a:lnTo>
                    <a:pt x="43" y="5609"/>
                  </a:lnTo>
                  <a:lnTo>
                    <a:pt x="0" y="5823"/>
                  </a:lnTo>
                  <a:lnTo>
                    <a:pt x="43" y="6166"/>
                  </a:lnTo>
                  <a:lnTo>
                    <a:pt x="172" y="6551"/>
                  </a:lnTo>
                  <a:lnTo>
                    <a:pt x="343" y="6936"/>
                  </a:lnTo>
                  <a:lnTo>
                    <a:pt x="557" y="7322"/>
                  </a:lnTo>
                  <a:lnTo>
                    <a:pt x="857" y="7750"/>
                  </a:lnTo>
                  <a:lnTo>
                    <a:pt x="1156" y="8135"/>
                  </a:lnTo>
                  <a:lnTo>
                    <a:pt x="1799" y="8906"/>
                  </a:lnTo>
                  <a:lnTo>
                    <a:pt x="2441" y="9548"/>
                  </a:lnTo>
                  <a:lnTo>
                    <a:pt x="3040" y="10105"/>
                  </a:lnTo>
                  <a:lnTo>
                    <a:pt x="3597" y="10576"/>
                  </a:lnTo>
                  <a:lnTo>
                    <a:pt x="3597" y="10619"/>
                  </a:lnTo>
                  <a:lnTo>
                    <a:pt x="3683" y="10490"/>
                  </a:lnTo>
                  <a:lnTo>
                    <a:pt x="3768" y="10319"/>
                  </a:lnTo>
                  <a:lnTo>
                    <a:pt x="3768" y="10148"/>
                  </a:lnTo>
                  <a:lnTo>
                    <a:pt x="3683" y="9976"/>
                  </a:lnTo>
                  <a:lnTo>
                    <a:pt x="3426" y="9719"/>
                  </a:lnTo>
                  <a:lnTo>
                    <a:pt x="3083" y="9377"/>
                  </a:lnTo>
                  <a:lnTo>
                    <a:pt x="2612" y="8949"/>
                  </a:lnTo>
                  <a:lnTo>
                    <a:pt x="2098" y="8435"/>
                  </a:lnTo>
                  <a:lnTo>
                    <a:pt x="1585" y="7836"/>
                  </a:lnTo>
                  <a:lnTo>
                    <a:pt x="1071" y="7151"/>
                  </a:lnTo>
                  <a:lnTo>
                    <a:pt x="814" y="6765"/>
                  </a:lnTo>
                  <a:lnTo>
                    <a:pt x="600" y="6380"/>
                  </a:lnTo>
                  <a:lnTo>
                    <a:pt x="386" y="5909"/>
                  </a:lnTo>
                  <a:lnTo>
                    <a:pt x="214" y="5481"/>
                  </a:lnTo>
                  <a:lnTo>
                    <a:pt x="172" y="5395"/>
                  </a:lnTo>
                  <a:lnTo>
                    <a:pt x="86" y="5352"/>
                  </a:lnTo>
                  <a:close/>
                  <a:moveTo>
                    <a:pt x="7493" y="14643"/>
                  </a:moveTo>
                  <a:lnTo>
                    <a:pt x="7236" y="14686"/>
                  </a:lnTo>
                  <a:lnTo>
                    <a:pt x="6680" y="14857"/>
                  </a:lnTo>
                  <a:lnTo>
                    <a:pt x="6080" y="15114"/>
                  </a:lnTo>
                  <a:lnTo>
                    <a:pt x="5438" y="15371"/>
                  </a:lnTo>
                  <a:lnTo>
                    <a:pt x="4796" y="15671"/>
                  </a:lnTo>
                  <a:lnTo>
                    <a:pt x="4153" y="15885"/>
                  </a:lnTo>
                  <a:lnTo>
                    <a:pt x="3554" y="16056"/>
                  </a:lnTo>
                  <a:lnTo>
                    <a:pt x="3254" y="16099"/>
                  </a:lnTo>
                  <a:lnTo>
                    <a:pt x="2997" y="16142"/>
                  </a:lnTo>
                  <a:lnTo>
                    <a:pt x="2698" y="16099"/>
                  </a:lnTo>
                  <a:lnTo>
                    <a:pt x="2441" y="16013"/>
                  </a:lnTo>
                  <a:lnTo>
                    <a:pt x="2184" y="15842"/>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12" y="16741"/>
                  </a:lnTo>
                  <a:lnTo>
                    <a:pt x="2826" y="16784"/>
                  </a:lnTo>
                  <a:lnTo>
                    <a:pt x="3040" y="16827"/>
                  </a:lnTo>
                  <a:lnTo>
                    <a:pt x="3340" y="16870"/>
                  </a:lnTo>
                  <a:lnTo>
                    <a:pt x="3939" y="16784"/>
                  </a:lnTo>
                  <a:lnTo>
                    <a:pt x="4624" y="16656"/>
                  </a:lnTo>
                  <a:lnTo>
                    <a:pt x="5310" y="16441"/>
                  </a:lnTo>
                  <a:lnTo>
                    <a:pt x="6037" y="16185"/>
                  </a:lnTo>
                  <a:lnTo>
                    <a:pt x="7365" y="15628"/>
                  </a:lnTo>
                  <a:lnTo>
                    <a:pt x="8392" y="15157"/>
                  </a:lnTo>
                  <a:lnTo>
                    <a:pt x="8478" y="15114"/>
                  </a:lnTo>
                  <a:lnTo>
                    <a:pt x="8563" y="15071"/>
                  </a:lnTo>
                  <a:lnTo>
                    <a:pt x="8435" y="14857"/>
                  </a:lnTo>
                  <a:lnTo>
                    <a:pt x="8221" y="14729"/>
                  </a:lnTo>
                  <a:lnTo>
                    <a:pt x="8007" y="14643"/>
                  </a:lnTo>
                  <a:close/>
                  <a:moveTo>
                    <a:pt x="15971" y="5995"/>
                  </a:moveTo>
                  <a:lnTo>
                    <a:pt x="16570" y="6251"/>
                  </a:lnTo>
                  <a:lnTo>
                    <a:pt x="17212" y="6637"/>
                  </a:lnTo>
                  <a:lnTo>
                    <a:pt x="17512" y="6851"/>
                  </a:lnTo>
                  <a:lnTo>
                    <a:pt x="17769" y="7065"/>
                  </a:lnTo>
                  <a:lnTo>
                    <a:pt x="17940" y="7236"/>
                  </a:lnTo>
                  <a:lnTo>
                    <a:pt x="18026" y="7450"/>
                  </a:lnTo>
                  <a:lnTo>
                    <a:pt x="18111" y="7878"/>
                  </a:lnTo>
                  <a:lnTo>
                    <a:pt x="18069" y="8221"/>
                  </a:lnTo>
                  <a:lnTo>
                    <a:pt x="17983" y="8563"/>
                  </a:lnTo>
                  <a:lnTo>
                    <a:pt x="17812" y="8820"/>
                  </a:lnTo>
                  <a:lnTo>
                    <a:pt x="17555" y="9077"/>
                  </a:lnTo>
                  <a:lnTo>
                    <a:pt x="17255" y="9291"/>
                  </a:lnTo>
                  <a:lnTo>
                    <a:pt x="16955" y="9463"/>
                  </a:lnTo>
                  <a:lnTo>
                    <a:pt x="16570" y="9634"/>
                  </a:lnTo>
                  <a:lnTo>
                    <a:pt x="15799" y="9976"/>
                  </a:lnTo>
                  <a:lnTo>
                    <a:pt x="15071" y="10362"/>
                  </a:lnTo>
                  <a:lnTo>
                    <a:pt x="14729" y="10576"/>
                  </a:lnTo>
                  <a:lnTo>
                    <a:pt x="14429" y="10833"/>
                  </a:lnTo>
                  <a:lnTo>
                    <a:pt x="14172" y="11090"/>
                  </a:lnTo>
                  <a:lnTo>
                    <a:pt x="13958" y="11432"/>
                  </a:lnTo>
                  <a:lnTo>
                    <a:pt x="13830" y="11817"/>
                  </a:lnTo>
                  <a:lnTo>
                    <a:pt x="13744" y="12203"/>
                  </a:lnTo>
                  <a:lnTo>
                    <a:pt x="13744" y="12588"/>
                  </a:lnTo>
                  <a:lnTo>
                    <a:pt x="13744" y="13016"/>
                  </a:lnTo>
                  <a:lnTo>
                    <a:pt x="13787" y="13830"/>
                  </a:lnTo>
                  <a:lnTo>
                    <a:pt x="13915" y="14686"/>
                  </a:lnTo>
                  <a:lnTo>
                    <a:pt x="14001" y="15500"/>
                  </a:lnTo>
                  <a:lnTo>
                    <a:pt x="14001" y="15885"/>
                  </a:lnTo>
                  <a:lnTo>
                    <a:pt x="13958" y="16227"/>
                  </a:lnTo>
                  <a:lnTo>
                    <a:pt x="13873" y="16570"/>
                  </a:lnTo>
                  <a:lnTo>
                    <a:pt x="13701" y="16870"/>
                  </a:lnTo>
                  <a:lnTo>
                    <a:pt x="13487" y="17126"/>
                  </a:lnTo>
                  <a:lnTo>
                    <a:pt x="13230" y="17341"/>
                  </a:lnTo>
                  <a:lnTo>
                    <a:pt x="13016" y="17426"/>
                  </a:lnTo>
                  <a:lnTo>
                    <a:pt x="12802" y="17469"/>
                  </a:lnTo>
                  <a:lnTo>
                    <a:pt x="12503" y="17426"/>
                  </a:lnTo>
                  <a:lnTo>
                    <a:pt x="12160" y="17383"/>
                  </a:lnTo>
                  <a:lnTo>
                    <a:pt x="11475" y="17169"/>
                  </a:lnTo>
                  <a:lnTo>
                    <a:pt x="10790" y="16870"/>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45" y="18282"/>
                  </a:lnTo>
                  <a:lnTo>
                    <a:pt x="13487" y="18282"/>
                  </a:lnTo>
                  <a:lnTo>
                    <a:pt x="13830" y="18240"/>
                  </a:lnTo>
                  <a:lnTo>
                    <a:pt x="14001" y="18197"/>
                  </a:lnTo>
                  <a:lnTo>
                    <a:pt x="14172" y="18111"/>
                  </a:lnTo>
                  <a:lnTo>
                    <a:pt x="14172" y="18068"/>
                  </a:lnTo>
                  <a:lnTo>
                    <a:pt x="14215" y="18068"/>
                  </a:lnTo>
                  <a:lnTo>
                    <a:pt x="14429" y="17897"/>
                  </a:lnTo>
                  <a:lnTo>
                    <a:pt x="14600" y="17640"/>
                  </a:lnTo>
                  <a:lnTo>
                    <a:pt x="14772" y="17383"/>
                  </a:lnTo>
                  <a:lnTo>
                    <a:pt x="14900" y="17041"/>
                  </a:lnTo>
                  <a:lnTo>
                    <a:pt x="14986" y="16741"/>
                  </a:lnTo>
                  <a:lnTo>
                    <a:pt x="15029" y="16356"/>
                  </a:lnTo>
                  <a:lnTo>
                    <a:pt x="15071" y="15585"/>
                  </a:lnTo>
                  <a:lnTo>
                    <a:pt x="15071" y="14943"/>
                  </a:lnTo>
                  <a:lnTo>
                    <a:pt x="14986" y="14301"/>
                  </a:lnTo>
                  <a:lnTo>
                    <a:pt x="14815" y="13145"/>
                  </a:lnTo>
                  <a:lnTo>
                    <a:pt x="14600" y="12288"/>
                  </a:lnTo>
                  <a:lnTo>
                    <a:pt x="14515" y="11989"/>
                  </a:lnTo>
                  <a:lnTo>
                    <a:pt x="15243" y="11603"/>
                  </a:lnTo>
                  <a:lnTo>
                    <a:pt x="16013" y="11218"/>
                  </a:lnTo>
                  <a:lnTo>
                    <a:pt x="16870" y="10704"/>
                  </a:lnTo>
                  <a:lnTo>
                    <a:pt x="17726" y="10148"/>
                  </a:lnTo>
                  <a:lnTo>
                    <a:pt x="18154" y="9805"/>
                  </a:lnTo>
                  <a:lnTo>
                    <a:pt x="18497" y="9463"/>
                  </a:lnTo>
                  <a:lnTo>
                    <a:pt x="18796" y="9120"/>
                  </a:lnTo>
                  <a:lnTo>
                    <a:pt x="19053" y="8778"/>
                  </a:lnTo>
                  <a:lnTo>
                    <a:pt x="19182" y="8435"/>
                  </a:lnTo>
                  <a:lnTo>
                    <a:pt x="19225" y="8264"/>
                  </a:lnTo>
                  <a:lnTo>
                    <a:pt x="19225" y="8092"/>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613" y="6123"/>
                  </a:lnTo>
                  <a:lnTo>
                    <a:pt x="16570" y="6123"/>
                  </a:lnTo>
                  <a:lnTo>
                    <a:pt x="16099" y="5995"/>
                  </a:lnTo>
                  <a:close/>
                </a:path>
              </a:pathLst>
            </a:custGeom>
            <a:solidFill>
              <a:srgbClr val="FFD135"/>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rgbClr val="FFF235"/>
                </a:solidFill>
                <a:effectLst/>
                <a:uLnTx/>
                <a:uFillTx/>
                <a:latin typeface="Arial"/>
                <a:cs typeface="Arial"/>
                <a:sym typeface="Arial"/>
              </a:endParaRPr>
            </a:p>
          </p:txBody>
        </p:sp>
        <p:sp>
          <p:nvSpPr>
            <p:cNvPr id="1281" name="Google Shape;111;p2">
              <a:extLst>
                <a:ext uri="{FF2B5EF4-FFF2-40B4-BE49-F238E27FC236}">
                  <a16:creationId xmlns:a16="http://schemas.microsoft.com/office/drawing/2014/main" id="{97460116-C863-B14E-9158-37C8C91A1A5F}"/>
                </a:ext>
              </a:extLst>
            </p:cNvPr>
            <p:cNvSpPr/>
            <p:nvPr/>
          </p:nvSpPr>
          <p:spPr>
            <a:xfrm>
              <a:off x="8109950" y="774575"/>
              <a:ext cx="163800" cy="55675"/>
            </a:xfrm>
            <a:custGeom>
              <a:rect l="l" t="t" r="r" b="b"/>
              <a:pathLst>
                <a:path w="6552" h="2227" fill="none" extrusionOk="0">
                  <a:moveTo>
                    <a:pt x="5738" y="0"/>
                  </a:moveTo>
                  <a:lnTo>
                    <a:pt x="5738" y="0"/>
                  </a:lnTo>
                  <a:lnTo>
                    <a:pt x="5481" y="0"/>
                  </a:lnTo>
                  <a:lnTo>
                    <a:pt x="5224" y="43"/>
                  </a:lnTo>
                  <a:lnTo>
                    <a:pt x="4668" y="214"/>
                  </a:lnTo>
                  <a:lnTo>
                    <a:pt x="4068" y="471"/>
                  </a:lnTo>
                  <a:lnTo>
                    <a:pt x="3426" y="728"/>
                  </a:lnTo>
                  <a:lnTo>
                    <a:pt x="3426" y="728"/>
                  </a:lnTo>
                  <a:lnTo>
                    <a:pt x="2784" y="1028"/>
                  </a:lnTo>
                  <a:lnTo>
                    <a:pt x="2141" y="1242"/>
                  </a:lnTo>
                  <a:lnTo>
                    <a:pt x="1542" y="1413"/>
                  </a:lnTo>
                  <a:lnTo>
                    <a:pt x="1242" y="1456"/>
                  </a:lnTo>
                  <a:lnTo>
                    <a:pt x="985" y="1499"/>
                  </a:lnTo>
                  <a:lnTo>
                    <a:pt x="985" y="1499"/>
                  </a:lnTo>
                  <a:lnTo>
                    <a:pt x="686" y="1456"/>
                  </a:lnTo>
                  <a:lnTo>
                    <a:pt x="429" y="1370"/>
                  </a:lnTo>
                  <a:lnTo>
                    <a:pt x="172" y="1199"/>
                  </a:lnTo>
                  <a:lnTo>
                    <a:pt x="1" y="942"/>
                  </a:lnTo>
                  <a:lnTo>
                    <a:pt x="1" y="942"/>
                  </a:lnTo>
                  <a:lnTo>
                    <a:pt x="1" y="1113"/>
                  </a:lnTo>
                  <a:lnTo>
                    <a:pt x="1" y="1113"/>
                  </a:lnTo>
                  <a:lnTo>
                    <a:pt x="1" y="1199"/>
                  </a:lnTo>
                  <a:lnTo>
                    <a:pt x="1" y="1199"/>
                  </a:lnTo>
                  <a:lnTo>
                    <a:pt x="1" y="1242"/>
                  </a:lnTo>
                  <a:lnTo>
                    <a:pt x="1" y="1242"/>
                  </a:lnTo>
                  <a:lnTo>
                    <a:pt x="44" y="1327"/>
                  </a:lnTo>
                  <a:lnTo>
                    <a:pt x="44" y="1327"/>
                  </a:lnTo>
                  <a:lnTo>
                    <a:pt x="44" y="1413"/>
                  </a:lnTo>
                  <a:lnTo>
                    <a:pt x="44" y="1413"/>
                  </a:lnTo>
                  <a:lnTo>
                    <a:pt x="86" y="1542"/>
                  </a:lnTo>
                  <a:lnTo>
                    <a:pt x="86" y="1542"/>
                  </a:lnTo>
                  <a:lnTo>
                    <a:pt x="129" y="1584"/>
                  </a:lnTo>
                  <a:lnTo>
                    <a:pt x="129" y="1584"/>
                  </a:lnTo>
                  <a:lnTo>
                    <a:pt x="215" y="1798"/>
                  </a:lnTo>
                  <a:lnTo>
                    <a:pt x="343" y="1927"/>
                  </a:lnTo>
                  <a:lnTo>
                    <a:pt x="343" y="1927"/>
                  </a:lnTo>
                  <a:lnTo>
                    <a:pt x="429" y="1970"/>
                  </a:lnTo>
                  <a:lnTo>
                    <a:pt x="429" y="1970"/>
                  </a:lnTo>
                  <a:lnTo>
                    <a:pt x="600" y="2098"/>
                  </a:lnTo>
                  <a:lnTo>
                    <a:pt x="814" y="2141"/>
                  </a:lnTo>
                  <a:lnTo>
                    <a:pt x="1028" y="2184"/>
                  </a:lnTo>
                  <a:lnTo>
                    <a:pt x="1328" y="2227"/>
                  </a:lnTo>
                  <a:lnTo>
                    <a:pt x="1328" y="2227"/>
                  </a:lnTo>
                  <a:lnTo>
                    <a:pt x="1927" y="2141"/>
                  </a:lnTo>
                  <a:lnTo>
                    <a:pt x="2612" y="2013"/>
                  </a:lnTo>
                  <a:lnTo>
                    <a:pt x="3298" y="1798"/>
                  </a:lnTo>
                  <a:lnTo>
                    <a:pt x="4025" y="1542"/>
                  </a:lnTo>
                  <a:lnTo>
                    <a:pt x="5353" y="985"/>
                  </a:lnTo>
                  <a:lnTo>
                    <a:pt x="6380" y="514"/>
                  </a:lnTo>
                  <a:lnTo>
                    <a:pt x="6380" y="514"/>
                  </a:lnTo>
                  <a:lnTo>
                    <a:pt x="6466" y="471"/>
                  </a:lnTo>
                  <a:lnTo>
                    <a:pt x="6466" y="471"/>
                  </a:lnTo>
                  <a:lnTo>
                    <a:pt x="6466" y="471"/>
                  </a:lnTo>
                  <a:lnTo>
                    <a:pt x="6551" y="428"/>
                  </a:lnTo>
                  <a:lnTo>
                    <a:pt x="6551" y="428"/>
                  </a:lnTo>
                  <a:lnTo>
                    <a:pt x="6551" y="428"/>
                  </a:lnTo>
                  <a:lnTo>
                    <a:pt x="6423" y="214"/>
                  </a:lnTo>
                  <a:lnTo>
                    <a:pt x="6209" y="86"/>
                  </a:lnTo>
                  <a:lnTo>
                    <a:pt x="5995" y="0"/>
                  </a:lnTo>
                  <a:lnTo>
                    <a:pt x="5738" y="0"/>
                  </a:lnTo>
                </a:path>
              </a:pathLst>
            </a:custGeom>
            <a:solidFill>
              <a:srgbClr val="FFD135"/>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rgbClr val="FFF235"/>
                </a:solidFill>
                <a:effectLst/>
                <a:uLnTx/>
                <a:uFillTx/>
                <a:latin typeface="Arial"/>
                <a:cs typeface="Arial"/>
                <a:sym typeface="Arial"/>
              </a:endParaRPr>
            </a:p>
          </p:txBody>
        </p:sp>
        <p:sp>
          <p:nvSpPr>
            <p:cNvPr id="1282" name="Google Shape;112;p2">
              <a:extLst>
                <a:ext uri="{FF2B5EF4-FFF2-40B4-BE49-F238E27FC236}">
                  <a16:creationId xmlns:a16="http://schemas.microsoft.com/office/drawing/2014/main" id="{36ECFF5C-AE93-5C00-6650-AF2056C66E55}"/>
                </a:ext>
              </a:extLst>
            </p:cNvPr>
            <p:cNvSpPr/>
            <p:nvPr/>
          </p:nvSpPr>
          <p:spPr>
            <a:xfrm>
              <a:off x="8315475" y="558350"/>
              <a:ext cx="224800" cy="307225"/>
            </a:xfrm>
            <a:custGeom>
              <a:rect l="l" t="t" r="r" b="b"/>
              <a:pathLst>
                <a:path w="8992" h="12289" fill="none" extrusionOk="0">
                  <a:moveTo>
                    <a:pt x="5738" y="1"/>
                  </a:moveTo>
                  <a:lnTo>
                    <a:pt x="5738" y="1"/>
                  </a:lnTo>
                  <a:lnTo>
                    <a:pt x="6337" y="257"/>
                  </a:lnTo>
                  <a:lnTo>
                    <a:pt x="6979" y="643"/>
                  </a:lnTo>
                  <a:lnTo>
                    <a:pt x="7279" y="857"/>
                  </a:lnTo>
                  <a:lnTo>
                    <a:pt x="7536" y="1071"/>
                  </a:lnTo>
                  <a:lnTo>
                    <a:pt x="7707" y="1242"/>
                  </a:lnTo>
                  <a:lnTo>
                    <a:pt x="7793" y="1456"/>
                  </a:lnTo>
                  <a:lnTo>
                    <a:pt x="7793" y="1456"/>
                  </a:lnTo>
                  <a:lnTo>
                    <a:pt x="7878" y="1884"/>
                  </a:lnTo>
                  <a:lnTo>
                    <a:pt x="7836" y="2227"/>
                  </a:lnTo>
                  <a:lnTo>
                    <a:pt x="7750" y="2569"/>
                  </a:lnTo>
                  <a:lnTo>
                    <a:pt x="7579" y="2826"/>
                  </a:lnTo>
                  <a:lnTo>
                    <a:pt x="7322" y="3083"/>
                  </a:lnTo>
                  <a:lnTo>
                    <a:pt x="7022" y="3297"/>
                  </a:lnTo>
                  <a:lnTo>
                    <a:pt x="6722" y="3469"/>
                  </a:lnTo>
                  <a:lnTo>
                    <a:pt x="6337" y="3640"/>
                  </a:lnTo>
                  <a:lnTo>
                    <a:pt x="5566" y="3982"/>
                  </a:lnTo>
                  <a:lnTo>
                    <a:pt x="4838" y="4368"/>
                  </a:lnTo>
                  <a:lnTo>
                    <a:pt x="4496" y="4582"/>
                  </a:lnTo>
                  <a:lnTo>
                    <a:pt x="4196" y="4839"/>
                  </a:lnTo>
                  <a:lnTo>
                    <a:pt x="3939" y="5096"/>
                  </a:lnTo>
                  <a:lnTo>
                    <a:pt x="3725" y="5438"/>
                  </a:lnTo>
                  <a:lnTo>
                    <a:pt x="3725" y="5438"/>
                  </a:lnTo>
                  <a:lnTo>
                    <a:pt x="3597" y="5823"/>
                  </a:lnTo>
                  <a:lnTo>
                    <a:pt x="3511" y="6209"/>
                  </a:lnTo>
                  <a:lnTo>
                    <a:pt x="3511" y="6594"/>
                  </a:lnTo>
                  <a:lnTo>
                    <a:pt x="3511" y="7022"/>
                  </a:lnTo>
                  <a:lnTo>
                    <a:pt x="3554" y="7836"/>
                  </a:lnTo>
                  <a:lnTo>
                    <a:pt x="3682" y="8692"/>
                  </a:lnTo>
                  <a:lnTo>
                    <a:pt x="3768" y="9506"/>
                  </a:lnTo>
                  <a:lnTo>
                    <a:pt x="3768" y="9891"/>
                  </a:lnTo>
                  <a:lnTo>
                    <a:pt x="3725" y="10233"/>
                  </a:lnTo>
                  <a:lnTo>
                    <a:pt x="3640" y="10576"/>
                  </a:lnTo>
                  <a:lnTo>
                    <a:pt x="3468" y="10876"/>
                  </a:lnTo>
                  <a:lnTo>
                    <a:pt x="3254" y="11132"/>
                  </a:lnTo>
                  <a:lnTo>
                    <a:pt x="2997" y="11347"/>
                  </a:lnTo>
                  <a:lnTo>
                    <a:pt x="2997" y="11347"/>
                  </a:lnTo>
                  <a:lnTo>
                    <a:pt x="2783" y="11432"/>
                  </a:lnTo>
                  <a:lnTo>
                    <a:pt x="2569" y="11475"/>
                  </a:lnTo>
                  <a:lnTo>
                    <a:pt x="2569" y="11475"/>
                  </a:lnTo>
                  <a:lnTo>
                    <a:pt x="2270" y="11432"/>
                  </a:lnTo>
                  <a:lnTo>
                    <a:pt x="1927" y="11389"/>
                  </a:lnTo>
                  <a:lnTo>
                    <a:pt x="1242" y="11175"/>
                  </a:lnTo>
                  <a:lnTo>
                    <a:pt x="557" y="10876"/>
                  </a:lnTo>
                  <a:lnTo>
                    <a:pt x="0" y="10619"/>
                  </a:lnTo>
                  <a:lnTo>
                    <a:pt x="0" y="10619"/>
                  </a:lnTo>
                  <a:lnTo>
                    <a:pt x="86" y="10704"/>
                  </a:lnTo>
                  <a:lnTo>
                    <a:pt x="86" y="10704"/>
                  </a:lnTo>
                  <a:lnTo>
                    <a:pt x="214" y="10790"/>
                  </a:lnTo>
                  <a:lnTo>
                    <a:pt x="214" y="10790"/>
                  </a:lnTo>
                  <a:lnTo>
                    <a:pt x="300" y="10876"/>
                  </a:lnTo>
                  <a:lnTo>
                    <a:pt x="300" y="10876"/>
                  </a:lnTo>
                  <a:lnTo>
                    <a:pt x="428" y="10961"/>
                  </a:lnTo>
                  <a:lnTo>
                    <a:pt x="428" y="10961"/>
                  </a:lnTo>
                  <a:lnTo>
                    <a:pt x="1156" y="11475"/>
                  </a:lnTo>
                  <a:lnTo>
                    <a:pt x="1542" y="11732"/>
                  </a:lnTo>
                  <a:lnTo>
                    <a:pt x="1884" y="11903"/>
                  </a:lnTo>
                  <a:lnTo>
                    <a:pt x="1884" y="11903"/>
                  </a:lnTo>
                  <a:lnTo>
                    <a:pt x="1970" y="11946"/>
                  </a:lnTo>
                  <a:lnTo>
                    <a:pt x="1970" y="11946"/>
                  </a:lnTo>
                  <a:lnTo>
                    <a:pt x="2141" y="12032"/>
                  </a:lnTo>
                  <a:lnTo>
                    <a:pt x="2141" y="12032"/>
                  </a:lnTo>
                  <a:lnTo>
                    <a:pt x="2270" y="12074"/>
                  </a:lnTo>
                  <a:lnTo>
                    <a:pt x="2270" y="12074"/>
                  </a:lnTo>
                  <a:lnTo>
                    <a:pt x="2484" y="12160"/>
                  </a:lnTo>
                  <a:lnTo>
                    <a:pt x="2484" y="12160"/>
                  </a:lnTo>
                  <a:lnTo>
                    <a:pt x="2612" y="12203"/>
                  </a:lnTo>
                  <a:lnTo>
                    <a:pt x="2612" y="12203"/>
                  </a:lnTo>
                  <a:lnTo>
                    <a:pt x="2612" y="12203"/>
                  </a:lnTo>
                  <a:lnTo>
                    <a:pt x="2612" y="12203"/>
                  </a:lnTo>
                  <a:lnTo>
                    <a:pt x="2612" y="12203"/>
                  </a:lnTo>
                  <a:lnTo>
                    <a:pt x="2912" y="12288"/>
                  </a:lnTo>
                  <a:lnTo>
                    <a:pt x="3211" y="12288"/>
                  </a:lnTo>
                  <a:lnTo>
                    <a:pt x="3211" y="12288"/>
                  </a:lnTo>
                  <a:lnTo>
                    <a:pt x="3254" y="12288"/>
                  </a:lnTo>
                  <a:lnTo>
                    <a:pt x="3254" y="12288"/>
                  </a:lnTo>
                  <a:lnTo>
                    <a:pt x="3254" y="12288"/>
                  </a:lnTo>
                  <a:lnTo>
                    <a:pt x="3254" y="12288"/>
                  </a:lnTo>
                  <a:lnTo>
                    <a:pt x="3597" y="12246"/>
                  </a:lnTo>
                  <a:lnTo>
                    <a:pt x="3768" y="12203"/>
                  </a:lnTo>
                  <a:lnTo>
                    <a:pt x="3939" y="12117"/>
                  </a:lnTo>
                  <a:lnTo>
                    <a:pt x="3939" y="12117"/>
                  </a:lnTo>
                  <a:lnTo>
                    <a:pt x="3939" y="12117"/>
                  </a:lnTo>
                  <a:lnTo>
                    <a:pt x="3939" y="12117"/>
                  </a:lnTo>
                  <a:lnTo>
                    <a:pt x="3939" y="12117"/>
                  </a:lnTo>
                  <a:lnTo>
                    <a:pt x="3939" y="12117"/>
                  </a:lnTo>
                  <a:lnTo>
                    <a:pt x="3939" y="12074"/>
                  </a:lnTo>
                  <a:lnTo>
                    <a:pt x="3939" y="12074"/>
                  </a:lnTo>
                  <a:lnTo>
                    <a:pt x="3982" y="12074"/>
                  </a:lnTo>
                  <a:lnTo>
                    <a:pt x="3982" y="12074"/>
                  </a:lnTo>
                  <a:lnTo>
                    <a:pt x="4196" y="11903"/>
                  </a:lnTo>
                  <a:lnTo>
                    <a:pt x="4367" y="11646"/>
                  </a:lnTo>
                  <a:lnTo>
                    <a:pt x="4539" y="11389"/>
                  </a:lnTo>
                  <a:lnTo>
                    <a:pt x="4667" y="11047"/>
                  </a:lnTo>
                  <a:lnTo>
                    <a:pt x="4753" y="10747"/>
                  </a:lnTo>
                  <a:lnTo>
                    <a:pt x="4796" y="10362"/>
                  </a:lnTo>
                  <a:lnTo>
                    <a:pt x="4838" y="9591"/>
                  </a:lnTo>
                  <a:lnTo>
                    <a:pt x="4838" y="9591"/>
                  </a:lnTo>
                  <a:lnTo>
                    <a:pt x="4838" y="8949"/>
                  </a:lnTo>
                  <a:lnTo>
                    <a:pt x="4753" y="8307"/>
                  </a:lnTo>
                  <a:lnTo>
                    <a:pt x="4582" y="7151"/>
                  </a:lnTo>
                  <a:lnTo>
                    <a:pt x="4367" y="6294"/>
                  </a:lnTo>
                  <a:lnTo>
                    <a:pt x="4282" y="5995"/>
                  </a:lnTo>
                  <a:lnTo>
                    <a:pt x="4282" y="5995"/>
                  </a:lnTo>
                  <a:lnTo>
                    <a:pt x="4282" y="5995"/>
                  </a:lnTo>
                  <a:lnTo>
                    <a:pt x="4282" y="5995"/>
                  </a:lnTo>
                  <a:lnTo>
                    <a:pt x="4282" y="5995"/>
                  </a:lnTo>
                  <a:lnTo>
                    <a:pt x="5010" y="5609"/>
                  </a:lnTo>
                  <a:lnTo>
                    <a:pt x="5780" y="5224"/>
                  </a:lnTo>
                  <a:lnTo>
                    <a:pt x="6637" y="4710"/>
                  </a:lnTo>
                  <a:lnTo>
                    <a:pt x="7493" y="4154"/>
                  </a:lnTo>
                  <a:lnTo>
                    <a:pt x="7921" y="3811"/>
                  </a:lnTo>
                  <a:lnTo>
                    <a:pt x="8264" y="3469"/>
                  </a:lnTo>
                  <a:lnTo>
                    <a:pt x="8563" y="3126"/>
                  </a:lnTo>
                  <a:lnTo>
                    <a:pt x="8820" y="2784"/>
                  </a:lnTo>
                  <a:lnTo>
                    <a:pt x="8949" y="2441"/>
                  </a:lnTo>
                  <a:lnTo>
                    <a:pt x="8992" y="2270"/>
                  </a:lnTo>
                  <a:lnTo>
                    <a:pt x="8992" y="2098"/>
                  </a:lnTo>
                  <a:lnTo>
                    <a:pt x="8992" y="2098"/>
                  </a:lnTo>
                  <a:lnTo>
                    <a:pt x="8992" y="1842"/>
                  </a:lnTo>
                  <a:lnTo>
                    <a:pt x="8992" y="1842"/>
                  </a:lnTo>
                  <a:lnTo>
                    <a:pt x="8906" y="1670"/>
                  </a:lnTo>
                  <a:lnTo>
                    <a:pt x="8820" y="1456"/>
                  </a:lnTo>
                  <a:lnTo>
                    <a:pt x="8692" y="1285"/>
                  </a:lnTo>
                  <a:lnTo>
                    <a:pt x="8521" y="1114"/>
                  </a:lnTo>
                  <a:lnTo>
                    <a:pt x="8521" y="1114"/>
                  </a:lnTo>
                  <a:lnTo>
                    <a:pt x="8392" y="1028"/>
                  </a:lnTo>
                  <a:lnTo>
                    <a:pt x="8392" y="1028"/>
                  </a:lnTo>
                  <a:lnTo>
                    <a:pt x="8392" y="1028"/>
                  </a:lnTo>
                  <a:lnTo>
                    <a:pt x="8221" y="900"/>
                  </a:lnTo>
                  <a:lnTo>
                    <a:pt x="8221" y="900"/>
                  </a:lnTo>
                  <a:lnTo>
                    <a:pt x="8221" y="900"/>
                  </a:lnTo>
                  <a:lnTo>
                    <a:pt x="8221" y="900"/>
                  </a:lnTo>
                  <a:lnTo>
                    <a:pt x="7793" y="686"/>
                  </a:lnTo>
                  <a:lnTo>
                    <a:pt x="7793" y="686"/>
                  </a:lnTo>
                  <a:lnTo>
                    <a:pt x="7793" y="686"/>
                  </a:lnTo>
                  <a:lnTo>
                    <a:pt x="7621" y="557"/>
                  </a:lnTo>
                  <a:lnTo>
                    <a:pt x="7621" y="557"/>
                  </a:lnTo>
                  <a:lnTo>
                    <a:pt x="7065" y="343"/>
                  </a:lnTo>
                  <a:lnTo>
                    <a:pt x="6423" y="172"/>
                  </a:lnTo>
                  <a:lnTo>
                    <a:pt x="6423" y="172"/>
                  </a:lnTo>
                  <a:lnTo>
                    <a:pt x="6423" y="172"/>
                  </a:lnTo>
                  <a:lnTo>
                    <a:pt x="6380" y="129"/>
                  </a:lnTo>
                  <a:lnTo>
                    <a:pt x="6380" y="129"/>
                  </a:lnTo>
                  <a:lnTo>
                    <a:pt x="6337" y="129"/>
                  </a:lnTo>
                  <a:lnTo>
                    <a:pt x="6337" y="129"/>
                  </a:lnTo>
                  <a:lnTo>
                    <a:pt x="5866" y="1"/>
                  </a:lnTo>
                  <a:lnTo>
                    <a:pt x="5866" y="1"/>
                  </a:lnTo>
                  <a:lnTo>
                    <a:pt x="5738" y="1"/>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83" name="Google Shape;113;p2">
              <a:extLst>
                <a:ext uri="{FF2B5EF4-FFF2-40B4-BE49-F238E27FC236}">
                  <a16:creationId xmlns:a16="http://schemas.microsoft.com/office/drawing/2014/main" id="{7989958C-1ED0-E245-8AE9-730A4C4984C8}"/>
                </a:ext>
              </a:extLst>
            </p:cNvPr>
            <p:cNvSpPr/>
            <p:nvPr/>
          </p:nvSpPr>
          <p:spPr>
            <a:xfrm>
              <a:off x="8059650" y="542300"/>
              <a:ext cx="94225" cy="131675"/>
            </a:xfrm>
            <a:custGeom>
              <a:rect l="l" t="t" r="r" b="b"/>
              <a:pathLst>
                <a:path w="3769" h="5267" fill="none" extrusionOk="0">
                  <a:moveTo>
                    <a:pt x="86" y="0"/>
                  </a:moveTo>
                  <a:lnTo>
                    <a:pt x="86" y="0"/>
                  </a:lnTo>
                  <a:lnTo>
                    <a:pt x="86" y="0"/>
                  </a:lnTo>
                  <a:lnTo>
                    <a:pt x="86" y="86"/>
                  </a:lnTo>
                  <a:lnTo>
                    <a:pt x="86" y="86"/>
                  </a:lnTo>
                  <a:lnTo>
                    <a:pt x="43" y="257"/>
                  </a:lnTo>
                  <a:lnTo>
                    <a:pt x="0" y="471"/>
                  </a:lnTo>
                  <a:lnTo>
                    <a:pt x="0" y="471"/>
                  </a:lnTo>
                  <a:lnTo>
                    <a:pt x="43" y="814"/>
                  </a:lnTo>
                  <a:lnTo>
                    <a:pt x="172" y="1199"/>
                  </a:lnTo>
                  <a:lnTo>
                    <a:pt x="343" y="1584"/>
                  </a:lnTo>
                  <a:lnTo>
                    <a:pt x="557" y="1970"/>
                  </a:lnTo>
                  <a:lnTo>
                    <a:pt x="857" y="2398"/>
                  </a:lnTo>
                  <a:lnTo>
                    <a:pt x="1156" y="2783"/>
                  </a:lnTo>
                  <a:lnTo>
                    <a:pt x="1799" y="3554"/>
                  </a:lnTo>
                  <a:lnTo>
                    <a:pt x="2441" y="4196"/>
                  </a:lnTo>
                  <a:lnTo>
                    <a:pt x="3040" y="4753"/>
                  </a:lnTo>
                  <a:lnTo>
                    <a:pt x="3597" y="5224"/>
                  </a:lnTo>
                  <a:lnTo>
                    <a:pt x="3597" y="5224"/>
                  </a:lnTo>
                  <a:lnTo>
                    <a:pt x="3597" y="5224"/>
                  </a:lnTo>
                  <a:lnTo>
                    <a:pt x="3597" y="5267"/>
                  </a:lnTo>
                  <a:lnTo>
                    <a:pt x="3597" y="5267"/>
                  </a:lnTo>
                  <a:lnTo>
                    <a:pt x="3683" y="5138"/>
                  </a:lnTo>
                  <a:lnTo>
                    <a:pt x="3768" y="4967"/>
                  </a:lnTo>
                  <a:lnTo>
                    <a:pt x="3768" y="4796"/>
                  </a:lnTo>
                  <a:lnTo>
                    <a:pt x="3683" y="4624"/>
                  </a:lnTo>
                  <a:lnTo>
                    <a:pt x="3683" y="4624"/>
                  </a:lnTo>
                  <a:lnTo>
                    <a:pt x="3426" y="4367"/>
                  </a:lnTo>
                  <a:lnTo>
                    <a:pt x="3083" y="4025"/>
                  </a:lnTo>
                  <a:lnTo>
                    <a:pt x="2612" y="3597"/>
                  </a:lnTo>
                  <a:lnTo>
                    <a:pt x="2098" y="3083"/>
                  </a:lnTo>
                  <a:lnTo>
                    <a:pt x="1585" y="2484"/>
                  </a:lnTo>
                  <a:lnTo>
                    <a:pt x="1071" y="1799"/>
                  </a:lnTo>
                  <a:lnTo>
                    <a:pt x="814" y="1413"/>
                  </a:lnTo>
                  <a:lnTo>
                    <a:pt x="600" y="1028"/>
                  </a:lnTo>
                  <a:lnTo>
                    <a:pt x="386" y="557"/>
                  </a:lnTo>
                  <a:lnTo>
                    <a:pt x="214" y="129"/>
                  </a:lnTo>
                  <a:lnTo>
                    <a:pt x="214" y="129"/>
                  </a:lnTo>
                  <a:lnTo>
                    <a:pt x="172" y="43"/>
                  </a:lnTo>
                  <a:lnTo>
                    <a:pt x="86"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84" name="Google Shape;114;p2">
              <a:extLst>
                <a:ext uri="{FF2B5EF4-FFF2-40B4-BE49-F238E27FC236}">
                  <a16:creationId xmlns:a16="http://schemas.microsoft.com/office/drawing/2014/main" id="{A78BED65-D736-892A-748D-F27F3EF84EBA}"/>
                </a:ext>
              </a:extLst>
            </p:cNvPr>
            <p:cNvSpPr/>
            <p:nvPr/>
          </p:nvSpPr>
          <p:spPr>
            <a:xfrm>
              <a:off x="8298350" y="408500"/>
              <a:ext cx="91000" cy="139175"/>
            </a:xfrm>
            <a:custGeom>
              <a:rect l="l" t="t" r="r" b="b"/>
              <a:pathLst>
                <a:path w="3640" h="5567" fill="none" extrusionOk="0">
                  <a:moveTo>
                    <a:pt x="728" y="0"/>
                  </a:moveTo>
                  <a:lnTo>
                    <a:pt x="728" y="0"/>
                  </a:lnTo>
                  <a:lnTo>
                    <a:pt x="728" y="0"/>
                  </a:lnTo>
                  <a:lnTo>
                    <a:pt x="728" y="0"/>
                  </a:lnTo>
                  <a:lnTo>
                    <a:pt x="728" y="0"/>
                  </a:lnTo>
                  <a:lnTo>
                    <a:pt x="728"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42" y="0"/>
                  </a:lnTo>
                  <a:lnTo>
                    <a:pt x="642" y="0"/>
                  </a:lnTo>
                  <a:lnTo>
                    <a:pt x="642" y="0"/>
                  </a:lnTo>
                  <a:lnTo>
                    <a:pt x="642" y="0"/>
                  </a:lnTo>
                  <a:lnTo>
                    <a:pt x="642" y="0"/>
                  </a:lnTo>
                  <a:lnTo>
                    <a:pt x="642" y="0"/>
                  </a:lnTo>
                  <a:lnTo>
                    <a:pt x="642" y="0"/>
                  </a:lnTo>
                  <a:lnTo>
                    <a:pt x="642" y="0"/>
                  </a:lnTo>
                  <a:lnTo>
                    <a:pt x="642" y="0"/>
                  </a:lnTo>
                  <a:lnTo>
                    <a:pt x="642" y="0"/>
                  </a:lnTo>
                  <a:lnTo>
                    <a:pt x="600" y="0"/>
                  </a:lnTo>
                  <a:lnTo>
                    <a:pt x="600" y="0"/>
                  </a:lnTo>
                  <a:lnTo>
                    <a:pt x="600" y="0"/>
                  </a:lnTo>
                  <a:lnTo>
                    <a:pt x="514" y="0"/>
                  </a:lnTo>
                  <a:lnTo>
                    <a:pt x="514" y="0"/>
                  </a:lnTo>
                  <a:lnTo>
                    <a:pt x="471" y="43"/>
                  </a:lnTo>
                  <a:lnTo>
                    <a:pt x="428" y="43"/>
                  </a:lnTo>
                  <a:lnTo>
                    <a:pt x="428" y="43"/>
                  </a:lnTo>
                  <a:lnTo>
                    <a:pt x="343" y="43"/>
                  </a:lnTo>
                  <a:lnTo>
                    <a:pt x="343" y="43"/>
                  </a:lnTo>
                  <a:lnTo>
                    <a:pt x="343" y="43"/>
                  </a:lnTo>
                  <a:lnTo>
                    <a:pt x="343" y="43"/>
                  </a:lnTo>
                  <a:lnTo>
                    <a:pt x="0" y="172"/>
                  </a:lnTo>
                  <a:lnTo>
                    <a:pt x="0" y="172"/>
                  </a:lnTo>
                  <a:lnTo>
                    <a:pt x="43" y="172"/>
                  </a:lnTo>
                  <a:lnTo>
                    <a:pt x="43" y="172"/>
                  </a:lnTo>
                  <a:lnTo>
                    <a:pt x="300" y="214"/>
                  </a:lnTo>
                  <a:lnTo>
                    <a:pt x="514" y="257"/>
                  </a:lnTo>
                  <a:lnTo>
                    <a:pt x="728" y="300"/>
                  </a:lnTo>
                  <a:lnTo>
                    <a:pt x="942" y="386"/>
                  </a:lnTo>
                  <a:lnTo>
                    <a:pt x="1285" y="685"/>
                  </a:lnTo>
                  <a:lnTo>
                    <a:pt x="1584" y="985"/>
                  </a:lnTo>
                  <a:lnTo>
                    <a:pt x="1884" y="1413"/>
                  </a:lnTo>
                  <a:lnTo>
                    <a:pt x="2098" y="1841"/>
                  </a:lnTo>
                  <a:lnTo>
                    <a:pt x="2312" y="2312"/>
                  </a:lnTo>
                  <a:lnTo>
                    <a:pt x="2484" y="2826"/>
                  </a:lnTo>
                  <a:lnTo>
                    <a:pt x="2783" y="3811"/>
                  </a:lnTo>
                  <a:lnTo>
                    <a:pt x="3040" y="4667"/>
                  </a:lnTo>
                  <a:lnTo>
                    <a:pt x="3169" y="5010"/>
                  </a:lnTo>
                  <a:lnTo>
                    <a:pt x="3340" y="5309"/>
                  </a:lnTo>
                  <a:lnTo>
                    <a:pt x="3468" y="5481"/>
                  </a:lnTo>
                  <a:lnTo>
                    <a:pt x="3554" y="5566"/>
                  </a:lnTo>
                  <a:lnTo>
                    <a:pt x="3640" y="5566"/>
                  </a:lnTo>
                  <a:lnTo>
                    <a:pt x="3640" y="5566"/>
                  </a:lnTo>
                  <a:lnTo>
                    <a:pt x="3640" y="5524"/>
                  </a:lnTo>
                  <a:lnTo>
                    <a:pt x="3640" y="5524"/>
                  </a:lnTo>
                  <a:lnTo>
                    <a:pt x="3640" y="5524"/>
                  </a:lnTo>
                  <a:lnTo>
                    <a:pt x="3640" y="5395"/>
                  </a:lnTo>
                  <a:lnTo>
                    <a:pt x="3640" y="5395"/>
                  </a:lnTo>
                  <a:lnTo>
                    <a:pt x="3640" y="5395"/>
                  </a:lnTo>
                  <a:lnTo>
                    <a:pt x="3597" y="4881"/>
                  </a:lnTo>
                  <a:lnTo>
                    <a:pt x="3468" y="4196"/>
                  </a:lnTo>
                  <a:lnTo>
                    <a:pt x="3297" y="3383"/>
                  </a:lnTo>
                  <a:lnTo>
                    <a:pt x="3040" y="2526"/>
                  </a:lnTo>
                  <a:lnTo>
                    <a:pt x="3040" y="2526"/>
                  </a:lnTo>
                  <a:lnTo>
                    <a:pt x="3040" y="2441"/>
                  </a:lnTo>
                  <a:lnTo>
                    <a:pt x="3040" y="2441"/>
                  </a:lnTo>
                  <a:lnTo>
                    <a:pt x="2912" y="2098"/>
                  </a:lnTo>
                  <a:lnTo>
                    <a:pt x="2912" y="2098"/>
                  </a:lnTo>
                  <a:lnTo>
                    <a:pt x="2912" y="2098"/>
                  </a:lnTo>
                  <a:lnTo>
                    <a:pt x="2612" y="1499"/>
                  </a:lnTo>
                  <a:lnTo>
                    <a:pt x="2312" y="942"/>
                  </a:lnTo>
                  <a:lnTo>
                    <a:pt x="2141" y="728"/>
                  </a:lnTo>
                  <a:lnTo>
                    <a:pt x="1927" y="514"/>
                  </a:lnTo>
                  <a:lnTo>
                    <a:pt x="1713" y="343"/>
                  </a:lnTo>
                  <a:lnTo>
                    <a:pt x="1499" y="214"/>
                  </a:lnTo>
                  <a:lnTo>
                    <a:pt x="1499" y="214"/>
                  </a:lnTo>
                  <a:lnTo>
                    <a:pt x="1499" y="214"/>
                  </a:lnTo>
                  <a:lnTo>
                    <a:pt x="1413" y="172"/>
                  </a:lnTo>
                  <a:lnTo>
                    <a:pt x="1413" y="172"/>
                  </a:lnTo>
                  <a:lnTo>
                    <a:pt x="1370" y="129"/>
                  </a:lnTo>
                  <a:lnTo>
                    <a:pt x="1370" y="129"/>
                  </a:lnTo>
                  <a:lnTo>
                    <a:pt x="1370" y="129"/>
                  </a:lnTo>
                  <a:lnTo>
                    <a:pt x="1156" y="43"/>
                  </a:lnTo>
                  <a:lnTo>
                    <a:pt x="1156" y="43"/>
                  </a:lnTo>
                  <a:lnTo>
                    <a:pt x="942" y="0"/>
                  </a:lnTo>
                  <a:lnTo>
                    <a:pt x="942" y="0"/>
                  </a:lnTo>
                  <a:lnTo>
                    <a:pt x="942" y="0"/>
                  </a:lnTo>
                  <a:lnTo>
                    <a:pt x="899" y="0"/>
                  </a:lnTo>
                  <a:lnTo>
                    <a:pt x="899" y="0"/>
                  </a:lnTo>
                  <a:lnTo>
                    <a:pt x="857" y="0"/>
                  </a:lnTo>
                  <a:lnTo>
                    <a:pt x="857" y="0"/>
                  </a:lnTo>
                  <a:lnTo>
                    <a:pt x="857" y="0"/>
                  </a:lnTo>
                  <a:lnTo>
                    <a:pt x="857" y="0"/>
                  </a:lnTo>
                  <a:lnTo>
                    <a:pt x="728" y="0"/>
                  </a:lnTo>
                  <a:lnTo>
                    <a:pt x="728" y="0"/>
                  </a:lnTo>
                  <a:lnTo>
                    <a:pt x="728"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85" name="Google Shape;115;p2">
              <a:extLst>
                <a:ext uri="{FF2B5EF4-FFF2-40B4-BE49-F238E27FC236}">
                  <a16:creationId xmlns:a16="http://schemas.microsoft.com/office/drawing/2014/main" id="{CAA31928-F525-8BF4-8212-0C76BD9FDAFA}"/>
                </a:ext>
              </a:extLst>
            </p:cNvPr>
            <p:cNvSpPr/>
            <p:nvPr/>
          </p:nvSpPr>
          <p:spPr>
            <a:xfrm>
              <a:off x="8079975" y="427775"/>
              <a:ext cx="223750" cy="317925"/>
            </a:xfrm>
            <a:custGeom>
              <a:rect l="l" t="t" r="r" b="b"/>
              <a:pathLst>
                <a:path w="8950" h="12716" extrusionOk="0">
                  <a:moveTo>
                    <a:pt x="8564" y="0"/>
                  </a:moveTo>
                  <a:lnTo>
                    <a:pt x="8393" y="86"/>
                  </a:lnTo>
                  <a:lnTo>
                    <a:pt x="8136" y="214"/>
                  </a:lnTo>
                  <a:lnTo>
                    <a:pt x="7965" y="385"/>
                  </a:lnTo>
                  <a:lnTo>
                    <a:pt x="7750" y="557"/>
                  </a:lnTo>
                  <a:lnTo>
                    <a:pt x="7579" y="814"/>
                  </a:lnTo>
                  <a:lnTo>
                    <a:pt x="7280" y="1285"/>
                  </a:lnTo>
                  <a:lnTo>
                    <a:pt x="7023" y="1755"/>
                  </a:lnTo>
                  <a:lnTo>
                    <a:pt x="6809" y="2184"/>
                  </a:lnTo>
                  <a:lnTo>
                    <a:pt x="6680" y="2655"/>
                  </a:lnTo>
                  <a:lnTo>
                    <a:pt x="6680" y="2869"/>
                  </a:lnTo>
                  <a:lnTo>
                    <a:pt x="6680" y="3083"/>
                  </a:lnTo>
                  <a:lnTo>
                    <a:pt x="6723" y="3340"/>
                  </a:lnTo>
                  <a:lnTo>
                    <a:pt x="6809" y="3554"/>
                  </a:lnTo>
                  <a:lnTo>
                    <a:pt x="6894" y="3639"/>
                  </a:lnTo>
                  <a:lnTo>
                    <a:pt x="6980" y="3682"/>
                  </a:lnTo>
                  <a:lnTo>
                    <a:pt x="7108" y="3639"/>
                  </a:lnTo>
                  <a:lnTo>
                    <a:pt x="7194" y="3597"/>
                  </a:lnTo>
                  <a:lnTo>
                    <a:pt x="7194" y="3511"/>
                  </a:lnTo>
                  <a:lnTo>
                    <a:pt x="7322" y="3126"/>
                  </a:lnTo>
                  <a:lnTo>
                    <a:pt x="7451" y="2740"/>
                  </a:lnTo>
                  <a:lnTo>
                    <a:pt x="7622" y="2355"/>
                  </a:lnTo>
                  <a:lnTo>
                    <a:pt x="7793" y="2012"/>
                  </a:lnTo>
                  <a:lnTo>
                    <a:pt x="8093" y="1670"/>
                  </a:lnTo>
                  <a:lnTo>
                    <a:pt x="8393" y="1327"/>
                  </a:lnTo>
                  <a:lnTo>
                    <a:pt x="8650" y="985"/>
                  </a:lnTo>
                  <a:lnTo>
                    <a:pt x="8906" y="599"/>
                  </a:lnTo>
                  <a:lnTo>
                    <a:pt x="8949" y="514"/>
                  </a:lnTo>
                  <a:lnTo>
                    <a:pt x="8949" y="385"/>
                  </a:lnTo>
                  <a:lnTo>
                    <a:pt x="8906" y="214"/>
                  </a:lnTo>
                  <a:lnTo>
                    <a:pt x="8735" y="86"/>
                  </a:lnTo>
                  <a:lnTo>
                    <a:pt x="8650" y="43"/>
                  </a:lnTo>
                  <a:lnTo>
                    <a:pt x="8564" y="0"/>
                  </a:lnTo>
                  <a:close/>
                  <a:moveTo>
                    <a:pt x="1243" y="3853"/>
                  </a:moveTo>
                  <a:lnTo>
                    <a:pt x="857" y="3896"/>
                  </a:lnTo>
                  <a:lnTo>
                    <a:pt x="515" y="4025"/>
                  </a:lnTo>
                  <a:lnTo>
                    <a:pt x="172" y="4196"/>
                  </a:lnTo>
                  <a:lnTo>
                    <a:pt x="87" y="4282"/>
                  </a:lnTo>
                  <a:lnTo>
                    <a:pt x="44" y="4367"/>
                  </a:lnTo>
                  <a:lnTo>
                    <a:pt x="1" y="4538"/>
                  </a:lnTo>
                  <a:lnTo>
                    <a:pt x="44" y="4624"/>
                  </a:lnTo>
                  <a:lnTo>
                    <a:pt x="87" y="4710"/>
                  </a:lnTo>
                  <a:lnTo>
                    <a:pt x="129" y="4795"/>
                  </a:lnTo>
                  <a:lnTo>
                    <a:pt x="258" y="4838"/>
                  </a:lnTo>
                  <a:lnTo>
                    <a:pt x="686" y="4924"/>
                  </a:lnTo>
                  <a:lnTo>
                    <a:pt x="2227" y="4924"/>
                  </a:lnTo>
                  <a:lnTo>
                    <a:pt x="2741" y="5009"/>
                  </a:lnTo>
                  <a:lnTo>
                    <a:pt x="3298" y="5138"/>
                  </a:lnTo>
                  <a:lnTo>
                    <a:pt x="3811" y="5224"/>
                  </a:lnTo>
                  <a:lnTo>
                    <a:pt x="4325" y="5352"/>
                  </a:lnTo>
                  <a:lnTo>
                    <a:pt x="4368" y="5352"/>
                  </a:lnTo>
                  <a:lnTo>
                    <a:pt x="4497" y="5309"/>
                  </a:lnTo>
                  <a:lnTo>
                    <a:pt x="4625" y="5266"/>
                  </a:lnTo>
                  <a:lnTo>
                    <a:pt x="4711" y="5181"/>
                  </a:lnTo>
                  <a:lnTo>
                    <a:pt x="4796" y="5095"/>
                  </a:lnTo>
                  <a:lnTo>
                    <a:pt x="4839" y="5009"/>
                  </a:lnTo>
                  <a:lnTo>
                    <a:pt x="4882" y="4924"/>
                  </a:lnTo>
                  <a:lnTo>
                    <a:pt x="4925" y="4795"/>
                  </a:lnTo>
                  <a:lnTo>
                    <a:pt x="4925" y="4710"/>
                  </a:lnTo>
                  <a:lnTo>
                    <a:pt x="4882" y="4624"/>
                  </a:lnTo>
                  <a:lnTo>
                    <a:pt x="4711" y="4410"/>
                  </a:lnTo>
                  <a:lnTo>
                    <a:pt x="4539" y="4324"/>
                  </a:lnTo>
                  <a:lnTo>
                    <a:pt x="4325" y="4239"/>
                  </a:lnTo>
                  <a:lnTo>
                    <a:pt x="4111" y="4196"/>
                  </a:lnTo>
                  <a:lnTo>
                    <a:pt x="3469" y="4068"/>
                  </a:lnTo>
                  <a:lnTo>
                    <a:pt x="2827" y="3939"/>
                  </a:lnTo>
                  <a:lnTo>
                    <a:pt x="2270" y="3853"/>
                  </a:lnTo>
                  <a:close/>
                  <a:moveTo>
                    <a:pt x="3255" y="10490"/>
                  </a:moveTo>
                  <a:lnTo>
                    <a:pt x="3169" y="10533"/>
                  </a:lnTo>
                  <a:lnTo>
                    <a:pt x="2955" y="10618"/>
                  </a:lnTo>
                  <a:lnTo>
                    <a:pt x="2698" y="10790"/>
                  </a:lnTo>
                  <a:lnTo>
                    <a:pt x="2484" y="11046"/>
                  </a:lnTo>
                  <a:lnTo>
                    <a:pt x="2313" y="11303"/>
                  </a:lnTo>
                  <a:lnTo>
                    <a:pt x="2184" y="11646"/>
                  </a:lnTo>
                  <a:lnTo>
                    <a:pt x="2099" y="11946"/>
                  </a:lnTo>
                  <a:lnTo>
                    <a:pt x="2099" y="12245"/>
                  </a:lnTo>
                  <a:lnTo>
                    <a:pt x="2099" y="12502"/>
                  </a:lnTo>
                  <a:lnTo>
                    <a:pt x="2142" y="12588"/>
                  </a:lnTo>
                  <a:lnTo>
                    <a:pt x="2227" y="12673"/>
                  </a:lnTo>
                  <a:lnTo>
                    <a:pt x="2313" y="12716"/>
                  </a:lnTo>
                  <a:lnTo>
                    <a:pt x="2527" y="12716"/>
                  </a:lnTo>
                  <a:lnTo>
                    <a:pt x="2613" y="12631"/>
                  </a:lnTo>
                  <a:lnTo>
                    <a:pt x="2784" y="12459"/>
                  </a:lnTo>
                  <a:lnTo>
                    <a:pt x="2870" y="12202"/>
                  </a:lnTo>
                  <a:lnTo>
                    <a:pt x="3084" y="11731"/>
                  </a:lnTo>
                  <a:lnTo>
                    <a:pt x="3298" y="11303"/>
                  </a:lnTo>
                  <a:lnTo>
                    <a:pt x="3426" y="11089"/>
                  </a:lnTo>
                  <a:lnTo>
                    <a:pt x="3512" y="10832"/>
                  </a:lnTo>
                  <a:lnTo>
                    <a:pt x="3512" y="10704"/>
                  </a:lnTo>
                  <a:lnTo>
                    <a:pt x="3469" y="10618"/>
                  </a:lnTo>
                  <a:lnTo>
                    <a:pt x="3383" y="10533"/>
                  </a:lnTo>
                  <a:lnTo>
                    <a:pt x="3255" y="10490"/>
                  </a:lnTo>
                  <a:close/>
                </a:path>
              </a:pathLst>
            </a:custGeom>
            <a:solidFill>
              <a:srgbClr val="FFFBC2"/>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86" name="Google Shape;116;p2">
              <a:extLst>
                <a:ext uri="{FF2B5EF4-FFF2-40B4-BE49-F238E27FC236}">
                  <a16:creationId xmlns:a16="http://schemas.microsoft.com/office/drawing/2014/main" id="{A14A5EEF-EA39-2DDE-A7D8-7A3E9E228D3D}"/>
                </a:ext>
              </a:extLst>
            </p:cNvPr>
            <p:cNvSpPr/>
            <p:nvPr/>
          </p:nvSpPr>
          <p:spPr>
            <a:xfrm>
              <a:off x="8132425" y="690000"/>
              <a:ext cx="35350" cy="55700"/>
            </a:xfrm>
            <a:custGeom>
              <a:rect l="l" t="t" r="r" b="b"/>
              <a:pathLst>
                <a:path w="1414" h="2228" fill="none" extrusionOk="0">
                  <a:moveTo>
                    <a:pt x="1157" y="1"/>
                  </a:moveTo>
                  <a:lnTo>
                    <a:pt x="1157" y="1"/>
                  </a:lnTo>
                  <a:lnTo>
                    <a:pt x="1071" y="44"/>
                  </a:lnTo>
                  <a:lnTo>
                    <a:pt x="1071" y="44"/>
                  </a:lnTo>
                  <a:lnTo>
                    <a:pt x="857" y="129"/>
                  </a:lnTo>
                  <a:lnTo>
                    <a:pt x="600" y="301"/>
                  </a:lnTo>
                  <a:lnTo>
                    <a:pt x="386" y="557"/>
                  </a:lnTo>
                  <a:lnTo>
                    <a:pt x="215" y="814"/>
                  </a:lnTo>
                  <a:lnTo>
                    <a:pt x="86" y="1157"/>
                  </a:lnTo>
                  <a:lnTo>
                    <a:pt x="1" y="1457"/>
                  </a:lnTo>
                  <a:lnTo>
                    <a:pt x="1" y="1756"/>
                  </a:lnTo>
                  <a:lnTo>
                    <a:pt x="1" y="2013"/>
                  </a:lnTo>
                  <a:lnTo>
                    <a:pt x="1" y="2013"/>
                  </a:lnTo>
                  <a:lnTo>
                    <a:pt x="44" y="2099"/>
                  </a:lnTo>
                  <a:lnTo>
                    <a:pt x="129" y="2184"/>
                  </a:lnTo>
                  <a:lnTo>
                    <a:pt x="215" y="2227"/>
                  </a:lnTo>
                  <a:lnTo>
                    <a:pt x="301" y="2227"/>
                  </a:lnTo>
                  <a:lnTo>
                    <a:pt x="301" y="2227"/>
                  </a:lnTo>
                  <a:lnTo>
                    <a:pt x="429" y="2227"/>
                  </a:lnTo>
                  <a:lnTo>
                    <a:pt x="515" y="2142"/>
                  </a:lnTo>
                  <a:lnTo>
                    <a:pt x="515" y="2142"/>
                  </a:lnTo>
                  <a:lnTo>
                    <a:pt x="686" y="1970"/>
                  </a:lnTo>
                  <a:lnTo>
                    <a:pt x="772" y="1713"/>
                  </a:lnTo>
                  <a:lnTo>
                    <a:pt x="986" y="1242"/>
                  </a:lnTo>
                  <a:lnTo>
                    <a:pt x="986" y="1242"/>
                  </a:lnTo>
                  <a:lnTo>
                    <a:pt x="1200" y="814"/>
                  </a:lnTo>
                  <a:lnTo>
                    <a:pt x="1328" y="600"/>
                  </a:lnTo>
                  <a:lnTo>
                    <a:pt x="1414" y="343"/>
                  </a:lnTo>
                  <a:lnTo>
                    <a:pt x="1414" y="343"/>
                  </a:lnTo>
                  <a:lnTo>
                    <a:pt x="1414" y="215"/>
                  </a:lnTo>
                  <a:lnTo>
                    <a:pt x="1371" y="129"/>
                  </a:lnTo>
                  <a:lnTo>
                    <a:pt x="1285" y="44"/>
                  </a:lnTo>
                  <a:lnTo>
                    <a:pt x="1157" y="1"/>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87" name="Google Shape;117;p2">
              <a:extLst>
                <a:ext uri="{FF2B5EF4-FFF2-40B4-BE49-F238E27FC236}">
                  <a16:creationId xmlns:a16="http://schemas.microsoft.com/office/drawing/2014/main" id="{570378E4-E26F-AC78-6C24-8A9FD66A8E98}"/>
                </a:ext>
              </a:extLst>
            </p:cNvPr>
            <p:cNvSpPr/>
            <p:nvPr/>
          </p:nvSpPr>
          <p:spPr>
            <a:xfrm>
              <a:off x="8079975" y="524100"/>
              <a:ext cx="123125" cy="37475"/>
            </a:xfrm>
            <a:custGeom>
              <a:rect l="l" t="t" r="r" b="b"/>
              <a:pathLst>
                <a:path w="4925" h="1499" fill="none" extrusionOk="0">
                  <a:moveTo>
                    <a:pt x="1671" y="0"/>
                  </a:moveTo>
                  <a:lnTo>
                    <a:pt x="1671" y="0"/>
                  </a:lnTo>
                  <a:lnTo>
                    <a:pt x="1243" y="0"/>
                  </a:lnTo>
                  <a:lnTo>
                    <a:pt x="857" y="43"/>
                  </a:lnTo>
                  <a:lnTo>
                    <a:pt x="515" y="172"/>
                  </a:lnTo>
                  <a:lnTo>
                    <a:pt x="172" y="343"/>
                  </a:lnTo>
                  <a:lnTo>
                    <a:pt x="172" y="343"/>
                  </a:lnTo>
                  <a:lnTo>
                    <a:pt x="87" y="429"/>
                  </a:lnTo>
                  <a:lnTo>
                    <a:pt x="44" y="514"/>
                  </a:lnTo>
                  <a:lnTo>
                    <a:pt x="1" y="685"/>
                  </a:lnTo>
                  <a:lnTo>
                    <a:pt x="44" y="771"/>
                  </a:lnTo>
                  <a:lnTo>
                    <a:pt x="87" y="857"/>
                  </a:lnTo>
                  <a:lnTo>
                    <a:pt x="129" y="942"/>
                  </a:lnTo>
                  <a:lnTo>
                    <a:pt x="258" y="985"/>
                  </a:lnTo>
                  <a:lnTo>
                    <a:pt x="258" y="985"/>
                  </a:lnTo>
                  <a:lnTo>
                    <a:pt x="686" y="1071"/>
                  </a:lnTo>
                  <a:lnTo>
                    <a:pt x="1157" y="1071"/>
                  </a:lnTo>
                  <a:lnTo>
                    <a:pt x="1157" y="1071"/>
                  </a:lnTo>
                  <a:lnTo>
                    <a:pt x="1499" y="1071"/>
                  </a:lnTo>
                  <a:lnTo>
                    <a:pt x="1499" y="1071"/>
                  </a:lnTo>
                  <a:lnTo>
                    <a:pt x="1842" y="1071"/>
                  </a:lnTo>
                  <a:lnTo>
                    <a:pt x="1842" y="1071"/>
                  </a:lnTo>
                  <a:lnTo>
                    <a:pt x="2227" y="1071"/>
                  </a:lnTo>
                  <a:lnTo>
                    <a:pt x="2227" y="1071"/>
                  </a:lnTo>
                  <a:lnTo>
                    <a:pt x="2741" y="1156"/>
                  </a:lnTo>
                  <a:lnTo>
                    <a:pt x="3298" y="1285"/>
                  </a:lnTo>
                  <a:lnTo>
                    <a:pt x="3811" y="1371"/>
                  </a:lnTo>
                  <a:lnTo>
                    <a:pt x="4325" y="1499"/>
                  </a:lnTo>
                  <a:lnTo>
                    <a:pt x="4325" y="1499"/>
                  </a:lnTo>
                  <a:lnTo>
                    <a:pt x="4368" y="1499"/>
                  </a:lnTo>
                  <a:lnTo>
                    <a:pt x="4368" y="1499"/>
                  </a:lnTo>
                  <a:lnTo>
                    <a:pt x="4497" y="1456"/>
                  </a:lnTo>
                  <a:lnTo>
                    <a:pt x="4625" y="1413"/>
                  </a:lnTo>
                  <a:lnTo>
                    <a:pt x="4711" y="1328"/>
                  </a:lnTo>
                  <a:lnTo>
                    <a:pt x="4796" y="1242"/>
                  </a:lnTo>
                  <a:lnTo>
                    <a:pt x="4796" y="1242"/>
                  </a:lnTo>
                  <a:lnTo>
                    <a:pt x="4839" y="1156"/>
                  </a:lnTo>
                  <a:lnTo>
                    <a:pt x="4839" y="1156"/>
                  </a:lnTo>
                  <a:lnTo>
                    <a:pt x="4882" y="1071"/>
                  </a:lnTo>
                  <a:lnTo>
                    <a:pt x="4925" y="942"/>
                  </a:lnTo>
                  <a:lnTo>
                    <a:pt x="4925" y="857"/>
                  </a:lnTo>
                  <a:lnTo>
                    <a:pt x="4882" y="771"/>
                  </a:lnTo>
                  <a:lnTo>
                    <a:pt x="4882" y="771"/>
                  </a:lnTo>
                  <a:lnTo>
                    <a:pt x="4711" y="557"/>
                  </a:lnTo>
                  <a:lnTo>
                    <a:pt x="4539" y="471"/>
                  </a:lnTo>
                  <a:lnTo>
                    <a:pt x="4325" y="386"/>
                  </a:lnTo>
                  <a:lnTo>
                    <a:pt x="4111" y="343"/>
                  </a:lnTo>
                  <a:lnTo>
                    <a:pt x="4111" y="343"/>
                  </a:lnTo>
                  <a:lnTo>
                    <a:pt x="3469" y="215"/>
                  </a:lnTo>
                  <a:lnTo>
                    <a:pt x="2827" y="86"/>
                  </a:lnTo>
                  <a:lnTo>
                    <a:pt x="2827" y="86"/>
                  </a:lnTo>
                  <a:lnTo>
                    <a:pt x="2270" y="0"/>
                  </a:lnTo>
                  <a:lnTo>
                    <a:pt x="1671"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88" name="Google Shape;118;p2">
              <a:extLst>
                <a:ext uri="{FF2B5EF4-FFF2-40B4-BE49-F238E27FC236}">
                  <a16:creationId xmlns:a16="http://schemas.microsoft.com/office/drawing/2014/main" id="{2BED536D-0B8A-2287-AB6B-361EED74CD5E}"/>
                </a:ext>
              </a:extLst>
            </p:cNvPr>
            <p:cNvSpPr/>
            <p:nvPr/>
          </p:nvSpPr>
          <p:spPr>
            <a:xfrm>
              <a:off x="8246975" y="427775"/>
              <a:ext cx="56750" cy="92075"/>
            </a:xfrm>
            <a:custGeom>
              <a:rect l="l" t="t" r="r" b="b"/>
              <a:pathLst>
                <a:path w="2270" h="3682" fill="none" extrusionOk="0">
                  <a:moveTo>
                    <a:pt x="1884" y="0"/>
                  </a:moveTo>
                  <a:lnTo>
                    <a:pt x="1884" y="0"/>
                  </a:lnTo>
                  <a:lnTo>
                    <a:pt x="1713" y="86"/>
                  </a:lnTo>
                  <a:lnTo>
                    <a:pt x="1713" y="86"/>
                  </a:lnTo>
                  <a:lnTo>
                    <a:pt x="1456" y="214"/>
                  </a:lnTo>
                  <a:lnTo>
                    <a:pt x="1285" y="385"/>
                  </a:lnTo>
                  <a:lnTo>
                    <a:pt x="1070" y="557"/>
                  </a:lnTo>
                  <a:lnTo>
                    <a:pt x="899" y="814"/>
                  </a:lnTo>
                  <a:lnTo>
                    <a:pt x="600" y="1285"/>
                  </a:lnTo>
                  <a:lnTo>
                    <a:pt x="343" y="1755"/>
                  </a:lnTo>
                  <a:lnTo>
                    <a:pt x="343" y="1755"/>
                  </a:lnTo>
                  <a:lnTo>
                    <a:pt x="129" y="2184"/>
                  </a:lnTo>
                  <a:lnTo>
                    <a:pt x="0" y="2655"/>
                  </a:lnTo>
                  <a:lnTo>
                    <a:pt x="0" y="2869"/>
                  </a:lnTo>
                  <a:lnTo>
                    <a:pt x="0" y="3083"/>
                  </a:lnTo>
                  <a:lnTo>
                    <a:pt x="43" y="3340"/>
                  </a:lnTo>
                  <a:lnTo>
                    <a:pt x="129" y="3554"/>
                  </a:lnTo>
                  <a:lnTo>
                    <a:pt x="129" y="3554"/>
                  </a:lnTo>
                  <a:lnTo>
                    <a:pt x="214" y="3639"/>
                  </a:lnTo>
                  <a:lnTo>
                    <a:pt x="300" y="3682"/>
                  </a:lnTo>
                  <a:lnTo>
                    <a:pt x="300" y="3682"/>
                  </a:lnTo>
                  <a:lnTo>
                    <a:pt x="428" y="3639"/>
                  </a:lnTo>
                  <a:lnTo>
                    <a:pt x="514" y="3597"/>
                  </a:lnTo>
                  <a:lnTo>
                    <a:pt x="514" y="3511"/>
                  </a:lnTo>
                  <a:lnTo>
                    <a:pt x="514" y="3511"/>
                  </a:lnTo>
                  <a:lnTo>
                    <a:pt x="642" y="3126"/>
                  </a:lnTo>
                  <a:lnTo>
                    <a:pt x="771" y="2740"/>
                  </a:lnTo>
                  <a:lnTo>
                    <a:pt x="942" y="2355"/>
                  </a:lnTo>
                  <a:lnTo>
                    <a:pt x="1113" y="2012"/>
                  </a:lnTo>
                  <a:lnTo>
                    <a:pt x="1113" y="2012"/>
                  </a:lnTo>
                  <a:lnTo>
                    <a:pt x="1413" y="1670"/>
                  </a:lnTo>
                  <a:lnTo>
                    <a:pt x="1713" y="1327"/>
                  </a:lnTo>
                  <a:lnTo>
                    <a:pt x="1970" y="985"/>
                  </a:lnTo>
                  <a:lnTo>
                    <a:pt x="2226" y="599"/>
                  </a:lnTo>
                  <a:lnTo>
                    <a:pt x="2226" y="599"/>
                  </a:lnTo>
                  <a:lnTo>
                    <a:pt x="2269" y="514"/>
                  </a:lnTo>
                  <a:lnTo>
                    <a:pt x="2269" y="385"/>
                  </a:lnTo>
                  <a:lnTo>
                    <a:pt x="2226" y="214"/>
                  </a:lnTo>
                  <a:lnTo>
                    <a:pt x="2055" y="86"/>
                  </a:lnTo>
                  <a:lnTo>
                    <a:pt x="1970" y="43"/>
                  </a:lnTo>
                  <a:lnTo>
                    <a:pt x="1884"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sp>
        <p:nvSpPr>
          <p:cNvPr id="1241" name="Google Shape;4505;p64">
            <a:extLst>
              <a:ext uri="{FF2B5EF4-FFF2-40B4-BE49-F238E27FC236}">
                <a16:creationId xmlns:a16="http://schemas.microsoft.com/office/drawing/2014/main" id="{800DBEFA-60A3-75AD-F133-E6A835A81076}"/>
              </a:ext>
            </a:extLst>
          </p:cNvPr>
          <p:cNvSpPr txBox="1"/>
          <p:nvPr/>
        </p:nvSpPr>
        <p:spPr>
          <a:xfrm>
            <a:off x="2942914" y="1988340"/>
            <a:ext cx="11943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80000"/>
              </a:lnSpc>
              <a:buClr>
                <a:srgbClr val="F582BC"/>
              </a:buClr>
              <a:buSzPts val="1100"/>
            </a:pPr>
            <a:r>
              <a:rPr lang="en" sz="2500">
                <a:solidFill>
                  <a:srgbClr val="FCFBF0"/>
                </a:solidFill>
                <a:latin typeface="Spicy Rice"/>
                <a:ea typeface="Spicy Rice"/>
                <a:cs typeface="Spicy Rice"/>
                <a:sym typeface="Spicy Rice"/>
              </a:rPr>
              <a:t>1</a:t>
            </a:r>
            <a:endParaRPr sz="900">
              <a:solidFill>
                <a:srgbClr val="FCFBF0"/>
              </a:solidFill>
              <a:latin typeface="Spicy Rice"/>
              <a:ea typeface="Spicy Rice"/>
              <a:cs typeface="Spicy Rice"/>
              <a:sym typeface="Spicy Rice"/>
            </a:endParaRPr>
          </a:p>
        </p:txBody>
      </p:sp>
      <p:pic>
        <p:nvPicPr>
          <p:cNvPr id="2" name="Picture 1">
            <a:extLst>
              <a:ext uri="{FF2B5EF4-FFF2-40B4-BE49-F238E27FC236}">
                <a16:creationId xmlns:a16="http://schemas.microsoft.com/office/drawing/2014/main" id="{1626DB30-E06D-3F7B-66FE-8A1C380DDFC4}"/>
              </a:ext>
            </a:extLst>
          </p:cNvPr>
          <p:cNvPicPr>
            <a:picLocks noChangeAspect="1"/>
          </p:cNvPicPr>
          <p:nvPr/>
        </p:nvPicPr>
        <p:blipFill>
          <a:blip r:embed="rId3"/>
          <a:stretch>
            <a:fillRect/>
          </a:stretch>
        </p:blipFill>
        <p:spPr>
          <a:xfrm>
            <a:off x="4578092" y="2348340"/>
            <a:ext cx="3842276" cy="2809131"/>
          </a:xfrm>
          <a:prstGeom prst="rect">
            <a:avLst/>
          </a:prstGeom>
        </p:spPr>
      </p:pic>
      <p:grpSp>
        <p:nvGrpSpPr>
          <p:cNvPr id="3" name="组合 12">
            <a:extLst>
              <a:ext uri="{FF2B5EF4-FFF2-40B4-BE49-F238E27FC236}">
                <a16:creationId xmlns:a16="http://schemas.microsoft.com/office/drawing/2014/main" id="{8E334669-E400-86A2-00F9-B115C43EEE00}"/>
              </a:ext>
            </a:extLst>
          </p:cNvPr>
          <p:cNvGrpSpPr/>
          <p:nvPr/>
        </p:nvGrpSpPr>
        <p:grpSpPr>
          <a:xfrm flipH="1">
            <a:off x="354258" y="1196453"/>
            <a:ext cx="3782956" cy="2846641"/>
            <a:chOff x="-558688" y="0"/>
            <a:chExt cx="9107943" cy="6858000"/>
          </a:xfrm>
        </p:grpSpPr>
        <p:pic>
          <p:nvPicPr>
            <p:cNvPr id="4" name="图片 13">
              <a:extLst>
                <a:ext uri="{FF2B5EF4-FFF2-40B4-BE49-F238E27FC236}">
                  <a16:creationId xmlns:a16="http://schemas.microsoft.com/office/drawing/2014/main" id="{EC11E068-97C4-619C-FF0C-F6FE661D1949}"/>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5" name="图片 14">
              <a:extLst>
                <a:ext uri="{FF2B5EF4-FFF2-40B4-BE49-F238E27FC236}">
                  <a16:creationId xmlns:a16="http://schemas.microsoft.com/office/drawing/2014/main" id="{6FB88791-EDDC-F694-F24E-99EF2950EB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6" name="TextBox 5">
            <a:extLst>
              <a:ext uri="{FF2B5EF4-FFF2-40B4-BE49-F238E27FC236}">
                <a16:creationId xmlns:a16="http://schemas.microsoft.com/office/drawing/2014/main" id="{E8924212-895C-6F85-E0AF-FE3F0844C139}"/>
              </a:ext>
            </a:extLst>
          </p:cNvPr>
          <p:cNvSpPr txBox="1"/>
          <p:nvPr/>
        </p:nvSpPr>
        <p:spPr>
          <a:xfrm>
            <a:off x="534273" y="1588074"/>
            <a:ext cx="3268058" cy="2246769"/>
          </a:xfrm>
          <a:prstGeom prst="rect">
            <a:avLst/>
          </a:prstGeom>
          <a:noFill/>
        </p:spPr>
        <p:txBody>
          <a:bodyPr wrap="square">
            <a:spAutoFit/>
          </a:bodyPr>
          <a:lstStyle/>
          <a:p>
            <a:pPr algn="ctr"/>
            <a:r>
              <a:rPr lang="en-US" sz="2800" i="1">
                <a:latin typeface="Times New Roman" panose="02020603050405020304" pitchFamily="18" charset="0"/>
                <a:ea typeface="Calibri" panose="020f0502020204030204" pitchFamily="34" charset="0"/>
                <a:cs typeface="Times New Roman" panose="02020603050405020304" pitchFamily="18" charset="0"/>
              </a:rPr>
              <a:t>     </a:t>
            </a:r>
            <a:r>
              <a:rPr lang="en-US" sz="2800" i="1">
                <a:latin typeface="Times New Roman" panose="02020603050405020304" pitchFamily="18" charset="0"/>
                <a:cs typeface="Times New Roman" panose="02020603050405020304" pitchFamily="18" charset="0"/>
              </a:rPr>
              <a:t>Hs</a:t>
            </a:r>
            <a:r>
              <a:rPr lang="vi-VN" sz="2800" i="1">
                <a:latin typeface="Times New Roman" panose="02020603050405020304" pitchFamily="18" charset="0"/>
                <a:cs typeface="Times New Roman" panose="02020603050405020304" pitchFamily="18" charset="0"/>
              </a:rPr>
              <a:t> thảo luận nhóm 4-6 để hoàn thành PHT (trả lời câu hỏi số 3)</a:t>
            </a:r>
            <a:endParaRPr lang="en-US" sz="2800">
              <a:latin typeface="Times New Roman" panose="02020603050405020304" pitchFamily="18" charset="0"/>
              <a:cs typeface="Times New Roman" panose="02020603050405020304" pitchFamily="18" charset="0"/>
            </a:endParaRPr>
          </a:p>
          <a:p>
            <a:pPr algn="ct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872713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fltVal val="0"/>
                                          </p:val>
                                        </p:tav>
                                        <p:tav tm="100000">
                                          <p:val>
                                            <p:strVal val="#ppt_w"/>
                                          </p:val>
                                        </p:tav>
                                      </p:tavLst>
                                    </p:anim>
                                    <p:anim calcmode="lin" valueType="num">
                                      <p:cBhvr>
                                        <p:cTn id="11" dur="1000" fill="hold"/>
                                        <p:tgtEl>
                                          <p:spTgt spid="3"/>
                                        </p:tgtEl>
                                        <p:attrNameLst>
                                          <p:attrName>ppt_h</p:attrName>
                                        </p:attrNameLst>
                                      </p:cBhvr>
                                      <p:tavLst>
                                        <p:tav tm="0">
                                          <p:val>
                                            <p:fltVal val="0"/>
                                          </p:val>
                                        </p:tav>
                                        <p:tav tm="100000">
                                          <p:val>
                                            <p:strVal val="#ppt_h"/>
                                          </p:val>
                                        </p:tav>
                                      </p:tavLst>
                                    </p:anim>
                                    <p:anim calcmode="lin" valueType="num">
                                      <p:cBhvr>
                                        <p:cTn id="12" dur="1000" fill="hold"/>
                                        <p:tgtEl>
                                          <p:spTgt spid="3"/>
                                        </p:tgtEl>
                                        <p:attrNameLst>
                                          <p:attrName>style.rotation</p:attrName>
                                        </p:attrNameLst>
                                      </p:cBhvr>
                                      <p:tavLst>
                                        <p:tav tm="0">
                                          <p:val>
                                            <p:fltVal val="90"/>
                                          </p:val>
                                        </p:tav>
                                        <p:tav tm="100000">
                                          <p:val>
                                            <p:fltVal val="0"/>
                                          </p:val>
                                        </p:tav>
                                      </p:tavLst>
                                    </p:anim>
                                    <p:animEffect transition="in" filter="fade">
                                      <p:cBhvr>
                                        <p:cTn id="13" dur="1000"/>
                                        <p:tgtEl>
                                          <p:spTgt spid="3"/>
                                        </p:tgtEl>
                                      </p:cBhvr>
                                    </p:animEffect>
                                  </p:childTnLst>
                                </p:cTn>
                              </p:par>
                            </p:childTnLst>
                          </p:cTn>
                        </p:par>
                      </p:childTnLst>
                    </p:cTn>
                  </p:par>
                  <p:par>
                    <p:cTn id="14" fill="hold" nodeType="clickPar">
                      <p:stCondLst>
                        <p:cond delay="indefinite"/>
                      </p:stCondLst>
                      <p:childTnLst>
                        <p:par>
                          <p:cTn id="15" fill="hold" nodeType="afterGroup">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1244"/>
        <p:cNvGrpSpPr/>
        <p:nvPr/>
      </p:nvGrpSpPr>
      <p:grpSpPr>
        <a:xfrm>
          <a:off x="0" y="0"/>
          <a:ext cx="0" cy="0"/>
        </a:xfrm>
      </p:grpSpPr>
      <p:sp>
        <p:nvSpPr>
          <p:cNvPr id="1246" name="Google Shape;1246;p41"/>
          <p:cNvSpPr txBox="1">
            <a:spLocks noGrp="1"/>
          </p:cNvSpPr>
          <p:nvPr>
            <p:ph type="title"/>
          </p:nvPr>
        </p:nvSpPr>
        <p:spPr>
          <a:xfrm>
            <a:off x="813357" y="243147"/>
            <a:ext cx="7704000" cy="572700"/>
          </a:xfrm>
          <a:prstGeom prst="rect">
            <a:avLst/>
          </a:prstGeom>
        </p:spPr>
        <p:txBody>
          <a:bodyPr spcFirstLastPara="1" wrap="square" lIns="91425" tIns="91425" rIns="91425" bIns="91425" anchor="t" anchorCtr="0">
            <a:noAutofit/>
          </a:bodyPr>
          <a:lstStyle/>
          <a:p>
            <a:r>
              <a:rPr lang="en-US" sz="3200">
                <a:latin typeface="Times New Roman" panose="02020603050405020304" pitchFamily="18" charset="0"/>
                <a:cs typeface="Times New Roman" panose="02020603050405020304" pitchFamily="18" charset="0"/>
              </a:rPr>
              <a:t>2. Lí lẽ, bằng chứng</a:t>
            </a:r>
            <a:br>
              <a:rPr lang="en-US" sz="3200">
                <a:effectLst/>
                <a:latin typeface="Calibri" panose="020f0502020204030204" pitchFamily="34" charset="0"/>
                <a:ea typeface="Calibri" panose="020f0502020204030204" pitchFamily="34" charset="0"/>
                <a:cs typeface="Times New Roman" panose="02020603050405020304" pitchFamily="18" charset="0"/>
              </a:rPr>
            </a:br>
            <a:endParaRPr sz="3200">
              <a:latin typeface="Times New Roman" panose="02020603050405020304" pitchFamily="18" charset="0"/>
              <a:cs typeface="Times New Roman" panose="02020603050405020304" pitchFamily="18" charset="0"/>
            </a:endParaRPr>
          </a:p>
        </p:txBody>
      </p:sp>
      <p:grpSp>
        <p:nvGrpSpPr>
          <p:cNvPr id="1236" name="Google Shape;78;p2">
            <a:extLst>
              <a:ext uri="{FF2B5EF4-FFF2-40B4-BE49-F238E27FC236}">
                <a16:creationId xmlns:a16="http://schemas.microsoft.com/office/drawing/2014/main" id="{B09C5416-EEE8-7F35-6F5B-DF34F984B8BF}"/>
              </a:ext>
            </a:extLst>
          </p:cNvPr>
          <p:cNvGrpSpPr/>
          <p:nvPr/>
        </p:nvGrpSpPr>
        <p:grpSpPr>
          <a:xfrm rot="-525292">
            <a:off x="2440673" y="4497800"/>
            <a:ext cx="549098" cy="525549"/>
            <a:chOff x="8025400" y="374250"/>
            <a:chExt cx="549125" cy="525575"/>
          </a:xfrm>
        </p:grpSpPr>
        <p:sp>
          <p:nvSpPr>
            <p:cNvPr id="1249" name="Google Shape;79;p2">
              <a:extLst>
                <a:ext uri="{FF2B5EF4-FFF2-40B4-BE49-F238E27FC236}">
                  <a16:creationId xmlns:a16="http://schemas.microsoft.com/office/drawing/2014/main" id="{E40E66F4-BB87-5317-9503-9B4C45344A12}"/>
                </a:ext>
              </a:extLst>
            </p:cNvPr>
            <p:cNvSpPr/>
            <p:nvPr/>
          </p:nvSpPr>
          <p:spPr>
            <a:xfrm>
              <a:off x="8025400" y="374250"/>
              <a:ext cx="549125" cy="525575"/>
            </a:xfrm>
            <a:custGeom>
              <a:rect l="l" t="t" r="r" b="b"/>
              <a:pathLst>
                <a:path w="21965" h="21023" extrusionOk="0">
                  <a:moveTo>
                    <a:pt x="11860" y="1370"/>
                  </a:moveTo>
                  <a:lnTo>
                    <a:pt x="12074" y="1413"/>
                  </a:lnTo>
                  <a:lnTo>
                    <a:pt x="12288" y="1499"/>
                  </a:lnTo>
                  <a:lnTo>
                    <a:pt x="12331" y="1542"/>
                  </a:lnTo>
                  <a:lnTo>
                    <a:pt x="12417" y="1584"/>
                  </a:lnTo>
                  <a:lnTo>
                    <a:pt x="12631" y="1713"/>
                  </a:lnTo>
                  <a:lnTo>
                    <a:pt x="12845" y="1884"/>
                  </a:lnTo>
                  <a:lnTo>
                    <a:pt x="13059" y="2098"/>
                  </a:lnTo>
                  <a:lnTo>
                    <a:pt x="13230" y="2355"/>
                  </a:lnTo>
                  <a:lnTo>
                    <a:pt x="13573" y="2869"/>
                  </a:lnTo>
                  <a:lnTo>
                    <a:pt x="13830" y="3468"/>
                  </a:lnTo>
                  <a:lnTo>
                    <a:pt x="13958" y="3811"/>
                  </a:lnTo>
                  <a:lnTo>
                    <a:pt x="14215" y="4710"/>
                  </a:lnTo>
                  <a:lnTo>
                    <a:pt x="14386" y="5523"/>
                  </a:lnTo>
                  <a:lnTo>
                    <a:pt x="14515" y="6251"/>
                  </a:lnTo>
                  <a:lnTo>
                    <a:pt x="14558" y="6765"/>
                  </a:lnTo>
                  <a:lnTo>
                    <a:pt x="14558" y="6894"/>
                  </a:lnTo>
                  <a:lnTo>
                    <a:pt x="14558" y="6979"/>
                  </a:lnTo>
                  <a:lnTo>
                    <a:pt x="15414" y="7022"/>
                  </a:lnTo>
                  <a:lnTo>
                    <a:pt x="16313" y="7150"/>
                  </a:lnTo>
                  <a:lnTo>
                    <a:pt x="17341" y="7365"/>
                  </a:lnTo>
                  <a:lnTo>
                    <a:pt x="17469" y="7365"/>
                  </a:lnTo>
                  <a:lnTo>
                    <a:pt x="17940" y="7493"/>
                  </a:lnTo>
                  <a:lnTo>
                    <a:pt x="18026" y="7536"/>
                  </a:lnTo>
                  <a:lnTo>
                    <a:pt x="18668" y="7707"/>
                  </a:lnTo>
                  <a:lnTo>
                    <a:pt x="19224" y="7921"/>
                  </a:lnTo>
                  <a:lnTo>
                    <a:pt x="19396" y="8050"/>
                  </a:lnTo>
                  <a:lnTo>
                    <a:pt x="19824" y="8264"/>
                  </a:lnTo>
                  <a:lnTo>
                    <a:pt x="19995" y="8392"/>
                  </a:lnTo>
                  <a:lnTo>
                    <a:pt x="20124" y="8478"/>
                  </a:lnTo>
                  <a:lnTo>
                    <a:pt x="20295" y="8649"/>
                  </a:lnTo>
                  <a:lnTo>
                    <a:pt x="20423" y="8820"/>
                  </a:lnTo>
                  <a:lnTo>
                    <a:pt x="20509" y="9034"/>
                  </a:lnTo>
                  <a:lnTo>
                    <a:pt x="20595" y="9206"/>
                  </a:lnTo>
                  <a:lnTo>
                    <a:pt x="20595" y="9377"/>
                  </a:lnTo>
                  <a:lnTo>
                    <a:pt x="20595" y="9591"/>
                  </a:lnTo>
                  <a:lnTo>
                    <a:pt x="20552" y="9762"/>
                  </a:lnTo>
                  <a:lnTo>
                    <a:pt x="20509" y="9933"/>
                  </a:lnTo>
                  <a:lnTo>
                    <a:pt x="20295" y="10319"/>
                  </a:lnTo>
                  <a:lnTo>
                    <a:pt x="20038" y="10661"/>
                  </a:lnTo>
                  <a:lnTo>
                    <a:pt x="19695" y="11004"/>
                  </a:lnTo>
                  <a:lnTo>
                    <a:pt x="19310" y="11346"/>
                  </a:lnTo>
                  <a:lnTo>
                    <a:pt x="18839" y="11689"/>
                  </a:lnTo>
                  <a:lnTo>
                    <a:pt x="18411" y="11989"/>
                  </a:lnTo>
                  <a:lnTo>
                    <a:pt x="17512" y="12545"/>
                  </a:lnTo>
                  <a:lnTo>
                    <a:pt x="16698" y="12973"/>
                  </a:lnTo>
                  <a:lnTo>
                    <a:pt x="15885" y="13359"/>
                  </a:lnTo>
                  <a:lnTo>
                    <a:pt x="16099" y="14129"/>
                  </a:lnTo>
                  <a:lnTo>
                    <a:pt x="16270" y="14943"/>
                  </a:lnTo>
                  <a:lnTo>
                    <a:pt x="16399" y="15970"/>
                  </a:lnTo>
                  <a:lnTo>
                    <a:pt x="16441" y="16484"/>
                  </a:lnTo>
                  <a:lnTo>
                    <a:pt x="16441" y="16998"/>
                  </a:lnTo>
                  <a:lnTo>
                    <a:pt x="16441" y="17512"/>
                  </a:lnTo>
                  <a:lnTo>
                    <a:pt x="16356" y="17983"/>
                  </a:lnTo>
                  <a:lnTo>
                    <a:pt x="16270" y="18454"/>
                  </a:lnTo>
                  <a:lnTo>
                    <a:pt x="16099" y="18839"/>
                  </a:lnTo>
                  <a:lnTo>
                    <a:pt x="15885" y="19182"/>
                  </a:lnTo>
                  <a:lnTo>
                    <a:pt x="15714" y="19310"/>
                  </a:lnTo>
                  <a:lnTo>
                    <a:pt x="15585" y="19438"/>
                  </a:lnTo>
                  <a:lnTo>
                    <a:pt x="15414" y="19524"/>
                  </a:lnTo>
                  <a:lnTo>
                    <a:pt x="15243" y="19610"/>
                  </a:lnTo>
                  <a:lnTo>
                    <a:pt x="15029" y="19652"/>
                  </a:lnTo>
                  <a:lnTo>
                    <a:pt x="14857" y="19652"/>
                  </a:lnTo>
                  <a:lnTo>
                    <a:pt x="14515" y="19610"/>
                  </a:lnTo>
                  <a:lnTo>
                    <a:pt x="14215" y="19567"/>
                  </a:lnTo>
                  <a:lnTo>
                    <a:pt x="14087" y="19524"/>
                  </a:lnTo>
                  <a:lnTo>
                    <a:pt x="13873" y="19438"/>
                  </a:lnTo>
                  <a:lnTo>
                    <a:pt x="13744" y="19396"/>
                  </a:lnTo>
                  <a:lnTo>
                    <a:pt x="13573" y="19310"/>
                  </a:lnTo>
                  <a:lnTo>
                    <a:pt x="13487" y="19267"/>
                  </a:lnTo>
                  <a:lnTo>
                    <a:pt x="13145" y="19096"/>
                  </a:lnTo>
                  <a:lnTo>
                    <a:pt x="12759" y="18839"/>
                  </a:lnTo>
                  <a:lnTo>
                    <a:pt x="12031" y="18325"/>
                  </a:lnTo>
                  <a:lnTo>
                    <a:pt x="11903" y="18240"/>
                  </a:lnTo>
                  <a:lnTo>
                    <a:pt x="11817" y="18154"/>
                  </a:lnTo>
                  <a:lnTo>
                    <a:pt x="11689" y="18068"/>
                  </a:lnTo>
                  <a:lnTo>
                    <a:pt x="11603" y="17983"/>
                  </a:lnTo>
                  <a:lnTo>
                    <a:pt x="10961" y="17426"/>
                  </a:lnTo>
                  <a:lnTo>
                    <a:pt x="10404" y="16912"/>
                  </a:lnTo>
                  <a:lnTo>
                    <a:pt x="9933" y="16441"/>
                  </a:lnTo>
                  <a:lnTo>
                    <a:pt x="9848" y="16484"/>
                  </a:lnTo>
                  <a:lnTo>
                    <a:pt x="9762" y="16527"/>
                  </a:lnTo>
                  <a:lnTo>
                    <a:pt x="8906" y="16955"/>
                  </a:lnTo>
                  <a:lnTo>
                    <a:pt x="8306" y="17212"/>
                  </a:lnTo>
                  <a:lnTo>
                    <a:pt x="7621" y="17512"/>
                  </a:lnTo>
                  <a:lnTo>
                    <a:pt x="6851" y="17811"/>
                  </a:lnTo>
                  <a:lnTo>
                    <a:pt x="6123" y="18026"/>
                  </a:lnTo>
                  <a:lnTo>
                    <a:pt x="5395" y="18197"/>
                  </a:lnTo>
                  <a:lnTo>
                    <a:pt x="5053" y="18240"/>
                  </a:lnTo>
                  <a:lnTo>
                    <a:pt x="4453" y="18240"/>
                  </a:lnTo>
                  <a:lnTo>
                    <a:pt x="4196" y="18197"/>
                  </a:lnTo>
                  <a:lnTo>
                    <a:pt x="3982" y="18111"/>
                  </a:lnTo>
                  <a:lnTo>
                    <a:pt x="3811" y="17983"/>
                  </a:lnTo>
                  <a:lnTo>
                    <a:pt x="3725" y="17940"/>
                  </a:lnTo>
                  <a:lnTo>
                    <a:pt x="3597" y="17811"/>
                  </a:lnTo>
                  <a:lnTo>
                    <a:pt x="3511" y="17597"/>
                  </a:lnTo>
                  <a:lnTo>
                    <a:pt x="3468" y="17555"/>
                  </a:lnTo>
                  <a:lnTo>
                    <a:pt x="3426" y="17426"/>
                  </a:lnTo>
                  <a:lnTo>
                    <a:pt x="3426" y="17340"/>
                  </a:lnTo>
                  <a:lnTo>
                    <a:pt x="3383" y="17255"/>
                  </a:lnTo>
                  <a:lnTo>
                    <a:pt x="3383" y="17212"/>
                  </a:lnTo>
                  <a:lnTo>
                    <a:pt x="3383" y="17126"/>
                  </a:lnTo>
                  <a:lnTo>
                    <a:pt x="3383" y="16955"/>
                  </a:lnTo>
                  <a:lnTo>
                    <a:pt x="3383" y="16655"/>
                  </a:lnTo>
                  <a:lnTo>
                    <a:pt x="3383" y="16270"/>
                  </a:lnTo>
                  <a:lnTo>
                    <a:pt x="3554" y="15499"/>
                  </a:lnTo>
                  <a:lnTo>
                    <a:pt x="3768" y="14686"/>
                  </a:lnTo>
                  <a:lnTo>
                    <a:pt x="4068" y="13915"/>
                  </a:lnTo>
                  <a:lnTo>
                    <a:pt x="4367" y="13230"/>
                  </a:lnTo>
                  <a:lnTo>
                    <a:pt x="4624" y="12631"/>
                  </a:lnTo>
                  <a:lnTo>
                    <a:pt x="4967" y="11989"/>
                  </a:lnTo>
                  <a:lnTo>
                    <a:pt x="4967" y="11946"/>
                  </a:lnTo>
                  <a:lnTo>
                    <a:pt x="4325" y="11389"/>
                  </a:lnTo>
                  <a:lnTo>
                    <a:pt x="3682" y="10790"/>
                  </a:lnTo>
                  <a:lnTo>
                    <a:pt x="2955" y="10062"/>
                  </a:lnTo>
                  <a:lnTo>
                    <a:pt x="2612" y="9634"/>
                  </a:lnTo>
                  <a:lnTo>
                    <a:pt x="2270" y="9206"/>
                  </a:lnTo>
                  <a:lnTo>
                    <a:pt x="2013" y="8777"/>
                  </a:lnTo>
                  <a:lnTo>
                    <a:pt x="1756" y="8349"/>
                  </a:lnTo>
                  <a:lnTo>
                    <a:pt x="1542" y="7921"/>
                  </a:lnTo>
                  <a:lnTo>
                    <a:pt x="1413" y="7536"/>
                  </a:lnTo>
                  <a:lnTo>
                    <a:pt x="1370" y="7150"/>
                  </a:lnTo>
                  <a:lnTo>
                    <a:pt x="1413" y="6979"/>
                  </a:lnTo>
                  <a:lnTo>
                    <a:pt x="1456" y="6808"/>
                  </a:lnTo>
                  <a:lnTo>
                    <a:pt x="1456" y="6722"/>
                  </a:lnTo>
                  <a:lnTo>
                    <a:pt x="1627" y="6465"/>
                  </a:lnTo>
                  <a:lnTo>
                    <a:pt x="1884" y="6251"/>
                  </a:lnTo>
                  <a:lnTo>
                    <a:pt x="2184" y="6080"/>
                  </a:lnTo>
                  <a:lnTo>
                    <a:pt x="2569" y="5952"/>
                  </a:lnTo>
                  <a:lnTo>
                    <a:pt x="2955" y="5866"/>
                  </a:lnTo>
                  <a:lnTo>
                    <a:pt x="3426" y="5823"/>
                  </a:lnTo>
                  <a:lnTo>
                    <a:pt x="4367" y="5780"/>
                  </a:lnTo>
                  <a:lnTo>
                    <a:pt x="5010" y="5780"/>
                  </a:lnTo>
                  <a:lnTo>
                    <a:pt x="5609" y="5823"/>
                  </a:lnTo>
                  <a:lnTo>
                    <a:pt x="6722" y="5952"/>
                  </a:lnTo>
                  <a:lnTo>
                    <a:pt x="7836" y="6123"/>
                  </a:lnTo>
                  <a:lnTo>
                    <a:pt x="8050" y="5523"/>
                  </a:lnTo>
                  <a:lnTo>
                    <a:pt x="8306" y="4881"/>
                  </a:lnTo>
                  <a:lnTo>
                    <a:pt x="8649" y="4153"/>
                  </a:lnTo>
                  <a:lnTo>
                    <a:pt x="9120" y="3383"/>
                  </a:lnTo>
                  <a:lnTo>
                    <a:pt x="9377" y="2997"/>
                  </a:lnTo>
                  <a:lnTo>
                    <a:pt x="9634" y="2612"/>
                  </a:lnTo>
                  <a:lnTo>
                    <a:pt x="9933" y="2270"/>
                  </a:lnTo>
                  <a:lnTo>
                    <a:pt x="10233" y="2013"/>
                  </a:lnTo>
                  <a:lnTo>
                    <a:pt x="10576" y="1756"/>
                  </a:lnTo>
                  <a:lnTo>
                    <a:pt x="10918" y="1542"/>
                  </a:lnTo>
                  <a:lnTo>
                    <a:pt x="11261" y="1413"/>
                  </a:lnTo>
                  <a:lnTo>
                    <a:pt x="11389" y="1413"/>
                  </a:lnTo>
                  <a:lnTo>
                    <a:pt x="11432" y="1370"/>
                  </a:lnTo>
                  <a:close/>
                  <a:moveTo>
                    <a:pt x="11304" y="0"/>
                  </a:moveTo>
                  <a:lnTo>
                    <a:pt x="11132" y="43"/>
                  </a:lnTo>
                  <a:lnTo>
                    <a:pt x="11089" y="43"/>
                  </a:lnTo>
                  <a:lnTo>
                    <a:pt x="10961" y="86"/>
                  </a:lnTo>
                  <a:lnTo>
                    <a:pt x="10619" y="172"/>
                  </a:lnTo>
                  <a:lnTo>
                    <a:pt x="10319" y="300"/>
                  </a:lnTo>
                  <a:lnTo>
                    <a:pt x="9933" y="514"/>
                  </a:lnTo>
                  <a:lnTo>
                    <a:pt x="9548" y="771"/>
                  </a:lnTo>
                  <a:lnTo>
                    <a:pt x="9163" y="1114"/>
                  </a:lnTo>
                  <a:lnTo>
                    <a:pt x="8820" y="1456"/>
                  </a:lnTo>
                  <a:lnTo>
                    <a:pt x="8478" y="1884"/>
                  </a:lnTo>
                  <a:lnTo>
                    <a:pt x="8092" y="2398"/>
                  </a:lnTo>
                  <a:lnTo>
                    <a:pt x="7793" y="2912"/>
                  </a:lnTo>
                  <a:lnTo>
                    <a:pt x="7450" y="3511"/>
                  </a:lnTo>
                  <a:lnTo>
                    <a:pt x="6936" y="4582"/>
                  </a:lnTo>
                  <a:lnTo>
                    <a:pt x="5738" y="4453"/>
                  </a:lnTo>
                  <a:lnTo>
                    <a:pt x="5053" y="4410"/>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129" y="6337"/>
                  </a:lnTo>
                  <a:lnTo>
                    <a:pt x="43" y="6851"/>
                  </a:lnTo>
                  <a:lnTo>
                    <a:pt x="0" y="7365"/>
                  </a:lnTo>
                  <a:lnTo>
                    <a:pt x="86" y="7878"/>
                  </a:lnTo>
                  <a:lnTo>
                    <a:pt x="257" y="8435"/>
                  </a:lnTo>
                  <a:lnTo>
                    <a:pt x="557" y="9034"/>
                  </a:lnTo>
                  <a:lnTo>
                    <a:pt x="899" y="9634"/>
                  </a:lnTo>
                  <a:lnTo>
                    <a:pt x="1370" y="10276"/>
                  </a:lnTo>
                  <a:lnTo>
                    <a:pt x="1970" y="10961"/>
                  </a:lnTo>
                  <a:lnTo>
                    <a:pt x="2612" y="11689"/>
                  </a:lnTo>
                  <a:lnTo>
                    <a:pt x="3254" y="12288"/>
                  </a:lnTo>
                  <a:lnTo>
                    <a:pt x="2826" y="13359"/>
                  </a:lnTo>
                  <a:lnTo>
                    <a:pt x="2569" y="13958"/>
                  </a:lnTo>
                  <a:lnTo>
                    <a:pt x="2398" y="14557"/>
                  </a:lnTo>
                  <a:lnTo>
                    <a:pt x="2227" y="15200"/>
                  </a:lnTo>
                  <a:lnTo>
                    <a:pt x="2098" y="15842"/>
                  </a:lnTo>
                  <a:lnTo>
                    <a:pt x="2013" y="16441"/>
                  </a:lnTo>
                  <a:lnTo>
                    <a:pt x="1970" y="17041"/>
                  </a:lnTo>
                  <a:lnTo>
                    <a:pt x="2013" y="17255"/>
                  </a:lnTo>
                  <a:lnTo>
                    <a:pt x="2013" y="17298"/>
                  </a:lnTo>
                  <a:lnTo>
                    <a:pt x="2013" y="17340"/>
                  </a:lnTo>
                  <a:lnTo>
                    <a:pt x="2013" y="17383"/>
                  </a:lnTo>
                  <a:lnTo>
                    <a:pt x="2055" y="17512"/>
                  </a:lnTo>
                  <a:lnTo>
                    <a:pt x="2055" y="17683"/>
                  </a:lnTo>
                  <a:lnTo>
                    <a:pt x="2098" y="17769"/>
                  </a:lnTo>
                  <a:lnTo>
                    <a:pt x="2184" y="18026"/>
                  </a:lnTo>
                  <a:lnTo>
                    <a:pt x="2227" y="18111"/>
                  </a:lnTo>
                  <a:lnTo>
                    <a:pt x="2227" y="18154"/>
                  </a:lnTo>
                  <a:lnTo>
                    <a:pt x="2355" y="18411"/>
                  </a:lnTo>
                  <a:lnTo>
                    <a:pt x="2484" y="18625"/>
                  </a:lnTo>
                  <a:lnTo>
                    <a:pt x="2655" y="18796"/>
                  </a:lnTo>
                  <a:lnTo>
                    <a:pt x="2826" y="18967"/>
                  </a:lnTo>
                  <a:lnTo>
                    <a:pt x="2869" y="19010"/>
                  </a:lnTo>
                  <a:lnTo>
                    <a:pt x="2955" y="19096"/>
                  </a:lnTo>
                  <a:lnTo>
                    <a:pt x="3340" y="19310"/>
                  </a:lnTo>
                  <a:lnTo>
                    <a:pt x="3768" y="19481"/>
                  </a:lnTo>
                  <a:lnTo>
                    <a:pt x="4239" y="19567"/>
                  </a:lnTo>
                  <a:lnTo>
                    <a:pt x="4753" y="19610"/>
                  </a:lnTo>
                  <a:lnTo>
                    <a:pt x="5352" y="19567"/>
                  </a:lnTo>
                  <a:lnTo>
                    <a:pt x="5994" y="19481"/>
                  </a:lnTo>
                  <a:lnTo>
                    <a:pt x="6637" y="19310"/>
                  </a:lnTo>
                  <a:lnTo>
                    <a:pt x="7322" y="19096"/>
                  </a:lnTo>
                  <a:lnTo>
                    <a:pt x="7964" y="18882"/>
                  </a:lnTo>
                  <a:lnTo>
                    <a:pt x="8563" y="18625"/>
                  </a:lnTo>
                  <a:lnTo>
                    <a:pt x="9677" y="18111"/>
                  </a:lnTo>
                  <a:lnTo>
                    <a:pt x="10148" y="18539"/>
                  </a:lnTo>
                  <a:lnTo>
                    <a:pt x="10704" y="19053"/>
                  </a:lnTo>
                  <a:lnTo>
                    <a:pt x="10918" y="19224"/>
                  </a:lnTo>
                  <a:lnTo>
                    <a:pt x="10961" y="19224"/>
                  </a:lnTo>
                  <a:lnTo>
                    <a:pt x="11047" y="19310"/>
                  </a:lnTo>
                  <a:lnTo>
                    <a:pt x="11218" y="19438"/>
                  </a:lnTo>
                  <a:lnTo>
                    <a:pt x="12074" y="20038"/>
                  </a:lnTo>
                  <a:lnTo>
                    <a:pt x="12502" y="20295"/>
                  </a:lnTo>
                  <a:lnTo>
                    <a:pt x="12888" y="20509"/>
                  </a:lnTo>
                  <a:lnTo>
                    <a:pt x="12931" y="20509"/>
                  </a:lnTo>
                  <a:lnTo>
                    <a:pt x="12973" y="20552"/>
                  </a:lnTo>
                  <a:lnTo>
                    <a:pt x="13230" y="20680"/>
                  </a:lnTo>
                  <a:lnTo>
                    <a:pt x="13359" y="20723"/>
                  </a:lnTo>
                  <a:lnTo>
                    <a:pt x="13616" y="20809"/>
                  </a:lnTo>
                  <a:lnTo>
                    <a:pt x="13830" y="20894"/>
                  </a:lnTo>
                  <a:lnTo>
                    <a:pt x="14343" y="20980"/>
                  </a:lnTo>
                  <a:lnTo>
                    <a:pt x="14857" y="21023"/>
                  </a:lnTo>
                  <a:lnTo>
                    <a:pt x="15243" y="21023"/>
                  </a:lnTo>
                  <a:lnTo>
                    <a:pt x="15628" y="20937"/>
                  </a:lnTo>
                  <a:lnTo>
                    <a:pt x="16013" y="20766"/>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8282" y="13658"/>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793" y="8521"/>
                  </a:lnTo>
                  <a:lnTo>
                    <a:pt x="21622" y="8135"/>
                  </a:lnTo>
                  <a:lnTo>
                    <a:pt x="21365" y="7793"/>
                  </a:lnTo>
                  <a:lnTo>
                    <a:pt x="21023" y="7450"/>
                  </a:lnTo>
                  <a:lnTo>
                    <a:pt x="20851" y="7322"/>
                  </a:lnTo>
                  <a:lnTo>
                    <a:pt x="20595" y="7150"/>
                  </a:lnTo>
                  <a:lnTo>
                    <a:pt x="20038" y="6808"/>
                  </a:lnTo>
                  <a:lnTo>
                    <a:pt x="19781" y="6679"/>
                  </a:lnTo>
                  <a:lnTo>
                    <a:pt x="19139" y="6423"/>
                  </a:lnTo>
                  <a:lnTo>
                    <a:pt x="18411" y="6209"/>
                  </a:lnTo>
                  <a:lnTo>
                    <a:pt x="18325" y="6166"/>
                  </a:lnTo>
                  <a:lnTo>
                    <a:pt x="17812" y="6037"/>
                  </a:lnTo>
                  <a:lnTo>
                    <a:pt x="17683" y="6037"/>
                  </a:lnTo>
                  <a:lnTo>
                    <a:pt x="17640" y="5994"/>
                  </a:lnTo>
                  <a:lnTo>
                    <a:pt x="16656" y="5823"/>
                  </a:lnTo>
                  <a:lnTo>
                    <a:pt x="15799" y="5695"/>
                  </a:lnTo>
                  <a:lnTo>
                    <a:pt x="15585" y="4624"/>
                  </a:lnTo>
                  <a:lnTo>
                    <a:pt x="15457" y="3982"/>
                  </a:lnTo>
                  <a:lnTo>
                    <a:pt x="15243" y="3383"/>
                  </a:lnTo>
                  <a:lnTo>
                    <a:pt x="15114" y="2955"/>
                  </a:lnTo>
                  <a:lnTo>
                    <a:pt x="14900" y="2526"/>
                  </a:lnTo>
                  <a:lnTo>
                    <a:pt x="14686" y="2098"/>
                  </a:lnTo>
                  <a:lnTo>
                    <a:pt x="14472" y="1713"/>
                  </a:lnTo>
                  <a:lnTo>
                    <a:pt x="14215" y="1370"/>
                  </a:lnTo>
                  <a:lnTo>
                    <a:pt x="13958" y="1028"/>
                  </a:lnTo>
                  <a:lnTo>
                    <a:pt x="13658" y="771"/>
                  </a:lnTo>
                  <a:lnTo>
                    <a:pt x="13359" y="557"/>
                  </a:lnTo>
                  <a:lnTo>
                    <a:pt x="13059" y="343"/>
                  </a:lnTo>
                  <a:lnTo>
                    <a:pt x="13016" y="343"/>
                  </a:lnTo>
                  <a:lnTo>
                    <a:pt x="12973" y="300"/>
                  </a:lnTo>
                  <a:lnTo>
                    <a:pt x="12931" y="300"/>
                  </a:lnTo>
                  <a:lnTo>
                    <a:pt x="12845" y="257"/>
                  </a:lnTo>
                  <a:lnTo>
                    <a:pt x="12802" y="214"/>
                  </a:lnTo>
                  <a:lnTo>
                    <a:pt x="12417" y="86"/>
                  </a:lnTo>
                  <a:lnTo>
                    <a:pt x="12031" y="43"/>
                  </a:lnTo>
                  <a:lnTo>
                    <a:pt x="11646" y="0"/>
                  </a:lnTo>
                  <a:close/>
                </a:path>
              </a:pathLst>
            </a:custGeom>
            <a:solidFill>
              <a:srgbClr val="FCFFFF"/>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0" name="Google Shape;80;p2">
              <a:extLst>
                <a:ext uri="{FF2B5EF4-FFF2-40B4-BE49-F238E27FC236}">
                  <a16:creationId xmlns:a16="http://schemas.microsoft.com/office/drawing/2014/main" id="{E8BDA86E-F142-B268-F193-E129DCE5FA70}"/>
                </a:ext>
              </a:extLst>
            </p:cNvPr>
            <p:cNvSpPr/>
            <p:nvPr/>
          </p:nvSpPr>
          <p:spPr>
            <a:xfrm>
              <a:off x="8059650" y="408500"/>
              <a:ext cx="480625" cy="457075"/>
            </a:xfrm>
            <a:custGeom>
              <a:rect l="l" t="t" r="r" b="b"/>
              <a:pathLst>
                <a:path w="19225" h="18283" fill="none" extrusionOk="0">
                  <a:moveTo>
                    <a:pt x="10276" y="0"/>
                  </a:moveTo>
                  <a:lnTo>
                    <a:pt x="10276"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4044" y="18154"/>
                  </a:lnTo>
                  <a:lnTo>
                    <a:pt x="13873" y="18240"/>
                  </a:lnTo>
                  <a:lnTo>
                    <a:pt x="13659" y="18282"/>
                  </a:lnTo>
                  <a:lnTo>
                    <a:pt x="13487" y="18282"/>
                  </a:lnTo>
                  <a:lnTo>
                    <a:pt x="13487" y="18282"/>
                  </a:lnTo>
                  <a:lnTo>
                    <a:pt x="13145" y="18240"/>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536" y="15585"/>
                  </a:lnTo>
                  <a:lnTo>
                    <a:pt x="6936" y="15842"/>
                  </a:lnTo>
                  <a:lnTo>
                    <a:pt x="6251" y="16142"/>
                  </a:lnTo>
                  <a:lnTo>
                    <a:pt x="5481" y="16441"/>
                  </a:lnTo>
                  <a:lnTo>
                    <a:pt x="4753" y="16656"/>
                  </a:lnTo>
                  <a:lnTo>
                    <a:pt x="4025" y="16827"/>
                  </a:lnTo>
                  <a:lnTo>
                    <a:pt x="3683" y="16870"/>
                  </a:lnTo>
                  <a:lnTo>
                    <a:pt x="3383" y="16870"/>
                  </a:lnTo>
                  <a:lnTo>
                    <a:pt x="3383" y="16870"/>
                  </a:lnTo>
                  <a:lnTo>
                    <a:pt x="3083" y="16870"/>
                  </a:lnTo>
                  <a:lnTo>
                    <a:pt x="2826" y="16827"/>
                  </a:lnTo>
                  <a:lnTo>
                    <a:pt x="2612"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00"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257" y="5095"/>
                  </a:lnTo>
                  <a:lnTo>
                    <a:pt x="514" y="4881"/>
                  </a:lnTo>
                  <a:lnTo>
                    <a:pt x="814" y="4710"/>
                  </a:lnTo>
                  <a:lnTo>
                    <a:pt x="1199" y="4582"/>
                  </a:lnTo>
                  <a:lnTo>
                    <a:pt x="1585" y="4496"/>
                  </a:lnTo>
                  <a:lnTo>
                    <a:pt x="2056" y="4453"/>
                  </a:lnTo>
                  <a:lnTo>
                    <a:pt x="2997" y="4410"/>
                  </a:lnTo>
                  <a:lnTo>
                    <a:pt x="2997" y="4410"/>
                  </a:lnTo>
                  <a:lnTo>
                    <a:pt x="3640" y="4410"/>
                  </a:lnTo>
                  <a:lnTo>
                    <a:pt x="4239" y="4453"/>
                  </a:lnTo>
                  <a:lnTo>
                    <a:pt x="5352"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90" y="0"/>
                  </a:lnTo>
                  <a:lnTo>
                    <a:pt x="10190" y="0"/>
                  </a:lnTo>
                  <a:lnTo>
                    <a:pt x="10190" y="0"/>
                  </a:lnTo>
                  <a:lnTo>
                    <a:pt x="10233" y="0"/>
                  </a:lnTo>
                  <a:lnTo>
                    <a:pt x="10233" y="0"/>
                  </a:lnTo>
                  <a:lnTo>
                    <a:pt x="10276"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1" name="Google Shape;81;p2">
              <a:extLst>
                <a:ext uri="{FF2B5EF4-FFF2-40B4-BE49-F238E27FC236}">
                  <a16:creationId xmlns:a16="http://schemas.microsoft.com/office/drawing/2014/main" id="{DFC38195-2336-17B0-5D33-9427E3C66B43}"/>
                </a:ext>
              </a:extLst>
            </p:cNvPr>
            <p:cNvSpPr/>
            <p:nvPr/>
          </p:nvSpPr>
          <p:spPr>
            <a:xfrm>
              <a:off x="8025400" y="374250"/>
              <a:ext cx="549125" cy="525575"/>
            </a:xfrm>
            <a:custGeom>
              <a:rect l="l" t="t" r="r" b="b"/>
              <a:pathLst>
                <a:path w="21965" h="21023" fill="none" extrusionOk="0">
                  <a:moveTo>
                    <a:pt x="11646" y="0"/>
                  </a:moveTo>
                  <a:lnTo>
                    <a:pt x="11646" y="0"/>
                  </a:lnTo>
                  <a:lnTo>
                    <a:pt x="11603" y="0"/>
                  </a:lnTo>
                  <a:lnTo>
                    <a:pt x="11603" y="0"/>
                  </a:lnTo>
                  <a:lnTo>
                    <a:pt x="11603" y="0"/>
                  </a:lnTo>
                  <a:lnTo>
                    <a:pt x="11518" y="0"/>
                  </a:lnTo>
                  <a:lnTo>
                    <a:pt x="11518" y="0"/>
                  </a:lnTo>
                  <a:lnTo>
                    <a:pt x="11389" y="0"/>
                  </a:lnTo>
                  <a:lnTo>
                    <a:pt x="11389" y="0"/>
                  </a:lnTo>
                  <a:lnTo>
                    <a:pt x="11304" y="0"/>
                  </a:lnTo>
                  <a:lnTo>
                    <a:pt x="11304" y="0"/>
                  </a:lnTo>
                  <a:lnTo>
                    <a:pt x="11132" y="43"/>
                  </a:lnTo>
                  <a:lnTo>
                    <a:pt x="11132" y="43"/>
                  </a:lnTo>
                  <a:lnTo>
                    <a:pt x="11089" y="43"/>
                  </a:lnTo>
                  <a:lnTo>
                    <a:pt x="11089" y="43"/>
                  </a:lnTo>
                  <a:lnTo>
                    <a:pt x="10961" y="86"/>
                  </a:lnTo>
                  <a:lnTo>
                    <a:pt x="10961" y="86"/>
                  </a:lnTo>
                  <a:lnTo>
                    <a:pt x="10619" y="172"/>
                  </a:lnTo>
                  <a:lnTo>
                    <a:pt x="10319" y="300"/>
                  </a:lnTo>
                  <a:lnTo>
                    <a:pt x="10319" y="300"/>
                  </a:lnTo>
                  <a:lnTo>
                    <a:pt x="9933" y="514"/>
                  </a:lnTo>
                  <a:lnTo>
                    <a:pt x="9548" y="771"/>
                  </a:lnTo>
                  <a:lnTo>
                    <a:pt x="9163" y="1114"/>
                  </a:lnTo>
                  <a:lnTo>
                    <a:pt x="8820" y="1456"/>
                  </a:lnTo>
                  <a:lnTo>
                    <a:pt x="8478" y="1884"/>
                  </a:lnTo>
                  <a:lnTo>
                    <a:pt x="8092" y="2398"/>
                  </a:lnTo>
                  <a:lnTo>
                    <a:pt x="7793" y="2912"/>
                  </a:lnTo>
                  <a:lnTo>
                    <a:pt x="7450" y="3511"/>
                  </a:lnTo>
                  <a:lnTo>
                    <a:pt x="7450" y="3511"/>
                  </a:lnTo>
                  <a:lnTo>
                    <a:pt x="6936" y="4582"/>
                  </a:lnTo>
                  <a:lnTo>
                    <a:pt x="6936" y="4582"/>
                  </a:lnTo>
                  <a:lnTo>
                    <a:pt x="5738" y="4453"/>
                  </a:lnTo>
                  <a:lnTo>
                    <a:pt x="5053" y="4410"/>
                  </a:lnTo>
                  <a:lnTo>
                    <a:pt x="4367" y="4367"/>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214" y="6123"/>
                  </a:lnTo>
                  <a:lnTo>
                    <a:pt x="129" y="6337"/>
                  </a:lnTo>
                  <a:lnTo>
                    <a:pt x="129" y="6337"/>
                  </a:lnTo>
                  <a:lnTo>
                    <a:pt x="43" y="6851"/>
                  </a:lnTo>
                  <a:lnTo>
                    <a:pt x="0" y="7365"/>
                  </a:lnTo>
                  <a:lnTo>
                    <a:pt x="86" y="7878"/>
                  </a:lnTo>
                  <a:lnTo>
                    <a:pt x="257" y="8435"/>
                  </a:lnTo>
                  <a:lnTo>
                    <a:pt x="557" y="9034"/>
                  </a:lnTo>
                  <a:lnTo>
                    <a:pt x="899" y="9634"/>
                  </a:lnTo>
                  <a:lnTo>
                    <a:pt x="1370" y="10276"/>
                  </a:lnTo>
                  <a:lnTo>
                    <a:pt x="1970" y="10961"/>
                  </a:lnTo>
                  <a:lnTo>
                    <a:pt x="1970" y="10961"/>
                  </a:lnTo>
                  <a:lnTo>
                    <a:pt x="2612" y="11689"/>
                  </a:lnTo>
                  <a:lnTo>
                    <a:pt x="3254" y="12288"/>
                  </a:lnTo>
                  <a:lnTo>
                    <a:pt x="3254" y="12288"/>
                  </a:lnTo>
                  <a:lnTo>
                    <a:pt x="2826" y="13359"/>
                  </a:lnTo>
                  <a:lnTo>
                    <a:pt x="2569" y="13958"/>
                  </a:lnTo>
                  <a:lnTo>
                    <a:pt x="2398" y="14557"/>
                  </a:lnTo>
                  <a:lnTo>
                    <a:pt x="2227" y="15200"/>
                  </a:lnTo>
                  <a:lnTo>
                    <a:pt x="2098" y="15842"/>
                  </a:lnTo>
                  <a:lnTo>
                    <a:pt x="2013" y="16441"/>
                  </a:lnTo>
                  <a:lnTo>
                    <a:pt x="1970" y="17041"/>
                  </a:lnTo>
                  <a:lnTo>
                    <a:pt x="1970" y="17041"/>
                  </a:lnTo>
                  <a:lnTo>
                    <a:pt x="2013" y="17255"/>
                  </a:lnTo>
                  <a:lnTo>
                    <a:pt x="2013" y="17298"/>
                  </a:lnTo>
                  <a:lnTo>
                    <a:pt x="2013" y="17340"/>
                  </a:lnTo>
                  <a:lnTo>
                    <a:pt x="2013" y="17340"/>
                  </a:lnTo>
                  <a:lnTo>
                    <a:pt x="2013" y="17383"/>
                  </a:lnTo>
                  <a:lnTo>
                    <a:pt x="2013" y="17383"/>
                  </a:lnTo>
                  <a:lnTo>
                    <a:pt x="2055" y="17512"/>
                  </a:lnTo>
                  <a:lnTo>
                    <a:pt x="2055" y="17512"/>
                  </a:lnTo>
                  <a:lnTo>
                    <a:pt x="2055" y="17683"/>
                  </a:lnTo>
                  <a:lnTo>
                    <a:pt x="2055" y="17683"/>
                  </a:lnTo>
                  <a:lnTo>
                    <a:pt x="2098" y="17769"/>
                  </a:lnTo>
                  <a:lnTo>
                    <a:pt x="2098" y="17769"/>
                  </a:lnTo>
                  <a:lnTo>
                    <a:pt x="2184" y="18026"/>
                  </a:lnTo>
                  <a:lnTo>
                    <a:pt x="2184" y="18026"/>
                  </a:lnTo>
                  <a:lnTo>
                    <a:pt x="2227" y="18111"/>
                  </a:lnTo>
                  <a:lnTo>
                    <a:pt x="2227" y="18154"/>
                  </a:lnTo>
                  <a:lnTo>
                    <a:pt x="2227" y="18154"/>
                  </a:lnTo>
                  <a:lnTo>
                    <a:pt x="2227" y="18154"/>
                  </a:lnTo>
                  <a:lnTo>
                    <a:pt x="2355" y="18411"/>
                  </a:lnTo>
                  <a:lnTo>
                    <a:pt x="2484" y="18625"/>
                  </a:lnTo>
                  <a:lnTo>
                    <a:pt x="2655" y="18796"/>
                  </a:lnTo>
                  <a:lnTo>
                    <a:pt x="2826" y="18967"/>
                  </a:lnTo>
                  <a:lnTo>
                    <a:pt x="2869" y="19010"/>
                  </a:lnTo>
                  <a:lnTo>
                    <a:pt x="2869" y="19010"/>
                  </a:lnTo>
                  <a:lnTo>
                    <a:pt x="2869" y="19010"/>
                  </a:lnTo>
                  <a:lnTo>
                    <a:pt x="2955" y="19096"/>
                  </a:lnTo>
                  <a:lnTo>
                    <a:pt x="2955" y="19096"/>
                  </a:lnTo>
                  <a:lnTo>
                    <a:pt x="3340" y="19310"/>
                  </a:lnTo>
                  <a:lnTo>
                    <a:pt x="3768" y="19481"/>
                  </a:lnTo>
                  <a:lnTo>
                    <a:pt x="4239" y="19567"/>
                  </a:lnTo>
                  <a:lnTo>
                    <a:pt x="4753" y="19610"/>
                  </a:lnTo>
                  <a:lnTo>
                    <a:pt x="4753" y="19610"/>
                  </a:lnTo>
                  <a:lnTo>
                    <a:pt x="5352" y="19567"/>
                  </a:lnTo>
                  <a:lnTo>
                    <a:pt x="5994" y="19481"/>
                  </a:lnTo>
                  <a:lnTo>
                    <a:pt x="6637" y="19310"/>
                  </a:lnTo>
                  <a:lnTo>
                    <a:pt x="7322" y="19096"/>
                  </a:lnTo>
                  <a:lnTo>
                    <a:pt x="7964" y="18882"/>
                  </a:lnTo>
                  <a:lnTo>
                    <a:pt x="8563" y="18625"/>
                  </a:lnTo>
                  <a:lnTo>
                    <a:pt x="9677" y="18111"/>
                  </a:lnTo>
                  <a:lnTo>
                    <a:pt x="9677" y="18111"/>
                  </a:lnTo>
                  <a:lnTo>
                    <a:pt x="10148" y="18539"/>
                  </a:lnTo>
                  <a:lnTo>
                    <a:pt x="10704" y="19053"/>
                  </a:lnTo>
                  <a:lnTo>
                    <a:pt x="10918" y="19224"/>
                  </a:lnTo>
                  <a:lnTo>
                    <a:pt x="10918" y="19224"/>
                  </a:lnTo>
                  <a:lnTo>
                    <a:pt x="10961" y="19224"/>
                  </a:lnTo>
                  <a:lnTo>
                    <a:pt x="10961" y="19224"/>
                  </a:lnTo>
                  <a:lnTo>
                    <a:pt x="11047" y="19310"/>
                  </a:lnTo>
                  <a:lnTo>
                    <a:pt x="11047" y="19310"/>
                  </a:lnTo>
                  <a:lnTo>
                    <a:pt x="11218" y="19438"/>
                  </a:lnTo>
                  <a:lnTo>
                    <a:pt x="11218" y="19438"/>
                  </a:lnTo>
                  <a:lnTo>
                    <a:pt x="12074" y="20038"/>
                  </a:lnTo>
                  <a:lnTo>
                    <a:pt x="12502" y="20295"/>
                  </a:lnTo>
                  <a:lnTo>
                    <a:pt x="12888" y="20509"/>
                  </a:lnTo>
                  <a:lnTo>
                    <a:pt x="12888" y="20509"/>
                  </a:lnTo>
                  <a:lnTo>
                    <a:pt x="12931" y="20509"/>
                  </a:lnTo>
                  <a:lnTo>
                    <a:pt x="12973" y="20552"/>
                  </a:lnTo>
                  <a:lnTo>
                    <a:pt x="12973" y="20552"/>
                  </a:lnTo>
                  <a:lnTo>
                    <a:pt x="13230" y="20680"/>
                  </a:lnTo>
                  <a:lnTo>
                    <a:pt x="13230" y="20680"/>
                  </a:lnTo>
                  <a:lnTo>
                    <a:pt x="13359" y="20723"/>
                  </a:lnTo>
                  <a:lnTo>
                    <a:pt x="13359" y="20723"/>
                  </a:lnTo>
                  <a:lnTo>
                    <a:pt x="13616" y="20809"/>
                  </a:lnTo>
                  <a:lnTo>
                    <a:pt x="13616" y="20809"/>
                  </a:lnTo>
                  <a:lnTo>
                    <a:pt x="13830" y="20894"/>
                  </a:lnTo>
                  <a:lnTo>
                    <a:pt x="13830" y="20894"/>
                  </a:lnTo>
                  <a:lnTo>
                    <a:pt x="14343" y="20980"/>
                  </a:lnTo>
                  <a:lnTo>
                    <a:pt x="14857" y="21023"/>
                  </a:lnTo>
                  <a:lnTo>
                    <a:pt x="14857" y="21023"/>
                  </a:lnTo>
                  <a:lnTo>
                    <a:pt x="15243" y="21023"/>
                  </a:lnTo>
                  <a:lnTo>
                    <a:pt x="15628" y="20937"/>
                  </a:lnTo>
                  <a:lnTo>
                    <a:pt x="16013" y="20766"/>
                  </a:lnTo>
                  <a:lnTo>
                    <a:pt x="16356" y="20594"/>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7512" y="14087"/>
                  </a:lnTo>
                  <a:lnTo>
                    <a:pt x="18282" y="13658"/>
                  </a:lnTo>
                  <a:lnTo>
                    <a:pt x="19139" y="13145"/>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922" y="8906"/>
                  </a:lnTo>
                  <a:lnTo>
                    <a:pt x="21793" y="8521"/>
                  </a:lnTo>
                  <a:lnTo>
                    <a:pt x="21622" y="8135"/>
                  </a:lnTo>
                  <a:lnTo>
                    <a:pt x="21365" y="7793"/>
                  </a:lnTo>
                  <a:lnTo>
                    <a:pt x="21023" y="7450"/>
                  </a:lnTo>
                  <a:lnTo>
                    <a:pt x="21023" y="7450"/>
                  </a:lnTo>
                  <a:lnTo>
                    <a:pt x="20851" y="7322"/>
                  </a:lnTo>
                  <a:lnTo>
                    <a:pt x="20851" y="7322"/>
                  </a:lnTo>
                  <a:lnTo>
                    <a:pt x="20595" y="7150"/>
                  </a:lnTo>
                  <a:lnTo>
                    <a:pt x="20595" y="7150"/>
                  </a:lnTo>
                  <a:lnTo>
                    <a:pt x="20038" y="6808"/>
                  </a:lnTo>
                  <a:lnTo>
                    <a:pt x="20038" y="6808"/>
                  </a:lnTo>
                  <a:lnTo>
                    <a:pt x="19781" y="6679"/>
                  </a:lnTo>
                  <a:lnTo>
                    <a:pt x="19781" y="6679"/>
                  </a:lnTo>
                  <a:lnTo>
                    <a:pt x="19139" y="6423"/>
                  </a:lnTo>
                  <a:lnTo>
                    <a:pt x="18411" y="6209"/>
                  </a:lnTo>
                  <a:lnTo>
                    <a:pt x="18411" y="6209"/>
                  </a:lnTo>
                  <a:lnTo>
                    <a:pt x="18325" y="6166"/>
                  </a:lnTo>
                  <a:lnTo>
                    <a:pt x="18325" y="6166"/>
                  </a:lnTo>
                  <a:lnTo>
                    <a:pt x="18325" y="6166"/>
                  </a:lnTo>
                  <a:lnTo>
                    <a:pt x="18325" y="6166"/>
                  </a:lnTo>
                  <a:lnTo>
                    <a:pt x="17812" y="6037"/>
                  </a:lnTo>
                  <a:lnTo>
                    <a:pt x="17726" y="6037"/>
                  </a:lnTo>
                  <a:lnTo>
                    <a:pt x="17683" y="6037"/>
                  </a:lnTo>
                  <a:lnTo>
                    <a:pt x="17683" y="6037"/>
                  </a:lnTo>
                  <a:lnTo>
                    <a:pt x="17640" y="5994"/>
                  </a:lnTo>
                  <a:lnTo>
                    <a:pt x="17640" y="5994"/>
                  </a:lnTo>
                  <a:lnTo>
                    <a:pt x="16656" y="5823"/>
                  </a:lnTo>
                  <a:lnTo>
                    <a:pt x="15799" y="5695"/>
                  </a:lnTo>
                  <a:lnTo>
                    <a:pt x="15799" y="5695"/>
                  </a:lnTo>
                  <a:lnTo>
                    <a:pt x="15585" y="4624"/>
                  </a:lnTo>
                  <a:lnTo>
                    <a:pt x="15457" y="3982"/>
                  </a:lnTo>
                  <a:lnTo>
                    <a:pt x="15243" y="3383"/>
                  </a:lnTo>
                  <a:lnTo>
                    <a:pt x="15243" y="3383"/>
                  </a:lnTo>
                  <a:lnTo>
                    <a:pt x="15114" y="2955"/>
                  </a:lnTo>
                  <a:lnTo>
                    <a:pt x="15114" y="2955"/>
                  </a:lnTo>
                  <a:lnTo>
                    <a:pt x="14900" y="2526"/>
                  </a:lnTo>
                  <a:lnTo>
                    <a:pt x="14686" y="2098"/>
                  </a:lnTo>
                  <a:lnTo>
                    <a:pt x="14472" y="1713"/>
                  </a:lnTo>
                  <a:lnTo>
                    <a:pt x="14215" y="1370"/>
                  </a:lnTo>
                  <a:lnTo>
                    <a:pt x="13958" y="1028"/>
                  </a:lnTo>
                  <a:lnTo>
                    <a:pt x="13658" y="771"/>
                  </a:lnTo>
                  <a:lnTo>
                    <a:pt x="13359" y="557"/>
                  </a:lnTo>
                  <a:lnTo>
                    <a:pt x="13059" y="343"/>
                  </a:lnTo>
                  <a:lnTo>
                    <a:pt x="13059" y="343"/>
                  </a:lnTo>
                  <a:lnTo>
                    <a:pt x="13016" y="343"/>
                  </a:lnTo>
                  <a:lnTo>
                    <a:pt x="12973" y="300"/>
                  </a:lnTo>
                  <a:lnTo>
                    <a:pt x="12931" y="300"/>
                  </a:lnTo>
                  <a:lnTo>
                    <a:pt x="12931" y="300"/>
                  </a:lnTo>
                  <a:lnTo>
                    <a:pt x="12931" y="300"/>
                  </a:lnTo>
                  <a:lnTo>
                    <a:pt x="12845" y="257"/>
                  </a:lnTo>
                  <a:lnTo>
                    <a:pt x="12845" y="257"/>
                  </a:lnTo>
                  <a:lnTo>
                    <a:pt x="12802" y="214"/>
                  </a:lnTo>
                  <a:lnTo>
                    <a:pt x="12802" y="214"/>
                  </a:lnTo>
                  <a:lnTo>
                    <a:pt x="12417" y="86"/>
                  </a:lnTo>
                  <a:lnTo>
                    <a:pt x="12031" y="43"/>
                  </a:lnTo>
                  <a:lnTo>
                    <a:pt x="12031" y="43"/>
                  </a:lnTo>
                  <a:lnTo>
                    <a:pt x="11646"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2" name="Google Shape;82;p2">
              <a:extLst>
                <a:ext uri="{FF2B5EF4-FFF2-40B4-BE49-F238E27FC236}">
                  <a16:creationId xmlns:a16="http://schemas.microsoft.com/office/drawing/2014/main" id="{46540B95-36D9-F727-42A5-CE26EF32319A}"/>
                </a:ext>
              </a:extLst>
            </p:cNvPr>
            <p:cNvSpPr/>
            <p:nvPr/>
          </p:nvSpPr>
          <p:spPr>
            <a:xfrm>
              <a:off x="8059650" y="408500"/>
              <a:ext cx="480625" cy="457075"/>
            </a:xfrm>
            <a:custGeom>
              <a:rect l="l" t="t" r="r" b="b"/>
              <a:pathLst>
                <a:path w="19225" h="18283" extrusionOk="0">
                  <a:moveTo>
                    <a:pt x="10062" y="0"/>
                  </a:moveTo>
                  <a:lnTo>
                    <a:pt x="10019" y="43"/>
                  </a:lnTo>
                  <a:lnTo>
                    <a:pt x="9891" y="43"/>
                  </a:lnTo>
                  <a:lnTo>
                    <a:pt x="9548" y="172"/>
                  </a:lnTo>
                  <a:lnTo>
                    <a:pt x="9206" y="386"/>
                  </a:lnTo>
                  <a:lnTo>
                    <a:pt x="8863" y="643"/>
                  </a:lnTo>
                  <a:lnTo>
                    <a:pt x="8563" y="900"/>
                  </a:lnTo>
                  <a:lnTo>
                    <a:pt x="8264" y="1242"/>
                  </a:lnTo>
                  <a:lnTo>
                    <a:pt x="8007" y="1627"/>
                  </a:lnTo>
                  <a:lnTo>
                    <a:pt x="7750" y="2013"/>
                  </a:lnTo>
                  <a:lnTo>
                    <a:pt x="7279" y="2783"/>
                  </a:lnTo>
                  <a:lnTo>
                    <a:pt x="6936" y="3511"/>
                  </a:lnTo>
                  <a:lnTo>
                    <a:pt x="6680" y="4153"/>
                  </a:lnTo>
                  <a:lnTo>
                    <a:pt x="6466" y="4753"/>
                  </a:lnTo>
                  <a:lnTo>
                    <a:pt x="5566" y="4582"/>
                  </a:lnTo>
                  <a:lnTo>
                    <a:pt x="4624" y="4496"/>
                  </a:lnTo>
                  <a:lnTo>
                    <a:pt x="3554" y="4410"/>
                  </a:lnTo>
                  <a:lnTo>
                    <a:pt x="2441" y="4410"/>
                  </a:lnTo>
                  <a:lnTo>
                    <a:pt x="1927" y="4453"/>
                  </a:lnTo>
                  <a:lnTo>
                    <a:pt x="1413" y="4539"/>
                  </a:lnTo>
                  <a:lnTo>
                    <a:pt x="985" y="4667"/>
                  </a:lnTo>
                  <a:lnTo>
                    <a:pt x="600" y="4839"/>
                  </a:lnTo>
                  <a:lnTo>
                    <a:pt x="300" y="5053"/>
                  </a:lnTo>
                  <a:lnTo>
                    <a:pt x="172" y="5181"/>
                  </a:lnTo>
                  <a:lnTo>
                    <a:pt x="86" y="5352"/>
                  </a:lnTo>
                  <a:lnTo>
                    <a:pt x="86" y="5438"/>
                  </a:lnTo>
                  <a:lnTo>
                    <a:pt x="43" y="5609"/>
                  </a:lnTo>
                  <a:lnTo>
                    <a:pt x="0" y="5780"/>
                  </a:lnTo>
                  <a:lnTo>
                    <a:pt x="43" y="6166"/>
                  </a:lnTo>
                  <a:lnTo>
                    <a:pt x="172" y="6551"/>
                  </a:lnTo>
                  <a:lnTo>
                    <a:pt x="386" y="6979"/>
                  </a:lnTo>
                  <a:lnTo>
                    <a:pt x="643" y="7407"/>
                  </a:lnTo>
                  <a:lnTo>
                    <a:pt x="942" y="7836"/>
                  </a:lnTo>
                  <a:lnTo>
                    <a:pt x="1242" y="8264"/>
                  </a:lnTo>
                  <a:lnTo>
                    <a:pt x="1585" y="8692"/>
                  </a:lnTo>
                  <a:lnTo>
                    <a:pt x="2312" y="9420"/>
                  </a:lnTo>
                  <a:lnTo>
                    <a:pt x="2955" y="10019"/>
                  </a:lnTo>
                  <a:lnTo>
                    <a:pt x="3597" y="10576"/>
                  </a:lnTo>
                  <a:lnTo>
                    <a:pt x="3597" y="10619"/>
                  </a:lnTo>
                  <a:lnTo>
                    <a:pt x="3254" y="11261"/>
                  </a:lnTo>
                  <a:lnTo>
                    <a:pt x="2997" y="11860"/>
                  </a:lnTo>
                  <a:lnTo>
                    <a:pt x="2698" y="12545"/>
                  </a:lnTo>
                  <a:lnTo>
                    <a:pt x="2398" y="13316"/>
                  </a:lnTo>
                  <a:lnTo>
                    <a:pt x="2184" y="14129"/>
                  </a:lnTo>
                  <a:lnTo>
                    <a:pt x="2013" y="14900"/>
                  </a:lnTo>
                  <a:lnTo>
                    <a:pt x="2013" y="15285"/>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98" y="16741"/>
                  </a:lnTo>
                  <a:lnTo>
                    <a:pt x="2997" y="16827"/>
                  </a:lnTo>
                  <a:lnTo>
                    <a:pt x="3340" y="16870"/>
                  </a:lnTo>
                  <a:lnTo>
                    <a:pt x="3768" y="16870"/>
                  </a:lnTo>
                  <a:lnTo>
                    <a:pt x="4153" y="16784"/>
                  </a:lnTo>
                  <a:lnTo>
                    <a:pt x="4624" y="16698"/>
                  </a:lnTo>
                  <a:lnTo>
                    <a:pt x="5524" y="16399"/>
                  </a:lnTo>
                  <a:lnTo>
                    <a:pt x="6423" y="16056"/>
                  </a:lnTo>
                  <a:lnTo>
                    <a:pt x="7279" y="15714"/>
                  </a:lnTo>
                  <a:lnTo>
                    <a:pt x="8392" y="15157"/>
                  </a:lnTo>
                  <a:lnTo>
                    <a:pt x="8478" y="15114"/>
                  </a:lnTo>
                  <a:lnTo>
                    <a:pt x="8563" y="15071"/>
                  </a:lnTo>
                  <a:lnTo>
                    <a:pt x="9034" y="15542"/>
                  </a:lnTo>
                  <a:lnTo>
                    <a:pt x="9591" y="16056"/>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88" y="18282"/>
                  </a:lnTo>
                  <a:lnTo>
                    <a:pt x="13573" y="18282"/>
                  </a:lnTo>
                  <a:lnTo>
                    <a:pt x="13915" y="18240"/>
                  </a:lnTo>
                  <a:lnTo>
                    <a:pt x="14215" y="18068"/>
                  </a:lnTo>
                  <a:lnTo>
                    <a:pt x="14344" y="17940"/>
                  </a:lnTo>
                  <a:lnTo>
                    <a:pt x="14515" y="17812"/>
                  </a:lnTo>
                  <a:lnTo>
                    <a:pt x="14729" y="17469"/>
                  </a:lnTo>
                  <a:lnTo>
                    <a:pt x="14900" y="17084"/>
                  </a:lnTo>
                  <a:lnTo>
                    <a:pt x="14986" y="16613"/>
                  </a:lnTo>
                  <a:lnTo>
                    <a:pt x="15071" y="16142"/>
                  </a:lnTo>
                  <a:lnTo>
                    <a:pt x="15071" y="15628"/>
                  </a:lnTo>
                  <a:lnTo>
                    <a:pt x="15071" y="15114"/>
                  </a:lnTo>
                  <a:lnTo>
                    <a:pt x="15029" y="14600"/>
                  </a:lnTo>
                  <a:lnTo>
                    <a:pt x="14900" y="13573"/>
                  </a:lnTo>
                  <a:lnTo>
                    <a:pt x="14729" y="12759"/>
                  </a:lnTo>
                  <a:lnTo>
                    <a:pt x="14515" y="11989"/>
                  </a:lnTo>
                  <a:lnTo>
                    <a:pt x="15328" y="11603"/>
                  </a:lnTo>
                  <a:lnTo>
                    <a:pt x="16142" y="11175"/>
                  </a:lnTo>
                  <a:lnTo>
                    <a:pt x="17041" y="10619"/>
                  </a:lnTo>
                  <a:lnTo>
                    <a:pt x="17469" y="10319"/>
                  </a:lnTo>
                  <a:lnTo>
                    <a:pt x="17940" y="9976"/>
                  </a:lnTo>
                  <a:lnTo>
                    <a:pt x="18325" y="9634"/>
                  </a:lnTo>
                  <a:lnTo>
                    <a:pt x="18668" y="9291"/>
                  </a:lnTo>
                  <a:lnTo>
                    <a:pt x="18925" y="8949"/>
                  </a:lnTo>
                  <a:lnTo>
                    <a:pt x="19139" y="8563"/>
                  </a:lnTo>
                  <a:lnTo>
                    <a:pt x="19182" y="8392"/>
                  </a:lnTo>
                  <a:lnTo>
                    <a:pt x="19225" y="8221"/>
                  </a:lnTo>
                  <a:lnTo>
                    <a:pt x="19225" y="8007"/>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570" y="6123"/>
                  </a:lnTo>
                  <a:lnTo>
                    <a:pt x="16099" y="5995"/>
                  </a:lnTo>
                  <a:lnTo>
                    <a:pt x="15971" y="5995"/>
                  </a:lnTo>
                  <a:lnTo>
                    <a:pt x="14943" y="5780"/>
                  </a:lnTo>
                  <a:lnTo>
                    <a:pt x="14044" y="5652"/>
                  </a:lnTo>
                  <a:lnTo>
                    <a:pt x="13188" y="5609"/>
                  </a:lnTo>
                  <a:lnTo>
                    <a:pt x="13188" y="5524"/>
                  </a:lnTo>
                  <a:lnTo>
                    <a:pt x="13188" y="5395"/>
                  </a:lnTo>
                  <a:lnTo>
                    <a:pt x="13145" y="4881"/>
                  </a:lnTo>
                  <a:lnTo>
                    <a:pt x="13016" y="4153"/>
                  </a:lnTo>
                  <a:lnTo>
                    <a:pt x="12845" y="3340"/>
                  </a:lnTo>
                  <a:lnTo>
                    <a:pt x="12588" y="2441"/>
                  </a:lnTo>
                  <a:lnTo>
                    <a:pt x="12460" y="2098"/>
                  </a:lnTo>
                  <a:lnTo>
                    <a:pt x="12203" y="1499"/>
                  </a:lnTo>
                  <a:lnTo>
                    <a:pt x="11860" y="985"/>
                  </a:lnTo>
                  <a:lnTo>
                    <a:pt x="11689" y="728"/>
                  </a:lnTo>
                  <a:lnTo>
                    <a:pt x="11475" y="514"/>
                  </a:lnTo>
                  <a:lnTo>
                    <a:pt x="11261" y="343"/>
                  </a:lnTo>
                  <a:lnTo>
                    <a:pt x="11047" y="214"/>
                  </a:lnTo>
                  <a:lnTo>
                    <a:pt x="10961" y="172"/>
                  </a:lnTo>
                  <a:lnTo>
                    <a:pt x="10918" y="129"/>
                  </a:lnTo>
                  <a:lnTo>
                    <a:pt x="10704" y="43"/>
                  </a:lnTo>
                  <a:lnTo>
                    <a:pt x="10490" y="0"/>
                  </a:lnTo>
                  <a:close/>
                </a:path>
              </a:pathLst>
            </a:custGeom>
            <a:solidFill>
              <a:srgbClr val="FFF31D"/>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3" name="Google Shape;83;p2">
              <a:extLst>
                <a:ext uri="{FF2B5EF4-FFF2-40B4-BE49-F238E27FC236}">
                  <a16:creationId xmlns:a16="http://schemas.microsoft.com/office/drawing/2014/main" id="{BC4571DE-BE76-1401-F159-26F08FDA0A9B}"/>
                </a:ext>
              </a:extLst>
            </p:cNvPr>
            <p:cNvSpPr/>
            <p:nvPr/>
          </p:nvSpPr>
          <p:spPr>
            <a:xfrm>
              <a:off x="8059650" y="408500"/>
              <a:ext cx="480625" cy="457075"/>
            </a:xfrm>
            <a:custGeom>
              <a:rect l="l" t="t" r="r" b="b"/>
              <a:pathLst>
                <a:path w="19225" h="18283" fill="none" extrusionOk="0">
                  <a:moveTo>
                    <a:pt x="14515" y="11989"/>
                  </a:move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3915" y="18240"/>
                  </a:lnTo>
                  <a:lnTo>
                    <a:pt x="13573" y="18282"/>
                  </a:lnTo>
                  <a:lnTo>
                    <a:pt x="13188" y="18282"/>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279" y="15714"/>
                  </a:lnTo>
                  <a:lnTo>
                    <a:pt x="6423" y="16056"/>
                  </a:lnTo>
                  <a:lnTo>
                    <a:pt x="5524" y="16399"/>
                  </a:lnTo>
                  <a:lnTo>
                    <a:pt x="4624" y="16698"/>
                  </a:lnTo>
                  <a:lnTo>
                    <a:pt x="4153" y="16784"/>
                  </a:lnTo>
                  <a:lnTo>
                    <a:pt x="3768" y="16870"/>
                  </a:lnTo>
                  <a:lnTo>
                    <a:pt x="3340" y="16870"/>
                  </a:lnTo>
                  <a:lnTo>
                    <a:pt x="2997" y="16827"/>
                  </a:lnTo>
                  <a:lnTo>
                    <a:pt x="2698"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42"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172" y="5181"/>
                  </a:lnTo>
                  <a:lnTo>
                    <a:pt x="300" y="5053"/>
                  </a:lnTo>
                  <a:lnTo>
                    <a:pt x="600" y="4839"/>
                  </a:lnTo>
                  <a:lnTo>
                    <a:pt x="985" y="4667"/>
                  </a:lnTo>
                  <a:lnTo>
                    <a:pt x="1413" y="4539"/>
                  </a:lnTo>
                  <a:lnTo>
                    <a:pt x="1927" y="4453"/>
                  </a:lnTo>
                  <a:lnTo>
                    <a:pt x="2441" y="4410"/>
                  </a:lnTo>
                  <a:lnTo>
                    <a:pt x="2997" y="4410"/>
                  </a:lnTo>
                  <a:lnTo>
                    <a:pt x="3554" y="4410"/>
                  </a:lnTo>
                  <a:lnTo>
                    <a:pt x="4624" y="4496"/>
                  </a:lnTo>
                  <a:lnTo>
                    <a:pt x="5566"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48" y="0"/>
                  </a:lnTo>
                  <a:lnTo>
                    <a:pt x="10190" y="0"/>
                  </a:lnTo>
                  <a:lnTo>
                    <a:pt x="10190" y="0"/>
                  </a:lnTo>
                  <a:lnTo>
                    <a:pt x="10233" y="0"/>
                  </a:lnTo>
                  <a:lnTo>
                    <a:pt x="10233"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4" name="Google Shape;84;p2">
              <a:extLst>
                <a:ext uri="{FF2B5EF4-FFF2-40B4-BE49-F238E27FC236}">
                  <a16:creationId xmlns:a16="http://schemas.microsoft.com/office/drawing/2014/main" id="{F0413A5F-F67B-6294-59BB-469417420558}"/>
                </a:ext>
              </a:extLst>
            </p:cNvPr>
            <p:cNvSpPr/>
            <p:nvPr/>
          </p:nvSpPr>
          <p:spPr>
            <a:xfrm>
              <a:off x="8315475" y="408500"/>
              <a:ext cx="25" cy="25"/>
            </a:xfrm>
            <a:custGeom>
              <a:rect l="l" t="t" r="r" b="b"/>
              <a:pathLst>
                <a:path w="1" h="1" extrusionOk="0">
                  <a:moveTo>
                    <a:pt x="0" y="0"/>
                  </a:moveTo>
                  <a:lnTo>
                    <a:pt x="0" y="0"/>
                  </a:lnTo>
                  <a:lnTo>
                    <a:pt x="0" y="0"/>
                  </a:lnTo>
                  <a:lnTo>
                    <a:pt x="0" y="0"/>
                  </a:lnTo>
                  <a:lnTo>
                    <a:pt x="0" y="0"/>
                  </a:lnTo>
                  <a:lnTo>
                    <a:pt x="0" y="0"/>
                  </a:lnTo>
                  <a:lnTo>
                    <a:pt x="0" y="0"/>
                  </a:lnTo>
                  <a:lnTo>
                    <a:pt x="0" y="0"/>
                  </a:lnTo>
                  <a:close/>
                </a:path>
              </a:pathLst>
            </a:custGeom>
            <a:solidFill>
              <a:srgbClr val="FC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5" name="Google Shape;85;p2">
              <a:extLst>
                <a:ext uri="{FF2B5EF4-FFF2-40B4-BE49-F238E27FC236}">
                  <a16:creationId xmlns:a16="http://schemas.microsoft.com/office/drawing/2014/main" id="{25040164-6FE4-ECF5-5D28-6A847777FC3F}"/>
                </a:ext>
              </a:extLst>
            </p:cNvPr>
            <p:cNvSpPr/>
            <p:nvPr/>
          </p:nvSpPr>
          <p:spPr>
            <a:xfrm>
              <a:off x="8315475" y="408500"/>
              <a:ext cx="25" cy="25"/>
            </a:xfrm>
            <a:custGeom>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6" name="Google Shape;86;p2">
              <a:extLst>
                <a:ext uri="{FF2B5EF4-FFF2-40B4-BE49-F238E27FC236}">
                  <a16:creationId xmlns:a16="http://schemas.microsoft.com/office/drawing/2014/main" id="{82325EF6-1E69-4ED7-C73A-BC35016AED28}"/>
                </a:ext>
              </a:extLst>
            </p:cNvPr>
            <p:cNvSpPr/>
            <p:nvPr/>
          </p:nvSpPr>
          <p:spPr>
            <a:xfrm>
              <a:off x="8314400" y="408500"/>
              <a:ext cx="1100" cy="25"/>
            </a:xfrm>
            <a:custGeom>
              <a:rect l="l" t="t" r="r" b="b"/>
              <a:pathLst>
                <a:path w="44" h="1" extrusionOk="0">
                  <a:moveTo>
                    <a:pt x="0" y="0"/>
                  </a:moveTo>
                  <a:lnTo>
                    <a:pt x="0" y="0"/>
                  </a:lnTo>
                  <a:lnTo>
                    <a:pt x="0" y="0"/>
                  </a:lnTo>
                  <a:lnTo>
                    <a:pt x="0" y="0"/>
                  </a:lnTo>
                  <a:lnTo>
                    <a:pt x="0" y="0"/>
                  </a:lnTo>
                  <a:lnTo>
                    <a:pt x="0" y="0"/>
                  </a:lnTo>
                  <a:lnTo>
                    <a:pt x="0" y="0"/>
                  </a:lnTo>
                  <a:lnTo>
                    <a:pt x="0" y="0"/>
                  </a:lnTo>
                  <a:lnTo>
                    <a:pt x="0" y="0"/>
                  </a:lnTo>
                  <a:lnTo>
                    <a:pt x="0" y="0"/>
                  </a:lnTo>
                  <a:close/>
                  <a:moveTo>
                    <a:pt x="43" y="0"/>
                  </a:moveTo>
                  <a:lnTo>
                    <a:pt x="43" y="0"/>
                  </a:lnTo>
                  <a:lnTo>
                    <a:pt x="43" y="0"/>
                  </a:lnTo>
                  <a:lnTo>
                    <a:pt x="43" y="0"/>
                  </a:lnTo>
                  <a:lnTo>
                    <a:pt x="43" y="0"/>
                  </a:lnTo>
                  <a:lnTo>
                    <a:pt x="43" y="0"/>
                  </a:lnTo>
                  <a:close/>
                </a:path>
              </a:pathLst>
            </a:custGeom>
            <a:solidFill>
              <a:srgbClr val="FC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7" name="Google Shape;87;p2">
              <a:extLst>
                <a:ext uri="{FF2B5EF4-FFF2-40B4-BE49-F238E27FC236}">
                  <a16:creationId xmlns:a16="http://schemas.microsoft.com/office/drawing/2014/main" id="{4B144334-059A-EFA1-F877-CF5685263E45}"/>
                </a:ext>
              </a:extLst>
            </p:cNvPr>
            <p:cNvSpPr/>
            <p:nvPr/>
          </p:nvSpPr>
          <p:spPr>
            <a:xfrm>
              <a:off x="8314400" y="408500"/>
              <a:ext cx="25" cy="25"/>
            </a:xfrm>
            <a:custGeom>
              <a:rect l="l" t="t" r="r" b="b"/>
              <a:pathLst>
                <a:path w="1" h="1" fill="none" extrusionOk="0">
                  <a:moveTo>
                    <a:pt x="0" y="0"/>
                  </a:moveTo>
                  <a:lnTo>
                    <a:pt x="0" y="0"/>
                  </a:ln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8" name="Google Shape;88;p2">
              <a:extLst>
                <a:ext uri="{FF2B5EF4-FFF2-40B4-BE49-F238E27FC236}">
                  <a16:creationId xmlns:a16="http://schemas.microsoft.com/office/drawing/2014/main" id="{C2B39875-EF12-EA5B-7251-8E13D2BD2077}"/>
                </a:ext>
              </a:extLst>
            </p:cNvPr>
            <p:cNvSpPr/>
            <p:nvPr/>
          </p:nvSpPr>
          <p:spPr>
            <a:xfrm>
              <a:off x="8315475" y="408500"/>
              <a:ext cx="25" cy="25"/>
            </a:xfrm>
            <a:custGeom>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9" name="Google Shape;89;p2">
              <a:extLst>
                <a:ext uri="{FF2B5EF4-FFF2-40B4-BE49-F238E27FC236}">
                  <a16:creationId xmlns:a16="http://schemas.microsoft.com/office/drawing/2014/main" id="{0895B17E-1215-E69A-A060-5F6A6B8C7129}"/>
                </a:ext>
              </a:extLst>
            </p:cNvPr>
            <p:cNvSpPr/>
            <p:nvPr/>
          </p:nvSpPr>
          <p:spPr>
            <a:xfrm>
              <a:off x="8319750" y="408500"/>
              <a:ext cx="25" cy="25"/>
            </a:xfrm>
            <a:custGeom>
              <a:rect l="l" t="t" r="r" b="b"/>
              <a:pathLst>
                <a:path w="1" h="1" extrusionOk="0">
                  <a:moveTo>
                    <a:pt x="1" y="0"/>
                  </a:moveTo>
                  <a:lnTo>
                    <a:pt x="1" y="0"/>
                  </a:lnTo>
                  <a:lnTo>
                    <a:pt x="1" y="0"/>
                  </a:lnTo>
                  <a:lnTo>
                    <a:pt x="1" y="0"/>
                  </a:lnTo>
                  <a:lnTo>
                    <a:pt x="1" y="0"/>
                  </a:lnTo>
                  <a:close/>
                </a:path>
              </a:pathLst>
            </a:custGeom>
            <a:solidFill>
              <a:srgbClr val="FF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0" name="Google Shape;90;p2">
              <a:extLst>
                <a:ext uri="{FF2B5EF4-FFF2-40B4-BE49-F238E27FC236}">
                  <a16:creationId xmlns:a16="http://schemas.microsoft.com/office/drawing/2014/main" id="{CA36A70C-B406-FE3F-EA8E-3CDB27A7968C}"/>
                </a:ext>
              </a:extLst>
            </p:cNvPr>
            <p:cNvSpPr/>
            <p:nvPr/>
          </p:nvSpPr>
          <p:spPr>
            <a:xfrm>
              <a:off x="8319750" y="408500"/>
              <a:ext cx="25" cy="25"/>
            </a:xfrm>
            <a:custGeom>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1" name="Google Shape;91;p2">
              <a:extLst>
                <a:ext uri="{FF2B5EF4-FFF2-40B4-BE49-F238E27FC236}">
                  <a16:creationId xmlns:a16="http://schemas.microsoft.com/office/drawing/2014/main" id="{B6A8D107-F7A5-F79D-06D6-D4310EEEC3CC}"/>
                </a:ext>
              </a:extLst>
            </p:cNvPr>
            <p:cNvSpPr/>
            <p:nvPr/>
          </p:nvSpPr>
          <p:spPr>
            <a:xfrm>
              <a:off x="8374350" y="471650"/>
              <a:ext cx="15000" cy="71750"/>
            </a:xfrm>
            <a:custGeom>
              <a:rect l="l" t="t" r="r" b="b"/>
              <a:pathLst>
                <a:path w="600" h="2870"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close/>
                </a:path>
              </a:pathLst>
            </a:custGeom>
            <a:solidFill>
              <a:srgbClr val="FF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2" name="Google Shape;92;p2">
              <a:extLst>
                <a:ext uri="{FF2B5EF4-FFF2-40B4-BE49-F238E27FC236}">
                  <a16:creationId xmlns:a16="http://schemas.microsoft.com/office/drawing/2014/main" id="{1D0ED32A-1C85-6F21-9B07-66839F7297BE}"/>
                </a:ext>
              </a:extLst>
            </p:cNvPr>
            <p:cNvSpPr/>
            <p:nvPr/>
          </p:nvSpPr>
          <p:spPr>
            <a:xfrm>
              <a:off x="8374350" y="471650"/>
              <a:ext cx="15000" cy="71750"/>
            </a:xfrm>
            <a:custGeom>
              <a:rect l="l" t="t" r="r" b="b"/>
              <a:pathLst>
                <a:path w="600" h="2870" fill="none"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3" name="Google Shape;93;p2">
              <a:extLst>
                <a:ext uri="{FF2B5EF4-FFF2-40B4-BE49-F238E27FC236}">
                  <a16:creationId xmlns:a16="http://schemas.microsoft.com/office/drawing/2014/main" id="{7AC7F896-5213-9C7E-A8EA-5E4828A59048}"/>
                </a:ext>
              </a:extLst>
            </p:cNvPr>
            <p:cNvSpPr/>
            <p:nvPr/>
          </p:nvSpPr>
          <p:spPr>
            <a:xfrm>
              <a:off x="8374350" y="469500"/>
              <a:ext cx="15000" cy="73900"/>
            </a:xfrm>
            <a:custGeom>
              <a:rect l="l" t="t" r="r" b="b"/>
              <a:pathLst>
                <a:path w="600" h="2956" extrusionOk="0">
                  <a:moveTo>
                    <a:pt x="0" y="1"/>
                  </a:moveTo>
                  <a:lnTo>
                    <a:pt x="0" y="86"/>
                  </a:lnTo>
                  <a:lnTo>
                    <a:pt x="184" y="698"/>
                  </a:lnTo>
                  <a:lnTo>
                    <a:pt x="0" y="1"/>
                  </a:lnTo>
                  <a:close/>
                  <a:moveTo>
                    <a:pt x="184" y="698"/>
                  </a:moveTo>
                  <a:lnTo>
                    <a:pt x="214" y="814"/>
                  </a:lnTo>
                  <a:lnTo>
                    <a:pt x="279" y="1049"/>
                  </a:lnTo>
                  <a:lnTo>
                    <a:pt x="257" y="943"/>
                  </a:lnTo>
                  <a:lnTo>
                    <a:pt x="184" y="698"/>
                  </a:lnTo>
                  <a:close/>
                  <a:moveTo>
                    <a:pt x="279" y="1049"/>
                  </a:moveTo>
                  <a:lnTo>
                    <a:pt x="428" y="1756"/>
                  </a:lnTo>
                  <a:lnTo>
                    <a:pt x="482" y="2045"/>
                  </a:lnTo>
                  <a:lnTo>
                    <a:pt x="428" y="1585"/>
                  </a:lnTo>
                  <a:lnTo>
                    <a:pt x="279" y="1049"/>
                  </a:lnTo>
                  <a:close/>
                  <a:moveTo>
                    <a:pt x="482" y="2045"/>
                  </a:moveTo>
                  <a:lnTo>
                    <a:pt x="514" y="2313"/>
                  </a:lnTo>
                  <a:lnTo>
                    <a:pt x="600" y="2955"/>
                  </a:lnTo>
                  <a:lnTo>
                    <a:pt x="557" y="2441"/>
                  </a:lnTo>
                  <a:lnTo>
                    <a:pt x="482" y="2045"/>
                  </a:lnTo>
                  <a:close/>
                </a:path>
              </a:pathLst>
            </a:custGeom>
            <a:solidFill>
              <a:srgbClr val="FC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4" name="Google Shape;94;p2">
              <a:extLst>
                <a:ext uri="{FF2B5EF4-FFF2-40B4-BE49-F238E27FC236}">
                  <a16:creationId xmlns:a16="http://schemas.microsoft.com/office/drawing/2014/main" id="{31E71C5C-1224-DEF9-34E3-FEA637CBB8F6}"/>
                </a:ext>
              </a:extLst>
            </p:cNvPr>
            <p:cNvSpPr/>
            <p:nvPr/>
          </p:nvSpPr>
          <p:spPr>
            <a:xfrm>
              <a:off x="8371125" y="460950"/>
              <a:ext cx="18225" cy="85650"/>
            </a:xfrm>
            <a:custGeom>
              <a:rect l="l" t="t" r="r" b="b"/>
              <a:pathLst>
                <a:path w="729" h="3425" fill="none" extrusionOk="0">
                  <a:moveTo>
                    <a:pt x="1" y="0"/>
                  </a:moveTo>
                  <a:lnTo>
                    <a:pt x="1" y="0"/>
                  </a:lnTo>
                  <a:lnTo>
                    <a:pt x="1" y="0"/>
                  </a:lnTo>
                  <a:lnTo>
                    <a:pt x="129" y="343"/>
                  </a:lnTo>
                  <a:lnTo>
                    <a:pt x="129" y="343"/>
                  </a:lnTo>
                  <a:lnTo>
                    <a:pt x="129" y="428"/>
                  </a:lnTo>
                  <a:lnTo>
                    <a:pt x="129" y="428"/>
                  </a:lnTo>
                  <a:lnTo>
                    <a:pt x="386" y="1285"/>
                  </a:lnTo>
                  <a:lnTo>
                    <a:pt x="557" y="2098"/>
                  </a:lnTo>
                  <a:lnTo>
                    <a:pt x="686" y="2783"/>
                  </a:lnTo>
                  <a:lnTo>
                    <a:pt x="729" y="3297"/>
                  </a:lnTo>
                  <a:lnTo>
                    <a:pt x="729" y="3297"/>
                  </a:lnTo>
                  <a:lnTo>
                    <a:pt x="729" y="3297"/>
                  </a:lnTo>
                  <a:lnTo>
                    <a:pt x="729" y="3426"/>
                  </a:lnTo>
                  <a:lnTo>
                    <a:pt x="729" y="3426"/>
                  </a:lnTo>
                  <a:lnTo>
                    <a:pt x="729" y="3426"/>
                  </a:lnTo>
                  <a:lnTo>
                    <a:pt x="729" y="3426"/>
                  </a:lnTo>
                  <a:lnTo>
                    <a:pt x="729" y="3297"/>
                  </a:lnTo>
                  <a:lnTo>
                    <a:pt x="729" y="3297"/>
                  </a:lnTo>
                  <a:lnTo>
                    <a:pt x="643" y="2655"/>
                  </a:lnTo>
                  <a:lnTo>
                    <a:pt x="557" y="1927"/>
                  </a:lnTo>
                  <a:lnTo>
                    <a:pt x="343" y="1156"/>
                  </a:lnTo>
                  <a:lnTo>
                    <a:pt x="129" y="343"/>
                  </a:lnTo>
                  <a:lnTo>
                    <a:pt x="129" y="343"/>
                  </a:lnTo>
                  <a:lnTo>
                    <a:pt x="1" y="0"/>
                  </a:lnTo>
                  <a:lnTo>
                    <a:pt x="1"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5" name="Google Shape;95;p2">
              <a:extLst>
                <a:ext uri="{FF2B5EF4-FFF2-40B4-BE49-F238E27FC236}">
                  <a16:creationId xmlns:a16="http://schemas.microsoft.com/office/drawing/2014/main" id="{E8AC33FA-F90D-75AB-2B1D-970EA5B49439}"/>
                </a:ext>
              </a:extLst>
            </p:cNvPr>
            <p:cNvSpPr/>
            <p:nvPr/>
          </p:nvSpPr>
          <p:spPr>
            <a:xfrm>
              <a:off x="8510275" y="575475"/>
              <a:ext cx="10725" cy="5375"/>
            </a:xfrm>
            <a:custGeom>
              <a:rect l="l" t="t" r="r" b="b"/>
              <a:pathLst>
                <a:path w="429" h="215" extrusionOk="0">
                  <a:moveTo>
                    <a:pt x="1" y="1"/>
                  </a:moveTo>
                  <a:lnTo>
                    <a:pt x="1" y="1"/>
                  </a:lnTo>
                  <a:lnTo>
                    <a:pt x="429" y="215"/>
                  </a:lnTo>
                  <a:lnTo>
                    <a:pt x="429" y="215"/>
                  </a:lnTo>
                  <a:lnTo>
                    <a:pt x="1" y="1"/>
                  </a:lnTo>
                  <a:close/>
                </a:path>
              </a:pathLst>
            </a:custGeom>
            <a:solidFill>
              <a:srgbClr val="FF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6" name="Google Shape;96;p2">
              <a:extLst>
                <a:ext uri="{FF2B5EF4-FFF2-40B4-BE49-F238E27FC236}">
                  <a16:creationId xmlns:a16="http://schemas.microsoft.com/office/drawing/2014/main" id="{A32359D5-C263-739C-C614-0AFD71A39CB3}"/>
                </a:ext>
              </a:extLst>
            </p:cNvPr>
            <p:cNvSpPr/>
            <p:nvPr/>
          </p:nvSpPr>
          <p:spPr>
            <a:xfrm>
              <a:off x="8510275" y="575475"/>
              <a:ext cx="10725" cy="5375"/>
            </a:xfrm>
            <a:custGeom>
              <a:rect l="l" t="t" r="r" b="b"/>
              <a:pathLst>
                <a:path w="429" h="215" fill="none" extrusionOk="0">
                  <a:moveTo>
                    <a:pt x="1" y="1"/>
                  </a:moveTo>
                  <a:lnTo>
                    <a:pt x="1" y="1"/>
                  </a:lnTo>
                  <a:lnTo>
                    <a:pt x="429" y="215"/>
                  </a:lnTo>
                  <a:lnTo>
                    <a:pt x="429" y="215"/>
                  </a:lnTo>
                  <a:lnTo>
                    <a:pt x="1" y="1"/>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7" name="Google Shape;97;p2">
              <a:extLst>
                <a:ext uri="{FF2B5EF4-FFF2-40B4-BE49-F238E27FC236}">
                  <a16:creationId xmlns:a16="http://schemas.microsoft.com/office/drawing/2014/main" id="{97EBA952-1178-8E75-EC08-39AA0025F312}"/>
                </a:ext>
              </a:extLst>
            </p:cNvPr>
            <p:cNvSpPr/>
            <p:nvPr/>
          </p:nvSpPr>
          <p:spPr>
            <a:xfrm>
              <a:off x="8458900" y="558350"/>
              <a:ext cx="81375" cy="52475"/>
            </a:xfrm>
            <a:custGeom>
              <a:rect l="l" t="t" r="r" b="b"/>
              <a:pathLst>
                <a:path w="3255" h="2099" extrusionOk="0">
                  <a:moveTo>
                    <a:pt x="2655" y="1028"/>
                  </a:moveTo>
                  <a:lnTo>
                    <a:pt x="2655" y="1028"/>
                  </a:lnTo>
                  <a:lnTo>
                    <a:pt x="2655" y="1028"/>
                  </a:lnTo>
                  <a:lnTo>
                    <a:pt x="2655" y="1028"/>
                  </a:lnTo>
                  <a:lnTo>
                    <a:pt x="2784" y="1114"/>
                  </a:lnTo>
                  <a:lnTo>
                    <a:pt x="2784" y="1114"/>
                  </a:lnTo>
                  <a:lnTo>
                    <a:pt x="2955" y="1285"/>
                  </a:lnTo>
                  <a:lnTo>
                    <a:pt x="3083" y="1456"/>
                  </a:lnTo>
                  <a:lnTo>
                    <a:pt x="3169" y="1670"/>
                  </a:lnTo>
                  <a:lnTo>
                    <a:pt x="3255" y="1842"/>
                  </a:lnTo>
                  <a:lnTo>
                    <a:pt x="3255" y="1842"/>
                  </a:lnTo>
                  <a:lnTo>
                    <a:pt x="3255" y="2098"/>
                  </a:lnTo>
                  <a:lnTo>
                    <a:pt x="3255" y="2098"/>
                  </a:lnTo>
                  <a:lnTo>
                    <a:pt x="3255" y="1842"/>
                  </a:lnTo>
                  <a:lnTo>
                    <a:pt x="3255" y="1842"/>
                  </a:lnTo>
                  <a:lnTo>
                    <a:pt x="3169" y="1670"/>
                  </a:lnTo>
                  <a:lnTo>
                    <a:pt x="3083" y="1456"/>
                  </a:lnTo>
                  <a:lnTo>
                    <a:pt x="2955" y="1285"/>
                  </a:lnTo>
                  <a:lnTo>
                    <a:pt x="2784" y="1114"/>
                  </a:lnTo>
                  <a:lnTo>
                    <a:pt x="2784" y="1114"/>
                  </a:lnTo>
                  <a:lnTo>
                    <a:pt x="2655" y="1028"/>
                  </a:lnTo>
                  <a:lnTo>
                    <a:pt x="2655" y="1028"/>
                  </a:lnTo>
                  <a:close/>
                  <a:moveTo>
                    <a:pt x="686" y="172"/>
                  </a:moveTo>
                  <a:lnTo>
                    <a:pt x="686" y="172"/>
                  </a:lnTo>
                  <a:lnTo>
                    <a:pt x="686" y="172"/>
                  </a:lnTo>
                  <a:lnTo>
                    <a:pt x="686" y="172"/>
                  </a:lnTo>
                  <a:lnTo>
                    <a:pt x="1328" y="343"/>
                  </a:lnTo>
                  <a:lnTo>
                    <a:pt x="1884" y="557"/>
                  </a:lnTo>
                  <a:lnTo>
                    <a:pt x="1884" y="557"/>
                  </a:lnTo>
                  <a:lnTo>
                    <a:pt x="2056" y="686"/>
                  </a:lnTo>
                  <a:lnTo>
                    <a:pt x="2056" y="686"/>
                  </a:lnTo>
                  <a:lnTo>
                    <a:pt x="2056" y="686"/>
                  </a:lnTo>
                  <a:lnTo>
                    <a:pt x="2484" y="900"/>
                  </a:lnTo>
                  <a:lnTo>
                    <a:pt x="2484" y="900"/>
                  </a:lnTo>
                  <a:lnTo>
                    <a:pt x="2484" y="900"/>
                  </a:lnTo>
                  <a:lnTo>
                    <a:pt x="2484" y="900"/>
                  </a:lnTo>
                  <a:lnTo>
                    <a:pt x="2484" y="900"/>
                  </a:lnTo>
                  <a:lnTo>
                    <a:pt x="2484" y="900"/>
                  </a:lnTo>
                  <a:lnTo>
                    <a:pt x="2056" y="686"/>
                  </a:lnTo>
                  <a:lnTo>
                    <a:pt x="2056" y="686"/>
                  </a:lnTo>
                  <a:lnTo>
                    <a:pt x="1884" y="557"/>
                  </a:lnTo>
                  <a:lnTo>
                    <a:pt x="1884" y="557"/>
                  </a:lnTo>
                  <a:lnTo>
                    <a:pt x="1328" y="343"/>
                  </a:lnTo>
                  <a:lnTo>
                    <a:pt x="686" y="172"/>
                  </a:lnTo>
                  <a:lnTo>
                    <a:pt x="686" y="172"/>
                  </a:lnTo>
                  <a:close/>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close/>
                </a:path>
              </a:pathLst>
            </a:custGeom>
            <a:solidFill>
              <a:srgbClr val="FC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8" name="Google Shape;98;p2">
              <a:extLst>
                <a:ext uri="{FF2B5EF4-FFF2-40B4-BE49-F238E27FC236}">
                  <a16:creationId xmlns:a16="http://schemas.microsoft.com/office/drawing/2014/main" id="{EE372513-873A-B9C2-3AF8-B809340692CA}"/>
                </a:ext>
              </a:extLst>
            </p:cNvPr>
            <p:cNvSpPr/>
            <p:nvPr/>
          </p:nvSpPr>
          <p:spPr>
            <a:xfrm>
              <a:off x="8525275" y="584050"/>
              <a:ext cx="15000" cy="26775"/>
            </a:xfrm>
            <a:custGeom>
              <a:rect l="l" t="t" r="r" b="b"/>
              <a:pathLst>
                <a:path w="600" h="1071" fill="none" extrusionOk="0">
                  <a:moveTo>
                    <a:pt x="0" y="0"/>
                  </a:moveTo>
                  <a:lnTo>
                    <a:pt x="0" y="0"/>
                  </a:lnTo>
                  <a:lnTo>
                    <a:pt x="0" y="0"/>
                  </a:lnTo>
                  <a:lnTo>
                    <a:pt x="0" y="0"/>
                  </a:lnTo>
                  <a:lnTo>
                    <a:pt x="129" y="86"/>
                  </a:lnTo>
                  <a:lnTo>
                    <a:pt x="129" y="86"/>
                  </a:lnTo>
                  <a:lnTo>
                    <a:pt x="300" y="257"/>
                  </a:lnTo>
                  <a:lnTo>
                    <a:pt x="428" y="428"/>
                  </a:lnTo>
                  <a:lnTo>
                    <a:pt x="514" y="642"/>
                  </a:lnTo>
                  <a:lnTo>
                    <a:pt x="600" y="814"/>
                  </a:lnTo>
                  <a:lnTo>
                    <a:pt x="600" y="814"/>
                  </a:lnTo>
                  <a:lnTo>
                    <a:pt x="600" y="1070"/>
                  </a:lnTo>
                  <a:lnTo>
                    <a:pt x="600" y="1070"/>
                  </a:lnTo>
                  <a:lnTo>
                    <a:pt x="600" y="814"/>
                  </a:lnTo>
                  <a:lnTo>
                    <a:pt x="600" y="814"/>
                  </a:lnTo>
                  <a:lnTo>
                    <a:pt x="514" y="642"/>
                  </a:lnTo>
                  <a:lnTo>
                    <a:pt x="428" y="428"/>
                  </a:lnTo>
                  <a:lnTo>
                    <a:pt x="300" y="257"/>
                  </a:lnTo>
                  <a:lnTo>
                    <a:pt x="129" y="86"/>
                  </a:lnTo>
                  <a:lnTo>
                    <a:pt x="129" y="86"/>
                  </a:lnTo>
                  <a:lnTo>
                    <a:pt x="0" y="0"/>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9" name="Google Shape;99;p2">
              <a:extLst>
                <a:ext uri="{FF2B5EF4-FFF2-40B4-BE49-F238E27FC236}">
                  <a16:creationId xmlns:a16="http://schemas.microsoft.com/office/drawing/2014/main" id="{65CE135A-FC6D-0064-C503-EBED8459B7D2}"/>
                </a:ext>
              </a:extLst>
            </p:cNvPr>
            <p:cNvSpPr/>
            <p:nvPr/>
          </p:nvSpPr>
          <p:spPr>
            <a:xfrm>
              <a:off x="8476025" y="562625"/>
              <a:ext cx="44975" cy="18225"/>
            </a:xfrm>
            <a:custGeom>
              <a:rect l="l" t="t" r="r" b="b"/>
              <a:pathLst>
                <a:path w="1799" h="729" fill="none" extrusionOk="0">
                  <a:moveTo>
                    <a:pt x="1" y="1"/>
                  </a:moveTo>
                  <a:lnTo>
                    <a:pt x="1" y="1"/>
                  </a:lnTo>
                  <a:lnTo>
                    <a:pt x="1" y="1"/>
                  </a:lnTo>
                  <a:lnTo>
                    <a:pt x="1" y="1"/>
                  </a:lnTo>
                  <a:lnTo>
                    <a:pt x="643" y="172"/>
                  </a:lnTo>
                  <a:lnTo>
                    <a:pt x="1199" y="386"/>
                  </a:lnTo>
                  <a:lnTo>
                    <a:pt x="1199" y="386"/>
                  </a:lnTo>
                  <a:lnTo>
                    <a:pt x="1371" y="515"/>
                  </a:lnTo>
                  <a:lnTo>
                    <a:pt x="1371" y="515"/>
                  </a:lnTo>
                  <a:lnTo>
                    <a:pt x="1371" y="515"/>
                  </a:lnTo>
                  <a:lnTo>
                    <a:pt x="1799" y="729"/>
                  </a:lnTo>
                  <a:lnTo>
                    <a:pt x="1799" y="729"/>
                  </a:lnTo>
                  <a:lnTo>
                    <a:pt x="1799" y="729"/>
                  </a:lnTo>
                  <a:lnTo>
                    <a:pt x="1799" y="729"/>
                  </a:lnTo>
                  <a:lnTo>
                    <a:pt x="1799" y="729"/>
                  </a:lnTo>
                  <a:lnTo>
                    <a:pt x="1799" y="729"/>
                  </a:lnTo>
                  <a:lnTo>
                    <a:pt x="1371" y="515"/>
                  </a:lnTo>
                  <a:lnTo>
                    <a:pt x="1371" y="515"/>
                  </a:lnTo>
                  <a:lnTo>
                    <a:pt x="1199" y="386"/>
                  </a:lnTo>
                  <a:lnTo>
                    <a:pt x="1199" y="386"/>
                  </a:lnTo>
                  <a:lnTo>
                    <a:pt x="643" y="172"/>
                  </a:lnTo>
                  <a:lnTo>
                    <a:pt x="1" y="1"/>
                  </a:lnTo>
                  <a:lnTo>
                    <a:pt x="1" y="1"/>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0" name="Google Shape;100;p2">
              <a:extLst>
                <a:ext uri="{FF2B5EF4-FFF2-40B4-BE49-F238E27FC236}">
                  <a16:creationId xmlns:a16="http://schemas.microsoft.com/office/drawing/2014/main" id="{1DD73797-7F2B-1041-7797-7DDD0D62163E}"/>
                </a:ext>
              </a:extLst>
            </p:cNvPr>
            <p:cNvSpPr/>
            <p:nvPr/>
          </p:nvSpPr>
          <p:spPr>
            <a:xfrm>
              <a:off x="8458900" y="558350"/>
              <a:ext cx="16075" cy="3225"/>
            </a:xfrm>
            <a:custGeom>
              <a:rect l="l" t="t" r="r" b="b"/>
              <a:pathLst>
                <a:path w="643" h="129" fill="none" extrusionOk="0">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1" name="Google Shape;101;p2">
              <a:extLst>
                <a:ext uri="{FF2B5EF4-FFF2-40B4-BE49-F238E27FC236}">
                  <a16:creationId xmlns:a16="http://schemas.microsoft.com/office/drawing/2014/main" id="{3AB84DDD-C940-5C32-B281-C30C5A97FB9E}"/>
                </a:ext>
              </a:extLst>
            </p:cNvPr>
            <p:cNvSpPr/>
            <p:nvPr/>
          </p:nvSpPr>
          <p:spPr>
            <a:xfrm>
              <a:off x="8271575" y="785275"/>
              <a:ext cx="2175" cy="1100"/>
            </a:xfrm>
            <a:custGeom>
              <a:rect l="l" t="t" r="r" b="b"/>
              <a:pathLst>
                <a:path w="87" h="44" extrusionOk="0">
                  <a:moveTo>
                    <a:pt x="86" y="0"/>
                  </a:moveTo>
                  <a:lnTo>
                    <a:pt x="86" y="0"/>
                  </a:lnTo>
                  <a:lnTo>
                    <a:pt x="1" y="43"/>
                  </a:lnTo>
                  <a:lnTo>
                    <a:pt x="1" y="43"/>
                  </a:lnTo>
                  <a:lnTo>
                    <a:pt x="86" y="0"/>
                  </a:lnTo>
                  <a:lnTo>
                    <a:pt x="86" y="0"/>
                  </a:lnTo>
                  <a:lnTo>
                    <a:pt x="86" y="0"/>
                  </a:lnTo>
                  <a:close/>
                </a:path>
              </a:pathLst>
            </a:custGeom>
            <a:solidFill>
              <a:srgbClr val="FC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2" name="Google Shape;102;p2">
              <a:extLst>
                <a:ext uri="{FF2B5EF4-FFF2-40B4-BE49-F238E27FC236}">
                  <a16:creationId xmlns:a16="http://schemas.microsoft.com/office/drawing/2014/main" id="{E2FE148F-D4B1-256E-5B3E-C630474672C1}"/>
                </a:ext>
              </a:extLst>
            </p:cNvPr>
            <p:cNvSpPr/>
            <p:nvPr/>
          </p:nvSpPr>
          <p:spPr>
            <a:xfrm>
              <a:off x="8271575" y="785275"/>
              <a:ext cx="2175" cy="1100"/>
            </a:xfrm>
            <a:custGeom>
              <a:rect l="l" t="t" r="r" b="b"/>
              <a:pathLst>
                <a:path w="87" h="44" fill="none" extrusionOk="0">
                  <a:moveTo>
                    <a:pt x="86" y="0"/>
                  </a:moveTo>
                  <a:lnTo>
                    <a:pt x="86" y="0"/>
                  </a:lnTo>
                  <a:lnTo>
                    <a:pt x="1" y="43"/>
                  </a:lnTo>
                  <a:lnTo>
                    <a:pt x="1" y="43"/>
                  </a:lnTo>
                  <a:lnTo>
                    <a:pt x="86" y="0"/>
                  </a:lnTo>
                  <a:lnTo>
                    <a:pt x="86" y="0"/>
                  </a:lnTo>
                  <a:lnTo>
                    <a:pt x="86"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3" name="Google Shape;103;p2">
              <a:extLst>
                <a:ext uri="{FF2B5EF4-FFF2-40B4-BE49-F238E27FC236}">
                  <a16:creationId xmlns:a16="http://schemas.microsoft.com/office/drawing/2014/main" id="{22802DD2-79EE-23AD-6791-71D1145C5A37}"/>
                </a:ext>
              </a:extLst>
            </p:cNvPr>
            <p:cNvSpPr/>
            <p:nvPr/>
          </p:nvSpPr>
          <p:spPr>
            <a:xfrm>
              <a:off x="8413950" y="860200"/>
              <a:ext cx="25" cy="1100"/>
            </a:xfrm>
            <a:custGeom>
              <a:rect l="l" t="t" r="r" b="b"/>
              <a:pathLst>
                <a:path w="1" h="44" extrusionOk="0">
                  <a:moveTo>
                    <a:pt x="0" y="43"/>
                  </a:moveTo>
                  <a:lnTo>
                    <a:pt x="0" y="43"/>
                  </a:lnTo>
                  <a:lnTo>
                    <a:pt x="0" y="43"/>
                  </a:lnTo>
                  <a:lnTo>
                    <a:pt x="0" y="43"/>
                  </a:lnTo>
                  <a:lnTo>
                    <a:pt x="0" y="43"/>
                  </a:lnTo>
                  <a:lnTo>
                    <a:pt x="0" y="43"/>
                  </a:lnTo>
                  <a:lnTo>
                    <a:pt x="0" y="43"/>
                  </a:lnTo>
                  <a:close/>
                  <a:moveTo>
                    <a:pt x="0" y="0"/>
                  </a:moveTo>
                  <a:lnTo>
                    <a:pt x="0" y="0"/>
                  </a:lnTo>
                  <a:lnTo>
                    <a:pt x="0" y="43"/>
                  </a:lnTo>
                  <a:lnTo>
                    <a:pt x="0" y="43"/>
                  </a:lnTo>
                  <a:lnTo>
                    <a:pt x="0" y="0"/>
                  </a:lnTo>
                  <a:close/>
                </a:path>
              </a:pathLst>
            </a:custGeom>
            <a:solidFill>
              <a:srgbClr val="FF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4" name="Google Shape;104;p2">
              <a:extLst>
                <a:ext uri="{FF2B5EF4-FFF2-40B4-BE49-F238E27FC236}">
                  <a16:creationId xmlns:a16="http://schemas.microsoft.com/office/drawing/2014/main" id="{5A5BDFCD-9808-2E09-F34B-5A5E4194F7DE}"/>
                </a:ext>
              </a:extLst>
            </p:cNvPr>
            <p:cNvSpPr/>
            <p:nvPr/>
          </p:nvSpPr>
          <p:spPr>
            <a:xfrm>
              <a:off x="8413950" y="861275"/>
              <a:ext cx="25" cy="25"/>
            </a:xfrm>
            <a:custGeom>
              <a:rect l="l" t="t" r="r" b="b"/>
              <a:pathLst>
                <a:path w="1" h="1" fill="none" extrusionOk="0">
                  <a:moveTo>
                    <a:pt x="0" y="0"/>
                  </a:move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5" name="Google Shape;105;p2">
              <a:extLst>
                <a:ext uri="{FF2B5EF4-FFF2-40B4-BE49-F238E27FC236}">
                  <a16:creationId xmlns:a16="http://schemas.microsoft.com/office/drawing/2014/main" id="{5AFD1262-5D9D-4A7F-B428-BB50C2281C19}"/>
                </a:ext>
              </a:extLst>
            </p:cNvPr>
            <p:cNvSpPr/>
            <p:nvPr/>
          </p:nvSpPr>
          <p:spPr>
            <a:xfrm>
              <a:off x="8413950" y="860200"/>
              <a:ext cx="25" cy="1100"/>
            </a:xfrm>
            <a:custGeom>
              <a:rect l="l" t="t" r="r" b="b"/>
              <a:pathLst>
                <a:path w="1" h="44" fill="none" extrusionOk="0">
                  <a:moveTo>
                    <a:pt x="0" y="0"/>
                  </a:moveTo>
                  <a:lnTo>
                    <a:pt x="0" y="0"/>
                  </a:lnTo>
                  <a:lnTo>
                    <a:pt x="0" y="43"/>
                  </a:lnTo>
                  <a:lnTo>
                    <a:pt x="0" y="43"/>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6" name="Google Shape;106;p2">
              <a:extLst>
                <a:ext uri="{FF2B5EF4-FFF2-40B4-BE49-F238E27FC236}">
                  <a16:creationId xmlns:a16="http://schemas.microsoft.com/office/drawing/2014/main" id="{F5243432-2341-AA9C-8C39-DAFE00E21DF1}"/>
                </a:ext>
              </a:extLst>
            </p:cNvPr>
            <p:cNvSpPr/>
            <p:nvPr/>
          </p:nvSpPr>
          <p:spPr>
            <a:xfrm>
              <a:off x="8380775" y="861275"/>
              <a:ext cx="33200" cy="4300"/>
            </a:xfrm>
            <a:custGeom>
              <a:rect l="l" t="t" r="r" b="b"/>
              <a:pathLst>
                <a:path w="1328" h="172" extrusionOk="0">
                  <a:moveTo>
                    <a:pt x="599" y="171"/>
                  </a:moveTo>
                  <a:lnTo>
                    <a:pt x="599" y="171"/>
                  </a:lnTo>
                  <a:lnTo>
                    <a:pt x="642" y="171"/>
                  </a:lnTo>
                  <a:lnTo>
                    <a:pt x="642" y="171"/>
                  </a:lnTo>
                  <a:lnTo>
                    <a:pt x="642" y="171"/>
                  </a:lnTo>
                  <a:lnTo>
                    <a:pt x="599" y="171"/>
                  </a:lnTo>
                  <a:close/>
                  <a:moveTo>
                    <a:pt x="0" y="86"/>
                  </a:moveTo>
                  <a:lnTo>
                    <a:pt x="0" y="86"/>
                  </a:lnTo>
                  <a:lnTo>
                    <a:pt x="0" y="86"/>
                  </a:lnTo>
                  <a:lnTo>
                    <a:pt x="0" y="86"/>
                  </a:lnTo>
                  <a:lnTo>
                    <a:pt x="0" y="86"/>
                  </a:lnTo>
                  <a:close/>
                  <a:moveTo>
                    <a:pt x="1327" y="0"/>
                  </a:moveTo>
                  <a:lnTo>
                    <a:pt x="1327" y="0"/>
                  </a:lnTo>
                  <a:lnTo>
                    <a:pt x="1327" y="0"/>
                  </a:lnTo>
                  <a:lnTo>
                    <a:pt x="1327" y="0"/>
                  </a:lnTo>
                  <a:lnTo>
                    <a:pt x="1156" y="86"/>
                  </a:lnTo>
                  <a:lnTo>
                    <a:pt x="985" y="129"/>
                  </a:lnTo>
                  <a:lnTo>
                    <a:pt x="642" y="171"/>
                  </a:lnTo>
                  <a:lnTo>
                    <a:pt x="642" y="171"/>
                  </a:lnTo>
                  <a:lnTo>
                    <a:pt x="985" y="129"/>
                  </a:lnTo>
                  <a:lnTo>
                    <a:pt x="1156" y="86"/>
                  </a:lnTo>
                  <a:lnTo>
                    <a:pt x="1327" y="0"/>
                  </a:lnTo>
                  <a:close/>
                </a:path>
              </a:pathLst>
            </a:custGeom>
            <a:solidFill>
              <a:srgbClr val="FC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7" name="Google Shape;107;p2">
              <a:extLst>
                <a:ext uri="{FF2B5EF4-FFF2-40B4-BE49-F238E27FC236}">
                  <a16:creationId xmlns:a16="http://schemas.microsoft.com/office/drawing/2014/main" id="{992986B0-0FFA-D1AC-523C-A91767346A35}"/>
                </a:ext>
              </a:extLst>
            </p:cNvPr>
            <p:cNvSpPr/>
            <p:nvPr/>
          </p:nvSpPr>
          <p:spPr>
            <a:xfrm>
              <a:off x="8395750" y="865550"/>
              <a:ext cx="1100" cy="25"/>
            </a:xfrm>
            <a:custGeom>
              <a:rect l="l" t="t" r="r" b="b"/>
              <a:pathLst>
                <a:path w="44" h="1" fill="none" extrusionOk="0">
                  <a:moveTo>
                    <a:pt x="0" y="0"/>
                  </a:moveTo>
                  <a:lnTo>
                    <a:pt x="0" y="0"/>
                  </a:lnTo>
                  <a:lnTo>
                    <a:pt x="43" y="0"/>
                  </a:lnTo>
                  <a:lnTo>
                    <a:pt x="43" y="0"/>
                  </a:lnTo>
                  <a:lnTo>
                    <a:pt x="43" y="0"/>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8" name="Google Shape;108;p2">
              <a:extLst>
                <a:ext uri="{FF2B5EF4-FFF2-40B4-BE49-F238E27FC236}">
                  <a16:creationId xmlns:a16="http://schemas.microsoft.com/office/drawing/2014/main" id="{3F960226-331C-78F2-FD3A-B60EA8E7D394}"/>
                </a:ext>
              </a:extLst>
            </p:cNvPr>
            <p:cNvSpPr/>
            <p:nvPr/>
          </p:nvSpPr>
          <p:spPr>
            <a:xfrm>
              <a:off x="8380775" y="863400"/>
              <a:ext cx="25" cy="25"/>
            </a:xfrm>
            <a:custGeom>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9" name="Google Shape;109;p2">
              <a:extLst>
                <a:ext uri="{FF2B5EF4-FFF2-40B4-BE49-F238E27FC236}">
                  <a16:creationId xmlns:a16="http://schemas.microsoft.com/office/drawing/2014/main" id="{A7BA9738-B59A-F682-EC00-B5E0A3B196E4}"/>
                </a:ext>
              </a:extLst>
            </p:cNvPr>
            <p:cNvSpPr/>
            <p:nvPr/>
          </p:nvSpPr>
          <p:spPr>
            <a:xfrm>
              <a:off x="8396825" y="861275"/>
              <a:ext cx="17150" cy="4300"/>
            </a:xfrm>
            <a:custGeom>
              <a:rect l="l" t="t" r="r" b="b"/>
              <a:pathLst>
                <a:path w="686" h="172" fill="none" extrusionOk="0">
                  <a:moveTo>
                    <a:pt x="685" y="0"/>
                  </a:moveTo>
                  <a:lnTo>
                    <a:pt x="685" y="0"/>
                  </a:lnTo>
                  <a:lnTo>
                    <a:pt x="685" y="0"/>
                  </a:lnTo>
                  <a:lnTo>
                    <a:pt x="685" y="0"/>
                  </a:lnTo>
                  <a:lnTo>
                    <a:pt x="514" y="86"/>
                  </a:lnTo>
                  <a:lnTo>
                    <a:pt x="343" y="129"/>
                  </a:lnTo>
                  <a:lnTo>
                    <a:pt x="0" y="171"/>
                  </a:lnTo>
                  <a:lnTo>
                    <a:pt x="0" y="171"/>
                  </a:lnTo>
                  <a:lnTo>
                    <a:pt x="343" y="129"/>
                  </a:lnTo>
                  <a:lnTo>
                    <a:pt x="514" y="86"/>
                  </a:lnTo>
                  <a:lnTo>
                    <a:pt x="685"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80" name="Google Shape;110;p2">
              <a:extLst>
                <a:ext uri="{FF2B5EF4-FFF2-40B4-BE49-F238E27FC236}">
                  <a16:creationId xmlns:a16="http://schemas.microsoft.com/office/drawing/2014/main" id="{EB8F4FD7-ACF1-78B5-132D-A09FC3519B44}"/>
                </a:ext>
              </a:extLst>
            </p:cNvPr>
            <p:cNvSpPr/>
            <p:nvPr/>
          </p:nvSpPr>
          <p:spPr>
            <a:xfrm>
              <a:off x="8059650" y="408500"/>
              <a:ext cx="480625" cy="457075"/>
            </a:xfrm>
            <a:custGeom>
              <a:rect l="l" t="t" r="r" b="b"/>
              <a:pathLst>
                <a:path w="19225" h="18283" extrusionOk="0">
                  <a:moveTo>
                    <a:pt x="10062" y="0"/>
                  </a:moveTo>
                  <a:lnTo>
                    <a:pt x="10019" y="43"/>
                  </a:lnTo>
                  <a:lnTo>
                    <a:pt x="9891" y="43"/>
                  </a:lnTo>
                  <a:lnTo>
                    <a:pt x="9548" y="172"/>
                  </a:lnTo>
                  <a:lnTo>
                    <a:pt x="9591" y="172"/>
                  </a:lnTo>
                  <a:lnTo>
                    <a:pt x="9848" y="214"/>
                  </a:lnTo>
                  <a:lnTo>
                    <a:pt x="10062" y="257"/>
                  </a:lnTo>
                  <a:lnTo>
                    <a:pt x="10276" y="300"/>
                  </a:lnTo>
                  <a:lnTo>
                    <a:pt x="10490" y="386"/>
                  </a:lnTo>
                  <a:lnTo>
                    <a:pt x="10833" y="685"/>
                  </a:lnTo>
                  <a:lnTo>
                    <a:pt x="11132" y="985"/>
                  </a:lnTo>
                  <a:lnTo>
                    <a:pt x="11432" y="1413"/>
                  </a:lnTo>
                  <a:lnTo>
                    <a:pt x="11646" y="1841"/>
                  </a:lnTo>
                  <a:lnTo>
                    <a:pt x="11860" y="2312"/>
                  </a:lnTo>
                  <a:lnTo>
                    <a:pt x="12032" y="2826"/>
                  </a:lnTo>
                  <a:lnTo>
                    <a:pt x="12331" y="3811"/>
                  </a:lnTo>
                  <a:lnTo>
                    <a:pt x="12588" y="4667"/>
                  </a:lnTo>
                  <a:lnTo>
                    <a:pt x="12717" y="5010"/>
                  </a:lnTo>
                  <a:lnTo>
                    <a:pt x="12888" y="5309"/>
                  </a:lnTo>
                  <a:lnTo>
                    <a:pt x="13016" y="5481"/>
                  </a:lnTo>
                  <a:lnTo>
                    <a:pt x="13102" y="5566"/>
                  </a:lnTo>
                  <a:lnTo>
                    <a:pt x="13188" y="5566"/>
                  </a:lnTo>
                  <a:lnTo>
                    <a:pt x="13188" y="5524"/>
                  </a:lnTo>
                  <a:lnTo>
                    <a:pt x="13188" y="5395"/>
                  </a:lnTo>
                  <a:lnTo>
                    <a:pt x="13145" y="4881"/>
                  </a:lnTo>
                  <a:lnTo>
                    <a:pt x="13016" y="4196"/>
                  </a:lnTo>
                  <a:lnTo>
                    <a:pt x="12845" y="3383"/>
                  </a:lnTo>
                  <a:lnTo>
                    <a:pt x="12588" y="2526"/>
                  </a:lnTo>
                  <a:lnTo>
                    <a:pt x="12588" y="2441"/>
                  </a:lnTo>
                  <a:lnTo>
                    <a:pt x="12460" y="2098"/>
                  </a:lnTo>
                  <a:lnTo>
                    <a:pt x="12160" y="1499"/>
                  </a:lnTo>
                  <a:lnTo>
                    <a:pt x="11860" y="942"/>
                  </a:lnTo>
                  <a:lnTo>
                    <a:pt x="11689" y="728"/>
                  </a:lnTo>
                  <a:lnTo>
                    <a:pt x="11475" y="514"/>
                  </a:lnTo>
                  <a:lnTo>
                    <a:pt x="11261" y="343"/>
                  </a:lnTo>
                  <a:lnTo>
                    <a:pt x="11047" y="214"/>
                  </a:lnTo>
                  <a:lnTo>
                    <a:pt x="10961" y="172"/>
                  </a:lnTo>
                  <a:lnTo>
                    <a:pt x="10918" y="129"/>
                  </a:lnTo>
                  <a:lnTo>
                    <a:pt x="10704" y="43"/>
                  </a:lnTo>
                  <a:lnTo>
                    <a:pt x="10490" y="0"/>
                  </a:lnTo>
                  <a:close/>
                  <a:moveTo>
                    <a:pt x="86" y="5352"/>
                  </a:moveTo>
                  <a:lnTo>
                    <a:pt x="86" y="5438"/>
                  </a:lnTo>
                  <a:lnTo>
                    <a:pt x="43" y="5609"/>
                  </a:lnTo>
                  <a:lnTo>
                    <a:pt x="0" y="5823"/>
                  </a:lnTo>
                  <a:lnTo>
                    <a:pt x="43" y="6166"/>
                  </a:lnTo>
                  <a:lnTo>
                    <a:pt x="172" y="6551"/>
                  </a:lnTo>
                  <a:lnTo>
                    <a:pt x="343" y="6936"/>
                  </a:lnTo>
                  <a:lnTo>
                    <a:pt x="557" y="7322"/>
                  </a:lnTo>
                  <a:lnTo>
                    <a:pt x="857" y="7750"/>
                  </a:lnTo>
                  <a:lnTo>
                    <a:pt x="1156" y="8135"/>
                  </a:lnTo>
                  <a:lnTo>
                    <a:pt x="1799" y="8906"/>
                  </a:lnTo>
                  <a:lnTo>
                    <a:pt x="2441" y="9548"/>
                  </a:lnTo>
                  <a:lnTo>
                    <a:pt x="3040" y="10105"/>
                  </a:lnTo>
                  <a:lnTo>
                    <a:pt x="3597" y="10576"/>
                  </a:lnTo>
                  <a:lnTo>
                    <a:pt x="3597" y="10619"/>
                  </a:lnTo>
                  <a:lnTo>
                    <a:pt x="3683" y="10490"/>
                  </a:lnTo>
                  <a:lnTo>
                    <a:pt x="3768" y="10319"/>
                  </a:lnTo>
                  <a:lnTo>
                    <a:pt x="3768" y="10148"/>
                  </a:lnTo>
                  <a:lnTo>
                    <a:pt x="3683" y="9976"/>
                  </a:lnTo>
                  <a:lnTo>
                    <a:pt x="3426" y="9719"/>
                  </a:lnTo>
                  <a:lnTo>
                    <a:pt x="3083" y="9377"/>
                  </a:lnTo>
                  <a:lnTo>
                    <a:pt x="2612" y="8949"/>
                  </a:lnTo>
                  <a:lnTo>
                    <a:pt x="2098" y="8435"/>
                  </a:lnTo>
                  <a:lnTo>
                    <a:pt x="1585" y="7836"/>
                  </a:lnTo>
                  <a:lnTo>
                    <a:pt x="1071" y="7151"/>
                  </a:lnTo>
                  <a:lnTo>
                    <a:pt x="814" y="6765"/>
                  </a:lnTo>
                  <a:lnTo>
                    <a:pt x="600" y="6380"/>
                  </a:lnTo>
                  <a:lnTo>
                    <a:pt x="386" y="5909"/>
                  </a:lnTo>
                  <a:lnTo>
                    <a:pt x="214" y="5481"/>
                  </a:lnTo>
                  <a:lnTo>
                    <a:pt x="172" y="5395"/>
                  </a:lnTo>
                  <a:lnTo>
                    <a:pt x="86" y="5352"/>
                  </a:lnTo>
                  <a:close/>
                  <a:moveTo>
                    <a:pt x="7493" y="14643"/>
                  </a:moveTo>
                  <a:lnTo>
                    <a:pt x="7236" y="14686"/>
                  </a:lnTo>
                  <a:lnTo>
                    <a:pt x="6680" y="14857"/>
                  </a:lnTo>
                  <a:lnTo>
                    <a:pt x="6080" y="15114"/>
                  </a:lnTo>
                  <a:lnTo>
                    <a:pt x="5438" y="15371"/>
                  </a:lnTo>
                  <a:lnTo>
                    <a:pt x="4796" y="15671"/>
                  </a:lnTo>
                  <a:lnTo>
                    <a:pt x="4153" y="15885"/>
                  </a:lnTo>
                  <a:lnTo>
                    <a:pt x="3554" y="16056"/>
                  </a:lnTo>
                  <a:lnTo>
                    <a:pt x="3254" y="16099"/>
                  </a:lnTo>
                  <a:lnTo>
                    <a:pt x="2997" y="16142"/>
                  </a:lnTo>
                  <a:lnTo>
                    <a:pt x="2698" y="16099"/>
                  </a:lnTo>
                  <a:lnTo>
                    <a:pt x="2441" y="16013"/>
                  </a:lnTo>
                  <a:lnTo>
                    <a:pt x="2184" y="15842"/>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12" y="16741"/>
                  </a:lnTo>
                  <a:lnTo>
                    <a:pt x="2826" y="16784"/>
                  </a:lnTo>
                  <a:lnTo>
                    <a:pt x="3040" y="16827"/>
                  </a:lnTo>
                  <a:lnTo>
                    <a:pt x="3340" y="16870"/>
                  </a:lnTo>
                  <a:lnTo>
                    <a:pt x="3939" y="16784"/>
                  </a:lnTo>
                  <a:lnTo>
                    <a:pt x="4624" y="16656"/>
                  </a:lnTo>
                  <a:lnTo>
                    <a:pt x="5310" y="16441"/>
                  </a:lnTo>
                  <a:lnTo>
                    <a:pt x="6037" y="16185"/>
                  </a:lnTo>
                  <a:lnTo>
                    <a:pt x="7365" y="15628"/>
                  </a:lnTo>
                  <a:lnTo>
                    <a:pt x="8392" y="15157"/>
                  </a:lnTo>
                  <a:lnTo>
                    <a:pt x="8478" y="15114"/>
                  </a:lnTo>
                  <a:lnTo>
                    <a:pt x="8563" y="15071"/>
                  </a:lnTo>
                  <a:lnTo>
                    <a:pt x="8435" y="14857"/>
                  </a:lnTo>
                  <a:lnTo>
                    <a:pt x="8221" y="14729"/>
                  </a:lnTo>
                  <a:lnTo>
                    <a:pt x="8007" y="14643"/>
                  </a:lnTo>
                  <a:close/>
                  <a:moveTo>
                    <a:pt x="15971" y="5995"/>
                  </a:moveTo>
                  <a:lnTo>
                    <a:pt x="16570" y="6251"/>
                  </a:lnTo>
                  <a:lnTo>
                    <a:pt x="17212" y="6637"/>
                  </a:lnTo>
                  <a:lnTo>
                    <a:pt x="17512" y="6851"/>
                  </a:lnTo>
                  <a:lnTo>
                    <a:pt x="17769" y="7065"/>
                  </a:lnTo>
                  <a:lnTo>
                    <a:pt x="17940" y="7236"/>
                  </a:lnTo>
                  <a:lnTo>
                    <a:pt x="18026" y="7450"/>
                  </a:lnTo>
                  <a:lnTo>
                    <a:pt x="18111" y="7878"/>
                  </a:lnTo>
                  <a:lnTo>
                    <a:pt x="18069" y="8221"/>
                  </a:lnTo>
                  <a:lnTo>
                    <a:pt x="17983" y="8563"/>
                  </a:lnTo>
                  <a:lnTo>
                    <a:pt x="17812" y="8820"/>
                  </a:lnTo>
                  <a:lnTo>
                    <a:pt x="17555" y="9077"/>
                  </a:lnTo>
                  <a:lnTo>
                    <a:pt x="17255" y="9291"/>
                  </a:lnTo>
                  <a:lnTo>
                    <a:pt x="16955" y="9463"/>
                  </a:lnTo>
                  <a:lnTo>
                    <a:pt x="16570" y="9634"/>
                  </a:lnTo>
                  <a:lnTo>
                    <a:pt x="15799" y="9976"/>
                  </a:lnTo>
                  <a:lnTo>
                    <a:pt x="15071" y="10362"/>
                  </a:lnTo>
                  <a:lnTo>
                    <a:pt x="14729" y="10576"/>
                  </a:lnTo>
                  <a:lnTo>
                    <a:pt x="14429" y="10833"/>
                  </a:lnTo>
                  <a:lnTo>
                    <a:pt x="14172" y="11090"/>
                  </a:lnTo>
                  <a:lnTo>
                    <a:pt x="13958" y="11432"/>
                  </a:lnTo>
                  <a:lnTo>
                    <a:pt x="13830" y="11817"/>
                  </a:lnTo>
                  <a:lnTo>
                    <a:pt x="13744" y="12203"/>
                  </a:lnTo>
                  <a:lnTo>
                    <a:pt x="13744" y="12588"/>
                  </a:lnTo>
                  <a:lnTo>
                    <a:pt x="13744" y="13016"/>
                  </a:lnTo>
                  <a:lnTo>
                    <a:pt x="13787" y="13830"/>
                  </a:lnTo>
                  <a:lnTo>
                    <a:pt x="13915" y="14686"/>
                  </a:lnTo>
                  <a:lnTo>
                    <a:pt x="14001" y="15500"/>
                  </a:lnTo>
                  <a:lnTo>
                    <a:pt x="14001" y="15885"/>
                  </a:lnTo>
                  <a:lnTo>
                    <a:pt x="13958" y="16227"/>
                  </a:lnTo>
                  <a:lnTo>
                    <a:pt x="13873" y="16570"/>
                  </a:lnTo>
                  <a:lnTo>
                    <a:pt x="13701" y="16870"/>
                  </a:lnTo>
                  <a:lnTo>
                    <a:pt x="13487" y="17126"/>
                  </a:lnTo>
                  <a:lnTo>
                    <a:pt x="13230" y="17341"/>
                  </a:lnTo>
                  <a:lnTo>
                    <a:pt x="13016" y="17426"/>
                  </a:lnTo>
                  <a:lnTo>
                    <a:pt x="12802" y="17469"/>
                  </a:lnTo>
                  <a:lnTo>
                    <a:pt x="12503" y="17426"/>
                  </a:lnTo>
                  <a:lnTo>
                    <a:pt x="12160" y="17383"/>
                  </a:lnTo>
                  <a:lnTo>
                    <a:pt x="11475" y="17169"/>
                  </a:lnTo>
                  <a:lnTo>
                    <a:pt x="10790" y="16870"/>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45" y="18282"/>
                  </a:lnTo>
                  <a:lnTo>
                    <a:pt x="13487" y="18282"/>
                  </a:lnTo>
                  <a:lnTo>
                    <a:pt x="13830" y="18240"/>
                  </a:lnTo>
                  <a:lnTo>
                    <a:pt x="14001" y="18197"/>
                  </a:lnTo>
                  <a:lnTo>
                    <a:pt x="14172" y="18111"/>
                  </a:lnTo>
                  <a:lnTo>
                    <a:pt x="14172" y="18068"/>
                  </a:lnTo>
                  <a:lnTo>
                    <a:pt x="14215" y="18068"/>
                  </a:lnTo>
                  <a:lnTo>
                    <a:pt x="14429" y="17897"/>
                  </a:lnTo>
                  <a:lnTo>
                    <a:pt x="14600" y="17640"/>
                  </a:lnTo>
                  <a:lnTo>
                    <a:pt x="14772" y="17383"/>
                  </a:lnTo>
                  <a:lnTo>
                    <a:pt x="14900" y="17041"/>
                  </a:lnTo>
                  <a:lnTo>
                    <a:pt x="14986" y="16741"/>
                  </a:lnTo>
                  <a:lnTo>
                    <a:pt x="15029" y="16356"/>
                  </a:lnTo>
                  <a:lnTo>
                    <a:pt x="15071" y="15585"/>
                  </a:lnTo>
                  <a:lnTo>
                    <a:pt x="15071" y="14943"/>
                  </a:lnTo>
                  <a:lnTo>
                    <a:pt x="14986" y="14301"/>
                  </a:lnTo>
                  <a:lnTo>
                    <a:pt x="14815" y="13145"/>
                  </a:lnTo>
                  <a:lnTo>
                    <a:pt x="14600" y="12288"/>
                  </a:lnTo>
                  <a:lnTo>
                    <a:pt x="14515" y="11989"/>
                  </a:lnTo>
                  <a:lnTo>
                    <a:pt x="15243" y="11603"/>
                  </a:lnTo>
                  <a:lnTo>
                    <a:pt x="16013" y="11218"/>
                  </a:lnTo>
                  <a:lnTo>
                    <a:pt x="16870" y="10704"/>
                  </a:lnTo>
                  <a:lnTo>
                    <a:pt x="17726" y="10148"/>
                  </a:lnTo>
                  <a:lnTo>
                    <a:pt x="18154" y="9805"/>
                  </a:lnTo>
                  <a:lnTo>
                    <a:pt x="18497" y="9463"/>
                  </a:lnTo>
                  <a:lnTo>
                    <a:pt x="18796" y="9120"/>
                  </a:lnTo>
                  <a:lnTo>
                    <a:pt x="19053" y="8778"/>
                  </a:lnTo>
                  <a:lnTo>
                    <a:pt x="19182" y="8435"/>
                  </a:lnTo>
                  <a:lnTo>
                    <a:pt x="19225" y="8264"/>
                  </a:lnTo>
                  <a:lnTo>
                    <a:pt x="19225" y="8092"/>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613" y="6123"/>
                  </a:lnTo>
                  <a:lnTo>
                    <a:pt x="16570" y="6123"/>
                  </a:lnTo>
                  <a:lnTo>
                    <a:pt x="16099" y="5995"/>
                  </a:lnTo>
                  <a:close/>
                </a:path>
              </a:pathLst>
            </a:custGeom>
            <a:solidFill>
              <a:srgbClr val="FFD135"/>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rgbClr val="FFF235"/>
                </a:solidFill>
                <a:effectLst/>
                <a:uLnTx/>
                <a:uFillTx/>
                <a:latin typeface="Arial"/>
                <a:cs typeface="Arial"/>
                <a:sym typeface="Arial"/>
              </a:endParaRPr>
            </a:p>
          </p:txBody>
        </p:sp>
        <p:sp>
          <p:nvSpPr>
            <p:cNvPr id="1281" name="Google Shape;111;p2">
              <a:extLst>
                <a:ext uri="{FF2B5EF4-FFF2-40B4-BE49-F238E27FC236}">
                  <a16:creationId xmlns:a16="http://schemas.microsoft.com/office/drawing/2014/main" id="{97460116-C863-B14E-9158-37C8C91A1A5F}"/>
                </a:ext>
              </a:extLst>
            </p:cNvPr>
            <p:cNvSpPr/>
            <p:nvPr/>
          </p:nvSpPr>
          <p:spPr>
            <a:xfrm>
              <a:off x="8109950" y="774575"/>
              <a:ext cx="163800" cy="55675"/>
            </a:xfrm>
            <a:custGeom>
              <a:rect l="l" t="t" r="r" b="b"/>
              <a:pathLst>
                <a:path w="6552" h="2227" fill="none" extrusionOk="0">
                  <a:moveTo>
                    <a:pt x="5738" y="0"/>
                  </a:moveTo>
                  <a:lnTo>
                    <a:pt x="5738" y="0"/>
                  </a:lnTo>
                  <a:lnTo>
                    <a:pt x="5481" y="0"/>
                  </a:lnTo>
                  <a:lnTo>
                    <a:pt x="5224" y="43"/>
                  </a:lnTo>
                  <a:lnTo>
                    <a:pt x="4668" y="214"/>
                  </a:lnTo>
                  <a:lnTo>
                    <a:pt x="4068" y="471"/>
                  </a:lnTo>
                  <a:lnTo>
                    <a:pt x="3426" y="728"/>
                  </a:lnTo>
                  <a:lnTo>
                    <a:pt x="3426" y="728"/>
                  </a:lnTo>
                  <a:lnTo>
                    <a:pt x="2784" y="1028"/>
                  </a:lnTo>
                  <a:lnTo>
                    <a:pt x="2141" y="1242"/>
                  </a:lnTo>
                  <a:lnTo>
                    <a:pt x="1542" y="1413"/>
                  </a:lnTo>
                  <a:lnTo>
                    <a:pt x="1242" y="1456"/>
                  </a:lnTo>
                  <a:lnTo>
                    <a:pt x="985" y="1499"/>
                  </a:lnTo>
                  <a:lnTo>
                    <a:pt x="985" y="1499"/>
                  </a:lnTo>
                  <a:lnTo>
                    <a:pt x="686" y="1456"/>
                  </a:lnTo>
                  <a:lnTo>
                    <a:pt x="429" y="1370"/>
                  </a:lnTo>
                  <a:lnTo>
                    <a:pt x="172" y="1199"/>
                  </a:lnTo>
                  <a:lnTo>
                    <a:pt x="1" y="942"/>
                  </a:lnTo>
                  <a:lnTo>
                    <a:pt x="1" y="942"/>
                  </a:lnTo>
                  <a:lnTo>
                    <a:pt x="1" y="1113"/>
                  </a:lnTo>
                  <a:lnTo>
                    <a:pt x="1" y="1113"/>
                  </a:lnTo>
                  <a:lnTo>
                    <a:pt x="1" y="1199"/>
                  </a:lnTo>
                  <a:lnTo>
                    <a:pt x="1" y="1199"/>
                  </a:lnTo>
                  <a:lnTo>
                    <a:pt x="1" y="1242"/>
                  </a:lnTo>
                  <a:lnTo>
                    <a:pt x="1" y="1242"/>
                  </a:lnTo>
                  <a:lnTo>
                    <a:pt x="44" y="1327"/>
                  </a:lnTo>
                  <a:lnTo>
                    <a:pt x="44" y="1327"/>
                  </a:lnTo>
                  <a:lnTo>
                    <a:pt x="44" y="1413"/>
                  </a:lnTo>
                  <a:lnTo>
                    <a:pt x="44" y="1413"/>
                  </a:lnTo>
                  <a:lnTo>
                    <a:pt x="86" y="1542"/>
                  </a:lnTo>
                  <a:lnTo>
                    <a:pt x="86" y="1542"/>
                  </a:lnTo>
                  <a:lnTo>
                    <a:pt x="129" y="1584"/>
                  </a:lnTo>
                  <a:lnTo>
                    <a:pt x="129" y="1584"/>
                  </a:lnTo>
                  <a:lnTo>
                    <a:pt x="215" y="1798"/>
                  </a:lnTo>
                  <a:lnTo>
                    <a:pt x="343" y="1927"/>
                  </a:lnTo>
                  <a:lnTo>
                    <a:pt x="343" y="1927"/>
                  </a:lnTo>
                  <a:lnTo>
                    <a:pt x="429" y="1970"/>
                  </a:lnTo>
                  <a:lnTo>
                    <a:pt x="429" y="1970"/>
                  </a:lnTo>
                  <a:lnTo>
                    <a:pt x="600" y="2098"/>
                  </a:lnTo>
                  <a:lnTo>
                    <a:pt x="814" y="2141"/>
                  </a:lnTo>
                  <a:lnTo>
                    <a:pt x="1028" y="2184"/>
                  </a:lnTo>
                  <a:lnTo>
                    <a:pt x="1328" y="2227"/>
                  </a:lnTo>
                  <a:lnTo>
                    <a:pt x="1328" y="2227"/>
                  </a:lnTo>
                  <a:lnTo>
                    <a:pt x="1927" y="2141"/>
                  </a:lnTo>
                  <a:lnTo>
                    <a:pt x="2612" y="2013"/>
                  </a:lnTo>
                  <a:lnTo>
                    <a:pt x="3298" y="1798"/>
                  </a:lnTo>
                  <a:lnTo>
                    <a:pt x="4025" y="1542"/>
                  </a:lnTo>
                  <a:lnTo>
                    <a:pt x="5353" y="985"/>
                  </a:lnTo>
                  <a:lnTo>
                    <a:pt x="6380" y="514"/>
                  </a:lnTo>
                  <a:lnTo>
                    <a:pt x="6380" y="514"/>
                  </a:lnTo>
                  <a:lnTo>
                    <a:pt x="6466" y="471"/>
                  </a:lnTo>
                  <a:lnTo>
                    <a:pt x="6466" y="471"/>
                  </a:lnTo>
                  <a:lnTo>
                    <a:pt x="6466" y="471"/>
                  </a:lnTo>
                  <a:lnTo>
                    <a:pt x="6551" y="428"/>
                  </a:lnTo>
                  <a:lnTo>
                    <a:pt x="6551" y="428"/>
                  </a:lnTo>
                  <a:lnTo>
                    <a:pt x="6551" y="428"/>
                  </a:lnTo>
                  <a:lnTo>
                    <a:pt x="6423" y="214"/>
                  </a:lnTo>
                  <a:lnTo>
                    <a:pt x="6209" y="86"/>
                  </a:lnTo>
                  <a:lnTo>
                    <a:pt x="5995" y="0"/>
                  </a:lnTo>
                  <a:lnTo>
                    <a:pt x="5738" y="0"/>
                  </a:lnTo>
                </a:path>
              </a:pathLst>
            </a:custGeom>
            <a:solidFill>
              <a:srgbClr val="FFD135"/>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rgbClr val="FFF235"/>
                </a:solidFill>
                <a:effectLst/>
                <a:uLnTx/>
                <a:uFillTx/>
                <a:latin typeface="Arial"/>
                <a:cs typeface="Arial"/>
                <a:sym typeface="Arial"/>
              </a:endParaRPr>
            </a:p>
          </p:txBody>
        </p:sp>
        <p:sp>
          <p:nvSpPr>
            <p:cNvPr id="1282" name="Google Shape;112;p2">
              <a:extLst>
                <a:ext uri="{FF2B5EF4-FFF2-40B4-BE49-F238E27FC236}">
                  <a16:creationId xmlns:a16="http://schemas.microsoft.com/office/drawing/2014/main" id="{36ECFF5C-AE93-5C00-6650-AF2056C66E55}"/>
                </a:ext>
              </a:extLst>
            </p:cNvPr>
            <p:cNvSpPr/>
            <p:nvPr/>
          </p:nvSpPr>
          <p:spPr>
            <a:xfrm>
              <a:off x="8315475" y="558350"/>
              <a:ext cx="224800" cy="307225"/>
            </a:xfrm>
            <a:custGeom>
              <a:rect l="l" t="t" r="r" b="b"/>
              <a:pathLst>
                <a:path w="8992" h="12289" fill="none" extrusionOk="0">
                  <a:moveTo>
                    <a:pt x="5738" y="1"/>
                  </a:moveTo>
                  <a:lnTo>
                    <a:pt x="5738" y="1"/>
                  </a:lnTo>
                  <a:lnTo>
                    <a:pt x="6337" y="257"/>
                  </a:lnTo>
                  <a:lnTo>
                    <a:pt x="6979" y="643"/>
                  </a:lnTo>
                  <a:lnTo>
                    <a:pt x="7279" y="857"/>
                  </a:lnTo>
                  <a:lnTo>
                    <a:pt x="7536" y="1071"/>
                  </a:lnTo>
                  <a:lnTo>
                    <a:pt x="7707" y="1242"/>
                  </a:lnTo>
                  <a:lnTo>
                    <a:pt x="7793" y="1456"/>
                  </a:lnTo>
                  <a:lnTo>
                    <a:pt x="7793" y="1456"/>
                  </a:lnTo>
                  <a:lnTo>
                    <a:pt x="7878" y="1884"/>
                  </a:lnTo>
                  <a:lnTo>
                    <a:pt x="7836" y="2227"/>
                  </a:lnTo>
                  <a:lnTo>
                    <a:pt x="7750" y="2569"/>
                  </a:lnTo>
                  <a:lnTo>
                    <a:pt x="7579" y="2826"/>
                  </a:lnTo>
                  <a:lnTo>
                    <a:pt x="7322" y="3083"/>
                  </a:lnTo>
                  <a:lnTo>
                    <a:pt x="7022" y="3297"/>
                  </a:lnTo>
                  <a:lnTo>
                    <a:pt x="6722" y="3469"/>
                  </a:lnTo>
                  <a:lnTo>
                    <a:pt x="6337" y="3640"/>
                  </a:lnTo>
                  <a:lnTo>
                    <a:pt x="5566" y="3982"/>
                  </a:lnTo>
                  <a:lnTo>
                    <a:pt x="4838" y="4368"/>
                  </a:lnTo>
                  <a:lnTo>
                    <a:pt x="4496" y="4582"/>
                  </a:lnTo>
                  <a:lnTo>
                    <a:pt x="4196" y="4839"/>
                  </a:lnTo>
                  <a:lnTo>
                    <a:pt x="3939" y="5096"/>
                  </a:lnTo>
                  <a:lnTo>
                    <a:pt x="3725" y="5438"/>
                  </a:lnTo>
                  <a:lnTo>
                    <a:pt x="3725" y="5438"/>
                  </a:lnTo>
                  <a:lnTo>
                    <a:pt x="3597" y="5823"/>
                  </a:lnTo>
                  <a:lnTo>
                    <a:pt x="3511" y="6209"/>
                  </a:lnTo>
                  <a:lnTo>
                    <a:pt x="3511" y="6594"/>
                  </a:lnTo>
                  <a:lnTo>
                    <a:pt x="3511" y="7022"/>
                  </a:lnTo>
                  <a:lnTo>
                    <a:pt x="3554" y="7836"/>
                  </a:lnTo>
                  <a:lnTo>
                    <a:pt x="3682" y="8692"/>
                  </a:lnTo>
                  <a:lnTo>
                    <a:pt x="3768" y="9506"/>
                  </a:lnTo>
                  <a:lnTo>
                    <a:pt x="3768" y="9891"/>
                  </a:lnTo>
                  <a:lnTo>
                    <a:pt x="3725" y="10233"/>
                  </a:lnTo>
                  <a:lnTo>
                    <a:pt x="3640" y="10576"/>
                  </a:lnTo>
                  <a:lnTo>
                    <a:pt x="3468" y="10876"/>
                  </a:lnTo>
                  <a:lnTo>
                    <a:pt x="3254" y="11132"/>
                  </a:lnTo>
                  <a:lnTo>
                    <a:pt x="2997" y="11347"/>
                  </a:lnTo>
                  <a:lnTo>
                    <a:pt x="2997" y="11347"/>
                  </a:lnTo>
                  <a:lnTo>
                    <a:pt x="2783" y="11432"/>
                  </a:lnTo>
                  <a:lnTo>
                    <a:pt x="2569" y="11475"/>
                  </a:lnTo>
                  <a:lnTo>
                    <a:pt x="2569" y="11475"/>
                  </a:lnTo>
                  <a:lnTo>
                    <a:pt x="2270" y="11432"/>
                  </a:lnTo>
                  <a:lnTo>
                    <a:pt x="1927" y="11389"/>
                  </a:lnTo>
                  <a:lnTo>
                    <a:pt x="1242" y="11175"/>
                  </a:lnTo>
                  <a:lnTo>
                    <a:pt x="557" y="10876"/>
                  </a:lnTo>
                  <a:lnTo>
                    <a:pt x="0" y="10619"/>
                  </a:lnTo>
                  <a:lnTo>
                    <a:pt x="0" y="10619"/>
                  </a:lnTo>
                  <a:lnTo>
                    <a:pt x="86" y="10704"/>
                  </a:lnTo>
                  <a:lnTo>
                    <a:pt x="86" y="10704"/>
                  </a:lnTo>
                  <a:lnTo>
                    <a:pt x="214" y="10790"/>
                  </a:lnTo>
                  <a:lnTo>
                    <a:pt x="214" y="10790"/>
                  </a:lnTo>
                  <a:lnTo>
                    <a:pt x="300" y="10876"/>
                  </a:lnTo>
                  <a:lnTo>
                    <a:pt x="300" y="10876"/>
                  </a:lnTo>
                  <a:lnTo>
                    <a:pt x="428" y="10961"/>
                  </a:lnTo>
                  <a:lnTo>
                    <a:pt x="428" y="10961"/>
                  </a:lnTo>
                  <a:lnTo>
                    <a:pt x="1156" y="11475"/>
                  </a:lnTo>
                  <a:lnTo>
                    <a:pt x="1542" y="11732"/>
                  </a:lnTo>
                  <a:lnTo>
                    <a:pt x="1884" y="11903"/>
                  </a:lnTo>
                  <a:lnTo>
                    <a:pt x="1884" y="11903"/>
                  </a:lnTo>
                  <a:lnTo>
                    <a:pt x="1970" y="11946"/>
                  </a:lnTo>
                  <a:lnTo>
                    <a:pt x="1970" y="11946"/>
                  </a:lnTo>
                  <a:lnTo>
                    <a:pt x="2141" y="12032"/>
                  </a:lnTo>
                  <a:lnTo>
                    <a:pt x="2141" y="12032"/>
                  </a:lnTo>
                  <a:lnTo>
                    <a:pt x="2270" y="12074"/>
                  </a:lnTo>
                  <a:lnTo>
                    <a:pt x="2270" y="12074"/>
                  </a:lnTo>
                  <a:lnTo>
                    <a:pt x="2484" y="12160"/>
                  </a:lnTo>
                  <a:lnTo>
                    <a:pt x="2484" y="12160"/>
                  </a:lnTo>
                  <a:lnTo>
                    <a:pt x="2612" y="12203"/>
                  </a:lnTo>
                  <a:lnTo>
                    <a:pt x="2612" y="12203"/>
                  </a:lnTo>
                  <a:lnTo>
                    <a:pt x="2612" y="12203"/>
                  </a:lnTo>
                  <a:lnTo>
                    <a:pt x="2612" y="12203"/>
                  </a:lnTo>
                  <a:lnTo>
                    <a:pt x="2612" y="12203"/>
                  </a:lnTo>
                  <a:lnTo>
                    <a:pt x="2912" y="12288"/>
                  </a:lnTo>
                  <a:lnTo>
                    <a:pt x="3211" y="12288"/>
                  </a:lnTo>
                  <a:lnTo>
                    <a:pt x="3211" y="12288"/>
                  </a:lnTo>
                  <a:lnTo>
                    <a:pt x="3254" y="12288"/>
                  </a:lnTo>
                  <a:lnTo>
                    <a:pt x="3254" y="12288"/>
                  </a:lnTo>
                  <a:lnTo>
                    <a:pt x="3254" y="12288"/>
                  </a:lnTo>
                  <a:lnTo>
                    <a:pt x="3254" y="12288"/>
                  </a:lnTo>
                  <a:lnTo>
                    <a:pt x="3597" y="12246"/>
                  </a:lnTo>
                  <a:lnTo>
                    <a:pt x="3768" y="12203"/>
                  </a:lnTo>
                  <a:lnTo>
                    <a:pt x="3939" y="12117"/>
                  </a:lnTo>
                  <a:lnTo>
                    <a:pt x="3939" y="12117"/>
                  </a:lnTo>
                  <a:lnTo>
                    <a:pt x="3939" y="12117"/>
                  </a:lnTo>
                  <a:lnTo>
                    <a:pt x="3939" y="12117"/>
                  </a:lnTo>
                  <a:lnTo>
                    <a:pt x="3939" y="12117"/>
                  </a:lnTo>
                  <a:lnTo>
                    <a:pt x="3939" y="12117"/>
                  </a:lnTo>
                  <a:lnTo>
                    <a:pt x="3939" y="12074"/>
                  </a:lnTo>
                  <a:lnTo>
                    <a:pt x="3939" y="12074"/>
                  </a:lnTo>
                  <a:lnTo>
                    <a:pt x="3982" y="12074"/>
                  </a:lnTo>
                  <a:lnTo>
                    <a:pt x="3982" y="12074"/>
                  </a:lnTo>
                  <a:lnTo>
                    <a:pt x="4196" y="11903"/>
                  </a:lnTo>
                  <a:lnTo>
                    <a:pt x="4367" y="11646"/>
                  </a:lnTo>
                  <a:lnTo>
                    <a:pt x="4539" y="11389"/>
                  </a:lnTo>
                  <a:lnTo>
                    <a:pt x="4667" y="11047"/>
                  </a:lnTo>
                  <a:lnTo>
                    <a:pt x="4753" y="10747"/>
                  </a:lnTo>
                  <a:lnTo>
                    <a:pt x="4796" y="10362"/>
                  </a:lnTo>
                  <a:lnTo>
                    <a:pt x="4838" y="9591"/>
                  </a:lnTo>
                  <a:lnTo>
                    <a:pt x="4838" y="9591"/>
                  </a:lnTo>
                  <a:lnTo>
                    <a:pt x="4838" y="8949"/>
                  </a:lnTo>
                  <a:lnTo>
                    <a:pt x="4753" y="8307"/>
                  </a:lnTo>
                  <a:lnTo>
                    <a:pt x="4582" y="7151"/>
                  </a:lnTo>
                  <a:lnTo>
                    <a:pt x="4367" y="6294"/>
                  </a:lnTo>
                  <a:lnTo>
                    <a:pt x="4282" y="5995"/>
                  </a:lnTo>
                  <a:lnTo>
                    <a:pt x="4282" y="5995"/>
                  </a:lnTo>
                  <a:lnTo>
                    <a:pt x="4282" y="5995"/>
                  </a:lnTo>
                  <a:lnTo>
                    <a:pt x="4282" y="5995"/>
                  </a:lnTo>
                  <a:lnTo>
                    <a:pt x="4282" y="5995"/>
                  </a:lnTo>
                  <a:lnTo>
                    <a:pt x="5010" y="5609"/>
                  </a:lnTo>
                  <a:lnTo>
                    <a:pt x="5780" y="5224"/>
                  </a:lnTo>
                  <a:lnTo>
                    <a:pt x="6637" y="4710"/>
                  </a:lnTo>
                  <a:lnTo>
                    <a:pt x="7493" y="4154"/>
                  </a:lnTo>
                  <a:lnTo>
                    <a:pt x="7921" y="3811"/>
                  </a:lnTo>
                  <a:lnTo>
                    <a:pt x="8264" y="3469"/>
                  </a:lnTo>
                  <a:lnTo>
                    <a:pt x="8563" y="3126"/>
                  </a:lnTo>
                  <a:lnTo>
                    <a:pt x="8820" y="2784"/>
                  </a:lnTo>
                  <a:lnTo>
                    <a:pt x="8949" y="2441"/>
                  </a:lnTo>
                  <a:lnTo>
                    <a:pt x="8992" y="2270"/>
                  </a:lnTo>
                  <a:lnTo>
                    <a:pt x="8992" y="2098"/>
                  </a:lnTo>
                  <a:lnTo>
                    <a:pt x="8992" y="2098"/>
                  </a:lnTo>
                  <a:lnTo>
                    <a:pt x="8992" y="1842"/>
                  </a:lnTo>
                  <a:lnTo>
                    <a:pt x="8992" y="1842"/>
                  </a:lnTo>
                  <a:lnTo>
                    <a:pt x="8906" y="1670"/>
                  </a:lnTo>
                  <a:lnTo>
                    <a:pt x="8820" y="1456"/>
                  </a:lnTo>
                  <a:lnTo>
                    <a:pt x="8692" y="1285"/>
                  </a:lnTo>
                  <a:lnTo>
                    <a:pt x="8521" y="1114"/>
                  </a:lnTo>
                  <a:lnTo>
                    <a:pt x="8521" y="1114"/>
                  </a:lnTo>
                  <a:lnTo>
                    <a:pt x="8392" y="1028"/>
                  </a:lnTo>
                  <a:lnTo>
                    <a:pt x="8392" y="1028"/>
                  </a:lnTo>
                  <a:lnTo>
                    <a:pt x="8392" y="1028"/>
                  </a:lnTo>
                  <a:lnTo>
                    <a:pt x="8221" y="900"/>
                  </a:lnTo>
                  <a:lnTo>
                    <a:pt x="8221" y="900"/>
                  </a:lnTo>
                  <a:lnTo>
                    <a:pt x="8221" y="900"/>
                  </a:lnTo>
                  <a:lnTo>
                    <a:pt x="8221" y="900"/>
                  </a:lnTo>
                  <a:lnTo>
                    <a:pt x="7793" y="686"/>
                  </a:lnTo>
                  <a:lnTo>
                    <a:pt x="7793" y="686"/>
                  </a:lnTo>
                  <a:lnTo>
                    <a:pt x="7793" y="686"/>
                  </a:lnTo>
                  <a:lnTo>
                    <a:pt x="7621" y="557"/>
                  </a:lnTo>
                  <a:lnTo>
                    <a:pt x="7621" y="557"/>
                  </a:lnTo>
                  <a:lnTo>
                    <a:pt x="7065" y="343"/>
                  </a:lnTo>
                  <a:lnTo>
                    <a:pt x="6423" y="172"/>
                  </a:lnTo>
                  <a:lnTo>
                    <a:pt x="6423" y="172"/>
                  </a:lnTo>
                  <a:lnTo>
                    <a:pt x="6423" y="172"/>
                  </a:lnTo>
                  <a:lnTo>
                    <a:pt x="6380" y="129"/>
                  </a:lnTo>
                  <a:lnTo>
                    <a:pt x="6380" y="129"/>
                  </a:lnTo>
                  <a:lnTo>
                    <a:pt x="6337" y="129"/>
                  </a:lnTo>
                  <a:lnTo>
                    <a:pt x="6337" y="129"/>
                  </a:lnTo>
                  <a:lnTo>
                    <a:pt x="5866" y="1"/>
                  </a:lnTo>
                  <a:lnTo>
                    <a:pt x="5866" y="1"/>
                  </a:lnTo>
                  <a:lnTo>
                    <a:pt x="5738" y="1"/>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83" name="Google Shape;113;p2">
              <a:extLst>
                <a:ext uri="{FF2B5EF4-FFF2-40B4-BE49-F238E27FC236}">
                  <a16:creationId xmlns:a16="http://schemas.microsoft.com/office/drawing/2014/main" id="{7989958C-1ED0-E245-8AE9-730A4C4984C8}"/>
                </a:ext>
              </a:extLst>
            </p:cNvPr>
            <p:cNvSpPr/>
            <p:nvPr/>
          </p:nvSpPr>
          <p:spPr>
            <a:xfrm>
              <a:off x="8059650" y="542300"/>
              <a:ext cx="94225" cy="131675"/>
            </a:xfrm>
            <a:custGeom>
              <a:rect l="l" t="t" r="r" b="b"/>
              <a:pathLst>
                <a:path w="3769" h="5267" fill="none" extrusionOk="0">
                  <a:moveTo>
                    <a:pt x="86" y="0"/>
                  </a:moveTo>
                  <a:lnTo>
                    <a:pt x="86" y="0"/>
                  </a:lnTo>
                  <a:lnTo>
                    <a:pt x="86" y="0"/>
                  </a:lnTo>
                  <a:lnTo>
                    <a:pt x="86" y="86"/>
                  </a:lnTo>
                  <a:lnTo>
                    <a:pt x="86" y="86"/>
                  </a:lnTo>
                  <a:lnTo>
                    <a:pt x="43" y="257"/>
                  </a:lnTo>
                  <a:lnTo>
                    <a:pt x="0" y="471"/>
                  </a:lnTo>
                  <a:lnTo>
                    <a:pt x="0" y="471"/>
                  </a:lnTo>
                  <a:lnTo>
                    <a:pt x="43" y="814"/>
                  </a:lnTo>
                  <a:lnTo>
                    <a:pt x="172" y="1199"/>
                  </a:lnTo>
                  <a:lnTo>
                    <a:pt x="343" y="1584"/>
                  </a:lnTo>
                  <a:lnTo>
                    <a:pt x="557" y="1970"/>
                  </a:lnTo>
                  <a:lnTo>
                    <a:pt x="857" y="2398"/>
                  </a:lnTo>
                  <a:lnTo>
                    <a:pt x="1156" y="2783"/>
                  </a:lnTo>
                  <a:lnTo>
                    <a:pt x="1799" y="3554"/>
                  </a:lnTo>
                  <a:lnTo>
                    <a:pt x="2441" y="4196"/>
                  </a:lnTo>
                  <a:lnTo>
                    <a:pt x="3040" y="4753"/>
                  </a:lnTo>
                  <a:lnTo>
                    <a:pt x="3597" y="5224"/>
                  </a:lnTo>
                  <a:lnTo>
                    <a:pt x="3597" y="5224"/>
                  </a:lnTo>
                  <a:lnTo>
                    <a:pt x="3597" y="5224"/>
                  </a:lnTo>
                  <a:lnTo>
                    <a:pt x="3597" y="5267"/>
                  </a:lnTo>
                  <a:lnTo>
                    <a:pt x="3597" y="5267"/>
                  </a:lnTo>
                  <a:lnTo>
                    <a:pt x="3683" y="5138"/>
                  </a:lnTo>
                  <a:lnTo>
                    <a:pt x="3768" y="4967"/>
                  </a:lnTo>
                  <a:lnTo>
                    <a:pt x="3768" y="4796"/>
                  </a:lnTo>
                  <a:lnTo>
                    <a:pt x="3683" y="4624"/>
                  </a:lnTo>
                  <a:lnTo>
                    <a:pt x="3683" y="4624"/>
                  </a:lnTo>
                  <a:lnTo>
                    <a:pt x="3426" y="4367"/>
                  </a:lnTo>
                  <a:lnTo>
                    <a:pt x="3083" y="4025"/>
                  </a:lnTo>
                  <a:lnTo>
                    <a:pt x="2612" y="3597"/>
                  </a:lnTo>
                  <a:lnTo>
                    <a:pt x="2098" y="3083"/>
                  </a:lnTo>
                  <a:lnTo>
                    <a:pt x="1585" y="2484"/>
                  </a:lnTo>
                  <a:lnTo>
                    <a:pt x="1071" y="1799"/>
                  </a:lnTo>
                  <a:lnTo>
                    <a:pt x="814" y="1413"/>
                  </a:lnTo>
                  <a:lnTo>
                    <a:pt x="600" y="1028"/>
                  </a:lnTo>
                  <a:lnTo>
                    <a:pt x="386" y="557"/>
                  </a:lnTo>
                  <a:lnTo>
                    <a:pt x="214" y="129"/>
                  </a:lnTo>
                  <a:lnTo>
                    <a:pt x="214" y="129"/>
                  </a:lnTo>
                  <a:lnTo>
                    <a:pt x="172" y="43"/>
                  </a:lnTo>
                  <a:lnTo>
                    <a:pt x="86"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84" name="Google Shape;114;p2">
              <a:extLst>
                <a:ext uri="{FF2B5EF4-FFF2-40B4-BE49-F238E27FC236}">
                  <a16:creationId xmlns:a16="http://schemas.microsoft.com/office/drawing/2014/main" id="{A78BED65-D736-892A-748D-F27F3EF84EBA}"/>
                </a:ext>
              </a:extLst>
            </p:cNvPr>
            <p:cNvSpPr/>
            <p:nvPr/>
          </p:nvSpPr>
          <p:spPr>
            <a:xfrm>
              <a:off x="8298350" y="408500"/>
              <a:ext cx="91000" cy="139175"/>
            </a:xfrm>
            <a:custGeom>
              <a:rect l="l" t="t" r="r" b="b"/>
              <a:pathLst>
                <a:path w="3640" h="5567" fill="none" extrusionOk="0">
                  <a:moveTo>
                    <a:pt x="728" y="0"/>
                  </a:moveTo>
                  <a:lnTo>
                    <a:pt x="728" y="0"/>
                  </a:lnTo>
                  <a:lnTo>
                    <a:pt x="728" y="0"/>
                  </a:lnTo>
                  <a:lnTo>
                    <a:pt x="728" y="0"/>
                  </a:lnTo>
                  <a:lnTo>
                    <a:pt x="728" y="0"/>
                  </a:lnTo>
                  <a:lnTo>
                    <a:pt x="728"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42" y="0"/>
                  </a:lnTo>
                  <a:lnTo>
                    <a:pt x="642" y="0"/>
                  </a:lnTo>
                  <a:lnTo>
                    <a:pt x="642" y="0"/>
                  </a:lnTo>
                  <a:lnTo>
                    <a:pt x="642" y="0"/>
                  </a:lnTo>
                  <a:lnTo>
                    <a:pt x="642" y="0"/>
                  </a:lnTo>
                  <a:lnTo>
                    <a:pt x="642" y="0"/>
                  </a:lnTo>
                  <a:lnTo>
                    <a:pt x="642" y="0"/>
                  </a:lnTo>
                  <a:lnTo>
                    <a:pt x="642" y="0"/>
                  </a:lnTo>
                  <a:lnTo>
                    <a:pt x="642" y="0"/>
                  </a:lnTo>
                  <a:lnTo>
                    <a:pt x="642" y="0"/>
                  </a:lnTo>
                  <a:lnTo>
                    <a:pt x="600" y="0"/>
                  </a:lnTo>
                  <a:lnTo>
                    <a:pt x="600" y="0"/>
                  </a:lnTo>
                  <a:lnTo>
                    <a:pt x="600" y="0"/>
                  </a:lnTo>
                  <a:lnTo>
                    <a:pt x="514" y="0"/>
                  </a:lnTo>
                  <a:lnTo>
                    <a:pt x="514" y="0"/>
                  </a:lnTo>
                  <a:lnTo>
                    <a:pt x="471" y="43"/>
                  </a:lnTo>
                  <a:lnTo>
                    <a:pt x="428" y="43"/>
                  </a:lnTo>
                  <a:lnTo>
                    <a:pt x="428" y="43"/>
                  </a:lnTo>
                  <a:lnTo>
                    <a:pt x="343" y="43"/>
                  </a:lnTo>
                  <a:lnTo>
                    <a:pt x="343" y="43"/>
                  </a:lnTo>
                  <a:lnTo>
                    <a:pt x="343" y="43"/>
                  </a:lnTo>
                  <a:lnTo>
                    <a:pt x="343" y="43"/>
                  </a:lnTo>
                  <a:lnTo>
                    <a:pt x="0" y="172"/>
                  </a:lnTo>
                  <a:lnTo>
                    <a:pt x="0" y="172"/>
                  </a:lnTo>
                  <a:lnTo>
                    <a:pt x="43" y="172"/>
                  </a:lnTo>
                  <a:lnTo>
                    <a:pt x="43" y="172"/>
                  </a:lnTo>
                  <a:lnTo>
                    <a:pt x="300" y="214"/>
                  </a:lnTo>
                  <a:lnTo>
                    <a:pt x="514" y="257"/>
                  </a:lnTo>
                  <a:lnTo>
                    <a:pt x="728" y="300"/>
                  </a:lnTo>
                  <a:lnTo>
                    <a:pt x="942" y="386"/>
                  </a:lnTo>
                  <a:lnTo>
                    <a:pt x="1285" y="685"/>
                  </a:lnTo>
                  <a:lnTo>
                    <a:pt x="1584" y="985"/>
                  </a:lnTo>
                  <a:lnTo>
                    <a:pt x="1884" y="1413"/>
                  </a:lnTo>
                  <a:lnTo>
                    <a:pt x="2098" y="1841"/>
                  </a:lnTo>
                  <a:lnTo>
                    <a:pt x="2312" y="2312"/>
                  </a:lnTo>
                  <a:lnTo>
                    <a:pt x="2484" y="2826"/>
                  </a:lnTo>
                  <a:lnTo>
                    <a:pt x="2783" y="3811"/>
                  </a:lnTo>
                  <a:lnTo>
                    <a:pt x="3040" y="4667"/>
                  </a:lnTo>
                  <a:lnTo>
                    <a:pt x="3169" y="5010"/>
                  </a:lnTo>
                  <a:lnTo>
                    <a:pt x="3340" y="5309"/>
                  </a:lnTo>
                  <a:lnTo>
                    <a:pt x="3468" y="5481"/>
                  </a:lnTo>
                  <a:lnTo>
                    <a:pt x="3554" y="5566"/>
                  </a:lnTo>
                  <a:lnTo>
                    <a:pt x="3640" y="5566"/>
                  </a:lnTo>
                  <a:lnTo>
                    <a:pt x="3640" y="5566"/>
                  </a:lnTo>
                  <a:lnTo>
                    <a:pt x="3640" y="5524"/>
                  </a:lnTo>
                  <a:lnTo>
                    <a:pt x="3640" y="5524"/>
                  </a:lnTo>
                  <a:lnTo>
                    <a:pt x="3640" y="5524"/>
                  </a:lnTo>
                  <a:lnTo>
                    <a:pt x="3640" y="5395"/>
                  </a:lnTo>
                  <a:lnTo>
                    <a:pt x="3640" y="5395"/>
                  </a:lnTo>
                  <a:lnTo>
                    <a:pt x="3640" y="5395"/>
                  </a:lnTo>
                  <a:lnTo>
                    <a:pt x="3597" y="4881"/>
                  </a:lnTo>
                  <a:lnTo>
                    <a:pt x="3468" y="4196"/>
                  </a:lnTo>
                  <a:lnTo>
                    <a:pt x="3297" y="3383"/>
                  </a:lnTo>
                  <a:lnTo>
                    <a:pt x="3040" y="2526"/>
                  </a:lnTo>
                  <a:lnTo>
                    <a:pt x="3040" y="2526"/>
                  </a:lnTo>
                  <a:lnTo>
                    <a:pt x="3040" y="2441"/>
                  </a:lnTo>
                  <a:lnTo>
                    <a:pt x="3040" y="2441"/>
                  </a:lnTo>
                  <a:lnTo>
                    <a:pt x="2912" y="2098"/>
                  </a:lnTo>
                  <a:lnTo>
                    <a:pt x="2912" y="2098"/>
                  </a:lnTo>
                  <a:lnTo>
                    <a:pt x="2912" y="2098"/>
                  </a:lnTo>
                  <a:lnTo>
                    <a:pt x="2612" y="1499"/>
                  </a:lnTo>
                  <a:lnTo>
                    <a:pt x="2312" y="942"/>
                  </a:lnTo>
                  <a:lnTo>
                    <a:pt x="2141" y="728"/>
                  </a:lnTo>
                  <a:lnTo>
                    <a:pt x="1927" y="514"/>
                  </a:lnTo>
                  <a:lnTo>
                    <a:pt x="1713" y="343"/>
                  </a:lnTo>
                  <a:lnTo>
                    <a:pt x="1499" y="214"/>
                  </a:lnTo>
                  <a:lnTo>
                    <a:pt x="1499" y="214"/>
                  </a:lnTo>
                  <a:lnTo>
                    <a:pt x="1499" y="214"/>
                  </a:lnTo>
                  <a:lnTo>
                    <a:pt x="1413" y="172"/>
                  </a:lnTo>
                  <a:lnTo>
                    <a:pt x="1413" y="172"/>
                  </a:lnTo>
                  <a:lnTo>
                    <a:pt x="1370" y="129"/>
                  </a:lnTo>
                  <a:lnTo>
                    <a:pt x="1370" y="129"/>
                  </a:lnTo>
                  <a:lnTo>
                    <a:pt x="1370" y="129"/>
                  </a:lnTo>
                  <a:lnTo>
                    <a:pt x="1156" y="43"/>
                  </a:lnTo>
                  <a:lnTo>
                    <a:pt x="1156" y="43"/>
                  </a:lnTo>
                  <a:lnTo>
                    <a:pt x="942" y="0"/>
                  </a:lnTo>
                  <a:lnTo>
                    <a:pt x="942" y="0"/>
                  </a:lnTo>
                  <a:lnTo>
                    <a:pt x="942" y="0"/>
                  </a:lnTo>
                  <a:lnTo>
                    <a:pt x="899" y="0"/>
                  </a:lnTo>
                  <a:lnTo>
                    <a:pt x="899" y="0"/>
                  </a:lnTo>
                  <a:lnTo>
                    <a:pt x="857" y="0"/>
                  </a:lnTo>
                  <a:lnTo>
                    <a:pt x="857" y="0"/>
                  </a:lnTo>
                  <a:lnTo>
                    <a:pt x="857" y="0"/>
                  </a:lnTo>
                  <a:lnTo>
                    <a:pt x="857" y="0"/>
                  </a:lnTo>
                  <a:lnTo>
                    <a:pt x="728" y="0"/>
                  </a:lnTo>
                  <a:lnTo>
                    <a:pt x="728" y="0"/>
                  </a:lnTo>
                  <a:lnTo>
                    <a:pt x="728"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85" name="Google Shape;115;p2">
              <a:extLst>
                <a:ext uri="{FF2B5EF4-FFF2-40B4-BE49-F238E27FC236}">
                  <a16:creationId xmlns:a16="http://schemas.microsoft.com/office/drawing/2014/main" id="{CAA31928-F525-8BF4-8212-0C76BD9FDAFA}"/>
                </a:ext>
              </a:extLst>
            </p:cNvPr>
            <p:cNvSpPr/>
            <p:nvPr/>
          </p:nvSpPr>
          <p:spPr>
            <a:xfrm>
              <a:off x="8079975" y="427775"/>
              <a:ext cx="223750" cy="317925"/>
            </a:xfrm>
            <a:custGeom>
              <a:rect l="l" t="t" r="r" b="b"/>
              <a:pathLst>
                <a:path w="8950" h="12716" extrusionOk="0">
                  <a:moveTo>
                    <a:pt x="8564" y="0"/>
                  </a:moveTo>
                  <a:lnTo>
                    <a:pt x="8393" y="86"/>
                  </a:lnTo>
                  <a:lnTo>
                    <a:pt x="8136" y="214"/>
                  </a:lnTo>
                  <a:lnTo>
                    <a:pt x="7965" y="385"/>
                  </a:lnTo>
                  <a:lnTo>
                    <a:pt x="7750" y="557"/>
                  </a:lnTo>
                  <a:lnTo>
                    <a:pt x="7579" y="814"/>
                  </a:lnTo>
                  <a:lnTo>
                    <a:pt x="7280" y="1285"/>
                  </a:lnTo>
                  <a:lnTo>
                    <a:pt x="7023" y="1755"/>
                  </a:lnTo>
                  <a:lnTo>
                    <a:pt x="6809" y="2184"/>
                  </a:lnTo>
                  <a:lnTo>
                    <a:pt x="6680" y="2655"/>
                  </a:lnTo>
                  <a:lnTo>
                    <a:pt x="6680" y="2869"/>
                  </a:lnTo>
                  <a:lnTo>
                    <a:pt x="6680" y="3083"/>
                  </a:lnTo>
                  <a:lnTo>
                    <a:pt x="6723" y="3340"/>
                  </a:lnTo>
                  <a:lnTo>
                    <a:pt x="6809" y="3554"/>
                  </a:lnTo>
                  <a:lnTo>
                    <a:pt x="6894" y="3639"/>
                  </a:lnTo>
                  <a:lnTo>
                    <a:pt x="6980" y="3682"/>
                  </a:lnTo>
                  <a:lnTo>
                    <a:pt x="7108" y="3639"/>
                  </a:lnTo>
                  <a:lnTo>
                    <a:pt x="7194" y="3597"/>
                  </a:lnTo>
                  <a:lnTo>
                    <a:pt x="7194" y="3511"/>
                  </a:lnTo>
                  <a:lnTo>
                    <a:pt x="7322" y="3126"/>
                  </a:lnTo>
                  <a:lnTo>
                    <a:pt x="7451" y="2740"/>
                  </a:lnTo>
                  <a:lnTo>
                    <a:pt x="7622" y="2355"/>
                  </a:lnTo>
                  <a:lnTo>
                    <a:pt x="7793" y="2012"/>
                  </a:lnTo>
                  <a:lnTo>
                    <a:pt x="8093" y="1670"/>
                  </a:lnTo>
                  <a:lnTo>
                    <a:pt x="8393" y="1327"/>
                  </a:lnTo>
                  <a:lnTo>
                    <a:pt x="8650" y="985"/>
                  </a:lnTo>
                  <a:lnTo>
                    <a:pt x="8906" y="599"/>
                  </a:lnTo>
                  <a:lnTo>
                    <a:pt x="8949" y="514"/>
                  </a:lnTo>
                  <a:lnTo>
                    <a:pt x="8949" y="385"/>
                  </a:lnTo>
                  <a:lnTo>
                    <a:pt x="8906" y="214"/>
                  </a:lnTo>
                  <a:lnTo>
                    <a:pt x="8735" y="86"/>
                  </a:lnTo>
                  <a:lnTo>
                    <a:pt x="8650" y="43"/>
                  </a:lnTo>
                  <a:lnTo>
                    <a:pt x="8564" y="0"/>
                  </a:lnTo>
                  <a:close/>
                  <a:moveTo>
                    <a:pt x="1243" y="3853"/>
                  </a:moveTo>
                  <a:lnTo>
                    <a:pt x="857" y="3896"/>
                  </a:lnTo>
                  <a:lnTo>
                    <a:pt x="515" y="4025"/>
                  </a:lnTo>
                  <a:lnTo>
                    <a:pt x="172" y="4196"/>
                  </a:lnTo>
                  <a:lnTo>
                    <a:pt x="87" y="4282"/>
                  </a:lnTo>
                  <a:lnTo>
                    <a:pt x="44" y="4367"/>
                  </a:lnTo>
                  <a:lnTo>
                    <a:pt x="1" y="4538"/>
                  </a:lnTo>
                  <a:lnTo>
                    <a:pt x="44" y="4624"/>
                  </a:lnTo>
                  <a:lnTo>
                    <a:pt x="87" y="4710"/>
                  </a:lnTo>
                  <a:lnTo>
                    <a:pt x="129" y="4795"/>
                  </a:lnTo>
                  <a:lnTo>
                    <a:pt x="258" y="4838"/>
                  </a:lnTo>
                  <a:lnTo>
                    <a:pt x="686" y="4924"/>
                  </a:lnTo>
                  <a:lnTo>
                    <a:pt x="2227" y="4924"/>
                  </a:lnTo>
                  <a:lnTo>
                    <a:pt x="2741" y="5009"/>
                  </a:lnTo>
                  <a:lnTo>
                    <a:pt x="3298" y="5138"/>
                  </a:lnTo>
                  <a:lnTo>
                    <a:pt x="3811" y="5224"/>
                  </a:lnTo>
                  <a:lnTo>
                    <a:pt x="4325" y="5352"/>
                  </a:lnTo>
                  <a:lnTo>
                    <a:pt x="4368" y="5352"/>
                  </a:lnTo>
                  <a:lnTo>
                    <a:pt x="4497" y="5309"/>
                  </a:lnTo>
                  <a:lnTo>
                    <a:pt x="4625" y="5266"/>
                  </a:lnTo>
                  <a:lnTo>
                    <a:pt x="4711" y="5181"/>
                  </a:lnTo>
                  <a:lnTo>
                    <a:pt x="4796" y="5095"/>
                  </a:lnTo>
                  <a:lnTo>
                    <a:pt x="4839" y="5009"/>
                  </a:lnTo>
                  <a:lnTo>
                    <a:pt x="4882" y="4924"/>
                  </a:lnTo>
                  <a:lnTo>
                    <a:pt x="4925" y="4795"/>
                  </a:lnTo>
                  <a:lnTo>
                    <a:pt x="4925" y="4710"/>
                  </a:lnTo>
                  <a:lnTo>
                    <a:pt x="4882" y="4624"/>
                  </a:lnTo>
                  <a:lnTo>
                    <a:pt x="4711" y="4410"/>
                  </a:lnTo>
                  <a:lnTo>
                    <a:pt x="4539" y="4324"/>
                  </a:lnTo>
                  <a:lnTo>
                    <a:pt x="4325" y="4239"/>
                  </a:lnTo>
                  <a:lnTo>
                    <a:pt x="4111" y="4196"/>
                  </a:lnTo>
                  <a:lnTo>
                    <a:pt x="3469" y="4068"/>
                  </a:lnTo>
                  <a:lnTo>
                    <a:pt x="2827" y="3939"/>
                  </a:lnTo>
                  <a:lnTo>
                    <a:pt x="2270" y="3853"/>
                  </a:lnTo>
                  <a:close/>
                  <a:moveTo>
                    <a:pt x="3255" y="10490"/>
                  </a:moveTo>
                  <a:lnTo>
                    <a:pt x="3169" y="10533"/>
                  </a:lnTo>
                  <a:lnTo>
                    <a:pt x="2955" y="10618"/>
                  </a:lnTo>
                  <a:lnTo>
                    <a:pt x="2698" y="10790"/>
                  </a:lnTo>
                  <a:lnTo>
                    <a:pt x="2484" y="11046"/>
                  </a:lnTo>
                  <a:lnTo>
                    <a:pt x="2313" y="11303"/>
                  </a:lnTo>
                  <a:lnTo>
                    <a:pt x="2184" y="11646"/>
                  </a:lnTo>
                  <a:lnTo>
                    <a:pt x="2099" y="11946"/>
                  </a:lnTo>
                  <a:lnTo>
                    <a:pt x="2099" y="12245"/>
                  </a:lnTo>
                  <a:lnTo>
                    <a:pt x="2099" y="12502"/>
                  </a:lnTo>
                  <a:lnTo>
                    <a:pt x="2142" y="12588"/>
                  </a:lnTo>
                  <a:lnTo>
                    <a:pt x="2227" y="12673"/>
                  </a:lnTo>
                  <a:lnTo>
                    <a:pt x="2313" y="12716"/>
                  </a:lnTo>
                  <a:lnTo>
                    <a:pt x="2527" y="12716"/>
                  </a:lnTo>
                  <a:lnTo>
                    <a:pt x="2613" y="12631"/>
                  </a:lnTo>
                  <a:lnTo>
                    <a:pt x="2784" y="12459"/>
                  </a:lnTo>
                  <a:lnTo>
                    <a:pt x="2870" y="12202"/>
                  </a:lnTo>
                  <a:lnTo>
                    <a:pt x="3084" y="11731"/>
                  </a:lnTo>
                  <a:lnTo>
                    <a:pt x="3298" y="11303"/>
                  </a:lnTo>
                  <a:lnTo>
                    <a:pt x="3426" y="11089"/>
                  </a:lnTo>
                  <a:lnTo>
                    <a:pt x="3512" y="10832"/>
                  </a:lnTo>
                  <a:lnTo>
                    <a:pt x="3512" y="10704"/>
                  </a:lnTo>
                  <a:lnTo>
                    <a:pt x="3469" y="10618"/>
                  </a:lnTo>
                  <a:lnTo>
                    <a:pt x="3383" y="10533"/>
                  </a:lnTo>
                  <a:lnTo>
                    <a:pt x="3255" y="10490"/>
                  </a:lnTo>
                  <a:close/>
                </a:path>
              </a:pathLst>
            </a:custGeom>
            <a:solidFill>
              <a:srgbClr val="FFFBC2"/>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86" name="Google Shape;116;p2">
              <a:extLst>
                <a:ext uri="{FF2B5EF4-FFF2-40B4-BE49-F238E27FC236}">
                  <a16:creationId xmlns:a16="http://schemas.microsoft.com/office/drawing/2014/main" id="{A14A5EEF-EA39-2DDE-A7D8-7A3E9E228D3D}"/>
                </a:ext>
              </a:extLst>
            </p:cNvPr>
            <p:cNvSpPr/>
            <p:nvPr/>
          </p:nvSpPr>
          <p:spPr>
            <a:xfrm>
              <a:off x="8132425" y="690000"/>
              <a:ext cx="35350" cy="55700"/>
            </a:xfrm>
            <a:custGeom>
              <a:rect l="l" t="t" r="r" b="b"/>
              <a:pathLst>
                <a:path w="1414" h="2228" fill="none" extrusionOk="0">
                  <a:moveTo>
                    <a:pt x="1157" y="1"/>
                  </a:moveTo>
                  <a:lnTo>
                    <a:pt x="1157" y="1"/>
                  </a:lnTo>
                  <a:lnTo>
                    <a:pt x="1071" y="44"/>
                  </a:lnTo>
                  <a:lnTo>
                    <a:pt x="1071" y="44"/>
                  </a:lnTo>
                  <a:lnTo>
                    <a:pt x="857" y="129"/>
                  </a:lnTo>
                  <a:lnTo>
                    <a:pt x="600" y="301"/>
                  </a:lnTo>
                  <a:lnTo>
                    <a:pt x="386" y="557"/>
                  </a:lnTo>
                  <a:lnTo>
                    <a:pt x="215" y="814"/>
                  </a:lnTo>
                  <a:lnTo>
                    <a:pt x="86" y="1157"/>
                  </a:lnTo>
                  <a:lnTo>
                    <a:pt x="1" y="1457"/>
                  </a:lnTo>
                  <a:lnTo>
                    <a:pt x="1" y="1756"/>
                  </a:lnTo>
                  <a:lnTo>
                    <a:pt x="1" y="2013"/>
                  </a:lnTo>
                  <a:lnTo>
                    <a:pt x="1" y="2013"/>
                  </a:lnTo>
                  <a:lnTo>
                    <a:pt x="44" y="2099"/>
                  </a:lnTo>
                  <a:lnTo>
                    <a:pt x="129" y="2184"/>
                  </a:lnTo>
                  <a:lnTo>
                    <a:pt x="215" y="2227"/>
                  </a:lnTo>
                  <a:lnTo>
                    <a:pt x="301" y="2227"/>
                  </a:lnTo>
                  <a:lnTo>
                    <a:pt x="301" y="2227"/>
                  </a:lnTo>
                  <a:lnTo>
                    <a:pt x="429" y="2227"/>
                  </a:lnTo>
                  <a:lnTo>
                    <a:pt x="515" y="2142"/>
                  </a:lnTo>
                  <a:lnTo>
                    <a:pt x="515" y="2142"/>
                  </a:lnTo>
                  <a:lnTo>
                    <a:pt x="686" y="1970"/>
                  </a:lnTo>
                  <a:lnTo>
                    <a:pt x="772" y="1713"/>
                  </a:lnTo>
                  <a:lnTo>
                    <a:pt x="986" y="1242"/>
                  </a:lnTo>
                  <a:lnTo>
                    <a:pt x="986" y="1242"/>
                  </a:lnTo>
                  <a:lnTo>
                    <a:pt x="1200" y="814"/>
                  </a:lnTo>
                  <a:lnTo>
                    <a:pt x="1328" y="600"/>
                  </a:lnTo>
                  <a:lnTo>
                    <a:pt x="1414" y="343"/>
                  </a:lnTo>
                  <a:lnTo>
                    <a:pt x="1414" y="343"/>
                  </a:lnTo>
                  <a:lnTo>
                    <a:pt x="1414" y="215"/>
                  </a:lnTo>
                  <a:lnTo>
                    <a:pt x="1371" y="129"/>
                  </a:lnTo>
                  <a:lnTo>
                    <a:pt x="1285" y="44"/>
                  </a:lnTo>
                  <a:lnTo>
                    <a:pt x="1157" y="1"/>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87" name="Google Shape;117;p2">
              <a:extLst>
                <a:ext uri="{FF2B5EF4-FFF2-40B4-BE49-F238E27FC236}">
                  <a16:creationId xmlns:a16="http://schemas.microsoft.com/office/drawing/2014/main" id="{570378E4-E26F-AC78-6C24-8A9FD66A8E98}"/>
                </a:ext>
              </a:extLst>
            </p:cNvPr>
            <p:cNvSpPr/>
            <p:nvPr/>
          </p:nvSpPr>
          <p:spPr>
            <a:xfrm>
              <a:off x="8079975" y="524100"/>
              <a:ext cx="123125" cy="37475"/>
            </a:xfrm>
            <a:custGeom>
              <a:rect l="l" t="t" r="r" b="b"/>
              <a:pathLst>
                <a:path w="4925" h="1499" fill="none" extrusionOk="0">
                  <a:moveTo>
                    <a:pt x="1671" y="0"/>
                  </a:moveTo>
                  <a:lnTo>
                    <a:pt x="1671" y="0"/>
                  </a:lnTo>
                  <a:lnTo>
                    <a:pt x="1243" y="0"/>
                  </a:lnTo>
                  <a:lnTo>
                    <a:pt x="857" y="43"/>
                  </a:lnTo>
                  <a:lnTo>
                    <a:pt x="515" y="172"/>
                  </a:lnTo>
                  <a:lnTo>
                    <a:pt x="172" y="343"/>
                  </a:lnTo>
                  <a:lnTo>
                    <a:pt x="172" y="343"/>
                  </a:lnTo>
                  <a:lnTo>
                    <a:pt x="87" y="429"/>
                  </a:lnTo>
                  <a:lnTo>
                    <a:pt x="44" y="514"/>
                  </a:lnTo>
                  <a:lnTo>
                    <a:pt x="1" y="685"/>
                  </a:lnTo>
                  <a:lnTo>
                    <a:pt x="44" y="771"/>
                  </a:lnTo>
                  <a:lnTo>
                    <a:pt x="87" y="857"/>
                  </a:lnTo>
                  <a:lnTo>
                    <a:pt x="129" y="942"/>
                  </a:lnTo>
                  <a:lnTo>
                    <a:pt x="258" y="985"/>
                  </a:lnTo>
                  <a:lnTo>
                    <a:pt x="258" y="985"/>
                  </a:lnTo>
                  <a:lnTo>
                    <a:pt x="686" y="1071"/>
                  </a:lnTo>
                  <a:lnTo>
                    <a:pt x="1157" y="1071"/>
                  </a:lnTo>
                  <a:lnTo>
                    <a:pt x="1157" y="1071"/>
                  </a:lnTo>
                  <a:lnTo>
                    <a:pt x="1499" y="1071"/>
                  </a:lnTo>
                  <a:lnTo>
                    <a:pt x="1499" y="1071"/>
                  </a:lnTo>
                  <a:lnTo>
                    <a:pt x="1842" y="1071"/>
                  </a:lnTo>
                  <a:lnTo>
                    <a:pt x="1842" y="1071"/>
                  </a:lnTo>
                  <a:lnTo>
                    <a:pt x="2227" y="1071"/>
                  </a:lnTo>
                  <a:lnTo>
                    <a:pt x="2227" y="1071"/>
                  </a:lnTo>
                  <a:lnTo>
                    <a:pt x="2741" y="1156"/>
                  </a:lnTo>
                  <a:lnTo>
                    <a:pt x="3298" y="1285"/>
                  </a:lnTo>
                  <a:lnTo>
                    <a:pt x="3811" y="1371"/>
                  </a:lnTo>
                  <a:lnTo>
                    <a:pt x="4325" y="1499"/>
                  </a:lnTo>
                  <a:lnTo>
                    <a:pt x="4325" y="1499"/>
                  </a:lnTo>
                  <a:lnTo>
                    <a:pt x="4368" y="1499"/>
                  </a:lnTo>
                  <a:lnTo>
                    <a:pt x="4368" y="1499"/>
                  </a:lnTo>
                  <a:lnTo>
                    <a:pt x="4497" y="1456"/>
                  </a:lnTo>
                  <a:lnTo>
                    <a:pt x="4625" y="1413"/>
                  </a:lnTo>
                  <a:lnTo>
                    <a:pt x="4711" y="1328"/>
                  </a:lnTo>
                  <a:lnTo>
                    <a:pt x="4796" y="1242"/>
                  </a:lnTo>
                  <a:lnTo>
                    <a:pt x="4796" y="1242"/>
                  </a:lnTo>
                  <a:lnTo>
                    <a:pt x="4839" y="1156"/>
                  </a:lnTo>
                  <a:lnTo>
                    <a:pt x="4839" y="1156"/>
                  </a:lnTo>
                  <a:lnTo>
                    <a:pt x="4882" y="1071"/>
                  </a:lnTo>
                  <a:lnTo>
                    <a:pt x="4925" y="942"/>
                  </a:lnTo>
                  <a:lnTo>
                    <a:pt x="4925" y="857"/>
                  </a:lnTo>
                  <a:lnTo>
                    <a:pt x="4882" y="771"/>
                  </a:lnTo>
                  <a:lnTo>
                    <a:pt x="4882" y="771"/>
                  </a:lnTo>
                  <a:lnTo>
                    <a:pt x="4711" y="557"/>
                  </a:lnTo>
                  <a:lnTo>
                    <a:pt x="4539" y="471"/>
                  </a:lnTo>
                  <a:lnTo>
                    <a:pt x="4325" y="386"/>
                  </a:lnTo>
                  <a:lnTo>
                    <a:pt x="4111" y="343"/>
                  </a:lnTo>
                  <a:lnTo>
                    <a:pt x="4111" y="343"/>
                  </a:lnTo>
                  <a:lnTo>
                    <a:pt x="3469" y="215"/>
                  </a:lnTo>
                  <a:lnTo>
                    <a:pt x="2827" y="86"/>
                  </a:lnTo>
                  <a:lnTo>
                    <a:pt x="2827" y="86"/>
                  </a:lnTo>
                  <a:lnTo>
                    <a:pt x="2270" y="0"/>
                  </a:lnTo>
                  <a:lnTo>
                    <a:pt x="1671"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88" name="Google Shape;118;p2">
              <a:extLst>
                <a:ext uri="{FF2B5EF4-FFF2-40B4-BE49-F238E27FC236}">
                  <a16:creationId xmlns:a16="http://schemas.microsoft.com/office/drawing/2014/main" id="{2BED536D-0B8A-2287-AB6B-361EED74CD5E}"/>
                </a:ext>
              </a:extLst>
            </p:cNvPr>
            <p:cNvSpPr/>
            <p:nvPr/>
          </p:nvSpPr>
          <p:spPr>
            <a:xfrm>
              <a:off x="8246975" y="427775"/>
              <a:ext cx="56750" cy="92075"/>
            </a:xfrm>
            <a:custGeom>
              <a:rect l="l" t="t" r="r" b="b"/>
              <a:pathLst>
                <a:path w="2270" h="3682" fill="none" extrusionOk="0">
                  <a:moveTo>
                    <a:pt x="1884" y="0"/>
                  </a:moveTo>
                  <a:lnTo>
                    <a:pt x="1884" y="0"/>
                  </a:lnTo>
                  <a:lnTo>
                    <a:pt x="1713" y="86"/>
                  </a:lnTo>
                  <a:lnTo>
                    <a:pt x="1713" y="86"/>
                  </a:lnTo>
                  <a:lnTo>
                    <a:pt x="1456" y="214"/>
                  </a:lnTo>
                  <a:lnTo>
                    <a:pt x="1285" y="385"/>
                  </a:lnTo>
                  <a:lnTo>
                    <a:pt x="1070" y="557"/>
                  </a:lnTo>
                  <a:lnTo>
                    <a:pt x="899" y="814"/>
                  </a:lnTo>
                  <a:lnTo>
                    <a:pt x="600" y="1285"/>
                  </a:lnTo>
                  <a:lnTo>
                    <a:pt x="343" y="1755"/>
                  </a:lnTo>
                  <a:lnTo>
                    <a:pt x="343" y="1755"/>
                  </a:lnTo>
                  <a:lnTo>
                    <a:pt x="129" y="2184"/>
                  </a:lnTo>
                  <a:lnTo>
                    <a:pt x="0" y="2655"/>
                  </a:lnTo>
                  <a:lnTo>
                    <a:pt x="0" y="2869"/>
                  </a:lnTo>
                  <a:lnTo>
                    <a:pt x="0" y="3083"/>
                  </a:lnTo>
                  <a:lnTo>
                    <a:pt x="43" y="3340"/>
                  </a:lnTo>
                  <a:lnTo>
                    <a:pt x="129" y="3554"/>
                  </a:lnTo>
                  <a:lnTo>
                    <a:pt x="129" y="3554"/>
                  </a:lnTo>
                  <a:lnTo>
                    <a:pt x="214" y="3639"/>
                  </a:lnTo>
                  <a:lnTo>
                    <a:pt x="300" y="3682"/>
                  </a:lnTo>
                  <a:lnTo>
                    <a:pt x="300" y="3682"/>
                  </a:lnTo>
                  <a:lnTo>
                    <a:pt x="428" y="3639"/>
                  </a:lnTo>
                  <a:lnTo>
                    <a:pt x="514" y="3597"/>
                  </a:lnTo>
                  <a:lnTo>
                    <a:pt x="514" y="3511"/>
                  </a:lnTo>
                  <a:lnTo>
                    <a:pt x="514" y="3511"/>
                  </a:lnTo>
                  <a:lnTo>
                    <a:pt x="642" y="3126"/>
                  </a:lnTo>
                  <a:lnTo>
                    <a:pt x="771" y="2740"/>
                  </a:lnTo>
                  <a:lnTo>
                    <a:pt x="942" y="2355"/>
                  </a:lnTo>
                  <a:lnTo>
                    <a:pt x="1113" y="2012"/>
                  </a:lnTo>
                  <a:lnTo>
                    <a:pt x="1113" y="2012"/>
                  </a:lnTo>
                  <a:lnTo>
                    <a:pt x="1413" y="1670"/>
                  </a:lnTo>
                  <a:lnTo>
                    <a:pt x="1713" y="1327"/>
                  </a:lnTo>
                  <a:lnTo>
                    <a:pt x="1970" y="985"/>
                  </a:lnTo>
                  <a:lnTo>
                    <a:pt x="2226" y="599"/>
                  </a:lnTo>
                  <a:lnTo>
                    <a:pt x="2226" y="599"/>
                  </a:lnTo>
                  <a:lnTo>
                    <a:pt x="2269" y="514"/>
                  </a:lnTo>
                  <a:lnTo>
                    <a:pt x="2269" y="385"/>
                  </a:lnTo>
                  <a:lnTo>
                    <a:pt x="2226" y="214"/>
                  </a:lnTo>
                  <a:lnTo>
                    <a:pt x="2055" y="86"/>
                  </a:lnTo>
                  <a:lnTo>
                    <a:pt x="1970" y="43"/>
                  </a:lnTo>
                  <a:lnTo>
                    <a:pt x="1884"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sp>
        <p:nvSpPr>
          <p:cNvPr id="1241" name="Google Shape;4505;p64">
            <a:extLst>
              <a:ext uri="{FF2B5EF4-FFF2-40B4-BE49-F238E27FC236}">
                <a16:creationId xmlns:a16="http://schemas.microsoft.com/office/drawing/2014/main" id="{800DBEFA-60A3-75AD-F133-E6A835A81076}"/>
              </a:ext>
            </a:extLst>
          </p:cNvPr>
          <p:cNvSpPr txBox="1"/>
          <p:nvPr/>
        </p:nvSpPr>
        <p:spPr>
          <a:xfrm>
            <a:off x="2942914" y="1988340"/>
            <a:ext cx="11943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80000"/>
              </a:lnSpc>
              <a:buClr>
                <a:srgbClr val="F582BC"/>
              </a:buClr>
              <a:buSzPts val="1100"/>
            </a:pPr>
            <a:r>
              <a:rPr lang="en" sz="2500">
                <a:solidFill>
                  <a:srgbClr val="FCFBF0"/>
                </a:solidFill>
                <a:latin typeface="Spicy Rice"/>
                <a:ea typeface="Spicy Rice"/>
                <a:cs typeface="Spicy Rice"/>
                <a:sym typeface="Spicy Rice"/>
              </a:rPr>
              <a:t>1</a:t>
            </a:r>
            <a:endParaRPr sz="900">
              <a:solidFill>
                <a:srgbClr val="FCFBF0"/>
              </a:solidFill>
              <a:latin typeface="Spicy Rice"/>
              <a:ea typeface="Spicy Rice"/>
              <a:cs typeface="Spicy Rice"/>
              <a:sym typeface="Spicy Rice"/>
            </a:endParaRPr>
          </a:p>
        </p:txBody>
      </p:sp>
      <p:graphicFrame>
        <p:nvGraphicFramePr>
          <p:cNvPr id="2" name="Table 1">
            <a:extLst>
              <a:ext uri="{FF2B5EF4-FFF2-40B4-BE49-F238E27FC236}">
                <a16:creationId xmlns:a16="http://schemas.microsoft.com/office/drawing/2014/main" id="{35425043-C72E-300D-04A3-F87B7467184E}"/>
              </a:ext>
            </a:extLst>
          </p:cNvPr>
          <p:cNvGraphicFramePr>
            <a:graphicFrameLocks noGrp="1"/>
          </p:cNvGraphicFramePr>
          <p:nvPr>
            <p:extLst>
              <p:ext uri="{D42A27DB-BD31-4B8C-83A1-F6EECF244321}">
                <p14:modId xmlns:p14="http://schemas.microsoft.com/office/powerpoint/2010/main" val="3312337006"/>
              </p:ext>
            </p:extLst>
          </p:nvPr>
        </p:nvGraphicFramePr>
        <p:xfrm>
          <a:off x="406483" y="1043835"/>
          <a:ext cx="7007925" cy="3528942"/>
        </p:xfrm>
        <a:graphic>
          <a:graphicData uri="http://schemas.openxmlformats.org/drawingml/2006/table">
            <a:tbl>
              <a:tblPr firstRow="1" firstCol="1" bandRow="1"/>
              <a:tblGrid>
                <a:gridCol w="794997">
                  <a:extLst>
                    <a:ext uri="{9D8B030D-6E8A-4147-A177-3AD203B41FA5}">
                      <a16:colId xmlns:a16="http://schemas.microsoft.com/office/drawing/2014/main" val="3084889572"/>
                    </a:ext>
                  </a:extLst>
                </a:gridCol>
                <a:gridCol w="1842099">
                  <a:extLst>
                    <a:ext uri="{9D8B030D-6E8A-4147-A177-3AD203B41FA5}">
                      <a16:colId xmlns:a16="http://schemas.microsoft.com/office/drawing/2014/main" val="816228101"/>
                    </a:ext>
                  </a:extLst>
                </a:gridCol>
                <a:gridCol w="4370829">
                  <a:extLst>
                    <a:ext uri="{9D8B030D-6E8A-4147-A177-3AD203B41FA5}">
                      <a16:colId xmlns:a16="http://schemas.microsoft.com/office/drawing/2014/main" val="1373382231"/>
                    </a:ext>
                  </a:extLst>
                </a:gridCol>
              </a:tblGrid>
              <a:tr h="1237326">
                <a:tc rowSpan="4">
                  <a:txBody>
                    <a:bodyPr vert="horz" wrap="square"/>
                    <a:lstStyle/>
                    <a:p>
                      <a:pPr algn="ctr">
                        <a:lnSpc>
                          <a:spcPct val="100000"/>
                        </a:lnSpc>
                        <a:spcAft>
                          <a:spcPts val="1000"/>
                        </a:spcAft>
                      </a:pPr>
                      <a:r>
                        <a:rPr lang="en-US" sz="2400" b="1">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1000"/>
                        </a:spcAft>
                      </a:pPr>
                      <a:r>
                        <a:rPr lang="en-US" sz="2400" b="1">
                          <a:effectLst/>
                          <a:latin typeface="Times New Roman" panose="02020603050405020304" pitchFamily="18" charset="0"/>
                          <a:ea typeface="SimSun" panose="02010600030101010101" pitchFamily="2" charset="-122"/>
                          <a:cs typeface="Times New Roman" panose="02020603050405020304" pitchFamily="18" charset="0"/>
                        </a:rPr>
                        <a:t>  Tấm bản đồ</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tc rowSpan="2">
                  <a:txBody>
                    <a:bodyPr vert="horz" wrap="square"/>
                    <a:lstStyle/>
                    <a:p>
                      <a:pPr algn="ctr">
                        <a:lnSpc>
                          <a:spcPct val="100000"/>
                        </a:lnSpc>
                        <a:spcAft>
                          <a:spcPts val="1000"/>
                        </a:spcAft>
                      </a:pPr>
                      <a:r>
                        <a:rPr lang="en-US" sz="2400">
                          <a:effectLst/>
                          <a:latin typeface="Times New Roman" panose="02020603050405020304" pitchFamily="18" charset="0"/>
                          <a:ea typeface="SimSun" panose="02010600030101010101" pitchFamily="2" charset="-122"/>
                          <a:cs typeface="Times New Roman" panose="02020603050405020304" pitchFamily="18" charset="0"/>
                        </a:rPr>
                        <a:t>Cách nhìn về cuộc đời, con người</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tc>
                  <a:txBody>
                    <a:bodyPr vert="horz" wrap="square"/>
                    <a:lstStyle/>
                    <a:p>
                      <a:pPr algn="l">
                        <a:lnSpc>
                          <a:spcPct val="100000"/>
                        </a:lnSpc>
                        <a:spcAft>
                          <a:spcPts val="1000"/>
                        </a:spcAft>
                      </a:pPr>
                      <a:r>
                        <a:rPr lang="en-US" sz="2400">
                          <a:effectLst/>
                          <a:latin typeface="Times New Roman" panose="02020603050405020304" pitchFamily="18" charset="0"/>
                          <a:ea typeface="SimSun" panose="02010600030101010101" pitchFamily="2" charset="-122"/>
                          <a:cs typeface="Times New Roman" panose="02020603050405020304" pitchFamily="18" charset="0"/>
                        </a:rPr>
                        <a:t>- Lí lẽ:</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0000"/>
                        </a:lnSpc>
                        <a:spcAft>
                          <a:spcPts val="1000"/>
                        </a:spcAft>
                      </a:pPr>
                      <a:r>
                        <a:rPr lang="en-US" sz="24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180429053"/>
                  </a:ext>
                </a:extLst>
              </a:tr>
              <a:tr h="527145">
                <a:tc vMerge="1">
                  <a:txBody>
                    <a:bodyPr vert="horz" wrap="square"/>
                    <a:lstStyle/>
                    <a:p>
                      <a:endParaRPr lang="en-US"/>
                    </a:p>
                  </a:txBody>
                  <a:tcPr/>
                </a:tc>
                <a:tc vMerge="1">
                  <a:txBody>
                    <a:bodyPr vert="horz" wrap="square"/>
                    <a:lstStyle/>
                    <a:p>
                      <a:endParaRPr lang="en-US"/>
                    </a:p>
                  </a:txBody>
                  <a:tcPr/>
                </a:tc>
                <a:tc>
                  <a:txBody>
                    <a:bodyPr vert="horz" wrap="square"/>
                    <a:lstStyle/>
                    <a:p>
                      <a:pPr algn="l">
                        <a:lnSpc>
                          <a:spcPct val="100000"/>
                        </a:lnSpc>
                        <a:spcAft>
                          <a:spcPts val="1000"/>
                        </a:spcAft>
                      </a:pPr>
                      <a:r>
                        <a:rPr lang="en-US" sz="2400">
                          <a:effectLst/>
                          <a:latin typeface="Times New Roman" panose="02020603050405020304" pitchFamily="18" charset="0"/>
                          <a:ea typeface="SimSun" panose="02010600030101010101" pitchFamily="2" charset="-122"/>
                          <a:cs typeface="Times New Roman" panose="02020603050405020304" pitchFamily="18" charset="0"/>
                        </a:rPr>
                        <a:t>- Bằng chứng: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283819712"/>
                  </a:ext>
                </a:extLst>
              </a:tr>
              <a:tr h="1237326">
                <a:tc vMerge="1">
                  <a:txBody>
                    <a:bodyPr vert="horz" wrap="square"/>
                    <a:lstStyle/>
                    <a:p>
                      <a:endParaRPr lang="en-US"/>
                    </a:p>
                  </a:txBody>
                  <a:tcPr/>
                </a:tc>
                <a:tc rowSpan="2">
                  <a:txBody>
                    <a:bodyPr vert="horz" wrap="square"/>
                    <a:lstStyle/>
                    <a:p>
                      <a:pPr algn="ctr">
                        <a:lnSpc>
                          <a:spcPct val="100000"/>
                        </a:lnSpc>
                        <a:spcAft>
                          <a:spcPts val="1000"/>
                        </a:spcAft>
                      </a:pPr>
                      <a:r>
                        <a:rPr lang="en-US" sz="2400">
                          <a:effectLst/>
                          <a:latin typeface="Times New Roman" panose="02020603050405020304" pitchFamily="18" charset="0"/>
                          <a:ea typeface="SimSun" panose="02010600030101010101" pitchFamily="2" charset="-122"/>
                          <a:cs typeface="Times New Roman" panose="02020603050405020304" pitchFamily="18" charset="0"/>
                        </a:rPr>
                        <a:t>Cách nhìn nhận về bản thân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tc>
                  <a:txBody>
                    <a:bodyPr vert="horz" wrap="square"/>
                    <a:lstStyle/>
                    <a:p>
                      <a:pPr algn="l">
                        <a:lnSpc>
                          <a:spcPct val="100000"/>
                        </a:lnSpc>
                        <a:spcAft>
                          <a:spcPts val="1000"/>
                        </a:spcAft>
                      </a:pPr>
                      <a:r>
                        <a:rPr lang="en-US" sz="2400">
                          <a:effectLst/>
                          <a:latin typeface="Times New Roman" panose="02020603050405020304" pitchFamily="18" charset="0"/>
                          <a:ea typeface="SimSun" panose="02010600030101010101" pitchFamily="2" charset="-122"/>
                          <a:cs typeface="Times New Roman" panose="02020603050405020304" pitchFamily="18" charset="0"/>
                        </a:rPr>
                        <a:t>- Lí lẽ:</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0000"/>
                        </a:lnSpc>
                        <a:spcAft>
                          <a:spcPts val="1000"/>
                        </a:spcAft>
                      </a:pPr>
                      <a:r>
                        <a:rPr lang="en-US" sz="24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095171675"/>
                  </a:ext>
                </a:extLst>
              </a:tr>
              <a:tr h="527145">
                <a:tc vMerge="1">
                  <a:txBody>
                    <a:bodyPr vert="horz" wrap="square"/>
                    <a:lstStyle/>
                    <a:p>
                      <a:endParaRPr lang="en-US"/>
                    </a:p>
                  </a:txBody>
                  <a:tcPr/>
                </a:tc>
                <a:tc vMerge="1">
                  <a:txBody>
                    <a:bodyPr vert="horz" wrap="square"/>
                    <a:lstStyle/>
                    <a:p>
                      <a:endParaRPr lang="en-US"/>
                    </a:p>
                  </a:txBody>
                  <a:tcPr/>
                </a:tc>
                <a:tc>
                  <a:txBody>
                    <a:bodyPr vert="horz" wrap="square"/>
                    <a:lstStyle/>
                    <a:p>
                      <a:pPr algn="l">
                        <a:lnSpc>
                          <a:spcPct val="100000"/>
                        </a:lnSpc>
                        <a:spcAft>
                          <a:spcPts val="1000"/>
                        </a:spcAft>
                      </a:pPr>
                      <a:r>
                        <a:rPr lang="en-US" sz="2400">
                          <a:effectLst/>
                          <a:latin typeface="Times New Roman" panose="02020603050405020304" pitchFamily="18" charset="0"/>
                          <a:ea typeface="SimSun" panose="02010600030101010101" pitchFamily="2" charset="-122"/>
                          <a:cs typeface="Times New Roman" panose="02020603050405020304" pitchFamily="18" charset="0"/>
                        </a:rPr>
                        <a:t>- Bằng chứng: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810595952"/>
                  </a:ext>
                </a:extLst>
              </a:tr>
            </a:tbl>
          </a:graphicData>
        </a:graphic>
      </p:graphicFrame>
      <p:pic>
        <p:nvPicPr>
          <p:cNvPr id="3" name="Picture 2">
            <a:extLst>
              <a:ext uri="{FF2B5EF4-FFF2-40B4-BE49-F238E27FC236}">
                <a16:creationId xmlns:a16="http://schemas.microsoft.com/office/drawing/2014/main" id="{078A88A9-7AA5-C29B-6ABB-8CB53FEDDD6F}"/>
              </a:ext>
            </a:extLst>
          </p:cNvPr>
          <p:cNvPicPr>
            <a:picLocks noChangeAspect="1"/>
          </p:cNvPicPr>
          <p:nvPr/>
        </p:nvPicPr>
        <p:blipFill>
          <a:blip r:embed="rId3"/>
          <a:stretch>
            <a:fillRect/>
          </a:stretch>
        </p:blipFill>
        <p:spPr>
          <a:xfrm flipH="1">
            <a:off x="6918767" y="1357556"/>
            <a:ext cx="2225233" cy="3785944"/>
          </a:xfrm>
          <a:prstGeom prst="rect">
            <a:avLst/>
          </a:prstGeom>
        </p:spPr>
      </p:pic>
    </p:spTree>
    <p:extLst>
      <p:ext uri="{BB962C8B-B14F-4D97-AF65-F5344CB8AC3E}">
        <p14:creationId xmlns:p14="http://schemas.microsoft.com/office/powerpoint/2010/main" val="29354359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1244"/>
        <p:cNvGrpSpPr/>
        <p:nvPr/>
      </p:nvGrpSpPr>
      <p:grpSpPr>
        <a:xfrm>
          <a:off x="0" y="0"/>
          <a:ext cx="0" cy="0"/>
        </a:xfrm>
      </p:grpSpPr>
      <p:grpSp>
        <p:nvGrpSpPr>
          <p:cNvPr id="1236" name="Google Shape;78;p2">
            <a:extLst>
              <a:ext uri="{FF2B5EF4-FFF2-40B4-BE49-F238E27FC236}">
                <a16:creationId xmlns:a16="http://schemas.microsoft.com/office/drawing/2014/main" id="{B09C5416-EEE8-7F35-6F5B-DF34F984B8BF}"/>
              </a:ext>
            </a:extLst>
          </p:cNvPr>
          <p:cNvGrpSpPr/>
          <p:nvPr/>
        </p:nvGrpSpPr>
        <p:grpSpPr>
          <a:xfrm rot="-525292">
            <a:off x="3748478" y="4609085"/>
            <a:ext cx="549098" cy="525549"/>
            <a:chOff x="8025400" y="374250"/>
            <a:chExt cx="549125" cy="525575"/>
          </a:xfrm>
        </p:grpSpPr>
        <p:sp>
          <p:nvSpPr>
            <p:cNvPr id="1249" name="Google Shape;79;p2">
              <a:extLst>
                <a:ext uri="{FF2B5EF4-FFF2-40B4-BE49-F238E27FC236}">
                  <a16:creationId xmlns:a16="http://schemas.microsoft.com/office/drawing/2014/main" id="{E40E66F4-BB87-5317-9503-9B4C45344A12}"/>
                </a:ext>
              </a:extLst>
            </p:cNvPr>
            <p:cNvSpPr/>
            <p:nvPr/>
          </p:nvSpPr>
          <p:spPr>
            <a:xfrm>
              <a:off x="8025400" y="374250"/>
              <a:ext cx="549125" cy="525575"/>
            </a:xfrm>
            <a:custGeom>
              <a:rect l="l" t="t" r="r" b="b"/>
              <a:pathLst>
                <a:path w="21965" h="21023" extrusionOk="0">
                  <a:moveTo>
                    <a:pt x="11860" y="1370"/>
                  </a:moveTo>
                  <a:lnTo>
                    <a:pt x="12074" y="1413"/>
                  </a:lnTo>
                  <a:lnTo>
                    <a:pt x="12288" y="1499"/>
                  </a:lnTo>
                  <a:lnTo>
                    <a:pt x="12331" y="1542"/>
                  </a:lnTo>
                  <a:lnTo>
                    <a:pt x="12417" y="1584"/>
                  </a:lnTo>
                  <a:lnTo>
                    <a:pt x="12631" y="1713"/>
                  </a:lnTo>
                  <a:lnTo>
                    <a:pt x="12845" y="1884"/>
                  </a:lnTo>
                  <a:lnTo>
                    <a:pt x="13059" y="2098"/>
                  </a:lnTo>
                  <a:lnTo>
                    <a:pt x="13230" y="2355"/>
                  </a:lnTo>
                  <a:lnTo>
                    <a:pt x="13573" y="2869"/>
                  </a:lnTo>
                  <a:lnTo>
                    <a:pt x="13830" y="3468"/>
                  </a:lnTo>
                  <a:lnTo>
                    <a:pt x="13958" y="3811"/>
                  </a:lnTo>
                  <a:lnTo>
                    <a:pt x="14215" y="4710"/>
                  </a:lnTo>
                  <a:lnTo>
                    <a:pt x="14386" y="5523"/>
                  </a:lnTo>
                  <a:lnTo>
                    <a:pt x="14515" y="6251"/>
                  </a:lnTo>
                  <a:lnTo>
                    <a:pt x="14558" y="6765"/>
                  </a:lnTo>
                  <a:lnTo>
                    <a:pt x="14558" y="6894"/>
                  </a:lnTo>
                  <a:lnTo>
                    <a:pt x="14558" y="6979"/>
                  </a:lnTo>
                  <a:lnTo>
                    <a:pt x="15414" y="7022"/>
                  </a:lnTo>
                  <a:lnTo>
                    <a:pt x="16313" y="7150"/>
                  </a:lnTo>
                  <a:lnTo>
                    <a:pt x="17341" y="7365"/>
                  </a:lnTo>
                  <a:lnTo>
                    <a:pt x="17469" y="7365"/>
                  </a:lnTo>
                  <a:lnTo>
                    <a:pt x="17940" y="7493"/>
                  </a:lnTo>
                  <a:lnTo>
                    <a:pt x="18026" y="7536"/>
                  </a:lnTo>
                  <a:lnTo>
                    <a:pt x="18668" y="7707"/>
                  </a:lnTo>
                  <a:lnTo>
                    <a:pt x="19224" y="7921"/>
                  </a:lnTo>
                  <a:lnTo>
                    <a:pt x="19396" y="8050"/>
                  </a:lnTo>
                  <a:lnTo>
                    <a:pt x="19824" y="8264"/>
                  </a:lnTo>
                  <a:lnTo>
                    <a:pt x="19995" y="8392"/>
                  </a:lnTo>
                  <a:lnTo>
                    <a:pt x="20124" y="8478"/>
                  </a:lnTo>
                  <a:lnTo>
                    <a:pt x="20295" y="8649"/>
                  </a:lnTo>
                  <a:lnTo>
                    <a:pt x="20423" y="8820"/>
                  </a:lnTo>
                  <a:lnTo>
                    <a:pt x="20509" y="9034"/>
                  </a:lnTo>
                  <a:lnTo>
                    <a:pt x="20595" y="9206"/>
                  </a:lnTo>
                  <a:lnTo>
                    <a:pt x="20595" y="9377"/>
                  </a:lnTo>
                  <a:lnTo>
                    <a:pt x="20595" y="9591"/>
                  </a:lnTo>
                  <a:lnTo>
                    <a:pt x="20552" y="9762"/>
                  </a:lnTo>
                  <a:lnTo>
                    <a:pt x="20509" y="9933"/>
                  </a:lnTo>
                  <a:lnTo>
                    <a:pt x="20295" y="10319"/>
                  </a:lnTo>
                  <a:lnTo>
                    <a:pt x="20038" y="10661"/>
                  </a:lnTo>
                  <a:lnTo>
                    <a:pt x="19695" y="11004"/>
                  </a:lnTo>
                  <a:lnTo>
                    <a:pt x="19310" y="11346"/>
                  </a:lnTo>
                  <a:lnTo>
                    <a:pt x="18839" y="11689"/>
                  </a:lnTo>
                  <a:lnTo>
                    <a:pt x="18411" y="11989"/>
                  </a:lnTo>
                  <a:lnTo>
                    <a:pt x="17512" y="12545"/>
                  </a:lnTo>
                  <a:lnTo>
                    <a:pt x="16698" y="12973"/>
                  </a:lnTo>
                  <a:lnTo>
                    <a:pt x="15885" y="13359"/>
                  </a:lnTo>
                  <a:lnTo>
                    <a:pt x="16099" y="14129"/>
                  </a:lnTo>
                  <a:lnTo>
                    <a:pt x="16270" y="14943"/>
                  </a:lnTo>
                  <a:lnTo>
                    <a:pt x="16399" y="15970"/>
                  </a:lnTo>
                  <a:lnTo>
                    <a:pt x="16441" y="16484"/>
                  </a:lnTo>
                  <a:lnTo>
                    <a:pt x="16441" y="16998"/>
                  </a:lnTo>
                  <a:lnTo>
                    <a:pt x="16441" y="17512"/>
                  </a:lnTo>
                  <a:lnTo>
                    <a:pt x="16356" y="17983"/>
                  </a:lnTo>
                  <a:lnTo>
                    <a:pt x="16270" y="18454"/>
                  </a:lnTo>
                  <a:lnTo>
                    <a:pt x="16099" y="18839"/>
                  </a:lnTo>
                  <a:lnTo>
                    <a:pt x="15885" y="19182"/>
                  </a:lnTo>
                  <a:lnTo>
                    <a:pt x="15714" y="19310"/>
                  </a:lnTo>
                  <a:lnTo>
                    <a:pt x="15585" y="19438"/>
                  </a:lnTo>
                  <a:lnTo>
                    <a:pt x="15414" y="19524"/>
                  </a:lnTo>
                  <a:lnTo>
                    <a:pt x="15243" y="19610"/>
                  </a:lnTo>
                  <a:lnTo>
                    <a:pt x="15029" y="19652"/>
                  </a:lnTo>
                  <a:lnTo>
                    <a:pt x="14857" y="19652"/>
                  </a:lnTo>
                  <a:lnTo>
                    <a:pt x="14515" y="19610"/>
                  </a:lnTo>
                  <a:lnTo>
                    <a:pt x="14215" y="19567"/>
                  </a:lnTo>
                  <a:lnTo>
                    <a:pt x="14087" y="19524"/>
                  </a:lnTo>
                  <a:lnTo>
                    <a:pt x="13873" y="19438"/>
                  </a:lnTo>
                  <a:lnTo>
                    <a:pt x="13744" y="19396"/>
                  </a:lnTo>
                  <a:lnTo>
                    <a:pt x="13573" y="19310"/>
                  </a:lnTo>
                  <a:lnTo>
                    <a:pt x="13487" y="19267"/>
                  </a:lnTo>
                  <a:lnTo>
                    <a:pt x="13145" y="19096"/>
                  </a:lnTo>
                  <a:lnTo>
                    <a:pt x="12759" y="18839"/>
                  </a:lnTo>
                  <a:lnTo>
                    <a:pt x="12031" y="18325"/>
                  </a:lnTo>
                  <a:lnTo>
                    <a:pt x="11903" y="18240"/>
                  </a:lnTo>
                  <a:lnTo>
                    <a:pt x="11817" y="18154"/>
                  </a:lnTo>
                  <a:lnTo>
                    <a:pt x="11689" y="18068"/>
                  </a:lnTo>
                  <a:lnTo>
                    <a:pt x="11603" y="17983"/>
                  </a:lnTo>
                  <a:lnTo>
                    <a:pt x="10961" y="17426"/>
                  </a:lnTo>
                  <a:lnTo>
                    <a:pt x="10404" y="16912"/>
                  </a:lnTo>
                  <a:lnTo>
                    <a:pt x="9933" y="16441"/>
                  </a:lnTo>
                  <a:lnTo>
                    <a:pt x="9848" y="16484"/>
                  </a:lnTo>
                  <a:lnTo>
                    <a:pt x="9762" y="16527"/>
                  </a:lnTo>
                  <a:lnTo>
                    <a:pt x="8906" y="16955"/>
                  </a:lnTo>
                  <a:lnTo>
                    <a:pt x="8306" y="17212"/>
                  </a:lnTo>
                  <a:lnTo>
                    <a:pt x="7621" y="17512"/>
                  </a:lnTo>
                  <a:lnTo>
                    <a:pt x="6851" y="17811"/>
                  </a:lnTo>
                  <a:lnTo>
                    <a:pt x="6123" y="18026"/>
                  </a:lnTo>
                  <a:lnTo>
                    <a:pt x="5395" y="18197"/>
                  </a:lnTo>
                  <a:lnTo>
                    <a:pt x="5053" y="18240"/>
                  </a:lnTo>
                  <a:lnTo>
                    <a:pt x="4453" y="18240"/>
                  </a:lnTo>
                  <a:lnTo>
                    <a:pt x="4196" y="18197"/>
                  </a:lnTo>
                  <a:lnTo>
                    <a:pt x="3982" y="18111"/>
                  </a:lnTo>
                  <a:lnTo>
                    <a:pt x="3811" y="17983"/>
                  </a:lnTo>
                  <a:lnTo>
                    <a:pt x="3725" y="17940"/>
                  </a:lnTo>
                  <a:lnTo>
                    <a:pt x="3597" y="17811"/>
                  </a:lnTo>
                  <a:lnTo>
                    <a:pt x="3511" y="17597"/>
                  </a:lnTo>
                  <a:lnTo>
                    <a:pt x="3468" y="17555"/>
                  </a:lnTo>
                  <a:lnTo>
                    <a:pt x="3426" y="17426"/>
                  </a:lnTo>
                  <a:lnTo>
                    <a:pt x="3426" y="17340"/>
                  </a:lnTo>
                  <a:lnTo>
                    <a:pt x="3383" y="17255"/>
                  </a:lnTo>
                  <a:lnTo>
                    <a:pt x="3383" y="17212"/>
                  </a:lnTo>
                  <a:lnTo>
                    <a:pt x="3383" y="17126"/>
                  </a:lnTo>
                  <a:lnTo>
                    <a:pt x="3383" y="16955"/>
                  </a:lnTo>
                  <a:lnTo>
                    <a:pt x="3383" y="16655"/>
                  </a:lnTo>
                  <a:lnTo>
                    <a:pt x="3383" y="16270"/>
                  </a:lnTo>
                  <a:lnTo>
                    <a:pt x="3554" y="15499"/>
                  </a:lnTo>
                  <a:lnTo>
                    <a:pt x="3768" y="14686"/>
                  </a:lnTo>
                  <a:lnTo>
                    <a:pt x="4068" y="13915"/>
                  </a:lnTo>
                  <a:lnTo>
                    <a:pt x="4367" y="13230"/>
                  </a:lnTo>
                  <a:lnTo>
                    <a:pt x="4624" y="12631"/>
                  </a:lnTo>
                  <a:lnTo>
                    <a:pt x="4967" y="11989"/>
                  </a:lnTo>
                  <a:lnTo>
                    <a:pt x="4967" y="11946"/>
                  </a:lnTo>
                  <a:lnTo>
                    <a:pt x="4325" y="11389"/>
                  </a:lnTo>
                  <a:lnTo>
                    <a:pt x="3682" y="10790"/>
                  </a:lnTo>
                  <a:lnTo>
                    <a:pt x="2955" y="10062"/>
                  </a:lnTo>
                  <a:lnTo>
                    <a:pt x="2612" y="9634"/>
                  </a:lnTo>
                  <a:lnTo>
                    <a:pt x="2270" y="9206"/>
                  </a:lnTo>
                  <a:lnTo>
                    <a:pt x="2013" y="8777"/>
                  </a:lnTo>
                  <a:lnTo>
                    <a:pt x="1756" y="8349"/>
                  </a:lnTo>
                  <a:lnTo>
                    <a:pt x="1542" y="7921"/>
                  </a:lnTo>
                  <a:lnTo>
                    <a:pt x="1413" y="7536"/>
                  </a:lnTo>
                  <a:lnTo>
                    <a:pt x="1370" y="7150"/>
                  </a:lnTo>
                  <a:lnTo>
                    <a:pt x="1413" y="6979"/>
                  </a:lnTo>
                  <a:lnTo>
                    <a:pt x="1456" y="6808"/>
                  </a:lnTo>
                  <a:lnTo>
                    <a:pt x="1456" y="6722"/>
                  </a:lnTo>
                  <a:lnTo>
                    <a:pt x="1627" y="6465"/>
                  </a:lnTo>
                  <a:lnTo>
                    <a:pt x="1884" y="6251"/>
                  </a:lnTo>
                  <a:lnTo>
                    <a:pt x="2184" y="6080"/>
                  </a:lnTo>
                  <a:lnTo>
                    <a:pt x="2569" y="5952"/>
                  </a:lnTo>
                  <a:lnTo>
                    <a:pt x="2955" y="5866"/>
                  </a:lnTo>
                  <a:lnTo>
                    <a:pt x="3426" y="5823"/>
                  </a:lnTo>
                  <a:lnTo>
                    <a:pt x="4367" y="5780"/>
                  </a:lnTo>
                  <a:lnTo>
                    <a:pt x="5010" y="5780"/>
                  </a:lnTo>
                  <a:lnTo>
                    <a:pt x="5609" y="5823"/>
                  </a:lnTo>
                  <a:lnTo>
                    <a:pt x="6722" y="5952"/>
                  </a:lnTo>
                  <a:lnTo>
                    <a:pt x="7836" y="6123"/>
                  </a:lnTo>
                  <a:lnTo>
                    <a:pt x="8050" y="5523"/>
                  </a:lnTo>
                  <a:lnTo>
                    <a:pt x="8306" y="4881"/>
                  </a:lnTo>
                  <a:lnTo>
                    <a:pt x="8649" y="4153"/>
                  </a:lnTo>
                  <a:lnTo>
                    <a:pt x="9120" y="3383"/>
                  </a:lnTo>
                  <a:lnTo>
                    <a:pt x="9377" y="2997"/>
                  </a:lnTo>
                  <a:lnTo>
                    <a:pt x="9634" y="2612"/>
                  </a:lnTo>
                  <a:lnTo>
                    <a:pt x="9933" y="2270"/>
                  </a:lnTo>
                  <a:lnTo>
                    <a:pt x="10233" y="2013"/>
                  </a:lnTo>
                  <a:lnTo>
                    <a:pt x="10576" y="1756"/>
                  </a:lnTo>
                  <a:lnTo>
                    <a:pt x="10918" y="1542"/>
                  </a:lnTo>
                  <a:lnTo>
                    <a:pt x="11261" y="1413"/>
                  </a:lnTo>
                  <a:lnTo>
                    <a:pt x="11389" y="1413"/>
                  </a:lnTo>
                  <a:lnTo>
                    <a:pt x="11432" y="1370"/>
                  </a:lnTo>
                  <a:close/>
                  <a:moveTo>
                    <a:pt x="11304" y="0"/>
                  </a:moveTo>
                  <a:lnTo>
                    <a:pt x="11132" y="43"/>
                  </a:lnTo>
                  <a:lnTo>
                    <a:pt x="11089" y="43"/>
                  </a:lnTo>
                  <a:lnTo>
                    <a:pt x="10961" y="86"/>
                  </a:lnTo>
                  <a:lnTo>
                    <a:pt x="10619" y="172"/>
                  </a:lnTo>
                  <a:lnTo>
                    <a:pt x="10319" y="300"/>
                  </a:lnTo>
                  <a:lnTo>
                    <a:pt x="9933" y="514"/>
                  </a:lnTo>
                  <a:lnTo>
                    <a:pt x="9548" y="771"/>
                  </a:lnTo>
                  <a:lnTo>
                    <a:pt x="9163" y="1114"/>
                  </a:lnTo>
                  <a:lnTo>
                    <a:pt x="8820" y="1456"/>
                  </a:lnTo>
                  <a:lnTo>
                    <a:pt x="8478" y="1884"/>
                  </a:lnTo>
                  <a:lnTo>
                    <a:pt x="8092" y="2398"/>
                  </a:lnTo>
                  <a:lnTo>
                    <a:pt x="7793" y="2912"/>
                  </a:lnTo>
                  <a:lnTo>
                    <a:pt x="7450" y="3511"/>
                  </a:lnTo>
                  <a:lnTo>
                    <a:pt x="6936" y="4582"/>
                  </a:lnTo>
                  <a:lnTo>
                    <a:pt x="5738" y="4453"/>
                  </a:lnTo>
                  <a:lnTo>
                    <a:pt x="5053" y="4410"/>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129" y="6337"/>
                  </a:lnTo>
                  <a:lnTo>
                    <a:pt x="43" y="6851"/>
                  </a:lnTo>
                  <a:lnTo>
                    <a:pt x="0" y="7365"/>
                  </a:lnTo>
                  <a:lnTo>
                    <a:pt x="86" y="7878"/>
                  </a:lnTo>
                  <a:lnTo>
                    <a:pt x="257" y="8435"/>
                  </a:lnTo>
                  <a:lnTo>
                    <a:pt x="557" y="9034"/>
                  </a:lnTo>
                  <a:lnTo>
                    <a:pt x="899" y="9634"/>
                  </a:lnTo>
                  <a:lnTo>
                    <a:pt x="1370" y="10276"/>
                  </a:lnTo>
                  <a:lnTo>
                    <a:pt x="1970" y="10961"/>
                  </a:lnTo>
                  <a:lnTo>
                    <a:pt x="2612" y="11689"/>
                  </a:lnTo>
                  <a:lnTo>
                    <a:pt x="3254" y="12288"/>
                  </a:lnTo>
                  <a:lnTo>
                    <a:pt x="2826" y="13359"/>
                  </a:lnTo>
                  <a:lnTo>
                    <a:pt x="2569" y="13958"/>
                  </a:lnTo>
                  <a:lnTo>
                    <a:pt x="2398" y="14557"/>
                  </a:lnTo>
                  <a:lnTo>
                    <a:pt x="2227" y="15200"/>
                  </a:lnTo>
                  <a:lnTo>
                    <a:pt x="2098" y="15842"/>
                  </a:lnTo>
                  <a:lnTo>
                    <a:pt x="2013" y="16441"/>
                  </a:lnTo>
                  <a:lnTo>
                    <a:pt x="1970" y="17041"/>
                  </a:lnTo>
                  <a:lnTo>
                    <a:pt x="2013" y="17255"/>
                  </a:lnTo>
                  <a:lnTo>
                    <a:pt x="2013" y="17298"/>
                  </a:lnTo>
                  <a:lnTo>
                    <a:pt x="2013" y="17340"/>
                  </a:lnTo>
                  <a:lnTo>
                    <a:pt x="2013" y="17383"/>
                  </a:lnTo>
                  <a:lnTo>
                    <a:pt x="2055" y="17512"/>
                  </a:lnTo>
                  <a:lnTo>
                    <a:pt x="2055" y="17683"/>
                  </a:lnTo>
                  <a:lnTo>
                    <a:pt x="2098" y="17769"/>
                  </a:lnTo>
                  <a:lnTo>
                    <a:pt x="2184" y="18026"/>
                  </a:lnTo>
                  <a:lnTo>
                    <a:pt x="2227" y="18111"/>
                  </a:lnTo>
                  <a:lnTo>
                    <a:pt x="2227" y="18154"/>
                  </a:lnTo>
                  <a:lnTo>
                    <a:pt x="2355" y="18411"/>
                  </a:lnTo>
                  <a:lnTo>
                    <a:pt x="2484" y="18625"/>
                  </a:lnTo>
                  <a:lnTo>
                    <a:pt x="2655" y="18796"/>
                  </a:lnTo>
                  <a:lnTo>
                    <a:pt x="2826" y="18967"/>
                  </a:lnTo>
                  <a:lnTo>
                    <a:pt x="2869" y="19010"/>
                  </a:lnTo>
                  <a:lnTo>
                    <a:pt x="2955" y="19096"/>
                  </a:lnTo>
                  <a:lnTo>
                    <a:pt x="3340" y="19310"/>
                  </a:lnTo>
                  <a:lnTo>
                    <a:pt x="3768" y="19481"/>
                  </a:lnTo>
                  <a:lnTo>
                    <a:pt x="4239" y="19567"/>
                  </a:lnTo>
                  <a:lnTo>
                    <a:pt x="4753" y="19610"/>
                  </a:lnTo>
                  <a:lnTo>
                    <a:pt x="5352" y="19567"/>
                  </a:lnTo>
                  <a:lnTo>
                    <a:pt x="5994" y="19481"/>
                  </a:lnTo>
                  <a:lnTo>
                    <a:pt x="6637" y="19310"/>
                  </a:lnTo>
                  <a:lnTo>
                    <a:pt x="7322" y="19096"/>
                  </a:lnTo>
                  <a:lnTo>
                    <a:pt x="7964" y="18882"/>
                  </a:lnTo>
                  <a:lnTo>
                    <a:pt x="8563" y="18625"/>
                  </a:lnTo>
                  <a:lnTo>
                    <a:pt x="9677" y="18111"/>
                  </a:lnTo>
                  <a:lnTo>
                    <a:pt x="10148" y="18539"/>
                  </a:lnTo>
                  <a:lnTo>
                    <a:pt x="10704" y="19053"/>
                  </a:lnTo>
                  <a:lnTo>
                    <a:pt x="10918" y="19224"/>
                  </a:lnTo>
                  <a:lnTo>
                    <a:pt x="10961" y="19224"/>
                  </a:lnTo>
                  <a:lnTo>
                    <a:pt x="11047" y="19310"/>
                  </a:lnTo>
                  <a:lnTo>
                    <a:pt x="11218" y="19438"/>
                  </a:lnTo>
                  <a:lnTo>
                    <a:pt x="12074" y="20038"/>
                  </a:lnTo>
                  <a:lnTo>
                    <a:pt x="12502" y="20295"/>
                  </a:lnTo>
                  <a:lnTo>
                    <a:pt x="12888" y="20509"/>
                  </a:lnTo>
                  <a:lnTo>
                    <a:pt x="12931" y="20509"/>
                  </a:lnTo>
                  <a:lnTo>
                    <a:pt x="12973" y="20552"/>
                  </a:lnTo>
                  <a:lnTo>
                    <a:pt x="13230" y="20680"/>
                  </a:lnTo>
                  <a:lnTo>
                    <a:pt x="13359" y="20723"/>
                  </a:lnTo>
                  <a:lnTo>
                    <a:pt x="13616" y="20809"/>
                  </a:lnTo>
                  <a:lnTo>
                    <a:pt x="13830" y="20894"/>
                  </a:lnTo>
                  <a:lnTo>
                    <a:pt x="14343" y="20980"/>
                  </a:lnTo>
                  <a:lnTo>
                    <a:pt x="14857" y="21023"/>
                  </a:lnTo>
                  <a:lnTo>
                    <a:pt x="15243" y="21023"/>
                  </a:lnTo>
                  <a:lnTo>
                    <a:pt x="15628" y="20937"/>
                  </a:lnTo>
                  <a:lnTo>
                    <a:pt x="16013" y="20766"/>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8282" y="13658"/>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793" y="8521"/>
                  </a:lnTo>
                  <a:lnTo>
                    <a:pt x="21622" y="8135"/>
                  </a:lnTo>
                  <a:lnTo>
                    <a:pt x="21365" y="7793"/>
                  </a:lnTo>
                  <a:lnTo>
                    <a:pt x="21023" y="7450"/>
                  </a:lnTo>
                  <a:lnTo>
                    <a:pt x="20851" y="7322"/>
                  </a:lnTo>
                  <a:lnTo>
                    <a:pt x="20595" y="7150"/>
                  </a:lnTo>
                  <a:lnTo>
                    <a:pt x="20038" y="6808"/>
                  </a:lnTo>
                  <a:lnTo>
                    <a:pt x="19781" y="6679"/>
                  </a:lnTo>
                  <a:lnTo>
                    <a:pt x="19139" y="6423"/>
                  </a:lnTo>
                  <a:lnTo>
                    <a:pt x="18411" y="6209"/>
                  </a:lnTo>
                  <a:lnTo>
                    <a:pt x="18325" y="6166"/>
                  </a:lnTo>
                  <a:lnTo>
                    <a:pt x="17812" y="6037"/>
                  </a:lnTo>
                  <a:lnTo>
                    <a:pt x="17683" y="6037"/>
                  </a:lnTo>
                  <a:lnTo>
                    <a:pt x="17640" y="5994"/>
                  </a:lnTo>
                  <a:lnTo>
                    <a:pt x="16656" y="5823"/>
                  </a:lnTo>
                  <a:lnTo>
                    <a:pt x="15799" y="5695"/>
                  </a:lnTo>
                  <a:lnTo>
                    <a:pt x="15585" y="4624"/>
                  </a:lnTo>
                  <a:lnTo>
                    <a:pt x="15457" y="3982"/>
                  </a:lnTo>
                  <a:lnTo>
                    <a:pt x="15243" y="3383"/>
                  </a:lnTo>
                  <a:lnTo>
                    <a:pt x="15114" y="2955"/>
                  </a:lnTo>
                  <a:lnTo>
                    <a:pt x="14900" y="2526"/>
                  </a:lnTo>
                  <a:lnTo>
                    <a:pt x="14686" y="2098"/>
                  </a:lnTo>
                  <a:lnTo>
                    <a:pt x="14472" y="1713"/>
                  </a:lnTo>
                  <a:lnTo>
                    <a:pt x="14215" y="1370"/>
                  </a:lnTo>
                  <a:lnTo>
                    <a:pt x="13958" y="1028"/>
                  </a:lnTo>
                  <a:lnTo>
                    <a:pt x="13658" y="771"/>
                  </a:lnTo>
                  <a:lnTo>
                    <a:pt x="13359" y="557"/>
                  </a:lnTo>
                  <a:lnTo>
                    <a:pt x="13059" y="343"/>
                  </a:lnTo>
                  <a:lnTo>
                    <a:pt x="13016" y="343"/>
                  </a:lnTo>
                  <a:lnTo>
                    <a:pt x="12973" y="300"/>
                  </a:lnTo>
                  <a:lnTo>
                    <a:pt x="12931" y="300"/>
                  </a:lnTo>
                  <a:lnTo>
                    <a:pt x="12845" y="257"/>
                  </a:lnTo>
                  <a:lnTo>
                    <a:pt x="12802" y="214"/>
                  </a:lnTo>
                  <a:lnTo>
                    <a:pt x="12417" y="86"/>
                  </a:lnTo>
                  <a:lnTo>
                    <a:pt x="12031" y="43"/>
                  </a:lnTo>
                  <a:lnTo>
                    <a:pt x="11646" y="0"/>
                  </a:lnTo>
                  <a:close/>
                </a:path>
              </a:pathLst>
            </a:custGeom>
            <a:solidFill>
              <a:srgbClr val="FCFFFF"/>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0" name="Google Shape;80;p2">
              <a:extLst>
                <a:ext uri="{FF2B5EF4-FFF2-40B4-BE49-F238E27FC236}">
                  <a16:creationId xmlns:a16="http://schemas.microsoft.com/office/drawing/2014/main" id="{E8BDA86E-F142-B268-F193-E129DCE5FA70}"/>
                </a:ext>
              </a:extLst>
            </p:cNvPr>
            <p:cNvSpPr/>
            <p:nvPr/>
          </p:nvSpPr>
          <p:spPr>
            <a:xfrm>
              <a:off x="8059650" y="408500"/>
              <a:ext cx="480625" cy="457075"/>
            </a:xfrm>
            <a:custGeom>
              <a:rect l="l" t="t" r="r" b="b"/>
              <a:pathLst>
                <a:path w="19225" h="18283" fill="none" extrusionOk="0">
                  <a:moveTo>
                    <a:pt x="10276" y="0"/>
                  </a:moveTo>
                  <a:lnTo>
                    <a:pt x="10276"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4044" y="18154"/>
                  </a:lnTo>
                  <a:lnTo>
                    <a:pt x="13873" y="18240"/>
                  </a:lnTo>
                  <a:lnTo>
                    <a:pt x="13659" y="18282"/>
                  </a:lnTo>
                  <a:lnTo>
                    <a:pt x="13487" y="18282"/>
                  </a:lnTo>
                  <a:lnTo>
                    <a:pt x="13487" y="18282"/>
                  </a:lnTo>
                  <a:lnTo>
                    <a:pt x="13145" y="18240"/>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536" y="15585"/>
                  </a:lnTo>
                  <a:lnTo>
                    <a:pt x="6936" y="15842"/>
                  </a:lnTo>
                  <a:lnTo>
                    <a:pt x="6251" y="16142"/>
                  </a:lnTo>
                  <a:lnTo>
                    <a:pt x="5481" y="16441"/>
                  </a:lnTo>
                  <a:lnTo>
                    <a:pt x="4753" y="16656"/>
                  </a:lnTo>
                  <a:lnTo>
                    <a:pt x="4025" y="16827"/>
                  </a:lnTo>
                  <a:lnTo>
                    <a:pt x="3683" y="16870"/>
                  </a:lnTo>
                  <a:lnTo>
                    <a:pt x="3383" y="16870"/>
                  </a:lnTo>
                  <a:lnTo>
                    <a:pt x="3383" y="16870"/>
                  </a:lnTo>
                  <a:lnTo>
                    <a:pt x="3083" y="16870"/>
                  </a:lnTo>
                  <a:lnTo>
                    <a:pt x="2826" y="16827"/>
                  </a:lnTo>
                  <a:lnTo>
                    <a:pt x="2612"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00"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257" y="5095"/>
                  </a:lnTo>
                  <a:lnTo>
                    <a:pt x="514" y="4881"/>
                  </a:lnTo>
                  <a:lnTo>
                    <a:pt x="814" y="4710"/>
                  </a:lnTo>
                  <a:lnTo>
                    <a:pt x="1199" y="4582"/>
                  </a:lnTo>
                  <a:lnTo>
                    <a:pt x="1585" y="4496"/>
                  </a:lnTo>
                  <a:lnTo>
                    <a:pt x="2056" y="4453"/>
                  </a:lnTo>
                  <a:lnTo>
                    <a:pt x="2997" y="4410"/>
                  </a:lnTo>
                  <a:lnTo>
                    <a:pt x="2997" y="4410"/>
                  </a:lnTo>
                  <a:lnTo>
                    <a:pt x="3640" y="4410"/>
                  </a:lnTo>
                  <a:lnTo>
                    <a:pt x="4239" y="4453"/>
                  </a:lnTo>
                  <a:lnTo>
                    <a:pt x="5352"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90" y="0"/>
                  </a:lnTo>
                  <a:lnTo>
                    <a:pt x="10190" y="0"/>
                  </a:lnTo>
                  <a:lnTo>
                    <a:pt x="10190" y="0"/>
                  </a:lnTo>
                  <a:lnTo>
                    <a:pt x="10233" y="0"/>
                  </a:lnTo>
                  <a:lnTo>
                    <a:pt x="10233" y="0"/>
                  </a:lnTo>
                  <a:lnTo>
                    <a:pt x="10276"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1" name="Google Shape;81;p2">
              <a:extLst>
                <a:ext uri="{FF2B5EF4-FFF2-40B4-BE49-F238E27FC236}">
                  <a16:creationId xmlns:a16="http://schemas.microsoft.com/office/drawing/2014/main" id="{DFC38195-2336-17B0-5D33-9427E3C66B43}"/>
                </a:ext>
              </a:extLst>
            </p:cNvPr>
            <p:cNvSpPr/>
            <p:nvPr/>
          </p:nvSpPr>
          <p:spPr>
            <a:xfrm>
              <a:off x="8025400" y="374250"/>
              <a:ext cx="549125" cy="525575"/>
            </a:xfrm>
            <a:custGeom>
              <a:rect l="l" t="t" r="r" b="b"/>
              <a:pathLst>
                <a:path w="21965" h="21023" fill="none" extrusionOk="0">
                  <a:moveTo>
                    <a:pt x="11646" y="0"/>
                  </a:moveTo>
                  <a:lnTo>
                    <a:pt x="11646" y="0"/>
                  </a:lnTo>
                  <a:lnTo>
                    <a:pt x="11603" y="0"/>
                  </a:lnTo>
                  <a:lnTo>
                    <a:pt x="11603" y="0"/>
                  </a:lnTo>
                  <a:lnTo>
                    <a:pt x="11603" y="0"/>
                  </a:lnTo>
                  <a:lnTo>
                    <a:pt x="11518" y="0"/>
                  </a:lnTo>
                  <a:lnTo>
                    <a:pt x="11518" y="0"/>
                  </a:lnTo>
                  <a:lnTo>
                    <a:pt x="11389" y="0"/>
                  </a:lnTo>
                  <a:lnTo>
                    <a:pt x="11389" y="0"/>
                  </a:lnTo>
                  <a:lnTo>
                    <a:pt x="11304" y="0"/>
                  </a:lnTo>
                  <a:lnTo>
                    <a:pt x="11304" y="0"/>
                  </a:lnTo>
                  <a:lnTo>
                    <a:pt x="11132" y="43"/>
                  </a:lnTo>
                  <a:lnTo>
                    <a:pt x="11132" y="43"/>
                  </a:lnTo>
                  <a:lnTo>
                    <a:pt x="11089" y="43"/>
                  </a:lnTo>
                  <a:lnTo>
                    <a:pt x="11089" y="43"/>
                  </a:lnTo>
                  <a:lnTo>
                    <a:pt x="10961" y="86"/>
                  </a:lnTo>
                  <a:lnTo>
                    <a:pt x="10961" y="86"/>
                  </a:lnTo>
                  <a:lnTo>
                    <a:pt x="10619" y="172"/>
                  </a:lnTo>
                  <a:lnTo>
                    <a:pt x="10319" y="300"/>
                  </a:lnTo>
                  <a:lnTo>
                    <a:pt x="10319" y="300"/>
                  </a:lnTo>
                  <a:lnTo>
                    <a:pt x="9933" y="514"/>
                  </a:lnTo>
                  <a:lnTo>
                    <a:pt x="9548" y="771"/>
                  </a:lnTo>
                  <a:lnTo>
                    <a:pt x="9163" y="1114"/>
                  </a:lnTo>
                  <a:lnTo>
                    <a:pt x="8820" y="1456"/>
                  </a:lnTo>
                  <a:lnTo>
                    <a:pt x="8478" y="1884"/>
                  </a:lnTo>
                  <a:lnTo>
                    <a:pt x="8092" y="2398"/>
                  </a:lnTo>
                  <a:lnTo>
                    <a:pt x="7793" y="2912"/>
                  </a:lnTo>
                  <a:lnTo>
                    <a:pt x="7450" y="3511"/>
                  </a:lnTo>
                  <a:lnTo>
                    <a:pt x="7450" y="3511"/>
                  </a:lnTo>
                  <a:lnTo>
                    <a:pt x="6936" y="4582"/>
                  </a:lnTo>
                  <a:lnTo>
                    <a:pt x="6936" y="4582"/>
                  </a:lnTo>
                  <a:lnTo>
                    <a:pt x="5738" y="4453"/>
                  </a:lnTo>
                  <a:lnTo>
                    <a:pt x="5053" y="4410"/>
                  </a:lnTo>
                  <a:lnTo>
                    <a:pt x="4367" y="4367"/>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214" y="6123"/>
                  </a:lnTo>
                  <a:lnTo>
                    <a:pt x="129" y="6337"/>
                  </a:lnTo>
                  <a:lnTo>
                    <a:pt x="129" y="6337"/>
                  </a:lnTo>
                  <a:lnTo>
                    <a:pt x="43" y="6851"/>
                  </a:lnTo>
                  <a:lnTo>
                    <a:pt x="0" y="7365"/>
                  </a:lnTo>
                  <a:lnTo>
                    <a:pt x="86" y="7878"/>
                  </a:lnTo>
                  <a:lnTo>
                    <a:pt x="257" y="8435"/>
                  </a:lnTo>
                  <a:lnTo>
                    <a:pt x="557" y="9034"/>
                  </a:lnTo>
                  <a:lnTo>
                    <a:pt x="899" y="9634"/>
                  </a:lnTo>
                  <a:lnTo>
                    <a:pt x="1370" y="10276"/>
                  </a:lnTo>
                  <a:lnTo>
                    <a:pt x="1970" y="10961"/>
                  </a:lnTo>
                  <a:lnTo>
                    <a:pt x="1970" y="10961"/>
                  </a:lnTo>
                  <a:lnTo>
                    <a:pt x="2612" y="11689"/>
                  </a:lnTo>
                  <a:lnTo>
                    <a:pt x="3254" y="12288"/>
                  </a:lnTo>
                  <a:lnTo>
                    <a:pt x="3254" y="12288"/>
                  </a:lnTo>
                  <a:lnTo>
                    <a:pt x="2826" y="13359"/>
                  </a:lnTo>
                  <a:lnTo>
                    <a:pt x="2569" y="13958"/>
                  </a:lnTo>
                  <a:lnTo>
                    <a:pt x="2398" y="14557"/>
                  </a:lnTo>
                  <a:lnTo>
                    <a:pt x="2227" y="15200"/>
                  </a:lnTo>
                  <a:lnTo>
                    <a:pt x="2098" y="15842"/>
                  </a:lnTo>
                  <a:lnTo>
                    <a:pt x="2013" y="16441"/>
                  </a:lnTo>
                  <a:lnTo>
                    <a:pt x="1970" y="17041"/>
                  </a:lnTo>
                  <a:lnTo>
                    <a:pt x="1970" y="17041"/>
                  </a:lnTo>
                  <a:lnTo>
                    <a:pt x="2013" y="17255"/>
                  </a:lnTo>
                  <a:lnTo>
                    <a:pt x="2013" y="17298"/>
                  </a:lnTo>
                  <a:lnTo>
                    <a:pt x="2013" y="17340"/>
                  </a:lnTo>
                  <a:lnTo>
                    <a:pt x="2013" y="17340"/>
                  </a:lnTo>
                  <a:lnTo>
                    <a:pt x="2013" y="17383"/>
                  </a:lnTo>
                  <a:lnTo>
                    <a:pt x="2013" y="17383"/>
                  </a:lnTo>
                  <a:lnTo>
                    <a:pt x="2055" y="17512"/>
                  </a:lnTo>
                  <a:lnTo>
                    <a:pt x="2055" y="17512"/>
                  </a:lnTo>
                  <a:lnTo>
                    <a:pt x="2055" y="17683"/>
                  </a:lnTo>
                  <a:lnTo>
                    <a:pt x="2055" y="17683"/>
                  </a:lnTo>
                  <a:lnTo>
                    <a:pt x="2098" y="17769"/>
                  </a:lnTo>
                  <a:lnTo>
                    <a:pt x="2098" y="17769"/>
                  </a:lnTo>
                  <a:lnTo>
                    <a:pt x="2184" y="18026"/>
                  </a:lnTo>
                  <a:lnTo>
                    <a:pt x="2184" y="18026"/>
                  </a:lnTo>
                  <a:lnTo>
                    <a:pt x="2227" y="18111"/>
                  </a:lnTo>
                  <a:lnTo>
                    <a:pt x="2227" y="18154"/>
                  </a:lnTo>
                  <a:lnTo>
                    <a:pt x="2227" y="18154"/>
                  </a:lnTo>
                  <a:lnTo>
                    <a:pt x="2227" y="18154"/>
                  </a:lnTo>
                  <a:lnTo>
                    <a:pt x="2355" y="18411"/>
                  </a:lnTo>
                  <a:lnTo>
                    <a:pt x="2484" y="18625"/>
                  </a:lnTo>
                  <a:lnTo>
                    <a:pt x="2655" y="18796"/>
                  </a:lnTo>
                  <a:lnTo>
                    <a:pt x="2826" y="18967"/>
                  </a:lnTo>
                  <a:lnTo>
                    <a:pt x="2869" y="19010"/>
                  </a:lnTo>
                  <a:lnTo>
                    <a:pt x="2869" y="19010"/>
                  </a:lnTo>
                  <a:lnTo>
                    <a:pt x="2869" y="19010"/>
                  </a:lnTo>
                  <a:lnTo>
                    <a:pt x="2955" y="19096"/>
                  </a:lnTo>
                  <a:lnTo>
                    <a:pt x="2955" y="19096"/>
                  </a:lnTo>
                  <a:lnTo>
                    <a:pt x="3340" y="19310"/>
                  </a:lnTo>
                  <a:lnTo>
                    <a:pt x="3768" y="19481"/>
                  </a:lnTo>
                  <a:lnTo>
                    <a:pt x="4239" y="19567"/>
                  </a:lnTo>
                  <a:lnTo>
                    <a:pt x="4753" y="19610"/>
                  </a:lnTo>
                  <a:lnTo>
                    <a:pt x="4753" y="19610"/>
                  </a:lnTo>
                  <a:lnTo>
                    <a:pt x="5352" y="19567"/>
                  </a:lnTo>
                  <a:lnTo>
                    <a:pt x="5994" y="19481"/>
                  </a:lnTo>
                  <a:lnTo>
                    <a:pt x="6637" y="19310"/>
                  </a:lnTo>
                  <a:lnTo>
                    <a:pt x="7322" y="19096"/>
                  </a:lnTo>
                  <a:lnTo>
                    <a:pt x="7964" y="18882"/>
                  </a:lnTo>
                  <a:lnTo>
                    <a:pt x="8563" y="18625"/>
                  </a:lnTo>
                  <a:lnTo>
                    <a:pt x="9677" y="18111"/>
                  </a:lnTo>
                  <a:lnTo>
                    <a:pt x="9677" y="18111"/>
                  </a:lnTo>
                  <a:lnTo>
                    <a:pt x="10148" y="18539"/>
                  </a:lnTo>
                  <a:lnTo>
                    <a:pt x="10704" y="19053"/>
                  </a:lnTo>
                  <a:lnTo>
                    <a:pt x="10918" y="19224"/>
                  </a:lnTo>
                  <a:lnTo>
                    <a:pt x="10918" y="19224"/>
                  </a:lnTo>
                  <a:lnTo>
                    <a:pt x="10961" y="19224"/>
                  </a:lnTo>
                  <a:lnTo>
                    <a:pt x="10961" y="19224"/>
                  </a:lnTo>
                  <a:lnTo>
                    <a:pt x="11047" y="19310"/>
                  </a:lnTo>
                  <a:lnTo>
                    <a:pt x="11047" y="19310"/>
                  </a:lnTo>
                  <a:lnTo>
                    <a:pt x="11218" y="19438"/>
                  </a:lnTo>
                  <a:lnTo>
                    <a:pt x="11218" y="19438"/>
                  </a:lnTo>
                  <a:lnTo>
                    <a:pt x="12074" y="20038"/>
                  </a:lnTo>
                  <a:lnTo>
                    <a:pt x="12502" y="20295"/>
                  </a:lnTo>
                  <a:lnTo>
                    <a:pt x="12888" y="20509"/>
                  </a:lnTo>
                  <a:lnTo>
                    <a:pt x="12888" y="20509"/>
                  </a:lnTo>
                  <a:lnTo>
                    <a:pt x="12931" y="20509"/>
                  </a:lnTo>
                  <a:lnTo>
                    <a:pt x="12973" y="20552"/>
                  </a:lnTo>
                  <a:lnTo>
                    <a:pt x="12973" y="20552"/>
                  </a:lnTo>
                  <a:lnTo>
                    <a:pt x="13230" y="20680"/>
                  </a:lnTo>
                  <a:lnTo>
                    <a:pt x="13230" y="20680"/>
                  </a:lnTo>
                  <a:lnTo>
                    <a:pt x="13359" y="20723"/>
                  </a:lnTo>
                  <a:lnTo>
                    <a:pt x="13359" y="20723"/>
                  </a:lnTo>
                  <a:lnTo>
                    <a:pt x="13616" y="20809"/>
                  </a:lnTo>
                  <a:lnTo>
                    <a:pt x="13616" y="20809"/>
                  </a:lnTo>
                  <a:lnTo>
                    <a:pt x="13830" y="20894"/>
                  </a:lnTo>
                  <a:lnTo>
                    <a:pt x="13830" y="20894"/>
                  </a:lnTo>
                  <a:lnTo>
                    <a:pt x="14343" y="20980"/>
                  </a:lnTo>
                  <a:lnTo>
                    <a:pt x="14857" y="21023"/>
                  </a:lnTo>
                  <a:lnTo>
                    <a:pt x="14857" y="21023"/>
                  </a:lnTo>
                  <a:lnTo>
                    <a:pt x="15243" y="21023"/>
                  </a:lnTo>
                  <a:lnTo>
                    <a:pt x="15628" y="20937"/>
                  </a:lnTo>
                  <a:lnTo>
                    <a:pt x="16013" y="20766"/>
                  </a:lnTo>
                  <a:lnTo>
                    <a:pt x="16356" y="20594"/>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7512" y="14087"/>
                  </a:lnTo>
                  <a:lnTo>
                    <a:pt x="18282" y="13658"/>
                  </a:lnTo>
                  <a:lnTo>
                    <a:pt x="19139" y="13145"/>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922" y="8906"/>
                  </a:lnTo>
                  <a:lnTo>
                    <a:pt x="21793" y="8521"/>
                  </a:lnTo>
                  <a:lnTo>
                    <a:pt x="21622" y="8135"/>
                  </a:lnTo>
                  <a:lnTo>
                    <a:pt x="21365" y="7793"/>
                  </a:lnTo>
                  <a:lnTo>
                    <a:pt x="21023" y="7450"/>
                  </a:lnTo>
                  <a:lnTo>
                    <a:pt x="21023" y="7450"/>
                  </a:lnTo>
                  <a:lnTo>
                    <a:pt x="20851" y="7322"/>
                  </a:lnTo>
                  <a:lnTo>
                    <a:pt x="20851" y="7322"/>
                  </a:lnTo>
                  <a:lnTo>
                    <a:pt x="20595" y="7150"/>
                  </a:lnTo>
                  <a:lnTo>
                    <a:pt x="20595" y="7150"/>
                  </a:lnTo>
                  <a:lnTo>
                    <a:pt x="20038" y="6808"/>
                  </a:lnTo>
                  <a:lnTo>
                    <a:pt x="20038" y="6808"/>
                  </a:lnTo>
                  <a:lnTo>
                    <a:pt x="19781" y="6679"/>
                  </a:lnTo>
                  <a:lnTo>
                    <a:pt x="19781" y="6679"/>
                  </a:lnTo>
                  <a:lnTo>
                    <a:pt x="19139" y="6423"/>
                  </a:lnTo>
                  <a:lnTo>
                    <a:pt x="18411" y="6209"/>
                  </a:lnTo>
                  <a:lnTo>
                    <a:pt x="18411" y="6209"/>
                  </a:lnTo>
                  <a:lnTo>
                    <a:pt x="18325" y="6166"/>
                  </a:lnTo>
                  <a:lnTo>
                    <a:pt x="18325" y="6166"/>
                  </a:lnTo>
                  <a:lnTo>
                    <a:pt x="18325" y="6166"/>
                  </a:lnTo>
                  <a:lnTo>
                    <a:pt x="18325" y="6166"/>
                  </a:lnTo>
                  <a:lnTo>
                    <a:pt x="17812" y="6037"/>
                  </a:lnTo>
                  <a:lnTo>
                    <a:pt x="17726" y="6037"/>
                  </a:lnTo>
                  <a:lnTo>
                    <a:pt x="17683" y="6037"/>
                  </a:lnTo>
                  <a:lnTo>
                    <a:pt x="17683" y="6037"/>
                  </a:lnTo>
                  <a:lnTo>
                    <a:pt x="17640" y="5994"/>
                  </a:lnTo>
                  <a:lnTo>
                    <a:pt x="17640" y="5994"/>
                  </a:lnTo>
                  <a:lnTo>
                    <a:pt x="16656" y="5823"/>
                  </a:lnTo>
                  <a:lnTo>
                    <a:pt x="15799" y="5695"/>
                  </a:lnTo>
                  <a:lnTo>
                    <a:pt x="15799" y="5695"/>
                  </a:lnTo>
                  <a:lnTo>
                    <a:pt x="15585" y="4624"/>
                  </a:lnTo>
                  <a:lnTo>
                    <a:pt x="15457" y="3982"/>
                  </a:lnTo>
                  <a:lnTo>
                    <a:pt x="15243" y="3383"/>
                  </a:lnTo>
                  <a:lnTo>
                    <a:pt x="15243" y="3383"/>
                  </a:lnTo>
                  <a:lnTo>
                    <a:pt x="15114" y="2955"/>
                  </a:lnTo>
                  <a:lnTo>
                    <a:pt x="15114" y="2955"/>
                  </a:lnTo>
                  <a:lnTo>
                    <a:pt x="14900" y="2526"/>
                  </a:lnTo>
                  <a:lnTo>
                    <a:pt x="14686" y="2098"/>
                  </a:lnTo>
                  <a:lnTo>
                    <a:pt x="14472" y="1713"/>
                  </a:lnTo>
                  <a:lnTo>
                    <a:pt x="14215" y="1370"/>
                  </a:lnTo>
                  <a:lnTo>
                    <a:pt x="13958" y="1028"/>
                  </a:lnTo>
                  <a:lnTo>
                    <a:pt x="13658" y="771"/>
                  </a:lnTo>
                  <a:lnTo>
                    <a:pt x="13359" y="557"/>
                  </a:lnTo>
                  <a:lnTo>
                    <a:pt x="13059" y="343"/>
                  </a:lnTo>
                  <a:lnTo>
                    <a:pt x="13059" y="343"/>
                  </a:lnTo>
                  <a:lnTo>
                    <a:pt x="13016" y="343"/>
                  </a:lnTo>
                  <a:lnTo>
                    <a:pt x="12973" y="300"/>
                  </a:lnTo>
                  <a:lnTo>
                    <a:pt x="12931" y="300"/>
                  </a:lnTo>
                  <a:lnTo>
                    <a:pt x="12931" y="300"/>
                  </a:lnTo>
                  <a:lnTo>
                    <a:pt x="12931" y="300"/>
                  </a:lnTo>
                  <a:lnTo>
                    <a:pt x="12845" y="257"/>
                  </a:lnTo>
                  <a:lnTo>
                    <a:pt x="12845" y="257"/>
                  </a:lnTo>
                  <a:lnTo>
                    <a:pt x="12802" y="214"/>
                  </a:lnTo>
                  <a:lnTo>
                    <a:pt x="12802" y="214"/>
                  </a:lnTo>
                  <a:lnTo>
                    <a:pt x="12417" y="86"/>
                  </a:lnTo>
                  <a:lnTo>
                    <a:pt x="12031" y="43"/>
                  </a:lnTo>
                  <a:lnTo>
                    <a:pt x="12031" y="43"/>
                  </a:lnTo>
                  <a:lnTo>
                    <a:pt x="11646"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2" name="Google Shape;82;p2">
              <a:extLst>
                <a:ext uri="{FF2B5EF4-FFF2-40B4-BE49-F238E27FC236}">
                  <a16:creationId xmlns:a16="http://schemas.microsoft.com/office/drawing/2014/main" id="{46540B95-36D9-F727-42A5-CE26EF32319A}"/>
                </a:ext>
              </a:extLst>
            </p:cNvPr>
            <p:cNvSpPr/>
            <p:nvPr/>
          </p:nvSpPr>
          <p:spPr>
            <a:xfrm>
              <a:off x="8059650" y="408500"/>
              <a:ext cx="480625" cy="457075"/>
            </a:xfrm>
            <a:custGeom>
              <a:rect l="l" t="t" r="r" b="b"/>
              <a:pathLst>
                <a:path w="19225" h="18283" extrusionOk="0">
                  <a:moveTo>
                    <a:pt x="10062" y="0"/>
                  </a:moveTo>
                  <a:lnTo>
                    <a:pt x="10019" y="43"/>
                  </a:lnTo>
                  <a:lnTo>
                    <a:pt x="9891" y="43"/>
                  </a:lnTo>
                  <a:lnTo>
                    <a:pt x="9548" y="172"/>
                  </a:lnTo>
                  <a:lnTo>
                    <a:pt x="9206" y="386"/>
                  </a:lnTo>
                  <a:lnTo>
                    <a:pt x="8863" y="643"/>
                  </a:lnTo>
                  <a:lnTo>
                    <a:pt x="8563" y="900"/>
                  </a:lnTo>
                  <a:lnTo>
                    <a:pt x="8264" y="1242"/>
                  </a:lnTo>
                  <a:lnTo>
                    <a:pt x="8007" y="1627"/>
                  </a:lnTo>
                  <a:lnTo>
                    <a:pt x="7750" y="2013"/>
                  </a:lnTo>
                  <a:lnTo>
                    <a:pt x="7279" y="2783"/>
                  </a:lnTo>
                  <a:lnTo>
                    <a:pt x="6936" y="3511"/>
                  </a:lnTo>
                  <a:lnTo>
                    <a:pt x="6680" y="4153"/>
                  </a:lnTo>
                  <a:lnTo>
                    <a:pt x="6466" y="4753"/>
                  </a:lnTo>
                  <a:lnTo>
                    <a:pt x="5566" y="4582"/>
                  </a:lnTo>
                  <a:lnTo>
                    <a:pt x="4624" y="4496"/>
                  </a:lnTo>
                  <a:lnTo>
                    <a:pt x="3554" y="4410"/>
                  </a:lnTo>
                  <a:lnTo>
                    <a:pt x="2441" y="4410"/>
                  </a:lnTo>
                  <a:lnTo>
                    <a:pt x="1927" y="4453"/>
                  </a:lnTo>
                  <a:lnTo>
                    <a:pt x="1413" y="4539"/>
                  </a:lnTo>
                  <a:lnTo>
                    <a:pt x="985" y="4667"/>
                  </a:lnTo>
                  <a:lnTo>
                    <a:pt x="600" y="4839"/>
                  </a:lnTo>
                  <a:lnTo>
                    <a:pt x="300" y="5053"/>
                  </a:lnTo>
                  <a:lnTo>
                    <a:pt x="172" y="5181"/>
                  </a:lnTo>
                  <a:lnTo>
                    <a:pt x="86" y="5352"/>
                  </a:lnTo>
                  <a:lnTo>
                    <a:pt x="86" y="5438"/>
                  </a:lnTo>
                  <a:lnTo>
                    <a:pt x="43" y="5609"/>
                  </a:lnTo>
                  <a:lnTo>
                    <a:pt x="0" y="5780"/>
                  </a:lnTo>
                  <a:lnTo>
                    <a:pt x="43" y="6166"/>
                  </a:lnTo>
                  <a:lnTo>
                    <a:pt x="172" y="6551"/>
                  </a:lnTo>
                  <a:lnTo>
                    <a:pt x="386" y="6979"/>
                  </a:lnTo>
                  <a:lnTo>
                    <a:pt x="643" y="7407"/>
                  </a:lnTo>
                  <a:lnTo>
                    <a:pt x="942" y="7836"/>
                  </a:lnTo>
                  <a:lnTo>
                    <a:pt x="1242" y="8264"/>
                  </a:lnTo>
                  <a:lnTo>
                    <a:pt x="1585" y="8692"/>
                  </a:lnTo>
                  <a:lnTo>
                    <a:pt x="2312" y="9420"/>
                  </a:lnTo>
                  <a:lnTo>
                    <a:pt x="2955" y="10019"/>
                  </a:lnTo>
                  <a:lnTo>
                    <a:pt x="3597" y="10576"/>
                  </a:lnTo>
                  <a:lnTo>
                    <a:pt x="3597" y="10619"/>
                  </a:lnTo>
                  <a:lnTo>
                    <a:pt x="3254" y="11261"/>
                  </a:lnTo>
                  <a:lnTo>
                    <a:pt x="2997" y="11860"/>
                  </a:lnTo>
                  <a:lnTo>
                    <a:pt x="2698" y="12545"/>
                  </a:lnTo>
                  <a:lnTo>
                    <a:pt x="2398" y="13316"/>
                  </a:lnTo>
                  <a:lnTo>
                    <a:pt x="2184" y="14129"/>
                  </a:lnTo>
                  <a:lnTo>
                    <a:pt x="2013" y="14900"/>
                  </a:lnTo>
                  <a:lnTo>
                    <a:pt x="2013" y="15285"/>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98" y="16741"/>
                  </a:lnTo>
                  <a:lnTo>
                    <a:pt x="2997" y="16827"/>
                  </a:lnTo>
                  <a:lnTo>
                    <a:pt x="3340" y="16870"/>
                  </a:lnTo>
                  <a:lnTo>
                    <a:pt x="3768" y="16870"/>
                  </a:lnTo>
                  <a:lnTo>
                    <a:pt x="4153" y="16784"/>
                  </a:lnTo>
                  <a:lnTo>
                    <a:pt x="4624" y="16698"/>
                  </a:lnTo>
                  <a:lnTo>
                    <a:pt x="5524" y="16399"/>
                  </a:lnTo>
                  <a:lnTo>
                    <a:pt x="6423" y="16056"/>
                  </a:lnTo>
                  <a:lnTo>
                    <a:pt x="7279" y="15714"/>
                  </a:lnTo>
                  <a:lnTo>
                    <a:pt x="8392" y="15157"/>
                  </a:lnTo>
                  <a:lnTo>
                    <a:pt x="8478" y="15114"/>
                  </a:lnTo>
                  <a:lnTo>
                    <a:pt x="8563" y="15071"/>
                  </a:lnTo>
                  <a:lnTo>
                    <a:pt x="9034" y="15542"/>
                  </a:lnTo>
                  <a:lnTo>
                    <a:pt x="9591" y="16056"/>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88" y="18282"/>
                  </a:lnTo>
                  <a:lnTo>
                    <a:pt x="13573" y="18282"/>
                  </a:lnTo>
                  <a:lnTo>
                    <a:pt x="13915" y="18240"/>
                  </a:lnTo>
                  <a:lnTo>
                    <a:pt x="14215" y="18068"/>
                  </a:lnTo>
                  <a:lnTo>
                    <a:pt x="14344" y="17940"/>
                  </a:lnTo>
                  <a:lnTo>
                    <a:pt x="14515" y="17812"/>
                  </a:lnTo>
                  <a:lnTo>
                    <a:pt x="14729" y="17469"/>
                  </a:lnTo>
                  <a:lnTo>
                    <a:pt x="14900" y="17084"/>
                  </a:lnTo>
                  <a:lnTo>
                    <a:pt x="14986" y="16613"/>
                  </a:lnTo>
                  <a:lnTo>
                    <a:pt x="15071" y="16142"/>
                  </a:lnTo>
                  <a:lnTo>
                    <a:pt x="15071" y="15628"/>
                  </a:lnTo>
                  <a:lnTo>
                    <a:pt x="15071" y="15114"/>
                  </a:lnTo>
                  <a:lnTo>
                    <a:pt x="15029" y="14600"/>
                  </a:lnTo>
                  <a:lnTo>
                    <a:pt x="14900" y="13573"/>
                  </a:lnTo>
                  <a:lnTo>
                    <a:pt x="14729" y="12759"/>
                  </a:lnTo>
                  <a:lnTo>
                    <a:pt x="14515" y="11989"/>
                  </a:lnTo>
                  <a:lnTo>
                    <a:pt x="15328" y="11603"/>
                  </a:lnTo>
                  <a:lnTo>
                    <a:pt x="16142" y="11175"/>
                  </a:lnTo>
                  <a:lnTo>
                    <a:pt x="17041" y="10619"/>
                  </a:lnTo>
                  <a:lnTo>
                    <a:pt x="17469" y="10319"/>
                  </a:lnTo>
                  <a:lnTo>
                    <a:pt x="17940" y="9976"/>
                  </a:lnTo>
                  <a:lnTo>
                    <a:pt x="18325" y="9634"/>
                  </a:lnTo>
                  <a:lnTo>
                    <a:pt x="18668" y="9291"/>
                  </a:lnTo>
                  <a:lnTo>
                    <a:pt x="18925" y="8949"/>
                  </a:lnTo>
                  <a:lnTo>
                    <a:pt x="19139" y="8563"/>
                  </a:lnTo>
                  <a:lnTo>
                    <a:pt x="19182" y="8392"/>
                  </a:lnTo>
                  <a:lnTo>
                    <a:pt x="19225" y="8221"/>
                  </a:lnTo>
                  <a:lnTo>
                    <a:pt x="19225" y="8007"/>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570" y="6123"/>
                  </a:lnTo>
                  <a:lnTo>
                    <a:pt x="16099" y="5995"/>
                  </a:lnTo>
                  <a:lnTo>
                    <a:pt x="15971" y="5995"/>
                  </a:lnTo>
                  <a:lnTo>
                    <a:pt x="14943" y="5780"/>
                  </a:lnTo>
                  <a:lnTo>
                    <a:pt x="14044" y="5652"/>
                  </a:lnTo>
                  <a:lnTo>
                    <a:pt x="13188" y="5609"/>
                  </a:lnTo>
                  <a:lnTo>
                    <a:pt x="13188" y="5524"/>
                  </a:lnTo>
                  <a:lnTo>
                    <a:pt x="13188" y="5395"/>
                  </a:lnTo>
                  <a:lnTo>
                    <a:pt x="13145" y="4881"/>
                  </a:lnTo>
                  <a:lnTo>
                    <a:pt x="13016" y="4153"/>
                  </a:lnTo>
                  <a:lnTo>
                    <a:pt x="12845" y="3340"/>
                  </a:lnTo>
                  <a:lnTo>
                    <a:pt x="12588" y="2441"/>
                  </a:lnTo>
                  <a:lnTo>
                    <a:pt x="12460" y="2098"/>
                  </a:lnTo>
                  <a:lnTo>
                    <a:pt x="12203" y="1499"/>
                  </a:lnTo>
                  <a:lnTo>
                    <a:pt x="11860" y="985"/>
                  </a:lnTo>
                  <a:lnTo>
                    <a:pt x="11689" y="728"/>
                  </a:lnTo>
                  <a:lnTo>
                    <a:pt x="11475" y="514"/>
                  </a:lnTo>
                  <a:lnTo>
                    <a:pt x="11261" y="343"/>
                  </a:lnTo>
                  <a:lnTo>
                    <a:pt x="11047" y="214"/>
                  </a:lnTo>
                  <a:lnTo>
                    <a:pt x="10961" y="172"/>
                  </a:lnTo>
                  <a:lnTo>
                    <a:pt x="10918" y="129"/>
                  </a:lnTo>
                  <a:lnTo>
                    <a:pt x="10704" y="43"/>
                  </a:lnTo>
                  <a:lnTo>
                    <a:pt x="10490" y="0"/>
                  </a:lnTo>
                  <a:close/>
                </a:path>
              </a:pathLst>
            </a:custGeom>
            <a:solidFill>
              <a:srgbClr val="FFF31D"/>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3" name="Google Shape;83;p2">
              <a:extLst>
                <a:ext uri="{FF2B5EF4-FFF2-40B4-BE49-F238E27FC236}">
                  <a16:creationId xmlns:a16="http://schemas.microsoft.com/office/drawing/2014/main" id="{BC4571DE-BE76-1401-F159-26F08FDA0A9B}"/>
                </a:ext>
              </a:extLst>
            </p:cNvPr>
            <p:cNvSpPr/>
            <p:nvPr/>
          </p:nvSpPr>
          <p:spPr>
            <a:xfrm>
              <a:off x="8059650" y="408500"/>
              <a:ext cx="480625" cy="457075"/>
            </a:xfrm>
            <a:custGeom>
              <a:rect l="l" t="t" r="r" b="b"/>
              <a:pathLst>
                <a:path w="19225" h="18283" fill="none" extrusionOk="0">
                  <a:moveTo>
                    <a:pt x="14515" y="11989"/>
                  </a:move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3915" y="18240"/>
                  </a:lnTo>
                  <a:lnTo>
                    <a:pt x="13573" y="18282"/>
                  </a:lnTo>
                  <a:lnTo>
                    <a:pt x="13188" y="18282"/>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279" y="15714"/>
                  </a:lnTo>
                  <a:lnTo>
                    <a:pt x="6423" y="16056"/>
                  </a:lnTo>
                  <a:lnTo>
                    <a:pt x="5524" y="16399"/>
                  </a:lnTo>
                  <a:lnTo>
                    <a:pt x="4624" y="16698"/>
                  </a:lnTo>
                  <a:lnTo>
                    <a:pt x="4153" y="16784"/>
                  </a:lnTo>
                  <a:lnTo>
                    <a:pt x="3768" y="16870"/>
                  </a:lnTo>
                  <a:lnTo>
                    <a:pt x="3340" y="16870"/>
                  </a:lnTo>
                  <a:lnTo>
                    <a:pt x="2997" y="16827"/>
                  </a:lnTo>
                  <a:lnTo>
                    <a:pt x="2698"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42"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172" y="5181"/>
                  </a:lnTo>
                  <a:lnTo>
                    <a:pt x="300" y="5053"/>
                  </a:lnTo>
                  <a:lnTo>
                    <a:pt x="600" y="4839"/>
                  </a:lnTo>
                  <a:lnTo>
                    <a:pt x="985" y="4667"/>
                  </a:lnTo>
                  <a:lnTo>
                    <a:pt x="1413" y="4539"/>
                  </a:lnTo>
                  <a:lnTo>
                    <a:pt x="1927" y="4453"/>
                  </a:lnTo>
                  <a:lnTo>
                    <a:pt x="2441" y="4410"/>
                  </a:lnTo>
                  <a:lnTo>
                    <a:pt x="2997" y="4410"/>
                  </a:lnTo>
                  <a:lnTo>
                    <a:pt x="3554" y="4410"/>
                  </a:lnTo>
                  <a:lnTo>
                    <a:pt x="4624" y="4496"/>
                  </a:lnTo>
                  <a:lnTo>
                    <a:pt x="5566"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48" y="0"/>
                  </a:lnTo>
                  <a:lnTo>
                    <a:pt x="10190" y="0"/>
                  </a:lnTo>
                  <a:lnTo>
                    <a:pt x="10190" y="0"/>
                  </a:lnTo>
                  <a:lnTo>
                    <a:pt x="10233" y="0"/>
                  </a:lnTo>
                  <a:lnTo>
                    <a:pt x="10233"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4" name="Google Shape;84;p2">
              <a:extLst>
                <a:ext uri="{FF2B5EF4-FFF2-40B4-BE49-F238E27FC236}">
                  <a16:creationId xmlns:a16="http://schemas.microsoft.com/office/drawing/2014/main" id="{F0413A5F-F67B-6294-59BB-469417420558}"/>
                </a:ext>
              </a:extLst>
            </p:cNvPr>
            <p:cNvSpPr/>
            <p:nvPr/>
          </p:nvSpPr>
          <p:spPr>
            <a:xfrm>
              <a:off x="8315475" y="408500"/>
              <a:ext cx="25" cy="25"/>
            </a:xfrm>
            <a:custGeom>
              <a:rect l="l" t="t" r="r" b="b"/>
              <a:pathLst>
                <a:path w="1" h="1" extrusionOk="0">
                  <a:moveTo>
                    <a:pt x="0" y="0"/>
                  </a:moveTo>
                  <a:lnTo>
                    <a:pt x="0" y="0"/>
                  </a:lnTo>
                  <a:lnTo>
                    <a:pt x="0" y="0"/>
                  </a:lnTo>
                  <a:lnTo>
                    <a:pt x="0" y="0"/>
                  </a:lnTo>
                  <a:lnTo>
                    <a:pt x="0" y="0"/>
                  </a:lnTo>
                  <a:lnTo>
                    <a:pt x="0" y="0"/>
                  </a:lnTo>
                  <a:lnTo>
                    <a:pt x="0" y="0"/>
                  </a:lnTo>
                  <a:lnTo>
                    <a:pt x="0" y="0"/>
                  </a:lnTo>
                  <a:close/>
                </a:path>
              </a:pathLst>
            </a:custGeom>
            <a:solidFill>
              <a:srgbClr val="FC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5" name="Google Shape;85;p2">
              <a:extLst>
                <a:ext uri="{FF2B5EF4-FFF2-40B4-BE49-F238E27FC236}">
                  <a16:creationId xmlns:a16="http://schemas.microsoft.com/office/drawing/2014/main" id="{25040164-6FE4-ECF5-5D28-6A847777FC3F}"/>
                </a:ext>
              </a:extLst>
            </p:cNvPr>
            <p:cNvSpPr/>
            <p:nvPr/>
          </p:nvSpPr>
          <p:spPr>
            <a:xfrm>
              <a:off x="8315475" y="408500"/>
              <a:ext cx="25" cy="25"/>
            </a:xfrm>
            <a:custGeom>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6" name="Google Shape;86;p2">
              <a:extLst>
                <a:ext uri="{FF2B5EF4-FFF2-40B4-BE49-F238E27FC236}">
                  <a16:creationId xmlns:a16="http://schemas.microsoft.com/office/drawing/2014/main" id="{82325EF6-1E69-4ED7-C73A-BC35016AED28}"/>
                </a:ext>
              </a:extLst>
            </p:cNvPr>
            <p:cNvSpPr/>
            <p:nvPr/>
          </p:nvSpPr>
          <p:spPr>
            <a:xfrm>
              <a:off x="8314400" y="408500"/>
              <a:ext cx="1100" cy="25"/>
            </a:xfrm>
            <a:custGeom>
              <a:rect l="l" t="t" r="r" b="b"/>
              <a:pathLst>
                <a:path w="44" h="1" extrusionOk="0">
                  <a:moveTo>
                    <a:pt x="0" y="0"/>
                  </a:moveTo>
                  <a:lnTo>
                    <a:pt x="0" y="0"/>
                  </a:lnTo>
                  <a:lnTo>
                    <a:pt x="0" y="0"/>
                  </a:lnTo>
                  <a:lnTo>
                    <a:pt x="0" y="0"/>
                  </a:lnTo>
                  <a:lnTo>
                    <a:pt x="0" y="0"/>
                  </a:lnTo>
                  <a:lnTo>
                    <a:pt x="0" y="0"/>
                  </a:lnTo>
                  <a:lnTo>
                    <a:pt x="0" y="0"/>
                  </a:lnTo>
                  <a:lnTo>
                    <a:pt x="0" y="0"/>
                  </a:lnTo>
                  <a:lnTo>
                    <a:pt x="0" y="0"/>
                  </a:lnTo>
                  <a:lnTo>
                    <a:pt x="0" y="0"/>
                  </a:lnTo>
                  <a:close/>
                  <a:moveTo>
                    <a:pt x="43" y="0"/>
                  </a:moveTo>
                  <a:lnTo>
                    <a:pt x="43" y="0"/>
                  </a:lnTo>
                  <a:lnTo>
                    <a:pt x="43" y="0"/>
                  </a:lnTo>
                  <a:lnTo>
                    <a:pt x="43" y="0"/>
                  </a:lnTo>
                  <a:lnTo>
                    <a:pt x="43" y="0"/>
                  </a:lnTo>
                  <a:lnTo>
                    <a:pt x="43" y="0"/>
                  </a:lnTo>
                  <a:close/>
                </a:path>
              </a:pathLst>
            </a:custGeom>
            <a:solidFill>
              <a:srgbClr val="FC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7" name="Google Shape;87;p2">
              <a:extLst>
                <a:ext uri="{FF2B5EF4-FFF2-40B4-BE49-F238E27FC236}">
                  <a16:creationId xmlns:a16="http://schemas.microsoft.com/office/drawing/2014/main" id="{4B144334-059A-EFA1-F877-CF5685263E45}"/>
                </a:ext>
              </a:extLst>
            </p:cNvPr>
            <p:cNvSpPr/>
            <p:nvPr/>
          </p:nvSpPr>
          <p:spPr>
            <a:xfrm>
              <a:off x="8314400" y="408500"/>
              <a:ext cx="25" cy="25"/>
            </a:xfrm>
            <a:custGeom>
              <a:rect l="l" t="t" r="r" b="b"/>
              <a:pathLst>
                <a:path w="1" h="1" fill="none" extrusionOk="0">
                  <a:moveTo>
                    <a:pt x="0" y="0"/>
                  </a:moveTo>
                  <a:lnTo>
                    <a:pt x="0" y="0"/>
                  </a:ln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8" name="Google Shape;88;p2">
              <a:extLst>
                <a:ext uri="{FF2B5EF4-FFF2-40B4-BE49-F238E27FC236}">
                  <a16:creationId xmlns:a16="http://schemas.microsoft.com/office/drawing/2014/main" id="{C2B39875-EF12-EA5B-7251-8E13D2BD2077}"/>
                </a:ext>
              </a:extLst>
            </p:cNvPr>
            <p:cNvSpPr/>
            <p:nvPr/>
          </p:nvSpPr>
          <p:spPr>
            <a:xfrm>
              <a:off x="8315475" y="408500"/>
              <a:ext cx="25" cy="25"/>
            </a:xfrm>
            <a:custGeom>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9" name="Google Shape;89;p2">
              <a:extLst>
                <a:ext uri="{FF2B5EF4-FFF2-40B4-BE49-F238E27FC236}">
                  <a16:creationId xmlns:a16="http://schemas.microsoft.com/office/drawing/2014/main" id="{0895B17E-1215-E69A-A060-5F6A6B8C7129}"/>
                </a:ext>
              </a:extLst>
            </p:cNvPr>
            <p:cNvSpPr/>
            <p:nvPr/>
          </p:nvSpPr>
          <p:spPr>
            <a:xfrm>
              <a:off x="8319750" y="408500"/>
              <a:ext cx="25" cy="25"/>
            </a:xfrm>
            <a:custGeom>
              <a:rect l="l" t="t" r="r" b="b"/>
              <a:pathLst>
                <a:path w="1" h="1" extrusionOk="0">
                  <a:moveTo>
                    <a:pt x="1" y="0"/>
                  </a:moveTo>
                  <a:lnTo>
                    <a:pt x="1" y="0"/>
                  </a:lnTo>
                  <a:lnTo>
                    <a:pt x="1" y="0"/>
                  </a:lnTo>
                  <a:lnTo>
                    <a:pt x="1" y="0"/>
                  </a:lnTo>
                  <a:lnTo>
                    <a:pt x="1" y="0"/>
                  </a:lnTo>
                  <a:close/>
                </a:path>
              </a:pathLst>
            </a:custGeom>
            <a:solidFill>
              <a:srgbClr val="FF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0" name="Google Shape;90;p2">
              <a:extLst>
                <a:ext uri="{FF2B5EF4-FFF2-40B4-BE49-F238E27FC236}">
                  <a16:creationId xmlns:a16="http://schemas.microsoft.com/office/drawing/2014/main" id="{CA36A70C-B406-FE3F-EA8E-3CDB27A7968C}"/>
                </a:ext>
              </a:extLst>
            </p:cNvPr>
            <p:cNvSpPr/>
            <p:nvPr/>
          </p:nvSpPr>
          <p:spPr>
            <a:xfrm>
              <a:off x="8319750" y="408500"/>
              <a:ext cx="25" cy="25"/>
            </a:xfrm>
            <a:custGeom>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1" name="Google Shape;91;p2">
              <a:extLst>
                <a:ext uri="{FF2B5EF4-FFF2-40B4-BE49-F238E27FC236}">
                  <a16:creationId xmlns:a16="http://schemas.microsoft.com/office/drawing/2014/main" id="{B6A8D107-F7A5-F79D-06D6-D4310EEEC3CC}"/>
                </a:ext>
              </a:extLst>
            </p:cNvPr>
            <p:cNvSpPr/>
            <p:nvPr/>
          </p:nvSpPr>
          <p:spPr>
            <a:xfrm>
              <a:off x="8374350" y="471650"/>
              <a:ext cx="15000" cy="71750"/>
            </a:xfrm>
            <a:custGeom>
              <a:rect l="l" t="t" r="r" b="b"/>
              <a:pathLst>
                <a:path w="600" h="2870"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close/>
                </a:path>
              </a:pathLst>
            </a:custGeom>
            <a:solidFill>
              <a:srgbClr val="FF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2" name="Google Shape;92;p2">
              <a:extLst>
                <a:ext uri="{FF2B5EF4-FFF2-40B4-BE49-F238E27FC236}">
                  <a16:creationId xmlns:a16="http://schemas.microsoft.com/office/drawing/2014/main" id="{1D0ED32A-1C85-6F21-9B07-66839F7297BE}"/>
                </a:ext>
              </a:extLst>
            </p:cNvPr>
            <p:cNvSpPr/>
            <p:nvPr/>
          </p:nvSpPr>
          <p:spPr>
            <a:xfrm>
              <a:off x="8374350" y="471650"/>
              <a:ext cx="15000" cy="71750"/>
            </a:xfrm>
            <a:custGeom>
              <a:rect l="l" t="t" r="r" b="b"/>
              <a:pathLst>
                <a:path w="600" h="2870" fill="none"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3" name="Google Shape;93;p2">
              <a:extLst>
                <a:ext uri="{FF2B5EF4-FFF2-40B4-BE49-F238E27FC236}">
                  <a16:creationId xmlns:a16="http://schemas.microsoft.com/office/drawing/2014/main" id="{7AC7F896-5213-9C7E-A8EA-5E4828A59048}"/>
                </a:ext>
              </a:extLst>
            </p:cNvPr>
            <p:cNvSpPr/>
            <p:nvPr/>
          </p:nvSpPr>
          <p:spPr>
            <a:xfrm>
              <a:off x="8374350" y="469500"/>
              <a:ext cx="15000" cy="73900"/>
            </a:xfrm>
            <a:custGeom>
              <a:rect l="l" t="t" r="r" b="b"/>
              <a:pathLst>
                <a:path w="600" h="2956" extrusionOk="0">
                  <a:moveTo>
                    <a:pt x="0" y="1"/>
                  </a:moveTo>
                  <a:lnTo>
                    <a:pt x="0" y="86"/>
                  </a:lnTo>
                  <a:lnTo>
                    <a:pt x="184" y="698"/>
                  </a:lnTo>
                  <a:lnTo>
                    <a:pt x="0" y="1"/>
                  </a:lnTo>
                  <a:close/>
                  <a:moveTo>
                    <a:pt x="184" y="698"/>
                  </a:moveTo>
                  <a:lnTo>
                    <a:pt x="214" y="814"/>
                  </a:lnTo>
                  <a:lnTo>
                    <a:pt x="279" y="1049"/>
                  </a:lnTo>
                  <a:lnTo>
                    <a:pt x="257" y="943"/>
                  </a:lnTo>
                  <a:lnTo>
                    <a:pt x="184" y="698"/>
                  </a:lnTo>
                  <a:close/>
                  <a:moveTo>
                    <a:pt x="279" y="1049"/>
                  </a:moveTo>
                  <a:lnTo>
                    <a:pt x="428" y="1756"/>
                  </a:lnTo>
                  <a:lnTo>
                    <a:pt x="482" y="2045"/>
                  </a:lnTo>
                  <a:lnTo>
                    <a:pt x="428" y="1585"/>
                  </a:lnTo>
                  <a:lnTo>
                    <a:pt x="279" y="1049"/>
                  </a:lnTo>
                  <a:close/>
                  <a:moveTo>
                    <a:pt x="482" y="2045"/>
                  </a:moveTo>
                  <a:lnTo>
                    <a:pt x="514" y="2313"/>
                  </a:lnTo>
                  <a:lnTo>
                    <a:pt x="600" y="2955"/>
                  </a:lnTo>
                  <a:lnTo>
                    <a:pt x="557" y="2441"/>
                  </a:lnTo>
                  <a:lnTo>
                    <a:pt x="482" y="2045"/>
                  </a:lnTo>
                  <a:close/>
                </a:path>
              </a:pathLst>
            </a:custGeom>
            <a:solidFill>
              <a:srgbClr val="FC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4" name="Google Shape;94;p2">
              <a:extLst>
                <a:ext uri="{FF2B5EF4-FFF2-40B4-BE49-F238E27FC236}">
                  <a16:creationId xmlns:a16="http://schemas.microsoft.com/office/drawing/2014/main" id="{31E71C5C-1224-DEF9-34E3-FEA637CBB8F6}"/>
                </a:ext>
              </a:extLst>
            </p:cNvPr>
            <p:cNvSpPr/>
            <p:nvPr/>
          </p:nvSpPr>
          <p:spPr>
            <a:xfrm>
              <a:off x="8371125" y="460950"/>
              <a:ext cx="18225" cy="85650"/>
            </a:xfrm>
            <a:custGeom>
              <a:rect l="l" t="t" r="r" b="b"/>
              <a:pathLst>
                <a:path w="729" h="3425" fill="none" extrusionOk="0">
                  <a:moveTo>
                    <a:pt x="1" y="0"/>
                  </a:moveTo>
                  <a:lnTo>
                    <a:pt x="1" y="0"/>
                  </a:lnTo>
                  <a:lnTo>
                    <a:pt x="1" y="0"/>
                  </a:lnTo>
                  <a:lnTo>
                    <a:pt x="129" y="343"/>
                  </a:lnTo>
                  <a:lnTo>
                    <a:pt x="129" y="343"/>
                  </a:lnTo>
                  <a:lnTo>
                    <a:pt x="129" y="428"/>
                  </a:lnTo>
                  <a:lnTo>
                    <a:pt x="129" y="428"/>
                  </a:lnTo>
                  <a:lnTo>
                    <a:pt x="386" y="1285"/>
                  </a:lnTo>
                  <a:lnTo>
                    <a:pt x="557" y="2098"/>
                  </a:lnTo>
                  <a:lnTo>
                    <a:pt x="686" y="2783"/>
                  </a:lnTo>
                  <a:lnTo>
                    <a:pt x="729" y="3297"/>
                  </a:lnTo>
                  <a:lnTo>
                    <a:pt x="729" y="3297"/>
                  </a:lnTo>
                  <a:lnTo>
                    <a:pt x="729" y="3297"/>
                  </a:lnTo>
                  <a:lnTo>
                    <a:pt x="729" y="3426"/>
                  </a:lnTo>
                  <a:lnTo>
                    <a:pt x="729" y="3426"/>
                  </a:lnTo>
                  <a:lnTo>
                    <a:pt x="729" y="3426"/>
                  </a:lnTo>
                  <a:lnTo>
                    <a:pt x="729" y="3426"/>
                  </a:lnTo>
                  <a:lnTo>
                    <a:pt x="729" y="3297"/>
                  </a:lnTo>
                  <a:lnTo>
                    <a:pt x="729" y="3297"/>
                  </a:lnTo>
                  <a:lnTo>
                    <a:pt x="643" y="2655"/>
                  </a:lnTo>
                  <a:lnTo>
                    <a:pt x="557" y="1927"/>
                  </a:lnTo>
                  <a:lnTo>
                    <a:pt x="343" y="1156"/>
                  </a:lnTo>
                  <a:lnTo>
                    <a:pt x="129" y="343"/>
                  </a:lnTo>
                  <a:lnTo>
                    <a:pt x="129" y="343"/>
                  </a:lnTo>
                  <a:lnTo>
                    <a:pt x="1" y="0"/>
                  </a:lnTo>
                  <a:lnTo>
                    <a:pt x="1"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5" name="Google Shape;95;p2">
              <a:extLst>
                <a:ext uri="{FF2B5EF4-FFF2-40B4-BE49-F238E27FC236}">
                  <a16:creationId xmlns:a16="http://schemas.microsoft.com/office/drawing/2014/main" id="{E8AC33FA-F90D-75AB-2B1D-970EA5B49439}"/>
                </a:ext>
              </a:extLst>
            </p:cNvPr>
            <p:cNvSpPr/>
            <p:nvPr/>
          </p:nvSpPr>
          <p:spPr>
            <a:xfrm>
              <a:off x="8510275" y="575475"/>
              <a:ext cx="10725" cy="5375"/>
            </a:xfrm>
            <a:custGeom>
              <a:rect l="l" t="t" r="r" b="b"/>
              <a:pathLst>
                <a:path w="429" h="215" extrusionOk="0">
                  <a:moveTo>
                    <a:pt x="1" y="1"/>
                  </a:moveTo>
                  <a:lnTo>
                    <a:pt x="1" y="1"/>
                  </a:lnTo>
                  <a:lnTo>
                    <a:pt x="429" y="215"/>
                  </a:lnTo>
                  <a:lnTo>
                    <a:pt x="429" y="215"/>
                  </a:lnTo>
                  <a:lnTo>
                    <a:pt x="1" y="1"/>
                  </a:lnTo>
                  <a:close/>
                </a:path>
              </a:pathLst>
            </a:custGeom>
            <a:solidFill>
              <a:srgbClr val="FF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6" name="Google Shape;96;p2">
              <a:extLst>
                <a:ext uri="{FF2B5EF4-FFF2-40B4-BE49-F238E27FC236}">
                  <a16:creationId xmlns:a16="http://schemas.microsoft.com/office/drawing/2014/main" id="{A32359D5-C263-739C-C614-0AFD71A39CB3}"/>
                </a:ext>
              </a:extLst>
            </p:cNvPr>
            <p:cNvSpPr/>
            <p:nvPr/>
          </p:nvSpPr>
          <p:spPr>
            <a:xfrm>
              <a:off x="8510275" y="575475"/>
              <a:ext cx="10725" cy="5375"/>
            </a:xfrm>
            <a:custGeom>
              <a:rect l="l" t="t" r="r" b="b"/>
              <a:pathLst>
                <a:path w="429" h="215" fill="none" extrusionOk="0">
                  <a:moveTo>
                    <a:pt x="1" y="1"/>
                  </a:moveTo>
                  <a:lnTo>
                    <a:pt x="1" y="1"/>
                  </a:lnTo>
                  <a:lnTo>
                    <a:pt x="429" y="215"/>
                  </a:lnTo>
                  <a:lnTo>
                    <a:pt x="429" y="215"/>
                  </a:lnTo>
                  <a:lnTo>
                    <a:pt x="1" y="1"/>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7" name="Google Shape;97;p2">
              <a:extLst>
                <a:ext uri="{FF2B5EF4-FFF2-40B4-BE49-F238E27FC236}">
                  <a16:creationId xmlns:a16="http://schemas.microsoft.com/office/drawing/2014/main" id="{97EBA952-1178-8E75-EC08-39AA0025F312}"/>
                </a:ext>
              </a:extLst>
            </p:cNvPr>
            <p:cNvSpPr/>
            <p:nvPr/>
          </p:nvSpPr>
          <p:spPr>
            <a:xfrm>
              <a:off x="8458900" y="558350"/>
              <a:ext cx="81375" cy="52475"/>
            </a:xfrm>
            <a:custGeom>
              <a:rect l="l" t="t" r="r" b="b"/>
              <a:pathLst>
                <a:path w="3255" h="2099" extrusionOk="0">
                  <a:moveTo>
                    <a:pt x="2655" y="1028"/>
                  </a:moveTo>
                  <a:lnTo>
                    <a:pt x="2655" y="1028"/>
                  </a:lnTo>
                  <a:lnTo>
                    <a:pt x="2655" y="1028"/>
                  </a:lnTo>
                  <a:lnTo>
                    <a:pt x="2655" y="1028"/>
                  </a:lnTo>
                  <a:lnTo>
                    <a:pt x="2784" y="1114"/>
                  </a:lnTo>
                  <a:lnTo>
                    <a:pt x="2784" y="1114"/>
                  </a:lnTo>
                  <a:lnTo>
                    <a:pt x="2955" y="1285"/>
                  </a:lnTo>
                  <a:lnTo>
                    <a:pt x="3083" y="1456"/>
                  </a:lnTo>
                  <a:lnTo>
                    <a:pt x="3169" y="1670"/>
                  </a:lnTo>
                  <a:lnTo>
                    <a:pt x="3255" y="1842"/>
                  </a:lnTo>
                  <a:lnTo>
                    <a:pt x="3255" y="1842"/>
                  </a:lnTo>
                  <a:lnTo>
                    <a:pt x="3255" y="2098"/>
                  </a:lnTo>
                  <a:lnTo>
                    <a:pt x="3255" y="2098"/>
                  </a:lnTo>
                  <a:lnTo>
                    <a:pt x="3255" y="1842"/>
                  </a:lnTo>
                  <a:lnTo>
                    <a:pt x="3255" y="1842"/>
                  </a:lnTo>
                  <a:lnTo>
                    <a:pt x="3169" y="1670"/>
                  </a:lnTo>
                  <a:lnTo>
                    <a:pt x="3083" y="1456"/>
                  </a:lnTo>
                  <a:lnTo>
                    <a:pt x="2955" y="1285"/>
                  </a:lnTo>
                  <a:lnTo>
                    <a:pt x="2784" y="1114"/>
                  </a:lnTo>
                  <a:lnTo>
                    <a:pt x="2784" y="1114"/>
                  </a:lnTo>
                  <a:lnTo>
                    <a:pt x="2655" y="1028"/>
                  </a:lnTo>
                  <a:lnTo>
                    <a:pt x="2655" y="1028"/>
                  </a:lnTo>
                  <a:close/>
                  <a:moveTo>
                    <a:pt x="686" y="172"/>
                  </a:moveTo>
                  <a:lnTo>
                    <a:pt x="686" y="172"/>
                  </a:lnTo>
                  <a:lnTo>
                    <a:pt x="686" y="172"/>
                  </a:lnTo>
                  <a:lnTo>
                    <a:pt x="686" y="172"/>
                  </a:lnTo>
                  <a:lnTo>
                    <a:pt x="1328" y="343"/>
                  </a:lnTo>
                  <a:lnTo>
                    <a:pt x="1884" y="557"/>
                  </a:lnTo>
                  <a:lnTo>
                    <a:pt x="1884" y="557"/>
                  </a:lnTo>
                  <a:lnTo>
                    <a:pt x="2056" y="686"/>
                  </a:lnTo>
                  <a:lnTo>
                    <a:pt x="2056" y="686"/>
                  </a:lnTo>
                  <a:lnTo>
                    <a:pt x="2056" y="686"/>
                  </a:lnTo>
                  <a:lnTo>
                    <a:pt x="2484" y="900"/>
                  </a:lnTo>
                  <a:lnTo>
                    <a:pt x="2484" y="900"/>
                  </a:lnTo>
                  <a:lnTo>
                    <a:pt x="2484" y="900"/>
                  </a:lnTo>
                  <a:lnTo>
                    <a:pt x="2484" y="900"/>
                  </a:lnTo>
                  <a:lnTo>
                    <a:pt x="2484" y="900"/>
                  </a:lnTo>
                  <a:lnTo>
                    <a:pt x="2484" y="900"/>
                  </a:lnTo>
                  <a:lnTo>
                    <a:pt x="2056" y="686"/>
                  </a:lnTo>
                  <a:lnTo>
                    <a:pt x="2056" y="686"/>
                  </a:lnTo>
                  <a:lnTo>
                    <a:pt x="1884" y="557"/>
                  </a:lnTo>
                  <a:lnTo>
                    <a:pt x="1884" y="557"/>
                  </a:lnTo>
                  <a:lnTo>
                    <a:pt x="1328" y="343"/>
                  </a:lnTo>
                  <a:lnTo>
                    <a:pt x="686" y="172"/>
                  </a:lnTo>
                  <a:lnTo>
                    <a:pt x="686" y="172"/>
                  </a:lnTo>
                  <a:close/>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close/>
                </a:path>
              </a:pathLst>
            </a:custGeom>
            <a:solidFill>
              <a:srgbClr val="FC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8" name="Google Shape;98;p2">
              <a:extLst>
                <a:ext uri="{FF2B5EF4-FFF2-40B4-BE49-F238E27FC236}">
                  <a16:creationId xmlns:a16="http://schemas.microsoft.com/office/drawing/2014/main" id="{EE372513-873A-B9C2-3AF8-B809340692CA}"/>
                </a:ext>
              </a:extLst>
            </p:cNvPr>
            <p:cNvSpPr/>
            <p:nvPr/>
          </p:nvSpPr>
          <p:spPr>
            <a:xfrm>
              <a:off x="8525275" y="584050"/>
              <a:ext cx="15000" cy="26775"/>
            </a:xfrm>
            <a:custGeom>
              <a:rect l="l" t="t" r="r" b="b"/>
              <a:pathLst>
                <a:path w="600" h="1071" fill="none" extrusionOk="0">
                  <a:moveTo>
                    <a:pt x="0" y="0"/>
                  </a:moveTo>
                  <a:lnTo>
                    <a:pt x="0" y="0"/>
                  </a:lnTo>
                  <a:lnTo>
                    <a:pt x="0" y="0"/>
                  </a:lnTo>
                  <a:lnTo>
                    <a:pt x="0" y="0"/>
                  </a:lnTo>
                  <a:lnTo>
                    <a:pt x="129" y="86"/>
                  </a:lnTo>
                  <a:lnTo>
                    <a:pt x="129" y="86"/>
                  </a:lnTo>
                  <a:lnTo>
                    <a:pt x="300" y="257"/>
                  </a:lnTo>
                  <a:lnTo>
                    <a:pt x="428" y="428"/>
                  </a:lnTo>
                  <a:lnTo>
                    <a:pt x="514" y="642"/>
                  </a:lnTo>
                  <a:lnTo>
                    <a:pt x="600" y="814"/>
                  </a:lnTo>
                  <a:lnTo>
                    <a:pt x="600" y="814"/>
                  </a:lnTo>
                  <a:lnTo>
                    <a:pt x="600" y="1070"/>
                  </a:lnTo>
                  <a:lnTo>
                    <a:pt x="600" y="1070"/>
                  </a:lnTo>
                  <a:lnTo>
                    <a:pt x="600" y="814"/>
                  </a:lnTo>
                  <a:lnTo>
                    <a:pt x="600" y="814"/>
                  </a:lnTo>
                  <a:lnTo>
                    <a:pt x="514" y="642"/>
                  </a:lnTo>
                  <a:lnTo>
                    <a:pt x="428" y="428"/>
                  </a:lnTo>
                  <a:lnTo>
                    <a:pt x="300" y="257"/>
                  </a:lnTo>
                  <a:lnTo>
                    <a:pt x="129" y="86"/>
                  </a:lnTo>
                  <a:lnTo>
                    <a:pt x="129" y="86"/>
                  </a:lnTo>
                  <a:lnTo>
                    <a:pt x="0" y="0"/>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9" name="Google Shape;99;p2">
              <a:extLst>
                <a:ext uri="{FF2B5EF4-FFF2-40B4-BE49-F238E27FC236}">
                  <a16:creationId xmlns:a16="http://schemas.microsoft.com/office/drawing/2014/main" id="{65CE135A-FC6D-0064-C503-EBED8459B7D2}"/>
                </a:ext>
              </a:extLst>
            </p:cNvPr>
            <p:cNvSpPr/>
            <p:nvPr/>
          </p:nvSpPr>
          <p:spPr>
            <a:xfrm>
              <a:off x="8476025" y="562625"/>
              <a:ext cx="44975" cy="18225"/>
            </a:xfrm>
            <a:custGeom>
              <a:rect l="l" t="t" r="r" b="b"/>
              <a:pathLst>
                <a:path w="1799" h="729" fill="none" extrusionOk="0">
                  <a:moveTo>
                    <a:pt x="1" y="1"/>
                  </a:moveTo>
                  <a:lnTo>
                    <a:pt x="1" y="1"/>
                  </a:lnTo>
                  <a:lnTo>
                    <a:pt x="1" y="1"/>
                  </a:lnTo>
                  <a:lnTo>
                    <a:pt x="1" y="1"/>
                  </a:lnTo>
                  <a:lnTo>
                    <a:pt x="643" y="172"/>
                  </a:lnTo>
                  <a:lnTo>
                    <a:pt x="1199" y="386"/>
                  </a:lnTo>
                  <a:lnTo>
                    <a:pt x="1199" y="386"/>
                  </a:lnTo>
                  <a:lnTo>
                    <a:pt x="1371" y="515"/>
                  </a:lnTo>
                  <a:lnTo>
                    <a:pt x="1371" y="515"/>
                  </a:lnTo>
                  <a:lnTo>
                    <a:pt x="1371" y="515"/>
                  </a:lnTo>
                  <a:lnTo>
                    <a:pt x="1799" y="729"/>
                  </a:lnTo>
                  <a:lnTo>
                    <a:pt x="1799" y="729"/>
                  </a:lnTo>
                  <a:lnTo>
                    <a:pt x="1799" y="729"/>
                  </a:lnTo>
                  <a:lnTo>
                    <a:pt x="1799" y="729"/>
                  </a:lnTo>
                  <a:lnTo>
                    <a:pt x="1799" y="729"/>
                  </a:lnTo>
                  <a:lnTo>
                    <a:pt x="1799" y="729"/>
                  </a:lnTo>
                  <a:lnTo>
                    <a:pt x="1371" y="515"/>
                  </a:lnTo>
                  <a:lnTo>
                    <a:pt x="1371" y="515"/>
                  </a:lnTo>
                  <a:lnTo>
                    <a:pt x="1199" y="386"/>
                  </a:lnTo>
                  <a:lnTo>
                    <a:pt x="1199" y="386"/>
                  </a:lnTo>
                  <a:lnTo>
                    <a:pt x="643" y="172"/>
                  </a:lnTo>
                  <a:lnTo>
                    <a:pt x="1" y="1"/>
                  </a:lnTo>
                  <a:lnTo>
                    <a:pt x="1" y="1"/>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0" name="Google Shape;100;p2">
              <a:extLst>
                <a:ext uri="{FF2B5EF4-FFF2-40B4-BE49-F238E27FC236}">
                  <a16:creationId xmlns:a16="http://schemas.microsoft.com/office/drawing/2014/main" id="{1DD73797-7F2B-1041-7797-7DDD0D62163E}"/>
                </a:ext>
              </a:extLst>
            </p:cNvPr>
            <p:cNvSpPr/>
            <p:nvPr/>
          </p:nvSpPr>
          <p:spPr>
            <a:xfrm>
              <a:off x="8458900" y="558350"/>
              <a:ext cx="16075" cy="3225"/>
            </a:xfrm>
            <a:custGeom>
              <a:rect l="l" t="t" r="r" b="b"/>
              <a:pathLst>
                <a:path w="643" h="129" fill="none" extrusionOk="0">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1" name="Google Shape;101;p2">
              <a:extLst>
                <a:ext uri="{FF2B5EF4-FFF2-40B4-BE49-F238E27FC236}">
                  <a16:creationId xmlns:a16="http://schemas.microsoft.com/office/drawing/2014/main" id="{3AB84DDD-C940-5C32-B281-C30C5A97FB9E}"/>
                </a:ext>
              </a:extLst>
            </p:cNvPr>
            <p:cNvSpPr/>
            <p:nvPr/>
          </p:nvSpPr>
          <p:spPr>
            <a:xfrm>
              <a:off x="8271575" y="785275"/>
              <a:ext cx="2175" cy="1100"/>
            </a:xfrm>
            <a:custGeom>
              <a:rect l="l" t="t" r="r" b="b"/>
              <a:pathLst>
                <a:path w="87" h="44" extrusionOk="0">
                  <a:moveTo>
                    <a:pt x="86" y="0"/>
                  </a:moveTo>
                  <a:lnTo>
                    <a:pt x="86" y="0"/>
                  </a:lnTo>
                  <a:lnTo>
                    <a:pt x="1" y="43"/>
                  </a:lnTo>
                  <a:lnTo>
                    <a:pt x="1" y="43"/>
                  </a:lnTo>
                  <a:lnTo>
                    <a:pt x="86" y="0"/>
                  </a:lnTo>
                  <a:lnTo>
                    <a:pt x="86" y="0"/>
                  </a:lnTo>
                  <a:lnTo>
                    <a:pt x="86" y="0"/>
                  </a:lnTo>
                  <a:close/>
                </a:path>
              </a:pathLst>
            </a:custGeom>
            <a:solidFill>
              <a:srgbClr val="FC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2" name="Google Shape;102;p2">
              <a:extLst>
                <a:ext uri="{FF2B5EF4-FFF2-40B4-BE49-F238E27FC236}">
                  <a16:creationId xmlns:a16="http://schemas.microsoft.com/office/drawing/2014/main" id="{E2FE148F-D4B1-256E-5B3E-C630474672C1}"/>
                </a:ext>
              </a:extLst>
            </p:cNvPr>
            <p:cNvSpPr/>
            <p:nvPr/>
          </p:nvSpPr>
          <p:spPr>
            <a:xfrm>
              <a:off x="8271575" y="785275"/>
              <a:ext cx="2175" cy="1100"/>
            </a:xfrm>
            <a:custGeom>
              <a:rect l="l" t="t" r="r" b="b"/>
              <a:pathLst>
                <a:path w="87" h="44" fill="none" extrusionOk="0">
                  <a:moveTo>
                    <a:pt x="86" y="0"/>
                  </a:moveTo>
                  <a:lnTo>
                    <a:pt x="86" y="0"/>
                  </a:lnTo>
                  <a:lnTo>
                    <a:pt x="1" y="43"/>
                  </a:lnTo>
                  <a:lnTo>
                    <a:pt x="1" y="43"/>
                  </a:lnTo>
                  <a:lnTo>
                    <a:pt x="86" y="0"/>
                  </a:lnTo>
                  <a:lnTo>
                    <a:pt x="86" y="0"/>
                  </a:lnTo>
                  <a:lnTo>
                    <a:pt x="86"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3" name="Google Shape;103;p2">
              <a:extLst>
                <a:ext uri="{FF2B5EF4-FFF2-40B4-BE49-F238E27FC236}">
                  <a16:creationId xmlns:a16="http://schemas.microsoft.com/office/drawing/2014/main" id="{22802DD2-79EE-23AD-6791-71D1145C5A37}"/>
                </a:ext>
              </a:extLst>
            </p:cNvPr>
            <p:cNvSpPr/>
            <p:nvPr/>
          </p:nvSpPr>
          <p:spPr>
            <a:xfrm>
              <a:off x="8413950" y="860200"/>
              <a:ext cx="25" cy="1100"/>
            </a:xfrm>
            <a:custGeom>
              <a:rect l="l" t="t" r="r" b="b"/>
              <a:pathLst>
                <a:path w="1" h="44" extrusionOk="0">
                  <a:moveTo>
                    <a:pt x="0" y="43"/>
                  </a:moveTo>
                  <a:lnTo>
                    <a:pt x="0" y="43"/>
                  </a:lnTo>
                  <a:lnTo>
                    <a:pt x="0" y="43"/>
                  </a:lnTo>
                  <a:lnTo>
                    <a:pt x="0" y="43"/>
                  </a:lnTo>
                  <a:lnTo>
                    <a:pt x="0" y="43"/>
                  </a:lnTo>
                  <a:lnTo>
                    <a:pt x="0" y="43"/>
                  </a:lnTo>
                  <a:lnTo>
                    <a:pt x="0" y="43"/>
                  </a:lnTo>
                  <a:close/>
                  <a:moveTo>
                    <a:pt x="0" y="0"/>
                  </a:moveTo>
                  <a:lnTo>
                    <a:pt x="0" y="0"/>
                  </a:lnTo>
                  <a:lnTo>
                    <a:pt x="0" y="43"/>
                  </a:lnTo>
                  <a:lnTo>
                    <a:pt x="0" y="43"/>
                  </a:lnTo>
                  <a:lnTo>
                    <a:pt x="0" y="0"/>
                  </a:lnTo>
                  <a:close/>
                </a:path>
              </a:pathLst>
            </a:custGeom>
            <a:solidFill>
              <a:srgbClr val="FF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4" name="Google Shape;104;p2">
              <a:extLst>
                <a:ext uri="{FF2B5EF4-FFF2-40B4-BE49-F238E27FC236}">
                  <a16:creationId xmlns:a16="http://schemas.microsoft.com/office/drawing/2014/main" id="{5A5BDFCD-9808-2E09-F34B-5A5E4194F7DE}"/>
                </a:ext>
              </a:extLst>
            </p:cNvPr>
            <p:cNvSpPr/>
            <p:nvPr/>
          </p:nvSpPr>
          <p:spPr>
            <a:xfrm>
              <a:off x="8413950" y="861275"/>
              <a:ext cx="25" cy="25"/>
            </a:xfrm>
            <a:custGeom>
              <a:rect l="l" t="t" r="r" b="b"/>
              <a:pathLst>
                <a:path w="1" h="1" fill="none" extrusionOk="0">
                  <a:moveTo>
                    <a:pt x="0" y="0"/>
                  </a:move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5" name="Google Shape;105;p2">
              <a:extLst>
                <a:ext uri="{FF2B5EF4-FFF2-40B4-BE49-F238E27FC236}">
                  <a16:creationId xmlns:a16="http://schemas.microsoft.com/office/drawing/2014/main" id="{5AFD1262-5D9D-4A7F-B428-BB50C2281C19}"/>
                </a:ext>
              </a:extLst>
            </p:cNvPr>
            <p:cNvSpPr/>
            <p:nvPr/>
          </p:nvSpPr>
          <p:spPr>
            <a:xfrm>
              <a:off x="8413950" y="860200"/>
              <a:ext cx="25" cy="1100"/>
            </a:xfrm>
            <a:custGeom>
              <a:rect l="l" t="t" r="r" b="b"/>
              <a:pathLst>
                <a:path w="1" h="44" fill="none" extrusionOk="0">
                  <a:moveTo>
                    <a:pt x="0" y="0"/>
                  </a:moveTo>
                  <a:lnTo>
                    <a:pt x="0" y="0"/>
                  </a:lnTo>
                  <a:lnTo>
                    <a:pt x="0" y="43"/>
                  </a:lnTo>
                  <a:lnTo>
                    <a:pt x="0" y="43"/>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6" name="Google Shape;106;p2">
              <a:extLst>
                <a:ext uri="{FF2B5EF4-FFF2-40B4-BE49-F238E27FC236}">
                  <a16:creationId xmlns:a16="http://schemas.microsoft.com/office/drawing/2014/main" id="{F5243432-2341-AA9C-8C39-DAFE00E21DF1}"/>
                </a:ext>
              </a:extLst>
            </p:cNvPr>
            <p:cNvSpPr/>
            <p:nvPr/>
          </p:nvSpPr>
          <p:spPr>
            <a:xfrm>
              <a:off x="8380775" y="861275"/>
              <a:ext cx="33200" cy="4300"/>
            </a:xfrm>
            <a:custGeom>
              <a:rect l="l" t="t" r="r" b="b"/>
              <a:pathLst>
                <a:path w="1328" h="172" extrusionOk="0">
                  <a:moveTo>
                    <a:pt x="599" y="171"/>
                  </a:moveTo>
                  <a:lnTo>
                    <a:pt x="599" y="171"/>
                  </a:lnTo>
                  <a:lnTo>
                    <a:pt x="642" y="171"/>
                  </a:lnTo>
                  <a:lnTo>
                    <a:pt x="642" y="171"/>
                  </a:lnTo>
                  <a:lnTo>
                    <a:pt x="642" y="171"/>
                  </a:lnTo>
                  <a:lnTo>
                    <a:pt x="599" y="171"/>
                  </a:lnTo>
                  <a:close/>
                  <a:moveTo>
                    <a:pt x="0" y="86"/>
                  </a:moveTo>
                  <a:lnTo>
                    <a:pt x="0" y="86"/>
                  </a:lnTo>
                  <a:lnTo>
                    <a:pt x="0" y="86"/>
                  </a:lnTo>
                  <a:lnTo>
                    <a:pt x="0" y="86"/>
                  </a:lnTo>
                  <a:lnTo>
                    <a:pt x="0" y="86"/>
                  </a:lnTo>
                  <a:close/>
                  <a:moveTo>
                    <a:pt x="1327" y="0"/>
                  </a:moveTo>
                  <a:lnTo>
                    <a:pt x="1327" y="0"/>
                  </a:lnTo>
                  <a:lnTo>
                    <a:pt x="1327" y="0"/>
                  </a:lnTo>
                  <a:lnTo>
                    <a:pt x="1327" y="0"/>
                  </a:lnTo>
                  <a:lnTo>
                    <a:pt x="1156" y="86"/>
                  </a:lnTo>
                  <a:lnTo>
                    <a:pt x="985" y="129"/>
                  </a:lnTo>
                  <a:lnTo>
                    <a:pt x="642" y="171"/>
                  </a:lnTo>
                  <a:lnTo>
                    <a:pt x="642" y="171"/>
                  </a:lnTo>
                  <a:lnTo>
                    <a:pt x="985" y="129"/>
                  </a:lnTo>
                  <a:lnTo>
                    <a:pt x="1156" y="86"/>
                  </a:lnTo>
                  <a:lnTo>
                    <a:pt x="1327" y="0"/>
                  </a:lnTo>
                  <a:close/>
                </a:path>
              </a:pathLst>
            </a:custGeom>
            <a:solidFill>
              <a:srgbClr val="FC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7" name="Google Shape;107;p2">
              <a:extLst>
                <a:ext uri="{FF2B5EF4-FFF2-40B4-BE49-F238E27FC236}">
                  <a16:creationId xmlns:a16="http://schemas.microsoft.com/office/drawing/2014/main" id="{992986B0-0FFA-D1AC-523C-A91767346A35}"/>
                </a:ext>
              </a:extLst>
            </p:cNvPr>
            <p:cNvSpPr/>
            <p:nvPr/>
          </p:nvSpPr>
          <p:spPr>
            <a:xfrm>
              <a:off x="8395750" y="865550"/>
              <a:ext cx="1100" cy="25"/>
            </a:xfrm>
            <a:custGeom>
              <a:rect l="l" t="t" r="r" b="b"/>
              <a:pathLst>
                <a:path w="44" h="1" fill="none" extrusionOk="0">
                  <a:moveTo>
                    <a:pt x="0" y="0"/>
                  </a:moveTo>
                  <a:lnTo>
                    <a:pt x="0" y="0"/>
                  </a:lnTo>
                  <a:lnTo>
                    <a:pt x="43" y="0"/>
                  </a:lnTo>
                  <a:lnTo>
                    <a:pt x="43" y="0"/>
                  </a:lnTo>
                  <a:lnTo>
                    <a:pt x="43" y="0"/>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8" name="Google Shape;108;p2">
              <a:extLst>
                <a:ext uri="{FF2B5EF4-FFF2-40B4-BE49-F238E27FC236}">
                  <a16:creationId xmlns:a16="http://schemas.microsoft.com/office/drawing/2014/main" id="{3F960226-331C-78F2-FD3A-B60EA8E7D394}"/>
                </a:ext>
              </a:extLst>
            </p:cNvPr>
            <p:cNvSpPr/>
            <p:nvPr/>
          </p:nvSpPr>
          <p:spPr>
            <a:xfrm>
              <a:off x="8380775" y="863400"/>
              <a:ext cx="25" cy="25"/>
            </a:xfrm>
            <a:custGeom>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9" name="Google Shape;109;p2">
              <a:extLst>
                <a:ext uri="{FF2B5EF4-FFF2-40B4-BE49-F238E27FC236}">
                  <a16:creationId xmlns:a16="http://schemas.microsoft.com/office/drawing/2014/main" id="{A7BA9738-B59A-F682-EC00-B5E0A3B196E4}"/>
                </a:ext>
              </a:extLst>
            </p:cNvPr>
            <p:cNvSpPr/>
            <p:nvPr/>
          </p:nvSpPr>
          <p:spPr>
            <a:xfrm>
              <a:off x="8396825" y="861275"/>
              <a:ext cx="17150" cy="4300"/>
            </a:xfrm>
            <a:custGeom>
              <a:rect l="l" t="t" r="r" b="b"/>
              <a:pathLst>
                <a:path w="686" h="172" fill="none" extrusionOk="0">
                  <a:moveTo>
                    <a:pt x="685" y="0"/>
                  </a:moveTo>
                  <a:lnTo>
                    <a:pt x="685" y="0"/>
                  </a:lnTo>
                  <a:lnTo>
                    <a:pt x="685" y="0"/>
                  </a:lnTo>
                  <a:lnTo>
                    <a:pt x="685" y="0"/>
                  </a:lnTo>
                  <a:lnTo>
                    <a:pt x="514" y="86"/>
                  </a:lnTo>
                  <a:lnTo>
                    <a:pt x="343" y="129"/>
                  </a:lnTo>
                  <a:lnTo>
                    <a:pt x="0" y="171"/>
                  </a:lnTo>
                  <a:lnTo>
                    <a:pt x="0" y="171"/>
                  </a:lnTo>
                  <a:lnTo>
                    <a:pt x="343" y="129"/>
                  </a:lnTo>
                  <a:lnTo>
                    <a:pt x="514" y="86"/>
                  </a:lnTo>
                  <a:lnTo>
                    <a:pt x="685"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80" name="Google Shape;110;p2">
              <a:extLst>
                <a:ext uri="{FF2B5EF4-FFF2-40B4-BE49-F238E27FC236}">
                  <a16:creationId xmlns:a16="http://schemas.microsoft.com/office/drawing/2014/main" id="{EB8F4FD7-ACF1-78B5-132D-A09FC3519B44}"/>
                </a:ext>
              </a:extLst>
            </p:cNvPr>
            <p:cNvSpPr/>
            <p:nvPr/>
          </p:nvSpPr>
          <p:spPr>
            <a:xfrm>
              <a:off x="8059650" y="408500"/>
              <a:ext cx="480625" cy="457075"/>
            </a:xfrm>
            <a:custGeom>
              <a:rect l="l" t="t" r="r" b="b"/>
              <a:pathLst>
                <a:path w="19225" h="18283" extrusionOk="0">
                  <a:moveTo>
                    <a:pt x="10062" y="0"/>
                  </a:moveTo>
                  <a:lnTo>
                    <a:pt x="10019" y="43"/>
                  </a:lnTo>
                  <a:lnTo>
                    <a:pt x="9891" y="43"/>
                  </a:lnTo>
                  <a:lnTo>
                    <a:pt x="9548" y="172"/>
                  </a:lnTo>
                  <a:lnTo>
                    <a:pt x="9591" y="172"/>
                  </a:lnTo>
                  <a:lnTo>
                    <a:pt x="9848" y="214"/>
                  </a:lnTo>
                  <a:lnTo>
                    <a:pt x="10062" y="257"/>
                  </a:lnTo>
                  <a:lnTo>
                    <a:pt x="10276" y="300"/>
                  </a:lnTo>
                  <a:lnTo>
                    <a:pt x="10490" y="386"/>
                  </a:lnTo>
                  <a:lnTo>
                    <a:pt x="10833" y="685"/>
                  </a:lnTo>
                  <a:lnTo>
                    <a:pt x="11132" y="985"/>
                  </a:lnTo>
                  <a:lnTo>
                    <a:pt x="11432" y="1413"/>
                  </a:lnTo>
                  <a:lnTo>
                    <a:pt x="11646" y="1841"/>
                  </a:lnTo>
                  <a:lnTo>
                    <a:pt x="11860" y="2312"/>
                  </a:lnTo>
                  <a:lnTo>
                    <a:pt x="12032" y="2826"/>
                  </a:lnTo>
                  <a:lnTo>
                    <a:pt x="12331" y="3811"/>
                  </a:lnTo>
                  <a:lnTo>
                    <a:pt x="12588" y="4667"/>
                  </a:lnTo>
                  <a:lnTo>
                    <a:pt x="12717" y="5010"/>
                  </a:lnTo>
                  <a:lnTo>
                    <a:pt x="12888" y="5309"/>
                  </a:lnTo>
                  <a:lnTo>
                    <a:pt x="13016" y="5481"/>
                  </a:lnTo>
                  <a:lnTo>
                    <a:pt x="13102" y="5566"/>
                  </a:lnTo>
                  <a:lnTo>
                    <a:pt x="13188" y="5566"/>
                  </a:lnTo>
                  <a:lnTo>
                    <a:pt x="13188" y="5524"/>
                  </a:lnTo>
                  <a:lnTo>
                    <a:pt x="13188" y="5395"/>
                  </a:lnTo>
                  <a:lnTo>
                    <a:pt x="13145" y="4881"/>
                  </a:lnTo>
                  <a:lnTo>
                    <a:pt x="13016" y="4196"/>
                  </a:lnTo>
                  <a:lnTo>
                    <a:pt x="12845" y="3383"/>
                  </a:lnTo>
                  <a:lnTo>
                    <a:pt x="12588" y="2526"/>
                  </a:lnTo>
                  <a:lnTo>
                    <a:pt x="12588" y="2441"/>
                  </a:lnTo>
                  <a:lnTo>
                    <a:pt x="12460" y="2098"/>
                  </a:lnTo>
                  <a:lnTo>
                    <a:pt x="12160" y="1499"/>
                  </a:lnTo>
                  <a:lnTo>
                    <a:pt x="11860" y="942"/>
                  </a:lnTo>
                  <a:lnTo>
                    <a:pt x="11689" y="728"/>
                  </a:lnTo>
                  <a:lnTo>
                    <a:pt x="11475" y="514"/>
                  </a:lnTo>
                  <a:lnTo>
                    <a:pt x="11261" y="343"/>
                  </a:lnTo>
                  <a:lnTo>
                    <a:pt x="11047" y="214"/>
                  </a:lnTo>
                  <a:lnTo>
                    <a:pt x="10961" y="172"/>
                  </a:lnTo>
                  <a:lnTo>
                    <a:pt x="10918" y="129"/>
                  </a:lnTo>
                  <a:lnTo>
                    <a:pt x="10704" y="43"/>
                  </a:lnTo>
                  <a:lnTo>
                    <a:pt x="10490" y="0"/>
                  </a:lnTo>
                  <a:close/>
                  <a:moveTo>
                    <a:pt x="86" y="5352"/>
                  </a:moveTo>
                  <a:lnTo>
                    <a:pt x="86" y="5438"/>
                  </a:lnTo>
                  <a:lnTo>
                    <a:pt x="43" y="5609"/>
                  </a:lnTo>
                  <a:lnTo>
                    <a:pt x="0" y="5823"/>
                  </a:lnTo>
                  <a:lnTo>
                    <a:pt x="43" y="6166"/>
                  </a:lnTo>
                  <a:lnTo>
                    <a:pt x="172" y="6551"/>
                  </a:lnTo>
                  <a:lnTo>
                    <a:pt x="343" y="6936"/>
                  </a:lnTo>
                  <a:lnTo>
                    <a:pt x="557" y="7322"/>
                  </a:lnTo>
                  <a:lnTo>
                    <a:pt x="857" y="7750"/>
                  </a:lnTo>
                  <a:lnTo>
                    <a:pt x="1156" y="8135"/>
                  </a:lnTo>
                  <a:lnTo>
                    <a:pt x="1799" y="8906"/>
                  </a:lnTo>
                  <a:lnTo>
                    <a:pt x="2441" y="9548"/>
                  </a:lnTo>
                  <a:lnTo>
                    <a:pt x="3040" y="10105"/>
                  </a:lnTo>
                  <a:lnTo>
                    <a:pt x="3597" y="10576"/>
                  </a:lnTo>
                  <a:lnTo>
                    <a:pt x="3597" y="10619"/>
                  </a:lnTo>
                  <a:lnTo>
                    <a:pt x="3683" y="10490"/>
                  </a:lnTo>
                  <a:lnTo>
                    <a:pt x="3768" y="10319"/>
                  </a:lnTo>
                  <a:lnTo>
                    <a:pt x="3768" y="10148"/>
                  </a:lnTo>
                  <a:lnTo>
                    <a:pt x="3683" y="9976"/>
                  </a:lnTo>
                  <a:lnTo>
                    <a:pt x="3426" y="9719"/>
                  </a:lnTo>
                  <a:lnTo>
                    <a:pt x="3083" y="9377"/>
                  </a:lnTo>
                  <a:lnTo>
                    <a:pt x="2612" y="8949"/>
                  </a:lnTo>
                  <a:lnTo>
                    <a:pt x="2098" y="8435"/>
                  </a:lnTo>
                  <a:lnTo>
                    <a:pt x="1585" y="7836"/>
                  </a:lnTo>
                  <a:lnTo>
                    <a:pt x="1071" y="7151"/>
                  </a:lnTo>
                  <a:lnTo>
                    <a:pt x="814" y="6765"/>
                  </a:lnTo>
                  <a:lnTo>
                    <a:pt x="600" y="6380"/>
                  </a:lnTo>
                  <a:lnTo>
                    <a:pt x="386" y="5909"/>
                  </a:lnTo>
                  <a:lnTo>
                    <a:pt x="214" y="5481"/>
                  </a:lnTo>
                  <a:lnTo>
                    <a:pt x="172" y="5395"/>
                  </a:lnTo>
                  <a:lnTo>
                    <a:pt x="86" y="5352"/>
                  </a:lnTo>
                  <a:close/>
                  <a:moveTo>
                    <a:pt x="7493" y="14643"/>
                  </a:moveTo>
                  <a:lnTo>
                    <a:pt x="7236" y="14686"/>
                  </a:lnTo>
                  <a:lnTo>
                    <a:pt x="6680" y="14857"/>
                  </a:lnTo>
                  <a:lnTo>
                    <a:pt x="6080" y="15114"/>
                  </a:lnTo>
                  <a:lnTo>
                    <a:pt x="5438" y="15371"/>
                  </a:lnTo>
                  <a:lnTo>
                    <a:pt x="4796" y="15671"/>
                  </a:lnTo>
                  <a:lnTo>
                    <a:pt x="4153" y="15885"/>
                  </a:lnTo>
                  <a:lnTo>
                    <a:pt x="3554" y="16056"/>
                  </a:lnTo>
                  <a:lnTo>
                    <a:pt x="3254" y="16099"/>
                  </a:lnTo>
                  <a:lnTo>
                    <a:pt x="2997" y="16142"/>
                  </a:lnTo>
                  <a:lnTo>
                    <a:pt x="2698" y="16099"/>
                  </a:lnTo>
                  <a:lnTo>
                    <a:pt x="2441" y="16013"/>
                  </a:lnTo>
                  <a:lnTo>
                    <a:pt x="2184" y="15842"/>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12" y="16741"/>
                  </a:lnTo>
                  <a:lnTo>
                    <a:pt x="2826" y="16784"/>
                  </a:lnTo>
                  <a:lnTo>
                    <a:pt x="3040" y="16827"/>
                  </a:lnTo>
                  <a:lnTo>
                    <a:pt x="3340" y="16870"/>
                  </a:lnTo>
                  <a:lnTo>
                    <a:pt x="3939" y="16784"/>
                  </a:lnTo>
                  <a:lnTo>
                    <a:pt x="4624" y="16656"/>
                  </a:lnTo>
                  <a:lnTo>
                    <a:pt x="5310" y="16441"/>
                  </a:lnTo>
                  <a:lnTo>
                    <a:pt x="6037" y="16185"/>
                  </a:lnTo>
                  <a:lnTo>
                    <a:pt x="7365" y="15628"/>
                  </a:lnTo>
                  <a:lnTo>
                    <a:pt x="8392" y="15157"/>
                  </a:lnTo>
                  <a:lnTo>
                    <a:pt x="8478" y="15114"/>
                  </a:lnTo>
                  <a:lnTo>
                    <a:pt x="8563" y="15071"/>
                  </a:lnTo>
                  <a:lnTo>
                    <a:pt x="8435" y="14857"/>
                  </a:lnTo>
                  <a:lnTo>
                    <a:pt x="8221" y="14729"/>
                  </a:lnTo>
                  <a:lnTo>
                    <a:pt x="8007" y="14643"/>
                  </a:lnTo>
                  <a:close/>
                  <a:moveTo>
                    <a:pt x="15971" y="5995"/>
                  </a:moveTo>
                  <a:lnTo>
                    <a:pt x="16570" y="6251"/>
                  </a:lnTo>
                  <a:lnTo>
                    <a:pt x="17212" y="6637"/>
                  </a:lnTo>
                  <a:lnTo>
                    <a:pt x="17512" y="6851"/>
                  </a:lnTo>
                  <a:lnTo>
                    <a:pt x="17769" y="7065"/>
                  </a:lnTo>
                  <a:lnTo>
                    <a:pt x="17940" y="7236"/>
                  </a:lnTo>
                  <a:lnTo>
                    <a:pt x="18026" y="7450"/>
                  </a:lnTo>
                  <a:lnTo>
                    <a:pt x="18111" y="7878"/>
                  </a:lnTo>
                  <a:lnTo>
                    <a:pt x="18069" y="8221"/>
                  </a:lnTo>
                  <a:lnTo>
                    <a:pt x="17983" y="8563"/>
                  </a:lnTo>
                  <a:lnTo>
                    <a:pt x="17812" y="8820"/>
                  </a:lnTo>
                  <a:lnTo>
                    <a:pt x="17555" y="9077"/>
                  </a:lnTo>
                  <a:lnTo>
                    <a:pt x="17255" y="9291"/>
                  </a:lnTo>
                  <a:lnTo>
                    <a:pt x="16955" y="9463"/>
                  </a:lnTo>
                  <a:lnTo>
                    <a:pt x="16570" y="9634"/>
                  </a:lnTo>
                  <a:lnTo>
                    <a:pt x="15799" y="9976"/>
                  </a:lnTo>
                  <a:lnTo>
                    <a:pt x="15071" y="10362"/>
                  </a:lnTo>
                  <a:lnTo>
                    <a:pt x="14729" y="10576"/>
                  </a:lnTo>
                  <a:lnTo>
                    <a:pt x="14429" y="10833"/>
                  </a:lnTo>
                  <a:lnTo>
                    <a:pt x="14172" y="11090"/>
                  </a:lnTo>
                  <a:lnTo>
                    <a:pt x="13958" y="11432"/>
                  </a:lnTo>
                  <a:lnTo>
                    <a:pt x="13830" y="11817"/>
                  </a:lnTo>
                  <a:lnTo>
                    <a:pt x="13744" y="12203"/>
                  </a:lnTo>
                  <a:lnTo>
                    <a:pt x="13744" y="12588"/>
                  </a:lnTo>
                  <a:lnTo>
                    <a:pt x="13744" y="13016"/>
                  </a:lnTo>
                  <a:lnTo>
                    <a:pt x="13787" y="13830"/>
                  </a:lnTo>
                  <a:lnTo>
                    <a:pt x="13915" y="14686"/>
                  </a:lnTo>
                  <a:lnTo>
                    <a:pt x="14001" y="15500"/>
                  </a:lnTo>
                  <a:lnTo>
                    <a:pt x="14001" y="15885"/>
                  </a:lnTo>
                  <a:lnTo>
                    <a:pt x="13958" y="16227"/>
                  </a:lnTo>
                  <a:lnTo>
                    <a:pt x="13873" y="16570"/>
                  </a:lnTo>
                  <a:lnTo>
                    <a:pt x="13701" y="16870"/>
                  </a:lnTo>
                  <a:lnTo>
                    <a:pt x="13487" y="17126"/>
                  </a:lnTo>
                  <a:lnTo>
                    <a:pt x="13230" y="17341"/>
                  </a:lnTo>
                  <a:lnTo>
                    <a:pt x="13016" y="17426"/>
                  </a:lnTo>
                  <a:lnTo>
                    <a:pt x="12802" y="17469"/>
                  </a:lnTo>
                  <a:lnTo>
                    <a:pt x="12503" y="17426"/>
                  </a:lnTo>
                  <a:lnTo>
                    <a:pt x="12160" y="17383"/>
                  </a:lnTo>
                  <a:lnTo>
                    <a:pt x="11475" y="17169"/>
                  </a:lnTo>
                  <a:lnTo>
                    <a:pt x="10790" y="16870"/>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45" y="18282"/>
                  </a:lnTo>
                  <a:lnTo>
                    <a:pt x="13487" y="18282"/>
                  </a:lnTo>
                  <a:lnTo>
                    <a:pt x="13830" y="18240"/>
                  </a:lnTo>
                  <a:lnTo>
                    <a:pt x="14001" y="18197"/>
                  </a:lnTo>
                  <a:lnTo>
                    <a:pt x="14172" y="18111"/>
                  </a:lnTo>
                  <a:lnTo>
                    <a:pt x="14172" y="18068"/>
                  </a:lnTo>
                  <a:lnTo>
                    <a:pt x="14215" y="18068"/>
                  </a:lnTo>
                  <a:lnTo>
                    <a:pt x="14429" y="17897"/>
                  </a:lnTo>
                  <a:lnTo>
                    <a:pt x="14600" y="17640"/>
                  </a:lnTo>
                  <a:lnTo>
                    <a:pt x="14772" y="17383"/>
                  </a:lnTo>
                  <a:lnTo>
                    <a:pt x="14900" y="17041"/>
                  </a:lnTo>
                  <a:lnTo>
                    <a:pt x="14986" y="16741"/>
                  </a:lnTo>
                  <a:lnTo>
                    <a:pt x="15029" y="16356"/>
                  </a:lnTo>
                  <a:lnTo>
                    <a:pt x="15071" y="15585"/>
                  </a:lnTo>
                  <a:lnTo>
                    <a:pt x="15071" y="14943"/>
                  </a:lnTo>
                  <a:lnTo>
                    <a:pt x="14986" y="14301"/>
                  </a:lnTo>
                  <a:lnTo>
                    <a:pt x="14815" y="13145"/>
                  </a:lnTo>
                  <a:lnTo>
                    <a:pt x="14600" y="12288"/>
                  </a:lnTo>
                  <a:lnTo>
                    <a:pt x="14515" y="11989"/>
                  </a:lnTo>
                  <a:lnTo>
                    <a:pt x="15243" y="11603"/>
                  </a:lnTo>
                  <a:lnTo>
                    <a:pt x="16013" y="11218"/>
                  </a:lnTo>
                  <a:lnTo>
                    <a:pt x="16870" y="10704"/>
                  </a:lnTo>
                  <a:lnTo>
                    <a:pt x="17726" y="10148"/>
                  </a:lnTo>
                  <a:lnTo>
                    <a:pt x="18154" y="9805"/>
                  </a:lnTo>
                  <a:lnTo>
                    <a:pt x="18497" y="9463"/>
                  </a:lnTo>
                  <a:lnTo>
                    <a:pt x="18796" y="9120"/>
                  </a:lnTo>
                  <a:lnTo>
                    <a:pt x="19053" y="8778"/>
                  </a:lnTo>
                  <a:lnTo>
                    <a:pt x="19182" y="8435"/>
                  </a:lnTo>
                  <a:lnTo>
                    <a:pt x="19225" y="8264"/>
                  </a:lnTo>
                  <a:lnTo>
                    <a:pt x="19225" y="8092"/>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613" y="6123"/>
                  </a:lnTo>
                  <a:lnTo>
                    <a:pt x="16570" y="6123"/>
                  </a:lnTo>
                  <a:lnTo>
                    <a:pt x="16099" y="5995"/>
                  </a:lnTo>
                  <a:close/>
                </a:path>
              </a:pathLst>
            </a:custGeom>
            <a:solidFill>
              <a:srgbClr val="FFD135"/>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rgbClr val="FFF235"/>
                </a:solidFill>
                <a:effectLst/>
                <a:uLnTx/>
                <a:uFillTx/>
                <a:latin typeface="Arial"/>
                <a:cs typeface="Arial"/>
                <a:sym typeface="Arial"/>
              </a:endParaRPr>
            </a:p>
          </p:txBody>
        </p:sp>
        <p:sp>
          <p:nvSpPr>
            <p:cNvPr id="1281" name="Google Shape;111;p2">
              <a:extLst>
                <a:ext uri="{FF2B5EF4-FFF2-40B4-BE49-F238E27FC236}">
                  <a16:creationId xmlns:a16="http://schemas.microsoft.com/office/drawing/2014/main" id="{97460116-C863-B14E-9158-37C8C91A1A5F}"/>
                </a:ext>
              </a:extLst>
            </p:cNvPr>
            <p:cNvSpPr/>
            <p:nvPr/>
          </p:nvSpPr>
          <p:spPr>
            <a:xfrm>
              <a:off x="8109950" y="774575"/>
              <a:ext cx="163800" cy="55675"/>
            </a:xfrm>
            <a:custGeom>
              <a:rect l="l" t="t" r="r" b="b"/>
              <a:pathLst>
                <a:path w="6552" h="2227" fill="none" extrusionOk="0">
                  <a:moveTo>
                    <a:pt x="5738" y="0"/>
                  </a:moveTo>
                  <a:lnTo>
                    <a:pt x="5738" y="0"/>
                  </a:lnTo>
                  <a:lnTo>
                    <a:pt x="5481" y="0"/>
                  </a:lnTo>
                  <a:lnTo>
                    <a:pt x="5224" y="43"/>
                  </a:lnTo>
                  <a:lnTo>
                    <a:pt x="4668" y="214"/>
                  </a:lnTo>
                  <a:lnTo>
                    <a:pt x="4068" y="471"/>
                  </a:lnTo>
                  <a:lnTo>
                    <a:pt x="3426" y="728"/>
                  </a:lnTo>
                  <a:lnTo>
                    <a:pt x="3426" y="728"/>
                  </a:lnTo>
                  <a:lnTo>
                    <a:pt x="2784" y="1028"/>
                  </a:lnTo>
                  <a:lnTo>
                    <a:pt x="2141" y="1242"/>
                  </a:lnTo>
                  <a:lnTo>
                    <a:pt x="1542" y="1413"/>
                  </a:lnTo>
                  <a:lnTo>
                    <a:pt x="1242" y="1456"/>
                  </a:lnTo>
                  <a:lnTo>
                    <a:pt x="985" y="1499"/>
                  </a:lnTo>
                  <a:lnTo>
                    <a:pt x="985" y="1499"/>
                  </a:lnTo>
                  <a:lnTo>
                    <a:pt x="686" y="1456"/>
                  </a:lnTo>
                  <a:lnTo>
                    <a:pt x="429" y="1370"/>
                  </a:lnTo>
                  <a:lnTo>
                    <a:pt x="172" y="1199"/>
                  </a:lnTo>
                  <a:lnTo>
                    <a:pt x="1" y="942"/>
                  </a:lnTo>
                  <a:lnTo>
                    <a:pt x="1" y="942"/>
                  </a:lnTo>
                  <a:lnTo>
                    <a:pt x="1" y="1113"/>
                  </a:lnTo>
                  <a:lnTo>
                    <a:pt x="1" y="1113"/>
                  </a:lnTo>
                  <a:lnTo>
                    <a:pt x="1" y="1199"/>
                  </a:lnTo>
                  <a:lnTo>
                    <a:pt x="1" y="1199"/>
                  </a:lnTo>
                  <a:lnTo>
                    <a:pt x="1" y="1242"/>
                  </a:lnTo>
                  <a:lnTo>
                    <a:pt x="1" y="1242"/>
                  </a:lnTo>
                  <a:lnTo>
                    <a:pt x="44" y="1327"/>
                  </a:lnTo>
                  <a:lnTo>
                    <a:pt x="44" y="1327"/>
                  </a:lnTo>
                  <a:lnTo>
                    <a:pt x="44" y="1413"/>
                  </a:lnTo>
                  <a:lnTo>
                    <a:pt x="44" y="1413"/>
                  </a:lnTo>
                  <a:lnTo>
                    <a:pt x="86" y="1542"/>
                  </a:lnTo>
                  <a:lnTo>
                    <a:pt x="86" y="1542"/>
                  </a:lnTo>
                  <a:lnTo>
                    <a:pt x="129" y="1584"/>
                  </a:lnTo>
                  <a:lnTo>
                    <a:pt x="129" y="1584"/>
                  </a:lnTo>
                  <a:lnTo>
                    <a:pt x="215" y="1798"/>
                  </a:lnTo>
                  <a:lnTo>
                    <a:pt x="343" y="1927"/>
                  </a:lnTo>
                  <a:lnTo>
                    <a:pt x="343" y="1927"/>
                  </a:lnTo>
                  <a:lnTo>
                    <a:pt x="429" y="1970"/>
                  </a:lnTo>
                  <a:lnTo>
                    <a:pt x="429" y="1970"/>
                  </a:lnTo>
                  <a:lnTo>
                    <a:pt x="600" y="2098"/>
                  </a:lnTo>
                  <a:lnTo>
                    <a:pt x="814" y="2141"/>
                  </a:lnTo>
                  <a:lnTo>
                    <a:pt x="1028" y="2184"/>
                  </a:lnTo>
                  <a:lnTo>
                    <a:pt x="1328" y="2227"/>
                  </a:lnTo>
                  <a:lnTo>
                    <a:pt x="1328" y="2227"/>
                  </a:lnTo>
                  <a:lnTo>
                    <a:pt x="1927" y="2141"/>
                  </a:lnTo>
                  <a:lnTo>
                    <a:pt x="2612" y="2013"/>
                  </a:lnTo>
                  <a:lnTo>
                    <a:pt x="3298" y="1798"/>
                  </a:lnTo>
                  <a:lnTo>
                    <a:pt x="4025" y="1542"/>
                  </a:lnTo>
                  <a:lnTo>
                    <a:pt x="5353" y="985"/>
                  </a:lnTo>
                  <a:lnTo>
                    <a:pt x="6380" y="514"/>
                  </a:lnTo>
                  <a:lnTo>
                    <a:pt x="6380" y="514"/>
                  </a:lnTo>
                  <a:lnTo>
                    <a:pt x="6466" y="471"/>
                  </a:lnTo>
                  <a:lnTo>
                    <a:pt x="6466" y="471"/>
                  </a:lnTo>
                  <a:lnTo>
                    <a:pt x="6466" y="471"/>
                  </a:lnTo>
                  <a:lnTo>
                    <a:pt x="6551" y="428"/>
                  </a:lnTo>
                  <a:lnTo>
                    <a:pt x="6551" y="428"/>
                  </a:lnTo>
                  <a:lnTo>
                    <a:pt x="6551" y="428"/>
                  </a:lnTo>
                  <a:lnTo>
                    <a:pt x="6423" y="214"/>
                  </a:lnTo>
                  <a:lnTo>
                    <a:pt x="6209" y="86"/>
                  </a:lnTo>
                  <a:lnTo>
                    <a:pt x="5995" y="0"/>
                  </a:lnTo>
                  <a:lnTo>
                    <a:pt x="5738" y="0"/>
                  </a:lnTo>
                </a:path>
              </a:pathLst>
            </a:custGeom>
            <a:solidFill>
              <a:srgbClr val="FFD135"/>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rgbClr val="FFF235"/>
                </a:solidFill>
                <a:effectLst/>
                <a:uLnTx/>
                <a:uFillTx/>
                <a:latin typeface="Arial"/>
                <a:cs typeface="Arial"/>
                <a:sym typeface="Arial"/>
              </a:endParaRPr>
            </a:p>
          </p:txBody>
        </p:sp>
        <p:sp>
          <p:nvSpPr>
            <p:cNvPr id="1282" name="Google Shape;112;p2">
              <a:extLst>
                <a:ext uri="{FF2B5EF4-FFF2-40B4-BE49-F238E27FC236}">
                  <a16:creationId xmlns:a16="http://schemas.microsoft.com/office/drawing/2014/main" id="{36ECFF5C-AE93-5C00-6650-AF2056C66E55}"/>
                </a:ext>
              </a:extLst>
            </p:cNvPr>
            <p:cNvSpPr/>
            <p:nvPr/>
          </p:nvSpPr>
          <p:spPr>
            <a:xfrm>
              <a:off x="8315475" y="558350"/>
              <a:ext cx="224800" cy="307225"/>
            </a:xfrm>
            <a:custGeom>
              <a:rect l="l" t="t" r="r" b="b"/>
              <a:pathLst>
                <a:path w="8992" h="12289" fill="none" extrusionOk="0">
                  <a:moveTo>
                    <a:pt x="5738" y="1"/>
                  </a:moveTo>
                  <a:lnTo>
                    <a:pt x="5738" y="1"/>
                  </a:lnTo>
                  <a:lnTo>
                    <a:pt x="6337" y="257"/>
                  </a:lnTo>
                  <a:lnTo>
                    <a:pt x="6979" y="643"/>
                  </a:lnTo>
                  <a:lnTo>
                    <a:pt x="7279" y="857"/>
                  </a:lnTo>
                  <a:lnTo>
                    <a:pt x="7536" y="1071"/>
                  </a:lnTo>
                  <a:lnTo>
                    <a:pt x="7707" y="1242"/>
                  </a:lnTo>
                  <a:lnTo>
                    <a:pt x="7793" y="1456"/>
                  </a:lnTo>
                  <a:lnTo>
                    <a:pt x="7793" y="1456"/>
                  </a:lnTo>
                  <a:lnTo>
                    <a:pt x="7878" y="1884"/>
                  </a:lnTo>
                  <a:lnTo>
                    <a:pt x="7836" y="2227"/>
                  </a:lnTo>
                  <a:lnTo>
                    <a:pt x="7750" y="2569"/>
                  </a:lnTo>
                  <a:lnTo>
                    <a:pt x="7579" y="2826"/>
                  </a:lnTo>
                  <a:lnTo>
                    <a:pt x="7322" y="3083"/>
                  </a:lnTo>
                  <a:lnTo>
                    <a:pt x="7022" y="3297"/>
                  </a:lnTo>
                  <a:lnTo>
                    <a:pt x="6722" y="3469"/>
                  </a:lnTo>
                  <a:lnTo>
                    <a:pt x="6337" y="3640"/>
                  </a:lnTo>
                  <a:lnTo>
                    <a:pt x="5566" y="3982"/>
                  </a:lnTo>
                  <a:lnTo>
                    <a:pt x="4838" y="4368"/>
                  </a:lnTo>
                  <a:lnTo>
                    <a:pt x="4496" y="4582"/>
                  </a:lnTo>
                  <a:lnTo>
                    <a:pt x="4196" y="4839"/>
                  </a:lnTo>
                  <a:lnTo>
                    <a:pt x="3939" y="5096"/>
                  </a:lnTo>
                  <a:lnTo>
                    <a:pt x="3725" y="5438"/>
                  </a:lnTo>
                  <a:lnTo>
                    <a:pt x="3725" y="5438"/>
                  </a:lnTo>
                  <a:lnTo>
                    <a:pt x="3597" y="5823"/>
                  </a:lnTo>
                  <a:lnTo>
                    <a:pt x="3511" y="6209"/>
                  </a:lnTo>
                  <a:lnTo>
                    <a:pt x="3511" y="6594"/>
                  </a:lnTo>
                  <a:lnTo>
                    <a:pt x="3511" y="7022"/>
                  </a:lnTo>
                  <a:lnTo>
                    <a:pt x="3554" y="7836"/>
                  </a:lnTo>
                  <a:lnTo>
                    <a:pt x="3682" y="8692"/>
                  </a:lnTo>
                  <a:lnTo>
                    <a:pt x="3768" y="9506"/>
                  </a:lnTo>
                  <a:lnTo>
                    <a:pt x="3768" y="9891"/>
                  </a:lnTo>
                  <a:lnTo>
                    <a:pt x="3725" y="10233"/>
                  </a:lnTo>
                  <a:lnTo>
                    <a:pt x="3640" y="10576"/>
                  </a:lnTo>
                  <a:lnTo>
                    <a:pt x="3468" y="10876"/>
                  </a:lnTo>
                  <a:lnTo>
                    <a:pt x="3254" y="11132"/>
                  </a:lnTo>
                  <a:lnTo>
                    <a:pt x="2997" y="11347"/>
                  </a:lnTo>
                  <a:lnTo>
                    <a:pt x="2997" y="11347"/>
                  </a:lnTo>
                  <a:lnTo>
                    <a:pt x="2783" y="11432"/>
                  </a:lnTo>
                  <a:lnTo>
                    <a:pt x="2569" y="11475"/>
                  </a:lnTo>
                  <a:lnTo>
                    <a:pt x="2569" y="11475"/>
                  </a:lnTo>
                  <a:lnTo>
                    <a:pt x="2270" y="11432"/>
                  </a:lnTo>
                  <a:lnTo>
                    <a:pt x="1927" y="11389"/>
                  </a:lnTo>
                  <a:lnTo>
                    <a:pt x="1242" y="11175"/>
                  </a:lnTo>
                  <a:lnTo>
                    <a:pt x="557" y="10876"/>
                  </a:lnTo>
                  <a:lnTo>
                    <a:pt x="0" y="10619"/>
                  </a:lnTo>
                  <a:lnTo>
                    <a:pt x="0" y="10619"/>
                  </a:lnTo>
                  <a:lnTo>
                    <a:pt x="86" y="10704"/>
                  </a:lnTo>
                  <a:lnTo>
                    <a:pt x="86" y="10704"/>
                  </a:lnTo>
                  <a:lnTo>
                    <a:pt x="214" y="10790"/>
                  </a:lnTo>
                  <a:lnTo>
                    <a:pt x="214" y="10790"/>
                  </a:lnTo>
                  <a:lnTo>
                    <a:pt x="300" y="10876"/>
                  </a:lnTo>
                  <a:lnTo>
                    <a:pt x="300" y="10876"/>
                  </a:lnTo>
                  <a:lnTo>
                    <a:pt x="428" y="10961"/>
                  </a:lnTo>
                  <a:lnTo>
                    <a:pt x="428" y="10961"/>
                  </a:lnTo>
                  <a:lnTo>
                    <a:pt x="1156" y="11475"/>
                  </a:lnTo>
                  <a:lnTo>
                    <a:pt x="1542" y="11732"/>
                  </a:lnTo>
                  <a:lnTo>
                    <a:pt x="1884" y="11903"/>
                  </a:lnTo>
                  <a:lnTo>
                    <a:pt x="1884" y="11903"/>
                  </a:lnTo>
                  <a:lnTo>
                    <a:pt x="1970" y="11946"/>
                  </a:lnTo>
                  <a:lnTo>
                    <a:pt x="1970" y="11946"/>
                  </a:lnTo>
                  <a:lnTo>
                    <a:pt x="2141" y="12032"/>
                  </a:lnTo>
                  <a:lnTo>
                    <a:pt x="2141" y="12032"/>
                  </a:lnTo>
                  <a:lnTo>
                    <a:pt x="2270" y="12074"/>
                  </a:lnTo>
                  <a:lnTo>
                    <a:pt x="2270" y="12074"/>
                  </a:lnTo>
                  <a:lnTo>
                    <a:pt x="2484" y="12160"/>
                  </a:lnTo>
                  <a:lnTo>
                    <a:pt x="2484" y="12160"/>
                  </a:lnTo>
                  <a:lnTo>
                    <a:pt x="2612" y="12203"/>
                  </a:lnTo>
                  <a:lnTo>
                    <a:pt x="2612" y="12203"/>
                  </a:lnTo>
                  <a:lnTo>
                    <a:pt x="2612" y="12203"/>
                  </a:lnTo>
                  <a:lnTo>
                    <a:pt x="2612" y="12203"/>
                  </a:lnTo>
                  <a:lnTo>
                    <a:pt x="2612" y="12203"/>
                  </a:lnTo>
                  <a:lnTo>
                    <a:pt x="2912" y="12288"/>
                  </a:lnTo>
                  <a:lnTo>
                    <a:pt x="3211" y="12288"/>
                  </a:lnTo>
                  <a:lnTo>
                    <a:pt x="3211" y="12288"/>
                  </a:lnTo>
                  <a:lnTo>
                    <a:pt x="3254" y="12288"/>
                  </a:lnTo>
                  <a:lnTo>
                    <a:pt x="3254" y="12288"/>
                  </a:lnTo>
                  <a:lnTo>
                    <a:pt x="3254" y="12288"/>
                  </a:lnTo>
                  <a:lnTo>
                    <a:pt x="3254" y="12288"/>
                  </a:lnTo>
                  <a:lnTo>
                    <a:pt x="3597" y="12246"/>
                  </a:lnTo>
                  <a:lnTo>
                    <a:pt x="3768" y="12203"/>
                  </a:lnTo>
                  <a:lnTo>
                    <a:pt x="3939" y="12117"/>
                  </a:lnTo>
                  <a:lnTo>
                    <a:pt x="3939" y="12117"/>
                  </a:lnTo>
                  <a:lnTo>
                    <a:pt x="3939" y="12117"/>
                  </a:lnTo>
                  <a:lnTo>
                    <a:pt x="3939" y="12117"/>
                  </a:lnTo>
                  <a:lnTo>
                    <a:pt x="3939" y="12117"/>
                  </a:lnTo>
                  <a:lnTo>
                    <a:pt x="3939" y="12117"/>
                  </a:lnTo>
                  <a:lnTo>
                    <a:pt x="3939" y="12074"/>
                  </a:lnTo>
                  <a:lnTo>
                    <a:pt x="3939" y="12074"/>
                  </a:lnTo>
                  <a:lnTo>
                    <a:pt x="3982" y="12074"/>
                  </a:lnTo>
                  <a:lnTo>
                    <a:pt x="3982" y="12074"/>
                  </a:lnTo>
                  <a:lnTo>
                    <a:pt x="4196" y="11903"/>
                  </a:lnTo>
                  <a:lnTo>
                    <a:pt x="4367" y="11646"/>
                  </a:lnTo>
                  <a:lnTo>
                    <a:pt x="4539" y="11389"/>
                  </a:lnTo>
                  <a:lnTo>
                    <a:pt x="4667" y="11047"/>
                  </a:lnTo>
                  <a:lnTo>
                    <a:pt x="4753" y="10747"/>
                  </a:lnTo>
                  <a:lnTo>
                    <a:pt x="4796" y="10362"/>
                  </a:lnTo>
                  <a:lnTo>
                    <a:pt x="4838" y="9591"/>
                  </a:lnTo>
                  <a:lnTo>
                    <a:pt x="4838" y="9591"/>
                  </a:lnTo>
                  <a:lnTo>
                    <a:pt x="4838" y="8949"/>
                  </a:lnTo>
                  <a:lnTo>
                    <a:pt x="4753" y="8307"/>
                  </a:lnTo>
                  <a:lnTo>
                    <a:pt x="4582" y="7151"/>
                  </a:lnTo>
                  <a:lnTo>
                    <a:pt x="4367" y="6294"/>
                  </a:lnTo>
                  <a:lnTo>
                    <a:pt x="4282" y="5995"/>
                  </a:lnTo>
                  <a:lnTo>
                    <a:pt x="4282" y="5995"/>
                  </a:lnTo>
                  <a:lnTo>
                    <a:pt x="4282" y="5995"/>
                  </a:lnTo>
                  <a:lnTo>
                    <a:pt x="4282" y="5995"/>
                  </a:lnTo>
                  <a:lnTo>
                    <a:pt x="4282" y="5995"/>
                  </a:lnTo>
                  <a:lnTo>
                    <a:pt x="5010" y="5609"/>
                  </a:lnTo>
                  <a:lnTo>
                    <a:pt x="5780" y="5224"/>
                  </a:lnTo>
                  <a:lnTo>
                    <a:pt x="6637" y="4710"/>
                  </a:lnTo>
                  <a:lnTo>
                    <a:pt x="7493" y="4154"/>
                  </a:lnTo>
                  <a:lnTo>
                    <a:pt x="7921" y="3811"/>
                  </a:lnTo>
                  <a:lnTo>
                    <a:pt x="8264" y="3469"/>
                  </a:lnTo>
                  <a:lnTo>
                    <a:pt x="8563" y="3126"/>
                  </a:lnTo>
                  <a:lnTo>
                    <a:pt x="8820" y="2784"/>
                  </a:lnTo>
                  <a:lnTo>
                    <a:pt x="8949" y="2441"/>
                  </a:lnTo>
                  <a:lnTo>
                    <a:pt x="8992" y="2270"/>
                  </a:lnTo>
                  <a:lnTo>
                    <a:pt x="8992" y="2098"/>
                  </a:lnTo>
                  <a:lnTo>
                    <a:pt x="8992" y="2098"/>
                  </a:lnTo>
                  <a:lnTo>
                    <a:pt x="8992" y="1842"/>
                  </a:lnTo>
                  <a:lnTo>
                    <a:pt x="8992" y="1842"/>
                  </a:lnTo>
                  <a:lnTo>
                    <a:pt x="8906" y="1670"/>
                  </a:lnTo>
                  <a:lnTo>
                    <a:pt x="8820" y="1456"/>
                  </a:lnTo>
                  <a:lnTo>
                    <a:pt x="8692" y="1285"/>
                  </a:lnTo>
                  <a:lnTo>
                    <a:pt x="8521" y="1114"/>
                  </a:lnTo>
                  <a:lnTo>
                    <a:pt x="8521" y="1114"/>
                  </a:lnTo>
                  <a:lnTo>
                    <a:pt x="8392" y="1028"/>
                  </a:lnTo>
                  <a:lnTo>
                    <a:pt x="8392" y="1028"/>
                  </a:lnTo>
                  <a:lnTo>
                    <a:pt x="8392" y="1028"/>
                  </a:lnTo>
                  <a:lnTo>
                    <a:pt x="8221" y="900"/>
                  </a:lnTo>
                  <a:lnTo>
                    <a:pt x="8221" y="900"/>
                  </a:lnTo>
                  <a:lnTo>
                    <a:pt x="8221" y="900"/>
                  </a:lnTo>
                  <a:lnTo>
                    <a:pt x="8221" y="900"/>
                  </a:lnTo>
                  <a:lnTo>
                    <a:pt x="7793" y="686"/>
                  </a:lnTo>
                  <a:lnTo>
                    <a:pt x="7793" y="686"/>
                  </a:lnTo>
                  <a:lnTo>
                    <a:pt x="7793" y="686"/>
                  </a:lnTo>
                  <a:lnTo>
                    <a:pt x="7621" y="557"/>
                  </a:lnTo>
                  <a:lnTo>
                    <a:pt x="7621" y="557"/>
                  </a:lnTo>
                  <a:lnTo>
                    <a:pt x="7065" y="343"/>
                  </a:lnTo>
                  <a:lnTo>
                    <a:pt x="6423" y="172"/>
                  </a:lnTo>
                  <a:lnTo>
                    <a:pt x="6423" y="172"/>
                  </a:lnTo>
                  <a:lnTo>
                    <a:pt x="6423" y="172"/>
                  </a:lnTo>
                  <a:lnTo>
                    <a:pt x="6380" y="129"/>
                  </a:lnTo>
                  <a:lnTo>
                    <a:pt x="6380" y="129"/>
                  </a:lnTo>
                  <a:lnTo>
                    <a:pt x="6337" y="129"/>
                  </a:lnTo>
                  <a:lnTo>
                    <a:pt x="6337" y="129"/>
                  </a:lnTo>
                  <a:lnTo>
                    <a:pt x="5866" y="1"/>
                  </a:lnTo>
                  <a:lnTo>
                    <a:pt x="5866" y="1"/>
                  </a:lnTo>
                  <a:lnTo>
                    <a:pt x="5738" y="1"/>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83" name="Google Shape;113;p2">
              <a:extLst>
                <a:ext uri="{FF2B5EF4-FFF2-40B4-BE49-F238E27FC236}">
                  <a16:creationId xmlns:a16="http://schemas.microsoft.com/office/drawing/2014/main" id="{7989958C-1ED0-E245-8AE9-730A4C4984C8}"/>
                </a:ext>
              </a:extLst>
            </p:cNvPr>
            <p:cNvSpPr/>
            <p:nvPr/>
          </p:nvSpPr>
          <p:spPr>
            <a:xfrm>
              <a:off x="8059650" y="542300"/>
              <a:ext cx="94225" cy="131675"/>
            </a:xfrm>
            <a:custGeom>
              <a:rect l="l" t="t" r="r" b="b"/>
              <a:pathLst>
                <a:path w="3769" h="5267" fill="none" extrusionOk="0">
                  <a:moveTo>
                    <a:pt x="86" y="0"/>
                  </a:moveTo>
                  <a:lnTo>
                    <a:pt x="86" y="0"/>
                  </a:lnTo>
                  <a:lnTo>
                    <a:pt x="86" y="0"/>
                  </a:lnTo>
                  <a:lnTo>
                    <a:pt x="86" y="86"/>
                  </a:lnTo>
                  <a:lnTo>
                    <a:pt x="86" y="86"/>
                  </a:lnTo>
                  <a:lnTo>
                    <a:pt x="43" y="257"/>
                  </a:lnTo>
                  <a:lnTo>
                    <a:pt x="0" y="471"/>
                  </a:lnTo>
                  <a:lnTo>
                    <a:pt x="0" y="471"/>
                  </a:lnTo>
                  <a:lnTo>
                    <a:pt x="43" y="814"/>
                  </a:lnTo>
                  <a:lnTo>
                    <a:pt x="172" y="1199"/>
                  </a:lnTo>
                  <a:lnTo>
                    <a:pt x="343" y="1584"/>
                  </a:lnTo>
                  <a:lnTo>
                    <a:pt x="557" y="1970"/>
                  </a:lnTo>
                  <a:lnTo>
                    <a:pt x="857" y="2398"/>
                  </a:lnTo>
                  <a:lnTo>
                    <a:pt x="1156" y="2783"/>
                  </a:lnTo>
                  <a:lnTo>
                    <a:pt x="1799" y="3554"/>
                  </a:lnTo>
                  <a:lnTo>
                    <a:pt x="2441" y="4196"/>
                  </a:lnTo>
                  <a:lnTo>
                    <a:pt x="3040" y="4753"/>
                  </a:lnTo>
                  <a:lnTo>
                    <a:pt x="3597" y="5224"/>
                  </a:lnTo>
                  <a:lnTo>
                    <a:pt x="3597" y="5224"/>
                  </a:lnTo>
                  <a:lnTo>
                    <a:pt x="3597" y="5224"/>
                  </a:lnTo>
                  <a:lnTo>
                    <a:pt x="3597" y="5267"/>
                  </a:lnTo>
                  <a:lnTo>
                    <a:pt x="3597" y="5267"/>
                  </a:lnTo>
                  <a:lnTo>
                    <a:pt x="3683" y="5138"/>
                  </a:lnTo>
                  <a:lnTo>
                    <a:pt x="3768" y="4967"/>
                  </a:lnTo>
                  <a:lnTo>
                    <a:pt x="3768" y="4796"/>
                  </a:lnTo>
                  <a:lnTo>
                    <a:pt x="3683" y="4624"/>
                  </a:lnTo>
                  <a:lnTo>
                    <a:pt x="3683" y="4624"/>
                  </a:lnTo>
                  <a:lnTo>
                    <a:pt x="3426" y="4367"/>
                  </a:lnTo>
                  <a:lnTo>
                    <a:pt x="3083" y="4025"/>
                  </a:lnTo>
                  <a:lnTo>
                    <a:pt x="2612" y="3597"/>
                  </a:lnTo>
                  <a:lnTo>
                    <a:pt x="2098" y="3083"/>
                  </a:lnTo>
                  <a:lnTo>
                    <a:pt x="1585" y="2484"/>
                  </a:lnTo>
                  <a:lnTo>
                    <a:pt x="1071" y="1799"/>
                  </a:lnTo>
                  <a:lnTo>
                    <a:pt x="814" y="1413"/>
                  </a:lnTo>
                  <a:lnTo>
                    <a:pt x="600" y="1028"/>
                  </a:lnTo>
                  <a:lnTo>
                    <a:pt x="386" y="557"/>
                  </a:lnTo>
                  <a:lnTo>
                    <a:pt x="214" y="129"/>
                  </a:lnTo>
                  <a:lnTo>
                    <a:pt x="214" y="129"/>
                  </a:lnTo>
                  <a:lnTo>
                    <a:pt x="172" y="43"/>
                  </a:lnTo>
                  <a:lnTo>
                    <a:pt x="86"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84" name="Google Shape;114;p2">
              <a:extLst>
                <a:ext uri="{FF2B5EF4-FFF2-40B4-BE49-F238E27FC236}">
                  <a16:creationId xmlns:a16="http://schemas.microsoft.com/office/drawing/2014/main" id="{A78BED65-D736-892A-748D-F27F3EF84EBA}"/>
                </a:ext>
              </a:extLst>
            </p:cNvPr>
            <p:cNvSpPr/>
            <p:nvPr/>
          </p:nvSpPr>
          <p:spPr>
            <a:xfrm>
              <a:off x="8298350" y="408500"/>
              <a:ext cx="91000" cy="139175"/>
            </a:xfrm>
            <a:custGeom>
              <a:rect l="l" t="t" r="r" b="b"/>
              <a:pathLst>
                <a:path w="3640" h="5567" fill="none" extrusionOk="0">
                  <a:moveTo>
                    <a:pt x="728" y="0"/>
                  </a:moveTo>
                  <a:lnTo>
                    <a:pt x="728" y="0"/>
                  </a:lnTo>
                  <a:lnTo>
                    <a:pt x="728" y="0"/>
                  </a:lnTo>
                  <a:lnTo>
                    <a:pt x="728" y="0"/>
                  </a:lnTo>
                  <a:lnTo>
                    <a:pt x="728" y="0"/>
                  </a:lnTo>
                  <a:lnTo>
                    <a:pt x="728"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42" y="0"/>
                  </a:lnTo>
                  <a:lnTo>
                    <a:pt x="642" y="0"/>
                  </a:lnTo>
                  <a:lnTo>
                    <a:pt x="642" y="0"/>
                  </a:lnTo>
                  <a:lnTo>
                    <a:pt x="642" y="0"/>
                  </a:lnTo>
                  <a:lnTo>
                    <a:pt x="642" y="0"/>
                  </a:lnTo>
                  <a:lnTo>
                    <a:pt x="642" y="0"/>
                  </a:lnTo>
                  <a:lnTo>
                    <a:pt x="642" y="0"/>
                  </a:lnTo>
                  <a:lnTo>
                    <a:pt x="642" y="0"/>
                  </a:lnTo>
                  <a:lnTo>
                    <a:pt x="642" y="0"/>
                  </a:lnTo>
                  <a:lnTo>
                    <a:pt x="642" y="0"/>
                  </a:lnTo>
                  <a:lnTo>
                    <a:pt x="600" y="0"/>
                  </a:lnTo>
                  <a:lnTo>
                    <a:pt x="600" y="0"/>
                  </a:lnTo>
                  <a:lnTo>
                    <a:pt x="600" y="0"/>
                  </a:lnTo>
                  <a:lnTo>
                    <a:pt x="514" y="0"/>
                  </a:lnTo>
                  <a:lnTo>
                    <a:pt x="514" y="0"/>
                  </a:lnTo>
                  <a:lnTo>
                    <a:pt x="471" y="43"/>
                  </a:lnTo>
                  <a:lnTo>
                    <a:pt x="428" y="43"/>
                  </a:lnTo>
                  <a:lnTo>
                    <a:pt x="428" y="43"/>
                  </a:lnTo>
                  <a:lnTo>
                    <a:pt x="343" y="43"/>
                  </a:lnTo>
                  <a:lnTo>
                    <a:pt x="343" y="43"/>
                  </a:lnTo>
                  <a:lnTo>
                    <a:pt x="343" y="43"/>
                  </a:lnTo>
                  <a:lnTo>
                    <a:pt x="343" y="43"/>
                  </a:lnTo>
                  <a:lnTo>
                    <a:pt x="0" y="172"/>
                  </a:lnTo>
                  <a:lnTo>
                    <a:pt x="0" y="172"/>
                  </a:lnTo>
                  <a:lnTo>
                    <a:pt x="43" y="172"/>
                  </a:lnTo>
                  <a:lnTo>
                    <a:pt x="43" y="172"/>
                  </a:lnTo>
                  <a:lnTo>
                    <a:pt x="300" y="214"/>
                  </a:lnTo>
                  <a:lnTo>
                    <a:pt x="514" y="257"/>
                  </a:lnTo>
                  <a:lnTo>
                    <a:pt x="728" y="300"/>
                  </a:lnTo>
                  <a:lnTo>
                    <a:pt x="942" y="386"/>
                  </a:lnTo>
                  <a:lnTo>
                    <a:pt x="1285" y="685"/>
                  </a:lnTo>
                  <a:lnTo>
                    <a:pt x="1584" y="985"/>
                  </a:lnTo>
                  <a:lnTo>
                    <a:pt x="1884" y="1413"/>
                  </a:lnTo>
                  <a:lnTo>
                    <a:pt x="2098" y="1841"/>
                  </a:lnTo>
                  <a:lnTo>
                    <a:pt x="2312" y="2312"/>
                  </a:lnTo>
                  <a:lnTo>
                    <a:pt x="2484" y="2826"/>
                  </a:lnTo>
                  <a:lnTo>
                    <a:pt x="2783" y="3811"/>
                  </a:lnTo>
                  <a:lnTo>
                    <a:pt x="3040" y="4667"/>
                  </a:lnTo>
                  <a:lnTo>
                    <a:pt x="3169" y="5010"/>
                  </a:lnTo>
                  <a:lnTo>
                    <a:pt x="3340" y="5309"/>
                  </a:lnTo>
                  <a:lnTo>
                    <a:pt x="3468" y="5481"/>
                  </a:lnTo>
                  <a:lnTo>
                    <a:pt x="3554" y="5566"/>
                  </a:lnTo>
                  <a:lnTo>
                    <a:pt x="3640" y="5566"/>
                  </a:lnTo>
                  <a:lnTo>
                    <a:pt x="3640" y="5566"/>
                  </a:lnTo>
                  <a:lnTo>
                    <a:pt x="3640" y="5524"/>
                  </a:lnTo>
                  <a:lnTo>
                    <a:pt x="3640" y="5524"/>
                  </a:lnTo>
                  <a:lnTo>
                    <a:pt x="3640" y="5524"/>
                  </a:lnTo>
                  <a:lnTo>
                    <a:pt x="3640" y="5395"/>
                  </a:lnTo>
                  <a:lnTo>
                    <a:pt x="3640" y="5395"/>
                  </a:lnTo>
                  <a:lnTo>
                    <a:pt x="3640" y="5395"/>
                  </a:lnTo>
                  <a:lnTo>
                    <a:pt x="3597" y="4881"/>
                  </a:lnTo>
                  <a:lnTo>
                    <a:pt x="3468" y="4196"/>
                  </a:lnTo>
                  <a:lnTo>
                    <a:pt x="3297" y="3383"/>
                  </a:lnTo>
                  <a:lnTo>
                    <a:pt x="3040" y="2526"/>
                  </a:lnTo>
                  <a:lnTo>
                    <a:pt x="3040" y="2526"/>
                  </a:lnTo>
                  <a:lnTo>
                    <a:pt x="3040" y="2441"/>
                  </a:lnTo>
                  <a:lnTo>
                    <a:pt x="3040" y="2441"/>
                  </a:lnTo>
                  <a:lnTo>
                    <a:pt x="2912" y="2098"/>
                  </a:lnTo>
                  <a:lnTo>
                    <a:pt x="2912" y="2098"/>
                  </a:lnTo>
                  <a:lnTo>
                    <a:pt x="2912" y="2098"/>
                  </a:lnTo>
                  <a:lnTo>
                    <a:pt x="2612" y="1499"/>
                  </a:lnTo>
                  <a:lnTo>
                    <a:pt x="2312" y="942"/>
                  </a:lnTo>
                  <a:lnTo>
                    <a:pt x="2141" y="728"/>
                  </a:lnTo>
                  <a:lnTo>
                    <a:pt x="1927" y="514"/>
                  </a:lnTo>
                  <a:lnTo>
                    <a:pt x="1713" y="343"/>
                  </a:lnTo>
                  <a:lnTo>
                    <a:pt x="1499" y="214"/>
                  </a:lnTo>
                  <a:lnTo>
                    <a:pt x="1499" y="214"/>
                  </a:lnTo>
                  <a:lnTo>
                    <a:pt x="1499" y="214"/>
                  </a:lnTo>
                  <a:lnTo>
                    <a:pt x="1413" y="172"/>
                  </a:lnTo>
                  <a:lnTo>
                    <a:pt x="1413" y="172"/>
                  </a:lnTo>
                  <a:lnTo>
                    <a:pt x="1370" y="129"/>
                  </a:lnTo>
                  <a:lnTo>
                    <a:pt x="1370" y="129"/>
                  </a:lnTo>
                  <a:lnTo>
                    <a:pt x="1370" y="129"/>
                  </a:lnTo>
                  <a:lnTo>
                    <a:pt x="1156" y="43"/>
                  </a:lnTo>
                  <a:lnTo>
                    <a:pt x="1156" y="43"/>
                  </a:lnTo>
                  <a:lnTo>
                    <a:pt x="942" y="0"/>
                  </a:lnTo>
                  <a:lnTo>
                    <a:pt x="942" y="0"/>
                  </a:lnTo>
                  <a:lnTo>
                    <a:pt x="942" y="0"/>
                  </a:lnTo>
                  <a:lnTo>
                    <a:pt x="899" y="0"/>
                  </a:lnTo>
                  <a:lnTo>
                    <a:pt x="899" y="0"/>
                  </a:lnTo>
                  <a:lnTo>
                    <a:pt x="857" y="0"/>
                  </a:lnTo>
                  <a:lnTo>
                    <a:pt x="857" y="0"/>
                  </a:lnTo>
                  <a:lnTo>
                    <a:pt x="857" y="0"/>
                  </a:lnTo>
                  <a:lnTo>
                    <a:pt x="857" y="0"/>
                  </a:lnTo>
                  <a:lnTo>
                    <a:pt x="728" y="0"/>
                  </a:lnTo>
                  <a:lnTo>
                    <a:pt x="728" y="0"/>
                  </a:lnTo>
                  <a:lnTo>
                    <a:pt x="728"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85" name="Google Shape;115;p2">
              <a:extLst>
                <a:ext uri="{FF2B5EF4-FFF2-40B4-BE49-F238E27FC236}">
                  <a16:creationId xmlns:a16="http://schemas.microsoft.com/office/drawing/2014/main" id="{CAA31928-F525-8BF4-8212-0C76BD9FDAFA}"/>
                </a:ext>
              </a:extLst>
            </p:cNvPr>
            <p:cNvSpPr/>
            <p:nvPr/>
          </p:nvSpPr>
          <p:spPr>
            <a:xfrm>
              <a:off x="8079975" y="427775"/>
              <a:ext cx="223750" cy="317925"/>
            </a:xfrm>
            <a:custGeom>
              <a:rect l="l" t="t" r="r" b="b"/>
              <a:pathLst>
                <a:path w="8950" h="12716" extrusionOk="0">
                  <a:moveTo>
                    <a:pt x="8564" y="0"/>
                  </a:moveTo>
                  <a:lnTo>
                    <a:pt x="8393" y="86"/>
                  </a:lnTo>
                  <a:lnTo>
                    <a:pt x="8136" y="214"/>
                  </a:lnTo>
                  <a:lnTo>
                    <a:pt x="7965" y="385"/>
                  </a:lnTo>
                  <a:lnTo>
                    <a:pt x="7750" y="557"/>
                  </a:lnTo>
                  <a:lnTo>
                    <a:pt x="7579" y="814"/>
                  </a:lnTo>
                  <a:lnTo>
                    <a:pt x="7280" y="1285"/>
                  </a:lnTo>
                  <a:lnTo>
                    <a:pt x="7023" y="1755"/>
                  </a:lnTo>
                  <a:lnTo>
                    <a:pt x="6809" y="2184"/>
                  </a:lnTo>
                  <a:lnTo>
                    <a:pt x="6680" y="2655"/>
                  </a:lnTo>
                  <a:lnTo>
                    <a:pt x="6680" y="2869"/>
                  </a:lnTo>
                  <a:lnTo>
                    <a:pt x="6680" y="3083"/>
                  </a:lnTo>
                  <a:lnTo>
                    <a:pt x="6723" y="3340"/>
                  </a:lnTo>
                  <a:lnTo>
                    <a:pt x="6809" y="3554"/>
                  </a:lnTo>
                  <a:lnTo>
                    <a:pt x="6894" y="3639"/>
                  </a:lnTo>
                  <a:lnTo>
                    <a:pt x="6980" y="3682"/>
                  </a:lnTo>
                  <a:lnTo>
                    <a:pt x="7108" y="3639"/>
                  </a:lnTo>
                  <a:lnTo>
                    <a:pt x="7194" y="3597"/>
                  </a:lnTo>
                  <a:lnTo>
                    <a:pt x="7194" y="3511"/>
                  </a:lnTo>
                  <a:lnTo>
                    <a:pt x="7322" y="3126"/>
                  </a:lnTo>
                  <a:lnTo>
                    <a:pt x="7451" y="2740"/>
                  </a:lnTo>
                  <a:lnTo>
                    <a:pt x="7622" y="2355"/>
                  </a:lnTo>
                  <a:lnTo>
                    <a:pt x="7793" y="2012"/>
                  </a:lnTo>
                  <a:lnTo>
                    <a:pt x="8093" y="1670"/>
                  </a:lnTo>
                  <a:lnTo>
                    <a:pt x="8393" y="1327"/>
                  </a:lnTo>
                  <a:lnTo>
                    <a:pt x="8650" y="985"/>
                  </a:lnTo>
                  <a:lnTo>
                    <a:pt x="8906" y="599"/>
                  </a:lnTo>
                  <a:lnTo>
                    <a:pt x="8949" y="514"/>
                  </a:lnTo>
                  <a:lnTo>
                    <a:pt x="8949" y="385"/>
                  </a:lnTo>
                  <a:lnTo>
                    <a:pt x="8906" y="214"/>
                  </a:lnTo>
                  <a:lnTo>
                    <a:pt x="8735" y="86"/>
                  </a:lnTo>
                  <a:lnTo>
                    <a:pt x="8650" y="43"/>
                  </a:lnTo>
                  <a:lnTo>
                    <a:pt x="8564" y="0"/>
                  </a:lnTo>
                  <a:close/>
                  <a:moveTo>
                    <a:pt x="1243" y="3853"/>
                  </a:moveTo>
                  <a:lnTo>
                    <a:pt x="857" y="3896"/>
                  </a:lnTo>
                  <a:lnTo>
                    <a:pt x="515" y="4025"/>
                  </a:lnTo>
                  <a:lnTo>
                    <a:pt x="172" y="4196"/>
                  </a:lnTo>
                  <a:lnTo>
                    <a:pt x="87" y="4282"/>
                  </a:lnTo>
                  <a:lnTo>
                    <a:pt x="44" y="4367"/>
                  </a:lnTo>
                  <a:lnTo>
                    <a:pt x="1" y="4538"/>
                  </a:lnTo>
                  <a:lnTo>
                    <a:pt x="44" y="4624"/>
                  </a:lnTo>
                  <a:lnTo>
                    <a:pt x="87" y="4710"/>
                  </a:lnTo>
                  <a:lnTo>
                    <a:pt x="129" y="4795"/>
                  </a:lnTo>
                  <a:lnTo>
                    <a:pt x="258" y="4838"/>
                  </a:lnTo>
                  <a:lnTo>
                    <a:pt x="686" y="4924"/>
                  </a:lnTo>
                  <a:lnTo>
                    <a:pt x="2227" y="4924"/>
                  </a:lnTo>
                  <a:lnTo>
                    <a:pt x="2741" y="5009"/>
                  </a:lnTo>
                  <a:lnTo>
                    <a:pt x="3298" y="5138"/>
                  </a:lnTo>
                  <a:lnTo>
                    <a:pt x="3811" y="5224"/>
                  </a:lnTo>
                  <a:lnTo>
                    <a:pt x="4325" y="5352"/>
                  </a:lnTo>
                  <a:lnTo>
                    <a:pt x="4368" y="5352"/>
                  </a:lnTo>
                  <a:lnTo>
                    <a:pt x="4497" y="5309"/>
                  </a:lnTo>
                  <a:lnTo>
                    <a:pt x="4625" y="5266"/>
                  </a:lnTo>
                  <a:lnTo>
                    <a:pt x="4711" y="5181"/>
                  </a:lnTo>
                  <a:lnTo>
                    <a:pt x="4796" y="5095"/>
                  </a:lnTo>
                  <a:lnTo>
                    <a:pt x="4839" y="5009"/>
                  </a:lnTo>
                  <a:lnTo>
                    <a:pt x="4882" y="4924"/>
                  </a:lnTo>
                  <a:lnTo>
                    <a:pt x="4925" y="4795"/>
                  </a:lnTo>
                  <a:lnTo>
                    <a:pt x="4925" y="4710"/>
                  </a:lnTo>
                  <a:lnTo>
                    <a:pt x="4882" y="4624"/>
                  </a:lnTo>
                  <a:lnTo>
                    <a:pt x="4711" y="4410"/>
                  </a:lnTo>
                  <a:lnTo>
                    <a:pt x="4539" y="4324"/>
                  </a:lnTo>
                  <a:lnTo>
                    <a:pt x="4325" y="4239"/>
                  </a:lnTo>
                  <a:lnTo>
                    <a:pt x="4111" y="4196"/>
                  </a:lnTo>
                  <a:lnTo>
                    <a:pt x="3469" y="4068"/>
                  </a:lnTo>
                  <a:lnTo>
                    <a:pt x="2827" y="3939"/>
                  </a:lnTo>
                  <a:lnTo>
                    <a:pt x="2270" y="3853"/>
                  </a:lnTo>
                  <a:close/>
                  <a:moveTo>
                    <a:pt x="3255" y="10490"/>
                  </a:moveTo>
                  <a:lnTo>
                    <a:pt x="3169" y="10533"/>
                  </a:lnTo>
                  <a:lnTo>
                    <a:pt x="2955" y="10618"/>
                  </a:lnTo>
                  <a:lnTo>
                    <a:pt x="2698" y="10790"/>
                  </a:lnTo>
                  <a:lnTo>
                    <a:pt x="2484" y="11046"/>
                  </a:lnTo>
                  <a:lnTo>
                    <a:pt x="2313" y="11303"/>
                  </a:lnTo>
                  <a:lnTo>
                    <a:pt x="2184" y="11646"/>
                  </a:lnTo>
                  <a:lnTo>
                    <a:pt x="2099" y="11946"/>
                  </a:lnTo>
                  <a:lnTo>
                    <a:pt x="2099" y="12245"/>
                  </a:lnTo>
                  <a:lnTo>
                    <a:pt x="2099" y="12502"/>
                  </a:lnTo>
                  <a:lnTo>
                    <a:pt x="2142" y="12588"/>
                  </a:lnTo>
                  <a:lnTo>
                    <a:pt x="2227" y="12673"/>
                  </a:lnTo>
                  <a:lnTo>
                    <a:pt x="2313" y="12716"/>
                  </a:lnTo>
                  <a:lnTo>
                    <a:pt x="2527" y="12716"/>
                  </a:lnTo>
                  <a:lnTo>
                    <a:pt x="2613" y="12631"/>
                  </a:lnTo>
                  <a:lnTo>
                    <a:pt x="2784" y="12459"/>
                  </a:lnTo>
                  <a:lnTo>
                    <a:pt x="2870" y="12202"/>
                  </a:lnTo>
                  <a:lnTo>
                    <a:pt x="3084" y="11731"/>
                  </a:lnTo>
                  <a:lnTo>
                    <a:pt x="3298" y="11303"/>
                  </a:lnTo>
                  <a:lnTo>
                    <a:pt x="3426" y="11089"/>
                  </a:lnTo>
                  <a:lnTo>
                    <a:pt x="3512" y="10832"/>
                  </a:lnTo>
                  <a:lnTo>
                    <a:pt x="3512" y="10704"/>
                  </a:lnTo>
                  <a:lnTo>
                    <a:pt x="3469" y="10618"/>
                  </a:lnTo>
                  <a:lnTo>
                    <a:pt x="3383" y="10533"/>
                  </a:lnTo>
                  <a:lnTo>
                    <a:pt x="3255" y="10490"/>
                  </a:lnTo>
                  <a:close/>
                </a:path>
              </a:pathLst>
            </a:custGeom>
            <a:solidFill>
              <a:srgbClr val="FFFBC2"/>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86" name="Google Shape;116;p2">
              <a:extLst>
                <a:ext uri="{FF2B5EF4-FFF2-40B4-BE49-F238E27FC236}">
                  <a16:creationId xmlns:a16="http://schemas.microsoft.com/office/drawing/2014/main" id="{A14A5EEF-EA39-2DDE-A7D8-7A3E9E228D3D}"/>
                </a:ext>
              </a:extLst>
            </p:cNvPr>
            <p:cNvSpPr/>
            <p:nvPr/>
          </p:nvSpPr>
          <p:spPr>
            <a:xfrm>
              <a:off x="8132425" y="690000"/>
              <a:ext cx="35350" cy="55700"/>
            </a:xfrm>
            <a:custGeom>
              <a:rect l="l" t="t" r="r" b="b"/>
              <a:pathLst>
                <a:path w="1414" h="2228" fill="none" extrusionOk="0">
                  <a:moveTo>
                    <a:pt x="1157" y="1"/>
                  </a:moveTo>
                  <a:lnTo>
                    <a:pt x="1157" y="1"/>
                  </a:lnTo>
                  <a:lnTo>
                    <a:pt x="1071" y="44"/>
                  </a:lnTo>
                  <a:lnTo>
                    <a:pt x="1071" y="44"/>
                  </a:lnTo>
                  <a:lnTo>
                    <a:pt x="857" y="129"/>
                  </a:lnTo>
                  <a:lnTo>
                    <a:pt x="600" y="301"/>
                  </a:lnTo>
                  <a:lnTo>
                    <a:pt x="386" y="557"/>
                  </a:lnTo>
                  <a:lnTo>
                    <a:pt x="215" y="814"/>
                  </a:lnTo>
                  <a:lnTo>
                    <a:pt x="86" y="1157"/>
                  </a:lnTo>
                  <a:lnTo>
                    <a:pt x="1" y="1457"/>
                  </a:lnTo>
                  <a:lnTo>
                    <a:pt x="1" y="1756"/>
                  </a:lnTo>
                  <a:lnTo>
                    <a:pt x="1" y="2013"/>
                  </a:lnTo>
                  <a:lnTo>
                    <a:pt x="1" y="2013"/>
                  </a:lnTo>
                  <a:lnTo>
                    <a:pt x="44" y="2099"/>
                  </a:lnTo>
                  <a:lnTo>
                    <a:pt x="129" y="2184"/>
                  </a:lnTo>
                  <a:lnTo>
                    <a:pt x="215" y="2227"/>
                  </a:lnTo>
                  <a:lnTo>
                    <a:pt x="301" y="2227"/>
                  </a:lnTo>
                  <a:lnTo>
                    <a:pt x="301" y="2227"/>
                  </a:lnTo>
                  <a:lnTo>
                    <a:pt x="429" y="2227"/>
                  </a:lnTo>
                  <a:lnTo>
                    <a:pt x="515" y="2142"/>
                  </a:lnTo>
                  <a:lnTo>
                    <a:pt x="515" y="2142"/>
                  </a:lnTo>
                  <a:lnTo>
                    <a:pt x="686" y="1970"/>
                  </a:lnTo>
                  <a:lnTo>
                    <a:pt x="772" y="1713"/>
                  </a:lnTo>
                  <a:lnTo>
                    <a:pt x="986" y="1242"/>
                  </a:lnTo>
                  <a:lnTo>
                    <a:pt x="986" y="1242"/>
                  </a:lnTo>
                  <a:lnTo>
                    <a:pt x="1200" y="814"/>
                  </a:lnTo>
                  <a:lnTo>
                    <a:pt x="1328" y="600"/>
                  </a:lnTo>
                  <a:lnTo>
                    <a:pt x="1414" y="343"/>
                  </a:lnTo>
                  <a:lnTo>
                    <a:pt x="1414" y="343"/>
                  </a:lnTo>
                  <a:lnTo>
                    <a:pt x="1414" y="215"/>
                  </a:lnTo>
                  <a:lnTo>
                    <a:pt x="1371" y="129"/>
                  </a:lnTo>
                  <a:lnTo>
                    <a:pt x="1285" y="44"/>
                  </a:lnTo>
                  <a:lnTo>
                    <a:pt x="1157" y="1"/>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87" name="Google Shape;117;p2">
              <a:extLst>
                <a:ext uri="{FF2B5EF4-FFF2-40B4-BE49-F238E27FC236}">
                  <a16:creationId xmlns:a16="http://schemas.microsoft.com/office/drawing/2014/main" id="{570378E4-E26F-AC78-6C24-8A9FD66A8E98}"/>
                </a:ext>
              </a:extLst>
            </p:cNvPr>
            <p:cNvSpPr/>
            <p:nvPr/>
          </p:nvSpPr>
          <p:spPr>
            <a:xfrm>
              <a:off x="8079975" y="524100"/>
              <a:ext cx="123125" cy="37475"/>
            </a:xfrm>
            <a:custGeom>
              <a:rect l="l" t="t" r="r" b="b"/>
              <a:pathLst>
                <a:path w="4925" h="1499" fill="none" extrusionOk="0">
                  <a:moveTo>
                    <a:pt x="1671" y="0"/>
                  </a:moveTo>
                  <a:lnTo>
                    <a:pt x="1671" y="0"/>
                  </a:lnTo>
                  <a:lnTo>
                    <a:pt x="1243" y="0"/>
                  </a:lnTo>
                  <a:lnTo>
                    <a:pt x="857" y="43"/>
                  </a:lnTo>
                  <a:lnTo>
                    <a:pt x="515" y="172"/>
                  </a:lnTo>
                  <a:lnTo>
                    <a:pt x="172" y="343"/>
                  </a:lnTo>
                  <a:lnTo>
                    <a:pt x="172" y="343"/>
                  </a:lnTo>
                  <a:lnTo>
                    <a:pt x="87" y="429"/>
                  </a:lnTo>
                  <a:lnTo>
                    <a:pt x="44" y="514"/>
                  </a:lnTo>
                  <a:lnTo>
                    <a:pt x="1" y="685"/>
                  </a:lnTo>
                  <a:lnTo>
                    <a:pt x="44" y="771"/>
                  </a:lnTo>
                  <a:lnTo>
                    <a:pt x="87" y="857"/>
                  </a:lnTo>
                  <a:lnTo>
                    <a:pt x="129" y="942"/>
                  </a:lnTo>
                  <a:lnTo>
                    <a:pt x="258" y="985"/>
                  </a:lnTo>
                  <a:lnTo>
                    <a:pt x="258" y="985"/>
                  </a:lnTo>
                  <a:lnTo>
                    <a:pt x="686" y="1071"/>
                  </a:lnTo>
                  <a:lnTo>
                    <a:pt x="1157" y="1071"/>
                  </a:lnTo>
                  <a:lnTo>
                    <a:pt x="1157" y="1071"/>
                  </a:lnTo>
                  <a:lnTo>
                    <a:pt x="1499" y="1071"/>
                  </a:lnTo>
                  <a:lnTo>
                    <a:pt x="1499" y="1071"/>
                  </a:lnTo>
                  <a:lnTo>
                    <a:pt x="1842" y="1071"/>
                  </a:lnTo>
                  <a:lnTo>
                    <a:pt x="1842" y="1071"/>
                  </a:lnTo>
                  <a:lnTo>
                    <a:pt x="2227" y="1071"/>
                  </a:lnTo>
                  <a:lnTo>
                    <a:pt x="2227" y="1071"/>
                  </a:lnTo>
                  <a:lnTo>
                    <a:pt x="2741" y="1156"/>
                  </a:lnTo>
                  <a:lnTo>
                    <a:pt x="3298" y="1285"/>
                  </a:lnTo>
                  <a:lnTo>
                    <a:pt x="3811" y="1371"/>
                  </a:lnTo>
                  <a:lnTo>
                    <a:pt x="4325" y="1499"/>
                  </a:lnTo>
                  <a:lnTo>
                    <a:pt x="4325" y="1499"/>
                  </a:lnTo>
                  <a:lnTo>
                    <a:pt x="4368" y="1499"/>
                  </a:lnTo>
                  <a:lnTo>
                    <a:pt x="4368" y="1499"/>
                  </a:lnTo>
                  <a:lnTo>
                    <a:pt x="4497" y="1456"/>
                  </a:lnTo>
                  <a:lnTo>
                    <a:pt x="4625" y="1413"/>
                  </a:lnTo>
                  <a:lnTo>
                    <a:pt x="4711" y="1328"/>
                  </a:lnTo>
                  <a:lnTo>
                    <a:pt x="4796" y="1242"/>
                  </a:lnTo>
                  <a:lnTo>
                    <a:pt x="4796" y="1242"/>
                  </a:lnTo>
                  <a:lnTo>
                    <a:pt x="4839" y="1156"/>
                  </a:lnTo>
                  <a:lnTo>
                    <a:pt x="4839" y="1156"/>
                  </a:lnTo>
                  <a:lnTo>
                    <a:pt x="4882" y="1071"/>
                  </a:lnTo>
                  <a:lnTo>
                    <a:pt x="4925" y="942"/>
                  </a:lnTo>
                  <a:lnTo>
                    <a:pt x="4925" y="857"/>
                  </a:lnTo>
                  <a:lnTo>
                    <a:pt x="4882" y="771"/>
                  </a:lnTo>
                  <a:lnTo>
                    <a:pt x="4882" y="771"/>
                  </a:lnTo>
                  <a:lnTo>
                    <a:pt x="4711" y="557"/>
                  </a:lnTo>
                  <a:lnTo>
                    <a:pt x="4539" y="471"/>
                  </a:lnTo>
                  <a:lnTo>
                    <a:pt x="4325" y="386"/>
                  </a:lnTo>
                  <a:lnTo>
                    <a:pt x="4111" y="343"/>
                  </a:lnTo>
                  <a:lnTo>
                    <a:pt x="4111" y="343"/>
                  </a:lnTo>
                  <a:lnTo>
                    <a:pt x="3469" y="215"/>
                  </a:lnTo>
                  <a:lnTo>
                    <a:pt x="2827" y="86"/>
                  </a:lnTo>
                  <a:lnTo>
                    <a:pt x="2827" y="86"/>
                  </a:lnTo>
                  <a:lnTo>
                    <a:pt x="2270" y="0"/>
                  </a:lnTo>
                  <a:lnTo>
                    <a:pt x="1671"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88" name="Google Shape;118;p2">
              <a:extLst>
                <a:ext uri="{FF2B5EF4-FFF2-40B4-BE49-F238E27FC236}">
                  <a16:creationId xmlns:a16="http://schemas.microsoft.com/office/drawing/2014/main" id="{2BED536D-0B8A-2287-AB6B-361EED74CD5E}"/>
                </a:ext>
              </a:extLst>
            </p:cNvPr>
            <p:cNvSpPr/>
            <p:nvPr/>
          </p:nvSpPr>
          <p:spPr>
            <a:xfrm>
              <a:off x="8246975" y="427775"/>
              <a:ext cx="56750" cy="92075"/>
            </a:xfrm>
            <a:custGeom>
              <a:rect l="l" t="t" r="r" b="b"/>
              <a:pathLst>
                <a:path w="2270" h="3682" fill="none" extrusionOk="0">
                  <a:moveTo>
                    <a:pt x="1884" y="0"/>
                  </a:moveTo>
                  <a:lnTo>
                    <a:pt x="1884" y="0"/>
                  </a:lnTo>
                  <a:lnTo>
                    <a:pt x="1713" y="86"/>
                  </a:lnTo>
                  <a:lnTo>
                    <a:pt x="1713" y="86"/>
                  </a:lnTo>
                  <a:lnTo>
                    <a:pt x="1456" y="214"/>
                  </a:lnTo>
                  <a:lnTo>
                    <a:pt x="1285" y="385"/>
                  </a:lnTo>
                  <a:lnTo>
                    <a:pt x="1070" y="557"/>
                  </a:lnTo>
                  <a:lnTo>
                    <a:pt x="899" y="814"/>
                  </a:lnTo>
                  <a:lnTo>
                    <a:pt x="600" y="1285"/>
                  </a:lnTo>
                  <a:lnTo>
                    <a:pt x="343" y="1755"/>
                  </a:lnTo>
                  <a:lnTo>
                    <a:pt x="343" y="1755"/>
                  </a:lnTo>
                  <a:lnTo>
                    <a:pt x="129" y="2184"/>
                  </a:lnTo>
                  <a:lnTo>
                    <a:pt x="0" y="2655"/>
                  </a:lnTo>
                  <a:lnTo>
                    <a:pt x="0" y="2869"/>
                  </a:lnTo>
                  <a:lnTo>
                    <a:pt x="0" y="3083"/>
                  </a:lnTo>
                  <a:lnTo>
                    <a:pt x="43" y="3340"/>
                  </a:lnTo>
                  <a:lnTo>
                    <a:pt x="129" y="3554"/>
                  </a:lnTo>
                  <a:lnTo>
                    <a:pt x="129" y="3554"/>
                  </a:lnTo>
                  <a:lnTo>
                    <a:pt x="214" y="3639"/>
                  </a:lnTo>
                  <a:lnTo>
                    <a:pt x="300" y="3682"/>
                  </a:lnTo>
                  <a:lnTo>
                    <a:pt x="300" y="3682"/>
                  </a:lnTo>
                  <a:lnTo>
                    <a:pt x="428" y="3639"/>
                  </a:lnTo>
                  <a:lnTo>
                    <a:pt x="514" y="3597"/>
                  </a:lnTo>
                  <a:lnTo>
                    <a:pt x="514" y="3511"/>
                  </a:lnTo>
                  <a:lnTo>
                    <a:pt x="514" y="3511"/>
                  </a:lnTo>
                  <a:lnTo>
                    <a:pt x="642" y="3126"/>
                  </a:lnTo>
                  <a:lnTo>
                    <a:pt x="771" y="2740"/>
                  </a:lnTo>
                  <a:lnTo>
                    <a:pt x="942" y="2355"/>
                  </a:lnTo>
                  <a:lnTo>
                    <a:pt x="1113" y="2012"/>
                  </a:lnTo>
                  <a:lnTo>
                    <a:pt x="1113" y="2012"/>
                  </a:lnTo>
                  <a:lnTo>
                    <a:pt x="1413" y="1670"/>
                  </a:lnTo>
                  <a:lnTo>
                    <a:pt x="1713" y="1327"/>
                  </a:lnTo>
                  <a:lnTo>
                    <a:pt x="1970" y="985"/>
                  </a:lnTo>
                  <a:lnTo>
                    <a:pt x="2226" y="599"/>
                  </a:lnTo>
                  <a:lnTo>
                    <a:pt x="2226" y="599"/>
                  </a:lnTo>
                  <a:lnTo>
                    <a:pt x="2269" y="514"/>
                  </a:lnTo>
                  <a:lnTo>
                    <a:pt x="2269" y="385"/>
                  </a:lnTo>
                  <a:lnTo>
                    <a:pt x="2226" y="214"/>
                  </a:lnTo>
                  <a:lnTo>
                    <a:pt x="2055" y="86"/>
                  </a:lnTo>
                  <a:lnTo>
                    <a:pt x="1970" y="43"/>
                  </a:lnTo>
                  <a:lnTo>
                    <a:pt x="1884"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sp>
        <p:nvSpPr>
          <p:cNvPr id="1241" name="Google Shape;4505;p64">
            <a:extLst>
              <a:ext uri="{FF2B5EF4-FFF2-40B4-BE49-F238E27FC236}">
                <a16:creationId xmlns:a16="http://schemas.microsoft.com/office/drawing/2014/main" id="{800DBEFA-60A3-75AD-F133-E6A835A81076}"/>
              </a:ext>
            </a:extLst>
          </p:cNvPr>
          <p:cNvSpPr txBox="1"/>
          <p:nvPr/>
        </p:nvSpPr>
        <p:spPr>
          <a:xfrm>
            <a:off x="2942914" y="1988340"/>
            <a:ext cx="11943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80000"/>
              </a:lnSpc>
              <a:buClr>
                <a:srgbClr val="F582BC"/>
              </a:buClr>
              <a:buSzPts val="1100"/>
            </a:pPr>
            <a:r>
              <a:rPr lang="en" sz="2500">
                <a:solidFill>
                  <a:srgbClr val="FCFBF0"/>
                </a:solidFill>
                <a:latin typeface="Spicy Rice"/>
                <a:ea typeface="Spicy Rice"/>
                <a:cs typeface="Spicy Rice"/>
                <a:sym typeface="Spicy Rice"/>
              </a:rPr>
              <a:t>1</a:t>
            </a:r>
            <a:endParaRPr sz="900">
              <a:solidFill>
                <a:srgbClr val="FCFBF0"/>
              </a:solidFill>
              <a:latin typeface="Spicy Rice"/>
              <a:ea typeface="Spicy Rice"/>
              <a:cs typeface="Spicy Rice"/>
              <a:sym typeface="Spicy Rice"/>
            </a:endParaRPr>
          </a:p>
        </p:txBody>
      </p:sp>
      <p:graphicFrame>
        <p:nvGraphicFramePr>
          <p:cNvPr id="2" name="Table 1">
            <a:extLst>
              <a:ext uri="{FF2B5EF4-FFF2-40B4-BE49-F238E27FC236}">
                <a16:creationId xmlns:a16="http://schemas.microsoft.com/office/drawing/2014/main" id="{849A769F-2A1A-1AD3-98D1-F1B0023C39C9}"/>
              </a:ext>
            </a:extLst>
          </p:cNvPr>
          <p:cNvGraphicFramePr>
            <a:graphicFrameLocks noGrp="1"/>
          </p:cNvGraphicFramePr>
          <p:nvPr>
            <p:extLst>
              <p:ext uri="{D42A27DB-BD31-4B8C-83A1-F6EECF244321}">
                <p14:modId xmlns:p14="http://schemas.microsoft.com/office/powerpoint/2010/main" val="2529050032"/>
              </p:ext>
            </p:extLst>
          </p:nvPr>
        </p:nvGraphicFramePr>
        <p:xfrm>
          <a:off x="159488" y="102869"/>
          <a:ext cx="8627969" cy="4608450"/>
        </p:xfrm>
        <a:graphic>
          <a:graphicData uri="http://schemas.openxmlformats.org/drawingml/2006/table">
            <a:tbl>
              <a:tblPr firstRow="1" firstCol="1" bandRow="1"/>
              <a:tblGrid>
                <a:gridCol w="568660">
                  <a:extLst>
                    <a:ext uri="{9D8B030D-6E8A-4147-A177-3AD203B41FA5}">
                      <a16:colId xmlns:a16="http://schemas.microsoft.com/office/drawing/2014/main" val="3783193291"/>
                    </a:ext>
                  </a:extLst>
                </a:gridCol>
                <a:gridCol w="1016392">
                  <a:extLst>
                    <a:ext uri="{9D8B030D-6E8A-4147-A177-3AD203B41FA5}">
                      <a16:colId xmlns:a16="http://schemas.microsoft.com/office/drawing/2014/main" val="4175371375"/>
                    </a:ext>
                  </a:extLst>
                </a:gridCol>
                <a:gridCol w="7042917">
                  <a:extLst>
                    <a:ext uri="{9D8B030D-6E8A-4147-A177-3AD203B41FA5}">
                      <a16:colId xmlns:a16="http://schemas.microsoft.com/office/drawing/2014/main" val="3214785679"/>
                    </a:ext>
                  </a:extLst>
                </a:gridCol>
              </a:tblGrid>
              <a:tr h="1843380">
                <a:tc rowSpan="4">
                  <a:txBody>
                    <a:bodyPr vert="horz" wrap="square"/>
                    <a:lstStyle/>
                    <a:p>
                      <a:pPr>
                        <a:lnSpc>
                          <a:spcPct val="100000"/>
                        </a:lnSpc>
                        <a:spcAft>
                          <a:spcPts val="1000"/>
                        </a:spcAft>
                      </a:pPr>
                      <a:r>
                        <a:rPr lang="en-US" sz="1800" b="1">
                          <a:effectLst/>
                          <a:latin typeface="Times New Roman" panose="02020603050405020304" pitchFamily="18" charset="0"/>
                          <a:ea typeface="SimSun" panose="02010600030101010101" pitchFamily="2" charset="-122"/>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1000"/>
                        </a:spcAft>
                      </a:pPr>
                      <a:r>
                        <a:rPr lang="en-US" sz="1800" b="1">
                          <a:effectLst/>
                          <a:latin typeface="Times New Roman" panose="02020603050405020304" pitchFamily="18" charset="0"/>
                          <a:ea typeface="SimSun" panose="02010600030101010101" pitchFamily="2" charset="-122"/>
                          <a:cs typeface="Times New Roman" panose="02020603050405020304" pitchFamily="18" charset="0"/>
                        </a:rPr>
                        <a:t>  Tấm bản đồ</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21582" marR="2158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tc rowSpan="2">
                  <a:txBody>
                    <a:bodyPr vert="horz" wrap="square"/>
                    <a:lstStyle/>
                    <a:p>
                      <a:pPr>
                        <a:lnSpc>
                          <a:spcPct val="100000"/>
                        </a:lnSpc>
                        <a:spcAft>
                          <a:spcPts val="1000"/>
                        </a:spcAft>
                      </a:pPr>
                      <a:r>
                        <a:rPr lang="en-US" sz="1800" b="0" i="1">
                          <a:effectLst/>
                          <a:latin typeface="Times New Roman" panose="02020603050405020304" pitchFamily="18" charset="0"/>
                          <a:ea typeface="SimSun" panose="02010600030101010101" pitchFamily="2" charset="-122"/>
                          <a:cs typeface="Times New Roman" panose="02020603050405020304" pitchFamily="18" charset="0"/>
                        </a:rPr>
                        <a:t>Cách nhìn về cuộc đời, con người</a:t>
                      </a:r>
                      <a:endParaRPr lang="en-US" sz="1800" b="0" i="1">
                        <a:effectLst/>
                        <a:latin typeface="Calibri" panose="020f0502020204030204" pitchFamily="34" charset="0"/>
                        <a:ea typeface="Calibri" panose="020f0502020204030204" pitchFamily="34" charset="0"/>
                        <a:cs typeface="Times New Roman" panose="02020603050405020304" pitchFamily="18" charset="0"/>
                      </a:endParaRPr>
                    </a:p>
                  </a:txBody>
                  <a:tcPr marL="21582" marR="2158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0000"/>
                      </a:schemeClr>
                    </a:solidFill>
                  </a:tcPr>
                </a:tc>
                <a:tc>
                  <a:txBody>
                    <a:bodyPr vert="horz" wrap="square"/>
                    <a:lstStyle/>
                    <a:p>
                      <a:pPr>
                        <a:lnSpc>
                          <a:spcPct val="100000"/>
                        </a:lnSpc>
                        <a:spcAft>
                          <a:spcPts val="1000"/>
                        </a:spcAft>
                      </a:pPr>
                      <a:r>
                        <a:rPr lang="en-US" sz="1800">
                          <a:effectLst/>
                          <a:latin typeface="Times New Roman" panose="02020603050405020304" pitchFamily="18" charset="0"/>
                          <a:ea typeface="SimSun" panose="02010600030101010101" pitchFamily="2" charset="-122"/>
                          <a:cs typeface="Times New Roman" panose="02020603050405020304" pitchFamily="18" charset="0"/>
                        </a:rPr>
                        <a:t>- Lí lẽ: Cách nhìn nhận về cuộc đời và con người tất yếu sẽ hình thành ở mỗi chúng ta, được truyền từ bố mẹ, được điều chỉnh theo hoàn cảnh sống, theo tôn giáo hay kinh nghiệm bản thân. Nếu có hai cách nhìn cuộc đời và con người không giống nhau (một cách nhìn tin tưởng, lạc quan; một cách nhìn thiếu tin tưởng, bi quan) tất yếu sẽ dẫn đến hai sự lựa chọn khác nhau về đường đời.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21582" marR="2158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0000"/>
                      </a:schemeClr>
                    </a:solidFill>
                  </a:tcPr>
                </a:tc>
                <a:extLst>
                  <a:ext uri="{0D108BD9-81ED-4DB2-BD59-A6C34878D82A}">
                    <a16:rowId xmlns:a16="http://schemas.microsoft.com/office/drawing/2014/main" val="3097305479"/>
                  </a:ext>
                </a:extLst>
              </a:tr>
              <a:tr h="614460">
                <a:tc vMerge="1">
                  <a:txBody>
                    <a:bodyPr vert="horz" wrap="square"/>
                    <a:lstStyle/>
                    <a:p>
                      <a:endParaRPr lang="en-US"/>
                    </a:p>
                  </a:txBody>
                  <a:tcPr/>
                </a:tc>
                <a:tc vMerge="1">
                  <a:txBody>
                    <a:bodyPr vert="horz" wrap="square"/>
                    <a:lstStyle/>
                    <a:p>
                      <a:endParaRPr lang="en-US"/>
                    </a:p>
                  </a:txBody>
                  <a:tcPr/>
                </a:tc>
                <a:tc>
                  <a:txBody>
                    <a:bodyPr vert="horz" wrap="square"/>
                    <a:lstStyle/>
                    <a:p>
                      <a:pPr>
                        <a:lnSpc>
                          <a:spcPct val="100000"/>
                        </a:lnSpc>
                        <a:spcAft>
                          <a:spcPts val="1000"/>
                        </a:spcAft>
                      </a:pPr>
                      <a:r>
                        <a:rPr lang="en-US" sz="1800">
                          <a:effectLst/>
                          <a:latin typeface="Times New Roman" panose="02020603050405020304" pitchFamily="18" charset="0"/>
                          <a:ea typeface="SimSun" panose="02010600030101010101" pitchFamily="2" charset="-122"/>
                          <a:cs typeface="Times New Roman" panose="02020603050405020304" pitchFamily="18" charset="0"/>
                        </a:rPr>
                        <a:t>- Bằng chứng: Câu chuyện về sự khác nhau trong cách nhìn cuộc đời của mẹ “ông” và của bản thân “ông” dẫn đến hai quan điểm sống khác nhau.</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21582" marR="2158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0000"/>
                      </a:schemeClr>
                    </a:solidFill>
                  </a:tcPr>
                </a:tc>
                <a:extLst>
                  <a:ext uri="{0D108BD9-81ED-4DB2-BD59-A6C34878D82A}">
                    <a16:rowId xmlns:a16="http://schemas.microsoft.com/office/drawing/2014/main" val="4195711744"/>
                  </a:ext>
                </a:extLst>
              </a:tr>
              <a:tr h="1536150">
                <a:tc vMerge="1">
                  <a:txBody>
                    <a:bodyPr vert="horz" wrap="square"/>
                    <a:lstStyle/>
                    <a:p>
                      <a:endParaRPr lang="en-US"/>
                    </a:p>
                  </a:txBody>
                  <a:tcPr/>
                </a:tc>
                <a:tc rowSpan="2">
                  <a:txBody>
                    <a:bodyPr vert="horz" wrap="square"/>
                    <a:lstStyle/>
                    <a:p>
                      <a:pPr>
                        <a:lnSpc>
                          <a:spcPct val="100000"/>
                        </a:lnSpc>
                        <a:spcAft>
                          <a:spcPts val="1000"/>
                        </a:spcAft>
                      </a:pPr>
                      <a:r>
                        <a:rPr lang="en-US" sz="1800" b="0" i="1">
                          <a:effectLst/>
                          <a:latin typeface="Times New Roman" panose="02020603050405020304" pitchFamily="18" charset="0"/>
                          <a:ea typeface="SimSun" panose="02010600030101010101" pitchFamily="2" charset="-122"/>
                          <a:cs typeface="Times New Roman" panose="02020603050405020304" pitchFamily="18" charset="0"/>
                        </a:rPr>
                        <a:t>Cách nhìn nhận về bản thân</a:t>
                      </a:r>
                      <a:endParaRPr lang="en-US" sz="1800" b="0" i="1">
                        <a:effectLst/>
                        <a:latin typeface="Calibri" pitchFamily="34" charset="0"/>
                        <a:ea typeface="Calibri" pitchFamily="34" charset="0"/>
                        <a:cs typeface="Times New Roman" panose="02020603050405020304" pitchFamily="18" charset="0"/>
                      </a:endParaRPr>
                    </a:p>
                  </a:txBody>
                  <a:tcPr marL="21582" marR="2158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0000"/>
                      </a:schemeClr>
                    </a:solidFill>
                  </a:tcPr>
                </a:tc>
                <a:tc>
                  <a:txBody>
                    <a:bodyPr vert="horz" wrap="square"/>
                    <a:lstStyle/>
                    <a:p>
                      <a:pPr>
                        <a:lnSpc>
                          <a:spcPct val="100000"/>
                        </a:lnSpc>
                        <a:spcAft>
                          <a:spcPts val="1000"/>
                        </a:spcAft>
                      </a:pPr>
                      <a:r>
                        <a:rPr lang="en-US" sz="1800">
                          <a:effectLst/>
                          <a:latin typeface="Times New Roman" panose="02020603050405020304" pitchFamily="18" charset="0"/>
                          <a:ea typeface="SimSun" panose="02010600030101010101" pitchFamily="2" charset="-122"/>
                          <a:cs typeface="Times New Roman" panose="02020603050405020304" pitchFamily="18" charset="0"/>
                        </a:rPr>
                        <a:t>- Lí lẽ: Đoạn văn đặt ra hàng loạt câu hỏi để triển khai ý </a:t>
                      </a:r>
                      <a:r>
                        <a:rPr lang="en-US" sz="1800" i="1">
                          <a:effectLst/>
                          <a:latin typeface="Times New Roman" panose="02020603050405020304" pitchFamily="18" charset="0"/>
                          <a:ea typeface="SimSun" panose="02010600030101010101" pitchFamily="2" charset="-122"/>
                          <a:cs typeface="Times New Roman" panose="02020603050405020304" pitchFamily="18" charset="0"/>
                        </a:rPr>
                        <a:t>“nhìn nhận về bản thân”: Tôi có phải là người đáng yêu? Tôi có giàu có, có thông minh? Tôi có quá yếu đuối và dễ dàng bị người khác làm cho tổn thương? </a:t>
                      </a:r>
                      <a:r>
                        <a:rPr lang="en-US" sz="1800">
                          <a:effectLst/>
                          <a:latin typeface="Times New Roman" panose="02020603050405020304" pitchFamily="18" charset="0"/>
                          <a:ea typeface="SimSun" panose="02010600030101010101" pitchFamily="2" charset="-122"/>
                          <a:cs typeface="Times New Roman" panose="02020603050405020304" pitchFamily="18" charset="0"/>
                        </a:rPr>
                        <a:t>Người viết lí giải: Từng câu trả lời cho những câu hỏi trên sẽ là từng nét vẽ tạo nên hình dáng tấm bản đồ mà chúng ta mang theo trong tâm trí mình.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21582" marR="2158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0000"/>
                      </a:schemeClr>
                    </a:solidFill>
                  </a:tcPr>
                </a:tc>
                <a:extLst>
                  <a:ext uri="{0D108BD9-81ED-4DB2-BD59-A6C34878D82A}">
                    <a16:rowId xmlns:a16="http://schemas.microsoft.com/office/drawing/2014/main" val="243653491"/>
                  </a:ext>
                </a:extLst>
              </a:tr>
              <a:tr h="614460">
                <a:tc vMerge="1">
                  <a:txBody>
                    <a:bodyPr vert="horz" wrap="square"/>
                    <a:lstStyle/>
                    <a:p>
                      <a:endParaRPr lang="en-US"/>
                    </a:p>
                  </a:txBody>
                  <a:tcPr/>
                </a:tc>
                <a:tc vMerge="1">
                  <a:txBody>
                    <a:bodyPr vert="horz" wrap="square"/>
                    <a:lstStyle/>
                    <a:p>
                      <a:endParaRPr lang="en-US"/>
                    </a:p>
                  </a:txBody>
                  <a:tcPr/>
                </a:tc>
                <a:tc>
                  <a:txBody>
                    <a:bodyPr vert="horz" wrap="square"/>
                    <a:lstStyle/>
                    <a:p>
                      <a:pPr>
                        <a:lnSpc>
                          <a:spcPct val="100000"/>
                        </a:lnSpc>
                        <a:spcAft>
                          <a:spcPts val="1000"/>
                        </a:spcAft>
                      </a:pPr>
                      <a:r>
                        <a:rPr lang="en-US" sz="1800">
                          <a:effectLst/>
                          <a:latin typeface="Times New Roman" panose="02020603050405020304" pitchFamily="18" charset="0"/>
                          <a:ea typeface="SimSun" panose="02010600030101010101" pitchFamily="2" charset="-122"/>
                          <a:cs typeface="Times New Roman" panose="02020603050405020304" pitchFamily="18" charset="0"/>
                        </a:rPr>
                        <a:t>- Bằng chứng: Câu chuyện về chính cuộc đời ông. Sau vụ tai nạn, ông đã có thay đổi đáng kể để từ đó hiểu mình là ai, ý nghĩa cuộc sống là gì.</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21582" marR="2158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0000"/>
                      </a:schemeClr>
                    </a:solidFill>
                  </a:tcPr>
                </a:tc>
                <a:extLst>
                  <a:ext uri="{0D108BD9-81ED-4DB2-BD59-A6C34878D82A}">
                    <a16:rowId xmlns:a16="http://schemas.microsoft.com/office/drawing/2014/main" val="91537258"/>
                  </a:ext>
                </a:extLst>
              </a:tr>
            </a:tbl>
          </a:graphicData>
        </a:graphic>
      </p:graphicFrame>
      <p:grpSp>
        <p:nvGrpSpPr>
          <p:cNvPr id="6" name="Google Shape;1159;p55">
            <a:extLst>
              <a:ext uri="{FF2B5EF4-FFF2-40B4-BE49-F238E27FC236}">
                <a16:creationId xmlns:a16="http://schemas.microsoft.com/office/drawing/2014/main" id="{6D19E5FB-93FB-B696-71AD-2E0138242CE0}"/>
              </a:ext>
            </a:extLst>
          </p:cNvPr>
          <p:cNvGrpSpPr/>
          <p:nvPr/>
        </p:nvGrpSpPr>
        <p:grpSpPr>
          <a:xfrm>
            <a:off x="753971" y="1557373"/>
            <a:ext cx="977672" cy="1005623"/>
            <a:chOff x="7529755" y="1583003"/>
            <a:chExt cx="952630" cy="973116"/>
          </a:xfrm>
        </p:grpSpPr>
        <p:sp>
          <p:nvSpPr>
            <p:cNvPr id="7" name="Google Shape;1160;p55">
              <a:extLst>
                <a:ext uri="{FF2B5EF4-FFF2-40B4-BE49-F238E27FC236}">
                  <a16:creationId xmlns:a16="http://schemas.microsoft.com/office/drawing/2014/main" id="{C3F0C52B-E643-6FBA-5F41-EC65B9D626AB}"/>
                </a:ext>
              </a:extLst>
            </p:cNvPr>
            <p:cNvSpPr/>
            <p:nvPr/>
          </p:nvSpPr>
          <p:spPr>
            <a:xfrm>
              <a:off x="7529755" y="1583003"/>
              <a:ext cx="952630" cy="973116"/>
            </a:xfrm>
            <a:custGeom>
              <a:rect l="l" t="t" r="r" b="b"/>
              <a:pathLst>
                <a:path w="27343" h="27931" extrusionOk="0">
                  <a:moveTo>
                    <a:pt x="13016" y="0"/>
                  </a:moveTo>
                  <a:cubicBezTo>
                    <a:pt x="5832" y="0"/>
                    <a:pt x="1" y="5842"/>
                    <a:pt x="1" y="13016"/>
                  </a:cubicBezTo>
                  <a:lnTo>
                    <a:pt x="1" y="27208"/>
                  </a:lnTo>
                  <a:cubicBezTo>
                    <a:pt x="1" y="27610"/>
                    <a:pt x="321" y="27930"/>
                    <a:pt x="723" y="27930"/>
                  </a:cubicBezTo>
                  <a:lnTo>
                    <a:pt x="723" y="27909"/>
                  </a:lnTo>
                  <a:lnTo>
                    <a:pt x="25319" y="27909"/>
                  </a:lnTo>
                  <a:cubicBezTo>
                    <a:pt x="25711" y="27909"/>
                    <a:pt x="26042" y="27579"/>
                    <a:pt x="26042" y="27187"/>
                  </a:cubicBezTo>
                  <a:lnTo>
                    <a:pt x="26042" y="26258"/>
                  </a:lnTo>
                  <a:cubicBezTo>
                    <a:pt x="26124" y="26227"/>
                    <a:pt x="26217" y="26186"/>
                    <a:pt x="26300" y="26124"/>
                  </a:cubicBezTo>
                  <a:cubicBezTo>
                    <a:pt x="26465" y="26000"/>
                    <a:pt x="26558" y="25804"/>
                    <a:pt x="26568" y="25597"/>
                  </a:cubicBezTo>
                  <a:lnTo>
                    <a:pt x="27342" y="4088"/>
                  </a:lnTo>
                  <a:cubicBezTo>
                    <a:pt x="27342" y="3861"/>
                    <a:pt x="27249" y="3654"/>
                    <a:pt x="27084" y="3510"/>
                  </a:cubicBezTo>
                  <a:cubicBezTo>
                    <a:pt x="26950" y="3406"/>
                    <a:pt x="26785" y="3344"/>
                    <a:pt x="26620" y="3344"/>
                  </a:cubicBezTo>
                  <a:cubicBezTo>
                    <a:pt x="26568" y="3344"/>
                    <a:pt x="26527" y="3344"/>
                    <a:pt x="26475" y="3355"/>
                  </a:cubicBezTo>
                  <a:lnTo>
                    <a:pt x="22553" y="4150"/>
                  </a:lnTo>
                  <a:cubicBezTo>
                    <a:pt x="22450" y="4036"/>
                    <a:pt x="22336" y="3922"/>
                    <a:pt x="22223" y="3809"/>
                  </a:cubicBezTo>
                  <a:cubicBezTo>
                    <a:pt x="19766" y="1352"/>
                    <a:pt x="16494" y="0"/>
                    <a:pt x="1301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161;p55">
              <a:extLst>
                <a:ext uri="{FF2B5EF4-FFF2-40B4-BE49-F238E27FC236}">
                  <a16:creationId xmlns:a16="http://schemas.microsoft.com/office/drawing/2014/main" id="{01693012-86E0-B386-5004-9C2E6AB8A4F0}"/>
                </a:ext>
              </a:extLst>
            </p:cNvPr>
            <p:cNvSpPr/>
            <p:nvPr/>
          </p:nvSpPr>
          <p:spPr>
            <a:xfrm>
              <a:off x="7556025" y="1608158"/>
              <a:ext cx="856576" cy="922772"/>
            </a:xfrm>
            <a:custGeom>
              <a:rect l="l" t="t" r="r" b="b"/>
              <a:pathLst>
                <a:path w="24586" h="26486" extrusionOk="0">
                  <a:moveTo>
                    <a:pt x="12293" y="1"/>
                  </a:moveTo>
                  <a:cubicBezTo>
                    <a:pt x="5501" y="1"/>
                    <a:pt x="0" y="5512"/>
                    <a:pt x="0" y="12294"/>
                  </a:cubicBezTo>
                  <a:lnTo>
                    <a:pt x="0" y="26486"/>
                  </a:lnTo>
                  <a:lnTo>
                    <a:pt x="24586" y="26486"/>
                  </a:lnTo>
                  <a:lnTo>
                    <a:pt x="24586" y="12294"/>
                  </a:lnTo>
                  <a:cubicBezTo>
                    <a:pt x="24586" y="8908"/>
                    <a:pt x="23223" y="5832"/>
                    <a:pt x="20984" y="3603"/>
                  </a:cubicBezTo>
                  <a:cubicBezTo>
                    <a:pt x="18754" y="1384"/>
                    <a:pt x="15689" y="1"/>
                    <a:pt x="12293" y="1"/>
                  </a:cubicBezTo>
                  <a:close/>
                </a:path>
              </a:pathLst>
            </a:custGeom>
            <a:solidFill>
              <a:srgbClr val="FF67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1162;p55">
              <a:extLst>
                <a:ext uri="{FF2B5EF4-FFF2-40B4-BE49-F238E27FC236}">
                  <a16:creationId xmlns:a16="http://schemas.microsoft.com/office/drawing/2014/main" id="{6808BDF3-9744-553F-EC31-512D898C18FB}"/>
                </a:ext>
              </a:extLst>
            </p:cNvPr>
            <p:cNvSpPr/>
            <p:nvPr/>
          </p:nvSpPr>
          <p:spPr>
            <a:xfrm>
              <a:off x="7659221" y="1725046"/>
              <a:ext cx="799404" cy="751952"/>
            </a:xfrm>
            <a:custGeom>
              <a:rect l="l" t="t" r="r" b="b"/>
              <a:pathLst>
                <a:path w="22945" h="21583" extrusionOk="0">
                  <a:moveTo>
                    <a:pt x="22945" y="0"/>
                  </a:moveTo>
                  <a:lnTo>
                    <a:pt x="16938" y="1229"/>
                  </a:lnTo>
                  <a:lnTo>
                    <a:pt x="12985" y="320"/>
                  </a:lnTo>
                  <a:lnTo>
                    <a:pt x="7545" y="1301"/>
                  </a:lnTo>
                  <a:lnTo>
                    <a:pt x="1136" y="403"/>
                  </a:lnTo>
                  <a:lnTo>
                    <a:pt x="0" y="20695"/>
                  </a:lnTo>
                  <a:lnTo>
                    <a:pt x="6740" y="20416"/>
                  </a:lnTo>
                  <a:lnTo>
                    <a:pt x="11302" y="21582"/>
                  </a:lnTo>
                  <a:lnTo>
                    <a:pt x="15833" y="20375"/>
                  </a:lnTo>
                  <a:lnTo>
                    <a:pt x="22171" y="21510"/>
                  </a:lnTo>
                  <a:lnTo>
                    <a:pt x="22945" y="0"/>
                  </a:ln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1163;p55">
              <a:extLst>
                <a:ext uri="{FF2B5EF4-FFF2-40B4-BE49-F238E27FC236}">
                  <a16:creationId xmlns:a16="http://schemas.microsoft.com/office/drawing/2014/main" id="{AC9A7ED8-C441-9762-2F1F-2EACBE0AD150}"/>
                </a:ext>
              </a:extLst>
            </p:cNvPr>
            <p:cNvSpPr/>
            <p:nvPr/>
          </p:nvSpPr>
          <p:spPr>
            <a:xfrm>
              <a:off x="7682947" y="1744800"/>
              <a:ext cx="754460" cy="712757"/>
            </a:xfrm>
            <a:custGeom>
              <a:rect l="l" t="t" r="r" b="b"/>
              <a:pathLst>
                <a:path w="21655" h="20458" extrusionOk="0">
                  <a:moveTo>
                    <a:pt x="21655" y="1"/>
                  </a:moveTo>
                  <a:lnTo>
                    <a:pt x="21025" y="125"/>
                  </a:lnTo>
                  <a:lnTo>
                    <a:pt x="20994" y="145"/>
                  </a:lnTo>
                  <a:lnTo>
                    <a:pt x="19178" y="538"/>
                  </a:lnTo>
                  <a:lnTo>
                    <a:pt x="19147" y="538"/>
                  </a:lnTo>
                  <a:lnTo>
                    <a:pt x="17330" y="940"/>
                  </a:lnTo>
                  <a:lnTo>
                    <a:pt x="17310" y="940"/>
                  </a:lnTo>
                  <a:lnTo>
                    <a:pt x="17206" y="971"/>
                  </a:lnTo>
                  <a:lnTo>
                    <a:pt x="16205" y="1188"/>
                  </a:lnTo>
                  <a:lnTo>
                    <a:pt x="16154" y="1178"/>
                  </a:lnTo>
                  <a:lnTo>
                    <a:pt x="15503" y="1033"/>
                  </a:lnTo>
                  <a:lnTo>
                    <a:pt x="15472" y="1023"/>
                  </a:lnTo>
                  <a:lnTo>
                    <a:pt x="14760" y="868"/>
                  </a:lnTo>
                  <a:lnTo>
                    <a:pt x="14585" y="827"/>
                  </a:lnTo>
                  <a:lnTo>
                    <a:pt x="13666" y="631"/>
                  </a:lnTo>
                  <a:lnTo>
                    <a:pt x="13646" y="631"/>
                  </a:lnTo>
                  <a:lnTo>
                    <a:pt x="12851" y="465"/>
                  </a:lnTo>
                  <a:lnTo>
                    <a:pt x="12180" y="321"/>
                  </a:lnTo>
                  <a:lnTo>
                    <a:pt x="11850" y="383"/>
                  </a:lnTo>
                  <a:lnTo>
                    <a:pt x="11819" y="383"/>
                  </a:lnTo>
                  <a:lnTo>
                    <a:pt x="10250" y="672"/>
                  </a:lnTo>
                  <a:lnTo>
                    <a:pt x="10105" y="693"/>
                  </a:lnTo>
                  <a:lnTo>
                    <a:pt x="9992" y="723"/>
                  </a:lnTo>
                  <a:lnTo>
                    <a:pt x="9961" y="723"/>
                  </a:lnTo>
                  <a:lnTo>
                    <a:pt x="8144" y="1043"/>
                  </a:lnTo>
                  <a:lnTo>
                    <a:pt x="8124" y="1043"/>
                  </a:lnTo>
                  <a:lnTo>
                    <a:pt x="7050" y="1240"/>
                  </a:lnTo>
                  <a:lnTo>
                    <a:pt x="6317" y="1136"/>
                  </a:lnTo>
                  <a:lnTo>
                    <a:pt x="6286" y="1136"/>
                  </a:lnTo>
                  <a:lnTo>
                    <a:pt x="4490" y="878"/>
                  </a:lnTo>
                  <a:lnTo>
                    <a:pt x="4470" y="878"/>
                  </a:lnTo>
                  <a:lnTo>
                    <a:pt x="2674" y="620"/>
                  </a:lnTo>
                  <a:lnTo>
                    <a:pt x="2653" y="620"/>
                  </a:lnTo>
                  <a:lnTo>
                    <a:pt x="1084" y="383"/>
                  </a:lnTo>
                  <a:lnTo>
                    <a:pt x="981" y="2138"/>
                  </a:lnTo>
                  <a:lnTo>
                    <a:pt x="981" y="2168"/>
                  </a:lnTo>
                  <a:lnTo>
                    <a:pt x="878" y="3975"/>
                  </a:lnTo>
                  <a:lnTo>
                    <a:pt x="878" y="3995"/>
                  </a:lnTo>
                  <a:lnTo>
                    <a:pt x="775" y="5802"/>
                  </a:lnTo>
                  <a:lnTo>
                    <a:pt x="775" y="5833"/>
                  </a:lnTo>
                  <a:lnTo>
                    <a:pt x="671" y="7639"/>
                  </a:lnTo>
                  <a:lnTo>
                    <a:pt x="671" y="7659"/>
                  </a:lnTo>
                  <a:lnTo>
                    <a:pt x="568" y="9497"/>
                  </a:lnTo>
                  <a:lnTo>
                    <a:pt x="1" y="19601"/>
                  </a:lnTo>
                  <a:lnTo>
                    <a:pt x="1" y="19601"/>
                  </a:lnTo>
                  <a:lnTo>
                    <a:pt x="2003" y="19508"/>
                  </a:lnTo>
                  <a:lnTo>
                    <a:pt x="2024" y="19508"/>
                  </a:lnTo>
                  <a:lnTo>
                    <a:pt x="3830" y="19426"/>
                  </a:lnTo>
                  <a:lnTo>
                    <a:pt x="3861" y="19426"/>
                  </a:lnTo>
                  <a:lnTo>
                    <a:pt x="5326" y="19364"/>
                  </a:lnTo>
                  <a:lnTo>
                    <a:pt x="5667" y="19354"/>
                  </a:lnTo>
                  <a:lnTo>
                    <a:pt x="5688" y="19354"/>
                  </a:lnTo>
                  <a:lnTo>
                    <a:pt x="6359" y="19323"/>
                  </a:lnTo>
                  <a:lnTo>
                    <a:pt x="7484" y="19622"/>
                  </a:lnTo>
                  <a:lnTo>
                    <a:pt x="7515" y="19632"/>
                  </a:lnTo>
                  <a:lnTo>
                    <a:pt x="9300" y="20097"/>
                  </a:lnTo>
                  <a:lnTo>
                    <a:pt x="9331" y="20117"/>
                  </a:lnTo>
                  <a:lnTo>
                    <a:pt x="10683" y="20458"/>
                  </a:lnTo>
                  <a:lnTo>
                    <a:pt x="11127" y="20344"/>
                  </a:lnTo>
                  <a:lnTo>
                    <a:pt x="11148" y="20334"/>
                  </a:lnTo>
                  <a:lnTo>
                    <a:pt x="12964" y="19839"/>
                  </a:lnTo>
                  <a:lnTo>
                    <a:pt x="12995" y="19828"/>
                  </a:lnTo>
                  <a:lnTo>
                    <a:pt x="14822" y="19343"/>
                  </a:lnTo>
                  <a:lnTo>
                    <a:pt x="14853" y="19323"/>
                  </a:lnTo>
                  <a:lnTo>
                    <a:pt x="15163" y="19250"/>
                  </a:lnTo>
                  <a:lnTo>
                    <a:pt x="15204" y="19240"/>
                  </a:lnTo>
                  <a:lnTo>
                    <a:pt x="15266" y="19250"/>
                  </a:lnTo>
                  <a:lnTo>
                    <a:pt x="16649" y="19519"/>
                  </a:lnTo>
                  <a:lnTo>
                    <a:pt x="16670" y="19519"/>
                  </a:lnTo>
                  <a:lnTo>
                    <a:pt x="17960" y="19777"/>
                  </a:lnTo>
                  <a:lnTo>
                    <a:pt x="18466" y="19880"/>
                  </a:lnTo>
                  <a:lnTo>
                    <a:pt x="18497" y="19880"/>
                  </a:lnTo>
                  <a:lnTo>
                    <a:pt x="20282" y="20241"/>
                  </a:lnTo>
                  <a:lnTo>
                    <a:pt x="20313" y="20241"/>
                  </a:lnTo>
                  <a:lnTo>
                    <a:pt x="20933" y="20355"/>
                  </a:lnTo>
                  <a:lnTo>
                    <a:pt x="20974" y="19457"/>
                  </a:lnTo>
                  <a:lnTo>
                    <a:pt x="20974" y="19426"/>
                  </a:lnTo>
                  <a:lnTo>
                    <a:pt x="21036" y="17620"/>
                  </a:lnTo>
                  <a:lnTo>
                    <a:pt x="21036" y="17599"/>
                  </a:lnTo>
                  <a:lnTo>
                    <a:pt x="21098" y="15793"/>
                  </a:lnTo>
                  <a:lnTo>
                    <a:pt x="21098" y="15762"/>
                  </a:lnTo>
                  <a:lnTo>
                    <a:pt x="21160" y="13956"/>
                  </a:lnTo>
                  <a:lnTo>
                    <a:pt x="21160" y="13935"/>
                  </a:lnTo>
                  <a:lnTo>
                    <a:pt x="21232" y="12129"/>
                  </a:lnTo>
                  <a:lnTo>
                    <a:pt x="21232" y="12108"/>
                  </a:lnTo>
                  <a:lnTo>
                    <a:pt x="21263" y="10942"/>
                  </a:lnTo>
                  <a:lnTo>
                    <a:pt x="21294" y="10302"/>
                  </a:lnTo>
                  <a:lnTo>
                    <a:pt x="21294" y="10271"/>
                  </a:lnTo>
                  <a:lnTo>
                    <a:pt x="21356" y="8465"/>
                  </a:lnTo>
                  <a:lnTo>
                    <a:pt x="21356" y="8444"/>
                  </a:lnTo>
                  <a:lnTo>
                    <a:pt x="21418" y="6638"/>
                  </a:lnTo>
                  <a:lnTo>
                    <a:pt x="21418" y="6607"/>
                  </a:lnTo>
                  <a:lnTo>
                    <a:pt x="21490" y="4800"/>
                  </a:lnTo>
                  <a:lnTo>
                    <a:pt x="21490" y="4780"/>
                  </a:lnTo>
                  <a:lnTo>
                    <a:pt x="21552" y="2974"/>
                  </a:lnTo>
                  <a:lnTo>
                    <a:pt x="21552" y="2943"/>
                  </a:lnTo>
                  <a:lnTo>
                    <a:pt x="21614" y="1136"/>
                  </a:lnTo>
                  <a:lnTo>
                    <a:pt x="21614" y="1116"/>
                  </a:lnTo>
                  <a:lnTo>
                    <a:pt x="21655" y="1"/>
                  </a:lnTo>
                  <a:close/>
                </a:path>
              </a:pathLst>
            </a:custGeom>
            <a:solidFill>
              <a:srgbClr val="A7B6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1164;p55">
              <a:extLst>
                <a:ext uri="{FF2B5EF4-FFF2-40B4-BE49-F238E27FC236}">
                  <a16:creationId xmlns:a16="http://schemas.microsoft.com/office/drawing/2014/main" id="{9C11A2AA-6A58-6F36-6DFA-79F094680C41}"/>
                </a:ext>
              </a:extLst>
            </p:cNvPr>
            <p:cNvSpPr/>
            <p:nvPr/>
          </p:nvSpPr>
          <p:spPr>
            <a:xfrm>
              <a:off x="7700193" y="1755601"/>
              <a:ext cx="442363" cy="333593"/>
            </a:xfrm>
            <a:custGeom>
              <a:rect l="l" t="t" r="r" b="b"/>
              <a:pathLst>
                <a:path w="12697" h="9575" extrusionOk="0">
                  <a:moveTo>
                    <a:pt x="11726" y="1"/>
                  </a:moveTo>
                  <a:lnTo>
                    <a:pt x="6576" y="930"/>
                  </a:lnTo>
                  <a:lnTo>
                    <a:pt x="517" y="73"/>
                  </a:lnTo>
                  <a:lnTo>
                    <a:pt x="1" y="9197"/>
                  </a:lnTo>
                  <a:cubicBezTo>
                    <a:pt x="218" y="9331"/>
                    <a:pt x="455" y="9434"/>
                    <a:pt x="693" y="9496"/>
                  </a:cubicBezTo>
                  <a:cubicBezTo>
                    <a:pt x="891" y="9549"/>
                    <a:pt x="1097" y="9575"/>
                    <a:pt x="1302" y="9575"/>
                  </a:cubicBezTo>
                  <a:cubicBezTo>
                    <a:pt x="2102" y="9575"/>
                    <a:pt x="2904" y="9189"/>
                    <a:pt x="3314" y="8516"/>
                  </a:cubicBezTo>
                  <a:cubicBezTo>
                    <a:pt x="3583" y="8051"/>
                    <a:pt x="3686" y="7494"/>
                    <a:pt x="3944" y="7029"/>
                  </a:cubicBezTo>
                  <a:cubicBezTo>
                    <a:pt x="4154" y="6642"/>
                    <a:pt x="4571" y="6316"/>
                    <a:pt x="4987" y="6316"/>
                  </a:cubicBezTo>
                  <a:cubicBezTo>
                    <a:pt x="5080" y="6316"/>
                    <a:pt x="5174" y="6333"/>
                    <a:pt x="5265" y="6369"/>
                  </a:cubicBezTo>
                  <a:cubicBezTo>
                    <a:pt x="5482" y="6462"/>
                    <a:pt x="5647" y="6668"/>
                    <a:pt x="5833" y="6823"/>
                  </a:cubicBezTo>
                  <a:cubicBezTo>
                    <a:pt x="6173" y="7135"/>
                    <a:pt x="6634" y="7334"/>
                    <a:pt x="7097" y="7334"/>
                  </a:cubicBezTo>
                  <a:cubicBezTo>
                    <a:pt x="7140" y="7334"/>
                    <a:pt x="7183" y="7332"/>
                    <a:pt x="7226" y="7329"/>
                  </a:cubicBezTo>
                  <a:cubicBezTo>
                    <a:pt x="7742" y="7288"/>
                    <a:pt x="8227" y="7019"/>
                    <a:pt x="8485" y="6586"/>
                  </a:cubicBezTo>
                  <a:cubicBezTo>
                    <a:pt x="8919" y="5884"/>
                    <a:pt x="8671" y="4996"/>
                    <a:pt x="8692" y="4170"/>
                  </a:cubicBezTo>
                  <a:cubicBezTo>
                    <a:pt x="8692" y="3902"/>
                    <a:pt x="8774" y="3572"/>
                    <a:pt x="9032" y="3458"/>
                  </a:cubicBezTo>
                  <a:cubicBezTo>
                    <a:pt x="9089" y="3428"/>
                    <a:pt x="9151" y="3417"/>
                    <a:pt x="9215" y="3417"/>
                  </a:cubicBezTo>
                  <a:cubicBezTo>
                    <a:pt x="9350" y="3417"/>
                    <a:pt x="9495" y="3468"/>
                    <a:pt x="9621" y="3510"/>
                  </a:cubicBezTo>
                  <a:cubicBezTo>
                    <a:pt x="9992" y="3636"/>
                    <a:pt x="10387" y="3799"/>
                    <a:pt x="10770" y="3799"/>
                  </a:cubicBezTo>
                  <a:cubicBezTo>
                    <a:pt x="10887" y="3799"/>
                    <a:pt x="11003" y="3784"/>
                    <a:pt x="11117" y="3747"/>
                  </a:cubicBezTo>
                  <a:cubicBezTo>
                    <a:pt x="11561" y="3603"/>
                    <a:pt x="11860" y="3200"/>
                    <a:pt x="12077" y="2798"/>
                  </a:cubicBezTo>
                  <a:cubicBezTo>
                    <a:pt x="12459" y="2075"/>
                    <a:pt x="12696" y="1239"/>
                    <a:pt x="12500" y="434"/>
                  </a:cubicBezTo>
                  <a:cubicBezTo>
                    <a:pt x="12480" y="331"/>
                    <a:pt x="12438" y="248"/>
                    <a:pt x="12397" y="145"/>
                  </a:cubicBezTo>
                  <a:lnTo>
                    <a:pt x="11726" y="1"/>
                  </a:lnTo>
                  <a:close/>
                </a:path>
              </a:pathLst>
            </a:custGeom>
            <a:solidFill>
              <a:srgbClr val="FFD0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1165;p55">
              <a:extLst>
                <a:ext uri="{FF2B5EF4-FFF2-40B4-BE49-F238E27FC236}">
                  <a16:creationId xmlns:a16="http://schemas.microsoft.com/office/drawing/2014/main" id="{B749BFC1-44F1-5840-D1A2-93F51825372D}"/>
                </a:ext>
              </a:extLst>
            </p:cNvPr>
            <p:cNvSpPr/>
            <p:nvPr/>
          </p:nvSpPr>
          <p:spPr>
            <a:xfrm>
              <a:off x="7865265" y="2199218"/>
              <a:ext cx="459609" cy="257990"/>
            </a:xfrm>
            <a:custGeom>
              <a:rect l="l" t="t" r="r" b="b"/>
              <a:pathLst>
                <a:path w="13192" h="7405" extrusionOk="0">
                  <a:moveTo>
                    <a:pt x="5129" y="0"/>
                  </a:moveTo>
                  <a:cubicBezTo>
                    <a:pt x="4758" y="0"/>
                    <a:pt x="4386" y="67"/>
                    <a:pt x="4036" y="180"/>
                  </a:cubicBezTo>
                  <a:cubicBezTo>
                    <a:pt x="3407" y="376"/>
                    <a:pt x="2787" y="747"/>
                    <a:pt x="2509" y="1356"/>
                  </a:cubicBezTo>
                  <a:cubicBezTo>
                    <a:pt x="2220" y="2007"/>
                    <a:pt x="2385" y="2781"/>
                    <a:pt x="2127" y="3431"/>
                  </a:cubicBezTo>
                  <a:cubicBezTo>
                    <a:pt x="2085" y="3524"/>
                    <a:pt x="2034" y="3627"/>
                    <a:pt x="1962" y="3679"/>
                  </a:cubicBezTo>
                  <a:cubicBezTo>
                    <a:pt x="1888" y="3728"/>
                    <a:pt x="1797" y="3742"/>
                    <a:pt x="1702" y="3742"/>
                  </a:cubicBezTo>
                  <a:cubicBezTo>
                    <a:pt x="1599" y="3742"/>
                    <a:pt x="1491" y="3725"/>
                    <a:pt x="1394" y="3720"/>
                  </a:cubicBezTo>
                  <a:cubicBezTo>
                    <a:pt x="1386" y="3720"/>
                    <a:pt x="1378" y="3720"/>
                    <a:pt x="1371" y="3720"/>
                  </a:cubicBezTo>
                  <a:cubicBezTo>
                    <a:pt x="976" y="3720"/>
                    <a:pt x="595" y="3974"/>
                    <a:pt x="372" y="4298"/>
                  </a:cubicBezTo>
                  <a:cubicBezTo>
                    <a:pt x="135" y="4639"/>
                    <a:pt x="62" y="5051"/>
                    <a:pt x="21" y="5464"/>
                  </a:cubicBezTo>
                  <a:cubicBezTo>
                    <a:pt x="1" y="5743"/>
                    <a:pt x="11" y="6042"/>
                    <a:pt x="32" y="6321"/>
                  </a:cubicBezTo>
                  <a:lnTo>
                    <a:pt x="1064" y="6290"/>
                  </a:lnTo>
                  <a:lnTo>
                    <a:pt x="5399" y="7405"/>
                  </a:lnTo>
                  <a:lnTo>
                    <a:pt x="9930" y="6197"/>
                  </a:lnTo>
                  <a:lnTo>
                    <a:pt x="12706" y="6754"/>
                  </a:lnTo>
                  <a:cubicBezTo>
                    <a:pt x="13171" y="5846"/>
                    <a:pt x="13191" y="4700"/>
                    <a:pt x="12551" y="3937"/>
                  </a:cubicBezTo>
                  <a:cubicBezTo>
                    <a:pt x="12190" y="3513"/>
                    <a:pt x="11664" y="3245"/>
                    <a:pt x="11117" y="3121"/>
                  </a:cubicBezTo>
                  <a:cubicBezTo>
                    <a:pt x="10833" y="3061"/>
                    <a:pt x="10541" y="3036"/>
                    <a:pt x="10247" y="3036"/>
                  </a:cubicBezTo>
                  <a:cubicBezTo>
                    <a:pt x="9983" y="3036"/>
                    <a:pt x="9718" y="3056"/>
                    <a:pt x="9455" y="3090"/>
                  </a:cubicBezTo>
                  <a:cubicBezTo>
                    <a:pt x="9253" y="3109"/>
                    <a:pt x="9037" y="3130"/>
                    <a:pt x="8826" y="3130"/>
                  </a:cubicBezTo>
                  <a:cubicBezTo>
                    <a:pt x="8456" y="3130"/>
                    <a:pt x="8102" y="3064"/>
                    <a:pt x="7866" y="2801"/>
                  </a:cubicBezTo>
                  <a:cubicBezTo>
                    <a:pt x="7556" y="2471"/>
                    <a:pt x="7566" y="1934"/>
                    <a:pt x="7442" y="1501"/>
                  </a:cubicBezTo>
                  <a:cubicBezTo>
                    <a:pt x="7246" y="851"/>
                    <a:pt x="6679" y="355"/>
                    <a:pt x="6039" y="149"/>
                  </a:cubicBezTo>
                  <a:cubicBezTo>
                    <a:pt x="5744" y="46"/>
                    <a:pt x="5437" y="0"/>
                    <a:pt x="5129" y="0"/>
                  </a:cubicBezTo>
                  <a:close/>
                </a:path>
              </a:pathLst>
            </a:custGeom>
            <a:solidFill>
              <a:srgbClr val="FFD0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1166;p55">
              <a:extLst>
                <a:ext uri="{FF2B5EF4-FFF2-40B4-BE49-F238E27FC236}">
                  <a16:creationId xmlns:a16="http://schemas.microsoft.com/office/drawing/2014/main" id="{F737D37F-354A-BF86-4FEE-992FEA7DB1FA}"/>
                </a:ext>
              </a:extLst>
            </p:cNvPr>
            <p:cNvSpPr/>
            <p:nvPr/>
          </p:nvSpPr>
          <p:spPr>
            <a:xfrm>
              <a:off x="8189973" y="1744800"/>
              <a:ext cx="247434" cy="384494"/>
            </a:xfrm>
            <a:custGeom>
              <a:rect l="l" t="t" r="r" b="b"/>
              <a:pathLst>
                <a:path w="7102" h="11036" extrusionOk="0">
                  <a:moveTo>
                    <a:pt x="7102" y="1"/>
                  </a:moveTo>
                  <a:lnTo>
                    <a:pt x="1673" y="1178"/>
                  </a:lnTo>
                  <a:lnTo>
                    <a:pt x="1621" y="1167"/>
                  </a:lnTo>
                  <a:cubicBezTo>
                    <a:pt x="1570" y="1219"/>
                    <a:pt x="1518" y="1271"/>
                    <a:pt x="1466" y="1332"/>
                  </a:cubicBezTo>
                  <a:cubicBezTo>
                    <a:pt x="1033" y="1849"/>
                    <a:pt x="919" y="2685"/>
                    <a:pt x="1374" y="3180"/>
                  </a:cubicBezTo>
                  <a:cubicBezTo>
                    <a:pt x="1528" y="3355"/>
                    <a:pt x="1745" y="3469"/>
                    <a:pt x="1838" y="3696"/>
                  </a:cubicBezTo>
                  <a:cubicBezTo>
                    <a:pt x="2003" y="4088"/>
                    <a:pt x="1632" y="4480"/>
                    <a:pt x="1332" y="4790"/>
                  </a:cubicBezTo>
                  <a:cubicBezTo>
                    <a:pt x="517" y="5636"/>
                    <a:pt x="42" y="6803"/>
                    <a:pt x="21" y="7979"/>
                  </a:cubicBezTo>
                  <a:cubicBezTo>
                    <a:pt x="1" y="8557"/>
                    <a:pt x="135" y="9197"/>
                    <a:pt x="589" y="9579"/>
                  </a:cubicBezTo>
                  <a:cubicBezTo>
                    <a:pt x="877" y="9823"/>
                    <a:pt x="1238" y="9905"/>
                    <a:pt x="1619" y="9905"/>
                  </a:cubicBezTo>
                  <a:cubicBezTo>
                    <a:pt x="1962" y="9905"/>
                    <a:pt x="2320" y="9838"/>
                    <a:pt x="2653" y="9765"/>
                  </a:cubicBezTo>
                  <a:cubicBezTo>
                    <a:pt x="3002" y="9697"/>
                    <a:pt x="3380" y="9627"/>
                    <a:pt x="3743" y="9627"/>
                  </a:cubicBezTo>
                  <a:cubicBezTo>
                    <a:pt x="4100" y="9627"/>
                    <a:pt x="4442" y="9695"/>
                    <a:pt x="4728" y="9899"/>
                  </a:cubicBezTo>
                  <a:cubicBezTo>
                    <a:pt x="5141" y="10199"/>
                    <a:pt x="5368" y="10735"/>
                    <a:pt x="5832" y="10942"/>
                  </a:cubicBezTo>
                  <a:cubicBezTo>
                    <a:pt x="5969" y="11007"/>
                    <a:pt x="6113" y="11036"/>
                    <a:pt x="6256" y="11036"/>
                  </a:cubicBezTo>
                  <a:cubicBezTo>
                    <a:pt x="6407" y="11036"/>
                    <a:pt x="6557" y="11005"/>
                    <a:pt x="6699" y="10952"/>
                  </a:cubicBezTo>
                  <a:lnTo>
                    <a:pt x="7102" y="1"/>
                  </a:lnTo>
                  <a:close/>
                </a:path>
              </a:pathLst>
            </a:custGeom>
            <a:solidFill>
              <a:srgbClr val="FFD0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1167;p55">
              <a:extLst>
                <a:ext uri="{FF2B5EF4-FFF2-40B4-BE49-F238E27FC236}">
                  <a16:creationId xmlns:a16="http://schemas.microsoft.com/office/drawing/2014/main" id="{9A0F6A0B-9F97-2DB9-C9A9-665B18BA7433}"/>
                </a:ext>
              </a:extLst>
            </p:cNvPr>
            <p:cNvSpPr/>
            <p:nvPr/>
          </p:nvSpPr>
          <p:spPr>
            <a:xfrm>
              <a:off x="7791891" y="2079648"/>
              <a:ext cx="154690" cy="157790"/>
            </a:xfrm>
            <a:custGeom>
              <a:rect l="l" t="t" r="r" b="b"/>
              <a:pathLst>
                <a:path w="4440" h="4529" extrusionOk="0">
                  <a:moveTo>
                    <a:pt x="2075" y="1"/>
                  </a:moveTo>
                  <a:cubicBezTo>
                    <a:pt x="1087" y="1"/>
                    <a:pt x="130" y="516"/>
                    <a:pt x="145" y="1692"/>
                  </a:cubicBezTo>
                  <a:cubicBezTo>
                    <a:pt x="145" y="2012"/>
                    <a:pt x="249" y="2342"/>
                    <a:pt x="207" y="2662"/>
                  </a:cubicBezTo>
                  <a:cubicBezTo>
                    <a:pt x="166" y="2972"/>
                    <a:pt x="1" y="3271"/>
                    <a:pt x="11" y="3581"/>
                  </a:cubicBezTo>
                  <a:cubicBezTo>
                    <a:pt x="42" y="4056"/>
                    <a:pt x="476" y="4427"/>
                    <a:pt x="940" y="4510"/>
                  </a:cubicBezTo>
                  <a:cubicBezTo>
                    <a:pt x="1024" y="4523"/>
                    <a:pt x="1108" y="4529"/>
                    <a:pt x="1191" y="4529"/>
                  </a:cubicBezTo>
                  <a:cubicBezTo>
                    <a:pt x="1574" y="4529"/>
                    <a:pt x="1959" y="4404"/>
                    <a:pt x="2323" y="4252"/>
                  </a:cubicBezTo>
                  <a:cubicBezTo>
                    <a:pt x="2932" y="3973"/>
                    <a:pt x="3510" y="3601"/>
                    <a:pt x="3892" y="3065"/>
                  </a:cubicBezTo>
                  <a:cubicBezTo>
                    <a:pt x="4284" y="2518"/>
                    <a:pt x="4439" y="1785"/>
                    <a:pt x="4181" y="1176"/>
                  </a:cubicBezTo>
                  <a:cubicBezTo>
                    <a:pt x="3985" y="711"/>
                    <a:pt x="3562" y="360"/>
                    <a:pt x="3087" y="185"/>
                  </a:cubicBezTo>
                  <a:cubicBezTo>
                    <a:pt x="2773" y="64"/>
                    <a:pt x="2422" y="1"/>
                    <a:pt x="2075" y="1"/>
                  </a:cubicBezTo>
                  <a:close/>
                </a:path>
              </a:pathLst>
            </a:custGeom>
            <a:solidFill>
              <a:srgbClr val="FFD0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1168;p55">
              <a:extLst>
                <a:ext uri="{FF2B5EF4-FFF2-40B4-BE49-F238E27FC236}">
                  <a16:creationId xmlns:a16="http://schemas.microsoft.com/office/drawing/2014/main" id="{B6EA4F70-AABB-4B08-AA2A-AD2CA51F46FF}"/>
                </a:ext>
              </a:extLst>
            </p:cNvPr>
            <p:cNvSpPr/>
            <p:nvPr/>
          </p:nvSpPr>
          <p:spPr>
            <a:xfrm>
              <a:off x="7752000" y="1757761"/>
              <a:ext cx="24493" cy="666385"/>
            </a:xfrm>
            <a:custGeom>
              <a:rect l="l" t="t" r="r" b="b"/>
              <a:pathLst>
                <a:path w="703" h="19127" extrusionOk="0">
                  <a:moveTo>
                    <a:pt x="692" y="1"/>
                  </a:moveTo>
                  <a:lnTo>
                    <a:pt x="692" y="32"/>
                  </a:lnTo>
                  <a:cubicBezTo>
                    <a:pt x="681" y="104"/>
                    <a:pt x="681" y="176"/>
                    <a:pt x="681" y="248"/>
                  </a:cubicBezTo>
                  <a:cubicBezTo>
                    <a:pt x="671" y="702"/>
                    <a:pt x="640" y="1239"/>
                    <a:pt x="620" y="1838"/>
                  </a:cubicBezTo>
                  <a:lnTo>
                    <a:pt x="620" y="1858"/>
                  </a:lnTo>
                  <a:cubicBezTo>
                    <a:pt x="589" y="2416"/>
                    <a:pt x="568" y="3025"/>
                    <a:pt x="537" y="3665"/>
                  </a:cubicBezTo>
                  <a:lnTo>
                    <a:pt x="537" y="3696"/>
                  </a:lnTo>
                  <a:cubicBezTo>
                    <a:pt x="527" y="4274"/>
                    <a:pt x="496" y="4883"/>
                    <a:pt x="475" y="5502"/>
                  </a:cubicBezTo>
                  <a:lnTo>
                    <a:pt x="475" y="5522"/>
                  </a:lnTo>
                  <a:cubicBezTo>
                    <a:pt x="465" y="6121"/>
                    <a:pt x="434" y="6709"/>
                    <a:pt x="413" y="7329"/>
                  </a:cubicBezTo>
                  <a:lnTo>
                    <a:pt x="413" y="7360"/>
                  </a:lnTo>
                  <a:cubicBezTo>
                    <a:pt x="392" y="7948"/>
                    <a:pt x="372" y="8557"/>
                    <a:pt x="341" y="9166"/>
                  </a:cubicBezTo>
                  <a:lnTo>
                    <a:pt x="341" y="9187"/>
                  </a:lnTo>
                  <a:cubicBezTo>
                    <a:pt x="331" y="9796"/>
                    <a:pt x="310" y="10405"/>
                    <a:pt x="279" y="10993"/>
                  </a:cubicBezTo>
                  <a:lnTo>
                    <a:pt x="279" y="11024"/>
                  </a:lnTo>
                  <a:cubicBezTo>
                    <a:pt x="269" y="11643"/>
                    <a:pt x="238" y="12231"/>
                    <a:pt x="217" y="12830"/>
                  </a:cubicBezTo>
                  <a:lnTo>
                    <a:pt x="217" y="12851"/>
                  </a:lnTo>
                  <a:cubicBezTo>
                    <a:pt x="207" y="13470"/>
                    <a:pt x="176" y="14079"/>
                    <a:pt x="155" y="14657"/>
                  </a:cubicBezTo>
                  <a:lnTo>
                    <a:pt x="155" y="14688"/>
                  </a:lnTo>
                  <a:cubicBezTo>
                    <a:pt x="124" y="15317"/>
                    <a:pt x="114" y="15926"/>
                    <a:pt x="83" y="16494"/>
                  </a:cubicBezTo>
                  <a:lnTo>
                    <a:pt x="83" y="16515"/>
                  </a:lnTo>
                  <a:cubicBezTo>
                    <a:pt x="62" y="17186"/>
                    <a:pt x="52" y="17795"/>
                    <a:pt x="21" y="18321"/>
                  </a:cubicBezTo>
                  <a:lnTo>
                    <a:pt x="21" y="18352"/>
                  </a:lnTo>
                  <a:cubicBezTo>
                    <a:pt x="11" y="18631"/>
                    <a:pt x="11" y="18889"/>
                    <a:pt x="0" y="19126"/>
                  </a:cubicBezTo>
                  <a:lnTo>
                    <a:pt x="21" y="19126"/>
                  </a:lnTo>
                  <a:cubicBezTo>
                    <a:pt x="21" y="18889"/>
                    <a:pt x="31" y="18631"/>
                    <a:pt x="52" y="18352"/>
                  </a:cubicBezTo>
                  <a:lnTo>
                    <a:pt x="52" y="18321"/>
                  </a:lnTo>
                  <a:cubicBezTo>
                    <a:pt x="62" y="17795"/>
                    <a:pt x="83" y="17186"/>
                    <a:pt x="114" y="16515"/>
                  </a:cubicBezTo>
                  <a:lnTo>
                    <a:pt x="114" y="16494"/>
                  </a:lnTo>
                  <a:cubicBezTo>
                    <a:pt x="124" y="15926"/>
                    <a:pt x="155" y="15317"/>
                    <a:pt x="176" y="14688"/>
                  </a:cubicBezTo>
                  <a:lnTo>
                    <a:pt x="176" y="14657"/>
                  </a:lnTo>
                  <a:cubicBezTo>
                    <a:pt x="186" y="14079"/>
                    <a:pt x="217" y="13470"/>
                    <a:pt x="238" y="12851"/>
                  </a:cubicBezTo>
                  <a:lnTo>
                    <a:pt x="238" y="12830"/>
                  </a:lnTo>
                  <a:cubicBezTo>
                    <a:pt x="258" y="12231"/>
                    <a:pt x="279" y="11622"/>
                    <a:pt x="310" y="11024"/>
                  </a:cubicBezTo>
                  <a:lnTo>
                    <a:pt x="310" y="10993"/>
                  </a:lnTo>
                  <a:cubicBezTo>
                    <a:pt x="320" y="10394"/>
                    <a:pt x="341" y="9796"/>
                    <a:pt x="372" y="9187"/>
                  </a:cubicBezTo>
                  <a:lnTo>
                    <a:pt x="372" y="9166"/>
                  </a:lnTo>
                  <a:cubicBezTo>
                    <a:pt x="382" y="8557"/>
                    <a:pt x="413" y="7948"/>
                    <a:pt x="434" y="7360"/>
                  </a:cubicBezTo>
                  <a:lnTo>
                    <a:pt x="434" y="7329"/>
                  </a:lnTo>
                  <a:cubicBezTo>
                    <a:pt x="444" y="6709"/>
                    <a:pt x="475" y="6111"/>
                    <a:pt x="496" y="5522"/>
                  </a:cubicBezTo>
                  <a:lnTo>
                    <a:pt x="496" y="5502"/>
                  </a:lnTo>
                  <a:cubicBezTo>
                    <a:pt x="516" y="4872"/>
                    <a:pt x="537" y="4274"/>
                    <a:pt x="568" y="3696"/>
                  </a:cubicBezTo>
                  <a:lnTo>
                    <a:pt x="568" y="3665"/>
                  </a:lnTo>
                  <a:cubicBezTo>
                    <a:pt x="578" y="3025"/>
                    <a:pt x="599" y="2416"/>
                    <a:pt x="630" y="1858"/>
                  </a:cubicBezTo>
                  <a:lnTo>
                    <a:pt x="630" y="1838"/>
                  </a:lnTo>
                  <a:cubicBezTo>
                    <a:pt x="651" y="1239"/>
                    <a:pt x="681" y="702"/>
                    <a:pt x="692" y="248"/>
                  </a:cubicBezTo>
                  <a:cubicBezTo>
                    <a:pt x="702" y="166"/>
                    <a:pt x="702" y="93"/>
                    <a:pt x="702" y="32"/>
                  </a:cubicBezTo>
                  <a:lnTo>
                    <a:pt x="702" y="1"/>
                  </a:ln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169;p55">
              <a:extLst>
                <a:ext uri="{FF2B5EF4-FFF2-40B4-BE49-F238E27FC236}">
                  <a16:creationId xmlns:a16="http://schemas.microsoft.com/office/drawing/2014/main" id="{57B71062-983D-EBCA-5548-CA35EB49B483}"/>
                </a:ext>
              </a:extLst>
            </p:cNvPr>
            <p:cNvSpPr/>
            <p:nvPr/>
          </p:nvSpPr>
          <p:spPr>
            <a:xfrm>
              <a:off x="7816349" y="1759921"/>
              <a:ext cx="24493" cy="660984"/>
            </a:xfrm>
            <a:custGeom>
              <a:rect l="l" t="t" r="r" b="b"/>
              <a:pathLst>
                <a:path w="703" h="18972" extrusionOk="0">
                  <a:moveTo>
                    <a:pt x="703" y="0"/>
                  </a:moveTo>
                  <a:cubicBezTo>
                    <a:pt x="692" y="0"/>
                    <a:pt x="682" y="0"/>
                    <a:pt x="703" y="11"/>
                  </a:cubicBezTo>
                  <a:lnTo>
                    <a:pt x="703" y="0"/>
                  </a:lnTo>
                  <a:close/>
                  <a:moveTo>
                    <a:pt x="703" y="56"/>
                  </a:moveTo>
                  <a:cubicBezTo>
                    <a:pt x="701" y="181"/>
                    <a:pt x="692" y="298"/>
                    <a:pt x="692" y="434"/>
                  </a:cubicBezTo>
                  <a:cubicBezTo>
                    <a:pt x="682" y="646"/>
                    <a:pt x="674" y="875"/>
                    <a:pt x="666" y="1117"/>
                  </a:cubicBezTo>
                  <a:lnTo>
                    <a:pt x="666" y="1117"/>
                  </a:lnTo>
                  <a:cubicBezTo>
                    <a:pt x="676" y="879"/>
                    <a:pt x="687" y="655"/>
                    <a:pt x="692" y="444"/>
                  </a:cubicBezTo>
                  <a:cubicBezTo>
                    <a:pt x="692" y="299"/>
                    <a:pt x="701" y="181"/>
                    <a:pt x="703" y="56"/>
                  </a:cubicBezTo>
                  <a:close/>
                  <a:moveTo>
                    <a:pt x="666" y="1117"/>
                  </a:moveTo>
                  <a:cubicBezTo>
                    <a:pt x="656" y="1345"/>
                    <a:pt x="646" y="1585"/>
                    <a:pt x="641" y="1838"/>
                  </a:cubicBezTo>
                  <a:cubicBezTo>
                    <a:pt x="651" y="1587"/>
                    <a:pt x="658" y="1346"/>
                    <a:pt x="666" y="1117"/>
                  </a:cubicBezTo>
                  <a:close/>
                  <a:moveTo>
                    <a:pt x="640" y="1886"/>
                  </a:moveTo>
                  <a:cubicBezTo>
                    <a:pt x="609" y="2428"/>
                    <a:pt x="589" y="3031"/>
                    <a:pt x="558" y="3675"/>
                  </a:cubicBezTo>
                  <a:lnTo>
                    <a:pt x="558" y="3696"/>
                  </a:lnTo>
                  <a:cubicBezTo>
                    <a:pt x="538" y="4274"/>
                    <a:pt x="507" y="4882"/>
                    <a:pt x="486" y="5502"/>
                  </a:cubicBezTo>
                  <a:lnTo>
                    <a:pt x="486" y="5533"/>
                  </a:lnTo>
                  <a:cubicBezTo>
                    <a:pt x="476" y="6121"/>
                    <a:pt x="445" y="6720"/>
                    <a:pt x="424" y="7339"/>
                  </a:cubicBezTo>
                  <a:lnTo>
                    <a:pt x="424" y="7360"/>
                  </a:lnTo>
                  <a:cubicBezTo>
                    <a:pt x="403" y="7958"/>
                    <a:pt x="383" y="8557"/>
                    <a:pt x="352" y="9166"/>
                  </a:cubicBezTo>
                  <a:lnTo>
                    <a:pt x="352" y="9197"/>
                  </a:lnTo>
                  <a:cubicBezTo>
                    <a:pt x="341" y="9795"/>
                    <a:pt x="321" y="10404"/>
                    <a:pt x="290" y="11003"/>
                  </a:cubicBezTo>
                  <a:lnTo>
                    <a:pt x="290" y="11024"/>
                  </a:lnTo>
                  <a:cubicBezTo>
                    <a:pt x="279" y="11643"/>
                    <a:pt x="249" y="12242"/>
                    <a:pt x="228" y="12830"/>
                  </a:cubicBezTo>
                  <a:lnTo>
                    <a:pt x="228" y="12861"/>
                  </a:lnTo>
                  <a:cubicBezTo>
                    <a:pt x="218" y="13480"/>
                    <a:pt x="187" y="14079"/>
                    <a:pt x="166" y="14667"/>
                  </a:cubicBezTo>
                  <a:lnTo>
                    <a:pt x="166" y="14688"/>
                  </a:lnTo>
                  <a:cubicBezTo>
                    <a:pt x="135" y="15317"/>
                    <a:pt x="125" y="15926"/>
                    <a:pt x="94" y="16494"/>
                  </a:cubicBezTo>
                  <a:lnTo>
                    <a:pt x="94" y="16515"/>
                  </a:lnTo>
                  <a:cubicBezTo>
                    <a:pt x="73" y="17186"/>
                    <a:pt x="63" y="17795"/>
                    <a:pt x="32" y="18321"/>
                  </a:cubicBezTo>
                  <a:lnTo>
                    <a:pt x="32" y="18352"/>
                  </a:lnTo>
                  <a:cubicBezTo>
                    <a:pt x="21" y="18569"/>
                    <a:pt x="21" y="18775"/>
                    <a:pt x="1" y="18971"/>
                  </a:cubicBezTo>
                  <a:lnTo>
                    <a:pt x="32" y="18971"/>
                  </a:lnTo>
                  <a:cubicBezTo>
                    <a:pt x="42" y="18775"/>
                    <a:pt x="42" y="18569"/>
                    <a:pt x="63" y="18352"/>
                  </a:cubicBezTo>
                  <a:lnTo>
                    <a:pt x="63" y="18321"/>
                  </a:lnTo>
                  <a:cubicBezTo>
                    <a:pt x="73" y="17795"/>
                    <a:pt x="94" y="17186"/>
                    <a:pt x="125" y="16515"/>
                  </a:cubicBezTo>
                  <a:lnTo>
                    <a:pt x="125" y="16494"/>
                  </a:lnTo>
                  <a:cubicBezTo>
                    <a:pt x="135" y="15926"/>
                    <a:pt x="166" y="15317"/>
                    <a:pt x="187" y="14688"/>
                  </a:cubicBezTo>
                  <a:lnTo>
                    <a:pt x="187" y="14667"/>
                  </a:lnTo>
                  <a:cubicBezTo>
                    <a:pt x="197" y="14079"/>
                    <a:pt x="228" y="13480"/>
                    <a:pt x="249" y="12861"/>
                  </a:cubicBezTo>
                  <a:lnTo>
                    <a:pt x="249" y="12830"/>
                  </a:lnTo>
                  <a:cubicBezTo>
                    <a:pt x="259" y="12242"/>
                    <a:pt x="290" y="11633"/>
                    <a:pt x="321" y="11024"/>
                  </a:cubicBezTo>
                  <a:lnTo>
                    <a:pt x="321" y="11003"/>
                  </a:lnTo>
                  <a:cubicBezTo>
                    <a:pt x="331" y="10394"/>
                    <a:pt x="352" y="9795"/>
                    <a:pt x="383" y="9197"/>
                  </a:cubicBezTo>
                  <a:lnTo>
                    <a:pt x="383" y="9166"/>
                  </a:lnTo>
                  <a:cubicBezTo>
                    <a:pt x="393" y="8557"/>
                    <a:pt x="424" y="7958"/>
                    <a:pt x="445" y="7360"/>
                  </a:cubicBezTo>
                  <a:lnTo>
                    <a:pt x="445" y="7339"/>
                  </a:lnTo>
                  <a:cubicBezTo>
                    <a:pt x="455" y="6720"/>
                    <a:pt x="486" y="6111"/>
                    <a:pt x="507" y="5533"/>
                  </a:cubicBezTo>
                  <a:lnTo>
                    <a:pt x="507" y="5502"/>
                  </a:lnTo>
                  <a:cubicBezTo>
                    <a:pt x="517" y="4872"/>
                    <a:pt x="548" y="4274"/>
                    <a:pt x="579" y="3696"/>
                  </a:cubicBezTo>
                  <a:lnTo>
                    <a:pt x="579" y="3675"/>
                  </a:lnTo>
                  <a:cubicBezTo>
                    <a:pt x="589" y="3031"/>
                    <a:pt x="609" y="2428"/>
                    <a:pt x="640" y="1886"/>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170;p55">
              <a:extLst>
                <a:ext uri="{FF2B5EF4-FFF2-40B4-BE49-F238E27FC236}">
                  <a16:creationId xmlns:a16="http://schemas.microsoft.com/office/drawing/2014/main" id="{EB1F914E-6EC9-29E5-D908-5D58ACDEF2D0}"/>
                </a:ext>
              </a:extLst>
            </p:cNvPr>
            <p:cNvSpPr/>
            <p:nvPr/>
          </p:nvSpPr>
          <p:spPr>
            <a:xfrm>
              <a:off x="7880385" y="1762429"/>
              <a:ext cx="24458" cy="655584"/>
            </a:xfrm>
            <a:custGeom>
              <a:rect l="l" t="t" r="r" b="b"/>
              <a:pathLst>
                <a:path w="702" h="18817" extrusionOk="0">
                  <a:moveTo>
                    <a:pt x="681" y="1"/>
                  </a:moveTo>
                  <a:lnTo>
                    <a:pt x="681" y="21"/>
                  </a:lnTo>
                  <a:cubicBezTo>
                    <a:pt x="671" y="207"/>
                    <a:pt x="671" y="414"/>
                    <a:pt x="661" y="620"/>
                  </a:cubicBezTo>
                  <a:cubicBezTo>
                    <a:pt x="640" y="981"/>
                    <a:pt x="619" y="1394"/>
                    <a:pt x="609" y="1828"/>
                  </a:cubicBezTo>
                  <a:lnTo>
                    <a:pt x="609" y="1859"/>
                  </a:lnTo>
                  <a:cubicBezTo>
                    <a:pt x="588" y="2406"/>
                    <a:pt x="568" y="3015"/>
                    <a:pt x="537" y="3665"/>
                  </a:cubicBezTo>
                  <a:lnTo>
                    <a:pt x="537" y="3685"/>
                  </a:lnTo>
                  <a:cubicBezTo>
                    <a:pt x="516" y="4263"/>
                    <a:pt x="485" y="4872"/>
                    <a:pt x="465" y="5492"/>
                  </a:cubicBezTo>
                  <a:lnTo>
                    <a:pt x="465" y="5523"/>
                  </a:lnTo>
                  <a:cubicBezTo>
                    <a:pt x="454" y="6111"/>
                    <a:pt x="423" y="6710"/>
                    <a:pt x="403" y="7329"/>
                  </a:cubicBezTo>
                  <a:lnTo>
                    <a:pt x="403" y="7350"/>
                  </a:lnTo>
                  <a:cubicBezTo>
                    <a:pt x="392" y="7948"/>
                    <a:pt x="361" y="8557"/>
                    <a:pt x="330" y="9156"/>
                  </a:cubicBezTo>
                  <a:lnTo>
                    <a:pt x="330" y="9187"/>
                  </a:lnTo>
                  <a:cubicBezTo>
                    <a:pt x="320" y="9785"/>
                    <a:pt x="299" y="10394"/>
                    <a:pt x="268" y="10993"/>
                  </a:cubicBezTo>
                  <a:lnTo>
                    <a:pt x="268" y="11014"/>
                  </a:lnTo>
                  <a:cubicBezTo>
                    <a:pt x="248" y="11633"/>
                    <a:pt x="227" y="12232"/>
                    <a:pt x="206" y="12820"/>
                  </a:cubicBezTo>
                  <a:lnTo>
                    <a:pt x="206" y="12851"/>
                  </a:lnTo>
                  <a:cubicBezTo>
                    <a:pt x="196" y="13470"/>
                    <a:pt x="165" y="14069"/>
                    <a:pt x="145" y="14657"/>
                  </a:cubicBezTo>
                  <a:lnTo>
                    <a:pt x="145" y="14678"/>
                  </a:lnTo>
                  <a:cubicBezTo>
                    <a:pt x="114" y="15328"/>
                    <a:pt x="103" y="15927"/>
                    <a:pt x="72" y="16484"/>
                  </a:cubicBezTo>
                  <a:lnTo>
                    <a:pt x="72" y="16515"/>
                  </a:lnTo>
                  <a:cubicBezTo>
                    <a:pt x="52" y="17186"/>
                    <a:pt x="21" y="17784"/>
                    <a:pt x="10" y="18321"/>
                  </a:cubicBezTo>
                  <a:lnTo>
                    <a:pt x="10" y="18342"/>
                  </a:lnTo>
                  <a:cubicBezTo>
                    <a:pt x="10" y="18507"/>
                    <a:pt x="0" y="18662"/>
                    <a:pt x="0" y="18817"/>
                  </a:cubicBezTo>
                  <a:lnTo>
                    <a:pt x="31" y="18817"/>
                  </a:lnTo>
                  <a:cubicBezTo>
                    <a:pt x="31" y="18662"/>
                    <a:pt x="41" y="18507"/>
                    <a:pt x="41" y="18342"/>
                  </a:cubicBezTo>
                  <a:lnTo>
                    <a:pt x="41" y="18321"/>
                  </a:lnTo>
                  <a:cubicBezTo>
                    <a:pt x="52" y="17784"/>
                    <a:pt x="72" y="17186"/>
                    <a:pt x="103" y="16515"/>
                  </a:cubicBezTo>
                  <a:lnTo>
                    <a:pt x="103" y="16484"/>
                  </a:lnTo>
                  <a:cubicBezTo>
                    <a:pt x="114" y="15916"/>
                    <a:pt x="145" y="15307"/>
                    <a:pt x="165" y="14678"/>
                  </a:cubicBezTo>
                  <a:lnTo>
                    <a:pt x="165" y="14657"/>
                  </a:lnTo>
                  <a:cubicBezTo>
                    <a:pt x="176" y="14069"/>
                    <a:pt x="206" y="13470"/>
                    <a:pt x="227" y="12851"/>
                  </a:cubicBezTo>
                  <a:lnTo>
                    <a:pt x="227" y="12820"/>
                  </a:lnTo>
                  <a:cubicBezTo>
                    <a:pt x="248" y="12232"/>
                    <a:pt x="268" y="11623"/>
                    <a:pt x="299" y="11014"/>
                  </a:cubicBezTo>
                  <a:lnTo>
                    <a:pt x="299" y="10993"/>
                  </a:lnTo>
                  <a:cubicBezTo>
                    <a:pt x="310" y="10384"/>
                    <a:pt x="330" y="9785"/>
                    <a:pt x="361" y="9187"/>
                  </a:cubicBezTo>
                  <a:lnTo>
                    <a:pt x="361" y="9156"/>
                  </a:lnTo>
                  <a:cubicBezTo>
                    <a:pt x="372" y="8557"/>
                    <a:pt x="403" y="7948"/>
                    <a:pt x="423" y="7350"/>
                  </a:cubicBezTo>
                  <a:lnTo>
                    <a:pt x="423" y="7329"/>
                  </a:lnTo>
                  <a:cubicBezTo>
                    <a:pt x="434" y="6710"/>
                    <a:pt x="465" y="6101"/>
                    <a:pt x="485" y="5523"/>
                  </a:cubicBezTo>
                  <a:lnTo>
                    <a:pt x="485" y="5492"/>
                  </a:lnTo>
                  <a:cubicBezTo>
                    <a:pt x="506" y="4862"/>
                    <a:pt x="526" y="4274"/>
                    <a:pt x="557" y="3685"/>
                  </a:cubicBezTo>
                  <a:lnTo>
                    <a:pt x="557" y="3665"/>
                  </a:lnTo>
                  <a:cubicBezTo>
                    <a:pt x="568" y="3015"/>
                    <a:pt x="588" y="2416"/>
                    <a:pt x="619" y="1859"/>
                  </a:cubicBezTo>
                  <a:lnTo>
                    <a:pt x="619" y="1828"/>
                  </a:lnTo>
                  <a:cubicBezTo>
                    <a:pt x="650" y="1394"/>
                    <a:pt x="661" y="981"/>
                    <a:pt x="671" y="620"/>
                  </a:cubicBezTo>
                  <a:cubicBezTo>
                    <a:pt x="681" y="414"/>
                    <a:pt x="681" y="207"/>
                    <a:pt x="702" y="21"/>
                  </a:cubicBezTo>
                  <a:lnTo>
                    <a:pt x="702" y="1"/>
                  </a:ln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171;p55">
              <a:extLst>
                <a:ext uri="{FF2B5EF4-FFF2-40B4-BE49-F238E27FC236}">
                  <a16:creationId xmlns:a16="http://schemas.microsoft.com/office/drawing/2014/main" id="{2B164D2D-391D-CC0D-AF7A-ECC35482225F}"/>
                </a:ext>
              </a:extLst>
            </p:cNvPr>
            <p:cNvSpPr/>
            <p:nvPr/>
          </p:nvSpPr>
          <p:spPr>
            <a:xfrm>
              <a:off x="7944386" y="1764589"/>
              <a:ext cx="24109" cy="663145"/>
            </a:xfrm>
            <a:custGeom>
              <a:rect l="l" t="t" r="r" b="b"/>
              <a:pathLst>
                <a:path w="692" h="19034" extrusionOk="0">
                  <a:moveTo>
                    <a:pt x="671" y="1"/>
                  </a:moveTo>
                  <a:lnTo>
                    <a:pt x="671" y="32"/>
                  </a:lnTo>
                  <a:cubicBezTo>
                    <a:pt x="671" y="166"/>
                    <a:pt x="651" y="310"/>
                    <a:pt x="651" y="465"/>
                  </a:cubicBezTo>
                  <a:cubicBezTo>
                    <a:pt x="640" y="878"/>
                    <a:pt x="620" y="1332"/>
                    <a:pt x="599" y="1838"/>
                  </a:cubicBezTo>
                  <a:lnTo>
                    <a:pt x="599" y="1859"/>
                  </a:lnTo>
                  <a:cubicBezTo>
                    <a:pt x="589" y="2416"/>
                    <a:pt x="568" y="3025"/>
                    <a:pt x="537" y="3665"/>
                  </a:cubicBezTo>
                  <a:lnTo>
                    <a:pt x="537" y="3696"/>
                  </a:lnTo>
                  <a:cubicBezTo>
                    <a:pt x="527" y="4274"/>
                    <a:pt x="496" y="4883"/>
                    <a:pt x="475" y="5502"/>
                  </a:cubicBezTo>
                  <a:lnTo>
                    <a:pt x="475" y="5523"/>
                  </a:lnTo>
                  <a:cubicBezTo>
                    <a:pt x="465" y="6121"/>
                    <a:pt x="434" y="6720"/>
                    <a:pt x="413" y="7329"/>
                  </a:cubicBezTo>
                  <a:lnTo>
                    <a:pt x="413" y="7360"/>
                  </a:lnTo>
                  <a:cubicBezTo>
                    <a:pt x="392" y="7948"/>
                    <a:pt x="372" y="8557"/>
                    <a:pt x="341" y="9166"/>
                  </a:cubicBezTo>
                  <a:lnTo>
                    <a:pt x="341" y="9187"/>
                  </a:lnTo>
                  <a:cubicBezTo>
                    <a:pt x="331" y="9796"/>
                    <a:pt x="310" y="10394"/>
                    <a:pt x="279" y="10993"/>
                  </a:cubicBezTo>
                  <a:lnTo>
                    <a:pt x="279" y="11014"/>
                  </a:lnTo>
                  <a:cubicBezTo>
                    <a:pt x="269" y="11633"/>
                    <a:pt x="238" y="12232"/>
                    <a:pt x="217" y="12820"/>
                  </a:cubicBezTo>
                  <a:lnTo>
                    <a:pt x="217" y="12851"/>
                  </a:lnTo>
                  <a:cubicBezTo>
                    <a:pt x="207" y="13470"/>
                    <a:pt x="176" y="14079"/>
                    <a:pt x="155" y="14657"/>
                  </a:cubicBezTo>
                  <a:lnTo>
                    <a:pt x="155" y="14678"/>
                  </a:lnTo>
                  <a:cubicBezTo>
                    <a:pt x="124" y="15328"/>
                    <a:pt x="114" y="15937"/>
                    <a:pt x="83" y="16484"/>
                  </a:cubicBezTo>
                  <a:lnTo>
                    <a:pt x="83" y="16515"/>
                  </a:lnTo>
                  <a:cubicBezTo>
                    <a:pt x="62" y="17186"/>
                    <a:pt x="31" y="17805"/>
                    <a:pt x="21" y="18321"/>
                  </a:cubicBezTo>
                  <a:lnTo>
                    <a:pt x="21" y="18342"/>
                  </a:lnTo>
                  <a:cubicBezTo>
                    <a:pt x="11" y="18589"/>
                    <a:pt x="11" y="18806"/>
                    <a:pt x="0" y="19013"/>
                  </a:cubicBezTo>
                  <a:lnTo>
                    <a:pt x="21" y="19033"/>
                  </a:lnTo>
                  <a:cubicBezTo>
                    <a:pt x="31" y="18837"/>
                    <a:pt x="31" y="18600"/>
                    <a:pt x="52" y="18362"/>
                  </a:cubicBezTo>
                  <a:lnTo>
                    <a:pt x="52" y="18331"/>
                  </a:lnTo>
                  <a:cubicBezTo>
                    <a:pt x="62" y="17805"/>
                    <a:pt x="83" y="17196"/>
                    <a:pt x="114" y="16525"/>
                  </a:cubicBezTo>
                  <a:lnTo>
                    <a:pt x="114" y="16505"/>
                  </a:lnTo>
                  <a:cubicBezTo>
                    <a:pt x="124" y="15937"/>
                    <a:pt x="155" y="15328"/>
                    <a:pt x="176" y="14698"/>
                  </a:cubicBezTo>
                  <a:lnTo>
                    <a:pt x="176" y="14667"/>
                  </a:lnTo>
                  <a:cubicBezTo>
                    <a:pt x="186" y="14089"/>
                    <a:pt x="217" y="13480"/>
                    <a:pt x="238" y="12861"/>
                  </a:cubicBezTo>
                  <a:lnTo>
                    <a:pt x="238" y="12840"/>
                  </a:lnTo>
                  <a:cubicBezTo>
                    <a:pt x="258" y="12242"/>
                    <a:pt x="279" y="11633"/>
                    <a:pt x="310" y="11034"/>
                  </a:cubicBezTo>
                  <a:lnTo>
                    <a:pt x="310" y="11003"/>
                  </a:lnTo>
                  <a:cubicBezTo>
                    <a:pt x="320" y="10415"/>
                    <a:pt x="341" y="9806"/>
                    <a:pt x="372" y="9197"/>
                  </a:cubicBezTo>
                  <a:lnTo>
                    <a:pt x="372" y="9176"/>
                  </a:lnTo>
                  <a:cubicBezTo>
                    <a:pt x="382" y="8567"/>
                    <a:pt x="413" y="7958"/>
                    <a:pt x="434" y="7370"/>
                  </a:cubicBezTo>
                  <a:lnTo>
                    <a:pt x="434" y="7339"/>
                  </a:lnTo>
                  <a:cubicBezTo>
                    <a:pt x="444" y="6720"/>
                    <a:pt x="475" y="6132"/>
                    <a:pt x="496" y="5533"/>
                  </a:cubicBezTo>
                  <a:lnTo>
                    <a:pt x="496" y="5512"/>
                  </a:lnTo>
                  <a:cubicBezTo>
                    <a:pt x="516" y="4893"/>
                    <a:pt x="537" y="4284"/>
                    <a:pt x="568" y="3706"/>
                  </a:cubicBezTo>
                  <a:lnTo>
                    <a:pt x="568" y="3675"/>
                  </a:lnTo>
                  <a:cubicBezTo>
                    <a:pt x="578" y="3035"/>
                    <a:pt x="599" y="2426"/>
                    <a:pt x="630" y="1869"/>
                  </a:cubicBezTo>
                  <a:lnTo>
                    <a:pt x="630" y="1848"/>
                  </a:lnTo>
                  <a:cubicBezTo>
                    <a:pt x="640" y="1342"/>
                    <a:pt x="671" y="878"/>
                    <a:pt x="681" y="465"/>
                  </a:cubicBezTo>
                  <a:cubicBezTo>
                    <a:pt x="681" y="321"/>
                    <a:pt x="692" y="186"/>
                    <a:pt x="692" y="42"/>
                  </a:cubicBezTo>
                  <a:lnTo>
                    <a:pt x="692" y="11"/>
                  </a:lnTo>
                  <a:cubicBezTo>
                    <a:pt x="681" y="11"/>
                    <a:pt x="671" y="11"/>
                    <a:pt x="671" y="1"/>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172;p55">
              <a:extLst>
                <a:ext uri="{FF2B5EF4-FFF2-40B4-BE49-F238E27FC236}">
                  <a16:creationId xmlns:a16="http://schemas.microsoft.com/office/drawing/2014/main" id="{FBB1C420-986C-3488-9273-E436BBC8D0F0}"/>
                </a:ext>
              </a:extLst>
            </p:cNvPr>
            <p:cNvSpPr/>
            <p:nvPr/>
          </p:nvSpPr>
          <p:spPr>
            <a:xfrm>
              <a:off x="7970621" y="1709229"/>
              <a:ext cx="766" cy="35"/>
            </a:xfrm>
            <a:custGeom>
              <a:rect l="l" t="t" r="r" b="b"/>
              <a:pathLst>
                <a:path w="22" h="1" extrusionOk="0">
                  <a:moveTo>
                    <a:pt x="21" y="0"/>
                  </a:moveTo>
                  <a:lnTo>
                    <a:pt x="21" y="0"/>
                  </a:lnTo>
                  <a:lnTo>
                    <a:pt x="1" y="0"/>
                  </a:ln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173;p55">
              <a:extLst>
                <a:ext uri="{FF2B5EF4-FFF2-40B4-BE49-F238E27FC236}">
                  <a16:creationId xmlns:a16="http://schemas.microsoft.com/office/drawing/2014/main" id="{05B5FE70-DFED-7120-9CF3-E355027A3472}"/>
                </a:ext>
              </a:extLst>
            </p:cNvPr>
            <p:cNvSpPr/>
            <p:nvPr/>
          </p:nvSpPr>
          <p:spPr>
            <a:xfrm>
              <a:off x="8006576" y="1767481"/>
              <a:ext cx="25956" cy="676802"/>
            </a:xfrm>
            <a:custGeom>
              <a:rect l="l" t="t" r="r" b="b"/>
              <a:pathLst>
                <a:path w="745" h="19426" extrusionOk="0">
                  <a:moveTo>
                    <a:pt x="744" y="0"/>
                  </a:moveTo>
                  <a:cubicBezTo>
                    <a:pt x="723" y="0"/>
                    <a:pt x="713" y="0"/>
                    <a:pt x="703" y="11"/>
                  </a:cubicBezTo>
                  <a:lnTo>
                    <a:pt x="703" y="31"/>
                  </a:lnTo>
                  <a:lnTo>
                    <a:pt x="703" y="62"/>
                  </a:lnTo>
                  <a:cubicBezTo>
                    <a:pt x="672" y="558"/>
                    <a:pt x="651" y="1156"/>
                    <a:pt x="620" y="1827"/>
                  </a:cubicBezTo>
                  <a:lnTo>
                    <a:pt x="620" y="1858"/>
                  </a:lnTo>
                  <a:cubicBezTo>
                    <a:pt x="610" y="2405"/>
                    <a:pt x="589" y="3014"/>
                    <a:pt x="558" y="3664"/>
                  </a:cubicBezTo>
                  <a:lnTo>
                    <a:pt x="558" y="3685"/>
                  </a:lnTo>
                  <a:cubicBezTo>
                    <a:pt x="548" y="4263"/>
                    <a:pt x="517" y="4872"/>
                    <a:pt x="496" y="5491"/>
                  </a:cubicBezTo>
                  <a:lnTo>
                    <a:pt x="496" y="5522"/>
                  </a:lnTo>
                  <a:cubicBezTo>
                    <a:pt x="486" y="6110"/>
                    <a:pt x="455" y="6719"/>
                    <a:pt x="434" y="7328"/>
                  </a:cubicBezTo>
                  <a:lnTo>
                    <a:pt x="434" y="7349"/>
                  </a:lnTo>
                  <a:cubicBezTo>
                    <a:pt x="414" y="7937"/>
                    <a:pt x="393" y="8546"/>
                    <a:pt x="362" y="9155"/>
                  </a:cubicBezTo>
                  <a:lnTo>
                    <a:pt x="362" y="9176"/>
                  </a:lnTo>
                  <a:cubicBezTo>
                    <a:pt x="352" y="9785"/>
                    <a:pt x="331" y="10394"/>
                    <a:pt x="300" y="10982"/>
                  </a:cubicBezTo>
                  <a:lnTo>
                    <a:pt x="300" y="11013"/>
                  </a:lnTo>
                  <a:cubicBezTo>
                    <a:pt x="290" y="11632"/>
                    <a:pt x="259" y="12221"/>
                    <a:pt x="238" y="12819"/>
                  </a:cubicBezTo>
                  <a:lnTo>
                    <a:pt x="238" y="12840"/>
                  </a:lnTo>
                  <a:cubicBezTo>
                    <a:pt x="207" y="13459"/>
                    <a:pt x="197" y="14068"/>
                    <a:pt x="176" y="14646"/>
                  </a:cubicBezTo>
                  <a:lnTo>
                    <a:pt x="176" y="14677"/>
                  </a:lnTo>
                  <a:cubicBezTo>
                    <a:pt x="145" y="15317"/>
                    <a:pt x="135" y="15926"/>
                    <a:pt x="104" y="16483"/>
                  </a:cubicBezTo>
                  <a:lnTo>
                    <a:pt x="104" y="16504"/>
                  </a:lnTo>
                  <a:cubicBezTo>
                    <a:pt x="83" y="17196"/>
                    <a:pt x="52" y="17794"/>
                    <a:pt x="42" y="18310"/>
                  </a:cubicBezTo>
                  <a:lnTo>
                    <a:pt x="42" y="18341"/>
                  </a:lnTo>
                  <a:cubicBezTo>
                    <a:pt x="32" y="18765"/>
                    <a:pt x="22" y="19126"/>
                    <a:pt x="1" y="19415"/>
                  </a:cubicBezTo>
                  <a:lnTo>
                    <a:pt x="32" y="19425"/>
                  </a:lnTo>
                  <a:cubicBezTo>
                    <a:pt x="42" y="19126"/>
                    <a:pt x="52" y="18765"/>
                    <a:pt x="73" y="18341"/>
                  </a:cubicBezTo>
                  <a:lnTo>
                    <a:pt x="73" y="18310"/>
                  </a:lnTo>
                  <a:cubicBezTo>
                    <a:pt x="83" y="17794"/>
                    <a:pt x="104" y="17175"/>
                    <a:pt x="135" y="16504"/>
                  </a:cubicBezTo>
                  <a:lnTo>
                    <a:pt x="135" y="16483"/>
                  </a:lnTo>
                  <a:cubicBezTo>
                    <a:pt x="145" y="15916"/>
                    <a:pt x="176" y="15317"/>
                    <a:pt x="197" y="14677"/>
                  </a:cubicBezTo>
                  <a:lnTo>
                    <a:pt x="197" y="14646"/>
                  </a:lnTo>
                  <a:cubicBezTo>
                    <a:pt x="207" y="14068"/>
                    <a:pt x="238" y="13459"/>
                    <a:pt x="259" y="12840"/>
                  </a:cubicBezTo>
                  <a:lnTo>
                    <a:pt x="259" y="12819"/>
                  </a:lnTo>
                  <a:cubicBezTo>
                    <a:pt x="280" y="12221"/>
                    <a:pt x="300" y="11622"/>
                    <a:pt x="331" y="11013"/>
                  </a:cubicBezTo>
                  <a:lnTo>
                    <a:pt x="331" y="10982"/>
                  </a:lnTo>
                  <a:cubicBezTo>
                    <a:pt x="341" y="10394"/>
                    <a:pt x="362" y="9785"/>
                    <a:pt x="393" y="9176"/>
                  </a:cubicBezTo>
                  <a:lnTo>
                    <a:pt x="393" y="9155"/>
                  </a:lnTo>
                  <a:cubicBezTo>
                    <a:pt x="403" y="8546"/>
                    <a:pt x="434" y="7937"/>
                    <a:pt x="455" y="7349"/>
                  </a:cubicBezTo>
                  <a:lnTo>
                    <a:pt x="455" y="7328"/>
                  </a:lnTo>
                  <a:cubicBezTo>
                    <a:pt x="465" y="6709"/>
                    <a:pt x="496" y="6110"/>
                    <a:pt x="517" y="5522"/>
                  </a:cubicBezTo>
                  <a:lnTo>
                    <a:pt x="517" y="5491"/>
                  </a:lnTo>
                  <a:cubicBezTo>
                    <a:pt x="538" y="4872"/>
                    <a:pt x="558" y="4263"/>
                    <a:pt x="589" y="3685"/>
                  </a:cubicBezTo>
                  <a:lnTo>
                    <a:pt x="589" y="3664"/>
                  </a:lnTo>
                  <a:cubicBezTo>
                    <a:pt x="610" y="3014"/>
                    <a:pt x="641" y="2405"/>
                    <a:pt x="661" y="1858"/>
                  </a:cubicBezTo>
                  <a:lnTo>
                    <a:pt x="661" y="1827"/>
                  </a:lnTo>
                  <a:cubicBezTo>
                    <a:pt x="692" y="1156"/>
                    <a:pt x="713" y="547"/>
                    <a:pt x="744" y="52"/>
                  </a:cubicBezTo>
                  <a:lnTo>
                    <a:pt x="744" y="21"/>
                  </a:lnTo>
                  <a:lnTo>
                    <a:pt x="744" y="0"/>
                  </a:ln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174;p55">
              <a:extLst>
                <a:ext uri="{FF2B5EF4-FFF2-40B4-BE49-F238E27FC236}">
                  <a16:creationId xmlns:a16="http://schemas.microsoft.com/office/drawing/2014/main" id="{4C0CD73B-5812-ED22-DBE6-2BD42589930B}"/>
                </a:ext>
              </a:extLst>
            </p:cNvPr>
            <p:cNvSpPr/>
            <p:nvPr/>
          </p:nvSpPr>
          <p:spPr>
            <a:xfrm>
              <a:off x="8034622" y="1709229"/>
              <a:ext cx="418" cy="35"/>
            </a:xfrm>
            <a:custGeom>
              <a:rect l="l" t="t" r="r" b="b"/>
              <a:pathLst>
                <a:path w="12" h="1" extrusionOk="0">
                  <a:moveTo>
                    <a:pt x="11" y="0"/>
                  </a:moveTo>
                  <a:lnTo>
                    <a:pt x="11" y="0"/>
                  </a:lnTo>
                  <a:lnTo>
                    <a:pt x="1" y="0"/>
                  </a:ln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175;p55">
              <a:extLst>
                <a:ext uri="{FF2B5EF4-FFF2-40B4-BE49-F238E27FC236}">
                  <a16:creationId xmlns:a16="http://schemas.microsoft.com/office/drawing/2014/main" id="{9A6E7E69-6915-F7FD-F2AC-443783FF880A}"/>
                </a:ext>
              </a:extLst>
            </p:cNvPr>
            <p:cNvSpPr/>
            <p:nvPr/>
          </p:nvSpPr>
          <p:spPr>
            <a:xfrm>
              <a:off x="8070228" y="1757761"/>
              <a:ext cx="26304" cy="694431"/>
            </a:xfrm>
            <a:custGeom>
              <a:rect l="l" t="t" r="r" b="b"/>
              <a:pathLst>
                <a:path w="755" h="19932" extrusionOk="0">
                  <a:moveTo>
                    <a:pt x="754" y="1"/>
                  </a:moveTo>
                  <a:lnTo>
                    <a:pt x="734" y="21"/>
                  </a:lnTo>
                  <a:cubicBezTo>
                    <a:pt x="734" y="124"/>
                    <a:pt x="723" y="238"/>
                    <a:pt x="723" y="351"/>
                  </a:cubicBezTo>
                  <a:lnTo>
                    <a:pt x="723" y="382"/>
                  </a:lnTo>
                  <a:cubicBezTo>
                    <a:pt x="692" y="899"/>
                    <a:pt x="672" y="1497"/>
                    <a:pt x="641" y="2189"/>
                  </a:cubicBezTo>
                  <a:lnTo>
                    <a:pt x="641" y="2209"/>
                  </a:lnTo>
                  <a:cubicBezTo>
                    <a:pt x="620" y="2767"/>
                    <a:pt x="589" y="3376"/>
                    <a:pt x="568" y="4016"/>
                  </a:cubicBezTo>
                  <a:lnTo>
                    <a:pt x="568" y="4047"/>
                  </a:lnTo>
                  <a:cubicBezTo>
                    <a:pt x="548" y="4625"/>
                    <a:pt x="527" y="5233"/>
                    <a:pt x="496" y="5853"/>
                  </a:cubicBezTo>
                  <a:lnTo>
                    <a:pt x="496" y="5873"/>
                  </a:lnTo>
                  <a:cubicBezTo>
                    <a:pt x="486" y="6472"/>
                    <a:pt x="465" y="7071"/>
                    <a:pt x="434" y="7680"/>
                  </a:cubicBezTo>
                  <a:lnTo>
                    <a:pt x="434" y="7711"/>
                  </a:lnTo>
                  <a:cubicBezTo>
                    <a:pt x="424" y="8299"/>
                    <a:pt x="393" y="8908"/>
                    <a:pt x="372" y="9517"/>
                  </a:cubicBezTo>
                  <a:lnTo>
                    <a:pt x="372" y="9538"/>
                  </a:lnTo>
                  <a:cubicBezTo>
                    <a:pt x="362" y="10146"/>
                    <a:pt x="331" y="10755"/>
                    <a:pt x="310" y="11344"/>
                  </a:cubicBezTo>
                  <a:lnTo>
                    <a:pt x="310" y="11364"/>
                  </a:lnTo>
                  <a:cubicBezTo>
                    <a:pt x="290" y="11994"/>
                    <a:pt x="269" y="12582"/>
                    <a:pt x="238" y="13181"/>
                  </a:cubicBezTo>
                  <a:lnTo>
                    <a:pt x="238" y="13202"/>
                  </a:lnTo>
                  <a:cubicBezTo>
                    <a:pt x="218" y="13821"/>
                    <a:pt x="207" y="14430"/>
                    <a:pt x="176" y="15008"/>
                  </a:cubicBezTo>
                  <a:lnTo>
                    <a:pt x="176" y="15028"/>
                  </a:lnTo>
                  <a:cubicBezTo>
                    <a:pt x="156" y="15679"/>
                    <a:pt x="135" y="16288"/>
                    <a:pt x="114" y="16835"/>
                  </a:cubicBezTo>
                  <a:lnTo>
                    <a:pt x="114" y="16866"/>
                  </a:lnTo>
                  <a:cubicBezTo>
                    <a:pt x="83" y="17547"/>
                    <a:pt x="63" y="18156"/>
                    <a:pt x="52" y="18672"/>
                  </a:cubicBezTo>
                  <a:lnTo>
                    <a:pt x="52" y="18693"/>
                  </a:lnTo>
                  <a:cubicBezTo>
                    <a:pt x="21" y="19209"/>
                    <a:pt x="11" y="19622"/>
                    <a:pt x="1" y="19931"/>
                  </a:cubicBezTo>
                  <a:lnTo>
                    <a:pt x="21" y="19921"/>
                  </a:lnTo>
                  <a:cubicBezTo>
                    <a:pt x="32" y="19622"/>
                    <a:pt x="52" y="19209"/>
                    <a:pt x="73" y="18693"/>
                  </a:cubicBezTo>
                  <a:lnTo>
                    <a:pt x="73" y="18672"/>
                  </a:lnTo>
                  <a:cubicBezTo>
                    <a:pt x="83" y="18156"/>
                    <a:pt x="114" y="17547"/>
                    <a:pt x="135" y="16866"/>
                  </a:cubicBezTo>
                  <a:lnTo>
                    <a:pt x="135" y="16835"/>
                  </a:lnTo>
                  <a:cubicBezTo>
                    <a:pt x="156" y="16288"/>
                    <a:pt x="176" y="15679"/>
                    <a:pt x="207" y="15028"/>
                  </a:cubicBezTo>
                  <a:lnTo>
                    <a:pt x="207" y="15008"/>
                  </a:lnTo>
                  <a:cubicBezTo>
                    <a:pt x="218" y="14430"/>
                    <a:pt x="238" y="13821"/>
                    <a:pt x="269" y="13202"/>
                  </a:cubicBezTo>
                  <a:lnTo>
                    <a:pt x="269" y="13181"/>
                  </a:lnTo>
                  <a:cubicBezTo>
                    <a:pt x="279" y="12582"/>
                    <a:pt x="310" y="11973"/>
                    <a:pt x="331" y="11364"/>
                  </a:cubicBezTo>
                  <a:lnTo>
                    <a:pt x="331" y="11344"/>
                  </a:lnTo>
                  <a:cubicBezTo>
                    <a:pt x="341" y="10755"/>
                    <a:pt x="372" y="10146"/>
                    <a:pt x="393" y="9538"/>
                  </a:cubicBezTo>
                  <a:lnTo>
                    <a:pt x="393" y="9517"/>
                  </a:lnTo>
                  <a:cubicBezTo>
                    <a:pt x="414" y="8908"/>
                    <a:pt x="434" y="8299"/>
                    <a:pt x="465" y="7711"/>
                  </a:cubicBezTo>
                  <a:lnTo>
                    <a:pt x="465" y="7680"/>
                  </a:lnTo>
                  <a:cubicBezTo>
                    <a:pt x="476" y="7060"/>
                    <a:pt x="496" y="6472"/>
                    <a:pt x="527" y="5873"/>
                  </a:cubicBezTo>
                  <a:lnTo>
                    <a:pt x="527" y="5853"/>
                  </a:lnTo>
                  <a:cubicBezTo>
                    <a:pt x="537" y="5233"/>
                    <a:pt x="568" y="4625"/>
                    <a:pt x="589" y="4047"/>
                  </a:cubicBezTo>
                  <a:lnTo>
                    <a:pt x="589" y="4016"/>
                  </a:lnTo>
                  <a:cubicBezTo>
                    <a:pt x="620" y="3376"/>
                    <a:pt x="641" y="2767"/>
                    <a:pt x="672" y="2209"/>
                  </a:cubicBezTo>
                  <a:lnTo>
                    <a:pt x="672" y="2189"/>
                  </a:lnTo>
                  <a:cubicBezTo>
                    <a:pt x="692" y="1497"/>
                    <a:pt x="723" y="899"/>
                    <a:pt x="744" y="382"/>
                  </a:cubicBezTo>
                  <a:lnTo>
                    <a:pt x="744" y="351"/>
                  </a:lnTo>
                  <a:cubicBezTo>
                    <a:pt x="744" y="238"/>
                    <a:pt x="754" y="124"/>
                    <a:pt x="754" y="1"/>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176;p55">
              <a:extLst>
                <a:ext uri="{FF2B5EF4-FFF2-40B4-BE49-F238E27FC236}">
                  <a16:creationId xmlns:a16="http://schemas.microsoft.com/office/drawing/2014/main" id="{D0A4179D-06F2-A8DC-B22D-04B52E790F27}"/>
                </a:ext>
              </a:extLst>
            </p:cNvPr>
            <p:cNvSpPr/>
            <p:nvPr/>
          </p:nvSpPr>
          <p:spPr>
            <a:xfrm>
              <a:off x="8098274" y="1709229"/>
              <a:ext cx="766" cy="35"/>
            </a:xfrm>
            <a:custGeom>
              <a:rect l="l" t="t" r="r" b="b"/>
              <a:pathLst>
                <a:path w="22" h="1" extrusionOk="0">
                  <a:moveTo>
                    <a:pt x="21" y="0"/>
                  </a:moveTo>
                  <a:lnTo>
                    <a:pt x="21" y="0"/>
                  </a:lnTo>
                  <a:lnTo>
                    <a:pt x="1" y="0"/>
                  </a:ln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177;p55">
              <a:extLst>
                <a:ext uri="{FF2B5EF4-FFF2-40B4-BE49-F238E27FC236}">
                  <a16:creationId xmlns:a16="http://schemas.microsoft.com/office/drawing/2014/main" id="{D6055E93-E5BA-FAB4-47B5-9DD3504591C8}"/>
                </a:ext>
              </a:extLst>
            </p:cNvPr>
            <p:cNvSpPr/>
            <p:nvPr/>
          </p:nvSpPr>
          <p:spPr>
            <a:xfrm>
              <a:off x="8135309" y="1766401"/>
              <a:ext cx="25224" cy="668893"/>
            </a:xfrm>
            <a:custGeom>
              <a:rect l="l" t="t" r="r" b="b"/>
              <a:pathLst>
                <a:path w="724" h="19199" extrusionOk="0">
                  <a:moveTo>
                    <a:pt x="693" y="0"/>
                  </a:moveTo>
                  <a:cubicBezTo>
                    <a:pt x="682" y="52"/>
                    <a:pt x="682" y="114"/>
                    <a:pt x="682" y="165"/>
                  </a:cubicBezTo>
                  <a:lnTo>
                    <a:pt x="682" y="196"/>
                  </a:lnTo>
                  <a:cubicBezTo>
                    <a:pt x="662" y="712"/>
                    <a:pt x="631" y="1321"/>
                    <a:pt x="610" y="2003"/>
                  </a:cubicBezTo>
                  <a:lnTo>
                    <a:pt x="610" y="2023"/>
                  </a:lnTo>
                  <a:cubicBezTo>
                    <a:pt x="589" y="2591"/>
                    <a:pt x="569" y="3190"/>
                    <a:pt x="538" y="3829"/>
                  </a:cubicBezTo>
                  <a:lnTo>
                    <a:pt x="538" y="3860"/>
                  </a:lnTo>
                  <a:cubicBezTo>
                    <a:pt x="527" y="4438"/>
                    <a:pt x="507" y="5047"/>
                    <a:pt x="476" y="5667"/>
                  </a:cubicBezTo>
                  <a:lnTo>
                    <a:pt x="476" y="5687"/>
                  </a:lnTo>
                  <a:cubicBezTo>
                    <a:pt x="465" y="6286"/>
                    <a:pt x="434" y="6895"/>
                    <a:pt x="414" y="7494"/>
                  </a:cubicBezTo>
                  <a:lnTo>
                    <a:pt x="414" y="7525"/>
                  </a:lnTo>
                  <a:cubicBezTo>
                    <a:pt x="404" y="8113"/>
                    <a:pt x="373" y="8722"/>
                    <a:pt x="352" y="9331"/>
                  </a:cubicBezTo>
                  <a:lnTo>
                    <a:pt x="352" y="9351"/>
                  </a:lnTo>
                  <a:cubicBezTo>
                    <a:pt x="331" y="9960"/>
                    <a:pt x="311" y="10569"/>
                    <a:pt x="280" y="11158"/>
                  </a:cubicBezTo>
                  <a:lnTo>
                    <a:pt x="280" y="11199"/>
                  </a:lnTo>
                  <a:cubicBezTo>
                    <a:pt x="269" y="11818"/>
                    <a:pt x="249" y="12417"/>
                    <a:pt x="218" y="13005"/>
                  </a:cubicBezTo>
                  <a:lnTo>
                    <a:pt x="218" y="13036"/>
                  </a:lnTo>
                  <a:cubicBezTo>
                    <a:pt x="207" y="13655"/>
                    <a:pt x="176" y="14254"/>
                    <a:pt x="156" y="14842"/>
                  </a:cubicBezTo>
                  <a:lnTo>
                    <a:pt x="156" y="14863"/>
                  </a:lnTo>
                  <a:cubicBezTo>
                    <a:pt x="125" y="15513"/>
                    <a:pt x="115" y="16112"/>
                    <a:pt x="94" y="16669"/>
                  </a:cubicBezTo>
                  <a:lnTo>
                    <a:pt x="94" y="16690"/>
                  </a:lnTo>
                  <a:cubicBezTo>
                    <a:pt x="63" y="17381"/>
                    <a:pt x="42" y="17980"/>
                    <a:pt x="22" y="18496"/>
                  </a:cubicBezTo>
                  <a:lnTo>
                    <a:pt x="22" y="18527"/>
                  </a:lnTo>
                  <a:cubicBezTo>
                    <a:pt x="11" y="18775"/>
                    <a:pt x="11" y="18992"/>
                    <a:pt x="1" y="19198"/>
                  </a:cubicBezTo>
                  <a:lnTo>
                    <a:pt x="22" y="19188"/>
                  </a:lnTo>
                  <a:cubicBezTo>
                    <a:pt x="42" y="18992"/>
                    <a:pt x="42" y="18775"/>
                    <a:pt x="53" y="18527"/>
                  </a:cubicBezTo>
                  <a:lnTo>
                    <a:pt x="53" y="18496"/>
                  </a:lnTo>
                  <a:cubicBezTo>
                    <a:pt x="63" y="17980"/>
                    <a:pt x="94" y="17381"/>
                    <a:pt x="115" y="16690"/>
                  </a:cubicBezTo>
                  <a:lnTo>
                    <a:pt x="115" y="16669"/>
                  </a:lnTo>
                  <a:cubicBezTo>
                    <a:pt x="125" y="16112"/>
                    <a:pt x="156" y="15513"/>
                    <a:pt x="176" y="14863"/>
                  </a:cubicBezTo>
                  <a:lnTo>
                    <a:pt x="176" y="14842"/>
                  </a:lnTo>
                  <a:cubicBezTo>
                    <a:pt x="197" y="14254"/>
                    <a:pt x="218" y="13655"/>
                    <a:pt x="249" y="13036"/>
                  </a:cubicBezTo>
                  <a:lnTo>
                    <a:pt x="249" y="13005"/>
                  </a:lnTo>
                  <a:cubicBezTo>
                    <a:pt x="259" y="12417"/>
                    <a:pt x="280" y="11808"/>
                    <a:pt x="311" y="11199"/>
                  </a:cubicBezTo>
                  <a:lnTo>
                    <a:pt x="311" y="11158"/>
                  </a:lnTo>
                  <a:cubicBezTo>
                    <a:pt x="321" y="10559"/>
                    <a:pt x="352" y="9960"/>
                    <a:pt x="373" y="9351"/>
                  </a:cubicBezTo>
                  <a:lnTo>
                    <a:pt x="373" y="9331"/>
                  </a:lnTo>
                  <a:cubicBezTo>
                    <a:pt x="383" y="8722"/>
                    <a:pt x="414" y="8113"/>
                    <a:pt x="434" y="7525"/>
                  </a:cubicBezTo>
                  <a:lnTo>
                    <a:pt x="434" y="7494"/>
                  </a:lnTo>
                  <a:cubicBezTo>
                    <a:pt x="455" y="6874"/>
                    <a:pt x="476" y="6286"/>
                    <a:pt x="507" y="5687"/>
                  </a:cubicBezTo>
                  <a:lnTo>
                    <a:pt x="507" y="5667"/>
                  </a:lnTo>
                  <a:cubicBezTo>
                    <a:pt x="517" y="5047"/>
                    <a:pt x="538" y="4438"/>
                    <a:pt x="569" y="3860"/>
                  </a:cubicBezTo>
                  <a:lnTo>
                    <a:pt x="569" y="3829"/>
                  </a:lnTo>
                  <a:cubicBezTo>
                    <a:pt x="589" y="3190"/>
                    <a:pt x="620" y="2581"/>
                    <a:pt x="641" y="2023"/>
                  </a:cubicBezTo>
                  <a:lnTo>
                    <a:pt x="641" y="2003"/>
                  </a:lnTo>
                  <a:cubicBezTo>
                    <a:pt x="672" y="1321"/>
                    <a:pt x="693" y="712"/>
                    <a:pt x="723" y="196"/>
                  </a:cubicBezTo>
                  <a:lnTo>
                    <a:pt x="723" y="165"/>
                  </a:lnTo>
                  <a:lnTo>
                    <a:pt x="723" y="11"/>
                  </a:lnTo>
                  <a:lnTo>
                    <a:pt x="693" y="0"/>
                  </a:ln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178;p55">
              <a:extLst>
                <a:ext uri="{FF2B5EF4-FFF2-40B4-BE49-F238E27FC236}">
                  <a16:creationId xmlns:a16="http://schemas.microsoft.com/office/drawing/2014/main" id="{7004517F-2AD0-0399-7595-52C61DC0E135}"/>
                </a:ext>
              </a:extLst>
            </p:cNvPr>
            <p:cNvSpPr/>
            <p:nvPr/>
          </p:nvSpPr>
          <p:spPr>
            <a:xfrm>
              <a:off x="8162659" y="1709229"/>
              <a:ext cx="383" cy="35"/>
            </a:xfrm>
            <a:custGeom>
              <a:rect l="l" t="t" r="r" b="b"/>
              <a:pathLst>
                <a:path w="11" h="1" extrusionOk="0">
                  <a:moveTo>
                    <a:pt x="11" y="0"/>
                  </a:moveTo>
                  <a:lnTo>
                    <a:pt x="11" y="0"/>
                  </a:lnTo>
                  <a:lnTo>
                    <a:pt x="0" y="0"/>
                  </a:ln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179;p55">
              <a:extLst>
                <a:ext uri="{FF2B5EF4-FFF2-40B4-BE49-F238E27FC236}">
                  <a16:creationId xmlns:a16="http://schemas.microsoft.com/office/drawing/2014/main" id="{ED9273D4-8F6F-34CA-8E2C-C69A8F22C069}"/>
                </a:ext>
              </a:extLst>
            </p:cNvPr>
            <p:cNvSpPr/>
            <p:nvPr/>
          </p:nvSpPr>
          <p:spPr>
            <a:xfrm>
              <a:off x="8200042" y="1775007"/>
              <a:ext cx="23796" cy="642659"/>
            </a:xfrm>
            <a:custGeom>
              <a:rect l="l" t="t" r="r" b="b"/>
              <a:pathLst>
                <a:path w="683" h="18446" extrusionOk="0">
                  <a:moveTo>
                    <a:pt x="641" y="1"/>
                  </a:moveTo>
                  <a:lnTo>
                    <a:pt x="641" y="22"/>
                  </a:lnTo>
                  <a:lnTo>
                    <a:pt x="641" y="156"/>
                  </a:lnTo>
                  <a:cubicBezTo>
                    <a:pt x="630" y="641"/>
                    <a:pt x="610" y="1209"/>
                    <a:pt x="579" y="1828"/>
                  </a:cubicBezTo>
                  <a:lnTo>
                    <a:pt x="579" y="1859"/>
                  </a:lnTo>
                  <a:cubicBezTo>
                    <a:pt x="569" y="2427"/>
                    <a:pt x="538" y="3025"/>
                    <a:pt x="517" y="3665"/>
                  </a:cubicBezTo>
                  <a:lnTo>
                    <a:pt x="517" y="3686"/>
                  </a:lnTo>
                  <a:cubicBezTo>
                    <a:pt x="507" y="4264"/>
                    <a:pt x="476" y="4873"/>
                    <a:pt x="455" y="5492"/>
                  </a:cubicBezTo>
                  <a:lnTo>
                    <a:pt x="455" y="5523"/>
                  </a:lnTo>
                  <a:cubicBezTo>
                    <a:pt x="434" y="6111"/>
                    <a:pt x="414" y="6720"/>
                    <a:pt x="383" y="7329"/>
                  </a:cubicBezTo>
                  <a:lnTo>
                    <a:pt x="383" y="7350"/>
                  </a:lnTo>
                  <a:cubicBezTo>
                    <a:pt x="372" y="7948"/>
                    <a:pt x="352" y="8547"/>
                    <a:pt x="321" y="9156"/>
                  </a:cubicBezTo>
                  <a:lnTo>
                    <a:pt x="321" y="9187"/>
                  </a:lnTo>
                  <a:cubicBezTo>
                    <a:pt x="310" y="9786"/>
                    <a:pt x="280" y="10395"/>
                    <a:pt x="259" y="10993"/>
                  </a:cubicBezTo>
                  <a:lnTo>
                    <a:pt x="259" y="11014"/>
                  </a:lnTo>
                  <a:cubicBezTo>
                    <a:pt x="249" y="11633"/>
                    <a:pt x="218" y="12232"/>
                    <a:pt x="197" y="12820"/>
                  </a:cubicBezTo>
                  <a:lnTo>
                    <a:pt x="197" y="12851"/>
                  </a:lnTo>
                  <a:cubicBezTo>
                    <a:pt x="176" y="13481"/>
                    <a:pt x="156" y="14069"/>
                    <a:pt x="125" y="14657"/>
                  </a:cubicBezTo>
                  <a:lnTo>
                    <a:pt x="125" y="14678"/>
                  </a:lnTo>
                  <a:cubicBezTo>
                    <a:pt x="104" y="15328"/>
                    <a:pt x="94" y="15927"/>
                    <a:pt x="63" y="16484"/>
                  </a:cubicBezTo>
                  <a:lnTo>
                    <a:pt x="63" y="16515"/>
                  </a:lnTo>
                  <a:cubicBezTo>
                    <a:pt x="42" y="17196"/>
                    <a:pt x="11" y="17805"/>
                    <a:pt x="1" y="18321"/>
                  </a:cubicBezTo>
                  <a:lnTo>
                    <a:pt x="1" y="18342"/>
                  </a:lnTo>
                  <a:lnTo>
                    <a:pt x="1" y="18445"/>
                  </a:lnTo>
                  <a:lnTo>
                    <a:pt x="21" y="18435"/>
                  </a:lnTo>
                  <a:lnTo>
                    <a:pt x="21" y="18342"/>
                  </a:lnTo>
                  <a:lnTo>
                    <a:pt x="21" y="18321"/>
                  </a:lnTo>
                  <a:cubicBezTo>
                    <a:pt x="42" y="17805"/>
                    <a:pt x="63" y="17196"/>
                    <a:pt x="94" y="16515"/>
                  </a:cubicBezTo>
                  <a:lnTo>
                    <a:pt x="94" y="16484"/>
                  </a:lnTo>
                  <a:cubicBezTo>
                    <a:pt x="104" y="15927"/>
                    <a:pt x="125" y="15328"/>
                    <a:pt x="156" y="14678"/>
                  </a:cubicBezTo>
                  <a:lnTo>
                    <a:pt x="156" y="14657"/>
                  </a:lnTo>
                  <a:cubicBezTo>
                    <a:pt x="166" y="14069"/>
                    <a:pt x="197" y="13470"/>
                    <a:pt x="218" y="12851"/>
                  </a:cubicBezTo>
                  <a:lnTo>
                    <a:pt x="218" y="12820"/>
                  </a:lnTo>
                  <a:cubicBezTo>
                    <a:pt x="228" y="12232"/>
                    <a:pt x="259" y="11623"/>
                    <a:pt x="280" y="11014"/>
                  </a:cubicBezTo>
                  <a:lnTo>
                    <a:pt x="280" y="10993"/>
                  </a:lnTo>
                  <a:cubicBezTo>
                    <a:pt x="300" y="10395"/>
                    <a:pt x="321" y="9786"/>
                    <a:pt x="352" y="9187"/>
                  </a:cubicBezTo>
                  <a:lnTo>
                    <a:pt x="352" y="9156"/>
                  </a:lnTo>
                  <a:cubicBezTo>
                    <a:pt x="362" y="8557"/>
                    <a:pt x="383" y="7948"/>
                    <a:pt x="414" y="7350"/>
                  </a:cubicBezTo>
                  <a:lnTo>
                    <a:pt x="414" y="7329"/>
                  </a:lnTo>
                  <a:cubicBezTo>
                    <a:pt x="424" y="6710"/>
                    <a:pt x="455" y="6111"/>
                    <a:pt x="476" y="5523"/>
                  </a:cubicBezTo>
                  <a:lnTo>
                    <a:pt x="476" y="5492"/>
                  </a:lnTo>
                  <a:cubicBezTo>
                    <a:pt x="486" y="4873"/>
                    <a:pt x="517" y="4274"/>
                    <a:pt x="538" y="3686"/>
                  </a:cubicBezTo>
                  <a:lnTo>
                    <a:pt x="538" y="3665"/>
                  </a:lnTo>
                  <a:cubicBezTo>
                    <a:pt x="569" y="3015"/>
                    <a:pt x="589" y="2416"/>
                    <a:pt x="620" y="1859"/>
                  </a:cubicBezTo>
                  <a:lnTo>
                    <a:pt x="620" y="1828"/>
                  </a:lnTo>
                  <a:cubicBezTo>
                    <a:pt x="641" y="1209"/>
                    <a:pt x="661" y="641"/>
                    <a:pt x="682" y="156"/>
                  </a:cubicBezTo>
                  <a:lnTo>
                    <a:pt x="682" y="22"/>
                  </a:lnTo>
                  <a:lnTo>
                    <a:pt x="682" y="1"/>
                  </a:ln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1180;p55">
              <a:extLst>
                <a:ext uri="{FF2B5EF4-FFF2-40B4-BE49-F238E27FC236}">
                  <a16:creationId xmlns:a16="http://schemas.microsoft.com/office/drawing/2014/main" id="{B5656E9A-DBD4-35DA-105E-E01D88061461}"/>
                </a:ext>
              </a:extLst>
            </p:cNvPr>
            <p:cNvSpPr/>
            <p:nvPr/>
          </p:nvSpPr>
          <p:spPr>
            <a:xfrm>
              <a:off x="8263346" y="1777167"/>
              <a:ext cx="24841" cy="647327"/>
            </a:xfrm>
            <a:custGeom>
              <a:rect l="l" t="t" r="r" b="b"/>
              <a:pathLst>
                <a:path w="713" h="18580" extrusionOk="0">
                  <a:moveTo>
                    <a:pt x="713" y="1"/>
                  </a:moveTo>
                  <a:lnTo>
                    <a:pt x="692" y="11"/>
                  </a:lnTo>
                  <a:lnTo>
                    <a:pt x="682" y="11"/>
                  </a:lnTo>
                  <a:lnTo>
                    <a:pt x="682" y="42"/>
                  </a:lnTo>
                  <a:cubicBezTo>
                    <a:pt x="661" y="569"/>
                    <a:pt x="630" y="1178"/>
                    <a:pt x="609" y="1848"/>
                  </a:cubicBezTo>
                  <a:lnTo>
                    <a:pt x="609" y="1869"/>
                  </a:lnTo>
                  <a:cubicBezTo>
                    <a:pt x="578" y="2437"/>
                    <a:pt x="558" y="3046"/>
                    <a:pt x="527" y="3675"/>
                  </a:cubicBezTo>
                  <a:lnTo>
                    <a:pt x="527" y="3706"/>
                  </a:lnTo>
                  <a:cubicBezTo>
                    <a:pt x="516" y="4284"/>
                    <a:pt x="496" y="4893"/>
                    <a:pt x="465" y="5513"/>
                  </a:cubicBezTo>
                  <a:lnTo>
                    <a:pt x="465" y="5533"/>
                  </a:lnTo>
                  <a:cubicBezTo>
                    <a:pt x="455" y="6132"/>
                    <a:pt x="424" y="6741"/>
                    <a:pt x="403" y="7339"/>
                  </a:cubicBezTo>
                  <a:lnTo>
                    <a:pt x="403" y="7370"/>
                  </a:lnTo>
                  <a:cubicBezTo>
                    <a:pt x="393" y="7959"/>
                    <a:pt x="362" y="8568"/>
                    <a:pt x="341" y="9177"/>
                  </a:cubicBezTo>
                  <a:lnTo>
                    <a:pt x="341" y="9197"/>
                  </a:lnTo>
                  <a:cubicBezTo>
                    <a:pt x="320" y="9806"/>
                    <a:pt x="300" y="10415"/>
                    <a:pt x="269" y="11004"/>
                  </a:cubicBezTo>
                  <a:lnTo>
                    <a:pt x="269" y="11034"/>
                  </a:lnTo>
                  <a:cubicBezTo>
                    <a:pt x="258" y="11654"/>
                    <a:pt x="238" y="12242"/>
                    <a:pt x="207" y="12841"/>
                  </a:cubicBezTo>
                  <a:lnTo>
                    <a:pt x="207" y="12861"/>
                  </a:lnTo>
                  <a:cubicBezTo>
                    <a:pt x="186" y="13491"/>
                    <a:pt x="166" y="14090"/>
                    <a:pt x="145" y="14668"/>
                  </a:cubicBezTo>
                  <a:lnTo>
                    <a:pt x="145" y="14699"/>
                  </a:lnTo>
                  <a:cubicBezTo>
                    <a:pt x="114" y="15338"/>
                    <a:pt x="104" y="15947"/>
                    <a:pt x="83" y="16505"/>
                  </a:cubicBezTo>
                  <a:lnTo>
                    <a:pt x="83" y="16525"/>
                  </a:lnTo>
                  <a:cubicBezTo>
                    <a:pt x="52" y="17207"/>
                    <a:pt x="31" y="17826"/>
                    <a:pt x="11" y="18332"/>
                  </a:cubicBezTo>
                  <a:lnTo>
                    <a:pt x="11" y="18363"/>
                  </a:lnTo>
                  <a:cubicBezTo>
                    <a:pt x="0" y="18435"/>
                    <a:pt x="0" y="18517"/>
                    <a:pt x="0" y="18579"/>
                  </a:cubicBezTo>
                  <a:lnTo>
                    <a:pt x="31" y="18579"/>
                  </a:lnTo>
                  <a:cubicBezTo>
                    <a:pt x="42" y="18517"/>
                    <a:pt x="42" y="18435"/>
                    <a:pt x="42" y="18363"/>
                  </a:cubicBezTo>
                  <a:lnTo>
                    <a:pt x="42" y="18332"/>
                  </a:lnTo>
                  <a:cubicBezTo>
                    <a:pt x="52" y="17826"/>
                    <a:pt x="83" y="17207"/>
                    <a:pt x="104" y="16525"/>
                  </a:cubicBezTo>
                  <a:lnTo>
                    <a:pt x="104" y="16505"/>
                  </a:lnTo>
                  <a:cubicBezTo>
                    <a:pt x="114" y="15947"/>
                    <a:pt x="145" y="15338"/>
                    <a:pt x="166" y="14699"/>
                  </a:cubicBezTo>
                  <a:lnTo>
                    <a:pt x="166" y="14668"/>
                  </a:lnTo>
                  <a:cubicBezTo>
                    <a:pt x="186" y="14090"/>
                    <a:pt x="207" y="13481"/>
                    <a:pt x="238" y="12861"/>
                  </a:cubicBezTo>
                  <a:lnTo>
                    <a:pt x="238" y="12841"/>
                  </a:lnTo>
                  <a:cubicBezTo>
                    <a:pt x="248" y="12242"/>
                    <a:pt x="269" y="11633"/>
                    <a:pt x="300" y="11034"/>
                  </a:cubicBezTo>
                  <a:lnTo>
                    <a:pt x="300" y="11004"/>
                  </a:lnTo>
                  <a:cubicBezTo>
                    <a:pt x="310" y="10415"/>
                    <a:pt x="341" y="9806"/>
                    <a:pt x="362" y="9197"/>
                  </a:cubicBezTo>
                  <a:lnTo>
                    <a:pt x="362" y="9177"/>
                  </a:lnTo>
                  <a:cubicBezTo>
                    <a:pt x="372" y="8568"/>
                    <a:pt x="403" y="7959"/>
                    <a:pt x="424" y="7370"/>
                  </a:cubicBezTo>
                  <a:lnTo>
                    <a:pt x="424" y="7339"/>
                  </a:lnTo>
                  <a:cubicBezTo>
                    <a:pt x="444" y="6720"/>
                    <a:pt x="465" y="6132"/>
                    <a:pt x="496" y="5533"/>
                  </a:cubicBezTo>
                  <a:lnTo>
                    <a:pt x="496" y="5513"/>
                  </a:lnTo>
                  <a:cubicBezTo>
                    <a:pt x="506" y="4893"/>
                    <a:pt x="527" y="4284"/>
                    <a:pt x="558" y="3706"/>
                  </a:cubicBezTo>
                  <a:lnTo>
                    <a:pt x="558" y="3675"/>
                  </a:lnTo>
                  <a:cubicBezTo>
                    <a:pt x="578" y="3035"/>
                    <a:pt x="609" y="2426"/>
                    <a:pt x="630" y="1869"/>
                  </a:cubicBezTo>
                  <a:lnTo>
                    <a:pt x="630" y="1848"/>
                  </a:lnTo>
                  <a:cubicBezTo>
                    <a:pt x="661" y="1178"/>
                    <a:pt x="682" y="569"/>
                    <a:pt x="713" y="42"/>
                  </a:cubicBezTo>
                  <a:lnTo>
                    <a:pt x="713" y="1"/>
                  </a:ln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1181;p55">
              <a:extLst>
                <a:ext uri="{FF2B5EF4-FFF2-40B4-BE49-F238E27FC236}">
                  <a16:creationId xmlns:a16="http://schemas.microsoft.com/office/drawing/2014/main" id="{37D90824-00CE-9574-18F9-E5D96647A8EB}"/>
                </a:ext>
              </a:extLst>
            </p:cNvPr>
            <p:cNvSpPr/>
            <p:nvPr/>
          </p:nvSpPr>
          <p:spPr>
            <a:xfrm>
              <a:off x="8326616" y="1763161"/>
              <a:ext cx="25956" cy="673910"/>
            </a:xfrm>
            <a:custGeom>
              <a:rect l="l" t="t" r="r" b="b"/>
              <a:pathLst>
                <a:path w="745" h="19343" extrusionOk="0">
                  <a:moveTo>
                    <a:pt x="744" y="0"/>
                  </a:moveTo>
                  <a:lnTo>
                    <a:pt x="713" y="11"/>
                  </a:lnTo>
                  <a:cubicBezTo>
                    <a:pt x="703" y="166"/>
                    <a:pt x="703" y="331"/>
                    <a:pt x="682" y="496"/>
                  </a:cubicBezTo>
                  <a:lnTo>
                    <a:pt x="682" y="516"/>
                  </a:lnTo>
                  <a:cubicBezTo>
                    <a:pt x="662" y="1043"/>
                    <a:pt x="641" y="1652"/>
                    <a:pt x="610" y="2323"/>
                  </a:cubicBezTo>
                  <a:lnTo>
                    <a:pt x="610" y="2354"/>
                  </a:lnTo>
                  <a:cubicBezTo>
                    <a:pt x="589" y="2921"/>
                    <a:pt x="558" y="3530"/>
                    <a:pt x="538" y="4160"/>
                  </a:cubicBezTo>
                  <a:lnTo>
                    <a:pt x="538" y="4181"/>
                  </a:lnTo>
                  <a:cubicBezTo>
                    <a:pt x="517" y="4769"/>
                    <a:pt x="496" y="5367"/>
                    <a:pt x="465" y="5987"/>
                  </a:cubicBezTo>
                  <a:lnTo>
                    <a:pt x="465" y="6018"/>
                  </a:lnTo>
                  <a:cubicBezTo>
                    <a:pt x="455" y="6606"/>
                    <a:pt x="434" y="7215"/>
                    <a:pt x="404" y="7824"/>
                  </a:cubicBezTo>
                  <a:lnTo>
                    <a:pt x="404" y="7845"/>
                  </a:lnTo>
                  <a:cubicBezTo>
                    <a:pt x="393" y="8443"/>
                    <a:pt x="362" y="9052"/>
                    <a:pt x="342" y="9651"/>
                  </a:cubicBezTo>
                  <a:lnTo>
                    <a:pt x="342" y="9682"/>
                  </a:lnTo>
                  <a:cubicBezTo>
                    <a:pt x="331" y="10280"/>
                    <a:pt x="300" y="10889"/>
                    <a:pt x="280" y="11488"/>
                  </a:cubicBezTo>
                  <a:lnTo>
                    <a:pt x="280" y="11509"/>
                  </a:lnTo>
                  <a:cubicBezTo>
                    <a:pt x="259" y="12128"/>
                    <a:pt x="238" y="12737"/>
                    <a:pt x="207" y="13315"/>
                  </a:cubicBezTo>
                  <a:lnTo>
                    <a:pt x="207" y="13346"/>
                  </a:lnTo>
                  <a:cubicBezTo>
                    <a:pt x="187" y="13976"/>
                    <a:pt x="176" y="14564"/>
                    <a:pt x="145" y="15152"/>
                  </a:cubicBezTo>
                  <a:lnTo>
                    <a:pt x="145" y="15173"/>
                  </a:lnTo>
                  <a:cubicBezTo>
                    <a:pt x="125" y="15823"/>
                    <a:pt x="104" y="16422"/>
                    <a:pt x="84" y="16979"/>
                  </a:cubicBezTo>
                  <a:lnTo>
                    <a:pt x="84" y="17010"/>
                  </a:lnTo>
                  <a:cubicBezTo>
                    <a:pt x="53" y="17702"/>
                    <a:pt x="32" y="18311"/>
                    <a:pt x="22" y="18816"/>
                  </a:cubicBezTo>
                  <a:lnTo>
                    <a:pt x="22" y="18837"/>
                  </a:lnTo>
                  <a:cubicBezTo>
                    <a:pt x="22" y="19023"/>
                    <a:pt x="1" y="19188"/>
                    <a:pt x="1" y="19343"/>
                  </a:cubicBezTo>
                  <a:lnTo>
                    <a:pt x="32" y="19343"/>
                  </a:lnTo>
                  <a:cubicBezTo>
                    <a:pt x="42" y="19188"/>
                    <a:pt x="42" y="19002"/>
                    <a:pt x="53" y="18827"/>
                  </a:cubicBezTo>
                  <a:lnTo>
                    <a:pt x="53" y="18796"/>
                  </a:lnTo>
                  <a:cubicBezTo>
                    <a:pt x="73" y="18300"/>
                    <a:pt x="94" y="17691"/>
                    <a:pt x="125" y="16989"/>
                  </a:cubicBezTo>
                  <a:lnTo>
                    <a:pt x="125" y="16969"/>
                  </a:lnTo>
                  <a:cubicBezTo>
                    <a:pt x="135" y="16411"/>
                    <a:pt x="156" y="15802"/>
                    <a:pt x="187" y="15162"/>
                  </a:cubicBezTo>
                  <a:lnTo>
                    <a:pt x="187" y="15132"/>
                  </a:lnTo>
                  <a:cubicBezTo>
                    <a:pt x="197" y="14554"/>
                    <a:pt x="228" y="13945"/>
                    <a:pt x="249" y="13325"/>
                  </a:cubicBezTo>
                  <a:lnTo>
                    <a:pt x="249" y="13305"/>
                  </a:lnTo>
                  <a:cubicBezTo>
                    <a:pt x="259" y="12716"/>
                    <a:pt x="290" y="12107"/>
                    <a:pt x="311" y="11498"/>
                  </a:cubicBezTo>
                  <a:lnTo>
                    <a:pt x="311" y="11467"/>
                  </a:lnTo>
                  <a:cubicBezTo>
                    <a:pt x="331" y="10879"/>
                    <a:pt x="352" y="10270"/>
                    <a:pt x="383" y="9661"/>
                  </a:cubicBezTo>
                  <a:lnTo>
                    <a:pt x="383" y="9641"/>
                  </a:lnTo>
                  <a:cubicBezTo>
                    <a:pt x="393" y="9032"/>
                    <a:pt x="414" y="8433"/>
                    <a:pt x="445" y="7834"/>
                  </a:cubicBezTo>
                  <a:lnTo>
                    <a:pt x="445" y="7814"/>
                  </a:lnTo>
                  <a:cubicBezTo>
                    <a:pt x="455" y="7194"/>
                    <a:pt x="486" y="6596"/>
                    <a:pt x="507" y="6007"/>
                  </a:cubicBezTo>
                  <a:lnTo>
                    <a:pt x="507" y="5976"/>
                  </a:lnTo>
                  <a:cubicBezTo>
                    <a:pt x="517" y="5357"/>
                    <a:pt x="548" y="4748"/>
                    <a:pt x="569" y="4170"/>
                  </a:cubicBezTo>
                  <a:lnTo>
                    <a:pt x="569" y="4150"/>
                  </a:lnTo>
                  <a:cubicBezTo>
                    <a:pt x="589" y="3510"/>
                    <a:pt x="610" y="2911"/>
                    <a:pt x="641" y="2343"/>
                  </a:cubicBezTo>
                  <a:lnTo>
                    <a:pt x="641" y="2312"/>
                  </a:lnTo>
                  <a:cubicBezTo>
                    <a:pt x="662" y="1641"/>
                    <a:pt x="693" y="1033"/>
                    <a:pt x="713" y="506"/>
                  </a:cubicBezTo>
                  <a:lnTo>
                    <a:pt x="713" y="485"/>
                  </a:lnTo>
                  <a:cubicBezTo>
                    <a:pt x="723" y="310"/>
                    <a:pt x="723" y="155"/>
                    <a:pt x="744" y="0"/>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182;p55">
              <a:extLst>
                <a:ext uri="{FF2B5EF4-FFF2-40B4-BE49-F238E27FC236}">
                  <a16:creationId xmlns:a16="http://schemas.microsoft.com/office/drawing/2014/main" id="{AC83CBAC-52F7-65B8-EC59-E9273CA0CEC1}"/>
                </a:ext>
              </a:extLst>
            </p:cNvPr>
            <p:cNvSpPr/>
            <p:nvPr/>
          </p:nvSpPr>
          <p:spPr>
            <a:xfrm>
              <a:off x="8391000" y="1749504"/>
              <a:ext cx="26269" cy="700145"/>
            </a:xfrm>
            <a:custGeom>
              <a:rect l="l" t="t" r="r" b="b"/>
              <a:pathLst>
                <a:path w="754" h="20096" extrusionOk="0">
                  <a:moveTo>
                    <a:pt x="754" y="0"/>
                  </a:moveTo>
                  <a:lnTo>
                    <a:pt x="723" y="10"/>
                  </a:lnTo>
                  <a:cubicBezTo>
                    <a:pt x="713" y="279"/>
                    <a:pt x="702" y="588"/>
                    <a:pt x="682" y="950"/>
                  </a:cubicBezTo>
                  <a:lnTo>
                    <a:pt x="682" y="981"/>
                  </a:lnTo>
                  <a:cubicBezTo>
                    <a:pt x="661" y="1507"/>
                    <a:pt x="630" y="2116"/>
                    <a:pt x="610" y="2787"/>
                  </a:cubicBezTo>
                  <a:lnTo>
                    <a:pt x="610" y="2808"/>
                  </a:lnTo>
                  <a:cubicBezTo>
                    <a:pt x="599" y="3375"/>
                    <a:pt x="568" y="3984"/>
                    <a:pt x="548" y="4614"/>
                  </a:cubicBezTo>
                  <a:lnTo>
                    <a:pt x="548" y="4645"/>
                  </a:lnTo>
                  <a:cubicBezTo>
                    <a:pt x="527" y="5223"/>
                    <a:pt x="506" y="5832"/>
                    <a:pt x="475" y="6451"/>
                  </a:cubicBezTo>
                  <a:lnTo>
                    <a:pt x="475" y="6472"/>
                  </a:lnTo>
                  <a:cubicBezTo>
                    <a:pt x="465" y="7070"/>
                    <a:pt x="444" y="7669"/>
                    <a:pt x="413" y="8278"/>
                  </a:cubicBezTo>
                  <a:lnTo>
                    <a:pt x="413" y="8309"/>
                  </a:lnTo>
                  <a:cubicBezTo>
                    <a:pt x="403" y="8908"/>
                    <a:pt x="372" y="9506"/>
                    <a:pt x="351" y="10115"/>
                  </a:cubicBezTo>
                  <a:lnTo>
                    <a:pt x="351" y="10136"/>
                  </a:lnTo>
                  <a:cubicBezTo>
                    <a:pt x="341" y="10745"/>
                    <a:pt x="310" y="11354"/>
                    <a:pt x="290" y="11942"/>
                  </a:cubicBezTo>
                  <a:lnTo>
                    <a:pt x="290" y="11973"/>
                  </a:lnTo>
                  <a:cubicBezTo>
                    <a:pt x="269" y="12592"/>
                    <a:pt x="248" y="13191"/>
                    <a:pt x="217" y="13779"/>
                  </a:cubicBezTo>
                  <a:lnTo>
                    <a:pt x="217" y="13800"/>
                  </a:lnTo>
                  <a:cubicBezTo>
                    <a:pt x="207" y="14429"/>
                    <a:pt x="186" y="15028"/>
                    <a:pt x="155" y="15606"/>
                  </a:cubicBezTo>
                  <a:lnTo>
                    <a:pt x="155" y="15627"/>
                  </a:lnTo>
                  <a:cubicBezTo>
                    <a:pt x="135" y="16277"/>
                    <a:pt x="114" y="16886"/>
                    <a:pt x="93" y="17433"/>
                  </a:cubicBezTo>
                  <a:lnTo>
                    <a:pt x="93" y="17464"/>
                  </a:lnTo>
                  <a:cubicBezTo>
                    <a:pt x="62" y="18155"/>
                    <a:pt x="42" y="18764"/>
                    <a:pt x="31" y="19270"/>
                  </a:cubicBezTo>
                  <a:lnTo>
                    <a:pt x="31" y="19291"/>
                  </a:lnTo>
                  <a:cubicBezTo>
                    <a:pt x="11" y="19600"/>
                    <a:pt x="11" y="19879"/>
                    <a:pt x="1" y="20096"/>
                  </a:cubicBezTo>
                  <a:lnTo>
                    <a:pt x="31" y="20096"/>
                  </a:lnTo>
                  <a:cubicBezTo>
                    <a:pt x="31" y="19879"/>
                    <a:pt x="42" y="19600"/>
                    <a:pt x="52" y="19291"/>
                  </a:cubicBezTo>
                  <a:lnTo>
                    <a:pt x="52" y="19270"/>
                  </a:lnTo>
                  <a:cubicBezTo>
                    <a:pt x="62" y="18764"/>
                    <a:pt x="93" y="18155"/>
                    <a:pt x="114" y="17464"/>
                  </a:cubicBezTo>
                  <a:lnTo>
                    <a:pt x="114" y="17433"/>
                  </a:lnTo>
                  <a:cubicBezTo>
                    <a:pt x="135" y="16886"/>
                    <a:pt x="155" y="16277"/>
                    <a:pt x="186" y="15627"/>
                  </a:cubicBezTo>
                  <a:lnTo>
                    <a:pt x="186" y="15606"/>
                  </a:lnTo>
                  <a:cubicBezTo>
                    <a:pt x="197" y="15028"/>
                    <a:pt x="217" y="14429"/>
                    <a:pt x="248" y="13800"/>
                  </a:cubicBezTo>
                  <a:lnTo>
                    <a:pt x="248" y="13779"/>
                  </a:lnTo>
                  <a:cubicBezTo>
                    <a:pt x="259" y="13181"/>
                    <a:pt x="290" y="12592"/>
                    <a:pt x="310" y="11973"/>
                  </a:cubicBezTo>
                  <a:lnTo>
                    <a:pt x="310" y="11942"/>
                  </a:lnTo>
                  <a:cubicBezTo>
                    <a:pt x="321" y="11354"/>
                    <a:pt x="351" y="10745"/>
                    <a:pt x="372" y="10136"/>
                  </a:cubicBezTo>
                  <a:lnTo>
                    <a:pt x="372" y="10115"/>
                  </a:lnTo>
                  <a:cubicBezTo>
                    <a:pt x="393" y="9506"/>
                    <a:pt x="413" y="8897"/>
                    <a:pt x="444" y="8309"/>
                  </a:cubicBezTo>
                  <a:lnTo>
                    <a:pt x="444" y="8278"/>
                  </a:lnTo>
                  <a:cubicBezTo>
                    <a:pt x="455" y="7669"/>
                    <a:pt x="475" y="7070"/>
                    <a:pt x="506" y="6472"/>
                  </a:cubicBezTo>
                  <a:lnTo>
                    <a:pt x="506" y="6451"/>
                  </a:lnTo>
                  <a:cubicBezTo>
                    <a:pt x="517" y="5832"/>
                    <a:pt x="548" y="5223"/>
                    <a:pt x="568" y="4645"/>
                  </a:cubicBezTo>
                  <a:lnTo>
                    <a:pt x="568" y="4614"/>
                  </a:lnTo>
                  <a:cubicBezTo>
                    <a:pt x="579" y="3984"/>
                    <a:pt x="610" y="3375"/>
                    <a:pt x="630" y="2808"/>
                  </a:cubicBezTo>
                  <a:lnTo>
                    <a:pt x="630" y="2787"/>
                  </a:lnTo>
                  <a:cubicBezTo>
                    <a:pt x="661" y="2116"/>
                    <a:pt x="682" y="1507"/>
                    <a:pt x="713" y="981"/>
                  </a:cubicBezTo>
                  <a:lnTo>
                    <a:pt x="713" y="950"/>
                  </a:lnTo>
                  <a:cubicBezTo>
                    <a:pt x="723" y="588"/>
                    <a:pt x="733" y="269"/>
                    <a:pt x="754" y="0"/>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183;p55">
              <a:extLst>
                <a:ext uri="{FF2B5EF4-FFF2-40B4-BE49-F238E27FC236}">
                  <a16:creationId xmlns:a16="http://schemas.microsoft.com/office/drawing/2014/main" id="{76D240F9-68BA-AAE6-2597-660AEF99B458}"/>
                </a:ext>
              </a:extLst>
            </p:cNvPr>
            <p:cNvSpPr/>
            <p:nvPr/>
          </p:nvSpPr>
          <p:spPr>
            <a:xfrm>
              <a:off x="7776457" y="1759189"/>
              <a:ext cx="659521" cy="25224"/>
            </a:xfrm>
            <a:custGeom>
              <a:rect l="l" t="t" r="r" b="b"/>
              <a:pathLst>
                <a:path w="18930" h="724" extrusionOk="0">
                  <a:moveTo>
                    <a:pt x="0" y="1"/>
                  </a:moveTo>
                  <a:lnTo>
                    <a:pt x="0" y="32"/>
                  </a:lnTo>
                  <a:lnTo>
                    <a:pt x="31" y="32"/>
                  </a:lnTo>
                  <a:cubicBezTo>
                    <a:pt x="557" y="42"/>
                    <a:pt x="1166" y="63"/>
                    <a:pt x="1837" y="94"/>
                  </a:cubicBezTo>
                  <a:lnTo>
                    <a:pt x="1858" y="94"/>
                  </a:lnTo>
                  <a:cubicBezTo>
                    <a:pt x="2426" y="104"/>
                    <a:pt x="3035" y="135"/>
                    <a:pt x="3664" y="156"/>
                  </a:cubicBezTo>
                  <a:lnTo>
                    <a:pt x="3695" y="156"/>
                  </a:lnTo>
                  <a:cubicBezTo>
                    <a:pt x="4273" y="166"/>
                    <a:pt x="4882" y="197"/>
                    <a:pt x="5501" y="218"/>
                  </a:cubicBezTo>
                  <a:lnTo>
                    <a:pt x="5522" y="218"/>
                  </a:lnTo>
                  <a:cubicBezTo>
                    <a:pt x="6121" y="238"/>
                    <a:pt x="6719" y="259"/>
                    <a:pt x="7328" y="290"/>
                  </a:cubicBezTo>
                  <a:lnTo>
                    <a:pt x="7473" y="290"/>
                  </a:lnTo>
                  <a:cubicBezTo>
                    <a:pt x="8030" y="310"/>
                    <a:pt x="8598" y="321"/>
                    <a:pt x="9166" y="352"/>
                  </a:cubicBezTo>
                  <a:lnTo>
                    <a:pt x="9186" y="352"/>
                  </a:lnTo>
                  <a:cubicBezTo>
                    <a:pt x="9795" y="362"/>
                    <a:pt x="10404" y="393"/>
                    <a:pt x="10993" y="414"/>
                  </a:cubicBezTo>
                  <a:lnTo>
                    <a:pt x="11023" y="414"/>
                  </a:lnTo>
                  <a:cubicBezTo>
                    <a:pt x="11395" y="424"/>
                    <a:pt x="11756" y="445"/>
                    <a:pt x="12118" y="455"/>
                  </a:cubicBezTo>
                  <a:cubicBezTo>
                    <a:pt x="12287" y="462"/>
                    <a:pt x="12446" y="464"/>
                    <a:pt x="12605" y="468"/>
                  </a:cubicBezTo>
                  <a:lnTo>
                    <a:pt x="12605" y="468"/>
                  </a:lnTo>
                  <a:lnTo>
                    <a:pt x="11921" y="445"/>
                  </a:lnTo>
                  <a:cubicBezTo>
                    <a:pt x="11632" y="424"/>
                    <a:pt x="11323" y="414"/>
                    <a:pt x="11013" y="403"/>
                  </a:cubicBezTo>
                  <a:lnTo>
                    <a:pt x="10982" y="403"/>
                  </a:lnTo>
                  <a:cubicBezTo>
                    <a:pt x="10394" y="393"/>
                    <a:pt x="9785" y="362"/>
                    <a:pt x="9176" y="341"/>
                  </a:cubicBezTo>
                  <a:lnTo>
                    <a:pt x="9145" y="341"/>
                  </a:lnTo>
                  <a:cubicBezTo>
                    <a:pt x="8629" y="310"/>
                    <a:pt x="8113" y="280"/>
                    <a:pt x="7597" y="269"/>
                  </a:cubicBezTo>
                  <a:cubicBezTo>
                    <a:pt x="7524" y="259"/>
                    <a:pt x="7432" y="259"/>
                    <a:pt x="7359" y="259"/>
                  </a:cubicBezTo>
                  <a:lnTo>
                    <a:pt x="7328" y="259"/>
                  </a:lnTo>
                  <a:cubicBezTo>
                    <a:pt x="6719" y="238"/>
                    <a:pt x="6121" y="218"/>
                    <a:pt x="5522" y="197"/>
                  </a:cubicBezTo>
                  <a:lnTo>
                    <a:pt x="5501" y="197"/>
                  </a:lnTo>
                  <a:cubicBezTo>
                    <a:pt x="4882" y="187"/>
                    <a:pt x="4273" y="156"/>
                    <a:pt x="3695" y="135"/>
                  </a:cubicBezTo>
                  <a:lnTo>
                    <a:pt x="3664" y="135"/>
                  </a:lnTo>
                  <a:cubicBezTo>
                    <a:pt x="3035" y="104"/>
                    <a:pt x="2426" y="94"/>
                    <a:pt x="1858" y="63"/>
                  </a:cubicBezTo>
                  <a:lnTo>
                    <a:pt x="1837" y="63"/>
                  </a:lnTo>
                  <a:cubicBezTo>
                    <a:pt x="1166" y="42"/>
                    <a:pt x="557" y="32"/>
                    <a:pt x="31" y="1"/>
                  </a:cubicBezTo>
                  <a:close/>
                  <a:moveTo>
                    <a:pt x="12605" y="468"/>
                  </a:moveTo>
                  <a:lnTo>
                    <a:pt x="12819" y="476"/>
                  </a:lnTo>
                  <a:lnTo>
                    <a:pt x="12830" y="476"/>
                  </a:lnTo>
                  <a:cubicBezTo>
                    <a:pt x="12754" y="472"/>
                    <a:pt x="12680" y="470"/>
                    <a:pt x="12605" y="468"/>
                  </a:cubicBezTo>
                  <a:close/>
                  <a:moveTo>
                    <a:pt x="12840" y="476"/>
                  </a:moveTo>
                  <a:cubicBezTo>
                    <a:pt x="13470" y="507"/>
                    <a:pt x="14068" y="527"/>
                    <a:pt x="14646" y="558"/>
                  </a:cubicBezTo>
                  <a:lnTo>
                    <a:pt x="14667" y="558"/>
                  </a:lnTo>
                  <a:cubicBezTo>
                    <a:pt x="15317" y="579"/>
                    <a:pt x="15926" y="610"/>
                    <a:pt x="16473" y="620"/>
                  </a:cubicBezTo>
                  <a:lnTo>
                    <a:pt x="16494" y="620"/>
                  </a:lnTo>
                  <a:cubicBezTo>
                    <a:pt x="15936" y="599"/>
                    <a:pt x="15328" y="569"/>
                    <a:pt x="14688" y="548"/>
                  </a:cubicBezTo>
                  <a:lnTo>
                    <a:pt x="14553" y="548"/>
                  </a:lnTo>
                  <a:cubicBezTo>
                    <a:pt x="14017" y="517"/>
                    <a:pt x="13449" y="507"/>
                    <a:pt x="12850" y="476"/>
                  </a:cubicBezTo>
                  <a:close/>
                  <a:moveTo>
                    <a:pt x="16504" y="620"/>
                  </a:moveTo>
                  <a:cubicBezTo>
                    <a:pt x="16770" y="628"/>
                    <a:pt x="17021" y="637"/>
                    <a:pt x="17257" y="647"/>
                  </a:cubicBezTo>
                  <a:lnTo>
                    <a:pt x="17257" y="647"/>
                  </a:lnTo>
                  <a:cubicBezTo>
                    <a:pt x="17023" y="637"/>
                    <a:pt x="16775" y="628"/>
                    <a:pt x="16514" y="620"/>
                  </a:cubicBezTo>
                  <a:close/>
                  <a:moveTo>
                    <a:pt x="17257" y="647"/>
                  </a:moveTo>
                  <a:cubicBezTo>
                    <a:pt x="17653" y="664"/>
                    <a:pt x="18009" y="683"/>
                    <a:pt x="18321" y="703"/>
                  </a:cubicBezTo>
                  <a:lnTo>
                    <a:pt x="18352" y="703"/>
                  </a:lnTo>
                  <a:cubicBezTo>
                    <a:pt x="18568" y="713"/>
                    <a:pt x="18765" y="713"/>
                    <a:pt x="18930" y="723"/>
                  </a:cubicBezTo>
                  <a:lnTo>
                    <a:pt x="18930" y="703"/>
                  </a:lnTo>
                  <a:cubicBezTo>
                    <a:pt x="18821" y="690"/>
                    <a:pt x="18705" y="681"/>
                    <a:pt x="18581" y="681"/>
                  </a:cubicBezTo>
                  <a:cubicBezTo>
                    <a:pt x="18504" y="681"/>
                    <a:pt x="18424" y="684"/>
                    <a:pt x="18341" y="692"/>
                  </a:cubicBezTo>
                  <a:lnTo>
                    <a:pt x="18310" y="692"/>
                  </a:lnTo>
                  <a:cubicBezTo>
                    <a:pt x="17996" y="680"/>
                    <a:pt x="17646" y="663"/>
                    <a:pt x="17257" y="647"/>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184;p55">
              <a:extLst>
                <a:ext uri="{FF2B5EF4-FFF2-40B4-BE49-F238E27FC236}">
                  <a16:creationId xmlns:a16="http://schemas.microsoft.com/office/drawing/2014/main" id="{8EED5B9A-0D39-BC8B-04B5-13A720CE4165}"/>
                </a:ext>
              </a:extLst>
            </p:cNvPr>
            <p:cNvSpPr/>
            <p:nvPr/>
          </p:nvSpPr>
          <p:spPr>
            <a:xfrm>
              <a:off x="7714965" y="1821413"/>
              <a:ext cx="718505" cy="27001"/>
            </a:xfrm>
            <a:custGeom>
              <a:rect l="l" t="t" r="r" b="b"/>
              <a:pathLst>
                <a:path w="20623" h="775" extrusionOk="0">
                  <a:moveTo>
                    <a:pt x="0" y="0"/>
                  </a:moveTo>
                  <a:lnTo>
                    <a:pt x="0" y="21"/>
                  </a:lnTo>
                  <a:cubicBezTo>
                    <a:pt x="330" y="31"/>
                    <a:pt x="919" y="62"/>
                    <a:pt x="1672" y="83"/>
                  </a:cubicBezTo>
                  <a:lnTo>
                    <a:pt x="1703" y="83"/>
                  </a:lnTo>
                  <a:cubicBezTo>
                    <a:pt x="2230" y="104"/>
                    <a:pt x="2839" y="124"/>
                    <a:pt x="3509" y="155"/>
                  </a:cubicBezTo>
                  <a:lnTo>
                    <a:pt x="3530" y="155"/>
                  </a:lnTo>
                  <a:cubicBezTo>
                    <a:pt x="4108" y="166"/>
                    <a:pt x="4707" y="186"/>
                    <a:pt x="5336" y="217"/>
                  </a:cubicBezTo>
                  <a:lnTo>
                    <a:pt x="5367" y="217"/>
                  </a:lnTo>
                  <a:cubicBezTo>
                    <a:pt x="5945" y="228"/>
                    <a:pt x="6554" y="258"/>
                    <a:pt x="7174" y="279"/>
                  </a:cubicBezTo>
                  <a:lnTo>
                    <a:pt x="7205" y="279"/>
                  </a:lnTo>
                  <a:cubicBezTo>
                    <a:pt x="7793" y="289"/>
                    <a:pt x="8402" y="320"/>
                    <a:pt x="9011" y="341"/>
                  </a:cubicBezTo>
                  <a:lnTo>
                    <a:pt x="9031" y="341"/>
                  </a:lnTo>
                  <a:cubicBezTo>
                    <a:pt x="9640" y="362"/>
                    <a:pt x="10229" y="382"/>
                    <a:pt x="10838" y="413"/>
                  </a:cubicBezTo>
                  <a:lnTo>
                    <a:pt x="10869" y="413"/>
                  </a:lnTo>
                  <a:cubicBezTo>
                    <a:pt x="11467" y="424"/>
                    <a:pt x="12076" y="444"/>
                    <a:pt x="12675" y="475"/>
                  </a:cubicBezTo>
                  <a:lnTo>
                    <a:pt x="12706" y="475"/>
                  </a:lnTo>
                  <a:cubicBezTo>
                    <a:pt x="13325" y="486"/>
                    <a:pt x="13934" y="517"/>
                    <a:pt x="14512" y="537"/>
                  </a:cubicBezTo>
                  <a:lnTo>
                    <a:pt x="14543" y="537"/>
                  </a:lnTo>
                  <a:cubicBezTo>
                    <a:pt x="15173" y="547"/>
                    <a:pt x="15771" y="578"/>
                    <a:pt x="16349" y="599"/>
                  </a:cubicBezTo>
                  <a:lnTo>
                    <a:pt x="16370" y="599"/>
                  </a:lnTo>
                  <a:cubicBezTo>
                    <a:pt x="17020" y="620"/>
                    <a:pt x="17629" y="640"/>
                    <a:pt x="18176" y="671"/>
                  </a:cubicBezTo>
                  <a:lnTo>
                    <a:pt x="18207" y="671"/>
                  </a:lnTo>
                  <a:cubicBezTo>
                    <a:pt x="18899" y="692"/>
                    <a:pt x="19508" y="723"/>
                    <a:pt x="20014" y="744"/>
                  </a:cubicBezTo>
                  <a:lnTo>
                    <a:pt x="20034" y="744"/>
                  </a:lnTo>
                  <a:cubicBezTo>
                    <a:pt x="20241" y="754"/>
                    <a:pt x="20447" y="754"/>
                    <a:pt x="20622" y="775"/>
                  </a:cubicBezTo>
                  <a:lnTo>
                    <a:pt x="20622" y="744"/>
                  </a:lnTo>
                  <a:cubicBezTo>
                    <a:pt x="20447" y="733"/>
                    <a:pt x="20261" y="733"/>
                    <a:pt x="20034" y="733"/>
                  </a:cubicBezTo>
                  <a:lnTo>
                    <a:pt x="20014" y="733"/>
                  </a:lnTo>
                  <a:cubicBezTo>
                    <a:pt x="19508" y="702"/>
                    <a:pt x="18899" y="682"/>
                    <a:pt x="18207" y="651"/>
                  </a:cubicBezTo>
                  <a:lnTo>
                    <a:pt x="18176" y="651"/>
                  </a:lnTo>
                  <a:cubicBezTo>
                    <a:pt x="17629" y="630"/>
                    <a:pt x="17020" y="599"/>
                    <a:pt x="16370" y="578"/>
                  </a:cubicBezTo>
                  <a:lnTo>
                    <a:pt x="16349" y="578"/>
                  </a:lnTo>
                  <a:cubicBezTo>
                    <a:pt x="15771" y="568"/>
                    <a:pt x="15162" y="537"/>
                    <a:pt x="14543" y="517"/>
                  </a:cubicBezTo>
                  <a:lnTo>
                    <a:pt x="14512" y="517"/>
                  </a:lnTo>
                  <a:cubicBezTo>
                    <a:pt x="13924" y="496"/>
                    <a:pt x="13315" y="475"/>
                    <a:pt x="12706" y="444"/>
                  </a:cubicBezTo>
                  <a:lnTo>
                    <a:pt x="12675" y="444"/>
                  </a:lnTo>
                  <a:cubicBezTo>
                    <a:pt x="12076" y="434"/>
                    <a:pt x="11467" y="413"/>
                    <a:pt x="10869" y="382"/>
                  </a:cubicBezTo>
                  <a:lnTo>
                    <a:pt x="10838" y="382"/>
                  </a:lnTo>
                  <a:cubicBezTo>
                    <a:pt x="10229" y="372"/>
                    <a:pt x="9620" y="341"/>
                    <a:pt x="9031" y="320"/>
                  </a:cubicBezTo>
                  <a:lnTo>
                    <a:pt x="9011" y="320"/>
                  </a:lnTo>
                  <a:cubicBezTo>
                    <a:pt x="8392" y="310"/>
                    <a:pt x="7793" y="279"/>
                    <a:pt x="7205" y="258"/>
                  </a:cubicBezTo>
                  <a:lnTo>
                    <a:pt x="7174" y="258"/>
                  </a:lnTo>
                  <a:cubicBezTo>
                    <a:pt x="6554" y="238"/>
                    <a:pt x="5945" y="217"/>
                    <a:pt x="5367" y="186"/>
                  </a:cubicBezTo>
                  <a:lnTo>
                    <a:pt x="5336" y="186"/>
                  </a:lnTo>
                  <a:cubicBezTo>
                    <a:pt x="4707" y="166"/>
                    <a:pt x="4108" y="155"/>
                    <a:pt x="3530" y="124"/>
                  </a:cubicBezTo>
                  <a:lnTo>
                    <a:pt x="3509" y="124"/>
                  </a:lnTo>
                  <a:cubicBezTo>
                    <a:pt x="2839" y="104"/>
                    <a:pt x="2230" y="83"/>
                    <a:pt x="1703" y="62"/>
                  </a:cubicBezTo>
                  <a:lnTo>
                    <a:pt x="1672" y="62"/>
                  </a:lnTo>
                  <a:cubicBezTo>
                    <a:pt x="929" y="31"/>
                    <a:pt x="351" y="11"/>
                    <a:pt x="0" y="0"/>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185;p55">
              <a:extLst>
                <a:ext uri="{FF2B5EF4-FFF2-40B4-BE49-F238E27FC236}">
                  <a16:creationId xmlns:a16="http://schemas.microsoft.com/office/drawing/2014/main" id="{08EF53AC-51EC-C129-A895-89645790DB1E}"/>
                </a:ext>
              </a:extLst>
            </p:cNvPr>
            <p:cNvSpPr/>
            <p:nvPr/>
          </p:nvSpPr>
          <p:spPr>
            <a:xfrm>
              <a:off x="7711341" y="1884683"/>
              <a:ext cx="719620" cy="27384"/>
            </a:xfrm>
            <a:custGeom>
              <a:rect l="l" t="t" r="r" b="b"/>
              <a:pathLst>
                <a:path w="20655" h="786" extrusionOk="0">
                  <a:moveTo>
                    <a:pt x="1" y="1"/>
                  </a:moveTo>
                  <a:lnTo>
                    <a:pt x="1" y="22"/>
                  </a:lnTo>
                  <a:cubicBezTo>
                    <a:pt x="311" y="42"/>
                    <a:pt x="920" y="63"/>
                    <a:pt x="1714" y="94"/>
                  </a:cubicBezTo>
                  <a:lnTo>
                    <a:pt x="1745" y="94"/>
                  </a:lnTo>
                  <a:cubicBezTo>
                    <a:pt x="2272" y="104"/>
                    <a:pt x="2881" y="125"/>
                    <a:pt x="3552" y="156"/>
                  </a:cubicBezTo>
                  <a:lnTo>
                    <a:pt x="3572" y="156"/>
                  </a:lnTo>
                  <a:cubicBezTo>
                    <a:pt x="4140" y="166"/>
                    <a:pt x="4749" y="197"/>
                    <a:pt x="5378" y="218"/>
                  </a:cubicBezTo>
                  <a:lnTo>
                    <a:pt x="5409" y="218"/>
                  </a:lnTo>
                  <a:cubicBezTo>
                    <a:pt x="5987" y="228"/>
                    <a:pt x="6596" y="259"/>
                    <a:pt x="7216" y="280"/>
                  </a:cubicBezTo>
                  <a:lnTo>
                    <a:pt x="7236" y="280"/>
                  </a:lnTo>
                  <a:cubicBezTo>
                    <a:pt x="7835" y="300"/>
                    <a:pt x="8434" y="321"/>
                    <a:pt x="9043" y="352"/>
                  </a:cubicBezTo>
                  <a:lnTo>
                    <a:pt x="9074" y="352"/>
                  </a:lnTo>
                  <a:cubicBezTo>
                    <a:pt x="9682" y="362"/>
                    <a:pt x="10271" y="383"/>
                    <a:pt x="10880" y="414"/>
                  </a:cubicBezTo>
                  <a:lnTo>
                    <a:pt x="10900" y="414"/>
                  </a:lnTo>
                  <a:cubicBezTo>
                    <a:pt x="11509" y="424"/>
                    <a:pt x="12118" y="455"/>
                    <a:pt x="12707" y="476"/>
                  </a:cubicBezTo>
                  <a:lnTo>
                    <a:pt x="12738" y="476"/>
                  </a:lnTo>
                  <a:cubicBezTo>
                    <a:pt x="13357" y="486"/>
                    <a:pt x="13966" y="517"/>
                    <a:pt x="14544" y="538"/>
                  </a:cubicBezTo>
                  <a:lnTo>
                    <a:pt x="14565" y="538"/>
                  </a:lnTo>
                  <a:cubicBezTo>
                    <a:pt x="15204" y="569"/>
                    <a:pt x="15793" y="589"/>
                    <a:pt x="16371" y="620"/>
                  </a:cubicBezTo>
                  <a:lnTo>
                    <a:pt x="16402" y="620"/>
                  </a:lnTo>
                  <a:cubicBezTo>
                    <a:pt x="17042" y="631"/>
                    <a:pt x="17651" y="662"/>
                    <a:pt x="18208" y="682"/>
                  </a:cubicBezTo>
                  <a:lnTo>
                    <a:pt x="18229" y="682"/>
                  </a:lnTo>
                  <a:cubicBezTo>
                    <a:pt x="18920" y="713"/>
                    <a:pt x="19539" y="734"/>
                    <a:pt x="20035" y="765"/>
                  </a:cubicBezTo>
                  <a:lnTo>
                    <a:pt x="20066" y="765"/>
                  </a:lnTo>
                  <a:cubicBezTo>
                    <a:pt x="20283" y="775"/>
                    <a:pt x="20479" y="775"/>
                    <a:pt x="20654" y="785"/>
                  </a:cubicBezTo>
                  <a:lnTo>
                    <a:pt x="20654" y="765"/>
                  </a:lnTo>
                  <a:cubicBezTo>
                    <a:pt x="20489" y="744"/>
                    <a:pt x="20283" y="744"/>
                    <a:pt x="20066" y="723"/>
                  </a:cubicBezTo>
                  <a:lnTo>
                    <a:pt x="20035" y="723"/>
                  </a:lnTo>
                  <a:cubicBezTo>
                    <a:pt x="19539" y="693"/>
                    <a:pt x="18920" y="672"/>
                    <a:pt x="18229" y="641"/>
                  </a:cubicBezTo>
                  <a:lnTo>
                    <a:pt x="18208" y="641"/>
                  </a:lnTo>
                  <a:cubicBezTo>
                    <a:pt x="17651" y="631"/>
                    <a:pt x="17042" y="610"/>
                    <a:pt x="16402" y="579"/>
                  </a:cubicBezTo>
                  <a:lnTo>
                    <a:pt x="16371" y="579"/>
                  </a:lnTo>
                  <a:cubicBezTo>
                    <a:pt x="15793" y="569"/>
                    <a:pt x="15184" y="538"/>
                    <a:pt x="14565" y="517"/>
                  </a:cubicBezTo>
                  <a:lnTo>
                    <a:pt x="14544" y="517"/>
                  </a:lnTo>
                  <a:cubicBezTo>
                    <a:pt x="13945" y="507"/>
                    <a:pt x="13347" y="476"/>
                    <a:pt x="12738" y="455"/>
                  </a:cubicBezTo>
                  <a:lnTo>
                    <a:pt x="12707" y="455"/>
                  </a:lnTo>
                  <a:cubicBezTo>
                    <a:pt x="12118" y="434"/>
                    <a:pt x="11509" y="414"/>
                    <a:pt x="10900" y="383"/>
                  </a:cubicBezTo>
                  <a:lnTo>
                    <a:pt x="10880" y="383"/>
                  </a:lnTo>
                  <a:cubicBezTo>
                    <a:pt x="10271" y="373"/>
                    <a:pt x="9662" y="352"/>
                    <a:pt x="9074" y="321"/>
                  </a:cubicBezTo>
                  <a:lnTo>
                    <a:pt x="9043" y="321"/>
                  </a:lnTo>
                  <a:cubicBezTo>
                    <a:pt x="8423" y="311"/>
                    <a:pt x="7835" y="280"/>
                    <a:pt x="7236" y="259"/>
                  </a:cubicBezTo>
                  <a:lnTo>
                    <a:pt x="7216" y="259"/>
                  </a:lnTo>
                  <a:cubicBezTo>
                    <a:pt x="6596" y="228"/>
                    <a:pt x="5987" y="218"/>
                    <a:pt x="5409" y="197"/>
                  </a:cubicBezTo>
                  <a:lnTo>
                    <a:pt x="5378" y="197"/>
                  </a:lnTo>
                  <a:cubicBezTo>
                    <a:pt x="4739" y="166"/>
                    <a:pt x="4130" y="156"/>
                    <a:pt x="3572" y="125"/>
                  </a:cubicBezTo>
                  <a:lnTo>
                    <a:pt x="3552" y="125"/>
                  </a:lnTo>
                  <a:cubicBezTo>
                    <a:pt x="2881" y="104"/>
                    <a:pt x="2272" y="73"/>
                    <a:pt x="1745" y="63"/>
                  </a:cubicBezTo>
                  <a:lnTo>
                    <a:pt x="1714" y="63"/>
                  </a:lnTo>
                  <a:cubicBezTo>
                    <a:pt x="920" y="42"/>
                    <a:pt x="321" y="11"/>
                    <a:pt x="1" y="1"/>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186;p55">
              <a:extLst>
                <a:ext uri="{FF2B5EF4-FFF2-40B4-BE49-F238E27FC236}">
                  <a16:creationId xmlns:a16="http://schemas.microsoft.com/office/drawing/2014/main" id="{80873BE6-6985-8DEF-FA04-AA982B520884}"/>
                </a:ext>
              </a:extLst>
            </p:cNvPr>
            <p:cNvSpPr/>
            <p:nvPr/>
          </p:nvSpPr>
          <p:spPr>
            <a:xfrm>
              <a:off x="7707753" y="1949067"/>
              <a:ext cx="721049" cy="27001"/>
            </a:xfrm>
            <a:custGeom>
              <a:rect l="l" t="t" r="r" b="b"/>
              <a:pathLst>
                <a:path w="20696" h="775" extrusionOk="0">
                  <a:moveTo>
                    <a:pt x="1" y="1"/>
                  </a:moveTo>
                  <a:lnTo>
                    <a:pt x="1" y="21"/>
                  </a:lnTo>
                  <a:cubicBezTo>
                    <a:pt x="259" y="31"/>
                    <a:pt x="878" y="52"/>
                    <a:pt x="1745" y="83"/>
                  </a:cubicBezTo>
                  <a:lnTo>
                    <a:pt x="1766" y="83"/>
                  </a:lnTo>
                  <a:cubicBezTo>
                    <a:pt x="2292" y="104"/>
                    <a:pt x="2901" y="124"/>
                    <a:pt x="3572" y="155"/>
                  </a:cubicBezTo>
                  <a:lnTo>
                    <a:pt x="3613" y="155"/>
                  </a:lnTo>
                  <a:cubicBezTo>
                    <a:pt x="4181" y="166"/>
                    <a:pt x="4790" y="186"/>
                    <a:pt x="5420" y="217"/>
                  </a:cubicBezTo>
                  <a:lnTo>
                    <a:pt x="5440" y="217"/>
                  </a:lnTo>
                  <a:cubicBezTo>
                    <a:pt x="6028" y="228"/>
                    <a:pt x="6637" y="259"/>
                    <a:pt x="7246" y="279"/>
                  </a:cubicBezTo>
                  <a:lnTo>
                    <a:pt x="7277" y="279"/>
                  </a:lnTo>
                  <a:cubicBezTo>
                    <a:pt x="7866" y="290"/>
                    <a:pt x="8475" y="320"/>
                    <a:pt x="9084" y="341"/>
                  </a:cubicBezTo>
                  <a:lnTo>
                    <a:pt x="9115" y="341"/>
                  </a:lnTo>
                  <a:cubicBezTo>
                    <a:pt x="9713" y="362"/>
                    <a:pt x="10312" y="382"/>
                    <a:pt x="10921" y="413"/>
                  </a:cubicBezTo>
                  <a:lnTo>
                    <a:pt x="10941" y="413"/>
                  </a:lnTo>
                  <a:cubicBezTo>
                    <a:pt x="11550" y="424"/>
                    <a:pt x="12159" y="444"/>
                    <a:pt x="12748" y="475"/>
                  </a:cubicBezTo>
                  <a:lnTo>
                    <a:pt x="12779" y="475"/>
                  </a:lnTo>
                  <a:cubicBezTo>
                    <a:pt x="13398" y="486"/>
                    <a:pt x="13986" y="517"/>
                    <a:pt x="14585" y="537"/>
                  </a:cubicBezTo>
                  <a:lnTo>
                    <a:pt x="14606" y="537"/>
                  </a:lnTo>
                  <a:cubicBezTo>
                    <a:pt x="15235" y="548"/>
                    <a:pt x="15834" y="579"/>
                    <a:pt x="16412" y="599"/>
                  </a:cubicBezTo>
                  <a:lnTo>
                    <a:pt x="16443" y="599"/>
                  </a:lnTo>
                  <a:cubicBezTo>
                    <a:pt x="17083" y="620"/>
                    <a:pt x="17692" y="640"/>
                    <a:pt x="18249" y="671"/>
                  </a:cubicBezTo>
                  <a:lnTo>
                    <a:pt x="18270" y="671"/>
                  </a:lnTo>
                  <a:cubicBezTo>
                    <a:pt x="18951" y="692"/>
                    <a:pt x="19560" y="723"/>
                    <a:pt x="20076" y="744"/>
                  </a:cubicBezTo>
                  <a:lnTo>
                    <a:pt x="20107" y="744"/>
                  </a:lnTo>
                  <a:cubicBezTo>
                    <a:pt x="20324" y="754"/>
                    <a:pt x="20520" y="754"/>
                    <a:pt x="20695" y="775"/>
                  </a:cubicBezTo>
                  <a:lnTo>
                    <a:pt x="20695" y="744"/>
                  </a:lnTo>
                  <a:cubicBezTo>
                    <a:pt x="20520" y="744"/>
                    <a:pt x="20324" y="733"/>
                    <a:pt x="20107" y="733"/>
                  </a:cubicBezTo>
                  <a:lnTo>
                    <a:pt x="20076" y="733"/>
                  </a:lnTo>
                  <a:cubicBezTo>
                    <a:pt x="19560" y="702"/>
                    <a:pt x="18951" y="682"/>
                    <a:pt x="18270" y="651"/>
                  </a:cubicBezTo>
                  <a:lnTo>
                    <a:pt x="18249" y="651"/>
                  </a:lnTo>
                  <a:cubicBezTo>
                    <a:pt x="17692" y="630"/>
                    <a:pt x="17083" y="599"/>
                    <a:pt x="16443" y="579"/>
                  </a:cubicBezTo>
                  <a:lnTo>
                    <a:pt x="16412" y="579"/>
                  </a:lnTo>
                  <a:cubicBezTo>
                    <a:pt x="15834" y="568"/>
                    <a:pt x="15225" y="537"/>
                    <a:pt x="14606" y="517"/>
                  </a:cubicBezTo>
                  <a:lnTo>
                    <a:pt x="14585" y="517"/>
                  </a:lnTo>
                  <a:cubicBezTo>
                    <a:pt x="13986" y="496"/>
                    <a:pt x="13377" y="475"/>
                    <a:pt x="12779" y="444"/>
                  </a:cubicBezTo>
                  <a:lnTo>
                    <a:pt x="12748" y="444"/>
                  </a:lnTo>
                  <a:cubicBezTo>
                    <a:pt x="12159" y="434"/>
                    <a:pt x="11550" y="413"/>
                    <a:pt x="10941" y="382"/>
                  </a:cubicBezTo>
                  <a:lnTo>
                    <a:pt x="10921" y="382"/>
                  </a:lnTo>
                  <a:cubicBezTo>
                    <a:pt x="10312" y="372"/>
                    <a:pt x="9703" y="341"/>
                    <a:pt x="9115" y="320"/>
                  </a:cubicBezTo>
                  <a:lnTo>
                    <a:pt x="9084" y="320"/>
                  </a:lnTo>
                  <a:cubicBezTo>
                    <a:pt x="8464" y="310"/>
                    <a:pt x="7866" y="279"/>
                    <a:pt x="7277" y="259"/>
                  </a:cubicBezTo>
                  <a:lnTo>
                    <a:pt x="7246" y="259"/>
                  </a:lnTo>
                  <a:cubicBezTo>
                    <a:pt x="6637" y="238"/>
                    <a:pt x="6028" y="217"/>
                    <a:pt x="5440" y="186"/>
                  </a:cubicBezTo>
                  <a:lnTo>
                    <a:pt x="5420" y="186"/>
                  </a:lnTo>
                  <a:cubicBezTo>
                    <a:pt x="4769" y="166"/>
                    <a:pt x="4171" y="155"/>
                    <a:pt x="3613" y="124"/>
                  </a:cubicBezTo>
                  <a:lnTo>
                    <a:pt x="3572" y="124"/>
                  </a:lnTo>
                  <a:cubicBezTo>
                    <a:pt x="2891" y="104"/>
                    <a:pt x="2282" y="83"/>
                    <a:pt x="1766" y="62"/>
                  </a:cubicBezTo>
                  <a:lnTo>
                    <a:pt x="1745" y="62"/>
                  </a:lnTo>
                  <a:cubicBezTo>
                    <a:pt x="888" y="31"/>
                    <a:pt x="279" y="11"/>
                    <a:pt x="1" y="1"/>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187;p55">
              <a:extLst>
                <a:ext uri="{FF2B5EF4-FFF2-40B4-BE49-F238E27FC236}">
                  <a16:creationId xmlns:a16="http://schemas.microsoft.com/office/drawing/2014/main" id="{2AE088FD-D7C0-BD8F-2CA9-E664356923DC}"/>
                </a:ext>
              </a:extLst>
            </p:cNvPr>
            <p:cNvSpPr/>
            <p:nvPr/>
          </p:nvSpPr>
          <p:spPr>
            <a:xfrm>
              <a:off x="7702736" y="2012720"/>
              <a:ext cx="723906" cy="27001"/>
            </a:xfrm>
            <a:custGeom>
              <a:rect l="l" t="t" r="r" b="b"/>
              <a:pathLst>
                <a:path w="20778" h="775" extrusionOk="0">
                  <a:moveTo>
                    <a:pt x="0" y="0"/>
                  </a:moveTo>
                  <a:lnTo>
                    <a:pt x="0" y="31"/>
                  </a:lnTo>
                  <a:lnTo>
                    <a:pt x="42" y="31"/>
                  </a:lnTo>
                  <a:cubicBezTo>
                    <a:pt x="196" y="31"/>
                    <a:pt x="836" y="52"/>
                    <a:pt x="1817" y="93"/>
                  </a:cubicBezTo>
                  <a:lnTo>
                    <a:pt x="1848" y="93"/>
                  </a:lnTo>
                  <a:cubicBezTo>
                    <a:pt x="2364" y="104"/>
                    <a:pt x="2973" y="135"/>
                    <a:pt x="3654" y="155"/>
                  </a:cubicBezTo>
                  <a:lnTo>
                    <a:pt x="3675" y="155"/>
                  </a:lnTo>
                  <a:cubicBezTo>
                    <a:pt x="4242" y="166"/>
                    <a:pt x="4841" y="197"/>
                    <a:pt x="5481" y="217"/>
                  </a:cubicBezTo>
                  <a:lnTo>
                    <a:pt x="5512" y="217"/>
                  </a:lnTo>
                  <a:cubicBezTo>
                    <a:pt x="6090" y="238"/>
                    <a:pt x="6699" y="258"/>
                    <a:pt x="7318" y="289"/>
                  </a:cubicBezTo>
                  <a:lnTo>
                    <a:pt x="7339" y="289"/>
                  </a:lnTo>
                  <a:cubicBezTo>
                    <a:pt x="7937" y="300"/>
                    <a:pt x="8546" y="320"/>
                    <a:pt x="9145" y="351"/>
                  </a:cubicBezTo>
                  <a:lnTo>
                    <a:pt x="9176" y="351"/>
                  </a:lnTo>
                  <a:cubicBezTo>
                    <a:pt x="9785" y="362"/>
                    <a:pt x="10373" y="393"/>
                    <a:pt x="10982" y="413"/>
                  </a:cubicBezTo>
                  <a:lnTo>
                    <a:pt x="11003" y="413"/>
                  </a:lnTo>
                  <a:cubicBezTo>
                    <a:pt x="11612" y="424"/>
                    <a:pt x="12221" y="455"/>
                    <a:pt x="12809" y="475"/>
                  </a:cubicBezTo>
                  <a:lnTo>
                    <a:pt x="12840" y="475"/>
                  </a:lnTo>
                  <a:cubicBezTo>
                    <a:pt x="13459" y="496"/>
                    <a:pt x="14058" y="516"/>
                    <a:pt x="14646" y="547"/>
                  </a:cubicBezTo>
                  <a:lnTo>
                    <a:pt x="14677" y="547"/>
                  </a:lnTo>
                  <a:cubicBezTo>
                    <a:pt x="15297" y="558"/>
                    <a:pt x="15895" y="578"/>
                    <a:pt x="16484" y="609"/>
                  </a:cubicBezTo>
                  <a:lnTo>
                    <a:pt x="16504" y="609"/>
                  </a:lnTo>
                  <a:cubicBezTo>
                    <a:pt x="17155" y="620"/>
                    <a:pt x="17753" y="651"/>
                    <a:pt x="18311" y="671"/>
                  </a:cubicBezTo>
                  <a:lnTo>
                    <a:pt x="18341" y="671"/>
                  </a:lnTo>
                  <a:cubicBezTo>
                    <a:pt x="19023" y="692"/>
                    <a:pt x="19632" y="723"/>
                    <a:pt x="20148" y="754"/>
                  </a:cubicBezTo>
                  <a:lnTo>
                    <a:pt x="20168" y="754"/>
                  </a:lnTo>
                  <a:cubicBezTo>
                    <a:pt x="20385" y="764"/>
                    <a:pt x="20592" y="764"/>
                    <a:pt x="20777" y="775"/>
                  </a:cubicBezTo>
                  <a:lnTo>
                    <a:pt x="20777" y="754"/>
                  </a:lnTo>
                  <a:cubicBezTo>
                    <a:pt x="20592" y="754"/>
                    <a:pt x="20385" y="733"/>
                    <a:pt x="20179" y="723"/>
                  </a:cubicBezTo>
                  <a:lnTo>
                    <a:pt x="20158" y="723"/>
                  </a:lnTo>
                  <a:cubicBezTo>
                    <a:pt x="19642" y="702"/>
                    <a:pt x="19033" y="671"/>
                    <a:pt x="18352" y="651"/>
                  </a:cubicBezTo>
                  <a:lnTo>
                    <a:pt x="18321" y="651"/>
                  </a:lnTo>
                  <a:cubicBezTo>
                    <a:pt x="17774" y="630"/>
                    <a:pt x="17165" y="609"/>
                    <a:pt x="16515" y="578"/>
                  </a:cubicBezTo>
                  <a:lnTo>
                    <a:pt x="16494" y="578"/>
                  </a:lnTo>
                  <a:cubicBezTo>
                    <a:pt x="15906" y="568"/>
                    <a:pt x="15307" y="547"/>
                    <a:pt x="14688" y="516"/>
                  </a:cubicBezTo>
                  <a:lnTo>
                    <a:pt x="14657" y="516"/>
                  </a:lnTo>
                  <a:cubicBezTo>
                    <a:pt x="14068" y="506"/>
                    <a:pt x="13459" y="475"/>
                    <a:pt x="12850" y="455"/>
                  </a:cubicBezTo>
                  <a:lnTo>
                    <a:pt x="12830" y="455"/>
                  </a:lnTo>
                  <a:cubicBezTo>
                    <a:pt x="12231" y="444"/>
                    <a:pt x="11622" y="413"/>
                    <a:pt x="11024" y="393"/>
                  </a:cubicBezTo>
                  <a:lnTo>
                    <a:pt x="10982" y="393"/>
                  </a:lnTo>
                  <a:cubicBezTo>
                    <a:pt x="10373" y="372"/>
                    <a:pt x="9764" y="351"/>
                    <a:pt x="9176" y="320"/>
                  </a:cubicBezTo>
                  <a:lnTo>
                    <a:pt x="9145" y="320"/>
                  </a:lnTo>
                  <a:cubicBezTo>
                    <a:pt x="8526" y="310"/>
                    <a:pt x="7937" y="289"/>
                    <a:pt x="7339" y="258"/>
                  </a:cubicBezTo>
                  <a:lnTo>
                    <a:pt x="7318" y="258"/>
                  </a:lnTo>
                  <a:cubicBezTo>
                    <a:pt x="6699" y="238"/>
                    <a:pt x="6090" y="217"/>
                    <a:pt x="5512" y="197"/>
                  </a:cubicBezTo>
                  <a:lnTo>
                    <a:pt x="5481" y="197"/>
                  </a:lnTo>
                  <a:cubicBezTo>
                    <a:pt x="4841" y="166"/>
                    <a:pt x="4232" y="155"/>
                    <a:pt x="3675" y="135"/>
                  </a:cubicBezTo>
                  <a:lnTo>
                    <a:pt x="3654" y="135"/>
                  </a:lnTo>
                  <a:cubicBezTo>
                    <a:pt x="2973" y="104"/>
                    <a:pt x="2364" y="83"/>
                    <a:pt x="1848" y="62"/>
                  </a:cubicBezTo>
                  <a:lnTo>
                    <a:pt x="1817" y="62"/>
                  </a:lnTo>
                  <a:cubicBezTo>
                    <a:pt x="878" y="31"/>
                    <a:pt x="238" y="11"/>
                    <a:pt x="42" y="0"/>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188;p55">
              <a:extLst>
                <a:ext uri="{FF2B5EF4-FFF2-40B4-BE49-F238E27FC236}">
                  <a16:creationId xmlns:a16="http://schemas.microsoft.com/office/drawing/2014/main" id="{41CDE67C-D75B-B36F-B368-7548E7F8CA9F}"/>
                </a:ext>
              </a:extLst>
            </p:cNvPr>
            <p:cNvSpPr/>
            <p:nvPr/>
          </p:nvSpPr>
          <p:spPr>
            <a:xfrm>
              <a:off x="7703084" y="2077069"/>
              <a:ext cx="721397" cy="27036"/>
            </a:xfrm>
            <a:custGeom>
              <a:rect l="l" t="t" r="r" b="b"/>
              <a:pathLst>
                <a:path w="20706" h="776" extrusionOk="0">
                  <a:moveTo>
                    <a:pt x="1" y="1"/>
                  </a:moveTo>
                  <a:lnTo>
                    <a:pt x="1" y="22"/>
                  </a:lnTo>
                  <a:cubicBezTo>
                    <a:pt x="42" y="22"/>
                    <a:pt x="692" y="53"/>
                    <a:pt x="1745" y="94"/>
                  </a:cubicBezTo>
                  <a:lnTo>
                    <a:pt x="1776" y="94"/>
                  </a:lnTo>
                  <a:cubicBezTo>
                    <a:pt x="2292" y="104"/>
                    <a:pt x="2891" y="125"/>
                    <a:pt x="3582" y="156"/>
                  </a:cubicBezTo>
                  <a:lnTo>
                    <a:pt x="3603" y="156"/>
                  </a:lnTo>
                  <a:cubicBezTo>
                    <a:pt x="4160" y="166"/>
                    <a:pt x="4769" y="197"/>
                    <a:pt x="5409" y="218"/>
                  </a:cubicBezTo>
                  <a:lnTo>
                    <a:pt x="5440" y="218"/>
                  </a:lnTo>
                  <a:cubicBezTo>
                    <a:pt x="6018" y="228"/>
                    <a:pt x="6627" y="259"/>
                    <a:pt x="7246" y="280"/>
                  </a:cubicBezTo>
                  <a:lnTo>
                    <a:pt x="7267" y="280"/>
                  </a:lnTo>
                  <a:cubicBezTo>
                    <a:pt x="7866" y="300"/>
                    <a:pt x="8464" y="321"/>
                    <a:pt x="9073" y="352"/>
                  </a:cubicBezTo>
                  <a:lnTo>
                    <a:pt x="9104" y="352"/>
                  </a:lnTo>
                  <a:cubicBezTo>
                    <a:pt x="9692" y="362"/>
                    <a:pt x="10301" y="383"/>
                    <a:pt x="10910" y="414"/>
                  </a:cubicBezTo>
                  <a:lnTo>
                    <a:pt x="10931" y="414"/>
                  </a:lnTo>
                  <a:cubicBezTo>
                    <a:pt x="11540" y="424"/>
                    <a:pt x="12149" y="455"/>
                    <a:pt x="12737" y="476"/>
                  </a:cubicBezTo>
                  <a:lnTo>
                    <a:pt x="12768" y="476"/>
                  </a:lnTo>
                  <a:cubicBezTo>
                    <a:pt x="13388" y="486"/>
                    <a:pt x="13976" y="517"/>
                    <a:pt x="14574" y="538"/>
                  </a:cubicBezTo>
                  <a:lnTo>
                    <a:pt x="14595" y="538"/>
                  </a:lnTo>
                  <a:cubicBezTo>
                    <a:pt x="15214" y="558"/>
                    <a:pt x="15823" y="579"/>
                    <a:pt x="16401" y="610"/>
                  </a:cubicBezTo>
                  <a:lnTo>
                    <a:pt x="16432" y="610"/>
                  </a:lnTo>
                  <a:cubicBezTo>
                    <a:pt x="17072" y="620"/>
                    <a:pt x="17681" y="641"/>
                    <a:pt x="18239" y="672"/>
                  </a:cubicBezTo>
                  <a:lnTo>
                    <a:pt x="18259" y="672"/>
                  </a:lnTo>
                  <a:cubicBezTo>
                    <a:pt x="18951" y="692"/>
                    <a:pt x="19549" y="723"/>
                    <a:pt x="20066" y="744"/>
                  </a:cubicBezTo>
                  <a:lnTo>
                    <a:pt x="20096" y="744"/>
                  </a:lnTo>
                  <a:cubicBezTo>
                    <a:pt x="20313" y="765"/>
                    <a:pt x="20520" y="765"/>
                    <a:pt x="20705" y="775"/>
                  </a:cubicBezTo>
                  <a:lnTo>
                    <a:pt x="20705" y="744"/>
                  </a:lnTo>
                  <a:cubicBezTo>
                    <a:pt x="20574" y="737"/>
                    <a:pt x="20432" y="729"/>
                    <a:pt x="20284" y="729"/>
                  </a:cubicBezTo>
                  <a:cubicBezTo>
                    <a:pt x="20223" y="729"/>
                    <a:pt x="20160" y="731"/>
                    <a:pt x="20096" y="734"/>
                  </a:cubicBezTo>
                  <a:lnTo>
                    <a:pt x="20066" y="734"/>
                  </a:lnTo>
                  <a:cubicBezTo>
                    <a:pt x="19549" y="713"/>
                    <a:pt x="18951" y="682"/>
                    <a:pt x="18259" y="662"/>
                  </a:cubicBezTo>
                  <a:lnTo>
                    <a:pt x="18239" y="662"/>
                  </a:lnTo>
                  <a:cubicBezTo>
                    <a:pt x="17681" y="631"/>
                    <a:pt x="17072" y="610"/>
                    <a:pt x="16432" y="579"/>
                  </a:cubicBezTo>
                  <a:lnTo>
                    <a:pt x="16401" y="579"/>
                  </a:lnTo>
                  <a:cubicBezTo>
                    <a:pt x="15823" y="569"/>
                    <a:pt x="15214" y="538"/>
                    <a:pt x="14595" y="517"/>
                  </a:cubicBezTo>
                  <a:lnTo>
                    <a:pt x="14574" y="517"/>
                  </a:lnTo>
                  <a:cubicBezTo>
                    <a:pt x="13976" y="507"/>
                    <a:pt x="13377" y="476"/>
                    <a:pt x="12768" y="455"/>
                  </a:cubicBezTo>
                  <a:lnTo>
                    <a:pt x="12737" y="455"/>
                  </a:lnTo>
                  <a:cubicBezTo>
                    <a:pt x="12128" y="434"/>
                    <a:pt x="11540" y="414"/>
                    <a:pt x="10931" y="383"/>
                  </a:cubicBezTo>
                  <a:lnTo>
                    <a:pt x="10910" y="383"/>
                  </a:lnTo>
                  <a:cubicBezTo>
                    <a:pt x="10301" y="373"/>
                    <a:pt x="9692" y="352"/>
                    <a:pt x="9104" y="321"/>
                  </a:cubicBezTo>
                  <a:lnTo>
                    <a:pt x="9073" y="321"/>
                  </a:lnTo>
                  <a:cubicBezTo>
                    <a:pt x="8454" y="311"/>
                    <a:pt x="7866" y="280"/>
                    <a:pt x="7267" y="259"/>
                  </a:cubicBezTo>
                  <a:lnTo>
                    <a:pt x="7246" y="259"/>
                  </a:lnTo>
                  <a:cubicBezTo>
                    <a:pt x="6627" y="228"/>
                    <a:pt x="6018" y="218"/>
                    <a:pt x="5440" y="197"/>
                  </a:cubicBezTo>
                  <a:lnTo>
                    <a:pt x="5409" y="197"/>
                  </a:lnTo>
                  <a:cubicBezTo>
                    <a:pt x="4769" y="166"/>
                    <a:pt x="4160" y="156"/>
                    <a:pt x="3603" y="125"/>
                  </a:cubicBezTo>
                  <a:lnTo>
                    <a:pt x="3582" y="125"/>
                  </a:lnTo>
                  <a:cubicBezTo>
                    <a:pt x="2891" y="104"/>
                    <a:pt x="2292" y="73"/>
                    <a:pt x="1776" y="63"/>
                  </a:cubicBezTo>
                  <a:lnTo>
                    <a:pt x="1745" y="63"/>
                  </a:lnTo>
                  <a:cubicBezTo>
                    <a:pt x="775" y="22"/>
                    <a:pt x="145" y="1"/>
                    <a:pt x="1" y="1"/>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189;p55">
              <a:extLst>
                <a:ext uri="{FF2B5EF4-FFF2-40B4-BE49-F238E27FC236}">
                  <a16:creationId xmlns:a16="http://schemas.microsoft.com/office/drawing/2014/main" id="{711B10AC-DC5B-F0A6-699C-7FB189C61FD5}"/>
                </a:ext>
              </a:extLst>
            </p:cNvPr>
            <p:cNvSpPr/>
            <p:nvPr/>
          </p:nvSpPr>
          <p:spPr>
            <a:xfrm>
              <a:off x="7703816" y="2140374"/>
              <a:ext cx="718157" cy="27349"/>
            </a:xfrm>
            <a:custGeom>
              <a:rect l="l" t="t" r="r" b="b"/>
              <a:pathLst>
                <a:path w="20613" h="785" extrusionOk="0">
                  <a:moveTo>
                    <a:pt x="0" y="1"/>
                  </a:moveTo>
                  <a:lnTo>
                    <a:pt x="0" y="31"/>
                  </a:lnTo>
                  <a:cubicBezTo>
                    <a:pt x="21" y="31"/>
                    <a:pt x="640" y="52"/>
                    <a:pt x="1662" y="93"/>
                  </a:cubicBezTo>
                  <a:lnTo>
                    <a:pt x="1683" y="93"/>
                  </a:lnTo>
                  <a:cubicBezTo>
                    <a:pt x="2199" y="104"/>
                    <a:pt x="2808" y="135"/>
                    <a:pt x="3489" y="155"/>
                  </a:cubicBezTo>
                  <a:lnTo>
                    <a:pt x="3520" y="155"/>
                  </a:lnTo>
                  <a:cubicBezTo>
                    <a:pt x="4077" y="166"/>
                    <a:pt x="4676" y="197"/>
                    <a:pt x="5326" y="217"/>
                  </a:cubicBezTo>
                  <a:lnTo>
                    <a:pt x="5347" y="217"/>
                  </a:lnTo>
                  <a:cubicBezTo>
                    <a:pt x="5935" y="238"/>
                    <a:pt x="6534" y="259"/>
                    <a:pt x="7153" y="290"/>
                  </a:cubicBezTo>
                  <a:lnTo>
                    <a:pt x="7184" y="290"/>
                  </a:lnTo>
                  <a:cubicBezTo>
                    <a:pt x="7772" y="300"/>
                    <a:pt x="8381" y="320"/>
                    <a:pt x="8990" y="351"/>
                  </a:cubicBezTo>
                  <a:lnTo>
                    <a:pt x="9011" y="351"/>
                  </a:lnTo>
                  <a:cubicBezTo>
                    <a:pt x="9609" y="362"/>
                    <a:pt x="10218" y="393"/>
                    <a:pt x="10817" y="413"/>
                  </a:cubicBezTo>
                  <a:lnTo>
                    <a:pt x="10848" y="413"/>
                  </a:lnTo>
                  <a:cubicBezTo>
                    <a:pt x="11457" y="424"/>
                    <a:pt x="12066" y="455"/>
                    <a:pt x="12654" y="475"/>
                  </a:cubicBezTo>
                  <a:lnTo>
                    <a:pt x="12685" y="475"/>
                  </a:lnTo>
                  <a:cubicBezTo>
                    <a:pt x="13294" y="496"/>
                    <a:pt x="13893" y="517"/>
                    <a:pt x="14492" y="548"/>
                  </a:cubicBezTo>
                  <a:lnTo>
                    <a:pt x="14512" y="548"/>
                  </a:lnTo>
                  <a:cubicBezTo>
                    <a:pt x="15131" y="558"/>
                    <a:pt x="15740" y="579"/>
                    <a:pt x="16318" y="609"/>
                  </a:cubicBezTo>
                  <a:lnTo>
                    <a:pt x="16349" y="609"/>
                  </a:lnTo>
                  <a:cubicBezTo>
                    <a:pt x="16989" y="630"/>
                    <a:pt x="17598" y="661"/>
                    <a:pt x="18156" y="682"/>
                  </a:cubicBezTo>
                  <a:lnTo>
                    <a:pt x="18176" y="682"/>
                  </a:lnTo>
                  <a:cubicBezTo>
                    <a:pt x="18858" y="713"/>
                    <a:pt x="19466" y="733"/>
                    <a:pt x="19983" y="764"/>
                  </a:cubicBezTo>
                  <a:lnTo>
                    <a:pt x="20014" y="764"/>
                  </a:lnTo>
                  <a:cubicBezTo>
                    <a:pt x="20230" y="775"/>
                    <a:pt x="20437" y="775"/>
                    <a:pt x="20612" y="785"/>
                  </a:cubicBezTo>
                  <a:lnTo>
                    <a:pt x="20612" y="764"/>
                  </a:lnTo>
                  <a:cubicBezTo>
                    <a:pt x="20426" y="754"/>
                    <a:pt x="20230" y="733"/>
                    <a:pt x="20014" y="733"/>
                  </a:cubicBezTo>
                  <a:lnTo>
                    <a:pt x="19983" y="733"/>
                  </a:lnTo>
                  <a:cubicBezTo>
                    <a:pt x="19466" y="713"/>
                    <a:pt x="18847" y="682"/>
                    <a:pt x="18176" y="661"/>
                  </a:cubicBezTo>
                  <a:lnTo>
                    <a:pt x="18156" y="661"/>
                  </a:lnTo>
                  <a:cubicBezTo>
                    <a:pt x="17588" y="630"/>
                    <a:pt x="16989" y="609"/>
                    <a:pt x="16349" y="579"/>
                  </a:cubicBezTo>
                  <a:lnTo>
                    <a:pt x="16318" y="579"/>
                  </a:lnTo>
                  <a:cubicBezTo>
                    <a:pt x="15740" y="568"/>
                    <a:pt x="15131" y="548"/>
                    <a:pt x="14512" y="517"/>
                  </a:cubicBezTo>
                  <a:lnTo>
                    <a:pt x="14492" y="517"/>
                  </a:lnTo>
                  <a:cubicBezTo>
                    <a:pt x="13893" y="506"/>
                    <a:pt x="13284" y="475"/>
                    <a:pt x="12685" y="455"/>
                  </a:cubicBezTo>
                  <a:lnTo>
                    <a:pt x="12654" y="455"/>
                  </a:lnTo>
                  <a:cubicBezTo>
                    <a:pt x="12066" y="444"/>
                    <a:pt x="11457" y="413"/>
                    <a:pt x="10848" y="393"/>
                  </a:cubicBezTo>
                  <a:lnTo>
                    <a:pt x="10817" y="393"/>
                  </a:lnTo>
                  <a:cubicBezTo>
                    <a:pt x="10218" y="372"/>
                    <a:pt x="9609" y="351"/>
                    <a:pt x="9011" y="320"/>
                  </a:cubicBezTo>
                  <a:lnTo>
                    <a:pt x="8990" y="320"/>
                  </a:lnTo>
                  <a:cubicBezTo>
                    <a:pt x="8371" y="310"/>
                    <a:pt x="7772" y="290"/>
                    <a:pt x="7184" y="259"/>
                  </a:cubicBezTo>
                  <a:lnTo>
                    <a:pt x="7153" y="259"/>
                  </a:lnTo>
                  <a:cubicBezTo>
                    <a:pt x="6523" y="238"/>
                    <a:pt x="5935" y="217"/>
                    <a:pt x="5347" y="197"/>
                  </a:cubicBezTo>
                  <a:lnTo>
                    <a:pt x="5326" y="197"/>
                  </a:lnTo>
                  <a:cubicBezTo>
                    <a:pt x="4676" y="166"/>
                    <a:pt x="4077" y="155"/>
                    <a:pt x="3520" y="135"/>
                  </a:cubicBezTo>
                  <a:lnTo>
                    <a:pt x="3489" y="135"/>
                  </a:lnTo>
                  <a:cubicBezTo>
                    <a:pt x="2808" y="104"/>
                    <a:pt x="2199" y="83"/>
                    <a:pt x="1683" y="62"/>
                  </a:cubicBezTo>
                  <a:lnTo>
                    <a:pt x="1662" y="62"/>
                  </a:lnTo>
                  <a:cubicBezTo>
                    <a:pt x="743" y="31"/>
                    <a:pt x="134" y="1"/>
                    <a:pt x="0" y="1"/>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190;p55">
              <a:extLst>
                <a:ext uri="{FF2B5EF4-FFF2-40B4-BE49-F238E27FC236}">
                  <a16:creationId xmlns:a16="http://schemas.microsoft.com/office/drawing/2014/main" id="{50F74311-542D-6EC5-3004-1E7BC3FA12FE}"/>
                </a:ext>
              </a:extLst>
            </p:cNvPr>
            <p:cNvSpPr/>
            <p:nvPr/>
          </p:nvSpPr>
          <p:spPr>
            <a:xfrm>
              <a:off x="7703816" y="2204375"/>
              <a:ext cx="715997" cy="27384"/>
            </a:xfrm>
            <a:custGeom>
              <a:rect l="l" t="t" r="r" b="b"/>
              <a:pathLst>
                <a:path w="20551" h="786" extrusionOk="0">
                  <a:moveTo>
                    <a:pt x="0" y="1"/>
                  </a:moveTo>
                  <a:lnTo>
                    <a:pt x="0" y="21"/>
                  </a:lnTo>
                  <a:cubicBezTo>
                    <a:pt x="31" y="21"/>
                    <a:pt x="630" y="52"/>
                    <a:pt x="1600" y="83"/>
                  </a:cubicBezTo>
                  <a:lnTo>
                    <a:pt x="1621" y="83"/>
                  </a:lnTo>
                  <a:cubicBezTo>
                    <a:pt x="2137" y="104"/>
                    <a:pt x="2746" y="125"/>
                    <a:pt x="3427" y="156"/>
                  </a:cubicBezTo>
                  <a:lnTo>
                    <a:pt x="3458" y="156"/>
                  </a:lnTo>
                  <a:cubicBezTo>
                    <a:pt x="4005" y="166"/>
                    <a:pt x="4614" y="187"/>
                    <a:pt x="5264" y="217"/>
                  </a:cubicBezTo>
                  <a:lnTo>
                    <a:pt x="5285" y="217"/>
                  </a:lnTo>
                  <a:cubicBezTo>
                    <a:pt x="5863" y="228"/>
                    <a:pt x="6472" y="259"/>
                    <a:pt x="7091" y="279"/>
                  </a:cubicBezTo>
                  <a:lnTo>
                    <a:pt x="7122" y="279"/>
                  </a:lnTo>
                  <a:cubicBezTo>
                    <a:pt x="7710" y="290"/>
                    <a:pt x="8319" y="321"/>
                    <a:pt x="8928" y="341"/>
                  </a:cubicBezTo>
                  <a:lnTo>
                    <a:pt x="8949" y="341"/>
                  </a:lnTo>
                  <a:cubicBezTo>
                    <a:pt x="9548" y="362"/>
                    <a:pt x="10146" y="383"/>
                    <a:pt x="10755" y="414"/>
                  </a:cubicBezTo>
                  <a:lnTo>
                    <a:pt x="10786" y="414"/>
                  </a:lnTo>
                  <a:cubicBezTo>
                    <a:pt x="11395" y="424"/>
                    <a:pt x="11994" y="445"/>
                    <a:pt x="12592" y="476"/>
                  </a:cubicBezTo>
                  <a:lnTo>
                    <a:pt x="12613" y="476"/>
                  </a:lnTo>
                  <a:cubicBezTo>
                    <a:pt x="13232" y="486"/>
                    <a:pt x="13831" y="517"/>
                    <a:pt x="14419" y="537"/>
                  </a:cubicBezTo>
                  <a:lnTo>
                    <a:pt x="14450" y="537"/>
                  </a:lnTo>
                  <a:cubicBezTo>
                    <a:pt x="15070" y="548"/>
                    <a:pt x="15679" y="579"/>
                    <a:pt x="16257" y="599"/>
                  </a:cubicBezTo>
                  <a:lnTo>
                    <a:pt x="16277" y="599"/>
                  </a:lnTo>
                  <a:cubicBezTo>
                    <a:pt x="16927" y="630"/>
                    <a:pt x="17536" y="651"/>
                    <a:pt x="18083" y="682"/>
                  </a:cubicBezTo>
                  <a:lnTo>
                    <a:pt x="18114" y="682"/>
                  </a:lnTo>
                  <a:cubicBezTo>
                    <a:pt x="18796" y="703"/>
                    <a:pt x="19405" y="734"/>
                    <a:pt x="19921" y="754"/>
                  </a:cubicBezTo>
                  <a:lnTo>
                    <a:pt x="19941" y="754"/>
                  </a:lnTo>
                  <a:cubicBezTo>
                    <a:pt x="20168" y="775"/>
                    <a:pt x="20375" y="775"/>
                    <a:pt x="20550" y="785"/>
                  </a:cubicBezTo>
                  <a:lnTo>
                    <a:pt x="20550" y="754"/>
                  </a:lnTo>
                  <a:cubicBezTo>
                    <a:pt x="20354" y="744"/>
                    <a:pt x="20148" y="744"/>
                    <a:pt x="19941" y="723"/>
                  </a:cubicBezTo>
                  <a:lnTo>
                    <a:pt x="19921" y="723"/>
                  </a:lnTo>
                  <a:cubicBezTo>
                    <a:pt x="19394" y="692"/>
                    <a:pt x="18785" y="672"/>
                    <a:pt x="18114" y="641"/>
                  </a:cubicBezTo>
                  <a:lnTo>
                    <a:pt x="18083" y="641"/>
                  </a:lnTo>
                  <a:cubicBezTo>
                    <a:pt x="17516" y="630"/>
                    <a:pt x="16917" y="599"/>
                    <a:pt x="16277" y="579"/>
                  </a:cubicBezTo>
                  <a:lnTo>
                    <a:pt x="16257" y="579"/>
                  </a:lnTo>
                  <a:cubicBezTo>
                    <a:pt x="15679" y="568"/>
                    <a:pt x="15070" y="537"/>
                    <a:pt x="14450" y="517"/>
                  </a:cubicBezTo>
                  <a:lnTo>
                    <a:pt x="14419" y="517"/>
                  </a:lnTo>
                  <a:cubicBezTo>
                    <a:pt x="13831" y="496"/>
                    <a:pt x="13222" y="476"/>
                    <a:pt x="12613" y="445"/>
                  </a:cubicBezTo>
                  <a:lnTo>
                    <a:pt x="12592" y="445"/>
                  </a:lnTo>
                  <a:cubicBezTo>
                    <a:pt x="11994" y="434"/>
                    <a:pt x="11395" y="414"/>
                    <a:pt x="10786" y="383"/>
                  </a:cubicBezTo>
                  <a:lnTo>
                    <a:pt x="10755" y="383"/>
                  </a:lnTo>
                  <a:cubicBezTo>
                    <a:pt x="10146" y="372"/>
                    <a:pt x="9548" y="341"/>
                    <a:pt x="8949" y="321"/>
                  </a:cubicBezTo>
                  <a:lnTo>
                    <a:pt x="8928" y="321"/>
                  </a:lnTo>
                  <a:cubicBezTo>
                    <a:pt x="8309" y="290"/>
                    <a:pt x="7710" y="279"/>
                    <a:pt x="7122" y="259"/>
                  </a:cubicBezTo>
                  <a:lnTo>
                    <a:pt x="7091" y="259"/>
                  </a:lnTo>
                  <a:cubicBezTo>
                    <a:pt x="6461" y="238"/>
                    <a:pt x="5863" y="217"/>
                    <a:pt x="5285" y="187"/>
                  </a:cubicBezTo>
                  <a:lnTo>
                    <a:pt x="5264" y="187"/>
                  </a:lnTo>
                  <a:cubicBezTo>
                    <a:pt x="4614" y="166"/>
                    <a:pt x="4005" y="156"/>
                    <a:pt x="3458" y="125"/>
                  </a:cubicBezTo>
                  <a:lnTo>
                    <a:pt x="3427" y="125"/>
                  </a:lnTo>
                  <a:cubicBezTo>
                    <a:pt x="2746" y="104"/>
                    <a:pt x="2137" y="73"/>
                    <a:pt x="1621" y="63"/>
                  </a:cubicBezTo>
                  <a:lnTo>
                    <a:pt x="1600" y="63"/>
                  </a:lnTo>
                  <a:cubicBezTo>
                    <a:pt x="702" y="21"/>
                    <a:pt x="124" y="1"/>
                    <a:pt x="0" y="1"/>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1191;p55">
              <a:extLst>
                <a:ext uri="{FF2B5EF4-FFF2-40B4-BE49-F238E27FC236}">
                  <a16:creationId xmlns:a16="http://schemas.microsoft.com/office/drawing/2014/main" id="{66A77434-C4C2-0F23-697E-D85A9BB5FC27}"/>
                </a:ext>
              </a:extLst>
            </p:cNvPr>
            <p:cNvSpPr/>
            <p:nvPr/>
          </p:nvSpPr>
          <p:spPr>
            <a:xfrm>
              <a:off x="7703084" y="2268376"/>
              <a:ext cx="714568" cy="27036"/>
            </a:xfrm>
            <a:custGeom>
              <a:rect l="l" t="t" r="r" b="b"/>
              <a:pathLst>
                <a:path w="20510" h="776" extrusionOk="0">
                  <a:moveTo>
                    <a:pt x="1" y="1"/>
                  </a:moveTo>
                  <a:lnTo>
                    <a:pt x="1" y="32"/>
                  </a:lnTo>
                  <a:cubicBezTo>
                    <a:pt x="42" y="32"/>
                    <a:pt x="610" y="42"/>
                    <a:pt x="1538" y="83"/>
                  </a:cubicBezTo>
                  <a:lnTo>
                    <a:pt x="1569" y="83"/>
                  </a:lnTo>
                  <a:cubicBezTo>
                    <a:pt x="2065" y="94"/>
                    <a:pt x="2684" y="125"/>
                    <a:pt x="3376" y="145"/>
                  </a:cubicBezTo>
                  <a:lnTo>
                    <a:pt x="3396" y="145"/>
                  </a:lnTo>
                  <a:cubicBezTo>
                    <a:pt x="3954" y="156"/>
                    <a:pt x="4563" y="187"/>
                    <a:pt x="5203" y="207"/>
                  </a:cubicBezTo>
                  <a:lnTo>
                    <a:pt x="5234" y="207"/>
                  </a:lnTo>
                  <a:cubicBezTo>
                    <a:pt x="5812" y="228"/>
                    <a:pt x="6421" y="249"/>
                    <a:pt x="7040" y="280"/>
                  </a:cubicBezTo>
                  <a:lnTo>
                    <a:pt x="7060" y="280"/>
                  </a:lnTo>
                  <a:cubicBezTo>
                    <a:pt x="7659" y="290"/>
                    <a:pt x="8258" y="311"/>
                    <a:pt x="8867" y="342"/>
                  </a:cubicBezTo>
                  <a:lnTo>
                    <a:pt x="8898" y="342"/>
                  </a:lnTo>
                  <a:cubicBezTo>
                    <a:pt x="9486" y="352"/>
                    <a:pt x="10095" y="383"/>
                    <a:pt x="10704" y="403"/>
                  </a:cubicBezTo>
                  <a:lnTo>
                    <a:pt x="10725" y="403"/>
                  </a:lnTo>
                  <a:cubicBezTo>
                    <a:pt x="11334" y="414"/>
                    <a:pt x="11943" y="445"/>
                    <a:pt x="12531" y="465"/>
                  </a:cubicBezTo>
                  <a:lnTo>
                    <a:pt x="12562" y="465"/>
                  </a:lnTo>
                  <a:cubicBezTo>
                    <a:pt x="13181" y="486"/>
                    <a:pt x="13769" y="507"/>
                    <a:pt x="14368" y="538"/>
                  </a:cubicBezTo>
                  <a:lnTo>
                    <a:pt x="14389" y="538"/>
                  </a:lnTo>
                  <a:cubicBezTo>
                    <a:pt x="15008" y="548"/>
                    <a:pt x="15617" y="569"/>
                    <a:pt x="16195" y="600"/>
                  </a:cubicBezTo>
                  <a:lnTo>
                    <a:pt x="16226" y="600"/>
                  </a:lnTo>
                  <a:cubicBezTo>
                    <a:pt x="16856" y="620"/>
                    <a:pt x="17475" y="651"/>
                    <a:pt x="18032" y="672"/>
                  </a:cubicBezTo>
                  <a:lnTo>
                    <a:pt x="18053" y="672"/>
                  </a:lnTo>
                  <a:cubicBezTo>
                    <a:pt x="18724" y="703"/>
                    <a:pt x="19333" y="723"/>
                    <a:pt x="19859" y="754"/>
                  </a:cubicBezTo>
                  <a:lnTo>
                    <a:pt x="19890" y="754"/>
                  </a:lnTo>
                  <a:cubicBezTo>
                    <a:pt x="20107" y="765"/>
                    <a:pt x="20313" y="765"/>
                    <a:pt x="20509" y="775"/>
                  </a:cubicBezTo>
                  <a:lnTo>
                    <a:pt x="20509" y="754"/>
                  </a:lnTo>
                  <a:cubicBezTo>
                    <a:pt x="20313" y="744"/>
                    <a:pt x="20107" y="744"/>
                    <a:pt x="19890" y="713"/>
                  </a:cubicBezTo>
                  <a:lnTo>
                    <a:pt x="19859" y="713"/>
                  </a:lnTo>
                  <a:cubicBezTo>
                    <a:pt x="19333" y="692"/>
                    <a:pt x="18724" y="661"/>
                    <a:pt x="18053" y="641"/>
                  </a:cubicBezTo>
                  <a:lnTo>
                    <a:pt x="18032" y="641"/>
                  </a:lnTo>
                  <a:cubicBezTo>
                    <a:pt x="17464" y="620"/>
                    <a:pt x="16856" y="600"/>
                    <a:pt x="16226" y="569"/>
                  </a:cubicBezTo>
                  <a:lnTo>
                    <a:pt x="16195" y="569"/>
                  </a:lnTo>
                  <a:cubicBezTo>
                    <a:pt x="15617" y="558"/>
                    <a:pt x="15008" y="538"/>
                    <a:pt x="14389" y="507"/>
                  </a:cubicBezTo>
                  <a:lnTo>
                    <a:pt x="14368" y="507"/>
                  </a:lnTo>
                  <a:cubicBezTo>
                    <a:pt x="13769" y="496"/>
                    <a:pt x="13171" y="465"/>
                    <a:pt x="12562" y="445"/>
                  </a:cubicBezTo>
                  <a:lnTo>
                    <a:pt x="12531" y="445"/>
                  </a:lnTo>
                  <a:cubicBezTo>
                    <a:pt x="11932" y="434"/>
                    <a:pt x="11334" y="403"/>
                    <a:pt x="10725" y="383"/>
                  </a:cubicBezTo>
                  <a:lnTo>
                    <a:pt x="10704" y="383"/>
                  </a:lnTo>
                  <a:cubicBezTo>
                    <a:pt x="10095" y="362"/>
                    <a:pt x="9486" y="342"/>
                    <a:pt x="8898" y="311"/>
                  </a:cubicBezTo>
                  <a:lnTo>
                    <a:pt x="8867" y="311"/>
                  </a:lnTo>
                  <a:cubicBezTo>
                    <a:pt x="8247" y="290"/>
                    <a:pt x="7638" y="280"/>
                    <a:pt x="7060" y="249"/>
                  </a:cubicBezTo>
                  <a:lnTo>
                    <a:pt x="7040" y="249"/>
                  </a:lnTo>
                  <a:cubicBezTo>
                    <a:pt x="6400" y="238"/>
                    <a:pt x="5812" y="207"/>
                    <a:pt x="5234" y="187"/>
                  </a:cubicBezTo>
                  <a:lnTo>
                    <a:pt x="5203" y="187"/>
                  </a:lnTo>
                  <a:cubicBezTo>
                    <a:pt x="4563" y="156"/>
                    <a:pt x="3954" y="145"/>
                    <a:pt x="3396" y="125"/>
                  </a:cubicBezTo>
                  <a:lnTo>
                    <a:pt x="3376" y="125"/>
                  </a:lnTo>
                  <a:cubicBezTo>
                    <a:pt x="2684" y="94"/>
                    <a:pt x="2065" y="73"/>
                    <a:pt x="1569" y="53"/>
                  </a:cubicBezTo>
                  <a:lnTo>
                    <a:pt x="1538" y="53"/>
                  </a:lnTo>
                  <a:cubicBezTo>
                    <a:pt x="692" y="32"/>
                    <a:pt x="135" y="1"/>
                    <a:pt x="1" y="1"/>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1192;p55">
              <a:extLst>
                <a:ext uri="{FF2B5EF4-FFF2-40B4-BE49-F238E27FC236}">
                  <a16:creationId xmlns:a16="http://schemas.microsoft.com/office/drawing/2014/main" id="{A68D605E-EE7C-121D-B97C-F9A9B7D84381}"/>
                </a:ext>
              </a:extLst>
            </p:cNvPr>
            <p:cNvSpPr/>
            <p:nvPr/>
          </p:nvSpPr>
          <p:spPr>
            <a:xfrm>
              <a:off x="7703084" y="2332760"/>
              <a:ext cx="711677" cy="26653"/>
            </a:xfrm>
            <a:custGeom>
              <a:rect l="l" t="t" r="r" b="b"/>
              <a:pathLst>
                <a:path w="20427" h="765" extrusionOk="0">
                  <a:moveTo>
                    <a:pt x="1" y="0"/>
                  </a:moveTo>
                  <a:lnTo>
                    <a:pt x="1" y="31"/>
                  </a:lnTo>
                  <a:cubicBezTo>
                    <a:pt x="32" y="31"/>
                    <a:pt x="568" y="42"/>
                    <a:pt x="1466" y="83"/>
                  </a:cubicBezTo>
                  <a:lnTo>
                    <a:pt x="1487" y="83"/>
                  </a:lnTo>
                  <a:cubicBezTo>
                    <a:pt x="1993" y="93"/>
                    <a:pt x="2602" y="114"/>
                    <a:pt x="3293" y="145"/>
                  </a:cubicBezTo>
                  <a:lnTo>
                    <a:pt x="3324" y="145"/>
                  </a:lnTo>
                  <a:cubicBezTo>
                    <a:pt x="3871" y="155"/>
                    <a:pt x="4480" y="186"/>
                    <a:pt x="5130" y="207"/>
                  </a:cubicBezTo>
                  <a:lnTo>
                    <a:pt x="5151" y="207"/>
                  </a:lnTo>
                  <a:cubicBezTo>
                    <a:pt x="5729" y="217"/>
                    <a:pt x="6338" y="248"/>
                    <a:pt x="6957" y="269"/>
                  </a:cubicBezTo>
                  <a:lnTo>
                    <a:pt x="6988" y="269"/>
                  </a:lnTo>
                  <a:cubicBezTo>
                    <a:pt x="7577" y="289"/>
                    <a:pt x="8175" y="310"/>
                    <a:pt x="8794" y="341"/>
                  </a:cubicBezTo>
                  <a:lnTo>
                    <a:pt x="8815" y="341"/>
                  </a:lnTo>
                  <a:cubicBezTo>
                    <a:pt x="9414" y="351"/>
                    <a:pt x="10012" y="372"/>
                    <a:pt x="10621" y="403"/>
                  </a:cubicBezTo>
                  <a:lnTo>
                    <a:pt x="10652" y="403"/>
                  </a:lnTo>
                  <a:cubicBezTo>
                    <a:pt x="11251" y="413"/>
                    <a:pt x="11860" y="444"/>
                    <a:pt x="12459" y="465"/>
                  </a:cubicBezTo>
                  <a:lnTo>
                    <a:pt x="12479" y="465"/>
                  </a:lnTo>
                  <a:cubicBezTo>
                    <a:pt x="13088" y="475"/>
                    <a:pt x="13697" y="506"/>
                    <a:pt x="14285" y="527"/>
                  </a:cubicBezTo>
                  <a:lnTo>
                    <a:pt x="14316" y="527"/>
                  </a:lnTo>
                  <a:cubicBezTo>
                    <a:pt x="14936" y="547"/>
                    <a:pt x="15545" y="568"/>
                    <a:pt x="16123" y="599"/>
                  </a:cubicBezTo>
                  <a:lnTo>
                    <a:pt x="16143" y="599"/>
                  </a:lnTo>
                  <a:cubicBezTo>
                    <a:pt x="16783" y="609"/>
                    <a:pt x="17382" y="630"/>
                    <a:pt x="17950" y="661"/>
                  </a:cubicBezTo>
                  <a:lnTo>
                    <a:pt x="17981" y="661"/>
                  </a:lnTo>
                  <a:cubicBezTo>
                    <a:pt x="18651" y="682"/>
                    <a:pt x="19260" y="713"/>
                    <a:pt x="19787" y="733"/>
                  </a:cubicBezTo>
                  <a:lnTo>
                    <a:pt x="19807" y="733"/>
                  </a:lnTo>
                  <a:cubicBezTo>
                    <a:pt x="20035" y="754"/>
                    <a:pt x="20241" y="754"/>
                    <a:pt x="20427" y="764"/>
                  </a:cubicBezTo>
                  <a:lnTo>
                    <a:pt x="20427" y="733"/>
                  </a:lnTo>
                  <a:cubicBezTo>
                    <a:pt x="20251" y="723"/>
                    <a:pt x="20045" y="723"/>
                    <a:pt x="19807" y="723"/>
                  </a:cubicBezTo>
                  <a:lnTo>
                    <a:pt x="19787" y="723"/>
                  </a:lnTo>
                  <a:cubicBezTo>
                    <a:pt x="19260" y="702"/>
                    <a:pt x="18651" y="671"/>
                    <a:pt x="17981" y="651"/>
                  </a:cubicBezTo>
                  <a:lnTo>
                    <a:pt x="17950" y="651"/>
                  </a:lnTo>
                  <a:cubicBezTo>
                    <a:pt x="17382" y="620"/>
                    <a:pt x="16783" y="599"/>
                    <a:pt x="16143" y="568"/>
                  </a:cubicBezTo>
                  <a:lnTo>
                    <a:pt x="16123" y="568"/>
                  </a:lnTo>
                  <a:cubicBezTo>
                    <a:pt x="15545" y="558"/>
                    <a:pt x="14936" y="527"/>
                    <a:pt x="14316" y="506"/>
                  </a:cubicBezTo>
                  <a:lnTo>
                    <a:pt x="14285" y="506"/>
                  </a:lnTo>
                  <a:cubicBezTo>
                    <a:pt x="13697" y="496"/>
                    <a:pt x="13088" y="465"/>
                    <a:pt x="12479" y="444"/>
                  </a:cubicBezTo>
                  <a:lnTo>
                    <a:pt x="12459" y="444"/>
                  </a:lnTo>
                  <a:cubicBezTo>
                    <a:pt x="11860" y="424"/>
                    <a:pt x="11251" y="403"/>
                    <a:pt x="10652" y="372"/>
                  </a:cubicBezTo>
                  <a:lnTo>
                    <a:pt x="10621" y="372"/>
                  </a:lnTo>
                  <a:cubicBezTo>
                    <a:pt x="10012" y="362"/>
                    <a:pt x="9414" y="341"/>
                    <a:pt x="8815" y="310"/>
                  </a:cubicBezTo>
                  <a:lnTo>
                    <a:pt x="8794" y="310"/>
                  </a:lnTo>
                  <a:cubicBezTo>
                    <a:pt x="8175" y="300"/>
                    <a:pt x="7577" y="269"/>
                    <a:pt x="6988" y="248"/>
                  </a:cubicBezTo>
                  <a:lnTo>
                    <a:pt x="6957" y="248"/>
                  </a:lnTo>
                  <a:cubicBezTo>
                    <a:pt x="6328" y="238"/>
                    <a:pt x="5729" y="207"/>
                    <a:pt x="5151" y="186"/>
                  </a:cubicBezTo>
                  <a:lnTo>
                    <a:pt x="5130" y="186"/>
                  </a:lnTo>
                  <a:cubicBezTo>
                    <a:pt x="4480" y="155"/>
                    <a:pt x="3871" y="145"/>
                    <a:pt x="3324" y="114"/>
                  </a:cubicBezTo>
                  <a:lnTo>
                    <a:pt x="3293" y="114"/>
                  </a:lnTo>
                  <a:cubicBezTo>
                    <a:pt x="2602" y="93"/>
                    <a:pt x="1993" y="62"/>
                    <a:pt x="1487" y="52"/>
                  </a:cubicBezTo>
                  <a:lnTo>
                    <a:pt x="1466" y="52"/>
                  </a:lnTo>
                  <a:cubicBezTo>
                    <a:pt x="651" y="31"/>
                    <a:pt x="135" y="0"/>
                    <a:pt x="1" y="0"/>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1193;p55">
              <a:extLst>
                <a:ext uri="{FF2B5EF4-FFF2-40B4-BE49-F238E27FC236}">
                  <a16:creationId xmlns:a16="http://schemas.microsoft.com/office/drawing/2014/main" id="{D370B1DA-1C5B-1B3A-6079-62E48D4B5B9D}"/>
                </a:ext>
              </a:extLst>
            </p:cNvPr>
            <p:cNvSpPr/>
            <p:nvPr/>
          </p:nvSpPr>
          <p:spPr>
            <a:xfrm>
              <a:off x="7703084" y="2396064"/>
              <a:ext cx="709517" cy="27001"/>
            </a:xfrm>
            <a:custGeom>
              <a:rect l="l" t="t" r="r" b="b"/>
              <a:pathLst>
                <a:path w="20365" h="775" extrusionOk="0">
                  <a:moveTo>
                    <a:pt x="1" y="0"/>
                  </a:moveTo>
                  <a:lnTo>
                    <a:pt x="1" y="31"/>
                  </a:lnTo>
                  <a:cubicBezTo>
                    <a:pt x="42" y="31"/>
                    <a:pt x="548" y="41"/>
                    <a:pt x="1394" y="83"/>
                  </a:cubicBezTo>
                  <a:lnTo>
                    <a:pt x="1425" y="83"/>
                  </a:lnTo>
                  <a:cubicBezTo>
                    <a:pt x="1931" y="93"/>
                    <a:pt x="2529" y="124"/>
                    <a:pt x="3231" y="145"/>
                  </a:cubicBezTo>
                  <a:lnTo>
                    <a:pt x="3252" y="145"/>
                  </a:lnTo>
                  <a:cubicBezTo>
                    <a:pt x="3809" y="155"/>
                    <a:pt x="4418" y="186"/>
                    <a:pt x="5058" y="206"/>
                  </a:cubicBezTo>
                  <a:lnTo>
                    <a:pt x="5089" y="206"/>
                  </a:lnTo>
                  <a:cubicBezTo>
                    <a:pt x="5667" y="227"/>
                    <a:pt x="6266" y="248"/>
                    <a:pt x="6895" y="279"/>
                  </a:cubicBezTo>
                  <a:lnTo>
                    <a:pt x="6916" y="279"/>
                  </a:lnTo>
                  <a:cubicBezTo>
                    <a:pt x="7504" y="289"/>
                    <a:pt x="8103" y="310"/>
                    <a:pt x="8722" y="341"/>
                  </a:cubicBezTo>
                  <a:lnTo>
                    <a:pt x="8753" y="341"/>
                  </a:lnTo>
                  <a:cubicBezTo>
                    <a:pt x="9341" y="351"/>
                    <a:pt x="9950" y="382"/>
                    <a:pt x="10559" y="403"/>
                  </a:cubicBezTo>
                  <a:lnTo>
                    <a:pt x="10580" y="403"/>
                  </a:lnTo>
                  <a:cubicBezTo>
                    <a:pt x="11189" y="413"/>
                    <a:pt x="11798" y="444"/>
                    <a:pt x="12386" y="464"/>
                  </a:cubicBezTo>
                  <a:lnTo>
                    <a:pt x="12417" y="464"/>
                  </a:lnTo>
                  <a:cubicBezTo>
                    <a:pt x="13026" y="485"/>
                    <a:pt x="13635" y="506"/>
                    <a:pt x="14224" y="537"/>
                  </a:cubicBezTo>
                  <a:lnTo>
                    <a:pt x="14255" y="537"/>
                  </a:lnTo>
                  <a:cubicBezTo>
                    <a:pt x="14358" y="537"/>
                    <a:pt x="14461" y="547"/>
                    <a:pt x="14564" y="547"/>
                  </a:cubicBezTo>
                  <a:lnTo>
                    <a:pt x="14667" y="547"/>
                  </a:lnTo>
                  <a:cubicBezTo>
                    <a:pt x="15142" y="557"/>
                    <a:pt x="15607" y="588"/>
                    <a:pt x="16061" y="599"/>
                  </a:cubicBezTo>
                  <a:lnTo>
                    <a:pt x="16081" y="599"/>
                  </a:lnTo>
                  <a:cubicBezTo>
                    <a:pt x="16711" y="619"/>
                    <a:pt x="17320" y="650"/>
                    <a:pt x="17888" y="671"/>
                  </a:cubicBezTo>
                  <a:lnTo>
                    <a:pt x="17919" y="671"/>
                  </a:lnTo>
                  <a:cubicBezTo>
                    <a:pt x="18590" y="702"/>
                    <a:pt x="19188" y="723"/>
                    <a:pt x="19725" y="753"/>
                  </a:cubicBezTo>
                  <a:lnTo>
                    <a:pt x="19746" y="753"/>
                  </a:lnTo>
                  <a:cubicBezTo>
                    <a:pt x="19962" y="764"/>
                    <a:pt x="20169" y="764"/>
                    <a:pt x="20365" y="774"/>
                  </a:cubicBezTo>
                  <a:lnTo>
                    <a:pt x="20365" y="753"/>
                  </a:lnTo>
                  <a:cubicBezTo>
                    <a:pt x="20169" y="753"/>
                    <a:pt x="19962" y="743"/>
                    <a:pt x="19746" y="723"/>
                  </a:cubicBezTo>
                  <a:lnTo>
                    <a:pt x="19725" y="723"/>
                  </a:lnTo>
                  <a:cubicBezTo>
                    <a:pt x="19188" y="702"/>
                    <a:pt x="18590" y="671"/>
                    <a:pt x="17919" y="650"/>
                  </a:cubicBezTo>
                  <a:lnTo>
                    <a:pt x="17888" y="650"/>
                  </a:lnTo>
                  <a:cubicBezTo>
                    <a:pt x="17320" y="619"/>
                    <a:pt x="16711" y="599"/>
                    <a:pt x="16081" y="568"/>
                  </a:cubicBezTo>
                  <a:lnTo>
                    <a:pt x="16061" y="568"/>
                  </a:lnTo>
                  <a:cubicBezTo>
                    <a:pt x="15472" y="557"/>
                    <a:pt x="14863" y="537"/>
                    <a:pt x="14255" y="506"/>
                  </a:cubicBezTo>
                  <a:lnTo>
                    <a:pt x="14224" y="506"/>
                  </a:lnTo>
                  <a:cubicBezTo>
                    <a:pt x="13635" y="495"/>
                    <a:pt x="13026" y="464"/>
                    <a:pt x="12417" y="444"/>
                  </a:cubicBezTo>
                  <a:lnTo>
                    <a:pt x="12386" y="444"/>
                  </a:lnTo>
                  <a:cubicBezTo>
                    <a:pt x="11798" y="434"/>
                    <a:pt x="11189" y="403"/>
                    <a:pt x="10580" y="382"/>
                  </a:cubicBezTo>
                  <a:lnTo>
                    <a:pt x="10559" y="382"/>
                  </a:lnTo>
                  <a:cubicBezTo>
                    <a:pt x="9950" y="351"/>
                    <a:pt x="9341" y="341"/>
                    <a:pt x="8753" y="310"/>
                  </a:cubicBezTo>
                  <a:lnTo>
                    <a:pt x="8722" y="310"/>
                  </a:lnTo>
                  <a:cubicBezTo>
                    <a:pt x="8103" y="299"/>
                    <a:pt x="7504" y="279"/>
                    <a:pt x="6916" y="248"/>
                  </a:cubicBezTo>
                  <a:lnTo>
                    <a:pt x="6895" y="248"/>
                  </a:lnTo>
                  <a:cubicBezTo>
                    <a:pt x="6266" y="227"/>
                    <a:pt x="5667" y="206"/>
                    <a:pt x="5089" y="186"/>
                  </a:cubicBezTo>
                  <a:lnTo>
                    <a:pt x="5058" y="186"/>
                  </a:lnTo>
                  <a:cubicBezTo>
                    <a:pt x="4418" y="155"/>
                    <a:pt x="3809" y="145"/>
                    <a:pt x="3252" y="124"/>
                  </a:cubicBezTo>
                  <a:lnTo>
                    <a:pt x="3231" y="124"/>
                  </a:lnTo>
                  <a:cubicBezTo>
                    <a:pt x="2529" y="93"/>
                    <a:pt x="1931" y="72"/>
                    <a:pt x="1425" y="52"/>
                  </a:cubicBezTo>
                  <a:lnTo>
                    <a:pt x="1394" y="52"/>
                  </a:lnTo>
                  <a:cubicBezTo>
                    <a:pt x="620" y="31"/>
                    <a:pt x="124" y="0"/>
                    <a:pt x="1" y="0"/>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194;p55">
              <a:extLst>
                <a:ext uri="{FF2B5EF4-FFF2-40B4-BE49-F238E27FC236}">
                  <a16:creationId xmlns:a16="http://schemas.microsoft.com/office/drawing/2014/main" id="{5A998AC0-163B-714B-98A0-D0C4DE7BCBEF}"/>
                </a:ext>
              </a:extLst>
            </p:cNvPr>
            <p:cNvSpPr/>
            <p:nvPr/>
          </p:nvSpPr>
          <p:spPr>
            <a:xfrm>
              <a:off x="7556025" y="2094002"/>
              <a:ext cx="273320" cy="436580"/>
            </a:xfrm>
            <a:custGeom>
              <a:rect l="l" t="t" r="r" b="b"/>
              <a:pathLst>
                <a:path w="7844" h="12531" extrusionOk="0">
                  <a:moveTo>
                    <a:pt x="3540" y="0"/>
                  </a:moveTo>
                  <a:lnTo>
                    <a:pt x="3540" y="0"/>
                  </a:lnTo>
                  <a:cubicBezTo>
                    <a:pt x="3540" y="0"/>
                    <a:pt x="2457" y="1683"/>
                    <a:pt x="1579" y="2704"/>
                  </a:cubicBezTo>
                  <a:cubicBezTo>
                    <a:pt x="702" y="3716"/>
                    <a:pt x="785" y="4903"/>
                    <a:pt x="186" y="6699"/>
                  </a:cubicBezTo>
                  <a:cubicBezTo>
                    <a:pt x="134" y="6853"/>
                    <a:pt x="72" y="7019"/>
                    <a:pt x="0" y="7204"/>
                  </a:cubicBezTo>
                  <a:lnTo>
                    <a:pt x="0" y="12530"/>
                  </a:lnTo>
                  <a:lnTo>
                    <a:pt x="3055" y="12530"/>
                  </a:lnTo>
                  <a:cubicBezTo>
                    <a:pt x="3334" y="12097"/>
                    <a:pt x="3685" y="11550"/>
                    <a:pt x="3974" y="11178"/>
                  </a:cubicBezTo>
                  <a:cubicBezTo>
                    <a:pt x="4542" y="10404"/>
                    <a:pt x="4459" y="9527"/>
                    <a:pt x="4459" y="9527"/>
                  </a:cubicBezTo>
                  <a:cubicBezTo>
                    <a:pt x="4459" y="9527"/>
                    <a:pt x="5120" y="8742"/>
                    <a:pt x="5501" y="7793"/>
                  </a:cubicBezTo>
                  <a:cubicBezTo>
                    <a:pt x="5894" y="6853"/>
                    <a:pt x="5543" y="5666"/>
                    <a:pt x="5543" y="5666"/>
                  </a:cubicBezTo>
                  <a:cubicBezTo>
                    <a:pt x="5543" y="5666"/>
                    <a:pt x="7462" y="2219"/>
                    <a:pt x="7648" y="1693"/>
                  </a:cubicBezTo>
                  <a:cubicBezTo>
                    <a:pt x="7844" y="1166"/>
                    <a:pt x="7019" y="919"/>
                    <a:pt x="6482" y="826"/>
                  </a:cubicBezTo>
                  <a:cubicBezTo>
                    <a:pt x="6476" y="825"/>
                    <a:pt x="6470" y="824"/>
                    <a:pt x="6463" y="824"/>
                  </a:cubicBezTo>
                  <a:cubicBezTo>
                    <a:pt x="5895" y="824"/>
                    <a:pt x="3324" y="4273"/>
                    <a:pt x="3324" y="4273"/>
                  </a:cubicBezTo>
                  <a:lnTo>
                    <a:pt x="3540" y="0"/>
                  </a:lnTo>
                  <a:close/>
                </a:path>
              </a:pathLst>
            </a:custGeom>
            <a:solidFill>
              <a:srgbClr val="FEAA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195;p55">
              <a:extLst>
                <a:ext uri="{FF2B5EF4-FFF2-40B4-BE49-F238E27FC236}">
                  <a16:creationId xmlns:a16="http://schemas.microsoft.com/office/drawing/2014/main" id="{2A5CEB1F-F838-8127-35BB-47B5D5C40F3F}"/>
                </a:ext>
              </a:extLst>
            </p:cNvPr>
            <p:cNvSpPr/>
            <p:nvPr/>
          </p:nvSpPr>
          <p:spPr>
            <a:xfrm>
              <a:off x="7652009" y="2122396"/>
              <a:ext cx="173015" cy="170472"/>
            </a:xfrm>
            <a:custGeom>
              <a:rect l="l" t="t" r="r" b="b"/>
              <a:pathLst>
                <a:path w="4966" h="4893" extrusionOk="0">
                  <a:moveTo>
                    <a:pt x="3727" y="0"/>
                  </a:moveTo>
                  <a:cubicBezTo>
                    <a:pt x="3335" y="0"/>
                    <a:pt x="2323" y="1156"/>
                    <a:pt x="1848" y="1765"/>
                  </a:cubicBezTo>
                  <a:cubicBezTo>
                    <a:pt x="1291" y="2467"/>
                    <a:pt x="32" y="4077"/>
                    <a:pt x="11" y="4088"/>
                  </a:cubicBezTo>
                  <a:cubicBezTo>
                    <a:pt x="1" y="4108"/>
                    <a:pt x="1" y="4119"/>
                    <a:pt x="11" y="4129"/>
                  </a:cubicBezTo>
                  <a:cubicBezTo>
                    <a:pt x="22" y="4134"/>
                    <a:pt x="29" y="4137"/>
                    <a:pt x="36" y="4137"/>
                  </a:cubicBezTo>
                  <a:cubicBezTo>
                    <a:pt x="42" y="4137"/>
                    <a:pt x="47" y="4134"/>
                    <a:pt x="53" y="4129"/>
                  </a:cubicBezTo>
                  <a:cubicBezTo>
                    <a:pt x="63" y="4108"/>
                    <a:pt x="1343" y="2509"/>
                    <a:pt x="1890" y="1807"/>
                  </a:cubicBezTo>
                  <a:cubicBezTo>
                    <a:pt x="2426" y="1105"/>
                    <a:pt x="3366" y="62"/>
                    <a:pt x="3717" y="62"/>
                  </a:cubicBezTo>
                  <a:cubicBezTo>
                    <a:pt x="4006" y="62"/>
                    <a:pt x="4594" y="248"/>
                    <a:pt x="4811" y="496"/>
                  </a:cubicBezTo>
                  <a:cubicBezTo>
                    <a:pt x="4883" y="558"/>
                    <a:pt x="4904" y="620"/>
                    <a:pt x="4904" y="682"/>
                  </a:cubicBezTo>
                  <a:cubicBezTo>
                    <a:pt x="4883" y="960"/>
                    <a:pt x="3500" y="3541"/>
                    <a:pt x="2767" y="4851"/>
                  </a:cubicBezTo>
                  <a:cubicBezTo>
                    <a:pt x="2746" y="4862"/>
                    <a:pt x="2767" y="4882"/>
                    <a:pt x="2777" y="4893"/>
                  </a:cubicBezTo>
                  <a:lnTo>
                    <a:pt x="2788" y="4893"/>
                  </a:lnTo>
                  <a:cubicBezTo>
                    <a:pt x="2798" y="4893"/>
                    <a:pt x="2819" y="4882"/>
                    <a:pt x="2829" y="4882"/>
                  </a:cubicBezTo>
                  <a:cubicBezTo>
                    <a:pt x="2901" y="4728"/>
                    <a:pt x="4945" y="1043"/>
                    <a:pt x="4966" y="682"/>
                  </a:cubicBezTo>
                  <a:cubicBezTo>
                    <a:pt x="4966" y="589"/>
                    <a:pt x="4945" y="517"/>
                    <a:pt x="4862" y="444"/>
                  </a:cubicBezTo>
                  <a:cubicBezTo>
                    <a:pt x="4635" y="186"/>
                    <a:pt x="4026" y="0"/>
                    <a:pt x="3727" y="0"/>
                  </a:cubicBezTo>
                  <a:close/>
                </a:path>
              </a:pathLst>
            </a:custGeom>
            <a:solidFill>
              <a:srgbClr val="5033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196;p55">
              <a:extLst>
                <a:ext uri="{FF2B5EF4-FFF2-40B4-BE49-F238E27FC236}">
                  <a16:creationId xmlns:a16="http://schemas.microsoft.com/office/drawing/2014/main" id="{BE10C05A-3555-836C-F491-E8AA64622AE4}"/>
                </a:ext>
              </a:extLst>
            </p:cNvPr>
            <p:cNvSpPr/>
            <p:nvPr/>
          </p:nvSpPr>
          <p:spPr>
            <a:xfrm>
              <a:off x="7643403" y="2224721"/>
              <a:ext cx="30590" cy="16026"/>
            </a:xfrm>
            <a:custGeom>
              <a:rect l="l" t="t" r="r" b="b"/>
              <a:pathLst>
                <a:path w="878" h="460" extrusionOk="0">
                  <a:moveTo>
                    <a:pt x="43" y="1"/>
                  </a:moveTo>
                  <a:cubicBezTo>
                    <a:pt x="35" y="1"/>
                    <a:pt x="28" y="8"/>
                    <a:pt x="21" y="15"/>
                  </a:cubicBezTo>
                  <a:cubicBezTo>
                    <a:pt x="0" y="36"/>
                    <a:pt x="21" y="46"/>
                    <a:pt x="31" y="57"/>
                  </a:cubicBezTo>
                  <a:lnTo>
                    <a:pt x="826" y="459"/>
                  </a:lnTo>
                  <a:lnTo>
                    <a:pt x="847" y="459"/>
                  </a:lnTo>
                  <a:cubicBezTo>
                    <a:pt x="857" y="459"/>
                    <a:pt x="867" y="459"/>
                    <a:pt x="867" y="449"/>
                  </a:cubicBezTo>
                  <a:cubicBezTo>
                    <a:pt x="878" y="428"/>
                    <a:pt x="867" y="418"/>
                    <a:pt x="857" y="408"/>
                  </a:cubicBezTo>
                  <a:lnTo>
                    <a:pt x="52" y="5"/>
                  </a:lnTo>
                  <a:cubicBezTo>
                    <a:pt x="49" y="2"/>
                    <a:pt x="46" y="1"/>
                    <a:pt x="43" y="1"/>
                  </a:cubicBezTo>
                  <a:close/>
                </a:path>
              </a:pathLst>
            </a:custGeom>
            <a:solidFill>
              <a:srgbClr val="5033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197;p55">
              <a:extLst>
                <a:ext uri="{FF2B5EF4-FFF2-40B4-BE49-F238E27FC236}">
                  <a16:creationId xmlns:a16="http://schemas.microsoft.com/office/drawing/2014/main" id="{DE61341A-D36A-8A94-8E19-46A302455803}"/>
                </a:ext>
              </a:extLst>
            </p:cNvPr>
            <p:cNvSpPr/>
            <p:nvPr/>
          </p:nvSpPr>
          <p:spPr>
            <a:xfrm>
              <a:off x="7763497" y="2127796"/>
              <a:ext cx="55430" cy="52155"/>
            </a:xfrm>
            <a:custGeom>
              <a:rect l="l" t="t" r="r" b="b"/>
              <a:pathLst>
                <a:path w="1590" h="1497" extrusionOk="0">
                  <a:moveTo>
                    <a:pt x="475" y="62"/>
                  </a:moveTo>
                  <a:lnTo>
                    <a:pt x="1507" y="568"/>
                  </a:lnTo>
                  <a:cubicBezTo>
                    <a:pt x="1456" y="681"/>
                    <a:pt x="1229" y="1249"/>
                    <a:pt x="868" y="1404"/>
                  </a:cubicBezTo>
                  <a:cubicBezTo>
                    <a:pt x="804" y="1429"/>
                    <a:pt x="742" y="1441"/>
                    <a:pt x="680" y="1441"/>
                  </a:cubicBezTo>
                  <a:cubicBezTo>
                    <a:pt x="613" y="1441"/>
                    <a:pt x="545" y="1426"/>
                    <a:pt x="475" y="1394"/>
                  </a:cubicBezTo>
                  <a:cubicBezTo>
                    <a:pt x="300" y="1301"/>
                    <a:pt x="197" y="1187"/>
                    <a:pt x="155" y="1032"/>
                  </a:cubicBezTo>
                  <a:cubicBezTo>
                    <a:pt x="62" y="661"/>
                    <a:pt x="403" y="165"/>
                    <a:pt x="475" y="62"/>
                  </a:cubicBezTo>
                  <a:close/>
                  <a:moveTo>
                    <a:pt x="496" y="0"/>
                  </a:moveTo>
                  <a:cubicBezTo>
                    <a:pt x="475" y="0"/>
                    <a:pt x="465" y="0"/>
                    <a:pt x="455" y="11"/>
                  </a:cubicBezTo>
                  <a:cubicBezTo>
                    <a:pt x="424" y="42"/>
                    <a:pt x="1" y="599"/>
                    <a:pt x="104" y="1043"/>
                  </a:cubicBezTo>
                  <a:cubicBezTo>
                    <a:pt x="145" y="1229"/>
                    <a:pt x="259" y="1352"/>
                    <a:pt x="455" y="1445"/>
                  </a:cubicBezTo>
                  <a:cubicBezTo>
                    <a:pt x="527" y="1487"/>
                    <a:pt x="610" y="1497"/>
                    <a:pt x="682" y="1497"/>
                  </a:cubicBezTo>
                  <a:cubicBezTo>
                    <a:pt x="754" y="1497"/>
                    <a:pt x="826" y="1487"/>
                    <a:pt x="888" y="1456"/>
                  </a:cubicBezTo>
                  <a:cubicBezTo>
                    <a:pt x="1322" y="1280"/>
                    <a:pt x="1559" y="578"/>
                    <a:pt x="1580" y="558"/>
                  </a:cubicBezTo>
                  <a:cubicBezTo>
                    <a:pt x="1590" y="547"/>
                    <a:pt x="1580" y="527"/>
                    <a:pt x="1559" y="516"/>
                  </a:cubicBezTo>
                  <a:lnTo>
                    <a:pt x="496" y="0"/>
                  </a:lnTo>
                  <a:close/>
                </a:path>
              </a:pathLst>
            </a:custGeom>
            <a:solidFill>
              <a:srgbClr val="5033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198;p55">
              <a:extLst>
                <a:ext uri="{FF2B5EF4-FFF2-40B4-BE49-F238E27FC236}">
                  <a16:creationId xmlns:a16="http://schemas.microsoft.com/office/drawing/2014/main" id="{BECB9DE1-062B-8F16-E142-81CB8CD3558D}"/>
                </a:ext>
              </a:extLst>
            </p:cNvPr>
            <p:cNvSpPr/>
            <p:nvPr/>
          </p:nvSpPr>
          <p:spPr>
            <a:xfrm>
              <a:off x="7892962" y="1767830"/>
              <a:ext cx="37418" cy="668162"/>
            </a:xfrm>
            <a:custGeom>
              <a:rect l="l" t="t" r="r" b="b"/>
              <a:pathLst>
                <a:path w="1074" h="19178" extrusionOk="0">
                  <a:moveTo>
                    <a:pt x="1043" y="1"/>
                  </a:moveTo>
                  <a:lnTo>
                    <a:pt x="0" y="19178"/>
                  </a:lnTo>
                  <a:lnTo>
                    <a:pt x="21" y="19178"/>
                  </a:lnTo>
                  <a:lnTo>
                    <a:pt x="1074" y="1"/>
                  </a:ln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199;p55">
              <a:extLst>
                <a:ext uri="{FF2B5EF4-FFF2-40B4-BE49-F238E27FC236}">
                  <a16:creationId xmlns:a16="http://schemas.microsoft.com/office/drawing/2014/main" id="{5A90B097-D5EE-315D-EA36-54A612F9D583}"/>
                </a:ext>
              </a:extLst>
            </p:cNvPr>
            <p:cNvSpPr/>
            <p:nvPr/>
          </p:nvSpPr>
          <p:spPr>
            <a:xfrm>
              <a:off x="8206522" y="1767830"/>
              <a:ext cx="43202" cy="669590"/>
            </a:xfrm>
            <a:custGeom>
              <a:rect l="l" t="t" r="r" b="b"/>
              <a:pathLst>
                <a:path w="1240" h="19219" extrusionOk="0">
                  <a:moveTo>
                    <a:pt x="1219" y="1"/>
                  </a:moveTo>
                  <a:lnTo>
                    <a:pt x="1" y="19219"/>
                  </a:lnTo>
                  <a:lnTo>
                    <a:pt x="32" y="19219"/>
                  </a:lnTo>
                  <a:lnTo>
                    <a:pt x="1239" y="1"/>
                  </a:ln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1200;p55">
              <a:extLst>
                <a:ext uri="{FF2B5EF4-FFF2-40B4-BE49-F238E27FC236}">
                  <a16:creationId xmlns:a16="http://schemas.microsoft.com/office/drawing/2014/main" id="{4714F3BC-4BBB-EB19-9308-2F92FCA9D39E}"/>
                </a:ext>
              </a:extLst>
            </p:cNvPr>
            <p:cNvSpPr/>
            <p:nvPr/>
          </p:nvSpPr>
          <p:spPr>
            <a:xfrm>
              <a:off x="7835058" y="1845871"/>
              <a:ext cx="2543" cy="74453"/>
            </a:xfrm>
            <a:custGeom>
              <a:rect l="l" t="t" r="r" b="b"/>
              <a:pathLst>
                <a:path w="73" h="2137" extrusionOk="0">
                  <a:moveTo>
                    <a:pt x="42" y="0"/>
                  </a:moveTo>
                  <a:cubicBezTo>
                    <a:pt x="11" y="0"/>
                    <a:pt x="1" y="31"/>
                    <a:pt x="1" y="42"/>
                  </a:cubicBezTo>
                  <a:lnTo>
                    <a:pt x="1" y="2096"/>
                  </a:lnTo>
                  <a:cubicBezTo>
                    <a:pt x="1" y="2116"/>
                    <a:pt x="21" y="2137"/>
                    <a:pt x="42" y="2137"/>
                  </a:cubicBezTo>
                  <a:cubicBezTo>
                    <a:pt x="52" y="2137"/>
                    <a:pt x="73" y="2116"/>
                    <a:pt x="73" y="2106"/>
                  </a:cubicBezTo>
                  <a:lnTo>
                    <a:pt x="73" y="42"/>
                  </a:lnTo>
                  <a:cubicBezTo>
                    <a:pt x="73" y="21"/>
                    <a:pt x="62" y="0"/>
                    <a:pt x="42" y="0"/>
                  </a:cubicBezTo>
                  <a:close/>
                </a:path>
              </a:pathLst>
            </a:custGeom>
            <a:solidFill>
              <a:srgbClr val="5033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1201;p55">
              <a:extLst>
                <a:ext uri="{FF2B5EF4-FFF2-40B4-BE49-F238E27FC236}">
                  <a16:creationId xmlns:a16="http://schemas.microsoft.com/office/drawing/2014/main" id="{B41171DB-A423-1FEC-3503-0A85214B455A}"/>
                </a:ext>
              </a:extLst>
            </p:cNvPr>
            <p:cNvSpPr/>
            <p:nvPr/>
          </p:nvSpPr>
          <p:spPr>
            <a:xfrm>
              <a:off x="7803040" y="1805213"/>
              <a:ext cx="64071" cy="63688"/>
            </a:xfrm>
            <a:custGeom>
              <a:rect l="l" t="t" r="r" b="b"/>
              <a:pathLst>
                <a:path w="1839" h="1828" extrusionOk="0">
                  <a:moveTo>
                    <a:pt x="920" y="1"/>
                  </a:moveTo>
                  <a:cubicBezTo>
                    <a:pt x="414" y="1"/>
                    <a:pt x="1" y="414"/>
                    <a:pt x="1" y="909"/>
                  </a:cubicBezTo>
                  <a:cubicBezTo>
                    <a:pt x="1" y="1415"/>
                    <a:pt x="414" y="1828"/>
                    <a:pt x="920" y="1828"/>
                  </a:cubicBezTo>
                  <a:cubicBezTo>
                    <a:pt x="1425" y="1828"/>
                    <a:pt x="1838" y="1415"/>
                    <a:pt x="1838" y="909"/>
                  </a:cubicBezTo>
                  <a:cubicBezTo>
                    <a:pt x="1838" y="414"/>
                    <a:pt x="1436" y="11"/>
                    <a:pt x="920" y="1"/>
                  </a:cubicBezTo>
                  <a:close/>
                </a:path>
              </a:pathLst>
            </a:custGeom>
            <a:solidFill>
              <a:srgbClr val="FF67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202;p55">
              <a:extLst>
                <a:ext uri="{FF2B5EF4-FFF2-40B4-BE49-F238E27FC236}">
                  <a16:creationId xmlns:a16="http://schemas.microsoft.com/office/drawing/2014/main" id="{5A0F9D0F-44C4-5E71-B592-C73714AE3F8D}"/>
                </a:ext>
              </a:extLst>
            </p:cNvPr>
            <p:cNvSpPr/>
            <p:nvPr/>
          </p:nvSpPr>
          <p:spPr>
            <a:xfrm>
              <a:off x="8325571" y="1960948"/>
              <a:ext cx="2543" cy="74801"/>
            </a:xfrm>
            <a:custGeom>
              <a:rect l="l" t="t" r="r" b="b"/>
              <a:pathLst>
                <a:path w="73" h="2147" extrusionOk="0">
                  <a:moveTo>
                    <a:pt x="31" y="0"/>
                  </a:moveTo>
                  <a:cubicBezTo>
                    <a:pt x="10" y="0"/>
                    <a:pt x="0" y="31"/>
                    <a:pt x="0" y="41"/>
                  </a:cubicBezTo>
                  <a:lnTo>
                    <a:pt x="0" y="2106"/>
                  </a:lnTo>
                  <a:cubicBezTo>
                    <a:pt x="0" y="2137"/>
                    <a:pt x="21" y="2147"/>
                    <a:pt x="31" y="2147"/>
                  </a:cubicBezTo>
                  <a:cubicBezTo>
                    <a:pt x="62" y="2147"/>
                    <a:pt x="72" y="2137"/>
                    <a:pt x="72" y="2106"/>
                  </a:cubicBezTo>
                  <a:lnTo>
                    <a:pt x="72" y="41"/>
                  </a:lnTo>
                  <a:cubicBezTo>
                    <a:pt x="72" y="21"/>
                    <a:pt x="62" y="0"/>
                    <a:pt x="31" y="0"/>
                  </a:cubicBezTo>
                  <a:close/>
                </a:path>
              </a:pathLst>
            </a:custGeom>
            <a:solidFill>
              <a:srgbClr val="5033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1203;p55">
              <a:extLst>
                <a:ext uri="{FF2B5EF4-FFF2-40B4-BE49-F238E27FC236}">
                  <a16:creationId xmlns:a16="http://schemas.microsoft.com/office/drawing/2014/main" id="{A868235F-35F3-DD04-5CE8-9C14EEC05364}"/>
                </a:ext>
              </a:extLst>
            </p:cNvPr>
            <p:cNvSpPr/>
            <p:nvPr/>
          </p:nvSpPr>
          <p:spPr>
            <a:xfrm>
              <a:off x="8293901" y="1920673"/>
              <a:ext cx="63688" cy="63688"/>
            </a:xfrm>
            <a:custGeom>
              <a:rect l="l" t="t" r="r" b="b"/>
              <a:pathLst>
                <a:path w="1828" h="1828" extrusionOk="0">
                  <a:moveTo>
                    <a:pt x="919" y="0"/>
                  </a:moveTo>
                  <a:cubicBezTo>
                    <a:pt x="414" y="0"/>
                    <a:pt x="1" y="403"/>
                    <a:pt x="1" y="919"/>
                  </a:cubicBezTo>
                  <a:cubicBezTo>
                    <a:pt x="1" y="1424"/>
                    <a:pt x="414" y="1827"/>
                    <a:pt x="919" y="1827"/>
                  </a:cubicBezTo>
                  <a:cubicBezTo>
                    <a:pt x="1425" y="1827"/>
                    <a:pt x="1828" y="1424"/>
                    <a:pt x="1828" y="919"/>
                  </a:cubicBezTo>
                  <a:cubicBezTo>
                    <a:pt x="1828" y="403"/>
                    <a:pt x="1425" y="0"/>
                    <a:pt x="919" y="0"/>
                  </a:cubicBezTo>
                  <a:close/>
                </a:path>
              </a:pathLst>
            </a:custGeom>
            <a:solidFill>
              <a:srgbClr val="FF67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1204;p55">
              <a:extLst>
                <a:ext uri="{FF2B5EF4-FFF2-40B4-BE49-F238E27FC236}">
                  <a16:creationId xmlns:a16="http://schemas.microsoft.com/office/drawing/2014/main" id="{14ED5393-0E7F-30BF-FF6F-8825145E3EAF}"/>
                </a:ext>
              </a:extLst>
            </p:cNvPr>
            <p:cNvSpPr/>
            <p:nvPr/>
          </p:nvSpPr>
          <p:spPr>
            <a:xfrm>
              <a:off x="8008387" y="2178489"/>
              <a:ext cx="2927" cy="74836"/>
            </a:xfrm>
            <a:custGeom>
              <a:rect l="l" t="t" r="r" b="b"/>
              <a:pathLst>
                <a:path w="84" h="2148" extrusionOk="0">
                  <a:moveTo>
                    <a:pt x="42" y="1"/>
                  </a:moveTo>
                  <a:cubicBezTo>
                    <a:pt x="21" y="1"/>
                    <a:pt x="0" y="32"/>
                    <a:pt x="0" y="42"/>
                  </a:cubicBezTo>
                  <a:lnTo>
                    <a:pt x="0" y="2106"/>
                  </a:lnTo>
                  <a:cubicBezTo>
                    <a:pt x="0" y="2137"/>
                    <a:pt x="31" y="2147"/>
                    <a:pt x="42" y="2147"/>
                  </a:cubicBezTo>
                  <a:cubicBezTo>
                    <a:pt x="52" y="2147"/>
                    <a:pt x="83" y="2137"/>
                    <a:pt x="83" y="2106"/>
                  </a:cubicBezTo>
                  <a:lnTo>
                    <a:pt x="83" y="42"/>
                  </a:lnTo>
                  <a:cubicBezTo>
                    <a:pt x="83" y="11"/>
                    <a:pt x="73" y="1"/>
                    <a:pt x="42" y="1"/>
                  </a:cubicBezTo>
                  <a:close/>
                </a:path>
              </a:pathLst>
            </a:custGeom>
            <a:solidFill>
              <a:srgbClr val="5033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1205;p55">
              <a:extLst>
                <a:ext uri="{FF2B5EF4-FFF2-40B4-BE49-F238E27FC236}">
                  <a16:creationId xmlns:a16="http://schemas.microsoft.com/office/drawing/2014/main" id="{31405C1A-93B5-F9AB-FAC5-006EEF768F59}"/>
                </a:ext>
              </a:extLst>
            </p:cNvPr>
            <p:cNvSpPr/>
            <p:nvPr/>
          </p:nvSpPr>
          <p:spPr>
            <a:xfrm>
              <a:off x="7976753" y="2138214"/>
              <a:ext cx="63688" cy="63688"/>
            </a:xfrm>
            <a:custGeom>
              <a:rect l="l" t="t" r="r" b="b"/>
              <a:pathLst>
                <a:path w="1828" h="1828" extrusionOk="0">
                  <a:moveTo>
                    <a:pt x="908" y="1"/>
                  </a:moveTo>
                  <a:cubicBezTo>
                    <a:pt x="413" y="1"/>
                    <a:pt x="0" y="413"/>
                    <a:pt x="0" y="919"/>
                  </a:cubicBezTo>
                  <a:cubicBezTo>
                    <a:pt x="0" y="1415"/>
                    <a:pt x="413" y="1827"/>
                    <a:pt x="908" y="1827"/>
                  </a:cubicBezTo>
                  <a:cubicBezTo>
                    <a:pt x="1414" y="1827"/>
                    <a:pt x="1827" y="1415"/>
                    <a:pt x="1827" y="919"/>
                  </a:cubicBezTo>
                  <a:cubicBezTo>
                    <a:pt x="1827" y="413"/>
                    <a:pt x="1425" y="1"/>
                    <a:pt x="908" y="1"/>
                  </a:cubicBezTo>
                  <a:close/>
                </a:path>
              </a:pathLst>
            </a:custGeom>
            <a:solidFill>
              <a:srgbClr val="FF67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1206;p55">
              <a:extLst>
                <a:ext uri="{FF2B5EF4-FFF2-40B4-BE49-F238E27FC236}">
                  <a16:creationId xmlns:a16="http://schemas.microsoft.com/office/drawing/2014/main" id="{563ABE68-7FFB-E23C-060A-11D1D14FC6F0}"/>
                </a:ext>
              </a:extLst>
            </p:cNvPr>
            <p:cNvSpPr/>
            <p:nvPr/>
          </p:nvSpPr>
          <p:spPr>
            <a:xfrm>
              <a:off x="7567522" y="1862769"/>
              <a:ext cx="204999" cy="204267"/>
            </a:xfrm>
            <a:custGeom>
              <a:rect l="l" t="t" r="r" b="b"/>
              <a:pathLst>
                <a:path w="5884" h="5863" extrusionOk="0">
                  <a:moveTo>
                    <a:pt x="2736" y="0"/>
                  </a:moveTo>
                  <a:lnTo>
                    <a:pt x="2508" y="2085"/>
                  </a:lnTo>
                  <a:lnTo>
                    <a:pt x="1136" y="774"/>
                  </a:lnTo>
                  <a:lnTo>
                    <a:pt x="2199" y="2436"/>
                  </a:lnTo>
                  <a:lnTo>
                    <a:pt x="2199" y="2457"/>
                  </a:lnTo>
                  <a:lnTo>
                    <a:pt x="0" y="2973"/>
                  </a:lnTo>
                  <a:lnTo>
                    <a:pt x="2065" y="3365"/>
                  </a:lnTo>
                  <a:lnTo>
                    <a:pt x="1022" y="4593"/>
                  </a:lnTo>
                  <a:lnTo>
                    <a:pt x="2436" y="3541"/>
                  </a:lnTo>
                  <a:lnTo>
                    <a:pt x="2983" y="5863"/>
                  </a:lnTo>
                  <a:lnTo>
                    <a:pt x="3468" y="3530"/>
                  </a:lnTo>
                  <a:lnTo>
                    <a:pt x="4841" y="4707"/>
                  </a:lnTo>
                  <a:lnTo>
                    <a:pt x="4841" y="4707"/>
                  </a:lnTo>
                  <a:lnTo>
                    <a:pt x="3819" y="3314"/>
                  </a:lnTo>
                  <a:lnTo>
                    <a:pt x="5884" y="2787"/>
                  </a:lnTo>
                  <a:lnTo>
                    <a:pt x="3675" y="2374"/>
                  </a:lnTo>
                  <a:lnTo>
                    <a:pt x="4955" y="888"/>
                  </a:lnTo>
                  <a:lnTo>
                    <a:pt x="4955" y="888"/>
                  </a:lnTo>
                  <a:lnTo>
                    <a:pt x="3355" y="2137"/>
                  </a:lnTo>
                  <a:lnTo>
                    <a:pt x="2736" y="0"/>
                  </a:lnTo>
                  <a:close/>
                </a:path>
              </a:pathLst>
            </a:custGeom>
            <a:solidFill>
              <a:srgbClr val="5033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1207;p55">
              <a:extLst>
                <a:ext uri="{FF2B5EF4-FFF2-40B4-BE49-F238E27FC236}">
                  <a16:creationId xmlns:a16="http://schemas.microsoft.com/office/drawing/2014/main" id="{D5C301C6-D8AA-A4DB-DDEE-2D838DEF662A}"/>
                </a:ext>
              </a:extLst>
            </p:cNvPr>
            <p:cNvSpPr/>
            <p:nvPr/>
          </p:nvSpPr>
          <p:spPr>
            <a:xfrm>
              <a:off x="7660649" y="1824654"/>
              <a:ext cx="3623" cy="24109"/>
            </a:xfrm>
            <a:custGeom>
              <a:rect l="l" t="t" r="r" b="b"/>
              <a:pathLst>
                <a:path w="104" h="692" extrusionOk="0">
                  <a:moveTo>
                    <a:pt x="52" y="0"/>
                  </a:moveTo>
                  <a:cubicBezTo>
                    <a:pt x="21" y="0"/>
                    <a:pt x="1" y="31"/>
                    <a:pt x="1" y="62"/>
                  </a:cubicBezTo>
                  <a:lnTo>
                    <a:pt x="1" y="640"/>
                  </a:lnTo>
                  <a:cubicBezTo>
                    <a:pt x="1" y="661"/>
                    <a:pt x="21" y="692"/>
                    <a:pt x="52" y="692"/>
                  </a:cubicBezTo>
                  <a:cubicBezTo>
                    <a:pt x="94" y="692"/>
                    <a:pt x="104" y="682"/>
                    <a:pt x="104" y="640"/>
                  </a:cubicBezTo>
                  <a:lnTo>
                    <a:pt x="104" y="62"/>
                  </a:lnTo>
                  <a:cubicBezTo>
                    <a:pt x="104" y="31"/>
                    <a:pt x="73" y="0"/>
                    <a:pt x="52" y="0"/>
                  </a:cubicBezTo>
                  <a:close/>
                </a:path>
              </a:pathLst>
            </a:custGeom>
            <a:solidFill>
              <a:srgbClr val="5033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208;p55">
              <a:extLst>
                <a:ext uri="{FF2B5EF4-FFF2-40B4-BE49-F238E27FC236}">
                  <a16:creationId xmlns:a16="http://schemas.microsoft.com/office/drawing/2014/main" id="{BB3123C2-0BB0-9DB1-CA36-BE60802FB5DE}"/>
                </a:ext>
              </a:extLst>
            </p:cNvPr>
            <p:cNvSpPr/>
            <p:nvPr/>
          </p:nvSpPr>
          <p:spPr>
            <a:xfrm>
              <a:off x="7669638" y="2079229"/>
              <a:ext cx="3623" cy="23796"/>
            </a:xfrm>
            <a:custGeom>
              <a:rect l="l" t="t" r="r" b="b"/>
              <a:pathLst>
                <a:path w="104" h="683" extrusionOk="0">
                  <a:moveTo>
                    <a:pt x="52" y="1"/>
                  </a:moveTo>
                  <a:cubicBezTo>
                    <a:pt x="21" y="1"/>
                    <a:pt x="1" y="32"/>
                    <a:pt x="1" y="52"/>
                  </a:cubicBezTo>
                  <a:lnTo>
                    <a:pt x="1" y="630"/>
                  </a:lnTo>
                  <a:cubicBezTo>
                    <a:pt x="1" y="661"/>
                    <a:pt x="21" y="682"/>
                    <a:pt x="52" y="682"/>
                  </a:cubicBezTo>
                  <a:cubicBezTo>
                    <a:pt x="73" y="682"/>
                    <a:pt x="104" y="661"/>
                    <a:pt x="104" y="630"/>
                  </a:cubicBezTo>
                  <a:lnTo>
                    <a:pt x="104" y="52"/>
                  </a:lnTo>
                  <a:cubicBezTo>
                    <a:pt x="104" y="22"/>
                    <a:pt x="73" y="1"/>
                    <a:pt x="52" y="1"/>
                  </a:cubicBezTo>
                  <a:close/>
                </a:path>
              </a:pathLst>
            </a:custGeom>
            <a:solidFill>
              <a:srgbClr val="5033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1209;p55">
              <a:extLst>
                <a:ext uri="{FF2B5EF4-FFF2-40B4-BE49-F238E27FC236}">
                  <a16:creationId xmlns:a16="http://schemas.microsoft.com/office/drawing/2014/main" id="{DEE23A34-C29B-49EB-724F-EE29535D6597}"/>
                </a:ext>
              </a:extLst>
            </p:cNvPr>
            <p:cNvSpPr/>
            <p:nvPr/>
          </p:nvSpPr>
          <p:spPr>
            <a:xfrm>
              <a:off x="7781823" y="1958056"/>
              <a:ext cx="24144" cy="3623"/>
            </a:xfrm>
            <a:custGeom>
              <a:rect l="l" t="t" r="r" b="b"/>
              <a:pathLst>
                <a:path w="693" h="104" extrusionOk="0">
                  <a:moveTo>
                    <a:pt x="53" y="1"/>
                  </a:moveTo>
                  <a:cubicBezTo>
                    <a:pt x="32" y="1"/>
                    <a:pt x="1" y="21"/>
                    <a:pt x="1" y="52"/>
                  </a:cubicBezTo>
                  <a:cubicBezTo>
                    <a:pt x="1" y="73"/>
                    <a:pt x="32" y="104"/>
                    <a:pt x="53" y="104"/>
                  </a:cubicBezTo>
                  <a:lnTo>
                    <a:pt x="641" y="104"/>
                  </a:lnTo>
                  <a:cubicBezTo>
                    <a:pt x="662" y="104"/>
                    <a:pt x="692" y="73"/>
                    <a:pt x="692" y="52"/>
                  </a:cubicBezTo>
                  <a:cubicBezTo>
                    <a:pt x="692" y="21"/>
                    <a:pt x="662" y="1"/>
                    <a:pt x="641" y="1"/>
                  </a:cubicBezTo>
                  <a:close/>
                </a:path>
              </a:pathLst>
            </a:custGeom>
            <a:solidFill>
              <a:srgbClr val="5033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1210;p55">
              <a:extLst>
                <a:ext uri="{FF2B5EF4-FFF2-40B4-BE49-F238E27FC236}">
                  <a16:creationId xmlns:a16="http://schemas.microsoft.com/office/drawing/2014/main" id="{81BB7947-2CF4-AD3F-AD3C-F6009627A377}"/>
                </a:ext>
              </a:extLst>
            </p:cNvPr>
            <p:cNvSpPr/>
            <p:nvPr/>
          </p:nvSpPr>
          <p:spPr>
            <a:xfrm>
              <a:off x="7653089" y="1949067"/>
              <a:ext cx="34945" cy="34910"/>
            </a:xfrm>
            <a:custGeom>
              <a:rect l="l" t="t" r="r" b="b"/>
              <a:pathLst>
                <a:path w="1003" h="1002" extrusionOk="0">
                  <a:moveTo>
                    <a:pt x="496" y="52"/>
                  </a:moveTo>
                  <a:cubicBezTo>
                    <a:pt x="754" y="52"/>
                    <a:pt x="950" y="259"/>
                    <a:pt x="950" y="496"/>
                  </a:cubicBezTo>
                  <a:cubicBezTo>
                    <a:pt x="950" y="744"/>
                    <a:pt x="744" y="950"/>
                    <a:pt x="496" y="950"/>
                  </a:cubicBezTo>
                  <a:cubicBezTo>
                    <a:pt x="259" y="950"/>
                    <a:pt x="52" y="744"/>
                    <a:pt x="52" y="496"/>
                  </a:cubicBezTo>
                  <a:cubicBezTo>
                    <a:pt x="52" y="259"/>
                    <a:pt x="259" y="52"/>
                    <a:pt x="496" y="52"/>
                  </a:cubicBezTo>
                  <a:close/>
                  <a:moveTo>
                    <a:pt x="496" y="1"/>
                  </a:moveTo>
                  <a:cubicBezTo>
                    <a:pt x="228" y="1"/>
                    <a:pt x="1" y="228"/>
                    <a:pt x="1" y="496"/>
                  </a:cubicBezTo>
                  <a:cubicBezTo>
                    <a:pt x="1" y="775"/>
                    <a:pt x="218" y="1002"/>
                    <a:pt x="496" y="1002"/>
                  </a:cubicBezTo>
                  <a:cubicBezTo>
                    <a:pt x="785" y="1002"/>
                    <a:pt x="1002" y="775"/>
                    <a:pt x="1002" y="496"/>
                  </a:cubicBezTo>
                  <a:cubicBezTo>
                    <a:pt x="1002" y="228"/>
                    <a:pt x="785" y="1"/>
                    <a:pt x="496" y="1"/>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1211;p55">
              <a:extLst>
                <a:ext uri="{FF2B5EF4-FFF2-40B4-BE49-F238E27FC236}">
                  <a16:creationId xmlns:a16="http://schemas.microsoft.com/office/drawing/2014/main" id="{C6DA7031-1F9F-AD2C-579C-81AF118AD254}"/>
                </a:ext>
              </a:extLst>
            </p:cNvPr>
            <p:cNvSpPr/>
            <p:nvPr/>
          </p:nvSpPr>
          <p:spPr>
            <a:xfrm>
              <a:off x="7868156" y="1655262"/>
              <a:ext cx="65464" cy="65499"/>
            </a:xfrm>
            <a:custGeom>
              <a:rect l="l" t="t" r="r" b="b"/>
              <a:pathLst>
                <a:path w="1879" h="1880" extrusionOk="0">
                  <a:moveTo>
                    <a:pt x="929" y="1"/>
                  </a:moveTo>
                  <a:lnTo>
                    <a:pt x="619" y="620"/>
                  </a:lnTo>
                  <a:lnTo>
                    <a:pt x="0" y="930"/>
                  </a:lnTo>
                  <a:lnTo>
                    <a:pt x="619" y="1260"/>
                  </a:lnTo>
                  <a:lnTo>
                    <a:pt x="929" y="1879"/>
                  </a:lnTo>
                  <a:lnTo>
                    <a:pt x="1259" y="1260"/>
                  </a:lnTo>
                  <a:lnTo>
                    <a:pt x="1879" y="930"/>
                  </a:lnTo>
                  <a:lnTo>
                    <a:pt x="1259" y="620"/>
                  </a:lnTo>
                  <a:lnTo>
                    <a:pt x="929" y="1"/>
                  </a:ln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1212;p55">
              <a:extLst>
                <a:ext uri="{FF2B5EF4-FFF2-40B4-BE49-F238E27FC236}">
                  <a16:creationId xmlns:a16="http://schemas.microsoft.com/office/drawing/2014/main" id="{32FC24D7-5420-42B3-3548-CACAEB1B1890}"/>
                </a:ext>
              </a:extLst>
            </p:cNvPr>
            <p:cNvSpPr/>
            <p:nvPr/>
          </p:nvSpPr>
          <p:spPr>
            <a:xfrm>
              <a:off x="8323759" y="2101910"/>
              <a:ext cx="65116" cy="65464"/>
            </a:xfrm>
            <a:custGeom>
              <a:rect l="l" t="t" r="r" b="b"/>
              <a:pathLst>
                <a:path w="1869" h="1879" extrusionOk="0">
                  <a:moveTo>
                    <a:pt x="929" y="0"/>
                  </a:moveTo>
                  <a:lnTo>
                    <a:pt x="620" y="619"/>
                  </a:lnTo>
                  <a:lnTo>
                    <a:pt x="0" y="939"/>
                  </a:lnTo>
                  <a:lnTo>
                    <a:pt x="620" y="1259"/>
                  </a:lnTo>
                  <a:lnTo>
                    <a:pt x="929" y="1879"/>
                  </a:lnTo>
                  <a:lnTo>
                    <a:pt x="1249" y="1259"/>
                  </a:lnTo>
                  <a:lnTo>
                    <a:pt x="1869" y="939"/>
                  </a:lnTo>
                  <a:lnTo>
                    <a:pt x="1249" y="619"/>
                  </a:lnTo>
                  <a:lnTo>
                    <a:pt x="929" y="0"/>
                  </a:ln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1213;p55">
              <a:extLst>
                <a:ext uri="{FF2B5EF4-FFF2-40B4-BE49-F238E27FC236}">
                  <a16:creationId xmlns:a16="http://schemas.microsoft.com/office/drawing/2014/main" id="{17C1FE9C-1A9E-1EFC-5A5F-DE70CA280B22}"/>
                </a:ext>
              </a:extLst>
            </p:cNvPr>
            <p:cNvSpPr/>
            <p:nvPr/>
          </p:nvSpPr>
          <p:spPr>
            <a:xfrm>
              <a:off x="7571110" y="2101910"/>
              <a:ext cx="65116" cy="65464"/>
            </a:xfrm>
            <a:custGeom>
              <a:rect l="l" t="t" r="r" b="b"/>
              <a:pathLst>
                <a:path w="1869" h="1879" extrusionOk="0">
                  <a:moveTo>
                    <a:pt x="940" y="0"/>
                  </a:moveTo>
                  <a:lnTo>
                    <a:pt x="620" y="619"/>
                  </a:lnTo>
                  <a:lnTo>
                    <a:pt x="1" y="939"/>
                  </a:lnTo>
                  <a:lnTo>
                    <a:pt x="620" y="1259"/>
                  </a:lnTo>
                  <a:lnTo>
                    <a:pt x="940" y="1879"/>
                  </a:lnTo>
                  <a:lnTo>
                    <a:pt x="1249" y="1259"/>
                  </a:lnTo>
                  <a:lnTo>
                    <a:pt x="1869" y="939"/>
                  </a:lnTo>
                  <a:lnTo>
                    <a:pt x="1249" y="619"/>
                  </a:lnTo>
                  <a:lnTo>
                    <a:pt x="940" y="0"/>
                  </a:ln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1214;p55">
              <a:extLst>
                <a:ext uri="{FF2B5EF4-FFF2-40B4-BE49-F238E27FC236}">
                  <a16:creationId xmlns:a16="http://schemas.microsoft.com/office/drawing/2014/main" id="{68698AC4-2C45-A72F-21FC-E21AAB6E2C61}"/>
                </a:ext>
              </a:extLst>
            </p:cNvPr>
            <p:cNvSpPr/>
            <p:nvPr/>
          </p:nvSpPr>
          <p:spPr>
            <a:xfrm>
              <a:off x="7861676" y="2449614"/>
              <a:ext cx="65464" cy="65151"/>
            </a:xfrm>
            <a:custGeom>
              <a:rect l="l" t="t" r="r" b="b"/>
              <a:pathLst>
                <a:path w="1879" h="1870" extrusionOk="0">
                  <a:moveTo>
                    <a:pt x="940" y="1"/>
                  </a:moveTo>
                  <a:lnTo>
                    <a:pt x="620" y="620"/>
                  </a:lnTo>
                  <a:lnTo>
                    <a:pt x="0" y="940"/>
                  </a:lnTo>
                  <a:lnTo>
                    <a:pt x="620" y="1250"/>
                  </a:lnTo>
                  <a:lnTo>
                    <a:pt x="940" y="1869"/>
                  </a:lnTo>
                  <a:lnTo>
                    <a:pt x="1260" y="1250"/>
                  </a:lnTo>
                  <a:lnTo>
                    <a:pt x="1879" y="940"/>
                  </a:lnTo>
                  <a:lnTo>
                    <a:pt x="1260" y="620"/>
                  </a:lnTo>
                  <a:lnTo>
                    <a:pt x="940" y="1"/>
                  </a:ln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1215;p55">
              <a:extLst>
                <a:ext uri="{FF2B5EF4-FFF2-40B4-BE49-F238E27FC236}">
                  <a16:creationId xmlns:a16="http://schemas.microsoft.com/office/drawing/2014/main" id="{6E3AD7C5-1D2A-3FB7-A001-653176EF7CA6}"/>
                </a:ext>
              </a:extLst>
            </p:cNvPr>
            <p:cNvSpPr/>
            <p:nvPr/>
          </p:nvSpPr>
          <p:spPr>
            <a:xfrm>
              <a:off x="8004799" y="2109819"/>
              <a:ext cx="237365" cy="178381"/>
            </a:xfrm>
            <a:custGeom>
              <a:rect l="l" t="t" r="r" b="b"/>
              <a:pathLst>
                <a:path w="6813" h="5120" extrusionOk="0">
                  <a:moveTo>
                    <a:pt x="5925" y="0"/>
                  </a:moveTo>
                  <a:lnTo>
                    <a:pt x="0" y="5120"/>
                  </a:lnTo>
                  <a:lnTo>
                    <a:pt x="6812" y="1228"/>
                  </a:lnTo>
                  <a:lnTo>
                    <a:pt x="5925" y="0"/>
                  </a:ln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1216;p55">
              <a:extLst>
                <a:ext uri="{FF2B5EF4-FFF2-40B4-BE49-F238E27FC236}">
                  <a16:creationId xmlns:a16="http://schemas.microsoft.com/office/drawing/2014/main" id="{3E4BA72F-C81C-AD69-CC1D-EF01B0200C77}"/>
                </a:ext>
              </a:extLst>
            </p:cNvPr>
            <p:cNvSpPr/>
            <p:nvPr/>
          </p:nvSpPr>
          <p:spPr>
            <a:xfrm>
              <a:off x="8004799" y="2138945"/>
              <a:ext cx="407802" cy="391985"/>
            </a:xfrm>
            <a:custGeom>
              <a:rect l="l" t="t" r="r" b="b"/>
              <a:pathLst>
                <a:path w="11705" h="11251" extrusionOk="0">
                  <a:moveTo>
                    <a:pt x="7349" y="0"/>
                  </a:moveTo>
                  <a:lnTo>
                    <a:pt x="6761" y="341"/>
                  </a:lnTo>
                  <a:lnTo>
                    <a:pt x="0" y="4284"/>
                  </a:lnTo>
                  <a:lnTo>
                    <a:pt x="3974" y="11251"/>
                  </a:lnTo>
                  <a:lnTo>
                    <a:pt x="10033" y="11251"/>
                  </a:lnTo>
                  <a:lnTo>
                    <a:pt x="11705" y="10549"/>
                  </a:lnTo>
                  <a:lnTo>
                    <a:pt x="11705" y="7473"/>
                  </a:lnTo>
                  <a:lnTo>
                    <a:pt x="7349" y="0"/>
                  </a:lnTo>
                  <a:close/>
                </a:path>
              </a:pathLst>
            </a:custGeom>
            <a:solidFill>
              <a:srgbClr val="7051B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16" name="Google Shape;1217;p55">
              <a:extLst>
                <a:ext uri="{FF2B5EF4-FFF2-40B4-BE49-F238E27FC236}">
                  <a16:creationId xmlns:a16="http://schemas.microsoft.com/office/drawing/2014/main" id="{015F4558-8D11-B118-6757-44496B0C2B17}"/>
                </a:ext>
              </a:extLst>
            </p:cNvPr>
            <p:cNvSpPr/>
            <p:nvPr/>
          </p:nvSpPr>
          <p:spPr>
            <a:xfrm>
              <a:off x="8109806" y="2242873"/>
              <a:ext cx="196358" cy="192770"/>
            </a:xfrm>
            <a:custGeom>
              <a:rect l="l" t="t" r="r" b="b"/>
              <a:pathLst>
                <a:path w="5636" h="5533" extrusionOk="0">
                  <a:moveTo>
                    <a:pt x="2731" y="88"/>
                  </a:moveTo>
                  <a:cubicBezTo>
                    <a:pt x="2777" y="88"/>
                    <a:pt x="2823" y="89"/>
                    <a:pt x="2870" y="93"/>
                  </a:cubicBezTo>
                  <a:cubicBezTo>
                    <a:pt x="2973" y="93"/>
                    <a:pt x="3076" y="103"/>
                    <a:pt x="3200" y="114"/>
                  </a:cubicBezTo>
                  <a:cubicBezTo>
                    <a:pt x="3437" y="155"/>
                    <a:pt x="3685" y="217"/>
                    <a:pt x="3922" y="320"/>
                  </a:cubicBezTo>
                  <a:cubicBezTo>
                    <a:pt x="4077" y="382"/>
                    <a:pt x="4211" y="475"/>
                    <a:pt x="4356" y="568"/>
                  </a:cubicBezTo>
                  <a:cubicBezTo>
                    <a:pt x="4645" y="764"/>
                    <a:pt x="4882" y="1022"/>
                    <a:pt x="5078" y="1311"/>
                  </a:cubicBezTo>
                  <a:cubicBezTo>
                    <a:pt x="5089" y="1342"/>
                    <a:pt x="5109" y="1363"/>
                    <a:pt x="5120" y="1383"/>
                  </a:cubicBezTo>
                  <a:cubicBezTo>
                    <a:pt x="5130" y="1393"/>
                    <a:pt x="5130" y="1404"/>
                    <a:pt x="5140" y="1414"/>
                  </a:cubicBezTo>
                  <a:lnTo>
                    <a:pt x="5161" y="1435"/>
                  </a:lnTo>
                  <a:cubicBezTo>
                    <a:pt x="5171" y="1445"/>
                    <a:pt x="5171" y="1455"/>
                    <a:pt x="5182" y="1466"/>
                  </a:cubicBezTo>
                  <a:cubicBezTo>
                    <a:pt x="5212" y="1517"/>
                    <a:pt x="5233" y="1569"/>
                    <a:pt x="5254" y="1641"/>
                  </a:cubicBezTo>
                  <a:cubicBezTo>
                    <a:pt x="5285" y="1693"/>
                    <a:pt x="5316" y="1755"/>
                    <a:pt x="5336" y="1806"/>
                  </a:cubicBezTo>
                  <a:cubicBezTo>
                    <a:pt x="5501" y="2240"/>
                    <a:pt x="5543" y="2704"/>
                    <a:pt x="5481" y="3148"/>
                  </a:cubicBezTo>
                  <a:cubicBezTo>
                    <a:pt x="5460" y="3200"/>
                    <a:pt x="5460" y="3251"/>
                    <a:pt x="5450" y="3303"/>
                  </a:cubicBezTo>
                  <a:cubicBezTo>
                    <a:pt x="5429" y="3406"/>
                    <a:pt x="5398" y="3509"/>
                    <a:pt x="5357" y="3613"/>
                  </a:cubicBezTo>
                  <a:cubicBezTo>
                    <a:pt x="5295" y="3778"/>
                    <a:pt x="5243" y="3912"/>
                    <a:pt x="5171" y="4036"/>
                  </a:cubicBezTo>
                  <a:cubicBezTo>
                    <a:pt x="5037" y="4283"/>
                    <a:pt x="4862" y="4521"/>
                    <a:pt x="4655" y="4707"/>
                  </a:cubicBezTo>
                  <a:cubicBezTo>
                    <a:pt x="4614" y="4738"/>
                    <a:pt x="4593" y="4779"/>
                    <a:pt x="4552" y="4800"/>
                  </a:cubicBezTo>
                  <a:cubicBezTo>
                    <a:pt x="4438" y="4903"/>
                    <a:pt x="4315" y="4985"/>
                    <a:pt x="4180" y="5058"/>
                  </a:cubicBezTo>
                  <a:cubicBezTo>
                    <a:pt x="4160" y="5068"/>
                    <a:pt x="4149" y="5068"/>
                    <a:pt x="4139" y="5078"/>
                  </a:cubicBezTo>
                  <a:cubicBezTo>
                    <a:pt x="4129" y="5099"/>
                    <a:pt x="4098" y="5109"/>
                    <a:pt x="4087" y="5109"/>
                  </a:cubicBezTo>
                  <a:cubicBezTo>
                    <a:pt x="4046" y="5120"/>
                    <a:pt x="4026" y="5150"/>
                    <a:pt x="3984" y="5161"/>
                  </a:cubicBezTo>
                  <a:cubicBezTo>
                    <a:pt x="3943" y="5181"/>
                    <a:pt x="3891" y="5202"/>
                    <a:pt x="3840" y="5223"/>
                  </a:cubicBezTo>
                  <a:cubicBezTo>
                    <a:pt x="3644" y="5305"/>
                    <a:pt x="3437" y="5367"/>
                    <a:pt x="3251" y="5398"/>
                  </a:cubicBezTo>
                  <a:cubicBezTo>
                    <a:pt x="3159" y="5409"/>
                    <a:pt x="3055" y="5419"/>
                    <a:pt x="2962" y="5419"/>
                  </a:cubicBezTo>
                  <a:cubicBezTo>
                    <a:pt x="2925" y="5422"/>
                    <a:pt x="2884" y="5423"/>
                    <a:pt x="2844" y="5423"/>
                  </a:cubicBezTo>
                  <a:cubicBezTo>
                    <a:pt x="2762" y="5423"/>
                    <a:pt x="2677" y="5419"/>
                    <a:pt x="2601" y="5419"/>
                  </a:cubicBezTo>
                  <a:cubicBezTo>
                    <a:pt x="2147" y="5378"/>
                    <a:pt x="1714" y="5223"/>
                    <a:pt x="1342" y="4965"/>
                  </a:cubicBezTo>
                  <a:cubicBezTo>
                    <a:pt x="1321" y="4965"/>
                    <a:pt x="1321" y="4954"/>
                    <a:pt x="1311" y="4954"/>
                  </a:cubicBezTo>
                  <a:cubicBezTo>
                    <a:pt x="1105" y="4810"/>
                    <a:pt x="929" y="4645"/>
                    <a:pt x="754" y="4438"/>
                  </a:cubicBezTo>
                  <a:cubicBezTo>
                    <a:pt x="723" y="4387"/>
                    <a:pt x="671" y="4325"/>
                    <a:pt x="630" y="4273"/>
                  </a:cubicBezTo>
                  <a:cubicBezTo>
                    <a:pt x="588" y="4222"/>
                    <a:pt x="568" y="4170"/>
                    <a:pt x="527" y="4118"/>
                  </a:cubicBezTo>
                  <a:cubicBezTo>
                    <a:pt x="516" y="4108"/>
                    <a:pt x="516" y="4087"/>
                    <a:pt x="496" y="4077"/>
                  </a:cubicBezTo>
                  <a:cubicBezTo>
                    <a:pt x="485" y="4067"/>
                    <a:pt x="475" y="4036"/>
                    <a:pt x="475" y="4025"/>
                  </a:cubicBezTo>
                  <a:cubicBezTo>
                    <a:pt x="465" y="3994"/>
                    <a:pt x="434" y="3964"/>
                    <a:pt x="423" y="3933"/>
                  </a:cubicBezTo>
                  <a:cubicBezTo>
                    <a:pt x="392" y="3871"/>
                    <a:pt x="361" y="3809"/>
                    <a:pt x="341" y="3736"/>
                  </a:cubicBezTo>
                  <a:cubicBezTo>
                    <a:pt x="289" y="3623"/>
                    <a:pt x="258" y="3509"/>
                    <a:pt x="227" y="3375"/>
                  </a:cubicBezTo>
                  <a:cubicBezTo>
                    <a:pt x="207" y="3251"/>
                    <a:pt x="176" y="3117"/>
                    <a:pt x="165" y="2993"/>
                  </a:cubicBezTo>
                  <a:cubicBezTo>
                    <a:pt x="124" y="2580"/>
                    <a:pt x="186" y="2157"/>
                    <a:pt x="341" y="1775"/>
                  </a:cubicBezTo>
                  <a:cubicBezTo>
                    <a:pt x="392" y="1662"/>
                    <a:pt x="444" y="1548"/>
                    <a:pt x="516" y="1435"/>
                  </a:cubicBezTo>
                  <a:cubicBezTo>
                    <a:pt x="671" y="1177"/>
                    <a:pt x="857" y="929"/>
                    <a:pt x="1094" y="723"/>
                  </a:cubicBezTo>
                  <a:cubicBezTo>
                    <a:pt x="1136" y="681"/>
                    <a:pt x="1187" y="640"/>
                    <a:pt x="1239" y="619"/>
                  </a:cubicBezTo>
                  <a:cubicBezTo>
                    <a:pt x="1301" y="568"/>
                    <a:pt x="1373" y="516"/>
                    <a:pt x="1455" y="465"/>
                  </a:cubicBezTo>
                  <a:cubicBezTo>
                    <a:pt x="1466" y="454"/>
                    <a:pt x="1497" y="434"/>
                    <a:pt x="1507" y="423"/>
                  </a:cubicBezTo>
                  <a:cubicBezTo>
                    <a:pt x="1517" y="413"/>
                    <a:pt x="1528" y="413"/>
                    <a:pt x="1548" y="413"/>
                  </a:cubicBezTo>
                  <a:cubicBezTo>
                    <a:pt x="1672" y="351"/>
                    <a:pt x="1806" y="279"/>
                    <a:pt x="1930" y="248"/>
                  </a:cubicBezTo>
                  <a:cubicBezTo>
                    <a:pt x="1982" y="227"/>
                    <a:pt x="2023" y="207"/>
                    <a:pt x="2075" y="196"/>
                  </a:cubicBezTo>
                  <a:cubicBezTo>
                    <a:pt x="2289" y="128"/>
                    <a:pt x="2509" y="88"/>
                    <a:pt x="2731" y="88"/>
                  </a:cubicBezTo>
                  <a:close/>
                  <a:moveTo>
                    <a:pt x="2911" y="0"/>
                  </a:moveTo>
                  <a:cubicBezTo>
                    <a:pt x="2808" y="0"/>
                    <a:pt x="2694" y="0"/>
                    <a:pt x="2581" y="10"/>
                  </a:cubicBezTo>
                  <a:cubicBezTo>
                    <a:pt x="2374" y="31"/>
                    <a:pt x="2147" y="83"/>
                    <a:pt x="1941" y="145"/>
                  </a:cubicBezTo>
                  <a:cubicBezTo>
                    <a:pt x="1889" y="155"/>
                    <a:pt x="1837" y="186"/>
                    <a:pt x="1786" y="207"/>
                  </a:cubicBezTo>
                  <a:cubicBezTo>
                    <a:pt x="1683" y="248"/>
                    <a:pt x="1600" y="299"/>
                    <a:pt x="1507" y="351"/>
                  </a:cubicBezTo>
                  <a:cubicBezTo>
                    <a:pt x="1497" y="351"/>
                    <a:pt x="1476" y="361"/>
                    <a:pt x="1466" y="361"/>
                  </a:cubicBezTo>
                  <a:cubicBezTo>
                    <a:pt x="1455" y="372"/>
                    <a:pt x="1425" y="382"/>
                    <a:pt x="1414" y="403"/>
                  </a:cubicBezTo>
                  <a:cubicBezTo>
                    <a:pt x="1373" y="423"/>
                    <a:pt x="1352" y="444"/>
                    <a:pt x="1311" y="465"/>
                  </a:cubicBezTo>
                  <a:lnTo>
                    <a:pt x="1156" y="578"/>
                  </a:lnTo>
                  <a:cubicBezTo>
                    <a:pt x="970" y="712"/>
                    <a:pt x="826" y="867"/>
                    <a:pt x="692" y="1032"/>
                  </a:cubicBezTo>
                  <a:cubicBezTo>
                    <a:pt x="588" y="1146"/>
                    <a:pt x="516" y="1290"/>
                    <a:pt x="434" y="1424"/>
                  </a:cubicBezTo>
                  <a:cubicBezTo>
                    <a:pt x="103" y="2013"/>
                    <a:pt x="0" y="2725"/>
                    <a:pt x="155" y="3396"/>
                  </a:cubicBezTo>
                  <a:cubicBezTo>
                    <a:pt x="165" y="3458"/>
                    <a:pt x="176" y="3520"/>
                    <a:pt x="207" y="3571"/>
                  </a:cubicBezTo>
                  <a:cubicBezTo>
                    <a:pt x="269" y="3767"/>
                    <a:pt x="341" y="3953"/>
                    <a:pt x="444" y="4129"/>
                  </a:cubicBezTo>
                  <a:cubicBezTo>
                    <a:pt x="475" y="4180"/>
                    <a:pt x="496" y="4222"/>
                    <a:pt x="527" y="4273"/>
                  </a:cubicBezTo>
                  <a:cubicBezTo>
                    <a:pt x="547" y="4294"/>
                    <a:pt x="568" y="4335"/>
                    <a:pt x="588" y="4366"/>
                  </a:cubicBezTo>
                  <a:cubicBezTo>
                    <a:pt x="702" y="4521"/>
                    <a:pt x="826" y="4676"/>
                    <a:pt x="960" y="4789"/>
                  </a:cubicBezTo>
                  <a:cubicBezTo>
                    <a:pt x="1084" y="4903"/>
                    <a:pt x="1208" y="4996"/>
                    <a:pt x="1352" y="5089"/>
                  </a:cubicBezTo>
                  <a:cubicBezTo>
                    <a:pt x="1363" y="5089"/>
                    <a:pt x="1363" y="5099"/>
                    <a:pt x="1373" y="5099"/>
                  </a:cubicBezTo>
                  <a:cubicBezTo>
                    <a:pt x="1816" y="5378"/>
                    <a:pt x="2331" y="5533"/>
                    <a:pt x="2855" y="5533"/>
                  </a:cubicBezTo>
                  <a:cubicBezTo>
                    <a:pt x="2990" y="5533"/>
                    <a:pt x="3126" y="5523"/>
                    <a:pt x="3262" y="5501"/>
                  </a:cubicBezTo>
                  <a:cubicBezTo>
                    <a:pt x="3355" y="5481"/>
                    <a:pt x="3437" y="5470"/>
                    <a:pt x="3540" y="5450"/>
                  </a:cubicBezTo>
                  <a:cubicBezTo>
                    <a:pt x="3695" y="5409"/>
                    <a:pt x="3871" y="5357"/>
                    <a:pt x="4005" y="5274"/>
                  </a:cubicBezTo>
                  <a:cubicBezTo>
                    <a:pt x="4056" y="5264"/>
                    <a:pt x="4098" y="5243"/>
                    <a:pt x="4149" y="5212"/>
                  </a:cubicBezTo>
                  <a:cubicBezTo>
                    <a:pt x="4149" y="5212"/>
                    <a:pt x="4160" y="5212"/>
                    <a:pt x="4160" y="5202"/>
                  </a:cubicBezTo>
                  <a:cubicBezTo>
                    <a:pt x="4170" y="5192"/>
                    <a:pt x="4201" y="5192"/>
                    <a:pt x="4211" y="5171"/>
                  </a:cubicBezTo>
                  <a:cubicBezTo>
                    <a:pt x="4222" y="5171"/>
                    <a:pt x="4242" y="5161"/>
                    <a:pt x="4253" y="5150"/>
                  </a:cubicBezTo>
                  <a:cubicBezTo>
                    <a:pt x="4366" y="5089"/>
                    <a:pt x="4469" y="5006"/>
                    <a:pt x="4573" y="4934"/>
                  </a:cubicBezTo>
                  <a:cubicBezTo>
                    <a:pt x="4614" y="4903"/>
                    <a:pt x="4645" y="4861"/>
                    <a:pt x="4676" y="4841"/>
                  </a:cubicBezTo>
                  <a:cubicBezTo>
                    <a:pt x="4944" y="4603"/>
                    <a:pt x="5171" y="4325"/>
                    <a:pt x="5326" y="4015"/>
                  </a:cubicBezTo>
                  <a:cubicBezTo>
                    <a:pt x="5388" y="3902"/>
                    <a:pt x="5440" y="3767"/>
                    <a:pt x="5481" y="3654"/>
                  </a:cubicBezTo>
                  <a:cubicBezTo>
                    <a:pt x="5532" y="3509"/>
                    <a:pt x="5574" y="3355"/>
                    <a:pt x="5594" y="3210"/>
                  </a:cubicBezTo>
                  <a:lnTo>
                    <a:pt x="5636" y="2900"/>
                  </a:lnTo>
                  <a:cubicBezTo>
                    <a:pt x="5625" y="2467"/>
                    <a:pt x="5543" y="2044"/>
                    <a:pt x="5367" y="1641"/>
                  </a:cubicBezTo>
                  <a:cubicBezTo>
                    <a:pt x="5326" y="1548"/>
                    <a:pt x="5285" y="1466"/>
                    <a:pt x="5233" y="1393"/>
                  </a:cubicBezTo>
                  <a:cubicBezTo>
                    <a:pt x="5016" y="1022"/>
                    <a:pt x="4727" y="712"/>
                    <a:pt x="4397" y="475"/>
                  </a:cubicBezTo>
                  <a:cubicBezTo>
                    <a:pt x="3953" y="176"/>
                    <a:pt x="3437" y="10"/>
                    <a:pt x="2911" y="0"/>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17" name="Google Shape;1218;p55">
              <a:extLst>
                <a:ext uri="{FF2B5EF4-FFF2-40B4-BE49-F238E27FC236}">
                  <a16:creationId xmlns:a16="http://schemas.microsoft.com/office/drawing/2014/main" id="{6DF57A99-F353-960C-3FC5-9419263EAABD}"/>
                </a:ext>
              </a:extLst>
            </p:cNvPr>
            <p:cNvSpPr/>
            <p:nvPr/>
          </p:nvSpPr>
          <p:spPr>
            <a:xfrm>
              <a:off x="8159419" y="2254719"/>
              <a:ext cx="98214" cy="169427"/>
            </a:xfrm>
            <a:custGeom>
              <a:rect l="l" t="t" r="r" b="b"/>
              <a:pathLst>
                <a:path w="2819" h="4863" extrusionOk="0">
                  <a:moveTo>
                    <a:pt x="83" y="1"/>
                  </a:moveTo>
                  <a:cubicBezTo>
                    <a:pt x="73" y="1"/>
                    <a:pt x="52" y="1"/>
                    <a:pt x="52" y="11"/>
                  </a:cubicBezTo>
                  <a:cubicBezTo>
                    <a:pt x="42" y="21"/>
                    <a:pt x="21" y="32"/>
                    <a:pt x="1" y="42"/>
                  </a:cubicBezTo>
                  <a:lnTo>
                    <a:pt x="2725" y="4862"/>
                  </a:lnTo>
                  <a:cubicBezTo>
                    <a:pt x="2736" y="4862"/>
                    <a:pt x="2767" y="4841"/>
                    <a:pt x="2777" y="4831"/>
                  </a:cubicBezTo>
                  <a:cubicBezTo>
                    <a:pt x="2787" y="4821"/>
                    <a:pt x="2808" y="4821"/>
                    <a:pt x="2818" y="4810"/>
                  </a:cubicBezTo>
                  <a:lnTo>
                    <a:pt x="83" y="1"/>
                  </a:ln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18" name="Google Shape;1219;p55">
              <a:extLst>
                <a:ext uri="{FF2B5EF4-FFF2-40B4-BE49-F238E27FC236}">
                  <a16:creationId xmlns:a16="http://schemas.microsoft.com/office/drawing/2014/main" id="{46B96A73-9FA3-921F-1118-8D2A6A3BC903}"/>
                </a:ext>
              </a:extLst>
            </p:cNvPr>
            <p:cNvSpPr/>
            <p:nvPr/>
          </p:nvSpPr>
          <p:spPr>
            <a:xfrm>
              <a:off x="8124892" y="2291405"/>
              <a:ext cx="166535" cy="96402"/>
            </a:xfrm>
            <a:custGeom>
              <a:rect l="l" t="t" r="r" b="b"/>
              <a:pathLst>
                <a:path w="4780" h="2767" extrusionOk="0">
                  <a:moveTo>
                    <a:pt x="4728" y="0"/>
                  </a:moveTo>
                  <a:lnTo>
                    <a:pt x="1" y="2674"/>
                  </a:lnTo>
                  <a:lnTo>
                    <a:pt x="52" y="2767"/>
                  </a:lnTo>
                  <a:lnTo>
                    <a:pt x="4779" y="83"/>
                  </a:lnTo>
                  <a:lnTo>
                    <a:pt x="4728" y="0"/>
                  </a:ln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19" name="Google Shape;1220;p55">
              <a:extLst>
                <a:ext uri="{FF2B5EF4-FFF2-40B4-BE49-F238E27FC236}">
                  <a16:creationId xmlns:a16="http://schemas.microsoft.com/office/drawing/2014/main" id="{EFE81DCE-306B-5966-7C68-50770842A403}"/>
                </a:ext>
              </a:extLst>
            </p:cNvPr>
            <p:cNvSpPr/>
            <p:nvPr/>
          </p:nvSpPr>
          <p:spPr>
            <a:xfrm>
              <a:off x="8146841" y="2257610"/>
              <a:ext cx="106819" cy="169044"/>
            </a:xfrm>
            <a:custGeom>
              <a:rect l="l" t="t" r="r" b="b"/>
              <a:pathLst>
                <a:path w="3066" h="4852" extrusionOk="0">
                  <a:moveTo>
                    <a:pt x="248" y="0"/>
                  </a:moveTo>
                  <a:lnTo>
                    <a:pt x="93" y="124"/>
                  </a:lnTo>
                  <a:cubicBezTo>
                    <a:pt x="83" y="176"/>
                    <a:pt x="73" y="227"/>
                    <a:pt x="52" y="289"/>
                  </a:cubicBezTo>
                  <a:cubicBezTo>
                    <a:pt x="31" y="403"/>
                    <a:pt x="21" y="516"/>
                    <a:pt x="0" y="661"/>
                  </a:cubicBezTo>
                  <a:lnTo>
                    <a:pt x="0" y="857"/>
                  </a:lnTo>
                  <a:lnTo>
                    <a:pt x="0" y="1001"/>
                  </a:lnTo>
                  <a:cubicBezTo>
                    <a:pt x="21" y="1321"/>
                    <a:pt x="73" y="1631"/>
                    <a:pt x="155" y="1930"/>
                  </a:cubicBezTo>
                  <a:lnTo>
                    <a:pt x="196" y="2044"/>
                  </a:lnTo>
                  <a:cubicBezTo>
                    <a:pt x="238" y="2157"/>
                    <a:pt x="279" y="2271"/>
                    <a:pt x="331" y="2374"/>
                  </a:cubicBezTo>
                  <a:cubicBezTo>
                    <a:pt x="403" y="2560"/>
                    <a:pt x="506" y="2735"/>
                    <a:pt x="620" y="2921"/>
                  </a:cubicBezTo>
                  <a:cubicBezTo>
                    <a:pt x="640" y="2942"/>
                    <a:pt x="651" y="2983"/>
                    <a:pt x="671" y="3014"/>
                  </a:cubicBezTo>
                  <a:cubicBezTo>
                    <a:pt x="805" y="3190"/>
                    <a:pt x="960" y="3386"/>
                    <a:pt x="1125" y="3582"/>
                  </a:cubicBezTo>
                  <a:lnTo>
                    <a:pt x="1435" y="3891"/>
                  </a:lnTo>
                  <a:cubicBezTo>
                    <a:pt x="1466" y="3912"/>
                    <a:pt x="1497" y="3943"/>
                    <a:pt x="1528" y="3964"/>
                  </a:cubicBezTo>
                  <a:cubicBezTo>
                    <a:pt x="1858" y="4284"/>
                    <a:pt x="2209" y="4531"/>
                    <a:pt x="2570" y="4697"/>
                  </a:cubicBezTo>
                  <a:cubicBezTo>
                    <a:pt x="2612" y="4727"/>
                    <a:pt x="2663" y="4748"/>
                    <a:pt x="2704" y="4769"/>
                  </a:cubicBezTo>
                  <a:lnTo>
                    <a:pt x="2777" y="4800"/>
                  </a:lnTo>
                  <a:cubicBezTo>
                    <a:pt x="2828" y="4831"/>
                    <a:pt x="2870" y="4841"/>
                    <a:pt x="2921" y="4851"/>
                  </a:cubicBezTo>
                  <a:cubicBezTo>
                    <a:pt x="2973" y="4841"/>
                    <a:pt x="3024" y="4820"/>
                    <a:pt x="3066" y="4789"/>
                  </a:cubicBezTo>
                  <a:cubicBezTo>
                    <a:pt x="3014" y="4779"/>
                    <a:pt x="2973" y="4748"/>
                    <a:pt x="2942" y="4717"/>
                  </a:cubicBezTo>
                  <a:cubicBezTo>
                    <a:pt x="2921" y="4717"/>
                    <a:pt x="2890" y="4697"/>
                    <a:pt x="2870" y="4686"/>
                  </a:cubicBezTo>
                  <a:cubicBezTo>
                    <a:pt x="2818" y="4676"/>
                    <a:pt x="2766" y="4666"/>
                    <a:pt x="2725" y="4635"/>
                  </a:cubicBezTo>
                  <a:cubicBezTo>
                    <a:pt x="2364" y="4469"/>
                    <a:pt x="2003" y="4232"/>
                    <a:pt x="1652" y="3912"/>
                  </a:cubicBezTo>
                  <a:cubicBezTo>
                    <a:pt x="1621" y="3891"/>
                    <a:pt x="1590" y="3860"/>
                    <a:pt x="1569" y="3840"/>
                  </a:cubicBezTo>
                  <a:cubicBezTo>
                    <a:pt x="1445" y="3737"/>
                    <a:pt x="1342" y="3613"/>
                    <a:pt x="1229" y="3489"/>
                  </a:cubicBezTo>
                  <a:cubicBezTo>
                    <a:pt x="1063" y="3293"/>
                    <a:pt x="919" y="3117"/>
                    <a:pt x="795" y="2932"/>
                  </a:cubicBezTo>
                  <a:cubicBezTo>
                    <a:pt x="764" y="2890"/>
                    <a:pt x="743" y="2870"/>
                    <a:pt x="723" y="2839"/>
                  </a:cubicBezTo>
                  <a:cubicBezTo>
                    <a:pt x="609" y="2663"/>
                    <a:pt x="506" y="2498"/>
                    <a:pt x="434" y="2312"/>
                  </a:cubicBezTo>
                  <a:cubicBezTo>
                    <a:pt x="382" y="2199"/>
                    <a:pt x="331" y="2085"/>
                    <a:pt x="289" y="1951"/>
                  </a:cubicBezTo>
                  <a:lnTo>
                    <a:pt x="248" y="1837"/>
                  </a:lnTo>
                  <a:cubicBezTo>
                    <a:pt x="155" y="1528"/>
                    <a:pt x="103" y="1208"/>
                    <a:pt x="103" y="878"/>
                  </a:cubicBezTo>
                  <a:lnTo>
                    <a:pt x="103" y="743"/>
                  </a:lnTo>
                  <a:lnTo>
                    <a:pt x="103" y="661"/>
                  </a:lnTo>
                  <a:cubicBezTo>
                    <a:pt x="124" y="465"/>
                    <a:pt x="145" y="300"/>
                    <a:pt x="186" y="176"/>
                  </a:cubicBezTo>
                  <a:cubicBezTo>
                    <a:pt x="196" y="124"/>
                    <a:pt x="227" y="52"/>
                    <a:pt x="248" y="0"/>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0" name="Google Shape;1221;p55">
              <a:extLst>
                <a:ext uri="{FF2B5EF4-FFF2-40B4-BE49-F238E27FC236}">
                  <a16:creationId xmlns:a16="http://schemas.microsoft.com/office/drawing/2014/main" id="{7E20277D-EB97-E2FE-D283-4B3F2A155710}"/>
                </a:ext>
              </a:extLst>
            </p:cNvPr>
            <p:cNvSpPr/>
            <p:nvPr/>
          </p:nvSpPr>
          <p:spPr>
            <a:xfrm>
              <a:off x="8121304" y="2278828"/>
              <a:ext cx="111140" cy="155735"/>
            </a:xfrm>
            <a:custGeom>
              <a:rect l="l" t="t" r="r" b="b"/>
              <a:pathLst>
                <a:path w="3189" h="4470" extrusionOk="0">
                  <a:moveTo>
                    <a:pt x="331" y="0"/>
                  </a:moveTo>
                  <a:cubicBezTo>
                    <a:pt x="248" y="114"/>
                    <a:pt x="155" y="248"/>
                    <a:pt x="73" y="392"/>
                  </a:cubicBezTo>
                  <a:cubicBezTo>
                    <a:pt x="52" y="506"/>
                    <a:pt x="21" y="630"/>
                    <a:pt x="11" y="764"/>
                  </a:cubicBezTo>
                  <a:cubicBezTo>
                    <a:pt x="0" y="857"/>
                    <a:pt x="0" y="929"/>
                    <a:pt x="0" y="1022"/>
                  </a:cubicBezTo>
                  <a:cubicBezTo>
                    <a:pt x="0" y="1125"/>
                    <a:pt x="11" y="1218"/>
                    <a:pt x="21" y="1321"/>
                  </a:cubicBezTo>
                  <a:cubicBezTo>
                    <a:pt x="42" y="1394"/>
                    <a:pt x="52" y="1456"/>
                    <a:pt x="62" y="1528"/>
                  </a:cubicBezTo>
                  <a:cubicBezTo>
                    <a:pt x="114" y="1714"/>
                    <a:pt x="166" y="1910"/>
                    <a:pt x="258" y="2116"/>
                  </a:cubicBezTo>
                  <a:cubicBezTo>
                    <a:pt x="269" y="2157"/>
                    <a:pt x="300" y="2199"/>
                    <a:pt x="310" y="2230"/>
                  </a:cubicBezTo>
                  <a:cubicBezTo>
                    <a:pt x="372" y="2374"/>
                    <a:pt x="455" y="2508"/>
                    <a:pt x="527" y="2643"/>
                  </a:cubicBezTo>
                  <a:cubicBezTo>
                    <a:pt x="537" y="2673"/>
                    <a:pt x="568" y="2715"/>
                    <a:pt x="599" y="2746"/>
                  </a:cubicBezTo>
                  <a:cubicBezTo>
                    <a:pt x="609" y="2777"/>
                    <a:pt x="620" y="2818"/>
                    <a:pt x="651" y="2839"/>
                  </a:cubicBezTo>
                  <a:cubicBezTo>
                    <a:pt x="806" y="3055"/>
                    <a:pt x="971" y="3262"/>
                    <a:pt x="1146" y="3448"/>
                  </a:cubicBezTo>
                  <a:cubicBezTo>
                    <a:pt x="1177" y="3489"/>
                    <a:pt x="1218" y="3510"/>
                    <a:pt x="1249" y="3551"/>
                  </a:cubicBezTo>
                  <a:cubicBezTo>
                    <a:pt x="1580" y="3860"/>
                    <a:pt x="1951" y="4118"/>
                    <a:pt x="2333" y="4284"/>
                  </a:cubicBezTo>
                  <a:cubicBezTo>
                    <a:pt x="2416" y="4325"/>
                    <a:pt x="2488" y="4346"/>
                    <a:pt x="2570" y="4377"/>
                  </a:cubicBezTo>
                  <a:cubicBezTo>
                    <a:pt x="2591" y="4377"/>
                    <a:pt x="2612" y="4387"/>
                    <a:pt x="2632" y="4387"/>
                  </a:cubicBezTo>
                  <a:lnTo>
                    <a:pt x="2901" y="4469"/>
                  </a:lnTo>
                  <a:cubicBezTo>
                    <a:pt x="3004" y="4449"/>
                    <a:pt x="3097" y="4438"/>
                    <a:pt x="3190" y="4418"/>
                  </a:cubicBezTo>
                  <a:cubicBezTo>
                    <a:pt x="3139" y="4406"/>
                    <a:pt x="3088" y="4398"/>
                    <a:pt x="3035" y="4398"/>
                  </a:cubicBezTo>
                  <a:cubicBezTo>
                    <a:pt x="2992" y="4398"/>
                    <a:pt x="2947" y="4404"/>
                    <a:pt x="2901" y="4418"/>
                  </a:cubicBezTo>
                  <a:cubicBezTo>
                    <a:pt x="2870" y="4397"/>
                    <a:pt x="2839" y="4397"/>
                    <a:pt x="2798" y="4387"/>
                  </a:cubicBezTo>
                  <a:lnTo>
                    <a:pt x="2570" y="4315"/>
                  </a:lnTo>
                  <a:cubicBezTo>
                    <a:pt x="2147" y="4160"/>
                    <a:pt x="1745" y="3902"/>
                    <a:pt x="1384" y="3571"/>
                  </a:cubicBezTo>
                  <a:lnTo>
                    <a:pt x="1280" y="3468"/>
                  </a:lnTo>
                  <a:cubicBezTo>
                    <a:pt x="1074" y="3282"/>
                    <a:pt x="888" y="3055"/>
                    <a:pt x="723" y="2818"/>
                  </a:cubicBezTo>
                  <a:cubicBezTo>
                    <a:pt x="713" y="2787"/>
                    <a:pt x="682" y="2746"/>
                    <a:pt x="671" y="2725"/>
                  </a:cubicBezTo>
                  <a:cubicBezTo>
                    <a:pt x="661" y="2684"/>
                    <a:pt x="630" y="2643"/>
                    <a:pt x="609" y="2612"/>
                  </a:cubicBezTo>
                  <a:cubicBezTo>
                    <a:pt x="506" y="2457"/>
                    <a:pt x="424" y="2302"/>
                    <a:pt x="362" y="2147"/>
                  </a:cubicBezTo>
                  <a:cubicBezTo>
                    <a:pt x="341" y="2106"/>
                    <a:pt x="320" y="2065"/>
                    <a:pt x="310" y="2023"/>
                  </a:cubicBezTo>
                  <a:cubicBezTo>
                    <a:pt x="217" y="1796"/>
                    <a:pt x="166" y="1559"/>
                    <a:pt x="124" y="1342"/>
                  </a:cubicBezTo>
                  <a:cubicBezTo>
                    <a:pt x="114" y="1280"/>
                    <a:pt x="104" y="1198"/>
                    <a:pt x="104" y="1136"/>
                  </a:cubicBezTo>
                  <a:lnTo>
                    <a:pt x="104" y="1032"/>
                  </a:lnTo>
                  <a:cubicBezTo>
                    <a:pt x="93" y="826"/>
                    <a:pt x="114" y="620"/>
                    <a:pt x="166" y="423"/>
                  </a:cubicBezTo>
                  <a:cubicBezTo>
                    <a:pt x="207" y="269"/>
                    <a:pt x="269" y="134"/>
                    <a:pt x="331" y="0"/>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1" name="Google Shape;1222;p55">
              <a:extLst>
                <a:ext uri="{FF2B5EF4-FFF2-40B4-BE49-F238E27FC236}">
                  <a16:creationId xmlns:a16="http://schemas.microsoft.com/office/drawing/2014/main" id="{54040D1B-CD66-D866-06C9-1313018D2CFC}"/>
                </a:ext>
              </a:extLst>
            </p:cNvPr>
            <p:cNvSpPr/>
            <p:nvPr/>
          </p:nvSpPr>
          <p:spPr>
            <a:xfrm>
              <a:off x="8171647" y="2247542"/>
              <a:ext cx="100374" cy="166535"/>
            </a:xfrm>
            <a:custGeom>
              <a:rect l="l" t="t" r="r" b="b"/>
              <a:pathLst>
                <a:path w="2881" h="4780" extrusionOk="0">
                  <a:moveTo>
                    <a:pt x="155" y="0"/>
                  </a:moveTo>
                  <a:cubicBezTo>
                    <a:pt x="104" y="21"/>
                    <a:pt x="52" y="31"/>
                    <a:pt x="0" y="62"/>
                  </a:cubicBezTo>
                  <a:cubicBezTo>
                    <a:pt x="52" y="73"/>
                    <a:pt x="104" y="83"/>
                    <a:pt x="155" y="114"/>
                  </a:cubicBezTo>
                  <a:cubicBezTo>
                    <a:pt x="300" y="176"/>
                    <a:pt x="424" y="269"/>
                    <a:pt x="547" y="362"/>
                  </a:cubicBezTo>
                  <a:cubicBezTo>
                    <a:pt x="558" y="362"/>
                    <a:pt x="558" y="372"/>
                    <a:pt x="568" y="372"/>
                  </a:cubicBezTo>
                  <a:cubicBezTo>
                    <a:pt x="599" y="392"/>
                    <a:pt x="620" y="413"/>
                    <a:pt x="651" y="434"/>
                  </a:cubicBezTo>
                  <a:cubicBezTo>
                    <a:pt x="909" y="651"/>
                    <a:pt x="1136" y="888"/>
                    <a:pt x="1353" y="1146"/>
                  </a:cubicBezTo>
                  <a:cubicBezTo>
                    <a:pt x="1384" y="1167"/>
                    <a:pt x="1404" y="1208"/>
                    <a:pt x="1435" y="1239"/>
                  </a:cubicBezTo>
                  <a:cubicBezTo>
                    <a:pt x="1631" y="1497"/>
                    <a:pt x="1817" y="1755"/>
                    <a:pt x="1972" y="2034"/>
                  </a:cubicBezTo>
                  <a:cubicBezTo>
                    <a:pt x="1992" y="2054"/>
                    <a:pt x="2013" y="2096"/>
                    <a:pt x="2023" y="2126"/>
                  </a:cubicBezTo>
                  <a:cubicBezTo>
                    <a:pt x="2220" y="2457"/>
                    <a:pt x="2374" y="2818"/>
                    <a:pt x="2488" y="3200"/>
                  </a:cubicBezTo>
                  <a:cubicBezTo>
                    <a:pt x="2509" y="3221"/>
                    <a:pt x="2519" y="3262"/>
                    <a:pt x="2529" y="3303"/>
                  </a:cubicBezTo>
                  <a:cubicBezTo>
                    <a:pt x="2643" y="3685"/>
                    <a:pt x="2725" y="4077"/>
                    <a:pt x="2767" y="4469"/>
                  </a:cubicBezTo>
                  <a:cubicBezTo>
                    <a:pt x="2777" y="4511"/>
                    <a:pt x="2777" y="4562"/>
                    <a:pt x="2777" y="4604"/>
                  </a:cubicBezTo>
                  <a:lnTo>
                    <a:pt x="2777" y="4655"/>
                  </a:lnTo>
                  <a:lnTo>
                    <a:pt x="2777" y="4779"/>
                  </a:lnTo>
                  <a:cubicBezTo>
                    <a:pt x="2818" y="4758"/>
                    <a:pt x="2839" y="4717"/>
                    <a:pt x="2880" y="4697"/>
                  </a:cubicBezTo>
                  <a:lnTo>
                    <a:pt x="2880" y="4645"/>
                  </a:lnTo>
                  <a:lnTo>
                    <a:pt x="2880" y="4562"/>
                  </a:lnTo>
                  <a:lnTo>
                    <a:pt x="2880" y="4511"/>
                  </a:lnTo>
                  <a:cubicBezTo>
                    <a:pt x="2880" y="4469"/>
                    <a:pt x="2870" y="4418"/>
                    <a:pt x="2870" y="4387"/>
                  </a:cubicBezTo>
                  <a:cubicBezTo>
                    <a:pt x="2818" y="3995"/>
                    <a:pt x="2736" y="3592"/>
                    <a:pt x="2622" y="3221"/>
                  </a:cubicBezTo>
                  <a:cubicBezTo>
                    <a:pt x="2612" y="3200"/>
                    <a:pt x="2591" y="3159"/>
                    <a:pt x="2581" y="3117"/>
                  </a:cubicBezTo>
                  <a:cubicBezTo>
                    <a:pt x="2457" y="2756"/>
                    <a:pt x="2302" y="2405"/>
                    <a:pt x="2116" y="2075"/>
                  </a:cubicBezTo>
                  <a:cubicBezTo>
                    <a:pt x="2106" y="2044"/>
                    <a:pt x="2075" y="2013"/>
                    <a:pt x="2065" y="1982"/>
                  </a:cubicBezTo>
                  <a:cubicBezTo>
                    <a:pt x="1920" y="1714"/>
                    <a:pt x="1745" y="1456"/>
                    <a:pt x="1538" y="1208"/>
                  </a:cubicBezTo>
                  <a:cubicBezTo>
                    <a:pt x="1507" y="1187"/>
                    <a:pt x="1487" y="1146"/>
                    <a:pt x="1456" y="1115"/>
                  </a:cubicBezTo>
                  <a:cubicBezTo>
                    <a:pt x="1239" y="857"/>
                    <a:pt x="1012" y="620"/>
                    <a:pt x="754" y="392"/>
                  </a:cubicBezTo>
                  <a:cubicBezTo>
                    <a:pt x="713" y="372"/>
                    <a:pt x="682" y="341"/>
                    <a:pt x="651" y="320"/>
                  </a:cubicBezTo>
                  <a:cubicBezTo>
                    <a:pt x="651" y="310"/>
                    <a:pt x="630" y="310"/>
                    <a:pt x="620" y="289"/>
                  </a:cubicBezTo>
                  <a:cubicBezTo>
                    <a:pt x="517" y="207"/>
                    <a:pt x="403" y="124"/>
                    <a:pt x="289" y="62"/>
                  </a:cubicBezTo>
                  <a:cubicBezTo>
                    <a:pt x="248" y="31"/>
                    <a:pt x="207" y="11"/>
                    <a:pt x="155" y="0"/>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2" name="Google Shape;1223;p55">
              <a:extLst>
                <a:ext uri="{FF2B5EF4-FFF2-40B4-BE49-F238E27FC236}">
                  <a16:creationId xmlns:a16="http://schemas.microsoft.com/office/drawing/2014/main" id="{698C1856-468A-AA53-395D-EA97E082AFB8}"/>
                </a:ext>
              </a:extLst>
            </p:cNvPr>
            <p:cNvSpPr/>
            <p:nvPr/>
          </p:nvSpPr>
          <p:spPr>
            <a:xfrm>
              <a:off x="8198962" y="2242490"/>
              <a:ext cx="100722" cy="139917"/>
            </a:xfrm>
            <a:custGeom>
              <a:rect l="l" t="t" r="r" b="b"/>
              <a:pathLst>
                <a:path w="2891" h="4016" extrusionOk="0">
                  <a:moveTo>
                    <a:pt x="341" y="1"/>
                  </a:moveTo>
                  <a:cubicBezTo>
                    <a:pt x="218" y="1"/>
                    <a:pt x="114" y="1"/>
                    <a:pt x="1" y="11"/>
                  </a:cubicBezTo>
                  <a:cubicBezTo>
                    <a:pt x="104" y="42"/>
                    <a:pt x="207" y="63"/>
                    <a:pt x="311" y="104"/>
                  </a:cubicBezTo>
                  <a:cubicBezTo>
                    <a:pt x="455" y="156"/>
                    <a:pt x="600" y="218"/>
                    <a:pt x="734" y="300"/>
                  </a:cubicBezTo>
                  <a:cubicBezTo>
                    <a:pt x="806" y="331"/>
                    <a:pt x="858" y="362"/>
                    <a:pt x="909" y="403"/>
                  </a:cubicBezTo>
                  <a:cubicBezTo>
                    <a:pt x="1229" y="620"/>
                    <a:pt x="1528" y="888"/>
                    <a:pt x="1766" y="1177"/>
                  </a:cubicBezTo>
                  <a:cubicBezTo>
                    <a:pt x="1797" y="1208"/>
                    <a:pt x="1838" y="1250"/>
                    <a:pt x="1859" y="1291"/>
                  </a:cubicBezTo>
                  <a:cubicBezTo>
                    <a:pt x="1952" y="1404"/>
                    <a:pt x="2045" y="1539"/>
                    <a:pt x="2117" y="1652"/>
                  </a:cubicBezTo>
                  <a:cubicBezTo>
                    <a:pt x="2127" y="1663"/>
                    <a:pt x="2127" y="1673"/>
                    <a:pt x="2148" y="1693"/>
                  </a:cubicBezTo>
                  <a:cubicBezTo>
                    <a:pt x="2158" y="1704"/>
                    <a:pt x="2158" y="1714"/>
                    <a:pt x="2168" y="1724"/>
                  </a:cubicBezTo>
                  <a:cubicBezTo>
                    <a:pt x="2303" y="1931"/>
                    <a:pt x="2385" y="2137"/>
                    <a:pt x="2478" y="2344"/>
                  </a:cubicBezTo>
                  <a:cubicBezTo>
                    <a:pt x="2488" y="2395"/>
                    <a:pt x="2519" y="2437"/>
                    <a:pt x="2530" y="2488"/>
                  </a:cubicBezTo>
                  <a:cubicBezTo>
                    <a:pt x="2540" y="2519"/>
                    <a:pt x="2540" y="2530"/>
                    <a:pt x="2561" y="2550"/>
                  </a:cubicBezTo>
                  <a:cubicBezTo>
                    <a:pt x="2664" y="2839"/>
                    <a:pt x="2746" y="3138"/>
                    <a:pt x="2777" y="3417"/>
                  </a:cubicBezTo>
                  <a:lnTo>
                    <a:pt x="2777" y="3500"/>
                  </a:lnTo>
                  <a:lnTo>
                    <a:pt x="2777" y="3634"/>
                  </a:lnTo>
                  <a:lnTo>
                    <a:pt x="2777" y="3737"/>
                  </a:lnTo>
                  <a:cubicBezTo>
                    <a:pt x="2777" y="3840"/>
                    <a:pt x="2767" y="3923"/>
                    <a:pt x="2736" y="4016"/>
                  </a:cubicBezTo>
                  <a:cubicBezTo>
                    <a:pt x="2798" y="3892"/>
                    <a:pt x="2860" y="3778"/>
                    <a:pt x="2891" y="3655"/>
                  </a:cubicBezTo>
                  <a:lnTo>
                    <a:pt x="2891" y="3520"/>
                  </a:lnTo>
                  <a:cubicBezTo>
                    <a:pt x="2881" y="3500"/>
                    <a:pt x="2881" y="3458"/>
                    <a:pt x="2881" y="3417"/>
                  </a:cubicBezTo>
                  <a:cubicBezTo>
                    <a:pt x="2881" y="3397"/>
                    <a:pt x="2870" y="3366"/>
                    <a:pt x="2870" y="3345"/>
                  </a:cubicBezTo>
                  <a:lnTo>
                    <a:pt x="2870" y="3293"/>
                  </a:lnTo>
                  <a:cubicBezTo>
                    <a:pt x="2829" y="3046"/>
                    <a:pt x="2757" y="2788"/>
                    <a:pt x="2664" y="2530"/>
                  </a:cubicBezTo>
                  <a:cubicBezTo>
                    <a:pt x="2633" y="2468"/>
                    <a:pt x="2623" y="2416"/>
                    <a:pt x="2602" y="2364"/>
                  </a:cubicBezTo>
                  <a:cubicBezTo>
                    <a:pt x="2581" y="2313"/>
                    <a:pt x="2571" y="2271"/>
                    <a:pt x="2550" y="2220"/>
                  </a:cubicBezTo>
                  <a:cubicBezTo>
                    <a:pt x="2468" y="2034"/>
                    <a:pt x="2375" y="1859"/>
                    <a:pt x="2272" y="1693"/>
                  </a:cubicBezTo>
                  <a:cubicBezTo>
                    <a:pt x="2261" y="1663"/>
                    <a:pt x="2261" y="1652"/>
                    <a:pt x="2251" y="1621"/>
                  </a:cubicBezTo>
                  <a:cubicBezTo>
                    <a:pt x="2230" y="1611"/>
                    <a:pt x="2230" y="1601"/>
                    <a:pt x="2220" y="1590"/>
                  </a:cubicBezTo>
                  <a:cubicBezTo>
                    <a:pt x="2158" y="1487"/>
                    <a:pt x="2096" y="1384"/>
                    <a:pt x="2014" y="1291"/>
                  </a:cubicBezTo>
                  <a:cubicBezTo>
                    <a:pt x="1993" y="1250"/>
                    <a:pt x="1952" y="1208"/>
                    <a:pt x="1921" y="1177"/>
                  </a:cubicBezTo>
                  <a:cubicBezTo>
                    <a:pt x="1694" y="888"/>
                    <a:pt x="1405" y="620"/>
                    <a:pt x="1095" y="403"/>
                  </a:cubicBezTo>
                  <a:cubicBezTo>
                    <a:pt x="1033" y="372"/>
                    <a:pt x="981" y="331"/>
                    <a:pt x="930" y="300"/>
                  </a:cubicBezTo>
                  <a:cubicBezTo>
                    <a:pt x="837" y="228"/>
                    <a:pt x="734" y="176"/>
                    <a:pt x="630" y="125"/>
                  </a:cubicBezTo>
                  <a:cubicBezTo>
                    <a:pt x="527" y="73"/>
                    <a:pt x="445" y="42"/>
                    <a:pt x="341" y="1"/>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3" name="Google Shape;1224;p55">
              <a:extLst>
                <a:ext uri="{FF2B5EF4-FFF2-40B4-BE49-F238E27FC236}">
                  <a16:creationId xmlns:a16="http://schemas.microsoft.com/office/drawing/2014/main" id="{A7E0759A-3DB5-945F-CB12-6661135066A0}"/>
                </a:ext>
              </a:extLst>
            </p:cNvPr>
            <p:cNvSpPr/>
            <p:nvPr/>
          </p:nvSpPr>
          <p:spPr>
            <a:xfrm>
              <a:off x="8121304" y="2283392"/>
              <a:ext cx="168695" cy="96507"/>
            </a:xfrm>
            <a:custGeom>
              <a:rect l="l" t="t" r="r" b="b"/>
              <a:pathLst>
                <a:path w="4842" h="2770" extrusionOk="0">
                  <a:moveTo>
                    <a:pt x="3763" y="1"/>
                  </a:moveTo>
                  <a:cubicBezTo>
                    <a:pt x="3628" y="1"/>
                    <a:pt x="3492" y="9"/>
                    <a:pt x="3355" y="24"/>
                  </a:cubicBezTo>
                  <a:cubicBezTo>
                    <a:pt x="2168" y="169"/>
                    <a:pt x="1084" y="808"/>
                    <a:pt x="393" y="1779"/>
                  </a:cubicBezTo>
                  <a:cubicBezTo>
                    <a:pt x="135" y="2140"/>
                    <a:pt x="0" y="2460"/>
                    <a:pt x="0" y="2770"/>
                  </a:cubicBezTo>
                  <a:lnTo>
                    <a:pt x="104" y="2770"/>
                  </a:lnTo>
                  <a:cubicBezTo>
                    <a:pt x="104" y="2481"/>
                    <a:pt x="217" y="2181"/>
                    <a:pt x="475" y="1830"/>
                  </a:cubicBezTo>
                  <a:cubicBezTo>
                    <a:pt x="1167" y="881"/>
                    <a:pt x="2209" y="261"/>
                    <a:pt x="3365" y="117"/>
                  </a:cubicBezTo>
                  <a:cubicBezTo>
                    <a:pt x="3494" y="102"/>
                    <a:pt x="3622" y="95"/>
                    <a:pt x="3747" y="95"/>
                  </a:cubicBezTo>
                  <a:cubicBezTo>
                    <a:pt x="4145" y="95"/>
                    <a:pt x="4517" y="167"/>
                    <a:pt x="4800" y="292"/>
                  </a:cubicBezTo>
                  <a:lnTo>
                    <a:pt x="4841" y="210"/>
                  </a:lnTo>
                  <a:cubicBezTo>
                    <a:pt x="4547" y="71"/>
                    <a:pt x="4166" y="1"/>
                    <a:pt x="3763" y="1"/>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4" name="Google Shape;1225;p55">
              <a:extLst>
                <a:ext uri="{FF2B5EF4-FFF2-40B4-BE49-F238E27FC236}">
                  <a16:creationId xmlns:a16="http://schemas.microsoft.com/office/drawing/2014/main" id="{A071FD9E-D9EF-1410-38CA-7BE16617ADB1}"/>
                </a:ext>
              </a:extLst>
            </p:cNvPr>
            <p:cNvSpPr/>
            <p:nvPr/>
          </p:nvSpPr>
          <p:spPr>
            <a:xfrm>
              <a:off x="8113743" y="2253639"/>
              <a:ext cx="149289" cy="113683"/>
            </a:xfrm>
            <a:custGeom>
              <a:rect l="l" t="t" r="r" b="b"/>
              <a:pathLst>
                <a:path w="4285" h="3263" extrusionOk="0">
                  <a:moveTo>
                    <a:pt x="3159" y="1"/>
                  </a:moveTo>
                  <a:cubicBezTo>
                    <a:pt x="3107" y="1"/>
                    <a:pt x="3056" y="11"/>
                    <a:pt x="3004" y="11"/>
                  </a:cubicBezTo>
                  <a:cubicBezTo>
                    <a:pt x="2767" y="42"/>
                    <a:pt x="2529" y="94"/>
                    <a:pt x="2302" y="156"/>
                  </a:cubicBezTo>
                  <a:lnTo>
                    <a:pt x="2189" y="197"/>
                  </a:lnTo>
                  <a:cubicBezTo>
                    <a:pt x="1982" y="269"/>
                    <a:pt x="1786" y="362"/>
                    <a:pt x="1611" y="465"/>
                  </a:cubicBezTo>
                  <a:cubicBezTo>
                    <a:pt x="1580" y="476"/>
                    <a:pt x="1549" y="506"/>
                    <a:pt x="1518" y="517"/>
                  </a:cubicBezTo>
                  <a:cubicBezTo>
                    <a:pt x="1353" y="620"/>
                    <a:pt x="1188" y="744"/>
                    <a:pt x="1033" y="888"/>
                  </a:cubicBezTo>
                  <a:lnTo>
                    <a:pt x="930" y="992"/>
                  </a:lnTo>
                  <a:lnTo>
                    <a:pt x="888" y="1033"/>
                  </a:lnTo>
                  <a:cubicBezTo>
                    <a:pt x="651" y="1281"/>
                    <a:pt x="465" y="1549"/>
                    <a:pt x="321" y="1848"/>
                  </a:cubicBezTo>
                  <a:cubicBezTo>
                    <a:pt x="279" y="1910"/>
                    <a:pt x="259" y="1972"/>
                    <a:pt x="228" y="2044"/>
                  </a:cubicBezTo>
                  <a:cubicBezTo>
                    <a:pt x="135" y="2261"/>
                    <a:pt x="73" y="2478"/>
                    <a:pt x="32" y="2705"/>
                  </a:cubicBezTo>
                  <a:cubicBezTo>
                    <a:pt x="21" y="2829"/>
                    <a:pt x="1" y="2953"/>
                    <a:pt x="1" y="3087"/>
                  </a:cubicBezTo>
                  <a:cubicBezTo>
                    <a:pt x="11" y="3138"/>
                    <a:pt x="42" y="3200"/>
                    <a:pt x="52" y="3262"/>
                  </a:cubicBezTo>
                  <a:lnTo>
                    <a:pt x="104" y="3262"/>
                  </a:lnTo>
                  <a:lnTo>
                    <a:pt x="104" y="3087"/>
                  </a:lnTo>
                  <a:cubicBezTo>
                    <a:pt x="114" y="2788"/>
                    <a:pt x="176" y="2509"/>
                    <a:pt x="269" y="2230"/>
                  </a:cubicBezTo>
                  <a:lnTo>
                    <a:pt x="341" y="2044"/>
                  </a:lnTo>
                  <a:cubicBezTo>
                    <a:pt x="486" y="1704"/>
                    <a:pt x="682" y="1404"/>
                    <a:pt x="930" y="1136"/>
                  </a:cubicBezTo>
                  <a:lnTo>
                    <a:pt x="961" y="1095"/>
                  </a:lnTo>
                  <a:lnTo>
                    <a:pt x="1033" y="1033"/>
                  </a:lnTo>
                  <a:cubicBezTo>
                    <a:pt x="1198" y="878"/>
                    <a:pt x="1394" y="723"/>
                    <a:pt x="1580" y="610"/>
                  </a:cubicBezTo>
                  <a:cubicBezTo>
                    <a:pt x="1611" y="589"/>
                    <a:pt x="1652" y="568"/>
                    <a:pt x="1673" y="558"/>
                  </a:cubicBezTo>
                  <a:cubicBezTo>
                    <a:pt x="1879" y="445"/>
                    <a:pt x="2086" y="352"/>
                    <a:pt x="2302" y="269"/>
                  </a:cubicBezTo>
                  <a:lnTo>
                    <a:pt x="2426" y="228"/>
                  </a:lnTo>
                  <a:cubicBezTo>
                    <a:pt x="2633" y="166"/>
                    <a:pt x="2839" y="125"/>
                    <a:pt x="3046" y="104"/>
                  </a:cubicBezTo>
                  <a:cubicBezTo>
                    <a:pt x="3149" y="94"/>
                    <a:pt x="3252" y="94"/>
                    <a:pt x="3355" y="94"/>
                  </a:cubicBezTo>
                  <a:lnTo>
                    <a:pt x="3551" y="94"/>
                  </a:lnTo>
                  <a:cubicBezTo>
                    <a:pt x="3809" y="104"/>
                    <a:pt x="4036" y="156"/>
                    <a:pt x="4243" y="259"/>
                  </a:cubicBezTo>
                  <a:lnTo>
                    <a:pt x="4284" y="166"/>
                  </a:lnTo>
                  <a:cubicBezTo>
                    <a:pt x="4140" y="94"/>
                    <a:pt x="3974" y="42"/>
                    <a:pt x="3778" y="42"/>
                  </a:cubicBezTo>
                  <a:cubicBezTo>
                    <a:pt x="3634" y="11"/>
                    <a:pt x="3500" y="1"/>
                    <a:pt x="3355" y="1"/>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5" name="Google Shape;1226;p55">
              <a:extLst>
                <a:ext uri="{FF2B5EF4-FFF2-40B4-BE49-F238E27FC236}">
                  <a16:creationId xmlns:a16="http://schemas.microsoft.com/office/drawing/2014/main" id="{3525893D-CE64-EBE4-9FC4-5345E2AFC1C2}"/>
                </a:ext>
              </a:extLst>
            </p:cNvPr>
            <p:cNvSpPr/>
            <p:nvPr/>
          </p:nvSpPr>
          <p:spPr>
            <a:xfrm>
              <a:off x="8126704" y="2299662"/>
              <a:ext cx="170124" cy="102186"/>
            </a:xfrm>
            <a:custGeom>
              <a:rect l="l" t="t" r="r" b="b"/>
              <a:pathLst>
                <a:path w="4883" h="2933" extrusionOk="0">
                  <a:moveTo>
                    <a:pt x="4758" y="1"/>
                  </a:moveTo>
                  <a:lnTo>
                    <a:pt x="4758" y="22"/>
                  </a:lnTo>
                  <a:cubicBezTo>
                    <a:pt x="4727" y="218"/>
                    <a:pt x="4676" y="414"/>
                    <a:pt x="4604" y="579"/>
                  </a:cubicBezTo>
                  <a:cubicBezTo>
                    <a:pt x="4593" y="630"/>
                    <a:pt x="4583" y="682"/>
                    <a:pt x="4552" y="723"/>
                  </a:cubicBezTo>
                  <a:cubicBezTo>
                    <a:pt x="4469" y="930"/>
                    <a:pt x="4366" y="1095"/>
                    <a:pt x="4242" y="1239"/>
                  </a:cubicBezTo>
                  <a:cubicBezTo>
                    <a:pt x="4119" y="1374"/>
                    <a:pt x="3984" y="1508"/>
                    <a:pt x="3860" y="1632"/>
                  </a:cubicBezTo>
                  <a:cubicBezTo>
                    <a:pt x="3819" y="1663"/>
                    <a:pt x="3799" y="1683"/>
                    <a:pt x="3768" y="1714"/>
                  </a:cubicBezTo>
                  <a:cubicBezTo>
                    <a:pt x="3530" y="1921"/>
                    <a:pt x="3272" y="2096"/>
                    <a:pt x="3004" y="2251"/>
                  </a:cubicBezTo>
                  <a:cubicBezTo>
                    <a:pt x="2983" y="2261"/>
                    <a:pt x="2942" y="2292"/>
                    <a:pt x="2911" y="2303"/>
                  </a:cubicBezTo>
                  <a:cubicBezTo>
                    <a:pt x="2653" y="2447"/>
                    <a:pt x="2385" y="2561"/>
                    <a:pt x="2106" y="2653"/>
                  </a:cubicBezTo>
                  <a:lnTo>
                    <a:pt x="1982" y="2695"/>
                  </a:lnTo>
                  <a:lnTo>
                    <a:pt x="1827" y="2736"/>
                  </a:lnTo>
                  <a:cubicBezTo>
                    <a:pt x="1621" y="2788"/>
                    <a:pt x="1383" y="2819"/>
                    <a:pt x="1125" y="2839"/>
                  </a:cubicBezTo>
                  <a:lnTo>
                    <a:pt x="981" y="2839"/>
                  </a:lnTo>
                  <a:cubicBezTo>
                    <a:pt x="702" y="2839"/>
                    <a:pt x="403" y="2788"/>
                    <a:pt x="124" y="2643"/>
                  </a:cubicBezTo>
                  <a:cubicBezTo>
                    <a:pt x="93" y="2633"/>
                    <a:pt x="62" y="2612"/>
                    <a:pt x="31" y="2592"/>
                  </a:cubicBezTo>
                  <a:lnTo>
                    <a:pt x="0" y="2633"/>
                  </a:lnTo>
                  <a:cubicBezTo>
                    <a:pt x="31" y="2653"/>
                    <a:pt x="42" y="2695"/>
                    <a:pt x="62" y="2715"/>
                  </a:cubicBezTo>
                  <a:cubicBezTo>
                    <a:pt x="124" y="2757"/>
                    <a:pt x="196" y="2788"/>
                    <a:pt x="258" y="2808"/>
                  </a:cubicBezTo>
                  <a:cubicBezTo>
                    <a:pt x="527" y="2912"/>
                    <a:pt x="816" y="2932"/>
                    <a:pt x="1084" y="2932"/>
                  </a:cubicBezTo>
                  <a:cubicBezTo>
                    <a:pt x="1125" y="2922"/>
                    <a:pt x="1177" y="2922"/>
                    <a:pt x="1229" y="2922"/>
                  </a:cubicBezTo>
                  <a:cubicBezTo>
                    <a:pt x="1456" y="2912"/>
                    <a:pt x="1672" y="2870"/>
                    <a:pt x="1858" y="2819"/>
                  </a:cubicBezTo>
                  <a:cubicBezTo>
                    <a:pt x="1941" y="2798"/>
                    <a:pt x="2003" y="2777"/>
                    <a:pt x="2075" y="2757"/>
                  </a:cubicBezTo>
                  <a:lnTo>
                    <a:pt x="2199" y="2715"/>
                  </a:lnTo>
                  <a:cubicBezTo>
                    <a:pt x="2467" y="2623"/>
                    <a:pt x="2725" y="2519"/>
                    <a:pt x="2973" y="2385"/>
                  </a:cubicBezTo>
                  <a:cubicBezTo>
                    <a:pt x="2983" y="2385"/>
                    <a:pt x="3004" y="2364"/>
                    <a:pt x="3024" y="2354"/>
                  </a:cubicBezTo>
                  <a:lnTo>
                    <a:pt x="3055" y="2334"/>
                  </a:lnTo>
                  <a:cubicBezTo>
                    <a:pt x="3334" y="2179"/>
                    <a:pt x="3571" y="1993"/>
                    <a:pt x="3809" y="1807"/>
                  </a:cubicBezTo>
                  <a:cubicBezTo>
                    <a:pt x="3850" y="1776"/>
                    <a:pt x="3871" y="1756"/>
                    <a:pt x="3902" y="1725"/>
                  </a:cubicBezTo>
                  <a:cubicBezTo>
                    <a:pt x="4057" y="1580"/>
                    <a:pt x="4191" y="1446"/>
                    <a:pt x="4325" y="1291"/>
                  </a:cubicBezTo>
                  <a:cubicBezTo>
                    <a:pt x="4438" y="1157"/>
                    <a:pt x="4531" y="1002"/>
                    <a:pt x="4604" y="847"/>
                  </a:cubicBezTo>
                  <a:cubicBezTo>
                    <a:pt x="4635" y="796"/>
                    <a:pt x="4655" y="754"/>
                    <a:pt x="4676" y="703"/>
                  </a:cubicBezTo>
                  <a:cubicBezTo>
                    <a:pt x="4748" y="517"/>
                    <a:pt x="4800" y="331"/>
                    <a:pt x="4841" y="176"/>
                  </a:cubicBezTo>
                  <a:cubicBezTo>
                    <a:pt x="4851" y="114"/>
                    <a:pt x="4862" y="52"/>
                    <a:pt x="4882" y="1"/>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6" name="Google Shape;1227;p55">
              <a:extLst>
                <a:ext uri="{FF2B5EF4-FFF2-40B4-BE49-F238E27FC236}">
                  <a16:creationId xmlns:a16="http://schemas.microsoft.com/office/drawing/2014/main" id="{C59AA935-789A-0B10-4BF9-964E0A9F13F4}"/>
                </a:ext>
              </a:extLst>
            </p:cNvPr>
            <p:cNvSpPr/>
            <p:nvPr/>
          </p:nvSpPr>
          <p:spPr>
            <a:xfrm>
              <a:off x="8141441" y="2343177"/>
              <a:ext cx="163295" cy="88494"/>
            </a:xfrm>
            <a:custGeom>
              <a:rect l="l" t="t" r="r" b="b"/>
              <a:pathLst>
                <a:path w="4687" h="2540" extrusionOk="0">
                  <a:moveTo>
                    <a:pt x="4624" y="1"/>
                  </a:moveTo>
                  <a:cubicBezTo>
                    <a:pt x="4614" y="94"/>
                    <a:pt x="4583" y="176"/>
                    <a:pt x="4563" y="279"/>
                  </a:cubicBezTo>
                  <a:lnTo>
                    <a:pt x="4521" y="403"/>
                  </a:lnTo>
                  <a:cubicBezTo>
                    <a:pt x="4490" y="476"/>
                    <a:pt x="4459" y="537"/>
                    <a:pt x="4428" y="620"/>
                  </a:cubicBezTo>
                  <a:cubicBezTo>
                    <a:pt x="4274" y="992"/>
                    <a:pt x="4015" y="1384"/>
                    <a:pt x="3716" y="1652"/>
                  </a:cubicBezTo>
                  <a:cubicBezTo>
                    <a:pt x="3696" y="1693"/>
                    <a:pt x="3665" y="1714"/>
                    <a:pt x="3634" y="1745"/>
                  </a:cubicBezTo>
                  <a:cubicBezTo>
                    <a:pt x="3613" y="1745"/>
                    <a:pt x="3603" y="1755"/>
                    <a:pt x="3592" y="1766"/>
                  </a:cubicBezTo>
                  <a:cubicBezTo>
                    <a:pt x="3458" y="1869"/>
                    <a:pt x="3334" y="1962"/>
                    <a:pt x="3190" y="2034"/>
                  </a:cubicBezTo>
                  <a:cubicBezTo>
                    <a:pt x="3169" y="2055"/>
                    <a:pt x="3128" y="2075"/>
                    <a:pt x="3097" y="2086"/>
                  </a:cubicBezTo>
                  <a:cubicBezTo>
                    <a:pt x="3014" y="2127"/>
                    <a:pt x="2932" y="2168"/>
                    <a:pt x="2859" y="2210"/>
                  </a:cubicBezTo>
                  <a:cubicBezTo>
                    <a:pt x="2818" y="2220"/>
                    <a:pt x="2777" y="2241"/>
                    <a:pt x="2725" y="2261"/>
                  </a:cubicBezTo>
                  <a:cubicBezTo>
                    <a:pt x="2550" y="2323"/>
                    <a:pt x="2364" y="2375"/>
                    <a:pt x="2168" y="2395"/>
                  </a:cubicBezTo>
                  <a:cubicBezTo>
                    <a:pt x="2116" y="2416"/>
                    <a:pt x="2054" y="2426"/>
                    <a:pt x="2003" y="2426"/>
                  </a:cubicBezTo>
                  <a:cubicBezTo>
                    <a:pt x="1931" y="2437"/>
                    <a:pt x="1838" y="2437"/>
                    <a:pt x="1755" y="2437"/>
                  </a:cubicBezTo>
                  <a:cubicBezTo>
                    <a:pt x="1736" y="2437"/>
                    <a:pt x="1718" y="2437"/>
                    <a:pt x="1699" y="2437"/>
                  </a:cubicBezTo>
                  <a:cubicBezTo>
                    <a:pt x="1234" y="2437"/>
                    <a:pt x="790" y="2314"/>
                    <a:pt x="413" y="2086"/>
                  </a:cubicBezTo>
                  <a:cubicBezTo>
                    <a:pt x="403" y="2086"/>
                    <a:pt x="393" y="2075"/>
                    <a:pt x="393" y="2075"/>
                  </a:cubicBezTo>
                  <a:cubicBezTo>
                    <a:pt x="269" y="2013"/>
                    <a:pt x="166" y="1931"/>
                    <a:pt x="83" y="1848"/>
                  </a:cubicBezTo>
                  <a:lnTo>
                    <a:pt x="11" y="1910"/>
                  </a:lnTo>
                  <a:lnTo>
                    <a:pt x="0" y="1921"/>
                  </a:lnTo>
                  <a:cubicBezTo>
                    <a:pt x="135" y="2024"/>
                    <a:pt x="258" y="2127"/>
                    <a:pt x="403" y="2210"/>
                  </a:cubicBezTo>
                  <a:cubicBezTo>
                    <a:pt x="413" y="2210"/>
                    <a:pt x="413" y="2220"/>
                    <a:pt x="424" y="2220"/>
                  </a:cubicBezTo>
                  <a:cubicBezTo>
                    <a:pt x="806" y="2426"/>
                    <a:pt x="1229" y="2540"/>
                    <a:pt x="1683" y="2540"/>
                  </a:cubicBezTo>
                  <a:cubicBezTo>
                    <a:pt x="1786" y="2540"/>
                    <a:pt x="1889" y="2540"/>
                    <a:pt x="1992" y="2530"/>
                  </a:cubicBezTo>
                  <a:cubicBezTo>
                    <a:pt x="2054" y="2519"/>
                    <a:pt x="2116" y="2519"/>
                    <a:pt x="2189" y="2499"/>
                  </a:cubicBezTo>
                  <a:cubicBezTo>
                    <a:pt x="2199" y="2499"/>
                    <a:pt x="2220" y="2488"/>
                    <a:pt x="2240" y="2488"/>
                  </a:cubicBezTo>
                  <a:cubicBezTo>
                    <a:pt x="2457" y="2447"/>
                    <a:pt x="2663" y="2385"/>
                    <a:pt x="2859" y="2313"/>
                  </a:cubicBezTo>
                  <a:cubicBezTo>
                    <a:pt x="2901" y="2282"/>
                    <a:pt x="2942" y="2271"/>
                    <a:pt x="2994" y="2241"/>
                  </a:cubicBezTo>
                  <a:lnTo>
                    <a:pt x="3148" y="2168"/>
                  </a:lnTo>
                  <a:cubicBezTo>
                    <a:pt x="3179" y="2158"/>
                    <a:pt x="3221" y="2127"/>
                    <a:pt x="3241" y="2117"/>
                  </a:cubicBezTo>
                  <a:cubicBezTo>
                    <a:pt x="3386" y="2034"/>
                    <a:pt x="3510" y="1952"/>
                    <a:pt x="3644" y="1848"/>
                  </a:cubicBezTo>
                  <a:cubicBezTo>
                    <a:pt x="3654" y="1848"/>
                    <a:pt x="3654" y="1828"/>
                    <a:pt x="3665" y="1828"/>
                  </a:cubicBezTo>
                  <a:cubicBezTo>
                    <a:pt x="3696" y="1817"/>
                    <a:pt x="3716" y="1797"/>
                    <a:pt x="3747" y="1766"/>
                  </a:cubicBezTo>
                  <a:cubicBezTo>
                    <a:pt x="3923" y="1601"/>
                    <a:pt x="4108" y="1384"/>
                    <a:pt x="4263" y="1146"/>
                  </a:cubicBezTo>
                  <a:cubicBezTo>
                    <a:pt x="4325" y="1043"/>
                    <a:pt x="4377" y="950"/>
                    <a:pt x="4428" y="847"/>
                  </a:cubicBezTo>
                  <a:cubicBezTo>
                    <a:pt x="4480" y="775"/>
                    <a:pt x="4511" y="692"/>
                    <a:pt x="4542" y="620"/>
                  </a:cubicBezTo>
                  <a:cubicBezTo>
                    <a:pt x="4593" y="517"/>
                    <a:pt x="4635" y="414"/>
                    <a:pt x="4666" y="310"/>
                  </a:cubicBezTo>
                  <a:cubicBezTo>
                    <a:pt x="4676" y="207"/>
                    <a:pt x="4686" y="104"/>
                    <a:pt x="4686" y="1"/>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7" name="Google Shape;1228;p55">
              <a:extLst>
                <a:ext uri="{FF2B5EF4-FFF2-40B4-BE49-F238E27FC236}">
                  <a16:creationId xmlns:a16="http://schemas.microsoft.com/office/drawing/2014/main" id="{11807303-4B06-EE4D-5CEF-4F3007C60290}"/>
                </a:ext>
              </a:extLst>
            </p:cNvPr>
            <p:cNvSpPr/>
            <p:nvPr/>
          </p:nvSpPr>
          <p:spPr>
            <a:xfrm>
              <a:off x="8177048" y="2490272"/>
              <a:ext cx="28429" cy="27175"/>
            </a:xfrm>
            <a:custGeom>
              <a:rect l="l" t="t" r="r" b="b"/>
              <a:pathLst>
                <a:path w="816" h="780" extrusionOk="0">
                  <a:moveTo>
                    <a:pt x="444" y="0"/>
                  </a:moveTo>
                  <a:cubicBezTo>
                    <a:pt x="372" y="11"/>
                    <a:pt x="300" y="52"/>
                    <a:pt x="258" y="72"/>
                  </a:cubicBezTo>
                  <a:cubicBezTo>
                    <a:pt x="73" y="176"/>
                    <a:pt x="0" y="361"/>
                    <a:pt x="114" y="589"/>
                  </a:cubicBezTo>
                  <a:cubicBezTo>
                    <a:pt x="177" y="701"/>
                    <a:pt x="293" y="780"/>
                    <a:pt x="438" y="780"/>
                  </a:cubicBezTo>
                  <a:cubicBezTo>
                    <a:pt x="507" y="780"/>
                    <a:pt x="582" y="762"/>
                    <a:pt x="661" y="723"/>
                  </a:cubicBezTo>
                  <a:cubicBezTo>
                    <a:pt x="681" y="702"/>
                    <a:pt x="723" y="671"/>
                    <a:pt x="764" y="650"/>
                  </a:cubicBezTo>
                  <a:cubicBezTo>
                    <a:pt x="774" y="650"/>
                    <a:pt x="816" y="630"/>
                    <a:pt x="774" y="568"/>
                  </a:cubicBezTo>
                  <a:cubicBezTo>
                    <a:pt x="681" y="413"/>
                    <a:pt x="661" y="341"/>
                    <a:pt x="651" y="310"/>
                  </a:cubicBezTo>
                  <a:cubicBezTo>
                    <a:pt x="651" y="289"/>
                    <a:pt x="630" y="279"/>
                    <a:pt x="630" y="269"/>
                  </a:cubicBezTo>
                  <a:cubicBezTo>
                    <a:pt x="624" y="252"/>
                    <a:pt x="615" y="244"/>
                    <a:pt x="602" y="244"/>
                  </a:cubicBezTo>
                  <a:cubicBezTo>
                    <a:pt x="591" y="244"/>
                    <a:pt x="576" y="249"/>
                    <a:pt x="558" y="258"/>
                  </a:cubicBezTo>
                  <a:cubicBezTo>
                    <a:pt x="516" y="279"/>
                    <a:pt x="516" y="310"/>
                    <a:pt x="527" y="320"/>
                  </a:cubicBezTo>
                  <a:cubicBezTo>
                    <a:pt x="547" y="341"/>
                    <a:pt x="558" y="361"/>
                    <a:pt x="568" y="382"/>
                  </a:cubicBezTo>
                  <a:cubicBezTo>
                    <a:pt x="609" y="434"/>
                    <a:pt x="620" y="475"/>
                    <a:pt x="681" y="578"/>
                  </a:cubicBezTo>
                  <a:cubicBezTo>
                    <a:pt x="661" y="589"/>
                    <a:pt x="630" y="620"/>
                    <a:pt x="620" y="620"/>
                  </a:cubicBezTo>
                  <a:cubicBezTo>
                    <a:pt x="561" y="649"/>
                    <a:pt x="499" y="668"/>
                    <a:pt x="439" y="668"/>
                  </a:cubicBezTo>
                  <a:cubicBezTo>
                    <a:pt x="351" y="668"/>
                    <a:pt x="268" y="627"/>
                    <a:pt x="207" y="516"/>
                  </a:cubicBezTo>
                  <a:cubicBezTo>
                    <a:pt x="114" y="341"/>
                    <a:pt x="196" y="217"/>
                    <a:pt x="289" y="165"/>
                  </a:cubicBezTo>
                  <a:cubicBezTo>
                    <a:pt x="320" y="134"/>
                    <a:pt x="413" y="103"/>
                    <a:pt x="475" y="103"/>
                  </a:cubicBezTo>
                  <a:lnTo>
                    <a:pt x="496" y="103"/>
                  </a:lnTo>
                  <a:cubicBezTo>
                    <a:pt x="516" y="83"/>
                    <a:pt x="516" y="62"/>
                    <a:pt x="506" y="21"/>
                  </a:cubicBezTo>
                  <a:cubicBezTo>
                    <a:pt x="496" y="0"/>
                    <a:pt x="465" y="0"/>
                    <a:pt x="444" y="0"/>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8" name="Google Shape;1229;p55">
              <a:extLst>
                <a:ext uri="{FF2B5EF4-FFF2-40B4-BE49-F238E27FC236}">
                  <a16:creationId xmlns:a16="http://schemas.microsoft.com/office/drawing/2014/main" id="{1C4B5902-BDA3-7864-55A6-943AE17F931D}"/>
                </a:ext>
              </a:extLst>
            </p:cNvPr>
            <p:cNvSpPr/>
            <p:nvPr/>
          </p:nvSpPr>
          <p:spPr>
            <a:xfrm>
              <a:off x="8199694" y="2480168"/>
              <a:ext cx="25921" cy="28325"/>
            </a:xfrm>
            <a:custGeom>
              <a:rect l="l" t="t" r="r" b="b"/>
              <a:pathLst>
                <a:path w="744" h="813" extrusionOk="0">
                  <a:moveTo>
                    <a:pt x="329" y="1"/>
                  </a:moveTo>
                  <a:cubicBezTo>
                    <a:pt x="317" y="1"/>
                    <a:pt x="304" y="4"/>
                    <a:pt x="290" y="12"/>
                  </a:cubicBezTo>
                  <a:cubicBezTo>
                    <a:pt x="290" y="12"/>
                    <a:pt x="279" y="32"/>
                    <a:pt x="269" y="32"/>
                  </a:cubicBezTo>
                  <a:lnTo>
                    <a:pt x="52" y="146"/>
                  </a:lnTo>
                  <a:cubicBezTo>
                    <a:pt x="21" y="156"/>
                    <a:pt x="1" y="166"/>
                    <a:pt x="21" y="239"/>
                  </a:cubicBezTo>
                  <a:lnTo>
                    <a:pt x="290" y="724"/>
                  </a:lnTo>
                  <a:lnTo>
                    <a:pt x="290" y="734"/>
                  </a:lnTo>
                  <a:cubicBezTo>
                    <a:pt x="290" y="755"/>
                    <a:pt x="290" y="765"/>
                    <a:pt x="310" y="775"/>
                  </a:cubicBezTo>
                  <a:cubicBezTo>
                    <a:pt x="317" y="803"/>
                    <a:pt x="338" y="812"/>
                    <a:pt x="357" y="812"/>
                  </a:cubicBezTo>
                  <a:cubicBezTo>
                    <a:pt x="366" y="812"/>
                    <a:pt x="376" y="810"/>
                    <a:pt x="382" y="806"/>
                  </a:cubicBezTo>
                  <a:lnTo>
                    <a:pt x="671" y="651"/>
                  </a:lnTo>
                  <a:cubicBezTo>
                    <a:pt x="702" y="631"/>
                    <a:pt x="744" y="610"/>
                    <a:pt x="723" y="559"/>
                  </a:cubicBezTo>
                  <a:cubicBezTo>
                    <a:pt x="713" y="538"/>
                    <a:pt x="700" y="530"/>
                    <a:pt x="686" y="530"/>
                  </a:cubicBezTo>
                  <a:cubicBezTo>
                    <a:pt x="671" y="530"/>
                    <a:pt x="656" y="538"/>
                    <a:pt x="640" y="548"/>
                  </a:cubicBezTo>
                  <a:cubicBezTo>
                    <a:pt x="630" y="559"/>
                    <a:pt x="620" y="559"/>
                    <a:pt x="599" y="569"/>
                  </a:cubicBezTo>
                  <a:cubicBezTo>
                    <a:pt x="589" y="579"/>
                    <a:pt x="579" y="579"/>
                    <a:pt x="568" y="590"/>
                  </a:cubicBezTo>
                  <a:cubicBezTo>
                    <a:pt x="496" y="631"/>
                    <a:pt x="444" y="662"/>
                    <a:pt x="393" y="682"/>
                  </a:cubicBezTo>
                  <a:lnTo>
                    <a:pt x="269" y="435"/>
                  </a:lnTo>
                  <a:lnTo>
                    <a:pt x="527" y="301"/>
                  </a:lnTo>
                  <a:cubicBezTo>
                    <a:pt x="548" y="280"/>
                    <a:pt x="579" y="259"/>
                    <a:pt x="548" y="218"/>
                  </a:cubicBezTo>
                  <a:cubicBezTo>
                    <a:pt x="540" y="210"/>
                    <a:pt x="526" y="190"/>
                    <a:pt x="502" y="190"/>
                  </a:cubicBezTo>
                  <a:cubicBezTo>
                    <a:pt x="494" y="190"/>
                    <a:pt x="485" y="192"/>
                    <a:pt x="475" y="197"/>
                  </a:cubicBezTo>
                  <a:cubicBezTo>
                    <a:pt x="465" y="208"/>
                    <a:pt x="444" y="208"/>
                    <a:pt x="434" y="218"/>
                  </a:cubicBezTo>
                  <a:cubicBezTo>
                    <a:pt x="424" y="218"/>
                    <a:pt x="424" y="228"/>
                    <a:pt x="413" y="228"/>
                  </a:cubicBezTo>
                  <a:cubicBezTo>
                    <a:pt x="228" y="332"/>
                    <a:pt x="217" y="332"/>
                    <a:pt x="207" y="352"/>
                  </a:cubicBezTo>
                  <a:lnTo>
                    <a:pt x="135" y="218"/>
                  </a:lnTo>
                  <a:lnTo>
                    <a:pt x="176" y="197"/>
                  </a:lnTo>
                  <a:cubicBezTo>
                    <a:pt x="186" y="187"/>
                    <a:pt x="217" y="187"/>
                    <a:pt x="320" y="115"/>
                  </a:cubicBezTo>
                  <a:cubicBezTo>
                    <a:pt x="331" y="115"/>
                    <a:pt x="341" y="104"/>
                    <a:pt x="341" y="104"/>
                  </a:cubicBezTo>
                  <a:cubicBezTo>
                    <a:pt x="372" y="94"/>
                    <a:pt x="393" y="63"/>
                    <a:pt x="372" y="32"/>
                  </a:cubicBezTo>
                  <a:cubicBezTo>
                    <a:pt x="365" y="12"/>
                    <a:pt x="350" y="1"/>
                    <a:pt x="329" y="1"/>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9" name="Google Shape;1230;p55">
              <a:extLst>
                <a:ext uri="{FF2B5EF4-FFF2-40B4-BE49-F238E27FC236}">
                  <a16:creationId xmlns:a16="http://schemas.microsoft.com/office/drawing/2014/main" id="{7C997671-2095-F910-161C-B589FB8FF70F}"/>
                </a:ext>
              </a:extLst>
            </p:cNvPr>
            <p:cNvSpPr/>
            <p:nvPr/>
          </p:nvSpPr>
          <p:spPr>
            <a:xfrm>
              <a:off x="8219831" y="2469507"/>
              <a:ext cx="27349" cy="26025"/>
            </a:xfrm>
            <a:custGeom>
              <a:rect l="l" t="t" r="r" b="b"/>
              <a:pathLst>
                <a:path w="785" h="747" extrusionOk="0">
                  <a:moveTo>
                    <a:pt x="372" y="100"/>
                  </a:moveTo>
                  <a:cubicBezTo>
                    <a:pt x="464" y="100"/>
                    <a:pt x="543" y="175"/>
                    <a:pt x="589" y="266"/>
                  </a:cubicBezTo>
                  <a:cubicBezTo>
                    <a:pt x="661" y="400"/>
                    <a:pt x="671" y="555"/>
                    <a:pt x="537" y="617"/>
                  </a:cubicBezTo>
                  <a:cubicBezTo>
                    <a:pt x="507" y="632"/>
                    <a:pt x="475" y="639"/>
                    <a:pt x="445" y="639"/>
                  </a:cubicBezTo>
                  <a:cubicBezTo>
                    <a:pt x="351" y="639"/>
                    <a:pt x="261" y="573"/>
                    <a:pt x="207" y="472"/>
                  </a:cubicBezTo>
                  <a:cubicBezTo>
                    <a:pt x="124" y="318"/>
                    <a:pt x="145" y="194"/>
                    <a:pt x="269" y="132"/>
                  </a:cubicBezTo>
                  <a:cubicBezTo>
                    <a:pt x="304" y="110"/>
                    <a:pt x="339" y="100"/>
                    <a:pt x="372" y="100"/>
                  </a:cubicBezTo>
                  <a:close/>
                  <a:moveTo>
                    <a:pt x="370" y="1"/>
                  </a:moveTo>
                  <a:cubicBezTo>
                    <a:pt x="321" y="1"/>
                    <a:pt x="269" y="13"/>
                    <a:pt x="217" y="39"/>
                  </a:cubicBezTo>
                  <a:cubicBezTo>
                    <a:pt x="42" y="121"/>
                    <a:pt x="1" y="338"/>
                    <a:pt x="104" y="524"/>
                  </a:cubicBezTo>
                  <a:cubicBezTo>
                    <a:pt x="179" y="660"/>
                    <a:pt x="305" y="746"/>
                    <a:pt x="431" y="746"/>
                  </a:cubicBezTo>
                  <a:cubicBezTo>
                    <a:pt x="477" y="746"/>
                    <a:pt x="524" y="735"/>
                    <a:pt x="568" y="710"/>
                  </a:cubicBezTo>
                  <a:cubicBezTo>
                    <a:pt x="764" y="607"/>
                    <a:pt x="785" y="400"/>
                    <a:pt x="682" y="214"/>
                  </a:cubicBezTo>
                  <a:cubicBezTo>
                    <a:pt x="608" y="81"/>
                    <a:pt x="496" y="1"/>
                    <a:pt x="370" y="1"/>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0" name="Google Shape;1231;p55">
              <a:extLst>
                <a:ext uri="{FF2B5EF4-FFF2-40B4-BE49-F238E27FC236}">
                  <a16:creationId xmlns:a16="http://schemas.microsoft.com/office/drawing/2014/main" id="{B08F3748-3649-3D36-BE06-CFBA185E748C}"/>
                </a:ext>
              </a:extLst>
            </p:cNvPr>
            <p:cNvSpPr/>
            <p:nvPr/>
          </p:nvSpPr>
          <p:spPr>
            <a:xfrm>
              <a:off x="8244637" y="2453585"/>
              <a:ext cx="27907" cy="27071"/>
            </a:xfrm>
            <a:custGeom>
              <a:rect l="l" t="t" r="r" b="b"/>
              <a:pathLst>
                <a:path w="801" h="777" extrusionOk="0">
                  <a:moveTo>
                    <a:pt x="434" y="0"/>
                  </a:moveTo>
                  <a:cubicBezTo>
                    <a:pt x="372" y="21"/>
                    <a:pt x="290" y="52"/>
                    <a:pt x="259" y="73"/>
                  </a:cubicBezTo>
                  <a:cubicBezTo>
                    <a:pt x="73" y="176"/>
                    <a:pt x="1" y="351"/>
                    <a:pt x="114" y="589"/>
                  </a:cubicBezTo>
                  <a:cubicBezTo>
                    <a:pt x="176" y="699"/>
                    <a:pt x="289" y="777"/>
                    <a:pt x="427" y="777"/>
                  </a:cubicBezTo>
                  <a:cubicBezTo>
                    <a:pt x="496" y="777"/>
                    <a:pt x="572" y="757"/>
                    <a:pt x="651" y="713"/>
                  </a:cubicBezTo>
                  <a:cubicBezTo>
                    <a:pt x="682" y="702"/>
                    <a:pt x="723" y="661"/>
                    <a:pt x="754" y="651"/>
                  </a:cubicBezTo>
                  <a:cubicBezTo>
                    <a:pt x="757" y="652"/>
                    <a:pt x="761" y="653"/>
                    <a:pt x="764" y="653"/>
                  </a:cubicBezTo>
                  <a:cubicBezTo>
                    <a:pt x="783" y="653"/>
                    <a:pt x="801" y="629"/>
                    <a:pt x="775" y="568"/>
                  </a:cubicBezTo>
                  <a:cubicBezTo>
                    <a:pt x="682" y="413"/>
                    <a:pt x="651" y="351"/>
                    <a:pt x="641" y="310"/>
                  </a:cubicBezTo>
                  <a:cubicBezTo>
                    <a:pt x="641" y="300"/>
                    <a:pt x="630" y="289"/>
                    <a:pt x="630" y="279"/>
                  </a:cubicBezTo>
                  <a:cubicBezTo>
                    <a:pt x="624" y="259"/>
                    <a:pt x="609" y="252"/>
                    <a:pt x="588" y="252"/>
                  </a:cubicBezTo>
                  <a:cubicBezTo>
                    <a:pt x="577" y="252"/>
                    <a:pt x="563" y="255"/>
                    <a:pt x="548" y="258"/>
                  </a:cubicBezTo>
                  <a:cubicBezTo>
                    <a:pt x="517" y="289"/>
                    <a:pt x="517" y="310"/>
                    <a:pt x="527" y="331"/>
                  </a:cubicBezTo>
                  <a:cubicBezTo>
                    <a:pt x="537" y="351"/>
                    <a:pt x="548" y="362"/>
                    <a:pt x="568" y="393"/>
                  </a:cubicBezTo>
                  <a:cubicBezTo>
                    <a:pt x="599" y="444"/>
                    <a:pt x="620" y="486"/>
                    <a:pt x="682" y="589"/>
                  </a:cubicBezTo>
                  <a:cubicBezTo>
                    <a:pt x="651" y="599"/>
                    <a:pt x="630" y="620"/>
                    <a:pt x="620" y="620"/>
                  </a:cubicBezTo>
                  <a:cubicBezTo>
                    <a:pt x="560" y="654"/>
                    <a:pt x="497" y="676"/>
                    <a:pt x="436" y="676"/>
                  </a:cubicBezTo>
                  <a:cubicBezTo>
                    <a:pt x="350" y="676"/>
                    <a:pt x="268" y="632"/>
                    <a:pt x="207" y="517"/>
                  </a:cubicBezTo>
                  <a:cubicBezTo>
                    <a:pt x="114" y="351"/>
                    <a:pt x="186" y="228"/>
                    <a:pt x="279" y="176"/>
                  </a:cubicBezTo>
                  <a:cubicBezTo>
                    <a:pt x="321" y="145"/>
                    <a:pt x="414" y="104"/>
                    <a:pt x="475" y="104"/>
                  </a:cubicBezTo>
                  <a:lnTo>
                    <a:pt x="486" y="104"/>
                  </a:lnTo>
                  <a:cubicBezTo>
                    <a:pt x="517" y="93"/>
                    <a:pt x="517" y="73"/>
                    <a:pt x="496" y="31"/>
                  </a:cubicBezTo>
                  <a:cubicBezTo>
                    <a:pt x="486" y="0"/>
                    <a:pt x="465" y="0"/>
                    <a:pt x="434" y="0"/>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1" name="Google Shape;1232;p55">
              <a:extLst>
                <a:ext uri="{FF2B5EF4-FFF2-40B4-BE49-F238E27FC236}">
                  <a16:creationId xmlns:a16="http://schemas.microsoft.com/office/drawing/2014/main" id="{6E9F8819-C936-F5D8-F76B-9A8E41C52539}"/>
                </a:ext>
              </a:extLst>
            </p:cNvPr>
            <p:cNvSpPr/>
            <p:nvPr/>
          </p:nvSpPr>
          <p:spPr>
            <a:xfrm>
              <a:off x="8268015" y="2444492"/>
              <a:ext cx="29509" cy="28395"/>
            </a:xfrm>
            <a:custGeom>
              <a:rect l="l" t="t" r="r" b="b"/>
              <a:pathLst>
                <a:path w="846" h="815" extrusionOk="0">
                  <a:moveTo>
                    <a:pt x="350" y="97"/>
                  </a:moveTo>
                  <a:cubicBezTo>
                    <a:pt x="393" y="97"/>
                    <a:pt x="438" y="117"/>
                    <a:pt x="475" y="179"/>
                  </a:cubicBezTo>
                  <a:cubicBezTo>
                    <a:pt x="496" y="251"/>
                    <a:pt x="517" y="365"/>
                    <a:pt x="372" y="447"/>
                  </a:cubicBezTo>
                  <a:cubicBezTo>
                    <a:pt x="362" y="447"/>
                    <a:pt x="310" y="468"/>
                    <a:pt x="279" y="499"/>
                  </a:cubicBezTo>
                  <a:cubicBezTo>
                    <a:pt x="238" y="437"/>
                    <a:pt x="217" y="385"/>
                    <a:pt x="176" y="303"/>
                  </a:cubicBezTo>
                  <a:cubicBezTo>
                    <a:pt x="155" y="261"/>
                    <a:pt x="135" y="241"/>
                    <a:pt x="124" y="200"/>
                  </a:cubicBezTo>
                  <a:cubicBezTo>
                    <a:pt x="166" y="189"/>
                    <a:pt x="186" y="158"/>
                    <a:pt x="217" y="148"/>
                  </a:cubicBezTo>
                  <a:cubicBezTo>
                    <a:pt x="251" y="126"/>
                    <a:pt x="300" y="97"/>
                    <a:pt x="350" y="97"/>
                  </a:cubicBezTo>
                  <a:close/>
                  <a:moveTo>
                    <a:pt x="371" y="0"/>
                  </a:moveTo>
                  <a:cubicBezTo>
                    <a:pt x="312" y="0"/>
                    <a:pt x="246" y="20"/>
                    <a:pt x="176" y="55"/>
                  </a:cubicBezTo>
                  <a:cubicBezTo>
                    <a:pt x="155" y="76"/>
                    <a:pt x="124" y="96"/>
                    <a:pt x="104" y="107"/>
                  </a:cubicBezTo>
                  <a:lnTo>
                    <a:pt x="21" y="148"/>
                  </a:lnTo>
                  <a:cubicBezTo>
                    <a:pt x="1" y="158"/>
                    <a:pt x="1" y="200"/>
                    <a:pt x="11" y="230"/>
                  </a:cubicBezTo>
                  <a:cubicBezTo>
                    <a:pt x="11" y="241"/>
                    <a:pt x="21" y="251"/>
                    <a:pt x="32" y="261"/>
                  </a:cubicBezTo>
                  <a:cubicBezTo>
                    <a:pt x="114" y="406"/>
                    <a:pt x="176" y="519"/>
                    <a:pt x="290" y="747"/>
                  </a:cubicBezTo>
                  <a:cubicBezTo>
                    <a:pt x="290" y="757"/>
                    <a:pt x="310" y="767"/>
                    <a:pt x="310" y="778"/>
                  </a:cubicBezTo>
                  <a:cubicBezTo>
                    <a:pt x="317" y="805"/>
                    <a:pt x="338" y="814"/>
                    <a:pt x="360" y="814"/>
                  </a:cubicBezTo>
                  <a:cubicBezTo>
                    <a:pt x="371" y="814"/>
                    <a:pt x="382" y="812"/>
                    <a:pt x="393" y="808"/>
                  </a:cubicBezTo>
                  <a:cubicBezTo>
                    <a:pt x="424" y="798"/>
                    <a:pt x="434" y="767"/>
                    <a:pt x="424" y="747"/>
                  </a:cubicBezTo>
                  <a:cubicBezTo>
                    <a:pt x="413" y="716"/>
                    <a:pt x="382" y="695"/>
                    <a:pt x="372" y="674"/>
                  </a:cubicBezTo>
                  <a:lnTo>
                    <a:pt x="331" y="612"/>
                  </a:lnTo>
                  <a:cubicBezTo>
                    <a:pt x="341" y="602"/>
                    <a:pt x="382" y="592"/>
                    <a:pt x="393" y="571"/>
                  </a:cubicBezTo>
                  <a:cubicBezTo>
                    <a:pt x="413" y="561"/>
                    <a:pt x="444" y="550"/>
                    <a:pt x="465" y="540"/>
                  </a:cubicBezTo>
                  <a:cubicBezTo>
                    <a:pt x="503" y="585"/>
                    <a:pt x="568" y="636"/>
                    <a:pt x="649" y="636"/>
                  </a:cubicBezTo>
                  <a:cubicBezTo>
                    <a:pt x="678" y="636"/>
                    <a:pt x="710" y="629"/>
                    <a:pt x="744" y="612"/>
                  </a:cubicBezTo>
                  <a:cubicBezTo>
                    <a:pt x="806" y="550"/>
                    <a:pt x="847" y="468"/>
                    <a:pt x="826" y="437"/>
                  </a:cubicBezTo>
                  <a:cubicBezTo>
                    <a:pt x="813" y="417"/>
                    <a:pt x="800" y="406"/>
                    <a:pt x="784" y="406"/>
                  </a:cubicBezTo>
                  <a:cubicBezTo>
                    <a:pt x="775" y="406"/>
                    <a:pt x="765" y="409"/>
                    <a:pt x="754" y="416"/>
                  </a:cubicBezTo>
                  <a:cubicBezTo>
                    <a:pt x="744" y="437"/>
                    <a:pt x="733" y="447"/>
                    <a:pt x="733" y="458"/>
                  </a:cubicBezTo>
                  <a:cubicBezTo>
                    <a:pt x="733" y="489"/>
                    <a:pt x="723" y="499"/>
                    <a:pt x="692" y="509"/>
                  </a:cubicBezTo>
                  <a:cubicBezTo>
                    <a:pt x="678" y="518"/>
                    <a:pt x="663" y="522"/>
                    <a:pt x="648" y="522"/>
                  </a:cubicBezTo>
                  <a:cubicBezTo>
                    <a:pt x="608" y="522"/>
                    <a:pt x="567" y="495"/>
                    <a:pt x="537" y="458"/>
                  </a:cubicBezTo>
                  <a:cubicBezTo>
                    <a:pt x="589" y="396"/>
                    <a:pt x="641" y="261"/>
                    <a:pt x="568" y="127"/>
                  </a:cubicBezTo>
                  <a:cubicBezTo>
                    <a:pt x="521" y="38"/>
                    <a:pt x="452" y="0"/>
                    <a:pt x="371" y="0"/>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2" name="Google Shape;1233;p55">
              <a:extLst>
                <a:ext uri="{FF2B5EF4-FFF2-40B4-BE49-F238E27FC236}">
                  <a16:creationId xmlns:a16="http://schemas.microsoft.com/office/drawing/2014/main" id="{9267E8B2-58E4-2F1E-57C5-8D9535FBFB25}"/>
                </a:ext>
              </a:extLst>
            </p:cNvPr>
            <p:cNvSpPr/>
            <p:nvPr/>
          </p:nvSpPr>
          <p:spPr>
            <a:xfrm>
              <a:off x="8296061" y="2432960"/>
              <a:ext cx="24841" cy="28360"/>
            </a:xfrm>
            <a:custGeom>
              <a:rect l="l" t="t" r="r" b="b"/>
              <a:pathLst>
                <a:path w="713" h="814" extrusionOk="0">
                  <a:moveTo>
                    <a:pt x="125" y="159"/>
                  </a:moveTo>
                  <a:lnTo>
                    <a:pt x="125" y="159"/>
                  </a:lnTo>
                  <a:cubicBezTo>
                    <a:pt x="207" y="221"/>
                    <a:pt x="279" y="272"/>
                    <a:pt x="341" y="314"/>
                  </a:cubicBezTo>
                  <a:cubicBezTo>
                    <a:pt x="207" y="376"/>
                    <a:pt x="176" y="407"/>
                    <a:pt x="145" y="417"/>
                  </a:cubicBezTo>
                  <a:cubicBezTo>
                    <a:pt x="135" y="324"/>
                    <a:pt x="135" y="221"/>
                    <a:pt x="125" y="159"/>
                  </a:cubicBezTo>
                  <a:close/>
                  <a:moveTo>
                    <a:pt x="71" y="0"/>
                  </a:moveTo>
                  <a:cubicBezTo>
                    <a:pt x="63" y="0"/>
                    <a:pt x="53" y="1"/>
                    <a:pt x="42" y="4"/>
                  </a:cubicBezTo>
                  <a:cubicBezTo>
                    <a:pt x="21" y="14"/>
                    <a:pt x="1" y="56"/>
                    <a:pt x="21" y="76"/>
                  </a:cubicBezTo>
                  <a:cubicBezTo>
                    <a:pt x="21" y="200"/>
                    <a:pt x="73" y="634"/>
                    <a:pt x="52" y="727"/>
                  </a:cubicBezTo>
                  <a:cubicBezTo>
                    <a:pt x="52" y="747"/>
                    <a:pt x="52" y="778"/>
                    <a:pt x="73" y="789"/>
                  </a:cubicBezTo>
                  <a:cubicBezTo>
                    <a:pt x="79" y="806"/>
                    <a:pt x="94" y="813"/>
                    <a:pt x="110" y="813"/>
                  </a:cubicBezTo>
                  <a:cubicBezTo>
                    <a:pt x="122" y="813"/>
                    <a:pt x="136" y="808"/>
                    <a:pt x="145" y="799"/>
                  </a:cubicBezTo>
                  <a:cubicBezTo>
                    <a:pt x="166" y="789"/>
                    <a:pt x="186" y="768"/>
                    <a:pt x="186" y="747"/>
                  </a:cubicBezTo>
                  <a:lnTo>
                    <a:pt x="186" y="727"/>
                  </a:lnTo>
                  <a:cubicBezTo>
                    <a:pt x="186" y="685"/>
                    <a:pt x="166" y="613"/>
                    <a:pt x="155" y="520"/>
                  </a:cubicBezTo>
                  <a:cubicBezTo>
                    <a:pt x="155" y="520"/>
                    <a:pt x="166" y="520"/>
                    <a:pt x="166" y="510"/>
                  </a:cubicBezTo>
                  <a:cubicBezTo>
                    <a:pt x="248" y="458"/>
                    <a:pt x="310" y="427"/>
                    <a:pt x="372" y="386"/>
                  </a:cubicBezTo>
                  <a:cubicBezTo>
                    <a:pt x="393" y="376"/>
                    <a:pt x="414" y="376"/>
                    <a:pt x="424" y="365"/>
                  </a:cubicBezTo>
                  <a:cubicBezTo>
                    <a:pt x="475" y="407"/>
                    <a:pt x="527" y="438"/>
                    <a:pt x="599" y="489"/>
                  </a:cubicBezTo>
                  <a:cubicBezTo>
                    <a:pt x="606" y="509"/>
                    <a:pt x="625" y="516"/>
                    <a:pt x="643" y="516"/>
                  </a:cubicBezTo>
                  <a:cubicBezTo>
                    <a:pt x="654" y="516"/>
                    <a:pt x="664" y="514"/>
                    <a:pt x="672" y="510"/>
                  </a:cubicBezTo>
                  <a:cubicBezTo>
                    <a:pt x="703" y="510"/>
                    <a:pt x="713" y="479"/>
                    <a:pt x="692" y="458"/>
                  </a:cubicBezTo>
                  <a:cubicBezTo>
                    <a:pt x="672" y="427"/>
                    <a:pt x="651" y="417"/>
                    <a:pt x="641" y="417"/>
                  </a:cubicBezTo>
                  <a:lnTo>
                    <a:pt x="620" y="407"/>
                  </a:lnTo>
                  <a:cubicBezTo>
                    <a:pt x="455" y="283"/>
                    <a:pt x="310" y="159"/>
                    <a:pt x="155" y="56"/>
                  </a:cubicBezTo>
                  <a:cubicBezTo>
                    <a:pt x="145" y="56"/>
                    <a:pt x="145" y="45"/>
                    <a:pt x="135" y="25"/>
                  </a:cubicBezTo>
                  <a:cubicBezTo>
                    <a:pt x="112" y="10"/>
                    <a:pt x="95" y="0"/>
                    <a:pt x="71" y="0"/>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3" name="Google Shape;1234;p55">
              <a:extLst>
                <a:ext uri="{FF2B5EF4-FFF2-40B4-BE49-F238E27FC236}">
                  <a16:creationId xmlns:a16="http://schemas.microsoft.com/office/drawing/2014/main" id="{4B76F560-43D1-1D95-1826-529346962A7D}"/>
                </a:ext>
              </a:extLst>
            </p:cNvPr>
            <p:cNvSpPr/>
            <p:nvPr/>
          </p:nvSpPr>
          <p:spPr>
            <a:xfrm>
              <a:off x="8311878" y="2420487"/>
              <a:ext cx="24841" cy="27419"/>
            </a:xfrm>
            <a:custGeom>
              <a:rect l="l" t="t" r="r" b="b"/>
              <a:pathLst>
                <a:path w="713" h="787" extrusionOk="0">
                  <a:moveTo>
                    <a:pt x="352" y="102"/>
                  </a:moveTo>
                  <a:cubicBezTo>
                    <a:pt x="401" y="102"/>
                    <a:pt x="450" y="125"/>
                    <a:pt x="486" y="197"/>
                  </a:cubicBezTo>
                  <a:cubicBezTo>
                    <a:pt x="548" y="280"/>
                    <a:pt x="568" y="383"/>
                    <a:pt x="393" y="486"/>
                  </a:cubicBezTo>
                  <a:cubicBezTo>
                    <a:pt x="372" y="486"/>
                    <a:pt x="352" y="507"/>
                    <a:pt x="321" y="507"/>
                  </a:cubicBezTo>
                  <a:cubicBezTo>
                    <a:pt x="290" y="434"/>
                    <a:pt x="259" y="383"/>
                    <a:pt x="145" y="176"/>
                  </a:cubicBezTo>
                  <a:lnTo>
                    <a:pt x="218" y="145"/>
                  </a:lnTo>
                  <a:cubicBezTo>
                    <a:pt x="254" y="125"/>
                    <a:pt x="303" y="102"/>
                    <a:pt x="352" y="102"/>
                  </a:cubicBezTo>
                  <a:close/>
                  <a:moveTo>
                    <a:pt x="365" y="0"/>
                  </a:moveTo>
                  <a:cubicBezTo>
                    <a:pt x="309" y="0"/>
                    <a:pt x="249" y="18"/>
                    <a:pt x="187" y="52"/>
                  </a:cubicBezTo>
                  <a:cubicBezTo>
                    <a:pt x="156" y="63"/>
                    <a:pt x="145" y="73"/>
                    <a:pt x="114" y="94"/>
                  </a:cubicBezTo>
                  <a:lnTo>
                    <a:pt x="42" y="125"/>
                  </a:lnTo>
                  <a:cubicBezTo>
                    <a:pt x="11" y="145"/>
                    <a:pt x="1" y="176"/>
                    <a:pt x="32" y="197"/>
                  </a:cubicBezTo>
                  <a:cubicBezTo>
                    <a:pt x="32" y="207"/>
                    <a:pt x="42" y="218"/>
                    <a:pt x="52" y="228"/>
                  </a:cubicBezTo>
                  <a:lnTo>
                    <a:pt x="310" y="713"/>
                  </a:lnTo>
                  <a:cubicBezTo>
                    <a:pt x="321" y="723"/>
                    <a:pt x="321" y="744"/>
                    <a:pt x="341" y="765"/>
                  </a:cubicBezTo>
                  <a:cubicBezTo>
                    <a:pt x="348" y="777"/>
                    <a:pt x="366" y="786"/>
                    <a:pt x="384" y="786"/>
                  </a:cubicBezTo>
                  <a:cubicBezTo>
                    <a:pt x="395" y="786"/>
                    <a:pt x="406" y="783"/>
                    <a:pt x="414" y="775"/>
                  </a:cubicBezTo>
                  <a:cubicBezTo>
                    <a:pt x="424" y="765"/>
                    <a:pt x="455" y="734"/>
                    <a:pt x="445" y="713"/>
                  </a:cubicBezTo>
                  <a:cubicBezTo>
                    <a:pt x="424" y="692"/>
                    <a:pt x="414" y="672"/>
                    <a:pt x="403" y="661"/>
                  </a:cubicBezTo>
                  <a:cubicBezTo>
                    <a:pt x="393" y="641"/>
                    <a:pt x="393" y="641"/>
                    <a:pt x="372" y="610"/>
                  </a:cubicBezTo>
                  <a:cubicBezTo>
                    <a:pt x="393" y="610"/>
                    <a:pt x="393" y="589"/>
                    <a:pt x="403" y="589"/>
                  </a:cubicBezTo>
                  <a:cubicBezTo>
                    <a:pt x="558" y="507"/>
                    <a:pt x="713" y="362"/>
                    <a:pt x="599" y="145"/>
                  </a:cubicBezTo>
                  <a:cubicBezTo>
                    <a:pt x="541" y="49"/>
                    <a:pt x="459" y="0"/>
                    <a:pt x="365" y="0"/>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4" name="Google Shape;1235;p55">
              <a:extLst>
                <a:ext uri="{FF2B5EF4-FFF2-40B4-BE49-F238E27FC236}">
                  <a16:creationId xmlns:a16="http://schemas.microsoft.com/office/drawing/2014/main" id="{F38DC124-328B-2CD9-1354-F106920817A7}"/>
                </a:ext>
              </a:extLst>
            </p:cNvPr>
            <p:cNvSpPr/>
            <p:nvPr/>
          </p:nvSpPr>
          <p:spPr>
            <a:xfrm>
              <a:off x="8332748" y="2406029"/>
              <a:ext cx="28813" cy="31077"/>
            </a:xfrm>
            <a:custGeom>
              <a:rect l="l" t="t" r="r" b="b"/>
              <a:pathLst>
                <a:path w="826" h="892" extrusionOk="0">
                  <a:moveTo>
                    <a:pt x="451" y="0"/>
                  </a:moveTo>
                  <a:cubicBezTo>
                    <a:pt x="445" y="0"/>
                    <a:pt x="440" y="1"/>
                    <a:pt x="434" y="3"/>
                  </a:cubicBezTo>
                  <a:cubicBezTo>
                    <a:pt x="382" y="24"/>
                    <a:pt x="382" y="55"/>
                    <a:pt x="393" y="75"/>
                  </a:cubicBezTo>
                  <a:cubicBezTo>
                    <a:pt x="413" y="96"/>
                    <a:pt x="424" y="106"/>
                    <a:pt x="424" y="127"/>
                  </a:cubicBezTo>
                  <a:cubicBezTo>
                    <a:pt x="465" y="209"/>
                    <a:pt x="475" y="230"/>
                    <a:pt x="486" y="251"/>
                  </a:cubicBezTo>
                  <a:lnTo>
                    <a:pt x="372" y="323"/>
                  </a:lnTo>
                  <a:cubicBezTo>
                    <a:pt x="320" y="354"/>
                    <a:pt x="269" y="375"/>
                    <a:pt x="207" y="416"/>
                  </a:cubicBezTo>
                  <a:lnTo>
                    <a:pt x="155" y="323"/>
                  </a:lnTo>
                  <a:cubicBezTo>
                    <a:pt x="135" y="282"/>
                    <a:pt x="124" y="261"/>
                    <a:pt x="114" y="251"/>
                  </a:cubicBezTo>
                  <a:cubicBezTo>
                    <a:pt x="106" y="228"/>
                    <a:pt x="87" y="216"/>
                    <a:pt x="69" y="216"/>
                  </a:cubicBezTo>
                  <a:cubicBezTo>
                    <a:pt x="63" y="216"/>
                    <a:pt x="57" y="217"/>
                    <a:pt x="52" y="220"/>
                  </a:cubicBezTo>
                  <a:cubicBezTo>
                    <a:pt x="0" y="251"/>
                    <a:pt x="0" y="271"/>
                    <a:pt x="11" y="302"/>
                  </a:cubicBezTo>
                  <a:lnTo>
                    <a:pt x="52" y="333"/>
                  </a:lnTo>
                  <a:cubicBezTo>
                    <a:pt x="269" y="726"/>
                    <a:pt x="279" y="746"/>
                    <a:pt x="289" y="777"/>
                  </a:cubicBezTo>
                  <a:cubicBezTo>
                    <a:pt x="310" y="798"/>
                    <a:pt x="320" y="839"/>
                    <a:pt x="331" y="870"/>
                  </a:cubicBezTo>
                  <a:cubicBezTo>
                    <a:pt x="337" y="883"/>
                    <a:pt x="351" y="892"/>
                    <a:pt x="371" y="892"/>
                  </a:cubicBezTo>
                  <a:cubicBezTo>
                    <a:pt x="383" y="892"/>
                    <a:pt x="398" y="888"/>
                    <a:pt x="413" y="880"/>
                  </a:cubicBezTo>
                  <a:cubicBezTo>
                    <a:pt x="444" y="849"/>
                    <a:pt x="444" y="839"/>
                    <a:pt x="434" y="818"/>
                  </a:cubicBezTo>
                  <a:lnTo>
                    <a:pt x="413" y="767"/>
                  </a:lnTo>
                  <a:cubicBezTo>
                    <a:pt x="382" y="736"/>
                    <a:pt x="362" y="684"/>
                    <a:pt x="258" y="509"/>
                  </a:cubicBezTo>
                  <a:cubicBezTo>
                    <a:pt x="331" y="467"/>
                    <a:pt x="465" y="385"/>
                    <a:pt x="537" y="354"/>
                  </a:cubicBezTo>
                  <a:cubicBezTo>
                    <a:pt x="589" y="437"/>
                    <a:pt x="630" y="509"/>
                    <a:pt x="671" y="581"/>
                  </a:cubicBezTo>
                  <a:cubicBezTo>
                    <a:pt x="682" y="612"/>
                    <a:pt x="692" y="643"/>
                    <a:pt x="702" y="674"/>
                  </a:cubicBezTo>
                  <a:cubicBezTo>
                    <a:pt x="715" y="687"/>
                    <a:pt x="728" y="700"/>
                    <a:pt x="747" y="700"/>
                  </a:cubicBezTo>
                  <a:cubicBezTo>
                    <a:pt x="757" y="700"/>
                    <a:pt x="770" y="696"/>
                    <a:pt x="785" y="684"/>
                  </a:cubicBezTo>
                  <a:cubicBezTo>
                    <a:pt x="826" y="643"/>
                    <a:pt x="826" y="622"/>
                    <a:pt x="806" y="591"/>
                  </a:cubicBezTo>
                  <a:cubicBezTo>
                    <a:pt x="806" y="581"/>
                    <a:pt x="795" y="581"/>
                    <a:pt x="795" y="571"/>
                  </a:cubicBezTo>
                  <a:cubicBezTo>
                    <a:pt x="785" y="540"/>
                    <a:pt x="754" y="519"/>
                    <a:pt x="692" y="406"/>
                  </a:cubicBezTo>
                  <a:cubicBezTo>
                    <a:pt x="640" y="313"/>
                    <a:pt x="599" y="230"/>
                    <a:pt x="568" y="158"/>
                  </a:cubicBezTo>
                  <a:cubicBezTo>
                    <a:pt x="537" y="106"/>
                    <a:pt x="527" y="65"/>
                    <a:pt x="496" y="24"/>
                  </a:cubicBezTo>
                  <a:cubicBezTo>
                    <a:pt x="488" y="15"/>
                    <a:pt x="472" y="0"/>
                    <a:pt x="451" y="0"/>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5" name="Google Shape;1236;p55">
              <a:extLst>
                <a:ext uri="{FF2B5EF4-FFF2-40B4-BE49-F238E27FC236}">
                  <a16:creationId xmlns:a16="http://schemas.microsoft.com/office/drawing/2014/main" id="{CF72D1B6-2D32-CCD0-8CE5-24523FF23DA5}"/>
                </a:ext>
              </a:extLst>
            </p:cNvPr>
            <p:cNvSpPr/>
            <p:nvPr/>
          </p:nvSpPr>
          <p:spPr>
            <a:xfrm>
              <a:off x="8352537" y="2394497"/>
              <a:ext cx="22332" cy="27698"/>
            </a:xfrm>
            <a:custGeom>
              <a:rect l="l" t="t" r="r" b="b"/>
              <a:pathLst>
                <a:path w="641" h="795" extrusionOk="0">
                  <a:moveTo>
                    <a:pt x="468" y="0"/>
                  </a:moveTo>
                  <a:cubicBezTo>
                    <a:pt x="458" y="0"/>
                    <a:pt x="446" y="6"/>
                    <a:pt x="434" y="14"/>
                  </a:cubicBezTo>
                  <a:cubicBezTo>
                    <a:pt x="423" y="24"/>
                    <a:pt x="413" y="35"/>
                    <a:pt x="413" y="66"/>
                  </a:cubicBezTo>
                  <a:lnTo>
                    <a:pt x="413" y="97"/>
                  </a:lnTo>
                  <a:cubicBezTo>
                    <a:pt x="413" y="148"/>
                    <a:pt x="413" y="251"/>
                    <a:pt x="392" y="386"/>
                  </a:cubicBezTo>
                  <a:lnTo>
                    <a:pt x="392" y="406"/>
                  </a:lnTo>
                  <a:lnTo>
                    <a:pt x="372" y="396"/>
                  </a:lnTo>
                  <a:cubicBezTo>
                    <a:pt x="289" y="344"/>
                    <a:pt x="207" y="324"/>
                    <a:pt x="124" y="251"/>
                  </a:cubicBezTo>
                  <a:cubicBezTo>
                    <a:pt x="109" y="236"/>
                    <a:pt x="83" y="227"/>
                    <a:pt x="58" y="227"/>
                  </a:cubicBezTo>
                  <a:cubicBezTo>
                    <a:pt x="48" y="227"/>
                    <a:pt x="39" y="228"/>
                    <a:pt x="31" y="231"/>
                  </a:cubicBezTo>
                  <a:cubicBezTo>
                    <a:pt x="10" y="241"/>
                    <a:pt x="0" y="272"/>
                    <a:pt x="10" y="303"/>
                  </a:cubicBezTo>
                  <a:cubicBezTo>
                    <a:pt x="21" y="324"/>
                    <a:pt x="31" y="334"/>
                    <a:pt x="62" y="344"/>
                  </a:cubicBezTo>
                  <a:cubicBezTo>
                    <a:pt x="134" y="386"/>
                    <a:pt x="227" y="437"/>
                    <a:pt x="382" y="530"/>
                  </a:cubicBezTo>
                  <a:cubicBezTo>
                    <a:pt x="485" y="706"/>
                    <a:pt x="485" y="706"/>
                    <a:pt x="516" y="768"/>
                  </a:cubicBezTo>
                  <a:cubicBezTo>
                    <a:pt x="523" y="787"/>
                    <a:pt x="533" y="794"/>
                    <a:pt x="551" y="794"/>
                  </a:cubicBezTo>
                  <a:cubicBezTo>
                    <a:pt x="561" y="794"/>
                    <a:pt x="573" y="792"/>
                    <a:pt x="588" y="788"/>
                  </a:cubicBezTo>
                  <a:cubicBezTo>
                    <a:pt x="640" y="768"/>
                    <a:pt x="640" y="747"/>
                    <a:pt x="630" y="716"/>
                  </a:cubicBezTo>
                  <a:cubicBezTo>
                    <a:pt x="578" y="644"/>
                    <a:pt x="527" y="551"/>
                    <a:pt x="485" y="479"/>
                  </a:cubicBezTo>
                  <a:cubicBezTo>
                    <a:pt x="485" y="386"/>
                    <a:pt x="496" y="241"/>
                    <a:pt x="516" y="97"/>
                  </a:cubicBezTo>
                  <a:cubicBezTo>
                    <a:pt x="527" y="76"/>
                    <a:pt x="516" y="45"/>
                    <a:pt x="516" y="35"/>
                  </a:cubicBezTo>
                  <a:cubicBezTo>
                    <a:pt x="498" y="11"/>
                    <a:pt x="483" y="0"/>
                    <a:pt x="468" y="0"/>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7" name="Google Shape;1237;p55">
              <a:extLst>
                <a:ext uri="{FF2B5EF4-FFF2-40B4-BE49-F238E27FC236}">
                  <a16:creationId xmlns:a16="http://schemas.microsoft.com/office/drawing/2014/main" id="{686113B1-141A-295C-49CE-9763AFDF3AB9}"/>
                </a:ext>
              </a:extLst>
            </p:cNvPr>
            <p:cNvSpPr/>
            <p:nvPr/>
          </p:nvSpPr>
          <p:spPr>
            <a:xfrm>
              <a:off x="8108343" y="1663902"/>
              <a:ext cx="27001" cy="27001"/>
            </a:xfrm>
            <a:custGeom>
              <a:rect l="l" t="t" r="r" b="b"/>
              <a:pathLst>
                <a:path w="775" h="775" extrusionOk="0">
                  <a:moveTo>
                    <a:pt x="383" y="1"/>
                  </a:moveTo>
                  <a:cubicBezTo>
                    <a:pt x="176" y="1"/>
                    <a:pt x="1" y="176"/>
                    <a:pt x="1" y="393"/>
                  </a:cubicBezTo>
                  <a:cubicBezTo>
                    <a:pt x="1" y="599"/>
                    <a:pt x="176" y="775"/>
                    <a:pt x="383" y="775"/>
                  </a:cubicBezTo>
                  <a:cubicBezTo>
                    <a:pt x="600" y="775"/>
                    <a:pt x="775" y="599"/>
                    <a:pt x="775" y="393"/>
                  </a:cubicBezTo>
                  <a:cubicBezTo>
                    <a:pt x="775" y="176"/>
                    <a:pt x="600" y="1"/>
                    <a:pt x="383" y="1"/>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8" name="Google Shape;1238;p55">
              <a:extLst>
                <a:ext uri="{FF2B5EF4-FFF2-40B4-BE49-F238E27FC236}">
                  <a16:creationId xmlns:a16="http://schemas.microsoft.com/office/drawing/2014/main" id="{A2255F6E-1F2D-4943-4CBB-12F1F8282382}"/>
                </a:ext>
              </a:extLst>
            </p:cNvPr>
            <p:cNvSpPr/>
            <p:nvPr/>
          </p:nvSpPr>
          <p:spPr>
            <a:xfrm>
              <a:off x="7745171" y="2462226"/>
              <a:ext cx="27001" cy="27001"/>
            </a:xfrm>
            <a:custGeom>
              <a:rect l="l" t="t" r="r" b="b"/>
              <a:pathLst>
                <a:path w="775" h="775" extrusionOk="0">
                  <a:moveTo>
                    <a:pt x="382" y="0"/>
                  </a:moveTo>
                  <a:cubicBezTo>
                    <a:pt x="176" y="0"/>
                    <a:pt x="0" y="176"/>
                    <a:pt x="0" y="392"/>
                  </a:cubicBezTo>
                  <a:cubicBezTo>
                    <a:pt x="0" y="599"/>
                    <a:pt x="176" y="774"/>
                    <a:pt x="382" y="774"/>
                  </a:cubicBezTo>
                  <a:cubicBezTo>
                    <a:pt x="599" y="774"/>
                    <a:pt x="774" y="599"/>
                    <a:pt x="774" y="392"/>
                  </a:cubicBezTo>
                  <a:cubicBezTo>
                    <a:pt x="774" y="176"/>
                    <a:pt x="599" y="0"/>
                    <a:pt x="382" y="0"/>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9" name="Google Shape;1239;p55">
              <a:extLst>
                <a:ext uri="{FF2B5EF4-FFF2-40B4-BE49-F238E27FC236}">
                  <a16:creationId xmlns:a16="http://schemas.microsoft.com/office/drawing/2014/main" id="{A65E1C8A-F87F-4E25-1247-17BAB1CDE105}"/>
                </a:ext>
              </a:extLst>
            </p:cNvPr>
            <p:cNvSpPr/>
            <p:nvPr/>
          </p:nvSpPr>
          <p:spPr>
            <a:xfrm>
              <a:off x="8069148" y="2485220"/>
              <a:ext cx="27001" cy="27001"/>
            </a:xfrm>
            <a:custGeom>
              <a:rect l="l" t="t" r="r" b="b"/>
              <a:pathLst>
                <a:path w="775" h="775" extrusionOk="0">
                  <a:moveTo>
                    <a:pt x="393" y="1"/>
                  </a:moveTo>
                  <a:cubicBezTo>
                    <a:pt x="176" y="1"/>
                    <a:pt x="1" y="176"/>
                    <a:pt x="1" y="383"/>
                  </a:cubicBezTo>
                  <a:cubicBezTo>
                    <a:pt x="1" y="599"/>
                    <a:pt x="176" y="775"/>
                    <a:pt x="393" y="775"/>
                  </a:cubicBezTo>
                  <a:cubicBezTo>
                    <a:pt x="599" y="775"/>
                    <a:pt x="775" y="599"/>
                    <a:pt x="775" y="383"/>
                  </a:cubicBezTo>
                  <a:cubicBezTo>
                    <a:pt x="775" y="176"/>
                    <a:pt x="599" y="1"/>
                    <a:pt x="393" y="1"/>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0" name="Google Shape;1240;p55">
              <a:extLst>
                <a:ext uri="{FF2B5EF4-FFF2-40B4-BE49-F238E27FC236}">
                  <a16:creationId xmlns:a16="http://schemas.microsoft.com/office/drawing/2014/main" id="{4D706C21-EF65-43F1-7ED3-9807E83093A9}"/>
                </a:ext>
              </a:extLst>
            </p:cNvPr>
            <p:cNvSpPr/>
            <p:nvPr/>
          </p:nvSpPr>
          <p:spPr>
            <a:xfrm>
              <a:off x="7652392" y="1775390"/>
              <a:ext cx="27001" cy="27001"/>
            </a:xfrm>
            <a:custGeom>
              <a:rect l="l" t="t" r="r" b="b"/>
              <a:pathLst>
                <a:path w="775" h="775" extrusionOk="0">
                  <a:moveTo>
                    <a:pt x="392" y="0"/>
                  </a:moveTo>
                  <a:cubicBezTo>
                    <a:pt x="176" y="0"/>
                    <a:pt x="0" y="165"/>
                    <a:pt x="0" y="393"/>
                  </a:cubicBezTo>
                  <a:cubicBezTo>
                    <a:pt x="0" y="609"/>
                    <a:pt x="176" y="774"/>
                    <a:pt x="392" y="774"/>
                  </a:cubicBezTo>
                  <a:cubicBezTo>
                    <a:pt x="609" y="774"/>
                    <a:pt x="774" y="609"/>
                    <a:pt x="774" y="393"/>
                  </a:cubicBezTo>
                  <a:cubicBezTo>
                    <a:pt x="774" y="165"/>
                    <a:pt x="609" y="0"/>
                    <a:pt x="392" y="0"/>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242" name="Google Shape;1353;p55">
            <a:extLst>
              <a:ext uri="{FF2B5EF4-FFF2-40B4-BE49-F238E27FC236}">
                <a16:creationId xmlns:a16="http://schemas.microsoft.com/office/drawing/2014/main" id="{145B0073-1AC0-714B-D48F-4FAF52DF52ED}"/>
              </a:ext>
            </a:extLst>
          </p:cNvPr>
          <p:cNvGrpSpPr/>
          <p:nvPr/>
        </p:nvGrpSpPr>
        <p:grpSpPr>
          <a:xfrm>
            <a:off x="753968" y="3476847"/>
            <a:ext cx="977673" cy="1230144"/>
            <a:chOff x="8576558" y="2607508"/>
            <a:chExt cx="909463" cy="974893"/>
          </a:xfrm>
        </p:grpSpPr>
        <p:sp>
          <p:nvSpPr>
            <p:cNvPr id="1243" name="Google Shape;1354;p55">
              <a:extLst>
                <a:ext uri="{FF2B5EF4-FFF2-40B4-BE49-F238E27FC236}">
                  <a16:creationId xmlns:a16="http://schemas.microsoft.com/office/drawing/2014/main" id="{7D0B6F10-0E1F-267D-344A-CF7614790391}"/>
                </a:ext>
              </a:extLst>
            </p:cNvPr>
            <p:cNvSpPr/>
            <p:nvPr/>
          </p:nvSpPr>
          <p:spPr>
            <a:xfrm>
              <a:off x="8576558" y="2607508"/>
              <a:ext cx="909463" cy="974893"/>
            </a:xfrm>
            <a:custGeom>
              <a:rect l="l" t="t" r="r" b="b"/>
              <a:pathLst>
                <a:path w="26104" h="27982" extrusionOk="0">
                  <a:moveTo>
                    <a:pt x="13047" y="0"/>
                  </a:moveTo>
                  <a:cubicBezTo>
                    <a:pt x="5863" y="0"/>
                    <a:pt x="0" y="5852"/>
                    <a:pt x="0" y="13046"/>
                  </a:cubicBezTo>
                  <a:lnTo>
                    <a:pt x="0" y="27238"/>
                  </a:lnTo>
                  <a:cubicBezTo>
                    <a:pt x="0" y="27651"/>
                    <a:pt x="341" y="27981"/>
                    <a:pt x="754" y="27981"/>
                  </a:cubicBezTo>
                  <a:lnTo>
                    <a:pt x="25340" y="27981"/>
                  </a:lnTo>
                  <a:cubicBezTo>
                    <a:pt x="25753" y="27981"/>
                    <a:pt x="26093" y="27651"/>
                    <a:pt x="26093" y="27238"/>
                  </a:cubicBezTo>
                  <a:lnTo>
                    <a:pt x="26093" y="25287"/>
                  </a:lnTo>
                  <a:cubicBezTo>
                    <a:pt x="26103" y="25195"/>
                    <a:pt x="26103" y="25091"/>
                    <a:pt x="26103" y="24988"/>
                  </a:cubicBezTo>
                  <a:lnTo>
                    <a:pt x="26103" y="24740"/>
                  </a:lnTo>
                  <a:cubicBezTo>
                    <a:pt x="26103" y="24575"/>
                    <a:pt x="26103" y="24410"/>
                    <a:pt x="26093" y="24224"/>
                  </a:cubicBezTo>
                  <a:lnTo>
                    <a:pt x="26093" y="13046"/>
                  </a:lnTo>
                  <a:cubicBezTo>
                    <a:pt x="26093" y="9558"/>
                    <a:pt x="24741" y="6286"/>
                    <a:pt x="22274" y="3819"/>
                  </a:cubicBezTo>
                  <a:cubicBezTo>
                    <a:pt x="19807" y="1352"/>
                    <a:pt x="16535" y="0"/>
                    <a:pt x="130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4" name="Google Shape;1355;p55">
              <a:extLst>
                <a:ext uri="{FF2B5EF4-FFF2-40B4-BE49-F238E27FC236}">
                  <a16:creationId xmlns:a16="http://schemas.microsoft.com/office/drawing/2014/main" id="{514A4AC3-E3E1-57C6-FB1F-7D7B254E6413}"/>
                </a:ext>
              </a:extLst>
            </p:cNvPr>
            <p:cNvSpPr/>
            <p:nvPr/>
          </p:nvSpPr>
          <p:spPr>
            <a:xfrm>
              <a:off x="8599936" y="2633395"/>
              <a:ext cx="856959" cy="923121"/>
            </a:xfrm>
            <a:custGeom>
              <a:rect l="l" t="t" r="r" b="b"/>
              <a:pathLst>
                <a:path w="24597" h="26495" extrusionOk="0">
                  <a:moveTo>
                    <a:pt x="12304" y="0"/>
                  </a:moveTo>
                  <a:cubicBezTo>
                    <a:pt x="5512" y="0"/>
                    <a:pt x="0" y="5512"/>
                    <a:pt x="0" y="12303"/>
                  </a:cubicBezTo>
                  <a:lnTo>
                    <a:pt x="0" y="26495"/>
                  </a:lnTo>
                  <a:lnTo>
                    <a:pt x="24596" y="26495"/>
                  </a:lnTo>
                  <a:lnTo>
                    <a:pt x="24596" y="12303"/>
                  </a:lnTo>
                  <a:cubicBezTo>
                    <a:pt x="24596" y="8908"/>
                    <a:pt x="23224" y="5832"/>
                    <a:pt x="20994" y="3602"/>
                  </a:cubicBezTo>
                  <a:cubicBezTo>
                    <a:pt x="18765" y="1383"/>
                    <a:pt x="15689" y="0"/>
                    <a:pt x="12304" y="0"/>
                  </a:cubicBezTo>
                  <a:close/>
                </a:path>
              </a:pathLst>
            </a:custGeom>
            <a:solidFill>
              <a:srgbClr val="FEAA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5" name="Google Shape;1356;p55">
              <a:extLst>
                <a:ext uri="{FF2B5EF4-FFF2-40B4-BE49-F238E27FC236}">
                  <a16:creationId xmlns:a16="http://schemas.microsoft.com/office/drawing/2014/main" id="{6A185447-BAA0-4313-2F7F-83ACF271834B}"/>
                </a:ext>
              </a:extLst>
            </p:cNvPr>
            <p:cNvSpPr/>
            <p:nvPr/>
          </p:nvSpPr>
          <p:spPr>
            <a:xfrm>
              <a:off x="8866044" y="2699172"/>
              <a:ext cx="156083" cy="82397"/>
            </a:xfrm>
            <a:custGeom>
              <a:rect l="l" t="t" r="r" b="b"/>
              <a:pathLst>
                <a:path w="4480" h="2365" extrusionOk="0">
                  <a:moveTo>
                    <a:pt x="2322" y="0"/>
                  </a:moveTo>
                  <a:cubicBezTo>
                    <a:pt x="2146" y="0"/>
                    <a:pt x="2010" y="120"/>
                    <a:pt x="1930" y="249"/>
                  </a:cubicBezTo>
                  <a:cubicBezTo>
                    <a:pt x="1548" y="734"/>
                    <a:pt x="1342" y="1312"/>
                    <a:pt x="1342" y="1910"/>
                  </a:cubicBezTo>
                  <a:cubicBezTo>
                    <a:pt x="1290" y="1549"/>
                    <a:pt x="1177" y="1198"/>
                    <a:pt x="981" y="878"/>
                  </a:cubicBezTo>
                  <a:cubicBezTo>
                    <a:pt x="929" y="785"/>
                    <a:pt x="847" y="682"/>
                    <a:pt x="723" y="682"/>
                  </a:cubicBezTo>
                  <a:cubicBezTo>
                    <a:pt x="609" y="682"/>
                    <a:pt x="537" y="775"/>
                    <a:pt x="465" y="847"/>
                  </a:cubicBezTo>
                  <a:cubicBezTo>
                    <a:pt x="176" y="1240"/>
                    <a:pt x="21" y="1694"/>
                    <a:pt x="0" y="2137"/>
                  </a:cubicBezTo>
                  <a:lnTo>
                    <a:pt x="4428" y="2365"/>
                  </a:lnTo>
                  <a:lnTo>
                    <a:pt x="4438" y="2230"/>
                  </a:lnTo>
                  <a:cubicBezTo>
                    <a:pt x="4480" y="1931"/>
                    <a:pt x="4469" y="1611"/>
                    <a:pt x="4387" y="1312"/>
                  </a:cubicBezTo>
                  <a:cubicBezTo>
                    <a:pt x="4328" y="1086"/>
                    <a:pt x="4148" y="814"/>
                    <a:pt x="3891" y="814"/>
                  </a:cubicBezTo>
                  <a:cubicBezTo>
                    <a:pt x="3878" y="814"/>
                    <a:pt x="3864" y="815"/>
                    <a:pt x="3850" y="816"/>
                  </a:cubicBezTo>
                  <a:cubicBezTo>
                    <a:pt x="3757" y="827"/>
                    <a:pt x="3664" y="878"/>
                    <a:pt x="3592" y="930"/>
                  </a:cubicBezTo>
                  <a:cubicBezTo>
                    <a:pt x="3251" y="1178"/>
                    <a:pt x="3024" y="1518"/>
                    <a:pt x="2983" y="1900"/>
                  </a:cubicBezTo>
                  <a:cubicBezTo>
                    <a:pt x="2962" y="1498"/>
                    <a:pt x="2921" y="1095"/>
                    <a:pt x="2839" y="692"/>
                  </a:cubicBezTo>
                  <a:cubicBezTo>
                    <a:pt x="2808" y="486"/>
                    <a:pt x="2735" y="259"/>
                    <a:pt x="2560" y="104"/>
                  </a:cubicBezTo>
                  <a:cubicBezTo>
                    <a:pt x="2508" y="53"/>
                    <a:pt x="2426" y="11"/>
                    <a:pt x="2343" y="1"/>
                  </a:cubicBezTo>
                  <a:cubicBezTo>
                    <a:pt x="2336" y="1"/>
                    <a:pt x="2329" y="0"/>
                    <a:pt x="2322" y="0"/>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7" name="Google Shape;1357;p55">
              <a:extLst>
                <a:ext uri="{FF2B5EF4-FFF2-40B4-BE49-F238E27FC236}">
                  <a16:creationId xmlns:a16="http://schemas.microsoft.com/office/drawing/2014/main" id="{463A3620-1407-A879-0F0E-7CC1EC3554FB}"/>
                </a:ext>
              </a:extLst>
            </p:cNvPr>
            <p:cNvSpPr/>
            <p:nvPr/>
          </p:nvSpPr>
          <p:spPr>
            <a:xfrm>
              <a:off x="8605684" y="3044402"/>
              <a:ext cx="851559" cy="512113"/>
            </a:xfrm>
            <a:custGeom>
              <a:rect l="l" t="t" r="r" b="b"/>
              <a:pathLst>
                <a:path w="24442" h="14699" extrusionOk="0">
                  <a:moveTo>
                    <a:pt x="11819" y="0"/>
                  </a:moveTo>
                  <a:cubicBezTo>
                    <a:pt x="11344" y="11"/>
                    <a:pt x="10879" y="62"/>
                    <a:pt x="10415" y="124"/>
                  </a:cubicBezTo>
                  <a:cubicBezTo>
                    <a:pt x="10374" y="135"/>
                    <a:pt x="10322" y="135"/>
                    <a:pt x="10291" y="155"/>
                  </a:cubicBezTo>
                  <a:cubicBezTo>
                    <a:pt x="10260" y="155"/>
                    <a:pt x="10239" y="166"/>
                    <a:pt x="10208" y="166"/>
                  </a:cubicBezTo>
                  <a:cubicBezTo>
                    <a:pt x="9083" y="351"/>
                    <a:pt x="8031" y="682"/>
                    <a:pt x="7050" y="1146"/>
                  </a:cubicBezTo>
                  <a:cubicBezTo>
                    <a:pt x="6998" y="1156"/>
                    <a:pt x="6957" y="1187"/>
                    <a:pt x="6906" y="1208"/>
                  </a:cubicBezTo>
                  <a:cubicBezTo>
                    <a:pt x="6782" y="1280"/>
                    <a:pt x="6658" y="1342"/>
                    <a:pt x="6534" y="1404"/>
                  </a:cubicBezTo>
                  <a:cubicBezTo>
                    <a:pt x="6121" y="1621"/>
                    <a:pt x="5719" y="1858"/>
                    <a:pt x="5337" y="2127"/>
                  </a:cubicBezTo>
                  <a:cubicBezTo>
                    <a:pt x="5213" y="2209"/>
                    <a:pt x="5089" y="2292"/>
                    <a:pt x="4975" y="2385"/>
                  </a:cubicBezTo>
                  <a:cubicBezTo>
                    <a:pt x="4542" y="2694"/>
                    <a:pt x="4150" y="3035"/>
                    <a:pt x="3757" y="3407"/>
                  </a:cubicBezTo>
                  <a:lnTo>
                    <a:pt x="3685" y="3479"/>
                  </a:lnTo>
                  <a:cubicBezTo>
                    <a:pt x="2416" y="4717"/>
                    <a:pt x="1425" y="6235"/>
                    <a:pt x="795" y="7907"/>
                  </a:cubicBezTo>
                  <a:lnTo>
                    <a:pt x="764" y="7969"/>
                  </a:lnTo>
                  <a:cubicBezTo>
                    <a:pt x="754" y="7989"/>
                    <a:pt x="754" y="7989"/>
                    <a:pt x="754" y="8000"/>
                  </a:cubicBezTo>
                  <a:cubicBezTo>
                    <a:pt x="258" y="9310"/>
                    <a:pt x="0" y="10724"/>
                    <a:pt x="0" y="12200"/>
                  </a:cubicBezTo>
                  <a:lnTo>
                    <a:pt x="0" y="12335"/>
                  </a:lnTo>
                  <a:lnTo>
                    <a:pt x="0" y="12427"/>
                  </a:lnTo>
                  <a:cubicBezTo>
                    <a:pt x="21" y="13202"/>
                    <a:pt x="104" y="13955"/>
                    <a:pt x="258" y="14698"/>
                  </a:cubicBezTo>
                  <a:lnTo>
                    <a:pt x="24184" y="14698"/>
                  </a:lnTo>
                  <a:cubicBezTo>
                    <a:pt x="24308" y="14048"/>
                    <a:pt x="24400" y="13387"/>
                    <a:pt x="24431" y="12716"/>
                  </a:cubicBezTo>
                  <a:cubicBezTo>
                    <a:pt x="24442" y="12634"/>
                    <a:pt x="24442" y="12531"/>
                    <a:pt x="24442" y="12427"/>
                  </a:cubicBezTo>
                  <a:lnTo>
                    <a:pt x="24442" y="12190"/>
                  </a:lnTo>
                  <a:cubicBezTo>
                    <a:pt x="24442" y="12025"/>
                    <a:pt x="24442" y="11870"/>
                    <a:pt x="24400" y="11715"/>
                  </a:cubicBezTo>
                  <a:cubicBezTo>
                    <a:pt x="24349" y="10466"/>
                    <a:pt x="24101" y="9248"/>
                    <a:pt x="23709" y="8123"/>
                  </a:cubicBezTo>
                  <a:cubicBezTo>
                    <a:pt x="23709" y="8103"/>
                    <a:pt x="23688" y="8062"/>
                    <a:pt x="23678" y="8041"/>
                  </a:cubicBezTo>
                  <a:cubicBezTo>
                    <a:pt x="23110" y="6451"/>
                    <a:pt x="22212" y="5017"/>
                    <a:pt x="21077" y="3819"/>
                  </a:cubicBezTo>
                  <a:cubicBezTo>
                    <a:pt x="21056" y="3809"/>
                    <a:pt x="21046" y="3778"/>
                    <a:pt x="21025" y="3768"/>
                  </a:cubicBezTo>
                  <a:lnTo>
                    <a:pt x="20943" y="3685"/>
                  </a:lnTo>
                  <a:lnTo>
                    <a:pt x="20881" y="3623"/>
                  </a:lnTo>
                  <a:lnTo>
                    <a:pt x="20819" y="3561"/>
                  </a:lnTo>
                  <a:cubicBezTo>
                    <a:pt x="20375" y="3107"/>
                    <a:pt x="19900" y="2705"/>
                    <a:pt x="19384" y="2333"/>
                  </a:cubicBezTo>
                  <a:cubicBezTo>
                    <a:pt x="18672" y="1827"/>
                    <a:pt x="17919" y="1373"/>
                    <a:pt x="17103" y="1033"/>
                  </a:cubicBezTo>
                  <a:cubicBezTo>
                    <a:pt x="17052" y="1002"/>
                    <a:pt x="17000" y="981"/>
                    <a:pt x="16959" y="960"/>
                  </a:cubicBezTo>
                  <a:cubicBezTo>
                    <a:pt x="16484" y="754"/>
                    <a:pt x="16009" y="589"/>
                    <a:pt x="15503" y="444"/>
                  </a:cubicBezTo>
                  <a:cubicBezTo>
                    <a:pt x="15452" y="434"/>
                    <a:pt x="15390" y="413"/>
                    <a:pt x="15318" y="403"/>
                  </a:cubicBezTo>
                  <a:cubicBezTo>
                    <a:pt x="14698" y="238"/>
                    <a:pt x="14069" y="124"/>
                    <a:pt x="13408" y="62"/>
                  </a:cubicBezTo>
                  <a:cubicBezTo>
                    <a:pt x="13377" y="62"/>
                    <a:pt x="13336" y="52"/>
                    <a:pt x="13295" y="52"/>
                  </a:cubicBezTo>
                  <a:cubicBezTo>
                    <a:pt x="12933" y="11"/>
                    <a:pt x="12572" y="0"/>
                    <a:pt x="12211" y="0"/>
                  </a:cubicBezTo>
                  <a:close/>
                </a:path>
              </a:pathLst>
            </a:custGeom>
            <a:solidFill>
              <a:srgbClr val="A7B6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8" name="Google Shape;1358;p55">
              <a:extLst>
                <a:ext uri="{FF2B5EF4-FFF2-40B4-BE49-F238E27FC236}">
                  <a16:creationId xmlns:a16="http://schemas.microsoft.com/office/drawing/2014/main" id="{8FC84940-50D1-8343-323C-C977ED6185E5}"/>
                </a:ext>
              </a:extLst>
            </p:cNvPr>
            <p:cNvSpPr/>
            <p:nvPr/>
          </p:nvSpPr>
          <p:spPr>
            <a:xfrm>
              <a:off x="8648468" y="3494953"/>
              <a:ext cx="195661" cy="61562"/>
            </a:xfrm>
            <a:custGeom>
              <a:rect l="l" t="t" r="r" b="b"/>
              <a:pathLst>
                <a:path w="5616" h="1767" extrusionOk="0">
                  <a:moveTo>
                    <a:pt x="3243" y="1"/>
                  </a:moveTo>
                  <a:cubicBezTo>
                    <a:pt x="3086" y="1"/>
                    <a:pt x="2928" y="13"/>
                    <a:pt x="2777" y="42"/>
                  </a:cubicBezTo>
                  <a:lnTo>
                    <a:pt x="1951" y="115"/>
                  </a:lnTo>
                  <a:cubicBezTo>
                    <a:pt x="1384" y="146"/>
                    <a:pt x="847" y="435"/>
                    <a:pt x="465" y="858"/>
                  </a:cubicBezTo>
                  <a:cubicBezTo>
                    <a:pt x="434" y="899"/>
                    <a:pt x="403" y="920"/>
                    <a:pt x="383" y="961"/>
                  </a:cubicBezTo>
                  <a:cubicBezTo>
                    <a:pt x="310" y="1044"/>
                    <a:pt x="259" y="1116"/>
                    <a:pt x="228" y="1198"/>
                  </a:cubicBezTo>
                  <a:cubicBezTo>
                    <a:pt x="125" y="1374"/>
                    <a:pt x="52" y="1570"/>
                    <a:pt x="1" y="1766"/>
                  </a:cubicBezTo>
                  <a:lnTo>
                    <a:pt x="5616" y="1766"/>
                  </a:lnTo>
                  <a:cubicBezTo>
                    <a:pt x="5543" y="1250"/>
                    <a:pt x="5234" y="755"/>
                    <a:pt x="4790" y="455"/>
                  </a:cubicBezTo>
                  <a:cubicBezTo>
                    <a:pt x="4470" y="228"/>
                    <a:pt x="4078" y="84"/>
                    <a:pt x="3696" y="32"/>
                  </a:cubicBezTo>
                  <a:cubicBezTo>
                    <a:pt x="3665" y="32"/>
                    <a:pt x="3634" y="22"/>
                    <a:pt x="3603" y="22"/>
                  </a:cubicBezTo>
                  <a:cubicBezTo>
                    <a:pt x="3486" y="8"/>
                    <a:pt x="3365" y="1"/>
                    <a:pt x="3243" y="1"/>
                  </a:cubicBezTo>
                  <a:close/>
                </a:path>
              </a:pathLst>
            </a:custGeom>
            <a:solidFill>
              <a:srgbClr val="FFD0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89" name="Google Shape;1359;p55">
              <a:extLst>
                <a:ext uri="{FF2B5EF4-FFF2-40B4-BE49-F238E27FC236}">
                  <a16:creationId xmlns:a16="http://schemas.microsoft.com/office/drawing/2014/main" id="{0433F30A-A41A-B4E5-91E9-35F761EAD106}"/>
                </a:ext>
              </a:extLst>
            </p:cNvPr>
            <p:cNvSpPr/>
            <p:nvPr/>
          </p:nvSpPr>
          <p:spPr>
            <a:xfrm>
              <a:off x="8761384" y="3044054"/>
              <a:ext cx="525422" cy="510998"/>
            </a:xfrm>
            <a:custGeom>
              <a:rect l="l" t="t" r="r" b="b"/>
              <a:pathLst>
                <a:path w="15081" h="14667" extrusionOk="0">
                  <a:moveTo>
                    <a:pt x="7277" y="0"/>
                  </a:moveTo>
                  <a:cubicBezTo>
                    <a:pt x="6803" y="10"/>
                    <a:pt x="6338" y="62"/>
                    <a:pt x="5874" y="124"/>
                  </a:cubicBezTo>
                  <a:cubicBezTo>
                    <a:pt x="5832" y="134"/>
                    <a:pt x="5781" y="134"/>
                    <a:pt x="5739" y="155"/>
                  </a:cubicBezTo>
                  <a:cubicBezTo>
                    <a:pt x="5719" y="155"/>
                    <a:pt x="5688" y="165"/>
                    <a:pt x="5667" y="165"/>
                  </a:cubicBezTo>
                  <a:cubicBezTo>
                    <a:pt x="4542" y="341"/>
                    <a:pt x="3489" y="681"/>
                    <a:pt x="2509" y="1146"/>
                  </a:cubicBezTo>
                  <a:cubicBezTo>
                    <a:pt x="2457" y="1156"/>
                    <a:pt x="2416" y="1187"/>
                    <a:pt x="2364" y="1208"/>
                  </a:cubicBezTo>
                  <a:cubicBezTo>
                    <a:pt x="2230" y="1270"/>
                    <a:pt x="2117" y="1342"/>
                    <a:pt x="1993" y="1404"/>
                  </a:cubicBezTo>
                  <a:cubicBezTo>
                    <a:pt x="1817" y="1683"/>
                    <a:pt x="1693" y="1992"/>
                    <a:pt x="1590" y="2302"/>
                  </a:cubicBezTo>
                  <a:cubicBezTo>
                    <a:pt x="1456" y="2704"/>
                    <a:pt x="1384" y="3117"/>
                    <a:pt x="1188" y="3489"/>
                  </a:cubicBezTo>
                  <a:cubicBezTo>
                    <a:pt x="1136" y="3592"/>
                    <a:pt x="1074" y="3695"/>
                    <a:pt x="1012" y="3788"/>
                  </a:cubicBezTo>
                  <a:cubicBezTo>
                    <a:pt x="992" y="3829"/>
                    <a:pt x="981" y="3850"/>
                    <a:pt x="961" y="3881"/>
                  </a:cubicBezTo>
                  <a:cubicBezTo>
                    <a:pt x="713" y="4242"/>
                    <a:pt x="403" y="4562"/>
                    <a:pt x="238" y="4975"/>
                  </a:cubicBezTo>
                  <a:cubicBezTo>
                    <a:pt x="1" y="5522"/>
                    <a:pt x="197" y="6317"/>
                    <a:pt x="775" y="6410"/>
                  </a:cubicBezTo>
                  <a:cubicBezTo>
                    <a:pt x="803" y="6412"/>
                    <a:pt x="831" y="6414"/>
                    <a:pt x="858" y="6414"/>
                  </a:cubicBezTo>
                  <a:cubicBezTo>
                    <a:pt x="941" y="6414"/>
                    <a:pt x="1022" y="6402"/>
                    <a:pt x="1115" y="6379"/>
                  </a:cubicBezTo>
                  <a:lnTo>
                    <a:pt x="1229" y="6348"/>
                  </a:lnTo>
                  <a:cubicBezTo>
                    <a:pt x="1373" y="6296"/>
                    <a:pt x="1528" y="6214"/>
                    <a:pt x="1662" y="6162"/>
                  </a:cubicBezTo>
                  <a:cubicBezTo>
                    <a:pt x="1783" y="6121"/>
                    <a:pt x="1918" y="6094"/>
                    <a:pt x="2048" y="6094"/>
                  </a:cubicBezTo>
                  <a:cubicBezTo>
                    <a:pt x="2241" y="6094"/>
                    <a:pt x="2420" y="6152"/>
                    <a:pt x="2519" y="6307"/>
                  </a:cubicBezTo>
                  <a:cubicBezTo>
                    <a:pt x="2870" y="6843"/>
                    <a:pt x="1797" y="7401"/>
                    <a:pt x="1941" y="8020"/>
                  </a:cubicBezTo>
                  <a:cubicBezTo>
                    <a:pt x="2006" y="8325"/>
                    <a:pt x="2343" y="8481"/>
                    <a:pt x="2664" y="8481"/>
                  </a:cubicBezTo>
                  <a:cubicBezTo>
                    <a:pt x="2702" y="8481"/>
                    <a:pt x="2740" y="8478"/>
                    <a:pt x="2777" y="8474"/>
                  </a:cubicBezTo>
                  <a:cubicBezTo>
                    <a:pt x="3128" y="8433"/>
                    <a:pt x="3448" y="8278"/>
                    <a:pt x="3799" y="8257"/>
                  </a:cubicBezTo>
                  <a:cubicBezTo>
                    <a:pt x="3828" y="8252"/>
                    <a:pt x="3857" y="8249"/>
                    <a:pt x="3887" y="8249"/>
                  </a:cubicBezTo>
                  <a:cubicBezTo>
                    <a:pt x="3965" y="8249"/>
                    <a:pt x="4045" y="8266"/>
                    <a:pt x="4119" y="8288"/>
                  </a:cubicBezTo>
                  <a:cubicBezTo>
                    <a:pt x="4140" y="8288"/>
                    <a:pt x="4181" y="8309"/>
                    <a:pt x="4212" y="8330"/>
                  </a:cubicBezTo>
                  <a:cubicBezTo>
                    <a:pt x="4294" y="8381"/>
                    <a:pt x="4367" y="8464"/>
                    <a:pt x="4377" y="8567"/>
                  </a:cubicBezTo>
                  <a:lnTo>
                    <a:pt x="4377" y="8650"/>
                  </a:lnTo>
                  <a:cubicBezTo>
                    <a:pt x="4367" y="8722"/>
                    <a:pt x="4336" y="8784"/>
                    <a:pt x="4315" y="8835"/>
                  </a:cubicBezTo>
                  <a:cubicBezTo>
                    <a:pt x="4263" y="8949"/>
                    <a:pt x="4191" y="9042"/>
                    <a:pt x="4119" y="9135"/>
                  </a:cubicBezTo>
                  <a:cubicBezTo>
                    <a:pt x="4088" y="9166"/>
                    <a:pt x="4057" y="9207"/>
                    <a:pt x="4016" y="9248"/>
                  </a:cubicBezTo>
                  <a:cubicBezTo>
                    <a:pt x="3613" y="9671"/>
                    <a:pt x="3035" y="9971"/>
                    <a:pt x="2736" y="10476"/>
                  </a:cubicBezTo>
                  <a:cubicBezTo>
                    <a:pt x="2385" y="11054"/>
                    <a:pt x="2529" y="11828"/>
                    <a:pt x="2984" y="12314"/>
                  </a:cubicBezTo>
                  <a:cubicBezTo>
                    <a:pt x="3025" y="12345"/>
                    <a:pt x="3045" y="12386"/>
                    <a:pt x="3087" y="12406"/>
                  </a:cubicBezTo>
                  <a:cubicBezTo>
                    <a:pt x="3231" y="12541"/>
                    <a:pt x="3386" y="12623"/>
                    <a:pt x="3562" y="12695"/>
                  </a:cubicBezTo>
                  <a:cubicBezTo>
                    <a:pt x="3675" y="12726"/>
                    <a:pt x="3809" y="12757"/>
                    <a:pt x="3933" y="12768"/>
                  </a:cubicBezTo>
                  <a:cubicBezTo>
                    <a:pt x="3964" y="12778"/>
                    <a:pt x="3985" y="12778"/>
                    <a:pt x="4026" y="12778"/>
                  </a:cubicBezTo>
                  <a:cubicBezTo>
                    <a:pt x="4107" y="12785"/>
                    <a:pt x="4189" y="12788"/>
                    <a:pt x="4270" y="12788"/>
                  </a:cubicBezTo>
                  <a:cubicBezTo>
                    <a:pt x="4543" y="12788"/>
                    <a:pt x="4819" y="12757"/>
                    <a:pt x="5089" y="12757"/>
                  </a:cubicBezTo>
                  <a:cubicBezTo>
                    <a:pt x="5110" y="12757"/>
                    <a:pt x="5131" y="12757"/>
                    <a:pt x="5152" y="12757"/>
                  </a:cubicBezTo>
                  <a:cubicBezTo>
                    <a:pt x="5803" y="12757"/>
                    <a:pt x="6467" y="12915"/>
                    <a:pt x="6957" y="13315"/>
                  </a:cubicBezTo>
                  <a:cubicBezTo>
                    <a:pt x="7009" y="13346"/>
                    <a:pt x="7050" y="13397"/>
                    <a:pt x="7102" y="13439"/>
                  </a:cubicBezTo>
                  <a:cubicBezTo>
                    <a:pt x="7184" y="13532"/>
                    <a:pt x="7277" y="13635"/>
                    <a:pt x="7339" y="13748"/>
                  </a:cubicBezTo>
                  <a:cubicBezTo>
                    <a:pt x="7411" y="13841"/>
                    <a:pt x="7442" y="13934"/>
                    <a:pt x="7484" y="14037"/>
                  </a:cubicBezTo>
                  <a:cubicBezTo>
                    <a:pt x="7525" y="14161"/>
                    <a:pt x="7566" y="14306"/>
                    <a:pt x="7577" y="14450"/>
                  </a:cubicBezTo>
                  <a:lnTo>
                    <a:pt x="7577" y="14667"/>
                  </a:lnTo>
                  <a:lnTo>
                    <a:pt x="13047" y="14667"/>
                  </a:lnTo>
                  <a:cubicBezTo>
                    <a:pt x="13150" y="14502"/>
                    <a:pt x="13222" y="14326"/>
                    <a:pt x="13243" y="14151"/>
                  </a:cubicBezTo>
                  <a:cubicBezTo>
                    <a:pt x="13274" y="13686"/>
                    <a:pt x="12903" y="13263"/>
                    <a:pt x="12469" y="13119"/>
                  </a:cubicBezTo>
                  <a:cubicBezTo>
                    <a:pt x="12290" y="13058"/>
                    <a:pt x="12107" y="13033"/>
                    <a:pt x="11923" y="13033"/>
                  </a:cubicBezTo>
                  <a:cubicBezTo>
                    <a:pt x="11703" y="13033"/>
                    <a:pt x="11481" y="13068"/>
                    <a:pt x="11261" y="13119"/>
                  </a:cubicBezTo>
                  <a:cubicBezTo>
                    <a:pt x="11241" y="13129"/>
                    <a:pt x="11210" y="13129"/>
                    <a:pt x="11179" y="13139"/>
                  </a:cubicBezTo>
                  <a:cubicBezTo>
                    <a:pt x="11148" y="13139"/>
                    <a:pt x="11127" y="13160"/>
                    <a:pt x="11096" y="13160"/>
                  </a:cubicBezTo>
                  <a:cubicBezTo>
                    <a:pt x="10529" y="13315"/>
                    <a:pt x="9971" y="13532"/>
                    <a:pt x="9383" y="13573"/>
                  </a:cubicBezTo>
                  <a:cubicBezTo>
                    <a:pt x="9318" y="13579"/>
                    <a:pt x="9253" y="13582"/>
                    <a:pt x="9187" y="13582"/>
                  </a:cubicBezTo>
                  <a:cubicBezTo>
                    <a:pt x="8661" y="13582"/>
                    <a:pt x="8105" y="13396"/>
                    <a:pt x="7793" y="12974"/>
                  </a:cubicBezTo>
                  <a:cubicBezTo>
                    <a:pt x="7742" y="12912"/>
                    <a:pt x="7700" y="12830"/>
                    <a:pt x="7680" y="12757"/>
                  </a:cubicBezTo>
                  <a:cubicBezTo>
                    <a:pt x="7628" y="12644"/>
                    <a:pt x="7597" y="12520"/>
                    <a:pt x="7597" y="12396"/>
                  </a:cubicBezTo>
                  <a:lnTo>
                    <a:pt x="7597" y="12303"/>
                  </a:lnTo>
                  <a:cubicBezTo>
                    <a:pt x="7618" y="12190"/>
                    <a:pt x="7639" y="12076"/>
                    <a:pt x="7680" y="11952"/>
                  </a:cubicBezTo>
                  <a:cubicBezTo>
                    <a:pt x="7773" y="11746"/>
                    <a:pt x="7907" y="11581"/>
                    <a:pt x="8134" y="11509"/>
                  </a:cubicBezTo>
                  <a:cubicBezTo>
                    <a:pt x="8289" y="11436"/>
                    <a:pt x="8454" y="11436"/>
                    <a:pt x="8598" y="11354"/>
                  </a:cubicBezTo>
                  <a:cubicBezTo>
                    <a:pt x="8887" y="11168"/>
                    <a:pt x="8918" y="10745"/>
                    <a:pt x="9135" y="10476"/>
                  </a:cubicBezTo>
                  <a:cubicBezTo>
                    <a:pt x="9405" y="10132"/>
                    <a:pt x="9886" y="10115"/>
                    <a:pt x="10326" y="10115"/>
                  </a:cubicBezTo>
                  <a:cubicBezTo>
                    <a:pt x="10373" y="10115"/>
                    <a:pt x="10420" y="10115"/>
                    <a:pt x="10467" y="10115"/>
                  </a:cubicBezTo>
                  <a:cubicBezTo>
                    <a:pt x="10725" y="10115"/>
                    <a:pt x="10983" y="10095"/>
                    <a:pt x="11241" y="10064"/>
                  </a:cubicBezTo>
                  <a:cubicBezTo>
                    <a:pt x="11261" y="10064"/>
                    <a:pt x="11303" y="10064"/>
                    <a:pt x="11334" y="10043"/>
                  </a:cubicBezTo>
                  <a:cubicBezTo>
                    <a:pt x="12025" y="9940"/>
                    <a:pt x="12727" y="9723"/>
                    <a:pt x="13357" y="9393"/>
                  </a:cubicBezTo>
                  <a:cubicBezTo>
                    <a:pt x="13635" y="9238"/>
                    <a:pt x="13935" y="9042"/>
                    <a:pt x="14017" y="8722"/>
                  </a:cubicBezTo>
                  <a:cubicBezTo>
                    <a:pt x="14028" y="8670"/>
                    <a:pt x="14028" y="8619"/>
                    <a:pt x="14028" y="8567"/>
                  </a:cubicBezTo>
                  <a:lnTo>
                    <a:pt x="14028" y="8474"/>
                  </a:lnTo>
                  <a:cubicBezTo>
                    <a:pt x="14017" y="8340"/>
                    <a:pt x="13966" y="8226"/>
                    <a:pt x="13893" y="8113"/>
                  </a:cubicBezTo>
                  <a:cubicBezTo>
                    <a:pt x="13377" y="7225"/>
                    <a:pt x="12128" y="7256"/>
                    <a:pt x="11107" y="7070"/>
                  </a:cubicBezTo>
                  <a:cubicBezTo>
                    <a:pt x="11096" y="7050"/>
                    <a:pt x="11076" y="7050"/>
                    <a:pt x="11055" y="7050"/>
                  </a:cubicBezTo>
                  <a:cubicBezTo>
                    <a:pt x="11045" y="7050"/>
                    <a:pt x="11034" y="7039"/>
                    <a:pt x="11024" y="7039"/>
                  </a:cubicBezTo>
                  <a:cubicBezTo>
                    <a:pt x="10209" y="6874"/>
                    <a:pt x="9445" y="6461"/>
                    <a:pt x="8856" y="5883"/>
                  </a:cubicBezTo>
                  <a:cubicBezTo>
                    <a:pt x="8598" y="5625"/>
                    <a:pt x="8361" y="5326"/>
                    <a:pt x="8268" y="4975"/>
                  </a:cubicBezTo>
                  <a:cubicBezTo>
                    <a:pt x="8248" y="4872"/>
                    <a:pt x="8237" y="4758"/>
                    <a:pt x="8248" y="4655"/>
                  </a:cubicBezTo>
                  <a:cubicBezTo>
                    <a:pt x="8248" y="4624"/>
                    <a:pt x="8258" y="4604"/>
                    <a:pt x="8258" y="4562"/>
                  </a:cubicBezTo>
                  <a:cubicBezTo>
                    <a:pt x="8299" y="4356"/>
                    <a:pt x="8402" y="4139"/>
                    <a:pt x="8567" y="4005"/>
                  </a:cubicBezTo>
                  <a:cubicBezTo>
                    <a:pt x="8713" y="3897"/>
                    <a:pt x="8880" y="3850"/>
                    <a:pt x="9052" y="3850"/>
                  </a:cubicBezTo>
                  <a:cubicBezTo>
                    <a:pt x="9406" y="3850"/>
                    <a:pt x="9783" y="4044"/>
                    <a:pt x="10054" y="4294"/>
                  </a:cubicBezTo>
                  <a:cubicBezTo>
                    <a:pt x="10147" y="4366"/>
                    <a:pt x="10229" y="4459"/>
                    <a:pt x="10312" y="4552"/>
                  </a:cubicBezTo>
                  <a:cubicBezTo>
                    <a:pt x="10332" y="4573"/>
                    <a:pt x="10363" y="4614"/>
                    <a:pt x="10384" y="4645"/>
                  </a:cubicBezTo>
                  <a:cubicBezTo>
                    <a:pt x="10487" y="4769"/>
                    <a:pt x="10611" y="4903"/>
                    <a:pt x="10725" y="5016"/>
                  </a:cubicBezTo>
                  <a:lnTo>
                    <a:pt x="10838" y="5130"/>
                  </a:lnTo>
                  <a:cubicBezTo>
                    <a:pt x="10972" y="5233"/>
                    <a:pt x="11096" y="5336"/>
                    <a:pt x="11241" y="5409"/>
                  </a:cubicBezTo>
                  <a:cubicBezTo>
                    <a:pt x="11516" y="5559"/>
                    <a:pt x="11820" y="5616"/>
                    <a:pt x="12130" y="5616"/>
                  </a:cubicBezTo>
                  <a:cubicBezTo>
                    <a:pt x="12461" y="5616"/>
                    <a:pt x="12800" y="5551"/>
                    <a:pt x="13119" y="5460"/>
                  </a:cubicBezTo>
                  <a:cubicBezTo>
                    <a:pt x="13450" y="5388"/>
                    <a:pt x="13770" y="5274"/>
                    <a:pt x="14048" y="5120"/>
                  </a:cubicBezTo>
                  <a:cubicBezTo>
                    <a:pt x="14079" y="5089"/>
                    <a:pt x="14100" y="5078"/>
                    <a:pt x="14131" y="5068"/>
                  </a:cubicBezTo>
                  <a:cubicBezTo>
                    <a:pt x="14327" y="4954"/>
                    <a:pt x="14492" y="4810"/>
                    <a:pt x="14637" y="4624"/>
                  </a:cubicBezTo>
                  <a:cubicBezTo>
                    <a:pt x="14750" y="4469"/>
                    <a:pt x="14843" y="4304"/>
                    <a:pt x="14905" y="4129"/>
                  </a:cubicBezTo>
                  <a:cubicBezTo>
                    <a:pt x="14915" y="4087"/>
                    <a:pt x="14926" y="4056"/>
                    <a:pt x="14946" y="4026"/>
                  </a:cubicBezTo>
                  <a:cubicBezTo>
                    <a:pt x="15080" y="3540"/>
                    <a:pt x="15060" y="3004"/>
                    <a:pt x="14874" y="2498"/>
                  </a:cubicBezTo>
                  <a:cubicBezTo>
                    <a:pt x="14864" y="2446"/>
                    <a:pt x="14853" y="2395"/>
                    <a:pt x="14843" y="2333"/>
                  </a:cubicBezTo>
                  <a:cubicBezTo>
                    <a:pt x="14131" y="1827"/>
                    <a:pt x="13367" y="1373"/>
                    <a:pt x="12552" y="1032"/>
                  </a:cubicBezTo>
                  <a:cubicBezTo>
                    <a:pt x="12500" y="1001"/>
                    <a:pt x="12448" y="981"/>
                    <a:pt x="12417" y="960"/>
                  </a:cubicBezTo>
                  <a:cubicBezTo>
                    <a:pt x="11932" y="754"/>
                    <a:pt x="11457" y="588"/>
                    <a:pt x="10952" y="444"/>
                  </a:cubicBezTo>
                  <a:cubicBezTo>
                    <a:pt x="10900" y="434"/>
                    <a:pt x="10838" y="413"/>
                    <a:pt x="10776" y="392"/>
                  </a:cubicBezTo>
                  <a:cubicBezTo>
                    <a:pt x="10157" y="238"/>
                    <a:pt x="9527" y="124"/>
                    <a:pt x="8867" y="62"/>
                  </a:cubicBezTo>
                  <a:cubicBezTo>
                    <a:pt x="8826" y="62"/>
                    <a:pt x="8784" y="52"/>
                    <a:pt x="8753" y="52"/>
                  </a:cubicBezTo>
                  <a:cubicBezTo>
                    <a:pt x="8392" y="10"/>
                    <a:pt x="8031" y="0"/>
                    <a:pt x="7670" y="0"/>
                  </a:cubicBezTo>
                  <a:close/>
                </a:path>
              </a:pathLst>
            </a:custGeom>
            <a:solidFill>
              <a:srgbClr val="FFD0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90" name="Google Shape;1360;p55">
              <a:extLst>
                <a:ext uri="{FF2B5EF4-FFF2-40B4-BE49-F238E27FC236}">
                  <a16:creationId xmlns:a16="http://schemas.microsoft.com/office/drawing/2014/main" id="{8F077F73-FD3A-E65F-19EA-2A572BDF09FA}"/>
                </a:ext>
              </a:extLst>
            </p:cNvPr>
            <p:cNvSpPr/>
            <p:nvPr/>
          </p:nvSpPr>
          <p:spPr>
            <a:xfrm>
              <a:off x="8606033" y="3474119"/>
              <a:ext cx="851211" cy="2927"/>
            </a:xfrm>
            <a:custGeom>
              <a:rect l="l" t="t" r="r" b="b"/>
              <a:pathLst>
                <a:path w="24432" h="84" extrusionOk="0">
                  <a:moveTo>
                    <a:pt x="1" y="1"/>
                  </a:moveTo>
                  <a:lnTo>
                    <a:pt x="1" y="83"/>
                  </a:lnTo>
                  <a:lnTo>
                    <a:pt x="24432" y="83"/>
                  </a:lnTo>
                  <a:lnTo>
                    <a:pt x="24432" y="1"/>
                  </a:ln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91" name="Google Shape;1361;p55">
              <a:extLst>
                <a:ext uri="{FF2B5EF4-FFF2-40B4-BE49-F238E27FC236}">
                  <a16:creationId xmlns:a16="http://schemas.microsoft.com/office/drawing/2014/main" id="{7F228F0E-5EA0-7205-6EE4-B27267710190}"/>
                </a:ext>
              </a:extLst>
            </p:cNvPr>
            <p:cNvSpPr/>
            <p:nvPr/>
          </p:nvSpPr>
          <p:spPr>
            <a:xfrm>
              <a:off x="9026760" y="3044054"/>
              <a:ext cx="2927" cy="512462"/>
            </a:xfrm>
            <a:custGeom>
              <a:rect l="l" t="t" r="r" b="b"/>
              <a:pathLst>
                <a:path w="84" h="14709" extrusionOk="0">
                  <a:moveTo>
                    <a:pt x="1" y="0"/>
                  </a:moveTo>
                  <a:lnTo>
                    <a:pt x="1" y="14708"/>
                  </a:lnTo>
                  <a:lnTo>
                    <a:pt x="83" y="14708"/>
                  </a:lnTo>
                  <a:lnTo>
                    <a:pt x="83" y="0"/>
                  </a:ln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92" name="Google Shape;1362;p55">
              <a:extLst>
                <a:ext uri="{FF2B5EF4-FFF2-40B4-BE49-F238E27FC236}">
                  <a16:creationId xmlns:a16="http://schemas.microsoft.com/office/drawing/2014/main" id="{864DB818-824C-C4FA-EC87-3D49B5C198FC}"/>
                </a:ext>
              </a:extLst>
            </p:cNvPr>
            <p:cNvSpPr/>
            <p:nvPr/>
          </p:nvSpPr>
          <p:spPr>
            <a:xfrm>
              <a:off x="8898410" y="3043322"/>
              <a:ext cx="123717" cy="512462"/>
            </a:xfrm>
            <a:custGeom>
              <a:rect l="l" t="t" r="r" b="b"/>
              <a:pathLst>
                <a:path w="3551" h="14709" extrusionOk="0">
                  <a:moveTo>
                    <a:pt x="3448" y="1"/>
                  </a:moveTo>
                  <a:cubicBezTo>
                    <a:pt x="3097" y="496"/>
                    <a:pt x="2777" y="1022"/>
                    <a:pt x="2477" y="1559"/>
                  </a:cubicBezTo>
                  <a:cubicBezTo>
                    <a:pt x="2467" y="1590"/>
                    <a:pt x="2436" y="1611"/>
                    <a:pt x="2426" y="1652"/>
                  </a:cubicBezTo>
                  <a:cubicBezTo>
                    <a:pt x="1951" y="2519"/>
                    <a:pt x="1548" y="3438"/>
                    <a:pt x="1218" y="4387"/>
                  </a:cubicBezTo>
                  <a:cubicBezTo>
                    <a:pt x="1197" y="4418"/>
                    <a:pt x="1187" y="4449"/>
                    <a:pt x="1177" y="4480"/>
                  </a:cubicBezTo>
                  <a:cubicBezTo>
                    <a:pt x="754" y="5688"/>
                    <a:pt x="444" y="6978"/>
                    <a:pt x="248" y="8309"/>
                  </a:cubicBezTo>
                  <a:cubicBezTo>
                    <a:pt x="238" y="8371"/>
                    <a:pt x="238" y="8443"/>
                    <a:pt x="217" y="8505"/>
                  </a:cubicBezTo>
                  <a:cubicBezTo>
                    <a:pt x="207" y="8526"/>
                    <a:pt x="207" y="8557"/>
                    <a:pt x="207" y="8578"/>
                  </a:cubicBezTo>
                  <a:cubicBezTo>
                    <a:pt x="207" y="8609"/>
                    <a:pt x="196" y="8629"/>
                    <a:pt x="196" y="8671"/>
                  </a:cubicBezTo>
                  <a:cubicBezTo>
                    <a:pt x="165" y="8877"/>
                    <a:pt x="145" y="9073"/>
                    <a:pt x="134" y="9279"/>
                  </a:cubicBezTo>
                  <a:cubicBezTo>
                    <a:pt x="31" y="10281"/>
                    <a:pt x="0" y="11302"/>
                    <a:pt x="31" y="12345"/>
                  </a:cubicBezTo>
                  <a:lnTo>
                    <a:pt x="31" y="12438"/>
                  </a:lnTo>
                  <a:cubicBezTo>
                    <a:pt x="31" y="12551"/>
                    <a:pt x="41" y="12686"/>
                    <a:pt x="41" y="12799"/>
                  </a:cubicBezTo>
                  <a:cubicBezTo>
                    <a:pt x="72" y="13429"/>
                    <a:pt x="124" y="14069"/>
                    <a:pt x="196" y="14709"/>
                  </a:cubicBezTo>
                  <a:lnTo>
                    <a:pt x="289" y="14709"/>
                  </a:lnTo>
                  <a:cubicBezTo>
                    <a:pt x="227" y="14079"/>
                    <a:pt x="155" y="13449"/>
                    <a:pt x="134" y="12809"/>
                  </a:cubicBezTo>
                  <a:cubicBezTo>
                    <a:pt x="134" y="12686"/>
                    <a:pt x="124" y="12572"/>
                    <a:pt x="124" y="12438"/>
                  </a:cubicBezTo>
                  <a:lnTo>
                    <a:pt x="124" y="12345"/>
                  </a:lnTo>
                  <a:cubicBezTo>
                    <a:pt x="83" y="11261"/>
                    <a:pt x="124" y="10208"/>
                    <a:pt x="238" y="9166"/>
                  </a:cubicBezTo>
                  <a:cubicBezTo>
                    <a:pt x="248" y="8990"/>
                    <a:pt x="258" y="8836"/>
                    <a:pt x="289" y="8681"/>
                  </a:cubicBezTo>
                  <a:cubicBezTo>
                    <a:pt x="289" y="8660"/>
                    <a:pt x="299" y="8629"/>
                    <a:pt x="299" y="8598"/>
                  </a:cubicBezTo>
                  <a:cubicBezTo>
                    <a:pt x="310" y="8567"/>
                    <a:pt x="310" y="8557"/>
                    <a:pt x="310" y="8526"/>
                  </a:cubicBezTo>
                  <a:cubicBezTo>
                    <a:pt x="330" y="8474"/>
                    <a:pt x="330" y="8423"/>
                    <a:pt x="341" y="8371"/>
                  </a:cubicBezTo>
                  <a:cubicBezTo>
                    <a:pt x="537" y="7040"/>
                    <a:pt x="846" y="5729"/>
                    <a:pt x="1270" y="4501"/>
                  </a:cubicBezTo>
                  <a:cubicBezTo>
                    <a:pt x="1280" y="4480"/>
                    <a:pt x="1290" y="4439"/>
                    <a:pt x="1311" y="4418"/>
                  </a:cubicBezTo>
                  <a:cubicBezTo>
                    <a:pt x="1641" y="3458"/>
                    <a:pt x="2044" y="2540"/>
                    <a:pt x="2519" y="1683"/>
                  </a:cubicBezTo>
                  <a:cubicBezTo>
                    <a:pt x="2529" y="1652"/>
                    <a:pt x="2560" y="1621"/>
                    <a:pt x="2570" y="1590"/>
                  </a:cubicBezTo>
                  <a:cubicBezTo>
                    <a:pt x="2870" y="1053"/>
                    <a:pt x="3200" y="517"/>
                    <a:pt x="3551" y="21"/>
                  </a:cubicBezTo>
                  <a:cubicBezTo>
                    <a:pt x="3509" y="21"/>
                    <a:pt x="3458" y="21"/>
                    <a:pt x="3448" y="1"/>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93" name="Google Shape;1363;p55">
              <a:extLst>
                <a:ext uri="{FF2B5EF4-FFF2-40B4-BE49-F238E27FC236}">
                  <a16:creationId xmlns:a16="http://schemas.microsoft.com/office/drawing/2014/main" id="{64804D44-0024-6EB1-BD6E-4750812D6ED6}"/>
                </a:ext>
              </a:extLst>
            </p:cNvPr>
            <p:cNvSpPr/>
            <p:nvPr/>
          </p:nvSpPr>
          <p:spPr>
            <a:xfrm>
              <a:off x="8771453" y="3048374"/>
              <a:ext cx="197090" cy="508141"/>
            </a:xfrm>
            <a:custGeom>
              <a:rect l="l" t="t" r="r" b="b"/>
              <a:pathLst>
                <a:path w="5657" h="14585" extrusionOk="0">
                  <a:moveTo>
                    <a:pt x="5657" y="0"/>
                  </a:moveTo>
                  <a:cubicBezTo>
                    <a:pt x="5626" y="0"/>
                    <a:pt x="5574" y="10"/>
                    <a:pt x="5523" y="41"/>
                  </a:cubicBezTo>
                  <a:cubicBezTo>
                    <a:pt x="5492" y="41"/>
                    <a:pt x="5471" y="52"/>
                    <a:pt x="5440" y="52"/>
                  </a:cubicBezTo>
                  <a:cubicBezTo>
                    <a:pt x="4924" y="413"/>
                    <a:pt x="4449" y="826"/>
                    <a:pt x="3995" y="1280"/>
                  </a:cubicBezTo>
                  <a:cubicBezTo>
                    <a:pt x="3974" y="1321"/>
                    <a:pt x="3943" y="1342"/>
                    <a:pt x="3923" y="1373"/>
                  </a:cubicBezTo>
                  <a:cubicBezTo>
                    <a:pt x="3200" y="2116"/>
                    <a:pt x="2540" y="2973"/>
                    <a:pt x="1993" y="3902"/>
                  </a:cubicBezTo>
                  <a:cubicBezTo>
                    <a:pt x="1982" y="3922"/>
                    <a:pt x="1962" y="3963"/>
                    <a:pt x="1941" y="3984"/>
                  </a:cubicBezTo>
                  <a:cubicBezTo>
                    <a:pt x="1518" y="4707"/>
                    <a:pt x="1167" y="5470"/>
                    <a:pt x="888" y="6275"/>
                  </a:cubicBezTo>
                  <a:cubicBezTo>
                    <a:pt x="744" y="6699"/>
                    <a:pt x="620" y="7132"/>
                    <a:pt x="496" y="7576"/>
                  </a:cubicBezTo>
                  <a:cubicBezTo>
                    <a:pt x="434" y="7793"/>
                    <a:pt x="383" y="8009"/>
                    <a:pt x="341" y="8247"/>
                  </a:cubicBezTo>
                  <a:cubicBezTo>
                    <a:pt x="341" y="8267"/>
                    <a:pt x="331" y="8309"/>
                    <a:pt x="331" y="8340"/>
                  </a:cubicBezTo>
                  <a:cubicBezTo>
                    <a:pt x="83" y="9578"/>
                    <a:pt x="1" y="10879"/>
                    <a:pt x="52" y="12221"/>
                  </a:cubicBezTo>
                  <a:lnTo>
                    <a:pt x="52" y="12313"/>
                  </a:lnTo>
                  <a:cubicBezTo>
                    <a:pt x="52" y="12479"/>
                    <a:pt x="63" y="12654"/>
                    <a:pt x="73" y="12830"/>
                  </a:cubicBezTo>
                  <a:cubicBezTo>
                    <a:pt x="114" y="13408"/>
                    <a:pt x="186" y="13986"/>
                    <a:pt x="279" y="14584"/>
                  </a:cubicBezTo>
                  <a:lnTo>
                    <a:pt x="383" y="14584"/>
                  </a:lnTo>
                  <a:cubicBezTo>
                    <a:pt x="279" y="13996"/>
                    <a:pt x="217" y="13408"/>
                    <a:pt x="176" y="12840"/>
                  </a:cubicBezTo>
                  <a:cubicBezTo>
                    <a:pt x="155" y="12654"/>
                    <a:pt x="155" y="12489"/>
                    <a:pt x="135" y="12313"/>
                  </a:cubicBezTo>
                  <a:lnTo>
                    <a:pt x="135" y="12221"/>
                  </a:lnTo>
                  <a:cubicBezTo>
                    <a:pt x="83" y="10879"/>
                    <a:pt x="176" y="9578"/>
                    <a:pt x="424" y="8340"/>
                  </a:cubicBezTo>
                  <a:cubicBezTo>
                    <a:pt x="424" y="8309"/>
                    <a:pt x="424" y="8267"/>
                    <a:pt x="434" y="8247"/>
                  </a:cubicBezTo>
                  <a:cubicBezTo>
                    <a:pt x="475" y="8030"/>
                    <a:pt x="527" y="7803"/>
                    <a:pt x="579" y="7586"/>
                  </a:cubicBezTo>
                  <a:cubicBezTo>
                    <a:pt x="692" y="7122"/>
                    <a:pt x="826" y="6657"/>
                    <a:pt x="992" y="6224"/>
                  </a:cubicBezTo>
                  <a:cubicBezTo>
                    <a:pt x="1270" y="5450"/>
                    <a:pt x="1621" y="4686"/>
                    <a:pt x="2034" y="3984"/>
                  </a:cubicBezTo>
                  <a:cubicBezTo>
                    <a:pt x="2044" y="3963"/>
                    <a:pt x="2075" y="3922"/>
                    <a:pt x="2086" y="3902"/>
                  </a:cubicBezTo>
                  <a:cubicBezTo>
                    <a:pt x="2643" y="2962"/>
                    <a:pt x="3293" y="2116"/>
                    <a:pt x="4036" y="1362"/>
                  </a:cubicBezTo>
                  <a:lnTo>
                    <a:pt x="4129" y="1280"/>
                  </a:lnTo>
                  <a:cubicBezTo>
                    <a:pt x="4604" y="805"/>
                    <a:pt x="5120" y="372"/>
                    <a:pt x="5657" y="0"/>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94" name="Google Shape;1364;p55">
              <a:extLst>
                <a:ext uri="{FF2B5EF4-FFF2-40B4-BE49-F238E27FC236}">
                  <a16:creationId xmlns:a16="http://schemas.microsoft.com/office/drawing/2014/main" id="{719EAECF-4902-A540-A7B6-5789B5F113BC}"/>
                </a:ext>
              </a:extLst>
            </p:cNvPr>
            <p:cNvSpPr/>
            <p:nvPr/>
          </p:nvSpPr>
          <p:spPr>
            <a:xfrm>
              <a:off x="8658536" y="3118123"/>
              <a:ext cx="132740" cy="438392"/>
            </a:xfrm>
            <a:custGeom>
              <a:rect l="l" t="t" r="r" b="b"/>
              <a:pathLst>
                <a:path w="3810" h="12583" extrusionOk="0">
                  <a:moveTo>
                    <a:pt x="3809" y="0"/>
                  </a:moveTo>
                  <a:lnTo>
                    <a:pt x="3809" y="0"/>
                  </a:lnTo>
                  <a:cubicBezTo>
                    <a:pt x="3685" y="93"/>
                    <a:pt x="3562" y="166"/>
                    <a:pt x="3469" y="269"/>
                  </a:cubicBezTo>
                  <a:cubicBezTo>
                    <a:pt x="3159" y="620"/>
                    <a:pt x="2860" y="981"/>
                    <a:pt x="2591" y="1363"/>
                  </a:cubicBezTo>
                  <a:cubicBezTo>
                    <a:pt x="2581" y="1394"/>
                    <a:pt x="2550" y="1414"/>
                    <a:pt x="2540" y="1445"/>
                  </a:cubicBezTo>
                  <a:cubicBezTo>
                    <a:pt x="2127" y="2023"/>
                    <a:pt x="1766" y="2653"/>
                    <a:pt x="1456" y="3314"/>
                  </a:cubicBezTo>
                  <a:cubicBezTo>
                    <a:pt x="1054" y="4139"/>
                    <a:pt x="744" y="5017"/>
                    <a:pt x="517" y="5935"/>
                  </a:cubicBezTo>
                  <a:cubicBezTo>
                    <a:pt x="506" y="5956"/>
                    <a:pt x="506" y="5997"/>
                    <a:pt x="486" y="6028"/>
                  </a:cubicBezTo>
                  <a:cubicBezTo>
                    <a:pt x="156" y="7370"/>
                    <a:pt x="1" y="8774"/>
                    <a:pt x="21" y="10219"/>
                  </a:cubicBezTo>
                  <a:lnTo>
                    <a:pt x="21" y="10311"/>
                  </a:lnTo>
                  <a:cubicBezTo>
                    <a:pt x="42" y="10797"/>
                    <a:pt x="63" y="11292"/>
                    <a:pt x="114" y="11777"/>
                  </a:cubicBezTo>
                  <a:cubicBezTo>
                    <a:pt x="125" y="11994"/>
                    <a:pt x="166" y="12231"/>
                    <a:pt x="197" y="12448"/>
                  </a:cubicBezTo>
                  <a:cubicBezTo>
                    <a:pt x="197" y="12500"/>
                    <a:pt x="197" y="12541"/>
                    <a:pt x="207" y="12582"/>
                  </a:cubicBezTo>
                  <a:lnTo>
                    <a:pt x="300" y="12582"/>
                  </a:lnTo>
                  <a:cubicBezTo>
                    <a:pt x="279" y="12520"/>
                    <a:pt x="269" y="12489"/>
                    <a:pt x="269" y="12438"/>
                  </a:cubicBezTo>
                  <a:cubicBezTo>
                    <a:pt x="228" y="12180"/>
                    <a:pt x="207" y="11932"/>
                    <a:pt x="176" y="11674"/>
                  </a:cubicBezTo>
                  <a:cubicBezTo>
                    <a:pt x="145" y="11209"/>
                    <a:pt x="114" y="10755"/>
                    <a:pt x="104" y="10311"/>
                  </a:cubicBezTo>
                  <a:lnTo>
                    <a:pt x="104" y="10219"/>
                  </a:lnTo>
                  <a:cubicBezTo>
                    <a:pt x="73" y="8774"/>
                    <a:pt x="228" y="7370"/>
                    <a:pt x="568" y="6038"/>
                  </a:cubicBezTo>
                  <a:cubicBezTo>
                    <a:pt x="579" y="6007"/>
                    <a:pt x="579" y="5976"/>
                    <a:pt x="589" y="5946"/>
                  </a:cubicBezTo>
                  <a:cubicBezTo>
                    <a:pt x="826" y="5048"/>
                    <a:pt x="1136" y="4181"/>
                    <a:pt x="1518" y="3355"/>
                  </a:cubicBezTo>
                  <a:cubicBezTo>
                    <a:pt x="1828" y="2694"/>
                    <a:pt x="2210" y="2065"/>
                    <a:pt x="2622" y="1466"/>
                  </a:cubicBezTo>
                  <a:cubicBezTo>
                    <a:pt x="2633" y="1425"/>
                    <a:pt x="2643" y="1404"/>
                    <a:pt x="2674" y="1383"/>
                  </a:cubicBezTo>
                  <a:cubicBezTo>
                    <a:pt x="3015" y="888"/>
                    <a:pt x="3396" y="424"/>
                    <a:pt x="3809" y="0"/>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95" name="Google Shape;1365;p55">
              <a:extLst>
                <a:ext uri="{FF2B5EF4-FFF2-40B4-BE49-F238E27FC236}">
                  <a16:creationId xmlns:a16="http://schemas.microsoft.com/office/drawing/2014/main" id="{BD79A601-A616-A56A-030D-43ABD6101229}"/>
                </a:ext>
              </a:extLst>
            </p:cNvPr>
            <p:cNvSpPr/>
            <p:nvPr/>
          </p:nvSpPr>
          <p:spPr>
            <a:xfrm>
              <a:off x="9068847" y="3046214"/>
              <a:ext cx="88494" cy="510650"/>
            </a:xfrm>
            <a:custGeom>
              <a:rect l="l" t="t" r="r" b="b"/>
              <a:pathLst>
                <a:path w="2540" h="14657" extrusionOk="0">
                  <a:moveTo>
                    <a:pt x="1" y="0"/>
                  </a:moveTo>
                  <a:cubicBezTo>
                    <a:pt x="320" y="465"/>
                    <a:pt x="579" y="950"/>
                    <a:pt x="816" y="1445"/>
                  </a:cubicBezTo>
                  <a:cubicBezTo>
                    <a:pt x="826" y="1466"/>
                    <a:pt x="837" y="1507"/>
                    <a:pt x="857" y="1528"/>
                  </a:cubicBezTo>
                  <a:cubicBezTo>
                    <a:pt x="1291" y="2508"/>
                    <a:pt x="1590" y="3540"/>
                    <a:pt x="1796" y="4500"/>
                  </a:cubicBezTo>
                  <a:cubicBezTo>
                    <a:pt x="1807" y="4521"/>
                    <a:pt x="1817" y="4562"/>
                    <a:pt x="1817" y="4593"/>
                  </a:cubicBezTo>
                  <a:lnTo>
                    <a:pt x="1900" y="4975"/>
                  </a:lnTo>
                  <a:cubicBezTo>
                    <a:pt x="2003" y="5481"/>
                    <a:pt x="2065" y="5956"/>
                    <a:pt x="2127" y="6399"/>
                  </a:cubicBezTo>
                  <a:lnTo>
                    <a:pt x="2209" y="7019"/>
                  </a:lnTo>
                  <a:cubicBezTo>
                    <a:pt x="2261" y="7535"/>
                    <a:pt x="2313" y="8061"/>
                    <a:pt x="2354" y="8577"/>
                  </a:cubicBezTo>
                  <a:cubicBezTo>
                    <a:pt x="2364" y="8598"/>
                    <a:pt x="2364" y="8639"/>
                    <a:pt x="2364" y="8670"/>
                  </a:cubicBezTo>
                  <a:cubicBezTo>
                    <a:pt x="2385" y="9114"/>
                    <a:pt x="2416" y="9578"/>
                    <a:pt x="2426" y="10033"/>
                  </a:cubicBezTo>
                  <a:cubicBezTo>
                    <a:pt x="2457" y="10786"/>
                    <a:pt x="2457" y="11539"/>
                    <a:pt x="2426" y="12293"/>
                  </a:cubicBezTo>
                  <a:lnTo>
                    <a:pt x="2426" y="12386"/>
                  </a:lnTo>
                  <a:cubicBezTo>
                    <a:pt x="2416" y="12633"/>
                    <a:pt x="2405" y="12892"/>
                    <a:pt x="2385" y="13129"/>
                  </a:cubicBezTo>
                  <a:cubicBezTo>
                    <a:pt x="2364" y="13645"/>
                    <a:pt x="2323" y="14151"/>
                    <a:pt x="2271" y="14656"/>
                  </a:cubicBezTo>
                  <a:lnTo>
                    <a:pt x="2364" y="14656"/>
                  </a:lnTo>
                  <a:cubicBezTo>
                    <a:pt x="2416" y="14140"/>
                    <a:pt x="2457" y="13624"/>
                    <a:pt x="2478" y="13108"/>
                  </a:cubicBezTo>
                  <a:cubicBezTo>
                    <a:pt x="2509" y="12861"/>
                    <a:pt x="2509" y="12613"/>
                    <a:pt x="2519" y="12375"/>
                  </a:cubicBezTo>
                  <a:lnTo>
                    <a:pt x="2519" y="12283"/>
                  </a:lnTo>
                  <a:cubicBezTo>
                    <a:pt x="2540" y="11519"/>
                    <a:pt x="2540" y="10755"/>
                    <a:pt x="2519" y="10012"/>
                  </a:cubicBezTo>
                  <a:cubicBezTo>
                    <a:pt x="2509" y="9558"/>
                    <a:pt x="2478" y="9104"/>
                    <a:pt x="2457" y="8649"/>
                  </a:cubicBezTo>
                  <a:cubicBezTo>
                    <a:pt x="2436" y="8629"/>
                    <a:pt x="2436" y="8598"/>
                    <a:pt x="2436" y="8567"/>
                  </a:cubicBezTo>
                  <a:cubicBezTo>
                    <a:pt x="2405" y="8051"/>
                    <a:pt x="2364" y="7545"/>
                    <a:pt x="2302" y="7029"/>
                  </a:cubicBezTo>
                  <a:cubicBezTo>
                    <a:pt x="2271" y="6823"/>
                    <a:pt x="2251" y="6606"/>
                    <a:pt x="2220" y="6379"/>
                  </a:cubicBezTo>
                  <a:cubicBezTo>
                    <a:pt x="2168" y="5987"/>
                    <a:pt x="2106" y="5543"/>
                    <a:pt x="2013" y="5089"/>
                  </a:cubicBezTo>
                  <a:cubicBezTo>
                    <a:pt x="1972" y="4923"/>
                    <a:pt x="1951" y="4758"/>
                    <a:pt x="1910" y="4593"/>
                  </a:cubicBezTo>
                  <a:cubicBezTo>
                    <a:pt x="1900" y="4562"/>
                    <a:pt x="1900" y="4521"/>
                    <a:pt x="1889" y="4500"/>
                  </a:cubicBezTo>
                  <a:cubicBezTo>
                    <a:pt x="1683" y="3530"/>
                    <a:pt x="1384" y="2508"/>
                    <a:pt x="940" y="1517"/>
                  </a:cubicBezTo>
                  <a:cubicBezTo>
                    <a:pt x="929" y="1497"/>
                    <a:pt x="919" y="1455"/>
                    <a:pt x="909" y="1424"/>
                  </a:cubicBezTo>
                  <a:cubicBezTo>
                    <a:pt x="682" y="939"/>
                    <a:pt x="413" y="465"/>
                    <a:pt x="114" y="10"/>
                  </a:cubicBezTo>
                  <a:cubicBezTo>
                    <a:pt x="83" y="10"/>
                    <a:pt x="42" y="0"/>
                    <a:pt x="1" y="0"/>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96" name="Google Shape;1366;p55">
              <a:extLst>
                <a:ext uri="{FF2B5EF4-FFF2-40B4-BE49-F238E27FC236}">
                  <a16:creationId xmlns:a16="http://schemas.microsoft.com/office/drawing/2014/main" id="{81DD5355-610A-305C-9F4A-D4BD38EF0D59}"/>
                </a:ext>
              </a:extLst>
            </p:cNvPr>
            <p:cNvSpPr/>
            <p:nvPr/>
          </p:nvSpPr>
          <p:spPr>
            <a:xfrm>
              <a:off x="9140060" y="3057711"/>
              <a:ext cx="159323" cy="498804"/>
            </a:xfrm>
            <a:custGeom>
              <a:rect l="l" t="t" r="r" b="b"/>
              <a:pathLst>
                <a:path w="4573" h="14316" extrusionOk="0">
                  <a:moveTo>
                    <a:pt x="0" y="0"/>
                  </a:moveTo>
                  <a:cubicBezTo>
                    <a:pt x="269" y="248"/>
                    <a:pt x="516" y="506"/>
                    <a:pt x="754" y="774"/>
                  </a:cubicBezTo>
                  <a:cubicBezTo>
                    <a:pt x="795" y="805"/>
                    <a:pt x="805" y="826"/>
                    <a:pt x="836" y="857"/>
                  </a:cubicBezTo>
                  <a:cubicBezTo>
                    <a:pt x="1600" y="1734"/>
                    <a:pt x="2271" y="2736"/>
                    <a:pt x="2808" y="3850"/>
                  </a:cubicBezTo>
                  <a:cubicBezTo>
                    <a:pt x="2818" y="3871"/>
                    <a:pt x="2839" y="3912"/>
                    <a:pt x="2849" y="3933"/>
                  </a:cubicBezTo>
                  <a:cubicBezTo>
                    <a:pt x="2962" y="4191"/>
                    <a:pt x="3076" y="4449"/>
                    <a:pt x="3200" y="4728"/>
                  </a:cubicBezTo>
                  <a:cubicBezTo>
                    <a:pt x="3613" y="5718"/>
                    <a:pt x="3933" y="6771"/>
                    <a:pt x="4139" y="7876"/>
                  </a:cubicBezTo>
                  <a:cubicBezTo>
                    <a:pt x="4149" y="7938"/>
                    <a:pt x="4149" y="7989"/>
                    <a:pt x="4160" y="8041"/>
                  </a:cubicBezTo>
                  <a:cubicBezTo>
                    <a:pt x="4160" y="8061"/>
                    <a:pt x="4180" y="8092"/>
                    <a:pt x="4180" y="8134"/>
                  </a:cubicBezTo>
                  <a:cubicBezTo>
                    <a:pt x="4397" y="9331"/>
                    <a:pt x="4500" y="10611"/>
                    <a:pt x="4469" y="11953"/>
                  </a:cubicBezTo>
                  <a:lnTo>
                    <a:pt x="4469" y="12045"/>
                  </a:lnTo>
                  <a:cubicBezTo>
                    <a:pt x="4459" y="12778"/>
                    <a:pt x="4407" y="13521"/>
                    <a:pt x="4335" y="14316"/>
                  </a:cubicBezTo>
                  <a:lnTo>
                    <a:pt x="4418" y="14316"/>
                  </a:lnTo>
                  <a:cubicBezTo>
                    <a:pt x="4500" y="13542"/>
                    <a:pt x="4552" y="12778"/>
                    <a:pt x="4562" y="12045"/>
                  </a:cubicBezTo>
                  <a:lnTo>
                    <a:pt x="4562" y="11953"/>
                  </a:lnTo>
                  <a:cubicBezTo>
                    <a:pt x="4573" y="10600"/>
                    <a:pt x="4490" y="9331"/>
                    <a:pt x="4263" y="8123"/>
                  </a:cubicBezTo>
                  <a:cubicBezTo>
                    <a:pt x="4263" y="8092"/>
                    <a:pt x="4263" y="8072"/>
                    <a:pt x="4253" y="8030"/>
                  </a:cubicBezTo>
                  <a:cubicBezTo>
                    <a:pt x="4253" y="7979"/>
                    <a:pt x="4242" y="7917"/>
                    <a:pt x="4232" y="7865"/>
                  </a:cubicBezTo>
                  <a:cubicBezTo>
                    <a:pt x="4005" y="6751"/>
                    <a:pt x="3685" y="5677"/>
                    <a:pt x="3272" y="4686"/>
                  </a:cubicBezTo>
                  <a:cubicBezTo>
                    <a:pt x="3169" y="4428"/>
                    <a:pt x="3055" y="4181"/>
                    <a:pt x="2942" y="3933"/>
                  </a:cubicBezTo>
                  <a:cubicBezTo>
                    <a:pt x="2921" y="3912"/>
                    <a:pt x="2911" y="3871"/>
                    <a:pt x="2901" y="3850"/>
                  </a:cubicBezTo>
                  <a:cubicBezTo>
                    <a:pt x="2353" y="2736"/>
                    <a:pt x="1683" y="1724"/>
                    <a:pt x="929" y="836"/>
                  </a:cubicBezTo>
                  <a:lnTo>
                    <a:pt x="847" y="764"/>
                  </a:lnTo>
                  <a:cubicBezTo>
                    <a:pt x="630" y="516"/>
                    <a:pt x="413" y="269"/>
                    <a:pt x="176" y="52"/>
                  </a:cubicBezTo>
                  <a:cubicBezTo>
                    <a:pt x="124" y="42"/>
                    <a:pt x="62" y="21"/>
                    <a:pt x="0" y="0"/>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97" name="Google Shape;1367;p55">
              <a:extLst>
                <a:ext uri="{FF2B5EF4-FFF2-40B4-BE49-F238E27FC236}">
                  <a16:creationId xmlns:a16="http://schemas.microsoft.com/office/drawing/2014/main" id="{141C2871-3FB6-FBAF-3AE0-66DEE5DDF227}"/>
                </a:ext>
              </a:extLst>
            </p:cNvPr>
            <p:cNvSpPr/>
            <p:nvPr/>
          </p:nvSpPr>
          <p:spPr>
            <a:xfrm>
              <a:off x="9332447" y="3167736"/>
              <a:ext cx="67276" cy="388780"/>
            </a:xfrm>
            <a:custGeom>
              <a:rect l="l" t="t" r="r" b="b"/>
              <a:pathLst>
                <a:path w="1931" h="11159" extrusionOk="0">
                  <a:moveTo>
                    <a:pt x="0" y="1"/>
                  </a:moveTo>
                  <a:lnTo>
                    <a:pt x="0" y="1"/>
                  </a:lnTo>
                  <a:cubicBezTo>
                    <a:pt x="21" y="63"/>
                    <a:pt x="52" y="94"/>
                    <a:pt x="72" y="145"/>
                  </a:cubicBezTo>
                  <a:cubicBezTo>
                    <a:pt x="83" y="187"/>
                    <a:pt x="103" y="217"/>
                    <a:pt x="114" y="238"/>
                  </a:cubicBezTo>
                  <a:cubicBezTo>
                    <a:pt x="227" y="434"/>
                    <a:pt x="330" y="651"/>
                    <a:pt x="434" y="857"/>
                  </a:cubicBezTo>
                  <a:cubicBezTo>
                    <a:pt x="960" y="1962"/>
                    <a:pt x="1321" y="3211"/>
                    <a:pt x="1559" y="4625"/>
                  </a:cubicBezTo>
                  <a:cubicBezTo>
                    <a:pt x="1559" y="4645"/>
                    <a:pt x="1569" y="4687"/>
                    <a:pt x="1569" y="4718"/>
                  </a:cubicBezTo>
                  <a:cubicBezTo>
                    <a:pt x="1683" y="5450"/>
                    <a:pt x="1765" y="6235"/>
                    <a:pt x="1806" y="7081"/>
                  </a:cubicBezTo>
                  <a:cubicBezTo>
                    <a:pt x="1827" y="7659"/>
                    <a:pt x="1837" y="8227"/>
                    <a:pt x="1827" y="8795"/>
                  </a:cubicBezTo>
                  <a:lnTo>
                    <a:pt x="1827" y="8887"/>
                  </a:lnTo>
                  <a:cubicBezTo>
                    <a:pt x="1817" y="9641"/>
                    <a:pt x="1765" y="10405"/>
                    <a:pt x="1683" y="11158"/>
                  </a:cubicBezTo>
                  <a:lnTo>
                    <a:pt x="1775" y="11158"/>
                  </a:lnTo>
                  <a:cubicBezTo>
                    <a:pt x="1858" y="10405"/>
                    <a:pt x="1910" y="9641"/>
                    <a:pt x="1920" y="8887"/>
                  </a:cubicBezTo>
                  <a:lnTo>
                    <a:pt x="1920" y="8795"/>
                  </a:lnTo>
                  <a:cubicBezTo>
                    <a:pt x="1930" y="8227"/>
                    <a:pt x="1920" y="7649"/>
                    <a:pt x="1889" y="7092"/>
                  </a:cubicBezTo>
                  <a:cubicBezTo>
                    <a:pt x="1858" y="6245"/>
                    <a:pt x="1775" y="5461"/>
                    <a:pt x="1662" y="4718"/>
                  </a:cubicBezTo>
                  <a:cubicBezTo>
                    <a:pt x="1662" y="4687"/>
                    <a:pt x="1652" y="4645"/>
                    <a:pt x="1652" y="4625"/>
                  </a:cubicBezTo>
                  <a:cubicBezTo>
                    <a:pt x="1425" y="3190"/>
                    <a:pt x="1053" y="1941"/>
                    <a:pt x="527" y="816"/>
                  </a:cubicBezTo>
                  <a:cubicBezTo>
                    <a:pt x="434" y="620"/>
                    <a:pt x="341" y="445"/>
                    <a:pt x="238" y="259"/>
                  </a:cubicBezTo>
                  <a:cubicBezTo>
                    <a:pt x="238" y="248"/>
                    <a:pt x="227" y="228"/>
                    <a:pt x="217" y="207"/>
                  </a:cubicBezTo>
                  <a:cubicBezTo>
                    <a:pt x="207" y="176"/>
                    <a:pt x="186" y="145"/>
                    <a:pt x="176" y="125"/>
                  </a:cubicBezTo>
                  <a:cubicBezTo>
                    <a:pt x="155" y="125"/>
                    <a:pt x="134" y="135"/>
                    <a:pt x="124" y="135"/>
                  </a:cubicBezTo>
                  <a:lnTo>
                    <a:pt x="62" y="73"/>
                  </a:lnTo>
                  <a:lnTo>
                    <a:pt x="0" y="1"/>
                  </a:ln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98" name="Google Shape;1368;p55">
              <a:extLst>
                <a:ext uri="{FF2B5EF4-FFF2-40B4-BE49-F238E27FC236}">
                  <a16:creationId xmlns:a16="http://schemas.microsoft.com/office/drawing/2014/main" id="{313B6E58-B80D-C85C-C65F-4AE3E5B61BA0}"/>
                </a:ext>
              </a:extLst>
            </p:cNvPr>
            <p:cNvSpPr/>
            <p:nvPr/>
          </p:nvSpPr>
          <p:spPr>
            <a:xfrm>
              <a:off x="8846986" y="3077848"/>
              <a:ext cx="354950" cy="24841"/>
            </a:xfrm>
            <a:custGeom>
              <a:rect l="l" t="t" r="r" b="b"/>
              <a:pathLst>
                <a:path w="10188" h="713" extrusionOk="0">
                  <a:moveTo>
                    <a:pt x="10064" y="0"/>
                  </a:moveTo>
                  <a:cubicBezTo>
                    <a:pt x="9806" y="73"/>
                    <a:pt x="9548" y="135"/>
                    <a:pt x="9269" y="196"/>
                  </a:cubicBezTo>
                  <a:cubicBezTo>
                    <a:pt x="9238" y="207"/>
                    <a:pt x="9207" y="207"/>
                    <a:pt x="9166" y="227"/>
                  </a:cubicBezTo>
                  <a:cubicBezTo>
                    <a:pt x="8546" y="351"/>
                    <a:pt x="7927" y="455"/>
                    <a:pt x="7287" y="516"/>
                  </a:cubicBezTo>
                  <a:cubicBezTo>
                    <a:pt x="7246" y="516"/>
                    <a:pt x="7225" y="537"/>
                    <a:pt x="7184" y="537"/>
                  </a:cubicBezTo>
                  <a:cubicBezTo>
                    <a:pt x="6554" y="599"/>
                    <a:pt x="5904" y="630"/>
                    <a:pt x="5243" y="640"/>
                  </a:cubicBezTo>
                  <a:lnTo>
                    <a:pt x="5161" y="640"/>
                  </a:lnTo>
                  <a:cubicBezTo>
                    <a:pt x="4800" y="640"/>
                    <a:pt x="4418" y="630"/>
                    <a:pt x="4046" y="609"/>
                  </a:cubicBezTo>
                  <a:lnTo>
                    <a:pt x="3943" y="609"/>
                  </a:lnTo>
                  <a:cubicBezTo>
                    <a:pt x="3303" y="578"/>
                    <a:pt x="2642" y="527"/>
                    <a:pt x="1972" y="444"/>
                  </a:cubicBezTo>
                  <a:cubicBezTo>
                    <a:pt x="1930" y="444"/>
                    <a:pt x="1889" y="444"/>
                    <a:pt x="1858" y="434"/>
                  </a:cubicBezTo>
                  <a:cubicBezTo>
                    <a:pt x="1394" y="372"/>
                    <a:pt x="908" y="300"/>
                    <a:pt x="434" y="227"/>
                  </a:cubicBezTo>
                  <a:cubicBezTo>
                    <a:pt x="330" y="217"/>
                    <a:pt x="238" y="186"/>
                    <a:pt x="134" y="176"/>
                  </a:cubicBezTo>
                  <a:cubicBezTo>
                    <a:pt x="103" y="186"/>
                    <a:pt x="52" y="217"/>
                    <a:pt x="0" y="238"/>
                  </a:cubicBezTo>
                  <a:lnTo>
                    <a:pt x="423" y="320"/>
                  </a:lnTo>
                  <a:cubicBezTo>
                    <a:pt x="888" y="393"/>
                    <a:pt x="1342" y="455"/>
                    <a:pt x="1775" y="506"/>
                  </a:cubicBezTo>
                  <a:cubicBezTo>
                    <a:pt x="1817" y="506"/>
                    <a:pt x="1858" y="527"/>
                    <a:pt x="1889" y="527"/>
                  </a:cubicBezTo>
                  <a:cubicBezTo>
                    <a:pt x="2581" y="599"/>
                    <a:pt x="3251" y="661"/>
                    <a:pt x="3891" y="692"/>
                  </a:cubicBezTo>
                  <a:lnTo>
                    <a:pt x="3995" y="692"/>
                  </a:lnTo>
                  <a:cubicBezTo>
                    <a:pt x="4346" y="702"/>
                    <a:pt x="4696" y="713"/>
                    <a:pt x="5037" y="713"/>
                  </a:cubicBezTo>
                  <a:lnTo>
                    <a:pt x="5243" y="713"/>
                  </a:lnTo>
                  <a:cubicBezTo>
                    <a:pt x="5914" y="713"/>
                    <a:pt x="6585" y="682"/>
                    <a:pt x="7225" y="609"/>
                  </a:cubicBezTo>
                  <a:cubicBezTo>
                    <a:pt x="7256" y="609"/>
                    <a:pt x="7287" y="599"/>
                    <a:pt x="7328" y="599"/>
                  </a:cubicBezTo>
                  <a:cubicBezTo>
                    <a:pt x="7979" y="527"/>
                    <a:pt x="8619" y="424"/>
                    <a:pt x="9238" y="289"/>
                  </a:cubicBezTo>
                  <a:cubicBezTo>
                    <a:pt x="9269" y="279"/>
                    <a:pt x="9300" y="279"/>
                    <a:pt x="9341" y="269"/>
                  </a:cubicBezTo>
                  <a:cubicBezTo>
                    <a:pt x="9620" y="196"/>
                    <a:pt x="9909" y="124"/>
                    <a:pt x="10187" y="42"/>
                  </a:cubicBezTo>
                  <a:cubicBezTo>
                    <a:pt x="10146" y="21"/>
                    <a:pt x="10095" y="11"/>
                    <a:pt x="10064" y="0"/>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99" name="Google Shape;1369;p55">
              <a:extLst>
                <a:ext uri="{FF2B5EF4-FFF2-40B4-BE49-F238E27FC236}">
                  <a16:creationId xmlns:a16="http://schemas.microsoft.com/office/drawing/2014/main" id="{14624EA4-FB57-BA0D-AAFA-251B07E84928}"/>
                </a:ext>
              </a:extLst>
            </p:cNvPr>
            <p:cNvSpPr/>
            <p:nvPr/>
          </p:nvSpPr>
          <p:spPr>
            <a:xfrm>
              <a:off x="8734070" y="3161639"/>
              <a:ext cx="605589" cy="44630"/>
            </a:xfrm>
            <a:custGeom>
              <a:rect l="l" t="t" r="r" b="b"/>
              <a:pathLst>
                <a:path w="17382" h="1281" extrusionOk="0">
                  <a:moveTo>
                    <a:pt x="72" y="0"/>
                  </a:moveTo>
                  <a:lnTo>
                    <a:pt x="0" y="83"/>
                  </a:lnTo>
                  <a:cubicBezTo>
                    <a:pt x="124" y="103"/>
                    <a:pt x="238" y="134"/>
                    <a:pt x="361" y="155"/>
                  </a:cubicBezTo>
                  <a:cubicBezTo>
                    <a:pt x="392" y="165"/>
                    <a:pt x="434" y="165"/>
                    <a:pt x="465" y="186"/>
                  </a:cubicBezTo>
                  <a:cubicBezTo>
                    <a:pt x="516" y="196"/>
                    <a:pt x="547" y="196"/>
                    <a:pt x="589" y="207"/>
                  </a:cubicBezTo>
                  <a:cubicBezTo>
                    <a:pt x="1425" y="392"/>
                    <a:pt x="2240" y="558"/>
                    <a:pt x="3045" y="681"/>
                  </a:cubicBezTo>
                  <a:cubicBezTo>
                    <a:pt x="3076" y="681"/>
                    <a:pt x="3107" y="702"/>
                    <a:pt x="3148" y="702"/>
                  </a:cubicBezTo>
                  <a:cubicBezTo>
                    <a:pt x="4088" y="857"/>
                    <a:pt x="5006" y="981"/>
                    <a:pt x="5904" y="1074"/>
                  </a:cubicBezTo>
                  <a:cubicBezTo>
                    <a:pt x="5935" y="1084"/>
                    <a:pt x="5966" y="1084"/>
                    <a:pt x="5997" y="1084"/>
                  </a:cubicBezTo>
                  <a:cubicBezTo>
                    <a:pt x="6812" y="1177"/>
                    <a:pt x="7628" y="1229"/>
                    <a:pt x="8412" y="1249"/>
                  </a:cubicBezTo>
                  <a:lnTo>
                    <a:pt x="8495" y="1249"/>
                  </a:lnTo>
                  <a:cubicBezTo>
                    <a:pt x="8918" y="1270"/>
                    <a:pt x="9341" y="1280"/>
                    <a:pt x="9754" y="1280"/>
                  </a:cubicBezTo>
                  <a:cubicBezTo>
                    <a:pt x="10126" y="1280"/>
                    <a:pt x="10497" y="1280"/>
                    <a:pt x="10879" y="1270"/>
                  </a:cubicBezTo>
                  <a:cubicBezTo>
                    <a:pt x="11065" y="1249"/>
                    <a:pt x="11251" y="1249"/>
                    <a:pt x="11447" y="1239"/>
                  </a:cubicBezTo>
                  <a:lnTo>
                    <a:pt x="11529" y="1239"/>
                  </a:lnTo>
                  <a:cubicBezTo>
                    <a:pt x="12551" y="1187"/>
                    <a:pt x="13532" y="1084"/>
                    <a:pt x="14502" y="940"/>
                  </a:cubicBezTo>
                  <a:cubicBezTo>
                    <a:pt x="14523" y="940"/>
                    <a:pt x="14564" y="929"/>
                    <a:pt x="14595" y="929"/>
                  </a:cubicBezTo>
                  <a:cubicBezTo>
                    <a:pt x="15524" y="805"/>
                    <a:pt x="16411" y="609"/>
                    <a:pt x="17289" y="392"/>
                  </a:cubicBezTo>
                  <a:cubicBezTo>
                    <a:pt x="17309" y="392"/>
                    <a:pt x="17340" y="392"/>
                    <a:pt x="17361" y="372"/>
                  </a:cubicBezTo>
                  <a:lnTo>
                    <a:pt x="17382" y="372"/>
                  </a:lnTo>
                  <a:cubicBezTo>
                    <a:pt x="17361" y="351"/>
                    <a:pt x="17351" y="320"/>
                    <a:pt x="17340" y="248"/>
                  </a:cubicBezTo>
                  <a:cubicBezTo>
                    <a:pt x="17309" y="248"/>
                    <a:pt x="17299" y="258"/>
                    <a:pt x="17289" y="258"/>
                  </a:cubicBezTo>
                  <a:cubicBezTo>
                    <a:pt x="17258" y="258"/>
                    <a:pt x="17247" y="269"/>
                    <a:pt x="17237" y="269"/>
                  </a:cubicBezTo>
                  <a:cubicBezTo>
                    <a:pt x="16370" y="496"/>
                    <a:pt x="15462" y="671"/>
                    <a:pt x="14554" y="816"/>
                  </a:cubicBezTo>
                  <a:cubicBezTo>
                    <a:pt x="14523" y="816"/>
                    <a:pt x="14481" y="826"/>
                    <a:pt x="14461" y="826"/>
                  </a:cubicBezTo>
                  <a:cubicBezTo>
                    <a:pt x="13501" y="970"/>
                    <a:pt x="12520" y="1074"/>
                    <a:pt x="11519" y="1125"/>
                  </a:cubicBezTo>
                  <a:lnTo>
                    <a:pt x="11426" y="1125"/>
                  </a:lnTo>
                  <a:cubicBezTo>
                    <a:pt x="11230" y="1136"/>
                    <a:pt x="11055" y="1146"/>
                    <a:pt x="10869" y="1146"/>
                  </a:cubicBezTo>
                  <a:cubicBezTo>
                    <a:pt x="10477" y="1161"/>
                    <a:pt x="10084" y="1169"/>
                    <a:pt x="9690" y="1169"/>
                  </a:cubicBezTo>
                  <a:cubicBezTo>
                    <a:pt x="9295" y="1169"/>
                    <a:pt x="8897" y="1161"/>
                    <a:pt x="8495" y="1146"/>
                  </a:cubicBezTo>
                  <a:lnTo>
                    <a:pt x="8412" y="1146"/>
                  </a:lnTo>
                  <a:cubicBezTo>
                    <a:pt x="7617" y="1125"/>
                    <a:pt x="6833" y="1063"/>
                    <a:pt x="6018" y="981"/>
                  </a:cubicBezTo>
                  <a:cubicBezTo>
                    <a:pt x="5997" y="981"/>
                    <a:pt x="5956" y="970"/>
                    <a:pt x="5935" y="970"/>
                  </a:cubicBezTo>
                  <a:cubicBezTo>
                    <a:pt x="5027" y="888"/>
                    <a:pt x="4129" y="764"/>
                    <a:pt x="3179" y="609"/>
                  </a:cubicBezTo>
                  <a:cubicBezTo>
                    <a:pt x="3148" y="609"/>
                    <a:pt x="3117" y="609"/>
                    <a:pt x="3076" y="599"/>
                  </a:cubicBezTo>
                  <a:cubicBezTo>
                    <a:pt x="2271" y="465"/>
                    <a:pt x="1445" y="300"/>
                    <a:pt x="589" y="114"/>
                  </a:cubicBezTo>
                  <a:cubicBezTo>
                    <a:pt x="568" y="114"/>
                    <a:pt x="537" y="114"/>
                    <a:pt x="516" y="103"/>
                  </a:cubicBezTo>
                  <a:cubicBezTo>
                    <a:pt x="475" y="93"/>
                    <a:pt x="444" y="93"/>
                    <a:pt x="413" y="83"/>
                  </a:cubicBezTo>
                  <a:cubicBezTo>
                    <a:pt x="289" y="52"/>
                    <a:pt x="186" y="31"/>
                    <a:pt x="72" y="0"/>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00" name="Google Shape;1370;p55">
              <a:extLst>
                <a:ext uri="{FF2B5EF4-FFF2-40B4-BE49-F238E27FC236}">
                  <a16:creationId xmlns:a16="http://schemas.microsoft.com/office/drawing/2014/main" id="{0678CA41-D312-68C3-FA64-89738C92E64D}"/>
                </a:ext>
              </a:extLst>
            </p:cNvPr>
            <p:cNvSpPr/>
            <p:nvPr/>
          </p:nvSpPr>
          <p:spPr>
            <a:xfrm>
              <a:off x="8633382" y="3320230"/>
              <a:ext cx="799787" cy="28778"/>
            </a:xfrm>
            <a:custGeom>
              <a:rect l="l" t="t" r="r" b="b"/>
              <a:pathLst>
                <a:path w="22956" h="825" extrusionOk="0">
                  <a:moveTo>
                    <a:pt x="31" y="0"/>
                  </a:moveTo>
                  <a:cubicBezTo>
                    <a:pt x="21" y="31"/>
                    <a:pt x="11" y="62"/>
                    <a:pt x="0" y="93"/>
                  </a:cubicBezTo>
                  <a:cubicBezTo>
                    <a:pt x="392" y="145"/>
                    <a:pt x="805" y="186"/>
                    <a:pt x="1218" y="237"/>
                  </a:cubicBezTo>
                  <a:cubicBezTo>
                    <a:pt x="1249" y="237"/>
                    <a:pt x="1290" y="248"/>
                    <a:pt x="1311" y="248"/>
                  </a:cubicBezTo>
                  <a:cubicBezTo>
                    <a:pt x="2323" y="351"/>
                    <a:pt x="3324" y="454"/>
                    <a:pt x="4335" y="526"/>
                  </a:cubicBezTo>
                  <a:cubicBezTo>
                    <a:pt x="4356" y="547"/>
                    <a:pt x="4397" y="547"/>
                    <a:pt x="4418" y="547"/>
                  </a:cubicBezTo>
                  <a:cubicBezTo>
                    <a:pt x="5563" y="640"/>
                    <a:pt x="6699" y="702"/>
                    <a:pt x="7834" y="753"/>
                  </a:cubicBezTo>
                  <a:lnTo>
                    <a:pt x="7917" y="753"/>
                  </a:lnTo>
                  <a:cubicBezTo>
                    <a:pt x="9042" y="784"/>
                    <a:pt x="10177" y="826"/>
                    <a:pt x="11302" y="826"/>
                  </a:cubicBezTo>
                  <a:lnTo>
                    <a:pt x="11942" y="826"/>
                  </a:lnTo>
                  <a:cubicBezTo>
                    <a:pt x="12923" y="826"/>
                    <a:pt x="13893" y="805"/>
                    <a:pt x="14873" y="774"/>
                  </a:cubicBezTo>
                  <a:lnTo>
                    <a:pt x="14966" y="774"/>
                  </a:lnTo>
                  <a:cubicBezTo>
                    <a:pt x="16226" y="743"/>
                    <a:pt x="17485" y="671"/>
                    <a:pt x="18734" y="588"/>
                  </a:cubicBezTo>
                  <a:lnTo>
                    <a:pt x="18827" y="588"/>
                  </a:lnTo>
                  <a:cubicBezTo>
                    <a:pt x="19756" y="516"/>
                    <a:pt x="20695" y="444"/>
                    <a:pt x="21634" y="341"/>
                  </a:cubicBezTo>
                  <a:cubicBezTo>
                    <a:pt x="21665" y="341"/>
                    <a:pt x="21696" y="330"/>
                    <a:pt x="21727" y="330"/>
                  </a:cubicBezTo>
                  <a:cubicBezTo>
                    <a:pt x="22140" y="289"/>
                    <a:pt x="22542" y="248"/>
                    <a:pt x="22955" y="196"/>
                  </a:cubicBezTo>
                  <a:cubicBezTo>
                    <a:pt x="22935" y="155"/>
                    <a:pt x="22924" y="134"/>
                    <a:pt x="22924" y="103"/>
                  </a:cubicBezTo>
                  <a:cubicBezTo>
                    <a:pt x="22522" y="145"/>
                    <a:pt x="22129" y="196"/>
                    <a:pt x="21727" y="237"/>
                  </a:cubicBezTo>
                  <a:cubicBezTo>
                    <a:pt x="21696" y="248"/>
                    <a:pt x="21665" y="248"/>
                    <a:pt x="21634" y="248"/>
                  </a:cubicBezTo>
                  <a:cubicBezTo>
                    <a:pt x="20695" y="351"/>
                    <a:pt x="19756" y="423"/>
                    <a:pt x="18806" y="495"/>
                  </a:cubicBezTo>
                  <a:cubicBezTo>
                    <a:pt x="18785" y="506"/>
                    <a:pt x="18744" y="506"/>
                    <a:pt x="18723" y="506"/>
                  </a:cubicBezTo>
                  <a:cubicBezTo>
                    <a:pt x="17464" y="599"/>
                    <a:pt x="16215" y="661"/>
                    <a:pt x="14966" y="702"/>
                  </a:cubicBezTo>
                  <a:lnTo>
                    <a:pt x="14873" y="702"/>
                  </a:lnTo>
                  <a:cubicBezTo>
                    <a:pt x="13990" y="733"/>
                    <a:pt x="13107" y="747"/>
                    <a:pt x="12224" y="747"/>
                  </a:cubicBezTo>
                  <a:cubicBezTo>
                    <a:pt x="11951" y="747"/>
                    <a:pt x="11678" y="746"/>
                    <a:pt x="11405" y="743"/>
                  </a:cubicBezTo>
                  <a:lnTo>
                    <a:pt x="11313" y="743"/>
                  </a:lnTo>
                  <a:cubicBezTo>
                    <a:pt x="10177" y="743"/>
                    <a:pt x="9052" y="712"/>
                    <a:pt x="7937" y="661"/>
                  </a:cubicBezTo>
                  <a:lnTo>
                    <a:pt x="7845" y="661"/>
                  </a:lnTo>
                  <a:cubicBezTo>
                    <a:pt x="6709" y="609"/>
                    <a:pt x="5574" y="547"/>
                    <a:pt x="4438" y="454"/>
                  </a:cubicBezTo>
                  <a:cubicBezTo>
                    <a:pt x="4407" y="444"/>
                    <a:pt x="4366" y="444"/>
                    <a:pt x="4346" y="444"/>
                  </a:cubicBezTo>
                  <a:cubicBezTo>
                    <a:pt x="3334" y="361"/>
                    <a:pt x="2343" y="268"/>
                    <a:pt x="1342" y="155"/>
                  </a:cubicBezTo>
                  <a:cubicBezTo>
                    <a:pt x="1311" y="155"/>
                    <a:pt x="1270" y="145"/>
                    <a:pt x="1249" y="145"/>
                  </a:cubicBezTo>
                  <a:cubicBezTo>
                    <a:pt x="847" y="103"/>
                    <a:pt x="434" y="52"/>
                    <a:pt x="31" y="0"/>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01" name="Google Shape;1371;p55">
              <a:extLst>
                <a:ext uri="{FF2B5EF4-FFF2-40B4-BE49-F238E27FC236}">
                  <a16:creationId xmlns:a16="http://schemas.microsoft.com/office/drawing/2014/main" id="{282E9289-CC43-2514-7305-A1DD64D89B8E}"/>
                </a:ext>
              </a:extLst>
            </p:cNvPr>
            <p:cNvSpPr/>
            <p:nvPr/>
          </p:nvSpPr>
          <p:spPr>
            <a:xfrm>
              <a:off x="9334607" y="3096906"/>
              <a:ext cx="93162" cy="86334"/>
            </a:xfrm>
            <a:custGeom>
              <a:rect l="l" t="t" r="r" b="b"/>
              <a:pathLst>
                <a:path w="2674" h="2478" extrusionOk="0">
                  <a:moveTo>
                    <a:pt x="165" y="0"/>
                  </a:moveTo>
                  <a:lnTo>
                    <a:pt x="0" y="2478"/>
                  </a:lnTo>
                  <a:lnTo>
                    <a:pt x="2673" y="1229"/>
                  </a:lnTo>
                  <a:lnTo>
                    <a:pt x="165" y="0"/>
                  </a:lnTo>
                  <a:close/>
                </a:path>
              </a:pathLst>
            </a:custGeom>
            <a:solidFill>
              <a:srgbClr val="FF67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02" name="Google Shape;1372;p55">
              <a:extLst>
                <a:ext uri="{FF2B5EF4-FFF2-40B4-BE49-F238E27FC236}">
                  <a16:creationId xmlns:a16="http://schemas.microsoft.com/office/drawing/2014/main" id="{C3A7091C-5310-1B3D-43C2-B94432400FB8}"/>
                </a:ext>
              </a:extLst>
            </p:cNvPr>
            <p:cNvSpPr/>
            <p:nvPr/>
          </p:nvSpPr>
          <p:spPr>
            <a:xfrm>
              <a:off x="9322378" y="3094746"/>
              <a:ext cx="19789" cy="208970"/>
            </a:xfrm>
            <a:custGeom>
              <a:rect l="l" t="t" r="r" b="b"/>
              <a:pathLst>
                <a:path w="568" h="5998" extrusionOk="0">
                  <a:moveTo>
                    <a:pt x="516" y="0"/>
                  </a:moveTo>
                  <a:cubicBezTo>
                    <a:pt x="485" y="0"/>
                    <a:pt x="465" y="21"/>
                    <a:pt x="465" y="52"/>
                  </a:cubicBezTo>
                  <a:lnTo>
                    <a:pt x="0" y="5946"/>
                  </a:lnTo>
                  <a:cubicBezTo>
                    <a:pt x="0" y="5977"/>
                    <a:pt x="10" y="5997"/>
                    <a:pt x="52" y="5997"/>
                  </a:cubicBezTo>
                  <a:cubicBezTo>
                    <a:pt x="83" y="5997"/>
                    <a:pt x="103" y="5977"/>
                    <a:pt x="103" y="5946"/>
                  </a:cubicBezTo>
                  <a:lnTo>
                    <a:pt x="568" y="52"/>
                  </a:lnTo>
                  <a:cubicBezTo>
                    <a:pt x="568" y="21"/>
                    <a:pt x="547" y="0"/>
                    <a:pt x="516" y="0"/>
                  </a:cubicBezTo>
                  <a:close/>
                </a:path>
              </a:pathLst>
            </a:custGeom>
            <a:solidFill>
              <a:srgbClr val="5033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03" name="Google Shape;1373;p55">
              <a:extLst>
                <a:ext uri="{FF2B5EF4-FFF2-40B4-BE49-F238E27FC236}">
                  <a16:creationId xmlns:a16="http://schemas.microsoft.com/office/drawing/2014/main" id="{EA6BF7C9-1C62-F4B3-0B59-239BD8CDCD7B}"/>
                </a:ext>
              </a:extLst>
            </p:cNvPr>
            <p:cNvSpPr/>
            <p:nvPr/>
          </p:nvSpPr>
          <p:spPr>
            <a:xfrm>
              <a:off x="9293600" y="3281349"/>
              <a:ext cx="68704" cy="29893"/>
            </a:xfrm>
            <a:custGeom>
              <a:rect l="l" t="t" r="r" b="b"/>
              <a:pathLst>
                <a:path w="1971" h="858" extrusionOk="0">
                  <a:moveTo>
                    <a:pt x="889" y="1"/>
                  </a:moveTo>
                  <a:cubicBezTo>
                    <a:pt x="191" y="1"/>
                    <a:pt x="11" y="703"/>
                    <a:pt x="11" y="703"/>
                  </a:cubicBezTo>
                  <a:lnTo>
                    <a:pt x="0" y="775"/>
                  </a:lnTo>
                  <a:lnTo>
                    <a:pt x="1972" y="858"/>
                  </a:lnTo>
                  <a:cubicBezTo>
                    <a:pt x="1972" y="858"/>
                    <a:pt x="1642" y="12"/>
                    <a:pt x="919" y="1"/>
                  </a:cubicBezTo>
                  <a:cubicBezTo>
                    <a:pt x="909" y="1"/>
                    <a:pt x="899" y="1"/>
                    <a:pt x="889" y="1"/>
                  </a:cubicBezTo>
                  <a:close/>
                </a:path>
              </a:pathLst>
            </a:custGeom>
            <a:solidFill>
              <a:srgbClr val="5033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04" name="Google Shape;1374;p55">
              <a:extLst>
                <a:ext uri="{FF2B5EF4-FFF2-40B4-BE49-F238E27FC236}">
                  <a16:creationId xmlns:a16="http://schemas.microsoft.com/office/drawing/2014/main" id="{05E20C3E-18AB-1648-D7D9-506F9C92EA0D}"/>
                </a:ext>
              </a:extLst>
            </p:cNvPr>
            <p:cNvSpPr/>
            <p:nvPr/>
          </p:nvSpPr>
          <p:spPr>
            <a:xfrm>
              <a:off x="9028572" y="3321275"/>
              <a:ext cx="93545" cy="86368"/>
            </a:xfrm>
            <a:custGeom>
              <a:rect l="l" t="t" r="r" b="b"/>
              <a:pathLst>
                <a:path w="2685" h="2479" extrusionOk="0">
                  <a:moveTo>
                    <a:pt x="166" y="1"/>
                  </a:moveTo>
                  <a:lnTo>
                    <a:pt x="1" y="2478"/>
                  </a:lnTo>
                  <a:lnTo>
                    <a:pt x="2684" y="1229"/>
                  </a:lnTo>
                  <a:lnTo>
                    <a:pt x="166" y="1"/>
                  </a:lnTo>
                  <a:close/>
                </a:path>
              </a:pathLst>
            </a:custGeom>
            <a:solidFill>
              <a:srgbClr val="FF67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05" name="Google Shape;1375;p55">
              <a:extLst>
                <a:ext uri="{FF2B5EF4-FFF2-40B4-BE49-F238E27FC236}">
                  <a16:creationId xmlns:a16="http://schemas.microsoft.com/office/drawing/2014/main" id="{5B19B4ED-185E-B18B-1A6E-4FDC60D70D60}"/>
                </a:ext>
              </a:extLst>
            </p:cNvPr>
            <p:cNvSpPr/>
            <p:nvPr/>
          </p:nvSpPr>
          <p:spPr>
            <a:xfrm>
              <a:off x="9016343" y="3319150"/>
              <a:ext cx="19824" cy="208935"/>
            </a:xfrm>
            <a:custGeom>
              <a:rect l="l" t="t" r="r" b="b"/>
              <a:pathLst>
                <a:path w="569" h="5997" extrusionOk="0">
                  <a:moveTo>
                    <a:pt x="517" y="0"/>
                  </a:moveTo>
                  <a:cubicBezTo>
                    <a:pt x="486" y="0"/>
                    <a:pt x="465" y="21"/>
                    <a:pt x="465" y="52"/>
                  </a:cubicBezTo>
                  <a:lnTo>
                    <a:pt x="1" y="5945"/>
                  </a:lnTo>
                  <a:cubicBezTo>
                    <a:pt x="1" y="5966"/>
                    <a:pt x="11" y="5997"/>
                    <a:pt x="52" y="5997"/>
                  </a:cubicBezTo>
                  <a:cubicBezTo>
                    <a:pt x="93" y="5997"/>
                    <a:pt x="104" y="5966"/>
                    <a:pt x="104" y="5945"/>
                  </a:cubicBezTo>
                  <a:lnTo>
                    <a:pt x="568" y="52"/>
                  </a:lnTo>
                  <a:cubicBezTo>
                    <a:pt x="568" y="21"/>
                    <a:pt x="537" y="0"/>
                    <a:pt x="517" y="0"/>
                  </a:cubicBezTo>
                  <a:close/>
                </a:path>
              </a:pathLst>
            </a:custGeom>
            <a:solidFill>
              <a:srgbClr val="5033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06" name="Google Shape;1376;p55">
              <a:extLst>
                <a:ext uri="{FF2B5EF4-FFF2-40B4-BE49-F238E27FC236}">
                  <a16:creationId xmlns:a16="http://schemas.microsoft.com/office/drawing/2014/main" id="{84E5B9CF-1C1B-B22B-E443-B1F4A835A320}"/>
                </a:ext>
              </a:extLst>
            </p:cNvPr>
            <p:cNvSpPr/>
            <p:nvPr/>
          </p:nvSpPr>
          <p:spPr>
            <a:xfrm>
              <a:off x="8987565" y="3506102"/>
              <a:ext cx="68739" cy="29893"/>
            </a:xfrm>
            <a:custGeom>
              <a:rect l="l" t="t" r="r" b="b"/>
              <a:pathLst>
                <a:path w="1973" h="858" extrusionOk="0">
                  <a:moveTo>
                    <a:pt x="889" y="1"/>
                  </a:moveTo>
                  <a:cubicBezTo>
                    <a:pt x="192" y="1"/>
                    <a:pt x="11" y="703"/>
                    <a:pt x="11" y="703"/>
                  </a:cubicBezTo>
                  <a:lnTo>
                    <a:pt x="1" y="775"/>
                  </a:lnTo>
                  <a:lnTo>
                    <a:pt x="1972" y="858"/>
                  </a:lnTo>
                  <a:cubicBezTo>
                    <a:pt x="1972" y="858"/>
                    <a:pt x="1642" y="11"/>
                    <a:pt x="919" y="1"/>
                  </a:cubicBezTo>
                  <a:cubicBezTo>
                    <a:pt x="909" y="1"/>
                    <a:pt x="899" y="1"/>
                    <a:pt x="889" y="1"/>
                  </a:cubicBezTo>
                  <a:close/>
                </a:path>
              </a:pathLst>
            </a:custGeom>
            <a:solidFill>
              <a:srgbClr val="5033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07" name="Google Shape;1377;p55">
              <a:extLst>
                <a:ext uri="{FF2B5EF4-FFF2-40B4-BE49-F238E27FC236}">
                  <a16:creationId xmlns:a16="http://schemas.microsoft.com/office/drawing/2014/main" id="{D42296FC-A6C6-BEFD-6373-8EF8EB259482}"/>
                </a:ext>
              </a:extLst>
            </p:cNvPr>
            <p:cNvSpPr/>
            <p:nvPr/>
          </p:nvSpPr>
          <p:spPr>
            <a:xfrm>
              <a:off x="8691634" y="3106243"/>
              <a:ext cx="97831" cy="81665"/>
            </a:xfrm>
            <a:custGeom>
              <a:rect l="l" t="t" r="r" b="b"/>
              <a:pathLst>
                <a:path w="2808" h="2344" extrusionOk="0">
                  <a:moveTo>
                    <a:pt x="0" y="1"/>
                  </a:moveTo>
                  <a:lnTo>
                    <a:pt x="867" y="2344"/>
                  </a:lnTo>
                  <a:lnTo>
                    <a:pt x="2808" y="104"/>
                  </a:lnTo>
                  <a:lnTo>
                    <a:pt x="0" y="1"/>
                  </a:lnTo>
                  <a:close/>
                </a:path>
              </a:pathLst>
            </a:custGeom>
            <a:solidFill>
              <a:srgbClr val="FF67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08" name="Google Shape;1378;p55">
              <a:extLst>
                <a:ext uri="{FF2B5EF4-FFF2-40B4-BE49-F238E27FC236}">
                  <a16:creationId xmlns:a16="http://schemas.microsoft.com/office/drawing/2014/main" id="{390C4155-8318-0263-5FE4-C74B600A8C00}"/>
                </a:ext>
              </a:extLst>
            </p:cNvPr>
            <p:cNvSpPr/>
            <p:nvPr/>
          </p:nvSpPr>
          <p:spPr>
            <a:xfrm>
              <a:off x="8689474" y="3103978"/>
              <a:ext cx="73373" cy="197926"/>
            </a:xfrm>
            <a:custGeom>
              <a:rect l="l" t="t" r="r" b="b"/>
              <a:pathLst>
                <a:path w="2106" h="5681" extrusionOk="0">
                  <a:moveTo>
                    <a:pt x="73" y="0"/>
                  </a:moveTo>
                  <a:cubicBezTo>
                    <a:pt x="67" y="0"/>
                    <a:pt x="59" y="1"/>
                    <a:pt x="52" y="4"/>
                  </a:cubicBezTo>
                  <a:cubicBezTo>
                    <a:pt x="11" y="4"/>
                    <a:pt x="0" y="45"/>
                    <a:pt x="11" y="66"/>
                  </a:cubicBezTo>
                  <a:lnTo>
                    <a:pt x="1992" y="5639"/>
                  </a:lnTo>
                  <a:cubicBezTo>
                    <a:pt x="2003" y="5670"/>
                    <a:pt x="2013" y="5681"/>
                    <a:pt x="2044" y="5681"/>
                  </a:cubicBezTo>
                  <a:lnTo>
                    <a:pt x="2054" y="5681"/>
                  </a:lnTo>
                  <a:cubicBezTo>
                    <a:pt x="2096" y="5681"/>
                    <a:pt x="2106" y="5639"/>
                    <a:pt x="2096" y="5619"/>
                  </a:cubicBezTo>
                  <a:lnTo>
                    <a:pt x="114" y="45"/>
                  </a:lnTo>
                  <a:cubicBezTo>
                    <a:pt x="114" y="14"/>
                    <a:pt x="96" y="0"/>
                    <a:pt x="73" y="0"/>
                  </a:cubicBezTo>
                  <a:close/>
                </a:path>
              </a:pathLst>
            </a:custGeom>
            <a:solidFill>
              <a:srgbClr val="5033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09" name="Google Shape;1379;p55">
              <a:extLst>
                <a:ext uri="{FF2B5EF4-FFF2-40B4-BE49-F238E27FC236}">
                  <a16:creationId xmlns:a16="http://schemas.microsoft.com/office/drawing/2014/main" id="{5C25DCB1-6319-2683-7B5C-05E595E3E3FB}"/>
                </a:ext>
              </a:extLst>
            </p:cNvPr>
            <p:cNvSpPr/>
            <p:nvPr/>
          </p:nvSpPr>
          <p:spPr>
            <a:xfrm>
              <a:off x="8730098" y="3279293"/>
              <a:ext cx="68739" cy="39892"/>
            </a:xfrm>
            <a:custGeom>
              <a:rect l="l" t="t" r="r" b="b"/>
              <a:pathLst>
                <a:path w="1973" h="1145" extrusionOk="0">
                  <a:moveTo>
                    <a:pt x="1002" y="0"/>
                  </a:moveTo>
                  <a:cubicBezTo>
                    <a:pt x="887" y="0"/>
                    <a:pt x="769" y="21"/>
                    <a:pt x="651" y="71"/>
                  </a:cubicBezTo>
                  <a:cubicBezTo>
                    <a:pt x="1" y="339"/>
                    <a:pt x="125" y="1072"/>
                    <a:pt x="125" y="1072"/>
                  </a:cubicBezTo>
                  <a:lnTo>
                    <a:pt x="135" y="1144"/>
                  </a:lnTo>
                  <a:lnTo>
                    <a:pt x="1972" y="432"/>
                  </a:lnTo>
                  <a:cubicBezTo>
                    <a:pt x="1972" y="432"/>
                    <a:pt x="1527" y="0"/>
                    <a:pt x="1002" y="0"/>
                  </a:cubicBezTo>
                  <a:close/>
                </a:path>
              </a:pathLst>
            </a:custGeom>
            <a:solidFill>
              <a:srgbClr val="5033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10" name="Google Shape;1380;p55">
              <a:extLst>
                <a:ext uri="{FF2B5EF4-FFF2-40B4-BE49-F238E27FC236}">
                  <a16:creationId xmlns:a16="http://schemas.microsoft.com/office/drawing/2014/main" id="{17ECBA75-EE2F-3E7C-986C-AD27768CBF67}"/>
                </a:ext>
              </a:extLst>
            </p:cNvPr>
            <p:cNvSpPr/>
            <p:nvPr/>
          </p:nvSpPr>
          <p:spPr>
            <a:xfrm>
              <a:off x="8900187" y="2961622"/>
              <a:ext cx="296349" cy="67346"/>
            </a:xfrm>
            <a:custGeom>
              <a:rect l="l" t="t" r="r" b="b"/>
              <a:pathLst>
                <a:path w="8506" h="1933" extrusionOk="0">
                  <a:moveTo>
                    <a:pt x="8239" y="1"/>
                  </a:moveTo>
                  <a:cubicBezTo>
                    <a:pt x="8187" y="1"/>
                    <a:pt x="8135" y="17"/>
                    <a:pt x="8093" y="54"/>
                  </a:cubicBezTo>
                  <a:cubicBezTo>
                    <a:pt x="7659" y="415"/>
                    <a:pt x="6276" y="1386"/>
                    <a:pt x="4129" y="1458"/>
                  </a:cubicBezTo>
                  <a:cubicBezTo>
                    <a:pt x="4030" y="1461"/>
                    <a:pt x="3932" y="1463"/>
                    <a:pt x="3836" y="1463"/>
                  </a:cubicBezTo>
                  <a:cubicBezTo>
                    <a:pt x="1930" y="1463"/>
                    <a:pt x="807" y="804"/>
                    <a:pt x="414" y="519"/>
                  </a:cubicBezTo>
                  <a:cubicBezTo>
                    <a:pt x="368" y="482"/>
                    <a:pt x="319" y="466"/>
                    <a:pt x="271" y="466"/>
                  </a:cubicBezTo>
                  <a:cubicBezTo>
                    <a:pt x="210" y="466"/>
                    <a:pt x="150" y="493"/>
                    <a:pt x="104" y="539"/>
                  </a:cubicBezTo>
                  <a:cubicBezTo>
                    <a:pt x="1" y="643"/>
                    <a:pt x="21" y="797"/>
                    <a:pt x="135" y="890"/>
                  </a:cubicBezTo>
                  <a:cubicBezTo>
                    <a:pt x="589" y="1231"/>
                    <a:pt x="1786" y="1933"/>
                    <a:pt x="3820" y="1933"/>
                  </a:cubicBezTo>
                  <a:lnTo>
                    <a:pt x="4150" y="1933"/>
                  </a:lnTo>
                  <a:cubicBezTo>
                    <a:pt x="6431" y="1850"/>
                    <a:pt x="7886" y="828"/>
                    <a:pt x="8392" y="415"/>
                  </a:cubicBezTo>
                  <a:cubicBezTo>
                    <a:pt x="8495" y="323"/>
                    <a:pt x="8506" y="168"/>
                    <a:pt x="8402" y="65"/>
                  </a:cubicBezTo>
                  <a:cubicBezTo>
                    <a:pt x="8363" y="25"/>
                    <a:pt x="8301" y="1"/>
                    <a:pt x="8239" y="1"/>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11" name="Google Shape;1381;p55">
              <a:extLst>
                <a:ext uri="{FF2B5EF4-FFF2-40B4-BE49-F238E27FC236}">
                  <a16:creationId xmlns:a16="http://schemas.microsoft.com/office/drawing/2014/main" id="{C9C374A9-064B-5AED-2F39-715D2B12E886}"/>
                </a:ext>
              </a:extLst>
            </p:cNvPr>
            <p:cNvSpPr/>
            <p:nvPr/>
          </p:nvSpPr>
          <p:spPr>
            <a:xfrm>
              <a:off x="9162706" y="3145333"/>
              <a:ext cx="35258" cy="57800"/>
            </a:xfrm>
            <a:custGeom>
              <a:rect l="l" t="t" r="r" b="b"/>
              <a:pathLst>
                <a:path w="1012" h="1659" extrusionOk="0">
                  <a:moveTo>
                    <a:pt x="381" y="1"/>
                  </a:moveTo>
                  <a:cubicBezTo>
                    <a:pt x="351" y="1"/>
                    <a:pt x="320" y="5"/>
                    <a:pt x="289" y="14"/>
                  </a:cubicBezTo>
                  <a:cubicBezTo>
                    <a:pt x="104" y="55"/>
                    <a:pt x="0" y="241"/>
                    <a:pt x="52" y="417"/>
                  </a:cubicBezTo>
                  <a:lnTo>
                    <a:pt x="331" y="1408"/>
                  </a:lnTo>
                  <a:cubicBezTo>
                    <a:pt x="356" y="1561"/>
                    <a:pt x="488" y="1658"/>
                    <a:pt x="631" y="1658"/>
                  </a:cubicBezTo>
                  <a:cubicBezTo>
                    <a:pt x="662" y="1658"/>
                    <a:pt x="692" y="1654"/>
                    <a:pt x="723" y="1645"/>
                  </a:cubicBezTo>
                  <a:cubicBezTo>
                    <a:pt x="909" y="1593"/>
                    <a:pt x="1012" y="1408"/>
                    <a:pt x="960" y="1242"/>
                  </a:cubicBezTo>
                  <a:lnTo>
                    <a:pt x="692" y="252"/>
                  </a:lnTo>
                  <a:cubicBezTo>
                    <a:pt x="658" y="98"/>
                    <a:pt x="525" y="1"/>
                    <a:pt x="381" y="1"/>
                  </a:cubicBezTo>
                  <a:close/>
                </a:path>
              </a:pathLst>
            </a:custGeom>
            <a:solidFill>
              <a:srgbClr val="FF67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12" name="Google Shape;1382;p55">
              <a:extLst>
                <a:ext uri="{FF2B5EF4-FFF2-40B4-BE49-F238E27FC236}">
                  <a16:creationId xmlns:a16="http://schemas.microsoft.com/office/drawing/2014/main" id="{FA89A908-52E5-587E-DF4F-3934F4669CBF}"/>
                </a:ext>
              </a:extLst>
            </p:cNvPr>
            <p:cNvSpPr/>
            <p:nvPr/>
          </p:nvSpPr>
          <p:spPr>
            <a:xfrm>
              <a:off x="8918896" y="3143139"/>
              <a:ext cx="29893" cy="57800"/>
            </a:xfrm>
            <a:custGeom>
              <a:rect l="l" t="t" r="r" b="b"/>
              <a:pathLst>
                <a:path w="858" h="1659" extrusionOk="0">
                  <a:moveTo>
                    <a:pt x="511" y="0"/>
                  </a:moveTo>
                  <a:cubicBezTo>
                    <a:pt x="350" y="0"/>
                    <a:pt x="214" y="116"/>
                    <a:pt x="186" y="273"/>
                  </a:cubicBezTo>
                  <a:lnTo>
                    <a:pt x="21" y="1285"/>
                  </a:lnTo>
                  <a:cubicBezTo>
                    <a:pt x="0" y="1460"/>
                    <a:pt x="114" y="1625"/>
                    <a:pt x="289" y="1656"/>
                  </a:cubicBezTo>
                  <a:cubicBezTo>
                    <a:pt x="304" y="1658"/>
                    <a:pt x="319" y="1659"/>
                    <a:pt x="333" y="1659"/>
                  </a:cubicBezTo>
                  <a:cubicBezTo>
                    <a:pt x="500" y="1659"/>
                    <a:pt x="643" y="1550"/>
                    <a:pt x="671" y="1388"/>
                  </a:cubicBezTo>
                  <a:lnTo>
                    <a:pt x="836" y="376"/>
                  </a:lnTo>
                  <a:cubicBezTo>
                    <a:pt x="857" y="201"/>
                    <a:pt x="744" y="26"/>
                    <a:pt x="568" y="5"/>
                  </a:cubicBezTo>
                  <a:cubicBezTo>
                    <a:pt x="549" y="2"/>
                    <a:pt x="530" y="0"/>
                    <a:pt x="511" y="0"/>
                  </a:cubicBezTo>
                  <a:close/>
                </a:path>
              </a:pathLst>
            </a:custGeom>
            <a:solidFill>
              <a:srgbClr val="FF67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13" name="Google Shape;1383;p55">
              <a:extLst>
                <a:ext uri="{FF2B5EF4-FFF2-40B4-BE49-F238E27FC236}">
                  <a16:creationId xmlns:a16="http://schemas.microsoft.com/office/drawing/2014/main" id="{4082F6AE-7ED2-806B-8E01-E5BDD587E51E}"/>
                </a:ext>
              </a:extLst>
            </p:cNvPr>
            <p:cNvSpPr/>
            <p:nvPr/>
          </p:nvSpPr>
          <p:spPr>
            <a:xfrm>
              <a:off x="9041533" y="2988658"/>
              <a:ext cx="7944" cy="60099"/>
            </a:xfrm>
            <a:custGeom>
              <a:rect l="l" t="t" r="r" b="b"/>
              <a:pathLst>
                <a:path w="228" h="1725" extrusionOk="0">
                  <a:moveTo>
                    <a:pt x="114" y="1"/>
                  </a:moveTo>
                  <a:cubicBezTo>
                    <a:pt x="52" y="1"/>
                    <a:pt x="0" y="52"/>
                    <a:pt x="0" y="114"/>
                  </a:cubicBezTo>
                  <a:lnTo>
                    <a:pt x="0" y="1611"/>
                  </a:lnTo>
                  <a:cubicBezTo>
                    <a:pt x="0" y="1673"/>
                    <a:pt x="52" y="1724"/>
                    <a:pt x="114" y="1724"/>
                  </a:cubicBezTo>
                  <a:cubicBezTo>
                    <a:pt x="176" y="1724"/>
                    <a:pt x="227" y="1673"/>
                    <a:pt x="227" y="1611"/>
                  </a:cubicBezTo>
                  <a:lnTo>
                    <a:pt x="227" y="114"/>
                  </a:lnTo>
                  <a:cubicBezTo>
                    <a:pt x="227" y="52"/>
                    <a:pt x="176" y="1"/>
                    <a:pt x="114" y="1"/>
                  </a:cubicBezTo>
                  <a:close/>
                </a:path>
              </a:pathLst>
            </a:custGeom>
            <a:solidFill>
              <a:srgbClr val="5033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14" name="Google Shape;1384;p55">
              <a:extLst>
                <a:ext uri="{FF2B5EF4-FFF2-40B4-BE49-F238E27FC236}">
                  <a16:creationId xmlns:a16="http://schemas.microsoft.com/office/drawing/2014/main" id="{3EBFB67E-A1D6-BA8F-1987-87D2F3B48822}"/>
                </a:ext>
              </a:extLst>
            </p:cNvPr>
            <p:cNvSpPr/>
            <p:nvPr/>
          </p:nvSpPr>
          <p:spPr>
            <a:xfrm>
              <a:off x="9035052" y="2664994"/>
              <a:ext cx="16932" cy="62991"/>
            </a:xfrm>
            <a:custGeom>
              <a:rect l="l" t="t" r="r" b="b"/>
              <a:pathLst>
                <a:path w="486" h="1808" extrusionOk="0">
                  <a:moveTo>
                    <a:pt x="206" y="1"/>
                  </a:moveTo>
                  <a:cubicBezTo>
                    <a:pt x="203" y="1"/>
                    <a:pt x="200" y="1"/>
                    <a:pt x="196" y="1"/>
                  </a:cubicBezTo>
                  <a:cubicBezTo>
                    <a:pt x="0" y="22"/>
                    <a:pt x="31" y="1023"/>
                    <a:pt x="52" y="1519"/>
                  </a:cubicBezTo>
                  <a:cubicBezTo>
                    <a:pt x="52" y="1694"/>
                    <a:pt x="73" y="1808"/>
                    <a:pt x="73" y="1808"/>
                  </a:cubicBezTo>
                  <a:lnTo>
                    <a:pt x="485" y="1797"/>
                  </a:lnTo>
                  <a:lnTo>
                    <a:pt x="485" y="1446"/>
                  </a:lnTo>
                  <a:cubicBezTo>
                    <a:pt x="455" y="928"/>
                    <a:pt x="394" y="1"/>
                    <a:pt x="206" y="1"/>
                  </a:cubicBezTo>
                  <a:close/>
                </a:path>
              </a:pathLst>
            </a:custGeom>
            <a:solidFill>
              <a:srgbClr val="FFD0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15" name="Google Shape;1385;p55">
              <a:extLst>
                <a:ext uri="{FF2B5EF4-FFF2-40B4-BE49-F238E27FC236}">
                  <a16:creationId xmlns:a16="http://schemas.microsoft.com/office/drawing/2014/main" id="{48F47E65-D602-9784-ABAF-73E95D37844E}"/>
                </a:ext>
              </a:extLst>
            </p:cNvPr>
            <p:cNvSpPr/>
            <p:nvPr/>
          </p:nvSpPr>
          <p:spPr>
            <a:xfrm>
              <a:off x="9036829" y="2715025"/>
              <a:ext cx="15155" cy="12960"/>
            </a:xfrm>
            <a:custGeom>
              <a:rect l="l" t="t" r="r" b="b"/>
              <a:pathLst>
                <a:path w="435" h="372" extrusionOk="0">
                  <a:moveTo>
                    <a:pt x="434" y="0"/>
                  </a:moveTo>
                  <a:cubicBezTo>
                    <a:pt x="280" y="10"/>
                    <a:pt x="125" y="21"/>
                    <a:pt x="1" y="83"/>
                  </a:cubicBezTo>
                  <a:cubicBezTo>
                    <a:pt x="1" y="258"/>
                    <a:pt x="22" y="372"/>
                    <a:pt x="22" y="372"/>
                  </a:cubicBezTo>
                  <a:lnTo>
                    <a:pt x="434" y="361"/>
                  </a:lnTo>
                  <a:lnTo>
                    <a:pt x="434" y="0"/>
                  </a:lnTo>
                  <a:close/>
                </a:path>
              </a:pathLst>
            </a:custGeom>
            <a:solidFill>
              <a:srgbClr val="5033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16" name="Google Shape;1386;p55">
              <a:extLst>
                <a:ext uri="{FF2B5EF4-FFF2-40B4-BE49-F238E27FC236}">
                  <a16:creationId xmlns:a16="http://schemas.microsoft.com/office/drawing/2014/main" id="{40502749-F528-6833-348E-E7438F544762}"/>
                </a:ext>
              </a:extLst>
            </p:cNvPr>
            <p:cNvSpPr/>
            <p:nvPr/>
          </p:nvSpPr>
          <p:spPr>
            <a:xfrm>
              <a:off x="8933285" y="2788363"/>
              <a:ext cx="250674" cy="441632"/>
            </a:xfrm>
            <a:custGeom>
              <a:rect l="l" t="t" r="r" b="b"/>
              <a:pathLst>
                <a:path w="7195" h="12676" extrusionOk="0">
                  <a:moveTo>
                    <a:pt x="2529" y="1"/>
                  </a:moveTo>
                  <a:lnTo>
                    <a:pt x="2250" y="1363"/>
                  </a:lnTo>
                  <a:lnTo>
                    <a:pt x="0" y="12613"/>
                  </a:lnTo>
                  <a:lnTo>
                    <a:pt x="640" y="12613"/>
                  </a:lnTo>
                  <a:lnTo>
                    <a:pt x="3283" y="2622"/>
                  </a:lnTo>
                  <a:lnTo>
                    <a:pt x="6482" y="12675"/>
                  </a:lnTo>
                  <a:lnTo>
                    <a:pt x="7194" y="12675"/>
                  </a:lnTo>
                  <a:lnTo>
                    <a:pt x="4201" y="1404"/>
                  </a:lnTo>
                  <a:lnTo>
                    <a:pt x="3830" y="1"/>
                  </a:lnTo>
                  <a:close/>
                </a:path>
              </a:pathLst>
            </a:custGeom>
            <a:solidFill>
              <a:srgbClr val="5033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17" name="Google Shape;1387;p55">
              <a:extLst>
                <a:ext uri="{FF2B5EF4-FFF2-40B4-BE49-F238E27FC236}">
                  <a16:creationId xmlns:a16="http://schemas.microsoft.com/office/drawing/2014/main" id="{227B0B58-AF80-B3DB-2F98-E1EF3923EBED}"/>
                </a:ext>
              </a:extLst>
            </p:cNvPr>
            <p:cNvSpPr/>
            <p:nvPr/>
          </p:nvSpPr>
          <p:spPr>
            <a:xfrm>
              <a:off x="8949450" y="2853827"/>
              <a:ext cx="216879" cy="375819"/>
            </a:xfrm>
            <a:custGeom>
              <a:rect l="l" t="t" r="r" b="b"/>
              <a:pathLst>
                <a:path w="6225" h="10787" extrusionOk="0">
                  <a:moveTo>
                    <a:pt x="2819" y="0"/>
                  </a:moveTo>
                  <a:lnTo>
                    <a:pt x="1" y="10734"/>
                  </a:lnTo>
                  <a:lnTo>
                    <a:pt x="21" y="10745"/>
                  </a:lnTo>
                  <a:lnTo>
                    <a:pt x="2819" y="114"/>
                  </a:lnTo>
                  <a:lnTo>
                    <a:pt x="6204" y="10786"/>
                  </a:lnTo>
                  <a:lnTo>
                    <a:pt x="6225" y="10776"/>
                  </a:lnTo>
                  <a:lnTo>
                    <a:pt x="2839" y="52"/>
                  </a:lnTo>
                  <a:lnTo>
                    <a:pt x="2819" y="0"/>
                  </a:ln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18" name="Google Shape;1388;p55">
              <a:extLst>
                <a:ext uri="{FF2B5EF4-FFF2-40B4-BE49-F238E27FC236}">
                  <a16:creationId xmlns:a16="http://schemas.microsoft.com/office/drawing/2014/main" id="{F725459C-8B02-B314-DAC4-DFEE52B95480}"/>
                </a:ext>
              </a:extLst>
            </p:cNvPr>
            <p:cNvSpPr/>
            <p:nvPr/>
          </p:nvSpPr>
          <p:spPr>
            <a:xfrm>
              <a:off x="9011675" y="2788363"/>
              <a:ext cx="68008" cy="48950"/>
            </a:xfrm>
            <a:custGeom>
              <a:rect l="l" t="t" r="r" b="b"/>
              <a:pathLst>
                <a:path w="1952" h="1405" extrusionOk="0">
                  <a:moveTo>
                    <a:pt x="279" y="1"/>
                  </a:moveTo>
                  <a:lnTo>
                    <a:pt x="0" y="1363"/>
                  </a:lnTo>
                  <a:lnTo>
                    <a:pt x="21" y="1404"/>
                  </a:lnTo>
                  <a:lnTo>
                    <a:pt x="1951" y="1404"/>
                  </a:lnTo>
                  <a:lnTo>
                    <a:pt x="1580" y="1"/>
                  </a:lnTo>
                  <a:close/>
                </a:path>
              </a:pathLst>
            </a:custGeom>
            <a:solidFill>
              <a:srgbClr val="FFD0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19" name="Google Shape;1389;p55">
              <a:extLst>
                <a:ext uri="{FF2B5EF4-FFF2-40B4-BE49-F238E27FC236}">
                  <a16:creationId xmlns:a16="http://schemas.microsoft.com/office/drawing/2014/main" id="{EA179F21-B1FC-7550-FF4A-7C07330E690D}"/>
                </a:ext>
              </a:extLst>
            </p:cNvPr>
            <p:cNvSpPr/>
            <p:nvPr/>
          </p:nvSpPr>
          <p:spPr>
            <a:xfrm>
              <a:off x="9000874" y="2721470"/>
              <a:ext cx="89225" cy="89225"/>
            </a:xfrm>
            <a:custGeom>
              <a:rect l="l" t="t" r="r" b="b"/>
              <a:pathLst>
                <a:path w="2561" h="2561" extrusionOk="0">
                  <a:moveTo>
                    <a:pt x="1281" y="1"/>
                  </a:moveTo>
                  <a:cubicBezTo>
                    <a:pt x="579" y="1"/>
                    <a:pt x="1" y="579"/>
                    <a:pt x="1" y="1281"/>
                  </a:cubicBezTo>
                  <a:cubicBezTo>
                    <a:pt x="1" y="1983"/>
                    <a:pt x="579" y="2561"/>
                    <a:pt x="1281" y="2561"/>
                  </a:cubicBezTo>
                  <a:cubicBezTo>
                    <a:pt x="1982" y="2561"/>
                    <a:pt x="2560" y="1983"/>
                    <a:pt x="2560" y="1281"/>
                  </a:cubicBezTo>
                  <a:cubicBezTo>
                    <a:pt x="2560" y="579"/>
                    <a:pt x="1982" y="1"/>
                    <a:pt x="1281" y="1"/>
                  </a:cubicBezTo>
                  <a:close/>
                </a:path>
              </a:pathLst>
            </a:custGeom>
            <a:solidFill>
              <a:srgbClr val="FFD0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20" name="Google Shape;1390;p55">
              <a:extLst>
                <a:ext uri="{FF2B5EF4-FFF2-40B4-BE49-F238E27FC236}">
                  <a16:creationId xmlns:a16="http://schemas.microsoft.com/office/drawing/2014/main" id="{FB139C18-BE70-CB89-197C-CC615F11225D}"/>
                </a:ext>
              </a:extLst>
            </p:cNvPr>
            <p:cNvSpPr/>
            <p:nvPr/>
          </p:nvSpPr>
          <p:spPr>
            <a:xfrm>
              <a:off x="9014183" y="2734082"/>
              <a:ext cx="62956" cy="62956"/>
            </a:xfrm>
            <a:custGeom>
              <a:rect l="l" t="t" r="r" b="b"/>
              <a:pathLst>
                <a:path w="1807" h="1807" extrusionOk="0">
                  <a:moveTo>
                    <a:pt x="899" y="41"/>
                  </a:moveTo>
                  <a:cubicBezTo>
                    <a:pt x="1394" y="41"/>
                    <a:pt x="1776" y="444"/>
                    <a:pt x="1766" y="908"/>
                  </a:cubicBezTo>
                  <a:cubicBezTo>
                    <a:pt x="1766" y="1383"/>
                    <a:pt x="1373" y="1775"/>
                    <a:pt x="899" y="1775"/>
                  </a:cubicBezTo>
                  <a:cubicBezTo>
                    <a:pt x="424" y="1775"/>
                    <a:pt x="32" y="1383"/>
                    <a:pt x="32" y="908"/>
                  </a:cubicBezTo>
                  <a:cubicBezTo>
                    <a:pt x="32" y="434"/>
                    <a:pt x="424" y="41"/>
                    <a:pt x="899" y="41"/>
                  </a:cubicBezTo>
                  <a:close/>
                  <a:moveTo>
                    <a:pt x="899" y="0"/>
                  </a:moveTo>
                  <a:cubicBezTo>
                    <a:pt x="393" y="0"/>
                    <a:pt x="1" y="413"/>
                    <a:pt x="1" y="908"/>
                  </a:cubicBezTo>
                  <a:cubicBezTo>
                    <a:pt x="1" y="1414"/>
                    <a:pt x="414" y="1806"/>
                    <a:pt x="899" y="1806"/>
                  </a:cubicBezTo>
                  <a:cubicBezTo>
                    <a:pt x="1404" y="1806"/>
                    <a:pt x="1807" y="1414"/>
                    <a:pt x="1807" y="908"/>
                  </a:cubicBezTo>
                  <a:cubicBezTo>
                    <a:pt x="1807" y="403"/>
                    <a:pt x="1394" y="0"/>
                    <a:pt x="899" y="0"/>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21" name="Google Shape;1391;p55">
              <a:extLst>
                <a:ext uri="{FF2B5EF4-FFF2-40B4-BE49-F238E27FC236}">
                  <a16:creationId xmlns:a16="http://schemas.microsoft.com/office/drawing/2014/main" id="{0C2F5671-C1D9-BDD2-BBDC-909E134EBE4E}"/>
                </a:ext>
              </a:extLst>
            </p:cNvPr>
            <p:cNvSpPr/>
            <p:nvPr/>
          </p:nvSpPr>
          <p:spPr>
            <a:xfrm>
              <a:off x="9018155" y="2801672"/>
              <a:ext cx="52539" cy="7595"/>
            </a:xfrm>
            <a:custGeom>
              <a:rect l="l" t="t" r="r" b="b"/>
              <a:pathLst>
                <a:path w="1508" h="218" extrusionOk="0">
                  <a:moveTo>
                    <a:pt x="11" y="1"/>
                  </a:moveTo>
                  <a:lnTo>
                    <a:pt x="0" y="21"/>
                  </a:lnTo>
                  <a:cubicBezTo>
                    <a:pt x="0" y="21"/>
                    <a:pt x="279" y="217"/>
                    <a:pt x="733" y="217"/>
                  </a:cubicBezTo>
                  <a:cubicBezTo>
                    <a:pt x="950" y="217"/>
                    <a:pt x="1228" y="166"/>
                    <a:pt x="1507" y="21"/>
                  </a:cubicBezTo>
                  <a:lnTo>
                    <a:pt x="1497" y="1"/>
                  </a:lnTo>
                  <a:cubicBezTo>
                    <a:pt x="1211" y="142"/>
                    <a:pt x="951" y="189"/>
                    <a:pt x="731" y="189"/>
                  </a:cubicBezTo>
                  <a:cubicBezTo>
                    <a:pt x="290" y="189"/>
                    <a:pt x="11" y="1"/>
                    <a:pt x="11" y="1"/>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22" name="Google Shape;1392;p55">
              <a:extLst>
                <a:ext uri="{FF2B5EF4-FFF2-40B4-BE49-F238E27FC236}">
                  <a16:creationId xmlns:a16="http://schemas.microsoft.com/office/drawing/2014/main" id="{5D58125D-9C61-2B17-DDB6-E39F8877725E}"/>
                </a:ext>
              </a:extLst>
            </p:cNvPr>
            <p:cNvSpPr/>
            <p:nvPr/>
          </p:nvSpPr>
          <p:spPr>
            <a:xfrm>
              <a:off x="9169535" y="3222051"/>
              <a:ext cx="10452" cy="34178"/>
            </a:xfrm>
            <a:custGeom>
              <a:rect l="l" t="t" r="r" b="b"/>
              <a:pathLst>
                <a:path w="300" h="981" extrusionOk="0">
                  <a:moveTo>
                    <a:pt x="217" y="0"/>
                  </a:moveTo>
                  <a:lnTo>
                    <a:pt x="1" y="83"/>
                  </a:lnTo>
                  <a:lnTo>
                    <a:pt x="300" y="981"/>
                  </a:lnTo>
                  <a:lnTo>
                    <a:pt x="217" y="0"/>
                  </a:lnTo>
                  <a:close/>
                </a:path>
              </a:pathLst>
            </a:custGeom>
            <a:solidFill>
              <a:srgbClr val="5033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23" name="Google Shape;1393;p55">
              <a:extLst>
                <a:ext uri="{FF2B5EF4-FFF2-40B4-BE49-F238E27FC236}">
                  <a16:creationId xmlns:a16="http://schemas.microsoft.com/office/drawing/2014/main" id="{64B706F1-E457-7B4E-846D-52CA410C481B}"/>
                </a:ext>
              </a:extLst>
            </p:cNvPr>
            <p:cNvSpPr/>
            <p:nvPr/>
          </p:nvSpPr>
          <p:spPr>
            <a:xfrm>
              <a:off x="8941193" y="3221320"/>
              <a:ext cx="7595" cy="33481"/>
            </a:xfrm>
            <a:custGeom>
              <a:rect l="l" t="t" r="r" b="b"/>
              <a:pathLst>
                <a:path w="218" h="961" extrusionOk="0">
                  <a:moveTo>
                    <a:pt x="217" y="1"/>
                  </a:moveTo>
                  <a:lnTo>
                    <a:pt x="0" y="21"/>
                  </a:lnTo>
                  <a:lnTo>
                    <a:pt x="0" y="961"/>
                  </a:lnTo>
                  <a:lnTo>
                    <a:pt x="217" y="1"/>
                  </a:lnTo>
                  <a:close/>
                </a:path>
              </a:pathLst>
            </a:custGeom>
            <a:solidFill>
              <a:srgbClr val="5033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24" name="Google Shape;1394;p55">
              <a:extLst>
                <a:ext uri="{FF2B5EF4-FFF2-40B4-BE49-F238E27FC236}">
                  <a16:creationId xmlns:a16="http://schemas.microsoft.com/office/drawing/2014/main" id="{F4E629A4-A569-DD3B-D292-9A39DAC2E540}"/>
                </a:ext>
              </a:extLst>
            </p:cNvPr>
            <p:cNvSpPr/>
            <p:nvPr/>
          </p:nvSpPr>
          <p:spPr>
            <a:xfrm>
              <a:off x="9240748" y="2888319"/>
              <a:ext cx="155735" cy="82397"/>
            </a:xfrm>
            <a:custGeom>
              <a:rect l="l" t="t" r="r" b="b"/>
              <a:pathLst>
                <a:path w="4470" h="2365" extrusionOk="0">
                  <a:moveTo>
                    <a:pt x="2311" y="0"/>
                  </a:moveTo>
                  <a:cubicBezTo>
                    <a:pt x="2137" y="0"/>
                    <a:pt x="2009" y="120"/>
                    <a:pt x="1920" y="249"/>
                  </a:cubicBezTo>
                  <a:cubicBezTo>
                    <a:pt x="1538" y="734"/>
                    <a:pt x="1342" y="1312"/>
                    <a:pt x="1342" y="1910"/>
                  </a:cubicBezTo>
                  <a:cubicBezTo>
                    <a:pt x="1290" y="1549"/>
                    <a:pt x="1167" y="1198"/>
                    <a:pt x="981" y="878"/>
                  </a:cubicBezTo>
                  <a:cubicBezTo>
                    <a:pt x="919" y="785"/>
                    <a:pt x="836" y="682"/>
                    <a:pt x="723" y="682"/>
                  </a:cubicBezTo>
                  <a:cubicBezTo>
                    <a:pt x="599" y="682"/>
                    <a:pt x="527" y="775"/>
                    <a:pt x="465" y="858"/>
                  </a:cubicBezTo>
                  <a:cubicBezTo>
                    <a:pt x="165" y="1240"/>
                    <a:pt x="11" y="1694"/>
                    <a:pt x="0" y="2148"/>
                  </a:cubicBezTo>
                  <a:lnTo>
                    <a:pt x="4418" y="2365"/>
                  </a:lnTo>
                  <a:lnTo>
                    <a:pt x="4438" y="2230"/>
                  </a:lnTo>
                  <a:cubicBezTo>
                    <a:pt x="4469" y="1941"/>
                    <a:pt x="4459" y="1611"/>
                    <a:pt x="4387" y="1322"/>
                  </a:cubicBezTo>
                  <a:cubicBezTo>
                    <a:pt x="4318" y="1087"/>
                    <a:pt x="4147" y="814"/>
                    <a:pt x="3882" y="814"/>
                  </a:cubicBezTo>
                  <a:cubicBezTo>
                    <a:pt x="3868" y="814"/>
                    <a:pt x="3854" y="815"/>
                    <a:pt x="3840" y="816"/>
                  </a:cubicBezTo>
                  <a:cubicBezTo>
                    <a:pt x="3747" y="827"/>
                    <a:pt x="3664" y="878"/>
                    <a:pt x="3582" y="930"/>
                  </a:cubicBezTo>
                  <a:cubicBezTo>
                    <a:pt x="3241" y="1178"/>
                    <a:pt x="3014" y="1529"/>
                    <a:pt x="2973" y="1900"/>
                  </a:cubicBezTo>
                  <a:cubicBezTo>
                    <a:pt x="2952" y="1498"/>
                    <a:pt x="2911" y="1095"/>
                    <a:pt x="2839" y="703"/>
                  </a:cubicBezTo>
                  <a:cubicBezTo>
                    <a:pt x="2797" y="496"/>
                    <a:pt x="2735" y="259"/>
                    <a:pt x="2550" y="104"/>
                  </a:cubicBezTo>
                  <a:cubicBezTo>
                    <a:pt x="2498" y="53"/>
                    <a:pt x="2426" y="11"/>
                    <a:pt x="2333" y="1"/>
                  </a:cubicBezTo>
                  <a:cubicBezTo>
                    <a:pt x="2326" y="1"/>
                    <a:pt x="2318" y="0"/>
                    <a:pt x="2311" y="0"/>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25" name="Google Shape;1395;p55">
              <a:extLst>
                <a:ext uri="{FF2B5EF4-FFF2-40B4-BE49-F238E27FC236}">
                  <a16:creationId xmlns:a16="http://schemas.microsoft.com/office/drawing/2014/main" id="{687D6380-3A6E-3098-7F11-B5DC64BB2D9D}"/>
                </a:ext>
              </a:extLst>
            </p:cNvPr>
            <p:cNvSpPr/>
            <p:nvPr/>
          </p:nvSpPr>
          <p:spPr>
            <a:xfrm>
              <a:off x="8665748" y="2953052"/>
              <a:ext cx="156083" cy="82397"/>
            </a:xfrm>
            <a:custGeom>
              <a:rect l="l" t="t" r="r" b="b"/>
              <a:pathLst>
                <a:path w="4480" h="2365" extrusionOk="0">
                  <a:moveTo>
                    <a:pt x="2312" y="0"/>
                  </a:moveTo>
                  <a:cubicBezTo>
                    <a:pt x="2146" y="0"/>
                    <a:pt x="2009" y="120"/>
                    <a:pt x="1920" y="249"/>
                  </a:cubicBezTo>
                  <a:cubicBezTo>
                    <a:pt x="1548" y="734"/>
                    <a:pt x="1342" y="1322"/>
                    <a:pt x="1342" y="1910"/>
                  </a:cubicBezTo>
                  <a:cubicBezTo>
                    <a:pt x="1290" y="1549"/>
                    <a:pt x="1177" y="1198"/>
                    <a:pt x="981" y="878"/>
                  </a:cubicBezTo>
                  <a:cubicBezTo>
                    <a:pt x="929" y="785"/>
                    <a:pt x="836" y="682"/>
                    <a:pt x="723" y="682"/>
                  </a:cubicBezTo>
                  <a:cubicBezTo>
                    <a:pt x="609" y="682"/>
                    <a:pt x="527" y="775"/>
                    <a:pt x="465" y="858"/>
                  </a:cubicBezTo>
                  <a:cubicBezTo>
                    <a:pt x="165" y="1239"/>
                    <a:pt x="10" y="1694"/>
                    <a:pt x="0" y="2148"/>
                  </a:cubicBezTo>
                  <a:lnTo>
                    <a:pt x="4428" y="2364"/>
                  </a:lnTo>
                  <a:lnTo>
                    <a:pt x="4438" y="2230"/>
                  </a:lnTo>
                  <a:cubicBezTo>
                    <a:pt x="4480" y="1941"/>
                    <a:pt x="4459" y="1611"/>
                    <a:pt x="4387" y="1322"/>
                  </a:cubicBezTo>
                  <a:cubicBezTo>
                    <a:pt x="4328" y="1087"/>
                    <a:pt x="4148" y="814"/>
                    <a:pt x="3882" y="814"/>
                  </a:cubicBezTo>
                  <a:cubicBezTo>
                    <a:pt x="3868" y="814"/>
                    <a:pt x="3854" y="815"/>
                    <a:pt x="3840" y="816"/>
                  </a:cubicBezTo>
                  <a:cubicBezTo>
                    <a:pt x="3757" y="827"/>
                    <a:pt x="3664" y="878"/>
                    <a:pt x="3582" y="930"/>
                  </a:cubicBezTo>
                  <a:cubicBezTo>
                    <a:pt x="3251" y="1177"/>
                    <a:pt x="3014" y="1528"/>
                    <a:pt x="2983" y="1900"/>
                  </a:cubicBezTo>
                  <a:cubicBezTo>
                    <a:pt x="2952" y="1497"/>
                    <a:pt x="2911" y="1095"/>
                    <a:pt x="2839" y="703"/>
                  </a:cubicBezTo>
                  <a:cubicBezTo>
                    <a:pt x="2797" y="496"/>
                    <a:pt x="2735" y="259"/>
                    <a:pt x="2550" y="104"/>
                  </a:cubicBezTo>
                  <a:cubicBezTo>
                    <a:pt x="2498" y="52"/>
                    <a:pt x="2426" y="11"/>
                    <a:pt x="2333" y="1"/>
                  </a:cubicBezTo>
                  <a:cubicBezTo>
                    <a:pt x="2326" y="0"/>
                    <a:pt x="2319" y="0"/>
                    <a:pt x="2312" y="0"/>
                  </a:cubicBez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26" name="Google Shape;1396;p55">
              <a:extLst>
                <a:ext uri="{FF2B5EF4-FFF2-40B4-BE49-F238E27FC236}">
                  <a16:creationId xmlns:a16="http://schemas.microsoft.com/office/drawing/2014/main" id="{B0159590-013F-9E07-FDE8-73D3646DA04D}"/>
                </a:ext>
              </a:extLst>
            </p:cNvPr>
            <p:cNvSpPr/>
            <p:nvPr/>
          </p:nvSpPr>
          <p:spPr>
            <a:xfrm>
              <a:off x="9169535" y="2732270"/>
              <a:ext cx="65848" cy="65848"/>
            </a:xfrm>
            <a:custGeom>
              <a:rect l="l" t="t" r="r" b="b"/>
              <a:pathLst>
                <a:path w="1889" h="1889" extrusionOk="0">
                  <a:moveTo>
                    <a:pt x="940" y="1"/>
                  </a:moveTo>
                  <a:lnTo>
                    <a:pt x="620" y="620"/>
                  </a:lnTo>
                  <a:lnTo>
                    <a:pt x="1" y="950"/>
                  </a:lnTo>
                  <a:lnTo>
                    <a:pt x="620" y="1270"/>
                  </a:lnTo>
                  <a:lnTo>
                    <a:pt x="940" y="1889"/>
                  </a:lnTo>
                  <a:lnTo>
                    <a:pt x="1270" y="1270"/>
                  </a:lnTo>
                  <a:lnTo>
                    <a:pt x="1889" y="950"/>
                  </a:lnTo>
                  <a:lnTo>
                    <a:pt x="1270" y="620"/>
                  </a:lnTo>
                  <a:lnTo>
                    <a:pt x="940" y="1"/>
                  </a:ln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27" name="Google Shape;1397;p55">
              <a:extLst>
                <a:ext uri="{FF2B5EF4-FFF2-40B4-BE49-F238E27FC236}">
                  <a16:creationId xmlns:a16="http://schemas.microsoft.com/office/drawing/2014/main" id="{64F5956C-8693-7553-2939-6982DD3DD118}"/>
                </a:ext>
              </a:extLst>
            </p:cNvPr>
            <p:cNvSpPr/>
            <p:nvPr/>
          </p:nvSpPr>
          <p:spPr>
            <a:xfrm>
              <a:off x="8735498" y="2828289"/>
              <a:ext cx="65116" cy="65464"/>
            </a:xfrm>
            <a:custGeom>
              <a:rect l="l" t="t" r="r" b="b"/>
              <a:pathLst>
                <a:path w="1869" h="1879" extrusionOk="0">
                  <a:moveTo>
                    <a:pt x="929" y="0"/>
                  </a:moveTo>
                  <a:lnTo>
                    <a:pt x="620" y="620"/>
                  </a:lnTo>
                  <a:lnTo>
                    <a:pt x="1" y="940"/>
                  </a:lnTo>
                  <a:lnTo>
                    <a:pt x="620" y="1260"/>
                  </a:lnTo>
                  <a:lnTo>
                    <a:pt x="929" y="1879"/>
                  </a:lnTo>
                  <a:lnTo>
                    <a:pt x="1249" y="1260"/>
                  </a:lnTo>
                  <a:lnTo>
                    <a:pt x="1869" y="940"/>
                  </a:lnTo>
                  <a:lnTo>
                    <a:pt x="1249" y="620"/>
                  </a:lnTo>
                  <a:lnTo>
                    <a:pt x="929" y="0"/>
                  </a:ln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28" name="Google Shape;1398;p55">
              <a:extLst>
                <a:ext uri="{FF2B5EF4-FFF2-40B4-BE49-F238E27FC236}">
                  <a16:creationId xmlns:a16="http://schemas.microsoft.com/office/drawing/2014/main" id="{D5397A29-582C-F122-453C-91078C4D0D35}"/>
                </a:ext>
              </a:extLst>
            </p:cNvPr>
            <p:cNvSpPr/>
            <p:nvPr/>
          </p:nvSpPr>
          <p:spPr>
            <a:xfrm>
              <a:off x="9325618" y="3389980"/>
              <a:ext cx="65464" cy="65116"/>
            </a:xfrm>
            <a:custGeom>
              <a:rect l="l" t="t" r="r" b="b"/>
              <a:pathLst>
                <a:path w="1879" h="1869" extrusionOk="0">
                  <a:moveTo>
                    <a:pt x="939" y="0"/>
                  </a:moveTo>
                  <a:lnTo>
                    <a:pt x="619" y="620"/>
                  </a:lnTo>
                  <a:lnTo>
                    <a:pt x="0" y="929"/>
                  </a:lnTo>
                  <a:lnTo>
                    <a:pt x="619" y="1249"/>
                  </a:lnTo>
                  <a:lnTo>
                    <a:pt x="939" y="1869"/>
                  </a:lnTo>
                  <a:lnTo>
                    <a:pt x="1259" y="1249"/>
                  </a:lnTo>
                  <a:lnTo>
                    <a:pt x="1879" y="929"/>
                  </a:lnTo>
                  <a:lnTo>
                    <a:pt x="1259" y="620"/>
                  </a:lnTo>
                  <a:lnTo>
                    <a:pt x="939" y="0"/>
                  </a:ln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29" name="Google Shape;1399;p55">
              <a:extLst>
                <a:ext uri="{FF2B5EF4-FFF2-40B4-BE49-F238E27FC236}">
                  <a16:creationId xmlns:a16="http://schemas.microsoft.com/office/drawing/2014/main" id="{9E903ECF-A033-76BF-1785-D3497EEAAE0A}"/>
                </a:ext>
              </a:extLst>
            </p:cNvPr>
            <p:cNvSpPr/>
            <p:nvPr/>
          </p:nvSpPr>
          <p:spPr>
            <a:xfrm>
              <a:off x="8692715" y="3389980"/>
              <a:ext cx="65464" cy="65116"/>
            </a:xfrm>
            <a:custGeom>
              <a:rect l="l" t="t" r="r" b="b"/>
              <a:pathLst>
                <a:path w="1879" h="1869" extrusionOk="0">
                  <a:moveTo>
                    <a:pt x="940" y="0"/>
                  </a:moveTo>
                  <a:lnTo>
                    <a:pt x="620" y="620"/>
                  </a:lnTo>
                  <a:lnTo>
                    <a:pt x="0" y="929"/>
                  </a:lnTo>
                  <a:lnTo>
                    <a:pt x="620" y="1249"/>
                  </a:lnTo>
                  <a:lnTo>
                    <a:pt x="940" y="1869"/>
                  </a:lnTo>
                  <a:lnTo>
                    <a:pt x="1259" y="1249"/>
                  </a:lnTo>
                  <a:lnTo>
                    <a:pt x="1879" y="929"/>
                  </a:lnTo>
                  <a:lnTo>
                    <a:pt x="1259" y="620"/>
                  </a:lnTo>
                  <a:lnTo>
                    <a:pt x="940" y="0"/>
                  </a:lnTo>
                  <a:close/>
                </a:path>
              </a:pathLst>
            </a:custGeom>
            <a:solidFill>
              <a:srgbClr val="FCE6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209367481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sld>
</file>

<file path=ppt/slides/slide3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1244"/>
        <p:cNvGrpSpPr/>
        <p:nvPr/>
      </p:nvGrpSpPr>
      <p:grpSpPr>
        <a:xfrm>
          <a:off x="0" y="0"/>
          <a:ext cx="0" cy="0"/>
        </a:xfrm>
      </p:grpSpPr>
      <p:sp>
        <p:nvSpPr>
          <p:cNvPr id="1246" name="Google Shape;1246;p41"/>
          <p:cNvSpPr txBox="1">
            <a:spLocks noGrp="1"/>
          </p:cNvSpPr>
          <p:nvPr>
            <p:ph type="title"/>
          </p:nvPr>
        </p:nvSpPr>
        <p:spPr>
          <a:xfrm>
            <a:off x="813357" y="243147"/>
            <a:ext cx="7704000" cy="572700"/>
          </a:xfrm>
          <a:prstGeom prst="rect">
            <a:avLst/>
          </a:prstGeom>
        </p:spPr>
        <p:txBody>
          <a:bodyPr spcFirstLastPara="1" wrap="square" lIns="91425" tIns="91425" rIns="91425" bIns="91425" anchor="t" anchorCtr="0">
            <a:noAutofit/>
          </a:bodyPr>
          <a:lstStyle/>
          <a:p>
            <a:r>
              <a:rPr lang="en-US" sz="2400">
                <a:latin typeface="Times New Roman" panose="02020603050405020304" pitchFamily="18" charset="0"/>
                <a:cs typeface="Times New Roman" panose="02020603050405020304" pitchFamily="18" charset="0"/>
              </a:rPr>
              <a:t>3. Bài học từ lời tâm sự của </a:t>
            </a:r>
            <a:r>
              <a:rPr lang="vi-VN" sz="2400">
                <a:latin typeface="Times New Roman" panose="02020603050405020304" pitchFamily="18" charset="0"/>
                <a:cs typeface="Times New Roman" panose="02020603050405020304" pitchFamily="18" charset="0"/>
              </a:rPr>
              <a:t>“</a:t>
            </a:r>
            <a:r>
              <a:rPr lang="en-US" sz="2400">
                <a:latin typeface="Times New Roman" panose="02020603050405020304" pitchFamily="18" charset="0"/>
                <a:cs typeface="Times New Roman" panose="02020603050405020304" pitchFamily="18" charset="0"/>
              </a:rPr>
              <a:t>ông</a:t>
            </a:r>
            <a:r>
              <a:rPr lang="vi-VN" sz="2400">
                <a:latin typeface="Times New Roman" panose="02020603050405020304" pitchFamily="18" charset="0"/>
                <a:cs typeface="Times New Roman" panose="02020603050405020304" pitchFamily="18" charset="0"/>
              </a:rPr>
              <a:t>”</a:t>
            </a:r>
            <a:r>
              <a:rPr lang="en-US" sz="2400">
                <a:latin typeface="Times New Roman" panose="02020603050405020304" pitchFamily="18" charset="0"/>
                <a:cs typeface="Times New Roman" panose="02020603050405020304" pitchFamily="18" charset="0"/>
              </a:rPr>
              <a:t> đối với </a:t>
            </a:r>
            <a:r>
              <a:rPr lang="vi-VN" sz="2400">
                <a:latin typeface="Times New Roman" panose="02020603050405020304" pitchFamily="18" charset="0"/>
                <a:cs typeface="Times New Roman" panose="02020603050405020304" pitchFamily="18" charset="0"/>
              </a:rPr>
              <a:t>“</a:t>
            </a:r>
            <a:r>
              <a:rPr lang="en-US" sz="2400">
                <a:latin typeface="Times New Roman" panose="02020603050405020304" pitchFamily="18" charset="0"/>
                <a:cs typeface="Times New Roman" panose="02020603050405020304" pitchFamily="18" charset="0"/>
              </a:rPr>
              <a:t>cháu</a:t>
            </a:r>
            <a:r>
              <a:rPr lang="vi-VN" sz="2400">
                <a:latin typeface="Times New Roman" panose="02020603050405020304" pitchFamily="18" charset="0"/>
                <a:cs typeface="Times New Roman" panose="02020603050405020304" pitchFamily="18" charset="0"/>
              </a:rPr>
              <a:t>”</a:t>
            </a:r>
            <a:endParaRPr sz="2400">
              <a:latin typeface="Times New Roman" panose="02020603050405020304" pitchFamily="18" charset="0"/>
              <a:cs typeface="Times New Roman" panose="02020603050405020304" pitchFamily="18" charset="0"/>
            </a:endParaRPr>
          </a:p>
        </p:txBody>
      </p:sp>
      <p:grpSp>
        <p:nvGrpSpPr>
          <p:cNvPr id="1236" name="Google Shape;78;p2">
            <a:extLst>
              <a:ext uri="{FF2B5EF4-FFF2-40B4-BE49-F238E27FC236}">
                <a16:creationId xmlns:a16="http://schemas.microsoft.com/office/drawing/2014/main" id="{B09C5416-EEE8-7F35-6F5B-DF34F984B8BF}"/>
              </a:ext>
            </a:extLst>
          </p:cNvPr>
          <p:cNvGrpSpPr/>
          <p:nvPr/>
        </p:nvGrpSpPr>
        <p:grpSpPr>
          <a:xfrm rot="-525292">
            <a:off x="8150356" y="426276"/>
            <a:ext cx="549098" cy="525549"/>
            <a:chOff x="8025400" y="374250"/>
            <a:chExt cx="549125" cy="525575"/>
          </a:xfrm>
        </p:grpSpPr>
        <p:sp>
          <p:nvSpPr>
            <p:cNvPr id="1249" name="Google Shape;79;p2">
              <a:extLst>
                <a:ext uri="{FF2B5EF4-FFF2-40B4-BE49-F238E27FC236}">
                  <a16:creationId xmlns:a16="http://schemas.microsoft.com/office/drawing/2014/main" id="{E40E66F4-BB87-5317-9503-9B4C45344A12}"/>
                </a:ext>
              </a:extLst>
            </p:cNvPr>
            <p:cNvSpPr/>
            <p:nvPr/>
          </p:nvSpPr>
          <p:spPr>
            <a:xfrm>
              <a:off x="8025400" y="374250"/>
              <a:ext cx="549125" cy="525575"/>
            </a:xfrm>
            <a:custGeom>
              <a:rect l="l" t="t" r="r" b="b"/>
              <a:pathLst>
                <a:path w="21965" h="21023" extrusionOk="0">
                  <a:moveTo>
                    <a:pt x="11860" y="1370"/>
                  </a:moveTo>
                  <a:lnTo>
                    <a:pt x="12074" y="1413"/>
                  </a:lnTo>
                  <a:lnTo>
                    <a:pt x="12288" y="1499"/>
                  </a:lnTo>
                  <a:lnTo>
                    <a:pt x="12331" y="1542"/>
                  </a:lnTo>
                  <a:lnTo>
                    <a:pt x="12417" y="1584"/>
                  </a:lnTo>
                  <a:lnTo>
                    <a:pt x="12631" y="1713"/>
                  </a:lnTo>
                  <a:lnTo>
                    <a:pt x="12845" y="1884"/>
                  </a:lnTo>
                  <a:lnTo>
                    <a:pt x="13059" y="2098"/>
                  </a:lnTo>
                  <a:lnTo>
                    <a:pt x="13230" y="2355"/>
                  </a:lnTo>
                  <a:lnTo>
                    <a:pt x="13573" y="2869"/>
                  </a:lnTo>
                  <a:lnTo>
                    <a:pt x="13830" y="3468"/>
                  </a:lnTo>
                  <a:lnTo>
                    <a:pt x="13958" y="3811"/>
                  </a:lnTo>
                  <a:lnTo>
                    <a:pt x="14215" y="4710"/>
                  </a:lnTo>
                  <a:lnTo>
                    <a:pt x="14386" y="5523"/>
                  </a:lnTo>
                  <a:lnTo>
                    <a:pt x="14515" y="6251"/>
                  </a:lnTo>
                  <a:lnTo>
                    <a:pt x="14558" y="6765"/>
                  </a:lnTo>
                  <a:lnTo>
                    <a:pt x="14558" y="6894"/>
                  </a:lnTo>
                  <a:lnTo>
                    <a:pt x="14558" y="6979"/>
                  </a:lnTo>
                  <a:lnTo>
                    <a:pt x="15414" y="7022"/>
                  </a:lnTo>
                  <a:lnTo>
                    <a:pt x="16313" y="7150"/>
                  </a:lnTo>
                  <a:lnTo>
                    <a:pt x="17341" y="7365"/>
                  </a:lnTo>
                  <a:lnTo>
                    <a:pt x="17469" y="7365"/>
                  </a:lnTo>
                  <a:lnTo>
                    <a:pt x="17940" y="7493"/>
                  </a:lnTo>
                  <a:lnTo>
                    <a:pt x="18026" y="7536"/>
                  </a:lnTo>
                  <a:lnTo>
                    <a:pt x="18668" y="7707"/>
                  </a:lnTo>
                  <a:lnTo>
                    <a:pt x="19224" y="7921"/>
                  </a:lnTo>
                  <a:lnTo>
                    <a:pt x="19396" y="8050"/>
                  </a:lnTo>
                  <a:lnTo>
                    <a:pt x="19824" y="8264"/>
                  </a:lnTo>
                  <a:lnTo>
                    <a:pt x="19995" y="8392"/>
                  </a:lnTo>
                  <a:lnTo>
                    <a:pt x="20124" y="8478"/>
                  </a:lnTo>
                  <a:lnTo>
                    <a:pt x="20295" y="8649"/>
                  </a:lnTo>
                  <a:lnTo>
                    <a:pt x="20423" y="8820"/>
                  </a:lnTo>
                  <a:lnTo>
                    <a:pt x="20509" y="9034"/>
                  </a:lnTo>
                  <a:lnTo>
                    <a:pt x="20595" y="9206"/>
                  </a:lnTo>
                  <a:lnTo>
                    <a:pt x="20595" y="9377"/>
                  </a:lnTo>
                  <a:lnTo>
                    <a:pt x="20595" y="9591"/>
                  </a:lnTo>
                  <a:lnTo>
                    <a:pt x="20552" y="9762"/>
                  </a:lnTo>
                  <a:lnTo>
                    <a:pt x="20509" y="9933"/>
                  </a:lnTo>
                  <a:lnTo>
                    <a:pt x="20295" y="10319"/>
                  </a:lnTo>
                  <a:lnTo>
                    <a:pt x="20038" y="10661"/>
                  </a:lnTo>
                  <a:lnTo>
                    <a:pt x="19695" y="11004"/>
                  </a:lnTo>
                  <a:lnTo>
                    <a:pt x="19310" y="11346"/>
                  </a:lnTo>
                  <a:lnTo>
                    <a:pt x="18839" y="11689"/>
                  </a:lnTo>
                  <a:lnTo>
                    <a:pt x="18411" y="11989"/>
                  </a:lnTo>
                  <a:lnTo>
                    <a:pt x="17512" y="12545"/>
                  </a:lnTo>
                  <a:lnTo>
                    <a:pt x="16698" y="12973"/>
                  </a:lnTo>
                  <a:lnTo>
                    <a:pt x="15885" y="13359"/>
                  </a:lnTo>
                  <a:lnTo>
                    <a:pt x="16099" y="14129"/>
                  </a:lnTo>
                  <a:lnTo>
                    <a:pt x="16270" y="14943"/>
                  </a:lnTo>
                  <a:lnTo>
                    <a:pt x="16399" y="15970"/>
                  </a:lnTo>
                  <a:lnTo>
                    <a:pt x="16441" y="16484"/>
                  </a:lnTo>
                  <a:lnTo>
                    <a:pt x="16441" y="16998"/>
                  </a:lnTo>
                  <a:lnTo>
                    <a:pt x="16441" y="17512"/>
                  </a:lnTo>
                  <a:lnTo>
                    <a:pt x="16356" y="17983"/>
                  </a:lnTo>
                  <a:lnTo>
                    <a:pt x="16270" y="18454"/>
                  </a:lnTo>
                  <a:lnTo>
                    <a:pt x="16099" y="18839"/>
                  </a:lnTo>
                  <a:lnTo>
                    <a:pt x="15885" y="19182"/>
                  </a:lnTo>
                  <a:lnTo>
                    <a:pt x="15714" y="19310"/>
                  </a:lnTo>
                  <a:lnTo>
                    <a:pt x="15585" y="19438"/>
                  </a:lnTo>
                  <a:lnTo>
                    <a:pt x="15414" y="19524"/>
                  </a:lnTo>
                  <a:lnTo>
                    <a:pt x="15243" y="19610"/>
                  </a:lnTo>
                  <a:lnTo>
                    <a:pt x="15029" y="19652"/>
                  </a:lnTo>
                  <a:lnTo>
                    <a:pt x="14857" y="19652"/>
                  </a:lnTo>
                  <a:lnTo>
                    <a:pt x="14515" y="19610"/>
                  </a:lnTo>
                  <a:lnTo>
                    <a:pt x="14215" y="19567"/>
                  </a:lnTo>
                  <a:lnTo>
                    <a:pt x="14087" y="19524"/>
                  </a:lnTo>
                  <a:lnTo>
                    <a:pt x="13873" y="19438"/>
                  </a:lnTo>
                  <a:lnTo>
                    <a:pt x="13744" y="19396"/>
                  </a:lnTo>
                  <a:lnTo>
                    <a:pt x="13573" y="19310"/>
                  </a:lnTo>
                  <a:lnTo>
                    <a:pt x="13487" y="19267"/>
                  </a:lnTo>
                  <a:lnTo>
                    <a:pt x="13145" y="19096"/>
                  </a:lnTo>
                  <a:lnTo>
                    <a:pt x="12759" y="18839"/>
                  </a:lnTo>
                  <a:lnTo>
                    <a:pt x="12031" y="18325"/>
                  </a:lnTo>
                  <a:lnTo>
                    <a:pt x="11903" y="18240"/>
                  </a:lnTo>
                  <a:lnTo>
                    <a:pt x="11817" y="18154"/>
                  </a:lnTo>
                  <a:lnTo>
                    <a:pt x="11689" y="18068"/>
                  </a:lnTo>
                  <a:lnTo>
                    <a:pt x="11603" y="17983"/>
                  </a:lnTo>
                  <a:lnTo>
                    <a:pt x="10961" y="17426"/>
                  </a:lnTo>
                  <a:lnTo>
                    <a:pt x="10404" y="16912"/>
                  </a:lnTo>
                  <a:lnTo>
                    <a:pt x="9933" y="16441"/>
                  </a:lnTo>
                  <a:lnTo>
                    <a:pt x="9848" y="16484"/>
                  </a:lnTo>
                  <a:lnTo>
                    <a:pt x="9762" y="16527"/>
                  </a:lnTo>
                  <a:lnTo>
                    <a:pt x="8906" y="16955"/>
                  </a:lnTo>
                  <a:lnTo>
                    <a:pt x="8306" y="17212"/>
                  </a:lnTo>
                  <a:lnTo>
                    <a:pt x="7621" y="17512"/>
                  </a:lnTo>
                  <a:lnTo>
                    <a:pt x="6851" y="17811"/>
                  </a:lnTo>
                  <a:lnTo>
                    <a:pt x="6123" y="18026"/>
                  </a:lnTo>
                  <a:lnTo>
                    <a:pt x="5395" y="18197"/>
                  </a:lnTo>
                  <a:lnTo>
                    <a:pt x="5053" y="18240"/>
                  </a:lnTo>
                  <a:lnTo>
                    <a:pt x="4453" y="18240"/>
                  </a:lnTo>
                  <a:lnTo>
                    <a:pt x="4196" y="18197"/>
                  </a:lnTo>
                  <a:lnTo>
                    <a:pt x="3982" y="18111"/>
                  </a:lnTo>
                  <a:lnTo>
                    <a:pt x="3811" y="17983"/>
                  </a:lnTo>
                  <a:lnTo>
                    <a:pt x="3725" y="17940"/>
                  </a:lnTo>
                  <a:lnTo>
                    <a:pt x="3597" y="17811"/>
                  </a:lnTo>
                  <a:lnTo>
                    <a:pt x="3511" y="17597"/>
                  </a:lnTo>
                  <a:lnTo>
                    <a:pt x="3468" y="17555"/>
                  </a:lnTo>
                  <a:lnTo>
                    <a:pt x="3426" y="17426"/>
                  </a:lnTo>
                  <a:lnTo>
                    <a:pt x="3426" y="17340"/>
                  </a:lnTo>
                  <a:lnTo>
                    <a:pt x="3383" y="17255"/>
                  </a:lnTo>
                  <a:lnTo>
                    <a:pt x="3383" y="17212"/>
                  </a:lnTo>
                  <a:lnTo>
                    <a:pt x="3383" y="17126"/>
                  </a:lnTo>
                  <a:lnTo>
                    <a:pt x="3383" y="16955"/>
                  </a:lnTo>
                  <a:lnTo>
                    <a:pt x="3383" y="16655"/>
                  </a:lnTo>
                  <a:lnTo>
                    <a:pt x="3383" y="16270"/>
                  </a:lnTo>
                  <a:lnTo>
                    <a:pt x="3554" y="15499"/>
                  </a:lnTo>
                  <a:lnTo>
                    <a:pt x="3768" y="14686"/>
                  </a:lnTo>
                  <a:lnTo>
                    <a:pt x="4068" y="13915"/>
                  </a:lnTo>
                  <a:lnTo>
                    <a:pt x="4367" y="13230"/>
                  </a:lnTo>
                  <a:lnTo>
                    <a:pt x="4624" y="12631"/>
                  </a:lnTo>
                  <a:lnTo>
                    <a:pt x="4967" y="11989"/>
                  </a:lnTo>
                  <a:lnTo>
                    <a:pt x="4967" y="11946"/>
                  </a:lnTo>
                  <a:lnTo>
                    <a:pt x="4325" y="11389"/>
                  </a:lnTo>
                  <a:lnTo>
                    <a:pt x="3682" y="10790"/>
                  </a:lnTo>
                  <a:lnTo>
                    <a:pt x="2955" y="10062"/>
                  </a:lnTo>
                  <a:lnTo>
                    <a:pt x="2612" y="9634"/>
                  </a:lnTo>
                  <a:lnTo>
                    <a:pt x="2270" y="9206"/>
                  </a:lnTo>
                  <a:lnTo>
                    <a:pt x="2013" y="8777"/>
                  </a:lnTo>
                  <a:lnTo>
                    <a:pt x="1756" y="8349"/>
                  </a:lnTo>
                  <a:lnTo>
                    <a:pt x="1542" y="7921"/>
                  </a:lnTo>
                  <a:lnTo>
                    <a:pt x="1413" y="7536"/>
                  </a:lnTo>
                  <a:lnTo>
                    <a:pt x="1370" y="7150"/>
                  </a:lnTo>
                  <a:lnTo>
                    <a:pt x="1413" y="6979"/>
                  </a:lnTo>
                  <a:lnTo>
                    <a:pt x="1456" y="6808"/>
                  </a:lnTo>
                  <a:lnTo>
                    <a:pt x="1456" y="6722"/>
                  </a:lnTo>
                  <a:lnTo>
                    <a:pt x="1627" y="6465"/>
                  </a:lnTo>
                  <a:lnTo>
                    <a:pt x="1884" y="6251"/>
                  </a:lnTo>
                  <a:lnTo>
                    <a:pt x="2184" y="6080"/>
                  </a:lnTo>
                  <a:lnTo>
                    <a:pt x="2569" y="5952"/>
                  </a:lnTo>
                  <a:lnTo>
                    <a:pt x="2955" y="5866"/>
                  </a:lnTo>
                  <a:lnTo>
                    <a:pt x="3426" y="5823"/>
                  </a:lnTo>
                  <a:lnTo>
                    <a:pt x="4367" y="5780"/>
                  </a:lnTo>
                  <a:lnTo>
                    <a:pt x="5010" y="5780"/>
                  </a:lnTo>
                  <a:lnTo>
                    <a:pt x="5609" y="5823"/>
                  </a:lnTo>
                  <a:lnTo>
                    <a:pt x="6722" y="5952"/>
                  </a:lnTo>
                  <a:lnTo>
                    <a:pt x="7836" y="6123"/>
                  </a:lnTo>
                  <a:lnTo>
                    <a:pt x="8050" y="5523"/>
                  </a:lnTo>
                  <a:lnTo>
                    <a:pt x="8306" y="4881"/>
                  </a:lnTo>
                  <a:lnTo>
                    <a:pt x="8649" y="4153"/>
                  </a:lnTo>
                  <a:lnTo>
                    <a:pt x="9120" y="3383"/>
                  </a:lnTo>
                  <a:lnTo>
                    <a:pt x="9377" y="2997"/>
                  </a:lnTo>
                  <a:lnTo>
                    <a:pt x="9634" y="2612"/>
                  </a:lnTo>
                  <a:lnTo>
                    <a:pt x="9933" y="2270"/>
                  </a:lnTo>
                  <a:lnTo>
                    <a:pt x="10233" y="2013"/>
                  </a:lnTo>
                  <a:lnTo>
                    <a:pt x="10576" y="1756"/>
                  </a:lnTo>
                  <a:lnTo>
                    <a:pt x="10918" y="1542"/>
                  </a:lnTo>
                  <a:lnTo>
                    <a:pt x="11261" y="1413"/>
                  </a:lnTo>
                  <a:lnTo>
                    <a:pt x="11389" y="1413"/>
                  </a:lnTo>
                  <a:lnTo>
                    <a:pt x="11432" y="1370"/>
                  </a:lnTo>
                  <a:close/>
                  <a:moveTo>
                    <a:pt x="11304" y="0"/>
                  </a:moveTo>
                  <a:lnTo>
                    <a:pt x="11132" y="43"/>
                  </a:lnTo>
                  <a:lnTo>
                    <a:pt x="11089" y="43"/>
                  </a:lnTo>
                  <a:lnTo>
                    <a:pt x="10961" y="86"/>
                  </a:lnTo>
                  <a:lnTo>
                    <a:pt x="10619" y="172"/>
                  </a:lnTo>
                  <a:lnTo>
                    <a:pt x="10319" y="300"/>
                  </a:lnTo>
                  <a:lnTo>
                    <a:pt x="9933" y="514"/>
                  </a:lnTo>
                  <a:lnTo>
                    <a:pt x="9548" y="771"/>
                  </a:lnTo>
                  <a:lnTo>
                    <a:pt x="9163" y="1114"/>
                  </a:lnTo>
                  <a:lnTo>
                    <a:pt x="8820" y="1456"/>
                  </a:lnTo>
                  <a:lnTo>
                    <a:pt x="8478" y="1884"/>
                  </a:lnTo>
                  <a:lnTo>
                    <a:pt x="8092" y="2398"/>
                  </a:lnTo>
                  <a:lnTo>
                    <a:pt x="7793" y="2912"/>
                  </a:lnTo>
                  <a:lnTo>
                    <a:pt x="7450" y="3511"/>
                  </a:lnTo>
                  <a:lnTo>
                    <a:pt x="6936" y="4582"/>
                  </a:lnTo>
                  <a:lnTo>
                    <a:pt x="5738" y="4453"/>
                  </a:lnTo>
                  <a:lnTo>
                    <a:pt x="5053" y="4410"/>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129" y="6337"/>
                  </a:lnTo>
                  <a:lnTo>
                    <a:pt x="43" y="6851"/>
                  </a:lnTo>
                  <a:lnTo>
                    <a:pt x="0" y="7365"/>
                  </a:lnTo>
                  <a:lnTo>
                    <a:pt x="86" y="7878"/>
                  </a:lnTo>
                  <a:lnTo>
                    <a:pt x="257" y="8435"/>
                  </a:lnTo>
                  <a:lnTo>
                    <a:pt x="557" y="9034"/>
                  </a:lnTo>
                  <a:lnTo>
                    <a:pt x="899" y="9634"/>
                  </a:lnTo>
                  <a:lnTo>
                    <a:pt x="1370" y="10276"/>
                  </a:lnTo>
                  <a:lnTo>
                    <a:pt x="1970" y="10961"/>
                  </a:lnTo>
                  <a:lnTo>
                    <a:pt x="2612" y="11689"/>
                  </a:lnTo>
                  <a:lnTo>
                    <a:pt x="3254" y="12288"/>
                  </a:lnTo>
                  <a:lnTo>
                    <a:pt x="2826" y="13359"/>
                  </a:lnTo>
                  <a:lnTo>
                    <a:pt x="2569" y="13958"/>
                  </a:lnTo>
                  <a:lnTo>
                    <a:pt x="2398" y="14557"/>
                  </a:lnTo>
                  <a:lnTo>
                    <a:pt x="2227" y="15200"/>
                  </a:lnTo>
                  <a:lnTo>
                    <a:pt x="2098" y="15842"/>
                  </a:lnTo>
                  <a:lnTo>
                    <a:pt x="2013" y="16441"/>
                  </a:lnTo>
                  <a:lnTo>
                    <a:pt x="1970" y="17041"/>
                  </a:lnTo>
                  <a:lnTo>
                    <a:pt x="2013" y="17255"/>
                  </a:lnTo>
                  <a:lnTo>
                    <a:pt x="2013" y="17298"/>
                  </a:lnTo>
                  <a:lnTo>
                    <a:pt x="2013" y="17340"/>
                  </a:lnTo>
                  <a:lnTo>
                    <a:pt x="2013" y="17383"/>
                  </a:lnTo>
                  <a:lnTo>
                    <a:pt x="2055" y="17512"/>
                  </a:lnTo>
                  <a:lnTo>
                    <a:pt x="2055" y="17683"/>
                  </a:lnTo>
                  <a:lnTo>
                    <a:pt x="2098" y="17769"/>
                  </a:lnTo>
                  <a:lnTo>
                    <a:pt x="2184" y="18026"/>
                  </a:lnTo>
                  <a:lnTo>
                    <a:pt x="2227" y="18111"/>
                  </a:lnTo>
                  <a:lnTo>
                    <a:pt x="2227" y="18154"/>
                  </a:lnTo>
                  <a:lnTo>
                    <a:pt x="2355" y="18411"/>
                  </a:lnTo>
                  <a:lnTo>
                    <a:pt x="2484" y="18625"/>
                  </a:lnTo>
                  <a:lnTo>
                    <a:pt x="2655" y="18796"/>
                  </a:lnTo>
                  <a:lnTo>
                    <a:pt x="2826" y="18967"/>
                  </a:lnTo>
                  <a:lnTo>
                    <a:pt x="2869" y="19010"/>
                  </a:lnTo>
                  <a:lnTo>
                    <a:pt x="2955" y="19096"/>
                  </a:lnTo>
                  <a:lnTo>
                    <a:pt x="3340" y="19310"/>
                  </a:lnTo>
                  <a:lnTo>
                    <a:pt x="3768" y="19481"/>
                  </a:lnTo>
                  <a:lnTo>
                    <a:pt x="4239" y="19567"/>
                  </a:lnTo>
                  <a:lnTo>
                    <a:pt x="4753" y="19610"/>
                  </a:lnTo>
                  <a:lnTo>
                    <a:pt x="5352" y="19567"/>
                  </a:lnTo>
                  <a:lnTo>
                    <a:pt x="5994" y="19481"/>
                  </a:lnTo>
                  <a:lnTo>
                    <a:pt x="6637" y="19310"/>
                  </a:lnTo>
                  <a:lnTo>
                    <a:pt x="7322" y="19096"/>
                  </a:lnTo>
                  <a:lnTo>
                    <a:pt x="7964" y="18882"/>
                  </a:lnTo>
                  <a:lnTo>
                    <a:pt x="8563" y="18625"/>
                  </a:lnTo>
                  <a:lnTo>
                    <a:pt x="9677" y="18111"/>
                  </a:lnTo>
                  <a:lnTo>
                    <a:pt x="10148" y="18539"/>
                  </a:lnTo>
                  <a:lnTo>
                    <a:pt x="10704" y="19053"/>
                  </a:lnTo>
                  <a:lnTo>
                    <a:pt x="10918" y="19224"/>
                  </a:lnTo>
                  <a:lnTo>
                    <a:pt x="10961" y="19224"/>
                  </a:lnTo>
                  <a:lnTo>
                    <a:pt x="11047" y="19310"/>
                  </a:lnTo>
                  <a:lnTo>
                    <a:pt x="11218" y="19438"/>
                  </a:lnTo>
                  <a:lnTo>
                    <a:pt x="12074" y="20038"/>
                  </a:lnTo>
                  <a:lnTo>
                    <a:pt x="12502" y="20295"/>
                  </a:lnTo>
                  <a:lnTo>
                    <a:pt x="12888" y="20509"/>
                  </a:lnTo>
                  <a:lnTo>
                    <a:pt x="12931" y="20509"/>
                  </a:lnTo>
                  <a:lnTo>
                    <a:pt x="12973" y="20552"/>
                  </a:lnTo>
                  <a:lnTo>
                    <a:pt x="13230" y="20680"/>
                  </a:lnTo>
                  <a:lnTo>
                    <a:pt x="13359" y="20723"/>
                  </a:lnTo>
                  <a:lnTo>
                    <a:pt x="13616" y="20809"/>
                  </a:lnTo>
                  <a:lnTo>
                    <a:pt x="13830" y="20894"/>
                  </a:lnTo>
                  <a:lnTo>
                    <a:pt x="14343" y="20980"/>
                  </a:lnTo>
                  <a:lnTo>
                    <a:pt x="14857" y="21023"/>
                  </a:lnTo>
                  <a:lnTo>
                    <a:pt x="15243" y="21023"/>
                  </a:lnTo>
                  <a:lnTo>
                    <a:pt x="15628" y="20937"/>
                  </a:lnTo>
                  <a:lnTo>
                    <a:pt x="16013" y="20766"/>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8282" y="13658"/>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793" y="8521"/>
                  </a:lnTo>
                  <a:lnTo>
                    <a:pt x="21622" y="8135"/>
                  </a:lnTo>
                  <a:lnTo>
                    <a:pt x="21365" y="7793"/>
                  </a:lnTo>
                  <a:lnTo>
                    <a:pt x="21023" y="7450"/>
                  </a:lnTo>
                  <a:lnTo>
                    <a:pt x="20851" y="7322"/>
                  </a:lnTo>
                  <a:lnTo>
                    <a:pt x="20595" y="7150"/>
                  </a:lnTo>
                  <a:lnTo>
                    <a:pt x="20038" y="6808"/>
                  </a:lnTo>
                  <a:lnTo>
                    <a:pt x="19781" y="6679"/>
                  </a:lnTo>
                  <a:lnTo>
                    <a:pt x="19139" y="6423"/>
                  </a:lnTo>
                  <a:lnTo>
                    <a:pt x="18411" y="6209"/>
                  </a:lnTo>
                  <a:lnTo>
                    <a:pt x="18325" y="6166"/>
                  </a:lnTo>
                  <a:lnTo>
                    <a:pt x="17812" y="6037"/>
                  </a:lnTo>
                  <a:lnTo>
                    <a:pt x="17683" y="6037"/>
                  </a:lnTo>
                  <a:lnTo>
                    <a:pt x="17640" y="5994"/>
                  </a:lnTo>
                  <a:lnTo>
                    <a:pt x="16656" y="5823"/>
                  </a:lnTo>
                  <a:lnTo>
                    <a:pt x="15799" y="5695"/>
                  </a:lnTo>
                  <a:lnTo>
                    <a:pt x="15585" y="4624"/>
                  </a:lnTo>
                  <a:lnTo>
                    <a:pt x="15457" y="3982"/>
                  </a:lnTo>
                  <a:lnTo>
                    <a:pt x="15243" y="3383"/>
                  </a:lnTo>
                  <a:lnTo>
                    <a:pt x="15114" y="2955"/>
                  </a:lnTo>
                  <a:lnTo>
                    <a:pt x="14900" y="2526"/>
                  </a:lnTo>
                  <a:lnTo>
                    <a:pt x="14686" y="2098"/>
                  </a:lnTo>
                  <a:lnTo>
                    <a:pt x="14472" y="1713"/>
                  </a:lnTo>
                  <a:lnTo>
                    <a:pt x="14215" y="1370"/>
                  </a:lnTo>
                  <a:lnTo>
                    <a:pt x="13958" y="1028"/>
                  </a:lnTo>
                  <a:lnTo>
                    <a:pt x="13658" y="771"/>
                  </a:lnTo>
                  <a:lnTo>
                    <a:pt x="13359" y="557"/>
                  </a:lnTo>
                  <a:lnTo>
                    <a:pt x="13059" y="343"/>
                  </a:lnTo>
                  <a:lnTo>
                    <a:pt x="13016" y="343"/>
                  </a:lnTo>
                  <a:lnTo>
                    <a:pt x="12973" y="300"/>
                  </a:lnTo>
                  <a:lnTo>
                    <a:pt x="12931" y="300"/>
                  </a:lnTo>
                  <a:lnTo>
                    <a:pt x="12845" y="257"/>
                  </a:lnTo>
                  <a:lnTo>
                    <a:pt x="12802" y="214"/>
                  </a:lnTo>
                  <a:lnTo>
                    <a:pt x="12417" y="86"/>
                  </a:lnTo>
                  <a:lnTo>
                    <a:pt x="12031" y="43"/>
                  </a:lnTo>
                  <a:lnTo>
                    <a:pt x="11646" y="0"/>
                  </a:lnTo>
                  <a:close/>
                </a:path>
              </a:pathLst>
            </a:custGeom>
            <a:solidFill>
              <a:srgbClr val="FCFFFF"/>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0" name="Google Shape;80;p2">
              <a:extLst>
                <a:ext uri="{FF2B5EF4-FFF2-40B4-BE49-F238E27FC236}">
                  <a16:creationId xmlns:a16="http://schemas.microsoft.com/office/drawing/2014/main" id="{E8BDA86E-F142-B268-F193-E129DCE5FA70}"/>
                </a:ext>
              </a:extLst>
            </p:cNvPr>
            <p:cNvSpPr/>
            <p:nvPr/>
          </p:nvSpPr>
          <p:spPr>
            <a:xfrm>
              <a:off x="8059650" y="408500"/>
              <a:ext cx="480625" cy="457075"/>
            </a:xfrm>
            <a:custGeom>
              <a:rect l="l" t="t" r="r" b="b"/>
              <a:pathLst>
                <a:path w="19225" h="18283" fill="none" extrusionOk="0">
                  <a:moveTo>
                    <a:pt x="10276" y="0"/>
                  </a:moveTo>
                  <a:lnTo>
                    <a:pt x="10276"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4044" y="18154"/>
                  </a:lnTo>
                  <a:lnTo>
                    <a:pt x="13873" y="18240"/>
                  </a:lnTo>
                  <a:lnTo>
                    <a:pt x="13659" y="18282"/>
                  </a:lnTo>
                  <a:lnTo>
                    <a:pt x="13487" y="18282"/>
                  </a:lnTo>
                  <a:lnTo>
                    <a:pt x="13487" y="18282"/>
                  </a:lnTo>
                  <a:lnTo>
                    <a:pt x="13145" y="18240"/>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536" y="15585"/>
                  </a:lnTo>
                  <a:lnTo>
                    <a:pt x="6936" y="15842"/>
                  </a:lnTo>
                  <a:lnTo>
                    <a:pt x="6251" y="16142"/>
                  </a:lnTo>
                  <a:lnTo>
                    <a:pt x="5481" y="16441"/>
                  </a:lnTo>
                  <a:lnTo>
                    <a:pt x="4753" y="16656"/>
                  </a:lnTo>
                  <a:lnTo>
                    <a:pt x="4025" y="16827"/>
                  </a:lnTo>
                  <a:lnTo>
                    <a:pt x="3683" y="16870"/>
                  </a:lnTo>
                  <a:lnTo>
                    <a:pt x="3383" y="16870"/>
                  </a:lnTo>
                  <a:lnTo>
                    <a:pt x="3383" y="16870"/>
                  </a:lnTo>
                  <a:lnTo>
                    <a:pt x="3083" y="16870"/>
                  </a:lnTo>
                  <a:lnTo>
                    <a:pt x="2826" y="16827"/>
                  </a:lnTo>
                  <a:lnTo>
                    <a:pt x="2612"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00"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257" y="5095"/>
                  </a:lnTo>
                  <a:lnTo>
                    <a:pt x="514" y="4881"/>
                  </a:lnTo>
                  <a:lnTo>
                    <a:pt x="814" y="4710"/>
                  </a:lnTo>
                  <a:lnTo>
                    <a:pt x="1199" y="4582"/>
                  </a:lnTo>
                  <a:lnTo>
                    <a:pt x="1585" y="4496"/>
                  </a:lnTo>
                  <a:lnTo>
                    <a:pt x="2056" y="4453"/>
                  </a:lnTo>
                  <a:lnTo>
                    <a:pt x="2997" y="4410"/>
                  </a:lnTo>
                  <a:lnTo>
                    <a:pt x="2997" y="4410"/>
                  </a:lnTo>
                  <a:lnTo>
                    <a:pt x="3640" y="4410"/>
                  </a:lnTo>
                  <a:lnTo>
                    <a:pt x="4239" y="4453"/>
                  </a:lnTo>
                  <a:lnTo>
                    <a:pt x="5352"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90" y="0"/>
                  </a:lnTo>
                  <a:lnTo>
                    <a:pt x="10190" y="0"/>
                  </a:lnTo>
                  <a:lnTo>
                    <a:pt x="10190" y="0"/>
                  </a:lnTo>
                  <a:lnTo>
                    <a:pt x="10233" y="0"/>
                  </a:lnTo>
                  <a:lnTo>
                    <a:pt x="10233" y="0"/>
                  </a:lnTo>
                  <a:lnTo>
                    <a:pt x="10276"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1" name="Google Shape;81;p2">
              <a:extLst>
                <a:ext uri="{FF2B5EF4-FFF2-40B4-BE49-F238E27FC236}">
                  <a16:creationId xmlns:a16="http://schemas.microsoft.com/office/drawing/2014/main" id="{DFC38195-2336-17B0-5D33-9427E3C66B43}"/>
                </a:ext>
              </a:extLst>
            </p:cNvPr>
            <p:cNvSpPr/>
            <p:nvPr/>
          </p:nvSpPr>
          <p:spPr>
            <a:xfrm>
              <a:off x="8025400" y="374250"/>
              <a:ext cx="549125" cy="525575"/>
            </a:xfrm>
            <a:custGeom>
              <a:rect l="l" t="t" r="r" b="b"/>
              <a:pathLst>
                <a:path w="21965" h="21023" fill="none" extrusionOk="0">
                  <a:moveTo>
                    <a:pt x="11646" y="0"/>
                  </a:moveTo>
                  <a:lnTo>
                    <a:pt x="11646" y="0"/>
                  </a:lnTo>
                  <a:lnTo>
                    <a:pt x="11603" y="0"/>
                  </a:lnTo>
                  <a:lnTo>
                    <a:pt x="11603" y="0"/>
                  </a:lnTo>
                  <a:lnTo>
                    <a:pt x="11603" y="0"/>
                  </a:lnTo>
                  <a:lnTo>
                    <a:pt x="11518" y="0"/>
                  </a:lnTo>
                  <a:lnTo>
                    <a:pt x="11518" y="0"/>
                  </a:lnTo>
                  <a:lnTo>
                    <a:pt x="11389" y="0"/>
                  </a:lnTo>
                  <a:lnTo>
                    <a:pt x="11389" y="0"/>
                  </a:lnTo>
                  <a:lnTo>
                    <a:pt x="11304" y="0"/>
                  </a:lnTo>
                  <a:lnTo>
                    <a:pt x="11304" y="0"/>
                  </a:lnTo>
                  <a:lnTo>
                    <a:pt x="11132" y="43"/>
                  </a:lnTo>
                  <a:lnTo>
                    <a:pt x="11132" y="43"/>
                  </a:lnTo>
                  <a:lnTo>
                    <a:pt x="11089" y="43"/>
                  </a:lnTo>
                  <a:lnTo>
                    <a:pt x="11089" y="43"/>
                  </a:lnTo>
                  <a:lnTo>
                    <a:pt x="10961" y="86"/>
                  </a:lnTo>
                  <a:lnTo>
                    <a:pt x="10961" y="86"/>
                  </a:lnTo>
                  <a:lnTo>
                    <a:pt x="10619" y="172"/>
                  </a:lnTo>
                  <a:lnTo>
                    <a:pt x="10319" y="300"/>
                  </a:lnTo>
                  <a:lnTo>
                    <a:pt x="10319" y="300"/>
                  </a:lnTo>
                  <a:lnTo>
                    <a:pt x="9933" y="514"/>
                  </a:lnTo>
                  <a:lnTo>
                    <a:pt x="9548" y="771"/>
                  </a:lnTo>
                  <a:lnTo>
                    <a:pt x="9163" y="1114"/>
                  </a:lnTo>
                  <a:lnTo>
                    <a:pt x="8820" y="1456"/>
                  </a:lnTo>
                  <a:lnTo>
                    <a:pt x="8478" y="1884"/>
                  </a:lnTo>
                  <a:lnTo>
                    <a:pt x="8092" y="2398"/>
                  </a:lnTo>
                  <a:lnTo>
                    <a:pt x="7793" y="2912"/>
                  </a:lnTo>
                  <a:lnTo>
                    <a:pt x="7450" y="3511"/>
                  </a:lnTo>
                  <a:lnTo>
                    <a:pt x="7450" y="3511"/>
                  </a:lnTo>
                  <a:lnTo>
                    <a:pt x="6936" y="4582"/>
                  </a:lnTo>
                  <a:lnTo>
                    <a:pt x="6936" y="4582"/>
                  </a:lnTo>
                  <a:lnTo>
                    <a:pt x="5738" y="4453"/>
                  </a:lnTo>
                  <a:lnTo>
                    <a:pt x="5053" y="4410"/>
                  </a:lnTo>
                  <a:lnTo>
                    <a:pt x="4367" y="4367"/>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214" y="6123"/>
                  </a:lnTo>
                  <a:lnTo>
                    <a:pt x="129" y="6337"/>
                  </a:lnTo>
                  <a:lnTo>
                    <a:pt x="129" y="6337"/>
                  </a:lnTo>
                  <a:lnTo>
                    <a:pt x="43" y="6851"/>
                  </a:lnTo>
                  <a:lnTo>
                    <a:pt x="0" y="7365"/>
                  </a:lnTo>
                  <a:lnTo>
                    <a:pt x="86" y="7878"/>
                  </a:lnTo>
                  <a:lnTo>
                    <a:pt x="257" y="8435"/>
                  </a:lnTo>
                  <a:lnTo>
                    <a:pt x="557" y="9034"/>
                  </a:lnTo>
                  <a:lnTo>
                    <a:pt x="899" y="9634"/>
                  </a:lnTo>
                  <a:lnTo>
                    <a:pt x="1370" y="10276"/>
                  </a:lnTo>
                  <a:lnTo>
                    <a:pt x="1970" y="10961"/>
                  </a:lnTo>
                  <a:lnTo>
                    <a:pt x="1970" y="10961"/>
                  </a:lnTo>
                  <a:lnTo>
                    <a:pt x="2612" y="11689"/>
                  </a:lnTo>
                  <a:lnTo>
                    <a:pt x="3254" y="12288"/>
                  </a:lnTo>
                  <a:lnTo>
                    <a:pt x="3254" y="12288"/>
                  </a:lnTo>
                  <a:lnTo>
                    <a:pt x="2826" y="13359"/>
                  </a:lnTo>
                  <a:lnTo>
                    <a:pt x="2569" y="13958"/>
                  </a:lnTo>
                  <a:lnTo>
                    <a:pt x="2398" y="14557"/>
                  </a:lnTo>
                  <a:lnTo>
                    <a:pt x="2227" y="15200"/>
                  </a:lnTo>
                  <a:lnTo>
                    <a:pt x="2098" y="15842"/>
                  </a:lnTo>
                  <a:lnTo>
                    <a:pt x="2013" y="16441"/>
                  </a:lnTo>
                  <a:lnTo>
                    <a:pt x="1970" y="17041"/>
                  </a:lnTo>
                  <a:lnTo>
                    <a:pt x="1970" y="17041"/>
                  </a:lnTo>
                  <a:lnTo>
                    <a:pt x="2013" y="17255"/>
                  </a:lnTo>
                  <a:lnTo>
                    <a:pt x="2013" y="17298"/>
                  </a:lnTo>
                  <a:lnTo>
                    <a:pt x="2013" y="17340"/>
                  </a:lnTo>
                  <a:lnTo>
                    <a:pt x="2013" y="17340"/>
                  </a:lnTo>
                  <a:lnTo>
                    <a:pt x="2013" y="17383"/>
                  </a:lnTo>
                  <a:lnTo>
                    <a:pt x="2013" y="17383"/>
                  </a:lnTo>
                  <a:lnTo>
                    <a:pt x="2055" y="17512"/>
                  </a:lnTo>
                  <a:lnTo>
                    <a:pt x="2055" y="17512"/>
                  </a:lnTo>
                  <a:lnTo>
                    <a:pt x="2055" y="17683"/>
                  </a:lnTo>
                  <a:lnTo>
                    <a:pt x="2055" y="17683"/>
                  </a:lnTo>
                  <a:lnTo>
                    <a:pt x="2098" y="17769"/>
                  </a:lnTo>
                  <a:lnTo>
                    <a:pt x="2098" y="17769"/>
                  </a:lnTo>
                  <a:lnTo>
                    <a:pt x="2184" y="18026"/>
                  </a:lnTo>
                  <a:lnTo>
                    <a:pt x="2184" y="18026"/>
                  </a:lnTo>
                  <a:lnTo>
                    <a:pt x="2227" y="18111"/>
                  </a:lnTo>
                  <a:lnTo>
                    <a:pt x="2227" y="18154"/>
                  </a:lnTo>
                  <a:lnTo>
                    <a:pt x="2227" y="18154"/>
                  </a:lnTo>
                  <a:lnTo>
                    <a:pt x="2227" y="18154"/>
                  </a:lnTo>
                  <a:lnTo>
                    <a:pt x="2355" y="18411"/>
                  </a:lnTo>
                  <a:lnTo>
                    <a:pt x="2484" y="18625"/>
                  </a:lnTo>
                  <a:lnTo>
                    <a:pt x="2655" y="18796"/>
                  </a:lnTo>
                  <a:lnTo>
                    <a:pt x="2826" y="18967"/>
                  </a:lnTo>
                  <a:lnTo>
                    <a:pt x="2869" y="19010"/>
                  </a:lnTo>
                  <a:lnTo>
                    <a:pt x="2869" y="19010"/>
                  </a:lnTo>
                  <a:lnTo>
                    <a:pt x="2869" y="19010"/>
                  </a:lnTo>
                  <a:lnTo>
                    <a:pt x="2955" y="19096"/>
                  </a:lnTo>
                  <a:lnTo>
                    <a:pt x="2955" y="19096"/>
                  </a:lnTo>
                  <a:lnTo>
                    <a:pt x="3340" y="19310"/>
                  </a:lnTo>
                  <a:lnTo>
                    <a:pt x="3768" y="19481"/>
                  </a:lnTo>
                  <a:lnTo>
                    <a:pt x="4239" y="19567"/>
                  </a:lnTo>
                  <a:lnTo>
                    <a:pt x="4753" y="19610"/>
                  </a:lnTo>
                  <a:lnTo>
                    <a:pt x="4753" y="19610"/>
                  </a:lnTo>
                  <a:lnTo>
                    <a:pt x="5352" y="19567"/>
                  </a:lnTo>
                  <a:lnTo>
                    <a:pt x="5994" y="19481"/>
                  </a:lnTo>
                  <a:lnTo>
                    <a:pt x="6637" y="19310"/>
                  </a:lnTo>
                  <a:lnTo>
                    <a:pt x="7322" y="19096"/>
                  </a:lnTo>
                  <a:lnTo>
                    <a:pt x="7964" y="18882"/>
                  </a:lnTo>
                  <a:lnTo>
                    <a:pt x="8563" y="18625"/>
                  </a:lnTo>
                  <a:lnTo>
                    <a:pt x="9677" y="18111"/>
                  </a:lnTo>
                  <a:lnTo>
                    <a:pt x="9677" y="18111"/>
                  </a:lnTo>
                  <a:lnTo>
                    <a:pt x="10148" y="18539"/>
                  </a:lnTo>
                  <a:lnTo>
                    <a:pt x="10704" y="19053"/>
                  </a:lnTo>
                  <a:lnTo>
                    <a:pt x="10918" y="19224"/>
                  </a:lnTo>
                  <a:lnTo>
                    <a:pt x="10918" y="19224"/>
                  </a:lnTo>
                  <a:lnTo>
                    <a:pt x="10961" y="19224"/>
                  </a:lnTo>
                  <a:lnTo>
                    <a:pt x="10961" y="19224"/>
                  </a:lnTo>
                  <a:lnTo>
                    <a:pt x="11047" y="19310"/>
                  </a:lnTo>
                  <a:lnTo>
                    <a:pt x="11047" y="19310"/>
                  </a:lnTo>
                  <a:lnTo>
                    <a:pt x="11218" y="19438"/>
                  </a:lnTo>
                  <a:lnTo>
                    <a:pt x="11218" y="19438"/>
                  </a:lnTo>
                  <a:lnTo>
                    <a:pt x="12074" y="20038"/>
                  </a:lnTo>
                  <a:lnTo>
                    <a:pt x="12502" y="20295"/>
                  </a:lnTo>
                  <a:lnTo>
                    <a:pt x="12888" y="20509"/>
                  </a:lnTo>
                  <a:lnTo>
                    <a:pt x="12888" y="20509"/>
                  </a:lnTo>
                  <a:lnTo>
                    <a:pt x="12931" y="20509"/>
                  </a:lnTo>
                  <a:lnTo>
                    <a:pt x="12973" y="20552"/>
                  </a:lnTo>
                  <a:lnTo>
                    <a:pt x="12973" y="20552"/>
                  </a:lnTo>
                  <a:lnTo>
                    <a:pt x="13230" y="20680"/>
                  </a:lnTo>
                  <a:lnTo>
                    <a:pt x="13230" y="20680"/>
                  </a:lnTo>
                  <a:lnTo>
                    <a:pt x="13359" y="20723"/>
                  </a:lnTo>
                  <a:lnTo>
                    <a:pt x="13359" y="20723"/>
                  </a:lnTo>
                  <a:lnTo>
                    <a:pt x="13616" y="20809"/>
                  </a:lnTo>
                  <a:lnTo>
                    <a:pt x="13616" y="20809"/>
                  </a:lnTo>
                  <a:lnTo>
                    <a:pt x="13830" y="20894"/>
                  </a:lnTo>
                  <a:lnTo>
                    <a:pt x="13830" y="20894"/>
                  </a:lnTo>
                  <a:lnTo>
                    <a:pt x="14343" y="20980"/>
                  </a:lnTo>
                  <a:lnTo>
                    <a:pt x="14857" y="21023"/>
                  </a:lnTo>
                  <a:lnTo>
                    <a:pt x="14857" y="21023"/>
                  </a:lnTo>
                  <a:lnTo>
                    <a:pt x="15243" y="21023"/>
                  </a:lnTo>
                  <a:lnTo>
                    <a:pt x="15628" y="20937"/>
                  </a:lnTo>
                  <a:lnTo>
                    <a:pt x="16013" y="20766"/>
                  </a:lnTo>
                  <a:lnTo>
                    <a:pt x="16356" y="20594"/>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7512" y="14087"/>
                  </a:lnTo>
                  <a:lnTo>
                    <a:pt x="18282" y="13658"/>
                  </a:lnTo>
                  <a:lnTo>
                    <a:pt x="19139" y="13145"/>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922" y="8906"/>
                  </a:lnTo>
                  <a:lnTo>
                    <a:pt x="21793" y="8521"/>
                  </a:lnTo>
                  <a:lnTo>
                    <a:pt x="21622" y="8135"/>
                  </a:lnTo>
                  <a:lnTo>
                    <a:pt x="21365" y="7793"/>
                  </a:lnTo>
                  <a:lnTo>
                    <a:pt x="21023" y="7450"/>
                  </a:lnTo>
                  <a:lnTo>
                    <a:pt x="21023" y="7450"/>
                  </a:lnTo>
                  <a:lnTo>
                    <a:pt x="20851" y="7322"/>
                  </a:lnTo>
                  <a:lnTo>
                    <a:pt x="20851" y="7322"/>
                  </a:lnTo>
                  <a:lnTo>
                    <a:pt x="20595" y="7150"/>
                  </a:lnTo>
                  <a:lnTo>
                    <a:pt x="20595" y="7150"/>
                  </a:lnTo>
                  <a:lnTo>
                    <a:pt x="20038" y="6808"/>
                  </a:lnTo>
                  <a:lnTo>
                    <a:pt x="20038" y="6808"/>
                  </a:lnTo>
                  <a:lnTo>
                    <a:pt x="19781" y="6679"/>
                  </a:lnTo>
                  <a:lnTo>
                    <a:pt x="19781" y="6679"/>
                  </a:lnTo>
                  <a:lnTo>
                    <a:pt x="19139" y="6423"/>
                  </a:lnTo>
                  <a:lnTo>
                    <a:pt x="18411" y="6209"/>
                  </a:lnTo>
                  <a:lnTo>
                    <a:pt x="18411" y="6209"/>
                  </a:lnTo>
                  <a:lnTo>
                    <a:pt x="18325" y="6166"/>
                  </a:lnTo>
                  <a:lnTo>
                    <a:pt x="18325" y="6166"/>
                  </a:lnTo>
                  <a:lnTo>
                    <a:pt x="18325" y="6166"/>
                  </a:lnTo>
                  <a:lnTo>
                    <a:pt x="18325" y="6166"/>
                  </a:lnTo>
                  <a:lnTo>
                    <a:pt x="17812" y="6037"/>
                  </a:lnTo>
                  <a:lnTo>
                    <a:pt x="17726" y="6037"/>
                  </a:lnTo>
                  <a:lnTo>
                    <a:pt x="17683" y="6037"/>
                  </a:lnTo>
                  <a:lnTo>
                    <a:pt x="17683" y="6037"/>
                  </a:lnTo>
                  <a:lnTo>
                    <a:pt x="17640" y="5994"/>
                  </a:lnTo>
                  <a:lnTo>
                    <a:pt x="17640" y="5994"/>
                  </a:lnTo>
                  <a:lnTo>
                    <a:pt x="16656" y="5823"/>
                  </a:lnTo>
                  <a:lnTo>
                    <a:pt x="15799" y="5695"/>
                  </a:lnTo>
                  <a:lnTo>
                    <a:pt x="15799" y="5695"/>
                  </a:lnTo>
                  <a:lnTo>
                    <a:pt x="15585" y="4624"/>
                  </a:lnTo>
                  <a:lnTo>
                    <a:pt x="15457" y="3982"/>
                  </a:lnTo>
                  <a:lnTo>
                    <a:pt x="15243" y="3383"/>
                  </a:lnTo>
                  <a:lnTo>
                    <a:pt x="15243" y="3383"/>
                  </a:lnTo>
                  <a:lnTo>
                    <a:pt x="15114" y="2955"/>
                  </a:lnTo>
                  <a:lnTo>
                    <a:pt x="15114" y="2955"/>
                  </a:lnTo>
                  <a:lnTo>
                    <a:pt x="14900" y="2526"/>
                  </a:lnTo>
                  <a:lnTo>
                    <a:pt x="14686" y="2098"/>
                  </a:lnTo>
                  <a:lnTo>
                    <a:pt x="14472" y="1713"/>
                  </a:lnTo>
                  <a:lnTo>
                    <a:pt x="14215" y="1370"/>
                  </a:lnTo>
                  <a:lnTo>
                    <a:pt x="13958" y="1028"/>
                  </a:lnTo>
                  <a:lnTo>
                    <a:pt x="13658" y="771"/>
                  </a:lnTo>
                  <a:lnTo>
                    <a:pt x="13359" y="557"/>
                  </a:lnTo>
                  <a:lnTo>
                    <a:pt x="13059" y="343"/>
                  </a:lnTo>
                  <a:lnTo>
                    <a:pt x="13059" y="343"/>
                  </a:lnTo>
                  <a:lnTo>
                    <a:pt x="13016" y="343"/>
                  </a:lnTo>
                  <a:lnTo>
                    <a:pt x="12973" y="300"/>
                  </a:lnTo>
                  <a:lnTo>
                    <a:pt x="12931" y="300"/>
                  </a:lnTo>
                  <a:lnTo>
                    <a:pt x="12931" y="300"/>
                  </a:lnTo>
                  <a:lnTo>
                    <a:pt x="12931" y="300"/>
                  </a:lnTo>
                  <a:lnTo>
                    <a:pt x="12845" y="257"/>
                  </a:lnTo>
                  <a:lnTo>
                    <a:pt x="12845" y="257"/>
                  </a:lnTo>
                  <a:lnTo>
                    <a:pt x="12802" y="214"/>
                  </a:lnTo>
                  <a:lnTo>
                    <a:pt x="12802" y="214"/>
                  </a:lnTo>
                  <a:lnTo>
                    <a:pt x="12417" y="86"/>
                  </a:lnTo>
                  <a:lnTo>
                    <a:pt x="12031" y="43"/>
                  </a:lnTo>
                  <a:lnTo>
                    <a:pt x="12031" y="43"/>
                  </a:lnTo>
                  <a:lnTo>
                    <a:pt x="11646"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2" name="Google Shape;82;p2">
              <a:extLst>
                <a:ext uri="{FF2B5EF4-FFF2-40B4-BE49-F238E27FC236}">
                  <a16:creationId xmlns:a16="http://schemas.microsoft.com/office/drawing/2014/main" id="{46540B95-36D9-F727-42A5-CE26EF32319A}"/>
                </a:ext>
              </a:extLst>
            </p:cNvPr>
            <p:cNvSpPr/>
            <p:nvPr/>
          </p:nvSpPr>
          <p:spPr>
            <a:xfrm>
              <a:off x="8059650" y="408500"/>
              <a:ext cx="480625" cy="457075"/>
            </a:xfrm>
            <a:custGeom>
              <a:rect l="l" t="t" r="r" b="b"/>
              <a:pathLst>
                <a:path w="19225" h="18283" extrusionOk="0">
                  <a:moveTo>
                    <a:pt x="10062" y="0"/>
                  </a:moveTo>
                  <a:lnTo>
                    <a:pt x="10019" y="43"/>
                  </a:lnTo>
                  <a:lnTo>
                    <a:pt x="9891" y="43"/>
                  </a:lnTo>
                  <a:lnTo>
                    <a:pt x="9548" y="172"/>
                  </a:lnTo>
                  <a:lnTo>
                    <a:pt x="9206" y="386"/>
                  </a:lnTo>
                  <a:lnTo>
                    <a:pt x="8863" y="643"/>
                  </a:lnTo>
                  <a:lnTo>
                    <a:pt x="8563" y="900"/>
                  </a:lnTo>
                  <a:lnTo>
                    <a:pt x="8264" y="1242"/>
                  </a:lnTo>
                  <a:lnTo>
                    <a:pt x="8007" y="1627"/>
                  </a:lnTo>
                  <a:lnTo>
                    <a:pt x="7750" y="2013"/>
                  </a:lnTo>
                  <a:lnTo>
                    <a:pt x="7279" y="2783"/>
                  </a:lnTo>
                  <a:lnTo>
                    <a:pt x="6936" y="3511"/>
                  </a:lnTo>
                  <a:lnTo>
                    <a:pt x="6680" y="4153"/>
                  </a:lnTo>
                  <a:lnTo>
                    <a:pt x="6466" y="4753"/>
                  </a:lnTo>
                  <a:lnTo>
                    <a:pt x="5566" y="4582"/>
                  </a:lnTo>
                  <a:lnTo>
                    <a:pt x="4624" y="4496"/>
                  </a:lnTo>
                  <a:lnTo>
                    <a:pt x="3554" y="4410"/>
                  </a:lnTo>
                  <a:lnTo>
                    <a:pt x="2441" y="4410"/>
                  </a:lnTo>
                  <a:lnTo>
                    <a:pt x="1927" y="4453"/>
                  </a:lnTo>
                  <a:lnTo>
                    <a:pt x="1413" y="4539"/>
                  </a:lnTo>
                  <a:lnTo>
                    <a:pt x="985" y="4667"/>
                  </a:lnTo>
                  <a:lnTo>
                    <a:pt x="600" y="4839"/>
                  </a:lnTo>
                  <a:lnTo>
                    <a:pt x="300" y="5053"/>
                  </a:lnTo>
                  <a:lnTo>
                    <a:pt x="172" y="5181"/>
                  </a:lnTo>
                  <a:lnTo>
                    <a:pt x="86" y="5352"/>
                  </a:lnTo>
                  <a:lnTo>
                    <a:pt x="86" y="5438"/>
                  </a:lnTo>
                  <a:lnTo>
                    <a:pt x="43" y="5609"/>
                  </a:lnTo>
                  <a:lnTo>
                    <a:pt x="0" y="5780"/>
                  </a:lnTo>
                  <a:lnTo>
                    <a:pt x="43" y="6166"/>
                  </a:lnTo>
                  <a:lnTo>
                    <a:pt x="172" y="6551"/>
                  </a:lnTo>
                  <a:lnTo>
                    <a:pt x="386" y="6979"/>
                  </a:lnTo>
                  <a:lnTo>
                    <a:pt x="643" y="7407"/>
                  </a:lnTo>
                  <a:lnTo>
                    <a:pt x="942" y="7836"/>
                  </a:lnTo>
                  <a:lnTo>
                    <a:pt x="1242" y="8264"/>
                  </a:lnTo>
                  <a:lnTo>
                    <a:pt x="1585" y="8692"/>
                  </a:lnTo>
                  <a:lnTo>
                    <a:pt x="2312" y="9420"/>
                  </a:lnTo>
                  <a:lnTo>
                    <a:pt x="2955" y="10019"/>
                  </a:lnTo>
                  <a:lnTo>
                    <a:pt x="3597" y="10576"/>
                  </a:lnTo>
                  <a:lnTo>
                    <a:pt x="3597" y="10619"/>
                  </a:lnTo>
                  <a:lnTo>
                    <a:pt x="3254" y="11261"/>
                  </a:lnTo>
                  <a:lnTo>
                    <a:pt x="2997" y="11860"/>
                  </a:lnTo>
                  <a:lnTo>
                    <a:pt x="2698" y="12545"/>
                  </a:lnTo>
                  <a:lnTo>
                    <a:pt x="2398" y="13316"/>
                  </a:lnTo>
                  <a:lnTo>
                    <a:pt x="2184" y="14129"/>
                  </a:lnTo>
                  <a:lnTo>
                    <a:pt x="2013" y="14900"/>
                  </a:lnTo>
                  <a:lnTo>
                    <a:pt x="2013" y="15285"/>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98" y="16741"/>
                  </a:lnTo>
                  <a:lnTo>
                    <a:pt x="2997" y="16827"/>
                  </a:lnTo>
                  <a:lnTo>
                    <a:pt x="3340" y="16870"/>
                  </a:lnTo>
                  <a:lnTo>
                    <a:pt x="3768" y="16870"/>
                  </a:lnTo>
                  <a:lnTo>
                    <a:pt x="4153" y="16784"/>
                  </a:lnTo>
                  <a:lnTo>
                    <a:pt x="4624" y="16698"/>
                  </a:lnTo>
                  <a:lnTo>
                    <a:pt x="5524" y="16399"/>
                  </a:lnTo>
                  <a:lnTo>
                    <a:pt x="6423" y="16056"/>
                  </a:lnTo>
                  <a:lnTo>
                    <a:pt x="7279" y="15714"/>
                  </a:lnTo>
                  <a:lnTo>
                    <a:pt x="8392" y="15157"/>
                  </a:lnTo>
                  <a:lnTo>
                    <a:pt x="8478" y="15114"/>
                  </a:lnTo>
                  <a:lnTo>
                    <a:pt x="8563" y="15071"/>
                  </a:lnTo>
                  <a:lnTo>
                    <a:pt x="9034" y="15542"/>
                  </a:lnTo>
                  <a:lnTo>
                    <a:pt x="9591" y="16056"/>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88" y="18282"/>
                  </a:lnTo>
                  <a:lnTo>
                    <a:pt x="13573" y="18282"/>
                  </a:lnTo>
                  <a:lnTo>
                    <a:pt x="13915" y="18240"/>
                  </a:lnTo>
                  <a:lnTo>
                    <a:pt x="14215" y="18068"/>
                  </a:lnTo>
                  <a:lnTo>
                    <a:pt x="14344" y="17940"/>
                  </a:lnTo>
                  <a:lnTo>
                    <a:pt x="14515" y="17812"/>
                  </a:lnTo>
                  <a:lnTo>
                    <a:pt x="14729" y="17469"/>
                  </a:lnTo>
                  <a:lnTo>
                    <a:pt x="14900" y="17084"/>
                  </a:lnTo>
                  <a:lnTo>
                    <a:pt x="14986" y="16613"/>
                  </a:lnTo>
                  <a:lnTo>
                    <a:pt x="15071" y="16142"/>
                  </a:lnTo>
                  <a:lnTo>
                    <a:pt x="15071" y="15628"/>
                  </a:lnTo>
                  <a:lnTo>
                    <a:pt x="15071" y="15114"/>
                  </a:lnTo>
                  <a:lnTo>
                    <a:pt x="15029" y="14600"/>
                  </a:lnTo>
                  <a:lnTo>
                    <a:pt x="14900" y="13573"/>
                  </a:lnTo>
                  <a:lnTo>
                    <a:pt x="14729" y="12759"/>
                  </a:lnTo>
                  <a:lnTo>
                    <a:pt x="14515" y="11989"/>
                  </a:lnTo>
                  <a:lnTo>
                    <a:pt x="15328" y="11603"/>
                  </a:lnTo>
                  <a:lnTo>
                    <a:pt x="16142" y="11175"/>
                  </a:lnTo>
                  <a:lnTo>
                    <a:pt x="17041" y="10619"/>
                  </a:lnTo>
                  <a:lnTo>
                    <a:pt x="17469" y="10319"/>
                  </a:lnTo>
                  <a:lnTo>
                    <a:pt x="17940" y="9976"/>
                  </a:lnTo>
                  <a:lnTo>
                    <a:pt x="18325" y="9634"/>
                  </a:lnTo>
                  <a:lnTo>
                    <a:pt x="18668" y="9291"/>
                  </a:lnTo>
                  <a:lnTo>
                    <a:pt x="18925" y="8949"/>
                  </a:lnTo>
                  <a:lnTo>
                    <a:pt x="19139" y="8563"/>
                  </a:lnTo>
                  <a:lnTo>
                    <a:pt x="19182" y="8392"/>
                  </a:lnTo>
                  <a:lnTo>
                    <a:pt x="19225" y="8221"/>
                  </a:lnTo>
                  <a:lnTo>
                    <a:pt x="19225" y="8007"/>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570" y="6123"/>
                  </a:lnTo>
                  <a:lnTo>
                    <a:pt x="16099" y="5995"/>
                  </a:lnTo>
                  <a:lnTo>
                    <a:pt x="15971" y="5995"/>
                  </a:lnTo>
                  <a:lnTo>
                    <a:pt x="14943" y="5780"/>
                  </a:lnTo>
                  <a:lnTo>
                    <a:pt x="14044" y="5652"/>
                  </a:lnTo>
                  <a:lnTo>
                    <a:pt x="13188" y="5609"/>
                  </a:lnTo>
                  <a:lnTo>
                    <a:pt x="13188" y="5524"/>
                  </a:lnTo>
                  <a:lnTo>
                    <a:pt x="13188" y="5395"/>
                  </a:lnTo>
                  <a:lnTo>
                    <a:pt x="13145" y="4881"/>
                  </a:lnTo>
                  <a:lnTo>
                    <a:pt x="13016" y="4153"/>
                  </a:lnTo>
                  <a:lnTo>
                    <a:pt x="12845" y="3340"/>
                  </a:lnTo>
                  <a:lnTo>
                    <a:pt x="12588" y="2441"/>
                  </a:lnTo>
                  <a:lnTo>
                    <a:pt x="12460" y="2098"/>
                  </a:lnTo>
                  <a:lnTo>
                    <a:pt x="12203" y="1499"/>
                  </a:lnTo>
                  <a:lnTo>
                    <a:pt x="11860" y="985"/>
                  </a:lnTo>
                  <a:lnTo>
                    <a:pt x="11689" y="728"/>
                  </a:lnTo>
                  <a:lnTo>
                    <a:pt x="11475" y="514"/>
                  </a:lnTo>
                  <a:lnTo>
                    <a:pt x="11261" y="343"/>
                  </a:lnTo>
                  <a:lnTo>
                    <a:pt x="11047" y="214"/>
                  </a:lnTo>
                  <a:lnTo>
                    <a:pt x="10961" y="172"/>
                  </a:lnTo>
                  <a:lnTo>
                    <a:pt x="10918" y="129"/>
                  </a:lnTo>
                  <a:lnTo>
                    <a:pt x="10704" y="43"/>
                  </a:lnTo>
                  <a:lnTo>
                    <a:pt x="10490" y="0"/>
                  </a:lnTo>
                  <a:close/>
                </a:path>
              </a:pathLst>
            </a:custGeom>
            <a:solidFill>
              <a:srgbClr val="FFF31D"/>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3" name="Google Shape;83;p2">
              <a:extLst>
                <a:ext uri="{FF2B5EF4-FFF2-40B4-BE49-F238E27FC236}">
                  <a16:creationId xmlns:a16="http://schemas.microsoft.com/office/drawing/2014/main" id="{BC4571DE-BE76-1401-F159-26F08FDA0A9B}"/>
                </a:ext>
              </a:extLst>
            </p:cNvPr>
            <p:cNvSpPr/>
            <p:nvPr/>
          </p:nvSpPr>
          <p:spPr>
            <a:xfrm>
              <a:off x="8059650" y="408500"/>
              <a:ext cx="480625" cy="457075"/>
            </a:xfrm>
            <a:custGeom>
              <a:rect l="l" t="t" r="r" b="b"/>
              <a:pathLst>
                <a:path w="19225" h="18283" fill="none" extrusionOk="0">
                  <a:moveTo>
                    <a:pt x="14515" y="11989"/>
                  </a:move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3915" y="18240"/>
                  </a:lnTo>
                  <a:lnTo>
                    <a:pt x="13573" y="18282"/>
                  </a:lnTo>
                  <a:lnTo>
                    <a:pt x="13188" y="18282"/>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279" y="15714"/>
                  </a:lnTo>
                  <a:lnTo>
                    <a:pt x="6423" y="16056"/>
                  </a:lnTo>
                  <a:lnTo>
                    <a:pt x="5524" y="16399"/>
                  </a:lnTo>
                  <a:lnTo>
                    <a:pt x="4624" y="16698"/>
                  </a:lnTo>
                  <a:lnTo>
                    <a:pt x="4153" y="16784"/>
                  </a:lnTo>
                  <a:lnTo>
                    <a:pt x="3768" y="16870"/>
                  </a:lnTo>
                  <a:lnTo>
                    <a:pt x="3340" y="16870"/>
                  </a:lnTo>
                  <a:lnTo>
                    <a:pt x="2997" y="16827"/>
                  </a:lnTo>
                  <a:lnTo>
                    <a:pt x="2698"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42"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172" y="5181"/>
                  </a:lnTo>
                  <a:lnTo>
                    <a:pt x="300" y="5053"/>
                  </a:lnTo>
                  <a:lnTo>
                    <a:pt x="600" y="4839"/>
                  </a:lnTo>
                  <a:lnTo>
                    <a:pt x="985" y="4667"/>
                  </a:lnTo>
                  <a:lnTo>
                    <a:pt x="1413" y="4539"/>
                  </a:lnTo>
                  <a:lnTo>
                    <a:pt x="1927" y="4453"/>
                  </a:lnTo>
                  <a:lnTo>
                    <a:pt x="2441" y="4410"/>
                  </a:lnTo>
                  <a:lnTo>
                    <a:pt x="2997" y="4410"/>
                  </a:lnTo>
                  <a:lnTo>
                    <a:pt x="3554" y="4410"/>
                  </a:lnTo>
                  <a:lnTo>
                    <a:pt x="4624" y="4496"/>
                  </a:lnTo>
                  <a:lnTo>
                    <a:pt x="5566"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48" y="0"/>
                  </a:lnTo>
                  <a:lnTo>
                    <a:pt x="10190" y="0"/>
                  </a:lnTo>
                  <a:lnTo>
                    <a:pt x="10190" y="0"/>
                  </a:lnTo>
                  <a:lnTo>
                    <a:pt x="10233" y="0"/>
                  </a:lnTo>
                  <a:lnTo>
                    <a:pt x="10233"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4" name="Google Shape;84;p2">
              <a:extLst>
                <a:ext uri="{FF2B5EF4-FFF2-40B4-BE49-F238E27FC236}">
                  <a16:creationId xmlns:a16="http://schemas.microsoft.com/office/drawing/2014/main" id="{F0413A5F-F67B-6294-59BB-469417420558}"/>
                </a:ext>
              </a:extLst>
            </p:cNvPr>
            <p:cNvSpPr/>
            <p:nvPr/>
          </p:nvSpPr>
          <p:spPr>
            <a:xfrm>
              <a:off x="8315475" y="408500"/>
              <a:ext cx="25" cy="25"/>
            </a:xfrm>
            <a:custGeom>
              <a:rect l="l" t="t" r="r" b="b"/>
              <a:pathLst>
                <a:path w="1" h="1" extrusionOk="0">
                  <a:moveTo>
                    <a:pt x="0" y="0"/>
                  </a:moveTo>
                  <a:lnTo>
                    <a:pt x="0" y="0"/>
                  </a:lnTo>
                  <a:lnTo>
                    <a:pt x="0" y="0"/>
                  </a:lnTo>
                  <a:lnTo>
                    <a:pt x="0" y="0"/>
                  </a:lnTo>
                  <a:lnTo>
                    <a:pt x="0" y="0"/>
                  </a:lnTo>
                  <a:lnTo>
                    <a:pt x="0" y="0"/>
                  </a:lnTo>
                  <a:lnTo>
                    <a:pt x="0" y="0"/>
                  </a:lnTo>
                  <a:lnTo>
                    <a:pt x="0" y="0"/>
                  </a:lnTo>
                  <a:close/>
                </a:path>
              </a:pathLst>
            </a:custGeom>
            <a:solidFill>
              <a:srgbClr val="FC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5" name="Google Shape;85;p2">
              <a:extLst>
                <a:ext uri="{FF2B5EF4-FFF2-40B4-BE49-F238E27FC236}">
                  <a16:creationId xmlns:a16="http://schemas.microsoft.com/office/drawing/2014/main" id="{25040164-6FE4-ECF5-5D28-6A847777FC3F}"/>
                </a:ext>
              </a:extLst>
            </p:cNvPr>
            <p:cNvSpPr/>
            <p:nvPr/>
          </p:nvSpPr>
          <p:spPr>
            <a:xfrm>
              <a:off x="8315475" y="408500"/>
              <a:ext cx="25" cy="25"/>
            </a:xfrm>
            <a:custGeom>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6" name="Google Shape;86;p2">
              <a:extLst>
                <a:ext uri="{FF2B5EF4-FFF2-40B4-BE49-F238E27FC236}">
                  <a16:creationId xmlns:a16="http://schemas.microsoft.com/office/drawing/2014/main" id="{82325EF6-1E69-4ED7-C73A-BC35016AED28}"/>
                </a:ext>
              </a:extLst>
            </p:cNvPr>
            <p:cNvSpPr/>
            <p:nvPr/>
          </p:nvSpPr>
          <p:spPr>
            <a:xfrm>
              <a:off x="8314400" y="408500"/>
              <a:ext cx="1100" cy="25"/>
            </a:xfrm>
            <a:custGeom>
              <a:rect l="l" t="t" r="r" b="b"/>
              <a:pathLst>
                <a:path w="44" h="1" extrusionOk="0">
                  <a:moveTo>
                    <a:pt x="0" y="0"/>
                  </a:moveTo>
                  <a:lnTo>
                    <a:pt x="0" y="0"/>
                  </a:lnTo>
                  <a:lnTo>
                    <a:pt x="0" y="0"/>
                  </a:lnTo>
                  <a:lnTo>
                    <a:pt x="0" y="0"/>
                  </a:lnTo>
                  <a:lnTo>
                    <a:pt x="0" y="0"/>
                  </a:lnTo>
                  <a:lnTo>
                    <a:pt x="0" y="0"/>
                  </a:lnTo>
                  <a:lnTo>
                    <a:pt x="0" y="0"/>
                  </a:lnTo>
                  <a:lnTo>
                    <a:pt x="0" y="0"/>
                  </a:lnTo>
                  <a:lnTo>
                    <a:pt x="0" y="0"/>
                  </a:lnTo>
                  <a:lnTo>
                    <a:pt x="0" y="0"/>
                  </a:lnTo>
                  <a:close/>
                  <a:moveTo>
                    <a:pt x="43" y="0"/>
                  </a:moveTo>
                  <a:lnTo>
                    <a:pt x="43" y="0"/>
                  </a:lnTo>
                  <a:lnTo>
                    <a:pt x="43" y="0"/>
                  </a:lnTo>
                  <a:lnTo>
                    <a:pt x="43" y="0"/>
                  </a:lnTo>
                  <a:lnTo>
                    <a:pt x="43" y="0"/>
                  </a:lnTo>
                  <a:lnTo>
                    <a:pt x="43" y="0"/>
                  </a:lnTo>
                  <a:close/>
                </a:path>
              </a:pathLst>
            </a:custGeom>
            <a:solidFill>
              <a:srgbClr val="FC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7" name="Google Shape;87;p2">
              <a:extLst>
                <a:ext uri="{FF2B5EF4-FFF2-40B4-BE49-F238E27FC236}">
                  <a16:creationId xmlns:a16="http://schemas.microsoft.com/office/drawing/2014/main" id="{4B144334-059A-EFA1-F877-CF5685263E45}"/>
                </a:ext>
              </a:extLst>
            </p:cNvPr>
            <p:cNvSpPr/>
            <p:nvPr/>
          </p:nvSpPr>
          <p:spPr>
            <a:xfrm>
              <a:off x="8314400" y="408500"/>
              <a:ext cx="25" cy="25"/>
            </a:xfrm>
            <a:custGeom>
              <a:rect l="l" t="t" r="r" b="b"/>
              <a:pathLst>
                <a:path w="1" h="1" fill="none" extrusionOk="0">
                  <a:moveTo>
                    <a:pt x="0" y="0"/>
                  </a:moveTo>
                  <a:lnTo>
                    <a:pt x="0" y="0"/>
                  </a:ln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8" name="Google Shape;88;p2">
              <a:extLst>
                <a:ext uri="{FF2B5EF4-FFF2-40B4-BE49-F238E27FC236}">
                  <a16:creationId xmlns:a16="http://schemas.microsoft.com/office/drawing/2014/main" id="{C2B39875-EF12-EA5B-7251-8E13D2BD2077}"/>
                </a:ext>
              </a:extLst>
            </p:cNvPr>
            <p:cNvSpPr/>
            <p:nvPr/>
          </p:nvSpPr>
          <p:spPr>
            <a:xfrm>
              <a:off x="8315475" y="408500"/>
              <a:ext cx="25" cy="25"/>
            </a:xfrm>
            <a:custGeom>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59" name="Google Shape;89;p2">
              <a:extLst>
                <a:ext uri="{FF2B5EF4-FFF2-40B4-BE49-F238E27FC236}">
                  <a16:creationId xmlns:a16="http://schemas.microsoft.com/office/drawing/2014/main" id="{0895B17E-1215-E69A-A060-5F6A6B8C7129}"/>
                </a:ext>
              </a:extLst>
            </p:cNvPr>
            <p:cNvSpPr/>
            <p:nvPr/>
          </p:nvSpPr>
          <p:spPr>
            <a:xfrm>
              <a:off x="8319750" y="408500"/>
              <a:ext cx="25" cy="25"/>
            </a:xfrm>
            <a:custGeom>
              <a:rect l="l" t="t" r="r" b="b"/>
              <a:pathLst>
                <a:path w="1" h="1" extrusionOk="0">
                  <a:moveTo>
                    <a:pt x="1" y="0"/>
                  </a:moveTo>
                  <a:lnTo>
                    <a:pt x="1" y="0"/>
                  </a:lnTo>
                  <a:lnTo>
                    <a:pt x="1" y="0"/>
                  </a:lnTo>
                  <a:lnTo>
                    <a:pt x="1" y="0"/>
                  </a:lnTo>
                  <a:lnTo>
                    <a:pt x="1" y="0"/>
                  </a:lnTo>
                  <a:close/>
                </a:path>
              </a:pathLst>
            </a:custGeom>
            <a:solidFill>
              <a:srgbClr val="FF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0" name="Google Shape;90;p2">
              <a:extLst>
                <a:ext uri="{FF2B5EF4-FFF2-40B4-BE49-F238E27FC236}">
                  <a16:creationId xmlns:a16="http://schemas.microsoft.com/office/drawing/2014/main" id="{CA36A70C-B406-FE3F-EA8E-3CDB27A7968C}"/>
                </a:ext>
              </a:extLst>
            </p:cNvPr>
            <p:cNvSpPr/>
            <p:nvPr/>
          </p:nvSpPr>
          <p:spPr>
            <a:xfrm>
              <a:off x="8319750" y="408500"/>
              <a:ext cx="25" cy="25"/>
            </a:xfrm>
            <a:custGeom>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1" name="Google Shape;91;p2">
              <a:extLst>
                <a:ext uri="{FF2B5EF4-FFF2-40B4-BE49-F238E27FC236}">
                  <a16:creationId xmlns:a16="http://schemas.microsoft.com/office/drawing/2014/main" id="{B6A8D107-F7A5-F79D-06D6-D4310EEEC3CC}"/>
                </a:ext>
              </a:extLst>
            </p:cNvPr>
            <p:cNvSpPr/>
            <p:nvPr/>
          </p:nvSpPr>
          <p:spPr>
            <a:xfrm>
              <a:off x="8374350" y="471650"/>
              <a:ext cx="15000" cy="71750"/>
            </a:xfrm>
            <a:custGeom>
              <a:rect l="l" t="t" r="r" b="b"/>
              <a:pathLst>
                <a:path w="600" h="2870"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close/>
                </a:path>
              </a:pathLst>
            </a:custGeom>
            <a:solidFill>
              <a:srgbClr val="FF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2" name="Google Shape;92;p2">
              <a:extLst>
                <a:ext uri="{FF2B5EF4-FFF2-40B4-BE49-F238E27FC236}">
                  <a16:creationId xmlns:a16="http://schemas.microsoft.com/office/drawing/2014/main" id="{1D0ED32A-1C85-6F21-9B07-66839F7297BE}"/>
                </a:ext>
              </a:extLst>
            </p:cNvPr>
            <p:cNvSpPr/>
            <p:nvPr/>
          </p:nvSpPr>
          <p:spPr>
            <a:xfrm>
              <a:off x="8374350" y="471650"/>
              <a:ext cx="15000" cy="71750"/>
            </a:xfrm>
            <a:custGeom>
              <a:rect l="l" t="t" r="r" b="b"/>
              <a:pathLst>
                <a:path w="600" h="2870" fill="none"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3" name="Google Shape;93;p2">
              <a:extLst>
                <a:ext uri="{FF2B5EF4-FFF2-40B4-BE49-F238E27FC236}">
                  <a16:creationId xmlns:a16="http://schemas.microsoft.com/office/drawing/2014/main" id="{7AC7F896-5213-9C7E-A8EA-5E4828A59048}"/>
                </a:ext>
              </a:extLst>
            </p:cNvPr>
            <p:cNvSpPr/>
            <p:nvPr/>
          </p:nvSpPr>
          <p:spPr>
            <a:xfrm>
              <a:off x="8374350" y="469500"/>
              <a:ext cx="15000" cy="73900"/>
            </a:xfrm>
            <a:custGeom>
              <a:rect l="l" t="t" r="r" b="b"/>
              <a:pathLst>
                <a:path w="600" h="2956" extrusionOk="0">
                  <a:moveTo>
                    <a:pt x="0" y="1"/>
                  </a:moveTo>
                  <a:lnTo>
                    <a:pt x="0" y="86"/>
                  </a:lnTo>
                  <a:lnTo>
                    <a:pt x="184" y="698"/>
                  </a:lnTo>
                  <a:lnTo>
                    <a:pt x="0" y="1"/>
                  </a:lnTo>
                  <a:close/>
                  <a:moveTo>
                    <a:pt x="184" y="698"/>
                  </a:moveTo>
                  <a:lnTo>
                    <a:pt x="214" y="814"/>
                  </a:lnTo>
                  <a:lnTo>
                    <a:pt x="279" y="1049"/>
                  </a:lnTo>
                  <a:lnTo>
                    <a:pt x="257" y="943"/>
                  </a:lnTo>
                  <a:lnTo>
                    <a:pt x="184" y="698"/>
                  </a:lnTo>
                  <a:close/>
                  <a:moveTo>
                    <a:pt x="279" y="1049"/>
                  </a:moveTo>
                  <a:lnTo>
                    <a:pt x="428" y="1756"/>
                  </a:lnTo>
                  <a:lnTo>
                    <a:pt x="482" y="2045"/>
                  </a:lnTo>
                  <a:lnTo>
                    <a:pt x="428" y="1585"/>
                  </a:lnTo>
                  <a:lnTo>
                    <a:pt x="279" y="1049"/>
                  </a:lnTo>
                  <a:close/>
                  <a:moveTo>
                    <a:pt x="482" y="2045"/>
                  </a:moveTo>
                  <a:lnTo>
                    <a:pt x="514" y="2313"/>
                  </a:lnTo>
                  <a:lnTo>
                    <a:pt x="600" y="2955"/>
                  </a:lnTo>
                  <a:lnTo>
                    <a:pt x="557" y="2441"/>
                  </a:lnTo>
                  <a:lnTo>
                    <a:pt x="482" y="2045"/>
                  </a:lnTo>
                  <a:close/>
                </a:path>
              </a:pathLst>
            </a:custGeom>
            <a:solidFill>
              <a:srgbClr val="FC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4" name="Google Shape;94;p2">
              <a:extLst>
                <a:ext uri="{FF2B5EF4-FFF2-40B4-BE49-F238E27FC236}">
                  <a16:creationId xmlns:a16="http://schemas.microsoft.com/office/drawing/2014/main" id="{31E71C5C-1224-DEF9-34E3-FEA637CBB8F6}"/>
                </a:ext>
              </a:extLst>
            </p:cNvPr>
            <p:cNvSpPr/>
            <p:nvPr/>
          </p:nvSpPr>
          <p:spPr>
            <a:xfrm>
              <a:off x="8371125" y="460950"/>
              <a:ext cx="18225" cy="85650"/>
            </a:xfrm>
            <a:custGeom>
              <a:rect l="l" t="t" r="r" b="b"/>
              <a:pathLst>
                <a:path w="729" h="3425" fill="none" extrusionOk="0">
                  <a:moveTo>
                    <a:pt x="1" y="0"/>
                  </a:moveTo>
                  <a:lnTo>
                    <a:pt x="1" y="0"/>
                  </a:lnTo>
                  <a:lnTo>
                    <a:pt x="1" y="0"/>
                  </a:lnTo>
                  <a:lnTo>
                    <a:pt x="129" y="343"/>
                  </a:lnTo>
                  <a:lnTo>
                    <a:pt x="129" y="343"/>
                  </a:lnTo>
                  <a:lnTo>
                    <a:pt x="129" y="428"/>
                  </a:lnTo>
                  <a:lnTo>
                    <a:pt x="129" y="428"/>
                  </a:lnTo>
                  <a:lnTo>
                    <a:pt x="386" y="1285"/>
                  </a:lnTo>
                  <a:lnTo>
                    <a:pt x="557" y="2098"/>
                  </a:lnTo>
                  <a:lnTo>
                    <a:pt x="686" y="2783"/>
                  </a:lnTo>
                  <a:lnTo>
                    <a:pt x="729" y="3297"/>
                  </a:lnTo>
                  <a:lnTo>
                    <a:pt x="729" y="3297"/>
                  </a:lnTo>
                  <a:lnTo>
                    <a:pt x="729" y="3297"/>
                  </a:lnTo>
                  <a:lnTo>
                    <a:pt x="729" y="3426"/>
                  </a:lnTo>
                  <a:lnTo>
                    <a:pt x="729" y="3426"/>
                  </a:lnTo>
                  <a:lnTo>
                    <a:pt x="729" y="3426"/>
                  </a:lnTo>
                  <a:lnTo>
                    <a:pt x="729" y="3426"/>
                  </a:lnTo>
                  <a:lnTo>
                    <a:pt x="729" y="3297"/>
                  </a:lnTo>
                  <a:lnTo>
                    <a:pt x="729" y="3297"/>
                  </a:lnTo>
                  <a:lnTo>
                    <a:pt x="643" y="2655"/>
                  </a:lnTo>
                  <a:lnTo>
                    <a:pt x="557" y="1927"/>
                  </a:lnTo>
                  <a:lnTo>
                    <a:pt x="343" y="1156"/>
                  </a:lnTo>
                  <a:lnTo>
                    <a:pt x="129" y="343"/>
                  </a:lnTo>
                  <a:lnTo>
                    <a:pt x="129" y="343"/>
                  </a:lnTo>
                  <a:lnTo>
                    <a:pt x="1" y="0"/>
                  </a:lnTo>
                  <a:lnTo>
                    <a:pt x="1"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5" name="Google Shape;95;p2">
              <a:extLst>
                <a:ext uri="{FF2B5EF4-FFF2-40B4-BE49-F238E27FC236}">
                  <a16:creationId xmlns:a16="http://schemas.microsoft.com/office/drawing/2014/main" id="{E8AC33FA-F90D-75AB-2B1D-970EA5B49439}"/>
                </a:ext>
              </a:extLst>
            </p:cNvPr>
            <p:cNvSpPr/>
            <p:nvPr/>
          </p:nvSpPr>
          <p:spPr>
            <a:xfrm>
              <a:off x="8510275" y="575475"/>
              <a:ext cx="10725" cy="5375"/>
            </a:xfrm>
            <a:custGeom>
              <a:rect l="l" t="t" r="r" b="b"/>
              <a:pathLst>
                <a:path w="429" h="215" extrusionOk="0">
                  <a:moveTo>
                    <a:pt x="1" y="1"/>
                  </a:moveTo>
                  <a:lnTo>
                    <a:pt x="1" y="1"/>
                  </a:lnTo>
                  <a:lnTo>
                    <a:pt x="429" y="215"/>
                  </a:lnTo>
                  <a:lnTo>
                    <a:pt x="429" y="215"/>
                  </a:lnTo>
                  <a:lnTo>
                    <a:pt x="1" y="1"/>
                  </a:lnTo>
                  <a:close/>
                </a:path>
              </a:pathLst>
            </a:custGeom>
            <a:solidFill>
              <a:srgbClr val="FF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6" name="Google Shape;96;p2">
              <a:extLst>
                <a:ext uri="{FF2B5EF4-FFF2-40B4-BE49-F238E27FC236}">
                  <a16:creationId xmlns:a16="http://schemas.microsoft.com/office/drawing/2014/main" id="{A32359D5-C263-739C-C614-0AFD71A39CB3}"/>
                </a:ext>
              </a:extLst>
            </p:cNvPr>
            <p:cNvSpPr/>
            <p:nvPr/>
          </p:nvSpPr>
          <p:spPr>
            <a:xfrm>
              <a:off x="8510275" y="575475"/>
              <a:ext cx="10725" cy="5375"/>
            </a:xfrm>
            <a:custGeom>
              <a:rect l="l" t="t" r="r" b="b"/>
              <a:pathLst>
                <a:path w="429" h="215" fill="none" extrusionOk="0">
                  <a:moveTo>
                    <a:pt x="1" y="1"/>
                  </a:moveTo>
                  <a:lnTo>
                    <a:pt x="1" y="1"/>
                  </a:lnTo>
                  <a:lnTo>
                    <a:pt x="429" y="215"/>
                  </a:lnTo>
                  <a:lnTo>
                    <a:pt x="429" y="215"/>
                  </a:lnTo>
                  <a:lnTo>
                    <a:pt x="1" y="1"/>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7" name="Google Shape;97;p2">
              <a:extLst>
                <a:ext uri="{FF2B5EF4-FFF2-40B4-BE49-F238E27FC236}">
                  <a16:creationId xmlns:a16="http://schemas.microsoft.com/office/drawing/2014/main" id="{97EBA952-1178-8E75-EC08-39AA0025F312}"/>
                </a:ext>
              </a:extLst>
            </p:cNvPr>
            <p:cNvSpPr/>
            <p:nvPr/>
          </p:nvSpPr>
          <p:spPr>
            <a:xfrm>
              <a:off x="8458900" y="558350"/>
              <a:ext cx="81375" cy="52475"/>
            </a:xfrm>
            <a:custGeom>
              <a:rect l="l" t="t" r="r" b="b"/>
              <a:pathLst>
                <a:path w="3255" h="2099" extrusionOk="0">
                  <a:moveTo>
                    <a:pt x="2655" y="1028"/>
                  </a:moveTo>
                  <a:lnTo>
                    <a:pt x="2655" y="1028"/>
                  </a:lnTo>
                  <a:lnTo>
                    <a:pt x="2655" y="1028"/>
                  </a:lnTo>
                  <a:lnTo>
                    <a:pt x="2655" y="1028"/>
                  </a:lnTo>
                  <a:lnTo>
                    <a:pt x="2784" y="1114"/>
                  </a:lnTo>
                  <a:lnTo>
                    <a:pt x="2784" y="1114"/>
                  </a:lnTo>
                  <a:lnTo>
                    <a:pt x="2955" y="1285"/>
                  </a:lnTo>
                  <a:lnTo>
                    <a:pt x="3083" y="1456"/>
                  </a:lnTo>
                  <a:lnTo>
                    <a:pt x="3169" y="1670"/>
                  </a:lnTo>
                  <a:lnTo>
                    <a:pt x="3255" y="1842"/>
                  </a:lnTo>
                  <a:lnTo>
                    <a:pt x="3255" y="1842"/>
                  </a:lnTo>
                  <a:lnTo>
                    <a:pt x="3255" y="2098"/>
                  </a:lnTo>
                  <a:lnTo>
                    <a:pt x="3255" y="2098"/>
                  </a:lnTo>
                  <a:lnTo>
                    <a:pt x="3255" y="1842"/>
                  </a:lnTo>
                  <a:lnTo>
                    <a:pt x="3255" y="1842"/>
                  </a:lnTo>
                  <a:lnTo>
                    <a:pt x="3169" y="1670"/>
                  </a:lnTo>
                  <a:lnTo>
                    <a:pt x="3083" y="1456"/>
                  </a:lnTo>
                  <a:lnTo>
                    <a:pt x="2955" y="1285"/>
                  </a:lnTo>
                  <a:lnTo>
                    <a:pt x="2784" y="1114"/>
                  </a:lnTo>
                  <a:lnTo>
                    <a:pt x="2784" y="1114"/>
                  </a:lnTo>
                  <a:lnTo>
                    <a:pt x="2655" y="1028"/>
                  </a:lnTo>
                  <a:lnTo>
                    <a:pt x="2655" y="1028"/>
                  </a:lnTo>
                  <a:close/>
                  <a:moveTo>
                    <a:pt x="686" y="172"/>
                  </a:moveTo>
                  <a:lnTo>
                    <a:pt x="686" y="172"/>
                  </a:lnTo>
                  <a:lnTo>
                    <a:pt x="686" y="172"/>
                  </a:lnTo>
                  <a:lnTo>
                    <a:pt x="686" y="172"/>
                  </a:lnTo>
                  <a:lnTo>
                    <a:pt x="1328" y="343"/>
                  </a:lnTo>
                  <a:lnTo>
                    <a:pt x="1884" y="557"/>
                  </a:lnTo>
                  <a:lnTo>
                    <a:pt x="1884" y="557"/>
                  </a:lnTo>
                  <a:lnTo>
                    <a:pt x="2056" y="686"/>
                  </a:lnTo>
                  <a:lnTo>
                    <a:pt x="2056" y="686"/>
                  </a:lnTo>
                  <a:lnTo>
                    <a:pt x="2056" y="686"/>
                  </a:lnTo>
                  <a:lnTo>
                    <a:pt x="2484" y="900"/>
                  </a:lnTo>
                  <a:lnTo>
                    <a:pt x="2484" y="900"/>
                  </a:lnTo>
                  <a:lnTo>
                    <a:pt x="2484" y="900"/>
                  </a:lnTo>
                  <a:lnTo>
                    <a:pt x="2484" y="900"/>
                  </a:lnTo>
                  <a:lnTo>
                    <a:pt x="2484" y="900"/>
                  </a:lnTo>
                  <a:lnTo>
                    <a:pt x="2484" y="900"/>
                  </a:lnTo>
                  <a:lnTo>
                    <a:pt x="2056" y="686"/>
                  </a:lnTo>
                  <a:lnTo>
                    <a:pt x="2056" y="686"/>
                  </a:lnTo>
                  <a:lnTo>
                    <a:pt x="1884" y="557"/>
                  </a:lnTo>
                  <a:lnTo>
                    <a:pt x="1884" y="557"/>
                  </a:lnTo>
                  <a:lnTo>
                    <a:pt x="1328" y="343"/>
                  </a:lnTo>
                  <a:lnTo>
                    <a:pt x="686" y="172"/>
                  </a:lnTo>
                  <a:lnTo>
                    <a:pt x="686" y="172"/>
                  </a:lnTo>
                  <a:close/>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close/>
                </a:path>
              </a:pathLst>
            </a:custGeom>
            <a:solidFill>
              <a:srgbClr val="FC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8" name="Google Shape;98;p2">
              <a:extLst>
                <a:ext uri="{FF2B5EF4-FFF2-40B4-BE49-F238E27FC236}">
                  <a16:creationId xmlns:a16="http://schemas.microsoft.com/office/drawing/2014/main" id="{EE372513-873A-B9C2-3AF8-B809340692CA}"/>
                </a:ext>
              </a:extLst>
            </p:cNvPr>
            <p:cNvSpPr/>
            <p:nvPr/>
          </p:nvSpPr>
          <p:spPr>
            <a:xfrm>
              <a:off x="8525275" y="584050"/>
              <a:ext cx="15000" cy="26775"/>
            </a:xfrm>
            <a:custGeom>
              <a:rect l="l" t="t" r="r" b="b"/>
              <a:pathLst>
                <a:path w="600" h="1071" fill="none" extrusionOk="0">
                  <a:moveTo>
                    <a:pt x="0" y="0"/>
                  </a:moveTo>
                  <a:lnTo>
                    <a:pt x="0" y="0"/>
                  </a:lnTo>
                  <a:lnTo>
                    <a:pt x="0" y="0"/>
                  </a:lnTo>
                  <a:lnTo>
                    <a:pt x="0" y="0"/>
                  </a:lnTo>
                  <a:lnTo>
                    <a:pt x="129" y="86"/>
                  </a:lnTo>
                  <a:lnTo>
                    <a:pt x="129" y="86"/>
                  </a:lnTo>
                  <a:lnTo>
                    <a:pt x="300" y="257"/>
                  </a:lnTo>
                  <a:lnTo>
                    <a:pt x="428" y="428"/>
                  </a:lnTo>
                  <a:lnTo>
                    <a:pt x="514" y="642"/>
                  </a:lnTo>
                  <a:lnTo>
                    <a:pt x="600" y="814"/>
                  </a:lnTo>
                  <a:lnTo>
                    <a:pt x="600" y="814"/>
                  </a:lnTo>
                  <a:lnTo>
                    <a:pt x="600" y="1070"/>
                  </a:lnTo>
                  <a:lnTo>
                    <a:pt x="600" y="1070"/>
                  </a:lnTo>
                  <a:lnTo>
                    <a:pt x="600" y="814"/>
                  </a:lnTo>
                  <a:lnTo>
                    <a:pt x="600" y="814"/>
                  </a:lnTo>
                  <a:lnTo>
                    <a:pt x="514" y="642"/>
                  </a:lnTo>
                  <a:lnTo>
                    <a:pt x="428" y="428"/>
                  </a:lnTo>
                  <a:lnTo>
                    <a:pt x="300" y="257"/>
                  </a:lnTo>
                  <a:lnTo>
                    <a:pt x="129" y="86"/>
                  </a:lnTo>
                  <a:lnTo>
                    <a:pt x="129" y="86"/>
                  </a:lnTo>
                  <a:lnTo>
                    <a:pt x="0" y="0"/>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69" name="Google Shape;99;p2">
              <a:extLst>
                <a:ext uri="{FF2B5EF4-FFF2-40B4-BE49-F238E27FC236}">
                  <a16:creationId xmlns:a16="http://schemas.microsoft.com/office/drawing/2014/main" id="{65CE135A-FC6D-0064-C503-EBED8459B7D2}"/>
                </a:ext>
              </a:extLst>
            </p:cNvPr>
            <p:cNvSpPr/>
            <p:nvPr/>
          </p:nvSpPr>
          <p:spPr>
            <a:xfrm>
              <a:off x="8476025" y="562625"/>
              <a:ext cx="44975" cy="18225"/>
            </a:xfrm>
            <a:custGeom>
              <a:rect l="l" t="t" r="r" b="b"/>
              <a:pathLst>
                <a:path w="1799" h="729" fill="none" extrusionOk="0">
                  <a:moveTo>
                    <a:pt x="1" y="1"/>
                  </a:moveTo>
                  <a:lnTo>
                    <a:pt x="1" y="1"/>
                  </a:lnTo>
                  <a:lnTo>
                    <a:pt x="1" y="1"/>
                  </a:lnTo>
                  <a:lnTo>
                    <a:pt x="1" y="1"/>
                  </a:lnTo>
                  <a:lnTo>
                    <a:pt x="643" y="172"/>
                  </a:lnTo>
                  <a:lnTo>
                    <a:pt x="1199" y="386"/>
                  </a:lnTo>
                  <a:lnTo>
                    <a:pt x="1199" y="386"/>
                  </a:lnTo>
                  <a:lnTo>
                    <a:pt x="1371" y="515"/>
                  </a:lnTo>
                  <a:lnTo>
                    <a:pt x="1371" y="515"/>
                  </a:lnTo>
                  <a:lnTo>
                    <a:pt x="1371" y="515"/>
                  </a:lnTo>
                  <a:lnTo>
                    <a:pt x="1799" y="729"/>
                  </a:lnTo>
                  <a:lnTo>
                    <a:pt x="1799" y="729"/>
                  </a:lnTo>
                  <a:lnTo>
                    <a:pt x="1799" y="729"/>
                  </a:lnTo>
                  <a:lnTo>
                    <a:pt x="1799" y="729"/>
                  </a:lnTo>
                  <a:lnTo>
                    <a:pt x="1799" y="729"/>
                  </a:lnTo>
                  <a:lnTo>
                    <a:pt x="1799" y="729"/>
                  </a:lnTo>
                  <a:lnTo>
                    <a:pt x="1371" y="515"/>
                  </a:lnTo>
                  <a:lnTo>
                    <a:pt x="1371" y="515"/>
                  </a:lnTo>
                  <a:lnTo>
                    <a:pt x="1199" y="386"/>
                  </a:lnTo>
                  <a:lnTo>
                    <a:pt x="1199" y="386"/>
                  </a:lnTo>
                  <a:lnTo>
                    <a:pt x="643" y="172"/>
                  </a:lnTo>
                  <a:lnTo>
                    <a:pt x="1" y="1"/>
                  </a:lnTo>
                  <a:lnTo>
                    <a:pt x="1" y="1"/>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0" name="Google Shape;100;p2">
              <a:extLst>
                <a:ext uri="{FF2B5EF4-FFF2-40B4-BE49-F238E27FC236}">
                  <a16:creationId xmlns:a16="http://schemas.microsoft.com/office/drawing/2014/main" id="{1DD73797-7F2B-1041-7797-7DDD0D62163E}"/>
                </a:ext>
              </a:extLst>
            </p:cNvPr>
            <p:cNvSpPr/>
            <p:nvPr/>
          </p:nvSpPr>
          <p:spPr>
            <a:xfrm>
              <a:off x="8458900" y="558350"/>
              <a:ext cx="16075" cy="3225"/>
            </a:xfrm>
            <a:custGeom>
              <a:rect l="l" t="t" r="r" b="b"/>
              <a:pathLst>
                <a:path w="643" h="129" fill="none" extrusionOk="0">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1" name="Google Shape;101;p2">
              <a:extLst>
                <a:ext uri="{FF2B5EF4-FFF2-40B4-BE49-F238E27FC236}">
                  <a16:creationId xmlns:a16="http://schemas.microsoft.com/office/drawing/2014/main" id="{3AB84DDD-C940-5C32-B281-C30C5A97FB9E}"/>
                </a:ext>
              </a:extLst>
            </p:cNvPr>
            <p:cNvSpPr/>
            <p:nvPr/>
          </p:nvSpPr>
          <p:spPr>
            <a:xfrm>
              <a:off x="8271575" y="785275"/>
              <a:ext cx="2175" cy="1100"/>
            </a:xfrm>
            <a:custGeom>
              <a:rect l="l" t="t" r="r" b="b"/>
              <a:pathLst>
                <a:path w="87" h="44" extrusionOk="0">
                  <a:moveTo>
                    <a:pt x="86" y="0"/>
                  </a:moveTo>
                  <a:lnTo>
                    <a:pt x="86" y="0"/>
                  </a:lnTo>
                  <a:lnTo>
                    <a:pt x="1" y="43"/>
                  </a:lnTo>
                  <a:lnTo>
                    <a:pt x="1" y="43"/>
                  </a:lnTo>
                  <a:lnTo>
                    <a:pt x="86" y="0"/>
                  </a:lnTo>
                  <a:lnTo>
                    <a:pt x="86" y="0"/>
                  </a:lnTo>
                  <a:lnTo>
                    <a:pt x="86" y="0"/>
                  </a:lnTo>
                  <a:close/>
                </a:path>
              </a:pathLst>
            </a:custGeom>
            <a:solidFill>
              <a:srgbClr val="FC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2" name="Google Shape;102;p2">
              <a:extLst>
                <a:ext uri="{FF2B5EF4-FFF2-40B4-BE49-F238E27FC236}">
                  <a16:creationId xmlns:a16="http://schemas.microsoft.com/office/drawing/2014/main" id="{E2FE148F-D4B1-256E-5B3E-C630474672C1}"/>
                </a:ext>
              </a:extLst>
            </p:cNvPr>
            <p:cNvSpPr/>
            <p:nvPr/>
          </p:nvSpPr>
          <p:spPr>
            <a:xfrm>
              <a:off x="8271575" y="785275"/>
              <a:ext cx="2175" cy="1100"/>
            </a:xfrm>
            <a:custGeom>
              <a:rect l="l" t="t" r="r" b="b"/>
              <a:pathLst>
                <a:path w="87" h="44" fill="none" extrusionOk="0">
                  <a:moveTo>
                    <a:pt x="86" y="0"/>
                  </a:moveTo>
                  <a:lnTo>
                    <a:pt x="86" y="0"/>
                  </a:lnTo>
                  <a:lnTo>
                    <a:pt x="1" y="43"/>
                  </a:lnTo>
                  <a:lnTo>
                    <a:pt x="1" y="43"/>
                  </a:lnTo>
                  <a:lnTo>
                    <a:pt x="86" y="0"/>
                  </a:lnTo>
                  <a:lnTo>
                    <a:pt x="86" y="0"/>
                  </a:lnTo>
                  <a:lnTo>
                    <a:pt x="86"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3" name="Google Shape;103;p2">
              <a:extLst>
                <a:ext uri="{FF2B5EF4-FFF2-40B4-BE49-F238E27FC236}">
                  <a16:creationId xmlns:a16="http://schemas.microsoft.com/office/drawing/2014/main" id="{22802DD2-79EE-23AD-6791-71D1145C5A37}"/>
                </a:ext>
              </a:extLst>
            </p:cNvPr>
            <p:cNvSpPr/>
            <p:nvPr/>
          </p:nvSpPr>
          <p:spPr>
            <a:xfrm>
              <a:off x="8413950" y="860200"/>
              <a:ext cx="25" cy="1100"/>
            </a:xfrm>
            <a:custGeom>
              <a:rect l="l" t="t" r="r" b="b"/>
              <a:pathLst>
                <a:path w="1" h="44" extrusionOk="0">
                  <a:moveTo>
                    <a:pt x="0" y="43"/>
                  </a:moveTo>
                  <a:lnTo>
                    <a:pt x="0" y="43"/>
                  </a:lnTo>
                  <a:lnTo>
                    <a:pt x="0" y="43"/>
                  </a:lnTo>
                  <a:lnTo>
                    <a:pt x="0" y="43"/>
                  </a:lnTo>
                  <a:lnTo>
                    <a:pt x="0" y="43"/>
                  </a:lnTo>
                  <a:lnTo>
                    <a:pt x="0" y="43"/>
                  </a:lnTo>
                  <a:lnTo>
                    <a:pt x="0" y="43"/>
                  </a:lnTo>
                  <a:close/>
                  <a:moveTo>
                    <a:pt x="0" y="0"/>
                  </a:moveTo>
                  <a:lnTo>
                    <a:pt x="0" y="0"/>
                  </a:lnTo>
                  <a:lnTo>
                    <a:pt x="0" y="43"/>
                  </a:lnTo>
                  <a:lnTo>
                    <a:pt x="0" y="43"/>
                  </a:lnTo>
                  <a:lnTo>
                    <a:pt x="0" y="0"/>
                  </a:lnTo>
                  <a:close/>
                </a:path>
              </a:pathLst>
            </a:custGeom>
            <a:solidFill>
              <a:srgbClr val="FF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4" name="Google Shape;104;p2">
              <a:extLst>
                <a:ext uri="{FF2B5EF4-FFF2-40B4-BE49-F238E27FC236}">
                  <a16:creationId xmlns:a16="http://schemas.microsoft.com/office/drawing/2014/main" id="{5A5BDFCD-9808-2E09-F34B-5A5E4194F7DE}"/>
                </a:ext>
              </a:extLst>
            </p:cNvPr>
            <p:cNvSpPr/>
            <p:nvPr/>
          </p:nvSpPr>
          <p:spPr>
            <a:xfrm>
              <a:off x="8413950" y="861275"/>
              <a:ext cx="25" cy="25"/>
            </a:xfrm>
            <a:custGeom>
              <a:rect l="l" t="t" r="r" b="b"/>
              <a:pathLst>
                <a:path w="1" h="1" fill="none" extrusionOk="0">
                  <a:moveTo>
                    <a:pt x="0" y="0"/>
                  </a:move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5" name="Google Shape;105;p2">
              <a:extLst>
                <a:ext uri="{FF2B5EF4-FFF2-40B4-BE49-F238E27FC236}">
                  <a16:creationId xmlns:a16="http://schemas.microsoft.com/office/drawing/2014/main" id="{5AFD1262-5D9D-4A7F-B428-BB50C2281C19}"/>
                </a:ext>
              </a:extLst>
            </p:cNvPr>
            <p:cNvSpPr/>
            <p:nvPr/>
          </p:nvSpPr>
          <p:spPr>
            <a:xfrm>
              <a:off x="8413950" y="860200"/>
              <a:ext cx="25" cy="1100"/>
            </a:xfrm>
            <a:custGeom>
              <a:rect l="l" t="t" r="r" b="b"/>
              <a:pathLst>
                <a:path w="1" h="44" fill="none" extrusionOk="0">
                  <a:moveTo>
                    <a:pt x="0" y="0"/>
                  </a:moveTo>
                  <a:lnTo>
                    <a:pt x="0" y="0"/>
                  </a:lnTo>
                  <a:lnTo>
                    <a:pt x="0" y="43"/>
                  </a:lnTo>
                  <a:lnTo>
                    <a:pt x="0" y="43"/>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6" name="Google Shape;106;p2">
              <a:extLst>
                <a:ext uri="{FF2B5EF4-FFF2-40B4-BE49-F238E27FC236}">
                  <a16:creationId xmlns:a16="http://schemas.microsoft.com/office/drawing/2014/main" id="{F5243432-2341-AA9C-8C39-DAFE00E21DF1}"/>
                </a:ext>
              </a:extLst>
            </p:cNvPr>
            <p:cNvSpPr/>
            <p:nvPr/>
          </p:nvSpPr>
          <p:spPr>
            <a:xfrm>
              <a:off x="8380775" y="861275"/>
              <a:ext cx="33200" cy="4300"/>
            </a:xfrm>
            <a:custGeom>
              <a:rect l="l" t="t" r="r" b="b"/>
              <a:pathLst>
                <a:path w="1328" h="172" extrusionOk="0">
                  <a:moveTo>
                    <a:pt x="599" y="171"/>
                  </a:moveTo>
                  <a:lnTo>
                    <a:pt x="599" y="171"/>
                  </a:lnTo>
                  <a:lnTo>
                    <a:pt x="642" y="171"/>
                  </a:lnTo>
                  <a:lnTo>
                    <a:pt x="642" y="171"/>
                  </a:lnTo>
                  <a:lnTo>
                    <a:pt x="642" y="171"/>
                  </a:lnTo>
                  <a:lnTo>
                    <a:pt x="599" y="171"/>
                  </a:lnTo>
                  <a:close/>
                  <a:moveTo>
                    <a:pt x="0" y="86"/>
                  </a:moveTo>
                  <a:lnTo>
                    <a:pt x="0" y="86"/>
                  </a:lnTo>
                  <a:lnTo>
                    <a:pt x="0" y="86"/>
                  </a:lnTo>
                  <a:lnTo>
                    <a:pt x="0" y="86"/>
                  </a:lnTo>
                  <a:lnTo>
                    <a:pt x="0" y="86"/>
                  </a:lnTo>
                  <a:close/>
                  <a:moveTo>
                    <a:pt x="1327" y="0"/>
                  </a:moveTo>
                  <a:lnTo>
                    <a:pt x="1327" y="0"/>
                  </a:lnTo>
                  <a:lnTo>
                    <a:pt x="1327" y="0"/>
                  </a:lnTo>
                  <a:lnTo>
                    <a:pt x="1327" y="0"/>
                  </a:lnTo>
                  <a:lnTo>
                    <a:pt x="1156" y="86"/>
                  </a:lnTo>
                  <a:lnTo>
                    <a:pt x="985" y="129"/>
                  </a:lnTo>
                  <a:lnTo>
                    <a:pt x="642" y="171"/>
                  </a:lnTo>
                  <a:lnTo>
                    <a:pt x="642" y="171"/>
                  </a:lnTo>
                  <a:lnTo>
                    <a:pt x="985" y="129"/>
                  </a:lnTo>
                  <a:lnTo>
                    <a:pt x="1156" y="86"/>
                  </a:lnTo>
                  <a:lnTo>
                    <a:pt x="1327" y="0"/>
                  </a:lnTo>
                  <a:close/>
                </a:path>
              </a:pathLst>
            </a:custGeom>
            <a:solidFill>
              <a:srgbClr val="FCC51C"/>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7" name="Google Shape;107;p2">
              <a:extLst>
                <a:ext uri="{FF2B5EF4-FFF2-40B4-BE49-F238E27FC236}">
                  <a16:creationId xmlns:a16="http://schemas.microsoft.com/office/drawing/2014/main" id="{992986B0-0FFA-D1AC-523C-A91767346A35}"/>
                </a:ext>
              </a:extLst>
            </p:cNvPr>
            <p:cNvSpPr/>
            <p:nvPr/>
          </p:nvSpPr>
          <p:spPr>
            <a:xfrm>
              <a:off x="8395750" y="865550"/>
              <a:ext cx="1100" cy="25"/>
            </a:xfrm>
            <a:custGeom>
              <a:rect l="l" t="t" r="r" b="b"/>
              <a:pathLst>
                <a:path w="44" h="1" fill="none" extrusionOk="0">
                  <a:moveTo>
                    <a:pt x="0" y="0"/>
                  </a:moveTo>
                  <a:lnTo>
                    <a:pt x="0" y="0"/>
                  </a:lnTo>
                  <a:lnTo>
                    <a:pt x="43" y="0"/>
                  </a:lnTo>
                  <a:lnTo>
                    <a:pt x="43" y="0"/>
                  </a:lnTo>
                  <a:lnTo>
                    <a:pt x="43" y="0"/>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8" name="Google Shape;108;p2">
              <a:extLst>
                <a:ext uri="{FF2B5EF4-FFF2-40B4-BE49-F238E27FC236}">
                  <a16:creationId xmlns:a16="http://schemas.microsoft.com/office/drawing/2014/main" id="{3F960226-331C-78F2-FD3A-B60EA8E7D394}"/>
                </a:ext>
              </a:extLst>
            </p:cNvPr>
            <p:cNvSpPr/>
            <p:nvPr/>
          </p:nvSpPr>
          <p:spPr>
            <a:xfrm>
              <a:off x="8380775" y="863400"/>
              <a:ext cx="25" cy="25"/>
            </a:xfrm>
            <a:custGeom>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79" name="Google Shape;109;p2">
              <a:extLst>
                <a:ext uri="{FF2B5EF4-FFF2-40B4-BE49-F238E27FC236}">
                  <a16:creationId xmlns:a16="http://schemas.microsoft.com/office/drawing/2014/main" id="{A7BA9738-B59A-F682-EC00-B5E0A3B196E4}"/>
                </a:ext>
              </a:extLst>
            </p:cNvPr>
            <p:cNvSpPr/>
            <p:nvPr/>
          </p:nvSpPr>
          <p:spPr>
            <a:xfrm>
              <a:off x="8396825" y="861275"/>
              <a:ext cx="17150" cy="4300"/>
            </a:xfrm>
            <a:custGeom>
              <a:rect l="l" t="t" r="r" b="b"/>
              <a:pathLst>
                <a:path w="686" h="172" fill="none" extrusionOk="0">
                  <a:moveTo>
                    <a:pt x="685" y="0"/>
                  </a:moveTo>
                  <a:lnTo>
                    <a:pt x="685" y="0"/>
                  </a:lnTo>
                  <a:lnTo>
                    <a:pt x="685" y="0"/>
                  </a:lnTo>
                  <a:lnTo>
                    <a:pt x="685" y="0"/>
                  </a:lnTo>
                  <a:lnTo>
                    <a:pt x="514" y="86"/>
                  </a:lnTo>
                  <a:lnTo>
                    <a:pt x="343" y="129"/>
                  </a:lnTo>
                  <a:lnTo>
                    <a:pt x="0" y="171"/>
                  </a:lnTo>
                  <a:lnTo>
                    <a:pt x="0" y="171"/>
                  </a:lnTo>
                  <a:lnTo>
                    <a:pt x="343" y="129"/>
                  </a:lnTo>
                  <a:lnTo>
                    <a:pt x="514" y="86"/>
                  </a:lnTo>
                  <a:lnTo>
                    <a:pt x="685"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80" name="Google Shape;110;p2">
              <a:extLst>
                <a:ext uri="{FF2B5EF4-FFF2-40B4-BE49-F238E27FC236}">
                  <a16:creationId xmlns:a16="http://schemas.microsoft.com/office/drawing/2014/main" id="{EB8F4FD7-ACF1-78B5-132D-A09FC3519B44}"/>
                </a:ext>
              </a:extLst>
            </p:cNvPr>
            <p:cNvSpPr/>
            <p:nvPr/>
          </p:nvSpPr>
          <p:spPr>
            <a:xfrm>
              <a:off x="8059650" y="408500"/>
              <a:ext cx="480625" cy="457075"/>
            </a:xfrm>
            <a:custGeom>
              <a:rect l="l" t="t" r="r" b="b"/>
              <a:pathLst>
                <a:path w="19225" h="18283" extrusionOk="0">
                  <a:moveTo>
                    <a:pt x="10062" y="0"/>
                  </a:moveTo>
                  <a:lnTo>
                    <a:pt x="10019" y="43"/>
                  </a:lnTo>
                  <a:lnTo>
                    <a:pt x="9891" y="43"/>
                  </a:lnTo>
                  <a:lnTo>
                    <a:pt x="9548" y="172"/>
                  </a:lnTo>
                  <a:lnTo>
                    <a:pt x="9591" y="172"/>
                  </a:lnTo>
                  <a:lnTo>
                    <a:pt x="9848" y="214"/>
                  </a:lnTo>
                  <a:lnTo>
                    <a:pt x="10062" y="257"/>
                  </a:lnTo>
                  <a:lnTo>
                    <a:pt x="10276" y="300"/>
                  </a:lnTo>
                  <a:lnTo>
                    <a:pt x="10490" y="386"/>
                  </a:lnTo>
                  <a:lnTo>
                    <a:pt x="10833" y="685"/>
                  </a:lnTo>
                  <a:lnTo>
                    <a:pt x="11132" y="985"/>
                  </a:lnTo>
                  <a:lnTo>
                    <a:pt x="11432" y="1413"/>
                  </a:lnTo>
                  <a:lnTo>
                    <a:pt x="11646" y="1841"/>
                  </a:lnTo>
                  <a:lnTo>
                    <a:pt x="11860" y="2312"/>
                  </a:lnTo>
                  <a:lnTo>
                    <a:pt x="12032" y="2826"/>
                  </a:lnTo>
                  <a:lnTo>
                    <a:pt x="12331" y="3811"/>
                  </a:lnTo>
                  <a:lnTo>
                    <a:pt x="12588" y="4667"/>
                  </a:lnTo>
                  <a:lnTo>
                    <a:pt x="12717" y="5010"/>
                  </a:lnTo>
                  <a:lnTo>
                    <a:pt x="12888" y="5309"/>
                  </a:lnTo>
                  <a:lnTo>
                    <a:pt x="13016" y="5481"/>
                  </a:lnTo>
                  <a:lnTo>
                    <a:pt x="13102" y="5566"/>
                  </a:lnTo>
                  <a:lnTo>
                    <a:pt x="13188" y="5566"/>
                  </a:lnTo>
                  <a:lnTo>
                    <a:pt x="13188" y="5524"/>
                  </a:lnTo>
                  <a:lnTo>
                    <a:pt x="13188" y="5395"/>
                  </a:lnTo>
                  <a:lnTo>
                    <a:pt x="13145" y="4881"/>
                  </a:lnTo>
                  <a:lnTo>
                    <a:pt x="13016" y="4196"/>
                  </a:lnTo>
                  <a:lnTo>
                    <a:pt x="12845" y="3383"/>
                  </a:lnTo>
                  <a:lnTo>
                    <a:pt x="12588" y="2526"/>
                  </a:lnTo>
                  <a:lnTo>
                    <a:pt x="12588" y="2441"/>
                  </a:lnTo>
                  <a:lnTo>
                    <a:pt x="12460" y="2098"/>
                  </a:lnTo>
                  <a:lnTo>
                    <a:pt x="12160" y="1499"/>
                  </a:lnTo>
                  <a:lnTo>
                    <a:pt x="11860" y="942"/>
                  </a:lnTo>
                  <a:lnTo>
                    <a:pt x="11689" y="728"/>
                  </a:lnTo>
                  <a:lnTo>
                    <a:pt x="11475" y="514"/>
                  </a:lnTo>
                  <a:lnTo>
                    <a:pt x="11261" y="343"/>
                  </a:lnTo>
                  <a:lnTo>
                    <a:pt x="11047" y="214"/>
                  </a:lnTo>
                  <a:lnTo>
                    <a:pt x="10961" y="172"/>
                  </a:lnTo>
                  <a:lnTo>
                    <a:pt x="10918" y="129"/>
                  </a:lnTo>
                  <a:lnTo>
                    <a:pt x="10704" y="43"/>
                  </a:lnTo>
                  <a:lnTo>
                    <a:pt x="10490" y="0"/>
                  </a:lnTo>
                  <a:close/>
                  <a:moveTo>
                    <a:pt x="86" y="5352"/>
                  </a:moveTo>
                  <a:lnTo>
                    <a:pt x="86" y="5438"/>
                  </a:lnTo>
                  <a:lnTo>
                    <a:pt x="43" y="5609"/>
                  </a:lnTo>
                  <a:lnTo>
                    <a:pt x="0" y="5823"/>
                  </a:lnTo>
                  <a:lnTo>
                    <a:pt x="43" y="6166"/>
                  </a:lnTo>
                  <a:lnTo>
                    <a:pt x="172" y="6551"/>
                  </a:lnTo>
                  <a:lnTo>
                    <a:pt x="343" y="6936"/>
                  </a:lnTo>
                  <a:lnTo>
                    <a:pt x="557" y="7322"/>
                  </a:lnTo>
                  <a:lnTo>
                    <a:pt x="857" y="7750"/>
                  </a:lnTo>
                  <a:lnTo>
                    <a:pt x="1156" y="8135"/>
                  </a:lnTo>
                  <a:lnTo>
                    <a:pt x="1799" y="8906"/>
                  </a:lnTo>
                  <a:lnTo>
                    <a:pt x="2441" y="9548"/>
                  </a:lnTo>
                  <a:lnTo>
                    <a:pt x="3040" y="10105"/>
                  </a:lnTo>
                  <a:lnTo>
                    <a:pt x="3597" y="10576"/>
                  </a:lnTo>
                  <a:lnTo>
                    <a:pt x="3597" y="10619"/>
                  </a:lnTo>
                  <a:lnTo>
                    <a:pt x="3683" y="10490"/>
                  </a:lnTo>
                  <a:lnTo>
                    <a:pt x="3768" y="10319"/>
                  </a:lnTo>
                  <a:lnTo>
                    <a:pt x="3768" y="10148"/>
                  </a:lnTo>
                  <a:lnTo>
                    <a:pt x="3683" y="9976"/>
                  </a:lnTo>
                  <a:lnTo>
                    <a:pt x="3426" y="9719"/>
                  </a:lnTo>
                  <a:lnTo>
                    <a:pt x="3083" y="9377"/>
                  </a:lnTo>
                  <a:lnTo>
                    <a:pt x="2612" y="8949"/>
                  </a:lnTo>
                  <a:lnTo>
                    <a:pt x="2098" y="8435"/>
                  </a:lnTo>
                  <a:lnTo>
                    <a:pt x="1585" y="7836"/>
                  </a:lnTo>
                  <a:lnTo>
                    <a:pt x="1071" y="7151"/>
                  </a:lnTo>
                  <a:lnTo>
                    <a:pt x="814" y="6765"/>
                  </a:lnTo>
                  <a:lnTo>
                    <a:pt x="600" y="6380"/>
                  </a:lnTo>
                  <a:lnTo>
                    <a:pt x="386" y="5909"/>
                  </a:lnTo>
                  <a:lnTo>
                    <a:pt x="214" y="5481"/>
                  </a:lnTo>
                  <a:lnTo>
                    <a:pt x="172" y="5395"/>
                  </a:lnTo>
                  <a:lnTo>
                    <a:pt x="86" y="5352"/>
                  </a:lnTo>
                  <a:close/>
                  <a:moveTo>
                    <a:pt x="7493" y="14643"/>
                  </a:moveTo>
                  <a:lnTo>
                    <a:pt x="7236" y="14686"/>
                  </a:lnTo>
                  <a:lnTo>
                    <a:pt x="6680" y="14857"/>
                  </a:lnTo>
                  <a:lnTo>
                    <a:pt x="6080" y="15114"/>
                  </a:lnTo>
                  <a:lnTo>
                    <a:pt x="5438" y="15371"/>
                  </a:lnTo>
                  <a:lnTo>
                    <a:pt x="4796" y="15671"/>
                  </a:lnTo>
                  <a:lnTo>
                    <a:pt x="4153" y="15885"/>
                  </a:lnTo>
                  <a:lnTo>
                    <a:pt x="3554" y="16056"/>
                  </a:lnTo>
                  <a:lnTo>
                    <a:pt x="3254" y="16099"/>
                  </a:lnTo>
                  <a:lnTo>
                    <a:pt x="2997" y="16142"/>
                  </a:lnTo>
                  <a:lnTo>
                    <a:pt x="2698" y="16099"/>
                  </a:lnTo>
                  <a:lnTo>
                    <a:pt x="2441" y="16013"/>
                  </a:lnTo>
                  <a:lnTo>
                    <a:pt x="2184" y="15842"/>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12" y="16741"/>
                  </a:lnTo>
                  <a:lnTo>
                    <a:pt x="2826" y="16784"/>
                  </a:lnTo>
                  <a:lnTo>
                    <a:pt x="3040" y="16827"/>
                  </a:lnTo>
                  <a:lnTo>
                    <a:pt x="3340" y="16870"/>
                  </a:lnTo>
                  <a:lnTo>
                    <a:pt x="3939" y="16784"/>
                  </a:lnTo>
                  <a:lnTo>
                    <a:pt x="4624" y="16656"/>
                  </a:lnTo>
                  <a:lnTo>
                    <a:pt x="5310" y="16441"/>
                  </a:lnTo>
                  <a:lnTo>
                    <a:pt x="6037" y="16185"/>
                  </a:lnTo>
                  <a:lnTo>
                    <a:pt x="7365" y="15628"/>
                  </a:lnTo>
                  <a:lnTo>
                    <a:pt x="8392" y="15157"/>
                  </a:lnTo>
                  <a:lnTo>
                    <a:pt x="8478" y="15114"/>
                  </a:lnTo>
                  <a:lnTo>
                    <a:pt x="8563" y="15071"/>
                  </a:lnTo>
                  <a:lnTo>
                    <a:pt x="8435" y="14857"/>
                  </a:lnTo>
                  <a:lnTo>
                    <a:pt x="8221" y="14729"/>
                  </a:lnTo>
                  <a:lnTo>
                    <a:pt x="8007" y="14643"/>
                  </a:lnTo>
                  <a:close/>
                  <a:moveTo>
                    <a:pt x="15971" y="5995"/>
                  </a:moveTo>
                  <a:lnTo>
                    <a:pt x="16570" y="6251"/>
                  </a:lnTo>
                  <a:lnTo>
                    <a:pt x="17212" y="6637"/>
                  </a:lnTo>
                  <a:lnTo>
                    <a:pt x="17512" y="6851"/>
                  </a:lnTo>
                  <a:lnTo>
                    <a:pt x="17769" y="7065"/>
                  </a:lnTo>
                  <a:lnTo>
                    <a:pt x="17940" y="7236"/>
                  </a:lnTo>
                  <a:lnTo>
                    <a:pt x="18026" y="7450"/>
                  </a:lnTo>
                  <a:lnTo>
                    <a:pt x="18111" y="7878"/>
                  </a:lnTo>
                  <a:lnTo>
                    <a:pt x="18069" y="8221"/>
                  </a:lnTo>
                  <a:lnTo>
                    <a:pt x="17983" y="8563"/>
                  </a:lnTo>
                  <a:lnTo>
                    <a:pt x="17812" y="8820"/>
                  </a:lnTo>
                  <a:lnTo>
                    <a:pt x="17555" y="9077"/>
                  </a:lnTo>
                  <a:lnTo>
                    <a:pt x="17255" y="9291"/>
                  </a:lnTo>
                  <a:lnTo>
                    <a:pt x="16955" y="9463"/>
                  </a:lnTo>
                  <a:lnTo>
                    <a:pt x="16570" y="9634"/>
                  </a:lnTo>
                  <a:lnTo>
                    <a:pt x="15799" y="9976"/>
                  </a:lnTo>
                  <a:lnTo>
                    <a:pt x="15071" y="10362"/>
                  </a:lnTo>
                  <a:lnTo>
                    <a:pt x="14729" y="10576"/>
                  </a:lnTo>
                  <a:lnTo>
                    <a:pt x="14429" y="10833"/>
                  </a:lnTo>
                  <a:lnTo>
                    <a:pt x="14172" y="11090"/>
                  </a:lnTo>
                  <a:lnTo>
                    <a:pt x="13958" y="11432"/>
                  </a:lnTo>
                  <a:lnTo>
                    <a:pt x="13830" y="11817"/>
                  </a:lnTo>
                  <a:lnTo>
                    <a:pt x="13744" y="12203"/>
                  </a:lnTo>
                  <a:lnTo>
                    <a:pt x="13744" y="12588"/>
                  </a:lnTo>
                  <a:lnTo>
                    <a:pt x="13744" y="13016"/>
                  </a:lnTo>
                  <a:lnTo>
                    <a:pt x="13787" y="13830"/>
                  </a:lnTo>
                  <a:lnTo>
                    <a:pt x="13915" y="14686"/>
                  </a:lnTo>
                  <a:lnTo>
                    <a:pt x="14001" y="15500"/>
                  </a:lnTo>
                  <a:lnTo>
                    <a:pt x="14001" y="15885"/>
                  </a:lnTo>
                  <a:lnTo>
                    <a:pt x="13958" y="16227"/>
                  </a:lnTo>
                  <a:lnTo>
                    <a:pt x="13873" y="16570"/>
                  </a:lnTo>
                  <a:lnTo>
                    <a:pt x="13701" y="16870"/>
                  </a:lnTo>
                  <a:lnTo>
                    <a:pt x="13487" y="17126"/>
                  </a:lnTo>
                  <a:lnTo>
                    <a:pt x="13230" y="17341"/>
                  </a:lnTo>
                  <a:lnTo>
                    <a:pt x="13016" y="17426"/>
                  </a:lnTo>
                  <a:lnTo>
                    <a:pt x="12802" y="17469"/>
                  </a:lnTo>
                  <a:lnTo>
                    <a:pt x="12503" y="17426"/>
                  </a:lnTo>
                  <a:lnTo>
                    <a:pt x="12160" y="17383"/>
                  </a:lnTo>
                  <a:lnTo>
                    <a:pt x="11475" y="17169"/>
                  </a:lnTo>
                  <a:lnTo>
                    <a:pt x="10790" y="16870"/>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45" y="18282"/>
                  </a:lnTo>
                  <a:lnTo>
                    <a:pt x="13487" y="18282"/>
                  </a:lnTo>
                  <a:lnTo>
                    <a:pt x="13830" y="18240"/>
                  </a:lnTo>
                  <a:lnTo>
                    <a:pt x="14001" y="18197"/>
                  </a:lnTo>
                  <a:lnTo>
                    <a:pt x="14172" y="18111"/>
                  </a:lnTo>
                  <a:lnTo>
                    <a:pt x="14172" y="18068"/>
                  </a:lnTo>
                  <a:lnTo>
                    <a:pt x="14215" y="18068"/>
                  </a:lnTo>
                  <a:lnTo>
                    <a:pt x="14429" y="17897"/>
                  </a:lnTo>
                  <a:lnTo>
                    <a:pt x="14600" y="17640"/>
                  </a:lnTo>
                  <a:lnTo>
                    <a:pt x="14772" y="17383"/>
                  </a:lnTo>
                  <a:lnTo>
                    <a:pt x="14900" y="17041"/>
                  </a:lnTo>
                  <a:lnTo>
                    <a:pt x="14986" y="16741"/>
                  </a:lnTo>
                  <a:lnTo>
                    <a:pt x="15029" y="16356"/>
                  </a:lnTo>
                  <a:lnTo>
                    <a:pt x="15071" y="15585"/>
                  </a:lnTo>
                  <a:lnTo>
                    <a:pt x="15071" y="14943"/>
                  </a:lnTo>
                  <a:lnTo>
                    <a:pt x="14986" y="14301"/>
                  </a:lnTo>
                  <a:lnTo>
                    <a:pt x="14815" y="13145"/>
                  </a:lnTo>
                  <a:lnTo>
                    <a:pt x="14600" y="12288"/>
                  </a:lnTo>
                  <a:lnTo>
                    <a:pt x="14515" y="11989"/>
                  </a:lnTo>
                  <a:lnTo>
                    <a:pt x="15243" y="11603"/>
                  </a:lnTo>
                  <a:lnTo>
                    <a:pt x="16013" y="11218"/>
                  </a:lnTo>
                  <a:lnTo>
                    <a:pt x="16870" y="10704"/>
                  </a:lnTo>
                  <a:lnTo>
                    <a:pt x="17726" y="10148"/>
                  </a:lnTo>
                  <a:lnTo>
                    <a:pt x="18154" y="9805"/>
                  </a:lnTo>
                  <a:lnTo>
                    <a:pt x="18497" y="9463"/>
                  </a:lnTo>
                  <a:lnTo>
                    <a:pt x="18796" y="9120"/>
                  </a:lnTo>
                  <a:lnTo>
                    <a:pt x="19053" y="8778"/>
                  </a:lnTo>
                  <a:lnTo>
                    <a:pt x="19182" y="8435"/>
                  </a:lnTo>
                  <a:lnTo>
                    <a:pt x="19225" y="8264"/>
                  </a:lnTo>
                  <a:lnTo>
                    <a:pt x="19225" y="8092"/>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613" y="6123"/>
                  </a:lnTo>
                  <a:lnTo>
                    <a:pt x="16570" y="6123"/>
                  </a:lnTo>
                  <a:lnTo>
                    <a:pt x="16099" y="5995"/>
                  </a:lnTo>
                  <a:close/>
                </a:path>
              </a:pathLst>
            </a:custGeom>
            <a:solidFill>
              <a:srgbClr val="FFD135"/>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rgbClr val="FFF235"/>
                </a:solidFill>
                <a:effectLst/>
                <a:uLnTx/>
                <a:uFillTx/>
                <a:latin typeface="Arial"/>
                <a:cs typeface="Arial"/>
                <a:sym typeface="Arial"/>
              </a:endParaRPr>
            </a:p>
          </p:txBody>
        </p:sp>
        <p:sp>
          <p:nvSpPr>
            <p:cNvPr id="1281" name="Google Shape;111;p2">
              <a:extLst>
                <a:ext uri="{FF2B5EF4-FFF2-40B4-BE49-F238E27FC236}">
                  <a16:creationId xmlns:a16="http://schemas.microsoft.com/office/drawing/2014/main" id="{97460116-C863-B14E-9158-37C8C91A1A5F}"/>
                </a:ext>
              </a:extLst>
            </p:cNvPr>
            <p:cNvSpPr/>
            <p:nvPr/>
          </p:nvSpPr>
          <p:spPr>
            <a:xfrm>
              <a:off x="8109950" y="774575"/>
              <a:ext cx="163800" cy="55675"/>
            </a:xfrm>
            <a:custGeom>
              <a:rect l="l" t="t" r="r" b="b"/>
              <a:pathLst>
                <a:path w="6552" h="2227" fill="none" extrusionOk="0">
                  <a:moveTo>
                    <a:pt x="5738" y="0"/>
                  </a:moveTo>
                  <a:lnTo>
                    <a:pt x="5738" y="0"/>
                  </a:lnTo>
                  <a:lnTo>
                    <a:pt x="5481" y="0"/>
                  </a:lnTo>
                  <a:lnTo>
                    <a:pt x="5224" y="43"/>
                  </a:lnTo>
                  <a:lnTo>
                    <a:pt x="4668" y="214"/>
                  </a:lnTo>
                  <a:lnTo>
                    <a:pt x="4068" y="471"/>
                  </a:lnTo>
                  <a:lnTo>
                    <a:pt x="3426" y="728"/>
                  </a:lnTo>
                  <a:lnTo>
                    <a:pt x="3426" y="728"/>
                  </a:lnTo>
                  <a:lnTo>
                    <a:pt x="2784" y="1028"/>
                  </a:lnTo>
                  <a:lnTo>
                    <a:pt x="2141" y="1242"/>
                  </a:lnTo>
                  <a:lnTo>
                    <a:pt x="1542" y="1413"/>
                  </a:lnTo>
                  <a:lnTo>
                    <a:pt x="1242" y="1456"/>
                  </a:lnTo>
                  <a:lnTo>
                    <a:pt x="985" y="1499"/>
                  </a:lnTo>
                  <a:lnTo>
                    <a:pt x="985" y="1499"/>
                  </a:lnTo>
                  <a:lnTo>
                    <a:pt x="686" y="1456"/>
                  </a:lnTo>
                  <a:lnTo>
                    <a:pt x="429" y="1370"/>
                  </a:lnTo>
                  <a:lnTo>
                    <a:pt x="172" y="1199"/>
                  </a:lnTo>
                  <a:lnTo>
                    <a:pt x="1" y="942"/>
                  </a:lnTo>
                  <a:lnTo>
                    <a:pt x="1" y="942"/>
                  </a:lnTo>
                  <a:lnTo>
                    <a:pt x="1" y="1113"/>
                  </a:lnTo>
                  <a:lnTo>
                    <a:pt x="1" y="1113"/>
                  </a:lnTo>
                  <a:lnTo>
                    <a:pt x="1" y="1199"/>
                  </a:lnTo>
                  <a:lnTo>
                    <a:pt x="1" y="1199"/>
                  </a:lnTo>
                  <a:lnTo>
                    <a:pt x="1" y="1242"/>
                  </a:lnTo>
                  <a:lnTo>
                    <a:pt x="1" y="1242"/>
                  </a:lnTo>
                  <a:lnTo>
                    <a:pt x="44" y="1327"/>
                  </a:lnTo>
                  <a:lnTo>
                    <a:pt x="44" y="1327"/>
                  </a:lnTo>
                  <a:lnTo>
                    <a:pt x="44" y="1413"/>
                  </a:lnTo>
                  <a:lnTo>
                    <a:pt x="44" y="1413"/>
                  </a:lnTo>
                  <a:lnTo>
                    <a:pt x="86" y="1542"/>
                  </a:lnTo>
                  <a:lnTo>
                    <a:pt x="86" y="1542"/>
                  </a:lnTo>
                  <a:lnTo>
                    <a:pt x="129" y="1584"/>
                  </a:lnTo>
                  <a:lnTo>
                    <a:pt x="129" y="1584"/>
                  </a:lnTo>
                  <a:lnTo>
                    <a:pt x="215" y="1798"/>
                  </a:lnTo>
                  <a:lnTo>
                    <a:pt x="343" y="1927"/>
                  </a:lnTo>
                  <a:lnTo>
                    <a:pt x="343" y="1927"/>
                  </a:lnTo>
                  <a:lnTo>
                    <a:pt x="429" y="1970"/>
                  </a:lnTo>
                  <a:lnTo>
                    <a:pt x="429" y="1970"/>
                  </a:lnTo>
                  <a:lnTo>
                    <a:pt x="600" y="2098"/>
                  </a:lnTo>
                  <a:lnTo>
                    <a:pt x="814" y="2141"/>
                  </a:lnTo>
                  <a:lnTo>
                    <a:pt x="1028" y="2184"/>
                  </a:lnTo>
                  <a:lnTo>
                    <a:pt x="1328" y="2227"/>
                  </a:lnTo>
                  <a:lnTo>
                    <a:pt x="1328" y="2227"/>
                  </a:lnTo>
                  <a:lnTo>
                    <a:pt x="1927" y="2141"/>
                  </a:lnTo>
                  <a:lnTo>
                    <a:pt x="2612" y="2013"/>
                  </a:lnTo>
                  <a:lnTo>
                    <a:pt x="3298" y="1798"/>
                  </a:lnTo>
                  <a:lnTo>
                    <a:pt x="4025" y="1542"/>
                  </a:lnTo>
                  <a:lnTo>
                    <a:pt x="5353" y="985"/>
                  </a:lnTo>
                  <a:lnTo>
                    <a:pt x="6380" y="514"/>
                  </a:lnTo>
                  <a:lnTo>
                    <a:pt x="6380" y="514"/>
                  </a:lnTo>
                  <a:lnTo>
                    <a:pt x="6466" y="471"/>
                  </a:lnTo>
                  <a:lnTo>
                    <a:pt x="6466" y="471"/>
                  </a:lnTo>
                  <a:lnTo>
                    <a:pt x="6466" y="471"/>
                  </a:lnTo>
                  <a:lnTo>
                    <a:pt x="6551" y="428"/>
                  </a:lnTo>
                  <a:lnTo>
                    <a:pt x="6551" y="428"/>
                  </a:lnTo>
                  <a:lnTo>
                    <a:pt x="6551" y="428"/>
                  </a:lnTo>
                  <a:lnTo>
                    <a:pt x="6423" y="214"/>
                  </a:lnTo>
                  <a:lnTo>
                    <a:pt x="6209" y="86"/>
                  </a:lnTo>
                  <a:lnTo>
                    <a:pt x="5995" y="0"/>
                  </a:lnTo>
                  <a:lnTo>
                    <a:pt x="5738" y="0"/>
                  </a:lnTo>
                </a:path>
              </a:pathLst>
            </a:custGeom>
            <a:solidFill>
              <a:srgbClr val="FFD135"/>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rgbClr val="FFF235"/>
                </a:solidFill>
                <a:effectLst/>
                <a:uLnTx/>
                <a:uFillTx/>
                <a:latin typeface="Arial"/>
                <a:cs typeface="Arial"/>
                <a:sym typeface="Arial"/>
              </a:endParaRPr>
            </a:p>
          </p:txBody>
        </p:sp>
        <p:sp>
          <p:nvSpPr>
            <p:cNvPr id="1282" name="Google Shape;112;p2">
              <a:extLst>
                <a:ext uri="{FF2B5EF4-FFF2-40B4-BE49-F238E27FC236}">
                  <a16:creationId xmlns:a16="http://schemas.microsoft.com/office/drawing/2014/main" id="{36ECFF5C-AE93-5C00-6650-AF2056C66E55}"/>
                </a:ext>
              </a:extLst>
            </p:cNvPr>
            <p:cNvSpPr/>
            <p:nvPr/>
          </p:nvSpPr>
          <p:spPr>
            <a:xfrm>
              <a:off x="8315475" y="558350"/>
              <a:ext cx="224800" cy="307225"/>
            </a:xfrm>
            <a:custGeom>
              <a:rect l="l" t="t" r="r" b="b"/>
              <a:pathLst>
                <a:path w="8992" h="12289" fill="none" extrusionOk="0">
                  <a:moveTo>
                    <a:pt x="5738" y="1"/>
                  </a:moveTo>
                  <a:lnTo>
                    <a:pt x="5738" y="1"/>
                  </a:lnTo>
                  <a:lnTo>
                    <a:pt x="6337" y="257"/>
                  </a:lnTo>
                  <a:lnTo>
                    <a:pt x="6979" y="643"/>
                  </a:lnTo>
                  <a:lnTo>
                    <a:pt x="7279" y="857"/>
                  </a:lnTo>
                  <a:lnTo>
                    <a:pt x="7536" y="1071"/>
                  </a:lnTo>
                  <a:lnTo>
                    <a:pt x="7707" y="1242"/>
                  </a:lnTo>
                  <a:lnTo>
                    <a:pt x="7793" y="1456"/>
                  </a:lnTo>
                  <a:lnTo>
                    <a:pt x="7793" y="1456"/>
                  </a:lnTo>
                  <a:lnTo>
                    <a:pt x="7878" y="1884"/>
                  </a:lnTo>
                  <a:lnTo>
                    <a:pt x="7836" y="2227"/>
                  </a:lnTo>
                  <a:lnTo>
                    <a:pt x="7750" y="2569"/>
                  </a:lnTo>
                  <a:lnTo>
                    <a:pt x="7579" y="2826"/>
                  </a:lnTo>
                  <a:lnTo>
                    <a:pt x="7322" y="3083"/>
                  </a:lnTo>
                  <a:lnTo>
                    <a:pt x="7022" y="3297"/>
                  </a:lnTo>
                  <a:lnTo>
                    <a:pt x="6722" y="3469"/>
                  </a:lnTo>
                  <a:lnTo>
                    <a:pt x="6337" y="3640"/>
                  </a:lnTo>
                  <a:lnTo>
                    <a:pt x="5566" y="3982"/>
                  </a:lnTo>
                  <a:lnTo>
                    <a:pt x="4838" y="4368"/>
                  </a:lnTo>
                  <a:lnTo>
                    <a:pt x="4496" y="4582"/>
                  </a:lnTo>
                  <a:lnTo>
                    <a:pt x="4196" y="4839"/>
                  </a:lnTo>
                  <a:lnTo>
                    <a:pt x="3939" y="5096"/>
                  </a:lnTo>
                  <a:lnTo>
                    <a:pt x="3725" y="5438"/>
                  </a:lnTo>
                  <a:lnTo>
                    <a:pt x="3725" y="5438"/>
                  </a:lnTo>
                  <a:lnTo>
                    <a:pt x="3597" y="5823"/>
                  </a:lnTo>
                  <a:lnTo>
                    <a:pt x="3511" y="6209"/>
                  </a:lnTo>
                  <a:lnTo>
                    <a:pt x="3511" y="6594"/>
                  </a:lnTo>
                  <a:lnTo>
                    <a:pt x="3511" y="7022"/>
                  </a:lnTo>
                  <a:lnTo>
                    <a:pt x="3554" y="7836"/>
                  </a:lnTo>
                  <a:lnTo>
                    <a:pt x="3682" y="8692"/>
                  </a:lnTo>
                  <a:lnTo>
                    <a:pt x="3768" y="9506"/>
                  </a:lnTo>
                  <a:lnTo>
                    <a:pt x="3768" y="9891"/>
                  </a:lnTo>
                  <a:lnTo>
                    <a:pt x="3725" y="10233"/>
                  </a:lnTo>
                  <a:lnTo>
                    <a:pt x="3640" y="10576"/>
                  </a:lnTo>
                  <a:lnTo>
                    <a:pt x="3468" y="10876"/>
                  </a:lnTo>
                  <a:lnTo>
                    <a:pt x="3254" y="11132"/>
                  </a:lnTo>
                  <a:lnTo>
                    <a:pt x="2997" y="11347"/>
                  </a:lnTo>
                  <a:lnTo>
                    <a:pt x="2997" y="11347"/>
                  </a:lnTo>
                  <a:lnTo>
                    <a:pt x="2783" y="11432"/>
                  </a:lnTo>
                  <a:lnTo>
                    <a:pt x="2569" y="11475"/>
                  </a:lnTo>
                  <a:lnTo>
                    <a:pt x="2569" y="11475"/>
                  </a:lnTo>
                  <a:lnTo>
                    <a:pt x="2270" y="11432"/>
                  </a:lnTo>
                  <a:lnTo>
                    <a:pt x="1927" y="11389"/>
                  </a:lnTo>
                  <a:lnTo>
                    <a:pt x="1242" y="11175"/>
                  </a:lnTo>
                  <a:lnTo>
                    <a:pt x="557" y="10876"/>
                  </a:lnTo>
                  <a:lnTo>
                    <a:pt x="0" y="10619"/>
                  </a:lnTo>
                  <a:lnTo>
                    <a:pt x="0" y="10619"/>
                  </a:lnTo>
                  <a:lnTo>
                    <a:pt x="86" y="10704"/>
                  </a:lnTo>
                  <a:lnTo>
                    <a:pt x="86" y="10704"/>
                  </a:lnTo>
                  <a:lnTo>
                    <a:pt x="214" y="10790"/>
                  </a:lnTo>
                  <a:lnTo>
                    <a:pt x="214" y="10790"/>
                  </a:lnTo>
                  <a:lnTo>
                    <a:pt x="300" y="10876"/>
                  </a:lnTo>
                  <a:lnTo>
                    <a:pt x="300" y="10876"/>
                  </a:lnTo>
                  <a:lnTo>
                    <a:pt x="428" y="10961"/>
                  </a:lnTo>
                  <a:lnTo>
                    <a:pt x="428" y="10961"/>
                  </a:lnTo>
                  <a:lnTo>
                    <a:pt x="1156" y="11475"/>
                  </a:lnTo>
                  <a:lnTo>
                    <a:pt x="1542" y="11732"/>
                  </a:lnTo>
                  <a:lnTo>
                    <a:pt x="1884" y="11903"/>
                  </a:lnTo>
                  <a:lnTo>
                    <a:pt x="1884" y="11903"/>
                  </a:lnTo>
                  <a:lnTo>
                    <a:pt x="1970" y="11946"/>
                  </a:lnTo>
                  <a:lnTo>
                    <a:pt x="1970" y="11946"/>
                  </a:lnTo>
                  <a:lnTo>
                    <a:pt x="2141" y="12032"/>
                  </a:lnTo>
                  <a:lnTo>
                    <a:pt x="2141" y="12032"/>
                  </a:lnTo>
                  <a:lnTo>
                    <a:pt x="2270" y="12074"/>
                  </a:lnTo>
                  <a:lnTo>
                    <a:pt x="2270" y="12074"/>
                  </a:lnTo>
                  <a:lnTo>
                    <a:pt x="2484" y="12160"/>
                  </a:lnTo>
                  <a:lnTo>
                    <a:pt x="2484" y="12160"/>
                  </a:lnTo>
                  <a:lnTo>
                    <a:pt x="2612" y="12203"/>
                  </a:lnTo>
                  <a:lnTo>
                    <a:pt x="2612" y="12203"/>
                  </a:lnTo>
                  <a:lnTo>
                    <a:pt x="2612" y="12203"/>
                  </a:lnTo>
                  <a:lnTo>
                    <a:pt x="2612" y="12203"/>
                  </a:lnTo>
                  <a:lnTo>
                    <a:pt x="2612" y="12203"/>
                  </a:lnTo>
                  <a:lnTo>
                    <a:pt x="2912" y="12288"/>
                  </a:lnTo>
                  <a:lnTo>
                    <a:pt x="3211" y="12288"/>
                  </a:lnTo>
                  <a:lnTo>
                    <a:pt x="3211" y="12288"/>
                  </a:lnTo>
                  <a:lnTo>
                    <a:pt x="3254" y="12288"/>
                  </a:lnTo>
                  <a:lnTo>
                    <a:pt x="3254" y="12288"/>
                  </a:lnTo>
                  <a:lnTo>
                    <a:pt x="3254" y="12288"/>
                  </a:lnTo>
                  <a:lnTo>
                    <a:pt x="3254" y="12288"/>
                  </a:lnTo>
                  <a:lnTo>
                    <a:pt x="3597" y="12246"/>
                  </a:lnTo>
                  <a:lnTo>
                    <a:pt x="3768" y="12203"/>
                  </a:lnTo>
                  <a:lnTo>
                    <a:pt x="3939" y="12117"/>
                  </a:lnTo>
                  <a:lnTo>
                    <a:pt x="3939" y="12117"/>
                  </a:lnTo>
                  <a:lnTo>
                    <a:pt x="3939" y="12117"/>
                  </a:lnTo>
                  <a:lnTo>
                    <a:pt x="3939" y="12117"/>
                  </a:lnTo>
                  <a:lnTo>
                    <a:pt x="3939" y="12117"/>
                  </a:lnTo>
                  <a:lnTo>
                    <a:pt x="3939" y="12117"/>
                  </a:lnTo>
                  <a:lnTo>
                    <a:pt x="3939" y="12074"/>
                  </a:lnTo>
                  <a:lnTo>
                    <a:pt x="3939" y="12074"/>
                  </a:lnTo>
                  <a:lnTo>
                    <a:pt x="3982" y="12074"/>
                  </a:lnTo>
                  <a:lnTo>
                    <a:pt x="3982" y="12074"/>
                  </a:lnTo>
                  <a:lnTo>
                    <a:pt x="4196" y="11903"/>
                  </a:lnTo>
                  <a:lnTo>
                    <a:pt x="4367" y="11646"/>
                  </a:lnTo>
                  <a:lnTo>
                    <a:pt x="4539" y="11389"/>
                  </a:lnTo>
                  <a:lnTo>
                    <a:pt x="4667" y="11047"/>
                  </a:lnTo>
                  <a:lnTo>
                    <a:pt x="4753" y="10747"/>
                  </a:lnTo>
                  <a:lnTo>
                    <a:pt x="4796" y="10362"/>
                  </a:lnTo>
                  <a:lnTo>
                    <a:pt x="4838" y="9591"/>
                  </a:lnTo>
                  <a:lnTo>
                    <a:pt x="4838" y="9591"/>
                  </a:lnTo>
                  <a:lnTo>
                    <a:pt x="4838" y="8949"/>
                  </a:lnTo>
                  <a:lnTo>
                    <a:pt x="4753" y="8307"/>
                  </a:lnTo>
                  <a:lnTo>
                    <a:pt x="4582" y="7151"/>
                  </a:lnTo>
                  <a:lnTo>
                    <a:pt x="4367" y="6294"/>
                  </a:lnTo>
                  <a:lnTo>
                    <a:pt x="4282" y="5995"/>
                  </a:lnTo>
                  <a:lnTo>
                    <a:pt x="4282" y="5995"/>
                  </a:lnTo>
                  <a:lnTo>
                    <a:pt x="4282" y="5995"/>
                  </a:lnTo>
                  <a:lnTo>
                    <a:pt x="4282" y="5995"/>
                  </a:lnTo>
                  <a:lnTo>
                    <a:pt x="4282" y="5995"/>
                  </a:lnTo>
                  <a:lnTo>
                    <a:pt x="5010" y="5609"/>
                  </a:lnTo>
                  <a:lnTo>
                    <a:pt x="5780" y="5224"/>
                  </a:lnTo>
                  <a:lnTo>
                    <a:pt x="6637" y="4710"/>
                  </a:lnTo>
                  <a:lnTo>
                    <a:pt x="7493" y="4154"/>
                  </a:lnTo>
                  <a:lnTo>
                    <a:pt x="7921" y="3811"/>
                  </a:lnTo>
                  <a:lnTo>
                    <a:pt x="8264" y="3469"/>
                  </a:lnTo>
                  <a:lnTo>
                    <a:pt x="8563" y="3126"/>
                  </a:lnTo>
                  <a:lnTo>
                    <a:pt x="8820" y="2784"/>
                  </a:lnTo>
                  <a:lnTo>
                    <a:pt x="8949" y="2441"/>
                  </a:lnTo>
                  <a:lnTo>
                    <a:pt x="8992" y="2270"/>
                  </a:lnTo>
                  <a:lnTo>
                    <a:pt x="8992" y="2098"/>
                  </a:lnTo>
                  <a:lnTo>
                    <a:pt x="8992" y="2098"/>
                  </a:lnTo>
                  <a:lnTo>
                    <a:pt x="8992" y="1842"/>
                  </a:lnTo>
                  <a:lnTo>
                    <a:pt x="8992" y="1842"/>
                  </a:lnTo>
                  <a:lnTo>
                    <a:pt x="8906" y="1670"/>
                  </a:lnTo>
                  <a:lnTo>
                    <a:pt x="8820" y="1456"/>
                  </a:lnTo>
                  <a:lnTo>
                    <a:pt x="8692" y="1285"/>
                  </a:lnTo>
                  <a:lnTo>
                    <a:pt x="8521" y="1114"/>
                  </a:lnTo>
                  <a:lnTo>
                    <a:pt x="8521" y="1114"/>
                  </a:lnTo>
                  <a:lnTo>
                    <a:pt x="8392" y="1028"/>
                  </a:lnTo>
                  <a:lnTo>
                    <a:pt x="8392" y="1028"/>
                  </a:lnTo>
                  <a:lnTo>
                    <a:pt x="8392" y="1028"/>
                  </a:lnTo>
                  <a:lnTo>
                    <a:pt x="8221" y="900"/>
                  </a:lnTo>
                  <a:lnTo>
                    <a:pt x="8221" y="900"/>
                  </a:lnTo>
                  <a:lnTo>
                    <a:pt x="8221" y="900"/>
                  </a:lnTo>
                  <a:lnTo>
                    <a:pt x="8221" y="900"/>
                  </a:lnTo>
                  <a:lnTo>
                    <a:pt x="7793" y="686"/>
                  </a:lnTo>
                  <a:lnTo>
                    <a:pt x="7793" y="686"/>
                  </a:lnTo>
                  <a:lnTo>
                    <a:pt x="7793" y="686"/>
                  </a:lnTo>
                  <a:lnTo>
                    <a:pt x="7621" y="557"/>
                  </a:lnTo>
                  <a:lnTo>
                    <a:pt x="7621" y="557"/>
                  </a:lnTo>
                  <a:lnTo>
                    <a:pt x="7065" y="343"/>
                  </a:lnTo>
                  <a:lnTo>
                    <a:pt x="6423" y="172"/>
                  </a:lnTo>
                  <a:lnTo>
                    <a:pt x="6423" y="172"/>
                  </a:lnTo>
                  <a:lnTo>
                    <a:pt x="6423" y="172"/>
                  </a:lnTo>
                  <a:lnTo>
                    <a:pt x="6380" y="129"/>
                  </a:lnTo>
                  <a:lnTo>
                    <a:pt x="6380" y="129"/>
                  </a:lnTo>
                  <a:lnTo>
                    <a:pt x="6337" y="129"/>
                  </a:lnTo>
                  <a:lnTo>
                    <a:pt x="6337" y="129"/>
                  </a:lnTo>
                  <a:lnTo>
                    <a:pt x="5866" y="1"/>
                  </a:lnTo>
                  <a:lnTo>
                    <a:pt x="5866" y="1"/>
                  </a:lnTo>
                  <a:lnTo>
                    <a:pt x="5738" y="1"/>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83" name="Google Shape;113;p2">
              <a:extLst>
                <a:ext uri="{FF2B5EF4-FFF2-40B4-BE49-F238E27FC236}">
                  <a16:creationId xmlns:a16="http://schemas.microsoft.com/office/drawing/2014/main" id="{7989958C-1ED0-E245-8AE9-730A4C4984C8}"/>
                </a:ext>
              </a:extLst>
            </p:cNvPr>
            <p:cNvSpPr/>
            <p:nvPr/>
          </p:nvSpPr>
          <p:spPr>
            <a:xfrm>
              <a:off x="8059650" y="542300"/>
              <a:ext cx="94225" cy="131675"/>
            </a:xfrm>
            <a:custGeom>
              <a:rect l="l" t="t" r="r" b="b"/>
              <a:pathLst>
                <a:path w="3769" h="5267" fill="none" extrusionOk="0">
                  <a:moveTo>
                    <a:pt x="86" y="0"/>
                  </a:moveTo>
                  <a:lnTo>
                    <a:pt x="86" y="0"/>
                  </a:lnTo>
                  <a:lnTo>
                    <a:pt x="86" y="0"/>
                  </a:lnTo>
                  <a:lnTo>
                    <a:pt x="86" y="86"/>
                  </a:lnTo>
                  <a:lnTo>
                    <a:pt x="86" y="86"/>
                  </a:lnTo>
                  <a:lnTo>
                    <a:pt x="43" y="257"/>
                  </a:lnTo>
                  <a:lnTo>
                    <a:pt x="0" y="471"/>
                  </a:lnTo>
                  <a:lnTo>
                    <a:pt x="0" y="471"/>
                  </a:lnTo>
                  <a:lnTo>
                    <a:pt x="43" y="814"/>
                  </a:lnTo>
                  <a:lnTo>
                    <a:pt x="172" y="1199"/>
                  </a:lnTo>
                  <a:lnTo>
                    <a:pt x="343" y="1584"/>
                  </a:lnTo>
                  <a:lnTo>
                    <a:pt x="557" y="1970"/>
                  </a:lnTo>
                  <a:lnTo>
                    <a:pt x="857" y="2398"/>
                  </a:lnTo>
                  <a:lnTo>
                    <a:pt x="1156" y="2783"/>
                  </a:lnTo>
                  <a:lnTo>
                    <a:pt x="1799" y="3554"/>
                  </a:lnTo>
                  <a:lnTo>
                    <a:pt x="2441" y="4196"/>
                  </a:lnTo>
                  <a:lnTo>
                    <a:pt x="3040" y="4753"/>
                  </a:lnTo>
                  <a:lnTo>
                    <a:pt x="3597" y="5224"/>
                  </a:lnTo>
                  <a:lnTo>
                    <a:pt x="3597" y="5224"/>
                  </a:lnTo>
                  <a:lnTo>
                    <a:pt x="3597" y="5224"/>
                  </a:lnTo>
                  <a:lnTo>
                    <a:pt x="3597" y="5267"/>
                  </a:lnTo>
                  <a:lnTo>
                    <a:pt x="3597" y="5267"/>
                  </a:lnTo>
                  <a:lnTo>
                    <a:pt x="3683" y="5138"/>
                  </a:lnTo>
                  <a:lnTo>
                    <a:pt x="3768" y="4967"/>
                  </a:lnTo>
                  <a:lnTo>
                    <a:pt x="3768" y="4796"/>
                  </a:lnTo>
                  <a:lnTo>
                    <a:pt x="3683" y="4624"/>
                  </a:lnTo>
                  <a:lnTo>
                    <a:pt x="3683" y="4624"/>
                  </a:lnTo>
                  <a:lnTo>
                    <a:pt x="3426" y="4367"/>
                  </a:lnTo>
                  <a:lnTo>
                    <a:pt x="3083" y="4025"/>
                  </a:lnTo>
                  <a:lnTo>
                    <a:pt x="2612" y="3597"/>
                  </a:lnTo>
                  <a:lnTo>
                    <a:pt x="2098" y="3083"/>
                  </a:lnTo>
                  <a:lnTo>
                    <a:pt x="1585" y="2484"/>
                  </a:lnTo>
                  <a:lnTo>
                    <a:pt x="1071" y="1799"/>
                  </a:lnTo>
                  <a:lnTo>
                    <a:pt x="814" y="1413"/>
                  </a:lnTo>
                  <a:lnTo>
                    <a:pt x="600" y="1028"/>
                  </a:lnTo>
                  <a:lnTo>
                    <a:pt x="386" y="557"/>
                  </a:lnTo>
                  <a:lnTo>
                    <a:pt x="214" y="129"/>
                  </a:lnTo>
                  <a:lnTo>
                    <a:pt x="214" y="129"/>
                  </a:lnTo>
                  <a:lnTo>
                    <a:pt x="172" y="43"/>
                  </a:lnTo>
                  <a:lnTo>
                    <a:pt x="86"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84" name="Google Shape;114;p2">
              <a:extLst>
                <a:ext uri="{FF2B5EF4-FFF2-40B4-BE49-F238E27FC236}">
                  <a16:creationId xmlns:a16="http://schemas.microsoft.com/office/drawing/2014/main" id="{A78BED65-D736-892A-748D-F27F3EF84EBA}"/>
                </a:ext>
              </a:extLst>
            </p:cNvPr>
            <p:cNvSpPr/>
            <p:nvPr/>
          </p:nvSpPr>
          <p:spPr>
            <a:xfrm>
              <a:off x="8298350" y="408500"/>
              <a:ext cx="91000" cy="139175"/>
            </a:xfrm>
            <a:custGeom>
              <a:rect l="l" t="t" r="r" b="b"/>
              <a:pathLst>
                <a:path w="3640" h="5567" fill="none" extrusionOk="0">
                  <a:moveTo>
                    <a:pt x="728" y="0"/>
                  </a:moveTo>
                  <a:lnTo>
                    <a:pt x="728" y="0"/>
                  </a:lnTo>
                  <a:lnTo>
                    <a:pt x="728" y="0"/>
                  </a:lnTo>
                  <a:lnTo>
                    <a:pt x="728" y="0"/>
                  </a:lnTo>
                  <a:lnTo>
                    <a:pt x="728" y="0"/>
                  </a:lnTo>
                  <a:lnTo>
                    <a:pt x="728"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42" y="0"/>
                  </a:lnTo>
                  <a:lnTo>
                    <a:pt x="642" y="0"/>
                  </a:lnTo>
                  <a:lnTo>
                    <a:pt x="642" y="0"/>
                  </a:lnTo>
                  <a:lnTo>
                    <a:pt x="642" y="0"/>
                  </a:lnTo>
                  <a:lnTo>
                    <a:pt x="642" y="0"/>
                  </a:lnTo>
                  <a:lnTo>
                    <a:pt x="642" y="0"/>
                  </a:lnTo>
                  <a:lnTo>
                    <a:pt x="642" y="0"/>
                  </a:lnTo>
                  <a:lnTo>
                    <a:pt x="642" y="0"/>
                  </a:lnTo>
                  <a:lnTo>
                    <a:pt x="642" y="0"/>
                  </a:lnTo>
                  <a:lnTo>
                    <a:pt x="642" y="0"/>
                  </a:lnTo>
                  <a:lnTo>
                    <a:pt x="600" y="0"/>
                  </a:lnTo>
                  <a:lnTo>
                    <a:pt x="600" y="0"/>
                  </a:lnTo>
                  <a:lnTo>
                    <a:pt x="600" y="0"/>
                  </a:lnTo>
                  <a:lnTo>
                    <a:pt x="514" y="0"/>
                  </a:lnTo>
                  <a:lnTo>
                    <a:pt x="514" y="0"/>
                  </a:lnTo>
                  <a:lnTo>
                    <a:pt x="471" y="43"/>
                  </a:lnTo>
                  <a:lnTo>
                    <a:pt x="428" y="43"/>
                  </a:lnTo>
                  <a:lnTo>
                    <a:pt x="428" y="43"/>
                  </a:lnTo>
                  <a:lnTo>
                    <a:pt x="343" y="43"/>
                  </a:lnTo>
                  <a:lnTo>
                    <a:pt x="343" y="43"/>
                  </a:lnTo>
                  <a:lnTo>
                    <a:pt x="343" y="43"/>
                  </a:lnTo>
                  <a:lnTo>
                    <a:pt x="343" y="43"/>
                  </a:lnTo>
                  <a:lnTo>
                    <a:pt x="0" y="172"/>
                  </a:lnTo>
                  <a:lnTo>
                    <a:pt x="0" y="172"/>
                  </a:lnTo>
                  <a:lnTo>
                    <a:pt x="43" y="172"/>
                  </a:lnTo>
                  <a:lnTo>
                    <a:pt x="43" y="172"/>
                  </a:lnTo>
                  <a:lnTo>
                    <a:pt x="300" y="214"/>
                  </a:lnTo>
                  <a:lnTo>
                    <a:pt x="514" y="257"/>
                  </a:lnTo>
                  <a:lnTo>
                    <a:pt x="728" y="300"/>
                  </a:lnTo>
                  <a:lnTo>
                    <a:pt x="942" y="386"/>
                  </a:lnTo>
                  <a:lnTo>
                    <a:pt x="1285" y="685"/>
                  </a:lnTo>
                  <a:lnTo>
                    <a:pt x="1584" y="985"/>
                  </a:lnTo>
                  <a:lnTo>
                    <a:pt x="1884" y="1413"/>
                  </a:lnTo>
                  <a:lnTo>
                    <a:pt x="2098" y="1841"/>
                  </a:lnTo>
                  <a:lnTo>
                    <a:pt x="2312" y="2312"/>
                  </a:lnTo>
                  <a:lnTo>
                    <a:pt x="2484" y="2826"/>
                  </a:lnTo>
                  <a:lnTo>
                    <a:pt x="2783" y="3811"/>
                  </a:lnTo>
                  <a:lnTo>
                    <a:pt x="3040" y="4667"/>
                  </a:lnTo>
                  <a:lnTo>
                    <a:pt x="3169" y="5010"/>
                  </a:lnTo>
                  <a:lnTo>
                    <a:pt x="3340" y="5309"/>
                  </a:lnTo>
                  <a:lnTo>
                    <a:pt x="3468" y="5481"/>
                  </a:lnTo>
                  <a:lnTo>
                    <a:pt x="3554" y="5566"/>
                  </a:lnTo>
                  <a:lnTo>
                    <a:pt x="3640" y="5566"/>
                  </a:lnTo>
                  <a:lnTo>
                    <a:pt x="3640" y="5566"/>
                  </a:lnTo>
                  <a:lnTo>
                    <a:pt x="3640" y="5524"/>
                  </a:lnTo>
                  <a:lnTo>
                    <a:pt x="3640" y="5524"/>
                  </a:lnTo>
                  <a:lnTo>
                    <a:pt x="3640" y="5524"/>
                  </a:lnTo>
                  <a:lnTo>
                    <a:pt x="3640" y="5395"/>
                  </a:lnTo>
                  <a:lnTo>
                    <a:pt x="3640" y="5395"/>
                  </a:lnTo>
                  <a:lnTo>
                    <a:pt x="3640" y="5395"/>
                  </a:lnTo>
                  <a:lnTo>
                    <a:pt x="3597" y="4881"/>
                  </a:lnTo>
                  <a:lnTo>
                    <a:pt x="3468" y="4196"/>
                  </a:lnTo>
                  <a:lnTo>
                    <a:pt x="3297" y="3383"/>
                  </a:lnTo>
                  <a:lnTo>
                    <a:pt x="3040" y="2526"/>
                  </a:lnTo>
                  <a:lnTo>
                    <a:pt x="3040" y="2526"/>
                  </a:lnTo>
                  <a:lnTo>
                    <a:pt x="3040" y="2441"/>
                  </a:lnTo>
                  <a:lnTo>
                    <a:pt x="3040" y="2441"/>
                  </a:lnTo>
                  <a:lnTo>
                    <a:pt x="2912" y="2098"/>
                  </a:lnTo>
                  <a:lnTo>
                    <a:pt x="2912" y="2098"/>
                  </a:lnTo>
                  <a:lnTo>
                    <a:pt x="2912" y="2098"/>
                  </a:lnTo>
                  <a:lnTo>
                    <a:pt x="2612" y="1499"/>
                  </a:lnTo>
                  <a:lnTo>
                    <a:pt x="2312" y="942"/>
                  </a:lnTo>
                  <a:lnTo>
                    <a:pt x="2141" y="728"/>
                  </a:lnTo>
                  <a:lnTo>
                    <a:pt x="1927" y="514"/>
                  </a:lnTo>
                  <a:lnTo>
                    <a:pt x="1713" y="343"/>
                  </a:lnTo>
                  <a:lnTo>
                    <a:pt x="1499" y="214"/>
                  </a:lnTo>
                  <a:lnTo>
                    <a:pt x="1499" y="214"/>
                  </a:lnTo>
                  <a:lnTo>
                    <a:pt x="1499" y="214"/>
                  </a:lnTo>
                  <a:lnTo>
                    <a:pt x="1413" y="172"/>
                  </a:lnTo>
                  <a:lnTo>
                    <a:pt x="1413" y="172"/>
                  </a:lnTo>
                  <a:lnTo>
                    <a:pt x="1370" y="129"/>
                  </a:lnTo>
                  <a:lnTo>
                    <a:pt x="1370" y="129"/>
                  </a:lnTo>
                  <a:lnTo>
                    <a:pt x="1370" y="129"/>
                  </a:lnTo>
                  <a:lnTo>
                    <a:pt x="1156" y="43"/>
                  </a:lnTo>
                  <a:lnTo>
                    <a:pt x="1156" y="43"/>
                  </a:lnTo>
                  <a:lnTo>
                    <a:pt x="942" y="0"/>
                  </a:lnTo>
                  <a:lnTo>
                    <a:pt x="942" y="0"/>
                  </a:lnTo>
                  <a:lnTo>
                    <a:pt x="942" y="0"/>
                  </a:lnTo>
                  <a:lnTo>
                    <a:pt x="899" y="0"/>
                  </a:lnTo>
                  <a:lnTo>
                    <a:pt x="899" y="0"/>
                  </a:lnTo>
                  <a:lnTo>
                    <a:pt x="857" y="0"/>
                  </a:lnTo>
                  <a:lnTo>
                    <a:pt x="857" y="0"/>
                  </a:lnTo>
                  <a:lnTo>
                    <a:pt x="857" y="0"/>
                  </a:lnTo>
                  <a:lnTo>
                    <a:pt x="857" y="0"/>
                  </a:lnTo>
                  <a:lnTo>
                    <a:pt x="728" y="0"/>
                  </a:lnTo>
                  <a:lnTo>
                    <a:pt x="728" y="0"/>
                  </a:lnTo>
                  <a:lnTo>
                    <a:pt x="728"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85" name="Google Shape;115;p2">
              <a:extLst>
                <a:ext uri="{FF2B5EF4-FFF2-40B4-BE49-F238E27FC236}">
                  <a16:creationId xmlns:a16="http://schemas.microsoft.com/office/drawing/2014/main" id="{CAA31928-F525-8BF4-8212-0C76BD9FDAFA}"/>
                </a:ext>
              </a:extLst>
            </p:cNvPr>
            <p:cNvSpPr/>
            <p:nvPr/>
          </p:nvSpPr>
          <p:spPr>
            <a:xfrm>
              <a:off x="8079975" y="427775"/>
              <a:ext cx="223750" cy="317925"/>
            </a:xfrm>
            <a:custGeom>
              <a:rect l="l" t="t" r="r" b="b"/>
              <a:pathLst>
                <a:path w="8950" h="12716" extrusionOk="0">
                  <a:moveTo>
                    <a:pt x="8564" y="0"/>
                  </a:moveTo>
                  <a:lnTo>
                    <a:pt x="8393" y="86"/>
                  </a:lnTo>
                  <a:lnTo>
                    <a:pt x="8136" y="214"/>
                  </a:lnTo>
                  <a:lnTo>
                    <a:pt x="7965" y="385"/>
                  </a:lnTo>
                  <a:lnTo>
                    <a:pt x="7750" y="557"/>
                  </a:lnTo>
                  <a:lnTo>
                    <a:pt x="7579" y="814"/>
                  </a:lnTo>
                  <a:lnTo>
                    <a:pt x="7280" y="1285"/>
                  </a:lnTo>
                  <a:lnTo>
                    <a:pt x="7023" y="1755"/>
                  </a:lnTo>
                  <a:lnTo>
                    <a:pt x="6809" y="2184"/>
                  </a:lnTo>
                  <a:lnTo>
                    <a:pt x="6680" y="2655"/>
                  </a:lnTo>
                  <a:lnTo>
                    <a:pt x="6680" y="2869"/>
                  </a:lnTo>
                  <a:lnTo>
                    <a:pt x="6680" y="3083"/>
                  </a:lnTo>
                  <a:lnTo>
                    <a:pt x="6723" y="3340"/>
                  </a:lnTo>
                  <a:lnTo>
                    <a:pt x="6809" y="3554"/>
                  </a:lnTo>
                  <a:lnTo>
                    <a:pt x="6894" y="3639"/>
                  </a:lnTo>
                  <a:lnTo>
                    <a:pt x="6980" y="3682"/>
                  </a:lnTo>
                  <a:lnTo>
                    <a:pt x="7108" y="3639"/>
                  </a:lnTo>
                  <a:lnTo>
                    <a:pt x="7194" y="3597"/>
                  </a:lnTo>
                  <a:lnTo>
                    <a:pt x="7194" y="3511"/>
                  </a:lnTo>
                  <a:lnTo>
                    <a:pt x="7322" y="3126"/>
                  </a:lnTo>
                  <a:lnTo>
                    <a:pt x="7451" y="2740"/>
                  </a:lnTo>
                  <a:lnTo>
                    <a:pt x="7622" y="2355"/>
                  </a:lnTo>
                  <a:lnTo>
                    <a:pt x="7793" y="2012"/>
                  </a:lnTo>
                  <a:lnTo>
                    <a:pt x="8093" y="1670"/>
                  </a:lnTo>
                  <a:lnTo>
                    <a:pt x="8393" y="1327"/>
                  </a:lnTo>
                  <a:lnTo>
                    <a:pt x="8650" y="985"/>
                  </a:lnTo>
                  <a:lnTo>
                    <a:pt x="8906" y="599"/>
                  </a:lnTo>
                  <a:lnTo>
                    <a:pt x="8949" y="514"/>
                  </a:lnTo>
                  <a:lnTo>
                    <a:pt x="8949" y="385"/>
                  </a:lnTo>
                  <a:lnTo>
                    <a:pt x="8906" y="214"/>
                  </a:lnTo>
                  <a:lnTo>
                    <a:pt x="8735" y="86"/>
                  </a:lnTo>
                  <a:lnTo>
                    <a:pt x="8650" y="43"/>
                  </a:lnTo>
                  <a:lnTo>
                    <a:pt x="8564" y="0"/>
                  </a:lnTo>
                  <a:close/>
                  <a:moveTo>
                    <a:pt x="1243" y="3853"/>
                  </a:moveTo>
                  <a:lnTo>
                    <a:pt x="857" y="3896"/>
                  </a:lnTo>
                  <a:lnTo>
                    <a:pt x="515" y="4025"/>
                  </a:lnTo>
                  <a:lnTo>
                    <a:pt x="172" y="4196"/>
                  </a:lnTo>
                  <a:lnTo>
                    <a:pt x="87" y="4282"/>
                  </a:lnTo>
                  <a:lnTo>
                    <a:pt x="44" y="4367"/>
                  </a:lnTo>
                  <a:lnTo>
                    <a:pt x="1" y="4538"/>
                  </a:lnTo>
                  <a:lnTo>
                    <a:pt x="44" y="4624"/>
                  </a:lnTo>
                  <a:lnTo>
                    <a:pt x="87" y="4710"/>
                  </a:lnTo>
                  <a:lnTo>
                    <a:pt x="129" y="4795"/>
                  </a:lnTo>
                  <a:lnTo>
                    <a:pt x="258" y="4838"/>
                  </a:lnTo>
                  <a:lnTo>
                    <a:pt x="686" y="4924"/>
                  </a:lnTo>
                  <a:lnTo>
                    <a:pt x="2227" y="4924"/>
                  </a:lnTo>
                  <a:lnTo>
                    <a:pt x="2741" y="5009"/>
                  </a:lnTo>
                  <a:lnTo>
                    <a:pt x="3298" y="5138"/>
                  </a:lnTo>
                  <a:lnTo>
                    <a:pt x="3811" y="5224"/>
                  </a:lnTo>
                  <a:lnTo>
                    <a:pt x="4325" y="5352"/>
                  </a:lnTo>
                  <a:lnTo>
                    <a:pt x="4368" y="5352"/>
                  </a:lnTo>
                  <a:lnTo>
                    <a:pt x="4497" y="5309"/>
                  </a:lnTo>
                  <a:lnTo>
                    <a:pt x="4625" y="5266"/>
                  </a:lnTo>
                  <a:lnTo>
                    <a:pt x="4711" y="5181"/>
                  </a:lnTo>
                  <a:lnTo>
                    <a:pt x="4796" y="5095"/>
                  </a:lnTo>
                  <a:lnTo>
                    <a:pt x="4839" y="5009"/>
                  </a:lnTo>
                  <a:lnTo>
                    <a:pt x="4882" y="4924"/>
                  </a:lnTo>
                  <a:lnTo>
                    <a:pt x="4925" y="4795"/>
                  </a:lnTo>
                  <a:lnTo>
                    <a:pt x="4925" y="4710"/>
                  </a:lnTo>
                  <a:lnTo>
                    <a:pt x="4882" y="4624"/>
                  </a:lnTo>
                  <a:lnTo>
                    <a:pt x="4711" y="4410"/>
                  </a:lnTo>
                  <a:lnTo>
                    <a:pt x="4539" y="4324"/>
                  </a:lnTo>
                  <a:lnTo>
                    <a:pt x="4325" y="4239"/>
                  </a:lnTo>
                  <a:lnTo>
                    <a:pt x="4111" y="4196"/>
                  </a:lnTo>
                  <a:lnTo>
                    <a:pt x="3469" y="4068"/>
                  </a:lnTo>
                  <a:lnTo>
                    <a:pt x="2827" y="3939"/>
                  </a:lnTo>
                  <a:lnTo>
                    <a:pt x="2270" y="3853"/>
                  </a:lnTo>
                  <a:close/>
                  <a:moveTo>
                    <a:pt x="3255" y="10490"/>
                  </a:moveTo>
                  <a:lnTo>
                    <a:pt x="3169" y="10533"/>
                  </a:lnTo>
                  <a:lnTo>
                    <a:pt x="2955" y="10618"/>
                  </a:lnTo>
                  <a:lnTo>
                    <a:pt x="2698" y="10790"/>
                  </a:lnTo>
                  <a:lnTo>
                    <a:pt x="2484" y="11046"/>
                  </a:lnTo>
                  <a:lnTo>
                    <a:pt x="2313" y="11303"/>
                  </a:lnTo>
                  <a:lnTo>
                    <a:pt x="2184" y="11646"/>
                  </a:lnTo>
                  <a:lnTo>
                    <a:pt x="2099" y="11946"/>
                  </a:lnTo>
                  <a:lnTo>
                    <a:pt x="2099" y="12245"/>
                  </a:lnTo>
                  <a:lnTo>
                    <a:pt x="2099" y="12502"/>
                  </a:lnTo>
                  <a:lnTo>
                    <a:pt x="2142" y="12588"/>
                  </a:lnTo>
                  <a:lnTo>
                    <a:pt x="2227" y="12673"/>
                  </a:lnTo>
                  <a:lnTo>
                    <a:pt x="2313" y="12716"/>
                  </a:lnTo>
                  <a:lnTo>
                    <a:pt x="2527" y="12716"/>
                  </a:lnTo>
                  <a:lnTo>
                    <a:pt x="2613" y="12631"/>
                  </a:lnTo>
                  <a:lnTo>
                    <a:pt x="2784" y="12459"/>
                  </a:lnTo>
                  <a:lnTo>
                    <a:pt x="2870" y="12202"/>
                  </a:lnTo>
                  <a:lnTo>
                    <a:pt x="3084" y="11731"/>
                  </a:lnTo>
                  <a:lnTo>
                    <a:pt x="3298" y="11303"/>
                  </a:lnTo>
                  <a:lnTo>
                    <a:pt x="3426" y="11089"/>
                  </a:lnTo>
                  <a:lnTo>
                    <a:pt x="3512" y="10832"/>
                  </a:lnTo>
                  <a:lnTo>
                    <a:pt x="3512" y="10704"/>
                  </a:lnTo>
                  <a:lnTo>
                    <a:pt x="3469" y="10618"/>
                  </a:lnTo>
                  <a:lnTo>
                    <a:pt x="3383" y="10533"/>
                  </a:lnTo>
                  <a:lnTo>
                    <a:pt x="3255" y="10490"/>
                  </a:lnTo>
                  <a:close/>
                </a:path>
              </a:pathLst>
            </a:custGeom>
            <a:solidFill>
              <a:srgbClr val="FFFBC2"/>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86" name="Google Shape;116;p2">
              <a:extLst>
                <a:ext uri="{FF2B5EF4-FFF2-40B4-BE49-F238E27FC236}">
                  <a16:creationId xmlns:a16="http://schemas.microsoft.com/office/drawing/2014/main" id="{A14A5EEF-EA39-2DDE-A7D8-7A3E9E228D3D}"/>
                </a:ext>
              </a:extLst>
            </p:cNvPr>
            <p:cNvSpPr/>
            <p:nvPr/>
          </p:nvSpPr>
          <p:spPr>
            <a:xfrm>
              <a:off x="8132425" y="690000"/>
              <a:ext cx="35350" cy="55700"/>
            </a:xfrm>
            <a:custGeom>
              <a:rect l="l" t="t" r="r" b="b"/>
              <a:pathLst>
                <a:path w="1414" h="2228" fill="none" extrusionOk="0">
                  <a:moveTo>
                    <a:pt x="1157" y="1"/>
                  </a:moveTo>
                  <a:lnTo>
                    <a:pt x="1157" y="1"/>
                  </a:lnTo>
                  <a:lnTo>
                    <a:pt x="1071" y="44"/>
                  </a:lnTo>
                  <a:lnTo>
                    <a:pt x="1071" y="44"/>
                  </a:lnTo>
                  <a:lnTo>
                    <a:pt x="857" y="129"/>
                  </a:lnTo>
                  <a:lnTo>
                    <a:pt x="600" y="301"/>
                  </a:lnTo>
                  <a:lnTo>
                    <a:pt x="386" y="557"/>
                  </a:lnTo>
                  <a:lnTo>
                    <a:pt x="215" y="814"/>
                  </a:lnTo>
                  <a:lnTo>
                    <a:pt x="86" y="1157"/>
                  </a:lnTo>
                  <a:lnTo>
                    <a:pt x="1" y="1457"/>
                  </a:lnTo>
                  <a:lnTo>
                    <a:pt x="1" y="1756"/>
                  </a:lnTo>
                  <a:lnTo>
                    <a:pt x="1" y="2013"/>
                  </a:lnTo>
                  <a:lnTo>
                    <a:pt x="1" y="2013"/>
                  </a:lnTo>
                  <a:lnTo>
                    <a:pt x="44" y="2099"/>
                  </a:lnTo>
                  <a:lnTo>
                    <a:pt x="129" y="2184"/>
                  </a:lnTo>
                  <a:lnTo>
                    <a:pt x="215" y="2227"/>
                  </a:lnTo>
                  <a:lnTo>
                    <a:pt x="301" y="2227"/>
                  </a:lnTo>
                  <a:lnTo>
                    <a:pt x="301" y="2227"/>
                  </a:lnTo>
                  <a:lnTo>
                    <a:pt x="429" y="2227"/>
                  </a:lnTo>
                  <a:lnTo>
                    <a:pt x="515" y="2142"/>
                  </a:lnTo>
                  <a:lnTo>
                    <a:pt x="515" y="2142"/>
                  </a:lnTo>
                  <a:lnTo>
                    <a:pt x="686" y="1970"/>
                  </a:lnTo>
                  <a:lnTo>
                    <a:pt x="772" y="1713"/>
                  </a:lnTo>
                  <a:lnTo>
                    <a:pt x="986" y="1242"/>
                  </a:lnTo>
                  <a:lnTo>
                    <a:pt x="986" y="1242"/>
                  </a:lnTo>
                  <a:lnTo>
                    <a:pt x="1200" y="814"/>
                  </a:lnTo>
                  <a:lnTo>
                    <a:pt x="1328" y="600"/>
                  </a:lnTo>
                  <a:lnTo>
                    <a:pt x="1414" y="343"/>
                  </a:lnTo>
                  <a:lnTo>
                    <a:pt x="1414" y="343"/>
                  </a:lnTo>
                  <a:lnTo>
                    <a:pt x="1414" y="215"/>
                  </a:lnTo>
                  <a:lnTo>
                    <a:pt x="1371" y="129"/>
                  </a:lnTo>
                  <a:lnTo>
                    <a:pt x="1285" y="44"/>
                  </a:lnTo>
                  <a:lnTo>
                    <a:pt x="1157" y="1"/>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87" name="Google Shape;117;p2">
              <a:extLst>
                <a:ext uri="{FF2B5EF4-FFF2-40B4-BE49-F238E27FC236}">
                  <a16:creationId xmlns:a16="http://schemas.microsoft.com/office/drawing/2014/main" id="{570378E4-E26F-AC78-6C24-8A9FD66A8E98}"/>
                </a:ext>
              </a:extLst>
            </p:cNvPr>
            <p:cNvSpPr/>
            <p:nvPr/>
          </p:nvSpPr>
          <p:spPr>
            <a:xfrm>
              <a:off x="8079975" y="524100"/>
              <a:ext cx="123125" cy="37475"/>
            </a:xfrm>
            <a:custGeom>
              <a:rect l="l" t="t" r="r" b="b"/>
              <a:pathLst>
                <a:path w="4925" h="1499" fill="none" extrusionOk="0">
                  <a:moveTo>
                    <a:pt x="1671" y="0"/>
                  </a:moveTo>
                  <a:lnTo>
                    <a:pt x="1671" y="0"/>
                  </a:lnTo>
                  <a:lnTo>
                    <a:pt x="1243" y="0"/>
                  </a:lnTo>
                  <a:lnTo>
                    <a:pt x="857" y="43"/>
                  </a:lnTo>
                  <a:lnTo>
                    <a:pt x="515" y="172"/>
                  </a:lnTo>
                  <a:lnTo>
                    <a:pt x="172" y="343"/>
                  </a:lnTo>
                  <a:lnTo>
                    <a:pt x="172" y="343"/>
                  </a:lnTo>
                  <a:lnTo>
                    <a:pt x="87" y="429"/>
                  </a:lnTo>
                  <a:lnTo>
                    <a:pt x="44" y="514"/>
                  </a:lnTo>
                  <a:lnTo>
                    <a:pt x="1" y="685"/>
                  </a:lnTo>
                  <a:lnTo>
                    <a:pt x="44" y="771"/>
                  </a:lnTo>
                  <a:lnTo>
                    <a:pt x="87" y="857"/>
                  </a:lnTo>
                  <a:lnTo>
                    <a:pt x="129" y="942"/>
                  </a:lnTo>
                  <a:lnTo>
                    <a:pt x="258" y="985"/>
                  </a:lnTo>
                  <a:lnTo>
                    <a:pt x="258" y="985"/>
                  </a:lnTo>
                  <a:lnTo>
                    <a:pt x="686" y="1071"/>
                  </a:lnTo>
                  <a:lnTo>
                    <a:pt x="1157" y="1071"/>
                  </a:lnTo>
                  <a:lnTo>
                    <a:pt x="1157" y="1071"/>
                  </a:lnTo>
                  <a:lnTo>
                    <a:pt x="1499" y="1071"/>
                  </a:lnTo>
                  <a:lnTo>
                    <a:pt x="1499" y="1071"/>
                  </a:lnTo>
                  <a:lnTo>
                    <a:pt x="1842" y="1071"/>
                  </a:lnTo>
                  <a:lnTo>
                    <a:pt x="1842" y="1071"/>
                  </a:lnTo>
                  <a:lnTo>
                    <a:pt x="2227" y="1071"/>
                  </a:lnTo>
                  <a:lnTo>
                    <a:pt x="2227" y="1071"/>
                  </a:lnTo>
                  <a:lnTo>
                    <a:pt x="2741" y="1156"/>
                  </a:lnTo>
                  <a:lnTo>
                    <a:pt x="3298" y="1285"/>
                  </a:lnTo>
                  <a:lnTo>
                    <a:pt x="3811" y="1371"/>
                  </a:lnTo>
                  <a:lnTo>
                    <a:pt x="4325" y="1499"/>
                  </a:lnTo>
                  <a:lnTo>
                    <a:pt x="4325" y="1499"/>
                  </a:lnTo>
                  <a:lnTo>
                    <a:pt x="4368" y="1499"/>
                  </a:lnTo>
                  <a:lnTo>
                    <a:pt x="4368" y="1499"/>
                  </a:lnTo>
                  <a:lnTo>
                    <a:pt x="4497" y="1456"/>
                  </a:lnTo>
                  <a:lnTo>
                    <a:pt x="4625" y="1413"/>
                  </a:lnTo>
                  <a:lnTo>
                    <a:pt x="4711" y="1328"/>
                  </a:lnTo>
                  <a:lnTo>
                    <a:pt x="4796" y="1242"/>
                  </a:lnTo>
                  <a:lnTo>
                    <a:pt x="4796" y="1242"/>
                  </a:lnTo>
                  <a:lnTo>
                    <a:pt x="4839" y="1156"/>
                  </a:lnTo>
                  <a:lnTo>
                    <a:pt x="4839" y="1156"/>
                  </a:lnTo>
                  <a:lnTo>
                    <a:pt x="4882" y="1071"/>
                  </a:lnTo>
                  <a:lnTo>
                    <a:pt x="4925" y="942"/>
                  </a:lnTo>
                  <a:lnTo>
                    <a:pt x="4925" y="857"/>
                  </a:lnTo>
                  <a:lnTo>
                    <a:pt x="4882" y="771"/>
                  </a:lnTo>
                  <a:lnTo>
                    <a:pt x="4882" y="771"/>
                  </a:lnTo>
                  <a:lnTo>
                    <a:pt x="4711" y="557"/>
                  </a:lnTo>
                  <a:lnTo>
                    <a:pt x="4539" y="471"/>
                  </a:lnTo>
                  <a:lnTo>
                    <a:pt x="4325" y="386"/>
                  </a:lnTo>
                  <a:lnTo>
                    <a:pt x="4111" y="343"/>
                  </a:lnTo>
                  <a:lnTo>
                    <a:pt x="4111" y="343"/>
                  </a:lnTo>
                  <a:lnTo>
                    <a:pt x="3469" y="215"/>
                  </a:lnTo>
                  <a:lnTo>
                    <a:pt x="2827" y="86"/>
                  </a:lnTo>
                  <a:lnTo>
                    <a:pt x="2827" y="86"/>
                  </a:lnTo>
                  <a:lnTo>
                    <a:pt x="2270" y="0"/>
                  </a:lnTo>
                  <a:lnTo>
                    <a:pt x="1671"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88" name="Google Shape;118;p2">
              <a:extLst>
                <a:ext uri="{FF2B5EF4-FFF2-40B4-BE49-F238E27FC236}">
                  <a16:creationId xmlns:a16="http://schemas.microsoft.com/office/drawing/2014/main" id="{2BED536D-0B8A-2287-AB6B-361EED74CD5E}"/>
                </a:ext>
              </a:extLst>
            </p:cNvPr>
            <p:cNvSpPr/>
            <p:nvPr/>
          </p:nvSpPr>
          <p:spPr>
            <a:xfrm>
              <a:off x="8246975" y="427775"/>
              <a:ext cx="56750" cy="92075"/>
            </a:xfrm>
            <a:custGeom>
              <a:rect l="l" t="t" r="r" b="b"/>
              <a:pathLst>
                <a:path w="2270" h="3682" fill="none" extrusionOk="0">
                  <a:moveTo>
                    <a:pt x="1884" y="0"/>
                  </a:moveTo>
                  <a:lnTo>
                    <a:pt x="1884" y="0"/>
                  </a:lnTo>
                  <a:lnTo>
                    <a:pt x="1713" y="86"/>
                  </a:lnTo>
                  <a:lnTo>
                    <a:pt x="1713" y="86"/>
                  </a:lnTo>
                  <a:lnTo>
                    <a:pt x="1456" y="214"/>
                  </a:lnTo>
                  <a:lnTo>
                    <a:pt x="1285" y="385"/>
                  </a:lnTo>
                  <a:lnTo>
                    <a:pt x="1070" y="557"/>
                  </a:lnTo>
                  <a:lnTo>
                    <a:pt x="899" y="814"/>
                  </a:lnTo>
                  <a:lnTo>
                    <a:pt x="600" y="1285"/>
                  </a:lnTo>
                  <a:lnTo>
                    <a:pt x="343" y="1755"/>
                  </a:lnTo>
                  <a:lnTo>
                    <a:pt x="343" y="1755"/>
                  </a:lnTo>
                  <a:lnTo>
                    <a:pt x="129" y="2184"/>
                  </a:lnTo>
                  <a:lnTo>
                    <a:pt x="0" y="2655"/>
                  </a:lnTo>
                  <a:lnTo>
                    <a:pt x="0" y="2869"/>
                  </a:lnTo>
                  <a:lnTo>
                    <a:pt x="0" y="3083"/>
                  </a:lnTo>
                  <a:lnTo>
                    <a:pt x="43" y="3340"/>
                  </a:lnTo>
                  <a:lnTo>
                    <a:pt x="129" y="3554"/>
                  </a:lnTo>
                  <a:lnTo>
                    <a:pt x="129" y="3554"/>
                  </a:lnTo>
                  <a:lnTo>
                    <a:pt x="214" y="3639"/>
                  </a:lnTo>
                  <a:lnTo>
                    <a:pt x="300" y="3682"/>
                  </a:lnTo>
                  <a:lnTo>
                    <a:pt x="300" y="3682"/>
                  </a:lnTo>
                  <a:lnTo>
                    <a:pt x="428" y="3639"/>
                  </a:lnTo>
                  <a:lnTo>
                    <a:pt x="514" y="3597"/>
                  </a:lnTo>
                  <a:lnTo>
                    <a:pt x="514" y="3511"/>
                  </a:lnTo>
                  <a:lnTo>
                    <a:pt x="514" y="3511"/>
                  </a:lnTo>
                  <a:lnTo>
                    <a:pt x="642" y="3126"/>
                  </a:lnTo>
                  <a:lnTo>
                    <a:pt x="771" y="2740"/>
                  </a:lnTo>
                  <a:lnTo>
                    <a:pt x="942" y="2355"/>
                  </a:lnTo>
                  <a:lnTo>
                    <a:pt x="1113" y="2012"/>
                  </a:lnTo>
                  <a:lnTo>
                    <a:pt x="1113" y="2012"/>
                  </a:lnTo>
                  <a:lnTo>
                    <a:pt x="1413" y="1670"/>
                  </a:lnTo>
                  <a:lnTo>
                    <a:pt x="1713" y="1327"/>
                  </a:lnTo>
                  <a:lnTo>
                    <a:pt x="1970" y="985"/>
                  </a:lnTo>
                  <a:lnTo>
                    <a:pt x="2226" y="599"/>
                  </a:lnTo>
                  <a:lnTo>
                    <a:pt x="2226" y="599"/>
                  </a:lnTo>
                  <a:lnTo>
                    <a:pt x="2269" y="514"/>
                  </a:lnTo>
                  <a:lnTo>
                    <a:pt x="2269" y="385"/>
                  </a:lnTo>
                  <a:lnTo>
                    <a:pt x="2226" y="214"/>
                  </a:lnTo>
                  <a:lnTo>
                    <a:pt x="2055" y="86"/>
                  </a:lnTo>
                  <a:lnTo>
                    <a:pt x="1970" y="43"/>
                  </a:lnTo>
                  <a:lnTo>
                    <a:pt x="1884" y="0"/>
                  </a:lnTo>
                </a:path>
              </a:pathLst>
            </a:cu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pic>
        <p:nvPicPr>
          <p:cNvPr id="5122" name="Picture 2" descr="Các kỹ thuật dạy học tích cực – Dạy Và Học Hoá Học Online">
            <a:extLst>
              <a:ext uri="{FF2B5EF4-FFF2-40B4-BE49-F238E27FC236}">
                <a16:creationId xmlns:a16="http://schemas.microsoft.com/office/drawing/2014/main" id="{63D10D3F-DF44-202D-87B3-DC64A5691A6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890145" y="2411063"/>
            <a:ext cx="3675522" cy="266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Google Shape;1034;p20">
            <a:extLst>
              <a:ext uri="{FF2B5EF4-FFF2-40B4-BE49-F238E27FC236}">
                <a16:creationId xmlns:a16="http://schemas.microsoft.com/office/drawing/2014/main" id="{24C7500B-31ED-5A1C-BA33-BD07DE23E69F}"/>
              </a:ext>
            </a:extLst>
          </p:cNvPr>
          <p:cNvSpPr/>
          <p:nvPr/>
        </p:nvSpPr>
        <p:spPr>
          <a:xfrm>
            <a:off x="162547" y="1175612"/>
            <a:ext cx="2626765" cy="2470903"/>
          </a:xfrm>
          <a:prstGeom prst="wedgeRoundRectCallout">
            <a:avLst>
              <a:gd name="adj1" fmla="val 48664"/>
              <a:gd name="adj2" fmla="val 76855"/>
              <a:gd name="adj3" fmla="val 0"/>
            </a:avLst>
          </a:prstGeom>
          <a:solidFill>
            <a:srgbClr val="F5A2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 name="Google Shape;1038;p20">
            <a:extLst>
              <a:ext uri="{FF2B5EF4-FFF2-40B4-BE49-F238E27FC236}">
                <a16:creationId xmlns:a16="http://schemas.microsoft.com/office/drawing/2014/main" id="{908DC121-705A-CD55-8D9D-0303B4831F02}"/>
              </a:ext>
            </a:extLst>
          </p:cNvPr>
          <p:cNvSpPr/>
          <p:nvPr/>
        </p:nvSpPr>
        <p:spPr>
          <a:xfrm flipH="1">
            <a:off x="6629158" y="1175612"/>
            <a:ext cx="2352295" cy="1576200"/>
          </a:xfrm>
          <a:prstGeom prst="wedgeRoundRectCallout">
            <a:avLst>
              <a:gd name="adj1" fmla="val 48664"/>
              <a:gd name="adj2" fmla="val 76855"/>
              <a:gd name="adj3" fmla="val 0"/>
            </a:avLst>
          </a:prstGeom>
          <a:solidFill>
            <a:srgbClr val="F4AA0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 name="TextBox 3">
            <a:extLst>
              <a:ext uri="{FF2B5EF4-FFF2-40B4-BE49-F238E27FC236}">
                <a16:creationId xmlns:a16="http://schemas.microsoft.com/office/drawing/2014/main" id="{0503FF77-6305-A227-51F9-74D09B46C9BD}"/>
              </a:ext>
            </a:extLst>
          </p:cNvPr>
          <p:cNvSpPr txBox="1"/>
          <p:nvPr/>
        </p:nvSpPr>
        <p:spPr>
          <a:xfrm>
            <a:off x="138705" y="1091970"/>
            <a:ext cx="2690514" cy="2554545"/>
          </a:xfrm>
          <a:prstGeom prst="rect">
            <a:avLst/>
          </a:prstGeom>
          <a:noFill/>
        </p:spPr>
        <p:txBody>
          <a:bodyPr wrap="square">
            <a:spAutoFit/>
          </a:bodyPr>
          <a:lstStyle/>
          <a:p>
            <a:pPr lvl="0" algn="just">
              <a:buClrTx/>
            </a:pPr>
            <a:r>
              <a:rPr lang="en-US" sz="2000" i="1">
                <a:latin typeface="Times New Roman" panose="02020603050405020304" pitchFamily="18" charset="0"/>
                <a:cs typeface="Times New Roman" panose="02020603050405020304" pitchFamily="18" charset="0"/>
              </a:rPr>
              <a:t>Cháu biết không, tấm bản đồ của ông lúc ấy thật sự bế tắc – “ông” đã tâm sự với “cháu” như vậy. Theo em, vì sao “ông” bế tắc trong việc tìm kiếm tấm bản đồ của riêng mình? </a:t>
            </a:r>
            <a:endParaRPr kumimoji="0" lang="en-US" sz="32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C56F5E5-A3AC-87D0-38F6-DFA9BE00016F}"/>
              </a:ext>
            </a:extLst>
          </p:cNvPr>
          <p:cNvSpPr txBox="1"/>
          <p:nvPr/>
        </p:nvSpPr>
        <p:spPr>
          <a:xfrm>
            <a:off x="6676163" y="1285341"/>
            <a:ext cx="2291168" cy="1815882"/>
          </a:xfrm>
          <a:prstGeom prst="rect">
            <a:avLst/>
          </a:prstGeom>
          <a:noFill/>
        </p:spPr>
        <p:txBody>
          <a:bodyPr wrap="square">
            <a:spAutoFit/>
          </a:bodyPr>
          <a:lstStyle/>
          <a:p>
            <a:pPr algn="just">
              <a:buClrTx/>
            </a:pPr>
            <a:r>
              <a:rPr lang="en-US" sz="2000" i="1">
                <a:latin typeface="Times New Roman" panose="02020603050405020304" pitchFamily="18" charset="0"/>
                <a:cs typeface="Times New Roman" panose="02020603050405020304" pitchFamily="18" charset="0"/>
              </a:rPr>
              <a:t>Kinh nghiệm ấy của “ông” có thể giúp “cháu” rút ra được bài học gì?</a:t>
            </a:r>
            <a:endParaRPr lang="en-US" sz="2000">
              <a:latin typeface="Times New Roman" panose="02020603050405020304" pitchFamily="18" charset="0"/>
              <a:cs typeface="Times New Roman" panose="02020603050405020304" pitchFamily="18" charset="0"/>
            </a:endParaRPr>
          </a:p>
          <a:p>
            <a:pPr marL="0" marR="0" lvl="0" indent="0" algn="just" defTabSz="914400" eaLnBrk="1" fontAlgn="auto" latinLnBrk="0" hangingPunct="1">
              <a:lnSpc>
                <a:spcPct val="100000"/>
              </a:lnSpc>
              <a:spcBef>
                <a:spcPct val="0"/>
              </a:spcBef>
              <a:spcAft>
                <a:spcPct val="0"/>
              </a:spcAft>
              <a:buClrTx/>
              <a:buSzTx/>
              <a:buFontTx/>
              <a:buNone/>
              <a:defRPr/>
            </a:pPr>
            <a:endParaRPr kumimoji="0" lang="en-US" sz="32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67167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stCondLst>
                      <p:childTnLst>
                        <p:par>
                          <p:cTn id="17" fill="hold" nodeType="afterGroup">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1"/>
      <p:bldP spid="4" grpId="2"/>
      <p:bldP spid="5" grpId="3"/>
    </p:bldLst>
  </p:timing>
</p:sld>
</file>

<file path=ppt/slides/slide3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1244"/>
        <p:cNvGrpSpPr/>
        <p:nvPr/>
      </p:nvGrpSpPr>
      <p:grpSpPr>
        <a:xfrm>
          <a:off x="0" y="0"/>
          <a:ext cx="0" cy="0"/>
        </a:xfrm>
      </p:grpSpPr>
      <p:sp>
        <p:nvSpPr>
          <p:cNvPr id="1246" name="Google Shape;1246;p41"/>
          <p:cNvSpPr txBox="1">
            <a:spLocks noGrp="1"/>
          </p:cNvSpPr>
          <p:nvPr>
            <p:ph type="title"/>
          </p:nvPr>
        </p:nvSpPr>
        <p:spPr>
          <a:xfrm>
            <a:off x="813357" y="243147"/>
            <a:ext cx="7704000" cy="572700"/>
          </a:xfrm>
          <a:prstGeom prst="rect">
            <a:avLst/>
          </a:prstGeom>
        </p:spPr>
        <p:txBody>
          <a:bodyPr spcFirstLastPara="1" wrap="square" lIns="91425" tIns="91425" rIns="91425" bIns="91425" anchor="t" anchorCtr="0">
            <a:noAutofit/>
          </a:bodyPr>
          <a:lstStyle/>
          <a:p>
            <a:r>
              <a:rPr lang="en-US" sz="2400">
                <a:latin typeface="Times New Roman" panose="02020603050405020304" pitchFamily="18" charset="0"/>
                <a:cs typeface="Times New Roman" panose="02020603050405020304" pitchFamily="18" charset="0"/>
              </a:rPr>
              <a:t>3. Bài học từ lời tâm sự của </a:t>
            </a:r>
            <a:r>
              <a:rPr lang="vi-VN" sz="2400">
                <a:latin typeface="Times New Roman" panose="02020603050405020304" pitchFamily="18" charset="0"/>
                <a:cs typeface="Times New Roman" panose="02020603050405020304" pitchFamily="18" charset="0"/>
              </a:rPr>
              <a:t>“</a:t>
            </a:r>
            <a:r>
              <a:rPr lang="en-US" sz="2400">
                <a:latin typeface="Times New Roman" panose="02020603050405020304" pitchFamily="18" charset="0"/>
                <a:cs typeface="Times New Roman" panose="02020603050405020304" pitchFamily="18" charset="0"/>
              </a:rPr>
              <a:t>ông</a:t>
            </a:r>
            <a:r>
              <a:rPr lang="vi-VN" sz="2400">
                <a:latin typeface="Times New Roman" panose="02020603050405020304" pitchFamily="18" charset="0"/>
                <a:cs typeface="Times New Roman" panose="02020603050405020304" pitchFamily="18" charset="0"/>
              </a:rPr>
              <a:t>”</a:t>
            </a:r>
            <a:r>
              <a:rPr lang="en-US" sz="2400">
                <a:latin typeface="Times New Roman" panose="02020603050405020304" pitchFamily="18" charset="0"/>
                <a:cs typeface="Times New Roman" panose="02020603050405020304" pitchFamily="18" charset="0"/>
              </a:rPr>
              <a:t> đối với </a:t>
            </a:r>
            <a:r>
              <a:rPr lang="vi-VN" sz="2400">
                <a:latin typeface="Times New Roman" panose="02020603050405020304" pitchFamily="18" charset="0"/>
                <a:cs typeface="Times New Roman" panose="02020603050405020304" pitchFamily="18" charset="0"/>
              </a:rPr>
              <a:t>“</a:t>
            </a:r>
            <a:r>
              <a:rPr lang="en-US" sz="2400">
                <a:latin typeface="Times New Roman" panose="02020603050405020304" pitchFamily="18" charset="0"/>
                <a:cs typeface="Times New Roman" panose="02020603050405020304" pitchFamily="18" charset="0"/>
              </a:rPr>
              <a:t>cháu</a:t>
            </a:r>
            <a:r>
              <a:rPr lang="vi-VN" sz="2400">
                <a:latin typeface="Times New Roman" panose="02020603050405020304" pitchFamily="18" charset="0"/>
                <a:cs typeface="Times New Roman" panose="02020603050405020304" pitchFamily="18" charset="0"/>
              </a:rPr>
              <a:t>”</a:t>
            </a:r>
            <a:endParaRPr sz="2400">
              <a:latin typeface="Times New Roman" panose="02020603050405020304" pitchFamily="18" charset="0"/>
              <a:cs typeface="Times New Roman" panose="02020603050405020304" pitchFamily="18" charset="0"/>
            </a:endParaRPr>
          </a:p>
        </p:txBody>
      </p:sp>
      <p:sp>
        <p:nvSpPr>
          <p:cNvPr id="3" name="Google Shape;2306;p42">
            <a:extLst>
              <a:ext uri="{FF2B5EF4-FFF2-40B4-BE49-F238E27FC236}">
                <a16:creationId xmlns:a16="http://schemas.microsoft.com/office/drawing/2014/main" id="{99673CC6-4D22-424A-DB15-020B67263037}"/>
              </a:ext>
            </a:extLst>
          </p:cNvPr>
          <p:cNvSpPr/>
          <p:nvPr/>
        </p:nvSpPr>
        <p:spPr>
          <a:xfrm>
            <a:off x="7242644" y="975506"/>
            <a:ext cx="784200" cy="784200"/>
          </a:xfrm>
          <a:prstGeom prst="ellipse">
            <a:avLst/>
          </a:prstGeom>
          <a:solidFill>
            <a:srgbClr val="7AB8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nvGrpSpPr>
          <p:cNvPr id="8" name="Google Shape;2311;p42">
            <a:extLst>
              <a:ext uri="{FF2B5EF4-FFF2-40B4-BE49-F238E27FC236}">
                <a16:creationId xmlns:a16="http://schemas.microsoft.com/office/drawing/2014/main" id="{F3587DE4-FD48-7658-9BF9-C7FE87C26B8E}"/>
              </a:ext>
            </a:extLst>
          </p:cNvPr>
          <p:cNvGrpSpPr/>
          <p:nvPr/>
        </p:nvGrpSpPr>
        <p:grpSpPr>
          <a:xfrm>
            <a:off x="7485590" y="1190328"/>
            <a:ext cx="298377" cy="354519"/>
            <a:chOff x="-48233050" y="3569725"/>
            <a:chExt cx="252050" cy="299475"/>
          </a:xfrm>
        </p:grpSpPr>
        <p:sp>
          <p:nvSpPr>
            <p:cNvPr id="9" name="Google Shape;2312;p42">
              <a:extLst>
                <a:ext uri="{FF2B5EF4-FFF2-40B4-BE49-F238E27FC236}">
                  <a16:creationId xmlns:a16="http://schemas.microsoft.com/office/drawing/2014/main" id="{FBD1B720-B1E9-9A69-0A61-5786A3354977}"/>
                </a:ext>
              </a:extLst>
            </p:cNvPr>
            <p:cNvSpPr/>
            <p:nvPr/>
          </p:nvSpPr>
          <p:spPr>
            <a:xfrm>
              <a:off x="-48233050" y="3569725"/>
              <a:ext cx="252050" cy="299475"/>
            </a:xfrm>
            <a:custGeom>
              <a:rect l="l" t="t" r="r" b="b"/>
              <a:pathLst>
                <a:path w="10082" h="11979" extrusionOk="0">
                  <a:moveTo>
                    <a:pt x="5230" y="1393"/>
                  </a:moveTo>
                  <a:cubicBezTo>
                    <a:pt x="5419" y="1393"/>
                    <a:pt x="5577" y="1551"/>
                    <a:pt x="5577" y="1740"/>
                  </a:cubicBezTo>
                  <a:lnTo>
                    <a:pt x="5577" y="1960"/>
                  </a:lnTo>
                  <a:cubicBezTo>
                    <a:pt x="5703" y="2023"/>
                    <a:pt x="5829" y="2086"/>
                    <a:pt x="5923" y="2181"/>
                  </a:cubicBezTo>
                  <a:lnTo>
                    <a:pt x="6144" y="2055"/>
                  </a:lnTo>
                  <a:cubicBezTo>
                    <a:pt x="6194" y="2025"/>
                    <a:pt x="6251" y="2011"/>
                    <a:pt x="6308" y="2011"/>
                  </a:cubicBezTo>
                  <a:cubicBezTo>
                    <a:pt x="6430" y="2011"/>
                    <a:pt x="6552" y="2074"/>
                    <a:pt x="6616" y="2181"/>
                  </a:cubicBezTo>
                  <a:lnTo>
                    <a:pt x="7309" y="3410"/>
                  </a:lnTo>
                  <a:cubicBezTo>
                    <a:pt x="7467" y="3725"/>
                    <a:pt x="7246" y="3819"/>
                    <a:pt x="6963" y="3977"/>
                  </a:cubicBezTo>
                  <a:lnTo>
                    <a:pt x="6963" y="4386"/>
                  </a:lnTo>
                  <a:cubicBezTo>
                    <a:pt x="7246" y="4544"/>
                    <a:pt x="7467" y="4670"/>
                    <a:pt x="7309" y="4985"/>
                  </a:cubicBezTo>
                  <a:lnTo>
                    <a:pt x="6616" y="6182"/>
                  </a:lnTo>
                  <a:cubicBezTo>
                    <a:pt x="6531" y="6289"/>
                    <a:pt x="6417" y="6366"/>
                    <a:pt x="6303" y="6366"/>
                  </a:cubicBezTo>
                  <a:cubicBezTo>
                    <a:pt x="6249" y="6366"/>
                    <a:pt x="6195" y="6349"/>
                    <a:pt x="6144" y="6308"/>
                  </a:cubicBezTo>
                  <a:lnTo>
                    <a:pt x="5923" y="6182"/>
                  </a:lnTo>
                  <a:cubicBezTo>
                    <a:pt x="5829" y="6277"/>
                    <a:pt x="5703" y="6340"/>
                    <a:pt x="5577" y="6403"/>
                  </a:cubicBezTo>
                  <a:lnTo>
                    <a:pt x="5577" y="6623"/>
                  </a:lnTo>
                  <a:cubicBezTo>
                    <a:pt x="5577" y="6812"/>
                    <a:pt x="5419" y="6970"/>
                    <a:pt x="5230" y="6970"/>
                  </a:cubicBezTo>
                  <a:lnTo>
                    <a:pt x="3812" y="6970"/>
                  </a:lnTo>
                  <a:cubicBezTo>
                    <a:pt x="3623" y="6970"/>
                    <a:pt x="3466" y="6812"/>
                    <a:pt x="3466" y="6623"/>
                  </a:cubicBezTo>
                  <a:lnTo>
                    <a:pt x="3466" y="6403"/>
                  </a:lnTo>
                  <a:cubicBezTo>
                    <a:pt x="3340" y="6340"/>
                    <a:pt x="3214" y="6277"/>
                    <a:pt x="3119" y="6182"/>
                  </a:cubicBezTo>
                  <a:lnTo>
                    <a:pt x="2899" y="6308"/>
                  </a:lnTo>
                  <a:cubicBezTo>
                    <a:pt x="2848" y="6338"/>
                    <a:pt x="2791" y="6352"/>
                    <a:pt x="2734" y="6352"/>
                  </a:cubicBezTo>
                  <a:cubicBezTo>
                    <a:pt x="2613" y="6352"/>
                    <a:pt x="2490" y="6289"/>
                    <a:pt x="2426" y="6182"/>
                  </a:cubicBezTo>
                  <a:lnTo>
                    <a:pt x="1733" y="4985"/>
                  </a:lnTo>
                  <a:cubicBezTo>
                    <a:pt x="1638" y="4827"/>
                    <a:pt x="1670" y="4575"/>
                    <a:pt x="1859" y="4512"/>
                  </a:cubicBezTo>
                  <a:lnTo>
                    <a:pt x="2048" y="4386"/>
                  </a:lnTo>
                  <a:lnTo>
                    <a:pt x="2048" y="3977"/>
                  </a:lnTo>
                  <a:lnTo>
                    <a:pt x="1859" y="3882"/>
                  </a:lnTo>
                  <a:cubicBezTo>
                    <a:pt x="1702" y="3788"/>
                    <a:pt x="1607" y="3536"/>
                    <a:pt x="1733" y="3410"/>
                  </a:cubicBezTo>
                  <a:lnTo>
                    <a:pt x="2426" y="2181"/>
                  </a:lnTo>
                  <a:cubicBezTo>
                    <a:pt x="2490" y="2074"/>
                    <a:pt x="2612" y="1997"/>
                    <a:pt x="2733" y="1997"/>
                  </a:cubicBezTo>
                  <a:cubicBezTo>
                    <a:pt x="2790" y="1997"/>
                    <a:pt x="2848" y="2014"/>
                    <a:pt x="2899" y="2055"/>
                  </a:cubicBezTo>
                  <a:lnTo>
                    <a:pt x="3119" y="2181"/>
                  </a:lnTo>
                  <a:cubicBezTo>
                    <a:pt x="3214" y="2086"/>
                    <a:pt x="3340" y="2023"/>
                    <a:pt x="3466" y="1960"/>
                  </a:cubicBezTo>
                  <a:lnTo>
                    <a:pt x="3466" y="1740"/>
                  </a:lnTo>
                  <a:cubicBezTo>
                    <a:pt x="3466" y="1551"/>
                    <a:pt x="3623" y="1393"/>
                    <a:pt x="3812" y="1393"/>
                  </a:cubicBezTo>
                  <a:close/>
                  <a:moveTo>
                    <a:pt x="4547" y="0"/>
                  </a:moveTo>
                  <a:cubicBezTo>
                    <a:pt x="3499" y="0"/>
                    <a:pt x="2484" y="337"/>
                    <a:pt x="1670" y="984"/>
                  </a:cubicBezTo>
                  <a:cubicBezTo>
                    <a:pt x="630" y="1866"/>
                    <a:pt x="0" y="3158"/>
                    <a:pt x="0" y="4544"/>
                  </a:cubicBezTo>
                  <a:cubicBezTo>
                    <a:pt x="0" y="5804"/>
                    <a:pt x="504" y="6970"/>
                    <a:pt x="1418" y="7852"/>
                  </a:cubicBezTo>
                  <a:lnTo>
                    <a:pt x="1418" y="11632"/>
                  </a:lnTo>
                  <a:cubicBezTo>
                    <a:pt x="1418" y="11821"/>
                    <a:pt x="1575" y="11979"/>
                    <a:pt x="1765" y="11979"/>
                  </a:cubicBezTo>
                  <a:lnTo>
                    <a:pt x="5986" y="11979"/>
                  </a:lnTo>
                  <a:cubicBezTo>
                    <a:pt x="6175" y="11979"/>
                    <a:pt x="6333" y="11821"/>
                    <a:pt x="6333" y="11632"/>
                  </a:cubicBezTo>
                  <a:lnTo>
                    <a:pt x="6333" y="10530"/>
                  </a:lnTo>
                  <a:lnTo>
                    <a:pt x="8097" y="10530"/>
                  </a:lnTo>
                  <a:cubicBezTo>
                    <a:pt x="8286" y="10530"/>
                    <a:pt x="8444" y="10372"/>
                    <a:pt x="8444" y="10183"/>
                  </a:cubicBezTo>
                  <a:lnTo>
                    <a:pt x="8444" y="8387"/>
                  </a:lnTo>
                  <a:lnTo>
                    <a:pt x="9042" y="8387"/>
                  </a:lnTo>
                  <a:cubicBezTo>
                    <a:pt x="9389" y="8387"/>
                    <a:pt x="9767" y="8198"/>
                    <a:pt x="9956" y="7883"/>
                  </a:cubicBezTo>
                  <a:cubicBezTo>
                    <a:pt x="10082" y="7568"/>
                    <a:pt x="10082" y="7190"/>
                    <a:pt x="9924" y="6875"/>
                  </a:cubicBezTo>
                  <a:lnTo>
                    <a:pt x="9042" y="5237"/>
                  </a:lnTo>
                  <a:cubicBezTo>
                    <a:pt x="9137" y="4701"/>
                    <a:pt x="9137" y="4134"/>
                    <a:pt x="9011" y="3599"/>
                  </a:cubicBezTo>
                  <a:cubicBezTo>
                    <a:pt x="8664" y="1866"/>
                    <a:pt x="7246" y="480"/>
                    <a:pt x="5545" y="102"/>
                  </a:cubicBezTo>
                  <a:cubicBezTo>
                    <a:pt x="5213" y="34"/>
                    <a:pt x="4878" y="0"/>
                    <a:pt x="45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2313;p42">
              <a:extLst>
                <a:ext uri="{FF2B5EF4-FFF2-40B4-BE49-F238E27FC236}">
                  <a16:creationId xmlns:a16="http://schemas.microsoft.com/office/drawing/2014/main" id="{968268C2-B070-4702-750D-80CA7842808F}"/>
                </a:ext>
              </a:extLst>
            </p:cNvPr>
            <p:cNvSpPr/>
            <p:nvPr/>
          </p:nvSpPr>
          <p:spPr>
            <a:xfrm>
              <a:off x="-48170049" y="3622650"/>
              <a:ext cx="100050" cy="103225"/>
            </a:xfrm>
            <a:custGeom>
              <a:rect l="l" t="t" r="r" b="b"/>
              <a:pathLst>
                <a:path w="4002" h="4129" extrusionOk="0">
                  <a:moveTo>
                    <a:pt x="1985" y="1009"/>
                  </a:moveTo>
                  <a:cubicBezTo>
                    <a:pt x="2584" y="1009"/>
                    <a:pt x="3057" y="1482"/>
                    <a:pt x="3057" y="2080"/>
                  </a:cubicBezTo>
                  <a:cubicBezTo>
                    <a:pt x="3057" y="2647"/>
                    <a:pt x="2584" y="3120"/>
                    <a:pt x="1985" y="3120"/>
                  </a:cubicBezTo>
                  <a:cubicBezTo>
                    <a:pt x="1418" y="3120"/>
                    <a:pt x="946" y="2647"/>
                    <a:pt x="946" y="2080"/>
                  </a:cubicBezTo>
                  <a:cubicBezTo>
                    <a:pt x="946" y="1482"/>
                    <a:pt x="1418" y="1009"/>
                    <a:pt x="1985" y="1009"/>
                  </a:cubicBezTo>
                  <a:close/>
                  <a:moveTo>
                    <a:pt x="1639" y="1"/>
                  </a:moveTo>
                  <a:lnTo>
                    <a:pt x="1639" y="127"/>
                  </a:lnTo>
                  <a:cubicBezTo>
                    <a:pt x="1639" y="284"/>
                    <a:pt x="1576" y="410"/>
                    <a:pt x="1418" y="442"/>
                  </a:cubicBezTo>
                  <a:cubicBezTo>
                    <a:pt x="1198" y="537"/>
                    <a:pt x="1009" y="631"/>
                    <a:pt x="851" y="757"/>
                  </a:cubicBezTo>
                  <a:cubicBezTo>
                    <a:pt x="770" y="818"/>
                    <a:pt x="689" y="853"/>
                    <a:pt x="607" y="853"/>
                  </a:cubicBezTo>
                  <a:cubicBezTo>
                    <a:pt x="562" y="853"/>
                    <a:pt x="518" y="842"/>
                    <a:pt x="473" y="820"/>
                  </a:cubicBezTo>
                  <a:lnTo>
                    <a:pt x="347" y="726"/>
                  </a:lnTo>
                  <a:lnTo>
                    <a:pt x="1" y="1324"/>
                  </a:lnTo>
                  <a:lnTo>
                    <a:pt x="127" y="1387"/>
                  </a:lnTo>
                  <a:cubicBezTo>
                    <a:pt x="221" y="1482"/>
                    <a:pt x="316" y="1639"/>
                    <a:pt x="253" y="1765"/>
                  </a:cubicBezTo>
                  <a:cubicBezTo>
                    <a:pt x="221" y="1986"/>
                    <a:pt x="221" y="2143"/>
                    <a:pt x="253" y="2395"/>
                  </a:cubicBezTo>
                  <a:cubicBezTo>
                    <a:pt x="316" y="2553"/>
                    <a:pt x="221" y="2647"/>
                    <a:pt x="127" y="2742"/>
                  </a:cubicBezTo>
                  <a:lnTo>
                    <a:pt x="1" y="2805"/>
                  </a:lnTo>
                  <a:lnTo>
                    <a:pt x="347" y="3403"/>
                  </a:lnTo>
                  <a:lnTo>
                    <a:pt x="473" y="3340"/>
                  </a:lnTo>
                  <a:cubicBezTo>
                    <a:pt x="532" y="3297"/>
                    <a:pt x="590" y="3273"/>
                    <a:pt x="649" y="3273"/>
                  </a:cubicBezTo>
                  <a:cubicBezTo>
                    <a:pt x="716" y="3273"/>
                    <a:pt x="784" y="3304"/>
                    <a:pt x="851" y="3372"/>
                  </a:cubicBezTo>
                  <a:cubicBezTo>
                    <a:pt x="1009" y="3529"/>
                    <a:pt x="1198" y="3592"/>
                    <a:pt x="1418" y="3687"/>
                  </a:cubicBezTo>
                  <a:cubicBezTo>
                    <a:pt x="1576" y="3718"/>
                    <a:pt x="1639" y="3876"/>
                    <a:pt x="1639" y="4002"/>
                  </a:cubicBezTo>
                  <a:lnTo>
                    <a:pt x="1639" y="4128"/>
                  </a:lnTo>
                  <a:lnTo>
                    <a:pt x="2364" y="4128"/>
                  </a:lnTo>
                  <a:lnTo>
                    <a:pt x="2364" y="4002"/>
                  </a:lnTo>
                  <a:cubicBezTo>
                    <a:pt x="2364" y="3845"/>
                    <a:pt x="2427" y="3718"/>
                    <a:pt x="2584" y="3687"/>
                  </a:cubicBezTo>
                  <a:cubicBezTo>
                    <a:pt x="2805" y="3592"/>
                    <a:pt x="2994" y="3498"/>
                    <a:pt x="3151" y="3372"/>
                  </a:cubicBezTo>
                  <a:cubicBezTo>
                    <a:pt x="3224" y="3317"/>
                    <a:pt x="3298" y="3283"/>
                    <a:pt x="3371" y="3283"/>
                  </a:cubicBezTo>
                  <a:cubicBezTo>
                    <a:pt x="3424" y="3283"/>
                    <a:pt x="3476" y="3301"/>
                    <a:pt x="3529" y="3340"/>
                  </a:cubicBezTo>
                  <a:lnTo>
                    <a:pt x="3655" y="3403"/>
                  </a:lnTo>
                  <a:lnTo>
                    <a:pt x="4002" y="2805"/>
                  </a:lnTo>
                  <a:lnTo>
                    <a:pt x="3876" y="2742"/>
                  </a:lnTo>
                  <a:cubicBezTo>
                    <a:pt x="3781" y="2647"/>
                    <a:pt x="3687" y="2490"/>
                    <a:pt x="3750" y="2395"/>
                  </a:cubicBezTo>
                  <a:cubicBezTo>
                    <a:pt x="3781" y="2143"/>
                    <a:pt x="3781" y="1986"/>
                    <a:pt x="3750" y="1765"/>
                  </a:cubicBezTo>
                  <a:cubicBezTo>
                    <a:pt x="3687" y="1608"/>
                    <a:pt x="3781" y="1482"/>
                    <a:pt x="3876" y="1387"/>
                  </a:cubicBezTo>
                  <a:lnTo>
                    <a:pt x="4002" y="1324"/>
                  </a:lnTo>
                  <a:lnTo>
                    <a:pt x="3655" y="726"/>
                  </a:lnTo>
                  <a:lnTo>
                    <a:pt x="3529" y="820"/>
                  </a:lnTo>
                  <a:cubicBezTo>
                    <a:pt x="3477" y="846"/>
                    <a:pt x="3425" y="861"/>
                    <a:pt x="3373" y="861"/>
                  </a:cubicBezTo>
                  <a:cubicBezTo>
                    <a:pt x="3299" y="861"/>
                    <a:pt x="3225" y="831"/>
                    <a:pt x="3151" y="757"/>
                  </a:cubicBezTo>
                  <a:cubicBezTo>
                    <a:pt x="2994" y="600"/>
                    <a:pt x="2805" y="537"/>
                    <a:pt x="2584" y="442"/>
                  </a:cubicBezTo>
                  <a:cubicBezTo>
                    <a:pt x="2427" y="410"/>
                    <a:pt x="2364" y="253"/>
                    <a:pt x="2364" y="127"/>
                  </a:cubicBezTo>
                  <a:lnTo>
                    <a:pt x="236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2314;p42">
              <a:extLst>
                <a:ext uri="{FF2B5EF4-FFF2-40B4-BE49-F238E27FC236}">
                  <a16:creationId xmlns:a16="http://schemas.microsoft.com/office/drawing/2014/main" id="{91606A44-A6AA-B2D0-9D2E-B5E70B6F9352}"/>
                </a:ext>
              </a:extLst>
            </p:cNvPr>
            <p:cNvSpPr/>
            <p:nvPr/>
          </p:nvSpPr>
          <p:spPr>
            <a:xfrm>
              <a:off x="-48129099" y="3665200"/>
              <a:ext cx="18150" cy="18125"/>
            </a:xfrm>
            <a:custGeom>
              <a:rect l="l" t="t" r="r" b="b"/>
              <a:pathLst>
                <a:path w="726" h="725" extrusionOk="0">
                  <a:moveTo>
                    <a:pt x="347" y="0"/>
                  </a:moveTo>
                  <a:cubicBezTo>
                    <a:pt x="158" y="0"/>
                    <a:pt x="1" y="158"/>
                    <a:pt x="1" y="378"/>
                  </a:cubicBezTo>
                  <a:cubicBezTo>
                    <a:pt x="1" y="567"/>
                    <a:pt x="158" y="725"/>
                    <a:pt x="347" y="725"/>
                  </a:cubicBezTo>
                  <a:cubicBezTo>
                    <a:pt x="568" y="725"/>
                    <a:pt x="726" y="567"/>
                    <a:pt x="726" y="378"/>
                  </a:cubicBezTo>
                  <a:cubicBezTo>
                    <a:pt x="726" y="158"/>
                    <a:pt x="568" y="0"/>
                    <a:pt x="3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
        <p:nvSpPr>
          <p:cNvPr id="12" name="Google Shape;2319;p42">
            <a:extLst>
              <a:ext uri="{FF2B5EF4-FFF2-40B4-BE49-F238E27FC236}">
                <a16:creationId xmlns:a16="http://schemas.microsoft.com/office/drawing/2014/main" id="{AE624E5F-3154-A5AB-533D-67EBCA7499FF}"/>
              </a:ext>
            </a:extLst>
          </p:cNvPr>
          <p:cNvSpPr/>
          <p:nvPr/>
        </p:nvSpPr>
        <p:spPr>
          <a:xfrm>
            <a:off x="2940443" y="2318537"/>
            <a:ext cx="784200" cy="784200"/>
          </a:xfrm>
          <a:prstGeom prst="ellipse">
            <a:avLst/>
          </a:pr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nvGrpSpPr>
          <p:cNvPr id="13" name="Google Shape;2320;p42">
            <a:extLst>
              <a:ext uri="{FF2B5EF4-FFF2-40B4-BE49-F238E27FC236}">
                <a16:creationId xmlns:a16="http://schemas.microsoft.com/office/drawing/2014/main" id="{765C8979-0472-FFE9-E266-B47C84C75FA8}"/>
              </a:ext>
            </a:extLst>
          </p:cNvPr>
          <p:cNvGrpSpPr/>
          <p:nvPr/>
        </p:nvGrpSpPr>
        <p:grpSpPr>
          <a:xfrm>
            <a:off x="3120373" y="2487149"/>
            <a:ext cx="418994" cy="446976"/>
            <a:chOff x="-46422301" y="3936925"/>
            <a:chExt cx="320575" cy="302475"/>
          </a:xfrm>
        </p:grpSpPr>
        <p:sp>
          <p:nvSpPr>
            <p:cNvPr id="14" name="Google Shape;2321;p42">
              <a:extLst>
                <a:ext uri="{FF2B5EF4-FFF2-40B4-BE49-F238E27FC236}">
                  <a16:creationId xmlns:a16="http://schemas.microsoft.com/office/drawing/2014/main" id="{CA9D2900-5882-3375-FFF0-C1EB2112C709}"/>
                </a:ext>
              </a:extLst>
            </p:cNvPr>
            <p:cNvSpPr/>
            <p:nvPr/>
          </p:nvSpPr>
          <p:spPr>
            <a:xfrm>
              <a:off x="-46254550" y="3936925"/>
              <a:ext cx="152825" cy="300900"/>
            </a:xfrm>
            <a:custGeom>
              <a:rect l="l" t="t" r="r" b="b"/>
              <a:pathLst>
                <a:path w="6113" h="12036" extrusionOk="0">
                  <a:moveTo>
                    <a:pt x="1418" y="0"/>
                  </a:moveTo>
                  <a:cubicBezTo>
                    <a:pt x="631" y="0"/>
                    <a:pt x="1" y="630"/>
                    <a:pt x="1" y="1418"/>
                  </a:cubicBezTo>
                  <a:lnTo>
                    <a:pt x="1" y="10617"/>
                  </a:lnTo>
                  <a:cubicBezTo>
                    <a:pt x="1" y="11405"/>
                    <a:pt x="631" y="12035"/>
                    <a:pt x="1418" y="12035"/>
                  </a:cubicBezTo>
                  <a:cubicBezTo>
                    <a:pt x="2332" y="12035"/>
                    <a:pt x="3120" y="11405"/>
                    <a:pt x="3403" y="10554"/>
                  </a:cubicBezTo>
                  <a:lnTo>
                    <a:pt x="3403" y="10554"/>
                  </a:lnTo>
                  <a:cubicBezTo>
                    <a:pt x="3309" y="10554"/>
                    <a:pt x="3246" y="10617"/>
                    <a:pt x="3151" y="10617"/>
                  </a:cubicBezTo>
                  <a:cubicBezTo>
                    <a:pt x="2332" y="10617"/>
                    <a:pt x="1513" y="10302"/>
                    <a:pt x="914" y="9672"/>
                  </a:cubicBezTo>
                  <a:cubicBezTo>
                    <a:pt x="788" y="9546"/>
                    <a:pt x="788" y="9294"/>
                    <a:pt x="914" y="9137"/>
                  </a:cubicBezTo>
                  <a:cubicBezTo>
                    <a:pt x="1024" y="9095"/>
                    <a:pt x="1128" y="9072"/>
                    <a:pt x="1221" y="9072"/>
                  </a:cubicBezTo>
                  <a:cubicBezTo>
                    <a:pt x="1341" y="9072"/>
                    <a:pt x="1442" y="9111"/>
                    <a:pt x="1513" y="9200"/>
                  </a:cubicBezTo>
                  <a:cubicBezTo>
                    <a:pt x="1998" y="9685"/>
                    <a:pt x="2614" y="9906"/>
                    <a:pt x="3224" y="9906"/>
                  </a:cubicBezTo>
                  <a:cubicBezTo>
                    <a:pt x="4477" y="9906"/>
                    <a:pt x="5703" y="8971"/>
                    <a:pt x="5703" y="7467"/>
                  </a:cubicBezTo>
                  <a:cubicBezTo>
                    <a:pt x="5703" y="7215"/>
                    <a:pt x="5672" y="6994"/>
                    <a:pt x="5609" y="6742"/>
                  </a:cubicBezTo>
                  <a:cubicBezTo>
                    <a:pt x="5010" y="7372"/>
                    <a:pt x="4191" y="7814"/>
                    <a:pt x="3246" y="7814"/>
                  </a:cubicBezTo>
                  <a:cubicBezTo>
                    <a:pt x="3025" y="7814"/>
                    <a:pt x="2868" y="7656"/>
                    <a:pt x="2868" y="7467"/>
                  </a:cubicBezTo>
                  <a:cubicBezTo>
                    <a:pt x="2868" y="7246"/>
                    <a:pt x="3025" y="7089"/>
                    <a:pt x="3246" y="7089"/>
                  </a:cubicBezTo>
                  <a:cubicBezTo>
                    <a:pt x="4065" y="7089"/>
                    <a:pt x="4821" y="6679"/>
                    <a:pt x="5231" y="6049"/>
                  </a:cubicBezTo>
                  <a:cubicBezTo>
                    <a:pt x="6113" y="4789"/>
                    <a:pt x="5640" y="3088"/>
                    <a:pt x="4254" y="2426"/>
                  </a:cubicBezTo>
                  <a:cubicBezTo>
                    <a:pt x="4128" y="3844"/>
                    <a:pt x="2931" y="4978"/>
                    <a:pt x="1450" y="4978"/>
                  </a:cubicBezTo>
                  <a:cubicBezTo>
                    <a:pt x="1261" y="4978"/>
                    <a:pt x="1103" y="4821"/>
                    <a:pt x="1103" y="4632"/>
                  </a:cubicBezTo>
                  <a:cubicBezTo>
                    <a:pt x="1103" y="4411"/>
                    <a:pt x="1261" y="4253"/>
                    <a:pt x="1450" y="4253"/>
                  </a:cubicBezTo>
                  <a:cubicBezTo>
                    <a:pt x="2616" y="4253"/>
                    <a:pt x="3561" y="3308"/>
                    <a:pt x="3561" y="2174"/>
                  </a:cubicBezTo>
                  <a:lnTo>
                    <a:pt x="3561" y="2143"/>
                  </a:lnTo>
                  <a:cubicBezTo>
                    <a:pt x="3561" y="945"/>
                    <a:pt x="2616" y="0"/>
                    <a:pt x="141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2322;p42">
              <a:extLst>
                <a:ext uri="{FF2B5EF4-FFF2-40B4-BE49-F238E27FC236}">
                  <a16:creationId xmlns:a16="http://schemas.microsoft.com/office/drawing/2014/main" id="{772B4FA4-2118-DDF5-CCF7-8CF2387EF93D}"/>
                </a:ext>
              </a:extLst>
            </p:cNvPr>
            <p:cNvSpPr/>
            <p:nvPr/>
          </p:nvSpPr>
          <p:spPr>
            <a:xfrm>
              <a:off x="-46422301" y="3938500"/>
              <a:ext cx="152025" cy="300900"/>
            </a:xfrm>
            <a:custGeom>
              <a:rect l="l" t="t" r="r" b="b"/>
              <a:pathLst>
                <a:path w="6081" h="12036" extrusionOk="0">
                  <a:moveTo>
                    <a:pt x="4726" y="0"/>
                  </a:moveTo>
                  <a:cubicBezTo>
                    <a:pt x="3529" y="0"/>
                    <a:pt x="2584" y="977"/>
                    <a:pt x="2584" y="2111"/>
                  </a:cubicBezTo>
                  <a:lnTo>
                    <a:pt x="2584" y="2143"/>
                  </a:lnTo>
                  <a:cubicBezTo>
                    <a:pt x="2584" y="3308"/>
                    <a:pt x="3529" y="4253"/>
                    <a:pt x="4663" y="4253"/>
                  </a:cubicBezTo>
                  <a:cubicBezTo>
                    <a:pt x="4883" y="4253"/>
                    <a:pt x="5041" y="4411"/>
                    <a:pt x="5041" y="4600"/>
                  </a:cubicBezTo>
                  <a:cubicBezTo>
                    <a:pt x="5041" y="4789"/>
                    <a:pt x="4883" y="4947"/>
                    <a:pt x="4663" y="4947"/>
                  </a:cubicBezTo>
                  <a:cubicBezTo>
                    <a:pt x="3214" y="4947"/>
                    <a:pt x="2048" y="3812"/>
                    <a:pt x="1890" y="2395"/>
                  </a:cubicBezTo>
                  <a:cubicBezTo>
                    <a:pt x="441" y="3056"/>
                    <a:pt x="0" y="4758"/>
                    <a:pt x="882" y="6018"/>
                  </a:cubicBezTo>
                  <a:cubicBezTo>
                    <a:pt x="1323" y="6648"/>
                    <a:pt x="2111" y="7057"/>
                    <a:pt x="2930" y="7057"/>
                  </a:cubicBezTo>
                  <a:cubicBezTo>
                    <a:pt x="3151" y="7057"/>
                    <a:pt x="3277" y="7215"/>
                    <a:pt x="3277" y="7435"/>
                  </a:cubicBezTo>
                  <a:cubicBezTo>
                    <a:pt x="3277" y="7625"/>
                    <a:pt x="3151" y="7782"/>
                    <a:pt x="2930" y="7782"/>
                  </a:cubicBezTo>
                  <a:cubicBezTo>
                    <a:pt x="1985" y="7782"/>
                    <a:pt x="1166" y="7341"/>
                    <a:pt x="567" y="6711"/>
                  </a:cubicBezTo>
                  <a:cubicBezTo>
                    <a:pt x="504" y="6963"/>
                    <a:pt x="441" y="7183"/>
                    <a:pt x="441" y="7435"/>
                  </a:cubicBezTo>
                  <a:cubicBezTo>
                    <a:pt x="441" y="8940"/>
                    <a:pt x="1695" y="9874"/>
                    <a:pt x="2958" y="9874"/>
                  </a:cubicBezTo>
                  <a:cubicBezTo>
                    <a:pt x="3572" y="9874"/>
                    <a:pt x="4188" y="9653"/>
                    <a:pt x="4663" y="9168"/>
                  </a:cubicBezTo>
                  <a:cubicBezTo>
                    <a:pt x="4726" y="9105"/>
                    <a:pt x="4813" y="9074"/>
                    <a:pt x="4903" y="9074"/>
                  </a:cubicBezTo>
                  <a:cubicBezTo>
                    <a:pt x="4994" y="9074"/>
                    <a:pt x="5088" y="9105"/>
                    <a:pt x="5167" y="9168"/>
                  </a:cubicBezTo>
                  <a:cubicBezTo>
                    <a:pt x="5293" y="9263"/>
                    <a:pt x="5293" y="9515"/>
                    <a:pt x="5167" y="9672"/>
                  </a:cubicBezTo>
                  <a:cubicBezTo>
                    <a:pt x="4600" y="10271"/>
                    <a:pt x="3812" y="10617"/>
                    <a:pt x="2930" y="10617"/>
                  </a:cubicBezTo>
                  <a:cubicBezTo>
                    <a:pt x="2867" y="10617"/>
                    <a:pt x="2773" y="10617"/>
                    <a:pt x="2710" y="10586"/>
                  </a:cubicBezTo>
                  <a:lnTo>
                    <a:pt x="2710" y="10586"/>
                  </a:lnTo>
                  <a:cubicBezTo>
                    <a:pt x="2962" y="11405"/>
                    <a:pt x="3749" y="12035"/>
                    <a:pt x="4663" y="12035"/>
                  </a:cubicBezTo>
                  <a:cubicBezTo>
                    <a:pt x="5450" y="12035"/>
                    <a:pt x="6081" y="11405"/>
                    <a:pt x="6081" y="10617"/>
                  </a:cubicBezTo>
                  <a:lnTo>
                    <a:pt x="6081" y="1450"/>
                  </a:lnTo>
                  <a:cubicBezTo>
                    <a:pt x="6081" y="599"/>
                    <a:pt x="5450" y="0"/>
                    <a:pt x="47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
        <p:nvSpPr>
          <p:cNvPr id="16" name="Google Shape;2323;p42">
            <a:extLst>
              <a:ext uri="{FF2B5EF4-FFF2-40B4-BE49-F238E27FC236}">
                <a16:creationId xmlns:a16="http://schemas.microsoft.com/office/drawing/2014/main" id="{50416644-F4F7-F649-337E-D2389D068127}"/>
              </a:ext>
            </a:extLst>
          </p:cNvPr>
          <p:cNvSpPr/>
          <p:nvPr/>
        </p:nvSpPr>
        <p:spPr>
          <a:xfrm>
            <a:off x="5357419" y="1675006"/>
            <a:ext cx="784200" cy="784200"/>
          </a:xfrm>
          <a:prstGeom prst="ellipse">
            <a:avLst/>
          </a:prstGeom>
          <a:solidFill>
            <a:srgbClr val="E76C5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nvGrpSpPr>
          <p:cNvPr id="17" name="Google Shape;2328;p42">
            <a:extLst>
              <a:ext uri="{FF2B5EF4-FFF2-40B4-BE49-F238E27FC236}">
                <a16:creationId xmlns:a16="http://schemas.microsoft.com/office/drawing/2014/main" id="{675A09D5-66F9-0C3F-5029-529CE37D2B8B}"/>
              </a:ext>
            </a:extLst>
          </p:cNvPr>
          <p:cNvGrpSpPr/>
          <p:nvPr/>
        </p:nvGrpSpPr>
        <p:grpSpPr>
          <a:xfrm>
            <a:off x="5613843" y="1889070"/>
            <a:ext cx="271357" cy="356057"/>
            <a:chOff x="-46007226" y="3937825"/>
            <a:chExt cx="229225" cy="300775"/>
          </a:xfrm>
        </p:grpSpPr>
        <p:sp>
          <p:nvSpPr>
            <p:cNvPr id="18" name="Google Shape;2329;p42">
              <a:extLst>
                <a:ext uri="{FF2B5EF4-FFF2-40B4-BE49-F238E27FC236}">
                  <a16:creationId xmlns:a16="http://schemas.microsoft.com/office/drawing/2014/main" id="{D72EE46B-0D43-E00C-CA4E-AFCA771EE636}"/>
                </a:ext>
              </a:extLst>
            </p:cNvPr>
            <p:cNvSpPr/>
            <p:nvPr/>
          </p:nvSpPr>
          <p:spPr>
            <a:xfrm>
              <a:off x="-45813476" y="3990475"/>
              <a:ext cx="35475" cy="17350"/>
            </a:xfrm>
            <a:custGeom>
              <a:rect l="l" t="t" r="r" b="b"/>
              <a:pathLst>
                <a:path w="1419" h="694" extrusionOk="0">
                  <a:moveTo>
                    <a:pt x="347" y="1"/>
                  </a:moveTo>
                  <a:cubicBezTo>
                    <a:pt x="158" y="1"/>
                    <a:pt x="0" y="158"/>
                    <a:pt x="0" y="347"/>
                  </a:cubicBezTo>
                  <a:cubicBezTo>
                    <a:pt x="0" y="536"/>
                    <a:pt x="158" y="694"/>
                    <a:pt x="347" y="694"/>
                  </a:cubicBezTo>
                  <a:lnTo>
                    <a:pt x="1072" y="694"/>
                  </a:lnTo>
                  <a:cubicBezTo>
                    <a:pt x="1261" y="694"/>
                    <a:pt x="1418" y="536"/>
                    <a:pt x="1418" y="347"/>
                  </a:cubicBezTo>
                  <a:cubicBezTo>
                    <a:pt x="1418" y="158"/>
                    <a:pt x="1261" y="1"/>
                    <a:pt x="107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2330;p42">
              <a:extLst>
                <a:ext uri="{FF2B5EF4-FFF2-40B4-BE49-F238E27FC236}">
                  <a16:creationId xmlns:a16="http://schemas.microsoft.com/office/drawing/2014/main" id="{94962E0A-5378-189C-2798-BD602DCFE5B4}"/>
                </a:ext>
              </a:extLst>
            </p:cNvPr>
            <p:cNvSpPr/>
            <p:nvPr/>
          </p:nvSpPr>
          <p:spPr>
            <a:xfrm>
              <a:off x="-46007226" y="3990475"/>
              <a:ext cx="35450" cy="17350"/>
            </a:xfrm>
            <a:custGeom>
              <a:rect l="l" t="t" r="r" b="b"/>
              <a:pathLst>
                <a:path w="1418" h="694" extrusionOk="0">
                  <a:moveTo>
                    <a:pt x="347" y="1"/>
                  </a:moveTo>
                  <a:cubicBezTo>
                    <a:pt x="158" y="1"/>
                    <a:pt x="0" y="158"/>
                    <a:pt x="0" y="347"/>
                  </a:cubicBezTo>
                  <a:cubicBezTo>
                    <a:pt x="0" y="536"/>
                    <a:pt x="158" y="694"/>
                    <a:pt x="347" y="694"/>
                  </a:cubicBezTo>
                  <a:lnTo>
                    <a:pt x="1071" y="694"/>
                  </a:lnTo>
                  <a:cubicBezTo>
                    <a:pt x="1260" y="694"/>
                    <a:pt x="1418" y="536"/>
                    <a:pt x="1418" y="347"/>
                  </a:cubicBezTo>
                  <a:cubicBezTo>
                    <a:pt x="1418" y="158"/>
                    <a:pt x="1260" y="1"/>
                    <a:pt x="10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2331;p42">
              <a:extLst>
                <a:ext uri="{FF2B5EF4-FFF2-40B4-BE49-F238E27FC236}">
                  <a16:creationId xmlns:a16="http://schemas.microsoft.com/office/drawing/2014/main" id="{44FAB7DD-2394-4750-DEB7-C8DEB3A043C4}"/>
                </a:ext>
              </a:extLst>
            </p:cNvPr>
            <p:cNvSpPr/>
            <p:nvPr/>
          </p:nvSpPr>
          <p:spPr>
            <a:xfrm>
              <a:off x="-45826874" y="3937825"/>
              <a:ext cx="35475" cy="26750"/>
            </a:xfrm>
            <a:custGeom>
              <a:rect l="l" t="t" r="r" b="b"/>
              <a:pathLst>
                <a:path w="1419" h="1070" extrusionOk="0">
                  <a:moveTo>
                    <a:pt x="993" y="0"/>
                  </a:moveTo>
                  <a:cubicBezTo>
                    <a:pt x="932" y="0"/>
                    <a:pt x="871" y="18"/>
                    <a:pt x="820" y="59"/>
                  </a:cubicBezTo>
                  <a:lnTo>
                    <a:pt x="221" y="405"/>
                  </a:lnTo>
                  <a:cubicBezTo>
                    <a:pt x="64" y="500"/>
                    <a:pt x="1" y="720"/>
                    <a:pt x="127" y="878"/>
                  </a:cubicBezTo>
                  <a:cubicBezTo>
                    <a:pt x="188" y="1000"/>
                    <a:pt x="288" y="1070"/>
                    <a:pt x="403" y="1070"/>
                  </a:cubicBezTo>
                  <a:cubicBezTo>
                    <a:pt x="466" y="1070"/>
                    <a:pt x="533" y="1049"/>
                    <a:pt x="599" y="1004"/>
                  </a:cubicBezTo>
                  <a:lnTo>
                    <a:pt x="1167" y="657"/>
                  </a:lnTo>
                  <a:cubicBezTo>
                    <a:pt x="1324" y="563"/>
                    <a:pt x="1419" y="342"/>
                    <a:pt x="1293" y="185"/>
                  </a:cubicBezTo>
                  <a:cubicBezTo>
                    <a:pt x="1250" y="78"/>
                    <a:pt x="1121" y="0"/>
                    <a:pt x="9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2332;p42">
              <a:extLst>
                <a:ext uri="{FF2B5EF4-FFF2-40B4-BE49-F238E27FC236}">
                  <a16:creationId xmlns:a16="http://schemas.microsoft.com/office/drawing/2014/main" id="{A3B0FE1B-EF00-31C7-AD66-D67023D38746}"/>
                </a:ext>
              </a:extLst>
            </p:cNvPr>
            <p:cNvSpPr/>
            <p:nvPr/>
          </p:nvSpPr>
          <p:spPr>
            <a:xfrm>
              <a:off x="-45993850" y="4034625"/>
              <a:ext cx="35475" cy="25850"/>
            </a:xfrm>
            <a:custGeom>
              <a:rect l="l" t="t" r="r" b="b"/>
              <a:pathLst>
                <a:path w="1419" h="1034" extrusionOk="0">
                  <a:moveTo>
                    <a:pt x="1014" y="0"/>
                  </a:moveTo>
                  <a:cubicBezTo>
                    <a:pt x="958" y="0"/>
                    <a:pt x="901" y="10"/>
                    <a:pt x="851" y="30"/>
                  </a:cubicBezTo>
                  <a:lnTo>
                    <a:pt x="253" y="377"/>
                  </a:lnTo>
                  <a:cubicBezTo>
                    <a:pt x="95" y="472"/>
                    <a:pt x="1" y="692"/>
                    <a:pt x="127" y="850"/>
                  </a:cubicBezTo>
                  <a:cubicBezTo>
                    <a:pt x="191" y="956"/>
                    <a:pt x="313" y="1034"/>
                    <a:pt x="433" y="1034"/>
                  </a:cubicBezTo>
                  <a:cubicBezTo>
                    <a:pt x="491" y="1034"/>
                    <a:pt x="549" y="1016"/>
                    <a:pt x="599" y="976"/>
                  </a:cubicBezTo>
                  <a:lnTo>
                    <a:pt x="1198" y="629"/>
                  </a:lnTo>
                  <a:cubicBezTo>
                    <a:pt x="1356" y="566"/>
                    <a:pt x="1419" y="314"/>
                    <a:pt x="1324" y="156"/>
                  </a:cubicBezTo>
                  <a:cubicBezTo>
                    <a:pt x="1259" y="49"/>
                    <a:pt x="1136" y="0"/>
                    <a:pt x="10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2333;p42">
              <a:extLst>
                <a:ext uri="{FF2B5EF4-FFF2-40B4-BE49-F238E27FC236}">
                  <a16:creationId xmlns:a16="http://schemas.microsoft.com/office/drawing/2014/main" id="{8C890A81-2A6E-7986-4634-3F05DF32685D}"/>
                </a:ext>
              </a:extLst>
            </p:cNvPr>
            <p:cNvSpPr/>
            <p:nvPr/>
          </p:nvSpPr>
          <p:spPr>
            <a:xfrm>
              <a:off x="-45825299" y="4034625"/>
              <a:ext cx="34675" cy="25725"/>
            </a:xfrm>
            <a:custGeom>
              <a:rect l="l" t="t" r="r" b="b"/>
              <a:pathLst>
                <a:path w="1387" h="1029" extrusionOk="0">
                  <a:moveTo>
                    <a:pt x="399" y="0"/>
                  </a:moveTo>
                  <a:cubicBezTo>
                    <a:pt x="270" y="0"/>
                    <a:pt x="138" y="49"/>
                    <a:pt x="95" y="156"/>
                  </a:cubicBezTo>
                  <a:cubicBezTo>
                    <a:pt x="1" y="314"/>
                    <a:pt x="32" y="566"/>
                    <a:pt x="190" y="629"/>
                  </a:cubicBezTo>
                  <a:lnTo>
                    <a:pt x="789" y="976"/>
                  </a:lnTo>
                  <a:cubicBezTo>
                    <a:pt x="848" y="1011"/>
                    <a:pt x="920" y="1029"/>
                    <a:pt x="991" y="1029"/>
                  </a:cubicBezTo>
                  <a:cubicBezTo>
                    <a:pt x="1108" y="1029"/>
                    <a:pt x="1222" y="980"/>
                    <a:pt x="1261" y="881"/>
                  </a:cubicBezTo>
                  <a:cubicBezTo>
                    <a:pt x="1387" y="692"/>
                    <a:pt x="1324" y="503"/>
                    <a:pt x="1135" y="408"/>
                  </a:cubicBezTo>
                  <a:lnTo>
                    <a:pt x="568" y="30"/>
                  </a:lnTo>
                  <a:cubicBezTo>
                    <a:pt x="518" y="10"/>
                    <a:pt x="459" y="0"/>
                    <a:pt x="39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2334;p42">
              <a:extLst>
                <a:ext uri="{FF2B5EF4-FFF2-40B4-BE49-F238E27FC236}">
                  <a16:creationId xmlns:a16="http://schemas.microsoft.com/office/drawing/2014/main" id="{64B2C0A7-649F-1620-3AA6-82D0321D087D}"/>
                </a:ext>
              </a:extLst>
            </p:cNvPr>
            <p:cNvSpPr/>
            <p:nvPr/>
          </p:nvSpPr>
          <p:spPr>
            <a:xfrm>
              <a:off x="-45992275" y="3938175"/>
              <a:ext cx="33900" cy="25525"/>
            </a:xfrm>
            <a:custGeom>
              <a:rect l="l" t="t" r="r" b="b"/>
              <a:pathLst>
                <a:path w="1356" h="1021" extrusionOk="0">
                  <a:moveTo>
                    <a:pt x="372" y="0"/>
                  </a:moveTo>
                  <a:cubicBezTo>
                    <a:pt x="250" y="0"/>
                    <a:pt x="128" y="64"/>
                    <a:pt x="64" y="171"/>
                  </a:cubicBezTo>
                  <a:cubicBezTo>
                    <a:pt x="1" y="328"/>
                    <a:pt x="32" y="549"/>
                    <a:pt x="190" y="643"/>
                  </a:cubicBezTo>
                  <a:lnTo>
                    <a:pt x="788" y="990"/>
                  </a:lnTo>
                  <a:cubicBezTo>
                    <a:pt x="838" y="1010"/>
                    <a:pt x="895" y="1020"/>
                    <a:pt x="951" y="1020"/>
                  </a:cubicBezTo>
                  <a:cubicBezTo>
                    <a:pt x="1073" y="1020"/>
                    <a:pt x="1196" y="972"/>
                    <a:pt x="1261" y="864"/>
                  </a:cubicBezTo>
                  <a:cubicBezTo>
                    <a:pt x="1356" y="706"/>
                    <a:pt x="1293" y="517"/>
                    <a:pt x="1135" y="391"/>
                  </a:cubicBezTo>
                  <a:lnTo>
                    <a:pt x="536" y="45"/>
                  </a:lnTo>
                  <a:cubicBezTo>
                    <a:pt x="486" y="15"/>
                    <a:pt x="429" y="0"/>
                    <a:pt x="3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2335;p42">
              <a:extLst>
                <a:ext uri="{FF2B5EF4-FFF2-40B4-BE49-F238E27FC236}">
                  <a16:creationId xmlns:a16="http://schemas.microsoft.com/office/drawing/2014/main" id="{AD66A450-35FC-8877-3B2F-93B86D24BAD9}"/>
                </a:ext>
              </a:extLst>
            </p:cNvPr>
            <p:cNvSpPr/>
            <p:nvPr/>
          </p:nvSpPr>
          <p:spPr>
            <a:xfrm>
              <a:off x="-45953676" y="4078700"/>
              <a:ext cx="122900" cy="35450"/>
            </a:xfrm>
            <a:custGeom>
              <a:rect l="l" t="t" r="r" b="b"/>
              <a:pathLst>
                <a:path w="4916" h="1418" extrusionOk="0">
                  <a:moveTo>
                    <a:pt x="347" y="0"/>
                  </a:moveTo>
                  <a:cubicBezTo>
                    <a:pt x="158" y="0"/>
                    <a:pt x="1" y="158"/>
                    <a:pt x="1" y="378"/>
                  </a:cubicBezTo>
                  <a:cubicBezTo>
                    <a:pt x="1" y="567"/>
                    <a:pt x="158" y="725"/>
                    <a:pt x="347" y="725"/>
                  </a:cubicBezTo>
                  <a:lnTo>
                    <a:pt x="1040" y="725"/>
                  </a:lnTo>
                  <a:lnTo>
                    <a:pt x="1040" y="1418"/>
                  </a:lnTo>
                  <a:lnTo>
                    <a:pt x="3844" y="1418"/>
                  </a:lnTo>
                  <a:lnTo>
                    <a:pt x="3844" y="725"/>
                  </a:lnTo>
                  <a:lnTo>
                    <a:pt x="4569" y="725"/>
                  </a:lnTo>
                  <a:cubicBezTo>
                    <a:pt x="4758" y="725"/>
                    <a:pt x="4915" y="567"/>
                    <a:pt x="4915" y="378"/>
                  </a:cubicBezTo>
                  <a:cubicBezTo>
                    <a:pt x="4915" y="158"/>
                    <a:pt x="4758" y="0"/>
                    <a:pt x="453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2336;p42">
              <a:extLst>
                <a:ext uri="{FF2B5EF4-FFF2-40B4-BE49-F238E27FC236}">
                  <a16:creationId xmlns:a16="http://schemas.microsoft.com/office/drawing/2014/main" id="{42A063E0-F76C-E646-C258-722AEC160EDB}"/>
                </a:ext>
              </a:extLst>
            </p:cNvPr>
            <p:cNvSpPr/>
            <p:nvPr/>
          </p:nvSpPr>
          <p:spPr>
            <a:xfrm>
              <a:off x="-45956026" y="3938325"/>
              <a:ext cx="126025" cy="123075"/>
            </a:xfrm>
            <a:custGeom>
              <a:rect l="l" t="t" r="r" b="b"/>
              <a:pathLst>
                <a:path w="5041" h="4923" extrusionOk="0">
                  <a:moveTo>
                    <a:pt x="2557" y="1"/>
                  </a:moveTo>
                  <a:cubicBezTo>
                    <a:pt x="2408" y="1"/>
                    <a:pt x="2259" y="13"/>
                    <a:pt x="2111" y="39"/>
                  </a:cubicBezTo>
                  <a:cubicBezTo>
                    <a:pt x="1134" y="196"/>
                    <a:pt x="315" y="1016"/>
                    <a:pt x="158" y="1992"/>
                  </a:cubicBezTo>
                  <a:cubicBezTo>
                    <a:pt x="0" y="2874"/>
                    <a:pt x="284" y="3410"/>
                    <a:pt x="693" y="4103"/>
                  </a:cubicBezTo>
                  <a:cubicBezTo>
                    <a:pt x="914" y="4355"/>
                    <a:pt x="1071" y="4639"/>
                    <a:pt x="1134" y="4922"/>
                  </a:cubicBezTo>
                  <a:lnTo>
                    <a:pt x="2237" y="4922"/>
                  </a:lnTo>
                  <a:lnTo>
                    <a:pt x="2237" y="2780"/>
                  </a:lnTo>
                  <a:lnTo>
                    <a:pt x="1890" y="2780"/>
                  </a:lnTo>
                  <a:cubicBezTo>
                    <a:pt x="1701" y="2780"/>
                    <a:pt x="1544" y="2622"/>
                    <a:pt x="1544" y="2433"/>
                  </a:cubicBezTo>
                  <a:cubicBezTo>
                    <a:pt x="1544" y="2244"/>
                    <a:pt x="1701" y="2087"/>
                    <a:pt x="1890" y="2087"/>
                  </a:cubicBezTo>
                  <a:lnTo>
                    <a:pt x="3308" y="2087"/>
                  </a:lnTo>
                  <a:cubicBezTo>
                    <a:pt x="3497" y="2087"/>
                    <a:pt x="3655" y="2244"/>
                    <a:pt x="3655" y="2433"/>
                  </a:cubicBezTo>
                  <a:cubicBezTo>
                    <a:pt x="3655" y="2622"/>
                    <a:pt x="3497" y="2780"/>
                    <a:pt x="3308" y="2780"/>
                  </a:cubicBezTo>
                  <a:lnTo>
                    <a:pt x="2962" y="2780"/>
                  </a:lnTo>
                  <a:lnTo>
                    <a:pt x="2962" y="4922"/>
                  </a:lnTo>
                  <a:lnTo>
                    <a:pt x="4064" y="4922"/>
                  </a:lnTo>
                  <a:cubicBezTo>
                    <a:pt x="4127" y="4639"/>
                    <a:pt x="4348" y="4355"/>
                    <a:pt x="4505" y="4040"/>
                  </a:cubicBezTo>
                  <a:cubicBezTo>
                    <a:pt x="4820" y="3536"/>
                    <a:pt x="5041" y="3158"/>
                    <a:pt x="5041" y="2433"/>
                  </a:cubicBezTo>
                  <a:cubicBezTo>
                    <a:pt x="5041" y="1740"/>
                    <a:pt x="4726" y="1016"/>
                    <a:pt x="4190" y="543"/>
                  </a:cubicBezTo>
                  <a:cubicBezTo>
                    <a:pt x="3714" y="192"/>
                    <a:pt x="3138" y="1"/>
                    <a:pt x="255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2337;p42">
              <a:extLst>
                <a:ext uri="{FF2B5EF4-FFF2-40B4-BE49-F238E27FC236}">
                  <a16:creationId xmlns:a16="http://schemas.microsoft.com/office/drawing/2014/main" id="{AD113B62-FFCB-468E-F6D4-A97AE63F3478}"/>
                </a:ext>
              </a:extLst>
            </p:cNvPr>
            <p:cNvSpPr/>
            <p:nvPr/>
          </p:nvSpPr>
          <p:spPr>
            <a:xfrm>
              <a:off x="-45927674" y="4132250"/>
              <a:ext cx="70125" cy="39400"/>
            </a:xfrm>
            <a:custGeom>
              <a:rect l="l" t="t" r="r" b="b"/>
              <a:pathLst>
                <a:path w="2805" h="1576" extrusionOk="0">
                  <a:moveTo>
                    <a:pt x="0" y="1"/>
                  </a:moveTo>
                  <a:lnTo>
                    <a:pt x="0" y="1576"/>
                  </a:lnTo>
                  <a:lnTo>
                    <a:pt x="158" y="1450"/>
                  </a:lnTo>
                  <a:cubicBezTo>
                    <a:pt x="536" y="1198"/>
                    <a:pt x="969" y="1072"/>
                    <a:pt x="1402" y="1072"/>
                  </a:cubicBezTo>
                  <a:cubicBezTo>
                    <a:pt x="1835" y="1072"/>
                    <a:pt x="2269" y="1198"/>
                    <a:pt x="2647" y="1450"/>
                  </a:cubicBezTo>
                  <a:lnTo>
                    <a:pt x="2804" y="1576"/>
                  </a:lnTo>
                  <a:lnTo>
                    <a:pt x="280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2338;p42">
              <a:extLst>
                <a:ext uri="{FF2B5EF4-FFF2-40B4-BE49-F238E27FC236}">
                  <a16:creationId xmlns:a16="http://schemas.microsoft.com/office/drawing/2014/main" id="{D629FFF0-9314-B568-4373-2EF0E81DD559}"/>
                </a:ext>
              </a:extLst>
            </p:cNvPr>
            <p:cNvSpPr/>
            <p:nvPr/>
          </p:nvSpPr>
          <p:spPr>
            <a:xfrm>
              <a:off x="-45921374" y="4176950"/>
              <a:ext cx="59100" cy="61650"/>
            </a:xfrm>
            <a:custGeom>
              <a:rect l="l" t="t" r="r" b="b"/>
              <a:pathLst>
                <a:path w="2364" h="2466" extrusionOk="0">
                  <a:moveTo>
                    <a:pt x="1158" y="0"/>
                  </a:moveTo>
                  <a:cubicBezTo>
                    <a:pt x="859" y="0"/>
                    <a:pt x="567" y="87"/>
                    <a:pt x="315" y="260"/>
                  </a:cubicBezTo>
                  <a:lnTo>
                    <a:pt x="0" y="481"/>
                  </a:lnTo>
                  <a:lnTo>
                    <a:pt x="851" y="2277"/>
                  </a:lnTo>
                  <a:cubicBezTo>
                    <a:pt x="945" y="2371"/>
                    <a:pt x="1040" y="2466"/>
                    <a:pt x="1166" y="2466"/>
                  </a:cubicBezTo>
                  <a:cubicBezTo>
                    <a:pt x="1292" y="2466"/>
                    <a:pt x="1418" y="2371"/>
                    <a:pt x="1481" y="2277"/>
                  </a:cubicBezTo>
                  <a:lnTo>
                    <a:pt x="2363" y="481"/>
                  </a:lnTo>
                  <a:lnTo>
                    <a:pt x="2048" y="260"/>
                  </a:lnTo>
                  <a:cubicBezTo>
                    <a:pt x="1765" y="87"/>
                    <a:pt x="1457" y="0"/>
                    <a:pt x="115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cxnSp>
        <p:nvCxnSpPr>
          <p:cNvPr id="28" name="Google Shape;2339;p42">
            <a:extLst>
              <a:ext uri="{FF2B5EF4-FFF2-40B4-BE49-F238E27FC236}">
                <a16:creationId xmlns:a16="http://schemas.microsoft.com/office/drawing/2014/main" id="{8E904954-E6A3-5F8D-C53C-1AF521244A13}"/>
              </a:ext>
            </a:extLst>
          </p:cNvPr>
          <p:cNvCxnSpPr>
            <a:stCxn id="12" idx="6"/>
            <a:endCxn id="16" idx="2"/>
          </p:cNvCxnSpPr>
          <p:nvPr/>
        </p:nvCxnSpPr>
        <p:spPr>
          <a:xfrm flipV="1">
            <a:off x="3724643" y="2067106"/>
            <a:ext cx="1632776" cy="643531"/>
          </a:xfrm>
          <a:prstGeom prst="bentConnector3">
            <a:avLst>
              <a:gd name="adj1" fmla="val 50000"/>
            </a:avLst>
          </a:prstGeom>
          <a:noFill/>
          <a:ln w="9525" cap="flat" cmpd="sng">
            <a:solidFill>
              <a:srgbClr val="666666"/>
            </a:solidFill>
            <a:prstDash val="solid"/>
            <a:round/>
            <a:headEnd type="none" w="med" len="med"/>
            <a:tailEnd type="triangle" w="med" len="med"/>
          </a:ln>
        </p:spPr>
      </p:cxnSp>
      <p:cxnSp>
        <p:nvCxnSpPr>
          <p:cNvPr id="29" name="Google Shape;2340;p42">
            <a:extLst>
              <a:ext uri="{FF2B5EF4-FFF2-40B4-BE49-F238E27FC236}">
                <a16:creationId xmlns:a16="http://schemas.microsoft.com/office/drawing/2014/main" id="{8C0CCDC5-9131-35F5-A69A-0065EF6C2759}"/>
              </a:ext>
            </a:extLst>
          </p:cNvPr>
          <p:cNvCxnSpPr>
            <a:stCxn id="16" idx="6"/>
            <a:endCxn id="3" idx="2"/>
          </p:cNvCxnSpPr>
          <p:nvPr/>
        </p:nvCxnSpPr>
        <p:spPr>
          <a:xfrm rot="10800000" flipH="1">
            <a:off x="6141619" y="1367506"/>
            <a:ext cx="1101000" cy="699600"/>
          </a:xfrm>
          <a:prstGeom prst="bentConnector3">
            <a:avLst>
              <a:gd name="adj1" fmla="val 50001"/>
            </a:avLst>
          </a:prstGeom>
          <a:noFill/>
          <a:ln w="9525" cap="flat" cmpd="sng">
            <a:solidFill>
              <a:srgbClr val="666666"/>
            </a:solidFill>
            <a:prstDash val="solid"/>
            <a:round/>
            <a:headEnd type="none" w="med" len="med"/>
            <a:tailEnd type="triangle" w="med" len="med"/>
          </a:ln>
        </p:spPr>
      </p:cxnSp>
      <p:sp>
        <p:nvSpPr>
          <p:cNvPr id="31" name="TextBox 30">
            <a:extLst>
              <a:ext uri="{FF2B5EF4-FFF2-40B4-BE49-F238E27FC236}">
                <a16:creationId xmlns:a16="http://schemas.microsoft.com/office/drawing/2014/main" id="{B157213C-6DF4-EAC0-616B-B363A298E553}"/>
              </a:ext>
            </a:extLst>
          </p:cNvPr>
          <p:cNvSpPr txBox="1"/>
          <p:nvPr/>
        </p:nvSpPr>
        <p:spPr>
          <a:xfrm>
            <a:off x="2361732" y="3033684"/>
            <a:ext cx="1941621" cy="1754326"/>
          </a:xfrm>
          <a:prstGeom prst="rect">
            <a:avLst/>
          </a:prstGeom>
          <a:noFill/>
        </p:spPr>
        <p:txBody>
          <a:bodyPr wrap="square">
            <a:spAutoFit/>
          </a:bodyPr>
          <a:lstStyle/>
          <a:p>
            <a:pPr algn="just"/>
            <a:r>
              <a:rPr lang="en-US" sz="1800">
                <a:latin typeface="Times New Roman" panose="02020603050405020304" pitchFamily="18" charset="0"/>
                <a:ea typeface="Calibri" panose="020f0502020204030204" pitchFamily="34" charset="0"/>
              </a:rPr>
              <a:t>Từ nhỏ, cái nhìn về cuộc đời và con người của “ông” hoàn toàn trái ngược với cách nhìn của mẹ “ông” </a:t>
            </a:r>
            <a:endParaRPr lang="en-US" sz="1800"/>
          </a:p>
        </p:txBody>
      </p:sp>
      <p:sp>
        <p:nvSpPr>
          <p:cNvPr id="33" name="TextBox 32">
            <a:extLst>
              <a:ext uri="{FF2B5EF4-FFF2-40B4-BE49-F238E27FC236}">
                <a16:creationId xmlns:a16="http://schemas.microsoft.com/office/drawing/2014/main" id="{053D72EC-CA39-DE43-95DE-9D6E9B407E6A}"/>
              </a:ext>
            </a:extLst>
          </p:cNvPr>
          <p:cNvSpPr txBox="1"/>
          <p:nvPr/>
        </p:nvSpPr>
        <p:spPr>
          <a:xfrm>
            <a:off x="4629954" y="2467780"/>
            <a:ext cx="2310962" cy="2308324"/>
          </a:xfrm>
          <a:prstGeom prst="rect">
            <a:avLst/>
          </a:prstGeom>
          <a:noFill/>
        </p:spPr>
        <p:txBody>
          <a:bodyPr wrap="square">
            <a:spAutoFit/>
          </a:bodyPr>
          <a:lstStyle/>
          <a:p>
            <a:pPr algn="just"/>
            <a:r>
              <a:rPr lang="en-US" sz="1800">
                <a:effectLst/>
                <a:latin typeface="Times New Roman" panose="02020603050405020304" pitchFamily="18" charset="0"/>
                <a:ea typeface="Calibri" panose="020f0502020204030204" pitchFamily="34" charset="0"/>
              </a:rPr>
              <a:t>“Ông”: yêu mến và tin tưởng mọi người xung quanh, thấy cuộc đời là chốn an toàn; </a:t>
            </a:r>
          </a:p>
          <a:p>
            <a:pPr algn="just"/>
            <a:r>
              <a:rPr lang="en-US" sz="1800">
                <a:latin typeface="Times New Roman" panose="02020603050405020304" pitchFamily="18" charset="0"/>
                <a:ea typeface="Calibri" panose="020f0502020204030204" pitchFamily="34" charset="0"/>
              </a:rPr>
              <a:t>Mẹ “ông” thấy cuộc đời là nơi đầy hiểm nguy, cần luôn đề phòng, cảnh giác. </a:t>
            </a:r>
            <a:endParaRPr lang="en-US" sz="1800"/>
          </a:p>
        </p:txBody>
      </p:sp>
      <p:sp>
        <p:nvSpPr>
          <p:cNvPr id="35" name="TextBox 34">
            <a:extLst>
              <a:ext uri="{FF2B5EF4-FFF2-40B4-BE49-F238E27FC236}">
                <a16:creationId xmlns:a16="http://schemas.microsoft.com/office/drawing/2014/main" id="{A1D31A80-189F-E31C-FB95-EDBDA2DA1EA2}"/>
              </a:ext>
            </a:extLst>
          </p:cNvPr>
          <p:cNvSpPr txBox="1"/>
          <p:nvPr/>
        </p:nvSpPr>
        <p:spPr>
          <a:xfrm>
            <a:off x="7096586" y="1810076"/>
            <a:ext cx="1740091" cy="2308324"/>
          </a:xfrm>
          <a:prstGeom prst="rect">
            <a:avLst/>
          </a:prstGeom>
          <a:noFill/>
        </p:spPr>
        <p:txBody>
          <a:bodyPr wrap="square">
            <a:spAutoFit/>
          </a:bodyPr>
          <a:lstStyle/>
          <a:p>
            <a:pPr algn="just">
              <a:spcAft>
                <a:spcPts val="10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“ông” mất tự tin với quan điểm của mình, và trở nên vô cùng khó khăn trong việc xác định tấm bản đồ riêng cho bản thân.</a:t>
            </a:r>
            <a:endParaRPr lang="en-US">
              <a:effectLst/>
              <a:latin typeface="Calibri" pitchFamily="34" charset="0"/>
              <a:ea typeface="Calibri" pitchFamily="34" charset="0"/>
              <a:cs typeface="Times New Roman" panose="02020603050405020304" pitchFamily="18" charset="0"/>
            </a:endParaRPr>
          </a:p>
        </p:txBody>
      </p:sp>
      <p:pic>
        <p:nvPicPr>
          <p:cNvPr id="37" name="Picture 36" descr="A picture containing text, vector graphics&#10;&#10;Description automatically generated">
            <a:extLst>
              <a:ext uri="{FF2B5EF4-FFF2-40B4-BE49-F238E27FC236}">
                <a16:creationId xmlns:a16="http://schemas.microsoft.com/office/drawing/2014/main" id="{B5B6EF6E-073C-06EA-1474-307CA31E7F5E}"/>
              </a:ext>
            </a:extLst>
          </p:cNvPr>
          <p:cNvPicPr>
            <a:picLocks noChangeAspect="1"/>
          </p:cNvPicPr>
          <p:nvPr/>
        </p:nvPicPr>
        <p:blipFill>
          <a:blip r:embed="rId3"/>
          <a:stretch>
            <a:fillRect/>
          </a:stretch>
        </p:blipFill>
        <p:spPr>
          <a:xfrm>
            <a:off x="-582902" y="1324807"/>
            <a:ext cx="4054706" cy="4054706"/>
          </a:xfrm>
          <a:prstGeom prst="rect">
            <a:avLst/>
          </a:prstGeom>
        </p:spPr>
      </p:pic>
    </p:spTree>
    <p:extLst>
      <p:ext uri="{BB962C8B-B14F-4D97-AF65-F5344CB8AC3E}">
        <p14:creationId xmlns:p14="http://schemas.microsoft.com/office/powerpoint/2010/main" val="40578042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arn(inVertical)">
                                      <p:cBhvr>
                                        <p:cTn id="19" dur="500"/>
                                        <p:tgtEl>
                                          <p:spTgt spid="31"/>
                                        </p:tgtEl>
                                      </p:cBhvr>
                                    </p:animEffect>
                                  </p:childTnLst>
                                </p:cTn>
                              </p:par>
                            </p:childTnLst>
                          </p:cTn>
                        </p:par>
                      </p:childTnLst>
                    </p:cTn>
                  </p:par>
                  <p:par>
                    <p:cTn id="20" fill="hold" nodeType="clickPar">
                      <p:stCondLst>
                        <p:cond delay="indefinite"/>
                      </p:stCondLst>
                      <p:childTnLst>
                        <p:par>
                          <p:cTn id="21" fill="hold" nodeType="afterGroup">
                            <p:stCondLst>
                              <p:cond delay="0"/>
                            </p:stCondLst>
                            <p:childTnLst>
                              <p:par>
                                <p:cTn id="22" presetID="16" presetClass="entr" presetSubtype="21"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barn(inVertical)">
                                      <p:cBhvr>
                                        <p:cTn id="33" dur="500"/>
                                        <p:tgtEl>
                                          <p:spTgt spid="33"/>
                                        </p:tgtEl>
                                      </p:cBhvr>
                                    </p:animEffect>
                                  </p:childTnLst>
                                </p:cTn>
                              </p:par>
                            </p:childTnLst>
                          </p:cTn>
                        </p:par>
                      </p:childTnLst>
                    </p:cTn>
                  </p:par>
                  <p:par>
                    <p:cTn id="34" fill="hold" nodeType="clickPar">
                      <p:stCondLst>
                        <p:cond delay="indefinite"/>
                      </p:stCondLst>
                      <p:childTnLst>
                        <p:par>
                          <p:cTn id="35" fill="hold" nodeType="afterGroup">
                            <p:stCondLst>
                              <p:cond delay="0"/>
                            </p:stCondLst>
                            <p:childTnLst>
                              <p:par>
                                <p:cTn id="36" presetID="16" presetClass="entr" presetSubtype="21"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barn(inVertical)">
                                      <p:cBhvr>
                                        <p:cTn id="41" dur="500"/>
                                        <p:tgtEl>
                                          <p:spTgt spid="3"/>
                                        </p:tgtEl>
                                      </p:cBhvr>
                                    </p:animEffect>
                                  </p:childTnLst>
                                </p:cTn>
                              </p:par>
                              <p:par>
                                <p:cTn id="42" presetID="16" presetClass="entr" presetSubtype="21"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inVertical)">
                                      <p:cBhvr>
                                        <p:cTn id="44" dur="500"/>
                                        <p:tgtEl>
                                          <p:spTgt spid="8"/>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barn(inVertical)">
                                      <p:cBhvr>
                                        <p:cTn id="4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1"/>
      <p:bldP spid="16" grpId="2"/>
      <p:bldP spid="31" grpId="3"/>
      <p:bldP spid="33" grpId="4"/>
      <p:bldP spid="35" grpId="5"/>
    </p:bldLst>
  </p:timing>
</p:sld>
</file>

<file path=ppt/slides/slide3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1244"/>
        <p:cNvGrpSpPr/>
        <p:nvPr/>
      </p:nvGrpSpPr>
      <p:grpSpPr>
        <a:xfrm>
          <a:off x="0" y="0"/>
          <a:ext cx="0" cy="0"/>
        </a:xfrm>
      </p:grpSpPr>
      <p:sp>
        <p:nvSpPr>
          <p:cNvPr id="1246" name="Google Shape;1246;p41"/>
          <p:cNvSpPr txBox="1">
            <a:spLocks noGrp="1"/>
          </p:cNvSpPr>
          <p:nvPr>
            <p:ph type="title"/>
          </p:nvPr>
        </p:nvSpPr>
        <p:spPr>
          <a:xfrm>
            <a:off x="813357" y="243147"/>
            <a:ext cx="7704000" cy="572700"/>
          </a:xfrm>
          <a:prstGeom prst="rect">
            <a:avLst/>
          </a:prstGeom>
        </p:spPr>
        <p:txBody>
          <a:bodyPr spcFirstLastPara="1" wrap="square" lIns="91425" tIns="91425" rIns="91425" bIns="91425" anchor="t" anchorCtr="0">
            <a:noAutofit/>
          </a:bodyPr>
          <a:lstStyle/>
          <a:p>
            <a:r>
              <a:rPr lang="en-US" sz="2400">
                <a:latin typeface="Times New Roman" panose="02020603050405020304" pitchFamily="18" charset="0"/>
                <a:cs typeface="Times New Roman" panose="02020603050405020304" pitchFamily="18" charset="0"/>
              </a:rPr>
              <a:t>3. Bài học từ lời tâm sự của </a:t>
            </a:r>
            <a:r>
              <a:rPr lang="vi-VN" sz="2400">
                <a:latin typeface="Times New Roman" panose="02020603050405020304" pitchFamily="18" charset="0"/>
                <a:cs typeface="Times New Roman" panose="02020603050405020304" pitchFamily="18" charset="0"/>
              </a:rPr>
              <a:t>“</a:t>
            </a:r>
            <a:r>
              <a:rPr lang="en-US" sz="2400">
                <a:latin typeface="Times New Roman" panose="02020603050405020304" pitchFamily="18" charset="0"/>
                <a:cs typeface="Times New Roman" panose="02020603050405020304" pitchFamily="18" charset="0"/>
              </a:rPr>
              <a:t>ông</a:t>
            </a:r>
            <a:r>
              <a:rPr lang="vi-VN" sz="2400">
                <a:latin typeface="Times New Roman" panose="02020603050405020304" pitchFamily="18" charset="0"/>
                <a:cs typeface="Times New Roman" panose="02020603050405020304" pitchFamily="18" charset="0"/>
              </a:rPr>
              <a:t>”</a:t>
            </a:r>
            <a:r>
              <a:rPr lang="en-US" sz="2400">
                <a:latin typeface="Times New Roman" panose="02020603050405020304" pitchFamily="18" charset="0"/>
                <a:cs typeface="Times New Roman" panose="02020603050405020304" pitchFamily="18" charset="0"/>
              </a:rPr>
              <a:t> đối với </a:t>
            </a:r>
            <a:r>
              <a:rPr lang="vi-VN" sz="2400">
                <a:latin typeface="Times New Roman" panose="02020603050405020304" pitchFamily="18" charset="0"/>
                <a:cs typeface="Times New Roman" panose="02020603050405020304" pitchFamily="18" charset="0"/>
              </a:rPr>
              <a:t>“</a:t>
            </a:r>
            <a:r>
              <a:rPr lang="en-US" sz="2400">
                <a:latin typeface="Times New Roman" panose="02020603050405020304" pitchFamily="18" charset="0"/>
                <a:cs typeface="Times New Roman" panose="02020603050405020304" pitchFamily="18" charset="0"/>
              </a:rPr>
              <a:t>cháu</a:t>
            </a:r>
            <a:r>
              <a:rPr lang="vi-VN" sz="2400">
                <a:latin typeface="Times New Roman" panose="02020603050405020304" pitchFamily="18" charset="0"/>
                <a:cs typeface="Times New Roman" panose="02020603050405020304" pitchFamily="18" charset="0"/>
              </a:rPr>
              <a:t>”</a:t>
            </a:r>
            <a:endParaRPr sz="2400">
              <a:latin typeface="Times New Roman" panose="02020603050405020304" pitchFamily="18" charset="0"/>
              <a:cs typeface="Times New Roman" panose="02020603050405020304" pitchFamily="18" charset="0"/>
            </a:endParaRPr>
          </a:p>
        </p:txBody>
      </p:sp>
      <p:grpSp>
        <p:nvGrpSpPr>
          <p:cNvPr id="2" name="组合 13">
            <a:extLst>
              <a:ext uri="{FF2B5EF4-FFF2-40B4-BE49-F238E27FC236}">
                <a16:creationId xmlns:a16="http://schemas.microsoft.com/office/drawing/2014/main" id="{6E453E91-9D60-C12A-675A-A4756FB4C587}"/>
              </a:ext>
            </a:extLst>
          </p:cNvPr>
          <p:cNvGrpSpPr/>
          <p:nvPr/>
        </p:nvGrpSpPr>
        <p:grpSpPr>
          <a:xfrm>
            <a:off x="566128" y="1306869"/>
            <a:ext cx="2549221" cy="3309333"/>
            <a:chOff x="907381" y="1504666"/>
            <a:chExt cx="4082542" cy="5299853"/>
          </a:xfrm>
        </p:grpSpPr>
        <p:grpSp>
          <p:nvGrpSpPr>
            <p:cNvPr id="3" name="组合 3">
              <a:extLst>
                <a:ext uri="{FF2B5EF4-FFF2-40B4-BE49-F238E27FC236}">
                  <a16:creationId xmlns:a16="http://schemas.microsoft.com/office/drawing/2014/main" id="{95ECE797-C110-A6A8-4F73-26E5E437663A}"/>
                </a:ext>
              </a:extLst>
            </p:cNvPr>
            <p:cNvGrpSpPr/>
            <p:nvPr/>
          </p:nvGrpSpPr>
          <p:grpSpPr>
            <a:xfrm>
              <a:off x="1605061" y="1504666"/>
              <a:ext cx="1733529" cy="1575864"/>
              <a:chOff x="1605061" y="1504666"/>
              <a:chExt cx="1733529" cy="1575864"/>
            </a:xfrm>
          </p:grpSpPr>
          <p:sp>
            <p:nvSpPr>
              <p:cNvPr id="5" name="等腰三角形 1">
                <a:extLst>
                  <a:ext uri="{FF2B5EF4-FFF2-40B4-BE49-F238E27FC236}">
                    <a16:creationId xmlns:a16="http://schemas.microsoft.com/office/drawing/2014/main" id="{6C04F935-A024-F27F-F335-1B035475A6D2}"/>
                  </a:ext>
                </a:extLst>
              </p:cNvPr>
              <p:cNvSpPr/>
              <p:nvPr/>
            </p:nvSpPr>
            <p:spPr>
              <a:xfrm rot="2601797">
                <a:off x="1605061" y="1504666"/>
                <a:ext cx="1733529" cy="1575864"/>
              </a:xfrm>
              <a:custGeom>
                <a:gdLst>
                  <a:gd name="connsiteX0" fmla="*/ 7425 w 2479895"/>
                  <a:gd name="connsiteY0" fmla="*/ 2131449 h 2254348"/>
                  <a:gd name="connsiteX1" fmla="*/ 1243587 w 2479895"/>
                  <a:gd name="connsiteY1" fmla="*/ 135 h 2254348"/>
                  <a:gd name="connsiteX2" fmla="*/ 2479749 w 2479895"/>
                  <a:gd name="connsiteY2" fmla="*/ 2131449 h 2254348"/>
                  <a:gd name="connsiteX3" fmla="*/ 7425 w 2479895"/>
                  <a:gd name="connsiteY3" fmla="*/ 2131449 h 2254348"/>
                </a:gdLst>
                <a:cxnLst>
                  <a:cxn ang="0">
                    <a:pos x="connsiteX0" y="connsiteY0"/>
                  </a:cxn>
                  <a:cxn ang="0">
                    <a:pos x="connsiteX1" y="connsiteY1"/>
                  </a:cxn>
                  <a:cxn ang="0">
                    <a:pos x="connsiteX2" y="connsiteY2"/>
                  </a:cxn>
                  <a:cxn ang="0">
                    <a:pos x="connsiteX3" y="connsiteY3"/>
                  </a:cxn>
                </a:cxnLst>
                <a:rect l="l" t="t" r="r" b="b"/>
                <a:pathLst>
                  <a:path w="2479895" h="2254348">
                    <a:moveTo>
                      <a:pt x="7425" y="2131449"/>
                    </a:moveTo>
                    <a:cubicBezTo>
                      <a:pt x="-99052" y="2004127"/>
                      <a:pt x="970429" y="18903"/>
                      <a:pt x="1243587" y="135"/>
                    </a:cubicBezTo>
                    <a:cubicBezTo>
                      <a:pt x="1516745" y="-18633"/>
                      <a:pt x="2493629" y="1934679"/>
                      <a:pt x="2479749" y="2131449"/>
                    </a:cubicBezTo>
                    <a:cubicBezTo>
                      <a:pt x="2465869" y="2328219"/>
                      <a:pt x="113902" y="2258771"/>
                      <a:pt x="7425" y="2131449"/>
                    </a:cubicBezTo>
                    <a:close/>
                  </a:path>
                </a:pathLst>
              </a:custGeom>
              <a:solidFill>
                <a:srgbClr val="49D99B"/>
              </a:solidFill>
              <a:ln w="12700" cap="flat" cmpd="sng" algn="ctr">
                <a:noFill/>
                <a:prstDash val="solid"/>
                <a:miter lim="800000"/>
              </a:ln>
              <a:effectLst/>
            </p:spPr>
            <p:txBody>
              <a:bodyPr rtlCol="0" anchor="ctr"/>
              <a:lstStyle/>
              <a:p>
                <a:pPr algn="ctr" defTabSz="685549">
                  <a:buClrTx/>
                  <a:buFontTx/>
                  <a:buNone/>
                  <a:defRPr/>
                </a:pPr>
                <a:endParaRPr lang="zh-CN" altLang="en-US" sz="1350" b="1" kern="1200">
                  <a:solidFill>
                    <a:prstClr val="white"/>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6" name="椭圆 2">
                <a:extLst>
                  <a:ext uri="{FF2B5EF4-FFF2-40B4-BE49-F238E27FC236}">
                    <a16:creationId xmlns:a16="http://schemas.microsoft.com/office/drawing/2014/main" id="{1A751686-01B8-6959-529D-7CAB52B2636A}"/>
                  </a:ext>
                </a:extLst>
              </p:cNvPr>
              <p:cNvSpPr/>
              <p:nvPr/>
            </p:nvSpPr>
            <p:spPr>
              <a:xfrm>
                <a:off x="2457765" y="2176909"/>
                <a:ext cx="847138" cy="847138"/>
              </a:xfrm>
              <a:prstGeom prst="ellipse">
                <a:avLst/>
              </a:prstGeom>
              <a:solidFill>
                <a:sysClr val="window" lastClr="FFFFFF"/>
              </a:solidFill>
              <a:ln w="44450" cap="flat" cmpd="sng" algn="ctr">
                <a:solidFill>
                  <a:srgbClr val="49D99B"/>
                </a:solidFill>
                <a:prstDash val="solid"/>
                <a:miter lim="800000"/>
              </a:ln>
              <a:effectLst/>
            </p:spPr>
            <p:txBody>
              <a:bodyPr rtlCol="0" anchor="ctr"/>
              <a:lstStyle/>
              <a:p>
                <a:pPr algn="ctr" defTabSz="685549">
                  <a:buClrTx/>
                  <a:buFontTx/>
                  <a:buNone/>
                  <a:defRPr/>
                </a:pPr>
                <a:r>
                  <a:rPr lang="en-US" altLang="zh-CN" sz="1800" b="1" kern="120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01</a:t>
                </a:r>
                <a:endParaRPr lang="zh-CN" altLang="en-US" sz="1800" b="1" kern="120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4" name="矩形 12">
              <a:extLst>
                <a:ext uri="{FF2B5EF4-FFF2-40B4-BE49-F238E27FC236}">
                  <a16:creationId xmlns:a16="http://schemas.microsoft.com/office/drawing/2014/main" id="{5F683AEF-06D6-6ECF-85EB-B9F5CD75E384}"/>
                </a:ext>
              </a:extLst>
            </p:cNvPr>
            <p:cNvSpPr/>
            <p:nvPr/>
          </p:nvSpPr>
          <p:spPr>
            <a:xfrm>
              <a:off x="907381" y="3699249"/>
              <a:ext cx="4082542" cy="3105270"/>
            </a:xfrm>
            <a:prstGeom prst="rect">
              <a:avLst/>
            </a:prstGeom>
          </p:spPr>
          <p:txBody>
            <a:bodyPr wrap="square">
              <a:spAutoFit/>
            </a:bodyPr>
            <a:lstStyle/>
            <a:p>
              <a:pPr algn="just">
                <a:spcAft>
                  <a:spcPts val="1000"/>
                </a:spcAft>
              </a:pPr>
              <a:r>
                <a:rPr lang="en-US" sz="2000">
                  <a:effectLst/>
                  <a:latin typeface="Times New Roman" panose="02020603050405020304" pitchFamily="18" charset="0"/>
                  <a:ea typeface="Calibri" panose="020f0502020204030204" pitchFamily="34" charset="0"/>
                </a:rPr>
                <a:t>Mình có thể nhận được từ người thân những tình cảm cao quý, sự quan tâm, nhưng tấm bản đồ của riêng mình thì không nên lệ thuộc</a:t>
              </a:r>
              <a:endParaRPr lang="en-US" sz="2800">
                <a:effectLst/>
                <a:latin typeface="Calibri" pitchFamily="34" charset="0"/>
                <a:ea typeface="Calibri" pitchFamily="34" charset="0"/>
                <a:cs typeface="Times New Roman" panose="02020603050405020304" pitchFamily="18" charset="0"/>
              </a:endParaRPr>
            </a:p>
          </p:txBody>
        </p:sp>
      </p:grpSp>
      <p:grpSp>
        <p:nvGrpSpPr>
          <p:cNvPr id="7" name="组合 24">
            <a:extLst>
              <a:ext uri="{FF2B5EF4-FFF2-40B4-BE49-F238E27FC236}">
                <a16:creationId xmlns:a16="http://schemas.microsoft.com/office/drawing/2014/main" id="{2156C3B3-53F3-063E-5B65-633C2F26D160}"/>
              </a:ext>
            </a:extLst>
          </p:cNvPr>
          <p:cNvGrpSpPr/>
          <p:nvPr/>
        </p:nvGrpSpPr>
        <p:grpSpPr>
          <a:xfrm>
            <a:off x="3583183" y="1856188"/>
            <a:ext cx="3100013" cy="2909432"/>
            <a:chOff x="343039" y="1504666"/>
            <a:chExt cx="4964629" cy="4659415"/>
          </a:xfrm>
        </p:grpSpPr>
        <p:grpSp>
          <p:nvGrpSpPr>
            <p:cNvPr id="8" name="组合 25">
              <a:extLst>
                <a:ext uri="{FF2B5EF4-FFF2-40B4-BE49-F238E27FC236}">
                  <a16:creationId xmlns:a16="http://schemas.microsoft.com/office/drawing/2014/main" id="{A94ACAC6-676D-AF48-56C0-0DF8FC7BF51A}"/>
                </a:ext>
              </a:extLst>
            </p:cNvPr>
            <p:cNvGrpSpPr/>
            <p:nvPr/>
          </p:nvGrpSpPr>
          <p:grpSpPr>
            <a:xfrm>
              <a:off x="1605061" y="1504666"/>
              <a:ext cx="1733529" cy="1575864"/>
              <a:chOff x="1605061" y="1504666"/>
              <a:chExt cx="1733529" cy="1575864"/>
            </a:xfrm>
          </p:grpSpPr>
          <p:sp>
            <p:nvSpPr>
              <p:cNvPr id="10" name="等腰三角形 1">
                <a:extLst>
                  <a:ext uri="{FF2B5EF4-FFF2-40B4-BE49-F238E27FC236}">
                    <a16:creationId xmlns:a16="http://schemas.microsoft.com/office/drawing/2014/main" id="{6ED4881E-A45B-D62A-A563-F59E70D2CDFD}"/>
                  </a:ext>
                </a:extLst>
              </p:cNvPr>
              <p:cNvSpPr/>
              <p:nvPr/>
            </p:nvSpPr>
            <p:spPr>
              <a:xfrm rot="2601797">
                <a:off x="1605061" y="1504666"/>
                <a:ext cx="1733529" cy="1575864"/>
              </a:xfrm>
              <a:custGeom>
                <a:gdLst>
                  <a:gd name="connsiteX0" fmla="*/ 7425 w 2479895"/>
                  <a:gd name="connsiteY0" fmla="*/ 2131449 h 2254348"/>
                  <a:gd name="connsiteX1" fmla="*/ 1243587 w 2479895"/>
                  <a:gd name="connsiteY1" fmla="*/ 135 h 2254348"/>
                  <a:gd name="connsiteX2" fmla="*/ 2479749 w 2479895"/>
                  <a:gd name="connsiteY2" fmla="*/ 2131449 h 2254348"/>
                  <a:gd name="connsiteX3" fmla="*/ 7425 w 2479895"/>
                  <a:gd name="connsiteY3" fmla="*/ 2131449 h 2254348"/>
                </a:gdLst>
                <a:cxnLst>
                  <a:cxn ang="0">
                    <a:pos x="connsiteX0" y="connsiteY0"/>
                  </a:cxn>
                  <a:cxn ang="0">
                    <a:pos x="connsiteX1" y="connsiteY1"/>
                  </a:cxn>
                  <a:cxn ang="0">
                    <a:pos x="connsiteX2" y="connsiteY2"/>
                  </a:cxn>
                  <a:cxn ang="0">
                    <a:pos x="connsiteX3" y="connsiteY3"/>
                  </a:cxn>
                </a:cxnLst>
                <a:rect l="l" t="t" r="r" b="b"/>
                <a:pathLst>
                  <a:path w="2479895" h="2254348">
                    <a:moveTo>
                      <a:pt x="7425" y="2131449"/>
                    </a:moveTo>
                    <a:cubicBezTo>
                      <a:pt x="-99052" y="2004127"/>
                      <a:pt x="970429" y="18903"/>
                      <a:pt x="1243587" y="135"/>
                    </a:cubicBezTo>
                    <a:cubicBezTo>
                      <a:pt x="1516745" y="-18633"/>
                      <a:pt x="2493629" y="1934679"/>
                      <a:pt x="2479749" y="2131449"/>
                    </a:cubicBezTo>
                    <a:cubicBezTo>
                      <a:pt x="2465869" y="2328219"/>
                      <a:pt x="113902" y="2258771"/>
                      <a:pt x="7425" y="2131449"/>
                    </a:cubicBezTo>
                    <a:close/>
                  </a:path>
                </a:pathLst>
              </a:custGeom>
              <a:solidFill>
                <a:srgbClr val="FFE272"/>
              </a:solidFill>
              <a:ln w="12700" cap="flat" cmpd="sng" algn="ctr">
                <a:noFill/>
                <a:prstDash val="solid"/>
                <a:miter lim="800000"/>
              </a:ln>
              <a:effectLst/>
            </p:spPr>
            <p:txBody>
              <a:bodyPr rtlCol="0" anchor="ctr"/>
              <a:lstStyle/>
              <a:p>
                <a:pPr algn="ctr" defTabSz="685549">
                  <a:buClrTx/>
                  <a:buFontTx/>
                  <a:buNone/>
                  <a:defRPr/>
                </a:pPr>
                <a:endParaRPr lang="zh-CN" altLang="en-US" sz="1350" b="1" kern="1200">
                  <a:solidFill>
                    <a:prstClr val="white"/>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11" name="椭圆 28">
                <a:extLst>
                  <a:ext uri="{FF2B5EF4-FFF2-40B4-BE49-F238E27FC236}">
                    <a16:creationId xmlns:a16="http://schemas.microsoft.com/office/drawing/2014/main" id="{A7511F48-63F8-0AF2-CBD7-EBA9A7962BA9}"/>
                  </a:ext>
                </a:extLst>
              </p:cNvPr>
              <p:cNvSpPr/>
              <p:nvPr/>
            </p:nvSpPr>
            <p:spPr>
              <a:xfrm>
                <a:off x="2457765" y="2176909"/>
                <a:ext cx="847138" cy="847138"/>
              </a:xfrm>
              <a:prstGeom prst="ellipse">
                <a:avLst/>
              </a:prstGeom>
              <a:solidFill>
                <a:sysClr val="window" lastClr="FFFFFF"/>
              </a:solidFill>
              <a:ln w="44450" cap="flat" cmpd="sng" algn="ctr">
                <a:solidFill>
                  <a:srgbClr val="FFE272"/>
                </a:solidFill>
                <a:prstDash val="solid"/>
                <a:miter lim="800000"/>
              </a:ln>
              <a:effectLst/>
            </p:spPr>
            <p:txBody>
              <a:bodyPr rtlCol="0" anchor="ctr"/>
              <a:lstStyle/>
              <a:p>
                <a:pPr algn="ctr" defTabSz="685549">
                  <a:buClrTx/>
                  <a:buFontTx/>
                  <a:buNone/>
                  <a:defRPr/>
                </a:pPr>
                <a:r>
                  <a:rPr lang="en-US" altLang="zh-CN" sz="1800" b="1" kern="120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02</a:t>
                </a:r>
                <a:endParaRPr lang="zh-CN" altLang="en-US" sz="1800" b="1" kern="120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9" name="矩形 26">
              <a:extLst>
                <a:ext uri="{FF2B5EF4-FFF2-40B4-BE49-F238E27FC236}">
                  <a16:creationId xmlns:a16="http://schemas.microsoft.com/office/drawing/2014/main" id="{0C5AF815-C2E8-1935-A97B-D4D18A2597B9}"/>
                </a:ext>
              </a:extLst>
            </p:cNvPr>
            <p:cNvSpPr/>
            <p:nvPr/>
          </p:nvSpPr>
          <p:spPr>
            <a:xfrm>
              <a:off x="343039" y="3551711"/>
              <a:ext cx="4964629" cy="2612370"/>
            </a:xfrm>
            <a:prstGeom prst="rect">
              <a:avLst/>
            </a:prstGeom>
          </p:spPr>
          <p:txBody>
            <a:bodyPr wrap="square">
              <a:spAutoFit/>
            </a:bodyPr>
            <a:lstStyle/>
            <a:p>
              <a:pPr algn="just">
                <a:spcAft>
                  <a:spcPts val="1000"/>
                </a:spcAft>
              </a:pPr>
              <a:r>
                <a:rPr lang="en-US" sz="2000">
                  <a:effectLst/>
                  <a:latin typeface="Times New Roman" panose="02020603050405020304" pitchFamily="18" charset="0"/>
                  <a:ea typeface="Calibri" panose="020f0502020204030204" pitchFamily="34" charset="0"/>
                </a:rPr>
                <a:t>Sự tự nhận thức về cuộc đời, quan điểm, tình cảm của mình đối với người khác và đối với bản thân - đó mới là yếu tố quyết định.</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3" name="Picture 12" descr="Icon&#10;&#10;Description automatically generated">
            <a:extLst>
              <a:ext uri="{FF2B5EF4-FFF2-40B4-BE49-F238E27FC236}">
                <a16:creationId xmlns:a16="http://schemas.microsoft.com/office/drawing/2014/main" id="{0CAC32B2-FE2D-94A4-3683-84792E991494}"/>
              </a:ext>
            </a:extLst>
          </p:cNvPr>
          <p:cNvPicPr>
            <a:picLocks noChangeAspect="1"/>
          </p:cNvPicPr>
          <p:nvPr/>
        </p:nvPicPr>
        <p:blipFill>
          <a:blip r:embed="rId3"/>
          <a:stretch>
            <a:fillRect/>
          </a:stretch>
        </p:blipFill>
        <p:spPr>
          <a:xfrm>
            <a:off x="6826241" y="1222745"/>
            <a:ext cx="2048595" cy="3920755"/>
          </a:xfrm>
          <a:prstGeom prst="rect">
            <a:avLst/>
          </a:prstGeom>
        </p:spPr>
      </p:pic>
    </p:spTree>
    <p:extLst>
      <p:ext uri="{BB962C8B-B14F-4D97-AF65-F5344CB8AC3E}">
        <p14:creationId xmlns:p14="http://schemas.microsoft.com/office/powerpoint/2010/main" val="216531296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1244"/>
        <p:cNvGrpSpPr/>
        <p:nvPr/>
      </p:nvGrpSpPr>
      <p:grpSpPr>
        <a:xfrm>
          <a:off x="0" y="0"/>
          <a:ext cx="0" cy="0"/>
        </a:xfrm>
      </p:grpSpPr>
      <p:sp>
        <p:nvSpPr>
          <p:cNvPr id="1246" name="Google Shape;1246;p41"/>
          <p:cNvSpPr txBox="1">
            <a:spLocks noGrp="1"/>
          </p:cNvSpPr>
          <p:nvPr>
            <p:ph type="title"/>
          </p:nvPr>
        </p:nvSpPr>
        <p:spPr>
          <a:xfrm>
            <a:off x="720000" y="168719"/>
            <a:ext cx="7704000" cy="572700"/>
          </a:xfrm>
          <a:prstGeom prst="rect">
            <a:avLst/>
          </a:prstGeom>
        </p:spPr>
        <p:txBody>
          <a:bodyPr spcFirstLastPara="1" wrap="square" lIns="91425" tIns="91425" rIns="91425" bIns="91425" anchor="t" anchorCtr="0">
            <a:noAutofit/>
          </a:bodyPr>
          <a:lstStyle/>
          <a:p>
            <a:r>
              <a:rPr lang="en-US" sz="3200">
                <a:latin typeface="Times New Roman" panose="02020603050405020304" pitchFamily="18" charset="0"/>
                <a:cs typeface="Times New Roman" panose="02020603050405020304" pitchFamily="18" charset="0"/>
              </a:rPr>
              <a:t>4. Chia sẻ, kết nối</a:t>
            </a:r>
            <a:endParaRPr sz="3200">
              <a:latin typeface="Times New Roman" panose="02020603050405020304" pitchFamily="18" charset="0"/>
              <a:cs typeface="Times New Roman" panose="02020603050405020304" pitchFamily="18" charset="0"/>
            </a:endParaRPr>
          </a:p>
        </p:txBody>
      </p:sp>
      <p:sp>
        <p:nvSpPr>
          <p:cNvPr id="17" name="Google Shape;798;p26">
            <a:extLst>
              <a:ext uri="{FF2B5EF4-FFF2-40B4-BE49-F238E27FC236}">
                <a16:creationId xmlns:a16="http://schemas.microsoft.com/office/drawing/2014/main" id="{322C6006-07D6-77C6-A577-95169038DB2F}"/>
              </a:ext>
            </a:extLst>
          </p:cNvPr>
          <p:cNvSpPr/>
          <p:nvPr/>
        </p:nvSpPr>
        <p:spPr>
          <a:xfrm>
            <a:off x="2698390" y="1347428"/>
            <a:ext cx="1924200" cy="478500"/>
          </a:xfrm>
          <a:prstGeom prst="roundRect">
            <a:avLst>
              <a:gd name="adj" fmla="val 16667"/>
            </a:avLst>
          </a:prstGeom>
          <a:solidFill>
            <a:srgbClr val="ED7341"/>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ct val="0"/>
              </a:spcBef>
              <a:spcAft>
                <a:spcPct val="0"/>
              </a:spcAft>
              <a:buClrTx/>
              <a:buSzTx/>
              <a:buFontTx/>
              <a:buNone/>
              <a:defRPr/>
            </a:pPr>
            <a:r>
              <a:rPr lang="en-US" sz="2400" b="1" noProof="0">
                <a:latin typeface="Times New Roman" panose="02020603050405020304" pitchFamily="18" charset="0"/>
                <a:ea typeface="Fira Sans Extra Condensed"/>
              </a:rPr>
              <a:t>Ý kiến 1</a:t>
            </a:r>
            <a:endParaRPr kumimoji="0" sz="24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18" name="Google Shape;799;p26">
            <a:extLst>
              <a:ext uri="{FF2B5EF4-FFF2-40B4-BE49-F238E27FC236}">
                <a16:creationId xmlns:a16="http://schemas.microsoft.com/office/drawing/2014/main" id="{5EB3D850-3266-9A3B-5152-F0A015A94E42}"/>
              </a:ext>
            </a:extLst>
          </p:cNvPr>
          <p:cNvSpPr/>
          <p:nvPr/>
        </p:nvSpPr>
        <p:spPr>
          <a:xfrm>
            <a:off x="2698390" y="3900128"/>
            <a:ext cx="1924200" cy="478500"/>
          </a:xfrm>
          <a:prstGeom prst="roundRect">
            <a:avLst>
              <a:gd name="adj" fmla="val 16667"/>
            </a:avLst>
          </a:prstGeom>
          <a:solidFill>
            <a:srgbClr val="F3D67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ct val="0"/>
              </a:spcBef>
              <a:spcAft>
                <a:spcPct val="0"/>
              </a:spcAft>
              <a:buClrTx/>
              <a:buSzTx/>
              <a:buFontTx/>
              <a:buNone/>
              <a:defRPr/>
            </a:pPr>
            <a:r>
              <a:rPr lang="en-US" sz="2400" b="1" noProof="0">
                <a:latin typeface="Times New Roman" panose="02020603050405020304" pitchFamily="18" charset="0"/>
                <a:ea typeface="Fira Sans Extra Condensed"/>
              </a:rPr>
              <a:t>Ý kiến 2</a:t>
            </a:r>
            <a:endParaRPr kumimoji="0" sz="24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19" name="Google Shape;800;p26">
            <a:extLst>
              <a:ext uri="{FF2B5EF4-FFF2-40B4-BE49-F238E27FC236}">
                <a16:creationId xmlns:a16="http://schemas.microsoft.com/office/drawing/2014/main" id="{EF76AD2A-E5A8-3745-C27A-6FBAAE85EFD8}"/>
              </a:ext>
            </a:extLst>
          </p:cNvPr>
          <p:cNvSpPr/>
          <p:nvPr/>
        </p:nvSpPr>
        <p:spPr>
          <a:xfrm>
            <a:off x="1904266" y="2505078"/>
            <a:ext cx="5321147" cy="715800"/>
          </a:xfrm>
          <a:prstGeom prst="roundRect">
            <a:avLst>
              <a:gd name="adj" fmla="val 7663"/>
            </a:avLst>
          </a:prstGeom>
          <a:solidFill>
            <a:srgbClr val="5492C4">
              <a:alpha val="25099"/>
            </a:srgbClr>
          </a:solidFill>
          <a:ln>
            <a:noFill/>
          </a:ln>
        </p:spPr>
        <p:txBody>
          <a:bodyPr spcFirstLastPara="1" wrap="square" lIns="91425" tIns="91425" rIns="91425" bIns="91425" anchor="ctr" anchorCtr="0">
            <a:noAutofit/>
          </a:bodyPr>
          <a:lstStyle/>
          <a:p>
            <a:pPr algn="r"/>
            <a:r>
              <a:rPr lang="en-US" sz="2000" b="1" i="1">
                <a:latin typeface="Times New Roman" panose="02020603050405020304" pitchFamily="18" charset="0"/>
                <a:cs typeface="Times New Roman" panose="02020603050405020304" pitchFamily="18" charset="0"/>
              </a:rPr>
              <a:t>Trong hai ý kiến khác nhau sau đây, em tán đồng với ý kiến nào? Vì sao?</a:t>
            </a:r>
            <a:endParaRPr lang="en-US" sz="2000" b="1">
              <a:latin typeface="Times New Roman" panose="02020603050405020304" pitchFamily="18" charset="0"/>
              <a:cs typeface="Times New Roman" panose="02020603050405020304" pitchFamily="18" charset="0"/>
            </a:endParaRPr>
          </a:p>
        </p:txBody>
      </p:sp>
      <p:grpSp>
        <p:nvGrpSpPr>
          <p:cNvPr id="20" name="Google Shape;801;p26">
            <a:extLst>
              <a:ext uri="{FF2B5EF4-FFF2-40B4-BE49-F238E27FC236}">
                <a16:creationId xmlns:a16="http://schemas.microsoft.com/office/drawing/2014/main" id="{63C9240F-1A89-BC49-CEC9-6DE2603BFA17}"/>
              </a:ext>
            </a:extLst>
          </p:cNvPr>
          <p:cNvGrpSpPr/>
          <p:nvPr/>
        </p:nvGrpSpPr>
        <p:grpSpPr>
          <a:xfrm>
            <a:off x="239733" y="1806853"/>
            <a:ext cx="1924161" cy="3455841"/>
            <a:chOff x="457200" y="1713925"/>
            <a:chExt cx="1329575" cy="2387950"/>
          </a:xfrm>
        </p:grpSpPr>
        <p:sp>
          <p:nvSpPr>
            <p:cNvPr id="21" name="Google Shape;802;p26">
              <a:extLst>
                <a:ext uri="{FF2B5EF4-FFF2-40B4-BE49-F238E27FC236}">
                  <a16:creationId xmlns:a16="http://schemas.microsoft.com/office/drawing/2014/main" id="{ED66B98A-4B3F-3CD2-754D-8123E9E45BE8}"/>
                </a:ext>
              </a:extLst>
            </p:cNvPr>
            <p:cNvSpPr/>
            <p:nvPr/>
          </p:nvSpPr>
          <p:spPr>
            <a:xfrm>
              <a:off x="1299175" y="3449375"/>
              <a:ext cx="207850" cy="421900"/>
            </a:xfrm>
            <a:custGeom>
              <a:rect l="l" t="t" r="r" b="b"/>
              <a:pathLst>
                <a:path w="8314" h="16876" extrusionOk="0">
                  <a:moveTo>
                    <a:pt x="2842" y="0"/>
                  </a:moveTo>
                  <a:lnTo>
                    <a:pt x="2611" y="18"/>
                  </a:lnTo>
                  <a:lnTo>
                    <a:pt x="2363" y="54"/>
                  </a:lnTo>
                  <a:lnTo>
                    <a:pt x="2114" y="143"/>
                  </a:lnTo>
                  <a:lnTo>
                    <a:pt x="1830" y="249"/>
                  </a:lnTo>
                  <a:lnTo>
                    <a:pt x="1546" y="409"/>
                  </a:lnTo>
                  <a:lnTo>
                    <a:pt x="1279" y="551"/>
                  </a:lnTo>
                  <a:lnTo>
                    <a:pt x="1048" y="729"/>
                  </a:lnTo>
                  <a:lnTo>
                    <a:pt x="853" y="906"/>
                  </a:lnTo>
                  <a:lnTo>
                    <a:pt x="675" y="1084"/>
                  </a:lnTo>
                  <a:lnTo>
                    <a:pt x="515" y="1262"/>
                  </a:lnTo>
                  <a:lnTo>
                    <a:pt x="373" y="1457"/>
                  </a:lnTo>
                  <a:lnTo>
                    <a:pt x="267" y="1670"/>
                  </a:lnTo>
                  <a:lnTo>
                    <a:pt x="178" y="1883"/>
                  </a:lnTo>
                  <a:lnTo>
                    <a:pt x="107" y="2097"/>
                  </a:lnTo>
                  <a:lnTo>
                    <a:pt x="54" y="2327"/>
                  </a:lnTo>
                  <a:lnTo>
                    <a:pt x="18" y="2558"/>
                  </a:lnTo>
                  <a:lnTo>
                    <a:pt x="0" y="2807"/>
                  </a:lnTo>
                  <a:lnTo>
                    <a:pt x="0" y="3056"/>
                  </a:lnTo>
                  <a:lnTo>
                    <a:pt x="18" y="3322"/>
                  </a:lnTo>
                  <a:lnTo>
                    <a:pt x="54" y="3589"/>
                  </a:lnTo>
                  <a:lnTo>
                    <a:pt x="107" y="3855"/>
                  </a:lnTo>
                  <a:lnTo>
                    <a:pt x="231" y="4441"/>
                  </a:lnTo>
                  <a:lnTo>
                    <a:pt x="409" y="5063"/>
                  </a:lnTo>
                  <a:lnTo>
                    <a:pt x="640" y="5702"/>
                  </a:lnTo>
                  <a:lnTo>
                    <a:pt x="888" y="6395"/>
                  </a:lnTo>
                  <a:lnTo>
                    <a:pt x="1457" y="7869"/>
                  </a:lnTo>
                  <a:lnTo>
                    <a:pt x="1759" y="8651"/>
                  </a:lnTo>
                  <a:lnTo>
                    <a:pt x="2061" y="9486"/>
                  </a:lnTo>
                  <a:lnTo>
                    <a:pt x="2381" y="10321"/>
                  </a:lnTo>
                  <a:lnTo>
                    <a:pt x="2700" y="11120"/>
                  </a:lnTo>
                  <a:lnTo>
                    <a:pt x="3038" y="11902"/>
                  </a:lnTo>
                  <a:lnTo>
                    <a:pt x="3393" y="12612"/>
                  </a:lnTo>
                  <a:lnTo>
                    <a:pt x="3766" y="13305"/>
                  </a:lnTo>
                  <a:lnTo>
                    <a:pt x="4121" y="13927"/>
                  </a:lnTo>
                  <a:lnTo>
                    <a:pt x="4494" y="14513"/>
                  </a:lnTo>
                  <a:lnTo>
                    <a:pt x="4850" y="15046"/>
                  </a:lnTo>
                  <a:lnTo>
                    <a:pt x="5223" y="15508"/>
                  </a:lnTo>
                  <a:lnTo>
                    <a:pt x="5578" y="15916"/>
                  </a:lnTo>
                  <a:lnTo>
                    <a:pt x="5933" y="16254"/>
                  </a:lnTo>
                  <a:lnTo>
                    <a:pt x="6093" y="16396"/>
                  </a:lnTo>
                  <a:lnTo>
                    <a:pt x="6271" y="16520"/>
                  </a:lnTo>
                  <a:lnTo>
                    <a:pt x="6430" y="16627"/>
                  </a:lnTo>
                  <a:lnTo>
                    <a:pt x="6590" y="16715"/>
                  </a:lnTo>
                  <a:lnTo>
                    <a:pt x="6732" y="16787"/>
                  </a:lnTo>
                  <a:lnTo>
                    <a:pt x="6892" y="16840"/>
                  </a:lnTo>
                  <a:lnTo>
                    <a:pt x="7034" y="16875"/>
                  </a:lnTo>
                  <a:lnTo>
                    <a:pt x="7177" y="16875"/>
                  </a:lnTo>
                  <a:lnTo>
                    <a:pt x="7319" y="16858"/>
                  </a:lnTo>
                  <a:lnTo>
                    <a:pt x="7443" y="16840"/>
                  </a:lnTo>
                  <a:lnTo>
                    <a:pt x="7567" y="16769"/>
                  </a:lnTo>
                  <a:lnTo>
                    <a:pt x="7674" y="16698"/>
                  </a:lnTo>
                  <a:lnTo>
                    <a:pt x="7780" y="16609"/>
                  </a:lnTo>
                  <a:lnTo>
                    <a:pt x="7869" y="16485"/>
                  </a:lnTo>
                  <a:lnTo>
                    <a:pt x="7958" y="16360"/>
                  </a:lnTo>
                  <a:lnTo>
                    <a:pt x="8029" y="16200"/>
                  </a:lnTo>
                  <a:lnTo>
                    <a:pt x="8100" y="16040"/>
                  </a:lnTo>
                  <a:lnTo>
                    <a:pt x="8154" y="15845"/>
                  </a:lnTo>
                  <a:lnTo>
                    <a:pt x="8207" y="15650"/>
                  </a:lnTo>
                  <a:lnTo>
                    <a:pt x="8242" y="15419"/>
                  </a:lnTo>
                  <a:lnTo>
                    <a:pt x="8296" y="14939"/>
                  </a:lnTo>
                  <a:lnTo>
                    <a:pt x="8313" y="14406"/>
                  </a:lnTo>
                  <a:lnTo>
                    <a:pt x="8296" y="13802"/>
                  </a:lnTo>
                  <a:lnTo>
                    <a:pt x="8242" y="13163"/>
                  </a:lnTo>
                  <a:lnTo>
                    <a:pt x="8154" y="12488"/>
                  </a:lnTo>
                  <a:lnTo>
                    <a:pt x="8047" y="11760"/>
                  </a:lnTo>
                  <a:lnTo>
                    <a:pt x="7887" y="11014"/>
                  </a:lnTo>
                  <a:lnTo>
                    <a:pt x="7692" y="10232"/>
                  </a:lnTo>
                  <a:lnTo>
                    <a:pt x="7479" y="9415"/>
                  </a:lnTo>
                  <a:lnTo>
                    <a:pt x="7212" y="8580"/>
                  </a:lnTo>
                  <a:lnTo>
                    <a:pt x="6928" y="7745"/>
                  </a:lnTo>
                  <a:lnTo>
                    <a:pt x="6626" y="6893"/>
                  </a:lnTo>
                  <a:lnTo>
                    <a:pt x="6359" y="6058"/>
                  </a:lnTo>
                  <a:lnTo>
                    <a:pt x="5844" y="4423"/>
                  </a:lnTo>
                  <a:lnTo>
                    <a:pt x="5596" y="3677"/>
                  </a:lnTo>
                  <a:lnTo>
                    <a:pt x="5347" y="2949"/>
                  </a:lnTo>
                  <a:lnTo>
                    <a:pt x="5081" y="2292"/>
                  </a:lnTo>
                  <a:lnTo>
                    <a:pt x="4938" y="1990"/>
                  </a:lnTo>
                  <a:lnTo>
                    <a:pt x="4814" y="1706"/>
                  </a:lnTo>
                  <a:lnTo>
                    <a:pt x="4672" y="1422"/>
                  </a:lnTo>
                  <a:lnTo>
                    <a:pt x="4512" y="1173"/>
                  </a:lnTo>
                  <a:lnTo>
                    <a:pt x="4370" y="942"/>
                  </a:lnTo>
                  <a:lnTo>
                    <a:pt x="4210" y="747"/>
                  </a:lnTo>
                  <a:lnTo>
                    <a:pt x="4033" y="551"/>
                  </a:lnTo>
                  <a:lnTo>
                    <a:pt x="3873" y="391"/>
                  </a:lnTo>
                  <a:lnTo>
                    <a:pt x="3677" y="267"/>
                  </a:lnTo>
                  <a:lnTo>
                    <a:pt x="3482" y="160"/>
                  </a:lnTo>
                  <a:lnTo>
                    <a:pt x="3286" y="72"/>
                  </a:lnTo>
                  <a:lnTo>
                    <a:pt x="3073" y="18"/>
                  </a:lnTo>
                  <a:lnTo>
                    <a:pt x="2842"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803;p26">
              <a:extLst>
                <a:ext uri="{FF2B5EF4-FFF2-40B4-BE49-F238E27FC236}">
                  <a16:creationId xmlns:a16="http://schemas.microsoft.com/office/drawing/2014/main" id="{223C61A2-F1C2-2EBB-85DB-B3B006B80E11}"/>
                </a:ext>
              </a:extLst>
            </p:cNvPr>
            <p:cNvSpPr/>
            <p:nvPr/>
          </p:nvSpPr>
          <p:spPr>
            <a:xfrm>
              <a:off x="931925" y="3176275"/>
              <a:ext cx="331300" cy="529350"/>
            </a:xfrm>
            <a:custGeom>
              <a:rect l="l" t="t" r="r" b="b"/>
              <a:pathLst>
                <a:path w="13252" h="21174" extrusionOk="0">
                  <a:moveTo>
                    <a:pt x="4388" y="0"/>
                  </a:moveTo>
                  <a:lnTo>
                    <a:pt x="3997" y="36"/>
                  </a:lnTo>
                  <a:lnTo>
                    <a:pt x="3624" y="107"/>
                  </a:lnTo>
                  <a:lnTo>
                    <a:pt x="3251" y="213"/>
                  </a:lnTo>
                  <a:lnTo>
                    <a:pt x="2914" y="338"/>
                  </a:lnTo>
                  <a:lnTo>
                    <a:pt x="2576" y="515"/>
                  </a:lnTo>
                  <a:lnTo>
                    <a:pt x="2256" y="711"/>
                  </a:lnTo>
                  <a:lnTo>
                    <a:pt x="1954" y="942"/>
                  </a:lnTo>
                  <a:lnTo>
                    <a:pt x="1688" y="1190"/>
                  </a:lnTo>
                  <a:lnTo>
                    <a:pt x="1439" y="1475"/>
                  </a:lnTo>
                  <a:lnTo>
                    <a:pt x="1226" y="1777"/>
                  </a:lnTo>
                  <a:lnTo>
                    <a:pt x="1031" y="2114"/>
                  </a:lnTo>
                  <a:lnTo>
                    <a:pt x="871" y="2469"/>
                  </a:lnTo>
                  <a:lnTo>
                    <a:pt x="746" y="2825"/>
                  </a:lnTo>
                  <a:lnTo>
                    <a:pt x="658" y="3215"/>
                  </a:lnTo>
                  <a:lnTo>
                    <a:pt x="551" y="3748"/>
                  </a:lnTo>
                  <a:lnTo>
                    <a:pt x="498" y="4086"/>
                  </a:lnTo>
                  <a:lnTo>
                    <a:pt x="356" y="4992"/>
                  </a:lnTo>
                  <a:lnTo>
                    <a:pt x="267" y="5631"/>
                  </a:lnTo>
                  <a:lnTo>
                    <a:pt x="196" y="6395"/>
                  </a:lnTo>
                  <a:lnTo>
                    <a:pt x="107" y="7265"/>
                  </a:lnTo>
                  <a:lnTo>
                    <a:pt x="54" y="8242"/>
                  </a:lnTo>
                  <a:lnTo>
                    <a:pt x="0" y="9308"/>
                  </a:lnTo>
                  <a:lnTo>
                    <a:pt x="0" y="9859"/>
                  </a:lnTo>
                  <a:lnTo>
                    <a:pt x="0" y="10445"/>
                  </a:lnTo>
                  <a:lnTo>
                    <a:pt x="18" y="11049"/>
                  </a:lnTo>
                  <a:lnTo>
                    <a:pt x="54" y="11671"/>
                  </a:lnTo>
                  <a:lnTo>
                    <a:pt x="107" y="12310"/>
                  </a:lnTo>
                  <a:lnTo>
                    <a:pt x="178" y="12949"/>
                  </a:lnTo>
                  <a:lnTo>
                    <a:pt x="285" y="13624"/>
                  </a:lnTo>
                  <a:lnTo>
                    <a:pt x="409" y="14317"/>
                  </a:lnTo>
                  <a:lnTo>
                    <a:pt x="569" y="15028"/>
                  </a:lnTo>
                  <a:lnTo>
                    <a:pt x="675" y="15383"/>
                  </a:lnTo>
                  <a:lnTo>
                    <a:pt x="782" y="15738"/>
                  </a:lnTo>
                  <a:lnTo>
                    <a:pt x="906" y="16094"/>
                  </a:lnTo>
                  <a:lnTo>
                    <a:pt x="1048" y="16467"/>
                  </a:lnTo>
                  <a:lnTo>
                    <a:pt x="1208" y="16822"/>
                  </a:lnTo>
                  <a:lnTo>
                    <a:pt x="1368" y="17195"/>
                  </a:lnTo>
                  <a:lnTo>
                    <a:pt x="1564" y="17568"/>
                  </a:lnTo>
                  <a:lnTo>
                    <a:pt x="1777" y="17923"/>
                  </a:lnTo>
                  <a:lnTo>
                    <a:pt x="2025" y="18296"/>
                  </a:lnTo>
                  <a:lnTo>
                    <a:pt x="2274" y="18651"/>
                  </a:lnTo>
                  <a:lnTo>
                    <a:pt x="2576" y="18989"/>
                  </a:lnTo>
                  <a:lnTo>
                    <a:pt x="2896" y="19326"/>
                  </a:lnTo>
                  <a:lnTo>
                    <a:pt x="3251" y="19646"/>
                  </a:lnTo>
                  <a:lnTo>
                    <a:pt x="3624" y="19930"/>
                  </a:lnTo>
                  <a:lnTo>
                    <a:pt x="4015" y="20197"/>
                  </a:lnTo>
                  <a:lnTo>
                    <a:pt x="4441" y="20428"/>
                  </a:lnTo>
                  <a:lnTo>
                    <a:pt x="4867" y="20623"/>
                  </a:lnTo>
                  <a:lnTo>
                    <a:pt x="5311" y="20801"/>
                  </a:lnTo>
                  <a:lnTo>
                    <a:pt x="5525" y="20872"/>
                  </a:lnTo>
                  <a:lnTo>
                    <a:pt x="5756" y="20943"/>
                  </a:lnTo>
                  <a:lnTo>
                    <a:pt x="6200" y="21032"/>
                  </a:lnTo>
                  <a:lnTo>
                    <a:pt x="6626" y="21103"/>
                  </a:lnTo>
                  <a:lnTo>
                    <a:pt x="7070" y="21156"/>
                  </a:lnTo>
                  <a:lnTo>
                    <a:pt x="7283" y="21174"/>
                  </a:lnTo>
                  <a:lnTo>
                    <a:pt x="7905" y="21174"/>
                  </a:lnTo>
                  <a:lnTo>
                    <a:pt x="8313" y="21156"/>
                  </a:lnTo>
                  <a:lnTo>
                    <a:pt x="8509" y="21138"/>
                  </a:lnTo>
                  <a:lnTo>
                    <a:pt x="8704" y="21120"/>
                  </a:lnTo>
                  <a:lnTo>
                    <a:pt x="9077" y="21067"/>
                  </a:lnTo>
                  <a:lnTo>
                    <a:pt x="9432" y="21014"/>
                  </a:lnTo>
                  <a:lnTo>
                    <a:pt x="9788" y="20925"/>
                  </a:lnTo>
                  <a:lnTo>
                    <a:pt x="10143" y="20854"/>
                  </a:lnTo>
                  <a:lnTo>
                    <a:pt x="10800" y="20676"/>
                  </a:lnTo>
                  <a:lnTo>
                    <a:pt x="11422" y="20481"/>
                  </a:lnTo>
                  <a:lnTo>
                    <a:pt x="12559" y="20037"/>
                  </a:lnTo>
                  <a:lnTo>
                    <a:pt x="13252" y="19699"/>
                  </a:lnTo>
                  <a:lnTo>
                    <a:pt x="13198" y="19344"/>
                  </a:lnTo>
                  <a:lnTo>
                    <a:pt x="13109" y="18989"/>
                  </a:lnTo>
                  <a:lnTo>
                    <a:pt x="13021" y="18651"/>
                  </a:lnTo>
                  <a:lnTo>
                    <a:pt x="12914" y="18314"/>
                  </a:lnTo>
                  <a:lnTo>
                    <a:pt x="12790" y="17976"/>
                  </a:lnTo>
                  <a:lnTo>
                    <a:pt x="12648" y="17657"/>
                  </a:lnTo>
                  <a:lnTo>
                    <a:pt x="12488" y="17355"/>
                  </a:lnTo>
                  <a:lnTo>
                    <a:pt x="12328" y="17053"/>
                  </a:lnTo>
                  <a:lnTo>
                    <a:pt x="12168" y="16751"/>
                  </a:lnTo>
                  <a:lnTo>
                    <a:pt x="11990" y="16467"/>
                  </a:lnTo>
                  <a:lnTo>
                    <a:pt x="11617" y="15934"/>
                  </a:lnTo>
                  <a:lnTo>
                    <a:pt x="11244" y="15454"/>
                  </a:lnTo>
                  <a:lnTo>
                    <a:pt x="10889" y="15028"/>
                  </a:lnTo>
                  <a:lnTo>
                    <a:pt x="10392" y="15188"/>
                  </a:lnTo>
                  <a:lnTo>
                    <a:pt x="9557" y="15365"/>
                  </a:lnTo>
                  <a:lnTo>
                    <a:pt x="9148" y="15436"/>
                  </a:lnTo>
                  <a:lnTo>
                    <a:pt x="8740" y="15472"/>
                  </a:lnTo>
                  <a:lnTo>
                    <a:pt x="8349" y="15490"/>
                  </a:lnTo>
                  <a:lnTo>
                    <a:pt x="7994" y="15472"/>
                  </a:lnTo>
                  <a:lnTo>
                    <a:pt x="7905" y="15472"/>
                  </a:lnTo>
                  <a:lnTo>
                    <a:pt x="7834" y="15454"/>
                  </a:lnTo>
                  <a:lnTo>
                    <a:pt x="7692" y="15419"/>
                  </a:lnTo>
                  <a:lnTo>
                    <a:pt x="7550" y="15383"/>
                  </a:lnTo>
                  <a:lnTo>
                    <a:pt x="7479" y="15383"/>
                  </a:lnTo>
                  <a:lnTo>
                    <a:pt x="7425" y="15347"/>
                  </a:lnTo>
                  <a:lnTo>
                    <a:pt x="7265" y="15241"/>
                  </a:lnTo>
                  <a:lnTo>
                    <a:pt x="7212" y="15205"/>
                  </a:lnTo>
                  <a:lnTo>
                    <a:pt x="7177" y="15134"/>
                  </a:lnTo>
                  <a:lnTo>
                    <a:pt x="7141" y="15045"/>
                  </a:lnTo>
                  <a:lnTo>
                    <a:pt x="7141" y="14939"/>
                  </a:lnTo>
                  <a:lnTo>
                    <a:pt x="7141" y="14850"/>
                  </a:lnTo>
                  <a:lnTo>
                    <a:pt x="7123" y="14708"/>
                  </a:lnTo>
                  <a:lnTo>
                    <a:pt x="7052" y="14264"/>
                  </a:lnTo>
                  <a:lnTo>
                    <a:pt x="6999" y="13980"/>
                  </a:lnTo>
                  <a:lnTo>
                    <a:pt x="6963" y="13642"/>
                  </a:lnTo>
                  <a:lnTo>
                    <a:pt x="6928" y="13269"/>
                  </a:lnTo>
                  <a:lnTo>
                    <a:pt x="6910" y="12861"/>
                  </a:lnTo>
                  <a:lnTo>
                    <a:pt x="6910" y="11990"/>
                  </a:lnTo>
                  <a:lnTo>
                    <a:pt x="6963" y="11102"/>
                  </a:lnTo>
                  <a:lnTo>
                    <a:pt x="6999" y="10640"/>
                  </a:lnTo>
                  <a:lnTo>
                    <a:pt x="7052" y="10196"/>
                  </a:lnTo>
                  <a:lnTo>
                    <a:pt x="7177" y="9326"/>
                  </a:lnTo>
                  <a:lnTo>
                    <a:pt x="7319" y="8509"/>
                  </a:lnTo>
                  <a:lnTo>
                    <a:pt x="7479" y="7727"/>
                  </a:lnTo>
                  <a:lnTo>
                    <a:pt x="7638" y="7052"/>
                  </a:lnTo>
                  <a:lnTo>
                    <a:pt x="7798" y="6448"/>
                  </a:lnTo>
                  <a:lnTo>
                    <a:pt x="7940" y="5933"/>
                  </a:lnTo>
                  <a:lnTo>
                    <a:pt x="8047" y="5542"/>
                  </a:lnTo>
                  <a:lnTo>
                    <a:pt x="8136" y="5258"/>
                  </a:lnTo>
                  <a:lnTo>
                    <a:pt x="8189" y="5134"/>
                  </a:lnTo>
                  <a:lnTo>
                    <a:pt x="8207" y="5063"/>
                  </a:lnTo>
                  <a:lnTo>
                    <a:pt x="8278" y="4832"/>
                  </a:lnTo>
                  <a:lnTo>
                    <a:pt x="8331" y="4583"/>
                  </a:lnTo>
                  <a:lnTo>
                    <a:pt x="8367" y="4192"/>
                  </a:lnTo>
                  <a:lnTo>
                    <a:pt x="8384" y="3802"/>
                  </a:lnTo>
                  <a:lnTo>
                    <a:pt x="8349" y="3411"/>
                  </a:lnTo>
                  <a:lnTo>
                    <a:pt x="8296" y="3038"/>
                  </a:lnTo>
                  <a:lnTo>
                    <a:pt x="8189" y="2665"/>
                  </a:lnTo>
                  <a:lnTo>
                    <a:pt x="8047" y="2327"/>
                  </a:lnTo>
                  <a:lnTo>
                    <a:pt x="7887" y="1990"/>
                  </a:lnTo>
                  <a:lnTo>
                    <a:pt x="7692" y="1670"/>
                  </a:lnTo>
                  <a:lnTo>
                    <a:pt x="7461" y="1368"/>
                  </a:lnTo>
                  <a:lnTo>
                    <a:pt x="7194" y="1102"/>
                  </a:lnTo>
                  <a:lnTo>
                    <a:pt x="6910" y="853"/>
                  </a:lnTo>
                  <a:lnTo>
                    <a:pt x="6608" y="640"/>
                  </a:lnTo>
                  <a:lnTo>
                    <a:pt x="6288" y="444"/>
                  </a:lnTo>
                  <a:lnTo>
                    <a:pt x="5933" y="284"/>
                  </a:lnTo>
                  <a:lnTo>
                    <a:pt x="5560" y="160"/>
                  </a:lnTo>
                  <a:lnTo>
                    <a:pt x="5169" y="71"/>
                  </a:lnTo>
                  <a:lnTo>
                    <a:pt x="4779" y="18"/>
                  </a:lnTo>
                  <a:lnTo>
                    <a:pt x="4388" y="0"/>
                  </a:lnTo>
                  <a:close/>
                </a:path>
              </a:pathLst>
            </a:custGeom>
            <a:solidFill>
              <a:srgbClr val="FF7F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804;p26">
              <a:extLst>
                <a:ext uri="{FF2B5EF4-FFF2-40B4-BE49-F238E27FC236}">
                  <a16:creationId xmlns:a16="http://schemas.microsoft.com/office/drawing/2014/main" id="{3E0D9073-C016-CCE4-FF7E-61A9063EAA88}"/>
                </a:ext>
              </a:extLst>
            </p:cNvPr>
            <p:cNvSpPr/>
            <p:nvPr/>
          </p:nvSpPr>
          <p:spPr>
            <a:xfrm>
              <a:off x="1204150" y="3499550"/>
              <a:ext cx="192750" cy="169225"/>
            </a:xfrm>
            <a:custGeom>
              <a:rect l="l" t="t" r="r" b="b"/>
              <a:pathLst>
                <a:path w="7710" h="6769" extrusionOk="0">
                  <a:moveTo>
                    <a:pt x="5258" y="1"/>
                  </a:moveTo>
                  <a:lnTo>
                    <a:pt x="5027" y="18"/>
                  </a:lnTo>
                  <a:lnTo>
                    <a:pt x="4814" y="72"/>
                  </a:lnTo>
                  <a:lnTo>
                    <a:pt x="4583" y="143"/>
                  </a:lnTo>
                  <a:lnTo>
                    <a:pt x="4352" y="232"/>
                  </a:lnTo>
                  <a:lnTo>
                    <a:pt x="3926" y="445"/>
                  </a:lnTo>
                  <a:lnTo>
                    <a:pt x="2931" y="924"/>
                  </a:lnTo>
                  <a:lnTo>
                    <a:pt x="2416" y="1173"/>
                  </a:lnTo>
                  <a:lnTo>
                    <a:pt x="2114" y="1297"/>
                  </a:lnTo>
                  <a:lnTo>
                    <a:pt x="1794" y="1439"/>
                  </a:lnTo>
                  <a:lnTo>
                    <a:pt x="1101" y="1724"/>
                  </a:lnTo>
                  <a:lnTo>
                    <a:pt x="728" y="1866"/>
                  </a:lnTo>
                  <a:lnTo>
                    <a:pt x="338" y="1990"/>
                  </a:lnTo>
                  <a:lnTo>
                    <a:pt x="0" y="2097"/>
                  </a:lnTo>
                  <a:lnTo>
                    <a:pt x="355" y="2523"/>
                  </a:lnTo>
                  <a:lnTo>
                    <a:pt x="728" y="3003"/>
                  </a:lnTo>
                  <a:lnTo>
                    <a:pt x="1101" y="3536"/>
                  </a:lnTo>
                  <a:lnTo>
                    <a:pt x="1279" y="3820"/>
                  </a:lnTo>
                  <a:lnTo>
                    <a:pt x="1439" y="4122"/>
                  </a:lnTo>
                  <a:lnTo>
                    <a:pt x="1599" y="4424"/>
                  </a:lnTo>
                  <a:lnTo>
                    <a:pt x="1759" y="4726"/>
                  </a:lnTo>
                  <a:lnTo>
                    <a:pt x="1901" y="5045"/>
                  </a:lnTo>
                  <a:lnTo>
                    <a:pt x="2025" y="5383"/>
                  </a:lnTo>
                  <a:lnTo>
                    <a:pt x="2132" y="5720"/>
                  </a:lnTo>
                  <a:lnTo>
                    <a:pt x="2220" y="6058"/>
                  </a:lnTo>
                  <a:lnTo>
                    <a:pt x="2309" y="6413"/>
                  </a:lnTo>
                  <a:lnTo>
                    <a:pt x="2363" y="6768"/>
                  </a:lnTo>
                  <a:lnTo>
                    <a:pt x="2682" y="6626"/>
                  </a:lnTo>
                  <a:lnTo>
                    <a:pt x="3144" y="6395"/>
                  </a:lnTo>
                  <a:lnTo>
                    <a:pt x="3570" y="6164"/>
                  </a:lnTo>
                  <a:lnTo>
                    <a:pt x="4352" y="5738"/>
                  </a:lnTo>
                  <a:lnTo>
                    <a:pt x="4707" y="5525"/>
                  </a:lnTo>
                  <a:lnTo>
                    <a:pt x="5027" y="5330"/>
                  </a:lnTo>
                  <a:lnTo>
                    <a:pt x="5595" y="4992"/>
                  </a:lnTo>
                  <a:lnTo>
                    <a:pt x="6643" y="4317"/>
                  </a:lnTo>
                  <a:lnTo>
                    <a:pt x="6821" y="4193"/>
                  </a:lnTo>
                  <a:lnTo>
                    <a:pt x="6981" y="4051"/>
                  </a:lnTo>
                  <a:lnTo>
                    <a:pt x="7123" y="3891"/>
                  </a:lnTo>
                  <a:lnTo>
                    <a:pt x="7265" y="3731"/>
                  </a:lnTo>
                  <a:lnTo>
                    <a:pt x="7372" y="3553"/>
                  </a:lnTo>
                  <a:lnTo>
                    <a:pt x="7478" y="3376"/>
                  </a:lnTo>
                  <a:lnTo>
                    <a:pt x="7549" y="3180"/>
                  </a:lnTo>
                  <a:lnTo>
                    <a:pt x="7620" y="2985"/>
                  </a:lnTo>
                  <a:lnTo>
                    <a:pt x="7674" y="2789"/>
                  </a:lnTo>
                  <a:lnTo>
                    <a:pt x="7709" y="2576"/>
                  </a:lnTo>
                  <a:lnTo>
                    <a:pt x="7709" y="2363"/>
                  </a:lnTo>
                  <a:lnTo>
                    <a:pt x="7709" y="2150"/>
                  </a:lnTo>
                  <a:lnTo>
                    <a:pt x="7674" y="1955"/>
                  </a:lnTo>
                  <a:lnTo>
                    <a:pt x="7638" y="1741"/>
                  </a:lnTo>
                  <a:lnTo>
                    <a:pt x="7567" y="1528"/>
                  </a:lnTo>
                  <a:lnTo>
                    <a:pt x="7478" y="1333"/>
                  </a:lnTo>
                  <a:lnTo>
                    <a:pt x="7372" y="1120"/>
                  </a:lnTo>
                  <a:lnTo>
                    <a:pt x="7230" y="924"/>
                  </a:lnTo>
                  <a:lnTo>
                    <a:pt x="7087" y="747"/>
                  </a:lnTo>
                  <a:lnTo>
                    <a:pt x="6928" y="587"/>
                  </a:lnTo>
                  <a:lnTo>
                    <a:pt x="6750" y="445"/>
                  </a:lnTo>
                  <a:lnTo>
                    <a:pt x="6555" y="320"/>
                  </a:lnTo>
                  <a:lnTo>
                    <a:pt x="6359" y="214"/>
                  </a:lnTo>
                  <a:lnTo>
                    <a:pt x="6146" y="143"/>
                  </a:lnTo>
                  <a:lnTo>
                    <a:pt x="5933" y="72"/>
                  </a:lnTo>
                  <a:lnTo>
                    <a:pt x="5720" y="18"/>
                  </a:lnTo>
                  <a:lnTo>
                    <a:pt x="5489" y="1"/>
                  </a:lnTo>
                  <a:close/>
                </a:path>
              </a:pathLst>
            </a:custGeom>
            <a:solidFill>
              <a:srgbClr val="D9CD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805;p26">
              <a:extLst>
                <a:ext uri="{FF2B5EF4-FFF2-40B4-BE49-F238E27FC236}">
                  <a16:creationId xmlns:a16="http://schemas.microsoft.com/office/drawing/2014/main" id="{042E5570-EF65-5D4D-3EB0-54BA0B013350}"/>
                </a:ext>
              </a:extLst>
            </p:cNvPr>
            <p:cNvSpPr/>
            <p:nvPr/>
          </p:nvSpPr>
          <p:spPr>
            <a:xfrm>
              <a:off x="901275" y="3238000"/>
              <a:ext cx="246500" cy="312200"/>
            </a:xfrm>
            <a:custGeom>
              <a:rect l="l" t="t" r="r" b="b"/>
              <a:pathLst>
                <a:path w="9860" h="12488" extrusionOk="0">
                  <a:moveTo>
                    <a:pt x="4832" y="0"/>
                  </a:moveTo>
                  <a:lnTo>
                    <a:pt x="4459" y="18"/>
                  </a:lnTo>
                  <a:lnTo>
                    <a:pt x="4068" y="36"/>
                  </a:lnTo>
                  <a:lnTo>
                    <a:pt x="3678" y="107"/>
                  </a:lnTo>
                  <a:lnTo>
                    <a:pt x="3322" y="196"/>
                  </a:lnTo>
                  <a:lnTo>
                    <a:pt x="2985" y="302"/>
                  </a:lnTo>
                  <a:lnTo>
                    <a:pt x="2665" y="427"/>
                  </a:lnTo>
                  <a:lnTo>
                    <a:pt x="2363" y="586"/>
                  </a:lnTo>
                  <a:lnTo>
                    <a:pt x="2097" y="746"/>
                  </a:lnTo>
                  <a:lnTo>
                    <a:pt x="1848" y="942"/>
                  </a:lnTo>
                  <a:lnTo>
                    <a:pt x="1599" y="1155"/>
                  </a:lnTo>
                  <a:lnTo>
                    <a:pt x="1386" y="1368"/>
                  </a:lnTo>
                  <a:lnTo>
                    <a:pt x="1191" y="1617"/>
                  </a:lnTo>
                  <a:lnTo>
                    <a:pt x="1013" y="1865"/>
                  </a:lnTo>
                  <a:lnTo>
                    <a:pt x="853" y="2132"/>
                  </a:lnTo>
                  <a:lnTo>
                    <a:pt x="711" y="2416"/>
                  </a:lnTo>
                  <a:lnTo>
                    <a:pt x="587" y="2700"/>
                  </a:lnTo>
                  <a:lnTo>
                    <a:pt x="480" y="3002"/>
                  </a:lnTo>
                  <a:lnTo>
                    <a:pt x="374" y="3304"/>
                  </a:lnTo>
                  <a:lnTo>
                    <a:pt x="285" y="3606"/>
                  </a:lnTo>
                  <a:lnTo>
                    <a:pt x="214" y="3926"/>
                  </a:lnTo>
                  <a:lnTo>
                    <a:pt x="161" y="4246"/>
                  </a:lnTo>
                  <a:lnTo>
                    <a:pt x="107" y="4565"/>
                  </a:lnTo>
                  <a:lnTo>
                    <a:pt x="36" y="5205"/>
                  </a:lnTo>
                  <a:lnTo>
                    <a:pt x="1" y="5844"/>
                  </a:lnTo>
                  <a:lnTo>
                    <a:pt x="1" y="6484"/>
                  </a:lnTo>
                  <a:lnTo>
                    <a:pt x="19" y="7088"/>
                  </a:lnTo>
                  <a:lnTo>
                    <a:pt x="54" y="7656"/>
                  </a:lnTo>
                  <a:lnTo>
                    <a:pt x="125" y="8189"/>
                  </a:lnTo>
                  <a:lnTo>
                    <a:pt x="161" y="8438"/>
                  </a:lnTo>
                  <a:lnTo>
                    <a:pt x="196" y="8669"/>
                  </a:lnTo>
                  <a:lnTo>
                    <a:pt x="267" y="8917"/>
                  </a:lnTo>
                  <a:lnTo>
                    <a:pt x="338" y="9148"/>
                  </a:lnTo>
                  <a:lnTo>
                    <a:pt x="409" y="9379"/>
                  </a:lnTo>
                  <a:lnTo>
                    <a:pt x="516" y="9592"/>
                  </a:lnTo>
                  <a:lnTo>
                    <a:pt x="605" y="9823"/>
                  </a:lnTo>
                  <a:lnTo>
                    <a:pt x="729" y="10019"/>
                  </a:lnTo>
                  <a:lnTo>
                    <a:pt x="853" y="10232"/>
                  </a:lnTo>
                  <a:lnTo>
                    <a:pt x="978" y="10427"/>
                  </a:lnTo>
                  <a:lnTo>
                    <a:pt x="1120" y="10623"/>
                  </a:lnTo>
                  <a:lnTo>
                    <a:pt x="1262" y="10800"/>
                  </a:lnTo>
                  <a:lnTo>
                    <a:pt x="1422" y="10978"/>
                  </a:lnTo>
                  <a:lnTo>
                    <a:pt x="1599" y="11138"/>
                  </a:lnTo>
                  <a:lnTo>
                    <a:pt x="1759" y="11298"/>
                  </a:lnTo>
                  <a:lnTo>
                    <a:pt x="1955" y="11440"/>
                  </a:lnTo>
                  <a:lnTo>
                    <a:pt x="2132" y="11582"/>
                  </a:lnTo>
                  <a:lnTo>
                    <a:pt x="2328" y="11724"/>
                  </a:lnTo>
                  <a:lnTo>
                    <a:pt x="2523" y="11830"/>
                  </a:lnTo>
                  <a:lnTo>
                    <a:pt x="2736" y="11955"/>
                  </a:lnTo>
                  <a:lnTo>
                    <a:pt x="2949" y="12061"/>
                  </a:lnTo>
                  <a:lnTo>
                    <a:pt x="3163" y="12150"/>
                  </a:lnTo>
                  <a:lnTo>
                    <a:pt x="3393" y="12221"/>
                  </a:lnTo>
                  <a:lnTo>
                    <a:pt x="3607" y="12292"/>
                  </a:lnTo>
                  <a:lnTo>
                    <a:pt x="3838" y="12363"/>
                  </a:lnTo>
                  <a:lnTo>
                    <a:pt x="4086" y="12417"/>
                  </a:lnTo>
                  <a:lnTo>
                    <a:pt x="4317" y="12452"/>
                  </a:lnTo>
                  <a:lnTo>
                    <a:pt x="4566" y="12470"/>
                  </a:lnTo>
                  <a:lnTo>
                    <a:pt x="4797" y="12488"/>
                  </a:lnTo>
                  <a:lnTo>
                    <a:pt x="5294" y="12488"/>
                  </a:lnTo>
                  <a:lnTo>
                    <a:pt x="5543" y="12452"/>
                  </a:lnTo>
                  <a:lnTo>
                    <a:pt x="5791" y="12417"/>
                  </a:lnTo>
                  <a:lnTo>
                    <a:pt x="6040" y="12381"/>
                  </a:lnTo>
                  <a:lnTo>
                    <a:pt x="6289" y="12310"/>
                  </a:lnTo>
                  <a:lnTo>
                    <a:pt x="6520" y="12239"/>
                  </a:lnTo>
                  <a:lnTo>
                    <a:pt x="6751" y="12168"/>
                  </a:lnTo>
                  <a:lnTo>
                    <a:pt x="6964" y="12061"/>
                  </a:lnTo>
                  <a:lnTo>
                    <a:pt x="7177" y="11955"/>
                  </a:lnTo>
                  <a:lnTo>
                    <a:pt x="7390" y="11848"/>
                  </a:lnTo>
                  <a:lnTo>
                    <a:pt x="7603" y="11724"/>
                  </a:lnTo>
                  <a:lnTo>
                    <a:pt x="7799" y="11600"/>
                  </a:lnTo>
                  <a:lnTo>
                    <a:pt x="7976" y="11457"/>
                  </a:lnTo>
                  <a:lnTo>
                    <a:pt x="8172" y="11298"/>
                  </a:lnTo>
                  <a:lnTo>
                    <a:pt x="8332" y="11138"/>
                  </a:lnTo>
                  <a:lnTo>
                    <a:pt x="8509" y="10978"/>
                  </a:lnTo>
                  <a:lnTo>
                    <a:pt x="8669" y="10800"/>
                  </a:lnTo>
                  <a:lnTo>
                    <a:pt x="8811" y="10623"/>
                  </a:lnTo>
                  <a:lnTo>
                    <a:pt x="8953" y="10445"/>
                  </a:lnTo>
                  <a:lnTo>
                    <a:pt x="9078" y="10250"/>
                  </a:lnTo>
                  <a:lnTo>
                    <a:pt x="9202" y="10036"/>
                  </a:lnTo>
                  <a:lnTo>
                    <a:pt x="9326" y="9841"/>
                  </a:lnTo>
                  <a:lnTo>
                    <a:pt x="9415" y="9628"/>
                  </a:lnTo>
                  <a:lnTo>
                    <a:pt x="9522" y="9415"/>
                  </a:lnTo>
                  <a:lnTo>
                    <a:pt x="9593" y="9184"/>
                  </a:lnTo>
                  <a:lnTo>
                    <a:pt x="9664" y="8953"/>
                  </a:lnTo>
                  <a:lnTo>
                    <a:pt x="9735" y="8722"/>
                  </a:lnTo>
                  <a:lnTo>
                    <a:pt x="9770" y="8491"/>
                  </a:lnTo>
                  <a:lnTo>
                    <a:pt x="9824" y="8260"/>
                  </a:lnTo>
                  <a:lnTo>
                    <a:pt x="9841" y="8011"/>
                  </a:lnTo>
                  <a:lnTo>
                    <a:pt x="9859" y="7763"/>
                  </a:lnTo>
                  <a:lnTo>
                    <a:pt x="9859" y="7514"/>
                  </a:lnTo>
                  <a:lnTo>
                    <a:pt x="9841" y="7265"/>
                  </a:lnTo>
                  <a:lnTo>
                    <a:pt x="9824" y="7017"/>
                  </a:lnTo>
                  <a:lnTo>
                    <a:pt x="9753" y="6502"/>
                  </a:lnTo>
                  <a:lnTo>
                    <a:pt x="9664" y="5933"/>
                  </a:lnTo>
                  <a:lnTo>
                    <a:pt x="9539" y="5347"/>
                  </a:lnTo>
                  <a:lnTo>
                    <a:pt x="9397" y="4725"/>
                  </a:lnTo>
                  <a:lnTo>
                    <a:pt x="9202" y="4121"/>
                  </a:lnTo>
                  <a:lnTo>
                    <a:pt x="8989" y="3500"/>
                  </a:lnTo>
                  <a:lnTo>
                    <a:pt x="8864" y="3198"/>
                  </a:lnTo>
                  <a:lnTo>
                    <a:pt x="8722" y="2913"/>
                  </a:lnTo>
                  <a:lnTo>
                    <a:pt x="8580" y="2611"/>
                  </a:lnTo>
                  <a:lnTo>
                    <a:pt x="8420" y="2345"/>
                  </a:lnTo>
                  <a:lnTo>
                    <a:pt x="8261" y="2061"/>
                  </a:lnTo>
                  <a:lnTo>
                    <a:pt x="8083" y="1812"/>
                  </a:lnTo>
                  <a:lnTo>
                    <a:pt x="7887" y="1563"/>
                  </a:lnTo>
                  <a:lnTo>
                    <a:pt x="7674" y="1315"/>
                  </a:lnTo>
                  <a:lnTo>
                    <a:pt x="7461" y="1102"/>
                  </a:lnTo>
                  <a:lnTo>
                    <a:pt x="7230" y="888"/>
                  </a:lnTo>
                  <a:lnTo>
                    <a:pt x="6982" y="711"/>
                  </a:lnTo>
                  <a:lnTo>
                    <a:pt x="6715" y="533"/>
                  </a:lnTo>
                  <a:lnTo>
                    <a:pt x="6449" y="391"/>
                  </a:lnTo>
                  <a:lnTo>
                    <a:pt x="6164" y="267"/>
                  </a:lnTo>
                  <a:lnTo>
                    <a:pt x="5845" y="160"/>
                  </a:lnTo>
                  <a:lnTo>
                    <a:pt x="5525" y="89"/>
                  </a:lnTo>
                  <a:lnTo>
                    <a:pt x="5188" y="36"/>
                  </a:lnTo>
                  <a:lnTo>
                    <a:pt x="4832" y="0"/>
                  </a:lnTo>
                  <a:close/>
                </a:path>
              </a:pathLst>
            </a:custGeom>
            <a:solidFill>
              <a:srgbClr val="64A0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806;p26">
              <a:extLst>
                <a:ext uri="{FF2B5EF4-FFF2-40B4-BE49-F238E27FC236}">
                  <a16:creationId xmlns:a16="http://schemas.microsoft.com/office/drawing/2014/main" id="{879FCE82-007E-AF2D-6C55-2153B957CF22}"/>
                </a:ext>
              </a:extLst>
            </p:cNvPr>
            <p:cNvSpPr/>
            <p:nvPr/>
          </p:nvSpPr>
          <p:spPr>
            <a:xfrm>
              <a:off x="1207700" y="2595425"/>
              <a:ext cx="579075" cy="791800"/>
            </a:xfrm>
            <a:custGeom>
              <a:rect l="l" t="t" r="r" b="b"/>
              <a:pathLst>
                <a:path w="23163" h="31672" extrusionOk="0">
                  <a:moveTo>
                    <a:pt x="8668" y="0"/>
                  </a:moveTo>
                  <a:lnTo>
                    <a:pt x="8313" y="18"/>
                  </a:lnTo>
                  <a:lnTo>
                    <a:pt x="7958" y="54"/>
                  </a:lnTo>
                  <a:lnTo>
                    <a:pt x="7620" y="107"/>
                  </a:lnTo>
                  <a:lnTo>
                    <a:pt x="7283" y="178"/>
                  </a:lnTo>
                  <a:lnTo>
                    <a:pt x="6945" y="249"/>
                  </a:lnTo>
                  <a:lnTo>
                    <a:pt x="6626" y="338"/>
                  </a:lnTo>
                  <a:lnTo>
                    <a:pt x="6306" y="444"/>
                  </a:lnTo>
                  <a:lnTo>
                    <a:pt x="6004" y="569"/>
                  </a:lnTo>
                  <a:lnTo>
                    <a:pt x="5702" y="693"/>
                  </a:lnTo>
                  <a:lnTo>
                    <a:pt x="5400" y="835"/>
                  </a:lnTo>
                  <a:lnTo>
                    <a:pt x="5134" y="995"/>
                  </a:lnTo>
                  <a:lnTo>
                    <a:pt x="4849" y="1173"/>
                  </a:lnTo>
                  <a:lnTo>
                    <a:pt x="4601" y="1350"/>
                  </a:lnTo>
                  <a:lnTo>
                    <a:pt x="4352" y="1546"/>
                  </a:lnTo>
                  <a:lnTo>
                    <a:pt x="4103" y="1741"/>
                  </a:lnTo>
                  <a:lnTo>
                    <a:pt x="3890" y="1954"/>
                  </a:lnTo>
                  <a:lnTo>
                    <a:pt x="3677" y="2185"/>
                  </a:lnTo>
                  <a:lnTo>
                    <a:pt x="3464" y="2416"/>
                  </a:lnTo>
                  <a:lnTo>
                    <a:pt x="3286" y="2665"/>
                  </a:lnTo>
                  <a:lnTo>
                    <a:pt x="3109" y="2913"/>
                  </a:lnTo>
                  <a:lnTo>
                    <a:pt x="2949" y="3162"/>
                  </a:lnTo>
                  <a:lnTo>
                    <a:pt x="2789" y="3429"/>
                  </a:lnTo>
                  <a:lnTo>
                    <a:pt x="2665" y="3713"/>
                  </a:lnTo>
                  <a:lnTo>
                    <a:pt x="2540" y="3997"/>
                  </a:lnTo>
                  <a:lnTo>
                    <a:pt x="2451" y="4281"/>
                  </a:lnTo>
                  <a:lnTo>
                    <a:pt x="2363" y="4583"/>
                  </a:lnTo>
                  <a:lnTo>
                    <a:pt x="2292" y="4885"/>
                  </a:lnTo>
                  <a:lnTo>
                    <a:pt x="2238" y="5187"/>
                  </a:lnTo>
                  <a:lnTo>
                    <a:pt x="2203" y="5507"/>
                  </a:lnTo>
                  <a:lnTo>
                    <a:pt x="2185" y="5827"/>
                  </a:lnTo>
                  <a:lnTo>
                    <a:pt x="2203" y="6146"/>
                  </a:lnTo>
                  <a:lnTo>
                    <a:pt x="0" y="23625"/>
                  </a:lnTo>
                  <a:lnTo>
                    <a:pt x="18" y="24051"/>
                  </a:lnTo>
                  <a:lnTo>
                    <a:pt x="53" y="24460"/>
                  </a:lnTo>
                  <a:lnTo>
                    <a:pt x="107" y="24868"/>
                  </a:lnTo>
                  <a:lnTo>
                    <a:pt x="178" y="25259"/>
                  </a:lnTo>
                  <a:lnTo>
                    <a:pt x="267" y="25650"/>
                  </a:lnTo>
                  <a:lnTo>
                    <a:pt x="391" y="26041"/>
                  </a:lnTo>
                  <a:lnTo>
                    <a:pt x="515" y="26414"/>
                  </a:lnTo>
                  <a:lnTo>
                    <a:pt x="657" y="26769"/>
                  </a:lnTo>
                  <a:lnTo>
                    <a:pt x="817" y="27142"/>
                  </a:lnTo>
                  <a:lnTo>
                    <a:pt x="1013" y="27480"/>
                  </a:lnTo>
                  <a:lnTo>
                    <a:pt x="1208" y="27817"/>
                  </a:lnTo>
                  <a:lnTo>
                    <a:pt x="1421" y="28155"/>
                  </a:lnTo>
                  <a:lnTo>
                    <a:pt x="1634" y="28457"/>
                  </a:lnTo>
                  <a:lnTo>
                    <a:pt x="1883" y="28776"/>
                  </a:lnTo>
                  <a:lnTo>
                    <a:pt x="2149" y="29060"/>
                  </a:lnTo>
                  <a:lnTo>
                    <a:pt x="2416" y="29345"/>
                  </a:lnTo>
                  <a:lnTo>
                    <a:pt x="2700" y="29611"/>
                  </a:lnTo>
                  <a:lnTo>
                    <a:pt x="2984" y="29860"/>
                  </a:lnTo>
                  <a:lnTo>
                    <a:pt x="3304" y="30091"/>
                  </a:lnTo>
                  <a:lnTo>
                    <a:pt x="3624" y="30322"/>
                  </a:lnTo>
                  <a:lnTo>
                    <a:pt x="3944" y="30535"/>
                  </a:lnTo>
                  <a:lnTo>
                    <a:pt x="4281" y="30730"/>
                  </a:lnTo>
                  <a:lnTo>
                    <a:pt x="4636" y="30890"/>
                  </a:lnTo>
                  <a:lnTo>
                    <a:pt x="4992" y="31050"/>
                  </a:lnTo>
                  <a:lnTo>
                    <a:pt x="5365" y="31192"/>
                  </a:lnTo>
                  <a:lnTo>
                    <a:pt x="5738" y="31334"/>
                  </a:lnTo>
                  <a:lnTo>
                    <a:pt x="6128" y="31441"/>
                  </a:lnTo>
                  <a:lnTo>
                    <a:pt x="6519" y="31512"/>
                  </a:lnTo>
                  <a:lnTo>
                    <a:pt x="6910" y="31583"/>
                  </a:lnTo>
                  <a:lnTo>
                    <a:pt x="7318" y="31636"/>
                  </a:lnTo>
                  <a:lnTo>
                    <a:pt x="7727" y="31672"/>
                  </a:lnTo>
                  <a:lnTo>
                    <a:pt x="8153" y="31672"/>
                  </a:lnTo>
                  <a:lnTo>
                    <a:pt x="15116" y="31636"/>
                  </a:lnTo>
                  <a:lnTo>
                    <a:pt x="15543" y="31618"/>
                  </a:lnTo>
                  <a:lnTo>
                    <a:pt x="15951" y="31583"/>
                  </a:lnTo>
                  <a:lnTo>
                    <a:pt x="16360" y="31530"/>
                  </a:lnTo>
                  <a:lnTo>
                    <a:pt x="16751" y="31459"/>
                  </a:lnTo>
                  <a:lnTo>
                    <a:pt x="17141" y="31370"/>
                  </a:lnTo>
                  <a:lnTo>
                    <a:pt x="17532" y="31245"/>
                  </a:lnTo>
                  <a:lnTo>
                    <a:pt x="17905" y="31121"/>
                  </a:lnTo>
                  <a:lnTo>
                    <a:pt x="18260" y="30979"/>
                  </a:lnTo>
                  <a:lnTo>
                    <a:pt x="18616" y="30819"/>
                  </a:lnTo>
                  <a:lnTo>
                    <a:pt x="18971" y="30624"/>
                  </a:lnTo>
                  <a:lnTo>
                    <a:pt x="19308" y="30428"/>
                  </a:lnTo>
                  <a:lnTo>
                    <a:pt x="19628" y="30215"/>
                  </a:lnTo>
                  <a:lnTo>
                    <a:pt x="19948" y="30002"/>
                  </a:lnTo>
                  <a:lnTo>
                    <a:pt x="20250" y="29753"/>
                  </a:lnTo>
                  <a:lnTo>
                    <a:pt x="20552" y="29487"/>
                  </a:lnTo>
                  <a:lnTo>
                    <a:pt x="20836" y="29220"/>
                  </a:lnTo>
                  <a:lnTo>
                    <a:pt x="21103" y="28936"/>
                  </a:lnTo>
                  <a:lnTo>
                    <a:pt x="21351" y="28652"/>
                  </a:lnTo>
                  <a:lnTo>
                    <a:pt x="21582" y="28332"/>
                  </a:lnTo>
                  <a:lnTo>
                    <a:pt x="21813" y="28012"/>
                  </a:lnTo>
                  <a:lnTo>
                    <a:pt x="22008" y="27693"/>
                  </a:lnTo>
                  <a:lnTo>
                    <a:pt x="22204" y="27355"/>
                  </a:lnTo>
                  <a:lnTo>
                    <a:pt x="22381" y="27000"/>
                  </a:lnTo>
                  <a:lnTo>
                    <a:pt x="22541" y="26645"/>
                  </a:lnTo>
                  <a:lnTo>
                    <a:pt x="22683" y="26272"/>
                  </a:lnTo>
                  <a:lnTo>
                    <a:pt x="22808" y="25899"/>
                  </a:lnTo>
                  <a:lnTo>
                    <a:pt x="22914" y="25508"/>
                  </a:lnTo>
                  <a:lnTo>
                    <a:pt x="23003" y="25117"/>
                  </a:lnTo>
                  <a:lnTo>
                    <a:pt x="23074" y="24726"/>
                  </a:lnTo>
                  <a:lnTo>
                    <a:pt x="23127" y="24318"/>
                  </a:lnTo>
                  <a:lnTo>
                    <a:pt x="23163" y="23909"/>
                  </a:lnTo>
                  <a:lnTo>
                    <a:pt x="23163" y="23483"/>
                  </a:lnTo>
                  <a:lnTo>
                    <a:pt x="22381" y="6519"/>
                  </a:lnTo>
                  <a:lnTo>
                    <a:pt x="22364" y="6200"/>
                  </a:lnTo>
                  <a:lnTo>
                    <a:pt x="22328" y="5880"/>
                  </a:lnTo>
                  <a:lnTo>
                    <a:pt x="22275" y="5578"/>
                  </a:lnTo>
                  <a:lnTo>
                    <a:pt x="22204" y="5258"/>
                  </a:lnTo>
                  <a:lnTo>
                    <a:pt x="22115" y="4956"/>
                  </a:lnTo>
                  <a:lnTo>
                    <a:pt x="22008" y="4654"/>
                  </a:lnTo>
                  <a:lnTo>
                    <a:pt x="21884" y="4370"/>
                  </a:lnTo>
                  <a:lnTo>
                    <a:pt x="21760" y="4068"/>
                  </a:lnTo>
                  <a:lnTo>
                    <a:pt x="21600" y="3802"/>
                  </a:lnTo>
                  <a:lnTo>
                    <a:pt x="21440" y="3517"/>
                  </a:lnTo>
                  <a:lnTo>
                    <a:pt x="21262" y="3251"/>
                  </a:lnTo>
                  <a:lnTo>
                    <a:pt x="21067" y="3002"/>
                  </a:lnTo>
                  <a:lnTo>
                    <a:pt x="20854" y="2754"/>
                  </a:lnTo>
                  <a:lnTo>
                    <a:pt x="20641" y="2505"/>
                  </a:lnTo>
                  <a:lnTo>
                    <a:pt x="20410" y="2274"/>
                  </a:lnTo>
                  <a:lnTo>
                    <a:pt x="20179" y="2061"/>
                  </a:lnTo>
                  <a:lnTo>
                    <a:pt x="19912" y="1848"/>
                  </a:lnTo>
                  <a:lnTo>
                    <a:pt x="19664" y="1634"/>
                  </a:lnTo>
                  <a:lnTo>
                    <a:pt x="19380" y="1439"/>
                  </a:lnTo>
                  <a:lnTo>
                    <a:pt x="19095" y="1261"/>
                  </a:lnTo>
                  <a:lnTo>
                    <a:pt x="18811" y="1102"/>
                  </a:lnTo>
                  <a:lnTo>
                    <a:pt x="18509" y="942"/>
                  </a:lnTo>
                  <a:lnTo>
                    <a:pt x="18189" y="800"/>
                  </a:lnTo>
                  <a:lnTo>
                    <a:pt x="17887" y="657"/>
                  </a:lnTo>
                  <a:lnTo>
                    <a:pt x="17550" y="551"/>
                  </a:lnTo>
                  <a:lnTo>
                    <a:pt x="17230" y="444"/>
                  </a:lnTo>
                  <a:lnTo>
                    <a:pt x="16893" y="356"/>
                  </a:lnTo>
                  <a:lnTo>
                    <a:pt x="16537" y="267"/>
                  </a:lnTo>
                  <a:lnTo>
                    <a:pt x="16200" y="213"/>
                  </a:lnTo>
                  <a:lnTo>
                    <a:pt x="15845" y="160"/>
                  </a:lnTo>
                  <a:lnTo>
                    <a:pt x="15472" y="142"/>
                  </a:lnTo>
                  <a:lnTo>
                    <a:pt x="15116" y="125"/>
                  </a:lnTo>
                  <a:lnTo>
                    <a:pt x="9041" y="0"/>
                  </a:lnTo>
                  <a:close/>
                </a:path>
              </a:pathLst>
            </a:cu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807;p26">
              <a:extLst>
                <a:ext uri="{FF2B5EF4-FFF2-40B4-BE49-F238E27FC236}">
                  <a16:creationId xmlns:a16="http://schemas.microsoft.com/office/drawing/2014/main" id="{6FF58EA9-F4EA-0652-95F3-A4974877EB42}"/>
                </a:ext>
              </a:extLst>
            </p:cNvPr>
            <p:cNvSpPr/>
            <p:nvPr/>
          </p:nvSpPr>
          <p:spPr>
            <a:xfrm>
              <a:off x="1207700" y="2595425"/>
              <a:ext cx="438325" cy="790475"/>
            </a:xfrm>
            <a:custGeom>
              <a:rect l="l" t="t" r="r" b="b"/>
              <a:pathLst>
                <a:path w="17533" h="31619" extrusionOk="0">
                  <a:moveTo>
                    <a:pt x="8668" y="0"/>
                  </a:moveTo>
                  <a:lnTo>
                    <a:pt x="8313" y="18"/>
                  </a:lnTo>
                  <a:lnTo>
                    <a:pt x="7958" y="54"/>
                  </a:lnTo>
                  <a:lnTo>
                    <a:pt x="7620" y="107"/>
                  </a:lnTo>
                  <a:lnTo>
                    <a:pt x="7283" y="178"/>
                  </a:lnTo>
                  <a:lnTo>
                    <a:pt x="6945" y="249"/>
                  </a:lnTo>
                  <a:lnTo>
                    <a:pt x="6626" y="338"/>
                  </a:lnTo>
                  <a:lnTo>
                    <a:pt x="6306" y="444"/>
                  </a:lnTo>
                  <a:lnTo>
                    <a:pt x="6004" y="569"/>
                  </a:lnTo>
                  <a:lnTo>
                    <a:pt x="5702" y="693"/>
                  </a:lnTo>
                  <a:lnTo>
                    <a:pt x="5400" y="835"/>
                  </a:lnTo>
                  <a:lnTo>
                    <a:pt x="5134" y="995"/>
                  </a:lnTo>
                  <a:lnTo>
                    <a:pt x="4849" y="1173"/>
                  </a:lnTo>
                  <a:lnTo>
                    <a:pt x="4601" y="1350"/>
                  </a:lnTo>
                  <a:lnTo>
                    <a:pt x="4352" y="1546"/>
                  </a:lnTo>
                  <a:lnTo>
                    <a:pt x="4103" y="1741"/>
                  </a:lnTo>
                  <a:lnTo>
                    <a:pt x="3890" y="1954"/>
                  </a:lnTo>
                  <a:lnTo>
                    <a:pt x="3677" y="2185"/>
                  </a:lnTo>
                  <a:lnTo>
                    <a:pt x="3464" y="2416"/>
                  </a:lnTo>
                  <a:lnTo>
                    <a:pt x="3286" y="2665"/>
                  </a:lnTo>
                  <a:lnTo>
                    <a:pt x="3109" y="2913"/>
                  </a:lnTo>
                  <a:lnTo>
                    <a:pt x="2949" y="3162"/>
                  </a:lnTo>
                  <a:lnTo>
                    <a:pt x="2789" y="3429"/>
                  </a:lnTo>
                  <a:lnTo>
                    <a:pt x="2665" y="3713"/>
                  </a:lnTo>
                  <a:lnTo>
                    <a:pt x="2540" y="3997"/>
                  </a:lnTo>
                  <a:lnTo>
                    <a:pt x="2451" y="4281"/>
                  </a:lnTo>
                  <a:lnTo>
                    <a:pt x="2363" y="4583"/>
                  </a:lnTo>
                  <a:lnTo>
                    <a:pt x="2292" y="4885"/>
                  </a:lnTo>
                  <a:lnTo>
                    <a:pt x="2238" y="5187"/>
                  </a:lnTo>
                  <a:lnTo>
                    <a:pt x="2203" y="5507"/>
                  </a:lnTo>
                  <a:lnTo>
                    <a:pt x="2185" y="5827"/>
                  </a:lnTo>
                  <a:lnTo>
                    <a:pt x="2203" y="6146"/>
                  </a:lnTo>
                  <a:lnTo>
                    <a:pt x="0" y="23625"/>
                  </a:lnTo>
                  <a:lnTo>
                    <a:pt x="18" y="24016"/>
                  </a:lnTo>
                  <a:lnTo>
                    <a:pt x="53" y="24407"/>
                  </a:lnTo>
                  <a:lnTo>
                    <a:pt x="89" y="24780"/>
                  </a:lnTo>
                  <a:lnTo>
                    <a:pt x="160" y="25153"/>
                  </a:lnTo>
                  <a:lnTo>
                    <a:pt x="231" y="25526"/>
                  </a:lnTo>
                  <a:lnTo>
                    <a:pt x="338" y="25881"/>
                  </a:lnTo>
                  <a:lnTo>
                    <a:pt x="444" y="26236"/>
                  </a:lnTo>
                  <a:lnTo>
                    <a:pt x="569" y="26574"/>
                  </a:lnTo>
                  <a:lnTo>
                    <a:pt x="728" y="26911"/>
                  </a:lnTo>
                  <a:lnTo>
                    <a:pt x="888" y="27249"/>
                  </a:lnTo>
                  <a:lnTo>
                    <a:pt x="1048" y="27568"/>
                  </a:lnTo>
                  <a:lnTo>
                    <a:pt x="1244" y="27870"/>
                  </a:lnTo>
                  <a:lnTo>
                    <a:pt x="1439" y="28172"/>
                  </a:lnTo>
                  <a:lnTo>
                    <a:pt x="1652" y="28474"/>
                  </a:lnTo>
                  <a:lnTo>
                    <a:pt x="1883" y="28759"/>
                  </a:lnTo>
                  <a:lnTo>
                    <a:pt x="2114" y="29025"/>
                  </a:lnTo>
                  <a:lnTo>
                    <a:pt x="2363" y="29291"/>
                  </a:lnTo>
                  <a:lnTo>
                    <a:pt x="2629" y="29540"/>
                  </a:lnTo>
                  <a:lnTo>
                    <a:pt x="2896" y="29771"/>
                  </a:lnTo>
                  <a:lnTo>
                    <a:pt x="3180" y="30002"/>
                  </a:lnTo>
                  <a:lnTo>
                    <a:pt x="3464" y="30215"/>
                  </a:lnTo>
                  <a:lnTo>
                    <a:pt x="3766" y="30428"/>
                  </a:lnTo>
                  <a:lnTo>
                    <a:pt x="4086" y="30606"/>
                  </a:lnTo>
                  <a:lnTo>
                    <a:pt x="4405" y="30784"/>
                  </a:lnTo>
                  <a:lnTo>
                    <a:pt x="4725" y="30943"/>
                  </a:lnTo>
                  <a:lnTo>
                    <a:pt x="5063" y="31085"/>
                  </a:lnTo>
                  <a:lnTo>
                    <a:pt x="5418" y="31210"/>
                  </a:lnTo>
                  <a:lnTo>
                    <a:pt x="5773" y="31334"/>
                  </a:lnTo>
                  <a:lnTo>
                    <a:pt x="6128" y="31423"/>
                  </a:lnTo>
                  <a:lnTo>
                    <a:pt x="6484" y="31512"/>
                  </a:lnTo>
                  <a:lnTo>
                    <a:pt x="6857" y="31583"/>
                  </a:lnTo>
                  <a:lnTo>
                    <a:pt x="7230" y="31618"/>
                  </a:lnTo>
                  <a:lnTo>
                    <a:pt x="7496" y="31103"/>
                  </a:lnTo>
                  <a:lnTo>
                    <a:pt x="7620" y="30837"/>
                  </a:lnTo>
                  <a:lnTo>
                    <a:pt x="7727" y="30570"/>
                  </a:lnTo>
                  <a:lnTo>
                    <a:pt x="7816" y="30304"/>
                  </a:lnTo>
                  <a:lnTo>
                    <a:pt x="7887" y="30020"/>
                  </a:lnTo>
                  <a:lnTo>
                    <a:pt x="7940" y="29753"/>
                  </a:lnTo>
                  <a:lnTo>
                    <a:pt x="7958" y="29469"/>
                  </a:lnTo>
                  <a:lnTo>
                    <a:pt x="7976" y="29185"/>
                  </a:lnTo>
                  <a:lnTo>
                    <a:pt x="7958" y="28901"/>
                  </a:lnTo>
                  <a:lnTo>
                    <a:pt x="7922" y="28616"/>
                  </a:lnTo>
                  <a:lnTo>
                    <a:pt x="7851" y="28332"/>
                  </a:lnTo>
                  <a:lnTo>
                    <a:pt x="7745" y="28048"/>
                  </a:lnTo>
                  <a:lnTo>
                    <a:pt x="7620" y="27764"/>
                  </a:lnTo>
                  <a:lnTo>
                    <a:pt x="7461" y="27462"/>
                  </a:lnTo>
                  <a:lnTo>
                    <a:pt x="7265" y="27178"/>
                  </a:lnTo>
                  <a:lnTo>
                    <a:pt x="7532" y="27426"/>
                  </a:lnTo>
                  <a:lnTo>
                    <a:pt x="7816" y="27657"/>
                  </a:lnTo>
                  <a:lnTo>
                    <a:pt x="8100" y="27870"/>
                  </a:lnTo>
                  <a:lnTo>
                    <a:pt x="8402" y="28066"/>
                  </a:lnTo>
                  <a:lnTo>
                    <a:pt x="8722" y="28243"/>
                  </a:lnTo>
                  <a:lnTo>
                    <a:pt x="9041" y="28403"/>
                  </a:lnTo>
                  <a:lnTo>
                    <a:pt x="9361" y="28545"/>
                  </a:lnTo>
                  <a:lnTo>
                    <a:pt x="9699" y="28670"/>
                  </a:lnTo>
                  <a:lnTo>
                    <a:pt x="10018" y="28776"/>
                  </a:lnTo>
                  <a:lnTo>
                    <a:pt x="10356" y="28865"/>
                  </a:lnTo>
                  <a:lnTo>
                    <a:pt x="10711" y="28918"/>
                  </a:lnTo>
                  <a:lnTo>
                    <a:pt x="11049" y="28972"/>
                  </a:lnTo>
                  <a:lnTo>
                    <a:pt x="11386" y="29007"/>
                  </a:lnTo>
                  <a:lnTo>
                    <a:pt x="11724" y="29025"/>
                  </a:lnTo>
                  <a:lnTo>
                    <a:pt x="12061" y="29025"/>
                  </a:lnTo>
                  <a:lnTo>
                    <a:pt x="12381" y="29007"/>
                  </a:lnTo>
                  <a:lnTo>
                    <a:pt x="12718" y="28972"/>
                  </a:lnTo>
                  <a:lnTo>
                    <a:pt x="13038" y="28918"/>
                  </a:lnTo>
                  <a:lnTo>
                    <a:pt x="13358" y="28847"/>
                  </a:lnTo>
                  <a:lnTo>
                    <a:pt x="13660" y="28776"/>
                  </a:lnTo>
                  <a:lnTo>
                    <a:pt x="13944" y="28670"/>
                  </a:lnTo>
                  <a:lnTo>
                    <a:pt x="14228" y="28563"/>
                  </a:lnTo>
                  <a:lnTo>
                    <a:pt x="14512" y="28421"/>
                  </a:lnTo>
                  <a:lnTo>
                    <a:pt x="14761" y="28279"/>
                  </a:lnTo>
                  <a:lnTo>
                    <a:pt x="15010" y="28119"/>
                  </a:lnTo>
                  <a:lnTo>
                    <a:pt x="15241" y="27959"/>
                  </a:lnTo>
                  <a:lnTo>
                    <a:pt x="15454" y="27764"/>
                  </a:lnTo>
                  <a:lnTo>
                    <a:pt x="15667" y="27568"/>
                  </a:lnTo>
                  <a:lnTo>
                    <a:pt x="15845" y="27337"/>
                  </a:lnTo>
                  <a:lnTo>
                    <a:pt x="16005" y="27107"/>
                  </a:lnTo>
                  <a:lnTo>
                    <a:pt x="16129" y="26876"/>
                  </a:lnTo>
                  <a:lnTo>
                    <a:pt x="16253" y="26609"/>
                  </a:lnTo>
                  <a:lnTo>
                    <a:pt x="16431" y="26289"/>
                  </a:lnTo>
                  <a:lnTo>
                    <a:pt x="16591" y="25988"/>
                  </a:lnTo>
                  <a:lnTo>
                    <a:pt x="16733" y="25668"/>
                  </a:lnTo>
                  <a:lnTo>
                    <a:pt x="16875" y="25330"/>
                  </a:lnTo>
                  <a:lnTo>
                    <a:pt x="16999" y="25011"/>
                  </a:lnTo>
                  <a:lnTo>
                    <a:pt x="17106" y="24691"/>
                  </a:lnTo>
                  <a:lnTo>
                    <a:pt x="17195" y="24371"/>
                  </a:lnTo>
                  <a:lnTo>
                    <a:pt x="17283" y="24034"/>
                  </a:lnTo>
                  <a:lnTo>
                    <a:pt x="17355" y="23714"/>
                  </a:lnTo>
                  <a:lnTo>
                    <a:pt x="17408" y="23376"/>
                  </a:lnTo>
                  <a:lnTo>
                    <a:pt x="17461" y="23039"/>
                  </a:lnTo>
                  <a:lnTo>
                    <a:pt x="17497" y="22719"/>
                  </a:lnTo>
                  <a:lnTo>
                    <a:pt x="17514" y="22382"/>
                  </a:lnTo>
                  <a:lnTo>
                    <a:pt x="17532" y="22044"/>
                  </a:lnTo>
                  <a:lnTo>
                    <a:pt x="17532" y="21369"/>
                  </a:lnTo>
                  <a:lnTo>
                    <a:pt x="17479" y="20694"/>
                  </a:lnTo>
                  <a:lnTo>
                    <a:pt x="17408" y="20019"/>
                  </a:lnTo>
                  <a:lnTo>
                    <a:pt x="17301" y="19326"/>
                  </a:lnTo>
                  <a:lnTo>
                    <a:pt x="17159" y="18651"/>
                  </a:lnTo>
                  <a:lnTo>
                    <a:pt x="16982" y="17959"/>
                  </a:lnTo>
                  <a:lnTo>
                    <a:pt x="16786" y="17266"/>
                  </a:lnTo>
                  <a:lnTo>
                    <a:pt x="16555" y="16573"/>
                  </a:lnTo>
                  <a:lnTo>
                    <a:pt x="16324" y="15863"/>
                  </a:lnTo>
                  <a:lnTo>
                    <a:pt x="16058" y="15170"/>
                  </a:lnTo>
                  <a:lnTo>
                    <a:pt x="15791" y="14459"/>
                  </a:lnTo>
                  <a:lnTo>
                    <a:pt x="15205" y="13074"/>
                  </a:lnTo>
                  <a:lnTo>
                    <a:pt x="14584" y="11653"/>
                  </a:lnTo>
                  <a:lnTo>
                    <a:pt x="13962" y="10249"/>
                  </a:lnTo>
                  <a:lnTo>
                    <a:pt x="13340" y="8864"/>
                  </a:lnTo>
                  <a:lnTo>
                    <a:pt x="12754" y="7461"/>
                  </a:lnTo>
                  <a:lnTo>
                    <a:pt x="12487" y="6768"/>
                  </a:lnTo>
                  <a:lnTo>
                    <a:pt x="12221" y="6075"/>
                  </a:lnTo>
                  <a:lnTo>
                    <a:pt x="11972" y="5382"/>
                  </a:lnTo>
                  <a:lnTo>
                    <a:pt x="11759" y="4690"/>
                  </a:lnTo>
                  <a:lnTo>
                    <a:pt x="12203" y="4672"/>
                  </a:lnTo>
                  <a:lnTo>
                    <a:pt x="12665" y="4619"/>
                  </a:lnTo>
                  <a:lnTo>
                    <a:pt x="13109" y="4530"/>
                  </a:lnTo>
                  <a:lnTo>
                    <a:pt x="13536" y="4405"/>
                  </a:lnTo>
                  <a:lnTo>
                    <a:pt x="13962" y="4228"/>
                  </a:lnTo>
                  <a:lnTo>
                    <a:pt x="14370" y="4032"/>
                  </a:lnTo>
                  <a:lnTo>
                    <a:pt x="14779" y="3802"/>
                  </a:lnTo>
                  <a:lnTo>
                    <a:pt x="15152" y="3535"/>
                  </a:lnTo>
                  <a:lnTo>
                    <a:pt x="15507" y="3251"/>
                  </a:lnTo>
                  <a:lnTo>
                    <a:pt x="15845" y="2931"/>
                  </a:lnTo>
                  <a:lnTo>
                    <a:pt x="16147" y="2576"/>
                  </a:lnTo>
                  <a:lnTo>
                    <a:pt x="16431" y="2203"/>
                  </a:lnTo>
                  <a:lnTo>
                    <a:pt x="16680" y="1794"/>
                  </a:lnTo>
                  <a:lnTo>
                    <a:pt x="16786" y="1581"/>
                  </a:lnTo>
                  <a:lnTo>
                    <a:pt x="16893" y="1368"/>
                  </a:lnTo>
                  <a:lnTo>
                    <a:pt x="16982" y="1137"/>
                  </a:lnTo>
                  <a:lnTo>
                    <a:pt x="17070" y="924"/>
                  </a:lnTo>
                  <a:lnTo>
                    <a:pt x="17141" y="675"/>
                  </a:lnTo>
                  <a:lnTo>
                    <a:pt x="17212" y="444"/>
                  </a:lnTo>
                  <a:lnTo>
                    <a:pt x="16697" y="302"/>
                  </a:lnTo>
                  <a:lnTo>
                    <a:pt x="16182" y="213"/>
                  </a:lnTo>
                  <a:lnTo>
                    <a:pt x="15649" y="142"/>
                  </a:lnTo>
                  <a:lnTo>
                    <a:pt x="15116" y="125"/>
                  </a:lnTo>
                  <a:lnTo>
                    <a:pt x="9041" y="0"/>
                  </a:lnTo>
                  <a:close/>
                </a:path>
              </a:pathLst>
            </a:custGeom>
            <a:solidFill>
              <a:srgbClr val="5F7D9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808;p26">
              <a:extLst>
                <a:ext uri="{FF2B5EF4-FFF2-40B4-BE49-F238E27FC236}">
                  <a16:creationId xmlns:a16="http://schemas.microsoft.com/office/drawing/2014/main" id="{57392CA9-8747-C963-549B-004A33A7C760}"/>
                </a:ext>
              </a:extLst>
            </p:cNvPr>
            <p:cNvSpPr/>
            <p:nvPr/>
          </p:nvSpPr>
          <p:spPr>
            <a:xfrm>
              <a:off x="725875" y="2868975"/>
              <a:ext cx="278900" cy="290000"/>
            </a:xfrm>
            <a:custGeom>
              <a:rect l="l" t="t" r="r" b="b"/>
              <a:pathLst>
                <a:path w="11156" h="11600" extrusionOk="0">
                  <a:moveTo>
                    <a:pt x="3144" y="0"/>
                  </a:moveTo>
                  <a:lnTo>
                    <a:pt x="2914" y="18"/>
                  </a:lnTo>
                  <a:lnTo>
                    <a:pt x="2665" y="36"/>
                  </a:lnTo>
                  <a:lnTo>
                    <a:pt x="2452" y="89"/>
                  </a:lnTo>
                  <a:lnTo>
                    <a:pt x="2221" y="142"/>
                  </a:lnTo>
                  <a:lnTo>
                    <a:pt x="2008" y="213"/>
                  </a:lnTo>
                  <a:lnTo>
                    <a:pt x="1794" y="302"/>
                  </a:lnTo>
                  <a:lnTo>
                    <a:pt x="1599" y="409"/>
                  </a:lnTo>
                  <a:lnTo>
                    <a:pt x="1404" y="515"/>
                  </a:lnTo>
                  <a:lnTo>
                    <a:pt x="1226" y="657"/>
                  </a:lnTo>
                  <a:lnTo>
                    <a:pt x="1048" y="800"/>
                  </a:lnTo>
                  <a:lnTo>
                    <a:pt x="889" y="959"/>
                  </a:lnTo>
                  <a:lnTo>
                    <a:pt x="746" y="1119"/>
                  </a:lnTo>
                  <a:lnTo>
                    <a:pt x="604" y="1297"/>
                  </a:lnTo>
                  <a:lnTo>
                    <a:pt x="498" y="1492"/>
                  </a:lnTo>
                  <a:lnTo>
                    <a:pt x="391" y="1688"/>
                  </a:lnTo>
                  <a:lnTo>
                    <a:pt x="285" y="1901"/>
                  </a:lnTo>
                  <a:lnTo>
                    <a:pt x="214" y="2114"/>
                  </a:lnTo>
                  <a:lnTo>
                    <a:pt x="142" y="2327"/>
                  </a:lnTo>
                  <a:lnTo>
                    <a:pt x="89" y="2558"/>
                  </a:lnTo>
                  <a:lnTo>
                    <a:pt x="54" y="2807"/>
                  </a:lnTo>
                  <a:lnTo>
                    <a:pt x="18" y="3038"/>
                  </a:lnTo>
                  <a:lnTo>
                    <a:pt x="18" y="3286"/>
                  </a:lnTo>
                  <a:lnTo>
                    <a:pt x="0" y="3553"/>
                  </a:lnTo>
                  <a:lnTo>
                    <a:pt x="18" y="3802"/>
                  </a:lnTo>
                  <a:lnTo>
                    <a:pt x="54" y="4068"/>
                  </a:lnTo>
                  <a:lnTo>
                    <a:pt x="89" y="4334"/>
                  </a:lnTo>
                  <a:lnTo>
                    <a:pt x="125" y="4619"/>
                  </a:lnTo>
                  <a:lnTo>
                    <a:pt x="196" y="4885"/>
                  </a:lnTo>
                  <a:lnTo>
                    <a:pt x="267" y="5169"/>
                  </a:lnTo>
                  <a:lnTo>
                    <a:pt x="356" y="5436"/>
                  </a:lnTo>
                  <a:lnTo>
                    <a:pt x="462" y="5720"/>
                  </a:lnTo>
                  <a:lnTo>
                    <a:pt x="569" y="6004"/>
                  </a:lnTo>
                  <a:lnTo>
                    <a:pt x="693" y="6288"/>
                  </a:lnTo>
                  <a:lnTo>
                    <a:pt x="817" y="6555"/>
                  </a:lnTo>
                  <a:lnTo>
                    <a:pt x="977" y="6839"/>
                  </a:lnTo>
                  <a:lnTo>
                    <a:pt x="1137" y="7123"/>
                  </a:lnTo>
                  <a:lnTo>
                    <a:pt x="1297" y="7390"/>
                  </a:lnTo>
                  <a:lnTo>
                    <a:pt x="1492" y="7674"/>
                  </a:lnTo>
                  <a:lnTo>
                    <a:pt x="1688" y="7940"/>
                  </a:lnTo>
                  <a:lnTo>
                    <a:pt x="1883" y="8207"/>
                  </a:lnTo>
                  <a:lnTo>
                    <a:pt x="2096" y="8473"/>
                  </a:lnTo>
                  <a:lnTo>
                    <a:pt x="2327" y="8740"/>
                  </a:lnTo>
                  <a:lnTo>
                    <a:pt x="2576" y="8988"/>
                  </a:lnTo>
                  <a:lnTo>
                    <a:pt x="2807" y="9237"/>
                  </a:lnTo>
                  <a:lnTo>
                    <a:pt x="3056" y="9468"/>
                  </a:lnTo>
                  <a:lnTo>
                    <a:pt x="3304" y="9681"/>
                  </a:lnTo>
                  <a:lnTo>
                    <a:pt x="3571" y="9894"/>
                  </a:lnTo>
                  <a:lnTo>
                    <a:pt x="3819" y="10090"/>
                  </a:lnTo>
                  <a:lnTo>
                    <a:pt x="4086" y="10285"/>
                  </a:lnTo>
                  <a:lnTo>
                    <a:pt x="4352" y="10445"/>
                  </a:lnTo>
                  <a:lnTo>
                    <a:pt x="4619" y="10623"/>
                  </a:lnTo>
                  <a:lnTo>
                    <a:pt x="4885" y="10765"/>
                  </a:lnTo>
                  <a:lnTo>
                    <a:pt x="5152" y="10907"/>
                  </a:lnTo>
                  <a:lnTo>
                    <a:pt x="5418" y="11031"/>
                  </a:lnTo>
                  <a:lnTo>
                    <a:pt x="5685" y="11138"/>
                  </a:lnTo>
                  <a:lnTo>
                    <a:pt x="5951" y="11244"/>
                  </a:lnTo>
                  <a:lnTo>
                    <a:pt x="6217" y="11333"/>
                  </a:lnTo>
                  <a:lnTo>
                    <a:pt x="6484" y="11404"/>
                  </a:lnTo>
                  <a:lnTo>
                    <a:pt x="6750" y="11475"/>
                  </a:lnTo>
                  <a:lnTo>
                    <a:pt x="7017" y="11528"/>
                  </a:lnTo>
                  <a:lnTo>
                    <a:pt x="7265" y="11564"/>
                  </a:lnTo>
                  <a:lnTo>
                    <a:pt x="7514" y="11582"/>
                  </a:lnTo>
                  <a:lnTo>
                    <a:pt x="7763" y="11599"/>
                  </a:lnTo>
                  <a:lnTo>
                    <a:pt x="8011" y="11599"/>
                  </a:lnTo>
                  <a:lnTo>
                    <a:pt x="8260" y="11582"/>
                  </a:lnTo>
                  <a:lnTo>
                    <a:pt x="8491" y="11546"/>
                  </a:lnTo>
                  <a:lnTo>
                    <a:pt x="8722" y="11511"/>
                  </a:lnTo>
                  <a:lnTo>
                    <a:pt x="8935" y="11440"/>
                  </a:lnTo>
                  <a:lnTo>
                    <a:pt x="9148" y="11369"/>
                  </a:lnTo>
                  <a:lnTo>
                    <a:pt x="9361" y="11280"/>
                  </a:lnTo>
                  <a:lnTo>
                    <a:pt x="9557" y="11191"/>
                  </a:lnTo>
                  <a:lnTo>
                    <a:pt x="9752" y="11067"/>
                  </a:lnTo>
                  <a:lnTo>
                    <a:pt x="9930" y="10942"/>
                  </a:lnTo>
                  <a:lnTo>
                    <a:pt x="10107" y="10800"/>
                  </a:lnTo>
                  <a:lnTo>
                    <a:pt x="10267" y="10640"/>
                  </a:lnTo>
                  <a:lnTo>
                    <a:pt x="10427" y="10463"/>
                  </a:lnTo>
                  <a:lnTo>
                    <a:pt x="10552" y="10285"/>
                  </a:lnTo>
                  <a:lnTo>
                    <a:pt x="10676" y="10107"/>
                  </a:lnTo>
                  <a:lnTo>
                    <a:pt x="10782" y="9894"/>
                  </a:lnTo>
                  <a:lnTo>
                    <a:pt x="10871" y="9699"/>
                  </a:lnTo>
                  <a:lnTo>
                    <a:pt x="10960" y="9486"/>
                  </a:lnTo>
                  <a:lnTo>
                    <a:pt x="11013" y="9255"/>
                  </a:lnTo>
                  <a:lnTo>
                    <a:pt x="11067" y="9024"/>
                  </a:lnTo>
                  <a:lnTo>
                    <a:pt x="11120" y="8793"/>
                  </a:lnTo>
                  <a:lnTo>
                    <a:pt x="11138" y="8544"/>
                  </a:lnTo>
                  <a:lnTo>
                    <a:pt x="11156" y="8296"/>
                  </a:lnTo>
                  <a:lnTo>
                    <a:pt x="11156" y="8047"/>
                  </a:lnTo>
                  <a:lnTo>
                    <a:pt x="11138" y="7780"/>
                  </a:lnTo>
                  <a:lnTo>
                    <a:pt x="11120" y="7514"/>
                  </a:lnTo>
                  <a:lnTo>
                    <a:pt x="11084" y="7248"/>
                  </a:lnTo>
                  <a:lnTo>
                    <a:pt x="11031" y="6981"/>
                  </a:lnTo>
                  <a:lnTo>
                    <a:pt x="10978" y="6697"/>
                  </a:lnTo>
                  <a:lnTo>
                    <a:pt x="10889" y="6430"/>
                  </a:lnTo>
                  <a:lnTo>
                    <a:pt x="10800" y="6146"/>
                  </a:lnTo>
                  <a:lnTo>
                    <a:pt x="10711" y="5862"/>
                  </a:lnTo>
                  <a:lnTo>
                    <a:pt x="10605" y="5596"/>
                  </a:lnTo>
                  <a:lnTo>
                    <a:pt x="10481" y="5311"/>
                  </a:lnTo>
                  <a:lnTo>
                    <a:pt x="10338" y="5027"/>
                  </a:lnTo>
                  <a:lnTo>
                    <a:pt x="10196" y="4743"/>
                  </a:lnTo>
                  <a:lnTo>
                    <a:pt x="10036" y="4477"/>
                  </a:lnTo>
                  <a:lnTo>
                    <a:pt x="9859" y="4192"/>
                  </a:lnTo>
                  <a:lnTo>
                    <a:pt x="9681" y="3926"/>
                  </a:lnTo>
                  <a:lnTo>
                    <a:pt x="9486" y="3642"/>
                  </a:lnTo>
                  <a:lnTo>
                    <a:pt x="9273" y="3375"/>
                  </a:lnTo>
                  <a:lnTo>
                    <a:pt x="9059" y="3109"/>
                  </a:lnTo>
                  <a:lnTo>
                    <a:pt x="8829" y="2842"/>
                  </a:lnTo>
                  <a:lnTo>
                    <a:pt x="8598" y="2594"/>
                  </a:lnTo>
                  <a:lnTo>
                    <a:pt x="8349" y="2363"/>
                  </a:lnTo>
                  <a:lnTo>
                    <a:pt x="8100" y="2132"/>
                  </a:lnTo>
                  <a:lnTo>
                    <a:pt x="7852" y="1901"/>
                  </a:lnTo>
                  <a:lnTo>
                    <a:pt x="7603" y="1688"/>
                  </a:lnTo>
                  <a:lnTo>
                    <a:pt x="7336" y="1492"/>
                  </a:lnTo>
                  <a:lnTo>
                    <a:pt x="7070" y="1315"/>
                  </a:lnTo>
                  <a:lnTo>
                    <a:pt x="6821" y="1137"/>
                  </a:lnTo>
                  <a:lnTo>
                    <a:pt x="6555" y="977"/>
                  </a:lnTo>
                  <a:lnTo>
                    <a:pt x="6288" y="817"/>
                  </a:lnTo>
                  <a:lnTo>
                    <a:pt x="6004" y="693"/>
                  </a:lnTo>
                  <a:lnTo>
                    <a:pt x="5738" y="551"/>
                  </a:lnTo>
                  <a:lnTo>
                    <a:pt x="5471" y="444"/>
                  </a:lnTo>
                  <a:lnTo>
                    <a:pt x="5205" y="338"/>
                  </a:lnTo>
                  <a:lnTo>
                    <a:pt x="4938" y="249"/>
                  </a:lnTo>
                  <a:lnTo>
                    <a:pt x="4672" y="178"/>
                  </a:lnTo>
                  <a:lnTo>
                    <a:pt x="4406" y="107"/>
                  </a:lnTo>
                  <a:lnTo>
                    <a:pt x="4157" y="71"/>
                  </a:lnTo>
                  <a:lnTo>
                    <a:pt x="3890" y="36"/>
                  </a:lnTo>
                  <a:lnTo>
                    <a:pt x="3642" y="0"/>
                  </a:lnTo>
                  <a:close/>
                </a:path>
              </a:pathLst>
            </a:custGeom>
            <a:solidFill>
              <a:srgbClr val="FF7F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809;p26">
              <a:extLst>
                <a:ext uri="{FF2B5EF4-FFF2-40B4-BE49-F238E27FC236}">
                  <a16:creationId xmlns:a16="http://schemas.microsoft.com/office/drawing/2014/main" id="{D414564D-796F-848B-39A7-7DE819699418}"/>
                </a:ext>
              </a:extLst>
            </p:cNvPr>
            <p:cNvSpPr/>
            <p:nvPr/>
          </p:nvSpPr>
          <p:spPr>
            <a:xfrm>
              <a:off x="857750" y="2723300"/>
              <a:ext cx="263825" cy="511600"/>
            </a:xfrm>
            <a:custGeom>
              <a:rect l="l" t="t" r="r" b="b"/>
              <a:pathLst>
                <a:path w="10553" h="20464" extrusionOk="0">
                  <a:moveTo>
                    <a:pt x="5525" y="1"/>
                  </a:moveTo>
                  <a:lnTo>
                    <a:pt x="4779" y="37"/>
                  </a:lnTo>
                  <a:lnTo>
                    <a:pt x="3873" y="125"/>
                  </a:lnTo>
                  <a:lnTo>
                    <a:pt x="3642" y="161"/>
                  </a:lnTo>
                  <a:lnTo>
                    <a:pt x="3411" y="232"/>
                  </a:lnTo>
                  <a:lnTo>
                    <a:pt x="3181" y="321"/>
                  </a:lnTo>
                  <a:lnTo>
                    <a:pt x="2967" y="427"/>
                  </a:lnTo>
                  <a:lnTo>
                    <a:pt x="2736" y="569"/>
                  </a:lnTo>
                  <a:lnTo>
                    <a:pt x="2541" y="729"/>
                  </a:lnTo>
                  <a:lnTo>
                    <a:pt x="2328" y="907"/>
                  </a:lnTo>
                  <a:lnTo>
                    <a:pt x="2133" y="1120"/>
                  </a:lnTo>
                  <a:lnTo>
                    <a:pt x="1937" y="1333"/>
                  </a:lnTo>
                  <a:lnTo>
                    <a:pt x="1760" y="1582"/>
                  </a:lnTo>
                  <a:lnTo>
                    <a:pt x="1582" y="1831"/>
                  </a:lnTo>
                  <a:lnTo>
                    <a:pt x="1404" y="2115"/>
                  </a:lnTo>
                  <a:lnTo>
                    <a:pt x="1244" y="2417"/>
                  </a:lnTo>
                  <a:lnTo>
                    <a:pt x="1102" y="2719"/>
                  </a:lnTo>
                  <a:lnTo>
                    <a:pt x="960" y="3038"/>
                  </a:lnTo>
                  <a:lnTo>
                    <a:pt x="818" y="3394"/>
                  </a:lnTo>
                  <a:lnTo>
                    <a:pt x="694" y="3749"/>
                  </a:lnTo>
                  <a:lnTo>
                    <a:pt x="569" y="4104"/>
                  </a:lnTo>
                  <a:lnTo>
                    <a:pt x="463" y="4477"/>
                  </a:lnTo>
                  <a:lnTo>
                    <a:pt x="374" y="4868"/>
                  </a:lnTo>
                  <a:lnTo>
                    <a:pt x="285" y="5277"/>
                  </a:lnTo>
                  <a:lnTo>
                    <a:pt x="214" y="5685"/>
                  </a:lnTo>
                  <a:lnTo>
                    <a:pt x="143" y="6094"/>
                  </a:lnTo>
                  <a:lnTo>
                    <a:pt x="90" y="6520"/>
                  </a:lnTo>
                  <a:lnTo>
                    <a:pt x="54" y="6964"/>
                  </a:lnTo>
                  <a:lnTo>
                    <a:pt x="19" y="7390"/>
                  </a:lnTo>
                  <a:lnTo>
                    <a:pt x="1" y="7834"/>
                  </a:lnTo>
                  <a:lnTo>
                    <a:pt x="1" y="8279"/>
                  </a:lnTo>
                  <a:lnTo>
                    <a:pt x="1" y="8740"/>
                  </a:lnTo>
                  <a:lnTo>
                    <a:pt x="19" y="9184"/>
                  </a:lnTo>
                  <a:lnTo>
                    <a:pt x="54" y="9646"/>
                  </a:lnTo>
                  <a:lnTo>
                    <a:pt x="108" y="10108"/>
                  </a:lnTo>
                  <a:lnTo>
                    <a:pt x="161" y="10570"/>
                  </a:lnTo>
                  <a:lnTo>
                    <a:pt x="232" y="11032"/>
                  </a:lnTo>
                  <a:lnTo>
                    <a:pt x="321" y="11476"/>
                  </a:lnTo>
                  <a:lnTo>
                    <a:pt x="427" y="11938"/>
                  </a:lnTo>
                  <a:lnTo>
                    <a:pt x="552" y="12382"/>
                  </a:lnTo>
                  <a:lnTo>
                    <a:pt x="694" y="12826"/>
                  </a:lnTo>
                  <a:lnTo>
                    <a:pt x="836" y="13270"/>
                  </a:lnTo>
                  <a:lnTo>
                    <a:pt x="996" y="13714"/>
                  </a:lnTo>
                  <a:lnTo>
                    <a:pt x="1191" y="14140"/>
                  </a:lnTo>
                  <a:lnTo>
                    <a:pt x="1386" y="14567"/>
                  </a:lnTo>
                  <a:lnTo>
                    <a:pt x="1600" y="14993"/>
                  </a:lnTo>
                  <a:lnTo>
                    <a:pt x="1831" y="15401"/>
                  </a:lnTo>
                  <a:lnTo>
                    <a:pt x="2079" y="15792"/>
                  </a:lnTo>
                  <a:lnTo>
                    <a:pt x="2346" y="16183"/>
                  </a:lnTo>
                  <a:lnTo>
                    <a:pt x="2648" y="16556"/>
                  </a:lnTo>
                  <a:lnTo>
                    <a:pt x="2950" y="16929"/>
                  </a:lnTo>
                  <a:lnTo>
                    <a:pt x="3269" y="17267"/>
                  </a:lnTo>
                  <a:lnTo>
                    <a:pt x="3607" y="17604"/>
                  </a:lnTo>
                  <a:lnTo>
                    <a:pt x="3980" y="17942"/>
                  </a:lnTo>
                  <a:lnTo>
                    <a:pt x="4353" y="18244"/>
                  </a:lnTo>
                  <a:lnTo>
                    <a:pt x="4761" y="18546"/>
                  </a:lnTo>
                  <a:lnTo>
                    <a:pt x="5170" y="18812"/>
                  </a:lnTo>
                  <a:lnTo>
                    <a:pt x="5614" y="19078"/>
                  </a:lnTo>
                  <a:lnTo>
                    <a:pt x="6076" y="19309"/>
                  </a:lnTo>
                  <a:lnTo>
                    <a:pt x="6555" y="19540"/>
                  </a:lnTo>
                  <a:lnTo>
                    <a:pt x="7071" y="19736"/>
                  </a:lnTo>
                  <a:lnTo>
                    <a:pt x="7586" y="19913"/>
                  </a:lnTo>
                  <a:lnTo>
                    <a:pt x="8136" y="20073"/>
                  </a:lnTo>
                  <a:lnTo>
                    <a:pt x="8705" y="20198"/>
                  </a:lnTo>
                  <a:lnTo>
                    <a:pt x="9291" y="20322"/>
                  </a:lnTo>
                  <a:lnTo>
                    <a:pt x="9913" y="20411"/>
                  </a:lnTo>
                  <a:lnTo>
                    <a:pt x="10552" y="20464"/>
                  </a:lnTo>
                  <a:lnTo>
                    <a:pt x="10446" y="20375"/>
                  </a:lnTo>
                  <a:lnTo>
                    <a:pt x="10144" y="20109"/>
                  </a:lnTo>
                  <a:lnTo>
                    <a:pt x="9717" y="19665"/>
                  </a:lnTo>
                  <a:lnTo>
                    <a:pt x="9451" y="19380"/>
                  </a:lnTo>
                  <a:lnTo>
                    <a:pt x="9167" y="19061"/>
                  </a:lnTo>
                  <a:lnTo>
                    <a:pt x="8865" y="18688"/>
                  </a:lnTo>
                  <a:lnTo>
                    <a:pt x="8545" y="18297"/>
                  </a:lnTo>
                  <a:lnTo>
                    <a:pt x="8225" y="17853"/>
                  </a:lnTo>
                  <a:lnTo>
                    <a:pt x="7905" y="17373"/>
                  </a:lnTo>
                  <a:lnTo>
                    <a:pt x="7568" y="16858"/>
                  </a:lnTo>
                  <a:lnTo>
                    <a:pt x="7248" y="16307"/>
                  </a:lnTo>
                  <a:lnTo>
                    <a:pt x="6946" y="15721"/>
                  </a:lnTo>
                  <a:lnTo>
                    <a:pt x="6662" y="15100"/>
                  </a:lnTo>
                  <a:lnTo>
                    <a:pt x="6396" y="14442"/>
                  </a:lnTo>
                  <a:lnTo>
                    <a:pt x="6147" y="13750"/>
                  </a:lnTo>
                  <a:lnTo>
                    <a:pt x="5934" y="13039"/>
                  </a:lnTo>
                  <a:lnTo>
                    <a:pt x="5845" y="12666"/>
                  </a:lnTo>
                  <a:lnTo>
                    <a:pt x="5756" y="12275"/>
                  </a:lnTo>
                  <a:lnTo>
                    <a:pt x="5685" y="11902"/>
                  </a:lnTo>
                  <a:lnTo>
                    <a:pt x="5632" y="11494"/>
                  </a:lnTo>
                  <a:lnTo>
                    <a:pt x="5579" y="11103"/>
                  </a:lnTo>
                  <a:lnTo>
                    <a:pt x="5543" y="10694"/>
                  </a:lnTo>
                  <a:lnTo>
                    <a:pt x="5507" y="10268"/>
                  </a:lnTo>
                  <a:lnTo>
                    <a:pt x="5490" y="9842"/>
                  </a:lnTo>
                  <a:lnTo>
                    <a:pt x="5490" y="9415"/>
                  </a:lnTo>
                  <a:lnTo>
                    <a:pt x="5507" y="8971"/>
                  </a:lnTo>
                  <a:lnTo>
                    <a:pt x="5543" y="8527"/>
                  </a:lnTo>
                  <a:lnTo>
                    <a:pt x="5579" y="8083"/>
                  </a:lnTo>
                  <a:lnTo>
                    <a:pt x="5650" y="7621"/>
                  </a:lnTo>
                  <a:lnTo>
                    <a:pt x="5721" y="7159"/>
                  </a:lnTo>
                  <a:lnTo>
                    <a:pt x="5809" y="6680"/>
                  </a:lnTo>
                  <a:lnTo>
                    <a:pt x="5934" y="6200"/>
                  </a:lnTo>
                  <a:lnTo>
                    <a:pt x="6058" y="5721"/>
                  </a:lnTo>
                  <a:lnTo>
                    <a:pt x="6218" y="5223"/>
                  </a:lnTo>
                  <a:lnTo>
                    <a:pt x="6378" y="4726"/>
                  </a:lnTo>
                  <a:lnTo>
                    <a:pt x="6573" y="4229"/>
                  </a:lnTo>
                  <a:lnTo>
                    <a:pt x="6786" y="3713"/>
                  </a:lnTo>
                  <a:lnTo>
                    <a:pt x="7017" y="3198"/>
                  </a:lnTo>
                  <a:lnTo>
                    <a:pt x="7284" y="2683"/>
                  </a:lnTo>
                  <a:lnTo>
                    <a:pt x="7550" y="2150"/>
                  </a:lnTo>
                  <a:lnTo>
                    <a:pt x="7852" y="1617"/>
                  </a:lnTo>
                  <a:lnTo>
                    <a:pt x="8190" y="1085"/>
                  </a:lnTo>
                  <a:lnTo>
                    <a:pt x="8207" y="1031"/>
                  </a:lnTo>
                  <a:lnTo>
                    <a:pt x="8225" y="960"/>
                  </a:lnTo>
                  <a:lnTo>
                    <a:pt x="8225" y="854"/>
                  </a:lnTo>
                  <a:lnTo>
                    <a:pt x="8225" y="747"/>
                  </a:lnTo>
                  <a:lnTo>
                    <a:pt x="8172" y="640"/>
                  </a:lnTo>
                  <a:lnTo>
                    <a:pt x="8083" y="516"/>
                  </a:lnTo>
                  <a:lnTo>
                    <a:pt x="7959" y="392"/>
                  </a:lnTo>
                  <a:lnTo>
                    <a:pt x="7763" y="285"/>
                  </a:lnTo>
                  <a:lnTo>
                    <a:pt x="7497" y="179"/>
                  </a:lnTo>
                  <a:lnTo>
                    <a:pt x="7142" y="108"/>
                  </a:lnTo>
                  <a:lnTo>
                    <a:pt x="6715" y="37"/>
                  </a:lnTo>
                  <a:lnTo>
                    <a:pt x="6182" y="1"/>
                  </a:lnTo>
                  <a:close/>
                </a:path>
              </a:pathLst>
            </a:custGeom>
            <a:solidFill>
              <a:srgbClr val="5F7D9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810;p26">
              <a:extLst>
                <a:ext uri="{FF2B5EF4-FFF2-40B4-BE49-F238E27FC236}">
                  <a16:creationId xmlns:a16="http://schemas.microsoft.com/office/drawing/2014/main" id="{B9C1BE1E-9FE6-502B-2FF1-0FD37B177667}"/>
                </a:ext>
              </a:extLst>
            </p:cNvPr>
            <p:cNvSpPr/>
            <p:nvPr/>
          </p:nvSpPr>
          <p:spPr>
            <a:xfrm>
              <a:off x="895950" y="2695775"/>
              <a:ext cx="538675" cy="472075"/>
            </a:xfrm>
            <a:custGeom>
              <a:rect l="l" t="t" r="r" b="b"/>
              <a:pathLst>
                <a:path w="21547" h="18883" extrusionOk="0">
                  <a:moveTo>
                    <a:pt x="9770" y="1"/>
                  </a:moveTo>
                  <a:lnTo>
                    <a:pt x="9131" y="18"/>
                  </a:lnTo>
                  <a:lnTo>
                    <a:pt x="8509" y="54"/>
                  </a:lnTo>
                  <a:lnTo>
                    <a:pt x="7905" y="143"/>
                  </a:lnTo>
                  <a:lnTo>
                    <a:pt x="7337" y="249"/>
                  </a:lnTo>
                  <a:lnTo>
                    <a:pt x="6804" y="391"/>
                  </a:lnTo>
                  <a:lnTo>
                    <a:pt x="6271" y="551"/>
                  </a:lnTo>
                  <a:lnTo>
                    <a:pt x="5774" y="747"/>
                  </a:lnTo>
                  <a:lnTo>
                    <a:pt x="5294" y="960"/>
                  </a:lnTo>
                  <a:lnTo>
                    <a:pt x="4850" y="1191"/>
                  </a:lnTo>
                  <a:lnTo>
                    <a:pt x="4406" y="1457"/>
                  </a:lnTo>
                  <a:lnTo>
                    <a:pt x="3997" y="1741"/>
                  </a:lnTo>
                  <a:lnTo>
                    <a:pt x="3606" y="2043"/>
                  </a:lnTo>
                  <a:lnTo>
                    <a:pt x="3251" y="2363"/>
                  </a:lnTo>
                  <a:lnTo>
                    <a:pt x="2896" y="2701"/>
                  </a:lnTo>
                  <a:lnTo>
                    <a:pt x="2576" y="3056"/>
                  </a:lnTo>
                  <a:lnTo>
                    <a:pt x="2274" y="3411"/>
                  </a:lnTo>
                  <a:lnTo>
                    <a:pt x="1990" y="3802"/>
                  </a:lnTo>
                  <a:lnTo>
                    <a:pt x="1724" y="4193"/>
                  </a:lnTo>
                  <a:lnTo>
                    <a:pt x="1475" y="4601"/>
                  </a:lnTo>
                  <a:lnTo>
                    <a:pt x="1262" y="5028"/>
                  </a:lnTo>
                  <a:lnTo>
                    <a:pt x="1049" y="5454"/>
                  </a:lnTo>
                  <a:lnTo>
                    <a:pt x="871" y="5880"/>
                  </a:lnTo>
                  <a:lnTo>
                    <a:pt x="693" y="6324"/>
                  </a:lnTo>
                  <a:lnTo>
                    <a:pt x="551" y="6768"/>
                  </a:lnTo>
                  <a:lnTo>
                    <a:pt x="427" y="7212"/>
                  </a:lnTo>
                  <a:lnTo>
                    <a:pt x="303" y="7657"/>
                  </a:lnTo>
                  <a:lnTo>
                    <a:pt x="214" y="8118"/>
                  </a:lnTo>
                  <a:lnTo>
                    <a:pt x="143" y="8580"/>
                  </a:lnTo>
                  <a:lnTo>
                    <a:pt x="72" y="9024"/>
                  </a:lnTo>
                  <a:lnTo>
                    <a:pt x="36" y="9468"/>
                  </a:lnTo>
                  <a:lnTo>
                    <a:pt x="18" y="9930"/>
                  </a:lnTo>
                  <a:lnTo>
                    <a:pt x="1" y="10374"/>
                  </a:lnTo>
                  <a:lnTo>
                    <a:pt x="18" y="10801"/>
                  </a:lnTo>
                  <a:lnTo>
                    <a:pt x="36" y="11245"/>
                  </a:lnTo>
                  <a:lnTo>
                    <a:pt x="72" y="11671"/>
                  </a:lnTo>
                  <a:lnTo>
                    <a:pt x="143" y="12080"/>
                  </a:lnTo>
                  <a:lnTo>
                    <a:pt x="214" y="12488"/>
                  </a:lnTo>
                  <a:lnTo>
                    <a:pt x="303" y="12897"/>
                  </a:lnTo>
                  <a:lnTo>
                    <a:pt x="427" y="13287"/>
                  </a:lnTo>
                  <a:lnTo>
                    <a:pt x="551" y="13678"/>
                  </a:lnTo>
                  <a:lnTo>
                    <a:pt x="693" y="14051"/>
                  </a:lnTo>
                  <a:lnTo>
                    <a:pt x="871" y="14424"/>
                  </a:lnTo>
                  <a:lnTo>
                    <a:pt x="1049" y="14779"/>
                  </a:lnTo>
                  <a:lnTo>
                    <a:pt x="1262" y="15135"/>
                  </a:lnTo>
                  <a:lnTo>
                    <a:pt x="1475" y="15454"/>
                  </a:lnTo>
                  <a:lnTo>
                    <a:pt x="1724" y="15792"/>
                  </a:lnTo>
                  <a:lnTo>
                    <a:pt x="1990" y="16094"/>
                  </a:lnTo>
                  <a:lnTo>
                    <a:pt x="2274" y="16396"/>
                  </a:lnTo>
                  <a:lnTo>
                    <a:pt x="2576" y="16680"/>
                  </a:lnTo>
                  <a:lnTo>
                    <a:pt x="2896" y="16947"/>
                  </a:lnTo>
                  <a:lnTo>
                    <a:pt x="3251" y="17195"/>
                  </a:lnTo>
                  <a:lnTo>
                    <a:pt x="3606" y="17426"/>
                  </a:lnTo>
                  <a:lnTo>
                    <a:pt x="3997" y="17657"/>
                  </a:lnTo>
                  <a:lnTo>
                    <a:pt x="4406" y="17852"/>
                  </a:lnTo>
                  <a:lnTo>
                    <a:pt x="4850" y="18048"/>
                  </a:lnTo>
                  <a:lnTo>
                    <a:pt x="5294" y="18208"/>
                  </a:lnTo>
                  <a:lnTo>
                    <a:pt x="5774" y="18368"/>
                  </a:lnTo>
                  <a:lnTo>
                    <a:pt x="6271" y="18510"/>
                  </a:lnTo>
                  <a:lnTo>
                    <a:pt x="6804" y="18616"/>
                  </a:lnTo>
                  <a:lnTo>
                    <a:pt x="7337" y="18705"/>
                  </a:lnTo>
                  <a:lnTo>
                    <a:pt x="7905" y="18794"/>
                  </a:lnTo>
                  <a:lnTo>
                    <a:pt x="8509" y="18847"/>
                  </a:lnTo>
                  <a:lnTo>
                    <a:pt x="9131" y="18865"/>
                  </a:lnTo>
                  <a:lnTo>
                    <a:pt x="9770" y="18883"/>
                  </a:lnTo>
                  <a:lnTo>
                    <a:pt x="10410" y="18865"/>
                  </a:lnTo>
                  <a:lnTo>
                    <a:pt x="11049" y="18847"/>
                  </a:lnTo>
                  <a:lnTo>
                    <a:pt x="11671" y="18794"/>
                  </a:lnTo>
                  <a:lnTo>
                    <a:pt x="12275" y="18705"/>
                  </a:lnTo>
                  <a:lnTo>
                    <a:pt x="12861" y="18616"/>
                  </a:lnTo>
                  <a:lnTo>
                    <a:pt x="13447" y="18510"/>
                  </a:lnTo>
                  <a:lnTo>
                    <a:pt x="13998" y="18368"/>
                  </a:lnTo>
                  <a:lnTo>
                    <a:pt x="14548" y="18208"/>
                  </a:lnTo>
                  <a:lnTo>
                    <a:pt x="15081" y="18048"/>
                  </a:lnTo>
                  <a:lnTo>
                    <a:pt x="15579" y="17852"/>
                  </a:lnTo>
                  <a:lnTo>
                    <a:pt x="16076" y="17657"/>
                  </a:lnTo>
                  <a:lnTo>
                    <a:pt x="16556" y="17426"/>
                  </a:lnTo>
                  <a:lnTo>
                    <a:pt x="17017" y="17195"/>
                  </a:lnTo>
                  <a:lnTo>
                    <a:pt x="17444" y="16947"/>
                  </a:lnTo>
                  <a:lnTo>
                    <a:pt x="17870" y="16680"/>
                  </a:lnTo>
                  <a:lnTo>
                    <a:pt x="18279" y="16396"/>
                  </a:lnTo>
                  <a:lnTo>
                    <a:pt x="18652" y="16094"/>
                  </a:lnTo>
                  <a:lnTo>
                    <a:pt x="19007" y="15792"/>
                  </a:lnTo>
                  <a:lnTo>
                    <a:pt x="19344" y="15454"/>
                  </a:lnTo>
                  <a:lnTo>
                    <a:pt x="19664" y="15135"/>
                  </a:lnTo>
                  <a:lnTo>
                    <a:pt x="19948" y="14779"/>
                  </a:lnTo>
                  <a:lnTo>
                    <a:pt x="20215" y="14424"/>
                  </a:lnTo>
                  <a:lnTo>
                    <a:pt x="20463" y="14051"/>
                  </a:lnTo>
                  <a:lnTo>
                    <a:pt x="20694" y="13678"/>
                  </a:lnTo>
                  <a:lnTo>
                    <a:pt x="20890" y="13287"/>
                  </a:lnTo>
                  <a:lnTo>
                    <a:pt x="21067" y="12897"/>
                  </a:lnTo>
                  <a:lnTo>
                    <a:pt x="21210" y="12488"/>
                  </a:lnTo>
                  <a:lnTo>
                    <a:pt x="21334" y="12080"/>
                  </a:lnTo>
                  <a:lnTo>
                    <a:pt x="21423" y="11671"/>
                  </a:lnTo>
                  <a:lnTo>
                    <a:pt x="21494" y="11245"/>
                  </a:lnTo>
                  <a:lnTo>
                    <a:pt x="21529" y="10801"/>
                  </a:lnTo>
                  <a:lnTo>
                    <a:pt x="21547" y="10374"/>
                  </a:lnTo>
                  <a:lnTo>
                    <a:pt x="21547" y="9983"/>
                  </a:lnTo>
                  <a:lnTo>
                    <a:pt x="21511" y="9575"/>
                  </a:lnTo>
                  <a:lnTo>
                    <a:pt x="21458" y="9184"/>
                  </a:lnTo>
                  <a:lnTo>
                    <a:pt x="21369" y="8776"/>
                  </a:lnTo>
                  <a:lnTo>
                    <a:pt x="21281" y="8385"/>
                  </a:lnTo>
                  <a:lnTo>
                    <a:pt x="21156" y="7976"/>
                  </a:lnTo>
                  <a:lnTo>
                    <a:pt x="21032" y="7585"/>
                  </a:lnTo>
                  <a:lnTo>
                    <a:pt x="20872" y="7177"/>
                  </a:lnTo>
                  <a:lnTo>
                    <a:pt x="20694" y="6786"/>
                  </a:lnTo>
                  <a:lnTo>
                    <a:pt x="20499" y="6395"/>
                  </a:lnTo>
                  <a:lnTo>
                    <a:pt x="20286" y="6005"/>
                  </a:lnTo>
                  <a:lnTo>
                    <a:pt x="20055" y="5614"/>
                  </a:lnTo>
                  <a:lnTo>
                    <a:pt x="19806" y="5241"/>
                  </a:lnTo>
                  <a:lnTo>
                    <a:pt x="19540" y="4868"/>
                  </a:lnTo>
                  <a:lnTo>
                    <a:pt x="19256" y="4495"/>
                  </a:lnTo>
                  <a:lnTo>
                    <a:pt x="18954" y="4139"/>
                  </a:lnTo>
                  <a:lnTo>
                    <a:pt x="18634" y="3784"/>
                  </a:lnTo>
                  <a:lnTo>
                    <a:pt x="18296" y="3447"/>
                  </a:lnTo>
                  <a:lnTo>
                    <a:pt x="17941" y="3127"/>
                  </a:lnTo>
                  <a:lnTo>
                    <a:pt x="17586" y="2807"/>
                  </a:lnTo>
                  <a:lnTo>
                    <a:pt x="17195" y="2505"/>
                  </a:lnTo>
                  <a:lnTo>
                    <a:pt x="16804" y="2203"/>
                  </a:lnTo>
                  <a:lnTo>
                    <a:pt x="16396" y="1937"/>
                  </a:lnTo>
                  <a:lnTo>
                    <a:pt x="15969" y="1670"/>
                  </a:lnTo>
                  <a:lnTo>
                    <a:pt x="15525" y="1422"/>
                  </a:lnTo>
                  <a:lnTo>
                    <a:pt x="15081" y="1191"/>
                  </a:lnTo>
                  <a:lnTo>
                    <a:pt x="14602" y="978"/>
                  </a:lnTo>
                  <a:lnTo>
                    <a:pt x="14122" y="800"/>
                  </a:lnTo>
                  <a:lnTo>
                    <a:pt x="13643" y="622"/>
                  </a:lnTo>
                  <a:lnTo>
                    <a:pt x="13127" y="463"/>
                  </a:lnTo>
                  <a:lnTo>
                    <a:pt x="12612" y="320"/>
                  </a:lnTo>
                  <a:lnTo>
                    <a:pt x="12079" y="214"/>
                  </a:lnTo>
                  <a:lnTo>
                    <a:pt x="11529" y="125"/>
                  </a:lnTo>
                  <a:lnTo>
                    <a:pt x="10943" y="54"/>
                  </a:lnTo>
                  <a:lnTo>
                    <a:pt x="10356" y="18"/>
                  </a:lnTo>
                  <a:lnTo>
                    <a:pt x="977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811;p26">
              <a:extLst>
                <a:ext uri="{FF2B5EF4-FFF2-40B4-BE49-F238E27FC236}">
                  <a16:creationId xmlns:a16="http://schemas.microsoft.com/office/drawing/2014/main" id="{64287AB5-6627-0CA7-8FF2-E47C09896799}"/>
                </a:ext>
              </a:extLst>
            </p:cNvPr>
            <p:cNvSpPr/>
            <p:nvPr/>
          </p:nvSpPr>
          <p:spPr>
            <a:xfrm>
              <a:off x="1027850" y="2629600"/>
              <a:ext cx="221175" cy="196750"/>
            </a:xfrm>
            <a:custGeom>
              <a:rect l="l" t="t" r="r" b="b"/>
              <a:pathLst>
                <a:path w="8847" h="7870" extrusionOk="0">
                  <a:moveTo>
                    <a:pt x="4423" y="1"/>
                  </a:moveTo>
                  <a:lnTo>
                    <a:pt x="3961" y="19"/>
                  </a:lnTo>
                  <a:lnTo>
                    <a:pt x="3535" y="90"/>
                  </a:lnTo>
                  <a:lnTo>
                    <a:pt x="3109" y="179"/>
                  </a:lnTo>
                  <a:lnTo>
                    <a:pt x="2700" y="303"/>
                  </a:lnTo>
                  <a:lnTo>
                    <a:pt x="2309" y="481"/>
                  </a:lnTo>
                  <a:lnTo>
                    <a:pt x="1954" y="676"/>
                  </a:lnTo>
                  <a:lnTo>
                    <a:pt x="1599" y="907"/>
                  </a:lnTo>
                  <a:lnTo>
                    <a:pt x="1297" y="1156"/>
                  </a:lnTo>
                  <a:lnTo>
                    <a:pt x="1013" y="1440"/>
                  </a:lnTo>
                  <a:lnTo>
                    <a:pt x="746" y="1742"/>
                  </a:lnTo>
                  <a:lnTo>
                    <a:pt x="533" y="2062"/>
                  </a:lnTo>
                  <a:lnTo>
                    <a:pt x="338" y="2399"/>
                  </a:lnTo>
                  <a:lnTo>
                    <a:pt x="196" y="2772"/>
                  </a:lnTo>
                  <a:lnTo>
                    <a:pt x="125" y="2950"/>
                  </a:lnTo>
                  <a:lnTo>
                    <a:pt x="89" y="3145"/>
                  </a:lnTo>
                  <a:lnTo>
                    <a:pt x="36" y="3340"/>
                  </a:lnTo>
                  <a:lnTo>
                    <a:pt x="18" y="3536"/>
                  </a:lnTo>
                  <a:lnTo>
                    <a:pt x="0" y="3731"/>
                  </a:lnTo>
                  <a:lnTo>
                    <a:pt x="0" y="3944"/>
                  </a:lnTo>
                  <a:lnTo>
                    <a:pt x="0" y="4140"/>
                  </a:lnTo>
                  <a:lnTo>
                    <a:pt x="18" y="4335"/>
                  </a:lnTo>
                  <a:lnTo>
                    <a:pt x="36" y="4531"/>
                  </a:lnTo>
                  <a:lnTo>
                    <a:pt x="89" y="4726"/>
                  </a:lnTo>
                  <a:lnTo>
                    <a:pt x="125" y="4921"/>
                  </a:lnTo>
                  <a:lnTo>
                    <a:pt x="196" y="5099"/>
                  </a:lnTo>
                  <a:lnTo>
                    <a:pt x="338" y="5472"/>
                  </a:lnTo>
                  <a:lnTo>
                    <a:pt x="533" y="5809"/>
                  </a:lnTo>
                  <a:lnTo>
                    <a:pt x="746" y="6129"/>
                  </a:lnTo>
                  <a:lnTo>
                    <a:pt x="1013" y="6431"/>
                  </a:lnTo>
                  <a:lnTo>
                    <a:pt x="1297" y="6715"/>
                  </a:lnTo>
                  <a:lnTo>
                    <a:pt x="1599" y="6964"/>
                  </a:lnTo>
                  <a:lnTo>
                    <a:pt x="1954" y="7195"/>
                  </a:lnTo>
                  <a:lnTo>
                    <a:pt x="2309" y="7390"/>
                  </a:lnTo>
                  <a:lnTo>
                    <a:pt x="2700" y="7568"/>
                  </a:lnTo>
                  <a:lnTo>
                    <a:pt x="3109" y="7692"/>
                  </a:lnTo>
                  <a:lnTo>
                    <a:pt x="3535" y="7799"/>
                  </a:lnTo>
                  <a:lnTo>
                    <a:pt x="3961" y="7852"/>
                  </a:lnTo>
                  <a:lnTo>
                    <a:pt x="4423" y="7870"/>
                  </a:lnTo>
                  <a:lnTo>
                    <a:pt x="4867" y="7852"/>
                  </a:lnTo>
                  <a:lnTo>
                    <a:pt x="5311" y="7799"/>
                  </a:lnTo>
                  <a:lnTo>
                    <a:pt x="5738" y="7692"/>
                  </a:lnTo>
                  <a:lnTo>
                    <a:pt x="6146" y="7568"/>
                  </a:lnTo>
                  <a:lnTo>
                    <a:pt x="6537" y="7390"/>
                  </a:lnTo>
                  <a:lnTo>
                    <a:pt x="6892" y="7195"/>
                  </a:lnTo>
                  <a:lnTo>
                    <a:pt x="7247" y="6964"/>
                  </a:lnTo>
                  <a:lnTo>
                    <a:pt x="7549" y="6715"/>
                  </a:lnTo>
                  <a:lnTo>
                    <a:pt x="7834" y="6431"/>
                  </a:lnTo>
                  <a:lnTo>
                    <a:pt x="8100" y="6129"/>
                  </a:lnTo>
                  <a:lnTo>
                    <a:pt x="8313" y="5809"/>
                  </a:lnTo>
                  <a:lnTo>
                    <a:pt x="8509" y="5472"/>
                  </a:lnTo>
                  <a:lnTo>
                    <a:pt x="8651" y="5099"/>
                  </a:lnTo>
                  <a:lnTo>
                    <a:pt x="8704" y="4921"/>
                  </a:lnTo>
                  <a:lnTo>
                    <a:pt x="8757" y="4726"/>
                  </a:lnTo>
                  <a:lnTo>
                    <a:pt x="8793" y="4531"/>
                  </a:lnTo>
                  <a:lnTo>
                    <a:pt x="8828" y="4335"/>
                  </a:lnTo>
                  <a:lnTo>
                    <a:pt x="8846" y="4140"/>
                  </a:lnTo>
                  <a:lnTo>
                    <a:pt x="8846" y="3944"/>
                  </a:lnTo>
                  <a:lnTo>
                    <a:pt x="8846" y="3660"/>
                  </a:lnTo>
                  <a:lnTo>
                    <a:pt x="8811" y="3394"/>
                  </a:lnTo>
                  <a:lnTo>
                    <a:pt x="8757" y="3127"/>
                  </a:lnTo>
                  <a:lnTo>
                    <a:pt x="8686" y="2861"/>
                  </a:lnTo>
                  <a:lnTo>
                    <a:pt x="8597" y="2612"/>
                  </a:lnTo>
                  <a:lnTo>
                    <a:pt x="8473" y="2363"/>
                  </a:lnTo>
                  <a:lnTo>
                    <a:pt x="8349" y="2133"/>
                  </a:lnTo>
                  <a:lnTo>
                    <a:pt x="8207" y="1902"/>
                  </a:lnTo>
                  <a:lnTo>
                    <a:pt x="8065" y="1688"/>
                  </a:lnTo>
                  <a:lnTo>
                    <a:pt x="7887" y="1493"/>
                  </a:lnTo>
                  <a:lnTo>
                    <a:pt x="7709" y="1298"/>
                  </a:lnTo>
                  <a:lnTo>
                    <a:pt x="7514" y="1120"/>
                  </a:lnTo>
                  <a:lnTo>
                    <a:pt x="7319" y="960"/>
                  </a:lnTo>
                  <a:lnTo>
                    <a:pt x="7088" y="800"/>
                  </a:lnTo>
                  <a:lnTo>
                    <a:pt x="6857" y="658"/>
                  </a:lnTo>
                  <a:lnTo>
                    <a:pt x="6626" y="534"/>
                  </a:lnTo>
                  <a:lnTo>
                    <a:pt x="6377" y="410"/>
                  </a:lnTo>
                  <a:lnTo>
                    <a:pt x="6128" y="303"/>
                  </a:lnTo>
                  <a:lnTo>
                    <a:pt x="5862" y="214"/>
                  </a:lnTo>
                  <a:lnTo>
                    <a:pt x="5578" y="143"/>
                  </a:lnTo>
                  <a:lnTo>
                    <a:pt x="5294" y="72"/>
                  </a:lnTo>
                  <a:lnTo>
                    <a:pt x="5009" y="37"/>
                  </a:lnTo>
                  <a:lnTo>
                    <a:pt x="4725" y="19"/>
                  </a:lnTo>
                  <a:lnTo>
                    <a:pt x="4423" y="1"/>
                  </a:lnTo>
                  <a:close/>
                </a:path>
              </a:pathLst>
            </a:custGeom>
            <a:solidFill>
              <a:srgbClr val="F560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812;p26">
              <a:extLst>
                <a:ext uri="{FF2B5EF4-FFF2-40B4-BE49-F238E27FC236}">
                  <a16:creationId xmlns:a16="http://schemas.microsoft.com/office/drawing/2014/main" id="{19505C2B-ABE4-62F6-1D8E-8CD11BF72B1D}"/>
                </a:ext>
              </a:extLst>
            </p:cNvPr>
            <p:cNvSpPr/>
            <p:nvPr/>
          </p:nvSpPr>
          <p:spPr>
            <a:xfrm>
              <a:off x="901725" y="3008400"/>
              <a:ext cx="462300" cy="357525"/>
            </a:xfrm>
            <a:custGeom>
              <a:rect l="l" t="t" r="r" b="b"/>
              <a:pathLst>
                <a:path w="18492" h="14300" extrusionOk="0">
                  <a:moveTo>
                    <a:pt x="7781" y="1"/>
                  </a:moveTo>
                  <a:lnTo>
                    <a:pt x="7194" y="36"/>
                  </a:lnTo>
                  <a:lnTo>
                    <a:pt x="6644" y="90"/>
                  </a:lnTo>
                  <a:lnTo>
                    <a:pt x="6129" y="178"/>
                  </a:lnTo>
                  <a:lnTo>
                    <a:pt x="5631" y="303"/>
                  </a:lnTo>
                  <a:lnTo>
                    <a:pt x="5170" y="445"/>
                  </a:lnTo>
                  <a:lnTo>
                    <a:pt x="4725" y="605"/>
                  </a:lnTo>
                  <a:lnTo>
                    <a:pt x="4299" y="782"/>
                  </a:lnTo>
                  <a:lnTo>
                    <a:pt x="3908" y="996"/>
                  </a:lnTo>
                  <a:lnTo>
                    <a:pt x="3535" y="1226"/>
                  </a:lnTo>
                  <a:lnTo>
                    <a:pt x="3180" y="1475"/>
                  </a:lnTo>
                  <a:lnTo>
                    <a:pt x="2860" y="1742"/>
                  </a:lnTo>
                  <a:lnTo>
                    <a:pt x="2541" y="2026"/>
                  </a:lnTo>
                  <a:lnTo>
                    <a:pt x="2256" y="2310"/>
                  </a:lnTo>
                  <a:lnTo>
                    <a:pt x="1990" y="2630"/>
                  </a:lnTo>
                  <a:lnTo>
                    <a:pt x="1759" y="2949"/>
                  </a:lnTo>
                  <a:lnTo>
                    <a:pt x="1528" y="3287"/>
                  </a:lnTo>
                  <a:lnTo>
                    <a:pt x="1315" y="3642"/>
                  </a:lnTo>
                  <a:lnTo>
                    <a:pt x="1120" y="3997"/>
                  </a:lnTo>
                  <a:lnTo>
                    <a:pt x="942" y="4371"/>
                  </a:lnTo>
                  <a:lnTo>
                    <a:pt x="782" y="4744"/>
                  </a:lnTo>
                  <a:lnTo>
                    <a:pt x="640" y="5134"/>
                  </a:lnTo>
                  <a:lnTo>
                    <a:pt x="516" y="5525"/>
                  </a:lnTo>
                  <a:lnTo>
                    <a:pt x="391" y="5916"/>
                  </a:lnTo>
                  <a:lnTo>
                    <a:pt x="285" y="6307"/>
                  </a:lnTo>
                  <a:lnTo>
                    <a:pt x="196" y="6715"/>
                  </a:lnTo>
                  <a:lnTo>
                    <a:pt x="125" y="7106"/>
                  </a:lnTo>
                  <a:lnTo>
                    <a:pt x="1" y="7905"/>
                  </a:lnTo>
                  <a:lnTo>
                    <a:pt x="1" y="7905"/>
                  </a:lnTo>
                  <a:lnTo>
                    <a:pt x="1208" y="7834"/>
                  </a:lnTo>
                  <a:lnTo>
                    <a:pt x="2416" y="7799"/>
                  </a:lnTo>
                  <a:lnTo>
                    <a:pt x="3624" y="7799"/>
                  </a:lnTo>
                  <a:lnTo>
                    <a:pt x="4210" y="7817"/>
                  </a:lnTo>
                  <a:lnTo>
                    <a:pt x="4814" y="7852"/>
                  </a:lnTo>
                  <a:lnTo>
                    <a:pt x="5400" y="7905"/>
                  </a:lnTo>
                  <a:lnTo>
                    <a:pt x="5987" y="7959"/>
                  </a:lnTo>
                  <a:lnTo>
                    <a:pt x="6555" y="8030"/>
                  </a:lnTo>
                  <a:lnTo>
                    <a:pt x="7123" y="8119"/>
                  </a:lnTo>
                  <a:lnTo>
                    <a:pt x="7692" y="8225"/>
                  </a:lnTo>
                  <a:lnTo>
                    <a:pt x="8260" y="8332"/>
                  </a:lnTo>
                  <a:lnTo>
                    <a:pt x="8811" y="8474"/>
                  </a:lnTo>
                  <a:lnTo>
                    <a:pt x="9344" y="8634"/>
                  </a:lnTo>
                  <a:lnTo>
                    <a:pt x="9877" y="8811"/>
                  </a:lnTo>
                  <a:lnTo>
                    <a:pt x="10410" y="9007"/>
                  </a:lnTo>
                  <a:lnTo>
                    <a:pt x="10925" y="9220"/>
                  </a:lnTo>
                  <a:lnTo>
                    <a:pt x="11422" y="9469"/>
                  </a:lnTo>
                  <a:lnTo>
                    <a:pt x="11919" y="9735"/>
                  </a:lnTo>
                  <a:lnTo>
                    <a:pt x="12399" y="10019"/>
                  </a:lnTo>
                  <a:lnTo>
                    <a:pt x="12879" y="10321"/>
                  </a:lnTo>
                  <a:lnTo>
                    <a:pt x="13340" y="10659"/>
                  </a:lnTo>
                  <a:lnTo>
                    <a:pt x="13785" y="11014"/>
                  </a:lnTo>
                  <a:lnTo>
                    <a:pt x="14229" y="11405"/>
                  </a:lnTo>
                  <a:lnTo>
                    <a:pt x="14637" y="11813"/>
                  </a:lnTo>
                  <a:lnTo>
                    <a:pt x="15046" y="12257"/>
                  </a:lnTo>
                  <a:lnTo>
                    <a:pt x="15436" y="12719"/>
                  </a:lnTo>
                  <a:lnTo>
                    <a:pt x="15810" y="13216"/>
                  </a:lnTo>
                  <a:lnTo>
                    <a:pt x="16183" y="13749"/>
                  </a:lnTo>
                  <a:lnTo>
                    <a:pt x="16520" y="14300"/>
                  </a:lnTo>
                  <a:lnTo>
                    <a:pt x="16715" y="14087"/>
                  </a:lnTo>
                  <a:lnTo>
                    <a:pt x="16893" y="13874"/>
                  </a:lnTo>
                  <a:lnTo>
                    <a:pt x="17053" y="13643"/>
                  </a:lnTo>
                  <a:lnTo>
                    <a:pt x="17213" y="13412"/>
                  </a:lnTo>
                  <a:lnTo>
                    <a:pt x="17373" y="13163"/>
                  </a:lnTo>
                  <a:lnTo>
                    <a:pt x="17515" y="12897"/>
                  </a:lnTo>
                  <a:lnTo>
                    <a:pt x="17657" y="12648"/>
                  </a:lnTo>
                  <a:lnTo>
                    <a:pt x="17763" y="12364"/>
                  </a:lnTo>
                  <a:lnTo>
                    <a:pt x="17888" y="12097"/>
                  </a:lnTo>
                  <a:lnTo>
                    <a:pt x="17994" y="11813"/>
                  </a:lnTo>
                  <a:lnTo>
                    <a:pt x="18083" y="11547"/>
                  </a:lnTo>
                  <a:lnTo>
                    <a:pt x="18154" y="11245"/>
                  </a:lnTo>
                  <a:lnTo>
                    <a:pt x="18225" y="10961"/>
                  </a:lnTo>
                  <a:lnTo>
                    <a:pt x="18296" y="10676"/>
                  </a:lnTo>
                  <a:lnTo>
                    <a:pt x="18332" y="10374"/>
                  </a:lnTo>
                  <a:lnTo>
                    <a:pt x="18385" y="10090"/>
                  </a:lnTo>
                  <a:lnTo>
                    <a:pt x="18456" y="9273"/>
                  </a:lnTo>
                  <a:lnTo>
                    <a:pt x="18492" y="8456"/>
                  </a:lnTo>
                  <a:lnTo>
                    <a:pt x="18492" y="8065"/>
                  </a:lnTo>
                  <a:lnTo>
                    <a:pt x="18492" y="7657"/>
                  </a:lnTo>
                  <a:lnTo>
                    <a:pt x="18474" y="7266"/>
                  </a:lnTo>
                  <a:lnTo>
                    <a:pt x="18438" y="6875"/>
                  </a:lnTo>
                  <a:lnTo>
                    <a:pt x="18385" y="6484"/>
                  </a:lnTo>
                  <a:lnTo>
                    <a:pt x="18314" y="6094"/>
                  </a:lnTo>
                  <a:lnTo>
                    <a:pt x="18243" y="5721"/>
                  </a:lnTo>
                  <a:lnTo>
                    <a:pt x="18136" y="5347"/>
                  </a:lnTo>
                  <a:lnTo>
                    <a:pt x="18012" y="4992"/>
                  </a:lnTo>
                  <a:lnTo>
                    <a:pt x="17870" y="4637"/>
                  </a:lnTo>
                  <a:lnTo>
                    <a:pt x="17710" y="4282"/>
                  </a:lnTo>
                  <a:lnTo>
                    <a:pt x="17515" y="3944"/>
                  </a:lnTo>
                  <a:lnTo>
                    <a:pt x="17302" y="3607"/>
                  </a:lnTo>
                  <a:lnTo>
                    <a:pt x="17071" y="3287"/>
                  </a:lnTo>
                  <a:lnTo>
                    <a:pt x="16804" y="2985"/>
                  </a:lnTo>
                  <a:lnTo>
                    <a:pt x="16502" y="2683"/>
                  </a:lnTo>
                  <a:lnTo>
                    <a:pt x="16183" y="2399"/>
                  </a:lnTo>
                  <a:lnTo>
                    <a:pt x="15827" y="2115"/>
                  </a:lnTo>
                  <a:lnTo>
                    <a:pt x="15454" y="1866"/>
                  </a:lnTo>
                  <a:lnTo>
                    <a:pt x="15028" y="1617"/>
                  </a:lnTo>
                  <a:lnTo>
                    <a:pt x="14584" y="1369"/>
                  </a:lnTo>
                  <a:lnTo>
                    <a:pt x="14104" y="1155"/>
                  </a:lnTo>
                  <a:lnTo>
                    <a:pt x="13571" y="942"/>
                  </a:lnTo>
                  <a:lnTo>
                    <a:pt x="13021" y="765"/>
                  </a:lnTo>
                  <a:lnTo>
                    <a:pt x="12417" y="587"/>
                  </a:lnTo>
                  <a:lnTo>
                    <a:pt x="11795" y="427"/>
                  </a:lnTo>
                  <a:lnTo>
                    <a:pt x="11102" y="285"/>
                  </a:lnTo>
                  <a:lnTo>
                    <a:pt x="10392" y="178"/>
                  </a:lnTo>
                  <a:lnTo>
                    <a:pt x="9699" y="72"/>
                  </a:lnTo>
                  <a:lnTo>
                    <a:pt x="9024" y="19"/>
                  </a:lnTo>
                  <a:lnTo>
                    <a:pt x="8385"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813;p26">
              <a:extLst>
                <a:ext uri="{FF2B5EF4-FFF2-40B4-BE49-F238E27FC236}">
                  <a16:creationId xmlns:a16="http://schemas.microsoft.com/office/drawing/2014/main" id="{67D4E386-E53B-C3A6-4584-5498F7C908F7}"/>
                </a:ext>
              </a:extLst>
            </p:cNvPr>
            <p:cNvSpPr/>
            <p:nvPr/>
          </p:nvSpPr>
          <p:spPr>
            <a:xfrm>
              <a:off x="896400" y="3191375"/>
              <a:ext cx="423225" cy="298000"/>
            </a:xfrm>
            <a:custGeom>
              <a:rect l="l" t="t" r="r" b="b"/>
              <a:pathLst>
                <a:path w="16929" h="11920" extrusionOk="0">
                  <a:moveTo>
                    <a:pt x="2096" y="0"/>
                  </a:moveTo>
                  <a:lnTo>
                    <a:pt x="1492" y="18"/>
                  </a:lnTo>
                  <a:lnTo>
                    <a:pt x="906" y="36"/>
                  </a:lnTo>
                  <a:lnTo>
                    <a:pt x="302" y="71"/>
                  </a:lnTo>
                  <a:lnTo>
                    <a:pt x="249" y="480"/>
                  </a:lnTo>
                  <a:lnTo>
                    <a:pt x="160" y="1244"/>
                  </a:lnTo>
                  <a:lnTo>
                    <a:pt x="71" y="1990"/>
                  </a:lnTo>
                  <a:lnTo>
                    <a:pt x="18" y="2736"/>
                  </a:lnTo>
                  <a:lnTo>
                    <a:pt x="0" y="3109"/>
                  </a:lnTo>
                  <a:lnTo>
                    <a:pt x="0" y="3464"/>
                  </a:lnTo>
                  <a:lnTo>
                    <a:pt x="0" y="3837"/>
                  </a:lnTo>
                  <a:lnTo>
                    <a:pt x="18" y="4192"/>
                  </a:lnTo>
                  <a:lnTo>
                    <a:pt x="54" y="4548"/>
                  </a:lnTo>
                  <a:lnTo>
                    <a:pt x="107" y="4903"/>
                  </a:lnTo>
                  <a:lnTo>
                    <a:pt x="178" y="5258"/>
                  </a:lnTo>
                  <a:lnTo>
                    <a:pt x="285" y="5613"/>
                  </a:lnTo>
                  <a:lnTo>
                    <a:pt x="391" y="5951"/>
                  </a:lnTo>
                  <a:lnTo>
                    <a:pt x="533" y="6288"/>
                  </a:lnTo>
                  <a:lnTo>
                    <a:pt x="693" y="6644"/>
                  </a:lnTo>
                  <a:lnTo>
                    <a:pt x="888" y="6963"/>
                  </a:lnTo>
                  <a:lnTo>
                    <a:pt x="1119" y="7301"/>
                  </a:lnTo>
                  <a:lnTo>
                    <a:pt x="1368" y="7638"/>
                  </a:lnTo>
                  <a:lnTo>
                    <a:pt x="1652" y="7958"/>
                  </a:lnTo>
                  <a:lnTo>
                    <a:pt x="1972" y="8278"/>
                  </a:lnTo>
                  <a:lnTo>
                    <a:pt x="2327" y="8597"/>
                  </a:lnTo>
                  <a:lnTo>
                    <a:pt x="2718" y="8917"/>
                  </a:lnTo>
                  <a:lnTo>
                    <a:pt x="3162" y="9219"/>
                  </a:lnTo>
                  <a:lnTo>
                    <a:pt x="3624" y="9521"/>
                  </a:lnTo>
                  <a:lnTo>
                    <a:pt x="4139" y="9823"/>
                  </a:lnTo>
                  <a:lnTo>
                    <a:pt x="4708" y="10125"/>
                  </a:lnTo>
                  <a:lnTo>
                    <a:pt x="5311" y="10409"/>
                  </a:lnTo>
                  <a:lnTo>
                    <a:pt x="5969" y="10693"/>
                  </a:lnTo>
                  <a:lnTo>
                    <a:pt x="6679" y="10978"/>
                  </a:lnTo>
                  <a:lnTo>
                    <a:pt x="7425" y="11262"/>
                  </a:lnTo>
                  <a:lnTo>
                    <a:pt x="8065" y="11457"/>
                  </a:lnTo>
                  <a:lnTo>
                    <a:pt x="8669" y="11635"/>
                  </a:lnTo>
                  <a:lnTo>
                    <a:pt x="9219" y="11759"/>
                  </a:lnTo>
                  <a:lnTo>
                    <a:pt x="9752" y="11848"/>
                  </a:lnTo>
                  <a:lnTo>
                    <a:pt x="10267" y="11901"/>
                  </a:lnTo>
                  <a:lnTo>
                    <a:pt x="10729" y="11919"/>
                  </a:lnTo>
                  <a:lnTo>
                    <a:pt x="11173" y="11901"/>
                  </a:lnTo>
                  <a:lnTo>
                    <a:pt x="11600" y="11866"/>
                  </a:lnTo>
                  <a:lnTo>
                    <a:pt x="11990" y="11795"/>
                  </a:lnTo>
                  <a:lnTo>
                    <a:pt x="12346" y="11688"/>
                  </a:lnTo>
                  <a:lnTo>
                    <a:pt x="12701" y="11564"/>
                  </a:lnTo>
                  <a:lnTo>
                    <a:pt x="13021" y="11422"/>
                  </a:lnTo>
                  <a:lnTo>
                    <a:pt x="13323" y="11262"/>
                  </a:lnTo>
                  <a:lnTo>
                    <a:pt x="13607" y="11084"/>
                  </a:lnTo>
                  <a:lnTo>
                    <a:pt x="13855" y="10889"/>
                  </a:lnTo>
                  <a:lnTo>
                    <a:pt x="14104" y="10676"/>
                  </a:lnTo>
                  <a:lnTo>
                    <a:pt x="14353" y="10445"/>
                  </a:lnTo>
                  <a:lnTo>
                    <a:pt x="14566" y="10214"/>
                  </a:lnTo>
                  <a:lnTo>
                    <a:pt x="14761" y="9965"/>
                  </a:lnTo>
                  <a:lnTo>
                    <a:pt x="14957" y="9717"/>
                  </a:lnTo>
                  <a:lnTo>
                    <a:pt x="15330" y="9201"/>
                  </a:lnTo>
                  <a:lnTo>
                    <a:pt x="15667" y="8686"/>
                  </a:lnTo>
                  <a:lnTo>
                    <a:pt x="15969" y="8171"/>
                  </a:lnTo>
                  <a:lnTo>
                    <a:pt x="16289" y="7692"/>
                  </a:lnTo>
                  <a:lnTo>
                    <a:pt x="16609" y="7265"/>
                  </a:lnTo>
                  <a:lnTo>
                    <a:pt x="16769" y="7070"/>
                  </a:lnTo>
                  <a:lnTo>
                    <a:pt x="16928" y="6892"/>
                  </a:lnTo>
                  <a:lnTo>
                    <a:pt x="16591" y="6359"/>
                  </a:lnTo>
                  <a:lnTo>
                    <a:pt x="16236" y="5862"/>
                  </a:lnTo>
                  <a:lnTo>
                    <a:pt x="15863" y="5382"/>
                  </a:lnTo>
                  <a:lnTo>
                    <a:pt x="15472" y="4938"/>
                  </a:lnTo>
                  <a:lnTo>
                    <a:pt x="15063" y="4512"/>
                  </a:lnTo>
                  <a:lnTo>
                    <a:pt x="14637" y="4103"/>
                  </a:lnTo>
                  <a:lnTo>
                    <a:pt x="14193" y="3713"/>
                  </a:lnTo>
                  <a:lnTo>
                    <a:pt x="13749" y="3357"/>
                  </a:lnTo>
                  <a:lnTo>
                    <a:pt x="13269" y="3002"/>
                  </a:lnTo>
                  <a:lnTo>
                    <a:pt x="12790" y="2682"/>
                  </a:lnTo>
                  <a:lnTo>
                    <a:pt x="12310" y="2380"/>
                  </a:lnTo>
                  <a:lnTo>
                    <a:pt x="11795" y="2096"/>
                  </a:lnTo>
                  <a:lnTo>
                    <a:pt x="11280" y="1848"/>
                  </a:lnTo>
                  <a:lnTo>
                    <a:pt x="10765" y="1599"/>
                  </a:lnTo>
                  <a:lnTo>
                    <a:pt x="10232" y="1368"/>
                  </a:lnTo>
                  <a:lnTo>
                    <a:pt x="9681" y="1173"/>
                  </a:lnTo>
                  <a:lnTo>
                    <a:pt x="9130" y="977"/>
                  </a:lnTo>
                  <a:lnTo>
                    <a:pt x="8580" y="817"/>
                  </a:lnTo>
                  <a:lnTo>
                    <a:pt x="8011" y="657"/>
                  </a:lnTo>
                  <a:lnTo>
                    <a:pt x="7425" y="533"/>
                  </a:lnTo>
                  <a:lnTo>
                    <a:pt x="6857" y="409"/>
                  </a:lnTo>
                  <a:lnTo>
                    <a:pt x="6271" y="302"/>
                  </a:lnTo>
                  <a:lnTo>
                    <a:pt x="5684" y="213"/>
                  </a:lnTo>
                  <a:lnTo>
                    <a:pt x="5098" y="142"/>
                  </a:lnTo>
                  <a:lnTo>
                    <a:pt x="4494" y="89"/>
                  </a:lnTo>
                  <a:lnTo>
                    <a:pt x="3908" y="53"/>
                  </a:lnTo>
                  <a:lnTo>
                    <a:pt x="3304" y="18"/>
                  </a:lnTo>
                  <a:lnTo>
                    <a:pt x="2700" y="0"/>
                  </a:lnTo>
                  <a:close/>
                </a:path>
              </a:pathLst>
            </a:custGeom>
            <a:solidFill>
              <a:srgbClr val="64A0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814;p26">
              <a:extLst>
                <a:ext uri="{FF2B5EF4-FFF2-40B4-BE49-F238E27FC236}">
                  <a16:creationId xmlns:a16="http://schemas.microsoft.com/office/drawing/2014/main" id="{25C5C216-8688-1907-F529-B8988E4527E0}"/>
                </a:ext>
              </a:extLst>
            </p:cNvPr>
            <p:cNvSpPr/>
            <p:nvPr/>
          </p:nvSpPr>
          <p:spPr>
            <a:xfrm>
              <a:off x="662375" y="2771725"/>
              <a:ext cx="277125" cy="271800"/>
            </a:xfrm>
            <a:custGeom>
              <a:rect l="l" t="t" r="r" b="b"/>
              <a:pathLst>
                <a:path w="11085" h="10872" extrusionOk="0">
                  <a:moveTo>
                    <a:pt x="4974" y="0"/>
                  </a:moveTo>
                  <a:lnTo>
                    <a:pt x="4707" y="18"/>
                  </a:lnTo>
                  <a:lnTo>
                    <a:pt x="4441" y="53"/>
                  </a:lnTo>
                  <a:lnTo>
                    <a:pt x="4175" y="107"/>
                  </a:lnTo>
                  <a:lnTo>
                    <a:pt x="3926" y="160"/>
                  </a:lnTo>
                  <a:lnTo>
                    <a:pt x="3677" y="249"/>
                  </a:lnTo>
                  <a:lnTo>
                    <a:pt x="3446" y="320"/>
                  </a:lnTo>
                  <a:lnTo>
                    <a:pt x="3198" y="426"/>
                  </a:lnTo>
                  <a:lnTo>
                    <a:pt x="2967" y="533"/>
                  </a:lnTo>
                  <a:lnTo>
                    <a:pt x="2736" y="657"/>
                  </a:lnTo>
                  <a:lnTo>
                    <a:pt x="2523" y="782"/>
                  </a:lnTo>
                  <a:lnTo>
                    <a:pt x="2309" y="924"/>
                  </a:lnTo>
                  <a:lnTo>
                    <a:pt x="2114" y="1084"/>
                  </a:lnTo>
                  <a:lnTo>
                    <a:pt x="1919" y="1244"/>
                  </a:lnTo>
                  <a:lnTo>
                    <a:pt x="1723" y="1403"/>
                  </a:lnTo>
                  <a:lnTo>
                    <a:pt x="1546" y="1581"/>
                  </a:lnTo>
                  <a:lnTo>
                    <a:pt x="1368" y="1776"/>
                  </a:lnTo>
                  <a:lnTo>
                    <a:pt x="1208" y="1972"/>
                  </a:lnTo>
                  <a:lnTo>
                    <a:pt x="1048" y="2185"/>
                  </a:lnTo>
                  <a:lnTo>
                    <a:pt x="906" y="2398"/>
                  </a:lnTo>
                  <a:lnTo>
                    <a:pt x="764" y="2611"/>
                  </a:lnTo>
                  <a:lnTo>
                    <a:pt x="640" y="2842"/>
                  </a:lnTo>
                  <a:lnTo>
                    <a:pt x="515" y="3073"/>
                  </a:lnTo>
                  <a:lnTo>
                    <a:pt x="427" y="3322"/>
                  </a:lnTo>
                  <a:lnTo>
                    <a:pt x="320" y="3571"/>
                  </a:lnTo>
                  <a:lnTo>
                    <a:pt x="249" y="3819"/>
                  </a:lnTo>
                  <a:lnTo>
                    <a:pt x="178" y="4068"/>
                  </a:lnTo>
                  <a:lnTo>
                    <a:pt x="107" y="4334"/>
                  </a:lnTo>
                  <a:lnTo>
                    <a:pt x="71" y="4601"/>
                  </a:lnTo>
                  <a:lnTo>
                    <a:pt x="36" y="4885"/>
                  </a:lnTo>
                  <a:lnTo>
                    <a:pt x="18" y="5151"/>
                  </a:lnTo>
                  <a:lnTo>
                    <a:pt x="0" y="5436"/>
                  </a:lnTo>
                  <a:lnTo>
                    <a:pt x="18" y="5720"/>
                  </a:lnTo>
                  <a:lnTo>
                    <a:pt x="36" y="5986"/>
                  </a:lnTo>
                  <a:lnTo>
                    <a:pt x="71" y="6253"/>
                  </a:lnTo>
                  <a:lnTo>
                    <a:pt x="107" y="6537"/>
                  </a:lnTo>
                  <a:lnTo>
                    <a:pt x="178" y="6786"/>
                  </a:lnTo>
                  <a:lnTo>
                    <a:pt x="249" y="7052"/>
                  </a:lnTo>
                  <a:lnTo>
                    <a:pt x="320" y="7301"/>
                  </a:lnTo>
                  <a:lnTo>
                    <a:pt x="427" y="7549"/>
                  </a:lnTo>
                  <a:lnTo>
                    <a:pt x="515" y="7798"/>
                  </a:lnTo>
                  <a:lnTo>
                    <a:pt x="640" y="8029"/>
                  </a:lnTo>
                  <a:lnTo>
                    <a:pt x="764" y="8260"/>
                  </a:lnTo>
                  <a:lnTo>
                    <a:pt x="906" y="8473"/>
                  </a:lnTo>
                  <a:lnTo>
                    <a:pt x="1048" y="8686"/>
                  </a:lnTo>
                  <a:lnTo>
                    <a:pt x="1208" y="8882"/>
                  </a:lnTo>
                  <a:lnTo>
                    <a:pt x="1368" y="9095"/>
                  </a:lnTo>
                  <a:lnTo>
                    <a:pt x="1546" y="9272"/>
                  </a:lnTo>
                  <a:lnTo>
                    <a:pt x="1723" y="9450"/>
                  </a:lnTo>
                  <a:lnTo>
                    <a:pt x="1919" y="9628"/>
                  </a:lnTo>
                  <a:lnTo>
                    <a:pt x="2114" y="9788"/>
                  </a:lnTo>
                  <a:lnTo>
                    <a:pt x="2309" y="9947"/>
                  </a:lnTo>
                  <a:lnTo>
                    <a:pt x="2523" y="10090"/>
                  </a:lnTo>
                  <a:lnTo>
                    <a:pt x="2736" y="10214"/>
                  </a:lnTo>
                  <a:lnTo>
                    <a:pt x="2967" y="10338"/>
                  </a:lnTo>
                  <a:lnTo>
                    <a:pt x="3198" y="10445"/>
                  </a:lnTo>
                  <a:lnTo>
                    <a:pt x="3446" y="10534"/>
                  </a:lnTo>
                  <a:lnTo>
                    <a:pt x="3677" y="10622"/>
                  </a:lnTo>
                  <a:lnTo>
                    <a:pt x="3926" y="10693"/>
                  </a:lnTo>
                  <a:lnTo>
                    <a:pt x="4175" y="10765"/>
                  </a:lnTo>
                  <a:lnTo>
                    <a:pt x="4441" y="10800"/>
                  </a:lnTo>
                  <a:lnTo>
                    <a:pt x="4707" y="10836"/>
                  </a:lnTo>
                  <a:lnTo>
                    <a:pt x="4974" y="10853"/>
                  </a:lnTo>
                  <a:lnTo>
                    <a:pt x="5240" y="10871"/>
                  </a:lnTo>
                  <a:lnTo>
                    <a:pt x="5773" y="10853"/>
                  </a:lnTo>
                  <a:lnTo>
                    <a:pt x="6324" y="10782"/>
                  </a:lnTo>
                  <a:lnTo>
                    <a:pt x="6839" y="10693"/>
                  </a:lnTo>
                  <a:lnTo>
                    <a:pt x="7105" y="10622"/>
                  </a:lnTo>
                  <a:lnTo>
                    <a:pt x="7372" y="10551"/>
                  </a:lnTo>
                  <a:lnTo>
                    <a:pt x="7621" y="10463"/>
                  </a:lnTo>
                  <a:lnTo>
                    <a:pt x="7869" y="10356"/>
                  </a:lnTo>
                  <a:lnTo>
                    <a:pt x="8118" y="10249"/>
                  </a:lnTo>
                  <a:lnTo>
                    <a:pt x="8349" y="10125"/>
                  </a:lnTo>
                  <a:lnTo>
                    <a:pt x="8598" y="10001"/>
                  </a:lnTo>
                  <a:lnTo>
                    <a:pt x="8811" y="9859"/>
                  </a:lnTo>
                  <a:lnTo>
                    <a:pt x="9042" y="9717"/>
                  </a:lnTo>
                  <a:lnTo>
                    <a:pt x="9237" y="9557"/>
                  </a:lnTo>
                  <a:lnTo>
                    <a:pt x="9450" y="9379"/>
                  </a:lnTo>
                  <a:lnTo>
                    <a:pt x="9646" y="9184"/>
                  </a:lnTo>
                  <a:lnTo>
                    <a:pt x="9823" y="8988"/>
                  </a:lnTo>
                  <a:lnTo>
                    <a:pt x="10001" y="8793"/>
                  </a:lnTo>
                  <a:lnTo>
                    <a:pt x="10161" y="8580"/>
                  </a:lnTo>
                  <a:lnTo>
                    <a:pt x="10321" y="8349"/>
                  </a:lnTo>
                  <a:lnTo>
                    <a:pt x="10445" y="8100"/>
                  </a:lnTo>
                  <a:lnTo>
                    <a:pt x="10587" y="7851"/>
                  </a:lnTo>
                  <a:lnTo>
                    <a:pt x="10694" y="7585"/>
                  </a:lnTo>
                  <a:lnTo>
                    <a:pt x="10800" y="7319"/>
                  </a:lnTo>
                  <a:lnTo>
                    <a:pt x="10889" y="7034"/>
                  </a:lnTo>
                  <a:lnTo>
                    <a:pt x="10960" y="6732"/>
                  </a:lnTo>
                  <a:lnTo>
                    <a:pt x="11013" y="6430"/>
                  </a:lnTo>
                  <a:lnTo>
                    <a:pt x="11049" y="6111"/>
                  </a:lnTo>
                  <a:lnTo>
                    <a:pt x="11084" y="5773"/>
                  </a:lnTo>
                  <a:lnTo>
                    <a:pt x="11084" y="5436"/>
                  </a:lnTo>
                  <a:lnTo>
                    <a:pt x="11084" y="5080"/>
                  </a:lnTo>
                  <a:lnTo>
                    <a:pt x="11049" y="4761"/>
                  </a:lnTo>
                  <a:lnTo>
                    <a:pt x="11013" y="4441"/>
                  </a:lnTo>
                  <a:lnTo>
                    <a:pt x="10960" y="4121"/>
                  </a:lnTo>
                  <a:lnTo>
                    <a:pt x="10889" y="3837"/>
                  </a:lnTo>
                  <a:lnTo>
                    <a:pt x="10800" y="3553"/>
                  </a:lnTo>
                  <a:lnTo>
                    <a:pt x="10694" y="3269"/>
                  </a:lnTo>
                  <a:lnTo>
                    <a:pt x="10587" y="3002"/>
                  </a:lnTo>
                  <a:lnTo>
                    <a:pt x="10445" y="2753"/>
                  </a:lnTo>
                  <a:lnTo>
                    <a:pt x="10321" y="2522"/>
                  </a:lnTo>
                  <a:lnTo>
                    <a:pt x="10161" y="2292"/>
                  </a:lnTo>
                  <a:lnTo>
                    <a:pt x="10001" y="2078"/>
                  </a:lnTo>
                  <a:lnTo>
                    <a:pt x="9823" y="1865"/>
                  </a:lnTo>
                  <a:lnTo>
                    <a:pt x="9646" y="1670"/>
                  </a:lnTo>
                  <a:lnTo>
                    <a:pt x="9450" y="1492"/>
                  </a:lnTo>
                  <a:lnTo>
                    <a:pt x="9237" y="1315"/>
                  </a:lnTo>
                  <a:lnTo>
                    <a:pt x="9042" y="1155"/>
                  </a:lnTo>
                  <a:lnTo>
                    <a:pt x="8811" y="1013"/>
                  </a:lnTo>
                  <a:lnTo>
                    <a:pt x="8598" y="871"/>
                  </a:lnTo>
                  <a:lnTo>
                    <a:pt x="8349" y="728"/>
                  </a:lnTo>
                  <a:lnTo>
                    <a:pt x="8118" y="622"/>
                  </a:lnTo>
                  <a:lnTo>
                    <a:pt x="7869" y="515"/>
                  </a:lnTo>
                  <a:lnTo>
                    <a:pt x="7621" y="409"/>
                  </a:lnTo>
                  <a:lnTo>
                    <a:pt x="7372" y="320"/>
                  </a:lnTo>
                  <a:lnTo>
                    <a:pt x="7105" y="249"/>
                  </a:lnTo>
                  <a:lnTo>
                    <a:pt x="6839" y="178"/>
                  </a:lnTo>
                  <a:lnTo>
                    <a:pt x="6324" y="71"/>
                  </a:lnTo>
                  <a:lnTo>
                    <a:pt x="5773" y="18"/>
                  </a:lnTo>
                  <a:lnTo>
                    <a:pt x="5240" y="0"/>
                  </a:lnTo>
                  <a:close/>
                </a:path>
              </a:pathLst>
            </a:custGeom>
            <a:solidFill>
              <a:srgbClr val="FFA9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815;p26">
              <a:extLst>
                <a:ext uri="{FF2B5EF4-FFF2-40B4-BE49-F238E27FC236}">
                  <a16:creationId xmlns:a16="http://schemas.microsoft.com/office/drawing/2014/main" id="{713C61B6-2B11-BF4E-968B-D63217E67333}"/>
                </a:ext>
              </a:extLst>
            </p:cNvPr>
            <p:cNvSpPr/>
            <p:nvPr/>
          </p:nvSpPr>
          <p:spPr>
            <a:xfrm>
              <a:off x="1292500" y="2743300"/>
              <a:ext cx="224725" cy="252250"/>
            </a:xfrm>
            <a:custGeom>
              <a:rect l="l" t="t" r="r" b="b"/>
              <a:pathLst>
                <a:path w="8989" h="10090" extrusionOk="0">
                  <a:moveTo>
                    <a:pt x="3518" y="0"/>
                  </a:moveTo>
                  <a:lnTo>
                    <a:pt x="3251" y="18"/>
                  </a:lnTo>
                  <a:lnTo>
                    <a:pt x="2967" y="54"/>
                  </a:lnTo>
                  <a:lnTo>
                    <a:pt x="2701" y="125"/>
                  </a:lnTo>
                  <a:lnTo>
                    <a:pt x="2417" y="213"/>
                  </a:lnTo>
                  <a:lnTo>
                    <a:pt x="2132" y="338"/>
                  </a:lnTo>
                  <a:lnTo>
                    <a:pt x="1830" y="480"/>
                  </a:lnTo>
                  <a:lnTo>
                    <a:pt x="1564" y="658"/>
                  </a:lnTo>
                  <a:lnTo>
                    <a:pt x="1315" y="835"/>
                  </a:lnTo>
                  <a:lnTo>
                    <a:pt x="1084" y="1031"/>
                  </a:lnTo>
                  <a:lnTo>
                    <a:pt x="871" y="1226"/>
                  </a:lnTo>
                  <a:lnTo>
                    <a:pt x="694" y="1439"/>
                  </a:lnTo>
                  <a:lnTo>
                    <a:pt x="534" y="1652"/>
                  </a:lnTo>
                  <a:lnTo>
                    <a:pt x="409" y="1883"/>
                  </a:lnTo>
                  <a:lnTo>
                    <a:pt x="303" y="2114"/>
                  </a:lnTo>
                  <a:lnTo>
                    <a:pt x="196" y="2363"/>
                  </a:lnTo>
                  <a:lnTo>
                    <a:pt x="125" y="2611"/>
                  </a:lnTo>
                  <a:lnTo>
                    <a:pt x="72" y="2860"/>
                  </a:lnTo>
                  <a:lnTo>
                    <a:pt x="36" y="3109"/>
                  </a:lnTo>
                  <a:lnTo>
                    <a:pt x="1" y="3375"/>
                  </a:lnTo>
                  <a:lnTo>
                    <a:pt x="1" y="3642"/>
                  </a:lnTo>
                  <a:lnTo>
                    <a:pt x="1" y="3890"/>
                  </a:lnTo>
                  <a:lnTo>
                    <a:pt x="19" y="4157"/>
                  </a:lnTo>
                  <a:lnTo>
                    <a:pt x="54" y="4423"/>
                  </a:lnTo>
                  <a:lnTo>
                    <a:pt x="107" y="4690"/>
                  </a:lnTo>
                  <a:lnTo>
                    <a:pt x="214" y="5223"/>
                  </a:lnTo>
                  <a:lnTo>
                    <a:pt x="374" y="5738"/>
                  </a:lnTo>
                  <a:lnTo>
                    <a:pt x="552" y="6253"/>
                  </a:lnTo>
                  <a:lnTo>
                    <a:pt x="747" y="6732"/>
                  </a:lnTo>
                  <a:lnTo>
                    <a:pt x="942" y="7194"/>
                  </a:lnTo>
                  <a:lnTo>
                    <a:pt x="1155" y="7621"/>
                  </a:lnTo>
                  <a:lnTo>
                    <a:pt x="1369" y="8011"/>
                  </a:lnTo>
                  <a:lnTo>
                    <a:pt x="1600" y="8367"/>
                  </a:lnTo>
                  <a:lnTo>
                    <a:pt x="1848" y="8686"/>
                  </a:lnTo>
                  <a:lnTo>
                    <a:pt x="2115" y="8971"/>
                  </a:lnTo>
                  <a:lnTo>
                    <a:pt x="2417" y="9237"/>
                  </a:lnTo>
                  <a:lnTo>
                    <a:pt x="2754" y="9468"/>
                  </a:lnTo>
                  <a:lnTo>
                    <a:pt x="3092" y="9646"/>
                  </a:lnTo>
                  <a:lnTo>
                    <a:pt x="3447" y="9805"/>
                  </a:lnTo>
                  <a:lnTo>
                    <a:pt x="3820" y="9930"/>
                  </a:lnTo>
                  <a:lnTo>
                    <a:pt x="4193" y="10019"/>
                  </a:lnTo>
                  <a:lnTo>
                    <a:pt x="4584" y="10072"/>
                  </a:lnTo>
                  <a:lnTo>
                    <a:pt x="4974" y="10090"/>
                  </a:lnTo>
                  <a:lnTo>
                    <a:pt x="5365" y="10072"/>
                  </a:lnTo>
                  <a:lnTo>
                    <a:pt x="5756" y="10001"/>
                  </a:lnTo>
                  <a:lnTo>
                    <a:pt x="6147" y="9894"/>
                  </a:lnTo>
                  <a:lnTo>
                    <a:pt x="6538" y="9752"/>
                  </a:lnTo>
                  <a:lnTo>
                    <a:pt x="6911" y="9575"/>
                  </a:lnTo>
                  <a:lnTo>
                    <a:pt x="7266" y="9361"/>
                  </a:lnTo>
                  <a:lnTo>
                    <a:pt x="7586" y="9113"/>
                  </a:lnTo>
                  <a:lnTo>
                    <a:pt x="7870" y="8829"/>
                  </a:lnTo>
                  <a:lnTo>
                    <a:pt x="8136" y="8527"/>
                  </a:lnTo>
                  <a:lnTo>
                    <a:pt x="8367" y="8207"/>
                  </a:lnTo>
                  <a:lnTo>
                    <a:pt x="8563" y="7869"/>
                  </a:lnTo>
                  <a:lnTo>
                    <a:pt x="8722" y="7496"/>
                  </a:lnTo>
                  <a:lnTo>
                    <a:pt x="8847" y="7141"/>
                  </a:lnTo>
                  <a:lnTo>
                    <a:pt x="8936" y="6750"/>
                  </a:lnTo>
                  <a:lnTo>
                    <a:pt x="8989" y="6359"/>
                  </a:lnTo>
                  <a:lnTo>
                    <a:pt x="8989" y="5969"/>
                  </a:lnTo>
                  <a:lnTo>
                    <a:pt x="8971" y="5578"/>
                  </a:lnTo>
                  <a:lnTo>
                    <a:pt x="8918" y="5187"/>
                  </a:lnTo>
                  <a:lnTo>
                    <a:pt x="8811" y="4796"/>
                  </a:lnTo>
                  <a:lnTo>
                    <a:pt x="8669" y="4406"/>
                  </a:lnTo>
                  <a:lnTo>
                    <a:pt x="8474" y="4033"/>
                  </a:lnTo>
                  <a:lnTo>
                    <a:pt x="8261" y="3659"/>
                  </a:lnTo>
                  <a:lnTo>
                    <a:pt x="8012" y="3251"/>
                  </a:lnTo>
                  <a:lnTo>
                    <a:pt x="7728" y="2842"/>
                  </a:lnTo>
                  <a:lnTo>
                    <a:pt x="7426" y="2416"/>
                  </a:lnTo>
                  <a:lnTo>
                    <a:pt x="7088" y="1990"/>
                  </a:lnTo>
                  <a:lnTo>
                    <a:pt x="6715" y="1599"/>
                  </a:lnTo>
                  <a:lnTo>
                    <a:pt x="6324" y="1226"/>
                  </a:lnTo>
                  <a:lnTo>
                    <a:pt x="6129" y="1048"/>
                  </a:lnTo>
                  <a:lnTo>
                    <a:pt x="5916" y="871"/>
                  </a:lnTo>
                  <a:lnTo>
                    <a:pt x="5703" y="711"/>
                  </a:lnTo>
                  <a:lnTo>
                    <a:pt x="5490" y="569"/>
                  </a:lnTo>
                  <a:lnTo>
                    <a:pt x="5259" y="444"/>
                  </a:lnTo>
                  <a:lnTo>
                    <a:pt x="5028" y="338"/>
                  </a:lnTo>
                  <a:lnTo>
                    <a:pt x="4779" y="231"/>
                  </a:lnTo>
                  <a:lnTo>
                    <a:pt x="4548" y="142"/>
                  </a:lnTo>
                  <a:lnTo>
                    <a:pt x="4300" y="71"/>
                  </a:lnTo>
                  <a:lnTo>
                    <a:pt x="4033" y="36"/>
                  </a:lnTo>
                  <a:lnTo>
                    <a:pt x="3784"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816;p26">
              <a:extLst>
                <a:ext uri="{FF2B5EF4-FFF2-40B4-BE49-F238E27FC236}">
                  <a16:creationId xmlns:a16="http://schemas.microsoft.com/office/drawing/2014/main" id="{72199EA7-FF64-0DA3-B774-EC625A7C032F}"/>
                </a:ext>
              </a:extLst>
            </p:cNvPr>
            <p:cNvSpPr/>
            <p:nvPr/>
          </p:nvSpPr>
          <p:spPr>
            <a:xfrm>
              <a:off x="886625" y="3201575"/>
              <a:ext cx="205625" cy="251375"/>
            </a:xfrm>
            <a:custGeom>
              <a:rect l="l" t="t" r="r" b="b"/>
              <a:pathLst>
                <a:path w="8225" h="10055" extrusionOk="0">
                  <a:moveTo>
                    <a:pt x="5631" y="1"/>
                  </a:moveTo>
                  <a:lnTo>
                    <a:pt x="5241" y="18"/>
                  </a:lnTo>
                  <a:lnTo>
                    <a:pt x="4850" y="72"/>
                  </a:lnTo>
                  <a:lnTo>
                    <a:pt x="4477" y="143"/>
                  </a:lnTo>
                  <a:lnTo>
                    <a:pt x="4104" y="249"/>
                  </a:lnTo>
                  <a:lnTo>
                    <a:pt x="3749" y="374"/>
                  </a:lnTo>
                  <a:lnTo>
                    <a:pt x="3393" y="516"/>
                  </a:lnTo>
                  <a:lnTo>
                    <a:pt x="3038" y="676"/>
                  </a:lnTo>
                  <a:lnTo>
                    <a:pt x="2701" y="871"/>
                  </a:lnTo>
                  <a:lnTo>
                    <a:pt x="2381" y="1102"/>
                  </a:lnTo>
                  <a:lnTo>
                    <a:pt x="2079" y="1333"/>
                  </a:lnTo>
                  <a:lnTo>
                    <a:pt x="1795" y="1599"/>
                  </a:lnTo>
                  <a:lnTo>
                    <a:pt x="1510" y="1866"/>
                  </a:lnTo>
                  <a:lnTo>
                    <a:pt x="1244" y="2168"/>
                  </a:lnTo>
                  <a:lnTo>
                    <a:pt x="1013" y="2505"/>
                  </a:lnTo>
                  <a:lnTo>
                    <a:pt x="800" y="2843"/>
                  </a:lnTo>
                  <a:lnTo>
                    <a:pt x="605" y="3198"/>
                  </a:lnTo>
                  <a:lnTo>
                    <a:pt x="409" y="3660"/>
                  </a:lnTo>
                  <a:lnTo>
                    <a:pt x="249" y="4104"/>
                  </a:lnTo>
                  <a:lnTo>
                    <a:pt x="125" y="4566"/>
                  </a:lnTo>
                  <a:lnTo>
                    <a:pt x="36" y="5028"/>
                  </a:lnTo>
                  <a:lnTo>
                    <a:pt x="1" y="5489"/>
                  </a:lnTo>
                  <a:lnTo>
                    <a:pt x="1" y="5969"/>
                  </a:lnTo>
                  <a:lnTo>
                    <a:pt x="36" y="6413"/>
                  </a:lnTo>
                  <a:lnTo>
                    <a:pt x="107" y="6875"/>
                  </a:lnTo>
                  <a:lnTo>
                    <a:pt x="214" y="7319"/>
                  </a:lnTo>
                  <a:lnTo>
                    <a:pt x="356" y="7763"/>
                  </a:lnTo>
                  <a:lnTo>
                    <a:pt x="516" y="8189"/>
                  </a:lnTo>
                  <a:lnTo>
                    <a:pt x="729" y="8598"/>
                  </a:lnTo>
                  <a:lnTo>
                    <a:pt x="978" y="8989"/>
                  </a:lnTo>
                  <a:lnTo>
                    <a:pt x="1244" y="9362"/>
                  </a:lnTo>
                  <a:lnTo>
                    <a:pt x="1546" y="9717"/>
                  </a:lnTo>
                  <a:lnTo>
                    <a:pt x="1883" y="10055"/>
                  </a:lnTo>
                  <a:lnTo>
                    <a:pt x="2185" y="10037"/>
                  </a:lnTo>
                  <a:lnTo>
                    <a:pt x="2505" y="10001"/>
                  </a:lnTo>
                  <a:lnTo>
                    <a:pt x="2825" y="9948"/>
                  </a:lnTo>
                  <a:lnTo>
                    <a:pt x="3145" y="9895"/>
                  </a:lnTo>
                  <a:lnTo>
                    <a:pt x="3447" y="9824"/>
                  </a:lnTo>
                  <a:lnTo>
                    <a:pt x="3766" y="9735"/>
                  </a:lnTo>
                  <a:lnTo>
                    <a:pt x="4086" y="9628"/>
                  </a:lnTo>
                  <a:lnTo>
                    <a:pt x="4388" y="9522"/>
                  </a:lnTo>
                  <a:lnTo>
                    <a:pt x="4708" y="9397"/>
                  </a:lnTo>
                  <a:lnTo>
                    <a:pt x="5010" y="9255"/>
                  </a:lnTo>
                  <a:lnTo>
                    <a:pt x="5294" y="9095"/>
                  </a:lnTo>
                  <a:lnTo>
                    <a:pt x="5578" y="8936"/>
                  </a:lnTo>
                  <a:lnTo>
                    <a:pt x="5862" y="8758"/>
                  </a:lnTo>
                  <a:lnTo>
                    <a:pt x="6129" y="8562"/>
                  </a:lnTo>
                  <a:lnTo>
                    <a:pt x="6377" y="8367"/>
                  </a:lnTo>
                  <a:lnTo>
                    <a:pt x="6626" y="8154"/>
                  </a:lnTo>
                  <a:lnTo>
                    <a:pt x="6857" y="7923"/>
                  </a:lnTo>
                  <a:lnTo>
                    <a:pt x="7070" y="7674"/>
                  </a:lnTo>
                  <a:lnTo>
                    <a:pt x="7283" y="7426"/>
                  </a:lnTo>
                  <a:lnTo>
                    <a:pt x="7461" y="7177"/>
                  </a:lnTo>
                  <a:lnTo>
                    <a:pt x="7639" y="6893"/>
                  </a:lnTo>
                  <a:lnTo>
                    <a:pt x="7781" y="6609"/>
                  </a:lnTo>
                  <a:lnTo>
                    <a:pt x="7923" y="6324"/>
                  </a:lnTo>
                  <a:lnTo>
                    <a:pt x="8029" y="6005"/>
                  </a:lnTo>
                  <a:lnTo>
                    <a:pt x="8118" y="5703"/>
                  </a:lnTo>
                  <a:lnTo>
                    <a:pt x="8172" y="5365"/>
                  </a:lnTo>
                  <a:lnTo>
                    <a:pt x="8225" y="5028"/>
                  </a:lnTo>
                  <a:lnTo>
                    <a:pt x="8225" y="4690"/>
                  </a:lnTo>
                  <a:lnTo>
                    <a:pt x="8225" y="4335"/>
                  </a:lnTo>
                  <a:lnTo>
                    <a:pt x="8189" y="3962"/>
                  </a:lnTo>
                  <a:lnTo>
                    <a:pt x="8118" y="3589"/>
                  </a:lnTo>
                  <a:lnTo>
                    <a:pt x="8012" y="3198"/>
                  </a:lnTo>
                  <a:lnTo>
                    <a:pt x="7941" y="2967"/>
                  </a:lnTo>
                  <a:lnTo>
                    <a:pt x="7834" y="2736"/>
                  </a:lnTo>
                  <a:lnTo>
                    <a:pt x="7727" y="2505"/>
                  </a:lnTo>
                  <a:lnTo>
                    <a:pt x="7603" y="2292"/>
                  </a:lnTo>
                  <a:lnTo>
                    <a:pt x="7337" y="1866"/>
                  </a:lnTo>
                  <a:lnTo>
                    <a:pt x="7035" y="1457"/>
                  </a:lnTo>
                  <a:lnTo>
                    <a:pt x="6715" y="1067"/>
                  </a:lnTo>
                  <a:lnTo>
                    <a:pt x="6360" y="711"/>
                  </a:lnTo>
                  <a:lnTo>
                    <a:pt x="6004" y="338"/>
                  </a:lnTo>
                  <a:lnTo>
                    <a:pt x="5631" y="1"/>
                  </a:lnTo>
                  <a:close/>
                </a:path>
              </a:pathLst>
            </a:custGeom>
            <a:solidFill>
              <a:srgbClr val="64A0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817;p26">
              <a:extLst>
                <a:ext uri="{FF2B5EF4-FFF2-40B4-BE49-F238E27FC236}">
                  <a16:creationId xmlns:a16="http://schemas.microsoft.com/office/drawing/2014/main" id="{D0CD2448-E0AD-5BB9-1220-1858201AE1AE}"/>
                </a:ext>
              </a:extLst>
            </p:cNvPr>
            <p:cNvSpPr/>
            <p:nvPr/>
          </p:nvSpPr>
          <p:spPr>
            <a:xfrm>
              <a:off x="607750" y="3292175"/>
              <a:ext cx="203850" cy="302875"/>
            </a:xfrm>
            <a:custGeom>
              <a:rect l="l" t="t" r="r" b="b"/>
              <a:pathLst>
                <a:path w="8154" h="12115" extrusionOk="0">
                  <a:moveTo>
                    <a:pt x="3908" y="0"/>
                  </a:moveTo>
                  <a:lnTo>
                    <a:pt x="3837" y="89"/>
                  </a:lnTo>
                  <a:lnTo>
                    <a:pt x="3571" y="373"/>
                  </a:lnTo>
                  <a:lnTo>
                    <a:pt x="3322" y="658"/>
                  </a:lnTo>
                  <a:lnTo>
                    <a:pt x="3109" y="960"/>
                  </a:lnTo>
                  <a:lnTo>
                    <a:pt x="2896" y="1244"/>
                  </a:lnTo>
                  <a:lnTo>
                    <a:pt x="2683" y="1546"/>
                  </a:lnTo>
                  <a:lnTo>
                    <a:pt x="2505" y="1848"/>
                  </a:lnTo>
                  <a:lnTo>
                    <a:pt x="2168" y="2434"/>
                  </a:lnTo>
                  <a:lnTo>
                    <a:pt x="1990" y="2718"/>
                  </a:lnTo>
                  <a:lnTo>
                    <a:pt x="1848" y="3020"/>
                  </a:lnTo>
                  <a:lnTo>
                    <a:pt x="1581" y="3589"/>
                  </a:lnTo>
                  <a:lnTo>
                    <a:pt x="1350" y="4139"/>
                  </a:lnTo>
                  <a:lnTo>
                    <a:pt x="1244" y="4423"/>
                  </a:lnTo>
                  <a:lnTo>
                    <a:pt x="1155" y="4690"/>
                  </a:lnTo>
                  <a:lnTo>
                    <a:pt x="818" y="5702"/>
                  </a:lnTo>
                  <a:lnTo>
                    <a:pt x="746" y="5933"/>
                  </a:lnTo>
                  <a:lnTo>
                    <a:pt x="693" y="6164"/>
                  </a:lnTo>
                  <a:lnTo>
                    <a:pt x="587" y="6608"/>
                  </a:lnTo>
                  <a:lnTo>
                    <a:pt x="373" y="7425"/>
                  </a:lnTo>
                  <a:lnTo>
                    <a:pt x="302" y="7781"/>
                  </a:lnTo>
                  <a:lnTo>
                    <a:pt x="249" y="8100"/>
                  </a:lnTo>
                  <a:lnTo>
                    <a:pt x="36" y="9397"/>
                  </a:lnTo>
                  <a:lnTo>
                    <a:pt x="0" y="9610"/>
                  </a:lnTo>
                  <a:lnTo>
                    <a:pt x="0" y="9823"/>
                  </a:lnTo>
                  <a:lnTo>
                    <a:pt x="18" y="10036"/>
                  </a:lnTo>
                  <a:lnTo>
                    <a:pt x="54" y="10232"/>
                  </a:lnTo>
                  <a:lnTo>
                    <a:pt x="107" y="10445"/>
                  </a:lnTo>
                  <a:lnTo>
                    <a:pt x="160" y="10640"/>
                  </a:lnTo>
                  <a:lnTo>
                    <a:pt x="249" y="10818"/>
                  </a:lnTo>
                  <a:lnTo>
                    <a:pt x="356" y="11013"/>
                  </a:lnTo>
                  <a:lnTo>
                    <a:pt x="462" y="11173"/>
                  </a:lnTo>
                  <a:lnTo>
                    <a:pt x="604" y="11333"/>
                  </a:lnTo>
                  <a:lnTo>
                    <a:pt x="746" y="11493"/>
                  </a:lnTo>
                  <a:lnTo>
                    <a:pt x="906" y="11617"/>
                  </a:lnTo>
                  <a:lnTo>
                    <a:pt x="1084" y="11742"/>
                  </a:lnTo>
                  <a:lnTo>
                    <a:pt x="1262" y="11848"/>
                  </a:lnTo>
                  <a:lnTo>
                    <a:pt x="1457" y="11937"/>
                  </a:lnTo>
                  <a:lnTo>
                    <a:pt x="1670" y="12008"/>
                  </a:lnTo>
                  <a:lnTo>
                    <a:pt x="1901" y="12079"/>
                  </a:lnTo>
                  <a:lnTo>
                    <a:pt x="2132" y="12115"/>
                  </a:lnTo>
                  <a:lnTo>
                    <a:pt x="2363" y="12115"/>
                  </a:lnTo>
                  <a:lnTo>
                    <a:pt x="2594" y="12097"/>
                  </a:lnTo>
                  <a:lnTo>
                    <a:pt x="2807" y="12061"/>
                  </a:lnTo>
                  <a:lnTo>
                    <a:pt x="3038" y="12008"/>
                  </a:lnTo>
                  <a:lnTo>
                    <a:pt x="3233" y="11937"/>
                  </a:lnTo>
                  <a:lnTo>
                    <a:pt x="3446" y="11831"/>
                  </a:lnTo>
                  <a:lnTo>
                    <a:pt x="3642" y="11724"/>
                  </a:lnTo>
                  <a:lnTo>
                    <a:pt x="3819" y="11582"/>
                  </a:lnTo>
                  <a:lnTo>
                    <a:pt x="3979" y="11440"/>
                  </a:lnTo>
                  <a:lnTo>
                    <a:pt x="4139" y="11280"/>
                  </a:lnTo>
                  <a:lnTo>
                    <a:pt x="4281" y="11084"/>
                  </a:lnTo>
                  <a:lnTo>
                    <a:pt x="4388" y="10889"/>
                  </a:lnTo>
                  <a:lnTo>
                    <a:pt x="4494" y="10676"/>
                  </a:lnTo>
                  <a:lnTo>
                    <a:pt x="4583" y="10445"/>
                  </a:lnTo>
                  <a:lnTo>
                    <a:pt x="4725" y="9965"/>
                  </a:lnTo>
                  <a:lnTo>
                    <a:pt x="5045" y="8917"/>
                  </a:lnTo>
                  <a:lnTo>
                    <a:pt x="5116" y="8651"/>
                  </a:lnTo>
                  <a:lnTo>
                    <a:pt x="5205" y="8367"/>
                  </a:lnTo>
                  <a:lnTo>
                    <a:pt x="5454" y="7763"/>
                  </a:lnTo>
                  <a:lnTo>
                    <a:pt x="5578" y="7425"/>
                  </a:lnTo>
                  <a:lnTo>
                    <a:pt x="5649" y="7248"/>
                  </a:lnTo>
                  <a:lnTo>
                    <a:pt x="5720" y="7070"/>
                  </a:lnTo>
                  <a:lnTo>
                    <a:pt x="6058" y="6377"/>
                  </a:lnTo>
                  <a:lnTo>
                    <a:pt x="6146" y="6182"/>
                  </a:lnTo>
                  <a:lnTo>
                    <a:pt x="6253" y="6022"/>
                  </a:lnTo>
                  <a:lnTo>
                    <a:pt x="6466" y="5667"/>
                  </a:lnTo>
                  <a:lnTo>
                    <a:pt x="6697" y="5312"/>
                  </a:lnTo>
                  <a:lnTo>
                    <a:pt x="6821" y="5152"/>
                  </a:lnTo>
                  <a:lnTo>
                    <a:pt x="6946" y="4992"/>
                  </a:lnTo>
                  <a:lnTo>
                    <a:pt x="7194" y="4672"/>
                  </a:lnTo>
                  <a:lnTo>
                    <a:pt x="7337" y="4512"/>
                  </a:lnTo>
                  <a:lnTo>
                    <a:pt x="7479" y="4388"/>
                  </a:lnTo>
                  <a:lnTo>
                    <a:pt x="7763" y="4104"/>
                  </a:lnTo>
                  <a:lnTo>
                    <a:pt x="7905" y="3997"/>
                  </a:lnTo>
                  <a:lnTo>
                    <a:pt x="8065" y="3890"/>
                  </a:lnTo>
                  <a:lnTo>
                    <a:pt x="8154" y="3819"/>
                  </a:lnTo>
                  <a:lnTo>
                    <a:pt x="7940" y="3535"/>
                  </a:lnTo>
                  <a:lnTo>
                    <a:pt x="7727" y="3251"/>
                  </a:lnTo>
                  <a:lnTo>
                    <a:pt x="7496" y="2967"/>
                  </a:lnTo>
                  <a:lnTo>
                    <a:pt x="7265" y="2683"/>
                  </a:lnTo>
                  <a:lnTo>
                    <a:pt x="6786" y="2167"/>
                  </a:lnTo>
                  <a:lnTo>
                    <a:pt x="6519" y="1901"/>
                  </a:lnTo>
                  <a:lnTo>
                    <a:pt x="6271" y="1652"/>
                  </a:lnTo>
                  <a:lnTo>
                    <a:pt x="6004" y="1421"/>
                  </a:lnTo>
                  <a:lnTo>
                    <a:pt x="5720" y="1190"/>
                  </a:lnTo>
                  <a:lnTo>
                    <a:pt x="5436" y="977"/>
                  </a:lnTo>
                  <a:lnTo>
                    <a:pt x="5152" y="764"/>
                  </a:lnTo>
                  <a:lnTo>
                    <a:pt x="4850" y="551"/>
                  </a:lnTo>
                  <a:lnTo>
                    <a:pt x="4548" y="356"/>
                  </a:lnTo>
                  <a:lnTo>
                    <a:pt x="4228" y="178"/>
                  </a:lnTo>
                  <a:lnTo>
                    <a:pt x="390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818;p26">
              <a:extLst>
                <a:ext uri="{FF2B5EF4-FFF2-40B4-BE49-F238E27FC236}">
                  <a16:creationId xmlns:a16="http://schemas.microsoft.com/office/drawing/2014/main" id="{A312FE9E-973B-1214-3B25-D6EFE32B4B1E}"/>
                </a:ext>
              </a:extLst>
            </p:cNvPr>
            <p:cNvSpPr/>
            <p:nvPr/>
          </p:nvSpPr>
          <p:spPr>
            <a:xfrm>
              <a:off x="457200" y="3266425"/>
              <a:ext cx="267800" cy="392125"/>
            </a:xfrm>
            <a:custGeom>
              <a:rect l="l" t="t" r="r" b="b"/>
              <a:pathLst>
                <a:path w="10712" h="15685" extrusionOk="0">
                  <a:moveTo>
                    <a:pt x="907" y="0"/>
                  </a:moveTo>
                  <a:lnTo>
                    <a:pt x="765" y="36"/>
                  </a:lnTo>
                  <a:lnTo>
                    <a:pt x="640" y="71"/>
                  </a:lnTo>
                  <a:lnTo>
                    <a:pt x="516" y="124"/>
                  </a:lnTo>
                  <a:lnTo>
                    <a:pt x="409" y="213"/>
                  </a:lnTo>
                  <a:lnTo>
                    <a:pt x="303" y="302"/>
                  </a:lnTo>
                  <a:lnTo>
                    <a:pt x="232" y="426"/>
                  </a:lnTo>
                  <a:lnTo>
                    <a:pt x="161" y="551"/>
                  </a:lnTo>
                  <a:lnTo>
                    <a:pt x="107" y="693"/>
                  </a:lnTo>
                  <a:lnTo>
                    <a:pt x="54" y="871"/>
                  </a:lnTo>
                  <a:lnTo>
                    <a:pt x="36" y="1048"/>
                  </a:lnTo>
                  <a:lnTo>
                    <a:pt x="19" y="1244"/>
                  </a:lnTo>
                  <a:lnTo>
                    <a:pt x="1" y="1439"/>
                  </a:lnTo>
                  <a:lnTo>
                    <a:pt x="19" y="1670"/>
                  </a:lnTo>
                  <a:lnTo>
                    <a:pt x="54" y="2149"/>
                  </a:lnTo>
                  <a:lnTo>
                    <a:pt x="161" y="2682"/>
                  </a:lnTo>
                  <a:lnTo>
                    <a:pt x="285" y="3269"/>
                  </a:lnTo>
                  <a:lnTo>
                    <a:pt x="480" y="3872"/>
                  </a:lnTo>
                  <a:lnTo>
                    <a:pt x="694" y="4530"/>
                  </a:lnTo>
                  <a:lnTo>
                    <a:pt x="960" y="5205"/>
                  </a:lnTo>
                  <a:lnTo>
                    <a:pt x="1262" y="5915"/>
                  </a:lnTo>
                  <a:lnTo>
                    <a:pt x="1617" y="6643"/>
                  </a:lnTo>
                  <a:lnTo>
                    <a:pt x="1990" y="7390"/>
                  </a:lnTo>
                  <a:lnTo>
                    <a:pt x="2417" y="8153"/>
                  </a:lnTo>
                  <a:lnTo>
                    <a:pt x="2878" y="8917"/>
                  </a:lnTo>
                  <a:lnTo>
                    <a:pt x="3340" y="9699"/>
                  </a:lnTo>
                  <a:lnTo>
                    <a:pt x="3767" y="10463"/>
                  </a:lnTo>
                  <a:lnTo>
                    <a:pt x="4601" y="11937"/>
                  </a:lnTo>
                  <a:lnTo>
                    <a:pt x="5010" y="12630"/>
                  </a:lnTo>
                  <a:lnTo>
                    <a:pt x="5401" y="13287"/>
                  </a:lnTo>
                  <a:lnTo>
                    <a:pt x="5792" y="13873"/>
                  </a:lnTo>
                  <a:lnTo>
                    <a:pt x="5987" y="14157"/>
                  </a:lnTo>
                  <a:lnTo>
                    <a:pt x="6182" y="14406"/>
                  </a:lnTo>
                  <a:lnTo>
                    <a:pt x="6378" y="14637"/>
                  </a:lnTo>
                  <a:lnTo>
                    <a:pt x="6573" y="14850"/>
                  </a:lnTo>
                  <a:lnTo>
                    <a:pt x="6768" y="15045"/>
                  </a:lnTo>
                  <a:lnTo>
                    <a:pt x="6964" y="15223"/>
                  </a:lnTo>
                  <a:lnTo>
                    <a:pt x="7159" y="15365"/>
                  </a:lnTo>
                  <a:lnTo>
                    <a:pt x="7372" y="15489"/>
                  </a:lnTo>
                  <a:lnTo>
                    <a:pt x="7586" y="15578"/>
                  </a:lnTo>
                  <a:lnTo>
                    <a:pt x="7781" y="15649"/>
                  </a:lnTo>
                  <a:lnTo>
                    <a:pt x="7994" y="15685"/>
                  </a:lnTo>
                  <a:lnTo>
                    <a:pt x="8225" y="15685"/>
                  </a:lnTo>
                  <a:lnTo>
                    <a:pt x="8438" y="15667"/>
                  </a:lnTo>
                  <a:lnTo>
                    <a:pt x="8669" y="15596"/>
                  </a:lnTo>
                  <a:lnTo>
                    <a:pt x="8900" y="15507"/>
                  </a:lnTo>
                  <a:lnTo>
                    <a:pt x="9149" y="15383"/>
                  </a:lnTo>
                  <a:lnTo>
                    <a:pt x="9380" y="15205"/>
                  </a:lnTo>
                  <a:lnTo>
                    <a:pt x="9646" y="15010"/>
                  </a:lnTo>
                  <a:lnTo>
                    <a:pt x="9859" y="14797"/>
                  </a:lnTo>
                  <a:lnTo>
                    <a:pt x="10055" y="14584"/>
                  </a:lnTo>
                  <a:lnTo>
                    <a:pt x="10215" y="14388"/>
                  </a:lnTo>
                  <a:lnTo>
                    <a:pt x="10357" y="14157"/>
                  </a:lnTo>
                  <a:lnTo>
                    <a:pt x="10481" y="13944"/>
                  </a:lnTo>
                  <a:lnTo>
                    <a:pt x="10570" y="13731"/>
                  </a:lnTo>
                  <a:lnTo>
                    <a:pt x="10641" y="13500"/>
                  </a:lnTo>
                  <a:lnTo>
                    <a:pt x="10676" y="13287"/>
                  </a:lnTo>
                  <a:lnTo>
                    <a:pt x="10712" y="13056"/>
                  </a:lnTo>
                  <a:lnTo>
                    <a:pt x="10712" y="12825"/>
                  </a:lnTo>
                  <a:lnTo>
                    <a:pt x="10694" y="12576"/>
                  </a:lnTo>
                  <a:lnTo>
                    <a:pt x="10659" y="12345"/>
                  </a:lnTo>
                  <a:lnTo>
                    <a:pt x="10605" y="12097"/>
                  </a:lnTo>
                  <a:lnTo>
                    <a:pt x="10534" y="11848"/>
                  </a:lnTo>
                  <a:lnTo>
                    <a:pt x="10445" y="11582"/>
                  </a:lnTo>
                  <a:lnTo>
                    <a:pt x="10339" y="11333"/>
                  </a:lnTo>
                  <a:lnTo>
                    <a:pt x="10090" y="10782"/>
                  </a:lnTo>
                  <a:lnTo>
                    <a:pt x="9788" y="10214"/>
                  </a:lnTo>
                  <a:lnTo>
                    <a:pt x="9451" y="9628"/>
                  </a:lnTo>
                  <a:lnTo>
                    <a:pt x="9060" y="9006"/>
                  </a:lnTo>
                  <a:lnTo>
                    <a:pt x="8207" y="7691"/>
                  </a:lnTo>
                  <a:lnTo>
                    <a:pt x="7745" y="6963"/>
                  </a:lnTo>
                  <a:lnTo>
                    <a:pt x="7284" y="6217"/>
                  </a:lnTo>
                  <a:lnTo>
                    <a:pt x="6804" y="5471"/>
                  </a:lnTo>
                  <a:lnTo>
                    <a:pt x="6307" y="4743"/>
                  </a:lnTo>
                  <a:lnTo>
                    <a:pt x="5827" y="4068"/>
                  </a:lnTo>
                  <a:lnTo>
                    <a:pt x="5330" y="3428"/>
                  </a:lnTo>
                  <a:lnTo>
                    <a:pt x="4832" y="2824"/>
                  </a:lnTo>
                  <a:lnTo>
                    <a:pt x="4353" y="2292"/>
                  </a:lnTo>
                  <a:lnTo>
                    <a:pt x="3873" y="1794"/>
                  </a:lnTo>
                  <a:lnTo>
                    <a:pt x="3411" y="1350"/>
                  </a:lnTo>
                  <a:lnTo>
                    <a:pt x="2949" y="959"/>
                  </a:lnTo>
                  <a:lnTo>
                    <a:pt x="2523" y="640"/>
                  </a:lnTo>
                  <a:lnTo>
                    <a:pt x="2115" y="373"/>
                  </a:lnTo>
                  <a:lnTo>
                    <a:pt x="1919" y="267"/>
                  </a:lnTo>
                  <a:lnTo>
                    <a:pt x="1724" y="178"/>
                  </a:lnTo>
                  <a:lnTo>
                    <a:pt x="1546" y="107"/>
                  </a:lnTo>
                  <a:lnTo>
                    <a:pt x="1369" y="53"/>
                  </a:lnTo>
                  <a:lnTo>
                    <a:pt x="1209" y="18"/>
                  </a:lnTo>
                  <a:lnTo>
                    <a:pt x="1049" y="0"/>
                  </a:ln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819;p26">
              <a:extLst>
                <a:ext uri="{FF2B5EF4-FFF2-40B4-BE49-F238E27FC236}">
                  <a16:creationId xmlns:a16="http://schemas.microsoft.com/office/drawing/2014/main" id="{AE58C3B8-B41B-5D23-83E9-BD6F5C08538D}"/>
                </a:ext>
              </a:extLst>
            </p:cNvPr>
            <p:cNvSpPr/>
            <p:nvPr/>
          </p:nvSpPr>
          <p:spPr>
            <a:xfrm>
              <a:off x="705450" y="3211800"/>
              <a:ext cx="400125" cy="196300"/>
            </a:xfrm>
            <a:custGeom>
              <a:rect l="l" t="t" r="r" b="b"/>
              <a:pathLst>
                <a:path w="16005" h="7852" extrusionOk="0">
                  <a:moveTo>
                    <a:pt x="7461" y="0"/>
                  </a:moveTo>
                  <a:lnTo>
                    <a:pt x="7088" y="18"/>
                  </a:lnTo>
                  <a:lnTo>
                    <a:pt x="6697" y="54"/>
                  </a:lnTo>
                  <a:lnTo>
                    <a:pt x="6306" y="89"/>
                  </a:lnTo>
                  <a:lnTo>
                    <a:pt x="5507" y="196"/>
                  </a:lnTo>
                  <a:lnTo>
                    <a:pt x="5116" y="284"/>
                  </a:lnTo>
                  <a:lnTo>
                    <a:pt x="4725" y="391"/>
                  </a:lnTo>
                  <a:lnTo>
                    <a:pt x="4317" y="498"/>
                  </a:lnTo>
                  <a:lnTo>
                    <a:pt x="3944" y="640"/>
                  </a:lnTo>
                  <a:lnTo>
                    <a:pt x="3553" y="782"/>
                  </a:lnTo>
                  <a:lnTo>
                    <a:pt x="3162" y="942"/>
                  </a:lnTo>
                  <a:lnTo>
                    <a:pt x="2789" y="1119"/>
                  </a:lnTo>
                  <a:lnTo>
                    <a:pt x="2434" y="1297"/>
                  </a:lnTo>
                  <a:lnTo>
                    <a:pt x="2096" y="1510"/>
                  </a:lnTo>
                  <a:lnTo>
                    <a:pt x="1759" y="1723"/>
                  </a:lnTo>
                  <a:lnTo>
                    <a:pt x="1439" y="1954"/>
                  </a:lnTo>
                  <a:lnTo>
                    <a:pt x="1119" y="2185"/>
                  </a:lnTo>
                  <a:lnTo>
                    <a:pt x="817" y="2416"/>
                  </a:lnTo>
                  <a:lnTo>
                    <a:pt x="533" y="2682"/>
                  </a:lnTo>
                  <a:lnTo>
                    <a:pt x="267" y="2931"/>
                  </a:lnTo>
                  <a:lnTo>
                    <a:pt x="0" y="3215"/>
                  </a:lnTo>
                  <a:lnTo>
                    <a:pt x="320" y="3393"/>
                  </a:lnTo>
                  <a:lnTo>
                    <a:pt x="640" y="3571"/>
                  </a:lnTo>
                  <a:lnTo>
                    <a:pt x="942" y="3766"/>
                  </a:lnTo>
                  <a:lnTo>
                    <a:pt x="1244" y="3979"/>
                  </a:lnTo>
                  <a:lnTo>
                    <a:pt x="1528" y="4192"/>
                  </a:lnTo>
                  <a:lnTo>
                    <a:pt x="1812" y="4405"/>
                  </a:lnTo>
                  <a:lnTo>
                    <a:pt x="2096" y="4636"/>
                  </a:lnTo>
                  <a:lnTo>
                    <a:pt x="2363" y="4867"/>
                  </a:lnTo>
                  <a:lnTo>
                    <a:pt x="2611" y="5116"/>
                  </a:lnTo>
                  <a:lnTo>
                    <a:pt x="2878" y="5382"/>
                  </a:lnTo>
                  <a:lnTo>
                    <a:pt x="3357" y="5898"/>
                  </a:lnTo>
                  <a:lnTo>
                    <a:pt x="3588" y="6182"/>
                  </a:lnTo>
                  <a:lnTo>
                    <a:pt x="3819" y="6466"/>
                  </a:lnTo>
                  <a:lnTo>
                    <a:pt x="4032" y="6750"/>
                  </a:lnTo>
                  <a:lnTo>
                    <a:pt x="4246" y="7034"/>
                  </a:lnTo>
                  <a:lnTo>
                    <a:pt x="4370" y="6946"/>
                  </a:lnTo>
                  <a:lnTo>
                    <a:pt x="4512" y="6857"/>
                  </a:lnTo>
                  <a:lnTo>
                    <a:pt x="4814" y="6697"/>
                  </a:lnTo>
                  <a:lnTo>
                    <a:pt x="5098" y="6573"/>
                  </a:lnTo>
                  <a:lnTo>
                    <a:pt x="5382" y="6484"/>
                  </a:lnTo>
                  <a:lnTo>
                    <a:pt x="5720" y="6395"/>
                  </a:lnTo>
                  <a:lnTo>
                    <a:pt x="6057" y="6359"/>
                  </a:lnTo>
                  <a:lnTo>
                    <a:pt x="6395" y="6324"/>
                  </a:lnTo>
                  <a:lnTo>
                    <a:pt x="6750" y="6306"/>
                  </a:lnTo>
                  <a:lnTo>
                    <a:pt x="7141" y="6342"/>
                  </a:lnTo>
                  <a:lnTo>
                    <a:pt x="7532" y="6395"/>
                  </a:lnTo>
                  <a:lnTo>
                    <a:pt x="7923" y="6448"/>
                  </a:lnTo>
                  <a:lnTo>
                    <a:pt x="8349" y="6537"/>
                  </a:lnTo>
                  <a:lnTo>
                    <a:pt x="8757" y="6644"/>
                  </a:lnTo>
                  <a:lnTo>
                    <a:pt x="9184" y="6768"/>
                  </a:lnTo>
                  <a:lnTo>
                    <a:pt x="9610" y="6928"/>
                  </a:lnTo>
                  <a:lnTo>
                    <a:pt x="10036" y="7088"/>
                  </a:lnTo>
                  <a:lnTo>
                    <a:pt x="10498" y="7283"/>
                  </a:lnTo>
                  <a:lnTo>
                    <a:pt x="10711" y="7407"/>
                  </a:lnTo>
                  <a:lnTo>
                    <a:pt x="10907" y="7514"/>
                  </a:lnTo>
                  <a:lnTo>
                    <a:pt x="11138" y="7603"/>
                  </a:lnTo>
                  <a:lnTo>
                    <a:pt x="11351" y="7692"/>
                  </a:lnTo>
                  <a:lnTo>
                    <a:pt x="11582" y="7745"/>
                  </a:lnTo>
                  <a:lnTo>
                    <a:pt x="11830" y="7798"/>
                  </a:lnTo>
                  <a:lnTo>
                    <a:pt x="12079" y="7834"/>
                  </a:lnTo>
                  <a:lnTo>
                    <a:pt x="12328" y="7852"/>
                  </a:lnTo>
                  <a:lnTo>
                    <a:pt x="12683" y="7834"/>
                  </a:lnTo>
                  <a:lnTo>
                    <a:pt x="13056" y="7798"/>
                  </a:lnTo>
                  <a:lnTo>
                    <a:pt x="13394" y="7709"/>
                  </a:lnTo>
                  <a:lnTo>
                    <a:pt x="13731" y="7603"/>
                  </a:lnTo>
                  <a:lnTo>
                    <a:pt x="14051" y="7461"/>
                  </a:lnTo>
                  <a:lnTo>
                    <a:pt x="14353" y="7283"/>
                  </a:lnTo>
                  <a:lnTo>
                    <a:pt x="14637" y="7088"/>
                  </a:lnTo>
                  <a:lnTo>
                    <a:pt x="14886" y="6857"/>
                  </a:lnTo>
                  <a:lnTo>
                    <a:pt x="15134" y="6608"/>
                  </a:lnTo>
                  <a:lnTo>
                    <a:pt x="15347" y="6342"/>
                  </a:lnTo>
                  <a:lnTo>
                    <a:pt x="15525" y="6057"/>
                  </a:lnTo>
                  <a:lnTo>
                    <a:pt x="15685" y="5738"/>
                  </a:lnTo>
                  <a:lnTo>
                    <a:pt x="15827" y="5418"/>
                  </a:lnTo>
                  <a:lnTo>
                    <a:pt x="15916" y="5063"/>
                  </a:lnTo>
                  <a:lnTo>
                    <a:pt x="15987" y="4707"/>
                  </a:lnTo>
                  <a:lnTo>
                    <a:pt x="16005" y="4352"/>
                  </a:lnTo>
                  <a:lnTo>
                    <a:pt x="16005" y="3979"/>
                  </a:lnTo>
                  <a:lnTo>
                    <a:pt x="15951" y="3624"/>
                  </a:lnTo>
                  <a:lnTo>
                    <a:pt x="15880" y="3269"/>
                  </a:lnTo>
                  <a:lnTo>
                    <a:pt x="15774" y="2949"/>
                  </a:lnTo>
                  <a:lnTo>
                    <a:pt x="15632" y="2629"/>
                  </a:lnTo>
                  <a:lnTo>
                    <a:pt x="15454" y="2327"/>
                  </a:lnTo>
                  <a:lnTo>
                    <a:pt x="15259" y="2043"/>
                  </a:lnTo>
                  <a:lnTo>
                    <a:pt x="15028" y="1777"/>
                  </a:lnTo>
                  <a:lnTo>
                    <a:pt x="14779" y="1546"/>
                  </a:lnTo>
                  <a:lnTo>
                    <a:pt x="14513" y="1333"/>
                  </a:lnTo>
                  <a:lnTo>
                    <a:pt x="14211" y="1137"/>
                  </a:lnTo>
                  <a:lnTo>
                    <a:pt x="13909" y="977"/>
                  </a:lnTo>
                  <a:lnTo>
                    <a:pt x="13571" y="853"/>
                  </a:lnTo>
                  <a:lnTo>
                    <a:pt x="13234" y="746"/>
                  </a:lnTo>
                  <a:lnTo>
                    <a:pt x="12878" y="693"/>
                  </a:lnTo>
                  <a:lnTo>
                    <a:pt x="12505" y="658"/>
                  </a:lnTo>
                  <a:lnTo>
                    <a:pt x="12381" y="675"/>
                  </a:lnTo>
                  <a:lnTo>
                    <a:pt x="11901" y="533"/>
                  </a:lnTo>
                  <a:lnTo>
                    <a:pt x="11422" y="427"/>
                  </a:lnTo>
                  <a:lnTo>
                    <a:pt x="10747" y="284"/>
                  </a:lnTo>
                  <a:lnTo>
                    <a:pt x="10054" y="160"/>
                  </a:lnTo>
                  <a:lnTo>
                    <a:pt x="9344" y="89"/>
                  </a:lnTo>
                  <a:lnTo>
                    <a:pt x="8598" y="18"/>
                  </a:lnTo>
                  <a:lnTo>
                    <a:pt x="8225" y="0"/>
                  </a:lnTo>
                  <a:close/>
                </a:path>
              </a:pathLst>
            </a:custGeom>
            <a:solidFill>
              <a:srgbClr val="FFA9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820;p26">
              <a:extLst>
                <a:ext uri="{FF2B5EF4-FFF2-40B4-BE49-F238E27FC236}">
                  <a16:creationId xmlns:a16="http://schemas.microsoft.com/office/drawing/2014/main" id="{8DAB0EC7-4129-EFDF-C5CB-A5593E8C815F}"/>
                </a:ext>
              </a:extLst>
            </p:cNvPr>
            <p:cNvSpPr/>
            <p:nvPr/>
          </p:nvSpPr>
          <p:spPr>
            <a:xfrm>
              <a:off x="933700" y="3201575"/>
              <a:ext cx="353500" cy="319325"/>
            </a:xfrm>
            <a:custGeom>
              <a:rect l="l" t="t" r="r" b="b"/>
              <a:pathLst>
                <a:path w="14140" h="12773" extrusionOk="0">
                  <a:moveTo>
                    <a:pt x="3748" y="1"/>
                  </a:moveTo>
                  <a:lnTo>
                    <a:pt x="4121" y="338"/>
                  </a:lnTo>
                  <a:lnTo>
                    <a:pt x="4477" y="711"/>
                  </a:lnTo>
                  <a:lnTo>
                    <a:pt x="4832" y="1067"/>
                  </a:lnTo>
                  <a:lnTo>
                    <a:pt x="5152" y="1457"/>
                  </a:lnTo>
                  <a:lnTo>
                    <a:pt x="5454" y="1866"/>
                  </a:lnTo>
                  <a:lnTo>
                    <a:pt x="5720" y="2292"/>
                  </a:lnTo>
                  <a:lnTo>
                    <a:pt x="5844" y="2505"/>
                  </a:lnTo>
                  <a:lnTo>
                    <a:pt x="5951" y="2736"/>
                  </a:lnTo>
                  <a:lnTo>
                    <a:pt x="6058" y="2967"/>
                  </a:lnTo>
                  <a:lnTo>
                    <a:pt x="6129" y="3198"/>
                  </a:lnTo>
                  <a:lnTo>
                    <a:pt x="6235" y="3589"/>
                  </a:lnTo>
                  <a:lnTo>
                    <a:pt x="6306" y="3962"/>
                  </a:lnTo>
                  <a:lnTo>
                    <a:pt x="6342" y="4335"/>
                  </a:lnTo>
                  <a:lnTo>
                    <a:pt x="6342" y="4690"/>
                  </a:lnTo>
                  <a:lnTo>
                    <a:pt x="6342" y="5028"/>
                  </a:lnTo>
                  <a:lnTo>
                    <a:pt x="6289" y="5365"/>
                  </a:lnTo>
                  <a:lnTo>
                    <a:pt x="6235" y="5703"/>
                  </a:lnTo>
                  <a:lnTo>
                    <a:pt x="6146" y="6005"/>
                  </a:lnTo>
                  <a:lnTo>
                    <a:pt x="6040" y="6324"/>
                  </a:lnTo>
                  <a:lnTo>
                    <a:pt x="5898" y="6609"/>
                  </a:lnTo>
                  <a:lnTo>
                    <a:pt x="5756" y="6893"/>
                  </a:lnTo>
                  <a:lnTo>
                    <a:pt x="5578" y="7177"/>
                  </a:lnTo>
                  <a:lnTo>
                    <a:pt x="5400" y="7426"/>
                  </a:lnTo>
                  <a:lnTo>
                    <a:pt x="5187" y="7674"/>
                  </a:lnTo>
                  <a:lnTo>
                    <a:pt x="4974" y="7923"/>
                  </a:lnTo>
                  <a:lnTo>
                    <a:pt x="4743" y="8154"/>
                  </a:lnTo>
                  <a:lnTo>
                    <a:pt x="4494" y="8367"/>
                  </a:lnTo>
                  <a:lnTo>
                    <a:pt x="4246" y="8562"/>
                  </a:lnTo>
                  <a:lnTo>
                    <a:pt x="3979" y="8758"/>
                  </a:lnTo>
                  <a:lnTo>
                    <a:pt x="3695" y="8936"/>
                  </a:lnTo>
                  <a:lnTo>
                    <a:pt x="3411" y="9095"/>
                  </a:lnTo>
                  <a:lnTo>
                    <a:pt x="3127" y="9255"/>
                  </a:lnTo>
                  <a:lnTo>
                    <a:pt x="2825" y="9397"/>
                  </a:lnTo>
                  <a:lnTo>
                    <a:pt x="2505" y="9522"/>
                  </a:lnTo>
                  <a:lnTo>
                    <a:pt x="2203" y="9628"/>
                  </a:lnTo>
                  <a:lnTo>
                    <a:pt x="1883" y="9735"/>
                  </a:lnTo>
                  <a:lnTo>
                    <a:pt x="1564" y="9824"/>
                  </a:lnTo>
                  <a:lnTo>
                    <a:pt x="1262" y="9895"/>
                  </a:lnTo>
                  <a:lnTo>
                    <a:pt x="942" y="9948"/>
                  </a:lnTo>
                  <a:lnTo>
                    <a:pt x="622" y="10001"/>
                  </a:lnTo>
                  <a:lnTo>
                    <a:pt x="302" y="10037"/>
                  </a:lnTo>
                  <a:lnTo>
                    <a:pt x="0" y="10055"/>
                  </a:lnTo>
                  <a:lnTo>
                    <a:pt x="302" y="10303"/>
                  </a:lnTo>
                  <a:lnTo>
                    <a:pt x="622" y="10552"/>
                  </a:lnTo>
                  <a:lnTo>
                    <a:pt x="960" y="10765"/>
                  </a:lnTo>
                  <a:lnTo>
                    <a:pt x="1315" y="10960"/>
                  </a:lnTo>
                  <a:lnTo>
                    <a:pt x="1901" y="11227"/>
                  </a:lnTo>
                  <a:lnTo>
                    <a:pt x="2576" y="11511"/>
                  </a:lnTo>
                  <a:lnTo>
                    <a:pt x="3340" y="11795"/>
                  </a:lnTo>
                  <a:lnTo>
                    <a:pt x="4139" y="12062"/>
                  </a:lnTo>
                  <a:lnTo>
                    <a:pt x="5010" y="12293"/>
                  </a:lnTo>
                  <a:lnTo>
                    <a:pt x="5436" y="12399"/>
                  </a:lnTo>
                  <a:lnTo>
                    <a:pt x="5898" y="12488"/>
                  </a:lnTo>
                  <a:lnTo>
                    <a:pt x="6342" y="12577"/>
                  </a:lnTo>
                  <a:lnTo>
                    <a:pt x="6804" y="12648"/>
                  </a:lnTo>
                  <a:lnTo>
                    <a:pt x="7265" y="12701"/>
                  </a:lnTo>
                  <a:lnTo>
                    <a:pt x="7727" y="12737"/>
                  </a:lnTo>
                  <a:lnTo>
                    <a:pt x="8189" y="12772"/>
                  </a:lnTo>
                  <a:lnTo>
                    <a:pt x="8633" y="12772"/>
                  </a:lnTo>
                  <a:lnTo>
                    <a:pt x="9095" y="12755"/>
                  </a:lnTo>
                  <a:lnTo>
                    <a:pt x="9539" y="12719"/>
                  </a:lnTo>
                  <a:lnTo>
                    <a:pt x="9965" y="12648"/>
                  </a:lnTo>
                  <a:lnTo>
                    <a:pt x="10392" y="12559"/>
                  </a:lnTo>
                  <a:lnTo>
                    <a:pt x="10800" y="12453"/>
                  </a:lnTo>
                  <a:lnTo>
                    <a:pt x="11191" y="12310"/>
                  </a:lnTo>
                  <a:lnTo>
                    <a:pt x="11582" y="12151"/>
                  </a:lnTo>
                  <a:lnTo>
                    <a:pt x="11955" y="11937"/>
                  </a:lnTo>
                  <a:lnTo>
                    <a:pt x="12292" y="11724"/>
                  </a:lnTo>
                  <a:lnTo>
                    <a:pt x="12612" y="11458"/>
                  </a:lnTo>
                  <a:lnTo>
                    <a:pt x="12932" y="11156"/>
                  </a:lnTo>
                  <a:lnTo>
                    <a:pt x="13074" y="10996"/>
                  </a:lnTo>
                  <a:lnTo>
                    <a:pt x="13198" y="10818"/>
                  </a:lnTo>
                  <a:lnTo>
                    <a:pt x="13340" y="10641"/>
                  </a:lnTo>
                  <a:lnTo>
                    <a:pt x="13465" y="10463"/>
                  </a:lnTo>
                  <a:lnTo>
                    <a:pt x="13571" y="10250"/>
                  </a:lnTo>
                  <a:lnTo>
                    <a:pt x="13678" y="10055"/>
                  </a:lnTo>
                  <a:lnTo>
                    <a:pt x="13784" y="9841"/>
                  </a:lnTo>
                  <a:lnTo>
                    <a:pt x="13873" y="9628"/>
                  </a:lnTo>
                  <a:lnTo>
                    <a:pt x="13944" y="9415"/>
                  </a:lnTo>
                  <a:lnTo>
                    <a:pt x="14015" y="9202"/>
                  </a:lnTo>
                  <a:lnTo>
                    <a:pt x="14051" y="9007"/>
                  </a:lnTo>
                  <a:lnTo>
                    <a:pt x="14104" y="8793"/>
                  </a:lnTo>
                  <a:lnTo>
                    <a:pt x="14122" y="8598"/>
                  </a:lnTo>
                  <a:lnTo>
                    <a:pt x="14140" y="8403"/>
                  </a:lnTo>
                  <a:lnTo>
                    <a:pt x="14140" y="7994"/>
                  </a:lnTo>
                  <a:lnTo>
                    <a:pt x="14104" y="7603"/>
                  </a:lnTo>
                  <a:lnTo>
                    <a:pt x="14033" y="7230"/>
                  </a:lnTo>
                  <a:lnTo>
                    <a:pt x="13909" y="6857"/>
                  </a:lnTo>
                  <a:lnTo>
                    <a:pt x="13767" y="6484"/>
                  </a:lnTo>
                  <a:lnTo>
                    <a:pt x="13589" y="6129"/>
                  </a:lnTo>
                  <a:lnTo>
                    <a:pt x="13376" y="5774"/>
                  </a:lnTo>
                  <a:lnTo>
                    <a:pt x="13145" y="5436"/>
                  </a:lnTo>
                  <a:lnTo>
                    <a:pt x="12896" y="5099"/>
                  </a:lnTo>
                  <a:lnTo>
                    <a:pt x="12612" y="4779"/>
                  </a:lnTo>
                  <a:lnTo>
                    <a:pt x="12310" y="4459"/>
                  </a:lnTo>
                  <a:lnTo>
                    <a:pt x="11990" y="4157"/>
                  </a:lnTo>
                  <a:lnTo>
                    <a:pt x="11671" y="3855"/>
                  </a:lnTo>
                  <a:lnTo>
                    <a:pt x="11315" y="3571"/>
                  </a:lnTo>
                  <a:lnTo>
                    <a:pt x="10960" y="3287"/>
                  </a:lnTo>
                  <a:lnTo>
                    <a:pt x="10605" y="3020"/>
                  </a:lnTo>
                  <a:lnTo>
                    <a:pt x="9859" y="2505"/>
                  </a:lnTo>
                  <a:lnTo>
                    <a:pt x="9131" y="2043"/>
                  </a:lnTo>
                  <a:lnTo>
                    <a:pt x="8385" y="1617"/>
                  </a:lnTo>
                  <a:lnTo>
                    <a:pt x="7692" y="1226"/>
                  </a:lnTo>
                  <a:lnTo>
                    <a:pt x="7052" y="889"/>
                  </a:lnTo>
                  <a:lnTo>
                    <a:pt x="6466" y="605"/>
                  </a:lnTo>
                  <a:lnTo>
                    <a:pt x="6146" y="445"/>
                  </a:lnTo>
                  <a:lnTo>
                    <a:pt x="5809" y="320"/>
                  </a:lnTo>
                  <a:lnTo>
                    <a:pt x="5471" y="214"/>
                  </a:lnTo>
                  <a:lnTo>
                    <a:pt x="5116" y="125"/>
                  </a:lnTo>
                  <a:lnTo>
                    <a:pt x="4779" y="54"/>
                  </a:lnTo>
                  <a:lnTo>
                    <a:pt x="4441" y="18"/>
                  </a:lnTo>
                  <a:lnTo>
                    <a:pt x="4086" y="1"/>
                  </a:lnTo>
                  <a:close/>
                </a:path>
              </a:pathLst>
            </a:custGeom>
            <a:solidFill>
              <a:srgbClr val="7AB8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821;p26">
              <a:extLst>
                <a:ext uri="{FF2B5EF4-FFF2-40B4-BE49-F238E27FC236}">
                  <a16:creationId xmlns:a16="http://schemas.microsoft.com/office/drawing/2014/main" id="{1DA71537-A7C3-ECE9-153C-74729684A93A}"/>
                </a:ext>
              </a:extLst>
            </p:cNvPr>
            <p:cNvSpPr/>
            <p:nvPr/>
          </p:nvSpPr>
          <p:spPr>
            <a:xfrm>
              <a:off x="1150400" y="2723300"/>
              <a:ext cx="212750" cy="511175"/>
            </a:xfrm>
            <a:custGeom>
              <a:rect l="l" t="t" r="r" b="b"/>
              <a:pathLst>
                <a:path w="8510" h="20447" extrusionOk="0">
                  <a:moveTo>
                    <a:pt x="5685" y="1"/>
                  </a:moveTo>
                  <a:lnTo>
                    <a:pt x="5294" y="19"/>
                  </a:lnTo>
                  <a:lnTo>
                    <a:pt x="4868" y="37"/>
                  </a:lnTo>
                  <a:lnTo>
                    <a:pt x="4388" y="72"/>
                  </a:lnTo>
                  <a:lnTo>
                    <a:pt x="3873" y="125"/>
                  </a:lnTo>
                  <a:lnTo>
                    <a:pt x="3642" y="161"/>
                  </a:lnTo>
                  <a:lnTo>
                    <a:pt x="3429" y="214"/>
                  </a:lnTo>
                  <a:lnTo>
                    <a:pt x="3216" y="303"/>
                  </a:lnTo>
                  <a:lnTo>
                    <a:pt x="3003" y="410"/>
                  </a:lnTo>
                  <a:lnTo>
                    <a:pt x="2790" y="534"/>
                  </a:lnTo>
                  <a:lnTo>
                    <a:pt x="2594" y="676"/>
                  </a:lnTo>
                  <a:lnTo>
                    <a:pt x="2399" y="836"/>
                  </a:lnTo>
                  <a:lnTo>
                    <a:pt x="2203" y="1031"/>
                  </a:lnTo>
                  <a:lnTo>
                    <a:pt x="2026" y="1227"/>
                  </a:lnTo>
                  <a:lnTo>
                    <a:pt x="1848" y="1458"/>
                  </a:lnTo>
                  <a:lnTo>
                    <a:pt x="1688" y="1688"/>
                  </a:lnTo>
                  <a:lnTo>
                    <a:pt x="1511" y="1937"/>
                  </a:lnTo>
                  <a:lnTo>
                    <a:pt x="1368" y="2221"/>
                  </a:lnTo>
                  <a:lnTo>
                    <a:pt x="1209" y="2506"/>
                  </a:lnTo>
                  <a:lnTo>
                    <a:pt x="1067" y="2808"/>
                  </a:lnTo>
                  <a:lnTo>
                    <a:pt x="942" y="3110"/>
                  </a:lnTo>
                  <a:lnTo>
                    <a:pt x="818" y="3447"/>
                  </a:lnTo>
                  <a:lnTo>
                    <a:pt x="693" y="3785"/>
                  </a:lnTo>
                  <a:lnTo>
                    <a:pt x="587" y="4122"/>
                  </a:lnTo>
                  <a:lnTo>
                    <a:pt x="480" y="4495"/>
                  </a:lnTo>
                  <a:lnTo>
                    <a:pt x="392" y="4850"/>
                  </a:lnTo>
                  <a:lnTo>
                    <a:pt x="303" y="5241"/>
                  </a:lnTo>
                  <a:lnTo>
                    <a:pt x="232" y="5632"/>
                  </a:lnTo>
                  <a:lnTo>
                    <a:pt x="178" y="6023"/>
                  </a:lnTo>
                  <a:lnTo>
                    <a:pt x="107" y="6431"/>
                  </a:lnTo>
                  <a:lnTo>
                    <a:pt x="72" y="6840"/>
                  </a:lnTo>
                  <a:lnTo>
                    <a:pt x="36" y="7248"/>
                  </a:lnTo>
                  <a:lnTo>
                    <a:pt x="19" y="7675"/>
                  </a:lnTo>
                  <a:lnTo>
                    <a:pt x="1" y="8101"/>
                  </a:lnTo>
                  <a:lnTo>
                    <a:pt x="1" y="8527"/>
                  </a:lnTo>
                  <a:lnTo>
                    <a:pt x="19" y="8954"/>
                  </a:lnTo>
                  <a:lnTo>
                    <a:pt x="36" y="9398"/>
                  </a:lnTo>
                  <a:lnTo>
                    <a:pt x="72" y="9842"/>
                  </a:lnTo>
                  <a:lnTo>
                    <a:pt x="107" y="10268"/>
                  </a:lnTo>
                  <a:lnTo>
                    <a:pt x="178" y="10712"/>
                  </a:lnTo>
                  <a:lnTo>
                    <a:pt x="249" y="11156"/>
                  </a:lnTo>
                  <a:lnTo>
                    <a:pt x="320" y="11582"/>
                  </a:lnTo>
                  <a:lnTo>
                    <a:pt x="427" y="12027"/>
                  </a:lnTo>
                  <a:lnTo>
                    <a:pt x="534" y="12453"/>
                  </a:lnTo>
                  <a:lnTo>
                    <a:pt x="658" y="12879"/>
                  </a:lnTo>
                  <a:lnTo>
                    <a:pt x="800" y="13305"/>
                  </a:lnTo>
                  <a:lnTo>
                    <a:pt x="942" y="13732"/>
                  </a:lnTo>
                  <a:lnTo>
                    <a:pt x="1102" y="14140"/>
                  </a:lnTo>
                  <a:lnTo>
                    <a:pt x="1297" y="14567"/>
                  </a:lnTo>
                  <a:lnTo>
                    <a:pt x="1493" y="14957"/>
                  </a:lnTo>
                  <a:lnTo>
                    <a:pt x="1688" y="15366"/>
                  </a:lnTo>
                  <a:lnTo>
                    <a:pt x="1919" y="15739"/>
                  </a:lnTo>
                  <a:lnTo>
                    <a:pt x="2168" y="16130"/>
                  </a:lnTo>
                  <a:lnTo>
                    <a:pt x="2417" y="16503"/>
                  </a:lnTo>
                  <a:lnTo>
                    <a:pt x="2683" y="16858"/>
                  </a:lnTo>
                  <a:lnTo>
                    <a:pt x="2985" y="17213"/>
                  </a:lnTo>
                  <a:lnTo>
                    <a:pt x="3287" y="17551"/>
                  </a:lnTo>
                  <a:lnTo>
                    <a:pt x="3607" y="17871"/>
                  </a:lnTo>
                  <a:lnTo>
                    <a:pt x="3944" y="18190"/>
                  </a:lnTo>
                  <a:lnTo>
                    <a:pt x="4299" y="18474"/>
                  </a:lnTo>
                  <a:lnTo>
                    <a:pt x="4672" y="18759"/>
                  </a:lnTo>
                  <a:lnTo>
                    <a:pt x="5063" y="19043"/>
                  </a:lnTo>
                  <a:lnTo>
                    <a:pt x="5472" y="19292"/>
                  </a:lnTo>
                  <a:lnTo>
                    <a:pt x="5898" y="19523"/>
                  </a:lnTo>
                  <a:lnTo>
                    <a:pt x="6342" y="19753"/>
                  </a:lnTo>
                  <a:lnTo>
                    <a:pt x="6804" y="19949"/>
                  </a:lnTo>
                  <a:lnTo>
                    <a:pt x="7284" y="20144"/>
                  </a:lnTo>
                  <a:lnTo>
                    <a:pt x="7799" y="20304"/>
                  </a:lnTo>
                  <a:lnTo>
                    <a:pt x="8314" y="20446"/>
                  </a:lnTo>
                  <a:lnTo>
                    <a:pt x="8385" y="20304"/>
                  </a:lnTo>
                  <a:lnTo>
                    <a:pt x="8438" y="20162"/>
                  </a:lnTo>
                  <a:lnTo>
                    <a:pt x="8491" y="20002"/>
                  </a:lnTo>
                  <a:lnTo>
                    <a:pt x="8509" y="19824"/>
                  </a:lnTo>
                  <a:lnTo>
                    <a:pt x="8083" y="19469"/>
                  </a:lnTo>
                  <a:lnTo>
                    <a:pt x="7657" y="19078"/>
                  </a:lnTo>
                  <a:lnTo>
                    <a:pt x="7266" y="18688"/>
                  </a:lnTo>
                  <a:lnTo>
                    <a:pt x="6875" y="18261"/>
                  </a:lnTo>
                  <a:lnTo>
                    <a:pt x="6520" y="17835"/>
                  </a:lnTo>
                  <a:lnTo>
                    <a:pt x="6182" y="17373"/>
                  </a:lnTo>
                  <a:lnTo>
                    <a:pt x="5845" y="16911"/>
                  </a:lnTo>
                  <a:lnTo>
                    <a:pt x="5543" y="16432"/>
                  </a:lnTo>
                  <a:lnTo>
                    <a:pt x="5259" y="15934"/>
                  </a:lnTo>
                  <a:lnTo>
                    <a:pt x="5010" y="15401"/>
                  </a:lnTo>
                  <a:lnTo>
                    <a:pt x="4761" y="14869"/>
                  </a:lnTo>
                  <a:lnTo>
                    <a:pt x="4548" y="14318"/>
                  </a:lnTo>
                  <a:lnTo>
                    <a:pt x="4353" y="13750"/>
                  </a:lnTo>
                  <a:lnTo>
                    <a:pt x="4193" y="13163"/>
                  </a:lnTo>
                  <a:lnTo>
                    <a:pt x="4051" y="12559"/>
                  </a:lnTo>
                  <a:lnTo>
                    <a:pt x="3926" y="11938"/>
                  </a:lnTo>
                  <a:lnTo>
                    <a:pt x="3855" y="11103"/>
                  </a:lnTo>
                  <a:lnTo>
                    <a:pt x="3802" y="10268"/>
                  </a:lnTo>
                  <a:lnTo>
                    <a:pt x="3802" y="9433"/>
                  </a:lnTo>
                  <a:lnTo>
                    <a:pt x="3820" y="8634"/>
                  </a:lnTo>
                  <a:lnTo>
                    <a:pt x="3873" y="7834"/>
                  </a:lnTo>
                  <a:lnTo>
                    <a:pt x="3962" y="7035"/>
                  </a:lnTo>
                  <a:lnTo>
                    <a:pt x="4086" y="6271"/>
                  </a:lnTo>
                  <a:lnTo>
                    <a:pt x="4246" y="5508"/>
                  </a:lnTo>
                  <a:lnTo>
                    <a:pt x="4459" y="4779"/>
                  </a:lnTo>
                  <a:lnTo>
                    <a:pt x="4690" y="4051"/>
                  </a:lnTo>
                  <a:lnTo>
                    <a:pt x="4957" y="3340"/>
                  </a:lnTo>
                  <a:lnTo>
                    <a:pt x="5116" y="2985"/>
                  </a:lnTo>
                  <a:lnTo>
                    <a:pt x="5276" y="2648"/>
                  </a:lnTo>
                  <a:lnTo>
                    <a:pt x="5454" y="2310"/>
                  </a:lnTo>
                  <a:lnTo>
                    <a:pt x="5632" y="1973"/>
                  </a:lnTo>
                  <a:lnTo>
                    <a:pt x="5827" y="1653"/>
                  </a:lnTo>
                  <a:lnTo>
                    <a:pt x="6022" y="1315"/>
                  </a:lnTo>
                  <a:lnTo>
                    <a:pt x="6236" y="996"/>
                  </a:lnTo>
                  <a:lnTo>
                    <a:pt x="6449" y="694"/>
                  </a:lnTo>
                  <a:lnTo>
                    <a:pt x="6680" y="374"/>
                  </a:lnTo>
                  <a:lnTo>
                    <a:pt x="6928" y="72"/>
                  </a:lnTo>
                  <a:lnTo>
                    <a:pt x="6662" y="37"/>
                  </a:lnTo>
                  <a:lnTo>
                    <a:pt x="6378" y="19"/>
                  </a:lnTo>
                  <a:lnTo>
                    <a:pt x="6058" y="1"/>
                  </a:lnTo>
                  <a:close/>
                </a:path>
              </a:pathLst>
            </a:cu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822;p26">
              <a:extLst>
                <a:ext uri="{FF2B5EF4-FFF2-40B4-BE49-F238E27FC236}">
                  <a16:creationId xmlns:a16="http://schemas.microsoft.com/office/drawing/2014/main" id="{69A26FCB-3E47-E6B0-6A05-A43EB44694F3}"/>
                </a:ext>
              </a:extLst>
            </p:cNvPr>
            <p:cNvSpPr/>
            <p:nvPr/>
          </p:nvSpPr>
          <p:spPr>
            <a:xfrm>
              <a:off x="1245450" y="2725100"/>
              <a:ext cx="169200" cy="519125"/>
            </a:xfrm>
            <a:custGeom>
              <a:rect l="l" t="t" r="r" b="b"/>
              <a:pathLst>
                <a:path w="6767" h="20765" extrusionOk="0">
                  <a:moveTo>
                    <a:pt x="3126" y="0"/>
                  </a:moveTo>
                  <a:lnTo>
                    <a:pt x="2878" y="302"/>
                  </a:lnTo>
                  <a:lnTo>
                    <a:pt x="2647" y="622"/>
                  </a:lnTo>
                  <a:lnTo>
                    <a:pt x="2434" y="924"/>
                  </a:lnTo>
                  <a:lnTo>
                    <a:pt x="2220" y="1243"/>
                  </a:lnTo>
                  <a:lnTo>
                    <a:pt x="2025" y="1581"/>
                  </a:lnTo>
                  <a:lnTo>
                    <a:pt x="1830" y="1901"/>
                  </a:lnTo>
                  <a:lnTo>
                    <a:pt x="1652" y="2238"/>
                  </a:lnTo>
                  <a:lnTo>
                    <a:pt x="1474" y="2576"/>
                  </a:lnTo>
                  <a:lnTo>
                    <a:pt x="1314" y="2913"/>
                  </a:lnTo>
                  <a:lnTo>
                    <a:pt x="1155" y="3268"/>
                  </a:lnTo>
                  <a:lnTo>
                    <a:pt x="888" y="3979"/>
                  </a:lnTo>
                  <a:lnTo>
                    <a:pt x="657" y="4707"/>
                  </a:lnTo>
                  <a:lnTo>
                    <a:pt x="444" y="5436"/>
                  </a:lnTo>
                  <a:lnTo>
                    <a:pt x="284" y="6199"/>
                  </a:lnTo>
                  <a:lnTo>
                    <a:pt x="160" y="6963"/>
                  </a:lnTo>
                  <a:lnTo>
                    <a:pt x="71" y="7762"/>
                  </a:lnTo>
                  <a:lnTo>
                    <a:pt x="18" y="8562"/>
                  </a:lnTo>
                  <a:lnTo>
                    <a:pt x="0" y="9361"/>
                  </a:lnTo>
                  <a:lnTo>
                    <a:pt x="0" y="10196"/>
                  </a:lnTo>
                  <a:lnTo>
                    <a:pt x="53" y="11031"/>
                  </a:lnTo>
                  <a:lnTo>
                    <a:pt x="124" y="11866"/>
                  </a:lnTo>
                  <a:lnTo>
                    <a:pt x="266" y="12594"/>
                  </a:lnTo>
                  <a:lnTo>
                    <a:pt x="444" y="13305"/>
                  </a:lnTo>
                  <a:lnTo>
                    <a:pt x="657" y="13980"/>
                  </a:lnTo>
                  <a:lnTo>
                    <a:pt x="906" y="14637"/>
                  </a:lnTo>
                  <a:lnTo>
                    <a:pt x="1172" y="15276"/>
                  </a:lnTo>
                  <a:lnTo>
                    <a:pt x="1474" y="15880"/>
                  </a:lnTo>
                  <a:lnTo>
                    <a:pt x="1812" y="16466"/>
                  </a:lnTo>
                  <a:lnTo>
                    <a:pt x="2167" y="17035"/>
                  </a:lnTo>
                  <a:lnTo>
                    <a:pt x="2558" y="17568"/>
                  </a:lnTo>
                  <a:lnTo>
                    <a:pt x="2984" y="18083"/>
                  </a:lnTo>
                  <a:lnTo>
                    <a:pt x="3428" y="18580"/>
                  </a:lnTo>
                  <a:lnTo>
                    <a:pt x="3890" y="19042"/>
                  </a:lnTo>
                  <a:lnTo>
                    <a:pt x="4387" y="19486"/>
                  </a:lnTo>
                  <a:lnTo>
                    <a:pt x="4903" y="19912"/>
                  </a:lnTo>
                  <a:lnTo>
                    <a:pt x="5435" y="20303"/>
                  </a:lnTo>
                  <a:lnTo>
                    <a:pt x="6004" y="20676"/>
                  </a:lnTo>
                  <a:lnTo>
                    <a:pt x="6377" y="20729"/>
                  </a:lnTo>
                  <a:lnTo>
                    <a:pt x="6768" y="20765"/>
                  </a:lnTo>
                  <a:lnTo>
                    <a:pt x="6661" y="20676"/>
                  </a:lnTo>
                  <a:lnTo>
                    <a:pt x="6359" y="20392"/>
                  </a:lnTo>
                  <a:lnTo>
                    <a:pt x="5933" y="19948"/>
                  </a:lnTo>
                  <a:lnTo>
                    <a:pt x="5666" y="19664"/>
                  </a:lnTo>
                  <a:lnTo>
                    <a:pt x="5382" y="19326"/>
                  </a:lnTo>
                  <a:lnTo>
                    <a:pt x="5080" y="18953"/>
                  </a:lnTo>
                  <a:lnTo>
                    <a:pt x="4760" y="18545"/>
                  </a:lnTo>
                  <a:lnTo>
                    <a:pt x="4441" y="18101"/>
                  </a:lnTo>
                  <a:lnTo>
                    <a:pt x="4103" y="17621"/>
                  </a:lnTo>
                  <a:lnTo>
                    <a:pt x="3784" y="17088"/>
                  </a:lnTo>
                  <a:lnTo>
                    <a:pt x="3464" y="16520"/>
                  </a:lnTo>
                  <a:lnTo>
                    <a:pt x="3162" y="15933"/>
                  </a:lnTo>
                  <a:lnTo>
                    <a:pt x="2860" y="15294"/>
                  </a:lnTo>
                  <a:lnTo>
                    <a:pt x="2593" y="14637"/>
                  </a:lnTo>
                  <a:lnTo>
                    <a:pt x="2362" y="13926"/>
                  </a:lnTo>
                  <a:lnTo>
                    <a:pt x="2149" y="13198"/>
                  </a:lnTo>
                  <a:lnTo>
                    <a:pt x="2043" y="12825"/>
                  </a:lnTo>
                  <a:lnTo>
                    <a:pt x="1972" y="12434"/>
                  </a:lnTo>
                  <a:lnTo>
                    <a:pt x="1883" y="12043"/>
                  </a:lnTo>
                  <a:lnTo>
                    <a:pt x="1830" y="11635"/>
                  </a:lnTo>
                  <a:lnTo>
                    <a:pt x="1776" y="11226"/>
                  </a:lnTo>
                  <a:lnTo>
                    <a:pt x="1741" y="10800"/>
                  </a:lnTo>
                  <a:lnTo>
                    <a:pt x="1705" y="10391"/>
                  </a:lnTo>
                  <a:lnTo>
                    <a:pt x="1687" y="9947"/>
                  </a:lnTo>
                  <a:lnTo>
                    <a:pt x="1687" y="9521"/>
                  </a:lnTo>
                  <a:lnTo>
                    <a:pt x="1705" y="9059"/>
                  </a:lnTo>
                  <a:lnTo>
                    <a:pt x="1741" y="8615"/>
                  </a:lnTo>
                  <a:lnTo>
                    <a:pt x="1776" y="8153"/>
                  </a:lnTo>
                  <a:lnTo>
                    <a:pt x="1847" y="7691"/>
                  </a:lnTo>
                  <a:lnTo>
                    <a:pt x="1918" y="7212"/>
                  </a:lnTo>
                  <a:lnTo>
                    <a:pt x="2007" y="6732"/>
                  </a:lnTo>
                  <a:lnTo>
                    <a:pt x="2132" y="6253"/>
                  </a:lnTo>
                  <a:lnTo>
                    <a:pt x="2256" y="5755"/>
                  </a:lnTo>
                  <a:lnTo>
                    <a:pt x="2398" y="5258"/>
                  </a:lnTo>
                  <a:lnTo>
                    <a:pt x="2576" y="4743"/>
                  </a:lnTo>
                  <a:lnTo>
                    <a:pt x="2771" y="4228"/>
                  </a:lnTo>
                  <a:lnTo>
                    <a:pt x="2984" y="3713"/>
                  </a:lnTo>
                  <a:lnTo>
                    <a:pt x="3215" y="3197"/>
                  </a:lnTo>
                  <a:lnTo>
                    <a:pt x="3464" y="2664"/>
                  </a:lnTo>
                  <a:lnTo>
                    <a:pt x="3748" y="2132"/>
                  </a:lnTo>
                  <a:lnTo>
                    <a:pt x="4050" y="1581"/>
                  </a:lnTo>
                  <a:lnTo>
                    <a:pt x="4370" y="1048"/>
                  </a:lnTo>
                  <a:lnTo>
                    <a:pt x="4387" y="1013"/>
                  </a:lnTo>
                  <a:lnTo>
                    <a:pt x="4405" y="906"/>
                  </a:lnTo>
                  <a:lnTo>
                    <a:pt x="4423" y="782"/>
                  </a:lnTo>
                  <a:lnTo>
                    <a:pt x="4405" y="693"/>
                  </a:lnTo>
                  <a:lnTo>
                    <a:pt x="4370" y="604"/>
                  </a:lnTo>
                  <a:lnTo>
                    <a:pt x="4316" y="515"/>
                  </a:lnTo>
                  <a:lnTo>
                    <a:pt x="4245" y="444"/>
                  </a:lnTo>
                  <a:lnTo>
                    <a:pt x="4157" y="355"/>
                  </a:lnTo>
                  <a:lnTo>
                    <a:pt x="4014" y="266"/>
                  </a:lnTo>
                  <a:lnTo>
                    <a:pt x="3855" y="178"/>
                  </a:lnTo>
                  <a:lnTo>
                    <a:pt x="3659" y="107"/>
                  </a:lnTo>
                  <a:lnTo>
                    <a:pt x="3410" y="53"/>
                  </a:lnTo>
                  <a:lnTo>
                    <a:pt x="3126" y="0"/>
                  </a:lnTo>
                  <a:close/>
                </a:path>
              </a:pathLst>
            </a:custGeom>
            <a:solidFill>
              <a:srgbClr val="5F7D9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823;p26">
              <a:extLst>
                <a:ext uri="{FF2B5EF4-FFF2-40B4-BE49-F238E27FC236}">
                  <a16:creationId xmlns:a16="http://schemas.microsoft.com/office/drawing/2014/main" id="{938D9241-CFC0-FBA7-8FB1-1AFDB94B5A99}"/>
                </a:ext>
              </a:extLst>
            </p:cNvPr>
            <p:cNvSpPr/>
            <p:nvPr/>
          </p:nvSpPr>
          <p:spPr>
            <a:xfrm>
              <a:off x="1186375" y="2928025"/>
              <a:ext cx="199425" cy="434775"/>
            </a:xfrm>
            <a:custGeom>
              <a:rect l="l" t="t" r="r" b="b"/>
              <a:pathLst>
                <a:path w="7977" h="17391" extrusionOk="0">
                  <a:moveTo>
                    <a:pt x="4601" y="1"/>
                  </a:moveTo>
                  <a:lnTo>
                    <a:pt x="4104" y="196"/>
                  </a:lnTo>
                  <a:lnTo>
                    <a:pt x="3589" y="338"/>
                  </a:lnTo>
                  <a:lnTo>
                    <a:pt x="3056" y="463"/>
                  </a:lnTo>
                  <a:lnTo>
                    <a:pt x="2789" y="498"/>
                  </a:lnTo>
                  <a:lnTo>
                    <a:pt x="2523" y="516"/>
                  </a:lnTo>
                  <a:lnTo>
                    <a:pt x="2256" y="534"/>
                  </a:lnTo>
                  <a:lnTo>
                    <a:pt x="1972" y="551"/>
                  </a:lnTo>
                  <a:lnTo>
                    <a:pt x="1706" y="551"/>
                  </a:lnTo>
                  <a:lnTo>
                    <a:pt x="1439" y="534"/>
                  </a:lnTo>
                  <a:lnTo>
                    <a:pt x="1155" y="498"/>
                  </a:lnTo>
                  <a:lnTo>
                    <a:pt x="889" y="463"/>
                  </a:lnTo>
                  <a:lnTo>
                    <a:pt x="622" y="427"/>
                  </a:lnTo>
                  <a:lnTo>
                    <a:pt x="338" y="356"/>
                  </a:lnTo>
                  <a:lnTo>
                    <a:pt x="516" y="729"/>
                  </a:lnTo>
                  <a:lnTo>
                    <a:pt x="693" y="1120"/>
                  </a:lnTo>
                  <a:lnTo>
                    <a:pt x="853" y="1493"/>
                  </a:lnTo>
                  <a:lnTo>
                    <a:pt x="995" y="1884"/>
                  </a:lnTo>
                  <a:lnTo>
                    <a:pt x="1120" y="2274"/>
                  </a:lnTo>
                  <a:lnTo>
                    <a:pt x="1226" y="2665"/>
                  </a:lnTo>
                  <a:lnTo>
                    <a:pt x="1333" y="3056"/>
                  </a:lnTo>
                  <a:lnTo>
                    <a:pt x="1422" y="3447"/>
                  </a:lnTo>
                  <a:lnTo>
                    <a:pt x="1493" y="3838"/>
                  </a:lnTo>
                  <a:lnTo>
                    <a:pt x="1564" y="4246"/>
                  </a:lnTo>
                  <a:lnTo>
                    <a:pt x="1617" y="4637"/>
                  </a:lnTo>
                  <a:lnTo>
                    <a:pt x="1652" y="5028"/>
                  </a:lnTo>
                  <a:lnTo>
                    <a:pt x="1670" y="5436"/>
                  </a:lnTo>
                  <a:lnTo>
                    <a:pt x="1688" y="5827"/>
                  </a:lnTo>
                  <a:lnTo>
                    <a:pt x="1688" y="6218"/>
                  </a:lnTo>
                  <a:lnTo>
                    <a:pt x="1670" y="6609"/>
                  </a:lnTo>
                  <a:lnTo>
                    <a:pt x="1652" y="6999"/>
                  </a:lnTo>
                  <a:lnTo>
                    <a:pt x="1617" y="7390"/>
                  </a:lnTo>
                  <a:lnTo>
                    <a:pt x="1581" y="7781"/>
                  </a:lnTo>
                  <a:lnTo>
                    <a:pt x="1528" y="8172"/>
                  </a:lnTo>
                  <a:lnTo>
                    <a:pt x="1457" y="8545"/>
                  </a:lnTo>
                  <a:lnTo>
                    <a:pt x="1368" y="8936"/>
                  </a:lnTo>
                  <a:lnTo>
                    <a:pt x="1279" y="9309"/>
                  </a:lnTo>
                  <a:lnTo>
                    <a:pt x="1191" y="9682"/>
                  </a:lnTo>
                  <a:lnTo>
                    <a:pt x="1084" y="10055"/>
                  </a:lnTo>
                  <a:lnTo>
                    <a:pt x="960" y="10410"/>
                  </a:lnTo>
                  <a:lnTo>
                    <a:pt x="818" y="10783"/>
                  </a:lnTo>
                  <a:lnTo>
                    <a:pt x="676" y="11138"/>
                  </a:lnTo>
                  <a:lnTo>
                    <a:pt x="533" y="11493"/>
                  </a:lnTo>
                  <a:lnTo>
                    <a:pt x="356" y="11831"/>
                  </a:lnTo>
                  <a:lnTo>
                    <a:pt x="196" y="12168"/>
                  </a:lnTo>
                  <a:lnTo>
                    <a:pt x="1" y="12506"/>
                  </a:lnTo>
                  <a:lnTo>
                    <a:pt x="409" y="12719"/>
                  </a:lnTo>
                  <a:lnTo>
                    <a:pt x="800" y="12932"/>
                  </a:lnTo>
                  <a:lnTo>
                    <a:pt x="1191" y="13163"/>
                  </a:lnTo>
                  <a:lnTo>
                    <a:pt x="1564" y="13412"/>
                  </a:lnTo>
                  <a:lnTo>
                    <a:pt x="1937" y="13678"/>
                  </a:lnTo>
                  <a:lnTo>
                    <a:pt x="2292" y="13945"/>
                  </a:lnTo>
                  <a:lnTo>
                    <a:pt x="2647" y="14229"/>
                  </a:lnTo>
                  <a:lnTo>
                    <a:pt x="3002" y="14513"/>
                  </a:lnTo>
                  <a:lnTo>
                    <a:pt x="3340" y="14833"/>
                  </a:lnTo>
                  <a:lnTo>
                    <a:pt x="3660" y="15153"/>
                  </a:lnTo>
                  <a:lnTo>
                    <a:pt x="3979" y="15490"/>
                  </a:lnTo>
                  <a:lnTo>
                    <a:pt x="4281" y="15828"/>
                  </a:lnTo>
                  <a:lnTo>
                    <a:pt x="4583" y="16201"/>
                  </a:lnTo>
                  <a:lnTo>
                    <a:pt x="4868" y="16574"/>
                  </a:lnTo>
                  <a:lnTo>
                    <a:pt x="5152" y="16982"/>
                  </a:lnTo>
                  <a:lnTo>
                    <a:pt x="5418" y="17391"/>
                  </a:lnTo>
                  <a:lnTo>
                    <a:pt x="5578" y="17178"/>
                  </a:lnTo>
                  <a:lnTo>
                    <a:pt x="5756" y="16964"/>
                  </a:lnTo>
                  <a:lnTo>
                    <a:pt x="5898" y="16733"/>
                  </a:lnTo>
                  <a:lnTo>
                    <a:pt x="6058" y="16503"/>
                  </a:lnTo>
                  <a:lnTo>
                    <a:pt x="6200" y="16272"/>
                  </a:lnTo>
                  <a:lnTo>
                    <a:pt x="6324" y="16023"/>
                  </a:lnTo>
                  <a:lnTo>
                    <a:pt x="6555" y="15508"/>
                  </a:lnTo>
                  <a:lnTo>
                    <a:pt x="6768" y="14975"/>
                  </a:lnTo>
                  <a:lnTo>
                    <a:pt x="6928" y="14442"/>
                  </a:lnTo>
                  <a:lnTo>
                    <a:pt x="7052" y="13891"/>
                  </a:lnTo>
                  <a:lnTo>
                    <a:pt x="7123" y="13341"/>
                  </a:lnTo>
                  <a:lnTo>
                    <a:pt x="7212" y="12453"/>
                  </a:lnTo>
                  <a:lnTo>
                    <a:pt x="7230" y="12009"/>
                  </a:lnTo>
                  <a:lnTo>
                    <a:pt x="7248" y="11564"/>
                  </a:lnTo>
                  <a:lnTo>
                    <a:pt x="7248" y="11120"/>
                  </a:lnTo>
                  <a:lnTo>
                    <a:pt x="7230" y="10694"/>
                  </a:lnTo>
                  <a:lnTo>
                    <a:pt x="7195" y="10268"/>
                  </a:lnTo>
                  <a:lnTo>
                    <a:pt x="7159" y="9841"/>
                  </a:lnTo>
                  <a:lnTo>
                    <a:pt x="7088" y="9433"/>
                  </a:lnTo>
                  <a:lnTo>
                    <a:pt x="6999" y="9024"/>
                  </a:lnTo>
                  <a:lnTo>
                    <a:pt x="6893" y="8616"/>
                  </a:lnTo>
                  <a:lnTo>
                    <a:pt x="6750" y="8225"/>
                  </a:lnTo>
                  <a:lnTo>
                    <a:pt x="6591" y="7834"/>
                  </a:lnTo>
                  <a:lnTo>
                    <a:pt x="6413" y="7461"/>
                  </a:lnTo>
                  <a:lnTo>
                    <a:pt x="6200" y="7088"/>
                  </a:lnTo>
                  <a:lnTo>
                    <a:pt x="5969" y="6733"/>
                  </a:lnTo>
                  <a:lnTo>
                    <a:pt x="6289" y="6413"/>
                  </a:lnTo>
                  <a:lnTo>
                    <a:pt x="6591" y="6076"/>
                  </a:lnTo>
                  <a:lnTo>
                    <a:pt x="6893" y="5720"/>
                  </a:lnTo>
                  <a:lnTo>
                    <a:pt x="7159" y="5347"/>
                  </a:lnTo>
                  <a:lnTo>
                    <a:pt x="7390" y="4974"/>
                  </a:lnTo>
                  <a:lnTo>
                    <a:pt x="7621" y="4584"/>
                  </a:lnTo>
                  <a:lnTo>
                    <a:pt x="7816" y="4193"/>
                  </a:lnTo>
                  <a:lnTo>
                    <a:pt x="7976" y="3784"/>
                  </a:lnTo>
                  <a:lnTo>
                    <a:pt x="7603" y="3269"/>
                  </a:lnTo>
                  <a:lnTo>
                    <a:pt x="7230" y="2754"/>
                  </a:lnTo>
                  <a:lnTo>
                    <a:pt x="6822" y="2274"/>
                  </a:lnTo>
                  <a:lnTo>
                    <a:pt x="6395" y="1795"/>
                  </a:lnTo>
                  <a:lnTo>
                    <a:pt x="5969" y="1333"/>
                  </a:lnTo>
                  <a:lnTo>
                    <a:pt x="5525" y="871"/>
                  </a:lnTo>
                  <a:lnTo>
                    <a:pt x="5063" y="427"/>
                  </a:lnTo>
                  <a:lnTo>
                    <a:pt x="4601" y="1"/>
                  </a:lnTo>
                  <a:close/>
                </a:path>
              </a:pathLst>
            </a:custGeom>
            <a:solidFill>
              <a:srgbClr val="D9CD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824;p26">
              <a:extLst>
                <a:ext uri="{FF2B5EF4-FFF2-40B4-BE49-F238E27FC236}">
                  <a16:creationId xmlns:a16="http://schemas.microsoft.com/office/drawing/2014/main" id="{C25DE905-7747-3B1B-91EC-3401552331CA}"/>
                </a:ext>
              </a:extLst>
            </p:cNvPr>
            <p:cNvSpPr/>
            <p:nvPr/>
          </p:nvSpPr>
          <p:spPr>
            <a:xfrm>
              <a:off x="852000" y="1859575"/>
              <a:ext cx="615050" cy="872650"/>
            </a:xfrm>
            <a:custGeom>
              <a:rect l="l" t="t" r="r" b="b"/>
              <a:pathLst>
                <a:path w="24602" h="34906" extrusionOk="0">
                  <a:moveTo>
                    <a:pt x="17088" y="1"/>
                  </a:moveTo>
                  <a:lnTo>
                    <a:pt x="16626" y="19"/>
                  </a:lnTo>
                  <a:lnTo>
                    <a:pt x="16182" y="54"/>
                  </a:lnTo>
                  <a:lnTo>
                    <a:pt x="15738" y="90"/>
                  </a:lnTo>
                  <a:lnTo>
                    <a:pt x="15294" y="125"/>
                  </a:lnTo>
                  <a:lnTo>
                    <a:pt x="14868" y="196"/>
                  </a:lnTo>
                  <a:lnTo>
                    <a:pt x="13997" y="338"/>
                  </a:lnTo>
                  <a:lnTo>
                    <a:pt x="13145" y="534"/>
                  </a:lnTo>
                  <a:lnTo>
                    <a:pt x="12310" y="747"/>
                  </a:lnTo>
                  <a:lnTo>
                    <a:pt x="11510" y="1013"/>
                  </a:lnTo>
                  <a:lnTo>
                    <a:pt x="10711" y="1315"/>
                  </a:lnTo>
                  <a:lnTo>
                    <a:pt x="9930" y="1653"/>
                  </a:lnTo>
                  <a:lnTo>
                    <a:pt x="9166" y="2026"/>
                  </a:lnTo>
                  <a:lnTo>
                    <a:pt x="8437" y="2434"/>
                  </a:lnTo>
                  <a:lnTo>
                    <a:pt x="7727" y="2879"/>
                  </a:lnTo>
                  <a:lnTo>
                    <a:pt x="7034" y="3340"/>
                  </a:lnTo>
                  <a:lnTo>
                    <a:pt x="6377" y="3856"/>
                  </a:lnTo>
                  <a:lnTo>
                    <a:pt x="5737" y="4371"/>
                  </a:lnTo>
                  <a:lnTo>
                    <a:pt x="5134" y="4939"/>
                  </a:lnTo>
                  <a:lnTo>
                    <a:pt x="4547" y="5525"/>
                  </a:lnTo>
                  <a:lnTo>
                    <a:pt x="3997" y="6129"/>
                  </a:lnTo>
                  <a:lnTo>
                    <a:pt x="3482" y="6769"/>
                  </a:lnTo>
                  <a:lnTo>
                    <a:pt x="2984" y="7426"/>
                  </a:lnTo>
                  <a:lnTo>
                    <a:pt x="2540" y="8119"/>
                  </a:lnTo>
                  <a:lnTo>
                    <a:pt x="2114" y="8829"/>
                  </a:lnTo>
                  <a:lnTo>
                    <a:pt x="1723" y="9557"/>
                  </a:lnTo>
                  <a:lnTo>
                    <a:pt x="1368" y="10304"/>
                  </a:lnTo>
                  <a:lnTo>
                    <a:pt x="1066" y="11067"/>
                  </a:lnTo>
                  <a:lnTo>
                    <a:pt x="782" y="11849"/>
                  </a:lnTo>
                  <a:lnTo>
                    <a:pt x="657" y="12240"/>
                  </a:lnTo>
                  <a:lnTo>
                    <a:pt x="551" y="12648"/>
                  </a:lnTo>
                  <a:lnTo>
                    <a:pt x="444" y="13057"/>
                  </a:lnTo>
                  <a:lnTo>
                    <a:pt x="355" y="13465"/>
                  </a:lnTo>
                  <a:lnTo>
                    <a:pt x="267" y="13874"/>
                  </a:lnTo>
                  <a:lnTo>
                    <a:pt x="195" y="14300"/>
                  </a:lnTo>
                  <a:lnTo>
                    <a:pt x="142" y="14709"/>
                  </a:lnTo>
                  <a:lnTo>
                    <a:pt x="89" y="15135"/>
                  </a:lnTo>
                  <a:lnTo>
                    <a:pt x="53" y="15561"/>
                  </a:lnTo>
                  <a:lnTo>
                    <a:pt x="18" y="15988"/>
                  </a:lnTo>
                  <a:lnTo>
                    <a:pt x="0" y="16432"/>
                  </a:lnTo>
                  <a:lnTo>
                    <a:pt x="0" y="16858"/>
                  </a:lnTo>
                  <a:lnTo>
                    <a:pt x="0" y="17657"/>
                  </a:lnTo>
                  <a:lnTo>
                    <a:pt x="18" y="18457"/>
                  </a:lnTo>
                  <a:lnTo>
                    <a:pt x="53" y="19256"/>
                  </a:lnTo>
                  <a:lnTo>
                    <a:pt x="89" y="20055"/>
                  </a:lnTo>
                  <a:lnTo>
                    <a:pt x="160" y="20837"/>
                  </a:lnTo>
                  <a:lnTo>
                    <a:pt x="231" y="21601"/>
                  </a:lnTo>
                  <a:lnTo>
                    <a:pt x="320" y="22382"/>
                  </a:lnTo>
                  <a:lnTo>
                    <a:pt x="426" y="23128"/>
                  </a:lnTo>
                  <a:lnTo>
                    <a:pt x="568" y="23874"/>
                  </a:lnTo>
                  <a:lnTo>
                    <a:pt x="711" y="24603"/>
                  </a:lnTo>
                  <a:lnTo>
                    <a:pt x="888" y="25313"/>
                  </a:lnTo>
                  <a:lnTo>
                    <a:pt x="1084" y="26024"/>
                  </a:lnTo>
                  <a:lnTo>
                    <a:pt x="1297" y="26699"/>
                  </a:lnTo>
                  <a:lnTo>
                    <a:pt x="1545" y="27374"/>
                  </a:lnTo>
                  <a:lnTo>
                    <a:pt x="1812" y="28013"/>
                  </a:lnTo>
                  <a:lnTo>
                    <a:pt x="2114" y="28635"/>
                  </a:lnTo>
                  <a:lnTo>
                    <a:pt x="2451" y="29239"/>
                  </a:lnTo>
                  <a:lnTo>
                    <a:pt x="2807" y="29825"/>
                  </a:lnTo>
                  <a:lnTo>
                    <a:pt x="3197" y="30393"/>
                  </a:lnTo>
                  <a:lnTo>
                    <a:pt x="3606" y="30926"/>
                  </a:lnTo>
                  <a:lnTo>
                    <a:pt x="3837" y="31175"/>
                  </a:lnTo>
                  <a:lnTo>
                    <a:pt x="4068" y="31424"/>
                  </a:lnTo>
                  <a:lnTo>
                    <a:pt x="4299" y="31672"/>
                  </a:lnTo>
                  <a:lnTo>
                    <a:pt x="4547" y="31903"/>
                  </a:lnTo>
                  <a:lnTo>
                    <a:pt x="4814" y="32134"/>
                  </a:lnTo>
                  <a:lnTo>
                    <a:pt x="5062" y="32365"/>
                  </a:lnTo>
                  <a:lnTo>
                    <a:pt x="5347" y="32578"/>
                  </a:lnTo>
                  <a:lnTo>
                    <a:pt x="5631" y="32774"/>
                  </a:lnTo>
                  <a:lnTo>
                    <a:pt x="5915" y="32969"/>
                  </a:lnTo>
                  <a:lnTo>
                    <a:pt x="6217" y="33164"/>
                  </a:lnTo>
                  <a:lnTo>
                    <a:pt x="6537" y="33342"/>
                  </a:lnTo>
                  <a:lnTo>
                    <a:pt x="6857" y="33520"/>
                  </a:lnTo>
                  <a:lnTo>
                    <a:pt x="7194" y="33680"/>
                  </a:lnTo>
                  <a:lnTo>
                    <a:pt x="7532" y="33839"/>
                  </a:lnTo>
                  <a:lnTo>
                    <a:pt x="7887" y="33999"/>
                  </a:lnTo>
                  <a:lnTo>
                    <a:pt x="8242" y="34124"/>
                  </a:lnTo>
                  <a:lnTo>
                    <a:pt x="8615" y="34266"/>
                  </a:lnTo>
                  <a:lnTo>
                    <a:pt x="9006" y="34390"/>
                  </a:lnTo>
                  <a:lnTo>
                    <a:pt x="9397" y="34497"/>
                  </a:lnTo>
                  <a:lnTo>
                    <a:pt x="9805" y="34603"/>
                  </a:lnTo>
                  <a:lnTo>
                    <a:pt x="10214" y="34692"/>
                  </a:lnTo>
                  <a:lnTo>
                    <a:pt x="10640" y="34781"/>
                  </a:lnTo>
                  <a:lnTo>
                    <a:pt x="11084" y="34852"/>
                  </a:lnTo>
                  <a:lnTo>
                    <a:pt x="11528" y="34905"/>
                  </a:lnTo>
                  <a:lnTo>
                    <a:pt x="11990" y="34692"/>
                  </a:lnTo>
                  <a:lnTo>
                    <a:pt x="12434" y="34461"/>
                  </a:lnTo>
                  <a:lnTo>
                    <a:pt x="12878" y="34230"/>
                  </a:lnTo>
                  <a:lnTo>
                    <a:pt x="13304" y="33982"/>
                  </a:lnTo>
                  <a:lnTo>
                    <a:pt x="13731" y="33733"/>
                  </a:lnTo>
                  <a:lnTo>
                    <a:pt x="14157" y="33466"/>
                  </a:lnTo>
                  <a:lnTo>
                    <a:pt x="14583" y="33182"/>
                  </a:lnTo>
                  <a:lnTo>
                    <a:pt x="14992" y="32898"/>
                  </a:lnTo>
                  <a:lnTo>
                    <a:pt x="15383" y="32596"/>
                  </a:lnTo>
                  <a:lnTo>
                    <a:pt x="15774" y="32294"/>
                  </a:lnTo>
                  <a:lnTo>
                    <a:pt x="16164" y="31974"/>
                  </a:lnTo>
                  <a:lnTo>
                    <a:pt x="16555" y="31637"/>
                  </a:lnTo>
                  <a:lnTo>
                    <a:pt x="16928" y="31299"/>
                  </a:lnTo>
                  <a:lnTo>
                    <a:pt x="17283" y="30962"/>
                  </a:lnTo>
                  <a:lnTo>
                    <a:pt x="17639" y="30607"/>
                  </a:lnTo>
                  <a:lnTo>
                    <a:pt x="17994" y="30251"/>
                  </a:lnTo>
                  <a:lnTo>
                    <a:pt x="18331" y="29878"/>
                  </a:lnTo>
                  <a:lnTo>
                    <a:pt x="18669" y="29505"/>
                  </a:lnTo>
                  <a:lnTo>
                    <a:pt x="19006" y="29132"/>
                  </a:lnTo>
                  <a:lnTo>
                    <a:pt x="19326" y="28741"/>
                  </a:lnTo>
                  <a:lnTo>
                    <a:pt x="19628" y="28333"/>
                  </a:lnTo>
                  <a:lnTo>
                    <a:pt x="19930" y="27924"/>
                  </a:lnTo>
                  <a:lnTo>
                    <a:pt x="20214" y="27516"/>
                  </a:lnTo>
                  <a:lnTo>
                    <a:pt x="20516" y="27107"/>
                  </a:lnTo>
                  <a:lnTo>
                    <a:pt x="21049" y="26255"/>
                  </a:lnTo>
                  <a:lnTo>
                    <a:pt x="21564" y="25367"/>
                  </a:lnTo>
                  <a:lnTo>
                    <a:pt x="22026" y="24478"/>
                  </a:lnTo>
                  <a:lnTo>
                    <a:pt x="22470" y="23555"/>
                  </a:lnTo>
                  <a:lnTo>
                    <a:pt x="22861" y="22613"/>
                  </a:lnTo>
                  <a:lnTo>
                    <a:pt x="23216" y="21672"/>
                  </a:lnTo>
                  <a:lnTo>
                    <a:pt x="23536" y="20713"/>
                  </a:lnTo>
                  <a:lnTo>
                    <a:pt x="23820" y="19736"/>
                  </a:lnTo>
                  <a:lnTo>
                    <a:pt x="24069" y="18741"/>
                  </a:lnTo>
                  <a:lnTo>
                    <a:pt x="24158" y="18244"/>
                  </a:lnTo>
                  <a:lnTo>
                    <a:pt x="24264" y="17746"/>
                  </a:lnTo>
                  <a:lnTo>
                    <a:pt x="24335" y="17249"/>
                  </a:lnTo>
                  <a:lnTo>
                    <a:pt x="24406" y="16751"/>
                  </a:lnTo>
                  <a:lnTo>
                    <a:pt x="24477" y="16236"/>
                  </a:lnTo>
                  <a:lnTo>
                    <a:pt x="24513" y="15739"/>
                  </a:lnTo>
                  <a:lnTo>
                    <a:pt x="24566" y="15224"/>
                  </a:lnTo>
                  <a:lnTo>
                    <a:pt x="24584" y="14726"/>
                  </a:lnTo>
                  <a:lnTo>
                    <a:pt x="24602" y="14229"/>
                  </a:lnTo>
                  <a:lnTo>
                    <a:pt x="24602" y="13714"/>
                  </a:lnTo>
                  <a:lnTo>
                    <a:pt x="24602" y="13217"/>
                  </a:lnTo>
                  <a:lnTo>
                    <a:pt x="24584" y="12702"/>
                  </a:lnTo>
                  <a:lnTo>
                    <a:pt x="24548" y="12204"/>
                  </a:lnTo>
                  <a:lnTo>
                    <a:pt x="24513" y="11689"/>
                  </a:lnTo>
                  <a:lnTo>
                    <a:pt x="24460" y="11192"/>
                  </a:lnTo>
                  <a:lnTo>
                    <a:pt x="24389" y="10694"/>
                  </a:lnTo>
                  <a:lnTo>
                    <a:pt x="24317" y="10197"/>
                  </a:lnTo>
                  <a:lnTo>
                    <a:pt x="24229" y="9700"/>
                  </a:lnTo>
                  <a:lnTo>
                    <a:pt x="24122" y="9202"/>
                  </a:lnTo>
                  <a:lnTo>
                    <a:pt x="23998" y="8705"/>
                  </a:lnTo>
                  <a:lnTo>
                    <a:pt x="23873" y="8207"/>
                  </a:lnTo>
                  <a:lnTo>
                    <a:pt x="23731" y="7728"/>
                  </a:lnTo>
                  <a:lnTo>
                    <a:pt x="23571" y="7195"/>
                  </a:lnTo>
                  <a:lnTo>
                    <a:pt x="23412" y="6680"/>
                  </a:lnTo>
                  <a:lnTo>
                    <a:pt x="23234" y="6165"/>
                  </a:lnTo>
                  <a:lnTo>
                    <a:pt x="23039" y="5667"/>
                  </a:lnTo>
                  <a:lnTo>
                    <a:pt x="22843" y="5170"/>
                  </a:lnTo>
                  <a:lnTo>
                    <a:pt x="22630" y="4673"/>
                  </a:lnTo>
                  <a:lnTo>
                    <a:pt x="22399" y="4193"/>
                  </a:lnTo>
                  <a:lnTo>
                    <a:pt x="22168" y="3713"/>
                  </a:lnTo>
                  <a:lnTo>
                    <a:pt x="21920" y="3252"/>
                  </a:lnTo>
                  <a:lnTo>
                    <a:pt x="21653" y="2772"/>
                  </a:lnTo>
                  <a:lnTo>
                    <a:pt x="21387" y="2328"/>
                  </a:lnTo>
                  <a:lnTo>
                    <a:pt x="21120" y="1884"/>
                  </a:lnTo>
                  <a:lnTo>
                    <a:pt x="20836" y="1440"/>
                  </a:lnTo>
                  <a:lnTo>
                    <a:pt x="20534" y="996"/>
                  </a:lnTo>
                  <a:lnTo>
                    <a:pt x="20232" y="569"/>
                  </a:lnTo>
                  <a:lnTo>
                    <a:pt x="19930" y="161"/>
                  </a:lnTo>
                  <a:lnTo>
                    <a:pt x="19344" y="90"/>
                  </a:lnTo>
                  <a:lnTo>
                    <a:pt x="18740" y="36"/>
                  </a:lnTo>
                  <a:lnTo>
                    <a:pt x="18136" y="1"/>
                  </a:lnTo>
                  <a:close/>
                </a:path>
              </a:pathLst>
            </a:custGeom>
            <a:solidFill>
              <a:srgbClr val="3F251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825;p26">
              <a:extLst>
                <a:ext uri="{FF2B5EF4-FFF2-40B4-BE49-F238E27FC236}">
                  <a16:creationId xmlns:a16="http://schemas.microsoft.com/office/drawing/2014/main" id="{ACAA460F-E4AE-6E21-7D6A-34E7E7595BB2}"/>
                </a:ext>
              </a:extLst>
            </p:cNvPr>
            <p:cNvSpPr/>
            <p:nvPr/>
          </p:nvSpPr>
          <p:spPr>
            <a:xfrm>
              <a:off x="852000" y="1859575"/>
              <a:ext cx="615050" cy="872650"/>
            </a:xfrm>
            <a:custGeom>
              <a:rect l="l" t="t" r="r" b="b"/>
              <a:pathLst>
                <a:path w="24602" h="34906" fill="none" extrusionOk="0">
                  <a:moveTo>
                    <a:pt x="23731" y="7728"/>
                  </a:moveTo>
                  <a:lnTo>
                    <a:pt x="23731" y="7728"/>
                  </a:lnTo>
                  <a:lnTo>
                    <a:pt x="23571" y="7195"/>
                  </a:lnTo>
                  <a:lnTo>
                    <a:pt x="23412" y="6680"/>
                  </a:lnTo>
                  <a:lnTo>
                    <a:pt x="23234" y="6165"/>
                  </a:lnTo>
                  <a:lnTo>
                    <a:pt x="23039" y="5667"/>
                  </a:lnTo>
                  <a:lnTo>
                    <a:pt x="22843" y="5170"/>
                  </a:lnTo>
                  <a:lnTo>
                    <a:pt x="22630" y="4673"/>
                  </a:lnTo>
                  <a:lnTo>
                    <a:pt x="22399" y="4193"/>
                  </a:lnTo>
                  <a:lnTo>
                    <a:pt x="22168" y="3713"/>
                  </a:lnTo>
                  <a:lnTo>
                    <a:pt x="21920" y="3252"/>
                  </a:lnTo>
                  <a:lnTo>
                    <a:pt x="21653" y="2772"/>
                  </a:lnTo>
                  <a:lnTo>
                    <a:pt x="21387" y="2328"/>
                  </a:lnTo>
                  <a:lnTo>
                    <a:pt x="21120" y="1884"/>
                  </a:lnTo>
                  <a:lnTo>
                    <a:pt x="20836" y="1440"/>
                  </a:lnTo>
                  <a:lnTo>
                    <a:pt x="20534" y="996"/>
                  </a:lnTo>
                  <a:lnTo>
                    <a:pt x="20232" y="569"/>
                  </a:lnTo>
                  <a:lnTo>
                    <a:pt x="19930" y="161"/>
                  </a:lnTo>
                  <a:lnTo>
                    <a:pt x="19930" y="161"/>
                  </a:lnTo>
                  <a:lnTo>
                    <a:pt x="19344" y="90"/>
                  </a:lnTo>
                  <a:lnTo>
                    <a:pt x="18740" y="36"/>
                  </a:lnTo>
                  <a:lnTo>
                    <a:pt x="18136" y="1"/>
                  </a:lnTo>
                  <a:lnTo>
                    <a:pt x="17532" y="1"/>
                  </a:lnTo>
                  <a:lnTo>
                    <a:pt x="17532" y="1"/>
                  </a:lnTo>
                  <a:lnTo>
                    <a:pt x="17088" y="1"/>
                  </a:lnTo>
                  <a:lnTo>
                    <a:pt x="16626" y="19"/>
                  </a:lnTo>
                  <a:lnTo>
                    <a:pt x="16182" y="54"/>
                  </a:lnTo>
                  <a:lnTo>
                    <a:pt x="15738" y="90"/>
                  </a:lnTo>
                  <a:lnTo>
                    <a:pt x="15294" y="125"/>
                  </a:lnTo>
                  <a:lnTo>
                    <a:pt x="14868" y="196"/>
                  </a:lnTo>
                  <a:lnTo>
                    <a:pt x="13997" y="338"/>
                  </a:lnTo>
                  <a:lnTo>
                    <a:pt x="13145" y="534"/>
                  </a:lnTo>
                  <a:lnTo>
                    <a:pt x="12310" y="747"/>
                  </a:lnTo>
                  <a:lnTo>
                    <a:pt x="11510" y="1013"/>
                  </a:lnTo>
                  <a:lnTo>
                    <a:pt x="10711" y="1315"/>
                  </a:lnTo>
                  <a:lnTo>
                    <a:pt x="9930" y="1653"/>
                  </a:lnTo>
                  <a:lnTo>
                    <a:pt x="9166" y="2026"/>
                  </a:lnTo>
                  <a:lnTo>
                    <a:pt x="8437" y="2434"/>
                  </a:lnTo>
                  <a:lnTo>
                    <a:pt x="7727" y="2879"/>
                  </a:lnTo>
                  <a:lnTo>
                    <a:pt x="7034" y="3340"/>
                  </a:lnTo>
                  <a:lnTo>
                    <a:pt x="6377" y="3856"/>
                  </a:lnTo>
                  <a:lnTo>
                    <a:pt x="5737" y="4371"/>
                  </a:lnTo>
                  <a:lnTo>
                    <a:pt x="5134" y="4939"/>
                  </a:lnTo>
                  <a:lnTo>
                    <a:pt x="4547" y="5525"/>
                  </a:lnTo>
                  <a:lnTo>
                    <a:pt x="3997" y="6129"/>
                  </a:lnTo>
                  <a:lnTo>
                    <a:pt x="3482" y="6769"/>
                  </a:lnTo>
                  <a:lnTo>
                    <a:pt x="2984" y="7426"/>
                  </a:lnTo>
                  <a:lnTo>
                    <a:pt x="2540" y="8119"/>
                  </a:lnTo>
                  <a:lnTo>
                    <a:pt x="2114" y="8829"/>
                  </a:lnTo>
                  <a:lnTo>
                    <a:pt x="1723" y="9557"/>
                  </a:lnTo>
                  <a:lnTo>
                    <a:pt x="1368" y="10304"/>
                  </a:lnTo>
                  <a:lnTo>
                    <a:pt x="1066" y="11067"/>
                  </a:lnTo>
                  <a:lnTo>
                    <a:pt x="782" y="11849"/>
                  </a:lnTo>
                  <a:lnTo>
                    <a:pt x="657" y="12240"/>
                  </a:lnTo>
                  <a:lnTo>
                    <a:pt x="551" y="12648"/>
                  </a:lnTo>
                  <a:lnTo>
                    <a:pt x="444" y="13057"/>
                  </a:lnTo>
                  <a:lnTo>
                    <a:pt x="355" y="13465"/>
                  </a:lnTo>
                  <a:lnTo>
                    <a:pt x="267" y="13874"/>
                  </a:lnTo>
                  <a:lnTo>
                    <a:pt x="195" y="14300"/>
                  </a:lnTo>
                  <a:lnTo>
                    <a:pt x="142" y="14709"/>
                  </a:lnTo>
                  <a:lnTo>
                    <a:pt x="89" y="15135"/>
                  </a:lnTo>
                  <a:lnTo>
                    <a:pt x="53" y="15561"/>
                  </a:lnTo>
                  <a:lnTo>
                    <a:pt x="18" y="15988"/>
                  </a:lnTo>
                  <a:lnTo>
                    <a:pt x="0" y="16432"/>
                  </a:lnTo>
                  <a:lnTo>
                    <a:pt x="0" y="16858"/>
                  </a:lnTo>
                  <a:lnTo>
                    <a:pt x="0" y="16858"/>
                  </a:lnTo>
                  <a:lnTo>
                    <a:pt x="0" y="17657"/>
                  </a:lnTo>
                  <a:lnTo>
                    <a:pt x="18" y="18457"/>
                  </a:lnTo>
                  <a:lnTo>
                    <a:pt x="53" y="19256"/>
                  </a:lnTo>
                  <a:lnTo>
                    <a:pt x="89" y="20055"/>
                  </a:lnTo>
                  <a:lnTo>
                    <a:pt x="160" y="20837"/>
                  </a:lnTo>
                  <a:lnTo>
                    <a:pt x="231" y="21601"/>
                  </a:lnTo>
                  <a:lnTo>
                    <a:pt x="320" y="22382"/>
                  </a:lnTo>
                  <a:lnTo>
                    <a:pt x="426" y="23128"/>
                  </a:lnTo>
                  <a:lnTo>
                    <a:pt x="568" y="23874"/>
                  </a:lnTo>
                  <a:lnTo>
                    <a:pt x="711" y="24603"/>
                  </a:lnTo>
                  <a:lnTo>
                    <a:pt x="888" y="25313"/>
                  </a:lnTo>
                  <a:lnTo>
                    <a:pt x="1084" y="26024"/>
                  </a:lnTo>
                  <a:lnTo>
                    <a:pt x="1297" y="26699"/>
                  </a:lnTo>
                  <a:lnTo>
                    <a:pt x="1545" y="27374"/>
                  </a:lnTo>
                  <a:lnTo>
                    <a:pt x="1812" y="28013"/>
                  </a:lnTo>
                  <a:lnTo>
                    <a:pt x="2114" y="28635"/>
                  </a:lnTo>
                  <a:lnTo>
                    <a:pt x="2451" y="29239"/>
                  </a:lnTo>
                  <a:lnTo>
                    <a:pt x="2807" y="29825"/>
                  </a:lnTo>
                  <a:lnTo>
                    <a:pt x="3197" y="30393"/>
                  </a:lnTo>
                  <a:lnTo>
                    <a:pt x="3606" y="30926"/>
                  </a:lnTo>
                  <a:lnTo>
                    <a:pt x="3837" y="31175"/>
                  </a:lnTo>
                  <a:lnTo>
                    <a:pt x="4068" y="31424"/>
                  </a:lnTo>
                  <a:lnTo>
                    <a:pt x="4299" y="31672"/>
                  </a:lnTo>
                  <a:lnTo>
                    <a:pt x="4547" y="31903"/>
                  </a:lnTo>
                  <a:lnTo>
                    <a:pt x="4814" y="32134"/>
                  </a:lnTo>
                  <a:lnTo>
                    <a:pt x="5062" y="32365"/>
                  </a:lnTo>
                  <a:lnTo>
                    <a:pt x="5347" y="32578"/>
                  </a:lnTo>
                  <a:lnTo>
                    <a:pt x="5631" y="32774"/>
                  </a:lnTo>
                  <a:lnTo>
                    <a:pt x="5915" y="32969"/>
                  </a:lnTo>
                  <a:lnTo>
                    <a:pt x="6217" y="33164"/>
                  </a:lnTo>
                  <a:lnTo>
                    <a:pt x="6537" y="33342"/>
                  </a:lnTo>
                  <a:lnTo>
                    <a:pt x="6857" y="33520"/>
                  </a:lnTo>
                  <a:lnTo>
                    <a:pt x="7194" y="33680"/>
                  </a:lnTo>
                  <a:lnTo>
                    <a:pt x="7532" y="33839"/>
                  </a:lnTo>
                  <a:lnTo>
                    <a:pt x="7887" y="33999"/>
                  </a:lnTo>
                  <a:lnTo>
                    <a:pt x="8242" y="34124"/>
                  </a:lnTo>
                  <a:lnTo>
                    <a:pt x="8615" y="34266"/>
                  </a:lnTo>
                  <a:lnTo>
                    <a:pt x="9006" y="34390"/>
                  </a:lnTo>
                  <a:lnTo>
                    <a:pt x="9397" y="34497"/>
                  </a:lnTo>
                  <a:lnTo>
                    <a:pt x="9805" y="34603"/>
                  </a:lnTo>
                  <a:lnTo>
                    <a:pt x="10214" y="34692"/>
                  </a:lnTo>
                  <a:lnTo>
                    <a:pt x="10640" y="34781"/>
                  </a:lnTo>
                  <a:lnTo>
                    <a:pt x="11084" y="34852"/>
                  </a:lnTo>
                  <a:lnTo>
                    <a:pt x="11528" y="34905"/>
                  </a:lnTo>
                  <a:lnTo>
                    <a:pt x="11528" y="34905"/>
                  </a:lnTo>
                  <a:lnTo>
                    <a:pt x="11990" y="34692"/>
                  </a:lnTo>
                  <a:lnTo>
                    <a:pt x="12434" y="34461"/>
                  </a:lnTo>
                  <a:lnTo>
                    <a:pt x="12878" y="34230"/>
                  </a:lnTo>
                  <a:lnTo>
                    <a:pt x="13304" y="33982"/>
                  </a:lnTo>
                  <a:lnTo>
                    <a:pt x="13731" y="33733"/>
                  </a:lnTo>
                  <a:lnTo>
                    <a:pt x="14157" y="33466"/>
                  </a:lnTo>
                  <a:lnTo>
                    <a:pt x="14583" y="33182"/>
                  </a:lnTo>
                  <a:lnTo>
                    <a:pt x="14992" y="32898"/>
                  </a:lnTo>
                  <a:lnTo>
                    <a:pt x="15383" y="32596"/>
                  </a:lnTo>
                  <a:lnTo>
                    <a:pt x="15774" y="32294"/>
                  </a:lnTo>
                  <a:lnTo>
                    <a:pt x="16164" y="31974"/>
                  </a:lnTo>
                  <a:lnTo>
                    <a:pt x="16555" y="31637"/>
                  </a:lnTo>
                  <a:lnTo>
                    <a:pt x="16928" y="31299"/>
                  </a:lnTo>
                  <a:lnTo>
                    <a:pt x="17283" y="30962"/>
                  </a:lnTo>
                  <a:lnTo>
                    <a:pt x="17639" y="30607"/>
                  </a:lnTo>
                  <a:lnTo>
                    <a:pt x="17994" y="30251"/>
                  </a:lnTo>
                  <a:lnTo>
                    <a:pt x="18331" y="29878"/>
                  </a:lnTo>
                  <a:lnTo>
                    <a:pt x="18669" y="29505"/>
                  </a:lnTo>
                  <a:lnTo>
                    <a:pt x="19006" y="29132"/>
                  </a:lnTo>
                  <a:lnTo>
                    <a:pt x="19326" y="28741"/>
                  </a:lnTo>
                  <a:lnTo>
                    <a:pt x="19628" y="28333"/>
                  </a:lnTo>
                  <a:lnTo>
                    <a:pt x="19930" y="27924"/>
                  </a:lnTo>
                  <a:lnTo>
                    <a:pt x="20214" y="27516"/>
                  </a:lnTo>
                  <a:lnTo>
                    <a:pt x="20516" y="27107"/>
                  </a:lnTo>
                  <a:lnTo>
                    <a:pt x="21049" y="26255"/>
                  </a:lnTo>
                  <a:lnTo>
                    <a:pt x="21564" y="25367"/>
                  </a:lnTo>
                  <a:lnTo>
                    <a:pt x="22026" y="24478"/>
                  </a:lnTo>
                  <a:lnTo>
                    <a:pt x="22470" y="23555"/>
                  </a:lnTo>
                  <a:lnTo>
                    <a:pt x="22861" y="22613"/>
                  </a:lnTo>
                  <a:lnTo>
                    <a:pt x="23216" y="21672"/>
                  </a:lnTo>
                  <a:lnTo>
                    <a:pt x="23536" y="20713"/>
                  </a:lnTo>
                  <a:lnTo>
                    <a:pt x="23820" y="19736"/>
                  </a:lnTo>
                  <a:lnTo>
                    <a:pt x="24069" y="18741"/>
                  </a:lnTo>
                  <a:lnTo>
                    <a:pt x="24158" y="18244"/>
                  </a:lnTo>
                  <a:lnTo>
                    <a:pt x="24264" y="17746"/>
                  </a:lnTo>
                  <a:lnTo>
                    <a:pt x="24335" y="17249"/>
                  </a:lnTo>
                  <a:lnTo>
                    <a:pt x="24406" y="16751"/>
                  </a:lnTo>
                  <a:lnTo>
                    <a:pt x="24477" y="16236"/>
                  </a:lnTo>
                  <a:lnTo>
                    <a:pt x="24513" y="15739"/>
                  </a:lnTo>
                  <a:lnTo>
                    <a:pt x="24566" y="15224"/>
                  </a:lnTo>
                  <a:lnTo>
                    <a:pt x="24584" y="14726"/>
                  </a:lnTo>
                  <a:lnTo>
                    <a:pt x="24602" y="14229"/>
                  </a:lnTo>
                  <a:lnTo>
                    <a:pt x="24602" y="13714"/>
                  </a:lnTo>
                  <a:lnTo>
                    <a:pt x="24602" y="13217"/>
                  </a:lnTo>
                  <a:lnTo>
                    <a:pt x="24584" y="12702"/>
                  </a:lnTo>
                  <a:lnTo>
                    <a:pt x="24548" y="12204"/>
                  </a:lnTo>
                  <a:lnTo>
                    <a:pt x="24513" y="11689"/>
                  </a:lnTo>
                  <a:lnTo>
                    <a:pt x="24460" y="11192"/>
                  </a:lnTo>
                  <a:lnTo>
                    <a:pt x="24389" y="10694"/>
                  </a:lnTo>
                  <a:lnTo>
                    <a:pt x="24317" y="10197"/>
                  </a:lnTo>
                  <a:lnTo>
                    <a:pt x="24229" y="9700"/>
                  </a:lnTo>
                  <a:lnTo>
                    <a:pt x="24122" y="9202"/>
                  </a:lnTo>
                  <a:lnTo>
                    <a:pt x="23998" y="8705"/>
                  </a:lnTo>
                  <a:lnTo>
                    <a:pt x="23873" y="8207"/>
                  </a:lnTo>
                  <a:lnTo>
                    <a:pt x="23731" y="7728"/>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826;p26">
              <a:extLst>
                <a:ext uri="{FF2B5EF4-FFF2-40B4-BE49-F238E27FC236}">
                  <a16:creationId xmlns:a16="http://schemas.microsoft.com/office/drawing/2014/main" id="{89C5FBF4-81D4-43C6-FD3B-C94B094E1CE3}"/>
                </a:ext>
              </a:extLst>
            </p:cNvPr>
            <p:cNvSpPr/>
            <p:nvPr/>
          </p:nvSpPr>
          <p:spPr>
            <a:xfrm>
              <a:off x="1140200" y="1863575"/>
              <a:ext cx="588425" cy="872650"/>
            </a:xfrm>
            <a:custGeom>
              <a:rect l="l" t="t" r="r" b="b"/>
              <a:pathLst>
                <a:path w="23537" h="34906" extrusionOk="0">
                  <a:moveTo>
                    <a:pt x="8402" y="1"/>
                  </a:moveTo>
                  <a:lnTo>
                    <a:pt x="8704" y="409"/>
                  </a:lnTo>
                  <a:lnTo>
                    <a:pt x="9006" y="836"/>
                  </a:lnTo>
                  <a:lnTo>
                    <a:pt x="9308" y="1280"/>
                  </a:lnTo>
                  <a:lnTo>
                    <a:pt x="9592" y="1724"/>
                  </a:lnTo>
                  <a:lnTo>
                    <a:pt x="9859" y="2168"/>
                  </a:lnTo>
                  <a:lnTo>
                    <a:pt x="10125" y="2612"/>
                  </a:lnTo>
                  <a:lnTo>
                    <a:pt x="10392" y="3092"/>
                  </a:lnTo>
                  <a:lnTo>
                    <a:pt x="10640" y="3553"/>
                  </a:lnTo>
                  <a:lnTo>
                    <a:pt x="10871" y="4033"/>
                  </a:lnTo>
                  <a:lnTo>
                    <a:pt x="11102" y="4513"/>
                  </a:lnTo>
                  <a:lnTo>
                    <a:pt x="11315" y="5010"/>
                  </a:lnTo>
                  <a:lnTo>
                    <a:pt x="11511" y="5507"/>
                  </a:lnTo>
                  <a:lnTo>
                    <a:pt x="11706" y="6005"/>
                  </a:lnTo>
                  <a:lnTo>
                    <a:pt x="11884" y="6520"/>
                  </a:lnTo>
                  <a:lnTo>
                    <a:pt x="12043" y="7035"/>
                  </a:lnTo>
                  <a:lnTo>
                    <a:pt x="12203" y="7568"/>
                  </a:lnTo>
                  <a:lnTo>
                    <a:pt x="12345" y="8047"/>
                  </a:lnTo>
                  <a:lnTo>
                    <a:pt x="12470" y="8545"/>
                  </a:lnTo>
                  <a:lnTo>
                    <a:pt x="12594" y="9042"/>
                  </a:lnTo>
                  <a:lnTo>
                    <a:pt x="12701" y="9540"/>
                  </a:lnTo>
                  <a:lnTo>
                    <a:pt x="12789" y="10037"/>
                  </a:lnTo>
                  <a:lnTo>
                    <a:pt x="12861" y="10534"/>
                  </a:lnTo>
                  <a:lnTo>
                    <a:pt x="12932" y="11032"/>
                  </a:lnTo>
                  <a:lnTo>
                    <a:pt x="12985" y="11529"/>
                  </a:lnTo>
                  <a:lnTo>
                    <a:pt x="13020" y="12044"/>
                  </a:lnTo>
                  <a:lnTo>
                    <a:pt x="13056" y="12542"/>
                  </a:lnTo>
                  <a:lnTo>
                    <a:pt x="13074" y="13057"/>
                  </a:lnTo>
                  <a:lnTo>
                    <a:pt x="13074" y="13554"/>
                  </a:lnTo>
                  <a:lnTo>
                    <a:pt x="13074" y="14069"/>
                  </a:lnTo>
                  <a:lnTo>
                    <a:pt x="13056" y="14566"/>
                  </a:lnTo>
                  <a:lnTo>
                    <a:pt x="13038" y="15064"/>
                  </a:lnTo>
                  <a:lnTo>
                    <a:pt x="12985" y="15579"/>
                  </a:lnTo>
                  <a:lnTo>
                    <a:pt x="12949" y="16076"/>
                  </a:lnTo>
                  <a:lnTo>
                    <a:pt x="12878" y="16591"/>
                  </a:lnTo>
                  <a:lnTo>
                    <a:pt x="12807" y="17089"/>
                  </a:lnTo>
                  <a:lnTo>
                    <a:pt x="12736" y="17586"/>
                  </a:lnTo>
                  <a:lnTo>
                    <a:pt x="12630" y="18084"/>
                  </a:lnTo>
                  <a:lnTo>
                    <a:pt x="12541" y="18581"/>
                  </a:lnTo>
                  <a:lnTo>
                    <a:pt x="12292" y="19576"/>
                  </a:lnTo>
                  <a:lnTo>
                    <a:pt x="12008" y="20553"/>
                  </a:lnTo>
                  <a:lnTo>
                    <a:pt x="11688" y="21512"/>
                  </a:lnTo>
                  <a:lnTo>
                    <a:pt x="11333" y="22453"/>
                  </a:lnTo>
                  <a:lnTo>
                    <a:pt x="10942" y="23395"/>
                  </a:lnTo>
                  <a:lnTo>
                    <a:pt x="10498" y="24318"/>
                  </a:lnTo>
                  <a:lnTo>
                    <a:pt x="10036" y="25207"/>
                  </a:lnTo>
                  <a:lnTo>
                    <a:pt x="9521" y="26095"/>
                  </a:lnTo>
                  <a:lnTo>
                    <a:pt x="8988" y="26947"/>
                  </a:lnTo>
                  <a:lnTo>
                    <a:pt x="8686" y="27356"/>
                  </a:lnTo>
                  <a:lnTo>
                    <a:pt x="8402" y="27764"/>
                  </a:lnTo>
                  <a:lnTo>
                    <a:pt x="8100" y="28173"/>
                  </a:lnTo>
                  <a:lnTo>
                    <a:pt x="7798" y="28581"/>
                  </a:lnTo>
                  <a:lnTo>
                    <a:pt x="7478" y="28972"/>
                  </a:lnTo>
                  <a:lnTo>
                    <a:pt x="7141" y="29345"/>
                  </a:lnTo>
                  <a:lnTo>
                    <a:pt x="6803" y="29718"/>
                  </a:lnTo>
                  <a:lnTo>
                    <a:pt x="6466" y="30091"/>
                  </a:lnTo>
                  <a:lnTo>
                    <a:pt x="6111" y="30447"/>
                  </a:lnTo>
                  <a:lnTo>
                    <a:pt x="5755" y="30802"/>
                  </a:lnTo>
                  <a:lnTo>
                    <a:pt x="5400" y="31139"/>
                  </a:lnTo>
                  <a:lnTo>
                    <a:pt x="5027" y="31477"/>
                  </a:lnTo>
                  <a:lnTo>
                    <a:pt x="4636" y="31814"/>
                  </a:lnTo>
                  <a:lnTo>
                    <a:pt x="4246" y="32134"/>
                  </a:lnTo>
                  <a:lnTo>
                    <a:pt x="3855" y="32436"/>
                  </a:lnTo>
                  <a:lnTo>
                    <a:pt x="3464" y="32738"/>
                  </a:lnTo>
                  <a:lnTo>
                    <a:pt x="3055" y="33022"/>
                  </a:lnTo>
                  <a:lnTo>
                    <a:pt x="2629" y="33306"/>
                  </a:lnTo>
                  <a:lnTo>
                    <a:pt x="2203" y="33573"/>
                  </a:lnTo>
                  <a:lnTo>
                    <a:pt x="1776" y="33822"/>
                  </a:lnTo>
                  <a:lnTo>
                    <a:pt x="1350" y="34070"/>
                  </a:lnTo>
                  <a:lnTo>
                    <a:pt x="906" y="34301"/>
                  </a:lnTo>
                  <a:lnTo>
                    <a:pt x="462" y="34532"/>
                  </a:lnTo>
                  <a:lnTo>
                    <a:pt x="0" y="34745"/>
                  </a:lnTo>
                  <a:lnTo>
                    <a:pt x="622" y="34816"/>
                  </a:lnTo>
                  <a:lnTo>
                    <a:pt x="1261" y="34870"/>
                  </a:lnTo>
                  <a:lnTo>
                    <a:pt x="1936" y="34905"/>
                  </a:lnTo>
                  <a:lnTo>
                    <a:pt x="3198" y="34905"/>
                  </a:lnTo>
                  <a:lnTo>
                    <a:pt x="3748" y="34887"/>
                  </a:lnTo>
                  <a:lnTo>
                    <a:pt x="4299" y="34852"/>
                  </a:lnTo>
                  <a:lnTo>
                    <a:pt x="4849" y="34816"/>
                  </a:lnTo>
                  <a:lnTo>
                    <a:pt x="5382" y="34763"/>
                  </a:lnTo>
                  <a:lnTo>
                    <a:pt x="5933" y="34692"/>
                  </a:lnTo>
                  <a:lnTo>
                    <a:pt x="6448" y="34603"/>
                  </a:lnTo>
                  <a:lnTo>
                    <a:pt x="6981" y="34514"/>
                  </a:lnTo>
                  <a:lnTo>
                    <a:pt x="7496" y="34408"/>
                  </a:lnTo>
                  <a:lnTo>
                    <a:pt x="8011" y="34301"/>
                  </a:lnTo>
                  <a:lnTo>
                    <a:pt x="8526" y="34159"/>
                  </a:lnTo>
                  <a:lnTo>
                    <a:pt x="9024" y="34035"/>
                  </a:lnTo>
                  <a:lnTo>
                    <a:pt x="9521" y="33875"/>
                  </a:lnTo>
                  <a:lnTo>
                    <a:pt x="10018" y="33733"/>
                  </a:lnTo>
                  <a:lnTo>
                    <a:pt x="10498" y="33555"/>
                  </a:lnTo>
                  <a:lnTo>
                    <a:pt x="10978" y="33377"/>
                  </a:lnTo>
                  <a:lnTo>
                    <a:pt x="11440" y="33182"/>
                  </a:lnTo>
                  <a:lnTo>
                    <a:pt x="11901" y="32987"/>
                  </a:lnTo>
                  <a:lnTo>
                    <a:pt x="12363" y="32774"/>
                  </a:lnTo>
                  <a:lnTo>
                    <a:pt x="12807" y="32560"/>
                  </a:lnTo>
                  <a:lnTo>
                    <a:pt x="13251" y="32347"/>
                  </a:lnTo>
                  <a:lnTo>
                    <a:pt x="13678" y="32099"/>
                  </a:lnTo>
                  <a:lnTo>
                    <a:pt x="14122" y="31868"/>
                  </a:lnTo>
                  <a:lnTo>
                    <a:pt x="14530" y="31601"/>
                  </a:lnTo>
                  <a:lnTo>
                    <a:pt x="14939" y="31353"/>
                  </a:lnTo>
                  <a:lnTo>
                    <a:pt x="15347" y="31068"/>
                  </a:lnTo>
                  <a:lnTo>
                    <a:pt x="15738" y="30802"/>
                  </a:lnTo>
                  <a:lnTo>
                    <a:pt x="16129" y="30518"/>
                  </a:lnTo>
                  <a:lnTo>
                    <a:pt x="16502" y="30216"/>
                  </a:lnTo>
                  <a:lnTo>
                    <a:pt x="16875" y="29914"/>
                  </a:lnTo>
                  <a:lnTo>
                    <a:pt x="17248" y="29612"/>
                  </a:lnTo>
                  <a:lnTo>
                    <a:pt x="17603" y="29292"/>
                  </a:lnTo>
                  <a:lnTo>
                    <a:pt x="17941" y="28972"/>
                  </a:lnTo>
                  <a:lnTo>
                    <a:pt x="18278" y="28653"/>
                  </a:lnTo>
                  <a:lnTo>
                    <a:pt x="18598" y="28315"/>
                  </a:lnTo>
                  <a:lnTo>
                    <a:pt x="18918" y="27978"/>
                  </a:lnTo>
                  <a:lnTo>
                    <a:pt x="19237" y="27622"/>
                  </a:lnTo>
                  <a:lnTo>
                    <a:pt x="19522" y="27285"/>
                  </a:lnTo>
                  <a:lnTo>
                    <a:pt x="19824" y="26912"/>
                  </a:lnTo>
                  <a:lnTo>
                    <a:pt x="20090" y="26557"/>
                  </a:lnTo>
                  <a:lnTo>
                    <a:pt x="20374" y="26183"/>
                  </a:lnTo>
                  <a:lnTo>
                    <a:pt x="20623" y="25810"/>
                  </a:lnTo>
                  <a:lnTo>
                    <a:pt x="20872" y="25437"/>
                  </a:lnTo>
                  <a:lnTo>
                    <a:pt x="21120" y="25047"/>
                  </a:lnTo>
                  <a:lnTo>
                    <a:pt x="21351" y="24656"/>
                  </a:lnTo>
                  <a:lnTo>
                    <a:pt x="21564" y="24265"/>
                  </a:lnTo>
                  <a:lnTo>
                    <a:pt x="21778" y="23874"/>
                  </a:lnTo>
                  <a:lnTo>
                    <a:pt x="21973" y="23484"/>
                  </a:lnTo>
                  <a:lnTo>
                    <a:pt x="22151" y="23075"/>
                  </a:lnTo>
                  <a:lnTo>
                    <a:pt x="22328" y="22666"/>
                  </a:lnTo>
                  <a:lnTo>
                    <a:pt x="22488" y="22258"/>
                  </a:lnTo>
                  <a:lnTo>
                    <a:pt x="22648" y="21832"/>
                  </a:lnTo>
                  <a:lnTo>
                    <a:pt x="22790" y="21423"/>
                  </a:lnTo>
                  <a:lnTo>
                    <a:pt x="22914" y="20997"/>
                  </a:lnTo>
                  <a:lnTo>
                    <a:pt x="23039" y="20588"/>
                  </a:lnTo>
                  <a:lnTo>
                    <a:pt x="23145" y="20162"/>
                  </a:lnTo>
                  <a:lnTo>
                    <a:pt x="23234" y="19736"/>
                  </a:lnTo>
                  <a:lnTo>
                    <a:pt x="23305" y="19309"/>
                  </a:lnTo>
                  <a:lnTo>
                    <a:pt x="23376" y="18865"/>
                  </a:lnTo>
                  <a:lnTo>
                    <a:pt x="23447" y="18439"/>
                  </a:lnTo>
                  <a:lnTo>
                    <a:pt x="23483" y="18013"/>
                  </a:lnTo>
                  <a:lnTo>
                    <a:pt x="23518" y="17568"/>
                  </a:lnTo>
                  <a:lnTo>
                    <a:pt x="23536" y="17142"/>
                  </a:lnTo>
                  <a:lnTo>
                    <a:pt x="23536" y="16698"/>
                  </a:lnTo>
                  <a:lnTo>
                    <a:pt x="23518" y="15899"/>
                  </a:lnTo>
                  <a:lnTo>
                    <a:pt x="23465" y="15117"/>
                  </a:lnTo>
                  <a:lnTo>
                    <a:pt x="23376" y="14336"/>
                  </a:lnTo>
                  <a:lnTo>
                    <a:pt x="23234" y="13572"/>
                  </a:lnTo>
                  <a:lnTo>
                    <a:pt x="23074" y="12826"/>
                  </a:lnTo>
                  <a:lnTo>
                    <a:pt x="22879" y="12080"/>
                  </a:lnTo>
                  <a:lnTo>
                    <a:pt x="22648" y="11351"/>
                  </a:lnTo>
                  <a:lnTo>
                    <a:pt x="22381" y="10641"/>
                  </a:lnTo>
                  <a:lnTo>
                    <a:pt x="22080" y="9948"/>
                  </a:lnTo>
                  <a:lnTo>
                    <a:pt x="21760" y="9273"/>
                  </a:lnTo>
                  <a:lnTo>
                    <a:pt x="21387" y="8616"/>
                  </a:lnTo>
                  <a:lnTo>
                    <a:pt x="21014" y="7959"/>
                  </a:lnTo>
                  <a:lnTo>
                    <a:pt x="20587" y="7337"/>
                  </a:lnTo>
                  <a:lnTo>
                    <a:pt x="20143" y="6733"/>
                  </a:lnTo>
                  <a:lnTo>
                    <a:pt x="19682" y="6129"/>
                  </a:lnTo>
                  <a:lnTo>
                    <a:pt x="19184" y="5578"/>
                  </a:lnTo>
                  <a:lnTo>
                    <a:pt x="18651" y="5028"/>
                  </a:lnTo>
                  <a:lnTo>
                    <a:pt x="18101" y="4495"/>
                  </a:lnTo>
                  <a:lnTo>
                    <a:pt x="17532" y="3998"/>
                  </a:lnTo>
                  <a:lnTo>
                    <a:pt x="16946" y="3518"/>
                  </a:lnTo>
                  <a:lnTo>
                    <a:pt x="16342" y="3074"/>
                  </a:lnTo>
                  <a:lnTo>
                    <a:pt x="15703" y="2648"/>
                  </a:lnTo>
                  <a:lnTo>
                    <a:pt x="15045" y="2257"/>
                  </a:lnTo>
                  <a:lnTo>
                    <a:pt x="14370" y="1884"/>
                  </a:lnTo>
                  <a:lnTo>
                    <a:pt x="13678" y="1546"/>
                  </a:lnTo>
                  <a:lnTo>
                    <a:pt x="12967" y="1226"/>
                  </a:lnTo>
                  <a:lnTo>
                    <a:pt x="12239" y="942"/>
                  </a:lnTo>
                  <a:lnTo>
                    <a:pt x="11511" y="694"/>
                  </a:lnTo>
                  <a:lnTo>
                    <a:pt x="10747" y="463"/>
                  </a:lnTo>
                  <a:lnTo>
                    <a:pt x="9983" y="267"/>
                  </a:lnTo>
                  <a:lnTo>
                    <a:pt x="9201" y="125"/>
                  </a:lnTo>
                  <a:lnTo>
                    <a:pt x="8402" y="1"/>
                  </a:lnTo>
                  <a:close/>
                </a:path>
              </a:pathLst>
            </a:custGeom>
            <a:solidFill>
              <a:srgbClr val="DB64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827;p26">
              <a:extLst>
                <a:ext uri="{FF2B5EF4-FFF2-40B4-BE49-F238E27FC236}">
                  <a16:creationId xmlns:a16="http://schemas.microsoft.com/office/drawing/2014/main" id="{D056A08A-9379-8D4C-082D-7D19BA3710D2}"/>
                </a:ext>
              </a:extLst>
            </p:cNvPr>
            <p:cNvSpPr/>
            <p:nvPr/>
          </p:nvSpPr>
          <p:spPr>
            <a:xfrm>
              <a:off x="700125" y="1859575"/>
              <a:ext cx="876625" cy="893525"/>
            </a:xfrm>
            <a:custGeom>
              <a:rect l="l" t="t" r="r" b="b"/>
              <a:pathLst>
                <a:path w="35065" h="35741" extrusionOk="0">
                  <a:moveTo>
                    <a:pt x="17070" y="1"/>
                  </a:moveTo>
                  <a:lnTo>
                    <a:pt x="16626" y="19"/>
                  </a:lnTo>
                  <a:lnTo>
                    <a:pt x="16182" y="54"/>
                  </a:lnTo>
                  <a:lnTo>
                    <a:pt x="15738" y="90"/>
                  </a:lnTo>
                  <a:lnTo>
                    <a:pt x="15294" y="125"/>
                  </a:lnTo>
                  <a:lnTo>
                    <a:pt x="14868" y="196"/>
                  </a:lnTo>
                  <a:lnTo>
                    <a:pt x="13997" y="338"/>
                  </a:lnTo>
                  <a:lnTo>
                    <a:pt x="13145" y="534"/>
                  </a:lnTo>
                  <a:lnTo>
                    <a:pt x="12310" y="747"/>
                  </a:lnTo>
                  <a:lnTo>
                    <a:pt x="11493" y="1013"/>
                  </a:lnTo>
                  <a:lnTo>
                    <a:pt x="10711" y="1315"/>
                  </a:lnTo>
                  <a:lnTo>
                    <a:pt x="9930" y="1653"/>
                  </a:lnTo>
                  <a:lnTo>
                    <a:pt x="9166" y="2026"/>
                  </a:lnTo>
                  <a:lnTo>
                    <a:pt x="8438" y="2434"/>
                  </a:lnTo>
                  <a:lnTo>
                    <a:pt x="7727" y="2879"/>
                  </a:lnTo>
                  <a:lnTo>
                    <a:pt x="7034" y="3340"/>
                  </a:lnTo>
                  <a:lnTo>
                    <a:pt x="6377" y="3856"/>
                  </a:lnTo>
                  <a:lnTo>
                    <a:pt x="5738" y="4371"/>
                  </a:lnTo>
                  <a:lnTo>
                    <a:pt x="5134" y="4939"/>
                  </a:lnTo>
                  <a:lnTo>
                    <a:pt x="4547" y="5525"/>
                  </a:lnTo>
                  <a:lnTo>
                    <a:pt x="3997" y="6129"/>
                  </a:lnTo>
                  <a:lnTo>
                    <a:pt x="3482" y="6769"/>
                  </a:lnTo>
                  <a:lnTo>
                    <a:pt x="2984" y="7426"/>
                  </a:lnTo>
                  <a:lnTo>
                    <a:pt x="2540" y="8119"/>
                  </a:lnTo>
                  <a:lnTo>
                    <a:pt x="2114" y="8829"/>
                  </a:lnTo>
                  <a:lnTo>
                    <a:pt x="1723" y="9557"/>
                  </a:lnTo>
                  <a:lnTo>
                    <a:pt x="1368" y="10304"/>
                  </a:lnTo>
                  <a:lnTo>
                    <a:pt x="1066" y="11067"/>
                  </a:lnTo>
                  <a:lnTo>
                    <a:pt x="782" y="11849"/>
                  </a:lnTo>
                  <a:lnTo>
                    <a:pt x="657" y="12240"/>
                  </a:lnTo>
                  <a:lnTo>
                    <a:pt x="551" y="12648"/>
                  </a:lnTo>
                  <a:lnTo>
                    <a:pt x="444" y="13057"/>
                  </a:lnTo>
                  <a:lnTo>
                    <a:pt x="355" y="13465"/>
                  </a:lnTo>
                  <a:lnTo>
                    <a:pt x="267" y="13874"/>
                  </a:lnTo>
                  <a:lnTo>
                    <a:pt x="196" y="14300"/>
                  </a:lnTo>
                  <a:lnTo>
                    <a:pt x="142" y="14709"/>
                  </a:lnTo>
                  <a:lnTo>
                    <a:pt x="89" y="15135"/>
                  </a:lnTo>
                  <a:lnTo>
                    <a:pt x="53" y="15561"/>
                  </a:lnTo>
                  <a:lnTo>
                    <a:pt x="18" y="15988"/>
                  </a:lnTo>
                  <a:lnTo>
                    <a:pt x="0" y="16432"/>
                  </a:lnTo>
                  <a:lnTo>
                    <a:pt x="0" y="16858"/>
                  </a:lnTo>
                  <a:lnTo>
                    <a:pt x="0" y="17693"/>
                  </a:lnTo>
                  <a:lnTo>
                    <a:pt x="53" y="18510"/>
                  </a:lnTo>
                  <a:lnTo>
                    <a:pt x="124" y="19345"/>
                  </a:lnTo>
                  <a:lnTo>
                    <a:pt x="231" y="20162"/>
                  </a:lnTo>
                  <a:lnTo>
                    <a:pt x="355" y="20979"/>
                  </a:lnTo>
                  <a:lnTo>
                    <a:pt x="515" y="21796"/>
                  </a:lnTo>
                  <a:lnTo>
                    <a:pt x="711" y="22595"/>
                  </a:lnTo>
                  <a:lnTo>
                    <a:pt x="942" y="23377"/>
                  </a:lnTo>
                  <a:lnTo>
                    <a:pt x="1190" y="24176"/>
                  </a:lnTo>
                  <a:lnTo>
                    <a:pt x="1474" y="24940"/>
                  </a:lnTo>
                  <a:lnTo>
                    <a:pt x="1776" y="25686"/>
                  </a:lnTo>
                  <a:lnTo>
                    <a:pt x="2132" y="26432"/>
                  </a:lnTo>
                  <a:lnTo>
                    <a:pt x="2505" y="27161"/>
                  </a:lnTo>
                  <a:lnTo>
                    <a:pt x="2895" y="27871"/>
                  </a:lnTo>
                  <a:lnTo>
                    <a:pt x="3340" y="28546"/>
                  </a:lnTo>
                  <a:lnTo>
                    <a:pt x="3801" y="29221"/>
                  </a:lnTo>
                  <a:lnTo>
                    <a:pt x="4299" y="29861"/>
                  </a:lnTo>
                  <a:lnTo>
                    <a:pt x="4832" y="30464"/>
                  </a:lnTo>
                  <a:lnTo>
                    <a:pt x="5400" y="31068"/>
                  </a:lnTo>
                  <a:lnTo>
                    <a:pt x="5684" y="31353"/>
                  </a:lnTo>
                  <a:lnTo>
                    <a:pt x="5986" y="31619"/>
                  </a:lnTo>
                  <a:lnTo>
                    <a:pt x="6306" y="31903"/>
                  </a:lnTo>
                  <a:lnTo>
                    <a:pt x="6626" y="32152"/>
                  </a:lnTo>
                  <a:lnTo>
                    <a:pt x="6945" y="32418"/>
                  </a:lnTo>
                  <a:lnTo>
                    <a:pt x="7283" y="32667"/>
                  </a:lnTo>
                  <a:lnTo>
                    <a:pt x="7620" y="32898"/>
                  </a:lnTo>
                  <a:lnTo>
                    <a:pt x="7976" y="33129"/>
                  </a:lnTo>
                  <a:lnTo>
                    <a:pt x="8331" y="33360"/>
                  </a:lnTo>
                  <a:lnTo>
                    <a:pt x="8686" y="33573"/>
                  </a:lnTo>
                  <a:lnTo>
                    <a:pt x="9059" y="33768"/>
                  </a:lnTo>
                  <a:lnTo>
                    <a:pt x="9450" y="33964"/>
                  </a:lnTo>
                  <a:lnTo>
                    <a:pt x="9841" y="34159"/>
                  </a:lnTo>
                  <a:lnTo>
                    <a:pt x="10232" y="34337"/>
                  </a:lnTo>
                  <a:lnTo>
                    <a:pt x="10640" y="34497"/>
                  </a:lnTo>
                  <a:lnTo>
                    <a:pt x="11049" y="34657"/>
                  </a:lnTo>
                  <a:lnTo>
                    <a:pt x="11475" y="34816"/>
                  </a:lnTo>
                  <a:lnTo>
                    <a:pt x="11919" y="34941"/>
                  </a:lnTo>
                  <a:lnTo>
                    <a:pt x="12345" y="35083"/>
                  </a:lnTo>
                  <a:lnTo>
                    <a:pt x="12807" y="35189"/>
                  </a:lnTo>
                  <a:lnTo>
                    <a:pt x="13251" y="35296"/>
                  </a:lnTo>
                  <a:lnTo>
                    <a:pt x="13731" y="35403"/>
                  </a:lnTo>
                  <a:lnTo>
                    <a:pt x="14193" y="35474"/>
                  </a:lnTo>
                  <a:lnTo>
                    <a:pt x="14672" y="35545"/>
                  </a:lnTo>
                  <a:lnTo>
                    <a:pt x="15170" y="35616"/>
                  </a:lnTo>
                  <a:lnTo>
                    <a:pt x="15667" y="35669"/>
                  </a:lnTo>
                  <a:lnTo>
                    <a:pt x="16591" y="35722"/>
                  </a:lnTo>
                  <a:lnTo>
                    <a:pt x="17053" y="35740"/>
                  </a:lnTo>
                  <a:lnTo>
                    <a:pt x="18083" y="35740"/>
                  </a:lnTo>
                  <a:lnTo>
                    <a:pt x="18633" y="35722"/>
                  </a:lnTo>
                  <a:lnTo>
                    <a:pt x="19184" y="35687"/>
                  </a:lnTo>
                  <a:lnTo>
                    <a:pt x="19717" y="35634"/>
                  </a:lnTo>
                  <a:lnTo>
                    <a:pt x="20232" y="35580"/>
                  </a:lnTo>
                  <a:lnTo>
                    <a:pt x="20747" y="35509"/>
                  </a:lnTo>
                  <a:lnTo>
                    <a:pt x="21245" y="35420"/>
                  </a:lnTo>
                  <a:lnTo>
                    <a:pt x="21742" y="35314"/>
                  </a:lnTo>
                  <a:lnTo>
                    <a:pt x="22222" y="35207"/>
                  </a:lnTo>
                  <a:lnTo>
                    <a:pt x="22701" y="35083"/>
                  </a:lnTo>
                  <a:lnTo>
                    <a:pt x="23163" y="34959"/>
                  </a:lnTo>
                  <a:lnTo>
                    <a:pt x="23625" y="34799"/>
                  </a:lnTo>
                  <a:lnTo>
                    <a:pt x="24069" y="34639"/>
                  </a:lnTo>
                  <a:lnTo>
                    <a:pt x="24495" y="34479"/>
                  </a:lnTo>
                  <a:lnTo>
                    <a:pt x="24922" y="34301"/>
                  </a:lnTo>
                  <a:lnTo>
                    <a:pt x="25348" y="34106"/>
                  </a:lnTo>
                  <a:lnTo>
                    <a:pt x="25756" y="33911"/>
                  </a:lnTo>
                  <a:lnTo>
                    <a:pt x="26147" y="33697"/>
                  </a:lnTo>
                  <a:lnTo>
                    <a:pt x="26556" y="33466"/>
                  </a:lnTo>
                  <a:lnTo>
                    <a:pt x="26929" y="33236"/>
                  </a:lnTo>
                  <a:lnTo>
                    <a:pt x="27302" y="33005"/>
                  </a:lnTo>
                  <a:lnTo>
                    <a:pt x="27657" y="32756"/>
                  </a:lnTo>
                  <a:lnTo>
                    <a:pt x="28012" y="32489"/>
                  </a:lnTo>
                  <a:lnTo>
                    <a:pt x="28368" y="32223"/>
                  </a:lnTo>
                  <a:lnTo>
                    <a:pt x="28705" y="31957"/>
                  </a:lnTo>
                  <a:lnTo>
                    <a:pt x="29025" y="31672"/>
                  </a:lnTo>
                  <a:lnTo>
                    <a:pt x="29344" y="31370"/>
                  </a:lnTo>
                  <a:lnTo>
                    <a:pt x="29664" y="31068"/>
                  </a:lnTo>
                  <a:lnTo>
                    <a:pt x="29966" y="30766"/>
                  </a:lnTo>
                  <a:lnTo>
                    <a:pt x="30250" y="30447"/>
                  </a:lnTo>
                  <a:lnTo>
                    <a:pt x="30535" y="30127"/>
                  </a:lnTo>
                  <a:lnTo>
                    <a:pt x="30819" y="29790"/>
                  </a:lnTo>
                  <a:lnTo>
                    <a:pt x="31085" y="29452"/>
                  </a:lnTo>
                  <a:lnTo>
                    <a:pt x="31334" y="29115"/>
                  </a:lnTo>
                  <a:lnTo>
                    <a:pt x="31583" y="28759"/>
                  </a:lnTo>
                  <a:lnTo>
                    <a:pt x="31814" y="28404"/>
                  </a:lnTo>
                  <a:lnTo>
                    <a:pt x="32275" y="27676"/>
                  </a:lnTo>
                  <a:lnTo>
                    <a:pt x="32684" y="26930"/>
                  </a:lnTo>
                  <a:lnTo>
                    <a:pt x="33075" y="26166"/>
                  </a:lnTo>
                  <a:lnTo>
                    <a:pt x="33430" y="25367"/>
                  </a:lnTo>
                  <a:lnTo>
                    <a:pt x="33732" y="24567"/>
                  </a:lnTo>
                  <a:lnTo>
                    <a:pt x="34016" y="23732"/>
                  </a:lnTo>
                  <a:lnTo>
                    <a:pt x="34265" y="22915"/>
                  </a:lnTo>
                  <a:lnTo>
                    <a:pt x="34478" y="22063"/>
                  </a:lnTo>
                  <a:lnTo>
                    <a:pt x="34656" y="21210"/>
                  </a:lnTo>
                  <a:lnTo>
                    <a:pt x="34815" y="20340"/>
                  </a:lnTo>
                  <a:lnTo>
                    <a:pt x="34922" y="19469"/>
                  </a:lnTo>
                  <a:lnTo>
                    <a:pt x="35011" y="18599"/>
                  </a:lnTo>
                  <a:lnTo>
                    <a:pt x="35046" y="17728"/>
                  </a:lnTo>
                  <a:lnTo>
                    <a:pt x="35064" y="16858"/>
                  </a:lnTo>
                  <a:lnTo>
                    <a:pt x="35064" y="16343"/>
                  </a:lnTo>
                  <a:lnTo>
                    <a:pt x="35029" y="15828"/>
                  </a:lnTo>
                  <a:lnTo>
                    <a:pt x="34993" y="15330"/>
                  </a:lnTo>
                  <a:lnTo>
                    <a:pt x="34940" y="14815"/>
                  </a:lnTo>
                  <a:lnTo>
                    <a:pt x="34869" y="14318"/>
                  </a:lnTo>
                  <a:lnTo>
                    <a:pt x="34780" y="13838"/>
                  </a:lnTo>
                  <a:lnTo>
                    <a:pt x="34691" y="13341"/>
                  </a:lnTo>
                  <a:lnTo>
                    <a:pt x="34567" y="12861"/>
                  </a:lnTo>
                  <a:lnTo>
                    <a:pt x="34442" y="12382"/>
                  </a:lnTo>
                  <a:lnTo>
                    <a:pt x="34300" y="11902"/>
                  </a:lnTo>
                  <a:lnTo>
                    <a:pt x="34140" y="11440"/>
                  </a:lnTo>
                  <a:lnTo>
                    <a:pt x="33981" y="10978"/>
                  </a:lnTo>
                  <a:lnTo>
                    <a:pt x="33785" y="10534"/>
                  </a:lnTo>
                  <a:lnTo>
                    <a:pt x="33590" y="10073"/>
                  </a:lnTo>
                  <a:lnTo>
                    <a:pt x="33377" y="9629"/>
                  </a:lnTo>
                  <a:lnTo>
                    <a:pt x="33164" y="9202"/>
                  </a:lnTo>
                  <a:lnTo>
                    <a:pt x="32933" y="8776"/>
                  </a:lnTo>
                  <a:lnTo>
                    <a:pt x="32684" y="8350"/>
                  </a:lnTo>
                  <a:lnTo>
                    <a:pt x="32417" y="7941"/>
                  </a:lnTo>
                  <a:lnTo>
                    <a:pt x="32151" y="7532"/>
                  </a:lnTo>
                  <a:lnTo>
                    <a:pt x="31867" y="7142"/>
                  </a:lnTo>
                  <a:lnTo>
                    <a:pt x="31565" y="6751"/>
                  </a:lnTo>
                  <a:lnTo>
                    <a:pt x="31263" y="6378"/>
                  </a:lnTo>
                  <a:lnTo>
                    <a:pt x="30943" y="6005"/>
                  </a:lnTo>
                  <a:lnTo>
                    <a:pt x="30623" y="5650"/>
                  </a:lnTo>
                  <a:lnTo>
                    <a:pt x="30286" y="5294"/>
                  </a:lnTo>
                  <a:lnTo>
                    <a:pt x="29948" y="4939"/>
                  </a:lnTo>
                  <a:lnTo>
                    <a:pt x="29575" y="4619"/>
                  </a:lnTo>
                  <a:lnTo>
                    <a:pt x="29220" y="4282"/>
                  </a:lnTo>
                  <a:lnTo>
                    <a:pt x="28847" y="3980"/>
                  </a:lnTo>
                  <a:lnTo>
                    <a:pt x="28456" y="3660"/>
                  </a:lnTo>
                  <a:lnTo>
                    <a:pt x="28066" y="3376"/>
                  </a:lnTo>
                  <a:lnTo>
                    <a:pt x="27497" y="2985"/>
                  </a:lnTo>
                  <a:lnTo>
                    <a:pt x="26929" y="2612"/>
                  </a:lnTo>
                  <a:lnTo>
                    <a:pt x="26343" y="2275"/>
                  </a:lnTo>
                  <a:lnTo>
                    <a:pt x="25739" y="1955"/>
                  </a:lnTo>
                  <a:lnTo>
                    <a:pt x="25117" y="1653"/>
                  </a:lnTo>
                  <a:lnTo>
                    <a:pt x="24477" y="1369"/>
                  </a:lnTo>
                  <a:lnTo>
                    <a:pt x="23838" y="1120"/>
                  </a:lnTo>
                  <a:lnTo>
                    <a:pt x="23181" y="889"/>
                  </a:lnTo>
                  <a:lnTo>
                    <a:pt x="22506" y="694"/>
                  </a:lnTo>
                  <a:lnTo>
                    <a:pt x="21831" y="498"/>
                  </a:lnTo>
                  <a:lnTo>
                    <a:pt x="21138" y="356"/>
                  </a:lnTo>
                  <a:lnTo>
                    <a:pt x="20428" y="232"/>
                  </a:lnTo>
                  <a:lnTo>
                    <a:pt x="19717" y="125"/>
                  </a:lnTo>
                  <a:lnTo>
                    <a:pt x="19006" y="54"/>
                  </a:lnTo>
                  <a:lnTo>
                    <a:pt x="18260" y="19"/>
                  </a:lnTo>
                  <a:lnTo>
                    <a:pt x="17532" y="1"/>
                  </a:lnTo>
                  <a:close/>
                </a:path>
              </a:pathLst>
            </a:custGeom>
            <a:solidFill>
              <a:srgbClr val="FFA9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828;p26">
              <a:extLst>
                <a:ext uri="{FF2B5EF4-FFF2-40B4-BE49-F238E27FC236}">
                  <a16:creationId xmlns:a16="http://schemas.microsoft.com/office/drawing/2014/main" id="{EC6E95F7-AA41-4955-F05A-ED8CE89AACDA}"/>
                </a:ext>
              </a:extLst>
            </p:cNvPr>
            <p:cNvSpPr/>
            <p:nvPr/>
          </p:nvSpPr>
          <p:spPr>
            <a:xfrm>
              <a:off x="700125" y="1859575"/>
              <a:ext cx="876625" cy="893525"/>
            </a:xfrm>
            <a:custGeom>
              <a:rect l="l" t="t" r="r" b="b"/>
              <a:pathLst>
                <a:path w="35065" h="35741" fill="none" extrusionOk="0">
                  <a:moveTo>
                    <a:pt x="28066" y="3376"/>
                  </a:moveTo>
                  <a:lnTo>
                    <a:pt x="28066" y="3376"/>
                  </a:lnTo>
                  <a:lnTo>
                    <a:pt x="27497" y="2985"/>
                  </a:lnTo>
                  <a:lnTo>
                    <a:pt x="26929" y="2612"/>
                  </a:lnTo>
                  <a:lnTo>
                    <a:pt x="26343" y="2275"/>
                  </a:lnTo>
                  <a:lnTo>
                    <a:pt x="25739" y="1955"/>
                  </a:lnTo>
                  <a:lnTo>
                    <a:pt x="25117" y="1653"/>
                  </a:lnTo>
                  <a:lnTo>
                    <a:pt x="24477" y="1369"/>
                  </a:lnTo>
                  <a:lnTo>
                    <a:pt x="23838" y="1120"/>
                  </a:lnTo>
                  <a:lnTo>
                    <a:pt x="23181" y="889"/>
                  </a:lnTo>
                  <a:lnTo>
                    <a:pt x="22506" y="694"/>
                  </a:lnTo>
                  <a:lnTo>
                    <a:pt x="21831" y="498"/>
                  </a:lnTo>
                  <a:lnTo>
                    <a:pt x="21138" y="356"/>
                  </a:lnTo>
                  <a:lnTo>
                    <a:pt x="20428" y="232"/>
                  </a:lnTo>
                  <a:lnTo>
                    <a:pt x="19717" y="125"/>
                  </a:lnTo>
                  <a:lnTo>
                    <a:pt x="19006" y="54"/>
                  </a:lnTo>
                  <a:lnTo>
                    <a:pt x="18260" y="19"/>
                  </a:lnTo>
                  <a:lnTo>
                    <a:pt x="17532" y="1"/>
                  </a:lnTo>
                  <a:lnTo>
                    <a:pt x="17532" y="1"/>
                  </a:lnTo>
                  <a:lnTo>
                    <a:pt x="17070" y="1"/>
                  </a:lnTo>
                  <a:lnTo>
                    <a:pt x="16626" y="19"/>
                  </a:lnTo>
                  <a:lnTo>
                    <a:pt x="16182" y="54"/>
                  </a:lnTo>
                  <a:lnTo>
                    <a:pt x="15738" y="90"/>
                  </a:lnTo>
                  <a:lnTo>
                    <a:pt x="15294" y="125"/>
                  </a:lnTo>
                  <a:lnTo>
                    <a:pt x="14868" y="196"/>
                  </a:lnTo>
                  <a:lnTo>
                    <a:pt x="13997" y="338"/>
                  </a:lnTo>
                  <a:lnTo>
                    <a:pt x="13145" y="534"/>
                  </a:lnTo>
                  <a:lnTo>
                    <a:pt x="12310" y="747"/>
                  </a:lnTo>
                  <a:lnTo>
                    <a:pt x="11493" y="1013"/>
                  </a:lnTo>
                  <a:lnTo>
                    <a:pt x="10711" y="1315"/>
                  </a:lnTo>
                  <a:lnTo>
                    <a:pt x="9930" y="1653"/>
                  </a:lnTo>
                  <a:lnTo>
                    <a:pt x="9166" y="2026"/>
                  </a:lnTo>
                  <a:lnTo>
                    <a:pt x="8438" y="2434"/>
                  </a:lnTo>
                  <a:lnTo>
                    <a:pt x="7727" y="2879"/>
                  </a:lnTo>
                  <a:lnTo>
                    <a:pt x="7034" y="3340"/>
                  </a:lnTo>
                  <a:lnTo>
                    <a:pt x="6377" y="3856"/>
                  </a:lnTo>
                  <a:lnTo>
                    <a:pt x="5738" y="4371"/>
                  </a:lnTo>
                  <a:lnTo>
                    <a:pt x="5134" y="4939"/>
                  </a:lnTo>
                  <a:lnTo>
                    <a:pt x="4547" y="5525"/>
                  </a:lnTo>
                  <a:lnTo>
                    <a:pt x="3997" y="6129"/>
                  </a:lnTo>
                  <a:lnTo>
                    <a:pt x="3482" y="6769"/>
                  </a:lnTo>
                  <a:lnTo>
                    <a:pt x="2984" y="7426"/>
                  </a:lnTo>
                  <a:lnTo>
                    <a:pt x="2540" y="8119"/>
                  </a:lnTo>
                  <a:lnTo>
                    <a:pt x="2114" y="8829"/>
                  </a:lnTo>
                  <a:lnTo>
                    <a:pt x="1723" y="9557"/>
                  </a:lnTo>
                  <a:lnTo>
                    <a:pt x="1368" y="10304"/>
                  </a:lnTo>
                  <a:lnTo>
                    <a:pt x="1066" y="11067"/>
                  </a:lnTo>
                  <a:lnTo>
                    <a:pt x="782" y="11849"/>
                  </a:lnTo>
                  <a:lnTo>
                    <a:pt x="657" y="12240"/>
                  </a:lnTo>
                  <a:lnTo>
                    <a:pt x="551" y="12648"/>
                  </a:lnTo>
                  <a:lnTo>
                    <a:pt x="444" y="13057"/>
                  </a:lnTo>
                  <a:lnTo>
                    <a:pt x="355" y="13465"/>
                  </a:lnTo>
                  <a:lnTo>
                    <a:pt x="267" y="13874"/>
                  </a:lnTo>
                  <a:lnTo>
                    <a:pt x="196" y="14300"/>
                  </a:lnTo>
                  <a:lnTo>
                    <a:pt x="142" y="14709"/>
                  </a:lnTo>
                  <a:lnTo>
                    <a:pt x="89" y="15135"/>
                  </a:lnTo>
                  <a:lnTo>
                    <a:pt x="53" y="15561"/>
                  </a:lnTo>
                  <a:lnTo>
                    <a:pt x="18" y="15988"/>
                  </a:lnTo>
                  <a:lnTo>
                    <a:pt x="0" y="16432"/>
                  </a:lnTo>
                  <a:lnTo>
                    <a:pt x="0" y="16858"/>
                  </a:lnTo>
                  <a:lnTo>
                    <a:pt x="0" y="16858"/>
                  </a:lnTo>
                  <a:lnTo>
                    <a:pt x="0" y="17693"/>
                  </a:lnTo>
                  <a:lnTo>
                    <a:pt x="53" y="18510"/>
                  </a:lnTo>
                  <a:lnTo>
                    <a:pt x="124" y="19345"/>
                  </a:lnTo>
                  <a:lnTo>
                    <a:pt x="231" y="20162"/>
                  </a:lnTo>
                  <a:lnTo>
                    <a:pt x="355" y="20979"/>
                  </a:lnTo>
                  <a:lnTo>
                    <a:pt x="515" y="21796"/>
                  </a:lnTo>
                  <a:lnTo>
                    <a:pt x="711" y="22595"/>
                  </a:lnTo>
                  <a:lnTo>
                    <a:pt x="942" y="23377"/>
                  </a:lnTo>
                  <a:lnTo>
                    <a:pt x="1190" y="24176"/>
                  </a:lnTo>
                  <a:lnTo>
                    <a:pt x="1474" y="24940"/>
                  </a:lnTo>
                  <a:lnTo>
                    <a:pt x="1776" y="25686"/>
                  </a:lnTo>
                  <a:lnTo>
                    <a:pt x="2132" y="26432"/>
                  </a:lnTo>
                  <a:lnTo>
                    <a:pt x="2505" y="27161"/>
                  </a:lnTo>
                  <a:lnTo>
                    <a:pt x="2895" y="27871"/>
                  </a:lnTo>
                  <a:lnTo>
                    <a:pt x="3340" y="28546"/>
                  </a:lnTo>
                  <a:lnTo>
                    <a:pt x="3801" y="29221"/>
                  </a:lnTo>
                  <a:lnTo>
                    <a:pt x="4299" y="29861"/>
                  </a:lnTo>
                  <a:lnTo>
                    <a:pt x="4832" y="30464"/>
                  </a:lnTo>
                  <a:lnTo>
                    <a:pt x="5400" y="31068"/>
                  </a:lnTo>
                  <a:lnTo>
                    <a:pt x="5684" y="31353"/>
                  </a:lnTo>
                  <a:lnTo>
                    <a:pt x="5986" y="31619"/>
                  </a:lnTo>
                  <a:lnTo>
                    <a:pt x="6306" y="31903"/>
                  </a:lnTo>
                  <a:lnTo>
                    <a:pt x="6626" y="32152"/>
                  </a:lnTo>
                  <a:lnTo>
                    <a:pt x="6945" y="32418"/>
                  </a:lnTo>
                  <a:lnTo>
                    <a:pt x="7283" y="32667"/>
                  </a:lnTo>
                  <a:lnTo>
                    <a:pt x="7620" y="32898"/>
                  </a:lnTo>
                  <a:lnTo>
                    <a:pt x="7976" y="33129"/>
                  </a:lnTo>
                  <a:lnTo>
                    <a:pt x="8331" y="33360"/>
                  </a:lnTo>
                  <a:lnTo>
                    <a:pt x="8686" y="33573"/>
                  </a:lnTo>
                  <a:lnTo>
                    <a:pt x="9059" y="33768"/>
                  </a:lnTo>
                  <a:lnTo>
                    <a:pt x="9450" y="33964"/>
                  </a:lnTo>
                  <a:lnTo>
                    <a:pt x="9841" y="34159"/>
                  </a:lnTo>
                  <a:lnTo>
                    <a:pt x="10232" y="34337"/>
                  </a:lnTo>
                  <a:lnTo>
                    <a:pt x="10640" y="34497"/>
                  </a:lnTo>
                  <a:lnTo>
                    <a:pt x="11049" y="34657"/>
                  </a:lnTo>
                  <a:lnTo>
                    <a:pt x="11475" y="34816"/>
                  </a:lnTo>
                  <a:lnTo>
                    <a:pt x="11919" y="34941"/>
                  </a:lnTo>
                  <a:lnTo>
                    <a:pt x="12345" y="35083"/>
                  </a:lnTo>
                  <a:lnTo>
                    <a:pt x="12807" y="35189"/>
                  </a:lnTo>
                  <a:lnTo>
                    <a:pt x="13251" y="35296"/>
                  </a:lnTo>
                  <a:lnTo>
                    <a:pt x="13731" y="35403"/>
                  </a:lnTo>
                  <a:lnTo>
                    <a:pt x="14193" y="35474"/>
                  </a:lnTo>
                  <a:lnTo>
                    <a:pt x="14672" y="35545"/>
                  </a:lnTo>
                  <a:lnTo>
                    <a:pt x="15170" y="35616"/>
                  </a:lnTo>
                  <a:lnTo>
                    <a:pt x="15667" y="35669"/>
                  </a:lnTo>
                  <a:lnTo>
                    <a:pt x="15667" y="35669"/>
                  </a:lnTo>
                  <a:lnTo>
                    <a:pt x="16591" y="35722"/>
                  </a:lnTo>
                  <a:lnTo>
                    <a:pt x="17053" y="35740"/>
                  </a:lnTo>
                  <a:lnTo>
                    <a:pt x="17532" y="35740"/>
                  </a:lnTo>
                  <a:lnTo>
                    <a:pt x="17532" y="35740"/>
                  </a:lnTo>
                  <a:lnTo>
                    <a:pt x="18083" y="35740"/>
                  </a:lnTo>
                  <a:lnTo>
                    <a:pt x="18633" y="35722"/>
                  </a:lnTo>
                  <a:lnTo>
                    <a:pt x="19184" y="35687"/>
                  </a:lnTo>
                  <a:lnTo>
                    <a:pt x="19717" y="35634"/>
                  </a:lnTo>
                  <a:lnTo>
                    <a:pt x="20232" y="35580"/>
                  </a:lnTo>
                  <a:lnTo>
                    <a:pt x="20747" y="35509"/>
                  </a:lnTo>
                  <a:lnTo>
                    <a:pt x="21245" y="35420"/>
                  </a:lnTo>
                  <a:lnTo>
                    <a:pt x="21742" y="35314"/>
                  </a:lnTo>
                  <a:lnTo>
                    <a:pt x="22222" y="35207"/>
                  </a:lnTo>
                  <a:lnTo>
                    <a:pt x="22701" y="35083"/>
                  </a:lnTo>
                  <a:lnTo>
                    <a:pt x="23163" y="34959"/>
                  </a:lnTo>
                  <a:lnTo>
                    <a:pt x="23625" y="34799"/>
                  </a:lnTo>
                  <a:lnTo>
                    <a:pt x="24069" y="34639"/>
                  </a:lnTo>
                  <a:lnTo>
                    <a:pt x="24495" y="34479"/>
                  </a:lnTo>
                  <a:lnTo>
                    <a:pt x="24922" y="34301"/>
                  </a:lnTo>
                  <a:lnTo>
                    <a:pt x="25348" y="34106"/>
                  </a:lnTo>
                  <a:lnTo>
                    <a:pt x="25756" y="33911"/>
                  </a:lnTo>
                  <a:lnTo>
                    <a:pt x="26147" y="33697"/>
                  </a:lnTo>
                  <a:lnTo>
                    <a:pt x="26556" y="33466"/>
                  </a:lnTo>
                  <a:lnTo>
                    <a:pt x="26929" y="33236"/>
                  </a:lnTo>
                  <a:lnTo>
                    <a:pt x="27302" y="33005"/>
                  </a:lnTo>
                  <a:lnTo>
                    <a:pt x="27657" y="32756"/>
                  </a:lnTo>
                  <a:lnTo>
                    <a:pt x="28012" y="32489"/>
                  </a:lnTo>
                  <a:lnTo>
                    <a:pt x="28368" y="32223"/>
                  </a:lnTo>
                  <a:lnTo>
                    <a:pt x="28705" y="31957"/>
                  </a:lnTo>
                  <a:lnTo>
                    <a:pt x="29025" y="31672"/>
                  </a:lnTo>
                  <a:lnTo>
                    <a:pt x="29344" y="31370"/>
                  </a:lnTo>
                  <a:lnTo>
                    <a:pt x="29664" y="31068"/>
                  </a:lnTo>
                  <a:lnTo>
                    <a:pt x="29966" y="30766"/>
                  </a:lnTo>
                  <a:lnTo>
                    <a:pt x="30250" y="30447"/>
                  </a:lnTo>
                  <a:lnTo>
                    <a:pt x="30535" y="30127"/>
                  </a:lnTo>
                  <a:lnTo>
                    <a:pt x="30819" y="29790"/>
                  </a:lnTo>
                  <a:lnTo>
                    <a:pt x="31085" y="29452"/>
                  </a:lnTo>
                  <a:lnTo>
                    <a:pt x="31334" y="29115"/>
                  </a:lnTo>
                  <a:lnTo>
                    <a:pt x="31583" y="28759"/>
                  </a:lnTo>
                  <a:lnTo>
                    <a:pt x="31814" y="28404"/>
                  </a:lnTo>
                  <a:lnTo>
                    <a:pt x="32275" y="27676"/>
                  </a:lnTo>
                  <a:lnTo>
                    <a:pt x="32684" y="26930"/>
                  </a:lnTo>
                  <a:lnTo>
                    <a:pt x="33075" y="26166"/>
                  </a:lnTo>
                  <a:lnTo>
                    <a:pt x="33430" y="25367"/>
                  </a:lnTo>
                  <a:lnTo>
                    <a:pt x="33732" y="24567"/>
                  </a:lnTo>
                  <a:lnTo>
                    <a:pt x="34016" y="23732"/>
                  </a:lnTo>
                  <a:lnTo>
                    <a:pt x="34265" y="22915"/>
                  </a:lnTo>
                  <a:lnTo>
                    <a:pt x="34478" y="22063"/>
                  </a:lnTo>
                  <a:lnTo>
                    <a:pt x="34656" y="21210"/>
                  </a:lnTo>
                  <a:lnTo>
                    <a:pt x="34815" y="20340"/>
                  </a:lnTo>
                  <a:lnTo>
                    <a:pt x="34922" y="19469"/>
                  </a:lnTo>
                  <a:lnTo>
                    <a:pt x="35011" y="18599"/>
                  </a:lnTo>
                  <a:lnTo>
                    <a:pt x="35046" y="17728"/>
                  </a:lnTo>
                  <a:lnTo>
                    <a:pt x="35064" y="16858"/>
                  </a:lnTo>
                  <a:lnTo>
                    <a:pt x="35064" y="16858"/>
                  </a:lnTo>
                  <a:lnTo>
                    <a:pt x="35064" y="16343"/>
                  </a:lnTo>
                  <a:lnTo>
                    <a:pt x="35029" y="15828"/>
                  </a:lnTo>
                  <a:lnTo>
                    <a:pt x="34993" y="15330"/>
                  </a:lnTo>
                  <a:lnTo>
                    <a:pt x="34940" y="14815"/>
                  </a:lnTo>
                  <a:lnTo>
                    <a:pt x="34869" y="14318"/>
                  </a:lnTo>
                  <a:lnTo>
                    <a:pt x="34780" y="13838"/>
                  </a:lnTo>
                  <a:lnTo>
                    <a:pt x="34691" y="13341"/>
                  </a:lnTo>
                  <a:lnTo>
                    <a:pt x="34567" y="12861"/>
                  </a:lnTo>
                  <a:lnTo>
                    <a:pt x="34442" y="12382"/>
                  </a:lnTo>
                  <a:lnTo>
                    <a:pt x="34300" y="11902"/>
                  </a:lnTo>
                  <a:lnTo>
                    <a:pt x="34140" y="11440"/>
                  </a:lnTo>
                  <a:lnTo>
                    <a:pt x="33981" y="10978"/>
                  </a:lnTo>
                  <a:lnTo>
                    <a:pt x="33785" y="10534"/>
                  </a:lnTo>
                  <a:lnTo>
                    <a:pt x="33590" y="10073"/>
                  </a:lnTo>
                  <a:lnTo>
                    <a:pt x="33377" y="9629"/>
                  </a:lnTo>
                  <a:lnTo>
                    <a:pt x="33164" y="9202"/>
                  </a:lnTo>
                  <a:lnTo>
                    <a:pt x="32933" y="8776"/>
                  </a:lnTo>
                  <a:lnTo>
                    <a:pt x="32684" y="8350"/>
                  </a:lnTo>
                  <a:lnTo>
                    <a:pt x="32417" y="7941"/>
                  </a:lnTo>
                  <a:lnTo>
                    <a:pt x="32151" y="7532"/>
                  </a:lnTo>
                  <a:lnTo>
                    <a:pt x="31867" y="7142"/>
                  </a:lnTo>
                  <a:lnTo>
                    <a:pt x="31565" y="6751"/>
                  </a:lnTo>
                  <a:lnTo>
                    <a:pt x="31263" y="6378"/>
                  </a:lnTo>
                  <a:lnTo>
                    <a:pt x="30943" y="6005"/>
                  </a:lnTo>
                  <a:lnTo>
                    <a:pt x="30623" y="5650"/>
                  </a:lnTo>
                  <a:lnTo>
                    <a:pt x="30286" y="5294"/>
                  </a:lnTo>
                  <a:lnTo>
                    <a:pt x="29948" y="4939"/>
                  </a:lnTo>
                  <a:lnTo>
                    <a:pt x="29575" y="4619"/>
                  </a:lnTo>
                  <a:lnTo>
                    <a:pt x="29220" y="4282"/>
                  </a:lnTo>
                  <a:lnTo>
                    <a:pt x="28847" y="3980"/>
                  </a:lnTo>
                  <a:lnTo>
                    <a:pt x="28456" y="3660"/>
                  </a:lnTo>
                  <a:lnTo>
                    <a:pt x="28066" y="3376"/>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829;p26">
              <a:extLst>
                <a:ext uri="{FF2B5EF4-FFF2-40B4-BE49-F238E27FC236}">
                  <a16:creationId xmlns:a16="http://schemas.microsoft.com/office/drawing/2014/main" id="{8AB3C645-9990-2B1F-3AA2-B0D735A45550}"/>
                </a:ext>
              </a:extLst>
            </p:cNvPr>
            <p:cNvSpPr/>
            <p:nvPr/>
          </p:nvSpPr>
          <p:spPr>
            <a:xfrm>
              <a:off x="919925" y="2278800"/>
              <a:ext cx="49325" cy="49300"/>
            </a:xfrm>
            <a:custGeom>
              <a:rect l="l" t="t" r="r" b="b"/>
              <a:pathLst>
                <a:path w="1973" h="1971" extrusionOk="0">
                  <a:moveTo>
                    <a:pt x="978" y="0"/>
                  </a:moveTo>
                  <a:lnTo>
                    <a:pt x="782" y="36"/>
                  </a:lnTo>
                  <a:lnTo>
                    <a:pt x="605" y="89"/>
                  </a:lnTo>
                  <a:lnTo>
                    <a:pt x="427" y="178"/>
                  </a:lnTo>
                  <a:lnTo>
                    <a:pt x="285" y="302"/>
                  </a:lnTo>
                  <a:lnTo>
                    <a:pt x="161" y="444"/>
                  </a:lnTo>
                  <a:lnTo>
                    <a:pt x="72" y="604"/>
                  </a:lnTo>
                  <a:lnTo>
                    <a:pt x="19" y="800"/>
                  </a:lnTo>
                  <a:lnTo>
                    <a:pt x="1" y="995"/>
                  </a:lnTo>
                  <a:lnTo>
                    <a:pt x="19" y="1190"/>
                  </a:lnTo>
                  <a:lnTo>
                    <a:pt x="72" y="1368"/>
                  </a:lnTo>
                  <a:lnTo>
                    <a:pt x="161" y="1546"/>
                  </a:lnTo>
                  <a:lnTo>
                    <a:pt x="285" y="1688"/>
                  </a:lnTo>
                  <a:lnTo>
                    <a:pt x="427" y="1812"/>
                  </a:lnTo>
                  <a:lnTo>
                    <a:pt x="605" y="1901"/>
                  </a:lnTo>
                  <a:lnTo>
                    <a:pt x="782" y="1954"/>
                  </a:lnTo>
                  <a:lnTo>
                    <a:pt x="978" y="1972"/>
                  </a:lnTo>
                  <a:lnTo>
                    <a:pt x="1173" y="1954"/>
                  </a:lnTo>
                  <a:lnTo>
                    <a:pt x="1369" y="1901"/>
                  </a:lnTo>
                  <a:lnTo>
                    <a:pt x="1528" y="1812"/>
                  </a:lnTo>
                  <a:lnTo>
                    <a:pt x="1671" y="1688"/>
                  </a:lnTo>
                  <a:lnTo>
                    <a:pt x="1795" y="1546"/>
                  </a:lnTo>
                  <a:lnTo>
                    <a:pt x="1884" y="1368"/>
                  </a:lnTo>
                  <a:lnTo>
                    <a:pt x="1937" y="1190"/>
                  </a:lnTo>
                  <a:lnTo>
                    <a:pt x="1972" y="995"/>
                  </a:lnTo>
                  <a:lnTo>
                    <a:pt x="1937" y="800"/>
                  </a:lnTo>
                  <a:lnTo>
                    <a:pt x="1884" y="604"/>
                  </a:lnTo>
                  <a:lnTo>
                    <a:pt x="1795" y="444"/>
                  </a:lnTo>
                  <a:lnTo>
                    <a:pt x="1671" y="302"/>
                  </a:lnTo>
                  <a:lnTo>
                    <a:pt x="1528" y="178"/>
                  </a:lnTo>
                  <a:lnTo>
                    <a:pt x="1369" y="89"/>
                  </a:lnTo>
                  <a:lnTo>
                    <a:pt x="1173" y="36"/>
                  </a:lnTo>
                  <a:lnTo>
                    <a:pt x="978" y="0"/>
                  </a:lnTo>
                  <a:close/>
                </a:path>
              </a:pathLst>
            </a:cu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830;p26">
              <a:extLst>
                <a:ext uri="{FF2B5EF4-FFF2-40B4-BE49-F238E27FC236}">
                  <a16:creationId xmlns:a16="http://schemas.microsoft.com/office/drawing/2014/main" id="{6EE417EE-9459-BB43-60D0-0FBDF9CD5359}"/>
                </a:ext>
              </a:extLst>
            </p:cNvPr>
            <p:cNvSpPr/>
            <p:nvPr/>
          </p:nvSpPr>
          <p:spPr>
            <a:xfrm>
              <a:off x="1136200" y="2278800"/>
              <a:ext cx="49300" cy="49300"/>
            </a:xfrm>
            <a:custGeom>
              <a:rect l="l" t="t" r="r" b="b"/>
              <a:pathLst>
                <a:path w="1971" h="1971" extrusionOk="0">
                  <a:moveTo>
                    <a:pt x="995" y="0"/>
                  </a:moveTo>
                  <a:lnTo>
                    <a:pt x="782" y="36"/>
                  </a:lnTo>
                  <a:lnTo>
                    <a:pt x="604" y="89"/>
                  </a:lnTo>
                  <a:lnTo>
                    <a:pt x="444" y="178"/>
                  </a:lnTo>
                  <a:lnTo>
                    <a:pt x="285" y="302"/>
                  </a:lnTo>
                  <a:lnTo>
                    <a:pt x="178" y="444"/>
                  </a:lnTo>
                  <a:lnTo>
                    <a:pt x="89" y="604"/>
                  </a:lnTo>
                  <a:lnTo>
                    <a:pt x="18" y="800"/>
                  </a:lnTo>
                  <a:lnTo>
                    <a:pt x="0" y="995"/>
                  </a:lnTo>
                  <a:lnTo>
                    <a:pt x="18" y="1190"/>
                  </a:lnTo>
                  <a:lnTo>
                    <a:pt x="89" y="1368"/>
                  </a:lnTo>
                  <a:lnTo>
                    <a:pt x="178" y="1546"/>
                  </a:lnTo>
                  <a:lnTo>
                    <a:pt x="285" y="1688"/>
                  </a:lnTo>
                  <a:lnTo>
                    <a:pt x="444" y="1812"/>
                  </a:lnTo>
                  <a:lnTo>
                    <a:pt x="604" y="1901"/>
                  </a:lnTo>
                  <a:lnTo>
                    <a:pt x="782" y="1954"/>
                  </a:lnTo>
                  <a:lnTo>
                    <a:pt x="995" y="1972"/>
                  </a:lnTo>
                  <a:lnTo>
                    <a:pt x="1190" y="1954"/>
                  </a:lnTo>
                  <a:lnTo>
                    <a:pt x="1368" y="1901"/>
                  </a:lnTo>
                  <a:lnTo>
                    <a:pt x="1546" y="1812"/>
                  </a:lnTo>
                  <a:lnTo>
                    <a:pt x="1688" y="1688"/>
                  </a:lnTo>
                  <a:lnTo>
                    <a:pt x="1812" y="1546"/>
                  </a:lnTo>
                  <a:lnTo>
                    <a:pt x="1901" y="1368"/>
                  </a:lnTo>
                  <a:lnTo>
                    <a:pt x="1954" y="1190"/>
                  </a:lnTo>
                  <a:lnTo>
                    <a:pt x="1972" y="995"/>
                  </a:lnTo>
                  <a:lnTo>
                    <a:pt x="1954" y="800"/>
                  </a:lnTo>
                  <a:lnTo>
                    <a:pt x="1901" y="604"/>
                  </a:lnTo>
                  <a:lnTo>
                    <a:pt x="1812" y="444"/>
                  </a:lnTo>
                  <a:lnTo>
                    <a:pt x="1688" y="302"/>
                  </a:lnTo>
                  <a:lnTo>
                    <a:pt x="1546" y="178"/>
                  </a:lnTo>
                  <a:lnTo>
                    <a:pt x="1368" y="89"/>
                  </a:lnTo>
                  <a:lnTo>
                    <a:pt x="1190" y="36"/>
                  </a:lnTo>
                  <a:lnTo>
                    <a:pt x="995" y="0"/>
                  </a:lnTo>
                  <a:close/>
                </a:path>
              </a:pathLst>
            </a:cu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831;p26">
              <a:extLst>
                <a:ext uri="{FF2B5EF4-FFF2-40B4-BE49-F238E27FC236}">
                  <a16:creationId xmlns:a16="http://schemas.microsoft.com/office/drawing/2014/main" id="{CF4F418A-F307-C37F-7669-DA0AE93AF02F}"/>
                </a:ext>
              </a:extLst>
            </p:cNvPr>
            <p:cNvSpPr/>
            <p:nvPr/>
          </p:nvSpPr>
          <p:spPr>
            <a:xfrm>
              <a:off x="961225" y="2390700"/>
              <a:ext cx="163000" cy="81725"/>
            </a:xfrm>
            <a:custGeom>
              <a:rect l="l" t="t" r="r" b="b"/>
              <a:pathLst>
                <a:path w="6520" h="3269" extrusionOk="0">
                  <a:moveTo>
                    <a:pt x="1" y="1"/>
                  </a:moveTo>
                  <a:lnTo>
                    <a:pt x="19" y="338"/>
                  </a:lnTo>
                  <a:lnTo>
                    <a:pt x="72" y="658"/>
                  </a:lnTo>
                  <a:lnTo>
                    <a:pt x="143" y="977"/>
                  </a:lnTo>
                  <a:lnTo>
                    <a:pt x="267" y="1262"/>
                  </a:lnTo>
                  <a:lnTo>
                    <a:pt x="392" y="1546"/>
                  </a:lnTo>
                  <a:lnTo>
                    <a:pt x="569" y="1830"/>
                  </a:lnTo>
                  <a:lnTo>
                    <a:pt x="747" y="2079"/>
                  </a:lnTo>
                  <a:lnTo>
                    <a:pt x="960" y="2310"/>
                  </a:lnTo>
                  <a:lnTo>
                    <a:pt x="1191" y="2523"/>
                  </a:lnTo>
                  <a:lnTo>
                    <a:pt x="1440" y="2700"/>
                  </a:lnTo>
                  <a:lnTo>
                    <a:pt x="1706" y="2860"/>
                  </a:lnTo>
                  <a:lnTo>
                    <a:pt x="1990" y="3002"/>
                  </a:lnTo>
                  <a:lnTo>
                    <a:pt x="2292" y="3109"/>
                  </a:lnTo>
                  <a:lnTo>
                    <a:pt x="2612" y="3198"/>
                  </a:lnTo>
                  <a:lnTo>
                    <a:pt x="2932" y="3251"/>
                  </a:lnTo>
                  <a:lnTo>
                    <a:pt x="3269" y="3269"/>
                  </a:lnTo>
                  <a:lnTo>
                    <a:pt x="3589" y="3251"/>
                  </a:lnTo>
                  <a:lnTo>
                    <a:pt x="3926" y="3198"/>
                  </a:lnTo>
                  <a:lnTo>
                    <a:pt x="4228" y="3109"/>
                  </a:lnTo>
                  <a:lnTo>
                    <a:pt x="4530" y="3002"/>
                  </a:lnTo>
                  <a:lnTo>
                    <a:pt x="4814" y="2860"/>
                  </a:lnTo>
                  <a:lnTo>
                    <a:pt x="5081" y="2700"/>
                  </a:lnTo>
                  <a:lnTo>
                    <a:pt x="5330" y="2523"/>
                  </a:lnTo>
                  <a:lnTo>
                    <a:pt x="5561" y="2310"/>
                  </a:lnTo>
                  <a:lnTo>
                    <a:pt x="5774" y="2079"/>
                  </a:lnTo>
                  <a:lnTo>
                    <a:pt x="5969" y="1830"/>
                  </a:lnTo>
                  <a:lnTo>
                    <a:pt x="6129" y="1546"/>
                  </a:lnTo>
                  <a:lnTo>
                    <a:pt x="6271" y="1262"/>
                  </a:lnTo>
                  <a:lnTo>
                    <a:pt x="6378" y="977"/>
                  </a:lnTo>
                  <a:lnTo>
                    <a:pt x="6449" y="658"/>
                  </a:lnTo>
                  <a:lnTo>
                    <a:pt x="6502" y="338"/>
                  </a:lnTo>
                  <a:lnTo>
                    <a:pt x="6520" y="1"/>
                  </a:lnTo>
                  <a:lnTo>
                    <a:pt x="5845" y="1"/>
                  </a:lnTo>
                  <a:lnTo>
                    <a:pt x="5827" y="267"/>
                  </a:lnTo>
                  <a:lnTo>
                    <a:pt x="5791" y="516"/>
                  </a:lnTo>
                  <a:lnTo>
                    <a:pt x="5738" y="764"/>
                  </a:lnTo>
                  <a:lnTo>
                    <a:pt x="5649" y="1013"/>
                  </a:lnTo>
                  <a:lnTo>
                    <a:pt x="5543" y="1226"/>
                  </a:lnTo>
                  <a:lnTo>
                    <a:pt x="5401" y="1439"/>
                  </a:lnTo>
                  <a:lnTo>
                    <a:pt x="5259" y="1652"/>
                  </a:lnTo>
                  <a:lnTo>
                    <a:pt x="5099" y="1830"/>
                  </a:lnTo>
                  <a:lnTo>
                    <a:pt x="4903" y="1990"/>
                  </a:lnTo>
                  <a:lnTo>
                    <a:pt x="4708" y="2150"/>
                  </a:lnTo>
                  <a:lnTo>
                    <a:pt x="4495" y="2274"/>
                  </a:lnTo>
                  <a:lnTo>
                    <a:pt x="4264" y="2381"/>
                  </a:lnTo>
                  <a:lnTo>
                    <a:pt x="4033" y="2470"/>
                  </a:lnTo>
                  <a:lnTo>
                    <a:pt x="3784" y="2541"/>
                  </a:lnTo>
                  <a:lnTo>
                    <a:pt x="3536" y="2576"/>
                  </a:lnTo>
                  <a:lnTo>
                    <a:pt x="3269" y="2594"/>
                  </a:lnTo>
                  <a:lnTo>
                    <a:pt x="3003" y="2576"/>
                  </a:lnTo>
                  <a:lnTo>
                    <a:pt x="2736" y="2541"/>
                  </a:lnTo>
                  <a:lnTo>
                    <a:pt x="2488" y="2470"/>
                  </a:lnTo>
                  <a:lnTo>
                    <a:pt x="2257" y="2381"/>
                  </a:lnTo>
                  <a:lnTo>
                    <a:pt x="2026" y="2274"/>
                  </a:lnTo>
                  <a:lnTo>
                    <a:pt x="1813" y="2150"/>
                  </a:lnTo>
                  <a:lnTo>
                    <a:pt x="1617" y="1990"/>
                  </a:lnTo>
                  <a:lnTo>
                    <a:pt x="1440" y="1830"/>
                  </a:lnTo>
                  <a:lnTo>
                    <a:pt x="1262" y="1652"/>
                  </a:lnTo>
                  <a:lnTo>
                    <a:pt x="1120" y="1439"/>
                  </a:lnTo>
                  <a:lnTo>
                    <a:pt x="995" y="1226"/>
                  </a:lnTo>
                  <a:lnTo>
                    <a:pt x="889" y="1013"/>
                  </a:lnTo>
                  <a:lnTo>
                    <a:pt x="800" y="764"/>
                  </a:lnTo>
                  <a:lnTo>
                    <a:pt x="729" y="516"/>
                  </a:lnTo>
                  <a:lnTo>
                    <a:pt x="693" y="267"/>
                  </a:lnTo>
                  <a:lnTo>
                    <a:pt x="676" y="1"/>
                  </a:lnTo>
                  <a:close/>
                </a:path>
              </a:pathLst>
            </a:custGeom>
            <a:solidFill>
              <a:srgbClr val="ED73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832;p26">
              <a:extLst>
                <a:ext uri="{FF2B5EF4-FFF2-40B4-BE49-F238E27FC236}">
                  <a16:creationId xmlns:a16="http://schemas.microsoft.com/office/drawing/2014/main" id="{377DF048-CF7A-147F-C20F-191497F5BC7B}"/>
                </a:ext>
              </a:extLst>
            </p:cNvPr>
            <p:cNvSpPr/>
            <p:nvPr/>
          </p:nvSpPr>
          <p:spPr>
            <a:xfrm>
              <a:off x="596650" y="1713925"/>
              <a:ext cx="1143950" cy="629275"/>
            </a:xfrm>
            <a:custGeom>
              <a:rect l="l" t="t" r="r" b="b"/>
              <a:pathLst>
                <a:path w="45758" h="25171" extrusionOk="0">
                  <a:moveTo>
                    <a:pt x="8491" y="1"/>
                  </a:moveTo>
                  <a:lnTo>
                    <a:pt x="8189" y="36"/>
                  </a:lnTo>
                  <a:lnTo>
                    <a:pt x="7905" y="90"/>
                  </a:lnTo>
                  <a:lnTo>
                    <a:pt x="7621" y="178"/>
                  </a:lnTo>
                  <a:lnTo>
                    <a:pt x="7336" y="285"/>
                  </a:lnTo>
                  <a:lnTo>
                    <a:pt x="7070" y="427"/>
                  </a:lnTo>
                  <a:lnTo>
                    <a:pt x="6821" y="587"/>
                  </a:lnTo>
                  <a:lnTo>
                    <a:pt x="6590" y="782"/>
                  </a:lnTo>
                  <a:lnTo>
                    <a:pt x="6377" y="995"/>
                  </a:lnTo>
                  <a:lnTo>
                    <a:pt x="6182" y="1244"/>
                  </a:lnTo>
                  <a:lnTo>
                    <a:pt x="6004" y="1511"/>
                  </a:lnTo>
                  <a:lnTo>
                    <a:pt x="5844" y="1795"/>
                  </a:lnTo>
                  <a:lnTo>
                    <a:pt x="5720" y="2079"/>
                  </a:lnTo>
                  <a:lnTo>
                    <a:pt x="5649" y="2381"/>
                  </a:lnTo>
                  <a:lnTo>
                    <a:pt x="5578" y="2683"/>
                  </a:lnTo>
                  <a:lnTo>
                    <a:pt x="5560" y="2985"/>
                  </a:lnTo>
                  <a:lnTo>
                    <a:pt x="5560" y="3287"/>
                  </a:lnTo>
                  <a:lnTo>
                    <a:pt x="5578" y="3571"/>
                  </a:lnTo>
                  <a:lnTo>
                    <a:pt x="5649" y="3873"/>
                  </a:lnTo>
                  <a:lnTo>
                    <a:pt x="5720" y="4157"/>
                  </a:lnTo>
                  <a:lnTo>
                    <a:pt x="5844" y="4441"/>
                  </a:lnTo>
                  <a:lnTo>
                    <a:pt x="5969" y="4708"/>
                  </a:lnTo>
                  <a:lnTo>
                    <a:pt x="6146" y="4957"/>
                  </a:lnTo>
                  <a:lnTo>
                    <a:pt x="6324" y="5205"/>
                  </a:lnTo>
                  <a:lnTo>
                    <a:pt x="6537" y="5418"/>
                  </a:lnTo>
                  <a:lnTo>
                    <a:pt x="6786" y="5614"/>
                  </a:lnTo>
                  <a:lnTo>
                    <a:pt x="7052" y="5791"/>
                  </a:lnTo>
                  <a:lnTo>
                    <a:pt x="7372" y="6005"/>
                  </a:lnTo>
                  <a:lnTo>
                    <a:pt x="7852" y="6324"/>
                  </a:lnTo>
                  <a:lnTo>
                    <a:pt x="8083" y="6502"/>
                  </a:lnTo>
                  <a:lnTo>
                    <a:pt x="8278" y="6662"/>
                  </a:lnTo>
                  <a:lnTo>
                    <a:pt x="8420" y="6804"/>
                  </a:lnTo>
                  <a:lnTo>
                    <a:pt x="8438" y="6875"/>
                  </a:lnTo>
                  <a:lnTo>
                    <a:pt x="8438" y="6911"/>
                  </a:lnTo>
                  <a:lnTo>
                    <a:pt x="7781" y="6733"/>
                  </a:lnTo>
                  <a:lnTo>
                    <a:pt x="7070" y="6573"/>
                  </a:lnTo>
                  <a:lnTo>
                    <a:pt x="6342" y="6413"/>
                  </a:lnTo>
                  <a:lnTo>
                    <a:pt x="5631" y="6289"/>
                  </a:lnTo>
                  <a:lnTo>
                    <a:pt x="4974" y="6182"/>
                  </a:lnTo>
                  <a:lnTo>
                    <a:pt x="4370" y="6093"/>
                  </a:lnTo>
                  <a:lnTo>
                    <a:pt x="3890" y="6040"/>
                  </a:lnTo>
                  <a:lnTo>
                    <a:pt x="3517" y="6005"/>
                  </a:lnTo>
                  <a:lnTo>
                    <a:pt x="3180" y="6005"/>
                  </a:lnTo>
                  <a:lnTo>
                    <a:pt x="2842" y="6040"/>
                  </a:lnTo>
                  <a:lnTo>
                    <a:pt x="2523" y="6093"/>
                  </a:lnTo>
                  <a:lnTo>
                    <a:pt x="2203" y="6182"/>
                  </a:lnTo>
                  <a:lnTo>
                    <a:pt x="1901" y="6307"/>
                  </a:lnTo>
                  <a:lnTo>
                    <a:pt x="1617" y="6449"/>
                  </a:lnTo>
                  <a:lnTo>
                    <a:pt x="1350" y="6609"/>
                  </a:lnTo>
                  <a:lnTo>
                    <a:pt x="1102" y="6804"/>
                  </a:lnTo>
                  <a:lnTo>
                    <a:pt x="871" y="6999"/>
                  </a:lnTo>
                  <a:lnTo>
                    <a:pt x="675" y="7230"/>
                  </a:lnTo>
                  <a:lnTo>
                    <a:pt x="480" y="7479"/>
                  </a:lnTo>
                  <a:lnTo>
                    <a:pt x="338" y="7745"/>
                  </a:lnTo>
                  <a:lnTo>
                    <a:pt x="196" y="8030"/>
                  </a:lnTo>
                  <a:lnTo>
                    <a:pt x="107" y="8314"/>
                  </a:lnTo>
                  <a:lnTo>
                    <a:pt x="36" y="8634"/>
                  </a:lnTo>
                  <a:lnTo>
                    <a:pt x="0" y="8953"/>
                  </a:lnTo>
                  <a:lnTo>
                    <a:pt x="0" y="9273"/>
                  </a:lnTo>
                  <a:lnTo>
                    <a:pt x="36" y="9575"/>
                  </a:lnTo>
                  <a:lnTo>
                    <a:pt x="107" y="9877"/>
                  </a:lnTo>
                  <a:lnTo>
                    <a:pt x="196" y="10179"/>
                  </a:lnTo>
                  <a:lnTo>
                    <a:pt x="320" y="10463"/>
                  </a:lnTo>
                  <a:lnTo>
                    <a:pt x="480" y="10730"/>
                  </a:lnTo>
                  <a:lnTo>
                    <a:pt x="658" y="10978"/>
                  </a:lnTo>
                  <a:lnTo>
                    <a:pt x="853" y="11209"/>
                  </a:lnTo>
                  <a:lnTo>
                    <a:pt x="1084" y="11422"/>
                  </a:lnTo>
                  <a:lnTo>
                    <a:pt x="1333" y="11618"/>
                  </a:lnTo>
                  <a:lnTo>
                    <a:pt x="1599" y="11795"/>
                  </a:lnTo>
                  <a:lnTo>
                    <a:pt x="1883" y="11937"/>
                  </a:lnTo>
                  <a:lnTo>
                    <a:pt x="2185" y="12062"/>
                  </a:lnTo>
                  <a:lnTo>
                    <a:pt x="2505" y="12151"/>
                  </a:lnTo>
                  <a:lnTo>
                    <a:pt x="2842" y="12222"/>
                  </a:lnTo>
                  <a:lnTo>
                    <a:pt x="3180" y="12257"/>
                  </a:lnTo>
                  <a:lnTo>
                    <a:pt x="3606" y="12257"/>
                  </a:lnTo>
                  <a:lnTo>
                    <a:pt x="4121" y="12239"/>
                  </a:lnTo>
                  <a:lnTo>
                    <a:pt x="5223" y="12168"/>
                  </a:lnTo>
                  <a:lnTo>
                    <a:pt x="6360" y="12062"/>
                  </a:lnTo>
                  <a:lnTo>
                    <a:pt x="6626" y="12062"/>
                  </a:lnTo>
                  <a:lnTo>
                    <a:pt x="6608" y="12080"/>
                  </a:lnTo>
                  <a:lnTo>
                    <a:pt x="6519" y="12115"/>
                  </a:lnTo>
                  <a:lnTo>
                    <a:pt x="6200" y="12222"/>
                  </a:lnTo>
                  <a:lnTo>
                    <a:pt x="5880" y="12364"/>
                  </a:lnTo>
                  <a:lnTo>
                    <a:pt x="5596" y="12541"/>
                  </a:lnTo>
                  <a:lnTo>
                    <a:pt x="5311" y="12719"/>
                  </a:lnTo>
                  <a:lnTo>
                    <a:pt x="5063" y="12932"/>
                  </a:lnTo>
                  <a:lnTo>
                    <a:pt x="4850" y="13163"/>
                  </a:lnTo>
                  <a:lnTo>
                    <a:pt x="4637" y="13412"/>
                  </a:lnTo>
                  <a:lnTo>
                    <a:pt x="4459" y="13678"/>
                  </a:lnTo>
                  <a:lnTo>
                    <a:pt x="4317" y="13945"/>
                  </a:lnTo>
                  <a:lnTo>
                    <a:pt x="4192" y="14229"/>
                  </a:lnTo>
                  <a:lnTo>
                    <a:pt x="4104" y="14531"/>
                  </a:lnTo>
                  <a:lnTo>
                    <a:pt x="4050" y="14833"/>
                  </a:lnTo>
                  <a:lnTo>
                    <a:pt x="4015" y="15135"/>
                  </a:lnTo>
                  <a:lnTo>
                    <a:pt x="4015" y="15455"/>
                  </a:lnTo>
                  <a:lnTo>
                    <a:pt x="4050" y="15774"/>
                  </a:lnTo>
                  <a:lnTo>
                    <a:pt x="4121" y="16076"/>
                  </a:lnTo>
                  <a:lnTo>
                    <a:pt x="4228" y="16378"/>
                  </a:lnTo>
                  <a:lnTo>
                    <a:pt x="4370" y="16662"/>
                  </a:lnTo>
                  <a:lnTo>
                    <a:pt x="4530" y="16929"/>
                  </a:lnTo>
                  <a:lnTo>
                    <a:pt x="4725" y="17178"/>
                  </a:lnTo>
                  <a:lnTo>
                    <a:pt x="4938" y="17391"/>
                  </a:lnTo>
                  <a:lnTo>
                    <a:pt x="5169" y="17586"/>
                  </a:lnTo>
                  <a:lnTo>
                    <a:pt x="5418" y="17764"/>
                  </a:lnTo>
                  <a:lnTo>
                    <a:pt x="5685" y="17924"/>
                  </a:lnTo>
                  <a:lnTo>
                    <a:pt x="5986" y="18048"/>
                  </a:lnTo>
                  <a:lnTo>
                    <a:pt x="6288" y="18137"/>
                  </a:lnTo>
                  <a:lnTo>
                    <a:pt x="6590" y="18208"/>
                  </a:lnTo>
                  <a:lnTo>
                    <a:pt x="6910" y="18261"/>
                  </a:lnTo>
                  <a:lnTo>
                    <a:pt x="7248" y="18261"/>
                  </a:lnTo>
                  <a:lnTo>
                    <a:pt x="7585" y="18243"/>
                  </a:lnTo>
                  <a:lnTo>
                    <a:pt x="7923" y="18190"/>
                  </a:lnTo>
                  <a:lnTo>
                    <a:pt x="8260" y="18119"/>
                  </a:lnTo>
                  <a:lnTo>
                    <a:pt x="8544" y="18012"/>
                  </a:lnTo>
                  <a:lnTo>
                    <a:pt x="8917" y="17870"/>
                  </a:lnTo>
                  <a:lnTo>
                    <a:pt x="9326" y="17710"/>
                  </a:lnTo>
                  <a:lnTo>
                    <a:pt x="9770" y="17497"/>
                  </a:lnTo>
                  <a:lnTo>
                    <a:pt x="10267" y="17266"/>
                  </a:lnTo>
                  <a:lnTo>
                    <a:pt x="10782" y="17018"/>
                  </a:lnTo>
                  <a:lnTo>
                    <a:pt x="11315" y="16733"/>
                  </a:lnTo>
                  <a:lnTo>
                    <a:pt x="11866" y="16449"/>
                  </a:lnTo>
                  <a:lnTo>
                    <a:pt x="12417" y="16130"/>
                  </a:lnTo>
                  <a:lnTo>
                    <a:pt x="12950" y="15810"/>
                  </a:lnTo>
                  <a:lnTo>
                    <a:pt x="13482" y="15472"/>
                  </a:lnTo>
                  <a:lnTo>
                    <a:pt x="13998" y="15135"/>
                  </a:lnTo>
                  <a:lnTo>
                    <a:pt x="14459" y="14797"/>
                  </a:lnTo>
                  <a:lnTo>
                    <a:pt x="14903" y="14460"/>
                  </a:lnTo>
                  <a:lnTo>
                    <a:pt x="15294" y="14122"/>
                  </a:lnTo>
                  <a:lnTo>
                    <a:pt x="15614" y="13803"/>
                  </a:lnTo>
                  <a:lnTo>
                    <a:pt x="15969" y="13891"/>
                  </a:lnTo>
                  <a:lnTo>
                    <a:pt x="15756" y="14069"/>
                  </a:lnTo>
                  <a:lnTo>
                    <a:pt x="15543" y="14282"/>
                  </a:lnTo>
                  <a:lnTo>
                    <a:pt x="15365" y="14495"/>
                  </a:lnTo>
                  <a:lnTo>
                    <a:pt x="15205" y="14726"/>
                  </a:lnTo>
                  <a:lnTo>
                    <a:pt x="15063" y="14975"/>
                  </a:lnTo>
                  <a:lnTo>
                    <a:pt x="14957" y="15224"/>
                  </a:lnTo>
                  <a:lnTo>
                    <a:pt x="14850" y="15490"/>
                  </a:lnTo>
                  <a:lnTo>
                    <a:pt x="14797" y="15756"/>
                  </a:lnTo>
                  <a:lnTo>
                    <a:pt x="14744" y="16041"/>
                  </a:lnTo>
                  <a:lnTo>
                    <a:pt x="14726" y="16325"/>
                  </a:lnTo>
                  <a:lnTo>
                    <a:pt x="14726" y="16591"/>
                  </a:lnTo>
                  <a:lnTo>
                    <a:pt x="14761" y="16876"/>
                  </a:lnTo>
                  <a:lnTo>
                    <a:pt x="14815" y="17160"/>
                  </a:lnTo>
                  <a:lnTo>
                    <a:pt x="14903" y="17444"/>
                  </a:lnTo>
                  <a:lnTo>
                    <a:pt x="15010" y="17710"/>
                  </a:lnTo>
                  <a:lnTo>
                    <a:pt x="15152" y="17977"/>
                  </a:lnTo>
                  <a:lnTo>
                    <a:pt x="15330" y="18243"/>
                  </a:lnTo>
                  <a:lnTo>
                    <a:pt x="15525" y="18474"/>
                  </a:lnTo>
                  <a:lnTo>
                    <a:pt x="15738" y="18705"/>
                  </a:lnTo>
                  <a:lnTo>
                    <a:pt x="15969" y="18901"/>
                  </a:lnTo>
                  <a:lnTo>
                    <a:pt x="16236" y="19060"/>
                  </a:lnTo>
                  <a:lnTo>
                    <a:pt x="16484" y="19202"/>
                  </a:lnTo>
                  <a:lnTo>
                    <a:pt x="16769" y="19309"/>
                  </a:lnTo>
                  <a:lnTo>
                    <a:pt x="17053" y="19398"/>
                  </a:lnTo>
                  <a:lnTo>
                    <a:pt x="17337" y="19469"/>
                  </a:lnTo>
                  <a:lnTo>
                    <a:pt x="17639" y="19504"/>
                  </a:lnTo>
                  <a:lnTo>
                    <a:pt x="17941" y="19504"/>
                  </a:lnTo>
                  <a:lnTo>
                    <a:pt x="18225" y="19469"/>
                  </a:lnTo>
                  <a:lnTo>
                    <a:pt x="18527" y="19416"/>
                  </a:lnTo>
                  <a:lnTo>
                    <a:pt x="18829" y="19327"/>
                  </a:lnTo>
                  <a:lnTo>
                    <a:pt x="19113" y="19220"/>
                  </a:lnTo>
                  <a:lnTo>
                    <a:pt x="19397" y="19060"/>
                  </a:lnTo>
                  <a:lnTo>
                    <a:pt x="20517" y="18403"/>
                  </a:lnTo>
                  <a:lnTo>
                    <a:pt x="21334" y="17906"/>
                  </a:lnTo>
                  <a:lnTo>
                    <a:pt x="22222" y="17355"/>
                  </a:lnTo>
                  <a:lnTo>
                    <a:pt x="22684" y="17035"/>
                  </a:lnTo>
                  <a:lnTo>
                    <a:pt x="23145" y="16733"/>
                  </a:lnTo>
                  <a:lnTo>
                    <a:pt x="23590" y="16396"/>
                  </a:lnTo>
                  <a:lnTo>
                    <a:pt x="24016" y="16058"/>
                  </a:lnTo>
                  <a:lnTo>
                    <a:pt x="24424" y="15721"/>
                  </a:lnTo>
                  <a:lnTo>
                    <a:pt x="24797" y="15383"/>
                  </a:lnTo>
                  <a:lnTo>
                    <a:pt x="25135" y="15046"/>
                  </a:lnTo>
                  <a:lnTo>
                    <a:pt x="25419" y="14708"/>
                  </a:lnTo>
                  <a:lnTo>
                    <a:pt x="25881" y="14691"/>
                  </a:lnTo>
                  <a:lnTo>
                    <a:pt x="25739" y="14851"/>
                  </a:lnTo>
                  <a:lnTo>
                    <a:pt x="25543" y="15099"/>
                  </a:lnTo>
                  <a:lnTo>
                    <a:pt x="25384" y="15366"/>
                  </a:lnTo>
                  <a:lnTo>
                    <a:pt x="25259" y="15650"/>
                  </a:lnTo>
                  <a:lnTo>
                    <a:pt x="25153" y="15934"/>
                  </a:lnTo>
                  <a:lnTo>
                    <a:pt x="25064" y="16236"/>
                  </a:lnTo>
                  <a:lnTo>
                    <a:pt x="25028" y="16520"/>
                  </a:lnTo>
                  <a:lnTo>
                    <a:pt x="25011" y="16822"/>
                  </a:lnTo>
                  <a:lnTo>
                    <a:pt x="25011" y="17124"/>
                  </a:lnTo>
                  <a:lnTo>
                    <a:pt x="25064" y="17426"/>
                  </a:lnTo>
                  <a:lnTo>
                    <a:pt x="25117" y="17710"/>
                  </a:lnTo>
                  <a:lnTo>
                    <a:pt x="25224" y="17995"/>
                  </a:lnTo>
                  <a:lnTo>
                    <a:pt x="25348" y="18279"/>
                  </a:lnTo>
                  <a:lnTo>
                    <a:pt x="25490" y="18545"/>
                  </a:lnTo>
                  <a:lnTo>
                    <a:pt x="25668" y="18794"/>
                  </a:lnTo>
                  <a:lnTo>
                    <a:pt x="25863" y="19043"/>
                  </a:lnTo>
                  <a:lnTo>
                    <a:pt x="26094" y="19256"/>
                  </a:lnTo>
                  <a:lnTo>
                    <a:pt x="26361" y="19451"/>
                  </a:lnTo>
                  <a:lnTo>
                    <a:pt x="26609" y="19611"/>
                  </a:lnTo>
                  <a:lnTo>
                    <a:pt x="26893" y="19753"/>
                  </a:lnTo>
                  <a:lnTo>
                    <a:pt x="27178" y="19860"/>
                  </a:lnTo>
                  <a:lnTo>
                    <a:pt x="27462" y="19931"/>
                  </a:lnTo>
                  <a:lnTo>
                    <a:pt x="27764" y="19984"/>
                  </a:lnTo>
                  <a:lnTo>
                    <a:pt x="28066" y="20002"/>
                  </a:lnTo>
                  <a:lnTo>
                    <a:pt x="28350" y="19984"/>
                  </a:lnTo>
                  <a:lnTo>
                    <a:pt x="28652" y="19949"/>
                  </a:lnTo>
                  <a:lnTo>
                    <a:pt x="28936" y="19877"/>
                  </a:lnTo>
                  <a:lnTo>
                    <a:pt x="29220" y="19789"/>
                  </a:lnTo>
                  <a:lnTo>
                    <a:pt x="29487" y="19664"/>
                  </a:lnTo>
                  <a:lnTo>
                    <a:pt x="29753" y="19504"/>
                  </a:lnTo>
                  <a:lnTo>
                    <a:pt x="30002" y="19327"/>
                  </a:lnTo>
                  <a:lnTo>
                    <a:pt x="30233" y="19114"/>
                  </a:lnTo>
                  <a:lnTo>
                    <a:pt x="30464" y="18883"/>
                  </a:lnTo>
                  <a:lnTo>
                    <a:pt x="30641" y="18652"/>
                  </a:lnTo>
                  <a:lnTo>
                    <a:pt x="30855" y="18332"/>
                  </a:lnTo>
                  <a:lnTo>
                    <a:pt x="30606" y="18847"/>
                  </a:lnTo>
                  <a:lnTo>
                    <a:pt x="30411" y="19309"/>
                  </a:lnTo>
                  <a:lnTo>
                    <a:pt x="30233" y="19700"/>
                  </a:lnTo>
                  <a:lnTo>
                    <a:pt x="30126" y="20037"/>
                  </a:lnTo>
                  <a:lnTo>
                    <a:pt x="30055" y="20339"/>
                  </a:lnTo>
                  <a:lnTo>
                    <a:pt x="30002" y="20659"/>
                  </a:lnTo>
                  <a:lnTo>
                    <a:pt x="29984" y="20961"/>
                  </a:lnTo>
                  <a:lnTo>
                    <a:pt x="30002" y="21263"/>
                  </a:lnTo>
                  <a:lnTo>
                    <a:pt x="30055" y="21565"/>
                  </a:lnTo>
                  <a:lnTo>
                    <a:pt x="30126" y="21849"/>
                  </a:lnTo>
                  <a:lnTo>
                    <a:pt x="30215" y="22133"/>
                  </a:lnTo>
                  <a:lnTo>
                    <a:pt x="30357" y="22418"/>
                  </a:lnTo>
                  <a:lnTo>
                    <a:pt x="30499" y="22666"/>
                  </a:lnTo>
                  <a:lnTo>
                    <a:pt x="30677" y="22915"/>
                  </a:lnTo>
                  <a:lnTo>
                    <a:pt x="30872" y="23146"/>
                  </a:lnTo>
                  <a:lnTo>
                    <a:pt x="31085" y="23341"/>
                  </a:lnTo>
                  <a:lnTo>
                    <a:pt x="31334" y="23537"/>
                  </a:lnTo>
                  <a:lnTo>
                    <a:pt x="31601" y="23697"/>
                  </a:lnTo>
                  <a:lnTo>
                    <a:pt x="31867" y="23821"/>
                  </a:lnTo>
                  <a:lnTo>
                    <a:pt x="32169" y="23927"/>
                  </a:lnTo>
                  <a:lnTo>
                    <a:pt x="32471" y="24016"/>
                  </a:lnTo>
                  <a:lnTo>
                    <a:pt x="32755" y="24052"/>
                  </a:lnTo>
                  <a:lnTo>
                    <a:pt x="33057" y="24070"/>
                  </a:lnTo>
                  <a:lnTo>
                    <a:pt x="33341" y="24070"/>
                  </a:lnTo>
                  <a:lnTo>
                    <a:pt x="33626" y="24016"/>
                  </a:lnTo>
                  <a:lnTo>
                    <a:pt x="33910" y="23963"/>
                  </a:lnTo>
                  <a:lnTo>
                    <a:pt x="34176" y="23874"/>
                  </a:lnTo>
                  <a:lnTo>
                    <a:pt x="34425" y="23750"/>
                  </a:lnTo>
                  <a:lnTo>
                    <a:pt x="34709" y="23608"/>
                  </a:lnTo>
                  <a:lnTo>
                    <a:pt x="34958" y="23430"/>
                  </a:lnTo>
                  <a:lnTo>
                    <a:pt x="35189" y="23217"/>
                  </a:lnTo>
                  <a:lnTo>
                    <a:pt x="35420" y="23004"/>
                  </a:lnTo>
                  <a:lnTo>
                    <a:pt x="35615" y="22737"/>
                  </a:lnTo>
                  <a:lnTo>
                    <a:pt x="35775" y="22471"/>
                  </a:lnTo>
                  <a:lnTo>
                    <a:pt x="35917" y="22187"/>
                  </a:lnTo>
                  <a:lnTo>
                    <a:pt x="36041" y="21867"/>
                  </a:lnTo>
                  <a:lnTo>
                    <a:pt x="36041" y="21814"/>
                  </a:lnTo>
                  <a:lnTo>
                    <a:pt x="36361" y="22631"/>
                  </a:lnTo>
                  <a:lnTo>
                    <a:pt x="36574" y="23128"/>
                  </a:lnTo>
                  <a:lnTo>
                    <a:pt x="36805" y="23625"/>
                  </a:lnTo>
                  <a:lnTo>
                    <a:pt x="36929" y="23874"/>
                  </a:lnTo>
                  <a:lnTo>
                    <a:pt x="37054" y="24105"/>
                  </a:lnTo>
                  <a:lnTo>
                    <a:pt x="37196" y="24336"/>
                  </a:lnTo>
                  <a:lnTo>
                    <a:pt x="37338" y="24531"/>
                  </a:lnTo>
                  <a:lnTo>
                    <a:pt x="37498" y="24709"/>
                  </a:lnTo>
                  <a:lnTo>
                    <a:pt x="37658" y="24851"/>
                  </a:lnTo>
                  <a:lnTo>
                    <a:pt x="37818" y="24958"/>
                  </a:lnTo>
                  <a:lnTo>
                    <a:pt x="37995" y="25047"/>
                  </a:lnTo>
                  <a:lnTo>
                    <a:pt x="38279" y="25118"/>
                  </a:lnTo>
                  <a:lnTo>
                    <a:pt x="38564" y="25153"/>
                  </a:lnTo>
                  <a:lnTo>
                    <a:pt x="38848" y="25171"/>
                  </a:lnTo>
                  <a:lnTo>
                    <a:pt x="39114" y="25153"/>
                  </a:lnTo>
                  <a:lnTo>
                    <a:pt x="39292" y="24975"/>
                  </a:lnTo>
                  <a:lnTo>
                    <a:pt x="39487" y="24816"/>
                  </a:lnTo>
                  <a:lnTo>
                    <a:pt x="39683" y="24656"/>
                  </a:lnTo>
                  <a:lnTo>
                    <a:pt x="39878" y="24496"/>
                  </a:lnTo>
                  <a:lnTo>
                    <a:pt x="40091" y="24372"/>
                  </a:lnTo>
                  <a:lnTo>
                    <a:pt x="40304" y="24229"/>
                  </a:lnTo>
                  <a:lnTo>
                    <a:pt x="40535" y="24105"/>
                  </a:lnTo>
                  <a:lnTo>
                    <a:pt x="40766" y="23999"/>
                  </a:lnTo>
                  <a:lnTo>
                    <a:pt x="40997" y="23910"/>
                  </a:lnTo>
                  <a:lnTo>
                    <a:pt x="41246" y="23821"/>
                  </a:lnTo>
                  <a:lnTo>
                    <a:pt x="41495" y="23750"/>
                  </a:lnTo>
                  <a:lnTo>
                    <a:pt x="41761" y="23679"/>
                  </a:lnTo>
                  <a:lnTo>
                    <a:pt x="42010" y="23643"/>
                  </a:lnTo>
                  <a:lnTo>
                    <a:pt x="42276" y="23608"/>
                  </a:lnTo>
                  <a:lnTo>
                    <a:pt x="42543" y="23590"/>
                  </a:lnTo>
                  <a:lnTo>
                    <a:pt x="42827" y="23572"/>
                  </a:lnTo>
                  <a:lnTo>
                    <a:pt x="43111" y="23590"/>
                  </a:lnTo>
                  <a:lnTo>
                    <a:pt x="43413" y="23608"/>
                  </a:lnTo>
                  <a:lnTo>
                    <a:pt x="43679" y="23643"/>
                  </a:lnTo>
                  <a:lnTo>
                    <a:pt x="43946" y="23714"/>
                  </a:lnTo>
                  <a:lnTo>
                    <a:pt x="44195" y="23785"/>
                  </a:lnTo>
                  <a:lnTo>
                    <a:pt x="44443" y="23874"/>
                  </a:lnTo>
                  <a:lnTo>
                    <a:pt x="44674" y="23981"/>
                  </a:lnTo>
                  <a:lnTo>
                    <a:pt x="44887" y="24087"/>
                  </a:lnTo>
                  <a:lnTo>
                    <a:pt x="44994" y="23803"/>
                  </a:lnTo>
                  <a:lnTo>
                    <a:pt x="45083" y="23483"/>
                  </a:lnTo>
                  <a:lnTo>
                    <a:pt x="45171" y="23110"/>
                  </a:lnTo>
                  <a:lnTo>
                    <a:pt x="45260" y="22702"/>
                  </a:lnTo>
                  <a:lnTo>
                    <a:pt x="45331" y="22240"/>
                  </a:lnTo>
                  <a:lnTo>
                    <a:pt x="45402" y="21778"/>
                  </a:lnTo>
                  <a:lnTo>
                    <a:pt x="45527" y="20730"/>
                  </a:lnTo>
                  <a:lnTo>
                    <a:pt x="45633" y="19611"/>
                  </a:lnTo>
                  <a:lnTo>
                    <a:pt x="45704" y="18439"/>
                  </a:lnTo>
                  <a:lnTo>
                    <a:pt x="45740" y="17249"/>
                  </a:lnTo>
                  <a:lnTo>
                    <a:pt x="45758" y="16041"/>
                  </a:lnTo>
                  <a:lnTo>
                    <a:pt x="45758" y="15685"/>
                  </a:lnTo>
                  <a:lnTo>
                    <a:pt x="45740" y="15330"/>
                  </a:lnTo>
                  <a:lnTo>
                    <a:pt x="45704" y="14975"/>
                  </a:lnTo>
                  <a:lnTo>
                    <a:pt x="45669" y="14620"/>
                  </a:lnTo>
                  <a:lnTo>
                    <a:pt x="45598" y="14264"/>
                  </a:lnTo>
                  <a:lnTo>
                    <a:pt x="45545" y="13927"/>
                  </a:lnTo>
                  <a:lnTo>
                    <a:pt x="45473" y="13589"/>
                  </a:lnTo>
                  <a:lnTo>
                    <a:pt x="45385" y="13270"/>
                  </a:lnTo>
                  <a:lnTo>
                    <a:pt x="45278" y="12932"/>
                  </a:lnTo>
                  <a:lnTo>
                    <a:pt x="45171" y="12612"/>
                  </a:lnTo>
                  <a:lnTo>
                    <a:pt x="45047" y="12293"/>
                  </a:lnTo>
                  <a:lnTo>
                    <a:pt x="44923" y="11991"/>
                  </a:lnTo>
                  <a:lnTo>
                    <a:pt x="44781" y="11689"/>
                  </a:lnTo>
                  <a:lnTo>
                    <a:pt x="44639" y="11387"/>
                  </a:lnTo>
                  <a:lnTo>
                    <a:pt x="44479" y="11103"/>
                  </a:lnTo>
                  <a:lnTo>
                    <a:pt x="44319" y="10818"/>
                  </a:lnTo>
                  <a:lnTo>
                    <a:pt x="44141" y="10552"/>
                  </a:lnTo>
                  <a:lnTo>
                    <a:pt x="43964" y="10285"/>
                  </a:lnTo>
                  <a:lnTo>
                    <a:pt x="43768" y="10019"/>
                  </a:lnTo>
                  <a:lnTo>
                    <a:pt x="43573" y="9770"/>
                  </a:lnTo>
                  <a:lnTo>
                    <a:pt x="43360" y="9539"/>
                  </a:lnTo>
                  <a:lnTo>
                    <a:pt x="43147" y="9309"/>
                  </a:lnTo>
                  <a:lnTo>
                    <a:pt x="42916" y="9078"/>
                  </a:lnTo>
                  <a:lnTo>
                    <a:pt x="42702" y="8864"/>
                  </a:lnTo>
                  <a:lnTo>
                    <a:pt x="42454" y="8651"/>
                  </a:lnTo>
                  <a:lnTo>
                    <a:pt x="42223" y="8456"/>
                  </a:lnTo>
                  <a:lnTo>
                    <a:pt x="41956" y="8278"/>
                  </a:lnTo>
                  <a:lnTo>
                    <a:pt x="41708" y="8101"/>
                  </a:lnTo>
                  <a:lnTo>
                    <a:pt x="41441" y="7941"/>
                  </a:lnTo>
                  <a:lnTo>
                    <a:pt x="41175" y="7781"/>
                  </a:lnTo>
                  <a:lnTo>
                    <a:pt x="40908" y="7639"/>
                  </a:lnTo>
                  <a:lnTo>
                    <a:pt x="40624" y="7497"/>
                  </a:lnTo>
                  <a:lnTo>
                    <a:pt x="40571" y="7159"/>
                  </a:lnTo>
                  <a:lnTo>
                    <a:pt x="40500" y="6822"/>
                  </a:lnTo>
                  <a:lnTo>
                    <a:pt x="40375" y="6466"/>
                  </a:lnTo>
                  <a:lnTo>
                    <a:pt x="40216" y="6147"/>
                  </a:lnTo>
                  <a:lnTo>
                    <a:pt x="40020" y="5809"/>
                  </a:lnTo>
                  <a:lnTo>
                    <a:pt x="39789" y="5489"/>
                  </a:lnTo>
                  <a:lnTo>
                    <a:pt x="39523" y="5187"/>
                  </a:lnTo>
                  <a:lnTo>
                    <a:pt x="39239" y="4886"/>
                  </a:lnTo>
                  <a:lnTo>
                    <a:pt x="38919" y="4584"/>
                  </a:lnTo>
                  <a:lnTo>
                    <a:pt x="38564" y="4299"/>
                  </a:lnTo>
                  <a:lnTo>
                    <a:pt x="38173" y="4015"/>
                  </a:lnTo>
                  <a:lnTo>
                    <a:pt x="37764" y="3731"/>
                  </a:lnTo>
                  <a:lnTo>
                    <a:pt x="37320" y="3482"/>
                  </a:lnTo>
                  <a:lnTo>
                    <a:pt x="36841" y="3216"/>
                  </a:lnTo>
                  <a:lnTo>
                    <a:pt x="36343" y="2985"/>
                  </a:lnTo>
                  <a:lnTo>
                    <a:pt x="35828" y="2736"/>
                  </a:lnTo>
                  <a:lnTo>
                    <a:pt x="35278" y="2523"/>
                  </a:lnTo>
                  <a:lnTo>
                    <a:pt x="34709" y="2310"/>
                  </a:lnTo>
                  <a:lnTo>
                    <a:pt x="34123" y="2115"/>
                  </a:lnTo>
                  <a:lnTo>
                    <a:pt x="33519" y="1919"/>
                  </a:lnTo>
                  <a:lnTo>
                    <a:pt x="32880" y="1759"/>
                  </a:lnTo>
                  <a:lnTo>
                    <a:pt x="32222" y="1599"/>
                  </a:lnTo>
                  <a:lnTo>
                    <a:pt x="31565" y="1440"/>
                  </a:lnTo>
                  <a:lnTo>
                    <a:pt x="30872" y="1315"/>
                  </a:lnTo>
                  <a:lnTo>
                    <a:pt x="30162" y="1191"/>
                  </a:lnTo>
                  <a:lnTo>
                    <a:pt x="29451" y="1084"/>
                  </a:lnTo>
                  <a:lnTo>
                    <a:pt x="28705" y="995"/>
                  </a:lnTo>
                  <a:lnTo>
                    <a:pt x="27959" y="924"/>
                  </a:lnTo>
                  <a:lnTo>
                    <a:pt x="27195" y="871"/>
                  </a:lnTo>
                  <a:lnTo>
                    <a:pt x="26432" y="818"/>
                  </a:lnTo>
                  <a:lnTo>
                    <a:pt x="25632" y="800"/>
                  </a:lnTo>
                  <a:lnTo>
                    <a:pt x="24851" y="782"/>
                  </a:lnTo>
                  <a:lnTo>
                    <a:pt x="24780" y="782"/>
                  </a:lnTo>
                  <a:lnTo>
                    <a:pt x="23998" y="800"/>
                  </a:lnTo>
                  <a:lnTo>
                    <a:pt x="23199" y="818"/>
                  </a:lnTo>
                  <a:lnTo>
                    <a:pt x="22399" y="853"/>
                  </a:lnTo>
                  <a:lnTo>
                    <a:pt x="21582" y="907"/>
                  </a:lnTo>
                  <a:lnTo>
                    <a:pt x="20747" y="978"/>
                  </a:lnTo>
                  <a:lnTo>
                    <a:pt x="19930" y="1066"/>
                  </a:lnTo>
                  <a:lnTo>
                    <a:pt x="19113" y="1155"/>
                  </a:lnTo>
                  <a:lnTo>
                    <a:pt x="18296" y="1280"/>
                  </a:lnTo>
                  <a:lnTo>
                    <a:pt x="17497" y="1404"/>
                  </a:lnTo>
                  <a:lnTo>
                    <a:pt x="16733" y="1528"/>
                  </a:lnTo>
                  <a:lnTo>
                    <a:pt x="15987" y="1688"/>
                  </a:lnTo>
                  <a:lnTo>
                    <a:pt x="15259" y="1848"/>
                  </a:lnTo>
                  <a:lnTo>
                    <a:pt x="14584" y="2008"/>
                  </a:lnTo>
                  <a:lnTo>
                    <a:pt x="13927" y="2203"/>
                  </a:lnTo>
                  <a:lnTo>
                    <a:pt x="13340" y="2399"/>
                  </a:lnTo>
                  <a:lnTo>
                    <a:pt x="12790" y="2594"/>
                  </a:lnTo>
                  <a:lnTo>
                    <a:pt x="12044" y="1884"/>
                  </a:lnTo>
                  <a:lnTo>
                    <a:pt x="11333" y="1280"/>
                  </a:lnTo>
                  <a:lnTo>
                    <a:pt x="10711" y="782"/>
                  </a:lnTo>
                  <a:lnTo>
                    <a:pt x="10463" y="587"/>
                  </a:lnTo>
                  <a:lnTo>
                    <a:pt x="10232" y="445"/>
                  </a:lnTo>
                  <a:lnTo>
                    <a:pt x="9965" y="303"/>
                  </a:lnTo>
                  <a:lnTo>
                    <a:pt x="9681" y="178"/>
                  </a:lnTo>
                  <a:lnTo>
                    <a:pt x="9379" y="90"/>
                  </a:lnTo>
                  <a:lnTo>
                    <a:pt x="9077" y="36"/>
                  </a:lnTo>
                  <a:lnTo>
                    <a:pt x="8793" y="1"/>
                  </a:lnTo>
                  <a:close/>
                </a:path>
              </a:pathLst>
            </a:custGeom>
            <a:solidFill>
              <a:srgbClr val="ED73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833;p26">
              <a:extLst>
                <a:ext uri="{FF2B5EF4-FFF2-40B4-BE49-F238E27FC236}">
                  <a16:creationId xmlns:a16="http://schemas.microsoft.com/office/drawing/2014/main" id="{E2ED4AAC-5F38-4EA9-A407-9CBCA33E4425}"/>
                </a:ext>
              </a:extLst>
            </p:cNvPr>
            <p:cNvSpPr/>
            <p:nvPr/>
          </p:nvSpPr>
          <p:spPr>
            <a:xfrm>
              <a:off x="596650" y="1713925"/>
              <a:ext cx="1143950" cy="629275"/>
            </a:xfrm>
            <a:custGeom>
              <a:rect l="l" t="t" r="r" b="b"/>
              <a:pathLst>
                <a:path w="45758" h="25171" fill="none" extrusionOk="0">
                  <a:moveTo>
                    <a:pt x="40624" y="7497"/>
                  </a:moveTo>
                  <a:lnTo>
                    <a:pt x="40624" y="7497"/>
                  </a:lnTo>
                  <a:lnTo>
                    <a:pt x="40571" y="7159"/>
                  </a:lnTo>
                  <a:lnTo>
                    <a:pt x="40500" y="6822"/>
                  </a:lnTo>
                  <a:lnTo>
                    <a:pt x="40375" y="6466"/>
                  </a:lnTo>
                  <a:lnTo>
                    <a:pt x="40216" y="6147"/>
                  </a:lnTo>
                  <a:lnTo>
                    <a:pt x="40020" y="5809"/>
                  </a:lnTo>
                  <a:lnTo>
                    <a:pt x="39789" y="5489"/>
                  </a:lnTo>
                  <a:lnTo>
                    <a:pt x="39523" y="5187"/>
                  </a:lnTo>
                  <a:lnTo>
                    <a:pt x="39239" y="4886"/>
                  </a:lnTo>
                  <a:lnTo>
                    <a:pt x="38919" y="4584"/>
                  </a:lnTo>
                  <a:lnTo>
                    <a:pt x="38564" y="4299"/>
                  </a:lnTo>
                  <a:lnTo>
                    <a:pt x="38173" y="4015"/>
                  </a:lnTo>
                  <a:lnTo>
                    <a:pt x="37764" y="3731"/>
                  </a:lnTo>
                  <a:lnTo>
                    <a:pt x="37320" y="3482"/>
                  </a:lnTo>
                  <a:lnTo>
                    <a:pt x="36841" y="3216"/>
                  </a:lnTo>
                  <a:lnTo>
                    <a:pt x="36343" y="2985"/>
                  </a:lnTo>
                  <a:lnTo>
                    <a:pt x="35828" y="2736"/>
                  </a:lnTo>
                  <a:lnTo>
                    <a:pt x="35278" y="2523"/>
                  </a:lnTo>
                  <a:lnTo>
                    <a:pt x="34709" y="2310"/>
                  </a:lnTo>
                  <a:lnTo>
                    <a:pt x="34123" y="2115"/>
                  </a:lnTo>
                  <a:lnTo>
                    <a:pt x="33519" y="1919"/>
                  </a:lnTo>
                  <a:lnTo>
                    <a:pt x="32880" y="1759"/>
                  </a:lnTo>
                  <a:lnTo>
                    <a:pt x="32222" y="1599"/>
                  </a:lnTo>
                  <a:lnTo>
                    <a:pt x="31565" y="1440"/>
                  </a:lnTo>
                  <a:lnTo>
                    <a:pt x="30872" y="1315"/>
                  </a:lnTo>
                  <a:lnTo>
                    <a:pt x="30162" y="1191"/>
                  </a:lnTo>
                  <a:lnTo>
                    <a:pt x="29451" y="1084"/>
                  </a:lnTo>
                  <a:lnTo>
                    <a:pt x="28705" y="995"/>
                  </a:lnTo>
                  <a:lnTo>
                    <a:pt x="27959" y="924"/>
                  </a:lnTo>
                  <a:lnTo>
                    <a:pt x="27195" y="871"/>
                  </a:lnTo>
                  <a:lnTo>
                    <a:pt x="26432" y="818"/>
                  </a:lnTo>
                  <a:lnTo>
                    <a:pt x="25632" y="800"/>
                  </a:lnTo>
                  <a:lnTo>
                    <a:pt x="24851" y="782"/>
                  </a:lnTo>
                  <a:lnTo>
                    <a:pt x="24851" y="782"/>
                  </a:lnTo>
                  <a:lnTo>
                    <a:pt x="24780" y="782"/>
                  </a:lnTo>
                  <a:lnTo>
                    <a:pt x="24780" y="782"/>
                  </a:lnTo>
                  <a:lnTo>
                    <a:pt x="23998" y="800"/>
                  </a:lnTo>
                  <a:lnTo>
                    <a:pt x="23199" y="818"/>
                  </a:lnTo>
                  <a:lnTo>
                    <a:pt x="22399" y="853"/>
                  </a:lnTo>
                  <a:lnTo>
                    <a:pt x="21582" y="907"/>
                  </a:lnTo>
                  <a:lnTo>
                    <a:pt x="20747" y="978"/>
                  </a:lnTo>
                  <a:lnTo>
                    <a:pt x="19930" y="1066"/>
                  </a:lnTo>
                  <a:lnTo>
                    <a:pt x="19113" y="1155"/>
                  </a:lnTo>
                  <a:lnTo>
                    <a:pt x="18296" y="1280"/>
                  </a:lnTo>
                  <a:lnTo>
                    <a:pt x="17497" y="1404"/>
                  </a:lnTo>
                  <a:lnTo>
                    <a:pt x="16733" y="1528"/>
                  </a:lnTo>
                  <a:lnTo>
                    <a:pt x="15987" y="1688"/>
                  </a:lnTo>
                  <a:lnTo>
                    <a:pt x="15259" y="1848"/>
                  </a:lnTo>
                  <a:lnTo>
                    <a:pt x="14584" y="2008"/>
                  </a:lnTo>
                  <a:lnTo>
                    <a:pt x="13927" y="2203"/>
                  </a:lnTo>
                  <a:lnTo>
                    <a:pt x="13340" y="2399"/>
                  </a:lnTo>
                  <a:lnTo>
                    <a:pt x="12790" y="2594"/>
                  </a:lnTo>
                  <a:lnTo>
                    <a:pt x="12790" y="2594"/>
                  </a:lnTo>
                  <a:lnTo>
                    <a:pt x="12044" y="1884"/>
                  </a:lnTo>
                  <a:lnTo>
                    <a:pt x="11333" y="1280"/>
                  </a:lnTo>
                  <a:lnTo>
                    <a:pt x="10711" y="782"/>
                  </a:lnTo>
                  <a:lnTo>
                    <a:pt x="10463" y="587"/>
                  </a:lnTo>
                  <a:lnTo>
                    <a:pt x="10232" y="445"/>
                  </a:lnTo>
                  <a:lnTo>
                    <a:pt x="10232" y="445"/>
                  </a:lnTo>
                  <a:lnTo>
                    <a:pt x="9965" y="303"/>
                  </a:lnTo>
                  <a:lnTo>
                    <a:pt x="9681" y="178"/>
                  </a:lnTo>
                  <a:lnTo>
                    <a:pt x="9379" y="90"/>
                  </a:lnTo>
                  <a:lnTo>
                    <a:pt x="9077" y="36"/>
                  </a:lnTo>
                  <a:lnTo>
                    <a:pt x="8793" y="1"/>
                  </a:lnTo>
                  <a:lnTo>
                    <a:pt x="8491" y="1"/>
                  </a:lnTo>
                  <a:lnTo>
                    <a:pt x="8189" y="36"/>
                  </a:lnTo>
                  <a:lnTo>
                    <a:pt x="7905" y="90"/>
                  </a:lnTo>
                  <a:lnTo>
                    <a:pt x="7621" y="178"/>
                  </a:lnTo>
                  <a:lnTo>
                    <a:pt x="7336" y="285"/>
                  </a:lnTo>
                  <a:lnTo>
                    <a:pt x="7070" y="427"/>
                  </a:lnTo>
                  <a:lnTo>
                    <a:pt x="6821" y="587"/>
                  </a:lnTo>
                  <a:lnTo>
                    <a:pt x="6590" y="782"/>
                  </a:lnTo>
                  <a:lnTo>
                    <a:pt x="6377" y="995"/>
                  </a:lnTo>
                  <a:lnTo>
                    <a:pt x="6182" y="1244"/>
                  </a:lnTo>
                  <a:lnTo>
                    <a:pt x="6004" y="1511"/>
                  </a:lnTo>
                  <a:lnTo>
                    <a:pt x="6004" y="1511"/>
                  </a:lnTo>
                  <a:lnTo>
                    <a:pt x="5844" y="1795"/>
                  </a:lnTo>
                  <a:lnTo>
                    <a:pt x="5720" y="2079"/>
                  </a:lnTo>
                  <a:lnTo>
                    <a:pt x="5649" y="2381"/>
                  </a:lnTo>
                  <a:lnTo>
                    <a:pt x="5578" y="2683"/>
                  </a:lnTo>
                  <a:lnTo>
                    <a:pt x="5560" y="2985"/>
                  </a:lnTo>
                  <a:lnTo>
                    <a:pt x="5560" y="3287"/>
                  </a:lnTo>
                  <a:lnTo>
                    <a:pt x="5578" y="3571"/>
                  </a:lnTo>
                  <a:lnTo>
                    <a:pt x="5649" y="3873"/>
                  </a:lnTo>
                  <a:lnTo>
                    <a:pt x="5720" y="4157"/>
                  </a:lnTo>
                  <a:lnTo>
                    <a:pt x="5844" y="4441"/>
                  </a:lnTo>
                  <a:lnTo>
                    <a:pt x="5969" y="4708"/>
                  </a:lnTo>
                  <a:lnTo>
                    <a:pt x="6146" y="4957"/>
                  </a:lnTo>
                  <a:lnTo>
                    <a:pt x="6324" y="5205"/>
                  </a:lnTo>
                  <a:lnTo>
                    <a:pt x="6537" y="5418"/>
                  </a:lnTo>
                  <a:lnTo>
                    <a:pt x="6786" y="5614"/>
                  </a:lnTo>
                  <a:lnTo>
                    <a:pt x="7052" y="5791"/>
                  </a:lnTo>
                  <a:lnTo>
                    <a:pt x="7052" y="5791"/>
                  </a:lnTo>
                  <a:lnTo>
                    <a:pt x="7372" y="6005"/>
                  </a:lnTo>
                  <a:lnTo>
                    <a:pt x="7852" y="6324"/>
                  </a:lnTo>
                  <a:lnTo>
                    <a:pt x="8083" y="6502"/>
                  </a:lnTo>
                  <a:lnTo>
                    <a:pt x="8278" y="6662"/>
                  </a:lnTo>
                  <a:lnTo>
                    <a:pt x="8420" y="6804"/>
                  </a:lnTo>
                  <a:lnTo>
                    <a:pt x="8438" y="6875"/>
                  </a:lnTo>
                  <a:lnTo>
                    <a:pt x="8438" y="6911"/>
                  </a:lnTo>
                  <a:lnTo>
                    <a:pt x="8438" y="6911"/>
                  </a:lnTo>
                  <a:lnTo>
                    <a:pt x="7781" y="6733"/>
                  </a:lnTo>
                  <a:lnTo>
                    <a:pt x="7070" y="6573"/>
                  </a:lnTo>
                  <a:lnTo>
                    <a:pt x="6342" y="6413"/>
                  </a:lnTo>
                  <a:lnTo>
                    <a:pt x="5631" y="6289"/>
                  </a:lnTo>
                  <a:lnTo>
                    <a:pt x="4974" y="6182"/>
                  </a:lnTo>
                  <a:lnTo>
                    <a:pt x="4370" y="6093"/>
                  </a:lnTo>
                  <a:lnTo>
                    <a:pt x="3890" y="6040"/>
                  </a:lnTo>
                  <a:lnTo>
                    <a:pt x="3517" y="6005"/>
                  </a:lnTo>
                  <a:lnTo>
                    <a:pt x="3517" y="6005"/>
                  </a:lnTo>
                  <a:lnTo>
                    <a:pt x="3180" y="6005"/>
                  </a:lnTo>
                  <a:lnTo>
                    <a:pt x="2842" y="6040"/>
                  </a:lnTo>
                  <a:lnTo>
                    <a:pt x="2523" y="6093"/>
                  </a:lnTo>
                  <a:lnTo>
                    <a:pt x="2203" y="6182"/>
                  </a:lnTo>
                  <a:lnTo>
                    <a:pt x="1901" y="6307"/>
                  </a:lnTo>
                  <a:lnTo>
                    <a:pt x="1617" y="6449"/>
                  </a:lnTo>
                  <a:lnTo>
                    <a:pt x="1350" y="6609"/>
                  </a:lnTo>
                  <a:lnTo>
                    <a:pt x="1102" y="6804"/>
                  </a:lnTo>
                  <a:lnTo>
                    <a:pt x="871" y="6999"/>
                  </a:lnTo>
                  <a:lnTo>
                    <a:pt x="675" y="7230"/>
                  </a:lnTo>
                  <a:lnTo>
                    <a:pt x="480" y="7479"/>
                  </a:lnTo>
                  <a:lnTo>
                    <a:pt x="338" y="7745"/>
                  </a:lnTo>
                  <a:lnTo>
                    <a:pt x="196" y="8030"/>
                  </a:lnTo>
                  <a:lnTo>
                    <a:pt x="107" y="8314"/>
                  </a:lnTo>
                  <a:lnTo>
                    <a:pt x="36" y="8634"/>
                  </a:lnTo>
                  <a:lnTo>
                    <a:pt x="0" y="8953"/>
                  </a:lnTo>
                  <a:lnTo>
                    <a:pt x="0" y="8953"/>
                  </a:lnTo>
                  <a:lnTo>
                    <a:pt x="0" y="9273"/>
                  </a:lnTo>
                  <a:lnTo>
                    <a:pt x="36" y="9575"/>
                  </a:lnTo>
                  <a:lnTo>
                    <a:pt x="107" y="9877"/>
                  </a:lnTo>
                  <a:lnTo>
                    <a:pt x="196" y="10179"/>
                  </a:lnTo>
                  <a:lnTo>
                    <a:pt x="320" y="10463"/>
                  </a:lnTo>
                  <a:lnTo>
                    <a:pt x="480" y="10730"/>
                  </a:lnTo>
                  <a:lnTo>
                    <a:pt x="658" y="10978"/>
                  </a:lnTo>
                  <a:lnTo>
                    <a:pt x="853" y="11209"/>
                  </a:lnTo>
                  <a:lnTo>
                    <a:pt x="1084" y="11422"/>
                  </a:lnTo>
                  <a:lnTo>
                    <a:pt x="1333" y="11618"/>
                  </a:lnTo>
                  <a:lnTo>
                    <a:pt x="1599" y="11795"/>
                  </a:lnTo>
                  <a:lnTo>
                    <a:pt x="1883" y="11937"/>
                  </a:lnTo>
                  <a:lnTo>
                    <a:pt x="2185" y="12062"/>
                  </a:lnTo>
                  <a:lnTo>
                    <a:pt x="2505" y="12151"/>
                  </a:lnTo>
                  <a:lnTo>
                    <a:pt x="2842" y="12222"/>
                  </a:lnTo>
                  <a:lnTo>
                    <a:pt x="3180" y="12257"/>
                  </a:lnTo>
                  <a:lnTo>
                    <a:pt x="3180" y="12257"/>
                  </a:lnTo>
                  <a:lnTo>
                    <a:pt x="3606" y="12257"/>
                  </a:lnTo>
                  <a:lnTo>
                    <a:pt x="4121" y="12239"/>
                  </a:lnTo>
                  <a:lnTo>
                    <a:pt x="5223" y="12168"/>
                  </a:lnTo>
                  <a:lnTo>
                    <a:pt x="5223" y="12168"/>
                  </a:lnTo>
                  <a:lnTo>
                    <a:pt x="6360" y="12062"/>
                  </a:lnTo>
                  <a:lnTo>
                    <a:pt x="6519" y="12062"/>
                  </a:lnTo>
                  <a:lnTo>
                    <a:pt x="6608" y="12062"/>
                  </a:lnTo>
                  <a:lnTo>
                    <a:pt x="6626" y="12062"/>
                  </a:lnTo>
                  <a:lnTo>
                    <a:pt x="6608" y="12080"/>
                  </a:lnTo>
                  <a:lnTo>
                    <a:pt x="6519" y="12115"/>
                  </a:lnTo>
                  <a:lnTo>
                    <a:pt x="6519" y="12115"/>
                  </a:lnTo>
                  <a:lnTo>
                    <a:pt x="6200" y="12222"/>
                  </a:lnTo>
                  <a:lnTo>
                    <a:pt x="5880" y="12364"/>
                  </a:lnTo>
                  <a:lnTo>
                    <a:pt x="5596" y="12541"/>
                  </a:lnTo>
                  <a:lnTo>
                    <a:pt x="5311" y="12719"/>
                  </a:lnTo>
                  <a:lnTo>
                    <a:pt x="5063" y="12932"/>
                  </a:lnTo>
                  <a:lnTo>
                    <a:pt x="4850" y="13163"/>
                  </a:lnTo>
                  <a:lnTo>
                    <a:pt x="4637" y="13412"/>
                  </a:lnTo>
                  <a:lnTo>
                    <a:pt x="4459" y="13678"/>
                  </a:lnTo>
                  <a:lnTo>
                    <a:pt x="4317" y="13945"/>
                  </a:lnTo>
                  <a:lnTo>
                    <a:pt x="4192" y="14229"/>
                  </a:lnTo>
                  <a:lnTo>
                    <a:pt x="4104" y="14531"/>
                  </a:lnTo>
                  <a:lnTo>
                    <a:pt x="4050" y="14833"/>
                  </a:lnTo>
                  <a:lnTo>
                    <a:pt x="4015" y="15135"/>
                  </a:lnTo>
                  <a:lnTo>
                    <a:pt x="4015" y="15455"/>
                  </a:lnTo>
                  <a:lnTo>
                    <a:pt x="4050" y="15774"/>
                  </a:lnTo>
                  <a:lnTo>
                    <a:pt x="4121" y="16076"/>
                  </a:lnTo>
                  <a:lnTo>
                    <a:pt x="4121" y="16076"/>
                  </a:lnTo>
                  <a:lnTo>
                    <a:pt x="4228" y="16378"/>
                  </a:lnTo>
                  <a:lnTo>
                    <a:pt x="4370" y="16662"/>
                  </a:lnTo>
                  <a:lnTo>
                    <a:pt x="4530" y="16929"/>
                  </a:lnTo>
                  <a:lnTo>
                    <a:pt x="4725" y="17178"/>
                  </a:lnTo>
                  <a:lnTo>
                    <a:pt x="4938" y="17391"/>
                  </a:lnTo>
                  <a:lnTo>
                    <a:pt x="5169" y="17586"/>
                  </a:lnTo>
                  <a:lnTo>
                    <a:pt x="5418" y="17764"/>
                  </a:lnTo>
                  <a:lnTo>
                    <a:pt x="5685" y="17924"/>
                  </a:lnTo>
                  <a:lnTo>
                    <a:pt x="5986" y="18048"/>
                  </a:lnTo>
                  <a:lnTo>
                    <a:pt x="6288" y="18137"/>
                  </a:lnTo>
                  <a:lnTo>
                    <a:pt x="6590" y="18208"/>
                  </a:lnTo>
                  <a:lnTo>
                    <a:pt x="6910" y="18261"/>
                  </a:lnTo>
                  <a:lnTo>
                    <a:pt x="7248" y="18261"/>
                  </a:lnTo>
                  <a:lnTo>
                    <a:pt x="7585" y="18243"/>
                  </a:lnTo>
                  <a:lnTo>
                    <a:pt x="7923" y="18190"/>
                  </a:lnTo>
                  <a:lnTo>
                    <a:pt x="8260" y="18119"/>
                  </a:lnTo>
                  <a:lnTo>
                    <a:pt x="8260" y="18119"/>
                  </a:lnTo>
                  <a:lnTo>
                    <a:pt x="8544" y="18012"/>
                  </a:lnTo>
                  <a:lnTo>
                    <a:pt x="8917" y="17870"/>
                  </a:lnTo>
                  <a:lnTo>
                    <a:pt x="9326" y="17710"/>
                  </a:lnTo>
                  <a:lnTo>
                    <a:pt x="9770" y="17497"/>
                  </a:lnTo>
                  <a:lnTo>
                    <a:pt x="10267" y="17266"/>
                  </a:lnTo>
                  <a:lnTo>
                    <a:pt x="10782" y="17018"/>
                  </a:lnTo>
                  <a:lnTo>
                    <a:pt x="11315" y="16733"/>
                  </a:lnTo>
                  <a:lnTo>
                    <a:pt x="11866" y="16449"/>
                  </a:lnTo>
                  <a:lnTo>
                    <a:pt x="12417" y="16130"/>
                  </a:lnTo>
                  <a:lnTo>
                    <a:pt x="12950" y="15810"/>
                  </a:lnTo>
                  <a:lnTo>
                    <a:pt x="13482" y="15472"/>
                  </a:lnTo>
                  <a:lnTo>
                    <a:pt x="13998" y="15135"/>
                  </a:lnTo>
                  <a:lnTo>
                    <a:pt x="14459" y="14797"/>
                  </a:lnTo>
                  <a:lnTo>
                    <a:pt x="14903" y="14460"/>
                  </a:lnTo>
                  <a:lnTo>
                    <a:pt x="15294" y="14122"/>
                  </a:lnTo>
                  <a:lnTo>
                    <a:pt x="15614" y="13803"/>
                  </a:lnTo>
                  <a:lnTo>
                    <a:pt x="15614" y="13803"/>
                  </a:lnTo>
                  <a:lnTo>
                    <a:pt x="15969" y="13891"/>
                  </a:lnTo>
                  <a:lnTo>
                    <a:pt x="15969" y="13891"/>
                  </a:lnTo>
                  <a:lnTo>
                    <a:pt x="15756" y="14069"/>
                  </a:lnTo>
                  <a:lnTo>
                    <a:pt x="15543" y="14282"/>
                  </a:lnTo>
                  <a:lnTo>
                    <a:pt x="15365" y="14495"/>
                  </a:lnTo>
                  <a:lnTo>
                    <a:pt x="15205" y="14726"/>
                  </a:lnTo>
                  <a:lnTo>
                    <a:pt x="15063" y="14975"/>
                  </a:lnTo>
                  <a:lnTo>
                    <a:pt x="14957" y="15224"/>
                  </a:lnTo>
                  <a:lnTo>
                    <a:pt x="14850" y="15490"/>
                  </a:lnTo>
                  <a:lnTo>
                    <a:pt x="14797" y="15756"/>
                  </a:lnTo>
                  <a:lnTo>
                    <a:pt x="14744" y="16041"/>
                  </a:lnTo>
                  <a:lnTo>
                    <a:pt x="14726" y="16325"/>
                  </a:lnTo>
                  <a:lnTo>
                    <a:pt x="14726" y="16591"/>
                  </a:lnTo>
                  <a:lnTo>
                    <a:pt x="14761" y="16876"/>
                  </a:lnTo>
                  <a:lnTo>
                    <a:pt x="14815" y="17160"/>
                  </a:lnTo>
                  <a:lnTo>
                    <a:pt x="14903" y="17444"/>
                  </a:lnTo>
                  <a:lnTo>
                    <a:pt x="15010" y="17710"/>
                  </a:lnTo>
                  <a:lnTo>
                    <a:pt x="15152" y="17977"/>
                  </a:lnTo>
                  <a:lnTo>
                    <a:pt x="15152" y="17977"/>
                  </a:lnTo>
                  <a:lnTo>
                    <a:pt x="15330" y="18243"/>
                  </a:lnTo>
                  <a:lnTo>
                    <a:pt x="15525" y="18474"/>
                  </a:lnTo>
                  <a:lnTo>
                    <a:pt x="15738" y="18705"/>
                  </a:lnTo>
                  <a:lnTo>
                    <a:pt x="15969" y="18901"/>
                  </a:lnTo>
                  <a:lnTo>
                    <a:pt x="16236" y="19060"/>
                  </a:lnTo>
                  <a:lnTo>
                    <a:pt x="16484" y="19202"/>
                  </a:lnTo>
                  <a:lnTo>
                    <a:pt x="16769" y="19309"/>
                  </a:lnTo>
                  <a:lnTo>
                    <a:pt x="17053" y="19398"/>
                  </a:lnTo>
                  <a:lnTo>
                    <a:pt x="17337" y="19469"/>
                  </a:lnTo>
                  <a:lnTo>
                    <a:pt x="17639" y="19504"/>
                  </a:lnTo>
                  <a:lnTo>
                    <a:pt x="17941" y="19504"/>
                  </a:lnTo>
                  <a:lnTo>
                    <a:pt x="18225" y="19469"/>
                  </a:lnTo>
                  <a:lnTo>
                    <a:pt x="18527" y="19416"/>
                  </a:lnTo>
                  <a:lnTo>
                    <a:pt x="18829" y="19327"/>
                  </a:lnTo>
                  <a:lnTo>
                    <a:pt x="19113" y="19220"/>
                  </a:lnTo>
                  <a:lnTo>
                    <a:pt x="19397" y="19060"/>
                  </a:lnTo>
                  <a:lnTo>
                    <a:pt x="19397" y="19060"/>
                  </a:lnTo>
                  <a:lnTo>
                    <a:pt x="20517" y="18403"/>
                  </a:lnTo>
                  <a:lnTo>
                    <a:pt x="21334" y="17906"/>
                  </a:lnTo>
                  <a:lnTo>
                    <a:pt x="22222" y="17355"/>
                  </a:lnTo>
                  <a:lnTo>
                    <a:pt x="22684" y="17035"/>
                  </a:lnTo>
                  <a:lnTo>
                    <a:pt x="23145" y="16733"/>
                  </a:lnTo>
                  <a:lnTo>
                    <a:pt x="23590" y="16396"/>
                  </a:lnTo>
                  <a:lnTo>
                    <a:pt x="24016" y="16058"/>
                  </a:lnTo>
                  <a:lnTo>
                    <a:pt x="24424" y="15721"/>
                  </a:lnTo>
                  <a:lnTo>
                    <a:pt x="24797" y="15383"/>
                  </a:lnTo>
                  <a:lnTo>
                    <a:pt x="25135" y="15046"/>
                  </a:lnTo>
                  <a:lnTo>
                    <a:pt x="25419" y="14708"/>
                  </a:lnTo>
                  <a:lnTo>
                    <a:pt x="25419" y="14708"/>
                  </a:lnTo>
                  <a:lnTo>
                    <a:pt x="25881" y="14691"/>
                  </a:lnTo>
                  <a:lnTo>
                    <a:pt x="25881" y="14691"/>
                  </a:lnTo>
                  <a:lnTo>
                    <a:pt x="25739" y="14851"/>
                  </a:lnTo>
                  <a:lnTo>
                    <a:pt x="25739" y="14851"/>
                  </a:lnTo>
                  <a:lnTo>
                    <a:pt x="25543" y="15099"/>
                  </a:lnTo>
                  <a:lnTo>
                    <a:pt x="25384" y="15366"/>
                  </a:lnTo>
                  <a:lnTo>
                    <a:pt x="25259" y="15650"/>
                  </a:lnTo>
                  <a:lnTo>
                    <a:pt x="25153" y="15934"/>
                  </a:lnTo>
                  <a:lnTo>
                    <a:pt x="25064" y="16236"/>
                  </a:lnTo>
                  <a:lnTo>
                    <a:pt x="25028" y="16520"/>
                  </a:lnTo>
                  <a:lnTo>
                    <a:pt x="25011" y="16822"/>
                  </a:lnTo>
                  <a:lnTo>
                    <a:pt x="25011" y="17124"/>
                  </a:lnTo>
                  <a:lnTo>
                    <a:pt x="25064" y="17426"/>
                  </a:lnTo>
                  <a:lnTo>
                    <a:pt x="25117" y="17710"/>
                  </a:lnTo>
                  <a:lnTo>
                    <a:pt x="25224" y="17995"/>
                  </a:lnTo>
                  <a:lnTo>
                    <a:pt x="25348" y="18279"/>
                  </a:lnTo>
                  <a:lnTo>
                    <a:pt x="25490" y="18545"/>
                  </a:lnTo>
                  <a:lnTo>
                    <a:pt x="25668" y="18794"/>
                  </a:lnTo>
                  <a:lnTo>
                    <a:pt x="25863" y="19043"/>
                  </a:lnTo>
                  <a:lnTo>
                    <a:pt x="26094" y="19256"/>
                  </a:lnTo>
                  <a:lnTo>
                    <a:pt x="26094" y="19256"/>
                  </a:lnTo>
                  <a:lnTo>
                    <a:pt x="26361" y="19451"/>
                  </a:lnTo>
                  <a:lnTo>
                    <a:pt x="26609" y="19611"/>
                  </a:lnTo>
                  <a:lnTo>
                    <a:pt x="26893" y="19753"/>
                  </a:lnTo>
                  <a:lnTo>
                    <a:pt x="27178" y="19860"/>
                  </a:lnTo>
                  <a:lnTo>
                    <a:pt x="27462" y="19931"/>
                  </a:lnTo>
                  <a:lnTo>
                    <a:pt x="27764" y="19984"/>
                  </a:lnTo>
                  <a:lnTo>
                    <a:pt x="28066" y="20002"/>
                  </a:lnTo>
                  <a:lnTo>
                    <a:pt x="28350" y="19984"/>
                  </a:lnTo>
                  <a:lnTo>
                    <a:pt x="28652" y="19949"/>
                  </a:lnTo>
                  <a:lnTo>
                    <a:pt x="28936" y="19877"/>
                  </a:lnTo>
                  <a:lnTo>
                    <a:pt x="29220" y="19789"/>
                  </a:lnTo>
                  <a:lnTo>
                    <a:pt x="29487" y="19664"/>
                  </a:lnTo>
                  <a:lnTo>
                    <a:pt x="29753" y="19504"/>
                  </a:lnTo>
                  <a:lnTo>
                    <a:pt x="30002" y="19327"/>
                  </a:lnTo>
                  <a:lnTo>
                    <a:pt x="30233" y="19114"/>
                  </a:lnTo>
                  <a:lnTo>
                    <a:pt x="30464" y="18883"/>
                  </a:lnTo>
                  <a:lnTo>
                    <a:pt x="30464" y="18883"/>
                  </a:lnTo>
                  <a:lnTo>
                    <a:pt x="30641" y="18652"/>
                  </a:lnTo>
                  <a:lnTo>
                    <a:pt x="30855" y="18332"/>
                  </a:lnTo>
                  <a:lnTo>
                    <a:pt x="30855" y="18332"/>
                  </a:lnTo>
                  <a:lnTo>
                    <a:pt x="30606" y="18847"/>
                  </a:lnTo>
                  <a:lnTo>
                    <a:pt x="30411" y="19309"/>
                  </a:lnTo>
                  <a:lnTo>
                    <a:pt x="30233" y="19700"/>
                  </a:lnTo>
                  <a:lnTo>
                    <a:pt x="30126" y="20037"/>
                  </a:lnTo>
                  <a:lnTo>
                    <a:pt x="30126" y="20037"/>
                  </a:lnTo>
                  <a:lnTo>
                    <a:pt x="30055" y="20339"/>
                  </a:lnTo>
                  <a:lnTo>
                    <a:pt x="30002" y="20659"/>
                  </a:lnTo>
                  <a:lnTo>
                    <a:pt x="29984" y="20961"/>
                  </a:lnTo>
                  <a:lnTo>
                    <a:pt x="30002" y="21263"/>
                  </a:lnTo>
                  <a:lnTo>
                    <a:pt x="30055" y="21565"/>
                  </a:lnTo>
                  <a:lnTo>
                    <a:pt x="30126" y="21849"/>
                  </a:lnTo>
                  <a:lnTo>
                    <a:pt x="30215" y="22133"/>
                  </a:lnTo>
                  <a:lnTo>
                    <a:pt x="30357" y="22418"/>
                  </a:lnTo>
                  <a:lnTo>
                    <a:pt x="30499" y="22666"/>
                  </a:lnTo>
                  <a:lnTo>
                    <a:pt x="30677" y="22915"/>
                  </a:lnTo>
                  <a:lnTo>
                    <a:pt x="30872" y="23146"/>
                  </a:lnTo>
                  <a:lnTo>
                    <a:pt x="31085" y="23341"/>
                  </a:lnTo>
                  <a:lnTo>
                    <a:pt x="31334" y="23537"/>
                  </a:lnTo>
                  <a:lnTo>
                    <a:pt x="31601" y="23697"/>
                  </a:lnTo>
                  <a:lnTo>
                    <a:pt x="31867" y="23821"/>
                  </a:lnTo>
                  <a:lnTo>
                    <a:pt x="32169" y="23927"/>
                  </a:lnTo>
                  <a:lnTo>
                    <a:pt x="32169" y="23927"/>
                  </a:lnTo>
                  <a:lnTo>
                    <a:pt x="32471" y="24016"/>
                  </a:lnTo>
                  <a:lnTo>
                    <a:pt x="32755" y="24052"/>
                  </a:lnTo>
                  <a:lnTo>
                    <a:pt x="33057" y="24070"/>
                  </a:lnTo>
                  <a:lnTo>
                    <a:pt x="33341" y="24070"/>
                  </a:lnTo>
                  <a:lnTo>
                    <a:pt x="33626" y="24016"/>
                  </a:lnTo>
                  <a:lnTo>
                    <a:pt x="33910" y="23963"/>
                  </a:lnTo>
                  <a:lnTo>
                    <a:pt x="34176" y="23874"/>
                  </a:lnTo>
                  <a:lnTo>
                    <a:pt x="34425" y="23750"/>
                  </a:lnTo>
                  <a:lnTo>
                    <a:pt x="34425" y="23750"/>
                  </a:lnTo>
                  <a:lnTo>
                    <a:pt x="34709" y="23608"/>
                  </a:lnTo>
                  <a:lnTo>
                    <a:pt x="34958" y="23430"/>
                  </a:lnTo>
                  <a:lnTo>
                    <a:pt x="35189" y="23217"/>
                  </a:lnTo>
                  <a:lnTo>
                    <a:pt x="35420" y="23004"/>
                  </a:lnTo>
                  <a:lnTo>
                    <a:pt x="35615" y="22737"/>
                  </a:lnTo>
                  <a:lnTo>
                    <a:pt x="35775" y="22471"/>
                  </a:lnTo>
                  <a:lnTo>
                    <a:pt x="35917" y="22187"/>
                  </a:lnTo>
                  <a:lnTo>
                    <a:pt x="36041" y="21867"/>
                  </a:lnTo>
                  <a:lnTo>
                    <a:pt x="36041" y="21867"/>
                  </a:lnTo>
                  <a:lnTo>
                    <a:pt x="36041" y="21814"/>
                  </a:lnTo>
                  <a:lnTo>
                    <a:pt x="36041" y="21814"/>
                  </a:lnTo>
                  <a:lnTo>
                    <a:pt x="36361" y="22631"/>
                  </a:lnTo>
                  <a:lnTo>
                    <a:pt x="36574" y="23128"/>
                  </a:lnTo>
                  <a:lnTo>
                    <a:pt x="36805" y="23625"/>
                  </a:lnTo>
                  <a:lnTo>
                    <a:pt x="36929" y="23874"/>
                  </a:lnTo>
                  <a:lnTo>
                    <a:pt x="37054" y="24105"/>
                  </a:lnTo>
                  <a:lnTo>
                    <a:pt x="37196" y="24336"/>
                  </a:lnTo>
                  <a:lnTo>
                    <a:pt x="37338" y="24531"/>
                  </a:lnTo>
                  <a:lnTo>
                    <a:pt x="37498" y="24709"/>
                  </a:lnTo>
                  <a:lnTo>
                    <a:pt x="37658" y="24851"/>
                  </a:lnTo>
                  <a:lnTo>
                    <a:pt x="37818" y="24958"/>
                  </a:lnTo>
                  <a:lnTo>
                    <a:pt x="37995" y="25047"/>
                  </a:lnTo>
                  <a:lnTo>
                    <a:pt x="37995" y="25047"/>
                  </a:lnTo>
                  <a:lnTo>
                    <a:pt x="38279" y="25118"/>
                  </a:lnTo>
                  <a:lnTo>
                    <a:pt x="38564" y="25153"/>
                  </a:lnTo>
                  <a:lnTo>
                    <a:pt x="38848" y="25171"/>
                  </a:lnTo>
                  <a:lnTo>
                    <a:pt x="39114" y="25153"/>
                  </a:lnTo>
                  <a:lnTo>
                    <a:pt x="39114" y="25153"/>
                  </a:lnTo>
                  <a:lnTo>
                    <a:pt x="39292" y="24975"/>
                  </a:lnTo>
                  <a:lnTo>
                    <a:pt x="39487" y="24816"/>
                  </a:lnTo>
                  <a:lnTo>
                    <a:pt x="39683" y="24656"/>
                  </a:lnTo>
                  <a:lnTo>
                    <a:pt x="39878" y="24496"/>
                  </a:lnTo>
                  <a:lnTo>
                    <a:pt x="40091" y="24372"/>
                  </a:lnTo>
                  <a:lnTo>
                    <a:pt x="40304" y="24229"/>
                  </a:lnTo>
                  <a:lnTo>
                    <a:pt x="40535" y="24105"/>
                  </a:lnTo>
                  <a:lnTo>
                    <a:pt x="40766" y="23999"/>
                  </a:lnTo>
                  <a:lnTo>
                    <a:pt x="40997" y="23910"/>
                  </a:lnTo>
                  <a:lnTo>
                    <a:pt x="41246" y="23821"/>
                  </a:lnTo>
                  <a:lnTo>
                    <a:pt x="41495" y="23750"/>
                  </a:lnTo>
                  <a:lnTo>
                    <a:pt x="41761" y="23679"/>
                  </a:lnTo>
                  <a:lnTo>
                    <a:pt x="42010" y="23643"/>
                  </a:lnTo>
                  <a:lnTo>
                    <a:pt x="42276" y="23608"/>
                  </a:lnTo>
                  <a:lnTo>
                    <a:pt x="42543" y="23590"/>
                  </a:lnTo>
                  <a:lnTo>
                    <a:pt x="42827" y="23572"/>
                  </a:lnTo>
                  <a:lnTo>
                    <a:pt x="42827" y="23572"/>
                  </a:lnTo>
                  <a:lnTo>
                    <a:pt x="43111" y="23590"/>
                  </a:lnTo>
                  <a:lnTo>
                    <a:pt x="43413" y="23608"/>
                  </a:lnTo>
                  <a:lnTo>
                    <a:pt x="43679" y="23643"/>
                  </a:lnTo>
                  <a:lnTo>
                    <a:pt x="43946" y="23714"/>
                  </a:lnTo>
                  <a:lnTo>
                    <a:pt x="44195" y="23785"/>
                  </a:lnTo>
                  <a:lnTo>
                    <a:pt x="44443" y="23874"/>
                  </a:lnTo>
                  <a:lnTo>
                    <a:pt x="44674" y="23981"/>
                  </a:lnTo>
                  <a:lnTo>
                    <a:pt x="44887" y="24087"/>
                  </a:lnTo>
                  <a:lnTo>
                    <a:pt x="44887" y="24087"/>
                  </a:lnTo>
                  <a:lnTo>
                    <a:pt x="44994" y="23803"/>
                  </a:lnTo>
                  <a:lnTo>
                    <a:pt x="45083" y="23483"/>
                  </a:lnTo>
                  <a:lnTo>
                    <a:pt x="45171" y="23110"/>
                  </a:lnTo>
                  <a:lnTo>
                    <a:pt x="45260" y="22702"/>
                  </a:lnTo>
                  <a:lnTo>
                    <a:pt x="45331" y="22240"/>
                  </a:lnTo>
                  <a:lnTo>
                    <a:pt x="45402" y="21778"/>
                  </a:lnTo>
                  <a:lnTo>
                    <a:pt x="45527" y="20730"/>
                  </a:lnTo>
                  <a:lnTo>
                    <a:pt x="45633" y="19611"/>
                  </a:lnTo>
                  <a:lnTo>
                    <a:pt x="45704" y="18439"/>
                  </a:lnTo>
                  <a:lnTo>
                    <a:pt x="45740" y="17249"/>
                  </a:lnTo>
                  <a:lnTo>
                    <a:pt x="45758" y="16041"/>
                  </a:lnTo>
                  <a:lnTo>
                    <a:pt x="45758" y="16041"/>
                  </a:lnTo>
                  <a:lnTo>
                    <a:pt x="45758" y="15685"/>
                  </a:lnTo>
                  <a:lnTo>
                    <a:pt x="45740" y="15330"/>
                  </a:lnTo>
                  <a:lnTo>
                    <a:pt x="45704" y="14975"/>
                  </a:lnTo>
                  <a:lnTo>
                    <a:pt x="45669" y="14620"/>
                  </a:lnTo>
                  <a:lnTo>
                    <a:pt x="45598" y="14264"/>
                  </a:lnTo>
                  <a:lnTo>
                    <a:pt x="45545" y="13927"/>
                  </a:lnTo>
                  <a:lnTo>
                    <a:pt x="45473" y="13589"/>
                  </a:lnTo>
                  <a:lnTo>
                    <a:pt x="45385" y="13270"/>
                  </a:lnTo>
                  <a:lnTo>
                    <a:pt x="45278" y="12932"/>
                  </a:lnTo>
                  <a:lnTo>
                    <a:pt x="45171" y="12612"/>
                  </a:lnTo>
                  <a:lnTo>
                    <a:pt x="45047" y="12293"/>
                  </a:lnTo>
                  <a:lnTo>
                    <a:pt x="44923" y="11991"/>
                  </a:lnTo>
                  <a:lnTo>
                    <a:pt x="44781" y="11689"/>
                  </a:lnTo>
                  <a:lnTo>
                    <a:pt x="44639" y="11387"/>
                  </a:lnTo>
                  <a:lnTo>
                    <a:pt x="44479" y="11103"/>
                  </a:lnTo>
                  <a:lnTo>
                    <a:pt x="44319" y="10818"/>
                  </a:lnTo>
                  <a:lnTo>
                    <a:pt x="44141" y="10552"/>
                  </a:lnTo>
                  <a:lnTo>
                    <a:pt x="43964" y="10285"/>
                  </a:lnTo>
                  <a:lnTo>
                    <a:pt x="43768" y="10019"/>
                  </a:lnTo>
                  <a:lnTo>
                    <a:pt x="43573" y="9770"/>
                  </a:lnTo>
                  <a:lnTo>
                    <a:pt x="43360" y="9539"/>
                  </a:lnTo>
                  <a:lnTo>
                    <a:pt x="43147" y="9309"/>
                  </a:lnTo>
                  <a:lnTo>
                    <a:pt x="42916" y="9078"/>
                  </a:lnTo>
                  <a:lnTo>
                    <a:pt x="42702" y="8864"/>
                  </a:lnTo>
                  <a:lnTo>
                    <a:pt x="42454" y="8651"/>
                  </a:lnTo>
                  <a:lnTo>
                    <a:pt x="42223" y="8456"/>
                  </a:lnTo>
                  <a:lnTo>
                    <a:pt x="41956" y="8278"/>
                  </a:lnTo>
                  <a:lnTo>
                    <a:pt x="41708" y="8101"/>
                  </a:lnTo>
                  <a:lnTo>
                    <a:pt x="41441" y="7941"/>
                  </a:lnTo>
                  <a:lnTo>
                    <a:pt x="41175" y="7781"/>
                  </a:lnTo>
                  <a:lnTo>
                    <a:pt x="40908" y="7639"/>
                  </a:lnTo>
                  <a:lnTo>
                    <a:pt x="40624" y="7497"/>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834;p26">
              <a:extLst>
                <a:ext uri="{FF2B5EF4-FFF2-40B4-BE49-F238E27FC236}">
                  <a16:creationId xmlns:a16="http://schemas.microsoft.com/office/drawing/2014/main" id="{D934CEDA-DA0A-0272-0699-0213FA01EF0F}"/>
                </a:ext>
              </a:extLst>
            </p:cNvPr>
            <p:cNvSpPr/>
            <p:nvPr/>
          </p:nvSpPr>
          <p:spPr>
            <a:xfrm>
              <a:off x="1511425" y="2283225"/>
              <a:ext cx="219400" cy="228300"/>
            </a:xfrm>
            <a:custGeom>
              <a:rect l="l" t="t" r="r" b="b"/>
              <a:pathLst>
                <a:path w="8776" h="9132" extrusionOk="0">
                  <a:moveTo>
                    <a:pt x="4548" y="1"/>
                  </a:moveTo>
                  <a:lnTo>
                    <a:pt x="4300" y="19"/>
                  </a:lnTo>
                  <a:lnTo>
                    <a:pt x="4051" y="54"/>
                  </a:lnTo>
                  <a:lnTo>
                    <a:pt x="3820" y="90"/>
                  </a:lnTo>
                  <a:lnTo>
                    <a:pt x="3589" y="143"/>
                  </a:lnTo>
                  <a:lnTo>
                    <a:pt x="3358" y="196"/>
                  </a:lnTo>
                  <a:lnTo>
                    <a:pt x="3145" y="267"/>
                  </a:lnTo>
                  <a:lnTo>
                    <a:pt x="2932" y="356"/>
                  </a:lnTo>
                  <a:lnTo>
                    <a:pt x="2719" y="445"/>
                  </a:lnTo>
                  <a:lnTo>
                    <a:pt x="2506" y="552"/>
                  </a:lnTo>
                  <a:lnTo>
                    <a:pt x="2310" y="658"/>
                  </a:lnTo>
                  <a:lnTo>
                    <a:pt x="2115" y="782"/>
                  </a:lnTo>
                  <a:lnTo>
                    <a:pt x="1919" y="907"/>
                  </a:lnTo>
                  <a:lnTo>
                    <a:pt x="1742" y="1031"/>
                  </a:lnTo>
                  <a:lnTo>
                    <a:pt x="1564" y="1173"/>
                  </a:lnTo>
                  <a:lnTo>
                    <a:pt x="1404" y="1333"/>
                  </a:lnTo>
                  <a:lnTo>
                    <a:pt x="1244" y="1493"/>
                  </a:lnTo>
                  <a:lnTo>
                    <a:pt x="1102" y="1653"/>
                  </a:lnTo>
                  <a:lnTo>
                    <a:pt x="960" y="1830"/>
                  </a:lnTo>
                  <a:lnTo>
                    <a:pt x="818" y="2008"/>
                  </a:lnTo>
                  <a:lnTo>
                    <a:pt x="694" y="2186"/>
                  </a:lnTo>
                  <a:lnTo>
                    <a:pt x="587" y="2381"/>
                  </a:lnTo>
                  <a:lnTo>
                    <a:pt x="481" y="2576"/>
                  </a:lnTo>
                  <a:lnTo>
                    <a:pt x="374" y="2790"/>
                  </a:lnTo>
                  <a:lnTo>
                    <a:pt x="285" y="2985"/>
                  </a:lnTo>
                  <a:lnTo>
                    <a:pt x="214" y="3198"/>
                  </a:lnTo>
                  <a:lnTo>
                    <a:pt x="161" y="3429"/>
                  </a:lnTo>
                  <a:lnTo>
                    <a:pt x="108" y="3642"/>
                  </a:lnTo>
                  <a:lnTo>
                    <a:pt x="54" y="3873"/>
                  </a:lnTo>
                  <a:lnTo>
                    <a:pt x="37" y="4104"/>
                  </a:lnTo>
                  <a:lnTo>
                    <a:pt x="1" y="4335"/>
                  </a:lnTo>
                  <a:lnTo>
                    <a:pt x="1" y="4566"/>
                  </a:lnTo>
                  <a:lnTo>
                    <a:pt x="1" y="4797"/>
                  </a:lnTo>
                  <a:lnTo>
                    <a:pt x="37" y="5028"/>
                  </a:lnTo>
                  <a:lnTo>
                    <a:pt x="54" y="5259"/>
                  </a:lnTo>
                  <a:lnTo>
                    <a:pt x="108" y="5490"/>
                  </a:lnTo>
                  <a:lnTo>
                    <a:pt x="161" y="5703"/>
                  </a:lnTo>
                  <a:lnTo>
                    <a:pt x="214" y="5916"/>
                  </a:lnTo>
                  <a:lnTo>
                    <a:pt x="285" y="6129"/>
                  </a:lnTo>
                  <a:lnTo>
                    <a:pt x="374" y="6342"/>
                  </a:lnTo>
                  <a:lnTo>
                    <a:pt x="481" y="6538"/>
                  </a:lnTo>
                  <a:lnTo>
                    <a:pt x="587" y="6733"/>
                  </a:lnTo>
                  <a:lnTo>
                    <a:pt x="694" y="6928"/>
                  </a:lnTo>
                  <a:lnTo>
                    <a:pt x="818" y="7124"/>
                  </a:lnTo>
                  <a:lnTo>
                    <a:pt x="960" y="7301"/>
                  </a:lnTo>
                  <a:lnTo>
                    <a:pt x="1102" y="7461"/>
                  </a:lnTo>
                  <a:lnTo>
                    <a:pt x="1244" y="7639"/>
                  </a:lnTo>
                  <a:lnTo>
                    <a:pt x="1404" y="7799"/>
                  </a:lnTo>
                  <a:lnTo>
                    <a:pt x="1564" y="7941"/>
                  </a:lnTo>
                  <a:lnTo>
                    <a:pt x="1742" y="8083"/>
                  </a:lnTo>
                  <a:lnTo>
                    <a:pt x="1919" y="8225"/>
                  </a:lnTo>
                  <a:lnTo>
                    <a:pt x="2115" y="8349"/>
                  </a:lnTo>
                  <a:lnTo>
                    <a:pt x="2310" y="8474"/>
                  </a:lnTo>
                  <a:lnTo>
                    <a:pt x="2506" y="8580"/>
                  </a:lnTo>
                  <a:lnTo>
                    <a:pt x="2719" y="8687"/>
                  </a:lnTo>
                  <a:lnTo>
                    <a:pt x="2932" y="8776"/>
                  </a:lnTo>
                  <a:lnTo>
                    <a:pt x="3145" y="8847"/>
                  </a:lnTo>
                  <a:lnTo>
                    <a:pt x="3358" y="8936"/>
                  </a:lnTo>
                  <a:lnTo>
                    <a:pt x="3589" y="8989"/>
                  </a:lnTo>
                  <a:lnTo>
                    <a:pt x="3820" y="9042"/>
                  </a:lnTo>
                  <a:lnTo>
                    <a:pt x="4051" y="9078"/>
                  </a:lnTo>
                  <a:lnTo>
                    <a:pt x="4300" y="9113"/>
                  </a:lnTo>
                  <a:lnTo>
                    <a:pt x="4548" y="9131"/>
                  </a:lnTo>
                  <a:lnTo>
                    <a:pt x="5028" y="9131"/>
                  </a:lnTo>
                  <a:lnTo>
                    <a:pt x="5259" y="9113"/>
                  </a:lnTo>
                  <a:lnTo>
                    <a:pt x="5490" y="9078"/>
                  </a:lnTo>
                  <a:lnTo>
                    <a:pt x="5721" y="9042"/>
                  </a:lnTo>
                  <a:lnTo>
                    <a:pt x="5934" y="8989"/>
                  </a:lnTo>
                  <a:lnTo>
                    <a:pt x="6129" y="8936"/>
                  </a:lnTo>
                  <a:lnTo>
                    <a:pt x="6342" y="8847"/>
                  </a:lnTo>
                  <a:lnTo>
                    <a:pt x="6520" y="8776"/>
                  </a:lnTo>
                  <a:lnTo>
                    <a:pt x="6715" y="8687"/>
                  </a:lnTo>
                  <a:lnTo>
                    <a:pt x="6875" y="8580"/>
                  </a:lnTo>
                  <a:lnTo>
                    <a:pt x="7053" y="8474"/>
                  </a:lnTo>
                  <a:lnTo>
                    <a:pt x="7213" y="8349"/>
                  </a:lnTo>
                  <a:lnTo>
                    <a:pt x="7355" y="8225"/>
                  </a:lnTo>
                  <a:lnTo>
                    <a:pt x="7497" y="8083"/>
                  </a:lnTo>
                  <a:lnTo>
                    <a:pt x="7639" y="7941"/>
                  </a:lnTo>
                  <a:lnTo>
                    <a:pt x="7763" y="7799"/>
                  </a:lnTo>
                  <a:lnTo>
                    <a:pt x="8012" y="7461"/>
                  </a:lnTo>
                  <a:lnTo>
                    <a:pt x="8207" y="7124"/>
                  </a:lnTo>
                  <a:lnTo>
                    <a:pt x="8385" y="6733"/>
                  </a:lnTo>
                  <a:lnTo>
                    <a:pt x="8527" y="6342"/>
                  </a:lnTo>
                  <a:lnTo>
                    <a:pt x="8634" y="5916"/>
                  </a:lnTo>
                  <a:lnTo>
                    <a:pt x="8705" y="5490"/>
                  </a:lnTo>
                  <a:lnTo>
                    <a:pt x="8758" y="5028"/>
                  </a:lnTo>
                  <a:lnTo>
                    <a:pt x="8776" y="4566"/>
                  </a:lnTo>
                  <a:lnTo>
                    <a:pt x="8758" y="4104"/>
                  </a:lnTo>
                  <a:lnTo>
                    <a:pt x="8705" y="3642"/>
                  </a:lnTo>
                  <a:lnTo>
                    <a:pt x="8634" y="3198"/>
                  </a:lnTo>
                  <a:lnTo>
                    <a:pt x="8527" y="2790"/>
                  </a:lnTo>
                  <a:lnTo>
                    <a:pt x="8385" y="2381"/>
                  </a:lnTo>
                  <a:lnTo>
                    <a:pt x="8207" y="2008"/>
                  </a:lnTo>
                  <a:lnTo>
                    <a:pt x="8012" y="1653"/>
                  </a:lnTo>
                  <a:lnTo>
                    <a:pt x="7763" y="1333"/>
                  </a:lnTo>
                  <a:lnTo>
                    <a:pt x="7639" y="1173"/>
                  </a:lnTo>
                  <a:lnTo>
                    <a:pt x="7497" y="1031"/>
                  </a:lnTo>
                  <a:lnTo>
                    <a:pt x="7355" y="907"/>
                  </a:lnTo>
                  <a:lnTo>
                    <a:pt x="7213" y="782"/>
                  </a:lnTo>
                  <a:lnTo>
                    <a:pt x="7053" y="658"/>
                  </a:lnTo>
                  <a:lnTo>
                    <a:pt x="6875" y="552"/>
                  </a:lnTo>
                  <a:lnTo>
                    <a:pt x="6715" y="445"/>
                  </a:lnTo>
                  <a:lnTo>
                    <a:pt x="6520" y="356"/>
                  </a:lnTo>
                  <a:lnTo>
                    <a:pt x="6342" y="267"/>
                  </a:lnTo>
                  <a:lnTo>
                    <a:pt x="6129" y="196"/>
                  </a:lnTo>
                  <a:lnTo>
                    <a:pt x="5934" y="143"/>
                  </a:lnTo>
                  <a:lnTo>
                    <a:pt x="5721" y="90"/>
                  </a:lnTo>
                  <a:lnTo>
                    <a:pt x="5490" y="54"/>
                  </a:lnTo>
                  <a:lnTo>
                    <a:pt x="5259" y="19"/>
                  </a:lnTo>
                  <a:lnTo>
                    <a:pt x="5028" y="1"/>
                  </a:lnTo>
                  <a:close/>
                </a:path>
              </a:pathLst>
            </a:custGeom>
            <a:solidFill>
              <a:srgbClr val="FFA9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835;p26">
              <a:extLst>
                <a:ext uri="{FF2B5EF4-FFF2-40B4-BE49-F238E27FC236}">
                  <a16:creationId xmlns:a16="http://schemas.microsoft.com/office/drawing/2014/main" id="{7B7DFF01-131E-3B08-79D0-90F5105FC47A}"/>
                </a:ext>
              </a:extLst>
            </p:cNvPr>
            <p:cNvSpPr/>
            <p:nvPr/>
          </p:nvSpPr>
          <p:spPr>
            <a:xfrm>
              <a:off x="1275625" y="2916475"/>
              <a:ext cx="328650" cy="337975"/>
            </a:xfrm>
            <a:custGeom>
              <a:rect l="l" t="t" r="r" b="b"/>
              <a:pathLst>
                <a:path w="13146" h="13519" extrusionOk="0">
                  <a:moveTo>
                    <a:pt x="9557" y="1"/>
                  </a:moveTo>
                  <a:lnTo>
                    <a:pt x="9451" y="409"/>
                  </a:lnTo>
                  <a:lnTo>
                    <a:pt x="9291" y="800"/>
                  </a:lnTo>
                  <a:lnTo>
                    <a:pt x="9202" y="978"/>
                  </a:lnTo>
                  <a:lnTo>
                    <a:pt x="9096" y="1155"/>
                  </a:lnTo>
                  <a:lnTo>
                    <a:pt x="8989" y="1333"/>
                  </a:lnTo>
                  <a:lnTo>
                    <a:pt x="8865" y="1511"/>
                  </a:lnTo>
                  <a:lnTo>
                    <a:pt x="8740" y="1688"/>
                  </a:lnTo>
                  <a:lnTo>
                    <a:pt x="8598" y="1848"/>
                  </a:lnTo>
                  <a:lnTo>
                    <a:pt x="8456" y="1990"/>
                  </a:lnTo>
                  <a:lnTo>
                    <a:pt x="8296" y="2150"/>
                  </a:lnTo>
                  <a:lnTo>
                    <a:pt x="8136" y="2275"/>
                  </a:lnTo>
                  <a:lnTo>
                    <a:pt x="7959" y="2417"/>
                  </a:lnTo>
                  <a:lnTo>
                    <a:pt x="7781" y="2541"/>
                  </a:lnTo>
                  <a:lnTo>
                    <a:pt x="7586" y="2648"/>
                  </a:lnTo>
                  <a:lnTo>
                    <a:pt x="7230" y="2825"/>
                  </a:lnTo>
                  <a:lnTo>
                    <a:pt x="6875" y="2950"/>
                  </a:lnTo>
                  <a:lnTo>
                    <a:pt x="6520" y="3056"/>
                  </a:lnTo>
                  <a:lnTo>
                    <a:pt x="6147" y="3127"/>
                  </a:lnTo>
                  <a:lnTo>
                    <a:pt x="5792" y="3163"/>
                  </a:lnTo>
                  <a:lnTo>
                    <a:pt x="5419" y="3163"/>
                  </a:lnTo>
                  <a:lnTo>
                    <a:pt x="5063" y="3127"/>
                  </a:lnTo>
                  <a:lnTo>
                    <a:pt x="4690" y="3056"/>
                  </a:lnTo>
                  <a:lnTo>
                    <a:pt x="5312" y="4104"/>
                  </a:lnTo>
                  <a:lnTo>
                    <a:pt x="5880" y="5152"/>
                  </a:lnTo>
                  <a:lnTo>
                    <a:pt x="6378" y="6147"/>
                  </a:lnTo>
                  <a:lnTo>
                    <a:pt x="6609" y="6626"/>
                  </a:lnTo>
                  <a:lnTo>
                    <a:pt x="6804" y="7071"/>
                  </a:lnTo>
                  <a:lnTo>
                    <a:pt x="6804" y="7071"/>
                  </a:lnTo>
                  <a:lnTo>
                    <a:pt x="6253" y="6769"/>
                  </a:lnTo>
                  <a:lnTo>
                    <a:pt x="5667" y="6431"/>
                  </a:lnTo>
                  <a:lnTo>
                    <a:pt x="5117" y="6058"/>
                  </a:lnTo>
                  <a:lnTo>
                    <a:pt x="4584" y="5685"/>
                  </a:lnTo>
                  <a:lnTo>
                    <a:pt x="4335" y="5507"/>
                  </a:lnTo>
                  <a:lnTo>
                    <a:pt x="4086" y="5383"/>
                  </a:lnTo>
                  <a:lnTo>
                    <a:pt x="3820" y="5276"/>
                  </a:lnTo>
                  <a:lnTo>
                    <a:pt x="3553" y="5188"/>
                  </a:lnTo>
                  <a:lnTo>
                    <a:pt x="3287" y="5134"/>
                  </a:lnTo>
                  <a:lnTo>
                    <a:pt x="3003" y="5117"/>
                  </a:lnTo>
                  <a:lnTo>
                    <a:pt x="2736" y="5117"/>
                  </a:lnTo>
                  <a:lnTo>
                    <a:pt x="2452" y="5134"/>
                  </a:lnTo>
                  <a:lnTo>
                    <a:pt x="2186" y="5188"/>
                  </a:lnTo>
                  <a:lnTo>
                    <a:pt x="1919" y="5259"/>
                  </a:lnTo>
                  <a:lnTo>
                    <a:pt x="1671" y="5365"/>
                  </a:lnTo>
                  <a:lnTo>
                    <a:pt x="1422" y="5490"/>
                  </a:lnTo>
                  <a:lnTo>
                    <a:pt x="1191" y="5650"/>
                  </a:lnTo>
                  <a:lnTo>
                    <a:pt x="960" y="5827"/>
                  </a:lnTo>
                  <a:lnTo>
                    <a:pt x="747" y="6023"/>
                  </a:lnTo>
                  <a:lnTo>
                    <a:pt x="569" y="6253"/>
                  </a:lnTo>
                  <a:lnTo>
                    <a:pt x="409" y="6502"/>
                  </a:lnTo>
                  <a:lnTo>
                    <a:pt x="267" y="6751"/>
                  </a:lnTo>
                  <a:lnTo>
                    <a:pt x="161" y="7017"/>
                  </a:lnTo>
                  <a:lnTo>
                    <a:pt x="72" y="7284"/>
                  </a:lnTo>
                  <a:lnTo>
                    <a:pt x="19" y="7550"/>
                  </a:lnTo>
                  <a:lnTo>
                    <a:pt x="1" y="7834"/>
                  </a:lnTo>
                  <a:lnTo>
                    <a:pt x="1" y="8101"/>
                  </a:lnTo>
                  <a:lnTo>
                    <a:pt x="19" y="8385"/>
                  </a:lnTo>
                  <a:lnTo>
                    <a:pt x="72" y="8651"/>
                  </a:lnTo>
                  <a:lnTo>
                    <a:pt x="161" y="8918"/>
                  </a:lnTo>
                  <a:lnTo>
                    <a:pt x="250" y="9167"/>
                  </a:lnTo>
                  <a:lnTo>
                    <a:pt x="392" y="9415"/>
                  </a:lnTo>
                  <a:lnTo>
                    <a:pt x="534" y="9646"/>
                  </a:lnTo>
                  <a:lnTo>
                    <a:pt x="711" y="9877"/>
                  </a:lnTo>
                  <a:lnTo>
                    <a:pt x="907" y="10073"/>
                  </a:lnTo>
                  <a:lnTo>
                    <a:pt x="1138" y="10268"/>
                  </a:lnTo>
                  <a:lnTo>
                    <a:pt x="1795" y="10747"/>
                  </a:lnTo>
                  <a:lnTo>
                    <a:pt x="2594" y="11263"/>
                  </a:lnTo>
                  <a:lnTo>
                    <a:pt x="3021" y="11547"/>
                  </a:lnTo>
                  <a:lnTo>
                    <a:pt x="3482" y="11813"/>
                  </a:lnTo>
                  <a:lnTo>
                    <a:pt x="3962" y="12080"/>
                  </a:lnTo>
                  <a:lnTo>
                    <a:pt x="4459" y="12328"/>
                  </a:lnTo>
                  <a:lnTo>
                    <a:pt x="4975" y="12577"/>
                  </a:lnTo>
                  <a:lnTo>
                    <a:pt x="5490" y="12808"/>
                  </a:lnTo>
                  <a:lnTo>
                    <a:pt x="6023" y="13003"/>
                  </a:lnTo>
                  <a:lnTo>
                    <a:pt x="6555" y="13181"/>
                  </a:lnTo>
                  <a:lnTo>
                    <a:pt x="7106" y="13323"/>
                  </a:lnTo>
                  <a:lnTo>
                    <a:pt x="7657" y="13430"/>
                  </a:lnTo>
                  <a:lnTo>
                    <a:pt x="8190" y="13501"/>
                  </a:lnTo>
                  <a:lnTo>
                    <a:pt x="8456" y="13519"/>
                  </a:lnTo>
                  <a:lnTo>
                    <a:pt x="8722" y="13519"/>
                  </a:lnTo>
                  <a:lnTo>
                    <a:pt x="9184" y="13501"/>
                  </a:lnTo>
                  <a:lnTo>
                    <a:pt x="9415" y="13483"/>
                  </a:lnTo>
                  <a:lnTo>
                    <a:pt x="9628" y="13447"/>
                  </a:lnTo>
                  <a:lnTo>
                    <a:pt x="9859" y="13394"/>
                  </a:lnTo>
                  <a:lnTo>
                    <a:pt x="10072" y="13341"/>
                  </a:lnTo>
                  <a:lnTo>
                    <a:pt x="10286" y="13270"/>
                  </a:lnTo>
                  <a:lnTo>
                    <a:pt x="10499" y="13199"/>
                  </a:lnTo>
                  <a:lnTo>
                    <a:pt x="10712" y="13110"/>
                  </a:lnTo>
                  <a:lnTo>
                    <a:pt x="10925" y="13003"/>
                  </a:lnTo>
                  <a:lnTo>
                    <a:pt x="11120" y="12879"/>
                  </a:lnTo>
                  <a:lnTo>
                    <a:pt x="11316" y="12755"/>
                  </a:lnTo>
                  <a:lnTo>
                    <a:pt x="11511" y="12613"/>
                  </a:lnTo>
                  <a:lnTo>
                    <a:pt x="11707" y="12453"/>
                  </a:lnTo>
                  <a:lnTo>
                    <a:pt x="11884" y="12275"/>
                  </a:lnTo>
                  <a:lnTo>
                    <a:pt x="12062" y="12097"/>
                  </a:lnTo>
                  <a:lnTo>
                    <a:pt x="12222" y="11920"/>
                  </a:lnTo>
                  <a:lnTo>
                    <a:pt x="12399" y="11707"/>
                  </a:lnTo>
                  <a:lnTo>
                    <a:pt x="12595" y="11422"/>
                  </a:lnTo>
                  <a:lnTo>
                    <a:pt x="12684" y="11263"/>
                  </a:lnTo>
                  <a:lnTo>
                    <a:pt x="12772" y="11085"/>
                  </a:lnTo>
                  <a:lnTo>
                    <a:pt x="12843" y="10907"/>
                  </a:lnTo>
                  <a:lnTo>
                    <a:pt x="12932" y="10694"/>
                  </a:lnTo>
                  <a:lnTo>
                    <a:pt x="12986" y="10463"/>
                  </a:lnTo>
                  <a:lnTo>
                    <a:pt x="13057" y="10232"/>
                  </a:lnTo>
                  <a:lnTo>
                    <a:pt x="13092" y="9966"/>
                  </a:lnTo>
                  <a:lnTo>
                    <a:pt x="13128" y="9682"/>
                  </a:lnTo>
                  <a:lnTo>
                    <a:pt x="13145" y="9362"/>
                  </a:lnTo>
                  <a:lnTo>
                    <a:pt x="13145" y="9042"/>
                  </a:lnTo>
                  <a:lnTo>
                    <a:pt x="13145" y="8687"/>
                  </a:lnTo>
                  <a:lnTo>
                    <a:pt x="13110" y="8314"/>
                  </a:lnTo>
                  <a:lnTo>
                    <a:pt x="13039" y="7905"/>
                  </a:lnTo>
                  <a:lnTo>
                    <a:pt x="12968" y="7479"/>
                  </a:lnTo>
                  <a:lnTo>
                    <a:pt x="12861" y="7017"/>
                  </a:lnTo>
                  <a:lnTo>
                    <a:pt x="12719" y="6538"/>
                  </a:lnTo>
                  <a:lnTo>
                    <a:pt x="12559" y="6040"/>
                  </a:lnTo>
                  <a:lnTo>
                    <a:pt x="12382" y="5490"/>
                  </a:lnTo>
                  <a:lnTo>
                    <a:pt x="12151" y="4921"/>
                  </a:lnTo>
                  <a:lnTo>
                    <a:pt x="11902" y="4317"/>
                  </a:lnTo>
                  <a:lnTo>
                    <a:pt x="11600" y="3678"/>
                  </a:lnTo>
                  <a:lnTo>
                    <a:pt x="11280" y="3021"/>
                  </a:lnTo>
                  <a:lnTo>
                    <a:pt x="10907" y="2310"/>
                  </a:lnTo>
                  <a:lnTo>
                    <a:pt x="10499" y="1582"/>
                  </a:lnTo>
                  <a:lnTo>
                    <a:pt x="10055" y="818"/>
                  </a:lnTo>
                  <a:lnTo>
                    <a:pt x="9557" y="1"/>
                  </a:lnTo>
                  <a:close/>
                </a:path>
              </a:pathLst>
            </a:custGeom>
            <a:solidFill>
              <a:srgbClr val="FFA9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836;p26">
              <a:extLst>
                <a:ext uri="{FF2B5EF4-FFF2-40B4-BE49-F238E27FC236}">
                  <a16:creationId xmlns:a16="http://schemas.microsoft.com/office/drawing/2014/main" id="{C6F844F6-6163-73D5-5C84-256BA1A824F6}"/>
                </a:ext>
              </a:extLst>
            </p:cNvPr>
            <p:cNvSpPr/>
            <p:nvPr/>
          </p:nvSpPr>
          <p:spPr>
            <a:xfrm>
              <a:off x="1626000" y="2698450"/>
              <a:ext cx="40000" cy="564450"/>
            </a:xfrm>
            <a:custGeom>
              <a:rect l="l" t="t" r="r" b="b"/>
              <a:pathLst>
                <a:path w="1600" h="22578" extrusionOk="0">
                  <a:moveTo>
                    <a:pt x="1" y="0"/>
                  </a:moveTo>
                  <a:lnTo>
                    <a:pt x="107" y="231"/>
                  </a:lnTo>
                  <a:lnTo>
                    <a:pt x="321" y="906"/>
                  </a:lnTo>
                  <a:lnTo>
                    <a:pt x="551" y="2007"/>
                  </a:lnTo>
                  <a:lnTo>
                    <a:pt x="605" y="2345"/>
                  </a:lnTo>
                  <a:lnTo>
                    <a:pt x="640" y="2682"/>
                  </a:lnTo>
                  <a:lnTo>
                    <a:pt x="676" y="3055"/>
                  </a:lnTo>
                  <a:lnTo>
                    <a:pt x="729" y="3446"/>
                  </a:lnTo>
                  <a:lnTo>
                    <a:pt x="818" y="4263"/>
                  </a:lnTo>
                  <a:lnTo>
                    <a:pt x="853" y="5152"/>
                  </a:lnTo>
                  <a:lnTo>
                    <a:pt x="942" y="7052"/>
                  </a:lnTo>
                  <a:lnTo>
                    <a:pt x="925" y="11226"/>
                  </a:lnTo>
                  <a:lnTo>
                    <a:pt x="818" y="13322"/>
                  </a:lnTo>
                  <a:lnTo>
                    <a:pt x="729" y="15383"/>
                  </a:lnTo>
                  <a:lnTo>
                    <a:pt x="694" y="16360"/>
                  </a:lnTo>
                  <a:lnTo>
                    <a:pt x="623" y="17301"/>
                  </a:lnTo>
                  <a:lnTo>
                    <a:pt x="498" y="19024"/>
                  </a:lnTo>
                  <a:lnTo>
                    <a:pt x="463" y="19788"/>
                  </a:lnTo>
                  <a:lnTo>
                    <a:pt x="427" y="20463"/>
                  </a:lnTo>
                  <a:lnTo>
                    <a:pt x="356" y="21600"/>
                  </a:lnTo>
                  <a:lnTo>
                    <a:pt x="321" y="22577"/>
                  </a:lnTo>
                  <a:lnTo>
                    <a:pt x="498" y="21600"/>
                  </a:lnTo>
                  <a:lnTo>
                    <a:pt x="676" y="20499"/>
                  </a:lnTo>
                  <a:lnTo>
                    <a:pt x="782" y="19806"/>
                  </a:lnTo>
                  <a:lnTo>
                    <a:pt x="889" y="19060"/>
                  </a:lnTo>
                  <a:lnTo>
                    <a:pt x="1120" y="17337"/>
                  </a:lnTo>
                  <a:lnTo>
                    <a:pt x="1244" y="16413"/>
                  </a:lnTo>
                  <a:lnTo>
                    <a:pt x="1298" y="15934"/>
                  </a:lnTo>
                  <a:lnTo>
                    <a:pt x="1315" y="15436"/>
                  </a:lnTo>
                  <a:lnTo>
                    <a:pt x="1457" y="13376"/>
                  </a:lnTo>
                  <a:lnTo>
                    <a:pt x="1599" y="11244"/>
                  </a:lnTo>
                  <a:lnTo>
                    <a:pt x="1599" y="10161"/>
                  </a:lnTo>
                  <a:lnTo>
                    <a:pt x="1582" y="9095"/>
                  </a:lnTo>
                  <a:lnTo>
                    <a:pt x="1564" y="8065"/>
                  </a:lnTo>
                  <a:lnTo>
                    <a:pt x="1546" y="7034"/>
                  </a:lnTo>
                  <a:lnTo>
                    <a:pt x="1351" y="5098"/>
                  </a:lnTo>
                  <a:lnTo>
                    <a:pt x="1262" y="4210"/>
                  </a:lnTo>
                  <a:lnTo>
                    <a:pt x="1102" y="3393"/>
                  </a:lnTo>
                  <a:lnTo>
                    <a:pt x="960" y="2629"/>
                  </a:lnTo>
                  <a:lnTo>
                    <a:pt x="889" y="2274"/>
                  </a:lnTo>
                  <a:lnTo>
                    <a:pt x="800" y="1954"/>
                  </a:lnTo>
                  <a:lnTo>
                    <a:pt x="445" y="871"/>
                  </a:lnTo>
                  <a:lnTo>
                    <a:pt x="267" y="498"/>
                  </a:lnTo>
                  <a:lnTo>
                    <a:pt x="143" y="213"/>
                  </a:lnTo>
                  <a:lnTo>
                    <a:pt x="1" y="0"/>
                  </a:lnTo>
                  <a:close/>
                </a:path>
              </a:pathLst>
            </a:custGeom>
            <a:solidFill>
              <a:srgbClr val="5F7D9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837;p26">
              <a:extLst>
                <a:ext uri="{FF2B5EF4-FFF2-40B4-BE49-F238E27FC236}">
                  <a16:creationId xmlns:a16="http://schemas.microsoft.com/office/drawing/2014/main" id="{C2ED9AAB-D1BE-5998-5BAA-C47AE55B42A0}"/>
                </a:ext>
              </a:extLst>
            </p:cNvPr>
            <p:cNvSpPr/>
            <p:nvPr/>
          </p:nvSpPr>
          <p:spPr>
            <a:xfrm>
              <a:off x="580225" y="3499550"/>
              <a:ext cx="147900" cy="159900"/>
            </a:xfrm>
            <a:custGeom>
              <a:rect l="l" t="t" r="r" b="b"/>
              <a:pathLst>
                <a:path w="5916" h="6396" extrusionOk="0">
                  <a:moveTo>
                    <a:pt x="4459" y="1"/>
                  </a:moveTo>
                  <a:lnTo>
                    <a:pt x="4317" y="285"/>
                  </a:lnTo>
                  <a:lnTo>
                    <a:pt x="4157" y="569"/>
                  </a:lnTo>
                  <a:lnTo>
                    <a:pt x="3997" y="836"/>
                  </a:lnTo>
                  <a:lnTo>
                    <a:pt x="3801" y="1102"/>
                  </a:lnTo>
                  <a:lnTo>
                    <a:pt x="3624" y="1315"/>
                  </a:lnTo>
                  <a:lnTo>
                    <a:pt x="3428" y="1528"/>
                  </a:lnTo>
                  <a:lnTo>
                    <a:pt x="3233" y="1724"/>
                  </a:lnTo>
                  <a:lnTo>
                    <a:pt x="3020" y="1901"/>
                  </a:lnTo>
                  <a:lnTo>
                    <a:pt x="2807" y="2061"/>
                  </a:lnTo>
                  <a:lnTo>
                    <a:pt x="2576" y="2203"/>
                  </a:lnTo>
                  <a:lnTo>
                    <a:pt x="2345" y="2345"/>
                  </a:lnTo>
                  <a:lnTo>
                    <a:pt x="2096" y="2452"/>
                  </a:lnTo>
                  <a:lnTo>
                    <a:pt x="1847" y="2559"/>
                  </a:lnTo>
                  <a:lnTo>
                    <a:pt x="1599" y="2647"/>
                  </a:lnTo>
                  <a:lnTo>
                    <a:pt x="1332" y="2736"/>
                  </a:lnTo>
                  <a:lnTo>
                    <a:pt x="1084" y="2807"/>
                  </a:lnTo>
                  <a:lnTo>
                    <a:pt x="817" y="2861"/>
                  </a:lnTo>
                  <a:lnTo>
                    <a:pt x="533" y="2896"/>
                  </a:lnTo>
                  <a:lnTo>
                    <a:pt x="267" y="2932"/>
                  </a:lnTo>
                  <a:lnTo>
                    <a:pt x="0" y="2949"/>
                  </a:lnTo>
                  <a:lnTo>
                    <a:pt x="267" y="3429"/>
                  </a:lnTo>
                  <a:lnTo>
                    <a:pt x="302" y="3464"/>
                  </a:lnTo>
                  <a:lnTo>
                    <a:pt x="551" y="3873"/>
                  </a:lnTo>
                  <a:lnTo>
                    <a:pt x="569" y="3926"/>
                  </a:lnTo>
                  <a:lnTo>
                    <a:pt x="835" y="4335"/>
                  </a:lnTo>
                  <a:lnTo>
                    <a:pt x="871" y="4388"/>
                  </a:lnTo>
                  <a:lnTo>
                    <a:pt x="1101" y="4708"/>
                  </a:lnTo>
                  <a:lnTo>
                    <a:pt x="1155" y="4779"/>
                  </a:lnTo>
                  <a:lnTo>
                    <a:pt x="1403" y="5134"/>
                  </a:lnTo>
                  <a:lnTo>
                    <a:pt x="1421" y="5152"/>
                  </a:lnTo>
                  <a:lnTo>
                    <a:pt x="1652" y="5418"/>
                  </a:lnTo>
                  <a:lnTo>
                    <a:pt x="1723" y="5489"/>
                  </a:lnTo>
                  <a:lnTo>
                    <a:pt x="1972" y="5756"/>
                  </a:lnTo>
                  <a:lnTo>
                    <a:pt x="2238" y="5969"/>
                  </a:lnTo>
                  <a:lnTo>
                    <a:pt x="2292" y="6005"/>
                  </a:lnTo>
                  <a:lnTo>
                    <a:pt x="2522" y="6164"/>
                  </a:lnTo>
                  <a:lnTo>
                    <a:pt x="2558" y="6182"/>
                  </a:lnTo>
                  <a:lnTo>
                    <a:pt x="2700" y="6253"/>
                  </a:lnTo>
                  <a:lnTo>
                    <a:pt x="2824" y="6307"/>
                  </a:lnTo>
                  <a:lnTo>
                    <a:pt x="2896" y="6324"/>
                  </a:lnTo>
                  <a:lnTo>
                    <a:pt x="3126" y="6378"/>
                  </a:lnTo>
                  <a:lnTo>
                    <a:pt x="3180" y="6378"/>
                  </a:lnTo>
                  <a:lnTo>
                    <a:pt x="3322" y="6395"/>
                  </a:lnTo>
                  <a:lnTo>
                    <a:pt x="3464" y="6395"/>
                  </a:lnTo>
                  <a:lnTo>
                    <a:pt x="3517" y="6378"/>
                  </a:lnTo>
                  <a:lnTo>
                    <a:pt x="3766" y="6342"/>
                  </a:lnTo>
                  <a:lnTo>
                    <a:pt x="3837" y="6324"/>
                  </a:lnTo>
                  <a:lnTo>
                    <a:pt x="3979" y="6271"/>
                  </a:lnTo>
                  <a:lnTo>
                    <a:pt x="4139" y="6200"/>
                  </a:lnTo>
                  <a:lnTo>
                    <a:pt x="4174" y="6182"/>
                  </a:lnTo>
                  <a:lnTo>
                    <a:pt x="4441" y="6022"/>
                  </a:lnTo>
                  <a:lnTo>
                    <a:pt x="4530" y="5969"/>
                  </a:lnTo>
                  <a:lnTo>
                    <a:pt x="4690" y="5845"/>
                  </a:lnTo>
                  <a:lnTo>
                    <a:pt x="4849" y="5720"/>
                  </a:lnTo>
                  <a:lnTo>
                    <a:pt x="5063" y="5525"/>
                  </a:lnTo>
                  <a:lnTo>
                    <a:pt x="5240" y="5312"/>
                  </a:lnTo>
                  <a:lnTo>
                    <a:pt x="5365" y="5170"/>
                  </a:lnTo>
                  <a:lnTo>
                    <a:pt x="5542" y="4921"/>
                  </a:lnTo>
                  <a:lnTo>
                    <a:pt x="5649" y="4726"/>
                  </a:lnTo>
                  <a:lnTo>
                    <a:pt x="5755" y="4512"/>
                  </a:lnTo>
                  <a:lnTo>
                    <a:pt x="5826" y="4282"/>
                  </a:lnTo>
                  <a:lnTo>
                    <a:pt x="5862" y="4086"/>
                  </a:lnTo>
                  <a:lnTo>
                    <a:pt x="5897" y="3837"/>
                  </a:lnTo>
                  <a:lnTo>
                    <a:pt x="5915" y="3678"/>
                  </a:lnTo>
                  <a:lnTo>
                    <a:pt x="5915" y="3376"/>
                  </a:lnTo>
                  <a:lnTo>
                    <a:pt x="5897" y="3251"/>
                  </a:lnTo>
                  <a:lnTo>
                    <a:pt x="5844" y="2914"/>
                  </a:lnTo>
                  <a:lnTo>
                    <a:pt x="5809" y="2825"/>
                  </a:lnTo>
                  <a:lnTo>
                    <a:pt x="5702" y="2434"/>
                  </a:lnTo>
                  <a:lnTo>
                    <a:pt x="5595" y="2150"/>
                  </a:lnTo>
                  <a:lnTo>
                    <a:pt x="5489" y="1866"/>
                  </a:lnTo>
                  <a:lnTo>
                    <a:pt x="5347" y="1582"/>
                  </a:lnTo>
                  <a:lnTo>
                    <a:pt x="5205" y="1280"/>
                  </a:lnTo>
                  <a:lnTo>
                    <a:pt x="4849" y="658"/>
                  </a:lnTo>
                  <a:lnTo>
                    <a:pt x="4459"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838;p26">
              <a:extLst>
                <a:ext uri="{FF2B5EF4-FFF2-40B4-BE49-F238E27FC236}">
                  <a16:creationId xmlns:a16="http://schemas.microsoft.com/office/drawing/2014/main" id="{1434BDDF-0716-5153-49AB-F39EAE0666B7}"/>
                </a:ext>
              </a:extLst>
            </p:cNvPr>
            <p:cNvSpPr/>
            <p:nvPr/>
          </p:nvSpPr>
          <p:spPr>
            <a:xfrm>
              <a:off x="693450" y="3351225"/>
              <a:ext cx="121250" cy="209200"/>
            </a:xfrm>
            <a:custGeom>
              <a:rect l="l" t="t" r="r" b="b"/>
              <a:pathLst>
                <a:path w="4850" h="8368" extrusionOk="0">
                  <a:moveTo>
                    <a:pt x="3660" y="1"/>
                  </a:moveTo>
                  <a:lnTo>
                    <a:pt x="3376" y="321"/>
                  </a:lnTo>
                  <a:lnTo>
                    <a:pt x="3109" y="658"/>
                  </a:lnTo>
                  <a:lnTo>
                    <a:pt x="2878" y="1013"/>
                  </a:lnTo>
                  <a:lnTo>
                    <a:pt x="2647" y="1404"/>
                  </a:lnTo>
                  <a:lnTo>
                    <a:pt x="2292" y="1990"/>
                  </a:lnTo>
                  <a:lnTo>
                    <a:pt x="1972" y="2594"/>
                  </a:lnTo>
                  <a:lnTo>
                    <a:pt x="1333" y="3784"/>
                  </a:lnTo>
                  <a:lnTo>
                    <a:pt x="1013" y="4388"/>
                  </a:lnTo>
                  <a:lnTo>
                    <a:pt x="693" y="4957"/>
                  </a:lnTo>
                  <a:lnTo>
                    <a:pt x="356" y="5525"/>
                  </a:lnTo>
                  <a:lnTo>
                    <a:pt x="1" y="6076"/>
                  </a:lnTo>
                  <a:lnTo>
                    <a:pt x="374" y="6680"/>
                  </a:lnTo>
                  <a:lnTo>
                    <a:pt x="693" y="7266"/>
                  </a:lnTo>
                  <a:lnTo>
                    <a:pt x="960" y="7834"/>
                  </a:lnTo>
                  <a:lnTo>
                    <a:pt x="1084" y="8101"/>
                  </a:lnTo>
                  <a:lnTo>
                    <a:pt x="1173" y="8367"/>
                  </a:lnTo>
                  <a:lnTo>
                    <a:pt x="1226" y="8243"/>
                  </a:lnTo>
                  <a:lnTo>
                    <a:pt x="1280" y="8119"/>
                  </a:lnTo>
                  <a:lnTo>
                    <a:pt x="1439" y="7621"/>
                  </a:lnTo>
                  <a:lnTo>
                    <a:pt x="1741" y="6591"/>
                  </a:lnTo>
                  <a:lnTo>
                    <a:pt x="1813" y="6324"/>
                  </a:lnTo>
                  <a:lnTo>
                    <a:pt x="1919" y="6040"/>
                  </a:lnTo>
                  <a:lnTo>
                    <a:pt x="2150" y="5419"/>
                  </a:lnTo>
                  <a:lnTo>
                    <a:pt x="2274" y="5081"/>
                  </a:lnTo>
                  <a:lnTo>
                    <a:pt x="2345" y="4921"/>
                  </a:lnTo>
                  <a:lnTo>
                    <a:pt x="2434" y="4744"/>
                  </a:lnTo>
                  <a:lnTo>
                    <a:pt x="2772" y="4051"/>
                  </a:lnTo>
                  <a:lnTo>
                    <a:pt x="2861" y="3855"/>
                  </a:lnTo>
                  <a:lnTo>
                    <a:pt x="2967" y="3678"/>
                  </a:lnTo>
                  <a:lnTo>
                    <a:pt x="3180" y="3340"/>
                  </a:lnTo>
                  <a:lnTo>
                    <a:pt x="3411" y="2985"/>
                  </a:lnTo>
                  <a:lnTo>
                    <a:pt x="3518" y="2807"/>
                  </a:lnTo>
                  <a:lnTo>
                    <a:pt x="3660" y="2648"/>
                  </a:lnTo>
                  <a:lnTo>
                    <a:pt x="3909" y="2328"/>
                  </a:lnTo>
                  <a:lnTo>
                    <a:pt x="4033" y="2186"/>
                  </a:lnTo>
                  <a:lnTo>
                    <a:pt x="4193" y="2044"/>
                  </a:lnTo>
                  <a:lnTo>
                    <a:pt x="4459" y="1777"/>
                  </a:lnTo>
                  <a:lnTo>
                    <a:pt x="4619" y="1653"/>
                  </a:lnTo>
                  <a:lnTo>
                    <a:pt x="4761" y="1546"/>
                  </a:lnTo>
                  <a:lnTo>
                    <a:pt x="4850" y="1493"/>
                  </a:lnTo>
                  <a:lnTo>
                    <a:pt x="4584" y="1102"/>
                  </a:lnTo>
                  <a:lnTo>
                    <a:pt x="4282" y="729"/>
                  </a:lnTo>
                  <a:lnTo>
                    <a:pt x="3980" y="356"/>
                  </a:lnTo>
                  <a:lnTo>
                    <a:pt x="3660" y="1"/>
                  </a:lnTo>
                  <a:close/>
                </a:path>
              </a:pathLst>
            </a:custGeom>
            <a:solidFill>
              <a:srgbClr val="D9CD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839;p26">
              <a:extLst>
                <a:ext uri="{FF2B5EF4-FFF2-40B4-BE49-F238E27FC236}">
                  <a16:creationId xmlns:a16="http://schemas.microsoft.com/office/drawing/2014/main" id="{9ADF42FC-D125-9538-A733-D2C74626DEE2}"/>
                </a:ext>
              </a:extLst>
            </p:cNvPr>
            <p:cNvSpPr/>
            <p:nvPr/>
          </p:nvSpPr>
          <p:spPr>
            <a:xfrm>
              <a:off x="1292500" y="2743750"/>
              <a:ext cx="143475" cy="236250"/>
            </a:xfrm>
            <a:custGeom>
              <a:rect l="l" t="t" r="r" b="b"/>
              <a:pathLst>
                <a:path w="5739" h="9450" extrusionOk="0">
                  <a:moveTo>
                    <a:pt x="3287" y="0"/>
                  </a:moveTo>
                  <a:lnTo>
                    <a:pt x="3056" y="36"/>
                  </a:lnTo>
                  <a:lnTo>
                    <a:pt x="2807" y="89"/>
                  </a:lnTo>
                  <a:lnTo>
                    <a:pt x="2577" y="142"/>
                  </a:lnTo>
                  <a:lnTo>
                    <a:pt x="2328" y="231"/>
                  </a:lnTo>
                  <a:lnTo>
                    <a:pt x="2079" y="338"/>
                  </a:lnTo>
                  <a:lnTo>
                    <a:pt x="1830" y="462"/>
                  </a:lnTo>
                  <a:lnTo>
                    <a:pt x="1564" y="640"/>
                  </a:lnTo>
                  <a:lnTo>
                    <a:pt x="1315" y="817"/>
                  </a:lnTo>
                  <a:lnTo>
                    <a:pt x="1084" y="1013"/>
                  </a:lnTo>
                  <a:lnTo>
                    <a:pt x="871" y="1208"/>
                  </a:lnTo>
                  <a:lnTo>
                    <a:pt x="694" y="1421"/>
                  </a:lnTo>
                  <a:lnTo>
                    <a:pt x="534" y="1634"/>
                  </a:lnTo>
                  <a:lnTo>
                    <a:pt x="409" y="1865"/>
                  </a:lnTo>
                  <a:lnTo>
                    <a:pt x="303" y="2096"/>
                  </a:lnTo>
                  <a:lnTo>
                    <a:pt x="196" y="2345"/>
                  </a:lnTo>
                  <a:lnTo>
                    <a:pt x="125" y="2593"/>
                  </a:lnTo>
                  <a:lnTo>
                    <a:pt x="72" y="2842"/>
                  </a:lnTo>
                  <a:lnTo>
                    <a:pt x="36" y="3091"/>
                  </a:lnTo>
                  <a:lnTo>
                    <a:pt x="1" y="3357"/>
                  </a:lnTo>
                  <a:lnTo>
                    <a:pt x="1" y="3624"/>
                  </a:lnTo>
                  <a:lnTo>
                    <a:pt x="1" y="3872"/>
                  </a:lnTo>
                  <a:lnTo>
                    <a:pt x="19" y="4139"/>
                  </a:lnTo>
                  <a:lnTo>
                    <a:pt x="54" y="4405"/>
                  </a:lnTo>
                  <a:lnTo>
                    <a:pt x="107" y="4672"/>
                  </a:lnTo>
                  <a:lnTo>
                    <a:pt x="214" y="5205"/>
                  </a:lnTo>
                  <a:lnTo>
                    <a:pt x="374" y="5720"/>
                  </a:lnTo>
                  <a:lnTo>
                    <a:pt x="552" y="6235"/>
                  </a:lnTo>
                  <a:lnTo>
                    <a:pt x="747" y="6714"/>
                  </a:lnTo>
                  <a:lnTo>
                    <a:pt x="942" y="7176"/>
                  </a:lnTo>
                  <a:lnTo>
                    <a:pt x="1155" y="7603"/>
                  </a:lnTo>
                  <a:lnTo>
                    <a:pt x="1369" y="7993"/>
                  </a:lnTo>
                  <a:lnTo>
                    <a:pt x="1511" y="8207"/>
                  </a:lnTo>
                  <a:lnTo>
                    <a:pt x="1653" y="8420"/>
                  </a:lnTo>
                  <a:lnTo>
                    <a:pt x="1813" y="8633"/>
                  </a:lnTo>
                  <a:lnTo>
                    <a:pt x="1990" y="8811"/>
                  </a:lnTo>
                  <a:lnTo>
                    <a:pt x="2168" y="8988"/>
                  </a:lnTo>
                  <a:lnTo>
                    <a:pt x="2346" y="9166"/>
                  </a:lnTo>
                  <a:lnTo>
                    <a:pt x="2559" y="9308"/>
                  </a:lnTo>
                  <a:lnTo>
                    <a:pt x="2754" y="9450"/>
                  </a:lnTo>
                  <a:lnTo>
                    <a:pt x="3021" y="9397"/>
                  </a:lnTo>
                  <a:lnTo>
                    <a:pt x="3269" y="9343"/>
                  </a:lnTo>
                  <a:lnTo>
                    <a:pt x="3500" y="9255"/>
                  </a:lnTo>
                  <a:lnTo>
                    <a:pt x="3731" y="9148"/>
                  </a:lnTo>
                  <a:lnTo>
                    <a:pt x="3944" y="9024"/>
                  </a:lnTo>
                  <a:lnTo>
                    <a:pt x="4140" y="8899"/>
                  </a:lnTo>
                  <a:lnTo>
                    <a:pt x="4317" y="8739"/>
                  </a:lnTo>
                  <a:lnTo>
                    <a:pt x="4495" y="8580"/>
                  </a:lnTo>
                  <a:lnTo>
                    <a:pt x="4637" y="8402"/>
                  </a:lnTo>
                  <a:lnTo>
                    <a:pt x="4797" y="8207"/>
                  </a:lnTo>
                  <a:lnTo>
                    <a:pt x="4921" y="8011"/>
                  </a:lnTo>
                  <a:lnTo>
                    <a:pt x="5046" y="7798"/>
                  </a:lnTo>
                  <a:lnTo>
                    <a:pt x="5152" y="7585"/>
                  </a:lnTo>
                  <a:lnTo>
                    <a:pt x="5259" y="7354"/>
                  </a:lnTo>
                  <a:lnTo>
                    <a:pt x="5348" y="7105"/>
                  </a:lnTo>
                  <a:lnTo>
                    <a:pt x="5436" y="6874"/>
                  </a:lnTo>
                  <a:lnTo>
                    <a:pt x="5507" y="6608"/>
                  </a:lnTo>
                  <a:lnTo>
                    <a:pt x="5561" y="6359"/>
                  </a:lnTo>
                  <a:lnTo>
                    <a:pt x="5649" y="5826"/>
                  </a:lnTo>
                  <a:lnTo>
                    <a:pt x="5703" y="5293"/>
                  </a:lnTo>
                  <a:lnTo>
                    <a:pt x="5738" y="4761"/>
                  </a:lnTo>
                  <a:lnTo>
                    <a:pt x="5738" y="4228"/>
                  </a:lnTo>
                  <a:lnTo>
                    <a:pt x="5703" y="3695"/>
                  </a:lnTo>
                  <a:lnTo>
                    <a:pt x="5632" y="3180"/>
                  </a:lnTo>
                  <a:lnTo>
                    <a:pt x="5561" y="2700"/>
                  </a:lnTo>
                  <a:lnTo>
                    <a:pt x="5312" y="2327"/>
                  </a:lnTo>
                  <a:lnTo>
                    <a:pt x="5099" y="1972"/>
                  </a:lnTo>
                  <a:lnTo>
                    <a:pt x="4673" y="1261"/>
                  </a:lnTo>
                  <a:lnTo>
                    <a:pt x="4442" y="924"/>
                  </a:lnTo>
                  <a:lnTo>
                    <a:pt x="4228" y="604"/>
                  </a:lnTo>
                  <a:lnTo>
                    <a:pt x="3998" y="284"/>
                  </a:lnTo>
                  <a:lnTo>
                    <a:pt x="3731"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840;p26">
              <a:extLst>
                <a:ext uri="{FF2B5EF4-FFF2-40B4-BE49-F238E27FC236}">
                  <a16:creationId xmlns:a16="http://schemas.microsoft.com/office/drawing/2014/main" id="{B1A4D17D-3264-4589-CA61-522983EF86EE}"/>
                </a:ext>
              </a:extLst>
            </p:cNvPr>
            <p:cNvSpPr/>
            <p:nvPr/>
          </p:nvSpPr>
          <p:spPr>
            <a:xfrm>
              <a:off x="1361350" y="2743750"/>
              <a:ext cx="155875" cy="251800"/>
            </a:xfrm>
            <a:custGeom>
              <a:rect l="l" t="t" r="r" b="b"/>
              <a:pathLst>
                <a:path w="6235" h="10072" extrusionOk="0">
                  <a:moveTo>
                    <a:pt x="977" y="0"/>
                  </a:moveTo>
                  <a:lnTo>
                    <a:pt x="1244" y="284"/>
                  </a:lnTo>
                  <a:lnTo>
                    <a:pt x="1474" y="604"/>
                  </a:lnTo>
                  <a:lnTo>
                    <a:pt x="1688" y="924"/>
                  </a:lnTo>
                  <a:lnTo>
                    <a:pt x="1919" y="1261"/>
                  </a:lnTo>
                  <a:lnTo>
                    <a:pt x="2345" y="1972"/>
                  </a:lnTo>
                  <a:lnTo>
                    <a:pt x="2558" y="2327"/>
                  </a:lnTo>
                  <a:lnTo>
                    <a:pt x="2807" y="2700"/>
                  </a:lnTo>
                  <a:lnTo>
                    <a:pt x="2878" y="3180"/>
                  </a:lnTo>
                  <a:lnTo>
                    <a:pt x="2949" y="3695"/>
                  </a:lnTo>
                  <a:lnTo>
                    <a:pt x="2984" y="4228"/>
                  </a:lnTo>
                  <a:lnTo>
                    <a:pt x="2984" y="4761"/>
                  </a:lnTo>
                  <a:lnTo>
                    <a:pt x="2949" y="5293"/>
                  </a:lnTo>
                  <a:lnTo>
                    <a:pt x="2895" y="5826"/>
                  </a:lnTo>
                  <a:lnTo>
                    <a:pt x="2807" y="6359"/>
                  </a:lnTo>
                  <a:lnTo>
                    <a:pt x="2753" y="6608"/>
                  </a:lnTo>
                  <a:lnTo>
                    <a:pt x="2682" y="6874"/>
                  </a:lnTo>
                  <a:lnTo>
                    <a:pt x="2594" y="7105"/>
                  </a:lnTo>
                  <a:lnTo>
                    <a:pt x="2505" y="7354"/>
                  </a:lnTo>
                  <a:lnTo>
                    <a:pt x="2398" y="7585"/>
                  </a:lnTo>
                  <a:lnTo>
                    <a:pt x="2292" y="7798"/>
                  </a:lnTo>
                  <a:lnTo>
                    <a:pt x="2167" y="8011"/>
                  </a:lnTo>
                  <a:lnTo>
                    <a:pt x="2043" y="8207"/>
                  </a:lnTo>
                  <a:lnTo>
                    <a:pt x="1883" y="8402"/>
                  </a:lnTo>
                  <a:lnTo>
                    <a:pt x="1741" y="8580"/>
                  </a:lnTo>
                  <a:lnTo>
                    <a:pt x="1563" y="8739"/>
                  </a:lnTo>
                  <a:lnTo>
                    <a:pt x="1386" y="8899"/>
                  </a:lnTo>
                  <a:lnTo>
                    <a:pt x="1190" y="9024"/>
                  </a:lnTo>
                  <a:lnTo>
                    <a:pt x="977" y="9148"/>
                  </a:lnTo>
                  <a:lnTo>
                    <a:pt x="746" y="9255"/>
                  </a:lnTo>
                  <a:lnTo>
                    <a:pt x="515" y="9343"/>
                  </a:lnTo>
                  <a:lnTo>
                    <a:pt x="267" y="9397"/>
                  </a:lnTo>
                  <a:lnTo>
                    <a:pt x="0" y="9450"/>
                  </a:lnTo>
                  <a:lnTo>
                    <a:pt x="231" y="9574"/>
                  </a:lnTo>
                  <a:lnTo>
                    <a:pt x="480" y="9699"/>
                  </a:lnTo>
                  <a:lnTo>
                    <a:pt x="728" y="9805"/>
                  </a:lnTo>
                  <a:lnTo>
                    <a:pt x="977" y="9894"/>
                  </a:lnTo>
                  <a:lnTo>
                    <a:pt x="1244" y="9965"/>
                  </a:lnTo>
                  <a:lnTo>
                    <a:pt x="1492" y="10018"/>
                  </a:lnTo>
                  <a:lnTo>
                    <a:pt x="1759" y="10054"/>
                  </a:lnTo>
                  <a:lnTo>
                    <a:pt x="2025" y="10072"/>
                  </a:lnTo>
                  <a:lnTo>
                    <a:pt x="2309" y="10072"/>
                  </a:lnTo>
                  <a:lnTo>
                    <a:pt x="2576" y="10054"/>
                  </a:lnTo>
                  <a:lnTo>
                    <a:pt x="2842" y="10018"/>
                  </a:lnTo>
                  <a:lnTo>
                    <a:pt x="3109" y="9965"/>
                  </a:lnTo>
                  <a:lnTo>
                    <a:pt x="3375" y="9894"/>
                  </a:lnTo>
                  <a:lnTo>
                    <a:pt x="3642" y="9805"/>
                  </a:lnTo>
                  <a:lnTo>
                    <a:pt x="3908" y="9681"/>
                  </a:lnTo>
                  <a:lnTo>
                    <a:pt x="4157" y="9557"/>
                  </a:lnTo>
                  <a:lnTo>
                    <a:pt x="4512" y="9343"/>
                  </a:lnTo>
                  <a:lnTo>
                    <a:pt x="4832" y="9095"/>
                  </a:lnTo>
                  <a:lnTo>
                    <a:pt x="5116" y="8811"/>
                  </a:lnTo>
                  <a:lnTo>
                    <a:pt x="5382" y="8509"/>
                  </a:lnTo>
                  <a:lnTo>
                    <a:pt x="5613" y="8189"/>
                  </a:lnTo>
                  <a:lnTo>
                    <a:pt x="5809" y="7851"/>
                  </a:lnTo>
                  <a:lnTo>
                    <a:pt x="5968" y="7478"/>
                  </a:lnTo>
                  <a:lnTo>
                    <a:pt x="6093" y="7123"/>
                  </a:lnTo>
                  <a:lnTo>
                    <a:pt x="6182" y="6732"/>
                  </a:lnTo>
                  <a:lnTo>
                    <a:pt x="6235" y="6341"/>
                  </a:lnTo>
                  <a:lnTo>
                    <a:pt x="6235" y="5951"/>
                  </a:lnTo>
                  <a:lnTo>
                    <a:pt x="6217" y="5560"/>
                  </a:lnTo>
                  <a:lnTo>
                    <a:pt x="6164" y="5169"/>
                  </a:lnTo>
                  <a:lnTo>
                    <a:pt x="6057" y="4778"/>
                  </a:lnTo>
                  <a:lnTo>
                    <a:pt x="5915" y="4388"/>
                  </a:lnTo>
                  <a:lnTo>
                    <a:pt x="5720" y="4015"/>
                  </a:lnTo>
                  <a:lnTo>
                    <a:pt x="5365" y="3411"/>
                  </a:lnTo>
                  <a:lnTo>
                    <a:pt x="5151" y="3091"/>
                  </a:lnTo>
                  <a:lnTo>
                    <a:pt x="4938" y="2753"/>
                  </a:lnTo>
                  <a:lnTo>
                    <a:pt x="4690" y="2434"/>
                  </a:lnTo>
                  <a:lnTo>
                    <a:pt x="4423" y="2096"/>
                  </a:lnTo>
                  <a:lnTo>
                    <a:pt x="4157" y="1776"/>
                  </a:lnTo>
                  <a:lnTo>
                    <a:pt x="3855" y="1474"/>
                  </a:lnTo>
                  <a:lnTo>
                    <a:pt x="3553" y="1172"/>
                  </a:lnTo>
                  <a:lnTo>
                    <a:pt x="3215" y="906"/>
                  </a:lnTo>
                  <a:lnTo>
                    <a:pt x="2878" y="657"/>
                  </a:lnTo>
                  <a:lnTo>
                    <a:pt x="2522" y="444"/>
                  </a:lnTo>
                  <a:lnTo>
                    <a:pt x="2167" y="267"/>
                  </a:lnTo>
                  <a:lnTo>
                    <a:pt x="1972" y="195"/>
                  </a:lnTo>
                  <a:lnTo>
                    <a:pt x="1776" y="142"/>
                  </a:lnTo>
                  <a:lnTo>
                    <a:pt x="1581" y="89"/>
                  </a:lnTo>
                  <a:lnTo>
                    <a:pt x="1386" y="36"/>
                  </a:lnTo>
                  <a:lnTo>
                    <a:pt x="1190" y="18"/>
                  </a:lnTo>
                  <a:lnTo>
                    <a:pt x="977" y="0"/>
                  </a:lnTo>
                  <a:close/>
                </a:path>
              </a:pathLst>
            </a:custGeom>
            <a:solidFill>
              <a:srgbClr val="D9CD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841;p26">
              <a:extLst>
                <a:ext uri="{FF2B5EF4-FFF2-40B4-BE49-F238E27FC236}">
                  <a16:creationId xmlns:a16="http://schemas.microsoft.com/office/drawing/2014/main" id="{A368655B-9692-3894-EEEF-135DF9A2D40A}"/>
                </a:ext>
              </a:extLst>
            </p:cNvPr>
            <p:cNvSpPr/>
            <p:nvPr/>
          </p:nvSpPr>
          <p:spPr>
            <a:xfrm>
              <a:off x="1138850" y="2895175"/>
              <a:ext cx="277125" cy="271800"/>
            </a:xfrm>
            <a:custGeom>
              <a:rect l="l" t="t" r="r" b="b"/>
              <a:pathLst>
                <a:path w="11085" h="10872" extrusionOk="0">
                  <a:moveTo>
                    <a:pt x="5863" y="0"/>
                  </a:moveTo>
                  <a:lnTo>
                    <a:pt x="5330" y="18"/>
                  </a:lnTo>
                  <a:lnTo>
                    <a:pt x="4779" y="89"/>
                  </a:lnTo>
                  <a:lnTo>
                    <a:pt x="4246" y="196"/>
                  </a:lnTo>
                  <a:lnTo>
                    <a:pt x="3998" y="249"/>
                  </a:lnTo>
                  <a:lnTo>
                    <a:pt x="3731" y="338"/>
                  </a:lnTo>
                  <a:lnTo>
                    <a:pt x="3482" y="427"/>
                  </a:lnTo>
                  <a:lnTo>
                    <a:pt x="3234" y="515"/>
                  </a:lnTo>
                  <a:lnTo>
                    <a:pt x="2985" y="622"/>
                  </a:lnTo>
                  <a:lnTo>
                    <a:pt x="2736" y="746"/>
                  </a:lnTo>
                  <a:lnTo>
                    <a:pt x="2505" y="871"/>
                  </a:lnTo>
                  <a:lnTo>
                    <a:pt x="2292" y="1013"/>
                  </a:lnTo>
                  <a:lnTo>
                    <a:pt x="2061" y="1155"/>
                  </a:lnTo>
                  <a:lnTo>
                    <a:pt x="1848" y="1332"/>
                  </a:lnTo>
                  <a:lnTo>
                    <a:pt x="1653" y="1492"/>
                  </a:lnTo>
                  <a:lnTo>
                    <a:pt x="1457" y="1688"/>
                  </a:lnTo>
                  <a:lnTo>
                    <a:pt x="1280" y="1883"/>
                  </a:lnTo>
                  <a:lnTo>
                    <a:pt x="1102" y="2079"/>
                  </a:lnTo>
                  <a:lnTo>
                    <a:pt x="942" y="2292"/>
                  </a:lnTo>
                  <a:lnTo>
                    <a:pt x="782" y="2523"/>
                  </a:lnTo>
                  <a:lnTo>
                    <a:pt x="640" y="2771"/>
                  </a:lnTo>
                  <a:lnTo>
                    <a:pt x="516" y="3020"/>
                  </a:lnTo>
                  <a:lnTo>
                    <a:pt x="409" y="3286"/>
                  </a:lnTo>
                  <a:lnTo>
                    <a:pt x="303" y="3553"/>
                  </a:lnTo>
                  <a:lnTo>
                    <a:pt x="214" y="3837"/>
                  </a:lnTo>
                  <a:lnTo>
                    <a:pt x="143" y="4139"/>
                  </a:lnTo>
                  <a:lnTo>
                    <a:pt x="90" y="4441"/>
                  </a:lnTo>
                  <a:lnTo>
                    <a:pt x="36" y="4761"/>
                  </a:lnTo>
                  <a:lnTo>
                    <a:pt x="19" y="5098"/>
                  </a:lnTo>
                  <a:lnTo>
                    <a:pt x="1" y="5436"/>
                  </a:lnTo>
                  <a:lnTo>
                    <a:pt x="19" y="5791"/>
                  </a:lnTo>
                  <a:lnTo>
                    <a:pt x="36" y="6111"/>
                  </a:lnTo>
                  <a:lnTo>
                    <a:pt x="90" y="6430"/>
                  </a:lnTo>
                  <a:lnTo>
                    <a:pt x="143" y="6750"/>
                  </a:lnTo>
                  <a:lnTo>
                    <a:pt x="214" y="7034"/>
                  </a:lnTo>
                  <a:lnTo>
                    <a:pt x="303" y="7319"/>
                  </a:lnTo>
                  <a:lnTo>
                    <a:pt x="409" y="7603"/>
                  </a:lnTo>
                  <a:lnTo>
                    <a:pt x="516" y="7869"/>
                  </a:lnTo>
                  <a:lnTo>
                    <a:pt x="640" y="8118"/>
                  </a:lnTo>
                  <a:lnTo>
                    <a:pt x="782" y="8349"/>
                  </a:lnTo>
                  <a:lnTo>
                    <a:pt x="942" y="8580"/>
                  </a:lnTo>
                  <a:lnTo>
                    <a:pt x="1102" y="8793"/>
                  </a:lnTo>
                  <a:lnTo>
                    <a:pt x="1280" y="9006"/>
                  </a:lnTo>
                  <a:lnTo>
                    <a:pt x="1457" y="9201"/>
                  </a:lnTo>
                  <a:lnTo>
                    <a:pt x="1653" y="9379"/>
                  </a:lnTo>
                  <a:lnTo>
                    <a:pt x="1848" y="9557"/>
                  </a:lnTo>
                  <a:lnTo>
                    <a:pt x="2061" y="9717"/>
                  </a:lnTo>
                  <a:lnTo>
                    <a:pt x="2292" y="9876"/>
                  </a:lnTo>
                  <a:lnTo>
                    <a:pt x="2505" y="10019"/>
                  </a:lnTo>
                  <a:lnTo>
                    <a:pt x="2736" y="10143"/>
                  </a:lnTo>
                  <a:lnTo>
                    <a:pt x="2985" y="10267"/>
                  </a:lnTo>
                  <a:lnTo>
                    <a:pt x="3234" y="10374"/>
                  </a:lnTo>
                  <a:lnTo>
                    <a:pt x="3482" y="10463"/>
                  </a:lnTo>
                  <a:lnTo>
                    <a:pt x="3731" y="10551"/>
                  </a:lnTo>
                  <a:lnTo>
                    <a:pt x="3998" y="10623"/>
                  </a:lnTo>
                  <a:lnTo>
                    <a:pt x="4246" y="10694"/>
                  </a:lnTo>
                  <a:lnTo>
                    <a:pt x="4779" y="10800"/>
                  </a:lnTo>
                  <a:lnTo>
                    <a:pt x="5330" y="10853"/>
                  </a:lnTo>
                  <a:lnTo>
                    <a:pt x="5863" y="10871"/>
                  </a:lnTo>
                  <a:lnTo>
                    <a:pt x="6129" y="10871"/>
                  </a:lnTo>
                  <a:lnTo>
                    <a:pt x="6396" y="10853"/>
                  </a:lnTo>
                  <a:lnTo>
                    <a:pt x="6662" y="10818"/>
                  </a:lnTo>
                  <a:lnTo>
                    <a:pt x="6911" y="10765"/>
                  </a:lnTo>
                  <a:lnTo>
                    <a:pt x="7177" y="10711"/>
                  </a:lnTo>
                  <a:lnTo>
                    <a:pt x="7426" y="10640"/>
                  </a:lnTo>
                  <a:lnTo>
                    <a:pt x="7657" y="10551"/>
                  </a:lnTo>
                  <a:lnTo>
                    <a:pt x="7905" y="10445"/>
                  </a:lnTo>
                  <a:lnTo>
                    <a:pt x="8136" y="10338"/>
                  </a:lnTo>
                  <a:lnTo>
                    <a:pt x="8349" y="10214"/>
                  </a:lnTo>
                  <a:lnTo>
                    <a:pt x="8580" y="10090"/>
                  </a:lnTo>
                  <a:lnTo>
                    <a:pt x="8794" y="9948"/>
                  </a:lnTo>
                  <a:lnTo>
                    <a:pt x="8989" y="9805"/>
                  </a:lnTo>
                  <a:lnTo>
                    <a:pt x="9184" y="9628"/>
                  </a:lnTo>
                  <a:lnTo>
                    <a:pt x="9380" y="9468"/>
                  </a:lnTo>
                  <a:lnTo>
                    <a:pt x="9557" y="9290"/>
                  </a:lnTo>
                  <a:lnTo>
                    <a:pt x="9735" y="9095"/>
                  </a:lnTo>
                  <a:lnTo>
                    <a:pt x="9895" y="8900"/>
                  </a:lnTo>
                  <a:lnTo>
                    <a:pt x="10055" y="8686"/>
                  </a:lnTo>
                  <a:lnTo>
                    <a:pt x="10197" y="8473"/>
                  </a:lnTo>
                  <a:lnTo>
                    <a:pt x="10339" y="8260"/>
                  </a:lnTo>
                  <a:lnTo>
                    <a:pt x="10463" y="8029"/>
                  </a:lnTo>
                  <a:lnTo>
                    <a:pt x="10570" y="7798"/>
                  </a:lnTo>
                  <a:lnTo>
                    <a:pt x="10676" y="7550"/>
                  </a:lnTo>
                  <a:lnTo>
                    <a:pt x="10765" y="7301"/>
                  </a:lnTo>
                  <a:lnTo>
                    <a:pt x="10854" y="7052"/>
                  </a:lnTo>
                  <a:lnTo>
                    <a:pt x="10925" y="6803"/>
                  </a:lnTo>
                  <a:lnTo>
                    <a:pt x="10978" y="6537"/>
                  </a:lnTo>
                  <a:lnTo>
                    <a:pt x="11032" y="6271"/>
                  </a:lnTo>
                  <a:lnTo>
                    <a:pt x="11067" y="6004"/>
                  </a:lnTo>
                  <a:lnTo>
                    <a:pt x="11085" y="5720"/>
                  </a:lnTo>
                  <a:lnTo>
                    <a:pt x="11085" y="5436"/>
                  </a:lnTo>
                  <a:lnTo>
                    <a:pt x="11085" y="5169"/>
                  </a:lnTo>
                  <a:lnTo>
                    <a:pt x="11067" y="4885"/>
                  </a:lnTo>
                  <a:lnTo>
                    <a:pt x="11032" y="4619"/>
                  </a:lnTo>
                  <a:lnTo>
                    <a:pt x="10978" y="4352"/>
                  </a:lnTo>
                  <a:lnTo>
                    <a:pt x="10925" y="4086"/>
                  </a:lnTo>
                  <a:lnTo>
                    <a:pt x="10854" y="3819"/>
                  </a:lnTo>
                  <a:lnTo>
                    <a:pt x="10765" y="3571"/>
                  </a:lnTo>
                  <a:lnTo>
                    <a:pt x="10676" y="3322"/>
                  </a:lnTo>
                  <a:lnTo>
                    <a:pt x="10570" y="3091"/>
                  </a:lnTo>
                  <a:lnTo>
                    <a:pt x="10463" y="2842"/>
                  </a:lnTo>
                  <a:lnTo>
                    <a:pt x="10339" y="2629"/>
                  </a:lnTo>
                  <a:lnTo>
                    <a:pt x="10197" y="2398"/>
                  </a:lnTo>
                  <a:lnTo>
                    <a:pt x="10055" y="2185"/>
                  </a:lnTo>
                  <a:lnTo>
                    <a:pt x="9895" y="1990"/>
                  </a:lnTo>
                  <a:lnTo>
                    <a:pt x="9735" y="1794"/>
                  </a:lnTo>
                  <a:lnTo>
                    <a:pt x="9557" y="1599"/>
                  </a:lnTo>
                  <a:lnTo>
                    <a:pt x="9380" y="1421"/>
                  </a:lnTo>
                  <a:lnTo>
                    <a:pt x="9184" y="1244"/>
                  </a:lnTo>
                  <a:lnTo>
                    <a:pt x="8989" y="1084"/>
                  </a:lnTo>
                  <a:lnTo>
                    <a:pt x="8794" y="942"/>
                  </a:lnTo>
                  <a:lnTo>
                    <a:pt x="8580" y="800"/>
                  </a:lnTo>
                  <a:lnTo>
                    <a:pt x="8349" y="657"/>
                  </a:lnTo>
                  <a:lnTo>
                    <a:pt x="8136" y="533"/>
                  </a:lnTo>
                  <a:lnTo>
                    <a:pt x="7905" y="427"/>
                  </a:lnTo>
                  <a:lnTo>
                    <a:pt x="7657" y="338"/>
                  </a:lnTo>
                  <a:lnTo>
                    <a:pt x="7426" y="249"/>
                  </a:lnTo>
                  <a:lnTo>
                    <a:pt x="7177" y="178"/>
                  </a:lnTo>
                  <a:lnTo>
                    <a:pt x="6911" y="125"/>
                  </a:lnTo>
                  <a:lnTo>
                    <a:pt x="6662" y="71"/>
                  </a:lnTo>
                  <a:lnTo>
                    <a:pt x="6396" y="36"/>
                  </a:lnTo>
                  <a:lnTo>
                    <a:pt x="6129" y="18"/>
                  </a:lnTo>
                  <a:lnTo>
                    <a:pt x="5863" y="0"/>
                  </a:lnTo>
                  <a:close/>
                </a:path>
              </a:pathLst>
            </a:custGeom>
            <a:solidFill>
              <a:srgbClr val="FFA9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842;p26">
              <a:extLst>
                <a:ext uri="{FF2B5EF4-FFF2-40B4-BE49-F238E27FC236}">
                  <a16:creationId xmlns:a16="http://schemas.microsoft.com/office/drawing/2014/main" id="{3C37A7E9-A0DD-73A4-C08F-56082572D613}"/>
                </a:ext>
              </a:extLst>
            </p:cNvPr>
            <p:cNvSpPr/>
            <p:nvPr/>
          </p:nvSpPr>
          <p:spPr>
            <a:xfrm>
              <a:off x="1182825" y="3107425"/>
              <a:ext cx="394350" cy="147025"/>
            </a:xfrm>
            <a:custGeom>
              <a:rect l="l" t="t" r="r" b="b"/>
              <a:pathLst>
                <a:path w="15773" h="5881" extrusionOk="0">
                  <a:moveTo>
                    <a:pt x="5667" y="1"/>
                  </a:moveTo>
                  <a:lnTo>
                    <a:pt x="5347" y="196"/>
                  </a:lnTo>
                  <a:lnTo>
                    <a:pt x="5027" y="356"/>
                  </a:lnTo>
                  <a:lnTo>
                    <a:pt x="4690" y="498"/>
                  </a:lnTo>
                  <a:lnTo>
                    <a:pt x="4352" y="640"/>
                  </a:lnTo>
                  <a:lnTo>
                    <a:pt x="4015" y="747"/>
                  </a:lnTo>
                  <a:lnTo>
                    <a:pt x="3660" y="854"/>
                  </a:lnTo>
                  <a:lnTo>
                    <a:pt x="3322" y="942"/>
                  </a:lnTo>
                  <a:lnTo>
                    <a:pt x="2967" y="996"/>
                  </a:lnTo>
                  <a:lnTo>
                    <a:pt x="2594" y="1049"/>
                  </a:lnTo>
                  <a:lnTo>
                    <a:pt x="2239" y="1085"/>
                  </a:lnTo>
                  <a:lnTo>
                    <a:pt x="1866" y="1102"/>
                  </a:lnTo>
                  <a:lnTo>
                    <a:pt x="1510" y="1120"/>
                  </a:lnTo>
                  <a:lnTo>
                    <a:pt x="1137" y="1102"/>
                  </a:lnTo>
                  <a:lnTo>
                    <a:pt x="764" y="1085"/>
                  </a:lnTo>
                  <a:lnTo>
                    <a:pt x="373" y="1049"/>
                  </a:lnTo>
                  <a:lnTo>
                    <a:pt x="0" y="996"/>
                  </a:lnTo>
                  <a:lnTo>
                    <a:pt x="214" y="1156"/>
                  </a:lnTo>
                  <a:lnTo>
                    <a:pt x="445" y="1315"/>
                  </a:lnTo>
                  <a:lnTo>
                    <a:pt x="675" y="1475"/>
                  </a:lnTo>
                  <a:lnTo>
                    <a:pt x="906" y="1600"/>
                  </a:lnTo>
                  <a:lnTo>
                    <a:pt x="1155" y="1724"/>
                  </a:lnTo>
                  <a:lnTo>
                    <a:pt x="1404" y="1848"/>
                  </a:lnTo>
                  <a:lnTo>
                    <a:pt x="1652" y="1955"/>
                  </a:lnTo>
                  <a:lnTo>
                    <a:pt x="1919" y="2044"/>
                  </a:lnTo>
                  <a:lnTo>
                    <a:pt x="2185" y="2133"/>
                  </a:lnTo>
                  <a:lnTo>
                    <a:pt x="2452" y="2186"/>
                  </a:lnTo>
                  <a:lnTo>
                    <a:pt x="2718" y="2257"/>
                  </a:lnTo>
                  <a:lnTo>
                    <a:pt x="3002" y="2310"/>
                  </a:lnTo>
                  <a:lnTo>
                    <a:pt x="3269" y="2346"/>
                  </a:lnTo>
                  <a:lnTo>
                    <a:pt x="3553" y="2363"/>
                  </a:lnTo>
                  <a:lnTo>
                    <a:pt x="3819" y="2381"/>
                  </a:lnTo>
                  <a:lnTo>
                    <a:pt x="4335" y="2381"/>
                  </a:lnTo>
                  <a:lnTo>
                    <a:pt x="4566" y="2363"/>
                  </a:lnTo>
                  <a:lnTo>
                    <a:pt x="4708" y="2506"/>
                  </a:lnTo>
                  <a:lnTo>
                    <a:pt x="4850" y="2630"/>
                  </a:lnTo>
                  <a:lnTo>
                    <a:pt x="5507" y="3109"/>
                  </a:lnTo>
                  <a:lnTo>
                    <a:pt x="6306" y="3625"/>
                  </a:lnTo>
                  <a:lnTo>
                    <a:pt x="6733" y="3909"/>
                  </a:lnTo>
                  <a:lnTo>
                    <a:pt x="7194" y="4175"/>
                  </a:lnTo>
                  <a:lnTo>
                    <a:pt x="7674" y="4442"/>
                  </a:lnTo>
                  <a:lnTo>
                    <a:pt x="8171" y="4690"/>
                  </a:lnTo>
                  <a:lnTo>
                    <a:pt x="8687" y="4939"/>
                  </a:lnTo>
                  <a:lnTo>
                    <a:pt x="9202" y="5170"/>
                  </a:lnTo>
                  <a:lnTo>
                    <a:pt x="9735" y="5365"/>
                  </a:lnTo>
                  <a:lnTo>
                    <a:pt x="10267" y="5543"/>
                  </a:lnTo>
                  <a:lnTo>
                    <a:pt x="10818" y="5685"/>
                  </a:lnTo>
                  <a:lnTo>
                    <a:pt x="11369" y="5792"/>
                  </a:lnTo>
                  <a:lnTo>
                    <a:pt x="11902" y="5863"/>
                  </a:lnTo>
                  <a:lnTo>
                    <a:pt x="12168" y="5881"/>
                  </a:lnTo>
                  <a:lnTo>
                    <a:pt x="12434" y="5881"/>
                  </a:lnTo>
                  <a:lnTo>
                    <a:pt x="12896" y="5863"/>
                  </a:lnTo>
                  <a:lnTo>
                    <a:pt x="13340" y="5809"/>
                  </a:lnTo>
                  <a:lnTo>
                    <a:pt x="13571" y="5774"/>
                  </a:lnTo>
                  <a:lnTo>
                    <a:pt x="13784" y="5703"/>
                  </a:lnTo>
                  <a:lnTo>
                    <a:pt x="13998" y="5650"/>
                  </a:lnTo>
                  <a:lnTo>
                    <a:pt x="14211" y="5561"/>
                  </a:lnTo>
                  <a:lnTo>
                    <a:pt x="14424" y="5472"/>
                  </a:lnTo>
                  <a:lnTo>
                    <a:pt x="14619" y="5365"/>
                  </a:lnTo>
                  <a:lnTo>
                    <a:pt x="14832" y="5259"/>
                  </a:lnTo>
                  <a:lnTo>
                    <a:pt x="15028" y="5117"/>
                  </a:lnTo>
                  <a:lnTo>
                    <a:pt x="15223" y="4975"/>
                  </a:lnTo>
                  <a:lnTo>
                    <a:pt x="15401" y="4815"/>
                  </a:lnTo>
                  <a:lnTo>
                    <a:pt x="15596" y="4655"/>
                  </a:lnTo>
                  <a:lnTo>
                    <a:pt x="15774" y="4459"/>
                  </a:lnTo>
                  <a:lnTo>
                    <a:pt x="15312" y="4495"/>
                  </a:lnTo>
                  <a:lnTo>
                    <a:pt x="14850" y="4513"/>
                  </a:lnTo>
                  <a:lnTo>
                    <a:pt x="14388" y="4513"/>
                  </a:lnTo>
                  <a:lnTo>
                    <a:pt x="13927" y="4495"/>
                  </a:lnTo>
                  <a:lnTo>
                    <a:pt x="13465" y="4459"/>
                  </a:lnTo>
                  <a:lnTo>
                    <a:pt x="13003" y="4388"/>
                  </a:lnTo>
                  <a:lnTo>
                    <a:pt x="12541" y="4317"/>
                  </a:lnTo>
                  <a:lnTo>
                    <a:pt x="12097" y="4229"/>
                  </a:lnTo>
                  <a:lnTo>
                    <a:pt x="11653" y="4104"/>
                  </a:lnTo>
                  <a:lnTo>
                    <a:pt x="11209" y="3980"/>
                  </a:lnTo>
                  <a:lnTo>
                    <a:pt x="10783" y="3838"/>
                  </a:lnTo>
                  <a:lnTo>
                    <a:pt x="10356" y="3660"/>
                  </a:lnTo>
                  <a:lnTo>
                    <a:pt x="9948" y="3483"/>
                  </a:lnTo>
                  <a:lnTo>
                    <a:pt x="9539" y="3269"/>
                  </a:lnTo>
                  <a:lnTo>
                    <a:pt x="9166" y="3056"/>
                  </a:lnTo>
                  <a:lnTo>
                    <a:pt x="8793" y="2808"/>
                  </a:lnTo>
                  <a:lnTo>
                    <a:pt x="8331" y="2523"/>
                  </a:lnTo>
                  <a:lnTo>
                    <a:pt x="7905" y="2221"/>
                  </a:lnTo>
                  <a:lnTo>
                    <a:pt x="7479" y="1902"/>
                  </a:lnTo>
                  <a:lnTo>
                    <a:pt x="7088" y="1564"/>
                  </a:lnTo>
                  <a:lnTo>
                    <a:pt x="6697" y="1191"/>
                  </a:lnTo>
                  <a:lnTo>
                    <a:pt x="6342" y="818"/>
                  </a:lnTo>
                  <a:lnTo>
                    <a:pt x="5987" y="410"/>
                  </a:lnTo>
                  <a:lnTo>
                    <a:pt x="5667" y="1"/>
                  </a:lnTo>
                  <a:close/>
                </a:path>
              </a:pathLst>
            </a:custGeom>
            <a:solidFill>
              <a:srgbClr val="FF7F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843;p26">
              <a:extLst>
                <a:ext uri="{FF2B5EF4-FFF2-40B4-BE49-F238E27FC236}">
                  <a16:creationId xmlns:a16="http://schemas.microsoft.com/office/drawing/2014/main" id="{0795E7CB-143F-B532-4182-173888A06A5C}"/>
                </a:ext>
              </a:extLst>
            </p:cNvPr>
            <p:cNvSpPr/>
            <p:nvPr/>
          </p:nvSpPr>
          <p:spPr>
            <a:xfrm>
              <a:off x="1411525" y="2916475"/>
              <a:ext cx="189650" cy="195875"/>
            </a:xfrm>
            <a:custGeom>
              <a:rect l="l" t="t" r="r" b="b"/>
              <a:pathLst>
                <a:path w="7586" h="7835" extrusionOk="0">
                  <a:moveTo>
                    <a:pt x="4121" y="1"/>
                  </a:moveTo>
                  <a:lnTo>
                    <a:pt x="4015" y="409"/>
                  </a:lnTo>
                  <a:lnTo>
                    <a:pt x="3855" y="800"/>
                  </a:lnTo>
                  <a:lnTo>
                    <a:pt x="3766" y="978"/>
                  </a:lnTo>
                  <a:lnTo>
                    <a:pt x="3660" y="1155"/>
                  </a:lnTo>
                  <a:lnTo>
                    <a:pt x="3553" y="1333"/>
                  </a:lnTo>
                  <a:lnTo>
                    <a:pt x="3429" y="1511"/>
                  </a:lnTo>
                  <a:lnTo>
                    <a:pt x="3304" y="1688"/>
                  </a:lnTo>
                  <a:lnTo>
                    <a:pt x="3162" y="1848"/>
                  </a:lnTo>
                  <a:lnTo>
                    <a:pt x="3020" y="1990"/>
                  </a:lnTo>
                  <a:lnTo>
                    <a:pt x="2860" y="2150"/>
                  </a:lnTo>
                  <a:lnTo>
                    <a:pt x="2700" y="2275"/>
                  </a:lnTo>
                  <a:lnTo>
                    <a:pt x="2523" y="2417"/>
                  </a:lnTo>
                  <a:lnTo>
                    <a:pt x="2345" y="2541"/>
                  </a:lnTo>
                  <a:lnTo>
                    <a:pt x="2150" y="2648"/>
                  </a:lnTo>
                  <a:lnTo>
                    <a:pt x="1883" y="2790"/>
                  </a:lnTo>
                  <a:lnTo>
                    <a:pt x="1617" y="2896"/>
                  </a:lnTo>
                  <a:lnTo>
                    <a:pt x="1350" y="2985"/>
                  </a:lnTo>
                  <a:lnTo>
                    <a:pt x="1084" y="3056"/>
                  </a:lnTo>
                  <a:lnTo>
                    <a:pt x="817" y="3109"/>
                  </a:lnTo>
                  <a:lnTo>
                    <a:pt x="533" y="3145"/>
                  </a:lnTo>
                  <a:lnTo>
                    <a:pt x="267" y="3163"/>
                  </a:lnTo>
                  <a:lnTo>
                    <a:pt x="0" y="3163"/>
                  </a:lnTo>
                  <a:lnTo>
                    <a:pt x="178" y="4655"/>
                  </a:lnTo>
                  <a:lnTo>
                    <a:pt x="693" y="5632"/>
                  </a:lnTo>
                  <a:lnTo>
                    <a:pt x="800" y="5632"/>
                  </a:lnTo>
                  <a:lnTo>
                    <a:pt x="1279" y="5596"/>
                  </a:lnTo>
                  <a:lnTo>
                    <a:pt x="1759" y="5596"/>
                  </a:lnTo>
                  <a:lnTo>
                    <a:pt x="2221" y="5614"/>
                  </a:lnTo>
                  <a:lnTo>
                    <a:pt x="2683" y="5650"/>
                  </a:lnTo>
                  <a:lnTo>
                    <a:pt x="3144" y="5721"/>
                  </a:lnTo>
                  <a:lnTo>
                    <a:pt x="3606" y="5809"/>
                  </a:lnTo>
                  <a:lnTo>
                    <a:pt x="4050" y="5934"/>
                  </a:lnTo>
                  <a:lnTo>
                    <a:pt x="4477" y="6058"/>
                  </a:lnTo>
                  <a:lnTo>
                    <a:pt x="4903" y="6218"/>
                  </a:lnTo>
                  <a:lnTo>
                    <a:pt x="5329" y="6396"/>
                  </a:lnTo>
                  <a:lnTo>
                    <a:pt x="5738" y="6591"/>
                  </a:lnTo>
                  <a:lnTo>
                    <a:pt x="6129" y="6804"/>
                  </a:lnTo>
                  <a:lnTo>
                    <a:pt x="6519" y="7035"/>
                  </a:lnTo>
                  <a:lnTo>
                    <a:pt x="6892" y="7284"/>
                  </a:lnTo>
                  <a:lnTo>
                    <a:pt x="7248" y="7550"/>
                  </a:lnTo>
                  <a:lnTo>
                    <a:pt x="7585" y="7834"/>
                  </a:lnTo>
                  <a:lnTo>
                    <a:pt x="7532" y="7497"/>
                  </a:lnTo>
                  <a:lnTo>
                    <a:pt x="7443" y="7124"/>
                  </a:lnTo>
                  <a:lnTo>
                    <a:pt x="7354" y="6751"/>
                  </a:lnTo>
                  <a:lnTo>
                    <a:pt x="7230" y="6342"/>
                  </a:lnTo>
                  <a:lnTo>
                    <a:pt x="7088" y="5934"/>
                  </a:lnTo>
                  <a:lnTo>
                    <a:pt x="6946" y="5507"/>
                  </a:lnTo>
                  <a:lnTo>
                    <a:pt x="6768" y="5046"/>
                  </a:lnTo>
                  <a:lnTo>
                    <a:pt x="6573" y="4566"/>
                  </a:lnTo>
                  <a:lnTo>
                    <a:pt x="6342" y="4069"/>
                  </a:lnTo>
                  <a:lnTo>
                    <a:pt x="6111" y="3553"/>
                  </a:lnTo>
                  <a:lnTo>
                    <a:pt x="5844" y="3021"/>
                  </a:lnTo>
                  <a:lnTo>
                    <a:pt x="5560" y="2470"/>
                  </a:lnTo>
                  <a:lnTo>
                    <a:pt x="5240" y="1884"/>
                  </a:lnTo>
                  <a:lnTo>
                    <a:pt x="4885" y="1280"/>
                  </a:lnTo>
                  <a:lnTo>
                    <a:pt x="4530" y="658"/>
                  </a:lnTo>
                  <a:lnTo>
                    <a:pt x="4121" y="1"/>
                  </a:lnTo>
                  <a:close/>
                </a:path>
              </a:pathLst>
            </a:custGeom>
            <a:solidFill>
              <a:srgbClr val="FF7F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844;p26">
              <a:extLst>
                <a:ext uri="{FF2B5EF4-FFF2-40B4-BE49-F238E27FC236}">
                  <a16:creationId xmlns:a16="http://schemas.microsoft.com/office/drawing/2014/main" id="{EE32C829-8712-8136-5441-52192F28E939}"/>
                </a:ext>
              </a:extLst>
            </p:cNvPr>
            <p:cNvSpPr/>
            <p:nvPr/>
          </p:nvSpPr>
          <p:spPr>
            <a:xfrm>
              <a:off x="784925" y="3300600"/>
              <a:ext cx="298000" cy="108400"/>
            </a:xfrm>
            <a:custGeom>
              <a:rect l="l" t="t" r="r" b="b"/>
              <a:pathLst>
                <a:path w="11920" h="4336" extrusionOk="0">
                  <a:moveTo>
                    <a:pt x="4406" y="1"/>
                  </a:moveTo>
                  <a:lnTo>
                    <a:pt x="4015" y="36"/>
                  </a:lnTo>
                  <a:lnTo>
                    <a:pt x="3642" y="90"/>
                  </a:lnTo>
                  <a:lnTo>
                    <a:pt x="3269" y="161"/>
                  </a:lnTo>
                  <a:lnTo>
                    <a:pt x="2914" y="250"/>
                  </a:lnTo>
                  <a:lnTo>
                    <a:pt x="2541" y="356"/>
                  </a:lnTo>
                  <a:lnTo>
                    <a:pt x="2203" y="480"/>
                  </a:lnTo>
                  <a:lnTo>
                    <a:pt x="1848" y="640"/>
                  </a:lnTo>
                  <a:lnTo>
                    <a:pt x="1511" y="818"/>
                  </a:lnTo>
                  <a:lnTo>
                    <a:pt x="1191" y="1013"/>
                  </a:lnTo>
                  <a:lnTo>
                    <a:pt x="871" y="1227"/>
                  </a:lnTo>
                  <a:lnTo>
                    <a:pt x="569" y="1475"/>
                  </a:lnTo>
                  <a:lnTo>
                    <a:pt x="267" y="1742"/>
                  </a:lnTo>
                  <a:lnTo>
                    <a:pt x="1" y="2026"/>
                  </a:lnTo>
                  <a:lnTo>
                    <a:pt x="321" y="2381"/>
                  </a:lnTo>
                  <a:lnTo>
                    <a:pt x="623" y="2754"/>
                  </a:lnTo>
                  <a:lnTo>
                    <a:pt x="925" y="3127"/>
                  </a:lnTo>
                  <a:lnTo>
                    <a:pt x="1191" y="3518"/>
                  </a:lnTo>
                  <a:lnTo>
                    <a:pt x="1333" y="3411"/>
                  </a:lnTo>
                  <a:lnTo>
                    <a:pt x="1475" y="3323"/>
                  </a:lnTo>
                  <a:lnTo>
                    <a:pt x="1759" y="3180"/>
                  </a:lnTo>
                  <a:lnTo>
                    <a:pt x="2044" y="3056"/>
                  </a:lnTo>
                  <a:lnTo>
                    <a:pt x="2346" y="2950"/>
                  </a:lnTo>
                  <a:lnTo>
                    <a:pt x="2665" y="2878"/>
                  </a:lnTo>
                  <a:lnTo>
                    <a:pt x="3003" y="2825"/>
                  </a:lnTo>
                  <a:lnTo>
                    <a:pt x="3358" y="2807"/>
                  </a:lnTo>
                  <a:lnTo>
                    <a:pt x="3713" y="2790"/>
                  </a:lnTo>
                  <a:lnTo>
                    <a:pt x="4086" y="2825"/>
                  </a:lnTo>
                  <a:lnTo>
                    <a:pt x="4477" y="2861"/>
                  </a:lnTo>
                  <a:lnTo>
                    <a:pt x="4886" y="2932"/>
                  </a:lnTo>
                  <a:lnTo>
                    <a:pt x="5294" y="3021"/>
                  </a:lnTo>
                  <a:lnTo>
                    <a:pt x="5721" y="3127"/>
                  </a:lnTo>
                  <a:lnTo>
                    <a:pt x="6147" y="3252"/>
                  </a:lnTo>
                  <a:lnTo>
                    <a:pt x="6573" y="3394"/>
                  </a:lnTo>
                  <a:lnTo>
                    <a:pt x="6999" y="3553"/>
                  </a:lnTo>
                  <a:lnTo>
                    <a:pt x="7461" y="3767"/>
                  </a:lnTo>
                  <a:lnTo>
                    <a:pt x="7657" y="3891"/>
                  </a:lnTo>
                  <a:lnTo>
                    <a:pt x="7870" y="3998"/>
                  </a:lnTo>
                  <a:lnTo>
                    <a:pt x="8083" y="4086"/>
                  </a:lnTo>
                  <a:lnTo>
                    <a:pt x="8314" y="4157"/>
                  </a:lnTo>
                  <a:lnTo>
                    <a:pt x="8545" y="4228"/>
                  </a:lnTo>
                  <a:lnTo>
                    <a:pt x="8776" y="4282"/>
                  </a:lnTo>
                  <a:lnTo>
                    <a:pt x="9024" y="4317"/>
                  </a:lnTo>
                  <a:lnTo>
                    <a:pt x="9273" y="4335"/>
                  </a:lnTo>
                  <a:lnTo>
                    <a:pt x="9486" y="4335"/>
                  </a:lnTo>
                  <a:lnTo>
                    <a:pt x="9699" y="4317"/>
                  </a:lnTo>
                  <a:lnTo>
                    <a:pt x="9913" y="4282"/>
                  </a:lnTo>
                  <a:lnTo>
                    <a:pt x="10126" y="4246"/>
                  </a:lnTo>
                  <a:lnTo>
                    <a:pt x="10321" y="4193"/>
                  </a:lnTo>
                  <a:lnTo>
                    <a:pt x="10517" y="4140"/>
                  </a:lnTo>
                  <a:lnTo>
                    <a:pt x="10712" y="4069"/>
                  </a:lnTo>
                  <a:lnTo>
                    <a:pt x="10890" y="3980"/>
                  </a:lnTo>
                  <a:lnTo>
                    <a:pt x="11209" y="3642"/>
                  </a:lnTo>
                  <a:lnTo>
                    <a:pt x="11476" y="3269"/>
                  </a:lnTo>
                  <a:lnTo>
                    <a:pt x="11724" y="2896"/>
                  </a:lnTo>
                  <a:lnTo>
                    <a:pt x="11813" y="2701"/>
                  </a:lnTo>
                  <a:lnTo>
                    <a:pt x="11920" y="2488"/>
                  </a:lnTo>
                  <a:lnTo>
                    <a:pt x="11547" y="2239"/>
                  </a:lnTo>
                  <a:lnTo>
                    <a:pt x="11174" y="2008"/>
                  </a:lnTo>
                  <a:lnTo>
                    <a:pt x="10783" y="1777"/>
                  </a:lnTo>
                  <a:lnTo>
                    <a:pt x="10392" y="1564"/>
                  </a:lnTo>
                  <a:lnTo>
                    <a:pt x="10001" y="1351"/>
                  </a:lnTo>
                  <a:lnTo>
                    <a:pt x="9611" y="1155"/>
                  </a:lnTo>
                  <a:lnTo>
                    <a:pt x="9202" y="978"/>
                  </a:lnTo>
                  <a:lnTo>
                    <a:pt x="8811" y="818"/>
                  </a:lnTo>
                  <a:lnTo>
                    <a:pt x="8403" y="658"/>
                  </a:lnTo>
                  <a:lnTo>
                    <a:pt x="7994" y="534"/>
                  </a:lnTo>
                  <a:lnTo>
                    <a:pt x="7586" y="409"/>
                  </a:lnTo>
                  <a:lnTo>
                    <a:pt x="7195" y="303"/>
                  </a:lnTo>
                  <a:lnTo>
                    <a:pt x="6786" y="196"/>
                  </a:lnTo>
                  <a:lnTo>
                    <a:pt x="6378" y="125"/>
                  </a:lnTo>
                  <a:lnTo>
                    <a:pt x="5987" y="72"/>
                  </a:lnTo>
                  <a:lnTo>
                    <a:pt x="5578" y="19"/>
                  </a:lnTo>
                  <a:lnTo>
                    <a:pt x="5188" y="1"/>
                  </a:lnTo>
                  <a:close/>
                </a:path>
              </a:pathLst>
            </a:custGeom>
            <a:solidFill>
              <a:srgbClr val="FF7F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16" name="Google Shape;845;p26">
              <a:extLst>
                <a:ext uri="{FF2B5EF4-FFF2-40B4-BE49-F238E27FC236}">
                  <a16:creationId xmlns:a16="http://schemas.microsoft.com/office/drawing/2014/main" id="{416A52F8-A463-3A53-B7E8-79E3C60BFD91}"/>
                </a:ext>
              </a:extLst>
            </p:cNvPr>
            <p:cNvSpPr/>
            <p:nvPr/>
          </p:nvSpPr>
          <p:spPr>
            <a:xfrm>
              <a:off x="933700" y="3281075"/>
              <a:ext cx="353500" cy="239825"/>
            </a:xfrm>
            <a:custGeom>
              <a:rect l="l" t="t" r="r" b="b"/>
              <a:pathLst>
                <a:path w="14140" h="9593" extrusionOk="0">
                  <a:moveTo>
                    <a:pt x="10836" y="0"/>
                  </a:moveTo>
                  <a:lnTo>
                    <a:pt x="10925" y="285"/>
                  </a:lnTo>
                  <a:lnTo>
                    <a:pt x="10996" y="551"/>
                  </a:lnTo>
                  <a:lnTo>
                    <a:pt x="11049" y="835"/>
                  </a:lnTo>
                  <a:lnTo>
                    <a:pt x="11067" y="1119"/>
                  </a:lnTo>
                  <a:lnTo>
                    <a:pt x="11085" y="1404"/>
                  </a:lnTo>
                  <a:lnTo>
                    <a:pt x="11067" y="1688"/>
                  </a:lnTo>
                  <a:lnTo>
                    <a:pt x="11049" y="1954"/>
                  </a:lnTo>
                  <a:lnTo>
                    <a:pt x="10996" y="2238"/>
                  </a:lnTo>
                  <a:lnTo>
                    <a:pt x="10925" y="2505"/>
                  </a:lnTo>
                  <a:lnTo>
                    <a:pt x="10818" y="2771"/>
                  </a:lnTo>
                  <a:lnTo>
                    <a:pt x="10711" y="3038"/>
                  </a:lnTo>
                  <a:lnTo>
                    <a:pt x="10587" y="3286"/>
                  </a:lnTo>
                  <a:lnTo>
                    <a:pt x="10445" y="3535"/>
                  </a:lnTo>
                  <a:lnTo>
                    <a:pt x="10267" y="3766"/>
                  </a:lnTo>
                  <a:lnTo>
                    <a:pt x="10090" y="3997"/>
                  </a:lnTo>
                  <a:lnTo>
                    <a:pt x="9894" y="4210"/>
                  </a:lnTo>
                  <a:lnTo>
                    <a:pt x="9592" y="4494"/>
                  </a:lnTo>
                  <a:lnTo>
                    <a:pt x="9273" y="4761"/>
                  </a:lnTo>
                  <a:lnTo>
                    <a:pt x="8953" y="4992"/>
                  </a:lnTo>
                  <a:lnTo>
                    <a:pt x="8598" y="5223"/>
                  </a:lnTo>
                  <a:lnTo>
                    <a:pt x="8242" y="5418"/>
                  </a:lnTo>
                  <a:lnTo>
                    <a:pt x="7869" y="5596"/>
                  </a:lnTo>
                  <a:lnTo>
                    <a:pt x="7496" y="5738"/>
                  </a:lnTo>
                  <a:lnTo>
                    <a:pt x="7106" y="5862"/>
                  </a:lnTo>
                  <a:lnTo>
                    <a:pt x="6715" y="5951"/>
                  </a:lnTo>
                  <a:lnTo>
                    <a:pt x="6324" y="6022"/>
                  </a:lnTo>
                  <a:lnTo>
                    <a:pt x="5915" y="6040"/>
                  </a:lnTo>
                  <a:lnTo>
                    <a:pt x="5507" y="6040"/>
                  </a:lnTo>
                  <a:lnTo>
                    <a:pt x="5116" y="5986"/>
                  </a:lnTo>
                  <a:lnTo>
                    <a:pt x="4708" y="5898"/>
                  </a:lnTo>
                  <a:lnTo>
                    <a:pt x="4317" y="5773"/>
                  </a:lnTo>
                  <a:lnTo>
                    <a:pt x="4121" y="5684"/>
                  </a:lnTo>
                  <a:lnTo>
                    <a:pt x="3926" y="5596"/>
                  </a:lnTo>
                  <a:lnTo>
                    <a:pt x="3482" y="5880"/>
                  </a:lnTo>
                  <a:lnTo>
                    <a:pt x="3002" y="6129"/>
                  </a:lnTo>
                  <a:lnTo>
                    <a:pt x="2523" y="6342"/>
                  </a:lnTo>
                  <a:lnTo>
                    <a:pt x="2025" y="6519"/>
                  </a:lnTo>
                  <a:lnTo>
                    <a:pt x="1510" y="6661"/>
                  </a:lnTo>
                  <a:lnTo>
                    <a:pt x="1013" y="6768"/>
                  </a:lnTo>
                  <a:lnTo>
                    <a:pt x="498" y="6839"/>
                  </a:lnTo>
                  <a:lnTo>
                    <a:pt x="0" y="6875"/>
                  </a:lnTo>
                  <a:lnTo>
                    <a:pt x="196" y="7034"/>
                  </a:lnTo>
                  <a:lnTo>
                    <a:pt x="427" y="7212"/>
                  </a:lnTo>
                  <a:lnTo>
                    <a:pt x="640" y="7372"/>
                  </a:lnTo>
                  <a:lnTo>
                    <a:pt x="871" y="7514"/>
                  </a:lnTo>
                  <a:lnTo>
                    <a:pt x="1457" y="7816"/>
                  </a:lnTo>
                  <a:lnTo>
                    <a:pt x="1848" y="7994"/>
                  </a:lnTo>
                  <a:lnTo>
                    <a:pt x="2274" y="8189"/>
                  </a:lnTo>
                  <a:lnTo>
                    <a:pt x="2736" y="8367"/>
                  </a:lnTo>
                  <a:lnTo>
                    <a:pt x="3233" y="8562"/>
                  </a:lnTo>
                  <a:lnTo>
                    <a:pt x="3766" y="8740"/>
                  </a:lnTo>
                  <a:lnTo>
                    <a:pt x="4317" y="8917"/>
                  </a:lnTo>
                  <a:lnTo>
                    <a:pt x="4903" y="9077"/>
                  </a:lnTo>
                  <a:lnTo>
                    <a:pt x="5507" y="9237"/>
                  </a:lnTo>
                  <a:lnTo>
                    <a:pt x="6093" y="9344"/>
                  </a:lnTo>
                  <a:lnTo>
                    <a:pt x="6679" y="9450"/>
                  </a:lnTo>
                  <a:lnTo>
                    <a:pt x="7283" y="9521"/>
                  </a:lnTo>
                  <a:lnTo>
                    <a:pt x="7887" y="9575"/>
                  </a:lnTo>
                  <a:lnTo>
                    <a:pt x="8473" y="9592"/>
                  </a:lnTo>
                  <a:lnTo>
                    <a:pt x="9060" y="9575"/>
                  </a:lnTo>
                  <a:lnTo>
                    <a:pt x="9646" y="9521"/>
                  </a:lnTo>
                  <a:lnTo>
                    <a:pt x="9930" y="9468"/>
                  </a:lnTo>
                  <a:lnTo>
                    <a:pt x="10214" y="9432"/>
                  </a:lnTo>
                  <a:lnTo>
                    <a:pt x="10481" y="9361"/>
                  </a:lnTo>
                  <a:lnTo>
                    <a:pt x="10747" y="9290"/>
                  </a:lnTo>
                  <a:lnTo>
                    <a:pt x="11013" y="9202"/>
                  </a:lnTo>
                  <a:lnTo>
                    <a:pt x="11262" y="9113"/>
                  </a:lnTo>
                  <a:lnTo>
                    <a:pt x="11511" y="8988"/>
                  </a:lnTo>
                  <a:lnTo>
                    <a:pt x="11759" y="8864"/>
                  </a:lnTo>
                  <a:lnTo>
                    <a:pt x="11990" y="8740"/>
                  </a:lnTo>
                  <a:lnTo>
                    <a:pt x="12221" y="8580"/>
                  </a:lnTo>
                  <a:lnTo>
                    <a:pt x="12434" y="8420"/>
                  </a:lnTo>
                  <a:lnTo>
                    <a:pt x="12648" y="8242"/>
                  </a:lnTo>
                  <a:lnTo>
                    <a:pt x="12843" y="8065"/>
                  </a:lnTo>
                  <a:lnTo>
                    <a:pt x="13038" y="7852"/>
                  </a:lnTo>
                  <a:lnTo>
                    <a:pt x="13216" y="7638"/>
                  </a:lnTo>
                  <a:lnTo>
                    <a:pt x="13376" y="7390"/>
                  </a:lnTo>
                  <a:lnTo>
                    <a:pt x="13536" y="7141"/>
                  </a:lnTo>
                  <a:lnTo>
                    <a:pt x="13678" y="6875"/>
                  </a:lnTo>
                  <a:lnTo>
                    <a:pt x="13802" y="6608"/>
                  </a:lnTo>
                  <a:lnTo>
                    <a:pt x="13909" y="6359"/>
                  </a:lnTo>
                  <a:lnTo>
                    <a:pt x="13980" y="6111"/>
                  </a:lnTo>
                  <a:lnTo>
                    <a:pt x="14051" y="5862"/>
                  </a:lnTo>
                  <a:lnTo>
                    <a:pt x="14104" y="5613"/>
                  </a:lnTo>
                  <a:lnTo>
                    <a:pt x="14122" y="5365"/>
                  </a:lnTo>
                  <a:lnTo>
                    <a:pt x="14140" y="5116"/>
                  </a:lnTo>
                  <a:lnTo>
                    <a:pt x="14140" y="4885"/>
                  </a:lnTo>
                  <a:lnTo>
                    <a:pt x="14122" y="4636"/>
                  </a:lnTo>
                  <a:lnTo>
                    <a:pt x="14104" y="4406"/>
                  </a:lnTo>
                  <a:lnTo>
                    <a:pt x="14051" y="4175"/>
                  </a:lnTo>
                  <a:lnTo>
                    <a:pt x="13998" y="3944"/>
                  </a:lnTo>
                  <a:lnTo>
                    <a:pt x="13927" y="3713"/>
                  </a:lnTo>
                  <a:lnTo>
                    <a:pt x="13856" y="3500"/>
                  </a:lnTo>
                  <a:lnTo>
                    <a:pt x="13749" y="3269"/>
                  </a:lnTo>
                  <a:lnTo>
                    <a:pt x="13642" y="3056"/>
                  </a:lnTo>
                  <a:lnTo>
                    <a:pt x="13411" y="2629"/>
                  </a:lnTo>
                  <a:lnTo>
                    <a:pt x="13127" y="2221"/>
                  </a:lnTo>
                  <a:lnTo>
                    <a:pt x="12808" y="1812"/>
                  </a:lnTo>
                  <a:lnTo>
                    <a:pt x="12452" y="1421"/>
                  </a:lnTo>
                  <a:lnTo>
                    <a:pt x="12079" y="1048"/>
                  </a:lnTo>
                  <a:lnTo>
                    <a:pt x="11688" y="693"/>
                  </a:lnTo>
                  <a:lnTo>
                    <a:pt x="11262" y="338"/>
                  </a:lnTo>
                  <a:lnTo>
                    <a:pt x="10836" y="0"/>
                  </a:lnTo>
                  <a:close/>
                </a:path>
              </a:pathLst>
            </a:custGeom>
            <a:solidFill>
              <a:srgbClr val="64A0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17" name="Google Shape;846;p26">
              <a:extLst>
                <a:ext uri="{FF2B5EF4-FFF2-40B4-BE49-F238E27FC236}">
                  <a16:creationId xmlns:a16="http://schemas.microsoft.com/office/drawing/2014/main" id="{6A4C44C0-257B-61F8-9A38-3F9C9787B0B1}"/>
                </a:ext>
              </a:extLst>
            </p:cNvPr>
            <p:cNvSpPr/>
            <p:nvPr/>
          </p:nvSpPr>
          <p:spPr>
            <a:xfrm>
              <a:off x="662375" y="2872525"/>
              <a:ext cx="266900" cy="171000"/>
            </a:xfrm>
            <a:custGeom>
              <a:rect l="l" t="t" r="r" b="b"/>
              <a:pathLst>
                <a:path w="10676" h="6840" extrusionOk="0">
                  <a:moveTo>
                    <a:pt x="196" y="0"/>
                  </a:moveTo>
                  <a:lnTo>
                    <a:pt x="107" y="338"/>
                  </a:lnTo>
                  <a:lnTo>
                    <a:pt x="54" y="693"/>
                  </a:lnTo>
                  <a:lnTo>
                    <a:pt x="18" y="1048"/>
                  </a:lnTo>
                  <a:lnTo>
                    <a:pt x="0" y="1404"/>
                  </a:lnTo>
                  <a:lnTo>
                    <a:pt x="18" y="1688"/>
                  </a:lnTo>
                  <a:lnTo>
                    <a:pt x="36" y="1954"/>
                  </a:lnTo>
                  <a:lnTo>
                    <a:pt x="71" y="2221"/>
                  </a:lnTo>
                  <a:lnTo>
                    <a:pt x="107" y="2505"/>
                  </a:lnTo>
                  <a:lnTo>
                    <a:pt x="178" y="2754"/>
                  </a:lnTo>
                  <a:lnTo>
                    <a:pt x="249" y="3020"/>
                  </a:lnTo>
                  <a:lnTo>
                    <a:pt x="320" y="3269"/>
                  </a:lnTo>
                  <a:lnTo>
                    <a:pt x="427" y="3517"/>
                  </a:lnTo>
                  <a:lnTo>
                    <a:pt x="515" y="3766"/>
                  </a:lnTo>
                  <a:lnTo>
                    <a:pt x="640" y="3997"/>
                  </a:lnTo>
                  <a:lnTo>
                    <a:pt x="764" y="4228"/>
                  </a:lnTo>
                  <a:lnTo>
                    <a:pt x="906" y="4441"/>
                  </a:lnTo>
                  <a:lnTo>
                    <a:pt x="1048" y="4654"/>
                  </a:lnTo>
                  <a:lnTo>
                    <a:pt x="1208" y="4850"/>
                  </a:lnTo>
                  <a:lnTo>
                    <a:pt x="1368" y="5063"/>
                  </a:lnTo>
                  <a:lnTo>
                    <a:pt x="1546" y="5240"/>
                  </a:lnTo>
                  <a:lnTo>
                    <a:pt x="1723" y="5418"/>
                  </a:lnTo>
                  <a:lnTo>
                    <a:pt x="1919" y="5596"/>
                  </a:lnTo>
                  <a:lnTo>
                    <a:pt x="2114" y="5756"/>
                  </a:lnTo>
                  <a:lnTo>
                    <a:pt x="2309" y="5915"/>
                  </a:lnTo>
                  <a:lnTo>
                    <a:pt x="2523" y="6058"/>
                  </a:lnTo>
                  <a:lnTo>
                    <a:pt x="2736" y="6182"/>
                  </a:lnTo>
                  <a:lnTo>
                    <a:pt x="2967" y="6306"/>
                  </a:lnTo>
                  <a:lnTo>
                    <a:pt x="3198" y="6413"/>
                  </a:lnTo>
                  <a:lnTo>
                    <a:pt x="3446" y="6502"/>
                  </a:lnTo>
                  <a:lnTo>
                    <a:pt x="3677" y="6590"/>
                  </a:lnTo>
                  <a:lnTo>
                    <a:pt x="3926" y="6661"/>
                  </a:lnTo>
                  <a:lnTo>
                    <a:pt x="4175" y="6733"/>
                  </a:lnTo>
                  <a:lnTo>
                    <a:pt x="4441" y="6768"/>
                  </a:lnTo>
                  <a:lnTo>
                    <a:pt x="4707" y="6804"/>
                  </a:lnTo>
                  <a:lnTo>
                    <a:pt x="4974" y="6821"/>
                  </a:lnTo>
                  <a:lnTo>
                    <a:pt x="5240" y="6839"/>
                  </a:lnTo>
                  <a:lnTo>
                    <a:pt x="5649" y="6821"/>
                  </a:lnTo>
                  <a:lnTo>
                    <a:pt x="6075" y="6786"/>
                  </a:lnTo>
                  <a:lnTo>
                    <a:pt x="6484" y="6733"/>
                  </a:lnTo>
                  <a:lnTo>
                    <a:pt x="6892" y="6644"/>
                  </a:lnTo>
                  <a:lnTo>
                    <a:pt x="7301" y="6537"/>
                  </a:lnTo>
                  <a:lnTo>
                    <a:pt x="7692" y="6395"/>
                  </a:lnTo>
                  <a:lnTo>
                    <a:pt x="8082" y="6235"/>
                  </a:lnTo>
                  <a:lnTo>
                    <a:pt x="8455" y="6040"/>
                  </a:lnTo>
                  <a:lnTo>
                    <a:pt x="8811" y="5827"/>
                  </a:lnTo>
                  <a:lnTo>
                    <a:pt x="9148" y="5596"/>
                  </a:lnTo>
                  <a:lnTo>
                    <a:pt x="9450" y="5329"/>
                  </a:lnTo>
                  <a:lnTo>
                    <a:pt x="9752" y="5027"/>
                  </a:lnTo>
                  <a:lnTo>
                    <a:pt x="10019" y="4725"/>
                  </a:lnTo>
                  <a:lnTo>
                    <a:pt x="10267" y="4370"/>
                  </a:lnTo>
                  <a:lnTo>
                    <a:pt x="10480" y="3997"/>
                  </a:lnTo>
                  <a:lnTo>
                    <a:pt x="10676" y="3606"/>
                  </a:lnTo>
                  <a:lnTo>
                    <a:pt x="10409" y="3713"/>
                  </a:lnTo>
                  <a:lnTo>
                    <a:pt x="10125" y="3819"/>
                  </a:lnTo>
                  <a:lnTo>
                    <a:pt x="9841" y="3890"/>
                  </a:lnTo>
                  <a:lnTo>
                    <a:pt x="9557" y="3961"/>
                  </a:lnTo>
                  <a:lnTo>
                    <a:pt x="9255" y="4015"/>
                  </a:lnTo>
                  <a:lnTo>
                    <a:pt x="8971" y="4050"/>
                  </a:lnTo>
                  <a:lnTo>
                    <a:pt x="8669" y="4068"/>
                  </a:lnTo>
                  <a:lnTo>
                    <a:pt x="8047" y="4068"/>
                  </a:lnTo>
                  <a:lnTo>
                    <a:pt x="7727" y="4050"/>
                  </a:lnTo>
                  <a:lnTo>
                    <a:pt x="7425" y="4015"/>
                  </a:lnTo>
                  <a:lnTo>
                    <a:pt x="7105" y="3979"/>
                  </a:lnTo>
                  <a:lnTo>
                    <a:pt x="6484" y="3855"/>
                  </a:lnTo>
                  <a:lnTo>
                    <a:pt x="5862" y="3695"/>
                  </a:lnTo>
                  <a:lnTo>
                    <a:pt x="5240" y="3482"/>
                  </a:lnTo>
                  <a:lnTo>
                    <a:pt x="4636" y="3269"/>
                  </a:lnTo>
                  <a:lnTo>
                    <a:pt x="4050" y="3002"/>
                  </a:lnTo>
                  <a:lnTo>
                    <a:pt x="3482" y="2736"/>
                  </a:lnTo>
                  <a:lnTo>
                    <a:pt x="2931" y="2434"/>
                  </a:lnTo>
                  <a:lnTo>
                    <a:pt x="2434" y="2132"/>
                  </a:lnTo>
                  <a:lnTo>
                    <a:pt x="1972" y="1812"/>
                  </a:lnTo>
                  <a:lnTo>
                    <a:pt x="1546" y="1475"/>
                  </a:lnTo>
                  <a:lnTo>
                    <a:pt x="1350" y="1350"/>
                  </a:lnTo>
                  <a:lnTo>
                    <a:pt x="1155" y="1190"/>
                  </a:lnTo>
                  <a:lnTo>
                    <a:pt x="977" y="1031"/>
                  </a:lnTo>
                  <a:lnTo>
                    <a:pt x="800" y="853"/>
                  </a:lnTo>
                  <a:lnTo>
                    <a:pt x="640" y="658"/>
                  </a:lnTo>
                  <a:lnTo>
                    <a:pt x="480" y="444"/>
                  </a:lnTo>
                  <a:lnTo>
                    <a:pt x="320" y="231"/>
                  </a:lnTo>
                  <a:lnTo>
                    <a:pt x="196" y="0"/>
                  </a:lnTo>
                  <a:close/>
                </a:path>
              </a:pathLst>
            </a:custGeom>
            <a:solidFill>
              <a:srgbClr val="FF7F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18" name="Google Shape;847;p26">
              <a:extLst>
                <a:ext uri="{FF2B5EF4-FFF2-40B4-BE49-F238E27FC236}">
                  <a16:creationId xmlns:a16="http://schemas.microsoft.com/office/drawing/2014/main" id="{D621BBD1-A111-B3B9-5D77-AFFA35988D59}"/>
                </a:ext>
              </a:extLst>
            </p:cNvPr>
            <p:cNvSpPr/>
            <p:nvPr/>
          </p:nvSpPr>
          <p:spPr>
            <a:xfrm>
              <a:off x="1216125" y="1733475"/>
              <a:ext cx="524475" cy="609725"/>
            </a:xfrm>
            <a:custGeom>
              <a:rect l="l" t="t" r="r" b="b"/>
              <a:pathLst>
                <a:path w="20979" h="24389" extrusionOk="0">
                  <a:moveTo>
                    <a:pt x="1" y="0"/>
                  </a:moveTo>
                  <a:lnTo>
                    <a:pt x="800" y="604"/>
                  </a:lnTo>
                  <a:lnTo>
                    <a:pt x="1564" y="1226"/>
                  </a:lnTo>
                  <a:lnTo>
                    <a:pt x="2310" y="1865"/>
                  </a:lnTo>
                  <a:lnTo>
                    <a:pt x="3020" y="2540"/>
                  </a:lnTo>
                  <a:lnTo>
                    <a:pt x="3713" y="3251"/>
                  </a:lnTo>
                  <a:lnTo>
                    <a:pt x="4388" y="3997"/>
                  </a:lnTo>
                  <a:lnTo>
                    <a:pt x="5010" y="4743"/>
                  </a:lnTo>
                  <a:lnTo>
                    <a:pt x="5614" y="5542"/>
                  </a:lnTo>
                  <a:lnTo>
                    <a:pt x="6200" y="6342"/>
                  </a:lnTo>
                  <a:lnTo>
                    <a:pt x="6466" y="6768"/>
                  </a:lnTo>
                  <a:lnTo>
                    <a:pt x="6733" y="7194"/>
                  </a:lnTo>
                  <a:lnTo>
                    <a:pt x="6981" y="7621"/>
                  </a:lnTo>
                  <a:lnTo>
                    <a:pt x="7230" y="8047"/>
                  </a:lnTo>
                  <a:lnTo>
                    <a:pt x="7461" y="8491"/>
                  </a:lnTo>
                  <a:lnTo>
                    <a:pt x="7692" y="8953"/>
                  </a:lnTo>
                  <a:lnTo>
                    <a:pt x="7923" y="9397"/>
                  </a:lnTo>
                  <a:lnTo>
                    <a:pt x="8118" y="9859"/>
                  </a:lnTo>
                  <a:lnTo>
                    <a:pt x="8331" y="10338"/>
                  </a:lnTo>
                  <a:lnTo>
                    <a:pt x="8509" y="10800"/>
                  </a:lnTo>
                  <a:lnTo>
                    <a:pt x="8687" y="11280"/>
                  </a:lnTo>
                  <a:lnTo>
                    <a:pt x="8864" y="11777"/>
                  </a:lnTo>
                  <a:lnTo>
                    <a:pt x="9024" y="12257"/>
                  </a:lnTo>
                  <a:lnTo>
                    <a:pt x="9166" y="12772"/>
                  </a:lnTo>
                  <a:lnTo>
                    <a:pt x="9344" y="13394"/>
                  </a:lnTo>
                  <a:lnTo>
                    <a:pt x="9504" y="14015"/>
                  </a:lnTo>
                  <a:lnTo>
                    <a:pt x="9646" y="14655"/>
                  </a:lnTo>
                  <a:lnTo>
                    <a:pt x="9752" y="15276"/>
                  </a:lnTo>
                  <a:lnTo>
                    <a:pt x="9841" y="15916"/>
                  </a:lnTo>
                  <a:lnTo>
                    <a:pt x="9930" y="16555"/>
                  </a:lnTo>
                  <a:lnTo>
                    <a:pt x="9983" y="17195"/>
                  </a:lnTo>
                  <a:lnTo>
                    <a:pt x="10019" y="17834"/>
                  </a:lnTo>
                  <a:lnTo>
                    <a:pt x="10037" y="18492"/>
                  </a:lnTo>
                  <a:lnTo>
                    <a:pt x="10037" y="19131"/>
                  </a:lnTo>
                  <a:lnTo>
                    <a:pt x="10019" y="19770"/>
                  </a:lnTo>
                  <a:lnTo>
                    <a:pt x="9983" y="20410"/>
                  </a:lnTo>
                  <a:lnTo>
                    <a:pt x="9930" y="21049"/>
                  </a:lnTo>
                  <a:lnTo>
                    <a:pt x="9859" y="21707"/>
                  </a:lnTo>
                  <a:lnTo>
                    <a:pt x="9770" y="22346"/>
                  </a:lnTo>
                  <a:lnTo>
                    <a:pt x="9664" y="22968"/>
                  </a:lnTo>
                  <a:lnTo>
                    <a:pt x="9930" y="22826"/>
                  </a:lnTo>
                  <a:lnTo>
                    <a:pt x="10179" y="22648"/>
                  </a:lnTo>
                  <a:lnTo>
                    <a:pt x="10410" y="22435"/>
                  </a:lnTo>
                  <a:lnTo>
                    <a:pt x="10641" y="22222"/>
                  </a:lnTo>
                  <a:lnTo>
                    <a:pt x="10836" y="21955"/>
                  </a:lnTo>
                  <a:lnTo>
                    <a:pt x="10996" y="21689"/>
                  </a:lnTo>
                  <a:lnTo>
                    <a:pt x="11138" y="21405"/>
                  </a:lnTo>
                  <a:lnTo>
                    <a:pt x="11262" y="21085"/>
                  </a:lnTo>
                  <a:lnTo>
                    <a:pt x="11262" y="21032"/>
                  </a:lnTo>
                  <a:lnTo>
                    <a:pt x="11582" y="21849"/>
                  </a:lnTo>
                  <a:lnTo>
                    <a:pt x="11795" y="22346"/>
                  </a:lnTo>
                  <a:lnTo>
                    <a:pt x="12026" y="22843"/>
                  </a:lnTo>
                  <a:lnTo>
                    <a:pt x="12150" y="23092"/>
                  </a:lnTo>
                  <a:lnTo>
                    <a:pt x="12275" y="23323"/>
                  </a:lnTo>
                  <a:lnTo>
                    <a:pt x="12417" y="23554"/>
                  </a:lnTo>
                  <a:lnTo>
                    <a:pt x="12559" y="23749"/>
                  </a:lnTo>
                  <a:lnTo>
                    <a:pt x="12719" y="23927"/>
                  </a:lnTo>
                  <a:lnTo>
                    <a:pt x="12879" y="24069"/>
                  </a:lnTo>
                  <a:lnTo>
                    <a:pt x="13039" y="24176"/>
                  </a:lnTo>
                  <a:lnTo>
                    <a:pt x="13216" y="24265"/>
                  </a:lnTo>
                  <a:lnTo>
                    <a:pt x="13500" y="24336"/>
                  </a:lnTo>
                  <a:lnTo>
                    <a:pt x="13785" y="24371"/>
                  </a:lnTo>
                  <a:lnTo>
                    <a:pt x="14069" y="24389"/>
                  </a:lnTo>
                  <a:lnTo>
                    <a:pt x="14335" y="24371"/>
                  </a:lnTo>
                  <a:lnTo>
                    <a:pt x="14513" y="24193"/>
                  </a:lnTo>
                  <a:lnTo>
                    <a:pt x="14708" y="24034"/>
                  </a:lnTo>
                  <a:lnTo>
                    <a:pt x="14904" y="23874"/>
                  </a:lnTo>
                  <a:lnTo>
                    <a:pt x="15099" y="23714"/>
                  </a:lnTo>
                  <a:lnTo>
                    <a:pt x="15312" y="23590"/>
                  </a:lnTo>
                  <a:lnTo>
                    <a:pt x="15525" y="23447"/>
                  </a:lnTo>
                  <a:lnTo>
                    <a:pt x="15756" y="23323"/>
                  </a:lnTo>
                  <a:lnTo>
                    <a:pt x="15987" y="23217"/>
                  </a:lnTo>
                  <a:lnTo>
                    <a:pt x="16218" y="23128"/>
                  </a:lnTo>
                  <a:lnTo>
                    <a:pt x="16467" y="23039"/>
                  </a:lnTo>
                  <a:lnTo>
                    <a:pt x="16716" y="22968"/>
                  </a:lnTo>
                  <a:lnTo>
                    <a:pt x="16982" y="22915"/>
                  </a:lnTo>
                  <a:lnTo>
                    <a:pt x="17231" y="22861"/>
                  </a:lnTo>
                  <a:lnTo>
                    <a:pt x="17497" y="22826"/>
                  </a:lnTo>
                  <a:lnTo>
                    <a:pt x="17764" y="22808"/>
                  </a:lnTo>
                  <a:lnTo>
                    <a:pt x="18048" y="22790"/>
                  </a:lnTo>
                  <a:lnTo>
                    <a:pt x="18776" y="22808"/>
                  </a:lnTo>
                  <a:lnTo>
                    <a:pt x="19256" y="22826"/>
                  </a:lnTo>
                  <a:lnTo>
                    <a:pt x="19558" y="22879"/>
                  </a:lnTo>
                  <a:lnTo>
                    <a:pt x="19664" y="22897"/>
                  </a:lnTo>
                  <a:lnTo>
                    <a:pt x="19735" y="22932"/>
                  </a:lnTo>
                  <a:lnTo>
                    <a:pt x="19771" y="22968"/>
                  </a:lnTo>
                  <a:lnTo>
                    <a:pt x="19806" y="23003"/>
                  </a:lnTo>
                  <a:lnTo>
                    <a:pt x="19877" y="23092"/>
                  </a:lnTo>
                  <a:lnTo>
                    <a:pt x="19948" y="23199"/>
                  </a:lnTo>
                  <a:lnTo>
                    <a:pt x="20019" y="23252"/>
                  </a:lnTo>
                  <a:lnTo>
                    <a:pt x="20108" y="23305"/>
                  </a:lnTo>
                  <a:lnTo>
                    <a:pt x="20215" y="23003"/>
                  </a:lnTo>
                  <a:lnTo>
                    <a:pt x="20321" y="22666"/>
                  </a:lnTo>
                  <a:lnTo>
                    <a:pt x="20410" y="22257"/>
                  </a:lnTo>
                  <a:lnTo>
                    <a:pt x="20499" y="21813"/>
                  </a:lnTo>
                  <a:lnTo>
                    <a:pt x="20499" y="21795"/>
                  </a:lnTo>
                  <a:lnTo>
                    <a:pt x="20552" y="21476"/>
                  </a:lnTo>
                  <a:lnTo>
                    <a:pt x="20677" y="20588"/>
                  </a:lnTo>
                  <a:lnTo>
                    <a:pt x="20783" y="19628"/>
                  </a:lnTo>
                  <a:lnTo>
                    <a:pt x="20872" y="18616"/>
                  </a:lnTo>
                  <a:lnTo>
                    <a:pt x="20925" y="17568"/>
                  </a:lnTo>
                  <a:lnTo>
                    <a:pt x="20961" y="16715"/>
                  </a:lnTo>
                  <a:lnTo>
                    <a:pt x="20979" y="15863"/>
                  </a:lnTo>
                  <a:lnTo>
                    <a:pt x="20979" y="15259"/>
                  </a:lnTo>
                  <a:lnTo>
                    <a:pt x="20979" y="14903"/>
                  </a:lnTo>
                  <a:lnTo>
                    <a:pt x="20961" y="14548"/>
                  </a:lnTo>
                  <a:lnTo>
                    <a:pt x="20925" y="14193"/>
                  </a:lnTo>
                  <a:lnTo>
                    <a:pt x="20872" y="13838"/>
                  </a:lnTo>
                  <a:lnTo>
                    <a:pt x="20819" y="13500"/>
                  </a:lnTo>
                  <a:lnTo>
                    <a:pt x="20766" y="13145"/>
                  </a:lnTo>
                  <a:lnTo>
                    <a:pt x="20677" y="12807"/>
                  </a:lnTo>
                  <a:lnTo>
                    <a:pt x="20606" y="12488"/>
                  </a:lnTo>
                  <a:lnTo>
                    <a:pt x="20499" y="12150"/>
                  </a:lnTo>
                  <a:lnTo>
                    <a:pt x="20392" y="11830"/>
                  </a:lnTo>
                  <a:lnTo>
                    <a:pt x="20268" y="11528"/>
                  </a:lnTo>
                  <a:lnTo>
                    <a:pt x="20144" y="11209"/>
                  </a:lnTo>
                  <a:lnTo>
                    <a:pt x="20002" y="10907"/>
                  </a:lnTo>
                  <a:lnTo>
                    <a:pt x="19860" y="10605"/>
                  </a:lnTo>
                  <a:lnTo>
                    <a:pt x="19700" y="10321"/>
                  </a:lnTo>
                  <a:lnTo>
                    <a:pt x="19540" y="10036"/>
                  </a:lnTo>
                  <a:lnTo>
                    <a:pt x="19362" y="9770"/>
                  </a:lnTo>
                  <a:lnTo>
                    <a:pt x="19185" y="9503"/>
                  </a:lnTo>
                  <a:lnTo>
                    <a:pt x="18989" y="9237"/>
                  </a:lnTo>
                  <a:lnTo>
                    <a:pt x="18794" y="8988"/>
                  </a:lnTo>
                  <a:lnTo>
                    <a:pt x="18581" y="8757"/>
                  </a:lnTo>
                  <a:lnTo>
                    <a:pt x="18368" y="8527"/>
                  </a:lnTo>
                  <a:lnTo>
                    <a:pt x="18137" y="8296"/>
                  </a:lnTo>
                  <a:lnTo>
                    <a:pt x="17923" y="8082"/>
                  </a:lnTo>
                  <a:lnTo>
                    <a:pt x="17675" y="7869"/>
                  </a:lnTo>
                  <a:lnTo>
                    <a:pt x="17444" y="7674"/>
                  </a:lnTo>
                  <a:lnTo>
                    <a:pt x="17177" y="7496"/>
                  </a:lnTo>
                  <a:lnTo>
                    <a:pt x="16929" y="7319"/>
                  </a:lnTo>
                  <a:lnTo>
                    <a:pt x="16662" y="7159"/>
                  </a:lnTo>
                  <a:lnTo>
                    <a:pt x="16396" y="6999"/>
                  </a:lnTo>
                  <a:lnTo>
                    <a:pt x="16129" y="6857"/>
                  </a:lnTo>
                  <a:lnTo>
                    <a:pt x="15845" y="6715"/>
                  </a:lnTo>
                  <a:lnTo>
                    <a:pt x="15792" y="6377"/>
                  </a:lnTo>
                  <a:lnTo>
                    <a:pt x="15721" y="6040"/>
                  </a:lnTo>
                  <a:lnTo>
                    <a:pt x="15596" y="5702"/>
                  </a:lnTo>
                  <a:lnTo>
                    <a:pt x="15437" y="5365"/>
                  </a:lnTo>
                  <a:lnTo>
                    <a:pt x="15241" y="5045"/>
                  </a:lnTo>
                  <a:lnTo>
                    <a:pt x="15010" y="4725"/>
                  </a:lnTo>
                  <a:lnTo>
                    <a:pt x="14762" y="4405"/>
                  </a:lnTo>
                  <a:lnTo>
                    <a:pt x="14460" y="4104"/>
                  </a:lnTo>
                  <a:lnTo>
                    <a:pt x="14140" y="3802"/>
                  </a:lnTo>
                  <a:lnTo>
                    <a:pt x="13785" y="3517"/>
                  </a:lnTo>
                  <a:lnTo>
                    <a:pt x="13394" y="3233"/>
                  </a:lnTo>
                  <a:lnTo>
                    <a:pt x="12985" y="2949"/>
                  </a:lnTo>
                  <a:lnTo>
                    <a:pt x="12541" y="2700"/>
                  </a:lnTo>
                  <a:lnTo>
                    <a:pt x="12062" y="2434"/>
                  </a:lnTo>
                  <a:lnTo>
                    <a:pt x="11564" y="2203"/>
                  </a:lnTo>
                  <a:lnTo>
                    <a:pt x="11049" y="1972"/>
                  </a:lnTo>
                  <a:lnTo>
                    <a:pt x="10499" y="1741"/>
                  </a:lnTo>
                  <a:lnTo>
                    <a:pt x="9930" y="1528"/>
                  </a:lnTo>
                  <a:lnTo>
                    <a:pt x="9344" y="1333"/>
                  </a:lnTo>
                  <a:lnTo>
                    <a:pt x="8740" y="1137"/>
                  </a:lnTo>
                  <a:lnTo>
                    <a:pt x="8101" y="977"/>
                  </a:lnTo>
                  <a:lnTo>
                    <a:pt x="7443" y="817"/>
                  </a:lnTo>
                  <a:lnTo>
                    <a:pt x="6786" y="658"/>
                  </a:lnTo>
                  <a:lnTo>
                    <a:pt x="6093" y="533"/>
                  </a:lnTo>
                  <a:lnTo>
                    <a:pt x="5383" y="409"/>
                  </a:lnTo>
                  <a:lnTo>
                    <a:pt x="4672" y="302"/>
                  </a:lnTo>
                  <a:lnTo>
                    <a:pt x="3926" y="213"/>
                  </a:lnTo>
                  <a:lnTo>
                    <a:pt x="3180" y="142"/>
                  </a:lnTo>
                  <a:lnTo>
                    <a:pt x="2416" y="71"/>
                  </a:lnTo>
                  <a:lnTo>
                    <a:pt x="1653" y="36"/>
                  </a:lnTo>
                  <a:lnTo>
                    <a:pt x="853" y="18"/>
                  </a:lnTo>
                  <a:lnTo>
                    <a:pt x="54" y="0"/>
                  </a:lnTo>
                  <a:close/>
                </a:path>
              </a:pathLst>
            </a:custGeom>
            <a:solidFill>
              <a:srgbClr val="DF64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19" name="Google Shape;848;p26">
              <a:extLst>
                <a:ext uri="{FF2B5EF4-FFF2-40B4-BE49-F238E27FC236}">
                  <a16:creationId xmlns:a16="http://schemas.microsoft.com/office/drawing/2014/main" id="{06C2FB12-DF4B-D460-2402-D6F067B417BA}"/>
                </a:ext>
              </a:extLst>
            </p:cNvPr>
            <p:cNvSpPr/>
            <p:nvPr/>
          </p:nvSpPr>
          <p:spPr>
            <a:xfrm>
              <a:off x="1091800" y="2259250"/>
              <a:ext cx="639025" cy="494275"/>
            </a:xfrm>
            <a:custGeom>
              <a:rect l="l" t="t" r="r" b="b"/>
              <a:pathLst>
                <a:path w="25561" h="19771" extrusionOk="0">
                  <a:moveTo>
                    <a:pt x="16235" y="1"/>
                  </a:moveTo>
                  <a:lnTo>
                    <a:pt x="16235" y="54"/>
                  </a:lnTo>
                  <a:lnTo>
                    <a:pt x="16111" y="374"/>
                  </a:lnTo>
                  <a:lnTo>
                    <a:pt x="15969" y="658"/>
                  </a:lnTo>
                  <a:lnTo>
                    <a:pt x="15809" y="924"/>
                  </a:lnTo>
                  <a:lnTo>
                    <a:pt x="15614" y="1191"/>
                  </a:lnTo>
                  <a:lnTo>
                    <a:pt x="15383" y="1404"/>
                  </a:lnTo>
                  <a:lnTo>
                    <a:pt x="15152" y="1617"/>
                  </a:lnTo>
                  <a:lnTo>
                    <a:pt x="14903" y="1795"/>
                  </a:lnTo>
                  <a:lnTo>
                    <a:pt x="14637" y="1937"/>
                  </a:lnTo>
                  <a:lnTo>
                    <a:pt x="14477" y="2683"/>
                  </a:lnTo>
                  <a:lnTo>
                    <a:pt x="14317" y="3429"/>
                  </a:lnTo>
                  <a:lnTo>
                    <a:pt x="14122" y="4157"/>
                  </a:lnTo>
                  <a:lnTo>
                    <a:pt x="13891" y="4885"/>
                  </a:lnTo>
                  <a:lnTo>
                    <a:pt x="13660" y="5596"/>
                  </a:lnTo>
                  <a:lnTo>
                    <a:pt x="13393" y="6307"/>
                  </a:lnTo>
                  <a:lnTo>
                    <a:pt x="13109" y="7017"/>
                  </a:lnTo>
                  <a:lnTo>
                    <a:pt x="12807" y="7710"/>
                  </a:lnTo>
                  <a:lnTo>
                    <a:pt x="12487" y="8403"/>
                  </a:lnTo>
                  <a:lnTo>
                    <a:pt x="12132" y="9060"/>
                  </a:lnTo>
                  <a:lnTo>
                    <a:pt x="11777" y="9735"/>
                  </a:lnTo>
                  <a:lnTo>
                    <a:pt x="11386" y="10374"/>
                  </a:lnTo>
                  <a:lnTo>
                    <a:pt x="10978" y="11014"/>
                  </a:lnTo>
                  <a:lnTo>
                    <a:pt x="10551" y="11635"/>
                  </a:lnTo>
                  <a:lnTo>
                    <a:pt x="10107" y="12257"/>
                  </a:lnTo>
                  <a:lnTo>
                    <a:pt x="9645" y="12843"/>
                  </a:lnTo>
                  <a:lnTo>
                    <a:pt x="9166" y="13412"/>
                  </a:lnTo>
                  <a:lnTo>
                    <a:pt x="8668" y="13980"/>
                  </a:lnTo>
                  <a:lnTo>
                    <a:pt x="8153" y="14531"/>
                  </a:lnTo>
                  <a:lnTo>
                    <a:pt x="7620" y="15046"/>
                  </a:lnTo>
                  <a:lnTo>
                    <a:pt x="7070" y="15561"/>
                  </a:lnTo>
                  <a:lnTo>
                    <a:pt x="6501" y="16041"/>
                  </a:lnTo>
                  <a:lnTo>
                    <a:pt x="5915" y="16520"/>
                  </a:lnTo>
                  <a:lnTo>
                    <a:pt x="5329" y="16964"/>
                  </a:lnTo>
                  <a:lnTo>
                    <a:pt x="4707" y="17391"/>
                  </a:lnTo>
                  <a:lnTo>
                    <a:pt x="4068" y="17781"/>
                  </a:lnTo>
                  <a:lnTo>
                    <a:pt x="3428" y="18154"/>
                  </a:lnTo>
                  <a:lnTo>
                    <a:pt x="2771" y="18510"/>
                  </a:lnTo>
                  <a:lnTo>
                    <a:pt x="2096" y="18847"/>
                  </a:lnTo>
                  <a:lnTo>
                    <a:pt x="1421" y="19149"/>
                  </a:lnTo>
                  <a:lnTo>
                    <a:pt x="711" y="19416"/>
                  </a:lnTo>
                  <a:lnTo>
                    <a:pt x="0" y="19682"/>
                  </a:lnTo>
                  <a:lnTo>
                    <a:pt x="924" y="19735"/>
                  </a:lnTo>
                  <a:lnTo>
                    <a:pt x="1386" y="19753"/>
                  </a:lnTo>
                  <a:lnTo>
                    <a:pt x="1865" y="19771"/>
                  </a:lnTo>
                  <a:lnTo>
                    <a:pt x="2682" y="19753"/>
                  </a:lnTo>
                  <a:lnTo>
                    <a:pt x="3464" y="19700"/>
                  </a:lnTo>
                  <a:lnTo>
                    <a:pt x="4228" y="19629"/>
                  </a:lnTo>
                  <a:lnTo>
                    <a:pt x="4974" y="19540"/>
                  </a:lnTo>
                  <a:lnTo>
                    <a:pt x="5720" y="19398"/>
                  </a:lnTo>
                  <a:lnTo>
                    <a:pt x="6430" y="19256"/>
                  </a:lnTo>
                  <a:lnTo>
                    <a:pt x="7105" y="19078"/>
                  </a:lnTo>
                  <a:lnTo>
                    <a:pt x="7780" y="18865"/>
                  </a:lnTo>
                  <a:lnTo>
                    <a:pt x="8473" y="18758"/>
                  </a:lnTo>
                  <a:lnTo>
                    <a:pt x="8917" y="18581"/>
                  </a:lnTo>
                  <a:lnTo>
                    <a:pt x="9361" y="18403"/>
                  </a:lnTo>
                  <a:lnTo>
                    <a:pt x="9787" y="18190"/>
                  </a:lnTo>
                  <a:lnTo>
                    <a:pt x="10196" y="17995"/>
                  </a:lnTo>
                  <a:lnTo>
                    <a:pt x="10605" y="17764"/>
                  </a:lnTo>
                  <a:lnTo>
                    <a:pt x="11013" y="17533"/>
                  </a:lnTo>
                  <a:lnTo>
                    <a:pt x="11404" y="17302"/>
                  </a:lnTo>
                  <a:lnTo>
                    <a:pt x="11777" y="17053"/>
                  </a:lnTo>
                  <a:lnTo>
                    <a:pt x="12150" y="16787"/>
                  </a:lnTo>
                  <a:lnTo>
                    <a:pt x="12523" y="16520"/>
                  </a:lnTo>
                  <a:lnTo>
                    <a:pt x="12878" y="16236"/>
                  </a:lnTo>
                  <a:lnTo>
                    <a:pt x="13216" y="15952"/>
                  </a:lnTo>
                  <a:lnTo>
                    <a:pt x="13553" y="15650"/>
                  </a:lnTo>
                  <a:lnTo>
                    <a:pt x="13873" y="15348"/>
                  </a:lnTo>
                  <a:lnTo>
                    <a:pt x="14193" y="15046"/>
                  </a:lnTo>
                  <a:lnTo>
                    <a:pt x="14495" y="14726"/>
                  </a:lnTo>
                  <a:lnTo>
                    <a:pt x="14797" y="14389"/>
                  </a:lnTo>
                  <a:lnTo>
                    <a:pt x="15081" y="14051"/>
                  </a:lnTo>
                  <a:lnTo>
                    <a:pt x="15347" y="13714"/>
                  </a:lnTo>
                  <a:lnTo>
                    <a:pt x="15614" y="13358"/>
                  </a:lnTo>
                  <a:lnTo>
                    <a:pt x="15880" y="13003"/>
                  </a:lnTo>
                  <a:lnTo>
                    <a:pt x="16129" y="12648"/>
                  </a:lnTo>
                  <a:lnTo>
                    <a:pt x="16377" y="12275"/>
                  </a:lnTo>
                  <a:lnTo>
                    <a:pt x="16608" y="11902"/>
                  </a:lnTo>
                  <a:lnTo>
                    <a:pt x="16822" y="11511"/>
                  </a:lnTo>
                  <a:lnTo>
                    <a:pt x="17052" y="11138"/>
                  </a:lnTo>
                  <a:lnTo>
                    <a:pt x="17443" y="10339"/>
                  </a:lnTo>
                  <a:lnTo>
                    <a:pt x="17816" y="9522"/>
                  </a:lnTo>
                  <a:lnTo>
                    <a:pt x="18136" y="8705"/>
                  </a:lnTo>
                  <a:lnTo>
                    <a:pt x="18438" y="8971"/>
                  </a:lnTo>
                  <a:lnTo>
                    <a:pt x="18775" y="9220"/>
                  </a:lnTo>
                  <a:lnTo>
                    <a:pt x="19131" y="9451"/>
                  </a:lnTo>
                  <a:lnTo>
                    <a:pt x="19486" y="9628"/>
                  </a:lnTo>
                  <a:lnTo>
                    <a:pt x="19877" y="9788"/>
                  </a:lnTo>
                  <a:lnTo>
                    <a:pt x="20285" y="9930"/>
                  </a:lnTo>
                  <a:lnTo>
                    <a:pt x="20712" y="10019"/>
                  </a:lnTo>
                  <a:lnTo>
                    <a:pt x="21138" y="10072"/>
                  </a:lnTo>
                  <a:lnTo>
                    <a:pt x="21440" y="10108"/>
                  </a:lnTo>
                  <a:lnTo>
                    <a:pt x="21742" y="10108"/>
                  </a:lnTo>
                  <a:lnTo>
                    <a:pt x="22150" y="10090"/>
                  </a:lnTo>
                  <a:lnTo>
                    <a:pt x="22523" y="10037"/>
                  </a:lnTo>
                  <a:lnTo>
                    <a:pt x="22559" y="9983"/>
                  </a:lnTo>
                  <a:lnTo>
                    <a:pt x="22896" y="9895"/>
                  </a:lnTo>
                  <a:lnTo>
                    <a:pt x="23216" y="9770"/>
                  </a:lnTo>
                  <a:lnTo>
                    <a:pt x="23518" y="9628"/>
                  </a:lnTo>
                  <a:lnTo>
                    <a:pt x="23802" y="9451"/>
                  </a:lnTo>
                  <a:lnTo>
                    <a:pt x="24051" y="9255"/>
                  </a:lnTo>
                  <a:lnTo>
                    <a:pt x="24300" y="9042"/>
                  </a:lnTo>
                  <a:lnTo>
                    <a:pt x="24513" y="8793"/>
                  </a:lnTo>
                  <a:lnTo>
                    <a:pt x="24708" y="8545"/>
                  </a:lnTo>
                  <a:lnTo>
                    <a:pt x="24886" y="8260"/>
                  </a:lnTo>
                  <a:lnTo>
                    <a:pt x="25046" y="7976"/>
                  </a:lnTo>
                  <a:lnTo>
                    <a:pt x="25188" y="7657"/>
                  </a:lnTo>
                  <a:lnTo>
                    <a:pt x="25294" y="7337"/>
                  </a:lnTo>
                  <a:lnTo>
                    <a:pt x="25383" y="6999"/>
                  </a:lnTo>
                  <a:lnTo>
                    <a:pt x="25454" y="6644"/>
                  </a:lnTo>
                  <a:lnTo>
                    <a:pt x="25508" y="6271"/>
                  </a:lnTo>
                  <a:lnTo>
                    <a:pt x="25543" y="5898"/>
                  </a:lnTo>
                  <a:lnTo>
                    <a:pt x="25561" y="5525"/>
                  </a:lnTo>
                  <a:lnTo>
                    <a:pt x="25543" y="5010"/>
                  </a:lnTo>
                  <a:lnTo>
                    <a:pt x="25490" y="4530"/>
                  </a:lnTo>
                  <a:lnTo>
                    <a:pt x="25383" y="4051"/>
                  </a:lnTo>
                  <a:lnTo>
                    <a:pt x="25259" y="3607"/>
                  </a:lnTo>
                  <a:lnTo>
                    <a:pt x="25241" y="3535"/>
                  </a:lnTo>
                  <a:lnTo>
                    <a:pt x="25223" y="3518"/>
                  </a:lnTo>
                  <a:lnTo>
                    <a:pt x="25117" y="3234"/>
                  </a:lnTo>
                  <a:lnTo>
                    <a:pt x="24992" y="2967"/>
                  </a:lnTo>
                  <a:lnTo>
                    <a:pt x="24850" y="2718"/>
                  </a:lnTo>
                  <a:lnTo>
                    <a:pt x="24690" y="2470"/>
                  </a:lnTo>
                  <a:lnTo>
                    <a:pt x="24513" y="2239"/>
                  </a:lnTo>
                  <a:lnTo>
                    <a:pt x="24317" y="2043"/>
                  </a:lnTo>
                  <a:lnTo>
                    <a:pt x="24122" y="1848"/>
                  </a:lnTo>
                  <a:lnTo>
                    <a:pt x="23891" y="1670"/>
                  </a:lnTo>
                  <a:lnTo>
                    <a:pt x="23660" y="1511"/>
                  </a:lnTo>
                  <a:lnTo>
                    <a:pt x="23412" y="1368"/>
                  </a:lnTo>
                  <a:lnTo>
                    <a:pt x="23145" y="1244"/>
                  </a:lnTo>
                  <a:lnTo>
                    <a:pt x="22861" y="1137"/>
                  </a:lnTo>
                  <a:lnTo>
                    <a:pt x="22559" y="1066"/>
                  </a:lnTo>
                  <a:lnTo>
                    <a:pt x="22239" y="995"/>
                  </a:lnTo>
                  <a:lnTo>
                    <a:pt x="21919" y="960"/>
                  </a:lnTo>
                  <a:lnTo>
                    <a:pt x="21280" y="960"/>
                  </a:lnTo>
                  <a:lnTo>
                    <a:pt x="20978" y="995"/>
                  </a:lnTo>
                  <a:lnTo>
                    <a:pt x="20694" y="1031"/>
                  </a:lnTo>
                  <a:lnTo>
                    <a:pt x="20410" y="1084"/>
                  </a:lnTo>
                  <a:lnTo>
                    <a:pt x="20125" y="1173"/>
                  </a:lnTo>
                  <a:lnTo>
                    <a:pt x="19859" y="1262"/>
                  </a:lnTo>
                  <a:lnTo>
                    <a:pt x="19593" y="1368"/>
                  </a:lnTo>
                  <a:lnTo>
                    <a:pt x="19344" y="1475"/>
                  </a:lnTo>
                  <a:lnTo>
                    <a:pt x="19095" y="1617"/>
                  </a:lnTo>
                  <a:lnTo>
                    <a:pt x="18864" y="1759"/>
                  </a:lnTo>
                  <a:lnTo>
                    <a:pt x="18633" y="1919"/>
                  </a:lnTo>
                  <a:lnTo>
                    <a:pt x="18420" y="2079"/>
                  </a:lnTo>
                  <a:lnTo>
                    <a:pt x="18225" y="2274"/>
                  </a:lnTo>
                  <a:lnTo>
                    <a:pt x="18029" y="2452"/>
                  </a:lnTo>
                  <a:lnTo>
                    <a:pt x="17852" y="2665"/>
                  </a:lnTo>
                  <a:lnTo>
                    <a:pt x="17674" y="2878"/>
                  </a:lnTo>
                  <a:lnTo>
                    <a:pt x="17550" y="2736"/>
                  </a:lnTo>
                  <a:lnTo>
                    <a:pt x="17443" y="2576"/>
                  </a:lnTo>
                  <a:lnTo>
                    <a:pt x="17212" y="2221"/>
                  </a:lnTo>
                  <a:lnTo>
                    <a:pt x="16999" y="1830"/>
                  </a:lnTo>
                  <a:lnTo>
                    <a:pt x="16804" y="1422"/>
                  </a:lnTo>
                  <a:lnTo>
                    <a:pt x="16644" y="1013"/>
                  </a:lnTo>
                  <a:lnTo>
                    <a:pt x="16484" y="640"/>
                  </a:lnTo>
                  <a:lnTo>
                    <a:pt x="16235" y="1"/>
                  </a:lnTo>
                  <a:close/>
                </a:path>
              </a:pathLst>
            </a:custGeom>
            <a:solidFill>
              <a:srgbClr val="FF7F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0" name="Google Shape;849;p26">
              <a:extLst>
                <a:ext uri="{FF2B5EF4-FFF2-40B4-BE49-F238E27FC236}">
                  <a16:creationId xmlns:a16="http://schemas.microsoft.com/office/drawing/2014/main" id="{08935876-ABCD-ABC4-2DE3-C3602656A2BC}"/>
                </a:ext>
              </a:extLst>
            </p:cNvPr>
            <p:cNvSpPr/>
            <p:nvPr/>
          </p:nvSpPr>
          <p:spPr>
            <a:xfrm>
              <a:off x="847100" y="1847600"/>
              <a:ext cx="112375" cy="112375"/>
            </a:xfrm>
            <a:custGeom>
              <a:rect l="l" t="t" r="r" b="b"/>
              <a:pathLst>
                <a:path w="4495" h="4495" extrusionOk="0">
                  <a:moveTo>
                    <a:pt x="4051" y="0"/>
                  </a:moveTo>
                  <a:lnTo>
                    <a:pt x="3926" y="18"/>
                  </a:lnTo>
                  <a:lnTo>
                    <a:pt x="3678" y="107"/>
                  </a:lnTo>
                  <a:lnTo>
                    <a:pt x="3376" y="249"/>
                  </a:lnTo>
                  <a:lnTo>
                    <a:pt x="3056" y="444"/>
                  </a:lnTo>
                  <a:lnTo>
                    <a:pt x="2718" y="675"/>
                  </a:lnTo>
                  <a:lnTo>
                    <a:pt x="2363" y="960"/>
                  </a:lnTo>
                  <a:lnTo>
                    <a:pt x="1990" y="1262"/>
                  </a:lnTo>
                  <a:lnTo>
                    <a:pt x="1617" y="1617"/>
                  </a:lnTo>
                  <a:lnTo>
                    <a:pt x="1191" y="2079"/>
                  </a:lnTo>
                  <a:lnTo>
                    <a:pt x="836" y="2505"/>
                  </a:lnTo>
                  <a:lnTo>
                    <a:pt x="516" y="2931"/>
                  </a:lnTo>
                  <a:lnTo>
                    <a:pt x="267" y="3340"/>
                  </a:lnTo>
                  <a:lnTo>
                    <a:pt x="178" y="3517"/>
                  </a:lnTo>
                  <a:lnTo>
                    <a:pt x="107" y="3695"/>
                  </a:lnTo>
                  <a:lnTo>
                    <a:pt x="36" y="3855"/>
                  </a:lnTo>
                  <a:lnTo>
                    <a:pt x="1" y="3997"/>
                  </a:lnTo>
                  <a:lnTo>
                    <a:pt x="1" y="4121"/>
                  </a:lnTo>
                  <a:lnTo>
                    <a:pt x="1" y="4228"/>
                  </a:lnTo>
                  <a:lnTo>
                    <a:pt x="18" y="4335"/>
                  </a:lnTo>
                  <a:lnTo>
                    <a:pt x="72" y="4406"/>
                  </a:lnTo>
                  <a:lnTo>
                    <a:pt x="125" y="4441"/>
                  </a:lnTo>
                  <a:lnTo>
                    <a:pt x="196" y="4477"/>
                  </a:lnTo>
                  <a:lnTo>
                    <a:pt x="249" y="4477"/>
                  </a:lnTo>
                  <a:lnTo>
                    <a:pt x="338" y="4494"/>
                  </a:lnTo>
                  <a:lnTo>
                    <a:pt x="445" y="4477"/>
                  </a:lnTo>
                  <a:lnTo>
                    <a:pt x="551" y="4459"/>
                  </a:lnTo>
                  <a:lnTo>
                    <a:pt x="800" y="4370"/>
                  </a:lnTo>
                  <a:lnTo>
                    <a:pt x="1102" y="4228"/>
                  </a:lnTo>
                  <a:lnTo>
                    <a:pt x="1422" y="4050"/>
                  </a:lnTo>
                  <a:lnTo>
                    <a:pt x="1759" y="3802"/>
                  </a:lnTo>
                  <a:lnTo>
                    <a:pt x="2114" y="3535"/>
                  </a:lnTo>
                  <a:lnTo>
                    <a:pt x="2487" y="3215"/>
                  </a:lnTo>
                  <a:lnTo>
                    <a:pt x="2860" y="2860"/>
                  </a:lnTo>
                  <a:lnTo>
                    <a:pt x="3287" y="2416"/>
                  </a:lnTo>
                  <a:lnTo>
                    <a:pt x="3660" y="1972"/>
                  </a:lnTo>
                  <a:lnTo>
                    <a:pt x="3962" y="1546"/>
                  </a:lnTo>
                  <a:lnTo>
                    <a:pt x="4210" y="1155"/>
                  </a:lnTo>
                  <a:lnTo>
                    <a:pt x="4299" y="960"/>
                  </a:lnTo>
                  <a:lnTo>
                    <a:pt x="4370" y="800"/>
                  </a:lnTo>
                  <a:lnTo>
                    <a:pt x="4441" y="640"/>
                  </a:lnTo>
                  <a:lnTo>
                    <a:pt x="4477" y="498"/>
                  </a:lnTo>
                  <a:lnTo>
                    <a:pt x="4495" y="356"/>
                  </a:lnTo>
                  <a:lnTo>
                    <a:pt x="4477" y="249"/>
                  </a:lnTo>
                  <a:lnTo>
                    <a:pt x="4459" y="160"/>
                  </a:lnTo>
                  <a:lnTo>
                    <a:pt x="4406" y="89"/>
                  </a:lnTo>
                  <a:lnTo>
                    <a:pt x="4353" y="36"/>
                  </a:lnTo>
                  <a:lnTo>
                    <a:pt x="4299" y="18"/>
                  </a:lnTo>
                  <a:lnTo>
                    <a:pt x="4228" y="0"/>
                  </a:lnTo>
                  <a:close/>
                </a:path>
              </a:pathLst>
            </a:custGeom>
            <a:solidFill>
              <a:srgbClr val="DF64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1" name="Google Shape;850;p26">
              <a:extLst>
                <a:ext uri="{FF2B5EF4-FFF2-40B4-BE49-F238E27FC236}">
                  <a16:creationId xmlns:a16="http://schemas.microsoft.com/office/drawing/2014/main" id="{3CF3A06B-1A79-4E68-49B0-9656D6A7EF4D}"/>
                </a:ext>
              </a:extLst>
            </p:cNvPr>
            <p:cNvSpPr/>
            <p:nvPr/>
          </p:nvSpPr>
          <p:spPr>
            <a:xfrm>
              <a:off x="936800" y="1824950"/>
              <a:ext cx="157675" cy="157675"/>
            </a:xfrm>
            <a:custGeom>
              <a:rect l="l" t="t" r="r" b="b"/>
              <a:pathLst>
                <a:path w="6307" h="6307" extrusionOk="0">
                  <a:moveTo>
                    <a:pt x="5934" y="0"/>
                  </a:moveTo>
                  <a:lnTo>
                    <a:pt x="5809" y="36"/>
                  </a:lnTo>
                  <a:lnTo>
                    <a:pt x="5649" y="107"/>
                  </a:lnTo>
                  <a:lnTo>
                    <a:pt x="5472" y="178"/>
                  </a:lnTo>
                  <a:lnTo>
                    <a:pt x="5081" y="409"/>
                  </a:lnTo>
                  <a:lnTo>
                    <a:pt x="4637" y="693"/>
                  </a:lnTo>
                  <a:lnTo>
                    <a:pt x="4157" y="1066"/>
                  </a:lnTo>
                  <a:lnTo>
                    <a:pt x="3624" y="1493"/>
                  </a:lnTo>
                  <a:lnTo>
                    <a:pt x="3092" y="1990"/>
                  </a:lnTo>
                  <a:lnTo>
                    <a:pt x="2523" y="2523"/>
                  </a:lnTo>
                  <a:lnTo>
                    <a:pt x="1919" y="3162"/>
                  </a:lnTo>
                  <a:lnTo>
                    <a:pt x="1369" y="3784"/>
                  </a:lnTo>
                  <a:lnTo>
                    <a:pt x="907" y="4370"/>
                  </a:lnTo>
                  <a:lnTo>
                    <a:pt x="516" y="4903"/>
                  </a:lnTo>
                  <a:lnTo>
                    <a:pt x="374" y="5134"/>
                  </a:lnTo>
                  <a:lnTo>
                    <a:pt x="232" y="5365"/>
                  </a:lnTo>
                  <a:lnTo>
                    <a:pt x="143" y="5578"/>
                  </a:lnTo>
                  <a:lnTo>
                    <a:pt x="54" y="5756"/>
                  </a:lnTo>
                  <a:lnTo>
                    <a:pt x="19" y="5916"/>
                  </a:lnTo>
                  <a:lnTo>
                    <a:pt x="1" y="6058"/>
                  </a:lnTo>
                  <a:lnTo>
                    <a:pt x="1" y="6164"/>
                  </a:lnTo>
                  <a:lnTo>
                    <a:pt x="36" y="6200"/>
                  </a:lnTo>
                  <a:lnTo>
                    <a:pt x="54" y="6235"/>
                  </a:lnTo>
                  <a:lnTo>
                    <a:pt x="143" y="6289"/>
                  </a:lnTo>
                  <a:lnTo>
                    <a:pt x="232" y="6306"/>
                  </a:lnTo>
                  <a:lnTo>
                    <a:pt x="356" y="6289"/>
                  </a:lnTo>
                  <a:lnTo>
                    <a:pt x="498" y="6253"/>
                  </a:lnTo>
                  <a:lnTo>
                    <a:pt x="640" y="6200"/>
                  </a:lnTo>
                  <a:lnTo>
                    <a:pt x="818" y="6111"/>
                  </a:lnTo>
                  <a:lnTo>
                    <a:pt x="1209" y="5898"/>
                  </a:lnTo>
                  <a:lnTo>
                    <a:pt x="1653" y="5596"/>
                  </a:lnTo>
                  <a:lnTo>
                    <a:pt x="2150" y="5223"/>
                  </a:lnTo>
                  <a:lnTo>
                    <a:pt x="2665" y="4796"/>
                  </a:lnTo>
                  <a:lnTo>
                    <a:pt x="3216" y="4299"/>
                  </a:lnTo>
                  <a:lnTo>
                    <a:pt x="3767" y="3766"/>
                  </a:lnTo>
                  <a:lnTo>
                    <a:pt x="4370" y="3127"/>
                  </a:lnTo>
                  <a:lnTo>
                    <a:pt x="4921" y="2523"/>
                  </a:lnTo>
                  <a:lnTo>
                    <a:pt x="5383" y="1937"/>
                  </a:lnTo>
                  <a:lnTo>
                    <a:pt x="5774" y="1404"/>
                  </a:lnTo>
                  <a:lnTo>
                    <a:pt x="5934" y="1155"/>
                  </a:lnTo>
                  <a:lnTo>
                    <a:pt x="6058" y="924"/>
                  </a:lnTo>
                  <a:lnTo>
                    <a:pt x="6165" y="729"/>
                  </a:lnTo>
                  <a:lnTo>
                    <a:pt x="6236" y="533"/>
                  </a:lnTo>
                  <a:lnTo>
                    <a:pt x="6289" y="373"/>
                  </a:lnTo>
                  <a:lnTo>
                    <a:pt x="6307" y="249"/>
                  </a:lnTo>
                  <a:lnTo>
                    <a:pt x="6289" y="143"/>
                  </a:lnTo>
                  <a:lnTo>
                    <a:pt x="6271" y="89"/>
                  </a:lnTo>
                  <a:lnTo>
                    <a:pt x="6236" y="54"/>
                  </a:lnTo>
                  <a:lnTo>
                    <a:pt x="6165" y="18"/>
                  </a:lnTo>
                  <a:lnTo>
                    <a:pt x="6058" y="0"/>
                  </a:lnTo>
                  <a:close/>
                </a:path>
              </a:pathLst>
            </a:custGeom>
            <a:solidFill>
              <a:srgbClr val="DF64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2" name="Google Shape;851;p26">
              <a:extLst>
                <a:ext uri="{FF2B5EF4-FFF2-40B4-BE49-F238E27FC236}">
                  <a16:creationId xmlns:a16="http://schemas.microsoft.com/office/drawing/2014/main" id="{240DD2DD-B6A1-03E2-5DEA-B53C5585168B}"/>
                </a:ext>
              </a:extLst>
            </p:cNvPr>
            <p:cNvSpPr/>
            <p:nvPr/>
          </p:nvSpPr>
          <p:spPr>
            <a:xfrm>
              <a:off x="1071800" y="1847600"/>
              <a:ext cx="112375" cy="112375"/>
            </a:xfrm>
            <a:custGeom>
              <a:rect l="l" t="t" r="r" b="b"/>
              <a:pathLst>
                <a:path w="4495" h="4495" extrusionOk="0">
                  <a:moveTo>
                    <a:pt x="4051" y="0"/>
                  </a:moveTo>
                  <a:lnTo>
                    <a:pt x="3926" y="18"/>
                  </a:lnTo>
                  <a:lnTo>
                    <a:pt x="3678" y="107"/>
                  </a:lnTo>
                  <a:lnTo>
                    <a:pt x="3376" y="249"/>
                  </a:lnTo>
                  <a:lnTo>
                    <a:pt x="3056" y="444"/>
                  </a:lnTo>
                  <a:lnTo>
                    <a:pt x="2718" y="675"/>
                  </a:lnTo>
                  <a:lnTo>
                    <a:pt x="2363" y="960"/>
                  </a:lnTo>
                  <a:lnTo>
                    <a:pt x="1990" y="1262"/>
                  </a:lnTo>
                  <a:lnTo>
                    <a:pt x="1617" y="1617"/>
                  </a:lnTo>
                  <a:lnTo>
                    <a:pt x="1209" y="2079"/>
                  </a:lnTo>
                  <a:lnTo>
                    <a:pt x="836" y="2505"/>
                  </a:lnTo>
                  <a:lnTo>
                    <a:pt x="516" y="2931"/>
                  </a:lnTo>
                  <a:lnTo>
                    <a:pt x="285" y="3340"/>
                  </a:lnTo>
                  <a:lnTo>
                    <a:pt x="178" y="3517"/>
                  </a:lnTo>
                  <a:lnTo>
                    <a:pt x="107" y="3695"/>
                  </a:lnTo>
                  <a:lnTo>
                    <a:pt x="54" y="3855"/>
                  </a:lnTo>
                  <a:lnTo>
                    <a:pt x="18" y="3997"/>
                  </a:lnTo>
                  <a:lnTo>
                    <a:pt x="1" y="4121"/>
                  </a:lnTo>
                  <a:lnTo>
                    <a:pt x="1" y="4228"/>
                  </a:lnTo>
                  <a:lnTo>
                    <a:pt x="36" y="4335"/>
                  </a:lnTo>
                  <a:lnTo>
                    <a:pt x="90" y="4406"/>
                  </a:lnTo>
                  <a:lnTo>
                    <a:pt x="125" y="4441"/>
                  </a:lnTo>
                  <a:lnTo>
                    <a:pt x="196" y="4477"/>
                  </a:lnTo>
                  <a:lnTo>
                    <a:pt x="267" y="4477"/>
                  </a:lnTo>
                  <a:lnTo>
                    <a:pt x="338" y="4494"/>
                  </a:lnTo>
                  <a:lnTo>
                    <a:pt x="445" y="4477"/>
                  </a:lnTo>
                  <a:lnTo>
                    <a:pt x="551" y="4459"/>
                  </a:lnTo>
                  <a:lnTo>
                    <a:pt x="818" y="4370"/>
                  </a:lnTo>
                  <a:lnTo>
                    <a:pt x="1102" y="4228"/>
                  </a:lnTo>
                  <a:lnTo>
                    <a:pt x="1422" y="4050"/>
                  </a:lnTo>
                  <a:lnTo>
                    <a:pt x="1759" y="3802"/>
                  </a:lnTo>
                  <a:lnTo>
                    <a:pt x="2132" y="3535"/>
                  </a:lnTo>
                  <a:lnTo>
                    <a:pt x="2488" y="3215"/>
                  </a:lnTo>
                  <a:lnTo>
                    <a:pt x="2861" y="2860"/>
                  </a:lnTo>
                  <a:lnTo>
                    <a:pt x="3287" y="2416"/>
                  </a:lnTo>
                  <a:lnTo>
                    <a:pt x="3660" y="1972"/>
                  </a:lnTo>
                  <a:lnTo>
                    <a:pt x="3962" y="1546"/>
                  </a:lnTo>
                  <a:lnTo>
                    <a:pt x="4211" y="1155"/>
                  </a:lnTo>
                  <a:lnTo>
                    <a:pt x="4299" y="960"/>
                  </a:lnTo>
                  <a:lnTo>
                    <a:pt x="4388" y="800"/>
                  </a:lnTo>
                  <a:lnTo>
                    <a:pt x="4441" y="640"/>
                  </a:lnTo>
                  <a:lnTo>
                    <a:pt x="4477" y="498"/>
                  </a:lnTo>
                  <a:lnTo>
                    <a:pt x="4495" y="356"/>
                  </a:lnTo>
                  <a:lnTo>
                    <a:pt x="4477" y="249"/>
                  </a:lnTo>
                  <a:lnTo>
                    <a:pt x="4459" y="160"/>
                  </a:lnTo>
                  <a:lnTo>
                    <a:pt x="4406" y="89"/>
                  </a:lnTo>
                  <a:lnTo>
                    <a:pt x="4353" y="36"/>
                  </a:lnTo>
                  <a:lnTo>
                    <a:pt x="4299" y="18"/>
                  </a:lnTo>
                  <a:lnTo>
                    <a:pt x="4228" y="0"/>
                  </a:lnTo>
                  <a:close/>
                </a:path>
              </a:pathLst>
            </a:custGeom>
            <a:solidFill>
              <a:srgbClr val="DF64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3" name="Google Shape;852;p26">
              <a:extLst>
                <a:ext uri="{FF2B5EF4-FFF2-40B4-BE49-F238E27FC236}">
                  <a16:creationId xmlns:a16="http://schemas.microsoft.com/office/drawing/2014/main" id="{20E6094D-5996-7FBA-00C5-2F648E86A405}"/>
                </a:ext>
              </a:extLst>
            </p:cNvPr>
            <p:cNvSpPr/>
            <p:nvPr/>
          </p:nvSpPr>
          <p:spPr>
            <a:xfrm>
              <a:off x="1004779" y="4000475"/>
              <a:ext cx="697500" cy="101400"/>
            </a:xfrm>
            <a:prstGeom prst="ellipse">
              <a:avLst/>
            </a:prstGeom>
            <a:solidFill>
              <a:srgbClr val="666666">
                <a:alpha val="1254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
        <p:nvSpPr>
          <p:cNvPr id="1224" name="Google Shape;853;p26">
            <a:extLst>
              <a:ext uri="{FF2B5EF4-FFF2-40B4-BE49-F238E27FC236}">
                <a16:creationId xmlns:a16="http://schemas.microsoft.com/office/drawing/2014/main" id="{2325D786-D2AB-4A89-4BC7-98635A13B407}"/>
              </a:ext>
            </a:extLst>
          </p:cNvPr>
          <p:cNvSpPr txBox="1"/>
          <p:nvPr/>
        </p:nvSpPr>
        <p:spPr>
          <a:xfrm>
            <a:off x="6010214" y="1282178"/>
            <a:ext cx="2867972" cy="609000"/>
          </a:xfrm>
          <a:prstGeom prst="rect">
            <a:avLst/>
          </a:prstGeom>
          <a:noFill/>
          <a:ln>
            <a:noFill/>
          </a:ln>
        </p:spPr>
        <p:txBody>
          <a:bodyPr spcFirstLastPara="1" wrap="square" lIns="91425" tIns="91425" rIns="91425" bIns="91425" anchor="ctr" anchorCtr="0">
            <a:noAutofit/>
          </a:bodyPr>
          <a:lstStyle/>
          <a:p>
            <a:pPr algn="just"/>
            <a:r>
              <a:rPr lang="en-US" sz="2000" i="1">
                <a:latin typeface="Times New Roman" panose="02020603050405020304" pitchFamily="18" charset="0"/>
                <a:cs typeface="Times New Roman" panose="02020603050405020304" pitchFamily="18" charset="0"/>
              </a:rPr>
              <a:t>Cuộc sống chỉ toàn những chuỗi lo âu, đau khổ, còn niềm vui thì hiếm hoi và dễ dàng vụt mất như cánh chim trời!</a:t>
            </a:r>
            <a:endParaRPr lang="en-US" sz="2000">
              <a:latin typeface="Times New Roman" panose="02020603050405020304" pitchFamily="18" charset="0"/>
              <a:cs typeface="Times New Roman" panose="02020603050405020304" pitchFamily="18" charset="0"/>
            </a:endParaRPr>
          </a:p>
        </p:txBody>
      </p:sp>
      <p:sp>
        <p:nvSpPr>
          <p:cNvPr id="1225" name="Google Shape;854;p26">
            <a:extLst>
              <a:ext uri="{FF2B5EF4-FFF2-40B4-BE49-F238E27FC236}">
                <a16:creationId xmlns:a16="http://schemas.microsoft.com/office/drawing/2014/main" id="{C4E7F9A5-8026-7965-C76A-22A7FFAF5D94}"/>
              </a:ext>
            </a:extLst>
          </p:cNvPr>
          <p:cNvSpPr txBox="1"/>
          <p:nvPr/>
        </p:nvSpPr>
        <p:spPr>
          <a:xfrm>
            <a:off x="6010213" y="3834790"/>
            <a:ext cx="2716011" cy="609000"/>
          </a:xfrm>
          <a:prstGeom prst="rect">
            <a:avLst/>
          </a:prstGeom>
          <a:noFill/>
          <a:ln>
            <a:noFill/>
          </a:ln>
        </p:spPr>
        <p:txBody>
          <a:bodyPr spcFirstLastPara="1" wrap="square" lIns="91425" tIns="91425" rIns="91425" bIns="91425" anchor="ctr" anchorCtr="0">
            <a:noAutofit/>
          </a:bodyPr>
          <a:lstStyle/>
          <a:p>
            <a:pPr algn="just"/>
            <a:r>
              <a:rPr lang="en-US" sz="2000" i="1">
                <a:latin typeface="Times New Roman" panose="02020603050405020304" pitchFamily="18" charset="0"/>
                <a:cs typeface="Times New Roman" panose="02020603050405020304" pitchFamily="18" charset="0"/>
              </a:rPr>
              <a:t>Cuộc sống là một món quà quý mà chúng ta phải trân trọng</a:t>
            </a:r>
            <a:endParaRPr lang="en-US" sz="2000">
              <a:latin typeface="Times New Roman" panose="02020603050405020304" pitchFamily="18" charset="0"/>
              <a:cs typeface="Times New Roman" panose="02020603050405020304" pitchFamily="18" charset="0"/>
            </a:endParaRPr>
          </a:p>
        </p:txBody>
      </p:sp>
      <p:cxnSp>
        <p:nvCxnSpPr>
          <p:cNvPr id="1226" name="Google Shape;855;p26">
            <a:extLst>
              <a:ext uri="{FF2B5EF4-FFF2-40B4-BE49-F238E27FC236}">
                <a16:creationId xmlns:a16="http://schemas.microsoft.com/office/drawing/2014/main" id="{097FFF63-DADD-84A1-8200-414DD01BAB80}"/>
              </a:ext>
            </a:extLst>
          </p:cNvPr>
          <p:cNvCxnSpPr>
            <a:stCxn id="17" idx="3"/>
            <a:endCxn id="1224" idx="1"/>
          </p:cNvCxnSpPr>
          <p:nvPr/>
        </p:nvCxnSpPr>
        <p:spPr>
          <a:xfrm>
            <a:off x="4622590" y="1586678"/>
            <a:ext cx="1387624" cy="0"/>
          </a:xfrm>
          <a:prstGeom prst="straightConnector1">
            <a:avLst/>
          </a:prstGeom>
          <a:noFill/>
          <a:ln w="9525" cap="flat" cmpd="sng">
            <a:solidFill>
              <a:srgbClr val="666666"/>
            </a:solidFill>
            <a:prstDash val="solid"/>
            <a:round/>
            <a:headEnd type="none" w="med" len="med"/>
            <a:tailEnd type="oval" w="med" len="med"/>
          </a:ln>
        </p:spPr>
      </p:cxnSp>
      <p:cxnSp>
        <p:nvCxnSpPr>
          <p:cNvPr id="1227" name="Google Shape;856;p26">
            <a:extLst>
              <a:ext uri="{FF2B5EF4-FFF2-40B4-BE49-F238E27FC236}">
                <a16:creationId xmlns:a16="http://schemas.microsoft.com/office/drawing/2014/main" id="{A3B046A1-A6EB-2D59-ABB7-327810CB61A6}"/>
              </a:ext>
            </a:extLst>
          </p:cNvPr>
          <p:cNvCxnSpPr>
            <a:stCxn id="18" idx="3"/>
            <a:endCxn id="1225" idx="1"/>
          </p:cNvCxnSpPr>
          <p:nvPr/>
        </p:nvCxnSpPr>
        <p:spPr>
          <a:xfrm flipV="1">
            <a:off x="4622590" y="4139290"/>
            <a:ext cx="1387623" cy="88"/>
          </a:xfrm>
          <a:prstGeom prst="straightConnector1">
            <a:avLst/>
          </a:prstGeom>
          <a:noFill/>
          <a:ln w="9525" cap="flat" cmpd="sng">
            <a:solidFill>
              <a:srgbClr val="666666"/>
            </a:solidFill>
            <a:prstDash val="solid"/>
            <a:round/>
            <a:headEnd type="none" w="med" len="med"/>
            <a:tailEnd type="oval" w="med" len="med"/>
          </a:ln>
        </p:spPr>
      </p:cxnSp>
      <p:grpSp>
        <p:nvGrpSpPr>
          <p:cNvPr id="1228" name="Google Shape;857;p26">
            <a:extLst>
              <a:ext uri="{FF2B5EF4-FFF2-40B4-BE49-F238E27FC236}">
                <a16:creationId xmlns:a16="http://schemas.microsoft.com/office/drawing/2014/main" id="{153AB08D-5A83-7D94-13C4-93B16184DC7F}"/>
              </a:ext>
            </a:extLst>
          </p:cNvPr>
          <p:cNvGrpSpPr/>
          <p:nvPr/>
        </p:nvGrpSpPr>
        <p:grpSpPr>
          <a:xfrm>
            <a:off x="3474180" y="2000810"/>
            <a:ext cx="372621" cy="329385"/>
            <a:chOff x="3199454" y="2306991"/>
            <a:chExt cx="372621" cy="329385"/>
          </a:xfrm>
        </p:grpSpPr>
        <p:sp>
          <p:nvSpPr>
            <p:cNvPr id="1229" name="Google Shape;858;p26">
              <a:extLst>
                <a:ext uri="{FF2B5EF4-FFF2-40B4-BE49-F238E27FC236}">
                  <a16:creationId xmlns:a16="http://schemas.microsoft.com/office/drawing/2014/main" id="{F863B69C-FBB3-1CCE-B475-3CC61C2ED2D2}"/>
                </a:ext>
              </a:extLst>
            </p:cNvPr>
            <p:cNvSpPr/>
            <p:nvPr/>
          </p:nvSpPr>
          <p:spPr>
            <a:xfrm>
              <a:off x="3199454" y="2306991"/>
              <a:ext cx="265815" cy="329385"/>
            </a:xfrm>
            <a:custGeom>
              <a:rect l="l" t="t" r="r" b="b"/>
              <a:pathLst>
                <a:path w="7765" h="9622" extrusionOk="0">
                  <a:moveTo>
                    <a:pt x="5097" y="0"/>
                  </a:moveTo>
                  <a:cubicBezTo>
                    <a:pt x="4097" y="0"/>
                    <a:pt x="2835" y="358"/>
                    <a:pt x="2120" y="1072"/>
                  </a:cubicBezTo>
                  <a:cubicBezTo>
                    <a:pt x="1430" y="1763"/>
                    <a:pt x="1025" y="2715"/>
                    <a:pt x="1025" y="3692"/>
                  </a:cubicBezTo>
                  <a:cubicBezTo>
                    <a:pt x="1025" y="3954"/>
                    <a:pt x="977" y="4192"/>
                    <a:pt x="858" y="4406"/>
                  </a:cubicBezTo>
                  <a:lnTo>
                    <a:pt x="239" y="5597"/>
                  </a:lnTo>
                  <a:cubicBezTo>
                    <a:pt x="1" y="6002"/>
                    <a:pt x="310" y="6502"/>
                    <a:pt x="763" y="6502"/>
                  </a:cubicBezTo>
                  <a:lnTo>
                    <a:pt x="1025" y="6502"/>
                  </a:lnTo>
                  <a:lnTo>
                    <a:pt x="1025" y="7454"/>
                  </a:lnTo>
                  <a:cubicBezTo>
                    <a:pt x="1025" y="8026"/>
                    <a:pt x="1501" y="8502"/>
                    <a:pt x="2049" y="8502"/>
                  </a:cubicBezTo>
                  <a:lnTo>
                    <a:pt x="2716" y="8502"/>
                  </a:lnTo>
                  <a:lnTo>
                    <a:pt x="2716" y="8764"/>
                  </a:lnTo>
                  <a:cubicBezTo>
                    <a:pt x="2739" y="9240"/>
                    <a:pt x="3121" y="9621"/>
                    <a:pt x="3573" y="9621"/>
                  </a:cubicBezTo>
                  <a:lnTo>
                    <a:pt x="6836" y="9621"/>
                  </a:lnTo>
                  <a:cubicBezTo>
                    <a:pt x="7312" y="9621"/>
                    <a:pt x="7693" y="9240"/>
                    <a:pt x="7693" y="8764"/>
                  </a:cubicBezTo>
                  <a:lnTo>
                    <a:pt x="7693" y="8145"/>
                  </a:lnTo>
                  <a:cubicBezTo>
                    <a:pt x="7693" y="7835"/>
                    <a:pt x="7717" y="7550"/>
                    <a:pt x="7764" y="7240"/>
                  </a:cubicBezTo>
                  <a:cubicBezTo>
                    <a:pt x="6002" y="7073"/>
                    <a:pt x="4668" y="5573"/>
                    <a:pt x="4668" y="3811"/>
                  </a:cubicBezTo>
                  <a:cubicBezTo>
                    <a:pt x="4668" y="2334"/>
                    <a:pt x="5597" y="1024"/>
                    <a:pt x="7002" y="548"/>
                  </a:cubicBezTo>
                  <a:cubicBezTo>
                    <a:pt x="6431" y="191"/>
                    <a:pt x="5764" y="0"/>
                    <a:pt x="5097" y="0"/>
                  </a:cubicBezTo>
                  <a:close/>
                </a:path>
              </a:pathLst>
            </a:custGeom>
            <a:solidFill>
              <a:srgbClr val="ED73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0" name="Google Shape;859;p26">
              <a:extLst>
                <a:ext uri="{FF2B5EF4-FFF2-40B4-BE49-F238E27FC236}">
                  <a16:creationId xmlns:a16="http://schemas.microsoft.com/office/drawing/2014/main" id="{7086737F-4170-420E-5C14-7A4D7E36BAF8}"/>
                </a:ext>
              </a:extLst>
            </p:cNvPr>
            <p:cNvSpPr/>
            <p:nvPr/>
          </p:nvSpPr>
          <p:spPr>
            <a:xfrm>
              <a:off x="3346208" y="2341223"/>
              <a:ext cx="225866" cy="193003"/>
            </a:xfrm>
            <a:custGeom>
              <a:rect l="l" t="t" r="r" b="b"/>
              <a:pathLst>
                <a:path w="6598" h="5638" extrusionOk="0">
                  <a:moveTo>
                    <a:pt x="3767" y="851"/>
                  </a:moveTo>
                  <a:cubicBezTo>
                    <a:pt x="4141" y="851"/>
                    <a:pt x="4512" y="1034"/>
                    <a:pt x="4740" y="1382"/>
                  </a:cubicBezTo>
                  <a:cubicBezTo>
                    <a:pt x="5144" y="2001"/>
                    <a:pt x="4859" y="2811"/>
                    <a:pt x="4192" y="3073"/>
                  </a:cubicBezTo>
                  <a:cubicBezTo>
                    <a:pt x="4120" y="3096"/>
                    <a:pt x="4097" y="3168"/>
                    <a:pt x="4097" y="3239"/>
                  </a:cubicBezTo>
                  <a:cubicBezTo>
                    <a:pt x="4120" y="3466"/>
                    <a:pt x="3948" y="3579"/>
                    <a:pt x="3775" y="3579"/>
                  </a:cubicBezTo>
                  <a:cubicBezTo>
                    <a:pt x="3602" y="3579"/>
                    <a:pt x="3430" y="3466"/>
                    <a:pt x="3454" y="3239"/>
                  </a:cubicBezTo>
                  <a:cubicBezTo>
                    <a:pt x="3454" y="2906"/>
                    <a:pt x="3668" y="2620"/>
                    <a:pt x="3954" y="2501"/>
                  </a:cubicBezTo>
                  <a:cubicBezTo>
                    <a:pt x="4168" y="2406"/>
                    <a:pt x="4311" y="2191"/>
                    <a:pt x="4311" y="1977"/>
                  </a:cubicBezTo>
                  <a:cubicBezTo>
                    <a:pt x="4287" y="1691"/>
                    <a:pt x="4073" y="1501"/>
                    <a:pt x="3811" y="1477"/>
                  </a:cubicBezTo>
                  <a:cubicBezTo>
                    <a:pt x="3644" y="1477"/>
                    <a:pt x="3501" y="1525"/>
                    <a:pt x="3406" y="1644"/>
                  </a:cubicBezTo>
                  <a:cubicBezTo>
                    <a:pt x="3346" y="1703"/>
                    <a:pt x="3263" y="1733"/>
                    <a:pt x="3180" y="1733"/>
                  </a:cubicBezTo>
                  <a:cubicBezTo>
                    <a:pt x="3096" y="1733"/>
                    <a:pt x="3013" y="1703"/>
                    <a:pt x="2953" y="1644"/>
                  </a:cubicBezTo>
                  <a:cubicBezTo>
                    <a:pt x="2834" y="1501"/>
                    <a:pt x="2834" y="1310"/>
                    <a:pt x="2953" y="1191"/>
                  </a:cubicBezTo>
                  <a:cubicBezTo>
                    <a:pt x="3183" y="962"/>
                    <a:pt x="3476" y="851"/>
                    <a:pt x="3767" y="851"/>
                  </a:cubicBezTo>
                  <a:close/>
                  <a:moveTo>
                    <a:pt x="3775" y="3858"/>
                  </a:moveTo>
                  <a:cubicBezTo>
                    <a:pt x="3924" y="3858"/>
                    <a:pt x="4073" y="3954"/>
                    <a:pt x="4097" y="4144"/>
                  </a:cubicBezTo>
                  <a:lnTo>
                    <a:pt x="4097" y="4478"/>
                  </a:lnTo>
                  <a:cubicBezTo>
                    <a:pt x="4073" y="4668"/>
                    <a:pt x="3924" y="4763"/>
                    <a:pt x="3775" y="4763"/>
                  </a:cubicBezTo>
                  <a:cubicBezTo>
                    <a:pt x="3626" y="4763"/>
                    <a:pt x="3477" y="4668"/>
                    <a:pt x="3454" y="4478"/>
                  </a:cubicBezTo>
                  <a:lnTo>
                    <a:pt x="3454" y="4144"/>
                  </a:lnTo>
                  <a:cubicBezTo>
                    <a:pt x="3477" y="3954"/>
                    <a:pt x="3626" y="3858"/>
                    <a:pt x="3775" y="3858"/>
                  </a:cubicBezTo>
                  <a:close/>
                  <a:moveTo>
                    <a:pt x="3763" y="1"/>
                  </a:moveTo>
                  <a:cubicBezTo>
                    <a:pt x="1263" y="1"/>
                    <a:pt x="0" y="3025"/>
                    <a:pt x="1787" y="4811"/>
                  </a:cubicBezTo>
                  <a:cubicBezTo>
                    <a:pt x="2357" y="5381"/>
                    <a:pt x="3059" y="5637"/>
                    <a:pt x="3749" y="5637"/>
                  </a:cubicBezTo>
                  <a:cubicBezTo>
                    <a:pt x="5192" y="5637"/>
                    <a:pt x="6581" y="4518"/>
                    <a:pt x="6597" y="2811"/>
                  </a:cubicBezTo>
                  <a:cubicBezTo>
                    <a:pt x="6597" y="1263"/>
                    <a:pt x="5335" y="1"/>
                    <a:pt x="3763" y="1"/>
                  </a:cubicBezTo>
                  <a:close/>
                </a:path>
              </a:pathLst>
            </a:custGeom>
            <a:solidFill>
              <a:srgbClr val="ED73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231" name="Google Shape;860;p26">
            <a:extLst>
              <a:ext uri="{FF2B5EF4-FFF2-40B4-BE49-F238E27FC236}">
                <a16:creationId xmlns:a16="http://schemas.microsoft.com/office/drawing/2014/main" id="{185609B0-4FA2-1B5F-FEE5-F2EF2D63900E}"/>
              </a:ext>
            </a:extLst>
          </p:cNvPr>
          <p:cNvGrpSpPr/>
          <p:nvPr/>
        </p:nvGrpSpPr>
        <p:grpSpPr>
          <a:xfrm>
            <a:off x="3475125" y="3395756"/>
            <a:ext cx="370978" cy="361187"/>
            <a:chOff x="3204349" y="4054012"/>
            <a:chExt cx="370978" cy="361187"/>
          </a:xfrm>
        </p:grpSpPr>
        <p:sp>
          <p:nvSpPr>
            <p:cNvPr id="1232" name="Google Shape;861;p26">
              <a:extLst>
                <a:ext uri="{FF2B5EF4-FFF2-40B4-BE49-F238E27FC236}">
                  <a16:creationId xmlns:a16="http://schemas.microsoft.com/office/drawing/2014/main" id="{1143C96A-86BD-CCB9-6C0E-0E063C0A7381}"/>
                </a:ext>
              </a:extLst>
            </p:cNvPr>
            <p:cNvSpPr/>
            <p:nvPr/>
          </p:nvSpPr>
          <p:spPr>
            <a:xfrm>
              <a:off x="3204349" y="4054012"/>
              <a:ext cx="118239" cy="279645"/>
            </a:xfrm>
            <a:custGeom>
              <a:rect l="l" t="t" r="r" b="b"/>
              <a:pathLst>
                <a:path w="3454" h="8169" extrusionOk="0">
                  <a:moveTo>
                    <a:pt x="2359" y="1948"/>
                  </a:moveTo>
                  <a:cubicBezTo>
                    <a:pt x="2523" y="1948"/>
                    <a:pt x="2689" y="1996"/>
                    <a:pt x="2835" y="2096"/>
                  </a:cubicBezTo>
                  <a:cubicBezTo>
                    <a:pt x="2978" y="2191"/>
                    <a:pt x="3001" y="2382"/>
                    <a:pt x="2906" y="2525"/>
                  </a:cubicBezTo>
                  <a:cubicBezTo>
                    <a:pt x="2845" y="2617"/>
                    <a:pt x="2743" y="2670"/>
                    <a:pt x="2641" y="2670"/>
                  </a:cubicBezTo>
                  <a:cubicBezTo>
                    <a:pt x="2585" y="2670"/>
                    <a:pt x="2528" y="2654"/>
                    <a:pt x="2477" y="2620"/>
                  </a:cubicBezTo>
                  <a:cubicBezTo>
                    <a:pt x="2430" y="2572"/>
                    <a:pt x="2358" y="2572"/>
                    <a:pt x="2311" y="2572"/>
                  </a:cubicBezTo>
                  <a:cubicBezTo>
                    <a:pt x="2263" y="2572"/>
                    <a:pt x="2192" y="2620"/>
                    <a:pt x="2168" y="2668"/>
                  </a:cubicBezTo>
                  <a:cubicBezTo>
                    <a:pt x="2120" y="2739"/>
                    <a:pt x="2025" y="2787"/>
                    <a:pt x="1906" y="2787"/>
                  </a:cubicBezTo>
                  <a:cubicBezTo>
                    <a:pt x="1858" y="2787"/>
                    <a:pt x="1787" y="2787"/>
                    <a:pt x="1739" y="2739"/>
                  </a:cubicBezTo>
                  <a:cubicBezTo>
                    <a:pt x="1596" y="2644"/>
                    <a:pt x="1549" y="2453"/>
                    <a:pt x="1668" y="2311"/>
                  </a:cubicBezTo>
                  <a:cubicBezTo>
                    <a:pt x="1830" y="2075"/>
                    <a:pt x="2092" y="1948"/>
                    <a:pt x="2359" y="1948"/>
                  </a:cubicBezTo>
                  <a:close/>
                  <a:moveTo>
                    <a:pt x="1781" y="3570"/>
                  </a:moveTo>
                  <a:cubicBezTo>
                    <a:pt x="1929" y="3570"/>
                    <a:pt x="2051" y="3682"/>
                    <a:pt x="2073" y="3835"/>
                  </a:cubicBezTo>
                  <a:cubicBezTo>
                    <a:pt x="2073" y="3978"/>
                    <a:pt x="2144" y="4073"/>
                    <a:pt x="2239" y="4168"/>
                  </a:cubicBezTo>
                  <a:cubicBezTo>
                    <a:pt x="2318" y="4227"/>
                    <a:pt x="2412" y="4269"/>
                    <a:pt x="2510" y="4269"/>
                  </a:cubicBezTo>
                  <a:cubicBezTo>
                    <a:pt x="2530" y="4269"/>
                    <a:pt x="2552" y="4268"/>
                    <a:pt x="2573" y="4263"/>
                  </a:cubicBezTo>
                  <a:cubicBezTo>
                    <a:pt x="2588" y="4262"/>
                    <a:pt x="2602" y="4261"/>
                    <a:pt x="2616" y="4261"/>
                  </a:cubicBezTo>
                  <a:cubicBezTo>
                    <a:pt x="2982" y="4261"/>
                    <a:pt x="3034" y="4837"/>
                    <a:pt x="2644" y="4882"/>
                  </a:cubicBezTo>
                  <a:lnTo>
                    <a:pt x="2525" y="4882"/>
                  </a:lnTo>
                  <a:cubicBezTo>
                    <a:pt x="1977" y="4882"/>
                    <a:pt x="1501" y="4454"/>
                    <a:pt x="1453" y="3906"/>
                  </a:cubicBezTo>
                  <a:cubicBezTo>
                    <a:pt x="1430" y="3739"/>
                    <a:pt x="1549" y="3573"/>
                    <a:pt x="1739" y="3573"/>
                  </a:cubicBezTo>
                  <a:cubicBezTo>
                    <a:pt x="1753" y="3571"/>
                    <a:pt x="1768" y="3570"/>
                    <a:pt x="1781" y="3570"/>
                  </a:cubicBezTo>
                  <a:close/>
                  <a:moveTo>
                    <a:pt x="1739" y="5317"/>
                  </a:moveTo>
                  <a:cubicBezTo>
                    <a:pt x="1894" y="5317"/>
                    <a:pt x="2049" y="5418"/>
                    <a:pt x="2049" y="5621"/>
                  </a:cubicBezTo>
                  <a:cubicBezTo>
                    <a:pt x="2049" y="5740"/>
                    <a:pt x="2144" y="5835"/>
                    <a:pt x="2263" y="5859"/>
                  </a:cubicBezTo>
                  <a:cubicBezTo>
                    <a:pt x="2668" y="5859"/>
                    <a:pt x="2668" y="6478"/>
                    <a:pt x="2263" y="6478"/>
                  </a:cubicBezTo>
                  <a:cubicBezTo>
                    <a:pt x="1787" y="6454"/>
                    <a:pt x="1430" y="6097"/>
                    <a:pt x="1430" y="5621"/>
                  </a:cubicBezTo>
                  <a:cubicBezTo>
                    <a:pt x="1430" y="5418"/>
                    <a:pt x="1584" y="5317"/>
                    <a:pt x="1739" y="5317"/>
                  </a:cubicBezTo>
                  <a:close/>
                  <a:moveTo>
                    <a:pt x="2811" y="1"/>
                  </a:moveTo>
                  <a:cubicBezTo>
                    <a:pt x="2335" y="24"/>
                    <a:pt x="1930" y="310"/>
                    <a:pt x="1739" y="715"/>
                  </a:cubicBezTo>
                  <a:cubicBezTo>
                    <a:pt x="1572" y="786"/>
                    <a:pt x="1406" y="858"/>
                    <a:pt x="1287" y="1001"/>
                  </a:cubicBezTo>
                  <a:cubicBezTo>
                    <a:pt x="1096" y="1191"/>
                    <a:pt x="977" y="1477"/>
                    <a:pt x="1001" y="1787"/>
                  </a:cubicBezTo>
                  <a:cubicBezTo>
                    <a:pt x="620" y="2025"/>
                    <a:pt x="406" y="2430"/>
                    <a:pt x="406" y="2882"/>
                  </a:cubicBezTo>
                  <a:cubicBezTo>
                    <a:pt x="406" y="3001"/>
                    <a:pt x="429" y="3120"/>
                    <a:pt x="453" y="3239"/>
                  </a:cubicBezTo>
                  <a:cubicBezTo>
                    <a:pt x="239" y="3477"/>
                    <a:pt x="96" y="3787"/>
                    <a:pt x="96" y="4097"/>
                  </a:cubicBezTo>
                  <a:cubicBezTo>
                    <a:pt x="120" y="4335"/>
                    <a:pt x="167" y="4549"/>
                    <a:pt x="286" y="4763"/>
                  </a:cubicBezTo>
                  <a:cubicBezTo>
                    <a:pt x="1" y="5216"/>
                    <a:pt x="72" y="5787"/>
                    <a:pt x="429" y="6192"/>
                  </a:cubicBezTo>
                  <a:lnTo>
                    <a:pt x="429" y="6288"/>
                  </a:lnTo>
                  <a:cubicBezTo>
                    <a:pt x="429" y="6621"/>
                    <a:pt x="572" y="6954"/>
                    <a:pt x="787" y="7192"/>
                  </a:cubicBezTo>
                  <a:cubicBezTo>
                    <a:pt x="1001" y="7407"/>
                    <a:pt x="1287" y="7550"/>
                    <a:pt x="1596" y="7573"/>
                  </a:cubicBezTo>
                  <a:cubicBezTo>
                    <a:pt x="1858" y="7955"/>
                    <a:pt x="2287" y="8169"/>
                    <a:pt x="2739" y="8169"/>
                  </a:cubicBezTo>
                  <a:cubicBezTo>
                    <a:pt x="3001" y="8169"/>
                    <a:pt x="3239" y="8074"/>
                    <a:pt x="3454" y="7931"/>
                  </a:cubicBezTo>
                  <a:lnTo>
                    <a:pt x="3454" y="191"/>
                  </a:lnTo>
                  <a:cubicBezTo>
                    <a:pt x="3287" y="72"/>
                    <a:pt x="3049" y="1"/>
                    <a:pt x="2835" y="1"/>
                  </a:cubicBez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3" name="Google Shape;862;p26">
              <a:extLst>
                <a:ext uri="{FF2B5EF4-FFF2-40B4-BE49-F238E27FC236}">
                  <a16:creationId xmlns:a16="http://schemas.microsoft.com/office/drawing/2014/main" id="{E661724C-88F9-63AA-3FBE-93C9438C4FC9}"/>
                </a:ext>
              </a:extLst>
            </p:cNvPr>
            <p:cNvSpPr/>
            <p:nvPr/>
          </p:nvSpPr>
          <p:spPr>
            <a:xfrm>
              <a:off x="3451371" y="4303464"/>
              <a:ext cx="41627" cy="35568"/>
            </a:xfrm>
            <a:custGeom>
              <a:rect l="l" t="t" r="r" b="b"/>
              <a:pathLst>
                <a:path w="1216" h="1039" extrusionOk="0">
                  <a:moveTo>
                    <a:pt x="691" y="1"/>
                  </a:moveTo>
                  <a:cubicBezTo>
                    <a:pt x="239" y="1"/>
                    <a:pt x="0" y="572"/>
                    <a:pt x="334" y="882"/>
                  </a:cubicBezTo>
                  <a:cubicBezTo>
                    <a:pt x="434" y="990"/>
                    <a:pt x="562" y="1038"/>
                    <a:pt x="690" y="1038"/>
                  </a:cubicBezTo>
                  <a:cubicBezTo>
                    <a:pt x="954" y="1038"/>
                    <a:pt x="1215" y="830"/>
                    <a:pt x="1215" y="525"/>
                  </a:cubicBezTo>
                  <a:cubicBezTo>
                    <a:pt x="1215" y="239"/>
                    <a:pt x="977" y="1"/>
                    <a:pt x="691" y="1"/>
                  </a:cubicBez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4" name="Google Shape;863;p26">
              <a:extLst>
                <a:ext uri="{FF2B5EF4-FFF2-40B4-BE49-F238E27FC236}">
                  <a16:creationId xmlns:a16="http://schemas.microsoft.com/office/drawing/2014/main" id="{2817F873-4954-4AA4-FCBC-A2BCE6DE4D94}"/>
                </a:ext>
              </a:extLst>
            </p:cNvPr>
            <p:cNvSpPr/>
            <p:nvPr/>
          </p:nvSpPr>
          <p:spPr>
            <a:xfrm>
              <a:off x="3381263" y="4227639"/>
              <a:ext cx="194064" cy="187560"/>
            </a:xfrm>
            <a:custGeom>
              <a:rect l="l" t="t" r="r" b="b"/>
              <a:pathLst>
                <a:path w="5669" h="5479" extrusionOk="0">
                  <a:moveTo>
                    <a:pt x="2725" y="1561"/>
                  </a:moveTo>
                  <a:cubicBezTo>
                    <a:pt x="3327" y="1561"/>
                    <a:pt x="3906" y="2030"/>
                    <a:pt x="3906" y="2740"/>
                  </a:cubicBezTo>
                  <a:cubicBezTo>
                    <a:pt x="3906" y="3383"/>
                    <a:pt x="3382" y="3907"/>
                    <a:pt x="2739" y="3907"/>
                  </a:cubicBezTo>
                  <a:cubicBezTo>
                    <a:pt x="1691" y="3907"/>
                    <a:pt x="1167" y="2644"/>
                    <a:pt x="1906" y="1906"/>
                  </a:cubicBezTo>
                  <a:cubicBezTo>
                    <a:pt x="2144" y="1668"/>
                    <a:pt x="2437" y="1561"/>
                    <a:pt x="2725" y="1561"/>
                  </a:cubicBezTo>
                  <a:close/>
                  <a:moveTo>
                    <a:pt x="2739" y="1"/>
                  </a:moveTo>
                  <a:cubicBezTo>
                    <a:pt x="2596" y="1"/>
                    <a:pt x="2477" y="49"/>
                    <a:pt x="2406" y="144"/>
                  </a:cubicBezTo>
                  <a:cubicBezTo>
                    <a:pt x="2310" y="215"/>
                    <a:pt x="2263" y="358"/>
                    <a:pt x="2263" y="477"/>
                  </a:cubicBezTo>
                  <a:lnTo>
                    <a:pt x="2263" y="739"/>
                  </a:lnTo>
                  <a:cubicBezTo>
                    <a:pt x="2048" y="787"/>
                    <a:pt x="1834" y="858"/>
                    <a:pt x="1667" y="977"/>
                  </a:cubicBezTo>
                  <a:lnTo>
                    <a:pt x="1477" y="811"/>
                  </a:lnTo>
                  <a:cubicBezTo>
                    <a:pt x="1382" y="715"/>
                    <a:pt x="1257" y="668"/>
                    <a:pt x="1132" y="668"/>
                  </a:cubicBezTo>
                  <a:cubicBezTo>
                    <a:pt x="1007" y="668"/>
                    <a:pt x="882" y="715"/>
                    <a:pt x="786" y="811"/>
                  </a:cubicBezTo>
                  <a:cubicBezTo>
                    <a:pt x="596" y="1001"/>
                    <a:pt x="596" y="1287"/>
                    <a:pt x="786" y="1477"/>
                  </a:cubicBezTo>
                  <a:lnTo>
                    <a:pt x="977" y="1668"/>
                  </a:lnTo>
                  <a:cubicBezTo>
                    <a:pt x="858" y="1859"/>
                    <a:pt x="786" y="2049"/>
                    <a:pt x="739" y="2263"/>
                  </a:cubicBezTo>
                  <a:lnTo>
                    <a:pt x="477" y="2263"/>
                  </a:lnTo>
                  <a:cubicBezTo>
                    <a:pt x="215" y="2263"/>
                    <a:pt x="0" y="2478"/>
                    <a:pt x="0" y="2740"/>
                  </a:cubicBezTo>
                  <a:cubicBezTo>
                    <a:pt x="0" y="2883"/>
                    <a:pt x="48" y="3002"/>
                    <a:pt x="143" y="3097"/>
                  </a:cubicBezTo>
                  <a:cubicBezTo>
                    <a:pt x="215" y="3168"/>
                    <a:pt x="358" y="3240"/>
                    <a:pt x="477" y="3240"/>
                  </a:cubicBezTo>
                  <a:lnTo>
                    <a:pt x="739" y="3240"/>
                  </a:lnTo>
                  <a:cubicBezTo>
                    <a:pt x="786" y="3430"/>
                    <a:pt x="858" y="3645"/>
                    <a:pt x="977" y="3835"/>
                  </a:cubicBezTo>
                  <a:lnTo>
                    <a:pt x="810" y="4002"/>
                  </a:lnTo>
                  <a:cubicBezTo>
                    <a:pt x="620" y="4192"/>
                    <a:pt x="620" y="4478"/>
                    <a:pt x="810" y="4669"/>
                  </a:cubicBezTo>
                  <a:cubicBezTo>
                    <a:pt x="905" y="4764"/>
                    <a:pt x="1024" y="4811"/>
                    <a:pt x="1167" y="4811"/>
                  </a:cubicBezTo>
                  <a:cubicBezTo>
                    <a:pt x="1286" y="4811"/>
                    <a:pt x="1405" y="4764"/>
                    <a:pt x="1501" y="4669"/>
                  </a:cubicBezTo>
                  <a:lnTo>
                    <a:pt x="1667" y="4502"/>
                  </a:lnTo>
                  <a:cubicBezTo>
                    <a:pt x="1858" y="4621"/>
                    <a:pt x="2048" y="4692"/>
                    <a:pt x="2263" y="4740"/>
                  </a:cubicBezTo>
                  <a:lnTo>
                    <a:pt x="2263" y="5002"/>
                  </a:lnTo>
                  <a:cubicBezTo>
                    <a:pt x="2263" y="5264"/>
                    <a:pt x="2477" y="5478"/>
                    <a:pt x="2763" y="5478"/>
                  </a:cubicBezTo>
                  <a:cubicBezTo>
                    <a:pt x="3025" y="5478"/>
                    <a:pt x="3239" y="5264"/>
                    <a:pt x="3239" y="5002"/>
                  </a:cubicBezTo>
                  <a:lnTo>
                    <a:pt x="3239" y="4740"/>
                  </a:lnTo>
                  <a:cubicBezTo>
                    <a:pt x="3454" y="4692"/>
                    <a:pt x="3644" y="4597"/>
                    <a:pt x="3835" y="4502"/>
                  </a:cubicBezTo>
                  <a:lnTo>
                    <a:pt x="4001" y="4669"/>
                  </a:lnTo>
                  <a:cubicBezTo>
                    <a:pt x="4097" y="4764"/>
                    <a:pt x="4222" y="4811"/>
                    <a:pt x="4347" y="4811"/>
                  </a:cubicBezTo>
                  <a:cubicBezTo>
                    <a:pt x="4472" y="4811"/>
                    <a:pt x="4597" y="4764"/>
                    <a:pt x="4692" y="4669"/>
                  </a:cubicBezTo>
                  <a:cubicBezTo>
                    <a:pt x="4882" y="4478"/>
                    <a:pt x="4882" y="4168"/>
                    <a:pt x="4692" y="3978"/>
                  </a:cubicBezTo>
                  <a:lnTo>
                    <a:pt x="4525" y="3811"/>
                  </a:lnTo>
                  <a:cubicBezTo>
                    <a:pt x="4620" y="3621"/>
                    <a:pt x="4716" y="3430"/>
                    <a:pt x="4763" y="3216"/>
                  </a:cubicBezTo>
                  <a:lnTo>
                    <a:pt x="5001" y="3216"/>
                  </a:lnTo>
                  <a:cubicBezTo>
                    <a:pt x="5668" y="3216"/>
                    <a:pt x="5668" y="2240"/>
                    <a:pt x="5001" y="2240"/>
                  </a:cubicBezTo>
                  <a:lnTo>
                    <a:pt x="5001" y="2263"/>
                  </a:lnTo>
                  <a:lnTo>
                    <a:pt x="4763" y="2263"/>
                  </a:lnTo>
                  <a:cubicBezTo>
                    <a:pt x="4692" y="2049"/>
                    <a:pt x="4620" y="1835"/>
                    <a:pt x="4501" y="1668"/>
                  </a:cubicBezTo>
                  <a:lnTo>
                    <a:pt x="4692" y="1477"/>
                  </a:lnTo>
                  <a:cubicBezTo>
                    <a:pt x="5090" y="1133"/>
                    <a:pt x="4745" y="610"/>
                    <a:pt x="4357" y="610"/>
                  </a:cubicBezTo>
                  <a:cubicBezTo>
                    <a:pt x="4235" y="610"/>
                    <a:pt x="4110" y="662"/>
                    <a:pt x="4001" y="787"/>
                  </a:cubicBezTo>
                  <a:lnTo>
                    <a:pt x="3811" y="977"/>
                  </a:lnTo>
                  <a:cubicBezTo>
                    <a:pt x="3644" y="858"/>
                    <a:pt x="3430" y="787"/>
                    <a:pt x="3215" y="739"/>
                  </a:cubicBezTo>
                  <a:lnTo>
                    <a:pt x="3215" y="477"/>
                  </a:lnTo>
                  <a:cubicBezTo>
                    <a:pt x="3215" y="215"/>
                    <a:pt x="3001" y="1"/>
                    <a:pt x="2739" y="1"/>
                  </a:cubicBez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5" name="Google Shape;864;p26">
              <a:extLst>
                <a:ext uri="{FF2B5EF4-FFF2-40B4-BE49-F238E27FC236}">
                  <a16:creationId xmlns:a16="http://schemas.microsoft.com/office/drawing/2014/main" id="{13F8F1AF-75F1-3262-7661-1EC212012D2C}"/>
                </a:ext>
              </a:extLst>
            </p:cNvPr>
            <p:cNvSpPr/>
            <p:nvPr/>
          </p:nvSpPr>
          <p:spPr>
            <a:xfrm>
              <a:off x="3343744" y="4054012"/>
              <a:ext cx="114987" cy="278036"/>
            </a:xfrm>
            <a:custGeom>
              <a:rect l="l" t="t" r="r" b="b"/>
              <a:pathLst>
                <a:path w="3359" h="8122" extrusionOk="0">
                  <a:moveTo>
                    <a:pt x="1096" y="1948"/>
                  </a:moveTo>
                  <a:cubicBezTo>
                    <a:pt x="1363" y="1948"/>
                    <a:pt x="1625" y="2075"/>
                    <a:pt x="1787" y="2311"/>
                  </a:cubicBezTo>
                  <a:cubicBezTo>
                    <a:pt x="1948" y="2494"/>
                    <a:pt x="1799" y="2788"/>
                    <a:pt x="1553" y="2788"/>
                  </a:cubicBezTo>
                  <a:cubicBezTo>
                    <a:pt x="1544" y="2788"/>
                    <a:pt x="1535" y="2788"/>
                    <a:pt x="1525" y="2787"/>
                  </a:cubicBezTo>
                  <a:cubicBezTo>
                    <a:pt x="1430" y="2787"/>
                    <a:pt x="1335" y="2739"/>
                    <a:pt x="1287" y="2668"/>
                  </a:cubicBezTo>
                  <a:cubicBezTo>
                    <a:pt x="1239" y="2620"/>
                    <a:pt x="1192" y="2572"/>
                    <a:pt x="1144" y="2572"/>
                  </a:cubicBezTo>
                  <a:cubicBezTo>
                    <a:pt x="1123" y="2566"/>
                    <a:pt x="1104" y="2563"/>
                    <a:pt x="1087" y="2563"/>
                  </a:cubicBezTo>
                  <a:cubicBezTo>
                    <a:pt x="1045" y="2563"/>
                    <a:pt x="1011" y="2579"/>
                    <a:pt x="977" y="2596"/>
                  </a:cubicBezTo>
                  <a:cubicBezTo>
                    <a:pt x="916" y="2640"/>
                    <a:pt x="854" y="2659"/>
                    <a:pt x="795" y="2659"/>
                  </a:cubicBezTo>
                  <a:cubicBezTo>
                    <a:pt x="536" y="2659"/>
                    <a:pt x="348" y="2290"/>
                    <a:pt x="620" y="2096"/>
                  </a:cubicBezTo>
                  <a:cubicBezTo>
                    <a:pt x="765" y="1996"/>
                    <a:pt x="931" y="1948"/>
                    <a:pt x="1096" y="1948"/>
                  </a:cubicBezTo>
                  <a:close/>
                  <a:moveTo>
                    <a:pt x="1721" y="3570"/>
                  </a:moveTo>
                  <a:cubicBezTo>
                    <a:pt x="1735" y="3570"/>
                    <a:pt x="1749" y="3571"/>
                    <a:pt x="1763" y="3573"/>
                  </a:cubicBezTo>
                  <a:cubicBezTo>
                    <a:pt x="1930" y="3573"/>
                    <a:pt x="2073" y="3739"/>
                    <a:pt x="2049" y="3906"/>
                  </a:cubicBezTo>
                  <a:cubicBezTo>
                    <a:pt x="1978" y="4454"/>
                    <a:pt x="1525" y="4882"/>
                    <a:pt x="954" y="4882"/>
                  </a:cubicBezTo>
                  <a:lnTo>
                    <a:pt x="858" y="4882"/>
                  </a:lnTo>
                  <a:cubicBezTo>
                    <a:pt x="692" y="4882"/>
                    <a:pt x="549" y="4716"/>
                    <a:pt x="573" y="4549"/>
                  </a:cubicBezTo>
                  <a:cubicBezTo>
                    <a:pt x="573" y="4395"/>
                    <a:pt x="716" y="4261"/>
                    <a:pt x="869" y="4261"/>
                  </a:cubicBezTo>
                  <a:cubicBezTo>
                    <a:pt x="881" y="4261"/>
                    <a:pt x="894" y="4262"/>
                    <a:pt x="906" y="4263"/>
                  </a:cubicBezTo>
                  <a:cubicBezTo>
                    <a:pt x="921" y="4265"/>
                    <a:pt x="936" y="4265"/>
                    <a:pt x="950" y="4265"/>
                  </a:cubicBezTo>
                  <a:cubicBezTo>
                    <a:pt x="1194" y="4265"/>
                    <a:pt x="1407" y="4083"/>
                    <a:pt x="1430" y="3858"/>
                  </a:cubicBezTo>
                  <a:cubicBezTo>
                    <a:pt x="1430" y="3684"/>
                    <a:pt x="1569" y="3570"/>
                    <a:pt x="1721" y="3570"/>
                  </a:cubicBezTo>
                  <a:close/>
                  <a:moveTo>
                    <a:pt x="1192" y="6621"/>
                  </a:moveTo>
                  <a:lnTo>
                    <a:pt x="1192" y="6621"/>
                  </a:lnTo>
                  <a:cubicBezTo>
                    <a:pt x="1182" y="6625"/>
                    <a:pt x="1172" y="6628"/>
                    <a:pt x="1163" y="6632"/>
                  </a:cubicBezTo>
                  <a:lnTo>
                    <a:pt x="1163" y="6632"/>
                  </a:lnTo>
                  <a:cubicBezTo>
                    <a:pt x="1164" y="6636"/>
                    <a:pt x="1166" y="6641"/>
                    <a:pt x="1168" y="6645"/>
                  </a:cubicBezTo>
                  <a:lnTo>
                    <a:pt x="1192" y="6621"/>
                  </a:lnTo>
                  <a:close/>
                  <a:moveTo>
                    <a:pt x="596" y="1"/>
                  </a:moveTo>
                  <a:cubicBezTo>
                    <a:pt x="382" y="1"/>
                    <a:pt x="191" y="48"/>
                    <a:pt x="1" y="143"/>
                  </a:cubicBezTo>
                  <a:lnTo>
                    <a:pt x="1" y="7883"/>
                  </a:lnTo>
                  <a:cubicBezTo>
                    <a:pt x="168" y="8002"/>
                    <a:pt x="358" y="8074"/>
                    <a:pt x="549" y="8121"/>
                  </a:cubicBezTo>
                  <a:cubicBezTo>
                    <a:pt x="477" y="7978"/>
                    <a:pt x="453" y="7812"/>
                    <a:pt x="453" y="7645"/>
                  </a:cubicBezTo>
                  <a:cubicBezTo>
                    <a:pt x="453" y="7202"/>
                    <a:pt x="727" y="6805"/>
                    <a:pt x="1163" y="6632"/>
                  </a:cubicBezTo>
                  <a:lnTo>
                    <a:pt x="1163" y="6632"/>
                  </a:lnTo>
                  <a:cubicBezTo>
                    <a:pt x="1094" y="6470"/>
                    <a:pt x="1049" y="6307"/>
                    <a:pt x="1049" y="6145"/>
                  </a:cubicBezTo>
                  <a:cubicBezTo>
                    <a:pt x="1049" y="5859"/>
                    <a:pt x="1168" y="5573"/>
                    <a:pt x="1358" y="5383"/>
                  </a:cubicBezTo>
                  <a:cubicBezTo>
                    <a:pt x="1565" y="5176"/>
                    <a:pt x="1844" y="5070"/>
                    <a:pt x="2123" y="5070"/>
                  </a:cubicBezTo>
                  <a:cubicBezTo>
                    <a:pt x="2295" y="5070"/>
                    <a:pt x="2466" y="5110"/>
                    <a:pt x="2621" y="5192"/>
                  </a:cubicBezTo>
                  <a:cubicBezTo>
                    <a:pt x="2716" y="4859"/>
                    <a:pt x="2978" y="4597"/>
                    <a:pt x="3287" y="4501"/>
                  </a:cubicBezTo>
                  <a:cubicBezTo>
                    <a:pt x="3335" y="4359"/>
                    <a:pt x="3359" y="4192"/>
                    <a:pt x="3359" y="4049"/>
                  </a:cubicBezTo>
                  <a:cubicBezTo>
                    <a:pt x="3359" y="3716"/>
                    <a:pt x="3240" y="3406"/>
                    <a:pt x="3002" y="3192"/>
                  </a:cubicBezTo>
                  <a:cubicBezTo>
                    <a:pt x="3025" y="3073"/>
                    <a:pt x="3049" y="2954"/>
                    <a:pt x="3049" y="2834"/>
                  </a:cubicBezTo>
                  <a:cubicBezTo>
                    <a:pt x="3049" y="2382"/>
                    <a:pt x="2811" y="1977"/>
                    <a:pt x="2430" y="1739"/>
                  </a:cubicBezTo>
                  <a:cubicBezTo>
                    <a:pt x="2430" y="1429"/>
                    <a:pt x="2311" y="1167"/>
                    <a:pt x="2120" y="953"/>
                  </a:cubicBezTo>
                  <a:cubicBezTo>
                    <a:pt x="1978" y="834"/>
                    <a:pt x="1835" y="739"/>
                    <a:pt x="1668" y="691"/>
                  </a:cubicBezTo>
                  <a:cubicBezTo>
                    <a:pt x="1477" y="286"/>
                    <a:pt x="1049" y="1"/>
                    <a:pt x="596" y="1"/>
                  </a:cubicBez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22631555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par>
                    <p:cTn id="14" fill="hold" nodeType="clickPar">
                      <p:stCondLst>
                        <p:cond delay="indefinite"/>
                      </p:stCondLst>
                      <p:childTnLst>
                        <p:par>
                          <p:cTn id="15" fill="hold" nodeType="afterGroup">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par>
                                <p:cTn id="19" presetID="16" presetClass="entr" presetSubtype="21" fill="hold" nodeType="withEffect">
                                  <p:stCondLst>
                                    <p:cond delay="0"/>
                                  </p:stCondLst>
                                  <p:childTnLst>
                                    <p:set>
                                      <p:cBhvr>
                                        <p:cTn id="20" dur="1" fill="hold">
                                          <p:stCondLst>
                                            <p:cond delay="0"/>
                                          </p:stCondLst>
                                        </p:cTn>
                                        <p:tgtEl>
                                          <p:spTgt spid="1228"/>
                                        </p:tgtEl>
                                        <p:attrNameLst>
                                          <p:attrName>style.visibility</p:attrName>
                                        </p:attrNameLst>
                                      </p:cBhvr>
                                      <p:to>
                                        <p:strVal val="visible"/>
                                      </p:to>
                                    </p:set>
                                    <p:animEffect transition="in" filter="barn(inVertical)">
                                      <p:cBhvr>
                                        <p:cTn id="21" dur="500"/>
                                        <p:tgtEl>
                                          <p:spTgt spid="1228"/>
                                        </p:tgtEl>
                                      </p:cBhvr>
                                    </p:animEffect>
                                  </p:childTnLst>
                                </p:cTn>
                              </p:par>
                              <p:par>
                                <p:cTn id="22" presetID="16" presetClass="entr" presetSubtype="21" fill="hold" nodeType="withEffect">
                                  <p:stCondLst>
                                    <p:cond delay="0"/>
                                  </p:stCondLst>
                                  <p:childTnLst>
                                    <p:set>
                                      <p:cBhvr>
                                        <p:cTn id="23" dur="1" fill="hold">
                                          <p:stCondLst>
                                            <p:cond delay="0"/>
                                          </p:stCondLst>
                                        </p:cTn>
                                        <p:tgtEl>
                                          <p:spTgt spid="1231"/>
                                        </p:tgtEl>
                                        <p:attrNameLst>
                                          <p:attrName>style.visibility</p:attrName>
                                        </p:attrNameLst>
                                      </p:cBhvr>
                                      <p:to>
                                        <p:strVal val="visible"/>
                                      </p:to>
                                    </p:set>
                                    <p:animEffect transition="in" filter="barn(inVertical)">
                                      <p:cBhvr>
                                        <p:cTn id="24" dur="500"/>
                                        <p:tgtEl>
                                          <p:spTgt spid="123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nodeType="clickPar">
                      <p:stCondLst>
                        <p:cond delay="indefinite"/>
                      </p:stCondLst>
                      <p:childTnLst>
                        <p:par>
                          <p:cTn id="29" fill="hold" nodeType="afterGroup">
                            <p:stCondLst>
                              <p:cond delay="0"/>
                            </p:stCondLst>
                            <p:childTnLst>
                              <p:par>
                                <p:cTn id="30" presetID="16" presetClass="entr" presetSubtype="21" fill="hold" nodeType="clickEffect">
                                  <p:stCondLst>
                                    <p:cond delay="0"/>
                                  </p:stCondLst>
                                  <p:childTnLst>
                                    <p:set>
                                      <p:cBhvr>
                                        <p:cTn id="31" dur="1" fill="hold">
                                          <p:stCondLst>
                                            <p:cond delay="0"/>
                                          </p:stCondLst>
                                        </p:cTn>
                                        <p:tgtEl>
                                          <p:spTgt spid="1226"/>
                                        </p:tgtEl>
                                        <p:attrNameLst>
                                          <p:attrName>style.visibility</p:attrName>
                                        </p:attrNameLst>
                                      </p:cBhvr>
                                      <p:to>
                                        <p:strVal val="visible"/>
                                      </p:to>
                                    </p:set>
                                    <p:animEffect transition="in" filter="barn(inVertical)">
                                      <p:cBhvr>
                                        <p:cTn id="32" dur="500"/>
                                        <p:tgtEl>
                                          <p:spTgt spid="122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224"/>
                                        </p:tgtEl>
                                        <p:attrNameLst>
                                          <p:attrName>style.visibility</p:attrName>
                                        </p:attrNameLst>
                                      </p:cBhvr>
                                      <p:to>
                                        <p:strVal val="visible"/>
                                      </p:to>
                                    </p:set>
                                    <p:animEffect transition="in" filter="barn(inVertical)">
                                      <p:cBhvr>
                                        <p:cTn id="35" dur="500"/>
                                        <p:tgtEl>
                                          <p:spTgt spid="1224"/>
                                        </p:tgtEl>
                                      </p:cBhvr>
                                    </p:animEffect>
                                  </p:childTnLst>
                                </p:cTn>
                              </p:par>
                            </p:childTnLst>
                          </p:cTn>
                        </p:par>
                      </p:childTnLst>
                    </p:cTn>
                  </p:par>
                  <p:par>
                    <p:cTn id="36" fill="hold" nodeType="clickPar">
                      <p:stCondLst>
                        <p:cond delay="indefinite"/>
                      </p:stCondLst>
                      <p:childTnLst>
                        <p:par>
                          <p:cTn id="37" fill="hold" nodeType="afterGroup">
                            <p:stCondLst>
                              <p:cond delay="0"/>
                            </p:stCondLst>
                            <p:childTnLst>
                              <p:par>
                                <p:cTn id="38" presetID="16" presetClass="entr" presetSubtype="21" fill="hold" nodeType="clickEffect">
                                  <p:stCondLst>
                                    <p:cond delay="0"/>
                                  </p:stCondLst>
                                  <p:childTnLst>
                                    <p:set>
                                      <p:cBhvr>
                                        <p:cTn id="39" dur="1" fill="hold">
                                          <p:stCondLst>
                                            <p:cond delay="0"/>
                                          </p:stCondLst>
                                        </p:cTn>
                                        <p:tgtEl>
                                          <p:spTgt spid="1227"/>
                                        </p:tgtEl>
                                        <p:attrNameLst>
                                          <p:attrName>style.visibility</p:attrName>
                                        </p:attrNameLst>
                                      </p:cBhvr>
                                      <p:to>
                                        <p:strVal val="visible"/>
                                      </p:to>
                                    </p:set>
                                    <p:animEffect transition="in" filter="barn(inVertical)">
                                      <p:cBhvr>
                                        <p:cTn id="40" dur="500"/>
                                        <p:tgtEl>
                                          <p:spTgt spid="1227"/>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25"/>
                                        </p:tgtEl>
                                        <p:attrNameLst>
                                          <p:attrName>style.visibility</p:attrName>
                                        </p:attrNameLst>
                                      </p:cBhvr>
                                      <p:to>
                                        <p:strVal val="visible"/>
                                      </p:to>
                                    </p:set>
                                    <p:animEffect transition="in" filter="barn(inVertical)">
                                      <p:cBhvr>
                                        <p:cTn id="43" dur="500"/>
                                        <p:tgtEl>
                                          <p:spTgt spid="1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1"/>
      <p:bldP spid="19" grpId="2"/>
      <p:bldP spid="1224" grpId="3"/>
      <p:bldP spid="1225" grpId="4"/>
    </p:bldLst>
  </p:timing>
</p:sld>
</file>

<file path=ppt/slides/slide3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1244"/>
        <p:cNvGrpSpPr/>
        <p:nvPr/>
      </p:nvGrpSpPr>
      <p:grpSpPr>
        <a:xfrm>
          <a:off x="0" y="0"/>
          <a:ext cx="0" cy="0"/>
        </a:xfrm>
      </p:grpSpPr>
      <p:sp>
        <p:nvSpPr>
          <p:cNvPr id="1246" name="Google Shape;1246;p41"/>
          <p:cNvSpPr txBox="1">
            <a:spLocks noGrp="1"/>
          </p:cNvSpPr>
          <p:nvPr>
            <p:ph type="title"/>
          </p:nvPr>
        </p:nvSpPr>
        <p:spPr>
          <a:xfrm>
            <a:off x="720000" y="168719"/>
            <a:ext cx="7704000" cy="572700"/>
          </a:xfrm>
          <a:prstGeom prst="rect">
            <a:avLst/>
          </a:prstGeom>
        </p:spPr>
        <p:txBody>
          <a:bodyPr spcFirstLastPara="1" wrap="square" lIns="91425" tIns="91425" rIns="91425" bIns="91425" anchor="t" anchorCtr="0">
            <a:noAutofit/>
          </a:bodyPr>
          <a:lstStyle/>
          <a:p>
            <a:r>
              <a:rPr lang="en-US" sz="3200">
                <a:latin typeface="Times New Roman" panose="02020603050405020304" pitchFamily="18" charset="0"/>
                <a:cs typeface="Times New Roman" panose="02020603050405020304" pitchFamily="18" charset="0"/>
              </a:rPr>
              <a:t>4. Chia sẻ, kết nối</a:t>
            </a:r>
            <a:endParaRPr sz="3200">
              <a:latin typeface="Times New Roman" panose="02020603050405020304" pitchFamily="18" charset="0"/>
              <a:cs typeface="Times New Roman" panose="02020603050405020304" pitchFamily="18" charset="0"/>
            </a:endParaRPr>
          </a:p>
        </p:txBody>
      </p:sp>
      <p:grpSp>
        <p:nvGrpSpPr>
          <p:cNvPr id="2" name="Google Shape;2253;p42">
            <a:extLst>
              <a:ext uri="{FF2B5EF4-FFF2-40B4-BE49-F238E27FC236}">
                <a16:creationId xmlns:a16="http://schemas.microsoft.com/office/drawing/2014/main" id="{3F3569F5-A5D4-4643-2515-3E28AA1CA983}"/>
              </a:ext>
            </a:extLst>
          </p:cNvPr>
          <p:cNvGrpSpPr/>
          <p:nvPr/>
        </p:nvGrpSpPr>
        <p:grpSpPr>
          <a:xfrm>
            <a:off x="168215" y="1647493"/>
            <a:ext cx="2680061" cy="3631887"/>
            <a:chOff x="457200" y="1100200"/>
            <a:chExt cx="2680061" cy="3631887"/>
          </a:xfrm>
        </p:grpSpPr>
        <p:sp>
          <p:nvSpPr>
            <p:cNvPr id="3" name="Google Shape;2254;p42">
              <a:extLst>
                <a:ext uri="{FF2B5EF4-FFF2-40B4-BE49-F238E27FC236}">
                  <a16:creationId xmlns:a16="http://schemas.microsoft.com/office/drawing/2014/main" id="{7529869C-1AB9-2576-7617-843EF59BA5D4}"/>
                </a:ext>
              </a:extLst>
            </p:cNvPr>
            <p:cNvSpPr/>
            <p:nvPr/>
          </p:nvSpPr>
          <p:spPr>
            <a:xfrm>
              <a:off x="840941" y="4445576"/>
              <a:ext cx="1670182" cy="286511"/>
            </a:xfrm>
            <a:custGeom>
              <a:rect l="l" t="t" r="r" b="b"/>
              <a:pathLst>
                <a:path w="58741" h="10076" extrusionOk="0">
                  <a:moveTo>
                    <a:pt x="28453" y="0"/>
                  </a:moveTo>
                  <a:lnTo>
                    <a:pt x="26805" y="16"/>
                  </a:lnTo>
                  <a:lnTo>
                    <a:pt x="25189" y="31"/>
                  </a:lnTo>
                  <a:lnTo>
                    <a:pt x="23619" y="63"/>
                  </a:lnTo>
                  <a:lnTo>
                    <a:pt x="22113" y="110"/>
                  </a:lnTo>
                  <a:lnTo>
                    <a:pt x="20638" y="157"/>
                  </a:lnTo>
                  <a:lnTo>
                    <a:pt x="19225" y="236"/>
                  </a:lnTo>
                  <a:lnTo>
                    <a:pt x="17860" y="314"/>
                  </a:lnTo>
                  <a:lnTo>
                    <a:pt x="16542" y="392"/>
                  </a:lnTo>
                  <a:lnTo>
                    <a:pt x="15255" y="502"/>
                  </a:lnTo>
                  <a:lnTo>
                    <a:pt x="14031" y="612"/>
                  </a:lnTo>
                  <a:lnTo>
                    <a:pt x="12869" y="738"/>
                  </a:lnTo>
                  <a:lnTo>
                    <a:pt x="11739" y="863"/>
                  </a:lnTo>
                  <a:lnTo>
                    <a:pt x="10657" y="989"/>
                  </a:lnTo>
                  <a:lnTo>
                    <a:pt x="9636" y="1146"/>
                  </a:lnTo>
                  <a:lnTo>
                    <a:pt x="8663" y="1303"/>
                  </a:lnTo>
                  <a:lnTo>
                    <a:pt x="7738" y="1460"/>
                  </a:lnTo>
                  <a:lnTo>
                    <a:pt x="6859" y="1632"/>
                  </a:lnTo>
                  <a:lnTo>
                    <a:pt x="6043" y="1805"/>
                  </a:lnTo>
                  <a:lnTo>
                    <a:pt x="5274" y="1977"/>
                  </a:lnTo>
                  <a:lnTo>
                    <a:pt x="4552" y="2166"/>
                  </a:lnTo>
                  <a:lnTo>
                    <a:pt x="3893" y="2354"/>
                  </a:lnTo>
                  <a:lnTo>
                    <a:pt x="3265" y="2558"/>
                  </a:lnTo>
                  <a:lnTo>
                    <a:pt x="2700" y="2762"/>
                  </a:lnTo>
                  <a:lnTo>
                    <a:pt x="2198" y="2966"/>
                  </a:lnTo>
                  <a:lnTo>
                    <a:pt x="1743" y="3170"/>
                  </a:lnTo>
                  <a:lnTo>
                    <a:pt x="1335" y="3390"/>
                  </a:lnTo>
                  <a:lnTo>
                    <a:pt x="974" y="3610"/>
                  </a:lnTo>
                  <a:lnTo>
                    <a:pt x="675" y="3829"/>
                  </a:lnTo>
                  <a:lnTo>
                    <a:pt x="440" y="4049"/>
                  </a:lnTo>
                  <a:lnTo>
                    <a:pt x="330" y="4159"/>
                  </a:lnTo>
                  <a:lnTo>
                    <a:pt x="252" y="4269"/>
                  </a:lnTo>
                  <a:lnTo>
                    <a:pt x="173" y="4379"/>
                  </a:lnTo>
                  <a:lnTo>
                    <a:pt x="110" y="4488"/>
                  </a:lnTo>
                  <a:lnTo>
                    <a:pt x="63" y="4598"/>
                  </a:lnTo>
                  <a:lnTo>
                    <a:pt x="32" y="4724"/>
                  </a:lnTo>
                  <a:lnTo>
                    <a:pt x="1" y="4834"/>
                  </a:lnTo>
                  <a:lnTo>
                    <a:pt x="1" y="4944"/>
                  </a:lnTo>
                  <a:lnTo>
                    <a:pt x="1" y="5053"/>
                  </a:lnTo>
                  <a:lnTo>
                    <a:pt x="32" y="5163"/>
                  </a:lnTo>
                  <a:lnTo>
                    <a:pt x="63" y="5289"/>
                  </a:lnTo>
                  <a:lnTo>
                    <a:pt x="110" y="5399"/>
                  </a:lnTo>
                  <a:lnTo>
                    <a:pt x="173" y="5509"/>
                  </a:lnTo>
                  <a:lnTo>
                    <a:pt x="252" y="5618"/>
                  </a:lnTo>
                  <a:lnTo>
                    <a:pt x="330" y="5728"/>
                  </a:lnTo>
                  <a:lnTo>
                    <a:pt x="440" y="5838"/>
                  </a:lnTo>
                  <a:lnTo>
                    <a:pt x="550" y="5964"/>
                  </a:lnTo>
                  <a:lnTo>
                    <a:pt x="691" y="6074"/>
                  </a:lnTo>
                  <a:lnTo>
                    <a:pt x="989" y="6293"/>
                  </a:lnTo>
                  <a:lnTo>
                    <a:pt x="1350" y="6513"/>
                  </a:lnTo>
                  <a:lnTo>
                    <a:pt x="1774" y="6717"/>
                  </a:lnTo>
                  <a:lnTo>
                    <a:pt x="2245" y="6937"/>
                  </a:lnTo>
                  <a:lnTo>
                    <a:pt x="2778" y="7141"/>
                  </a:lnTo>
                  <a:lnTo>
                    <a:pt x="3375" y="7345"/>
                  </a:lnTo>
                  <a:lnTo>
                    <a:pt x="4018" y="7549"/>
                  </a:lnTo>
                  <a:lnTo>
                    <a:pt x="4724" y="7753"/>
                  </a:lnTo>
                  <a:lnTo>
                    <a:pt x="5493" y="7941"/>
                  </a:lnTo>
                  <a:lnTo>
                    <a:pt x="6309" y="8129"/>
                  </a:lnTo>
                  <a:lnTo>
                    <a:pt x="7204" y="8302"/>
                  </a:lnTo>
                  <a:lnTo>
                    <a:pt x="8130" y="8475"/>
                  </a:lnTo>
                  <a:lnTo>
                    <a:pt x="9134" y="8647"/>
                  </a:lnTo>
                  <a:lnTo>
                    <a:pt x="10201" y="8804"/>
                  </a:lnTo>
                  <a:lnTo>
                    <a:pt x="11316" y="8961"/>
                  </a:lnTo>
                  <a:lnTo>
                    <a:pt x="12493" y="9102"/>
                  </a:lnTo>
                  <a:lnTo>
                    <a:pt x="13732" y="9244"/>
                  </a:lnTo>
                  <a:lnTo>
                    <a:pt x="15019" y="9369"/>
                  </a:lnTo>
                  <a:lnTo>
                    <a:pt x="16385" y="9495"/>
                  </a:lnTo>
                  <a:lnTo>
                    <a:pt x="17813" y="9605"/>
                  </a:lnTo>
                  <a:lnTo>
                    <a:pt x="19288" y="9699"/>
                  </a:lnTo>
                  <a:lnTo>
                    <a:pt x="20826" y="9793"/>
                  </a:lnTo>
                  <a:lnTo>
                    <a:pt x="22427" y="9856"/>
                  </a:lnTo>
                  <a:lnTo>
                    <a:pt x="24090" y="9934"/>
                  </a:lnTo>
                  <a:lnTo>
                    <a:pt x="25832" y="9981"/>
                  </a:lnTo>
                  <a:lnTo>
                    <a:pt x="27621" y="10028"/>
                  </a:lnTo>
                  <a:lnTo>
                    <a:pt x="29771" y="10060"/>
                  </a:lnTo>
                  <a:lnTo>
                    <a:pt x="31843" y="10075"/>
                  </a:lnTo>
                  <a:lnTo>
                    <a:pt x="33428" y="10060"/>
                  </a:lnTo>
                  <a:lnTo>
                    <a:pt x="34982" y="10044"/>
                  </a:lnTo>
                  <a:lnTo>
                    <a:pt x="36473" y="10013"/>
                  </a:lnTo>
                  <a:lnTo>
                    <a:pt x="37916" y="9966"/>
                  </a:lnTo>
                  <a:lnTo>
                    <a:pt x="39313" y="9918"/>
                  </a:lnTo>
                  <a:lnTo>
                    <a:pt x="40678" y="9840"/>
                  </a:lnTo>
                  <a:lnTo>
                    <a:pt x="41981" y="9762"/>
                  </a:lnTo>
                  <a:lnTo>
                    <a:pt x="43237" y="9683"/>
                  </a:lnTo>
                  <a:lnTo>
                    <a:pt x="44445" y="9573"/>
                  </a:lnTo>
                  <a:lnTo>
                    <a:pt x="45606" y="9463"/>
                  </a:lnTo>
                  <a:lnTo>
                    <a:pt x="46721" y="9353"/>
                  </a:lnTo>
                  <a:lnTo>
                    <a:pt x="47788" y="9212"/>
                  </a:lnTo>
                  <a:lnTo>
                    <a:pt x="48792" y="9087"/>
                  </a:lnTo>
                  <a:lnTo>
                    <a:pt x="49765" y="8930"/>
                  </a:lnTo>
                  <a:lnTo>
                    <a:pt x="50691" y="8789"/>
                  </a:lnTo>
                  <a:lnTo>
                    <a:pt x="51554" y="8616"/>
                  </a:lnTo>
                  <a:lnTo>
                    <a:pt x="52370" y="8459"/>
                  </a:lnTo>
                  <a:lnTo>
                    <a:pt x="53139" y="8286"/>
                  </a:lnTo>
                  <a:lnTo>
                    <a:pt x="53861" y="8098"/>
                  </a:lnTo>
                  <a:lnTo>
                    <a:pt x="54536" y="7910"/>
                  </a:lnTo>
                  <a:lnTo>
                    <a:pt x="55164" y="7721"/>
                  </a:lnTo>
                  <a:lnTo>
                    <a:pt x="55744" y="7517"/>
                  </a:lnTo>
                  <a:lnTo>
                    <a:pt x="56262" y="7329"/>
                  </a:lnTo>
                  <a:lnTo>
                    <a:pt x="56733" y="7125"/>
                  </a:lnTo>
                  <a:lnTo>
                    <a:pt x="57157" y="6905"/>
                  </a:lnTo>
                  <a:lnTo>
                    <a:pt x="57533" y="6701"/>
                  </a:lnTo>
                  <a:lnTo>
                    <a:pt x="57863" y="6482"/>
                  </a:lnTo>
                  <a:lnTo>
                    <a:pt x="58130" y="6262"/>
                  </a:lnTo>
                  <a:lnTo>
                    <a:pt x="58365" y="6042"/>
                  </a:lnTo>
                  <a:lnTo>
                    <a:pt x="58459" y="5932"/>
                  </a:lnTo>
                  <a:lnTo>
                    <a:pt x="58538" y="5822"/>
                  </a:lnTo>
                  <a:lnTo>
                    <a:pt x="58601" y="5713"/>
                  </a:lnTo>
                  <a:lnTo>
                    <a:pt x="58663" y="5603"/>
                  </a:lnTo>
                  <a:lnTo>
                    <a:pt x="58695" y="5477"/>
                  </a:lnTo>
                  <a:lnTo>
                    <a:pt x="58726" y="5367"/>
                  </a:lnTo>
                  <a:lnTo>
                    <a:pt x="58742" y="5257"/>
                  </a:lnTo>
                  <a:lnTo>
                    <a:pt x="58742" y="5148"/>
                  </a:lnTo>
                  <a:lnTo>
                    <a:pt x="58742" y="5038"/>
                  </a:lnTo>
                  <a:lnTo>
                    <a:pt x="58726" y="4912"/>
                  </a:lnTo>
                  <a:lnTo>
                    <a:pt x="58679" y="4802"/>
                  </a:lnTo>
                  <a:lnTo>
                    <a:pt x="58632" y="4692"/>
                  </a:lnTo>
                  <a:lnTo>
                    <a:pt x="58585" y="4583"/>
                  </a:lnTo>
                  <a:lnTo>
                    <a:pt x="58506" y="4473"/>
                  </a:lnTo>
                  <a:lnTo>
                    <a:pt x="58412" y="4363"/>
                  </a:lnTo>
                  <a:lnTo>
                    <a:pt x="58318" y="4237"/>
                  </a:lnTo>
                  <a:lnTo>
                    <a:pt x="58083" y="4018"/>
                  </a:lnTo>
                  <a:lnTo>
                    <a:pt x="57800" y="3798"/>
                  </a:lnTo>
                  <a:lnTo>
                    <a:pt x="57455" y="3578"/>
                  </a:lnTo>
                  <a:lnTo>
                    <a:pt x="57063" y="3374"/>
                  </a:lnTo>
                  <a:lnTo>
                    <a:pt x="56623" y="3155"/>
                  </a:lnTo>
                  <a:lnTo>
                    <a:pt x="56137" y="2950"/>
                  </a:lnTo>
                  <a:lnTo>
                    <a:pt x="55587" y="2746"/>
                  </a:lnTo>
                  <a:lnTo>
                    <a:pt x="54975" y="2542"/>
                  </a:lnTo>
                  <a:lnTo>
                    <a:pt x="54332" y="2338"/>
                  </a:lnTo>
                  <a:lnTo>
                    <a:pt x="53626" y="2150"/>
                  </a:lnTo>
                  <a:lnTo>
                    <a:pt x="52872" y="1962"/>
                  </a:lnTo>
                  <a:lnTo>
                    <a:pt x="52056" y="1789"/>
                  </a:lnTo>
                  <a:lnTo>
                    <a:pt x="51193" y="1617"/>
                  </a:lnTo>
                  <a:lnTo>
                    <a:pt x="50283" y="1444"/>
                  </a:lnTo>
                  <a:lnTo>
                    <a:pt x="49310" y="1287"/>
                  </a:lnTo>
                  <a:lnTo>
                    <a:pt x="48290" y="1130"/>
                  </a:lnTo>
                  <a:lnTo>
                    <a:pt x="47207" y="989"/>
                  </a:lnTo>
                  <a:lnTo>
                    <a:pt x="46077" y="848"/>
                  </a:lnTo>
                  <a:lnTo>
                    <a:pt x="44900" y="722"/>
                  </a:lnTo>
                  <a:lnTo>
                    <a:pt x="43660" y="596"/>
                  </a:lnTo>
                  <a:lnTo>
                    <a:pt x="42358" y="487"/>
                  </a:lnTo>
                  <a:lnTo>
                    <a:pt x="41024" y="392"/>
                  </a:lnTo>
                  <a:lnTo>
                    <a:pt x="39627" y="298"/>
                  </a:lnTo>
                  <a:lnTo>
                    <a:pt x="38168" y="220"/>
                  </a:lnTo>
                  <a:lnTo>
                    <a:pt x="36661" y="157"/>
                  </a:lnTo>
                  <a:lnTo>
                    <a:pt x="35092" y="110"/>
                  </a:lnTo>
                  <a:lnTo>
                    <a:pt x="33475" y="63"/>
                  </a:lnTo>
                  <a:lnTo>
                    <a:pt x="30917" y="16"/>
                  </a:lnTo>
                  <a:lnTo>
                    <a:pt x="28453" y="0"/>
                  </a:lnTo>
                  <a:close/>
                </a:path>
              </a:pathLst>
            </a:custGeom>
            <a:solidFill>
              <a:srgbClr val="666666">
                <a:alpha val="1254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 name="Google Shape;2255;p42">
              <a:extLst>
                <a:ext uri="{FF2B5EF4-FFF2-40B4-BE49-F238E27FC236}">
                  <a16:creationId xmlns:a16="http://schemas.microsoft.com/office/drawing/2014/main" id="{1BA18B31-19AC-9C31-8AFB-A90D8FD5F343}"/>
                </a:ext>
              </a:extLst>
            </p:cNvPr>
            <p:cNvSpPr/>
            <p:nvPr/>
          </p:nvSpPr>
          <p:spPr>
            <a:xfrm>
              <a:off x="840941" y="4445576"/>
              <a:ext cx="1670182" cy="286511"/>
            </a:xfrm>
            <a:custGeom>
              <a:rect l="l" t="t" r="r" b="b"/>
              <a:pathLst>
                <a:path w="58741" h="10076" fill="none" extrusionOk="0">
                  <a:moveTo>
                    <a:pt x="28453" y="0"/>
                  </a:moveTo>
                  <a:lnTo>
                    <a:pt x="28453" y="0"/>
                  </a:lnTo>
                  <a:lnTo>
                    <a:pt x="26805" y="16"/>
                  </a:lnTo>
                  <a:lnTo>
                    <a:pt x="25189" y="31"/>
                  </a:lnTo>
                  <a:lnTo>
                    <a:pt x="23619" y="63"/>
                  </a:lnTo>
                  <a:lnTo>
                    <a:pt x="22113" y="110"/>
                  </a:lnTo>
                  <a:lnTo>
                    <a:pt x="20638" y="157"/>
                  </a:lnTo>
                  <a:lnTo>
                    <a:pt x="19225" y="236"/>
                  </a:lnTo>
                  <a:lnTo>
                    <a:pt x="17860" y="314"/>
                  </a:lnTo>
                  <a:lnTo>
                    <a:pt x="16542" y="392"/>
                  </a:lnTo>
                  <a:lnTo>
                    <a:pt x="15255" y="502"/>
                  </a:lnTo>
                  <a:lnTo>
                    <a:pt x="14031" y="612"/>
                  </a:lnTo>
                  <a:lnTo>
                    <a:pt x="12869" y="738"/>
                  </a:lnTo>
                  <a:lnTo>
                    <a:pt x="11739" y="863"/>
                  </a:lnTo>
                  <a:lnTo>
                    <a:pt x="10657" y="989"/>
                  </a:lnTo>
                  <a:lnTo>
                    <a:pt x="9636" y="1146"/>
                  </a:lnTo>
                  <a:lnTo>
                    <a:pt x="8663" y="1303"/>
                  </a:lnTo>
                  <a:lnTo>
                    <a:pt x="7738" y="1460"/>
                  </a:lnTo>
                  <a:lnTo>
                    <a:pt x="6859" y="1632"/>
                  </a:lnTo>
                  <a:lnTo>
                    <a:pt x="6043" y="1805"/>
                  </a:lnTo>
                  <a:lnTo>
                    <a:pt x="5274" y="1977"/>
                  </a:lnTo>
                  <a:lnTo>
                    <a:pt x="4552" y="2166"/>
                  </a:lnTo>
                  <a:lnTo>
                    <a:pt x="3893" y="2354"/>
                  </a:lnTo>
                  <a:lnTo>
                    <a:pt x="3265" y="2558"/>
                  </a:lnTo>
                  <a:lnTo>
                    <a:pt x="2700" y="2762"/>
                  </a:lnTo>
                  <a:lnTo>
                    <a:pt x="2198" y="2966"/>
                  </a:lnTo>
                  <a:lnTo>
                    <a:pt x="1743" y="3170"/>
                  </a:lnTo>
                  <a:lnTo>
                    <a:pt x="1335" y="3390"/>
                  </a:lnTo>
                  <a:lnTo>
                    <a:pt x="974" y="3610"/>
                  </a:lnTo>
                  <a:lnTo>
                    <a:pt x="675" y="3829"/>
                  </a:lnTo>
                  <a:lnTo>
                    <a:pt x="440" y="4049"/>
                  </a:lnTo>
                  <a:lnTo>
                    <a:pt x="330" y="4159"/>
                  </a:lnTo>
                  <a:lnTo>
                    <a:pt x="252" y="4269"/>
                  </a:lnTo>
                  <a:lnTo>
                    <a:pt x="173" y="4379"/>
                  </a:lnTo>
                  <a:lnTo>
                    <a:pt x="110" y="4488"/>
                  </a:lnTo>
                  <a:lnTo>
                    <a:pt x="63" y="4598"/>
                  </a:lnTo>
                  <a:lnTo>
                    <a:pt x="32" y="4724"/>
                  </a:lnTo>
                  <a:lnTo>
                    <a:pt x="1" y="4834"/>
                  </a:lnTo>
                  <a:lnTo>
                    <a:pt x="1" y="4944"/>
                  </a:lnTo>
                  <a:lnTo>
                    <a:pt x="1" y="5053"/>
                  </a:lnTo>
                  <a:lnTo>
                    <a:pt x="32" y="5163"/>
                  </a:lnTo>
                  <a:lnTo>
                    <a:pt x="63" y="5289"/>
                  </a:lnTo>
                  <a:lnTo>
                    <a:pt x="110" y="5399"/>
                  </a:lnTo>
                  <a:lnTo>
                    <a:pt x="173" y="5509"/>
                  </a:lnTo>
                  <a:lnTo>
                    <a:pt x="252" y="5618"/>
                  </a:lnTo>
                  <a:lnTo>
                    <a:pt x="330" y="5728"/>
                  </a:lnTo>
                  <a:lnTo>
                    <a:pt x="440" y="5838"/>
                  </a:lnTo>
                  <a:lnTo>
                    <a:pt x="550" y="5964"/>
                  </a:lnTo>
                  <a:lnTo>
                    <a:pt x="691" y="6074"/>
                  </a:lnTo>
                  <a:lnTo>
                    <a:pt x="989" y="6293"/>
                  </a:lnTo>
                  <a:lnTo>
                    <a:pt x="1350" y="6513"/>
                  </a:lnTo>
                  <a:lnTo>
                    <a:pt x="1774" y="6717"/>
                  </a:lnTo>
                  <a:lnTo>
                    <a:pt x="2245" y="6937"/>
                  </a:lnTo>
                  <a:lnTo>
                    <a:pt x="2778" y="7141"/>
                  </a:lnTo>
                  <a:lnTo>
                    <a:pt x="3375" y="7345"/>
                  </a:lnTo>
                  <a:lnTo>
                    <a:pt x="4018" y="7549"/>
                  </a:lnTo>
                  <a:lnTo>
                    <a:pt x="4724" y="7753"/>
                  </a:lnTo>
                  <a:lnTo>
                    <a:pt x="5493" y="7941"/>
                  </a:lnTo>
                  <a:lnTo>
                    <a:pt x="6309" y="8129"/>
                  </a:lnTo>
                  <a:lnTo>
                    <a:pt x="7204" y="8302"/>
                  </a:lnTo>
                  <a:lnTo>
                    <a:pt x="8130" y="8475"/>
                  </a:lnTo>
                  <a:lnTo>
                    <a:pt x="9134" y="8647"/>
                  </a:lnTo>
                  <a:lnTo>
                    <a:pt x="10201" y="8804"/>
                  </a:lnTo>
                  <a:lnTo>
                    <a:pt x="11316" y="8961"/>
                  </a:lnTo>
                  <a:lnTo>
                    <a:pt x="12493" y="9102"/>
                  </a:lnTo>
                  <a:lnTo>
                    <a:pt x="13732" y="9244"/>
                  </a:lnTo>
                  <a:lnTo>
                    <a:pt x="15019" y="9369"/>
                  </a:lnTo>
                  <a:lnTo>
                    <a:pt x="16385" y="9495"/>
                  </a:lnTo>
                  <a:lnTo>
                    <a:pt x="17813" y="9605"/>
                  </a:lnTo>
                  <a:lnTo>
                    <a:pt x="19288" y="9699"/>
                  </a:lnTo>
                  <a:lnTo>
                    <a:pt x="20826" y="9793"/>
                  </a:lnTo>
                  <a:lnTo>
                    <a:pt x="22427" y="9856"/>
                  </a:lnTo>
                  <a:lnTo>
                    <a:pt x="24090" y="9934"/>
                  </a:lnTo>
                  <a:lnTo>
                    <a:pt x="25832" y="9981"/>
                  </a:lnTo>
                  <a:lnTo>
                    <a:pt x="27621" y="10028"/>
                  </a:lnTo>
                  <a:lnTo>
                    <a:pt x="27621" y="10028"/>
                  </a:lnTo>
                  <a:lnTo>
                    <a:pt x="29771" y="10060"/>
                  </a:lnTo>
                  <a:lnTo>
                    <a:pt x="31843" y="10075"/>
                  </a:lnTo>
                  <a:lnTo>
                    <a:pt x="31843" y="10075"/>
                  </a:lnTo>
                  <a:lnTo>
                    <a:pt x="33428" y="10060"/>
                  </a:lnTo>
                  <a:lnTo>
                    <a:pt x="34982" y="10044"/>
                  </a:lnTo>
                  <a:lnTo>
                    <a:pt x="36473" y="10013"/>
                  </a:lnTo>
                  <a:lnTo>
                    <a:pt x="37916" y="9966"/>
                  </a:lnTo>
                  <a:lnTo>
                    <a:pt x="39313" y="9918"/>
                  </a:lnTo>
                  <a:lnTo>
                    <a:pt x="40678" y="9840"/>
                  </a:lnTo>
                  <a:lnTo>
                    <a:pt x="41981" y="9762"/>
                  </a:lnTo>
                  <a:lnTo>
                    <a:pt x="43237" y="9683"/>
                  </a:lnTo>
                  <a:lnTo>
                    <a:pt x="44445" y="9573"/>
                  </a:lnTo>
                  <a:lnTo>
                    <a:pt x="45606" y="9463"/>
                  </a:lnTo>
                  <a:lnTo>
                    <a:pt x="46721" y="9353"/>
                  </a:lnTo>
                  <a:lnTo>
                    <a:pt x="47788" y="9212"/>
                  </a:lnTo>
                  <a:lnTo>
                    <a:pt x="48792" y="9087"/>
                  </a:lnTo>
                  <a:lnTo>
                    <a:pt x="49765" y="8930"/>
                  </a:lnTo>
                  <a:lnTo>
                    <a:pt x="50691" y="8789"/>
                  </a:lnTo>
                  <a:lnTo>
                    <a:pt x="51554" y="8616"/>
                  </a:lnTo>
                  <a:lnTo>
                    <a:pt x="52370" y="8459"/>
                  </a:lnTo>
                  <a:lnTo>
                    <a:pt x="53139" y="8286"/>
                  </a:lnTo>
                  <a:lnTo>
                    <a:pt x="53861" y="8098"/>
                  </a:lnTo>
                  <a:lnTo>
                    <a:pt x="54536" y="7910"/>
                  </a:lnTo>
                  <a:lnTo>
                    <a:pt x="55164" y="7721"/>
                  </a:lnTo>
                  <a:lnTo>
                    <a:pt x="55744" y="7517"/>
                  </a:lnTo>
                  <a:lnTo>
                    <a:pt x="56262" y="7329"/>
                  </a:lnTo>
                  <a:lnTo>
                    <a:pt x="56733" y="7125"/>
                  </a:lnTo>
                  <a:lnTo>
                    <a:pt x="57157" y="6905"/>
                  </a:lnTo>
                  <a:lnTo>
                    <a:pt x="57533" y="6701"/>
                  </a:lnTo>
                  <a:lnTo>
                    <a:pt x="57863" y="6482"/>
                  </a:lnTo>
                  <a:lnTo>
                    <a:pt x="58130" y="6262"/>
                  </a:lnTo>
                  <a:lnTo>
                    <a:pt x="58365" y="6042"/>
                  </a:lnTo>
                  <a:lnTo>
                    <a:pt x="58459" y="5932"/>
                  </a:lnTo>
                  <a:lnTo>
                    <a:pt x="58538" y="5822"/>
                  </a:lnTo>
                  <a:lnTo>
                    <a:pt x="58601" y="5713"/>
                  </a:lnTo>
                  <a:lnTo>
                    <a:pt x="58663" y="5603"/>
                  </a:lnTo>
                  <a:lnTo>
                    <a:pt x="58695" y="5477"/>
                  </a:lnTo>
                  <a:lnTo>
                    <a:pt x="58726" y="5367"/>
                  </a:lnTo>
                  <a:lnTo>
                    <a:pt x="58742" y="5257"/>
                  </a:lnTo>
                  <a:lnTo>
                    <a:pt x="58742" y="5148"/>
                  </a:lnTo>
                  <a:lnTo>
                    <a:pt x="58742" y="5038"/>
                  </a:lnTo>
                  <a:lnTo>
                    <a:pt x="58726" y="4912"/>
                  </a:lnTo>
                  <a:lnTo>
                    <a:pt x="58679" y="4802"/>
                  </a:lnTo>
                  <a:lnTo>
                    <a:pt x="58632" y="4692"/>
                  </a:lnTo>
                  <a:lnTo>
                    <a:pt x="58585" y="4583"/>
                  </a:lnTo>
                  <a:lnTo>
                    <a:pt x="58506" y="4473"/>
                  </a:lnTo>
                  <a:lnTo>
                    <a:pt x="58412" y="4363"/>
                  </a:lnTo>
                  <a:lnTo>
                    <a:pt x="58318" y="4237"/>
                  </a:lnTo>
                  <a:lnTo>
                    <a:pt x="58083" y="4018"/>
                  </a:lnTo>
                  <a:lnTo>
                    <a:pt x="57800" y="3798"/>
                  </a:lnTo>
                  <a:lnTo>
                    <a:pt x="57455" y="3578"/>
                  </a:lnTo>
                  <a:lnTo>
                    <a:pt x="57063" y="3374"/>
                  </a:lnTo>
                  <a:lnTo>
                    <a:pt x="56623" y="3155"/>
                  </a:lnTo>
                  <a:lnTo>
                    <a:pt x="56137" y="2950"/>
                  </a:lnTo>
                  <a:lnTo>
                    <a:pt x="55587" y="2746"/>
                  </a:lnTo>
                  <a:lnTo>
                    <a:pt x="54975" y="2542"/>
                  </a:lnTo>
                  <a:lnTo>
                    <a:pt x="54332" y="2338"/>
                  </a:lnTo>
                  <a:lnTo>
                    <a:pt x="53626" y="2150"/>
                  </a:lnTo>
                  <a:lnTo>
                    <a:pt x="52872" y="1962"/>
                  </a:lnTo>
                  <a:lnTo>
                    <a:pt x="52056" y="1789"/>
                  </a:lnTo>
                  <a:lnTo>
                    <a:pt x="51193" y="1617"/>
                  </a:lnTo>
                  <a:lnTo>
                    <a:pt x="50283" y="1444"/>
                  </a:lnTo>
                  <a:lnTo>
                    <a:pt x="49310" y="1287"/>
                  </a:lnTo>
                  <a:lnTo>
                    <a:pt x="48290" y="1130"/>
                  </a:lnTo>
                  <a:lnTo>
                    <a:pt x="47207" y="989"/>
                  </a:lnTo>
                  <a:lnTo>
                    <a:pt x="46077" y="848"/>
                  </a:lnTo>
                  <a:lnTo>
                    <a:pt x="44900" y="722"/>
                  </a:lnTo>
                  <a:lnTo>
                    <a:pt x="43660" y="596"/>
                  </a:lnTo>
                  <a:lnTo>
                    <a:pt x="42358" y="487"/>
                  </a:lnTo>
                  <a:lnTo>
                    <a:pt x="41024" y="392"/>
                  </a:lnTo>
                  <a:lnTo>
                    <a:pt x="39627" y="298"/>
                  </a:lnTo>
                  <a:lnTo>
                    <a:pt x="38168" y="220"/>
                  </a:lnTo>
                  <a:lnTo>
                    <a:pt x="36661" y="157"/>
                  </a:lnTo>
                  <a:lnTo>
                    <a:pt x="35092" y="110"/>
                  </a:lnTo>
                  <a:lnTo>
                    <a:pt x="33475" y="63"/>
                  </a:lnTo>
                  <a:lnTo>
                    <a:pt x="33475" y="63"/>
                  </a:lnTo>
                  <a:lnTo>
                    <a:pt x="30917" y="16"/>
                  </a:lnTo>
                  <a:lnTo>
                    <a:pt x="28453"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2256;p42">
              <a:extLst>
                <a:ext uri="{FF2B5EF4-FFF2-40B4-BE49-F238E27FC236}">
                  <a16:creationId xmlns:a16="http://schemas.microsoft.com/office/drawing/2014/main" id="{C2ECA53F-7D9C-A656-5460-0B0486366DD3}"/>
                </a:ext>
              </a:extLst>
            </p:cNvPr>
            <p:cNvSpPr/>
            <p:nvPr/>
          </p:nvSpPr>
          <p:spPr>
            <a:xfrm>
              <a:off x="1952500" y="2609778"/>
              <a:ext cx="1015154" cy="433776"/>
            </a:xfrm>
            <a:custGeom>
              <a:rect l="l" t="t" r="r" b="b"/>
              <a:pathLst>
                <a:path w="35704" h="15255" extrusionOk="0">
                  <a:moveTo>
                    <a:pt x="32439" y="1"/>
                  </a:moveTo>
                  <a:lnTo>
                    <a:pt x="32282" y="16"/>
                  </a:lnTo>
                  <a:lnTo>
                    <a:pt x="32141" y="48"/>
                  </a:lnTo>
                  <a:lnTo>
                    <a:pt x="31984" y="79"/>
                  </a:lnTo>
                  <a:lnTo>
                    <a:pt x="31843" y="126"/>
                  </a:lnTo>
                  <a:lnTo>
                    <a:pt x="31545" y="220"/>
                  </a:lnTo>
                  <a:lnTo>
                    <a:pt x="31278" y="346"/>
                  </a:lnTo>
                  <a:lnTo>
                    <a:pt x="31042" y="503"/>
                  </a:lnTo>
                  <a:lnTo>
                    <a:pt x="30807" y="660"/>
                  </a:lnTo>
                  <a:lnTo>
                    <a:pt x="30587" y="848"/>
                  </a:lnTo>
                  <a:lnTo>
                    <a:pt x="30383" y="1052"/>
                  </a:lnTo>
                  <a:lnTo>
                    <a:pt x="30195" y="1287"/>
                  </a:lnTo>
                  <a:lnTo>
                    <a:pt x="30007" y="1523"/>
                  </a:lnTo>
                  <a:lnTo>
                    <a:pt x="29426" y="2355"/>
                  </a:lnTo>
                  <a:lnTo>
                    <a:pt x="28882" y="3066"/>
                  </a:lnTo>
                  <a:lnTo>
                    <a:pt x="28882" y="3066"/>
                  </a:lnTo>
                  <a:lnTo>
                    <a:pt x="28798" y="3171"/>
                  </a:lnTo>
                  <a:lnTo>
                    <a:pt x="28280" y="3783"/>
                  </a:lnTo>
                  <a:lnTo>
                    <a:pt x="27762" y="4395"/>
                  </a:lnTo>
                  <a:lnTo>
                    <a:pt x="27213" y="4975"/>
                  </a:lnTo>
                  <a:lnTo>
                    <a:pt x="26648" y="5540"/>
                  </a:lnTo>
                  <a:lnTo>
                    <a:pt x="26068" y="6105"/>
                  </a:lnTo>
                  <a:lnTo>
                    <a:pt x="25471" y="6623"/>
                  </a:lnTo>
                  <a:lnTo>
                    <a:pt x="25079" y="6937"/>
                  </a:lnTo>
                  <a:lnTo>
                    <a:pt x="25079" y="6937"/>
                  </a:lnTo>
                  <a:lnTo>
                    <a:pt x="24687" y="7220"/>
                  </a:lnTo>
                  <a:lnTo>
                    <a:pt x="24279" y="7486"/>
                  </a:lnTo>
                  <a:lnTo>
                    <a:pt x="23870" y="7737"/>
                  </a:lnTo>
                  <a:lnTo>
                    <a:pt x="23462" y="7973"/>
                  </a:lnTo>
                  <a:lnTo>
                    <a:pt x="23039" y="8208"/>
                  </a:lnTo>
                  <a:lnTo>
                    <a:pt x="22599" y="8412"/>
                  </a:lnTo>
                  <a:lnTo>
                    <a:pt x="22402" y="8504"/>
                  </a:lnTo>
                  <a:lnTo>
                    <a:pt x="22402" y="8504"/>
                  </a:lnTo>
                  <a:lnTo>
                    <a:pt x="22144" y="8601"/>
                  </a:lnTo>
                  <a:lnTo>
                    <a:pt x="21768" y="8710"/>
                  </a:lnTo>
                  <a:lnTo>
                    <a:pt x="21391" y="8836"/>
                  </a:lnTo>
                  <a:lnTo>
                    <a:pt x="20999" y="8930"/>
                  </a:lnTo>
                  <a:lnTo>
                    <a:pt x="20606" y="9024"/>
                  </a:lnTo>
                  <a:lnTo>
                    <a:pt x="20214" y="9087"/>
                  </a:lnTo>
                  <a:lnTo>
                    <a:pt x="20198" y="9090"/>
                  </a:lnTo>
                  <a:lnTo>
                    <a:pt x="20198" y="9090"/>
                  </a:lnTo>
                  <a:lnTo>
                    <a:pt x="19837" y="9119"/>
                  </a:lnTo>
                  <a:lnTo>
                    <a:pt x="19429" y="9134"/>
                  </a:lnTo>
                  <a:lnTo>
                    <a:pt x="18629" y="9134"/>
                  </a:lnTo>
                  <a:lnTo>
                    <a:pt x="18221" y="9103"/>
                  </a:lnTo>
                  <a:lnTo>
                    <a:pt x="17828" y="9071"/>
                  </a:lnTo>
                  <a:lnTo>
                    <a:pt x="17681" y="9054"/>
                  </a:lnTo>
                  <a:lnTo>
                    <a:pt x="17681" y="9054"/>
                  </a:lnTo>
                  <a:lnTo>
                    <a:pt x="17154" y="8946"/>
                  </a:lnTo>
                  <a:lnTo>
                    <a:pt x="16620" y="8820"/>
                  </a:lnTo>
                  <a:lnTo>
                    <a:pt x="16086" y="8679"/>
                  </a:lnTo>
                  <a:lnTo>
                    <a:pt x="15553" y="8506"/>
                  </a:lnTo>
                  <a:lnTo>
                    <a:pt x="15035" y="8334"/>
                  </a:lnTo>
                  <a:lnTo>
                    <a:pt x="14575" y="8166"/>
                  </a:lnTo>
                  <a:lnTo>
                    <a:pt x="14575" y="8166"/>
                  </a:lnTo>
                  <a:lnTo>
                    <a:pt x="14250" y="8020"/>
                  </a:lnTo>
                  <a:lnTo>
                    <a:pt x="13748" y="7800"/>
                  </a:lnTo>
                  <a:lnTo>
                    <a:pt x="13262" y="7565"/>
                  </a:lnTo>
                  <a:lnTo>
                    <a:pt x="12791" y="7314"/>
                  </a:lnTo>
                  <a:lnTo>
                    <a:pt x="12320" y="7047"/>
                  </a:lnTo>
                  <a:lnTo>
                    <a:pt x="11849" y="6780"/>
                  </a:lnTo>
                  <a:lnTo>
                    <a:pt x="10923" y="6231"/>
                  </a:lnTo>
                  <a:lnTo>
                    <a:pt x="10013" y="5635"/>
                  </a:lnTo>
                  <a:lnTo>
                    <a:pt x="9134" y="5022"/>
                  </a:lnTo>
                  <a:lnTo>
                    <a:pt x="8255" y="4395"/>
                  </a:lnTo>
                  <a:lnTo>
                    <a:pt x="7644" y="3928"/>
                  </a:lnTo>
                  <a:lnTo>
                    <a:pt x="7298" y="3657"/>
                  </a:lnTo>
                  <a:lnTo>
                    <a:pt x="6607" y="3092"/>
                  </a:lnTo>
                  <a:lnTo>
                    <a:pt x="5901" y="2512"/>
                  </a:lnTo>
                  <a:lnTo>
                    <a:pt x="5226" y="1931"/>
                  </a:lnTo>
                  <a:lnTo>
                    <a:pt x="4991" y="1743"/>
                  </a:lnTo>
                  <a:lnTo>
                    <a:pt x="4740" y="1554"/>
                  </a:lnTo>
                  <a:lnTo>
                    <a:pt x="4489" y="1413"/>
                  </a:lnTo>
                  <a:lnTo>
                    <a:pt x="4222" y="1272"/>
                  </a:lnTo>
                  <a:lnTo>
                    <a:pt x="3955" y="1178"/>
                  </a:lnTo>
                  <a:lnTo>
                    <a:pt x="3657" y="1099"/>
                  </a:lnTo>
                  <a:lnTo>
                    <a:pt x="3375" y="1052"/>
                  </a:lnTo>
                  <a:lnTo>
                    <a:pt x="3061" y="1036"/>
                  </a:lnTo>
                  <a:lnTo>
                    <a:pt x="2763" y="1052"/>
                  </a:lnTo>
                  <a:lnTo>
                    <a:pt x="2480" y="1099"/>
                  </a:lnTo>
                  <a:lnTo>
                    <a:pt x="2182" y="1162"/>
                  </a:lnTo>
                  <a:lnTo>
                    <a:pt x="1884" y="1272"/>
                  </a:lnTo>
                  <a:lnTo>
                    <a:pt x="1601" y="1397"/>
                  </a:lnTo>
                  <a:lnTo>
                    <a:pt x="1350" y="1554"/>
                  </a:lnTo>
                  <a:lnTo>
                    <a:pt x="1099" y="1727"/>
                  </a:lnTo>
                  <a:lnTo>
                    <a:pt x="989" y="1821"/>
                  </a:lnTo>
                  <a:lnTo>
                    <a:pt x="895" y="1931"/>
                  </a:lnTo>
                  <a:lnTo>
                    <a:pt x="691" y="2151"/>
                  </a:lnTo>
                  <a:lnTo>
                    <a:pt x="518" y="2402"/>
                  </a:lnTo>
                  <a:lnTo>
                    <a:pt x="361" y="2653"/>
                  </a:lnTo>
                  <a:lnTo>
                    <a:pt x="236" y="2920"/>
                  </a:lnTo>
                  <a:lnTo>
                    <a:pt x="126" y="3202"/>
                  </a:lnTo>
                  <a:lnTo>
                    <a:pt x="48" y="3500"/>
                  </a:lnTo>
                  <a:lnTo>
                    <a:pt x="0" y="3783"/>
                  </a:lnTo>
                  <a:lnTo>
                    <a:pt x="0" y="3940"/>
                  </a:lnTo>
                  <a:lnTo>
                    <a:pt x="0" y="4097"/>
                  </a:lnTo>
                  <a:lnTo>
                    <a:pt x="16" y="4395"/>
                  </a:lnTo>
                  <a:lnTo>
                    <a:pt x="63" y="4677"/>
                  </a:lnTo>
                  <a:lnTo>
                    <a:pt x="126" y="4975"/>
                  </a:lnTo>
                  <a:lnTo>
                    <a:pt x="220" y="5274"/>
                  </a:lnTo>
                  <a:lnTo>
                    <a:pt x="346" y="5540"/>
                  </a:lnTo>
                  <a:lnTo>
                    <a:pt x="503" y="5807"/>
                  </a:lnTo>
                  <a:lnTo>
                    <a:pt x="581" y="5933"/>
                  </a:lnTo>
                  <a:lnTo>
                    <a:pt x="675" y="6043"/>
                  </a:lnTo>
                  <a:lnTo>
                    <a:pt x="785" y="6152"/>
                  </a:lnTo>
                  <a:lnTo>
                    <a:pt x="895" y="6262"/>
                  </a:lnTo>
                  <a:lnTo>
                    <a:pt x="1727" y="6968"/>
                  </a:lnTo>
                  <a:lnTo>
                    <a:pt x="2574" y="7675"/>
                  </a:lnTo>
                  <a:lnTo>
                    <a:pt x="3437" y="8365"/>
                  </a:lnTo>
                  <a:lnTo>
                    <a:pt x="4300" y="9056"/>
                  </a:lnTo>
                  <a:lnTo>
                    <a:pt x="5195" y="9715"/>
                  </a:lnTo>
                  <a:lnTo>
                    <a:pt x="6090" y="10358"/>
                  </a:lnTo>
                  <a:lnTo>
                    <a:pt x="7000" y="10970"/>
                  </a:lnTo>
                  <a:lnTo>
                    <a:pt x="7926" y="11567"/>
                  </a:lnTo>
                  <a:lnTo>
                    <a:pt x="8710" y="12053"/>
                  </a:lnTo>
                  <a:lnTo>
                    <a:pt x="9511" y="12508"/>
                  </a:lnTo>
                  <a:lnTo>
                    <a:pt x="10343" y="12932"/>
                  </a:lnTo>
                  <a:lnTo>
                    <a:pt x="11174" y="13340"/>
                  </a:lnTo>
                  <a:lnTo>
                    <a:pt x="12006" y="13717"/>
                  </a:lnTo>
                  <a:lnTo>
                    <a:pt x="12869" y="14062"/>
                  </a:lnTo>
                  <a:lnTo>
                    <a:pt x="13309" y="14219"/>
                  </a:lnTo>
                  <a:lnTo>
                    <a:pt x="13748" y="14360"/>
                  </a:lnTo>
                  <a:lnTo>
                    <a:pt x="14187" y="14501"/>
                  </a:lnTo>
                  <a:lnTo>
                    <a:pt x="14627" y="14627"/>
                  </a:lnTo>
                  <a:lnTo>
                    <a:pt x="15066" y="14753"/>
                  </a:lnTo>
                  <a:lnTo>
                    <a:pt x="15521" y="14847"/>
                  </a:lnTo>
                  <a:lnTo>
                    <a:pt x="15992" y="14941"/>
                  </a:lnTo>
                  <a:lnTo>
                    <a:pt x="16447" y="15035"/>
                  </a:lnTo>
                  <a:lnTo>
                    <a:pt x="16918" y="15098"/>
                  </a:lnTo>
                  <a:lnTo>
                    <a:pt x="17373" y="15161"/>
                  </a:lnTo>
                  <a:lnTo>
                    <a:pt x="17844" y="15208"/>
                  </a:lnTo>
                  <a:lnTo>
                    <a:pt x="18299" y="15239"/>
                  </a:lnTo>
                  <a:lnTo>
                    <a:pt x="18754" y="15255"/>
                  </a:lnTo>
                  <a:lnTo>
                    <a:pt x="19209" y="15255"/>
                  </a:lnTo>
                  <a:lnTo>
                    <a:pt x="19665" y="15239"/>
                  </a:lnTo>
                  <a:lnTo>
                    <a:pt x="20120" y="15223"/>
                  </a:lnTo>
                  <a:lnTo>
                    <a:pt x="20575" y="15176"/>
                  </a:lnTo>
                  <a:lnTo>
                    <a:pt x="21030" y="15113"/>
                  </a:lnTo>
                  <a:lnTo>
                    <a:pt x="21485" y="15051"/>
                  </a:lnTo>
                  <a:lnTo>
                    <a:pt x="21924" y="14988"/>
                  </a:lnTo>
                  <a:lnTo>
                    <a:pt x="22380" y="14894"/>
                  </a:lnTo>
                  <a:lnTo>
                    <a:pt x="22819" y="14784"/>
                  </a:lnTo>
                  <a:lnTo>
                    <a:pt x="23258" y="14658"/>
                  </a:lnTo>
                  <a:lnTo>
                    <a:pt x="23698" y="14517"/>
                  </a:lnTo>
                  <a:lnTo>
                    <a:pt x="24122" y="14360"/>
                  </a:lnTo>
                  <a:lnTo>
                    <a:pt x="24545" y="14203"/>
                  </a:lnTo>
                  <a:lnTo>
                    <a:pt x="25393" y="13842"/>
                  </a:lnTo>
                  <a:lnTo>
                    <a:pt x="25754" y="13685"/>
                  </a:lnTo>
                  <a:lnTo>
                    <a:pt x="26115" y="13497"/>
                  </a:lnTo>
                  <a:lnTo>
                    <a:pt x="26460" y="13309"/>
                  </a:lnTo>
                  <a:lnTo>
                    <a:pt x="26805" y="13120"/>
                  </a:lnTo>
                  <a:lnTo>
                    <a:pt x="27150" y="12916"/>
                  </a:lnTo>
                  <a:lnTo>
                    <a:pt x="27496" y="12697"/>
                  </a:lnTo>
                  <a:lnTo>
                    <a:pt x="27825" y="12477"/>
                  </a:lnTo>
                  <a:lnTo>
                    <a:pt x="28155" y="12242"/>
                  </a:lnTo>
                  <a:lnTo>
                    <a:pt x="28626" y="11881"/>
                  </a:lnTo>
                  <a:lnTo>
                    <a:pt x="29112" y="11520"/>
                  </a:lnTo>
                  <a:lnTo>
                    <a:pt x="29583" y="11127"/>
                  </a:lnTo>
                  <a:lnTo>
                    <a:pt x="30038" y="10735"/>
                  </a:lnTo>
                  <a:lnTo>
                    <a:pt x="30477" y="10343"/>
                  </a:lnTo>
                  <a:lnTo>
                    <a:pt x="30917" y="9935"/>
                  </a:lnTo>
                  <a:lnTo>
                    <a:pt x="31356" y="9511"/>
                  </a:lnTo>
                  <a:lnTo>
                    <a:pt x="31764" y="9071"/>
                  </a:lnTo>
                  <a:lnTo>
                    <a:pt x="32251" y="8538"/>
                  </a:lnTo>
                  <a:lnTo>
                    <a:pt x="32706" y="8004"/>
                  </a:lnTo>
                  <a:lnTo>
                    <a:pt x="33161" y="7455"/>
                  </a:lnTo>
                  <a:lnTo>
                    <a:pt x="33616" y="6906"/>
                  </a:lnTo>
                  <a:lnTo>
                    <a:pt x="34040" y="6341"/>
                  </a:lnTo>
                  <a:lnTo>
                    <a:pt x="34464" y="5776"/>
                  </a:lnTo>
                  <a:lnTo>
                    <a:pt x="34887" y="5195"/>
                  </a:lnTo>
                  <a:lnTo>
                    <a:pt x="35295" y="4614"/>
                  </a:lnTo>
                  <a:lnTo>
                    <a:pt x="35374" y="4489"/>
                  </a:lnTo>
                  <a:lnTo>
                    <a:pt x="35437" y="4363"/>
                  </a:lnTo>
                  <a:lnTo>
                    <a:pt x="35499" y="4222"/>
                  </a:lnTo>
                  <a:lnTo>
                    <a:pt x="35547" y="4081"/>
                  </a:lnTo>
                  <a:lnTo>
                    <a:pt x="35641" y="3783"/>
                  </a:lnTo>
                  <a:lnTo>
                    <a:pt x="35688" y="3469"/>
                  </a:lnTo>
                  <a:lnTo>
                    <a:pt x="35703" y="3155"/>
                  </a:lnTo>
                  <a:lnTo>
                    <a:pt x="35703" y="2841"/>
                  </a:lnTo>
                  <a:lnTo>
                    <a:pt x="35672" y="2543"/>
                  </a:lnTo>
                  <a:lnTo>
                    <a:pt x="35609" y="2260"/>
                  </a:lnTo>
                  <a:lnTo>
                    <a:pt x="35515" y="1994"/>
                  </a:lnTo>
                  <a:lnTo>
                    <a:pt x="35390" y="1727"/>
                  </a:lnTo>
                  <a:lnTo>
                    <a:pt x="35248" y="1460"/>
                  </a:lnTo>
                  <a:lnTo>
                    <a:pt x="35076" y="1209"/>
                  </a:lnTo>
                  <a:lnTo>
                    <a:pt x="34887" y="974"/>
                  </a:lnTo>
                  <a:lnTo>
                    <a:pt x="34668" y="770"/>
                  </a:lnTo>
                  <a:lnTo>
                    <a:pt x="34448" y="581"/>
                  </a:lnTo>
                  <a:lnTo>
                    <a:pt x="34322" y="503"/>
                  </a:lnTo>
                  <a:lnTo>
                    <a:pt x="34197" y="424"/>
                  </a:lnTo>
                  <a:lnTo>
                    <a:pt x="33930" y="299"/>
                  </a:lnTo>
                  <a:lnTo>
                    <a:pt x="33648" y="189"/>
                  </a:lnTo>
                  <a:lnTo>
                    <a:pt x="33349" y="95"/>
                  </a:lnTo>
                  <a:lnTo>
                    <a:pt x="33051" y="32"/>
                  </a:lnTo>
                  <a:lnTo>
                    <a:pt x="32737" y="1"/>
                  </a:lnTo>
                  <a:close/>
                </a:path>
              </a:pathLst>
            </a:custGeom>
            <a:solidFill>
              <a:srgbClr val="F8B3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2257;p42">
              <a:extLst>
                <a:ext uri="{FF2B5EF4-FFF2-40B4-BE49-F238E27FC236}">
                  <a16:creationId xmlns:a16="http://schemas.microsoft.com/office/drawing/2014/main" id="{3F3444DB-41F6-3701-536C-1816377B84D7}"/>
                </a:ext>
              </a:extLst>
            </p:cNvPr>
            <p:cNvSpPr/>
            <p:nvPr/>
          </p:nvSpPr>
          <p:spPr>
            <a:xfrm>
              <a:off x="2811482" y="2350973"/>
              <a:ext cx="325780" cy="357911"/>
            </a:xfrm>
            <a:custGeom>
              <a:rect l="l" t="t" r="r" b="b"/>
              <a:pathLst>
                <a:path w="11458" h="12587" extrusionOk="0">
                  <a:moveTo>
                    <a:pt x="4976" y="0"/>
                  </a:moveTo>
                  <a:lnTo>
                    <a:pt x="4881" y="32"/>
                  </a:lnTo>
                  <a:lnTo>
                    <a:pt x="4787" y="79"/>
                  </a:lnTo>
                  <a:lnTo>
                    <a:pt x="4693" y="141"/>
                  </a:lnTo>
                  <a:lnTo>
                    <a:pt x="4599" y="236"/>
                  </a:lnTo>
                  <a:lnTo>
                    <a:pt x="4505" y="330"/>
                  </a:lnTo>
                  <a:lnTo>
                    <a:pt x="4316" y="581"/>
                  </a:lnTo>
                  <a:lnTo>
                    <a:pt x="4128" y="895"/>
                  </a:lnTo>
                  <a:lnTo>
                    <a:pt x="3956" y="1240"/>
                  </a:lnTo>
                  <a:lnTo>
                    <a:pt x="3767" y="1632"/>
                  </a:lnTo>
                  <a:lnTo>
                    <a:pt x="3595" y="2025"/>
                  </a:lnTo>
                  <a:lnTo>
                    <a:pt x="3281" y="2841"/>
                  </a:lnTo>
                  <a:lnTo>
                    <a:pt x="2983" y="3594"/>
                  </a:lnTo>
                  <a:lnTo>
                    <a:pt x="2747" y="4190"/>
                  </a:lnTo>
                  <a:lnTo>
                    <a:pt x="2653" y="4410"/>
                  </a:lnTo>
                  <a:lnTo>
                    <a:pt x="2574" y="4567"/>
                  </a:lnTo>
                  <a:lnTo>
                    <a:pt x="2323" y="4300"/>
                  </a:lnTo>
                  <a:lnTo>
                    <a:pt x="1947" y="3892"/>
                  </a:lnTo>
                  <a:lnTo>
                    <a:pt x="1507" y="3437"/>
                  </a:lnTo>
                  <a:lnTo>
                    <a:pt x="1272" y="3217"/>
                  </a:lnTo>
                  <a:lnTo>
                    <a:pt x="1052" y="3013"/>
                  </a:lnTo>
                  <a:lnTo>
                    <a:pt x="832" y="2841"/>
                  </a:lnTo>
                  <a:lnTo>
                    <a:pt x="613" y="2715"/>
                  </a:lnTo>
                  <a:lnTo>
                    <a:pt x="519" y="2668"/>
                  </a:lnTo>
                  <a:lnTo>
                    <a:pt x="424" y="2637"/>
                  </a:lnTo>
                  <a:lnTo>
                    <a:pt x="346" y="2621"/>
                  </a:lnTo>
                  <a:lnTo>
                    <a:pt x="267" y="2621"/>
                  </a:lnTo>
                  <a:lnTo>
                    <a:pt x="189" y="2652"/>
                  </a:lnTo>
                  <a:lnTo>
                    <a:pt x="142" y="2700"/>
                  </a:lnTo>
                  <a:lnTo>
                    <a:pt x="79" y="2762"/>
                  </a:lnTo>
                  <a:lnTo>
                    <a:pt x="48" y="2841"/>
                  </a:lnTo>
                  <a:lnTo>
                    <a:pt x="16" y="2951"/>
                  </a:lnTo>
                  <a:lnTo>
                    <a:pt x="1" y="3092"/>
                  </a:lnTo>
                  <a:lnTo>
                    <a:pt x="1" y="3249"/>
                  </a:lnTo>
                  <a:lnTo>
                    <a:pt x="1" y="3453"/>
                  </a:lnTo>
                  <a:lnTo>
                    <a:pt x="32" y="3908"/>
                  </a:lnTo>
                  <a:lnTo>
                    <a:pt x="63" y="4410"/>
                  </a:lnTo>
                  <a:lnTo>
                    <a:pt x="95" y="5509"/>
                  </a:lnTo>
                  <a:lnTo>
                    <a:pt x="158" y="6654"/>
                  </a:lnTo>
                  <a:lnTo>
                    <a:pt x="189" y="7251"/>
                  </a:lnTo>
                  <a:lnTo>
                    <a:pt x="236" y="7816"/>
                  </a:lnTo>
                  <a:lnTo>
                    <a:pt x="299" y="8381"/>
                  </a:lnTo>
                  <a:lnTo>
                    <a:pt x="377" y="8914"/>
                  </a:lnTo>
                  <a:lnTo>
                    <a:pt x="472" y="9401"/>
                  </a:lnTo>
                  <a:lnTo>
                    <a:pt x="597" y="9872"/>
                  </a:lnTo>
                  <a:lnTo>
                    <a:pt x="676" y="10076"/>
                  </a:lnTo>
                  <a:lnTo>
                    <a:pt x="754" y="10264"/>
                  </a:lnTo>
                  <a:lnTo>
                    <a:pt x="832" y="10452"/>
                  </a:lnTo>
                  <a:lnTo>
                    <a:pt x="927" y="10625"/>
                  </a:lnTo>
                  <a:lnTo>
                    <a:pt x="1021" y="10766"/>
                  </a:lnTo>
                  <a:lnTo>
                    <a:pt x="1131" y="10907"/>
                  </a:lnTo>
                  <a:lnTo>
                    <a:pt x="1256" y="11017"/>
                  </a:lnTo>
                  <a:lnTo>
                    <a:pt x="1382" y="11111"/>
                  </a:lnTo>
                  <a:lnTo>
                    <a:pt x="1837" y="11331"/>
                  </a:lnTo>
                  <a:lnTo>
                    <a:pt x="2198" y="11614"/>
                  </a:lnTo>
                  <a:lnTo>
                    <a:pt x="2543" y="11833"/>
                  </a:lnTo>
                  <a:lnTo>
                    <a:pt x="2873" y="12037"/>
                  </a:lnTo>
                  <a:lnTo>
                    <a:pt x="3202" y="12210"/>
                  </a:lnTo>
                  <a:lnTo>
                    <a:pt x="3516" y="12335"/>
                  </a:lnTo>
                  <a:lnTo>
                    <a:pt x="3814" y="12445"/>
                  </a:lnTo>
                  <a:lnTo>
                    <a:pt x="4112" y="12524"/>
                  </a:lnTo>
                  <a:lnTo>
                    <a:pt x="4395" y="12571"/>
                  </a:lnTo>
                  <a:lnTo>
                    <a:pt x="4662" y="12587"/>
                  </a:lnTo>
                  <a:lnTo>
                    <a:pt x="4929" y="12587"/>
                  </a:lnTo>
                  <a:lnTo>
                    <a:pt x="5180" y="12571"/>
                  </a:lnTo>
                  <a:lnTo>
                    <a:pt x="5431" y="12524"/>
                  </a:lnTo>
                  <a:lnTo>
                    <a:pt x="5666" y="12461"/>
                  </a:lnTo>
                  <a:lnTo>
                    <a:pt x="5902" y="12367"/>
                  </a:lnTo>
                  <a:lnTo>
                    <a:pt x="6121" y="12273"/>
                  </a:lnTo>
                  <a:lnTo>
                    <a:pt x="6341" y="12147"/>
                  </a:lnTo>
                  <a:lnTo>
                    <a:pt x="6545" y="12022"/>
                  </a:lnTo>
                  <a:lnTo>
                    <a:pt x="6749" y="11880"/>
                  </a:lnTo>
                  <a:lnTo>
                    <a:pt x="6937" y="11723"/>
                  </a:lnTo>
                  <a:lnTo>
                    <a:pt x="7126" y="11551"/>
                  </a:lnTo>
                  <a:lnTo>
                    <a:pt x="7314" y="11378"/>
                  </a:lnTo>
                  <a:lnTo>
                    <a:pt x="7487" y="11205"/>
                  </a:lnTo>
                  <a:lnTo>
                    <a:pt x="7816" y="10829"/>
                  </a:lnTo>
                  <a:lnTo>
                    <a:pt x="8114" y="10436"/>
                  </a:lnTo>
                  <a:lnTo>
                    <a:pt x="8413" y="10044"/>
                  </a:lnTo>
                  <a:lnTo>
                    <a:pt x="8946" y="9322"/>
                  </a:lnTo>
                  <a:lnTo>
                    <a:pt x="9684" y="8286"/>
                  </a:lnTo>
                  <a:lnTo>
                    <a:pt x="10280" y="7392"/>
                  </a:lnTo>
                  <a:lnTo>
                    <a:pt x="10531" y="7000"/>
                  </a:lnTo>
                  <a:lnTo>
                    <a:pt x="10751" y="6639"/>
                  </a:lnTo>
                  <a:lnTo>
                    <a:pt x="10939" y="6309"/>
                  </a:lnTo>
                  <a:lnTo>
                    <a:pt x="11096" y="6011"/>
                  </a:lnTo>
                  <a:lnTo>
                    <a:pt x="11222" y="5744"/>
                  </a:lnTo>
                  <a:lnTo>
                    <a:pt x="11332" y="5509"/>
                  </a:lnTo>
                  <a:lnTo>
                    <a:pt x="11394" y="5320"/>
                  </a:lnTo>
                  <a:lnTo>
                    <a:pt x="11441" y="5148"/>
                  </a:lnTo>
                  <a:lnTo>
                    <a:pt x="11457" y="5006"/>
                  </a:lnTo>
                  <a:lnTo>
                    <a:pt x="11457" y="4881"/>
                  </a:lnTo>
                  <a:lnTo>
                    <a:pt x="11426" y="4802"/>
                  </a:lnTo>
                  <a:lnTo>
                    <a:pt x="11363" y="4755"/>
                  </a:lnTo>
                  <a:lnTo>
                    <a:pt x="11300" y="4724"/>
                  </a:lnTo>
                  <a:lnTo>
                    <a:pt x="11190" y="4724"/>
                  </a:lnTo>
                  <a:lnTo>
                    <a:pt x="11080" y="4755"/>
                  </a:lnTo>
                  <a:lnTo>
                    <a:pt x="10939" y="4802"/>
                  </a:lnTo>
                  <a:lnTo>
                    <a:pt x="10798" y="4881"/>
                  </a:lnTo>
                  <a:lnTo>
                    <a:pt x="10625" y="4991"/>
                  </a:lnTo>
                  <a:lnTo>
                    <a:pt x="10437" y="5116"/>
                  </a:lnTo>
                  <a:lnTo>
                    <a:pt x="10233" y="5273"/>
                  </a:lnTo>
                  <a:lnTo>
                    <a:pt x="9794" y="5650"/>
                  </a:lnTo>
                  <a:lnTo>
                    <a:pt x="9307" y="6121"/>
                  </a:lnTo>
                  <a:lnTo>
                    <a:pt x="8773" y="6686"/>
                  </a:lnTo>
                  <a:lnTo>
                    <a:pt x="8208" y="7329"/>
                  </a:lnTo>
                  <a:lnTo>
                    <a:pt x="8491" y="6890"/>
                  </a:lnTo>
                  <a:lnTo>
                    <a:pt x="8868" y="6278"/>
                  </a:lnTo>
                  <a:lnTo>
                    <a:pt x="9291" y="5587"/>
                  </a:lnTo>
                  <a:lnTo>
                    <a:pt x="9495" y="5226"/>
                  </a:lnTo>
                  <a:lnTo>
                    <a:pt x="9684" y="4865"/>
                  </a:lnTo>
                  <a:lnTo>
                    <a:pt x="9856" y="4489"/>
                  </a:lnTo>
                  <a:lnTo>
                    <a:pt x="10013" y="4143"/>
                  </a:lnTo>
                  <a:lnTo>
                    <a:pt x="10123" y="3798"/>
                  </a:lnTo>
                  <a:lnTo>
                    <a:pt x="10202" y="3500"/>
                  </a:lnTo>
                  <a:lnTo>
                    <a:pt x="10233" y="3343"/>
                  </a:lnTo>
                  <a:lnTo>
                    <a:pt x="10249" y="3217"/>
                  </a:lnTo>
                  <a:lnTo>
                    <a:pt x="10249" y="3092"/>
                  </a:lnTo>
                  <a:lnTo>
                    <a:pt x="10233" y="2966"/>
                  </a:lnTo>
                  <a:lnTo>
                    <a:pt x="10202" y="2872"/>
                  </a:lnTo>
                  <a:lnTo>
                    <a:pt x="10154" y="2778"/>
                  </a:lnTo>
                  <a:lnTo>
                    <a:pt x="10107" y="2700"/>
                  </a:lnTo>
                  <a:lnTo>
                    <a:pt x="10029" y="2637"/>
                  </a:lnTo>
                  <a:lnTo>
                    <a:pt x="9950" y="2605"/>
                  </a:lnTo>
                  <a:lnTo>
                    <a:pt x="9778" y="2605"/>
                  </a:lnTo>
                  <a:lnTo>
                    <a:pt x="9668" y="2637"/>
                  </a:lnTo>
                  <a:lnTo>
                    <a:pt x="9574" y="2684"/>
                  </a:lnTo>
                  <a:lnTo>
                    <a:pt x="9464" y="2731"/>
                  </a:lnTo>
                  <a:lnTo>
                    <a:pt x="9229" y="2888"/>
                  </a:lnTo>
                  <a:lnTo>
                    <a:pt x="8977" y="3092"/>
                  </a:lnTo>
                  <a:lnTo>
                    <a:pt x="8726" y="3327"/>
                  </a:lnTo>
                  <a:lnTo>
                    <a:pt x="8460" y="3594"/>
                  </a:lnTo>
                  <a:lnTo>
                    <a:pt x="8193" y="3892"/>
                  </a:lnTo>
                  <a:lnTo>
                    <a:pt x="7644" y="4489"/>
                  </a:lnTo>
                  <a:lnTo>
                    <a:pt x="7126" y="5038"/>
                  </a:lnTo>
                  <a:lnTo>
                    <a:pt x="6890" y="5289"/>
                  </a:lnTo>
                  <a:lnTo>
                    <a:pt x="6671" y="5509"/>
                  </a:lnTo>
                  <a:lnTo>
                    <a:pt x="6482" y="5666"/>
                  </a:lnTo>
                  <a:lnTo>
                    <a:pt x="6310" y="5775"/>
                  </a:lnTo>
                  <a:lnTo>
                    <a:pt x="6310" y="5775"/>
                  </a:lnTo>
                  <a:lnTo>
                    <a:pt x="6608" y="5430"/>
                  </a:lnTo>
                  <a:lnTo>
                    <a:pt x="6875" y="5069"/>
                  </a:lnTo>
                  <a:lnTo>
                    <a:pt x="7126" y="4708"/>
                  </a:lnTo>
                  <a:lnTo>
                    <a:pt x="7345" y="4363"/>
                  </a:lnTo>
                  <a:lnTo>
                    <a:pt x="7549" y="4018"/>
                  </a:lnTo>
                  <a:lnTo>
                    <a:pt x="7706" y="3688"/>
                  </a:lnTo>
                  <a:lnTo>
                    <a:pt x="7863" y="3374"/>
                  </a:lnTo>
                  <a:lnTo>
                    <a:pt x="7989" y="3060"/>
                  </a:lnTo>
                  <a:lnTo>
                    <a:pt x="8083" y="2762"/>
                  </a:lnTo>
                  <a:lnTo>
                    <a:pt x="8146" y="2480"/>
                  </a:lnTo>
                  <a:lnTo>
                    <a:pt x="8208" y="2229"/>
                  </a:lnTo>
                  <a:lnTo>
                    <a:pt x="8224" y="1993"/>
                  </a:lnTo>
                  <a:lnTo>
                    <a:pt x="8240" y="1774"/>
                  </a:lnTo>
                  <a:lnTo>
                    <a:pt x="8224" y="1585"/>
                  </a:lnTo>
                  <a:lnTo>
                    <a:pt x="8177" y="1413"/>
                  </a:lnTo>
                  <a:lnTo>
                    <a:pt x="8114" y="1287"/>
                  </a:lnTo>
                  <a:lnTo>
                    <a:pt x="8036" y="1177"/>
                  </a:lnTo>
                  <a:lnTo>
                    <a:pt x="7973" y="1130"/>
                  </a:lnTo>
                  <a:lnTo>
                    <a:pt x="7926" y="1099"/>
                  </a:lnTo>
                  <a:lnTo>
                    <a:pt x="7863" y="1083"/>
                  </a:lnTo>
                  <a:lnTo>
                    <a:pt x="7800" y="1067"/>
                  </a:lnTo>
                  <a:lnTo>
                    <a:pt x="7644" y="1067"/>
                  </a:lnTo>
                  <a:lnTo>
                    <a:pt x="7487" y="1099"/>
                  </a:lnTo>
                  <a:lnTo>
                    <a:pt x="7298" y="1177"/>
                  </a:lnTo>
                  <a:lnTo>
                    <a:pt x="7094" y="1303"/>
                  </a:lnTo>
                  <a:lnTo>
                    <a:pt x="6859" y="1460"/>
                  </a:lnTo>
                  <a:lnTo>
                    <a:pt x="6623" y="1679"/>
                  </a:lnTo>
                  <a:lnTo>
                    <a:pt x="6357" y="1931"/>
                  </a:lnTo>
                  <a:lnTo>
                    <a:pt x="6074" y="2244"/>
                  </a:lnTo>
                  <a:lnTo>
                    <a:pt x="5776" y="2605"/>
                  </a:lnTo>
                  <a:lnTo>
                    <a:pt x="5446" y="3029"/>
                  </a:lnTo>
                  <a:lnTo>
                    <a:pt x="5117" y="3500"/>
                  </a:lnTo>
                  <a:lnTo>
                    <a:pt x="4772" y="4033"/>
                  </a:lnTo>
                  <a:lnTo>
                    <a:pt x="4735" y="4090"/>
                  </a:lnTo>
                  <a:lnTo>
                    <a:pt x="4735" y="4090"/>
                  </a:lnTo>
                  <a:lnTo>
                    <a:pt x="4819" y="3939"/>
                  </a:lnTo>
                  <a:lnTo>
                    <a:pt x="4960" y="3610"/>
                  </a:lnTo>
                  <a:lnTo>
                    <a:pt x="5117" y="3249"/>
                  </a:lnTo>
                  <a:lnTo>
                    <a:pt x="5242" y="2872"/>
                  </a:lnTo>
                  <a:lnTo>
                    <a:pt x="5368" y="2480"/>
                  </a:lnTo>
                  <a:lnTo>
                    <a:pt x="5478" y="2087"/>
                  </a:lnTo>
                  <a:lnTo>
                    <a:pt x="5556" y="1695"/>
                  </a:lnTo>
                  <a:lnTo>
                    <a:pt x="5619" y="1334"/>
                  </a:lnTo>
                  <a:lnTo>
                    <a:pt x="5635" y="989"/>
                  </a:lnTo>
                  <a:lnTo>
                    <a:pt x="5635" y="816"/>
                  </a:lnTo>
                  <a:lnTo>
                    <a:pt x="5619" y="675"/>
                  </a:lnTo>
                  <a:lnTo>
                    <a:pt x="5588" y="534"/>
                  </a:lnTo>
                  <a:lnTo>
                    <a:pt x="5556" y="408"/>
                  </a:lnTo>
                  <a:lnTo>
                    <a:pt x="5509" y="298"/>
                  </a:lnTo>
                  <a:lnTo>
                    <a:pt x="5446" y="204"/>
                  </a:lnTo>
                  <a:lnTo>
                    <a:pt x="5368" y="126"/>
                  </a:lnTo>
                  <a:lnTo>
                    <a:pt x="5274" y="63"/>
                  </a:lnTo>
                  <a:lnTo>
                    <a:pt x="5180" y="16"/>
                  </a:lnTo>
                  <a:lnTo>
                    <a:pt x="5054" y="0"/>
                  </a:lnTo>
                  <a:close/>
                </a:path>
              </a:pathLst>
            </a:custGeom>
            <a:solidFill>
              <a:srgbClr val="F7B2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2258;p42">
              <a:extLst>
                <a:ext uri="{FF2B5EF4-FFF2-40B4-BE49-F238E27FC236}">
                  <a16:creationId xmlns:a16="http://schemas.microsoft.com/office/drawing/2014/main" id="{C53B2B03-E999-45D9-F824-86D1F99A7EAE}"/>
                </a:ext>
              </a:extLst>
            </p:cNvPr>
            <p:cNvSpPr/>
            <p:nvPr/>
          </p:nvSpPr>
          <p:spPr>
            <a:xfrm>
              <a:off x="2811482" y="2350973"/>
              <a:ext cx="325780" cy="357911"/>
            </a:xfrm>
            <a:custGeom>
              <a:rect l="l" t="t" r="r" b="b"/>
              <a:pathLst>
                <a:path w="11458" h="12587" fill="none" extrusionOk="0">
                  <a:moveTo>
                    <a:pt x="1837" y="11331"/>
                  </a:moveTo>
                  <a:lnTo>
                    <a:pt x="1837" y="11331"/>
                  </a:lnTo>
                  <a:lnTo>
                    <a:pt x="2198" y="11614"/>
                  </a:lnTo>
                  <a:lnTo>
                    <a:pt x="2543" y="11833"/>
                  </a:lnTo>
                  <a:lnTo>
                    <a:pt x="2873" y="12037"/>
                  </a:lnTo>
                  <a:lnTo>
                    <a:pt x="3202" y="12210"/>
                  </a:lnTo>
                  <a:lnTo>
                    <a:pt x="3516" y="12335"/>
                  </a:lnTo>
                  <a:lnTo>
                    <a:pt x="3814" y="12445"/>
                  </a:lnTo>
                  <a:lnTo>
                    <a:pt x="4112" y="12524"/>
                  </a:lnTo>
                  <a:lnTo>
                    <a:pt x="4395" y="12571"/>
                  </a:lnTo>
                  <a:lnTo>
                    <a:pt x="4662" y="12587"/>
                  </a:lnTo>
                  <a:lnTo>
                    <a:pt x="4929" y="12587"/>
                  </a:lnTo>
                  <a:lnTo>
                    <a:pt x="5180" y="12571"/>
                  </a:lnTo>
                  <a:lnTo>
                    <a:pt x="5431" y="12524"/>
                  </a:lnTo>
                  <a:lnTo>
                    <a:pt x="5666" y="12461"/>
                  </a:lnTo>
                  <a:lnTo>
                    <a:pt x="5902" y="12367"/>
                  </a:lnTo>
                  <a:lnTo>
                    <a:pt x="6121" y="12273"/>
                  </a:lnTo>
                  <a:lnTo>
                    <a:pt x="6341" y="12147"/>
                  </a:lnTo>
                  <a:lnTo>
                    <a:pt x="6545" y="12022"/>
                  </a:lnTo>
                  <a:lnTo>
                    <a:pt x="6749" y="11880"/>
                  </a:lnTo>
                  <a:lnTo>
                    <a:pt x="6937" y="11723"/>
                  </a:lnTo>
                  <a:lnTo>
                    <a:pt x="7126" y="11551"/>
                  </a:lnTo>
                  <a:lnTo>
                    <a:pt x="7314" y="11378"/>
                  </a:lnTo>
                  <a:lnTo>
                    <a:pt x="7487" y="11205"/>
                  </a:lnTo>
                  <a:lnTo>
                    <a:pt x="7816" y="10829"/>
                  </a:lnTo>
                  <a:lnTo>
                    <a:pt x="8114" y="10436"/>
                  </a:lnTo>
                  <a:lnTo>
                    <a:pt x="8413" y="10044"/>
                  </a:lnTo>
                  <a:lnTo>
                    <a:pt x="8946" y="9322"/>
                  </a:lnTo>
                  <a:lnTo>
                    <a:pt x="8946" y="9322"/>
                  </a:lnTo>
                  <a:lnTo>
                    <a:pt x="9684" y="8286"/>
                  </a:lnTo>
                  <a:lnTo>
                    <a:pt x="10280" y="7392"/>
                  </a:lnTo>
                  <a:lnTo>
                    <a:pt x="10531" y="7000"/>
                  </a:lnTo>
                  <a:lnTo>
                    <a:pt x="10751" y="6639"/>
                  </a:lnTo>
                  <a:lnTo>
                    <a:pt x="10939" y="6309"/>
                  </a:lnTo>
                  <a:lnTo>
                    <a:pt x="11096" y="6011"/>
                  </a:lnTo>
                  <a:lnTo>
                    <a:pt x="11222" y="5744"/>
                  </a:lnTo>
                  <a:lnTo>
                    <a:pt x="11332" y="5509"/>
                  </a:lnTo>
                  <a:lnTo>
                    <a:pt x="11394" y="5320"/>
                  </a:lnTo>
                  <a:lnTo>
                    <a:pt x="11441" y="5148"/>
                  </a:lnTo>
                  <a:lnTo>
                    <a:pt x="11457" y="5006"/>
                  </a:lnTo>
                  <a:lnTo>
                    <a:pt x="11457" y="4881"/>
                  </a:lnTo>
                  <a:lnTo>
                    <a:pt x="11426" y="4802"/>
                  </a:lnTo>
                  <a:lnTo>
                    <a:pt x="11363" y="4755"/>
                  </a:lnTo>
                  <a:lnTo>
                    <a:pt x="11300" y="4724"/>
                  </a:lnTo>
                  <a:lnTo>
                    <a:pt x="11190" y="4724"/>
                  </a:lnTo>
                  <a:lnTo>
                    <a:pt x="11080" y="4755"/>
                  </a:lnTo>
                  <a:lnTo>
                    <a:pt x="10939" y="4802"/>
                  </a:lnTo>
                  <a:lnTo>
                    <a:pt x="10798" y="4881"/>
                  </a:lnTo>
                  <a:lnTo>
                    <a:pt x="10625" y="4991"/>
                  </a:lnTo>
                  <a:lnTo>
                    <a:pt x="10437" y="5116"/>
                  </a:lnTo>
                  <a:lnTo>
                    <a:pt x="10233" y="5273"/>
                  </a:lnTo>
                  <a:lnTo>
                    <a:pt x="9794" y="5650"/>
                  </a:lnTo>
                  <a:lnTo>
                    <a:pt x="9307" y="6121"/>
                  </a:lnTo>
                  <a:lnTo>
                    <a:pt x="8773" y="6686"/>
                  </a:lnTo>
                  <a:lnTo>
                    <a:pt x="8208" y="7329"/>
                  </a:lnTo>
                  <a:lnTo>
                    <a:pt x="8208" y="7329"/>
                  </a:lnTo>
                  <a:lnTo>
                    <a:pt x="8491" y="6890"/>
                  </a:lnTo>
                  <a:lnTo>
                    <a:pt x="8868" y="6278"/>
                  </a:lnTo>
                  <a:lnTo>
                    <a:pt x="9291" y="5587"/>
                  </a:lnTo>
                  <a:lnTo>
                    <a:pt x="9495" y="5226"/>
                  </a:lnTo>
                  <a:lnTo>
                    <a:pt x="9684" y="4865"/>
                  </a:lnTo>
                  <a:lnTo>
                    <a:pt x="9856" y="4489"/>
                  </a:lnTo>
                  <a:lnTo>
                    <a:pt x="10013" y="4143"/>
                  </a:lnTo>
                  <a:lnTo>
                    <a:pt x="10123" y="3798"/>
                  </a:lnTo>
                  <a:lnTo>
                    <a:pt x="10202" y="3500"/>
                  </a:lnTo>
                  <a:lnTo>
                    <a:pt x="10233" y="3343"/>
                  </a:lnTo>
                  <a:lnTo>
                    <a:pt x="10249" y="3217"/>
                  </a:lnTo>
                  <a:lnTo>
                    <a:pt x="10249" y="3092"/>
                  </a:lnTo>
                  <a:lnTo>
                    <a:pt x="10233" y="2966"/>
                  </a:lnTo>
                  <a:lnTo>
                    <a:pt x="10202" y="2872"/>
                  </a:lnTo>
                  <a:lnTo>
                    <a:pt x="10154" y="2778"/>
                  </a:lnTo>
                  <a:lnTo>
                    <a:pt x="10107" y="2700"/>
                  </a:lnTo>
                  <a:lnTo>
                    <a:pt x="10029" y="2637"/>
                  </a:lnTo>
                  <a:lnTo>
                    <a:pt x="10029" y="2637"/>
                  </a:lnTo>
                  <a:lnTo>
                    <a:pt x="9950" y="2605"/>
                  </a:lnTo>
                  <a:lnTo>
                    <a:pt x="9856" y="2605"/>
                  </a:lnTo>
                  <a:lnTo>
                    <a:pt x="9778" y="2605"/>
                  </a:lnTo>
                  <a:lnTo>
                    <a:pt x="9668" y="2637"/>
                  </a:lnTo>
                  <a:lnTo>
                    <a:pt x="9574" y="2684"/>
                  </a:lnTo>
                  <a:lnTo>
                    <a:pt x="9464" y="2731"/>
                  </a:lnTo>
                  <a:lnTo>
                    <a:pt x="9229" y="2888"/>
                  </a:lnTo>
                  <a:lnTo>
                    <a:pt x="8977" y="3092"/>
                  </a:lnTo>
                  <a:lnTo>
                    <a:pt x="8726" y="3327"/>
                  </a:lnTo>
                  <a:lnTo>
                    <a:pt x="8460" y="3594"/>
                  </a:lnTo>
                  <a:lnTo>
                    <a:pt x="8193" y="3892"/>
                  </a:lnTo>
                  <a:lnTo>
                    <a:pt x="7644" y="4489"/>
                  </a:lnTo>
                  <a:lnTo>
                    <a:pt x="7126" y="5038"/>
                  </a:lnTo>
                  <a:lnTo>
                    <a:pt x="6890" y="5289"/>
                  </a:lnTo>
                  <a:lnTo>
                    <a:pt x="6671" y="5509"/>
                  </a:lnTo>
                  <a:lnTo>
                    <a:pt x="6482" y="5666"/>
                  </a:lnTo>
                  <a:lnTo>
                    <a:pt x="6310" y="5775"/>
                  </a:lnTo>
                  <a:lnTo>
                    <a:pt x="6310" y="5775"/>
                  </a:lnTo>
                  <a:lnTo>
                    <a:pt x="6608" y="5430"/>
                  </a:lnTo>
                  <a:lnTo>
                    <a:pt x="6875" y="5069"/>
                  </a:lnTo>
                  <a:lnTo>
                    <a:pt x="7126" y="4708"/>
                  </a:lnTo>
                  <a:lnTo>
                    <a:pt x="7345" y="4363"/>
                  </a:lnTo>
                  <a:lnTo>
                    <a:pt x="7549" y="4018"/>
                  </a:lnTo>
                  <a:lnTo>
                    <a:pt x="7706" y="3688"/>
                  </a:lnTo>
                  <a:lnTo>
                    <a:pt x="7863" y="3374"/>
                  </a:lnTo>
                  <a:lnTo>
                    <a:pt x="7989" y="3060"/>
                  </a:lnTo>
                  <a:lnTo>
                    <a:pt x="8083" y="2762"/>
                  </a:lnTo>
                  <a:lnTo>
                    <a:pt x="8146" y="2480"/>
                  </a:lnTo>
                  <a:lnTo>
                    <a:pt x="8208" y="2229"/>
                  </a:lnTo>
                  <a:lnTo>
                    <a:pt x="8224" y="1993"/>
                  </a:lnTo>
                  <a:lnTo>
                    <a:pt x="8240" y="1774"/>
                  </a:lnTo>
                  <a:lnTo>
                    <a:pt x="8224" y="1585"/>
                  </a:lnTo>
                  <a:lnTo>
                    <a:pt x="8177" y="1413"/>
                  </a:lnTo>
                  <a:lnTo>
                    <a:pt x="8114" y="1287"/>
                  </a:lnTo>
                  <a:lnTo>
                    <a:pt x="8036" y="1177"/>
                  </a:lnTo>
                  <a:lnTo>
                    <a:pt x="7973" y="1130"/>
                  </a:lnTo>
                  <a:lnTo>
                    <a:pt x="7926" y="1099"/>
                  </a:lnTo>
                  <a:lnTo>
                    <a:pt x="7863" y="1083"/>
                  </a:lnTo>
                  <a:lnTo>
                    <a:pt x="7800" y="1067"/>
                  </a:lnTo>
                  <a:lnTo>
                    <a:pt x="7722" y="1067"/>
                  </a:lnTo>
                  <a:lnTo>
                    <a:pt x="7644" y="1067"/>
                  </a:lnTo>
                  <a:lnTo>
                    <a:pt x="7487" y="1099"/>
                  </a:lnTo>
                  <a:lnTo>
                    <a:pt x="7298" y="1177"/>
                  </a:lnTo>
                  <a:lnTo>
                    <a:pt x="7094" y="1303"/>
                  </a:lnTo>
                  <a:lnTo>
                    <a:pt x="6859" y="1460"/>
                  </a:lnTo>
                  <a:lnTo>
                    <a:pt x="6623" y="1679"/>
                  </a:lnTo>
                  <a:lnTo>
                    <a:pt x="6357" y="1931"/>
                  </a:lnTo>
                  <a:lnTo>
                    <a:pt x="6074" y="2244"/>
                  </a:lnTo>
                  <a:lnTo>
                    <a:pt x="5776" y="2605"/>
                  </a:lnTo>
                  <a:lnTo>
                    <a:pt x="5446" y="3029"/>
                  </a:lnTo>
                  <a:lnTo>
                    <a:pt x="5117" y="3500"/>
                  </a:lnTo>
                  <a:lnTo>
                    <a:pt x="4772" y="4033"/>
                  </a:lnTo>
                  <a:lnTo>
                    <a:pt x="4395" y="4614"/>
                  </a:lnTo>
                  <a:lnTo>
                    <a:pt x="4395" y="4614"/>
                  </a:lnTo>
                  <a:lnTo>
                    <a:pt x="4520" y="4457"/>
                  </a:lnTo>
                  <a:lnTo>
                    <a:pt x="4662" y="4222"/>
                  </a:lnTo>
                  <a:lnTo>
                    <a:pt x="4819" y="3939"/>
                  </a:lnTo>
                  <a:lnTo>
                    <a:pt x="4960" y="3610"/>
                  </a:lnTo>
                  <a:lnTo>
                    <a:pt x="5117" y="3249"/>
                  </a:lnTo>
                  <a:lnTo>
                    <a:pt x="5242" y="2872"/>
                  </a:lnTo>
                  <a:lnTo>
                    <a:pt x="5368" y="2480"/>
                  </a:lnTo>
                  <a:lnTo>
                    <a:pt x="5478" y="2087"/>
                  </a:lnTo>
                  <a:lnTo>
                    <a:pt x="5556" y="1695"/>
                  </a:lnTo>
                  <a:lnTo>
                    <a:pt x="5619" y="1334"/>
                  </a:lnTo>
                  <a:lnTo>
                    <a:pt x="5635" y="989"/>
                  </a:lnTo>
                  <a:lnTo>
                    <a:pt x="5635" y="816"/>
                  </a:lnTo>
                  <a:lnTo>
                    <a:pt x="5619" y="675"/>
                  </a:lnTo>
                  <a:lnTo>
                    <a:pt x="5588" y="534"/>
                  </a:lnTo>
                  <a:lnTo>
                    <a:pt x="5556" y="408"/>
                  </a:lnTo>
                  <a:lnTo>
                    <a:pt x="5509" y="298"/>
                  </a:lnTo>
                  <a:lnTo>
                    <a:pt x="5446" y="204"/>
                  </a:lnTo>
                  <a:lnTo>
                    <a:pt x="5368" y="126"/>
                  </a:lnTo>
                  <a:lnTo>
                    <a:pt x="5274" y="63"/>
                  </a:lnTo>
                  <a:lnTo>
                    <a:pt x="5180" y="16"/>
                  </a:lnTo>
                  <a:lnTo>
                    <a:pt x="5054" y="0"/>
                  </a:lnTo>
                  <a:lnTo>
                    <a:pt x="5054" y="0"/>
                  </a:lnTo>
                  <a:lnTo>
                    <a:pt x="4976" y="0"/>
                  </a:lnTo>
                  <a:lnTo>
                    <a:pt x="4881" y="32"/>
                  </a:lnTo>
                  <a:lnTo>
                    <a:pt x="4787" y="79"/>
                  </a:lnTo>
                  <a:lnTo>
                    <a:pt x="4693" y="141"/>
                  </a:lnTo>
                  <a:lnTo>
                    <a:pt x="4599" y="236"/>
                  </a:lnTo>
                  <a:lnTo>
                    <a:pt x="4505" y="330"/>
                  </a:lnTo>
                  <a:lnTo>
                    <a:pt x="4316" y="581"/>
                  </a:lnTo>
                  <a:lnTo>
                    <a:pt x="4128" y="895"/>
                  </a:lnTo>
                  <a:lnTo>
                    <a:pt x="3956" y="1240"/>
                  </a:lnTo>
                  <a:lnTo>
                    <a:pt x="3767" y="1632"/>
                  </a:lnTo>
                  <a:lnTo>
                    <a:pt x="3595" y="2025"/>
                  </a:lnTo>
                  <a:lnTo>
                    <a:pt x="3281" y="2841"/>
                  </a:lnTo>
                  <a:lnTo>
                    <a:pt x="2983" y="3594"/>
                  </a:lnTo>
                  <a:lnTo>
                    <a:pt x="2747" y="4190"/>
                  </a:lnTo>
                  <a:lnTo>
                    <a:pt x="2653" y="4410"/>
                  </a:lnTo>
                  <a:lnTo>
                    <a:pt x="2574" y="4567"/>
                  </a:lnTo>
                  <a:lnTo>
                    <a:pt x="2574" y="4567"/>
                  </a:lnTo>
                  <a:lnTo>
                    <a:pt x="2323" y="4300"/>
                  </a:lnTo>
                  <a:lnTo>
                    <a:pt x="1947" y="3892"/>
                  </a:lnTo>
                  <a:lnTo>
                    <a:pt x="1507" y="3437"/>
                  </a:lnTo>
                  <a:lnTo>
                    <a:pt x="1272" y="3217"/>
                  </a:lnTo>
                  <a:lnTo>
                    <a:pt x="1052" y="3013"/>
                  </a:lnTo>
                  <a:lnTo>
                    <a:pt x="832" y="2841"/>
                  </a:lnTo>
                  <a:lnTo>
                    <a:pt x="613" y="2715"/>
                  </a:lnTo>
                  <a:lnTo>
                    <a:pt x="519" y="2668"/>
                  </a:lnTo>
                  <a:lnTo>
                    <a:pt x="424" y="2637"/>
                  </a:lnTo>
                  <a:lnTo>
                    <a:pt x="346" y="2621"/>
                  </a:lnTo>
                  <a:lnTo>
                    <a:pt x="267" y="2621"/>
                  </a:lnTo>
                  <a:lnTo>
                    <a:pt x="189" y="2652"/>
                  </a:lnTo>
                  <a:lnTo>
                    <a:pt x="142" y="2700"/>
                  </a:lnTo>
                  <a:lnTo>
                    <a:pt x="79" y="2762"/>
                  </a:lnTo>
                  <a:lnTo>
                    <a:pt x="48" y="2841"/>
                  </a:lnTo>
                  <a:lnTo>
                    <a:pt x="16" y="2951"/>
                  </a:lnTo>
                  <a:lnTo>
                    <a:pt x="1" y="3092"/>
                  </a:lnTo>
                  <a:lnTo>
                    <a:pt x="1" y="3249"/>
                  </a:lnTo>
                  <a:lnTo>
                    <a:pt x="1" y="3453"/>
                  </a:lnTo>
                  <a:lnTo>
                    <a:pt x="1" y="3453"/>
                  </a:lnTo>
                  <a:lnTo>
                    <a:pt x="32" y="3908"/>
                  </a:lnTo>
                  <a:lnTo>
                    <a:pt x="63" y="4410"/>
                  </a:lnTo>
                  <a:lnTo>
                    <a:pt x="95" y="5509"/>
                  </a:lnTo>
                  <a:lnTo>
                    <a:pt x="158" y="6654"/>
                  </a:lnTo>
                  <a:lnTo>
                    <a:pt x="189" y="7251"/>
                  </a:lnTo>
                  <a:lnTo>
                    <a:pt x="236" y="7816"/>
                  </a:lnTo>
                  <a:lnTo>
                    <a:pt x="299" y="8381"/>
                  </a:lnTo>
                  <a:lnTo>
                    <a:pt x="377" y="8914"/>
                  </a:lnTo>
                  <a:lnTo>
                    <a:pt x="472" y="9401"/>
                  </a:lnTo>
                  <a:lnTo>
                    <a:pt x="597" y="9872"/>
                  </a:lnTo>
                  <a:lnTo>
                    <a:pt x="676" y="10076"/>
                  </a:lnTo>
                  <a:lnTo>
                    <a:pt x="754" y="10264"/>
                  </a:lnTo>
                  <a:lnTo>
                    <a:pt x="832" y="10452"/>
                  </a:lnTo>
                  <a:lnTo>
                    <a:pt x="927" y="10625"/>
                  </a:lnTo>
                  <a:lnTo>
                    <a:pt x="1021" y="10766"/>
                  </a:lnTo>
                  <a:lnTo>
                    <a:pt x="1131" y="10907"/>
                  </a:lnTo>
                  <a:lnTo>
                    <a:pt x="1256" y="11017"/>
                  </a:lnTo>
                  <a:lnTo>
                    <a:pt x="1382" y="1111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2259;p42">
              <a:extLst>
                <a:ext uri="{FF2B5EF4-FFF2-40B4-BE49-F238E27FC236}">
                  <a16:creationId xmlns:a16="http://schemas.microsoft.com/office/drawing/2014/main" id="{97D60C14-19E5-C5B3-8635-77544948D3A7}"/>
                </a:ext>
              </a:extLst>
            </p:cNvPr>
            <p:cNvSpPr/>
            <p:nvPr/>
          </p:nvSpPr>
          <p:spPr>
            <a:xfrm>
              <a:off x="666927" y="2682511"/>
              <a:ext cx="869665" cy="696629"/>
            </a:xfrm>
            <a:custGeom>
              <a:rect l="l" t="t" r="r" b="b"/>
              <a:pathLst>
                <a:path w="30587" h="24499" extrusionOk="0">
                  <a:moveTo>
                    <a:pt x="27323" y="1"/>
                  </a:moveTo>
                  <a:lnTo>
                    <a:pt x="27181" y="16"/>
                  </a:lnTo>
                  <a:lnTo>
                    <a:pt x="27024" y="32"/>
                  </a:lnTo>
                  <a:lnTo>
                    <a:pt x="26868" y="63"/>
                  </a:lnTo>
                  <a:lnTo>
                    <a:pt x="26726" y="110"/>
                  </a:lnTo>
                  <a:lnTo>
                    <a:pt x="25989" y="424"/>
                  </a:lnTo>
                  <a:lnTo>
                    <a:pt x="25832" y="534"/>
                  </a:lnTo>
                  <a:lnTo>
                    <a:pt x="25675" y="644"/>
                  </a:lnTo>
                  <a:lnTo>
                    <a:pt x="25518" y="770"/>
                  </a:lnTo>
                  <a:lnTo>
                    <a:pt x="25377" y="895"/>
                  </a:lnTo>
                  <a:lnTo>
                    <a:pt x="25235" y="1036"/>
                  </a:lnTo>
                  <a:lnTo>
                    <a:pt x="25126" y="1193"/>
                  </a:lnTo>
                  <a:lnTo>
                    <a:pt x="25000" y="1350"/>
                  </a:lnTo>
                  <a:lnTo>
                    <a:pt x="24890" y="1523"/>
                  </a:lnTo>
                  <a:lnTo>
                    <a:pt x="24598" y="1912"/>
                  </a:lnTo>
                  <a:lnTo>
                    <a:pt x="24598" y="1912"/>
                  </a:lnTo>
                  <a:lnTo>
                    <a:pt x="24498" y="2041"/>
                  </a:lnTo>
                  <a:lnTo>
                    <a:pt x="23980" y="2669"/>
                  </a:lnTo>
                  <a:lnTo>
                    <a:pt x="23446" y="3296"/>
                  </a:lnTo>
                  <a:lnTo>
                    <a:pt x="22913" y="3908"/>
                  </a:lnTo>
                  <a:lnTo>
                    <a:pt x="22363" y="4505"/>
                  </a:lnTo>
                  <a:lnTo>
                    <a:pt x="21798" y="5101"/>
                  </a:lnTo>
                  <a:lnTo>
                    <a:pt x="21234" y="5682"/>
                  </a:lnTo>
                  <a:lnTo>
                    <a:pt x="20653" y="6262"/>
                  </a:lnTo>
                  <a:lnTo>
                    <a:pt x="20057" y="6827"/>
                  </a:lnTo>
                  <a:lnTo>
                    <a:pt x="19460" y="7377"/>
                  </a:lnTo>
                  <a:lnTo>
                    <a:pt x="18864" y="7926"/>
                  </a:lnTo>
                  <a:lnTo>
                    <a:pt x="18252" y="8459"/>
                  </a:lnTo>
                  <a:lnTo>
                    <a:pt x="17624" y="8993"/>
                  </a:lnTo>
                  <a:lnTo>
                    <a:pt x="16996" y="9511"/>
                  </a:lnTo>
                  <a:lnTo>
                    <a:pt x="16368" y="10029"/>
                  </a:lnTo>
                  <a:lnTo>
                    <a:pt x="16147" y="10201"/>
                  </a:lnTo>
                  <a:lnTo>
                    <a:pt x="16147" y="10201"/>
                  </a:lnTo>
                  <a:lnTo>
                    <a:pt x="15662" y="10562"/>
                  </a:lnTo>
                  <a:lnTo>
                    <a:pt x="14987" y="11065"/>
                  </a:lnTo>
                  <a:lnTo>
                    <a:pt x="14297" y="11567"/>
                  </a:lnTo>
                  <a:lnTo>
                    <a:pt x="13606" y="12053"/>
                  </a:lnTo>
                  <a:lnTo>
                    <a:pt x="12916" y="12524"/>
                  </a:lnTo>
                  <a:lnTo>
                    <a:pt x="12210" y="12995"/>
                  </a:lnTo>
                  <a:lnTo>
                    <a:pt x="11488" y="13450"/>
                  </a:lnTo>
                  <a:lnTo>
                    <a:pt x="10782" y="13905"/>
                  </a:lnTo>
                  <a:lnTo>
                    <a:pt x="10060" y="14345"/>
                  </a:lnTo>
                  <a:lnTo>
                    <a:pt x="9322" y="14784"/>
                  </a:lnTo>
                  <a:lnTo>
                    <a:pt x="8600" y="15208"/>
                  </a:lnTo>
                  <a:lnTo>
                    <a:pt x="7863" y="15616"/>
                  </a:lnTo>
                  <a:lnTo>
                    <a:pt x="7125" y="16024"/>
                  </a:lnTo>
                  <a:lnTo>
                    <a:pt x="6372" y="16432"/>
                  </a:lnTo>
                  <a:lnTo>
                    <a:pt x="4865" y="17201"/>
                  </a:lnTo>
                  <a:lnTo>
                    <a:pt x="4033" y="17609"/>
                  </a:lnTo>
                  <a:lnTo>
                    <a:pt x="3202" y="18017"/>
                  </a:lnTo>
                  <a:lnTo>
                    <a:pt x="2354" y="18409"/>
                  </a:lnTo>
                  <a:lnTo>
                    <a:pt x="1507" y="18786"/>
                  </a:lnTo>
                  <a:lnTo>
                    <a:pt x="1381" y="18849"/>
                  </a:lnTo>
                  <a:lnTo>
                    <a:pt x="1256" y="18927"/>
                  </a:lnTo>
                  <a:lnTo>
                    <a:pt x="1146" y="19006"/>
                  </a:lnTo>
                  <a:lnTo>
                    <a:pt x="1036" y="19115"/>
                  </a:lnTo>
                  <a:lnTo>
                    <a:pt x="816" y="19319"/>
                  </a:lnTo>
                  <a:lnTo>
                    <a:pt x="628" y="19571"/>
                  </a:lnTo>
                  <a:lnTo>
                    <a:pt x="439" y="19822"/>
                  </a:lnTo>
                  <a:lnTo>
                    <a:pt x="298" y="20104"/>
                  </a:lnTo>
                  <a:lnTo>
                    <a:pt x="188" y="20371"/>
                  </a:lnTo>
                  <a:lnTo>
                    <a:pt x="94" y="20622"/>
                  </a:lnTo>
                  <a:lnTo>
                    <a:pt x="31" y="20904"/>
                  </a:lnTo>
                  <a:lnTo>
                    <a:pt x="0" y="21203"/>
                  </a:lnTo>
                  <a:lnTo>
                    <a:pt x="0" y="21517"/>
                  </a:lnTo>
                  <a:lnTo>
                    <a:pt x="16" y="21830"/>
                  </a:lnTo>
                  <a:lnTo>
                    <a:pt x="63" y="22144"/>
                  </a:lnTo>
                  <a:lnTo>
                    <a:pt x="157" y="22442"/>
                  </a:lnTo>
                  <a:lnTo>
                    <a:pt x="267" y="22725"/>
                  </a:lnTo>
                  <a:lnTo>
                    <a:pt x="330" y="22851"/>
                  </a:lnTo>
                  <a:lnTo>
                    <a:pt x="408" y="22976"/>
                  </a:lnTo>
                  <a:lnTo>
                    <a:pt x="565" y="23227"/>
                  </a:lnTo>
                  <a:lnTo>
                    <a:pt x="753" y="23447"/>
                  </a:lnTo>
                  <a:lnTo>
                    <a:pt x="957" y="23667"/>
                  </a:lnTo>
                  <a:lnTo>
                    <a:pt x="1177" y="23855"/>
                  </a:lnTo>
                  <a:lnTo>
                    <a:pt x="1428" y="24043"/>
                  </a:lnTo>
                  <a:lnTo>
                    <a:pt x="1679" y="24184"/>
                  </a:lnTo>
                  <a:lnTo>
                    <a:pt x="1946" y="24310"/>
                  </a:lnTo>
                  <a:lnTo>
                    <a:pt x="2087" y="24357"/>
                  </a:lnTo>
                  <a:lnTo>
                    <a:pt x="2229" y="24388"/>
                  </a:lnTo>
                  <a:lnTo>
                    <a:pt x="3045" y="24498"/>
                  </a:lnTo>
                  <a:lnTo>
                    <a:pt x="3249" y="24483"/>
                  </a:lnTo>
                  <a:lnTo>
                    <a:pt x="3453" y="24467"/>
                  </a:lnTo>
                  <a:lnTo>
                    <a:pt x="3657" y="24436"/>
                  </a:lnTo>
                  <a:lnTo>
                    <a:pt x="3845" y="24388"/>
                  </a:lnTo>
                  <a:lnTo>
                    <a:pt x="4033" y="24326"/>
                  </a:lnTo>
                  <a:lnTo>
                    <a:pt x="4222" y="24263"/>
                  </a:lnTo>
                  <a:lnTo>
                    <a:pt x="4410" y="24169"/>
                  </a:lnTo>
                  <a:lnTo>
                    <a:pt x="4598" y="24075"/>
                  </a:lnTo>
                  <a:lnTo>
                    <a:pt x="5964" y="23447"/>
                  </a:lnTo>
                  <a:lnTo>
                    <a:pt x="7329" y="22803"/>
                  </a:lnTo>
                  <a:lnTo>
                    <a:pt x="8694" y="22113"/>
                  </a:lnTo>
                  <a:lnTo>
                    <a:pt x="10028" y="21407"/>
                  </a:lnTo>
                  <a:lnTo>
                    <a:pt x="11347" y="20685"/>
                  </a:lnTo>
                  <a:lnTo>
                    <a:pt x="12665" y="19916"/>
                  </a:lnTo>
                  <a:lnTo>
                    <a:pt x="13952" y="19131"/>
                  </a:lnTo>
                  <a:lnTo>
                    <a:pt x="15239" y="18315"/>
                  </a:lnTo>
                  <a:lnTo>
                    <a:pt x="16573" y="17421"/>
                  </a:lnTo>
                  <a:lnTo>
                    <a:pt x="17891" y="16495"/>
                  </a:lnTo>
                  <a:lnTo>
                    <a:pt x="18550" y="16024"/>
                  </a:lnTo>
                  <a:lnTo>
                    <a:pt x="19193" y="15537"/>
                  </a:lnTo>
                  <a:lnTo>
                    <a:pt x="19837" y="15051"/>
                  </a:lnTo>
                  <a:lnTo>
                    <a:pt x="20480" y="14549"/>
                  </a:lnTo>
                  <a:lnTo>
                    <a:pt x="21108" y="14046"/>
                  </a:lnTo>
                  <a:lnTo>
                    <a:pt x="21720" y="13528"/>
                  </a:lnTo>
                  <a:lnTo>
                    <a:pt x="22348" y="13011"/>
                  </a:lnTo>
                  <a:lnTo>
                    <a:pt x="22944" y="12477"/>
                  </a:lnTo>
                  <a:lnTo>
                    <a:pt x="23556" y="11943"/>
                  </a:lnTo>
                  <a:lnTo>
                    <a:pt x="24137" y="11394"/>
                  </a:lnTo>
                  <a:lnTo>
                    <a:pt x="24733" y="10829"/>
                  </a:lnTo>
                  <a:lnTo>
                    <a:pt x="25298" y="10264"/>
                  </a:lnTo>
                  <a:lnTo>
                    <a:pt x="25957" y="9605"/>
                  </a:lnTo>
                  <a:lnTo>
                    <a:pt x="26601" y="8930"/>
                  </a:lnTo>
                  <a:lnTo>
                    <a:pt x="27229" y="8240"/>
                  </a:lnTo>
                  <a:lnTo>
                    <a:pt x="27841" y="7534"/>
                  </a:lnTo>
                  <a:lnTo>
                    <a:pt x="28453" y="6812"/>
                  </a:lnTo>
                  <a:lnTo>
                    <a:pt x="29033" y="6090"/>
                  </a:lnTo>
                  <a:lnTo>
                    <a:pt x="29614" y="5352"/>
                  </a:lnTo>
                  <a:lnTo>
                    <a:pt x="30179" y="4615"/>
                  </a:lnTo>
                  <a:lnTo>
                    <a:pt x="30257" y="4489"/>
                  </a:lnTo>
                  <a:lnTo>
                    <a:pt x="30336" y="4363"/>
                  </a:lnTo>
                  <a:lnTo>
                    <a:pt x="30399" y="4238"/>
                  </a:lnTo>
                  <a:lnTo>
                    <a:pt x="30446" y="4081"/>
                  </a:lnTo>
                  <a:lnTo>
                    <a:pt x="30524" y="3783"/>
                  </a:lnTo>
                  <a:lnTo>
                    <a:pt x="30571" y="3469"/>
                  </a:lnTo>
                  <a:lnTo>
                    <a:pt x="30587" y="3139"/>
                  </a:lnTo>
                  <a:lnTo>
                    <a:pt x="30587" y="2825"/>
                  </a:lnTo>
                  <a:lnTo>
                    <a:pt x="30556" y="2527"/>
                  </a:lnTo>
                  <a:lnTo>
                    <a:pt x="30493" y="2245"/>
                  </a:lnTo>
                  <a:lnTo>
                    <a:pt x="30399" y="1978"/>
                  </a:lnTo>
                  <a:lnTo>
                    <a:pt x="30289" y="1711"/>
                  </a:lnTo>
                  <a:lnTo>
                    <a:pt x="30132" y="1460"/>
                  </a:lnTo>
                  <a:lnTo>
                    <a:pt x="29959" y="1209"/>
                  </a:lnTo>
                  <a:lnTo>
                    <a:pt x="29771" y="974"/>
                  </a:lnTo>
                  <a:lnTo>
                    <a:pt x="29551" y="754"/>
                  </a:lnTo>
                  <a:lnTo>
                    <a:pt x="29331" y="566"/>
                  </a:lnTo>
                  <a:lnTo>
                    <a:pt x="29206" y="487"/>
                  </a:lnTo>
                  <a:lnTo>
                    <a:pt x="29080" y="424"/>
                  </a:lnTo>
                  <a:lnTo>
                    <a:pt x="28814" y="283"/>
                  </a:lnTo>
                  <a:lnTo>
                    <a:pt x="28531" y="173"/>
                  </a:lnTo>
                  <a:lnTo>
                    <a:pt x="28233" y="95"/>
                  </a:lnTo>
                  <a:lnTo>
                    <a:pt x="27935" y="32"/>
                  </a:lnTo>
                  <a:lnTo>
                    <a:pt x="27637" y="1"/>
                  </a:lnTo>
                  <a:close/>
                </a:path>
              </a:pathLst>
            </a:custGeom>
            <a:solidFill>
              <a:srgbClr val="F8B3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2260;p42">
              <a:extLst>
                <a:ext uri="{FF2B5EF4-FFF2-40B4-BE49-F238E27FC236}">
                  <a16:creationId xmlns:a16="http://schemas.microsoft.com/office/drawing/2014/main" id="{3DE2979E-BDCB-4222-5A2C-EB1F68D23ACC}"/>
                </a:ext>
              </a:extLst>
            </p:cNvPr>
            <p:cNvSpPr/>
            <p:nvPr/>
          </p:nvSpPr>
          <p:spPr>
            <a:xfrm>
              <a:off x="457200" y="3221559"/>
              <a:ext cx="342270" cy="322225"/>
            </a:xfrm>
            <a:custGeom>
              <a:rect l="l" t="t" r="r" b="b"/>
              <a:pathLst>
                <a:path w="12038" h="11332" extrusionOk="0">
                  <a:moveTo>
                    <a:pt x="8145" y="0"/>
                  </a:moveTo>
                  <a:lnTo>
                    <a:pt x="7910" y="16"/>
                  </a:lnTo>
                  <a:lnTo>
                    <a:pt x="7659" y="32"/>
                  </a:lnTo>
                  <a:lnTo>
                    <a:pt x="7407" y="63"/>
                  </a:lnTo>
                  <a:lnTo>
                    <a:pt x="7172" y="110"/>
                  </a:lnTo>
                  <a:lnTo>
                    <a:pt x="6921" y="173"/>
                  </a:lnTo>
                  <a:lnTo>
                    <a:pt x="6434" y="299"/>
                  </a:lnTo>
                  <a:lnTo>
                    <a:pt x="5964" y="440"/>
                  </a:lnTo>
                  <a:lnTo>
                    <a:pt x="5508" y="597"/>
                  </a:lnTo>
                  <a:lnTo>
                    <a:pt x="4661" y="911"/>
                  </a:lnTo>
                  <a:lnTo>
                    <a:pt x="3468" y="1366"/>
                  </a:lnTo>
                  <a:lnTo>
                    <a:pt x="2464" y="1758"/>
                  </a:lnTo>
                  <a:lnTo>
                    <a:pt x="2040" y="1946"/>
                  </a:lnTo>
                  <a:lnTo>
                    <a:pt x="1664" y="2135"/>
                  </a:lnTo>
                  <a:lnTo>
                    <a:pt x="1318" y="2307"/>
                  </a:lnTo>
                  <a:lnTo>
                    <a:pt x="1020" y="2464"/>
                  </a:lnTo>
                  <a:lnTo>
                    <a:pt x="769" y="2606"/>
                  </a:lnTo>
                  <a:lnTo>
                    <a:pt x="565" y="2747"/>
                  </a:lnTo>
                  <a:lnTo>
                    <a:pt x="392" y="2872"/>
                  </a:lnTo>
                  <a:lnTo>
                    <a:pt x="251" y="2998"/>
                  </a:lnTo>
                  <a:lnTo>
                    <a:pt x="157" y="3108"/>
                  </a:lnTo>
                  <a:lnTo>
                    <a:pt x="110" y="3202"/>
                  </a:lnTo>
                  <a:lnTo>
                    <a:pt x="78" y="3280"/>
                  </a:lnTo>
                  <a:lnTo>
                    <a:pt x="94" y="3359"/>
                  </a:lnTo>
                  <a:lnTo>
                    <a:pt x="141" y="3422"/>
                  </a:lnTo>
                  <a:lnTo>
                    <a:pt x="220" y="3484"/>
                  </a:lnTo>
                  <a:lnTo>
                    <a:pt x="330" y="3516"/>
                  </a:lnTo>
                  <a:lnTo>
                    <a:pt x="471" y="3547"/>
                  </a:lnTo>
                  <a:lnTo>
                    <a:pt x="643" y="3579"/>
                  </a:lnTo>
                  <a:lnTo>
                    <a:pt x="1067" y="3579"/>
                  </a:lnTo>
                  <a:lnTo>
                    <a:pt x="1334" y="3563"/>
                  </a:lnTo>
                  <a:lnTo>
                    <a:pt x="1915" y="3484"/>
                  </a:lnTo>
                  <a:lnTo>
                    <a:pt x="2574" y="3375"/>
                  </a:lnTo>
                  <a:lnTo>
                    <a:pt x="3327" y="3202"/>
                  </a:lnTo>
                  <a:lnTo>
                    <a:pt x="4159" y="2982"/>
                  </a:lnTo>
                  <a:lnTo>
                    <a:pt x="4159" y="2982"/>
                  </a:lnTo>
                  <a:lnTo>
                    <a:pt x="3672" y="3186"/>
                  </a:lnTo>
                  <a:lnTo>
                    <a:pt x="3029" y="3469"/>
                  </a:lnTo>
                  <a:lnTo>
                    <a:pt x="2291" y="3814"/>
                  </a:lnTo>
                  <a:lnTo>
                    <a:pt x="1930" y="4018"/>
                  </a:lnTo>
                  <a:lnTo>
                    <a:pt x="1554" y="4206"/>
                  </a:lnTo>
                  <a:lnTo>
                    <a:pt x="1208" y="4410"/>
                  </a:lnTo>
                  <a:lnTo>
                    <a:pt x="895" y="4630"/>
                  </a:lnTo>
                  <a:lnTo>
                    <a:pt x="596" y="4834"/>
                  </a:lnTo>
                  <a:lnTo>
                    <a:pt x="361" y="5054"/>
                  </a:lnTo>
                  <a:lnTo>
                    <a:pt x="267" y="5164"/>
                  </a:lnTo>
                  <a:lnTo>
                    <a:pt x="173" y="5258"/>
                  </a:lnTo>
                  <a:lnTo>
                    <a:pt x="110" y="5368"/>
                  </a:lnTo>
                  <a:lnTo>
                    <a:pt x="47" y="5462"/>
                  </a:lnTo>
                  <a:lnTo>
                    <a:pt x="16" y="5572"/>
                  </a:lnTo>
                  <a:lnTo>
                    <a:pt x="0" y="5666"/>
                  </a:lnTo>
                  <a:lnTo>
                    <a:pt x="16" y="5776"/>
                  </a:lnTo>
                  <a:lnTo>
                    <a:pt x="31" y="5870"/>
                  </a:lnTo>
                  <a:lnTo>
                    <a:pt x="78" y="5933"/>
                  </a:lnTo>
                  <a:lnTo>
                    <a:pt x="157" y="5980"/>
                  </a:lnTo>
                  <a:lnTo>
                    <a:pt x="235" y="6027"/>
                  </a:lnTo>
                  <a:lnTo>
                    <a:pt x="330" y="6058"/>
                  </a:lnTo>
                  <a:lnTo>
                    <a:pt x="439" y="6090"/>
                  </a:lnTo>
                  <a:lnTo>
                    <a:pt x="832" y="6090"/>
                  </a:lnTo>
                  <a:lnTo>
                    <a:pt x="1161" y="6058"/>
                  </a:lnTo>
                  <a:lnTo>
                    <a:pt x="1507" y="6011"/>
                  </a:lnTo>
                  <a:lnTo>
                    <a:pt x="1868" y="5933"/>
                  </a:lnTo>
                  <a:lnTo>
                    <a:pt x="2260" y="5854"/>
                  </a:lnTo>
                  <a:lnTo>
                    <a:pt x="3045" y="5650"/>
                  </a:lnTo>
                  <a:lnTo>
                    <a:pt x="3782" y="5478"/>
                  </a:lnTo>
                  <a:lnTo>
                    <a:pt x="4112" y="5399"/>
                  </a:lnTo>
                  <a:lnTo>
                    <a:pt x="4410" y="5352"/>
                  </a:lnTo>
                  <a:lnTo>
                    <a:pt x="4677" y="5321"/>
                  </a:lnTo>
                  <a:lnTo>
                    <a:pt x="4881" y="5321"/>
                  </a:lnTo>
                  <a:lnTo>
                    <a:pt x="4426" y="5462"/>
                  </a:lnTo>
                  <a:lnTo>
                    <a:pt x="4002" y="5603"/>
                  </a:lnTo>
                  <a:lnTo>
                    <a:pt x="3610" y="5760"/>
                  </a:lnTo>
                  <a:lnTo>
                    <a:pt x="3217" y="5917"/>
                  </a:lnTo>
                  <a:lnTo>
                    <a:pt x="2872" y="6090"/>
                  </a:lnTo>
                  <a:lnTo>
                    <a:pt x="2542" y="6278"/>
                  </a:lnTo>
                  <a:lnTo>
                    <a:pt x="2244" y="6466"/>
                  </a:lnTo>
                  <a:lnTo>
                    <a:pt x="1962" y="6655"/>
                  </a:lnTo>
                  <a:lnTo>
                    <a:pt x="1726" y="6843"/>
                  </a:lnTo>
                  <a:lnTo>
                    <a:pt x="1507" y="7031"/>
                  </a:lnTo>
                  <a:lnTo>
                    <a:pt x="1318" y="7220"/>
                  </a:lnTo>
                  <a:lnTo>
                    <a:pt x="1161" y="7408"/>
                  </a:lnTo>
                  <a:lnTo>
                    <a:pt x="1036" y="7581"/>
                  </a:lnTo>
                  <a:lnTo>
                    <a:pt x="957" y="7753"/>
                  </a:lnTo>
                  <a:lnTo>
                    <a:pt x="895" y="7910"/>
                  </a:lnTo>
                  <a:lnTo>
                    <a:pt x="863" y="8051"/>
                  </a:lnTo>
                  <a:lnTo>
                    <a:pt x="879" y="8193"/>
                  </a:lnTo>
                  <a:lnTo>
                    <a:pt x="895" y="8255"/>
                  </a:lnTo>
                  <a:lnTo>
                    <a:pt x="926" y="8302"/>
                  </a:lnTo>
                  <a:lnTo>
                    <a:pt x="957" y="8365"/>
                  </a:lnTo>
                  <a:lnTo>
                    <a:pt x="1004" y="8412"/>
                  </a:lnTo>
                  <a:lnTo>
                    <a:pt x="1067" y="8459"/>
                  </a:lnTo>
                  <a:lnTo>
                    <a:pt x="1130" y="8491"/>
                  </a:lnTo>
                  <a:lnTo>
                    <a:pt x="1287" y="8554"/>
                  </a:lnTo>
                  <a:lnTo>
                    <a:pt x="1491" y="8601"/>
                  </a:lnTo>
                  <a:lnTo>
                    <a:pt x="1726" y="8616"/>
                  </a:lnTo>
                  <a:lnTo>
                    <a:pt x="2009" y="8601"/>
                  </a:lnTo>
                  <a:lnTo>
                    <a:pt x="2323" y="8554"/>
                  </a:lnTo>
                  <a:lnTo>
                    <a:pt x="2699" y="8491"/>
                  </a:lnTo>
                  <a:lnTo>
                    <a:pt x="3107" y="8397"/>
                  </a:lnTo>
                  <a:lnTo>
                    <a:pt x="3547" y="8255"/>
                  </a:lnTo>
                  <a:lnTo>
                    <a:pt x="4049" y="8083"/>
                  </a:lnTo>
                  <a:lnTo>
                    <a:pt x="4598" y="7879"/>
                  </a:lnTo>
                  <a:lnTo>
                    <a:pt x="5144" y="7657"/>
                  </a:lnTo>
                  <a:lnTo>
                    <a:pt x="5144" y="7657"/>
                  </a:lnTo>
                  <a:lnTo>
                    <a:pt x="5085" y="7690"/>
                  </a:lnTo>
                  <a:lnTo>
                    <a:pt x="4787" y="7879"/>
                  </a:lnTo>
                  <a:lnTo>
                    <a:pt x="4457" y="8083"/>
                  </a:lnTo>
                  <a:lnTo>
                    <a:pt x="4127" y="8334"/>
                  </a:lnTo>
                  <a:lnTo>
                    <a:pt x="3814" y="8585"/>
                  </a:lnTo>
                  <a:lnTo>
                    <a:pt x="3500" y="8852"/>
                  </a:lnTo>
                  <a:lnTo>
                    <a:pt x="3217" y="9134"/>
                  </a:lnTo>
                  <a:lnTo>
                    <a:pt x="2966" y="9417"/>
                  </a:lnTo>
                  <a:lnTo>
                    <a:pt x="2762" y="9683"/>
                  </a:lnTo>
                  <a:lnTo>
                    <a:pt x="2684" y="9825"/>
                  </a:lnTo>
                  <a:lnTo>
                    <a:pt x="2605" y="9950"/>
                  </a:lnTo>
                  <a:lnTo>
                    <a:pt x="2558" y="10076"/>
                  </a:lnTo>
                  <a:lnTo>
                    <a:pt x="2511" y="10201"/>
                  </a:lnTo>
                  <a:lnTo>
                    <a:pt x="2495" y="10327"/>
                  </a:lnTo>
                  <a:lnTo>
                    <a:pt x="2495" y="10437"/>
                  </a:lnTo>
                  <a:lnTo>
                    <a:pt x="2511" y="10547"/>
                  </a:lnTo>
                  <a:lnTo>
                    <a:pt x="2542" y="10641"/>
                  </a:lnTo>
                  <a:lnTo>
                    <a:pt x="2605" y="10735"/>
                  </a:lnTo>
                  <a:lnTo>
                    <a:pt x="2684" y="10829"/>
                  </a:lnTo>
                  <a:lnTo>
                    <a:pt x="2762" y="10876"/>
                  </a:lnTo>
                  <a:lnTo>
                    <a:pt x="2856" y="10892"/>
                  </a:lnTo>
                  <a:lnTo>
                    <a:pt x="2966" y="10908"/>
                  </a:lnTo>
                  <a:lnTo>
                    <a:pt x="3076" y="10908"/>
                  </a:lnTo>
                  <a:lnTo>
                    <a:pt x="3202" y="10892"/>
                  </a:lnTo>
                  <a:lnTo>
                    <a:pt x="3343" y="10845"/>
                  </a:lnTo>
                  <a:lnTo>
                    <a:pt x="3641" y="10751"/>
                  </a:lnTo>
                  <a:lnTo>
                    <a:pt x="3955" y="10594"/>
                  </a:lnTo>
                  <a:lnTo>
                    <a:pt x="4300" y="10405"/>
                  </a:lnTo>
                  <a:lnTo>
                    <a:pt x="4661" y="10186"/>
                  </a:lnTo>
                  <a:lnTo>
                    <a:pt x="5038" y="9950"/>
                  </a:lnTo>
                  <a:lnTo>
                    <a:pt x="5760" y="9464"/>
                  </a:lnTo>
                  <a:lnTo>
                    <a:pt x="6419" y="8993"/>
                  </a:lnTo>
                  <a:lnTo>
                    <a:pt x="6952" y="8616"/>
                  </a:lnTo>
                  <a:lnTo>
                    <a:pt x="7141" y="8491"/>
                  </a:lnTo>
                  <a:lnTo>
                    <a:pt x="7298" y="8412"/>
                  </a:lnTo>
                  <a:lnTo>
                    <a:pt x="7360" y="8773"/>
                  </a:lnTo>
                  <a:lnTo>
                    <a:pt x="7439" y="9323"/>
                  </a:lnTo>
                  <a:lnTo>
                    <a:pt x="7549" y="9950"/>
                  </a:lnTo>
                  <a:lnTo>
                    <a:pt x="7627" y="10264"/>
                  </a:lnTo>
                  <a:lnTo>
                    <a:pt x="7706" y="10547"/>
                  </a:lnTo>
                  <a:lnTo>
                    <a:pt x="7784" y="10813"/>
                  </a:lnTo>
                  <a:lnTo>
                    <a:pt x="7894" y="11033"/>
                  </a:lnTo>
                  <a:lnTo>
                    <a:pt x="7957" y="11127"/>
                  </a:lnTo>
                  <a:lnTo>
                    <a:pt x="8004" y="11206"/>
                  </a:lnTo>
                  <a:lnTo>
                    <a:pt x="8067" y="11269"/>
                  </a:lnTo>
                  <a:lnTo>
                    <a:pt x="8129" y="11300"/>
                  </a:lnTo>
                  <a:lnTo>
                    <a:pt x="8208" y="11331"/>
                  </a:lnTo>
                  <a:lnTo>
                    <a:pt x="8286" y="11331"/>
                  </a:lnTo>
                  <a:lnTo>
                    <a:pt x="8365" y="11300"/>
                  </a:lnTo>
                  <a:lnTo>
                    <a:pt x="8443" y="11253"/>
                  </a:lnTo>
                  <a:lnTo>
                    <a:pt x="8522" y="11174"/>
                  </a:lnTo>
                  <a:lnTo>
                    <a:pt x="8616" y="11064"/>
                  </a:lnTo>
                  <a:lnTo>
                    <a:pt x="8710" y="10939"/>
                  </a:lnTo>
                  <a:lnTo>
                    <a:pt x="8804" y="10766"/>
                  </a:lnTo>
                  <a:lnTo>
                    <a:pt x="9040" y="10374"/>
                  </a:lnTo>
                  <a:lnTo>
                    <a:pt x="9291" y="9935"/>
                  </a:lnTo>
                  <a:lnTo>
                    <a:pt x="9871" y="9009"/>
                  </a:lnTo>
                  <a:lnTo>
                    <a:pt x="10483" y="8020"/>
                  </a:lnTo>
                  <a:lnTo>
                    <a:pt x="10766" y="7518"/>
                  </a:lnTo>
                  <a:lnTo>
                    <a:pt x="11048" y="7016"/>
                  </a:lnTo>
                  <a:lnTo>
                    <a:pt x="11315" y="6513"/>
                  </a:lnTo>
                  <a:lnTo>
                    <a:pt x="11535" y="6027"/>
                  </a:lnTo>
                  <a:lnTo>
                    <a:pt x="11739" y="5556"/>
                  </a:lnTo>
                  <a:lnTo>
                    <a:pt x="11896" y="5117"/>
                  </a:lnTo>
                  <a:lnTo>
                    <a:pt x="11943" y="4897"/>
                  </a:lnTo>
                  <a:lnTo>
                    <a:pt x="11990" y="4693"/>
                  </a:lnTo>
                  <a:lnTo>
                    <a:pt x="12021" y="4489"/>
                  </a:lnTo>
                  <a:lnTo>
                    <a:pt x="12037" y="4301"/>
                  </a:lnTo>
                  <a:lnTo>
                    <a:pt x="12037" y="4128"/>
                  </a:lnTo>
                  <a:lnTo>
                    <a:pt x="12021" y="3955"/>
                  </a:lnTo>
                  <a:lnTo>
                    <a:pt x="11990" y="3798"/>
                  </a:lnTo>
                  <a:lnTo>
                    <a:pt x="11927" y="3641"/>
                  </a:lnTo>
                  <a:lnTo>
                    <a:pt x="11692" y="3202"/>
                  </a:lnTo>
                  <a:lnTo>
                    <a:pt x="11535" y="2778"/>
                  </a:lnTo>
                  <a:lnTo>
                    <a:pt x="11378" y="2386"/>
                  </a:lnTo>
                  <a:lnTo>
                    <a:pt x="11205" y="2041"/>
                  </a:lnTo>
                  <a:lnTo>
                    <a:pt x="11033" y="1727"/>
                  </a:lnTo>
                  <a:lnTo>
                    <a:pt x="10844" y="1429"/>
                  </a:lnTo>
                  <a:lnTo>
                    <a:pt x="10656" y="1178"/>
                  </a:lnTo>
                  <a:lnTo>
                    <a:pt x="10452" y="958"/>
                  </a:lnTo>
                  <a:lnTo>
                    <a:pt x="10248" y="754"/>
                  </a:lnTo>
                  <a:lnTo>
                    <a:pt x="10028" y="581"/>
                  </a:lnTo>
                  <a:lnTo>
                    <a:pt x="9809" y="440"/>
                  </a:lnTo>
                  <a:lnTo>
                    <a:pt x="9589" y="314"/>
                  </a:lnTo>
                  <a:lnTo>
                    <a:pt x="9353" y="220"/>
                  </a:lnTo>
                  <a:lnTo>
                    <a:pt x="9118" y="142"/>
                  </a:lnTo>
                  <a:lnTo>
                    <a:pt x="8883" y="79"/>
                  </a:lnTo>
                  <a:lnTo>
                    <a:pt x="8647" y="32"/>
                  </a:lnTo>
                  <a:lnTo>
                    <a:pt x="8396" y="16"/>
                  </a:lnTo>
                  <a:lnTo>
                    <a:pt x="8145" y="0"/>
                  </a:lnTo>
                  <a:close/>
                </a:path>
              </a:pathLst>
            </a:custGeom>
            <a:solidFill>
              <a:srgbClr val="F7B2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2261;p42">
              <a:extLst>
                <a:ext uri="{FF2B5EF4-FFF2-40B4-BE49-F238E27FC236}">
                  <a16:creationId xmlns:a16="http://schemas.microsoft.com/office/drawing/2014/main" id="{1F464207-8DE2-D7CB-042E-C6FA96F49654}"/>
                </a:ext>
              </a:extLst>
            </p:cNvPr>
            <p:cNvSpPr/>
            <p:nvPr/>
          </p:nvSpPr>
          <p:spPr>
            <a:xfrm>
              <a:off x="457200" y="3221559"/>
              <a:ext cx="342270" cy="322225"/>
            </a:xfrm>
            <a:custGeom>
              <a:rect l="l" t="t" r="r" b="b"/>
              <a:pathLst>
                <a:path w="12038" h="11332" fill="none" extrusionOk="0">
                  <a:moveTo>
                    <a:pt x="11692" y="3202"/>
                  </a:moveTo>
                  <a:lnTo>
                    <a:pt x="11692" y="3202"/>
                  </a:lnTo>
                  <a:lnTo>
                    <a:pt x="11535" y="2778"/>
                  </a:lnTo>
                  <a:lnTo>
                    <a:pt x="11378" y="2386"/>
                  </a:lnTo>
                  <a:lnTo>
                    <a:pt x="11205" y="2041"/>
                  </a:lnTo>
                  <a:lnTo>
                    <a:pt x="11033" y="1727"/>
                  </a:lnTo>
                  <a:lnTo>
                    <a:pt x="10844" y="1429"/>
                  </a:lnTo>
                  <a:lnTo>
                    <a:pt x="10656" y="1178"/>
                  </a:lnTo>
                  <a:lnTo>
                    <a:pt x="10452" y="958"/>
                  </a:lnTo>
                  <a:lnTo>
                    <a:pt x="10248" y="754"/>
                  </a:lnTo>
                  <a:lnTo>
                    <a:pt x="10028" y="581"/>
                  </a:lnTo>
                  <a:lnTo>
                    <a:pt x="9809" y="440"/>
                  </a:lnTo>
                  <a:lnTo>
                    <a:pt x="9589" y="314"/>
                  </a:lnTo>
                  <a:lnTo>
                    <a:pt x="9353" y="220"/>
                  </a:lnTo>
                  <a:lnTo>
                    <a:pt x="9118" y="142"/>
                  </a:lnTo>
                  <a:lnTo>
                    <a:pt x="8883" y="79"/>
                  </a:lnTo>
                  <a:lnTo>
                    <a:pt x="8647" y="32"/>
                  </a:lnTo>
                  <a:lnTo>
                    <a:pt x="8396" y="16"/>
                  </a:lnTo>
                  <a:lnTo>
                    <a:pt x="8145" y="0"/>
                  </a:lnTo>
                  <a:lnTo>
                    <a:pt x="7910" y="16"/>
                  </a:lnTo>
                  <a:lnTo>
                    <a:pt x="7659" y="32"/>
                  </a:lnTo>
                  <a:lnTo>
                    <a:pt x="7407" y="63"/>
                  </a:lnTo>
                  <a:lnTo>
                    <a:pt x="7172" y="110"/>
                  </a:lnTo>
                  <a:lnTo>
                    <a:pt x="6921" y="173"/>
                  </a:lnTo>
                  <a:lnTo>
                    <a:pt x="6434" y="299"/>
                  </a:lnTo>
                  <a:lnTo>
                    <a:pt x="5964" y="440"/>
                  </a:lnTo>
                  <a:lnTo>
                    <a:pt x="5508" y="597"/>
                  </a:lnTo>
                  <a:lnTo>
                    <a:pt x="4661" y="911"/>
                  </a:lnTo>
                  <a:lnTo>
                    <a:pt x="4661" y="911"/>
                  </a:lnTo>
                  <a:lnTo>
                    <a:pt x="3468" y="1366"/>
                  </a:lnTo>
                  <a:lnTo>
                    <a:pt x="2464" y="1758"/>
                  </a:lnTo>
                  <a:lnTo>
                    <a:pt x="2040" y="1946"/>
                  </a:lnTo>
                  <a:lnTo>
                    <a:pt x="1664" y="2135"/>
                  </a:lnTo>
                  <a:lnTo>
                    <a:pt x="1318" y="2307"/>
                  </a:lnTo>
                  <a:lnTo>
                    <a:pt x="1020" y="2464"/>
                  </a:lnTo>
                  <a:lnTo>
                    <a:pt x="769" y="2606"/>
                  </a:lnTo>
                  <a:lnTo>
                    <a:pt x="565" y="2747"/>
                  </a:lnTo>
                  <a:lnTo>
                    <a:pt x="392" y="2872"/>
                  </a:lnTo>
                  <a:lnTo>
                    <a:pt x="251" y="2998"/>
                  </a:lnTo>
                  <a:lnTo>
                    <a:pt x="157" y="3108"/>
                  </a:lnTo>
                  <a:lnTo>
                    <a:pt x="110" y="3202"/>
                  </a:lnTo>
                  <a:lnTo>
                    <a:pt x="78" y="3280"/>
                  </a:lnTo>
                  <a:lnTo>
                    <a:pt x="94" y="3359"/>
                  </a:lnTo>
                  <a:lnTo>
                    <a:pt x="141" y="3422"/>
                  </a:lnTo>
                  <a:lnTo>
                    <a:pt x="220" y="3484"/>
                  </a:lnTo>
                  <a:lnTo>
                    <a:pt x="330" y="3516"/>
                  </a:lnTo>
                  <a:lnTo>
                    <a:pt x="471" y="3547"/>
                  </a:lnTo>
                  <a:lnTo>
                    <a:pt x="643" y="3579"/>
                  </a:lnTo>
                  <a:lnTo>
                    <a:pt x="847" y="3579"/>
                  </a:lnTo>
                  <a:lnTo>
                    <a:pt x="1067" y="3579"/>
                  </a:lnTo>
                  <a:lnTo>
                    <a:pt x="1334" y="3563"/>
                  </a:lnTo>
                  <a:lnTo>
                    <a:pt x="1915" y="3484"/>
                  </a:lnTo>
                  <a:lnTo>
                    <a:pt x="2574" y="3375"/>
                  </a:lnTo>
                  <a:lnTo>
                    <a:pt x="3327" y="3202"/>
                  </a:lnTo>
                  <a:lnTo>
                    <a:pt x="4159" y="2982"/>
                  </a:lnTo>
                  <a:lnTo>
                    <a:pt x="4159" y="2982"/>
                  </a:lnTo>
                  <a:lnTo>
                    <a:pt x="3672" y="3186"/>
                  </a:lnTo>
                  <a:lnTo>
                    <a:pt x="3029" y="3469"/>
                  </a:lnTo>
                  <a:lnTo>
                    <a:pt x="2291" y="3814"/>
                  </a:lnTo>
                  <a:lnTo>
                    <a:pt x="1930" y="4018"/>
                  </a:lnTo>
                  <a:lnTo>
                    <a:pt x="1554" y="4206"/>
                  </a:lnTo>
                  <a:lnTo>
                    <a:pt x="1208" y="4410"/>
                  </a:lnTo>
                  <a:lnTo>
                    <a:pt x="895" y="4630"/>
                  </a:lnTo>
                  <a:lnTo>
                    <a:pt x="596" y="4834"/>
                  </a:lnTo>
                  <a:lnTo>
                    <a:pt x="361" y="5054"/>
                  </a:lnTo>
                  <a:lnTo>
                    <a:pt x="267" y="5164"/>
                  </a:lnTo>
                  <a:lnTo>
                    <a:pt x="173" y="5258"/>
                  </a:lnTo>
                  <a:lnTo>
                    <a:pt x="110" y="5368"/>
                  </a:lnTo>
                  <a:lnTo>
                    <a:pt x="47" y="5462"/>
                  </a:lnTo>
                  <a:lnTo>
                    <a:pt x="16" y="5572"/>
                  </a:lnTo>
                  <a:lnTo>
                    <a:pt x="0" y="5666"/>
                  </a:lnTo>
                  <a:lnTo>
                    <a:pt x="16" y="5776"/>
                  </a:lnTo>
                  <a:lnTo>
                    <a:pt x="31" y="5870"/>
                  </a:lnTo>
                  <a:lnTo>
                    <a:pt x="31" y="5870"/>
                  </a:lnTo>
                  <a:lnTo>
                    <a:pt x="78" y="5933"/>
                  </a:lnTo>
                  <a:lnTo>
                    <a:pt x="157" y="5980"/>
                  </a:lnTo>
                  <a:lnTo>
                    <a:pt x="235" y="6027"/>
                  </a:lnTo>
                  <a:lnTo>
                    <a:pt x="330" y="6058"/>
                  </a:lnTo>
                  <a:lnTo>
                    <a:pt x="439" y="6090"/>
                  </a:lnTo>
                  <a:lnTo>
                    <a:pt x="565" y="6090"/>
                  </a:lnTo>
                  <a:lnTo>
                    <a:pt x="832" y="6090"/>
                  </a:lnTo>
                  <a:lnTo>
                    <a:pt x="1161" y="6058"/>
                  </a:lnTo>
                  <a:lnTo>
                    <a:pt x="1507" y="6011"/>
                  </a:lnTo>
                  <a:lnTo>
                    <a:pt x="1868" y="5933"/>
                  </a:lnTo>
                  <a:lnTo>
                    <a:pt x="2260" y="5854"/>
                  </a:lnTo>
                  <a:lnTo>
                    <a:pt x="3045" y="5650"/>
                  </a:lnTo>
                  <a:lnTo>
                    <a:pt x="3782" y="5478"/>
                  </a:lnTo>
                  <a:lnTo>
                    <a:pt x="4112" y="5399"/>
                  </a:lnTo>
                  <a:lnTo>
                    <a:pt x="4410" y="5352"/>
                  </a:lnTo>
                  <a:lnTo>
                    <a:pt x="4677" y="5321"/>
                  </a:lnTo>
                  <a:lnTo>
                    <a:pt x="4881" y="5321"/>
                  </a:lnTo>
                  <a:lnTo>
                    <a:pt x="4881" y="5321"/>
                  </a:lnTo>
                  <a:lnTo>
                    <a:pt x="4426" y="5462"/>
                  </a:lnTo>
                  <a:lnTo>
                    <a:pt x="4002" y="5603"/>
                  </a:lnTo>
                  <a:lnTo>
                    <a:pt x="3610" y="5760"/>
                  </a:lnTo>
                  <a:lnTo>
                    <a:pt x="3217" y="5917"/>
                  </a:lnTo>
                  <a:lnTo>
                    <a:pt x="2872" y="6090"/>
                  </a:lnTo>
                  <a:lnTo>
                    <a:pt x="2542" y="6278"/>
                  </a:lnTo>
                  <a:lnTo>
                    <a:pt x="2244" y="6466"/>
                  </a:lnTo>
                  <a:lnTo>
                    <a:pt x="1962" y="6655"/>
                  </a:lnTo>
                  <a:lnTo>
                    <a:pt x="1726" y="6843"/>
                  </a:lnTo>
                  <a:lnTo>
                    <a:pt x="1507" y="7031"/>
                  </a:lnTo>
                  <a:lnTo>
                    <a:pt x="1318" y="7220"/>
                  </a:lnTo>
                  <a:lnTo>
                    <a:pt x="1161" y="7408"/>
                  </a:lnTo>
                  <a:lnTo>
                    <a:pt x="1036" y="7581"/>
                  </a:lnTo>
                  <a:lnTo>
                    <a:pt x="957" y="7753"/>
                  </a:lnTo>
                  <a:lnTo>
                    <a:pt x="895" y="7910"/>
                  </a:lnTo>
                  <a:lnTo>
                    <a:pt x="863" y="8051"/>
                  </a:lnTo>
                  <a:lnTo>
                    <a:pt x="879" y="8193"/>
                  </a:lnTo>
                  <a:lnTo>
                    <a:pt x="895" y="8255"/>
                  </a:lnTo>
                  <a:lnTo>
                    <a:pt x="926" y="8302"/>
                  </a:lnTo>
                  <a:lnTo>
                    <a:pt x="957" y="8365"/>
                  </a:lnTo>
                  <a:lnTo>
                    <a:pt x="1004" y="8412"/>
                  </a:lnTo>
                  <a:lnTo>
                    <a:pt x="1067" y="8459"/>
                  </a:lnTo>
                  <a:lnTo>
                    <a:pt x="1130" y="8491"/>
                  </a:lnTo>
                  <a:lnTo>
                    <a:pt x="1287" y="8554"/>
                  </a:lnTo>
                  <a:lnTo>
                    <a:pt x="1491" y="8601"/>
                  </a:lnTo>
                  <a:lnTo>
                    <a:pt x="1726" y="8616"/>
                  </a:lnTo>
                  <a:lnTo>
                    <a:pt x="2009" y="8601"/>
                  </a:lnTo>
                  <a:lnTo>
                    <a:pt x="2323" y="8554"/>
                  </a:lnTo>
                  <a:lnTo>
                    <a:pt x="2699" y="8491"/>
                  </a:lnTo>
                  <a:lnTo>
                    <a:pt x="3107" y="8397"/>
                  </a:lnTo>
                  <a:lnTo>
                    <a:pt x="3547" y="8255"/>
                  </a:lnTo>
                  <a:lnTo>
                    <a:pt x="4049" y="8083"/>
                  </a:lnTo>
                  <a:lnTo>
                    <a:pt x="4598" y="7879"/>
                  </a:lnTo>
                  <a:lnTo>
                    <a:pt x="5179" y="7643"/>
                  </a:lnTo>
                  <a:lnTo>
                    <a:pt x="5822" y="7345"/>
                  </a:lnTo>
                  <a:lnTo>
                    <a:pt x="5822" y="7345"/>
                  </a:lnTo>
                  <a:lnTo>
                    <a:pt x="5618" y="7424"/>
                  </a:lnTo>
                  <a:lnTo>
                    <a:pt x="5367" y="7533"/>
                  </a:lnTo>
                  <a:lnTo>
                    <a:pt x="5085" y="7690"/>
                  </a:lnTo>
                  <a:lnTo>
                    <a:pt x="4787" y="7879"/>
                  </a:lnTo>
                  <a:lnTo>
                    <a:pt x="4457" y="8083"/>
                  </a:lnTo>
                  <a:lnTo>
                    <a:pt x="4127" y="8334"/>
                  </a:lnTo>
                  <a:lnTo>
                    <a:pt x="3814" y="8585"/>
                  </a:lnTo>
                  <a:lnTo>
                    <a:pt x="3500" y="8852"/>
                  </a:lnTo>
                  <a:lnTo>
                    <a:pt x="3217" y="9134"/>
                  </a:lnTo>
                  <a:lnTo>
                    <a:pt x="2966" y="9417"/>
                  </a:lnTo>
                  <a:lnTo>
                    <a:pt x="2762" y="9683"/>
                  </a:lnTo>
                  <a:lnTo>
                    <a:pt x="2684" y="9825"/>
                  </a:lnTo>
                  <a:lnTo>
                    <a:pt x="2605" y="9950"/>
                  </a:lnTo>
                  <a:lnTo>
                    <a:pt x="2558" y="10076"/>
                  </a:lnTo>
                  <a:lnTo>
                    <a:pt x="2511" y="10201"/>
                  </a:lnTo>
                  <a:lnTo>
                    <a:pt x="2495" y="10327"/>
                  </a:lnTo>
                  <a:lnTo>
                    <a:pt x="2495" y="10437"/>
                  </a:lnTo>
                  <a:lnTo>
                    <a:pt x="2511" y="10547"/>
                  </a:lnTo>
                  <a:lnTo>
                    <a:pt x="2542" y="10641"/>
                  </a:lnTo>
                  <a:lnTo>
                    <a:pt x="2605" y="10735"/>
                  </a:lnTo>
                  <a:lnTo>
                    <a:pt x="2684" y="10829"/>
                  </a:lnTo>
                  <a:lnTo>
                    <a:pt x="2684" y="10829"/>
                  </a:lnTo>
                  <a:lnTo>
                    <a:pt x="2762" y="10876"/>
                  </a:lnTo>
                  <a:lnTo>
                    <a:pt x="2856" y="10892"/>
                  </a:lnTo>
                  <a:lnTo>
                    <a:pt x="2966" y="10908"/>
                  </a:lnTo>
                  <a:lnTo>
                    <a:pt x="3076" y="10908"/>
                  </a:lnTo>
                  <a:lnTo>
                    <a:pt x="3202" y="10892"/>
                  </a:lnTo>
                  <a:lnTo>
                    <a:pt x="3343" y="10845"/>
                  </a:lnTo>
                  <a:lnTo>
                    <a:pt x="3641" y="10751"/>
                  </a:lnTo>
                  <a:lnTo>
                    <a:pt x="3955" y="10594"/>
                  </a:lnTo>
                  <a:lnTo>
                    <a:pt x="4300" y="10405"/>
                  </a:lnTo>
                  <a:lnTo>
                    <a:pt x="4661" y="10186"/>
                  </a:lnTo>
                  <a:lnTo>
                    <a:pt x="5038" y="9950"/>
                  </a:lnTo>
                  <a:lnTo>
                    <a:pt x="5760" y="9464"/>
                  </a:lnTo>
                  <a:lnTo>
                    <a:pt x="6419" y="8993"/>
                  </a:lnTo>
                  <a:lnTo>
                    <a:pt x="6952" y="8616"/>
                  </a:lnTo>
                  <a:lnTo>
                    <a:pt x="7141" y="8491"/>
                  </a:lnTo>
                  <a:lnTo>
                    <a:pt x="7298" y="8412"/>
                  </a:lnTo>
                  <a:lnTo>
                    <a:pt x="7298" y="8412"/>
                  </a:lnTo>
                  <a:lnTo>
                    <a:pt x="7360" y="8773"/>
                  </a:lnTo>
                  <a:lnTo>
                    <a:pt x="7439" y="9323"/>
                  </a:lnTo>
                  <a:lnTo>
                    <a:pt x="7549" y="9950"/>
                  </a:lnTo>
                  <a:lnTo>
                    <a:pt x="7627" y="10264"/>
                  </a:lnTo>
                  <a:lnTo>
                    <a:pt x="7706" y="10547"/>
                  </a:lnTo>
                  <a:lnTo>
                    <a:pt x="7784" y="10813"/>
                  </a:lnTo>
                  <a:lnTo>
                    <a:pt x="7894" y="11033"/>
                  </a:lnTo>
                  <a:lnTo>
                    <a:pt x="7957" y="11127"/>
                  </a:lnTo>
                  <a:lnTo>
                    <a:pt x="8004" y="11206"/>
                  </a:lnTo>
                  <a:lnTo>
                    <a:pt x="8067" y="11269"/>
                  </a:lnTo>
                  <a:lnTo>
                    <a:pt x="8129" y="11300"/>
                  </a:lnTo>
                  <a:lnTo>
                    <a:pt x="8208" y="11331"/>
                  </a:lnTo>
                  <a:lnTo>
                    <a:pt x="8286" y="11331"/>
                  </a:lnTo>
                  <a:lnTo>
                    <a:pt x="8365" y="11300"/>
                  </a:lnTo>
                  <a:lnTo>
                    <a:pt x="8443" y="11253"/>
                  </a:lnTo>
                  <a:lnTo>
                    <a:pt x="8522" y="11174"/>
                  </a:lnTo>
                  <a:lnTo>
                    <a:pt x="8616" y="11064"/>
                  </a:lnTo>
                  <a:lnTo>
                    <a:pt x="8710" y="10939"/>
                  </a:lnTo>
                  <a:lnTo>
                    <a:pt x="8804" y="10766"/>
                  </a:lnTo>
                  <a:lnTo>
                    <a:pt x="8804" y="10766"/>
                  </a:lnTo>
                  <a:lnTo>
                    <a:pt x="9040" y="10374"/>
                  </a:lnTo>
                  <a:lnTo>
                    <a:pt x="9291" y="9935"/>
                  </a:lnTo>
                  <a:lnTo>
                    <a:pt x="9871" y="9009"/>
                  </a:lnTo>
                  <a:lnTo>
                    <a:pt x="10483" y="8020"/>
                  </a:lnTo>
                  <a:lnTo>
                    <a:pt x="10766" y="7518"/>
                  </a:lnTo>
                  <a:lnTo>
                    <a:pt x="11048" y="7016"/>
                  </a:lnTo>
                  <a:lnTo>
                    <a:pt x="11315" y="6513"/>
                  </a:lnTo>
                  <a:lnTo>
                    <a:pt x="11535" y="6027"/>
                  </a:lnTo>
                  <a:lnTo>
                    <a:pt x="11739" y="5556"/>
                  </a:lnTo>
                  <a:lnTo>
                    <a:pt x="11896" y="5117"/>
                  </a:lnTo>
                  <a:lnTo>
                    <a:pt x="11943" y="4897"/>
                  </a:lnTo>
                  <a:lnTo>
                    <a:pt x="11990" y="4693"/>
                  </a:lnTo>
                  <a:lnTo>
                    <a:pt x="12021" y="4489"/>
                  </a:lnTo>
                  <a:lnTo>
                    <a:pt x="12037" y="4301"/>
                  </a:lnTo>
                  <a:lnTo>
                    <a:pt x="12037" y="4128"/>
                  </a:lnTo>
                  <a:lnTo>
                    <a:pt x="12021" y="3955"/>
                  </a:lnTo>
                  <a:lnTo>
                    <a:pt x="11990" y="3798"/>
                  </a:lnTo>
                  <a:lnTo>
                    <a:pt x="11927" y="364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2262;p42">
              <a:extLst>
                <a:ext uri="{FF2B5EF4-FFF2-40B4-BE49-F238E27FC236}">
                  <a16:creationId xmlns:a16="http://schemas.microsoft.com/office/drawing/2014/main" id="{DC984FAB-A26D-88B9-CBB3-B26B3486A1B1}"/>
                </a:ext>
              </a:extLst>
            </p:cNvPr>
            <p:cNvSpPr/>
            <p:nvPr/>
          </p:nvSpPr>
          <p:spPr>
            <a:xfrm>
              <a:off x="2149289" y="3240297"/>
              <a:ext cx="265531" cy="515896"/>
            </a:xfrm>
            <a:custGeom>
              <a:rect l="l" t="t" r="r" b="b"/>
              <a:pathLst>
                <a:path w="9339" h="18143" extrusionOk="0">
                  <a:moveTo>
                    <a:pt x="3641" y="1"/>
                  </a:moveTo>
                  <a:lnTo>
                    <a:pt x="3359" y="16"/>
                  </a:lnTo>
                  <a:lnTo>
                    <a:pt x="3061" y="32"/>
                  </a:lnTo>
                  <a:lnTo>
                    <a:pt x="2449" y="95"/>
                  </a:lnTo>
                  <a:lnTo>
                    <a:pt x="1805" y="205"/>
                  </a:lnTo>
                  <a:lnTo>
                    <a:pt x="0" y="18142"/>
                  </a:lnTo>
                  <a:lnTo>
                    <a:pt x="1350" y="18142"/>
                  </a:lnTo>
                  <a:lnTo>
                    <a:pt x="2574" y="18095"/>
                  </a:lnTo>
                  <a:lnTo>
                    <a:pt x="3139" y="18064"/>
                  </a:lnTo>
                  <a:lnTo>
                    <a:pt x="3657" y="18033"/>
                  </a:lnTo>
                  <a:lnTo>
                    <a:pt x="4159" y="17986"/>
                  </a:lnTo>
                  <a:lnTo>
                    <a:pt x="4646" y="17923"/>
                  </a:lnTo>
                  <a:lnTo>
                    <a:pt x="5085" y="17844"/>
                  </a:lnTo>
                  <a:lnTo>
                    <a:pt x="5509" y="17750"/>
                  </a:lnTo>
                  <a:lnTo>
                    <a:pt x="5901" y="17640"/>
                  </a:lnTo>
                  <a:lnTo>
                    <a:pt x="6262" y="17515"/>
                  </a:lnTo>
                  <a:lnTo>
                    <a:pt x="6607" y="17389"/>
                  </a:lnTo>
                  <a:lnTo>
                    <a:pt x="6921" y="17217"/>
                  </a:lnTo>
                  <a:lnTo>
                    <a:pt x="7219" y="17044"/>
                  </a:lnTo>
                  <a:lnTo>
                    <a:pt x="7486" y="16840"/>
                  </a:lnTo>
                  <a:lnTo>
                    <a:pt x="7737" y="16620"/>
                  </a:lnTo>
                  <a:lnTo>
                    <a:pt x="7973" y="16385"/>
                  </a:lnTo>
                  <a:lnTo>
                    <a:pt x="8177" y="16118"/>
                  </a:lnTo>
                  <a:lnTo>
                    <a:pt x="8365" y="15820"/>
                  </a:lnTo>
                  <a:lnTo>
                    <a:pt x="8538" y="15490"/>
                  </a:lnTo>
                  <a:lnTo>
                    <a:pt x="8679" y="15145"/>
                  </a:lnTo>
                  <a:lnTo>
                    <a:pt x="8820" y="14768"/>
                  </a:lnTo>
                  <a:lnTo>
                    <a:pt x="8930" y="14360"/>
                  </a:lnTo>
                  <a:lnTo>
                    <a:pt x="9040" y="13921"/>
                  </a:lnTo>
                  <a:lnTo>
                    <a:pt x="9118" y="13450"/>
                  </a:lnTo>
                  <a:lnTo>
                    <a:pt x="9181" y="12948"/>
                  </a:lnTo>
                  <a:lnTo>
                    <a:pt x="9244" y="12414"/>
                  </a:lnTo>
                  <a:lnTo>
                    <a:pt x="9275" y="11834"/>
                  </a:lnTo>
                  <a:lnTo>
                    <a:pt x="9307" y="11237"/>
                  </a:lnTo>
                  <a:lnTo>
                    <a:pt x="9322" y="10578"/>
                  </a:lnTo>
                  <a:lnTo>
                    <a:pt x="9338" y="9903"/>
                  </a:lnTo>
                  <a:lnTo>
                    <a:pt x="9322" y="8946"/>
                  </a:lnTo>
                  <a:lnTo>
                    <a:pt x="9307" y="7973"/>
                  </a:lnTo>
                  <a:lnTo>
                    <a:pt x="9244" y="7016"/>
                  </a:lnTo>
                  <a:lnTo>
                    <a:pt x="9213" y="6529"/>
                  </a:lnTo>
                  <a:lnTo>
                    <a:pt x="9165" y="6058"/>
                  </a:lnTo>
                  <a:lnTo>
                    <a:pt x="9103" y="5603"/>
                  </a:lnTo>
                  <a:lnTo>
                    <a:pt x="9024" y="5132"/>
                  </a:lnTo>
                  <a:lnTo>
                    <a:pt x="8946" y="4693"/>
                  </a:lnTo>
                  <a:lnTo>
                    <a:pt x="8836" y="4254"/>
                  </a:lnTo>
                  <a:lnTo>
                    <a:pt x="8726" y="3814"/>
                  </a:lnTo>
                  <a:lnTo>
                    <a:pt x="8585" y="3406"/>
                  </a:lnTo>
                  <a:lnTo>
                    <a:pt x="8428" y="3014"/>
                  </a:lnTo>
                  <a:lnTo>
                    <a:pt x="8255" y="2637"/>
                  </a:lnTo>
                  <a:lnTo>
                    <a:pt x="8067" y="2276"/>
                  </a:lnTo>
                  <a:lnTo>
                    <a:pt x="7847" y="1931"/>
                  </a:lnTo>
                  <a:lnTo>
                    <a:pt x="7596" y="1617"/>
                  </a:lnTo>
                  <a:lnTo>
                    <a:pt x="7329" y="1319"/>
                  </a:lnTo>
                  <a:lnTo>
                    <a:pt x="7047" y="1052"/>
                  </a:lnTo>
                  <a:lnTo>
                    <a:pt x="6890" y="927"/>
                  </a:lnTo>
                  <a:lnTo>
                    <a:pt x="6717" y="817"/>
                  </a:lnTo>
                  <a:lnTo>
                    <a:pt x="6560" y="707"/>
                  </a:lnTo>
                  <a:lnTo>
                    <a:pt x="6372" y="597"/>
                  </a:lnTo>
                  <a:lnTo>
                    <a:pt x="6199" y="503"/>
                  </a:lnTo>
                  <a:lnTo>
                    <a:pt x="5995" y="409"/>
                  </a:lnTo>
                  <a:lnTo>
                    <a:pt x="5807" y="330"/>
                  </a:lnTo>
                  <a:lnTo>
                    <a:pt x="5603" y="267"/>
                  </a:lnTo>
                  <a:lnTo>
                    <a:pt x="5383" y="205"/>
                  </a:lnTo>
                  <a:lnTo>
                    <a:pt x="5164" y="142"/>
                  </a:lnTo>
                  <a:lnTo>
                    <a:pt x="4928" y="95"/>
                  </a:lnTo>
                  <a:lnTo>
                    <a:pt x="4693" y="63"/>
                  </a:lnTo>
                  <a:lnTo>
                    <a:pt x="4442" y="32"/>
                  </a:lnTo>
                  <a:lnTo>
                    <a:pt x="4175" y="16"/>
                  </a:lnTo>
                  <a:lnTo>
                    <a:pt x="3924" y="1"/>
                  </a:lnTo>
                  <a:close/>
                </a:path>
              </a:pathLst>
            </a:cu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2263;p42">
              <a:extLst>
                <a:ext uri="{FF2B5EF4-FFF2-40B4-BE49-F238E27FC236}">
                  <a16:creationId xmlns:a16="http://schemas.microsoft.com/office/drawing/2014/main" id="{0892069B-CC12-3703-1B97-D4B396254446}"/>
                </a:ext>
              </a:extLst>
            </p:cNvPr>
            <p:cNvSpPr/>
            <p:nvPr/>
          </p:nvSpPr>
          <p:spPr>
            <a:xfrm>
              <a:off x="1893585" y="3468336"/>
              <a:ext cx="394046" cy="1043792"/>
            </a:xfrm>
            <a:custGeom>
              <a:rect l="l" t="t" r="r" b="b"/>
              <a:pathLst>
                <a:path w="13859" h="36708" extrusionOk="0">
                  <a:moveTo>
                    <a:pt x="2967" y="0"/>
                  </a:moveTo>
                  <a:lnTo>
                    <a:pt x="2653" y="16"/>
                  </a:lnTo>
                  <a:lnTo>
                    <a:pt x="2339" y="63"/>
                  </a:lnTo>
                  <a:lnTo>
                    <a:pt x="2041" y="157"/>
                  </a:lnTo>
                  <a:lnTo>
                    <a:pt x="1759" y="267"/>
                  </a:lnTo>
                  <a:lnTo>
                    <a:pt x="1633" y="330"/>
                  </a:lnTo>
                  <a:lnTo>
                    <a:pt x="1507" y="408"/>
                  </a:lnTo>
                  <a:lnTo>
                    <a:pt x="1256" y="565"/>
                  </a:lnTo>
                  <a:lnTo>
                    <a:pt x="1037" y="753"/>
                  </a:lnTo>
                  <a:lnTo>
                    <a:pt x="817" y="957"/>
                  </a:lnTo>
                  <a:lnTo>
                    <a:pt x="613" y="1177"/>
                  </a:lnTo>
                  <a:lnTo>
                    <a:pt x="440" y="1428"/>
                  </a:lnTo>
                  <a:lnTo>
                    <a:pt x="299" y="1679"/>
                  </a:lnTo>
                  <a:lnTo>
                    <a:pt x="173" y="1946"/>
                  </a:lnTo>
                  <a:lnTo>
                    <a:pt x="126" y="2087"/>
                  </a:lnTo>
                  <a:lnTo>
                    <a:pt x="95" y="2229"/>
                  </a:lnTo>
                  <a:lnTo>
                    <a:pt x="32" y="2527"/>
                  </a:lnTo>
                  <a:lnTo>
                    <a:pt x="1" y="2841"/>
                  </a:lnTo>
                  <a:lnTo>
                    <a:pt x="1" y="3139"/>
                  </a:lnTo>
                  <a:lnTo>
                    <a:pt x="17" y="3437"/>
                  </a:lnTo>
                  <a:lnTo>
                    <a:pt x="64" y="3735"/>
                  </a:lnTo>
                  <a:lnTo>
                    <a:pt x="142" y="4033"/>
                  </a:lnTo>
                  <a:lnTo>
                    <a:pt x="252" y="4316"/>
                  </a:lnTo>
                  <a:lnTo>
                    <a:pt x="409" y="4598"/>
                  </a:lnTo>
                  <a:lnTo>
                    <a:pt x="801" y="5242"/>
                  </a:lnTo>
                  <a:lnTo>
                    <a:pt x="1225" y="5885"/>
                  </a:lnTo>
                  <a:lnTo>
                    <a:pt x="1664" y="6529"/>
                  </a:lnTo>
                  <a:lnTo>
                    <a:pt x="2104" y="7156"/>
                  </a:lnTo>
                  <a:lnTo>
                    <a:pt x="3014" y="8412"/>
                  </a:lnTo>
                  <a:lnTo>
                    <a:pt x="3924" y="9667"/>
                  </a:lnTo>
                  <a:lnTo>
                    <a:pt x="4364" y="10295"/>
                  </a:lnTo>
                  <a:lnTo>
                    <a:pt x="4803" y="10939"/>
                  </a:lnTo>
                  <a:lnTo>
                    <a:pt x="5227" y="11566"/>
                  </a:lnTo>
                  <a:lnTo>
                    <a:pt x="5635" y="12225"/>
                  </a:lnTo>
                  <a:lnTo>
                    <a:pt x="6027" y="12885"/>
                  </a:lnTo>
                  <a:lnTo>
                    <a:pt x="6388" y="13559"/>
                  </a:lnTo>
                  <a:lnTo>
                    <a:pt x="6733" y="14250"/>
                  </a:lnTo>
                  <a:lnTo>
                    <a:pt x="6866" y="14534"/>
                  </a:lnTo>
                  <a:lnTo>
                    <a:pt x="6906" y="14642"/>
                  </a:lnTo>
                  <a:lnTo>
                    <a:pt x="7063" y="15050"/>
                  </a:lnTo>
                  <a:lnTo>
                    <a:pt x="7204" y="15474"/>
                  </a:lnTo>
                  <a:lnTo>
                    <a:pt x="7330" y="15898"/>
                  </a:lnTo>
                  <a:lnTo>
                    <a:pt x="7440" y="16337"/>
                  </a:lnTo>
                  <a:lnTo>
                    <a:pt x="7534" y="16761"/>
                  </a:lnTo>
                  <a:lnTo>
                    <a:pt x="7628" y="17200"/>
                  </a:lnTo>
                  <a:lnTo>
                    <a:pt x="7644" y="17310"/>
                  </a:lnTo>
                  <a:lnTo>
                    <a:pt x="7675" y="17781"/>
                  </a:lnTo>
                  <a:lnTo>
                    <a:pt x="7706" y="18267"/>
                  </a:lnTo>
                  <a:lnTo>
                    <a:pt x="7738" y="18738"/>
                  </a:lnTo>
                  <a:lnTo>
                    <a:pt x="7738" y="19225"/>
                  </a:lnTo>
                  <a:lnTo>
                    <a:pt x="7738" y="19696"/>
                  </a:lnTo>
                  <a:lnTo>
                    <a:pt x="7722" y="20653"/>
                  </a:lnTo>
                  <a:lnTo>
                    <a:pt x="7675" y="21610"/>
                  </a:lnTo>
                  <a:lnTo>
                    <a:pt x="7581" y="22567"/>
                  </a:lnTo>
                  <a:lnTo>
                    <a:pt x="7487" y="23525"/>
                  </a:lnTo>
                  <a:lnTo>
                    <a:pt x="7361" y="24466"/>
                  </a:lnTo>
                  <a:lnTo>
                    <a:pt x="7361" y="24466"/>
                  </a:lnTo>
                  <a:lnTo>
                    <a:pt x="7471" y="23666"/>
                  </a:lnTo>
                  <a:lnTo>
                    <a:pt x="7314" y="24812"/>
                  </a:lnTo>
                  <a:lnTo>
                    <a:pt x="7126" y="25973"/>
                  </a:lnTo>
                  <a:lnTo>
                    <a:pt x="6906" y="27119"/>
                  </a:lnTo>
                  <a:lnTo>
                    <a:pt x="6686" y="28264"/>
                  </a:lnTo>
                  <a:lnTo>
                    <a:pt x="6451" y="29426"/>
                  </a:lnTo>
                  <a:lnTo>
                    <a:pt x="6216" y="30556"/>
                  </a:lnTo>
                  <a:lnTo>
                    <a:pt x="5713" y="32847"/>
                  </a:lnTo>
                  <a:lnTo>
                    <a:pt x="5651" y="33145"/>
                  </a:lnTo>
                  <a:lnTo>
                    <a:pt x="5619" y="33459"/>
                  </a:lnTo>
                  <a:lnTo>
                    <a:pt x="5619" y="33757"/>
                  </a:lnTo>
                  <a:lnTo>
                    <a:pt x="5635" y="34055"/>
                  </a:lnTo>
                  <a:lnTo>
                    <a:pt x="5682" y="34353"/>
                  </a:lnTo>
                  <a:lnTo>
                    <a:pt x="5760" y="34652"/>
                  </a:lnTo>
                  <a:lnTo>
                    <a:pt x="5870" y="34934"/>
                  </a:lnTo>
                  <a:lnTo>
                    <a:pt x="6012" y="35201"/>
                  </a:lnTo>
                  <a:lnTo>
                    <a:pt x="6168" y="35452"/>
                  </a:lnTo>
                  <a:lnTo>
                    <a:pt x="6357" y="35672"/>
                  </a:lnTo>
                  <a:lnTo>
                    <a:pt x="6561" y="35891"/>
                  </a:lnTo>
                  <a:lnTo>
                    <a:pt x="6796" y="36080"/>
                  </a:lnTo>
                  <a:lnTo>
                    <a:pt x="7047" y="36268"/>
                  </a:lnTo>
                  <a:lnTo>
                    <a:pt x="7298" y="36409"/>
                  </a:lnTo>
                  <a:lnTo>
                    <a:pt x="7565" y="36535"/>
                  </a:lnTo>
                  <a:lnTo>
                    <a:pt x="7706" y="36582"/>
                  </a:lnTo>
                  <a:lnTo>
                    <a:pt x="7848" y="36613"/>
                  </a:lnTo>
                  <a:lnTo>
                    <a:pt x="8146" y="36676"/>
                  </a:lnTo>
                  <a:lnTo>
                    <a:pt x="8444" y="36707"/>
                  </a:lnTo>
                  <a:lnTo>
                    <a:pt x="8758" y="36707"/>
                  </a:lnTo>
                  <a:lnTo>
                    <a:pt x="9056" y="36692"/>
                  </a:lnTo>
                  <a:lnTo>
                    <a:pt x="9354" y="36645"/>
                  </a:lnTo>
                  <a:lnTo>
                    <a:pt x="9652" y="36566"/>
                  </a:lnTo>
                  <a:lnTo>
                    <a:pt x="9794" y="36519"/>
                  </a:lnTo>
                  <a:lnTo>
                    <a:pt x="9935" y="36456"/>
                  </a:lnTo>
                  <a:lnTo>
                    <a:pt x="10076" y="36394"/>
                  </a:lnTo>
                  <a:lnTo>
                    <a:pt x="10202" y="36299"/>
                  </a:lnTo>
                  <a:lnTo>
                    <a:pt x="10437" y="36142"/>
                  </a:lnTo>
                  <a:lnTo>
                    <a:pt x="10673" y="35954"/>
                  </a:lnTo>
                  <a:lnTo>
                    <a:pt x="10892" y="35750"/>
                  </a:lnTo>
                  <a:lnTo>
                    <a:pt x="11081" y="35530"/>
                  </a:lnTo>
                  <a:lnTo>
                    <a:pt x="11253" y="35295"/>
                  </a:lnTo>
                  <a:lnTo>
                    <a:pt x="11410" y="35028"/>
                  </a:lnTo>
                  <a:lnTo>
                    <a:pt x="11520" y="34761"/>
                  </a:lnTo>
                  <a:lnTo>
                    <a:pt x="11567" y="34620"/>
                  </a:lnTo>
                  <a:lnTo>
                    <a:pt x="11614" y="34479"/>
                  </a:lnTo>
                  <a:lnTo>
                    <a:pt x="11991" y="32784"/>
                  </a:lnTo>
                  <a:lnTo>
                    <a:pt x="12352" y="31073"/>
                  </a:lnTo>
                  <a:lnTo>
                    <a:pt x="12697" y="29363"/>
                  </a:lnTo>
                  <a:lnTo>
                    <a:pt x="13027" y="27652"/>
                  </a:lnTo>
                  <a:lnTo>
                    <a:pt x="13168" y="26805"/>
                  </a:lnTo>
                  <a:lnTo>
                    <a:pt x="13309" y="25942"/>
                  </a:lnTo>
                  <a:lnTo>
                    <a:pt x="13435" y="25078"/>
                  </a:lnTo>
                  <a:lnTo>
                    <a:pt x="13544" y="24215"/>
                  </a:lnTo>
                  <a:lnTo>
                    <a:pt x="13639" y="23352"/>
                  </a:lnTo>
                  <a:lnTo>
                    <a:pt x="13717" y="22489"/>
                  </a:lnTo>
                  <a:lnTo>
                    <a:pt x="13796" y="21610"/>
                  </a:lnTo>
                  <a:lnTo>
                    <a:pt x="13827" y="20747"/>
                  </a:lnTo>
                  <a:lnTo>
                    <a:pt x="13858" y="19868"/>
                  </a:lnTo>
                  <a:lnTo>
                    <a:pt x="13858" y="18989"/>
                  </a:lnTo>
                  <a:lnTo>
                    <a:pt x="13827" y="18095"/>
                  </a:lnTo>
                  <a:lnTo>
                    <a:pt x="13764" y="17216"/>
                  </a:lnTo>
                  <a:lnTo>
                    <a:pt x="13717" y="16761"/>
                  </a:lnTo>
                  <a:lnTo>
                    <a:pt x="13670" y="16321"/>
                  </a:lnTo>
                  <a:lnTo>
                    <a:pt x="13592" y="15898"/>
                  </a:lnTo>
                  <a:lnTo>
                    <a:pt x="13513" y="15458"/>
                  </a:lnTo>
                  <a:lnTo>
                    <a:pt x="13435" y="15019"/>
                  </a:lnTo>
                  <a:lnTo>
                    <a:pt x="13325" y="14595"/>
                  </a:lnTo>
                  <a:lnTo>
                    <a:pt x="13215" y="14171"/>
                  </a:lnTo>
                  <a:lnTo>
                    <a:pt x="13089" y="13748"/>
                  </a:lnTo>
                  <a:lnTo>
                    <a:pt x="12948" y="13340"/>
                  </a:lnTo>
                  <a:lnTo>
                    <a:pt x="12791" y="12932"/>
                  </a:lnTo>
                  <a:lnTo>
                    <a:pt x="12634" y="12524"/>
                  </a:lnTo>
                  <a:lnTo>
                    <a:pt x="12477" y="12131"/>
                  </a:lnTo>
                  <a:lnTo>
                    <a:pt x="12116" y="11347"/>
                  </a:lnTo>
                  <a:lnTo>
                    <a:pt x="11724" y="10578"/>
                  </a:lnTo>
                  <a:lnTo>
                    <a:pt x="11316" y="9824"/>
                  </a:lnTo>
                  <a:lnTo>
                    <a:pt x="10877" y="9087"/>
                  </a:lnTo>
                  <a:lnTo>
                    <a:pt x="10406" y="8365"/>
                  </a:lnTo>
                  <a:lnTo>
                    <a:pt x="9935" y="7643"/>
                  </a:lnTo>
                  <a:lnTo>
                    <a:pt x="9401" y="6890"/>
                  </a:lnTo>
                  <a:lnTo>
                    <a:pt x="8852" y="6121"/>
                  </a:lnTo>
                  <a:lnTo>
                    <a:pt x="7754" y="4614"/>
                  </a:lnTo>
                  <a:lnTo>
                    <a:pt x="7220" y="3845"/>
                  </a:lnTo>
                  <a:lnTo>
                    <a:pt x="6702" y="3076"/>
                  </a:lnTo>
                  <a:lnTo>
                    <a:pt x="6184" y="2291"/>
                  </a:lnTo>
                  <a:lnTo>
                    <a:pt x="5682" y="1507"/>
                  </a:lnTo>
                  <a:lnTo>
                    <a:pt x="5525" y="1256"/>
                  </a:lnTo>
                  <a:lnTo>
                    <a:pt x="5337" y="1036"/>
                  </a:lnTo>
                  <a:lnTo>
                    <a:pt x="5133" y="816"/>
                  </a:lnTo>
                  <a:lnTo>
                    <a:pt x="4913" y="628"/>
                  </a:lnTo>
                  <a:lnTo>
                    <a:pt x="4662" y="455"/>
                  </a:lnTo>
                  <a:lnTo>
                    <a:pt x="4411" y="314"/>
                  </a:lnTo>
                  <a:lnTo>
                    <a:pt x="4144" y="188"/>
                  </a:lnTo>
                  <a:lnTo>
                    <a:pt x="3862" y="94"/>
                  </a:lnTo>
                  <a:lnTo>
                    <a:pt x="3579" y="31"/>
                  </a:lnTo>
                  <a:lnTo>
                    <a:pt x="3265" y="0"/>
                  </a:lnTo>
                  <a:close/>
                </a:path>
              </a:pathLst>
            </a:custGeom>
            <a:solidFill>
              <a:srgbClr val="F8B3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2264;p42">
              <a:extLst>
                <a:ext uri="{FF2B5EF4-FFF2-40B4-BE49-F238E27FC236}">
                  <a16:creationId xmlns:a16="http://schemas.microsoft.com/office/drawing/2014/main" id="{86758D24-C491-87C2-CBBA-9D49E033FC6D}"/>
                </a:ext>
              </a:extLst>
            </p:cNvPr>
            <p:cNvSpPr/>
            <p:nvPr/>
          </p:nvSpPr>
          <p:spPr>
            <a:xfrm>
              <a:off x="942222" y="3540614"/>
              <a:ext cx="773762" cy="654232"/>
            </a:xfrm>
            <a:custGeom>
              <a:rect l="l" t="t" r="r" b="b"/>
              <a:pathLst>
                <a:path w="27214" h="23008" extrusionOk="0">
                  <a:moveTo>
                    <a:pt x="23902" y="0"/>
                  </a:moveTo>
                  <a:lnTo>
                    <a:pt x="23604" y="16"/>
                  </a:lnTo>
                  <a:lnTo>
                    <a:pt x="23306" y="63"/>
                  </a:lnTo>
                  <a:lnTo>
                    <a:pt x="23008" y="142"/>
                  </a:lnTo>
                  <a:lnTo>
                    <a:pt x="22725" y="236"/>
                  </a:lnTo>
                  <a:lnTo>
                    <a:pt x="22443" y="346"/>
                  </a:lnTo>
                  <a:lnTo>
                    <a:pt x="22192" y="503"/>
                  </a:lnTo>
                  <a:lnTo>
                    <a:pt x="21956" y="675"/>
                  </a:lnTo>
                  <a:lnTo>
                    <a:pt x="21831" y="785"/>
                  </a:lnTo>
                  <a:lnTo>
                    <a:pt x="21737" y="895"/>
                  </a:lnTo>
                  <a:lnTo>
                    <a:pt x="21548" y="1115"/>
                  </a:lnTo>
                  <a:lnTo>
                    <a:pt x="21360" y="1350"/>
                  </a:lnTo>
                  <a:lnTo>
                    <a:pt x="21203" y="1617"/>
                  </a:lnTo>
                  <a:lnTo>
                    <a:pt x="21062" y="1884"/>
                  </a:lnTo>
                  <a:lnTo>
                    <a:pt x="20936" y="2166"/>
                  </a:lnTo>
                  <a:lnTo>
                    <a:pt x="20889" y="2323"/>
                  </a:lnTo>
                  <a:lnTo>
                    <a:pt x="20858" y="2464"/>
                  </a:lnTo>
                  <a:lnTo>
                    <a:pt x="20842" y="2606"/>
                  </a:lnTo>
                  <a:lnTo>
                    <a:pt x="20826" y="2763"/>
                  </a:lnTo>
                  <a:lnTo>
                    <a:pt x="20826" y="2904"/>
                  </a:lnTo>
                  <a:lnTo>
                    <a:pt x="20842" y="3061"/>
                  </a:lnTo>
                  <a:lnTo>
                    <a:pt x="20936" y="3845"/>
                  </a:lnTo>
                  <a:lnTo>
                    <a:pt x="20999" y="4630"/>
                  </a:lnTo>
                  <a:lnTo>
                    <a:pt x="21062" y="5430"/>
                  </a:lnTo>
                  <a:lnTo>
                    <a:pt x="21093" y="6231"/>
                  </a:lnTo>
                  <a:lnTo>
                    <a:pt x="21093" y="7015"/>
                  </a:lnTo>
                  <a:lnTo>
                    <a:pt x="21078" y="7816"/>
                  </a:lnTo>
                  <a:lnTo>
                    <a:pt x="21015" y="8601"/>
                  </a:lnTo>
                  <a:lnTo>
                    <a:pt x="20977" y="8986"/>
                  </a:lnTo>
                  <a:lnTo>
                    <a:pt x="20968" y="9040"/>
                  </a:lnTo>
                  <a:lnTo>
                    <a:pt x="20889" y="9495"/>
                  </a:lnTo>
                  <a:lnTo>
                    <a:pt x="20795" y="9950"/>
                  </a:lnTo>
                  <a:lnTo>
                    <a:pt x="20685" y="10405"/>
                  </a:lnTo>
                  <a:lnTo>
                    <a:pt x="20560" y="10860"/>
                  </a:lnTo>
                  <a:lnTo>
                    <a:pt x="20418" y="11300"/>
                  </a:lnTo>
                  <a:lnTo>
                    <a:pt x="20262" y="11739"/>
                  </a:lnTo>
                  <a:lnTo>
                    <a:pt x="20225" y="11831"/>
                  </a:lnTo>
                  <a:lnTo>
                    <a:pt x="20120" y="12053"/>
                  </a:lnTo>
                  <a:lnTo>
                    <a:pt x="19963" y="12351"/>
                  </a:lnTo>
                  <a:lnTo>
                    <a:pt x="19806" y="12649"/>
                  </a:lnTo>
                  <a:lnTo>
                    <a:pt x="19634" y="12932"/>
                  </a:lnTo>
                  <a:lnTo>
                    <a:pt x="19445" y="13214"/>
                  </a:lnTo>
                  <a:lnTo>
                    <a:pt x="19268" y="13481"/>
                  </a:lnTo>
                  <a:lnTo>
                    <a:pt x="19268" y="13481"/>
                  </a:lnTo>
                  <a:lnTo>
                    <a:pt x="19132" y="13638"/>
                  </a:lnTo>
                  <a:lnTo>
                    <a:pt x="18912" y="13874"/>
                  </a:lnTo>
                  <a:lnTo>
                    <a:pt x="18692" y="14109"/>
                  </a:lnTo>
                  <a:lnTo>
                    <a:pt x="18457" y="14329"/>
                  </a:lnTo>
                  <a:lnTo>
                    <a:pt x="18221" y="14548"/>
                  </a:lnTo>
                  <a:lnTo>
                    <a:pt x="18015" y="14727"/>
                  </a:lnTo>
                  <a:lnTo>
                    <a:pt x="18015" y="14727"/>
                  </a:lnTo>
                  <a:lnTo>
                    <a:pt x="17735" y="14909"/>
                  </a:lnTo>
                  <a:lnTo>
                    <a:pt x="17421" y="15113"/>
                  </a:lnTo>
                  <a:lnTo>
                    <a:pt x="17091" y="15317"/>
                  </a:lnTo>
                  <a:lnTo>
                    <a:pt x="16762" y="15490"/>
                  </a:lnTo>
                  <a:lnTo>
                    <a:pt x="16432" y="15663"/>
                  </a:lnTo>
                  <a:lnTo>
                    <a:pt x="16126" y="15802"/>
                  </a:lnTo>
                  <a:lnTo>
                    <a:pt x="16126" y="15802"/>
                  </a:lnTo>
                  <a:lnTo>
                    <a:pt x="15961" y="15867"/>
                  </a:lnTo>
                  <a:lnTo>
                    <a:pt x="15444" y="16055"/>
                  </a:lnTo>
                  <a:lnTo>
                    <a:pt x="14926" y="16212"/>
                  </a:lnTo>
                  <a:lnTo>
                    <a:pt x="14392" y="16353"/>
                  </a:lnTo>
                  <a:lnTo>
                    <a:pt x="13858" y="16494"/>
                  </a:lnTo>
                  <a:lnTo>
                    <a:pt x="13309" y="16604"/>
                  </a:lnTo>
                  <a:lnTo>
                    <a:pt x="12790" y="16696"/>
                  </a:lnTo>
                  <a:lnTo>
                    <a:pt x="12790" y="16696"/>
                  </a:lnTo>
                  <a:lnTo>
                    <a:pt x="12493" y="16730"/>
                  </a:lnTo>
                  <a:lnTo>
                    <a:pt x="11960" y="16793"/>
                  </a:lnTo>
                  <a:lnTo>
                    <a:pt x="11410" y="16824"/>
                  </a:lnTo>
                  <a:lnTo>
                    <a:pt x="10861" y="16855"/>
                  </a:lnTo>
                  <a:lnTo>
                    <a:pt x="10327" y="16887"/>
                  </a:lnTo>
                  <a:lnTo>
                    <a:pt x="9229" y="16887"/>
                  </a:lnTo>
                  <a:lnTo>
                    <a:pt x="8680" y="16871"/>
                  </a:lnTo>
                  <a:lnTo>
                    <a:pt x="7597" y="16824"/>
                  </a:lnTo>
                  <a:lnTo>
                    <a:pt x="6498" y="16746"/>
                  </a:lnTo>
                  <a:lnTo>
                    <a:pt x="5415" y="16651"/>
                  </a:lnTo>
                  <a:lnTo>
                    <a:pt x="4956" y="16591"/>
                  </a:lnTo>
                  <a:lnTo>
                    <a:pt x="4956" y="16591"/>
                  </a:lnTo>
                  <a:lnTo>
                    <a:pt x="3877" y="16432"/>
                  </a:lnTo>
                  <a:lnTo>
                    <a:pt x="3720" y="16385"/>
                  </a:lnTo>
                  <a:lnTo>
                    <a:pt x="3563" y="16353"/>
                  </a:lnTo>
                  <a:lnTo>
                    <a:pt x="3422" y="16337"/>
                  </a:lnTo>
                  <a:lnTo>
                    <a:pt x="3265" y="16322"/>
                  </a:lnTo>
                  <a:lnTo>
                    <a:pt x="2951" y="16322"/>
                  </a:lnTo>
                  <a:lnTo>
                    <a:pt x="2810" y="16353"/>
                  </a:lnTo>
                  <a:lnTo>
                    <a:pt x="2653" y="16385"/>
                  </a:lnTo>
                  <a:lnTo>
                    <a:pt x="2496" y="16385"/>
                  </a:lnTo>
                  <a:lnTo>
                    <a:pt x="2355" y="16416"/>
                  </a:lnTo>
                  <a:lnTo>
                    <a:pt x="2214" y="16447"/>
                  </a:lnTo>
                  <a:lnTo>
                    <a:pt x="2057" y="16479"/>
                  </a:lnTo>
                  <a:lnTo>
                    <a:pt x="1916" y="16526"/>
                  </a:lnTo>
                  <a:lnTo>
                    <a:pt x="1790" y="16589"/>
                  </a:lnTo>
                  <a:lnTo>
                    <a:pt x="1649" y="16667"/>
                  </a:lnTo>
                  <a:lnTo>
                    <a:pt x="1508" y="16746"/>
                  </a:lnTo>
                  <a:lnTo>
                    <a:pt x="1272" y="16902"/>
                  </a:lnTo>
                  <a:lnTo>
                    <a:pt x="1052" y="17075"/>
                  </a:lnTo>
                  <a:lnTo>
                    <a:pt x="833" y="17295"/>
                  </a:lnTo>
                  <a:lnTo>
                    <a:pt x="629" y="17515"/>
                  </a:lnTo>
                  <a:lnTo>
                    <a:pt x="456" y="17766"/>
                  </a:lnTo>
                  <a:lnTo>
                    <a:pt x="315" y="18032"/>
                  </a:lnTo>
                  <a:lnTo>
                    <a:pt x="189" y="18299"/>
                  </a:lnTo>
                  <a:lnTo>
                    <a:pt x="142" y="18440"/>
                  </a:lnTo>
                  <a:lnTo>
                    <a:pt x="111" y="18566"/>
                  </a:lnTo>
                  <a:lnTo>
                    <a:pt x="48" y="18864"/>
                  </a:lnTo>
                  <a:lnTo>
                    <a:pt x="17" y="19178"/>
                  </a:lnTo>
                  <a:lnTo>
                    <a:pt x="1" y="19476"/>
                  </a:lnTo>
                  <a:lnTo>
                    <a:pt x="32" y="19790"/>
                  </a:lnTo>
                  <a:lnTo>
                    <a:pt x="79" y="20088"/>
                  </a:lnTo>
                  <a:lnTo>
                    <a:pt x="158" y="20371"/>
                  </a:lnTo>
                  <a:lnTo>
                    <a:pt x="205" y="20528"/>
                  </a:lnTo>
                  <a:lnTo>
                    <a:pt x="268" y="20653"/>
                  </a:lnTo>
                  <a:lnTo>
                    <a:pt x="331" y="20794"/>
                  </a:lnTo>
                  <a:lnTo>
                    <a:pt x="409" y="20936"/>
                  </a:lnTo>
                  <a:lnTo>
                    <a:pt x="582" y="21171"/>
                  </a:lnTo>
                  <a:lnTo>
                    <a:pt x="770" y="21391"/>
                  </a:lnTo>
                  <a:lnTo>
                    <a:pt x="974" y="21611"/>
                  </a:lnTo>
                  <a:lnTo>
                    <a:pt x="1194" y="21830"/>
                  </a:lnTo>
                  <a:lnTo>
                    <a:pt x="1429" y="22003"/>
                  </a:lnTo>
                  <a:lnTo>
                    <a:pt x="1696" y="22160"/>
                  </a:lnTo>
                  <a:lnTo>
                    <a:pt x="1821" y="22223"/>
                  </a:lnTo>
                  <a:lnTo>
                    <a:pt x="1963" y="22270"/>
                  </a:lnTo>
                  <a:lnTo>
                    <a:pt x="2104" y="22301"/>
                  </a:lnTo>
                  <a:lnTo>
                    <a:pt x="2245" y="22332"/>
                  </a:lnTo>
                  <a:lnTo>
                    <a:pt x="3234" y="22489"/>
                  </a:lnTo>
                  <a:lnTo>
                    <a:pt x="4223" y="22631"/>
                  </a:lnTo>
                  <a:lnTo>
                    <a:pt x="5227" y="22740"/>
                  </a:lnTo>
                  <a:lnTo>
                    <a:pt x="6216" y="22850"/>
                  </a:lnTo>
                  <a:lnTo>
                    <a:pt x="7220" y="22929"/>
                  </a:lnTo>
                  <a:lnTo>
                    <a:pt x="8224" y="22976"/>
                  </a:lnTo>
                  <a:lnTo>
                    <a:pt x="9213" y="23007"/>
                  </a:lnTo>
                  <a:lnTo>
                    <a:pt x="10218" y="23007"/>
                  </a:lnTo>
                  <a:lnTo>
                    <a:pt x="11081" y="22976"/>
                  </a:lnTo>
                  <a:lnTo>
                    <a:pt x="11960" y="22913"/>
                  </a:lnTo>
                  <a:lnTo>
                    <a:pt x="12823" y="22835"/>
                  </a:lnTo>
                  <a:lnTo>
                    <a:pt x="13702" y="22725"/>
                  </a:lnTo>
                  <a:lnTo>
                    <a:pt x="14565" y="22599"/>
                  </a:lnTo>
                  <a:lnTo>
                    <a:pt x="15412" y="22411"/>
                  </a:lnTo>
                  <a:lnTo>
                    <a:pt x="15836" y="22317"/>
                  </a:lnTo>
                  <a:lnTo>
                    <a:pt x="16260" y="22207"/>
                  </a:lnTo>
                  <a:lnTo>
                    <a:pt x="16668" y="22081"/>
                  </a:lnTo>
                  <a:lnTo>
                    <a:pt x="17091" y="21956"/>
                  </a:lnTo>
                  <a:lnTo>
                    <a:pt x="17499" y="21815"/>
                  </a:lnTo>
                  <a:lnTo>
                    <a:pt x="17907" y="21658"/>
                  </a:lnTo>
                  <a:lnTo>
                    <a:pt x="18315" y="21501"/>
                  </a:lnTo>
                  <a:lnTo>
                    <a:pt x="18708" y="21328"/>
                  </a:lnTo>
                  <a:lnTo>
                    <a:pt x="19100" y="21155"/>
                  </a:lnTo>
                  <a:lnTo>
                    <a:pt x="19493" y="20951"/>
                  </a:lnTo>
                  <a:lnTo>
                    <a:pt x="19885" y="20763"/>
                  </a:lnTo>
                  <a:lnTo>
                    <a:pt x="20262" y="20543"/>
                  </a:lnTo>
                  <a:lnTo>
                    <a:pt x="20638" y="20324"/>
                  </a:lnTo>
                  <a:lnTo>
                    <a:pt x="20999" y="20088"/>
                  </a:lnTo>
                  <a:lnTo>
                    <a:pt x="21360" y="19837"/>
                  </a:lnTo>
                  <a:lnTo>
                    <a:pt x="21705" y="19586"/>
                  </a:lnTo>
                  <a:lnTo>
                    <a:pt x="22051" y="19319"/>
                  </a:lnTo>
                  <a:lnTo>
                    <a:pt x="22380" y="19037"/>
                  </a:lnTo>
                  <a:lnTo>
                    <a:pt x="22710" y="18754"/>
                  </a:lnTo>
                  <a:lnTo>
                    <a:pt x="23024" y="18440"/>
                  </a:lnTo>
                  <a:lnTo>
                    <a:pt x="23337" y="18127"/>
                  </a:lnTo>
                  <a:lnTo>
                    <a:pt x="23636" y="17781"/>
                  </a:lnTo>
                  <a:lnTo>
                    <a:pt x="23918" y="17436"/>
                  </a:lnTo>
                  <a:lnTo>
                    <a:pt x="24185" y="17091"/>
                  </a:lnTo>
                  <a:lnTo>
                    <a:pt x="24452" y="16730"/>
                  </a:lnTo>
                  <a:lnTo>
                    <a:pt x="24703" y="16353"/>
                  </a:lnTo>
                  <a:lnTo>
                    <a:pt x="24938" y="15977"/>
                  </a:lnTo>
                  <a:lnTo>
                    <a:pt x="25174" y="15584"/>
                  </a:lnTo>
                  <a:lnTo>
                    <a:pt x="25378" y="15192"/>
                  </a:lnTo>
                  <a:lnTo>
                    <a:pt x="25582" y="14784"/>
                  </a:lnTo>
                  <a:lnTo>
                    <a:pt x="25770" y="14391"/>
                  </a:lnTo>
                  <a:lnTo>
                    <a:pt x="25943" y="13968"/>
                  </a:lnTo>
                  <a:lnTo>
                    <a:pt x="26115" y="13560"/>
                  </a:lnTo>
                  <a:lnTo>
                    <a:pt x="26272" y="13136"/>
                  </a:lnTo>
                  <a:lnTo>
                    <a:pt x="26398" y="12712"/>
                  </a:lnTo>
                  <a:lnTo>
                    <a:pt x="26523" y="12273"/>
                  </a:lnTo>
                  <a:lnTo>
                    <a:pt x="26680" y="11708"/>
                  </a:lnTo>
                  <a:lnTo>
                    <a:pt x="26806" y="11143"/>
                  </a:lnTo>
                  <a:lnTo>
                    <a:pt x="26916" y="10578"/>
                  </a:lnTo>
                  <a:lnTo>
                    <a:pt x="27010" y="9997"/>
                  </a:lnTo>
                  <a:lnTo>
                    <a:pt x="27073" y="9432"/>
                  </a:lnTo>
                  <a:lnTo>
                    <a:pt x="27135" y="8852"/>
                  </a:lnTo>
                  <a:lnTo>
                    <a:pt x="27182" y="8271"/>
                  </a:lnTo>
                  <a:lnTo>
                    <a:pt x="27198" y="7690"/>
                  </a:lnTo>
                  <a:lnTo>
                    <a:pt x="27214" y="7110"/>
                  </a:lnTo>
                  <a:lnTo>
                    <a:pt x="27214" y="6529"/>
                  </a:lnTo>
                  <a:lnTo>
                    <a:pt x="27198" y="5948"/>
                  </a:lnTo>
                  <a:lnTo>
                    <a:pt x="27182" y="5368"/>
                  </a:lnTo>
                  <a:lnTo>
                    <a:pt x="27135" y="4787"/>
                  </a:lnTo>
                  <a:lnTo>
                    <a:pt x="27088" y="4206"/>
                  </a:lnTo>
                  <a:lnTo>
                    <a:pt x="27025" y="3626"/>
                  </a:lnTo>
                  <a:lnTo>
                    <a:pt x="26963" y="3061"/>
                  </a:lnTo>
                  <a:lnTo>
                    <a:pt x="26963" y="2904"/>
                  </a:lnTo>
                  <a:lnTo>
                    <a:pt x="26947" y="2747"/>
                  </a:lnTo>
                  <a:lnTo>
                    <a:pt x="26931" y="2590"/>
                  </a:lnTo>
                  <a:lnTo>
                    <a:pt x="26900" y="2449"/>
                  </a:lnTo>
                  <a:lnTo>
                    <a:pt x="26869" y="2292"/>
                  </a:lnTo>
                  <a:lnTo>
                    <a:pt x="26821" y="2150"/>
                  </a:lnTo>
                  <a:lnTo>
                    <a:pt x="26759" y="2009"/>
                  </a:lnTo>
                  <a:lnTo>
                    <a:pt x="26696" y="1884"/>
                  </a:lnTo>
                  <a:lnTo>
                    <a:pt x="26586" y="1601"/>
                  </a:lnTo>
                  <a:lnTo>
                    <a:pt x="26523" y="1476"/>
                  </a:lnTo>
                  <a:lnTo>
                    <a:pt x="26445" y="1350"/>
                  </a:lnTo>
                  <a:lnTo>
                    <a:pt x="26366" y="1225"/>
                  </a:lnTo>
                  <a:lnTo>
                    <a:pt x="26272" y="1115"/>
                  </a:lnTo>
                  <a:lnTo>
                    <a:pt x="26068" y="895"/>
                  </a:lnTo>
                  <a:lnTo>
                    <a:pt x="25848" y="691"/>
                  </a:lnTo>
                  <a:lnTo>
                    <a:pt x="25613" y="518"/>
                  </a:lnTo>
                  <a:lnTo>
                    <a:pt x="25346" y="361"/>
                  </a:lnTo>
                  <a:lnTo>
                    <a:pt x="25064" y="236"/>
                  </a:lnTo>
                  <a:lnTo>
                    <a:pt x="24781" y="126"/>
                  </a:lnTo>
                  <a:lnTo>
                    <a:pt x="24483" y="48"/>
                  </a:lnTo>
                  <a:lnTo>
                    <a:pt x="24185" y="0"/>
                  </a:lnTo>
                  <a:close/>
                </a:path>
              </a:pathLst>
            </a:custGeom>
            <a:solidFill>
              <a:srgbClr val="F8B3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2265;p42">
              <a:extLst>
                <a:ext uri="{FF2B5EF4-FFF2-40B4-BE49-F238E27FC236}">
                  <a16:creationId xmlns:a16="http://schemas.microsoft.com/office/drawing/2014/main" id="{76DCF0F7-EBFB-7DA5-A5B7-0C26C7657718}"/>
                </a:ext>
              </a:extLst>
            </p:cNvPr>
            <p:cNvSpPr/>
            <p:nvPr/>
          </p:nvSpPr>
          <p:spPr>
            <a:xfrm>
              <a:off x="1042650" y="3992655"/>
              <a:ext cx="79440" cy="207519"/>
            </a:xfrm>
            <a:custGeom>
              <a:rect l="l" t="t" r="r" b="b"/>
              <a:pathLst>
                <a:path w="2794" h="7297" extrusionOk="0">
                  <a:moveTo>
                    <a:pt x="2794" y="0"/>
                  </a:moveTo>
                  <a:lnTo>
                    <a:pt x="628" y="63"/>
                  </a:lnTo>
                  <a:lnTo>
                    <a:pt x="0" y="7203"/>
                  </a:lnTo>
                  <a:lnTo>
                    <a:pt x="2684" y="7298"/>
                  </a:lnTo>
                  <a:lnTo>
                    <a:pt x="2794" y="0"/>
                  </a:ln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2266;p42">
              <a:extLst>
                <a:ext uri="{FF2B5EF4-FFF2-40B4-BE49-F238E27FC236}">
                  <a16:creationId xmlns:a16="http://schemas.microsoft.com/office/drawing/2014/main" id="{3723F3D0-4431-07D8-280A-B405B7E8ACE0}"/>
                </a:ext>
              </a:extLst>
            </p:cNvPr>
            <p:cNvSpPr/>
            <p:nvPr/>
          </p:nvSpPr>
          <p:spPr>
            <a:xfrm>
              <a:off x="888681" y="3959615"/>
              <a:ext cx="179409" cy="506968"/>
            </a:xfrm>
            <a:custGeom>
              <a:rect l="l" t="t" r="r" b="b"/>
              <a:pathLst>
                <a:path w="6310" h="17829" extrusionOk="0">
                  <a:moveTo>
                    <a:pt x="2182" y="1"/>
                  </a:moveTo>
                  <a:lnTo>
                    <a:pt x="1915" y="32"/>
                  </a:lnTo>
                  <a:lnTo>
                    <a:pt x="1664" y="64"/>
                  </a:lnTo>
                  <a:lnTo>
                    <a:pt x="1429" y="126"/>
                  </a:lnTo>
                  <a:lnTo>
                    <a:pt x="1193" y="205"/>
                  </a:lnTo>
                  <a:lnTo>
                    <a:pt x="989" y="315"/>
                  </a:lnTo>
                  <a:lnTo>
                    <a:pt x="817" y="424"/>
                  </a:lnTo>
                  <a:lnTo>
                    <a:pt x="644" y="566"/>
                  </a:lnTo>
                  <a:lnTo>
                    <a:pt x="503" y="738"/>
                  </a:lnTo>
                  <a:lnTo>
                    <a:pt x="393" y="927"/>
                  </a:lnTo>
                  <a:lnTo>
                    <a:pt x="346" y="1037"/>
                  </a:lnTo>
                  <a:lnTo>
                    <a:pt x="315" y="1162"/>
                  </a:lnTo>
                  <a:lnTo>
                    <a:pt x="283" y="1272"/>
                  </a:lnTo>
                  <a:lnTo>
                    <a:pt x="252" y="1413"/>
                  </a:lnTo>
                  <a:lnTo>
                    <a:pt x="236" y="1680"/>
                  </a:lnTo>
                  <a:lnTo>
                    <a:pt x="189" y="3956"/>
                  </a:lnTo>
                  <a:lnTo>
                    <a:pt x="95" y="7675"/>
                  </a:lnTo>
                  <a:lnTo>
                    <a:pt x="48" y="9794"/>
                  </a:lnTo>
                  <a:lnTo>
                    <a:pt x="16" y="11897"/>
                  </a:lnTo>
                  <a:lnTo>
                    <a:pt x="1" y="13905"/>
                  </a:lnTo>
                  <a:lnTo>
                    <a:pt x="16" y="15679"/>
                  </a:lnTo>
                  <a:lnTo>
                    <a:pt x="16" y="16134"/>
                  </a:lnTo>
                  <a:lnTo>
                    <a:pt x="48" y="16526"/>
                  </a:lnTo>
                  <a:lnTo>
                    <a:pt x="95" y="16871"/>
                  </a:lnTo>
                  <a:lnTo>
                    <a:pt x="158" y="17154"/>
                  </a:lnTo>
                  <a:lnTo>
                    <a:pt x="236" y="17389"/>
                  </a:lnTo>
                  <a:lnTo>
                    <a:pt x="283" y="17483"/>
                  </a:lnTo>
                  <a:lnTo>
                    <a:pt x="330" y="17578"/>
                  </a:lnTo>
                  <a:lnTo>
                    <a:pt x="377" y="17640"/>
                  </a:lnTo>
                  <a:lnTo>
                    <a:pt x="440" y="17703"/>
                  </a:lnTo>
                  <a:lnTo>
                    <a:pt x="503" y="17750"/>
                  </a:lnTo>
                  <a:lnTo>
                    <a:pt x="566" y="17797"/>
                  </a:lnTo>
                  <a:lnTo>
                    <a:pt x="644" y="17813"/>
                  </a:lnTo>
                  <a:lnTo>
                    <a:pt x="707" y="17829"/>
                  </a:lnTo>
                  <a:lnTo>
                    <a:pt x="785" y="17829"/>
                  </a:lnTo>
                  <a:lnTo>
                    <a:pt x="864" y="17813"/>
                  </a:lnTo>
                  <a:lnTo>
                    <a:pt x="942" y="17797"/>
                  </a:lnTo>
                  <a:lnTo>
                    <a:pt x="1037" y="17766"/>
                  </a:lnTo>
                  <a:lnTo>
                    <a:pt x="1209" y="17656"/>
                  </a:lnTo>
                  <a:lnTo>
                    <a:pt x="1397" y="17515"/>
                  </a:lnTo>
                  <a:lnTo>
                    <a:pt x="1602" y="17342"/>
                  </a:lnTo>
                  <a:lnTo>
                    <a:pt x="1806" y="17122"/>
                  </a:lnTo>
                  <a:lnTo>
                    <a:pt x="2041" y="16871"/>
                  </a:lnTo>
                  <a:lnTo>
                    <a:pt x="2261" y="16573"/>
                  </a:lnTo>
                  <a:lnTo>
                    <a:pt x="2496" y="16244"/>
                  </a:lnTo>
                  <a:lnTo>
                    <a:pt x="2747" y="15883"/>
                  </a:lnTo>
                  <a:lnTo>
                    <a:pt x="2983" y="15490"/>
                  </a:lnTo>
                  <a:lnTo>
                    <a:pt x="3249" y="15067"/>
                  </a:lnTo>
                  <a:lnTo>
                    <a:pt x="3500" y="14627"/>
                  </a:lnTo>
                  <a:lnTo>
                    <a:pt x="4034" y="13639"/>
                  </a:lnTo>
                  <a:lnTo>
                    <a:pt x="4568" y="12571"/>
                  </a:lnTo>
                  <a:lnTo>
                    <a:pt x="5117" y="11410"/>
                  </a:lnTo>
                  <a:lnTo>
                    <a:pt x="5650" y="10170"/>
                  </a:lnTo>
                  <a:lnTo>
                    <a:pt x="6184" y="8868"/>
                  </a:lnTo>
                  <a:lnTo>
                    <a:pt x="6294" y="2010"/>
                  </a:lnTo>
                  <a:lnTo>
                    <a:pt x="6310" y="754"/>
                  </a:lnTo>
                  <a:lnTo>
                    <a:pt x="6059" y="676"/>
                  </a:lnTo>
                  <a:lnTo>
                    <a:pt x="5760" y="581"/>
                  </a:lnTo>
                  <a:lnTo>
                    <a:pt x="5368" y="456"/>
                  </a:lnTo>
                  <a:lnTo>
                    <a:pt x="4913" y="330"/>
                  </a:lnTo>
                  <a:lnTo>
                    <a:pt x="4395" y="220"/>
                  </a:lnTo>
                  <a:lnTo>
                    <a:pt x="3861" y="111"/>
                  </a:lnTo>
                  <a:lnTo>
                    <a:pt x="3296" y="32"/>
                  </a:lnTo>
                  <a:lnTo>
                    <a:pt x="2998" y="16"/>
                  </a:lnTo>
                  <a:lnTo>
                    <a:pt x="2731" y="1"/>
                  </a:lnTo>
                  <a:close/>
                </a:path>
              </a:pathLst>
            </a:custGeom>
            <a:solidFill>
              <a:srgbClr val="7AB8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2267;p42">
              <a:extLst>
                <a:ext uri="{FF2B5EF4-FFF2-40B4-BE49-F238E27FC236}">
                  <a16:creationId xmlns:a16="http://schemas.microsoft.com/office/drawing/2014/main" id="{2EBB06E0-340A-37AD-17B3-17844977B1B5}"/>
                </a:ext>
              </a:extLst>
            </p:cNvPr>
            <p:cNvSpPr/>
            <p:nvPr/>
          </p:nvSpPr>
          <p:spPr>
            <a:xfrm>
              <a:off x="888681" y="3959615"/>
              <a:ext cx="179409" cy="506968"/>
            </a:xfrm>
            <a:custGeom>
              <a:rect l="l" t="t" r="r" b="b"/>
              <a:pathLst>
                <a:path w="6310" h="17829" fill="none" extrusionOk="0">
                  <a:moveTo>
                    <a:pt x="6310" y="754"/>
                  </a:moveTo>
                  <a:lnTo>
                    <a:pt x="6310" y="754"/>
                  </a:lnTo>
                  <a:lnTo>
                    <a:pt x="6059" y="676"/>
                  </a:lnTo>
                  <a:lnTo>
                    <a:pt x="5760" y="581"/>
                  </a:lnTo>
                  <a:lnTo>
                    <a:pt x="5368" y="456"/>
                  </a:lnTo>
                  <a:lnTo>
                    <a:pt x="4913" y="330"/>
                  </a:lnTo>
                  <a:lnTo>
                    <a:pt x="4395" y="220"/>
                  </a:lnTo>
                  <a:lnTo>
                    <a:pt x="3861" y="111"/>
                  </a:lnTo>
                  <a:lnTo>
                    <a:pt x="3296" y="32"/>
                  </a:lnTo>
                  <a:lnTo>
                    <a:pt x="2998" y="16"/>
                  </a:lnTo>
                  <a:lnTo>
                    <a:pt x="2731" y="1"/>
                  </a:lnTo>
                  <a:lnTo>
                    <a:pt x="2449" y="1"/>
                  </a:lnTo>
                  <a:lnTo>
                    <a:pt x="2182" y="1"/>
                  </a:lnTo>
                  <a:lnTo>
                    <a:pt x="1915" y="32"/>
                  </a:lnTo>
                  <a:lnTo>
                    <a:pt x="1664" y="64"/>
                  </a:lnTo>
                  <a:lnTo>
                    <a:pt x="1429" y="126"/>
                  </a:lnTo>
                  <a:lnTo>
                    <a:pt x="1193" y="205"/>
                  </a:lnTo>
                  <a:lnTo>
                    <a:pt x="989" y="315"/>
                  </a:lnTo>
                  <a:lnTo>
                    <a:pt x="817" y="424"/>
                  </a:lnTo>
                  <a:lnTo>
                    <a:pt x="644" y="566"/>
                  </a:lnTo>
                  <a:lnTo>
                    <a:pt x="503" y="738"/>
                  </a:lnTo>
                  <a:lnTo>
                    <a:pt x="393" y="927"/>
                  </a:lnTo>
                  <a:lnTo>
                    <a:pt x="346" y="1037"/>
                  </a:lnTo>
                  <a:lnTo>
                    <a:pt x="315" y="1162"/>
                  </a:lnTo>
                  <a:lnTo>
                    <a:pt x="283" y="1272"/>
                  </a:lnTo>
                  <a:lnTo>
                    <a:pt x="252" y="1413"/>
                  </a:lnTo>
                  <a:lnTo>
                    <a:pt x="236" y="1680"/>
                  </a:lnTo>
                  <a:lnTo>
                    <a:pt x="236" y="1680"/>
                  </a:lnTo>
                  <a:lnTo>
                    <a:pt x="189" y="3956"/>
                  </a:lnTo>
                  <a:lnTo>
                    <a:pt x="95" y="7675"/>
                  </a:lnTo>
                  <a:lnTo>
                    <a:pt x="48" y="9794"/>
                  </a:lnTo>
                  <a:lnTo>
                    <a:pt x="16" y="11897"/>
                  </a:lnTo>
                  <a:lnTo>
                    <a:pt x="1" y="13905"/>
                  </a:lnTo>
                  <a:lnTo>
                    <a:pt x="16" y="15679"/>
                  </a:lnTo>
                  <a:lnTo>
                    <a:pt x="16" y="15679"/>
                  </a:lnTo>
                  <a:lnTo>
                    <a:pt x="16" y="16134"/>
                  </a:lnTo>
                  <a:lnTo>
                    <a:pt x="48" y="16526"/>
                  </a:lnTo>
                  <a:lnTo>
                    <a:pt x="95" y="16871"/>
                  </a:lnTo>
                  <a:lnTo>
                    <a:pt x="158" y="17154"/>
                  </a:lnTo>
                  <a:lnTo>
                    <a:pt x="236" y="17389"/>
                  </a:lnTo>
                  <a:lnTo>
                    <a:pt x="283" y="17483"/>
                  </a:lnTo>
                  <a:lnTo>
                    <a:pt x="330" y="17578"/>
                  </a:lnTo>
                  <a:lnTo>
                    <a:pt x="377" y="17640"/>
                  </a:lnTo>
                  <a:lnTo>
                    <a:pt x="440" y="17703"/>
                  </a:lnTo>
                  <a:lnTo>
                    <a:pt x="503" y="17750"/>
                  </a:lnTo>
                  <a:lnTo>
                    <a:pt x="566" y="17797"/>
                  </a:lnTo>
                  <a:lnTo>
                    <a:pt x="644" y="17813"/>
                  </a:lnTo>
                  <a:lnTo>
                    <a:pt x="707" y="17829"/>
                  </a:lnTo>
                  <a:lnTo>
                    <a:pt x="785" y="17829"/>
                  </a:lnTo>
                  <a:lnTo>
                    <a:pt x="864" y="17813"/>
                  </a:lnTo>
                  <a:lnTo>
                    <a:pt x="942" y="17797"/>
                  </a:lnTo>
                  <a:lnTo>
                    <a:pt x="1037" y="17766"/>
                  </a:lnTo>
                  <a:lnTo>
                    <a:pt x="1209" y="17656"/>
                  </a:lnTo>
                  <a:lnTo>
                    <a:pt x="1397" y="17515"/>
                  </a:lnTo>
                  <a:lnTo>
                    <a:pt x="1602" y="17342"/>
                  </a:lnTo>
                  <a:lnTo>
                    <a:pt x="1806" y="17122"/>
                  </a:lnTo>
                  <a:lnTo>
                    <a:pt x="2041" y="16871"/>
                  </a:lnTo>
                  <a:lnTo>
                    <a:pt x="2261" y="16573"/>
                  </a:lnTo>
                  <a:lnTo>
                    <a:pt x="2496" y="16244"/>
                  </a:lnTo>
                  <a:lnTo>
                    <a:pt x="2747" y="15883"/>
                  </a:lnTo>
                  <a:lnTo>
                    <a:pt x="2983" y="15490"/>
                  </a:lnTo>
                  <a:lnTo>
                    <a:pt x="3249" y="15067"/>
                  </a:lnTo>
                  <a:lnTo>
                    <a:pt x="3500" y="14627"/>
                  </a:lnTo>
                  <a:lnTo>
                    <a:pt x="4034" y="13639"/>
                  </a:lnTo>
                  <a:lnTo>
                    <a:pt x="4568" y="12571"/>
                  </a:lnTo>
                  <a:lnTo>
                    <a:pt x="5117" y="11410"/>
                  </a:lnTo>
                  <a:lnTo>
                    <a:pt x="5650" y="10170"/>
                  </a:lnTo>
                  <a:lnTo>
                    <a:pt x="6184" y="8868"/>
                  </a:lnTo>
                  <a:lnTo>
                    <a:pt x="6184" y="8868"/>
                  </a:lnTo>
                  <a:lnTo>
                    <a:pt x="6294" y="201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2268;p42">
              <a:extLst>
                <a:ext uri="{FF2B5EF4-FFF2-40B4-BE49-F238E27FC236}">
                  <a16:creationId xmlns:a16="http://schemas.microsoft.com/office/drawing/2014/main" id="{5C7FACAE-5CF2-8B9F-66C7-68670ECD90D7}"/>
                </a:ext>
              </a:extLst>
            </p:cNvPr>
            <p:cNvSpPr/>
            <p:nvPr/>
          </p:nvSpPr>
          <p:spPr>
            <a:xfrm>
              <a:off x="993118" y="4197008"/>
              <a:ext cx="76313" cy="70547"/>
            </a:xfrm>
            <a:custGeom>
              <a:rect l="l" t="t" r="r" b="b"/>
              <a:pathLst>
                <a:path w="2684" h="2481" extrusionOk="0">
                  <a:moveTo>
                    <a:pt x="502" y="1"/>
                  </a:moveTo>
                  <a:lnTo>
                    <a:pt x="408" y="16"/>
                  </a:lnTo>
                  <a:lnTo>
                    <a:pt x="314" y="48"/>
                  </a:lnTo>
                  <a:lnTo>
                    <a:pt x="235" y="95"/>
                  </a:lnTo>
                  <a:lnTo>
                    <a:pt x="157" y="158"/>
                  </a:lnTo>
                  <a:lnTo>
                    <a:pt x="94" y="236"/>
                  </a:lnTo>
                  <a:lnTo>
                    <a:pt x="47" y="315"/>
                  </a:lnTo>
                  <a:lnTo>
                    <a:pt x="16" y="409"/>
                  </a:lnTo>
                  <a:lnTo>
                    <a:pt x="0" y="487"/>
                  </a:lnTo>
                  <a:lnTo>
                    <a:pt x="16" y="581"/>
                  </a:lnTo>
                  <a:lnTo>
                    <a:pt x="31" y="676"/>
                  </a:lnTo>
                  <a:lnTo>
                    <a:pt x="94" y="770"/>
                  </a:lnTo>
                  <a:lnTo>
                    <a:pt x="173" y="848"/>
                  </a:lnTo>
                  <a:lnTo>
                    <a:pt x="1805" y="2355"/>
                  </a:lnTo>
                  <a:lnTo>
                    <a:pt x="1899" y="2418"/>
                  </a:lnTo>
                  <a:lnTo>
                    <a:pt x="1993" y="2465"/>
                  </a:lnTo>
                  <a:lnTo>
                    <a:pt x="2087" y="2480"/>
                  </a:lnTo>
                  <a:lnTo>
                    <a:pt x="2181" y="2480"/>
                  </a:lnTo>
                  <a:lnTo>
                    <a:pt x="2276" y="2465"/>
                  </a:lnTo>
                  <a:lnTo>
                    <a:pt x="2370" y="2433"/>
                  </a:lnTo>
                  <a:lnTo>
                    <a:pt x="2448" y="2386"/>
                  </a:lnTo>
                  <a:lnTo>
                    <a:pt x="2527" y="2323"/>
                  </a:lnTo>
                  <a:lnTo>
                    <a:pt x="2590" y="2245"/>
                  </a:lnTo>
                  <a:lnTo>
                    <a:pt x="2637" y="2166"/>
                  </a:lnTo>
                  <a:lnTo>
                    <a:pt x="2668" y="2072"/>
                  </a:lnTo>
                  <a:lnTo>
                    <a:pt x="2684" y="1994"/>
                  </a:lnTo>
                  <a:lnTo>
                    <a:pt x="2684" y="1900"/>
                  </a:lnTo>
                  <a:lnTo>
                    <a:pt x="2652" y="1806"/>
                  </a:lnTo>
                  <a:lnTo>
                    <a:pt x="2605" y="1711"/>
                  </a:lnTo>
                  <a:lnTo>
                    <a:pt x="2527" y="1633"/>
                  </a:lnTo>
                  <a:lnTo>
                    <a:pt x="879" y="126"/>
                  </a:lnTo>
                  <a:lnTo>
                    <a:pt x="800" y="64"/>
                  </a:lnTo>
                  <a:lnTo>
                    <a:pt x="691" y="16"/>
                  </a:lnTo>
                  <a:lnTo>
                    <a:pt x="596"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2269;p42">
              <a:extLst>
                <a:ext uri="{FF2B5EF4-FFF2-40B4-BE49-F238E27FC236}">
                  <a16:creationId xmlns:a16="http://schemas.microsoft.com/office/drawing/2014/main" id="{0D381E7C-0CCD-61A7-BF44-764273E5FA76}"/>
                </a:ext>
              </a:extLst>
            </p:cNvPr>
            <p:cNvSpPr/>
            <p:nvPr/>
          </p:nvSpPr>
          <p:spPr>
            <a:xfrm>
              <a:off x="961415" y="4242076"/>
              <a:ext cx="83478" cy="75893"/>
            </a:xfrm>
            <a:custGeom>
              <a:rect l="l" t="t" r="r" b="b"/>
              <a:pathLst>
                <a:path w="2936" h="2669" extrusionOk="0">
                  <a:moveTo>
                    <a:pt x="503" y="1"/>
                  </a:moveTo>
                  <a:lnTo>
                    <a:pt x="409" y="16"/>
                  </a:lnTo>
                  <a:lnTo>
                    <a:pt x="315" y="48"/>
                  </a:lnTo>
                  <a:lnTo>
                    <a:pt x="236" y="95"/>
                  </a:lnTo>
                  <a:lnTo>
                    <a:pt x="158" y="158"/>
                  </a:lnTo>
                  <a:lnTo>
                    <a:pt x="95" y="236"/>
                  </a:lnTo>
                  <a:lnTo>
                    <a:pt x="48" y="315"/>
                  </a:lnTo>
                  <a:lnTo>
                    <a:pt x="17" y="409"/>
                  </a:lnTo>
                  <a:lnTo>
                    <a:pt x="1" y="487"/>
                  </a:lnTo>
                  <a:lnTo>
                    <a:pt x="17" y="581"/>
                  </a:lnTo>
                  <a:lnTo>
                    <a:pt x="32" y="676"/>
                  </a:lnTo>
                  <a:lnTo>
                    <a:pt x="95" y="770"/>
                  </a:lnTo>
                  <a:lnTo>
                    <a:pt x="173" y="848"/>
                  </a:lnTo>
                  <a:lnTo>
                    <a:pt x="2057" y="2543"/>
                  </a:lnTo>
                  <a:lnTo>
                    <a:pt x="2151" y="2606"/>
                  </a:lnTo>
                  <a:lnTo>
                    <a:pt x="2245" y="2653"/>
                  </a:lnTo>
                  <a:lnTo>
                    <a:pt x="2339" y="2669"/>
                  </a:lnTo>
                  <a:lnTo>
                    <a:pt x="2449" y="2669"/>
                  </a:lnTo>
                  <a:lnTo>
                    <a:pt x="2543" y="2653"/>
                  </a:lnTo>
                  <a:lnTo>
                    <a:pt x="2622" y="2622"/>
                  </a:lnTo>
                  <a:lnTo>
                    <a:pt x="2716" y="2575"/>
                  </a:lnTo>
                  <a:lnTo>
                    <a:pt x="2779" y="2512"/>
                  </a:lnTo>
                  <a:lnTo>
                    <a:pt x="2841" y="2433"/>
                  </a:lnTo>
                  <a:lnTo>
                    <a:pt x="2888" y="2355"/>
                  </a:lnTo>
                  <a:lnTo>
                    <a:pt x="2920" y="2276"/>
                  </a:lnTo>
                  <a:lnTo>
                    <a:pt x="2936" y="2182"/>
                  </a:lnTo>
                  <a:lnTo>
                    <a:pt x="2936" y="2088"/>
                  </a:lnTo>
                  <a:lnTo>
                    <a:pt x="2904" y="1994"/>
                  </a:lnTo>
                  <a:lnTo>
                    <a:pt x="2857" y="1900"/>
                  </a:lnTo>
                  <a:lnTo>
                    <a:pt x="2779" y="1821"/>
                  </a:lnTo>
                  <a:lnTo>
                    <a:pt x="895" y="126"/>
                  </a:lnTo>
                  <a:lnTo>
                    <a:pt x="801" y="64"/>
                  </a:lnTo>
                  <a:lnTo>
                    <a:pt x="707" y="16"/>
                  </a:lnTo>
                  <a:lnTo>
                    <a:pt x="597"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2270;p42">
              <a:extLst>
                <a:ext uri="{FF2B5EF4-FFF2-40B4-BE49-F238E27FC236}">
                  <a16:creationId xmlns:a16="http://schemas.microsoft.com/office/drawing/2014/main" id="{CBD4BF5F-9436-1E32-4163-8F2C0CF743CB}"/>
                </a:ext>
              </a:extLst>
            </p:cNvPr>
            <p:cNvSpPr/>
            <p:nvPr/>
          </p:nvSpPr>
          <p:spPr>
            <a:xfrm>
              <a:off x="1054251" y="4135449"/>
              <a:ext cx="83449" cy="120934"/>
            </a:xfrm>
            <a:custGeom>
              <a:rect l="l" t="t" r="r" b="b"/>
              <a:pathLst>
                <a:path w="2935" h="4253" extrusionOk="0">
                  <a:moveTo>
                    <a:pt x="1632" y="769"/>
                  </a:moveTo>
                  <a:lnTo>
                    <a:pt x="1711" y="785"/>
                  </a:lnTo>
                  <a:lnTo>
                    <a:pt x="1805" y="816"/>
                  </a:lnTo>
                  <a:lnTo>
                    <a:pt x="1899" y="863"/>
                  </a:lnTo>
                  <a:lnTo>
                    <a:pt x="2009" y="926"/>
                  </a:lnTo>
                  <a:lnTo>
                    <a:pt x="2087" y="973"/>
                  </a:lnTo>
                  <a:lnTo>
                    <a:pt x="2119" y="1004"/>
                  </a:lnTo>
                  <a:lnTo>
                    <a:pt x="2147" y="1046"/>
                  </a:lnTo>
                  <a:lnTo>
                    <a:pt x="2147" y="1046"/>
                  </a:lnTo>
                  <a:lnTo>
                    <a:pt x="2134" y="1083"/>
                  </a:lnTo>
                  <a:lnTo>
                    <a:pt x="2072" y="1177"/>
                  </a:lnTo>
                  <a:lnTo>
                    <a:pt x="1978" y="1256"/>
                  </a:lnTo>
                  <a:lnTo>
                    <a:pt x="1883" y="1334"/>
                  </a:lnTo>
                  <a:lnTo>
                    <a:pt x="1789" y="1412"/>
                  </a:lnTo>
                  <a:lnTo>
                    <a:pt x="1522" y="1554"/>
                  </a:lnTo>
                  <a:lnTo>
                    <a:pt x="1240" y="1711"/>
                  </a:lnTo>
                  <a:lnTo>
                    <a:pt x="942" y="1820"/>
                  </a:lnTo>
                  <a:lnTo>
                    <a:pt x="872" y="1838"/>
                  </a:lnTo>
                  <a:lnTo>
                    <a:pt x="872" y="1838"/>
                  </a:lnTo>
                  <a:lnTo>
                    <a:pt x="926" y="1648"/>
                  </a:lnTo>
                  <a:lnTo>
                    <a:pt x="989" y="1444"/>
                  </a:lnTo>
                  <a:lnTo>
                    <a:pt x="1083" y="1256"/>
                  </a:lnTo>
                  <a:lnTo>
                    <a:pt x="1177" y="1067"/>
                  </a:lnTo>
                  <a:lnTo>
                    <a:pt x="1303" y="910"/>
                  </a:lnTo>
                  <a:lnTo>
                    <a:pt x="1381" y="832"/>
                  </a:lnTo>
                  <a:lnTo>
                    <a:pt x="1460" y="785"/>
                  </a:lnTo>
                  <a:lnTo>
                    <a:pt x="1538" y="769"/>
                  </a:lnTo>
                  <a:close/>
                  <a:moveTo>
                    <a:pt x="975" y="2702"/>
                  </a:moveTo>
                  <a:lnTo>
                    <a:pt x="1036" y="2715"/>
                  </a:lnTo>
                  <a:lnTo>
                    <a:pt x="1256" y="2793"/>
                  </a:lnTo>
                  <a:lnTo>
                    <a:pt x="1460" y="2872"/>
                  </a:lnTo>
                  <a:lnTo>
                    <a:pt x="1679" y="2966"/>
                  </a:lnTo>
                  <a:lnTo>
                    <a:pt x="1789" y="3029"/>
                  </a:lnTo>
                  <a:lnTo>
                    <a:pt x="1883" y="3092"/>
                  </a:lnTo>
                  <a:lnTo>
                    <a:pt x="1993" y="3186"/>
                  </a:lnTo>
                  <a:lnTo>
                    <a:pt x="2025" y="3233"/>
                  </a:lnTo>
                  <a:lnTo>
                    <a:pt x="2025" y="3280"/>
                  </a:lnTo>
                  <a:lnTo>
                    <a:pt x="2009" y="3358"/>
                  </a:lnTo>
                  <a:lnTo>
                    <a:pt x="1978" y="3421"/>
                  </a:lnTo>
                  <a:lnTo>
                    <a:pt x="1915" y="3453"/>
                  </a:lnTo>
                  <a:lnTo>
                    <a:pt x="1868" y="3484"/>
                  </a:lnTo>
                  <a:lnTo>
                    <a:pt x="1742" y="3484"/>
                  </a:lnTo>
                  <a:lnTo>
                    <a:pt x="1679" y="3453"/>
                  </a:lnTo>
                  <a:lnTo>
                    <a:pt x="1617" y="3437"/>
                  </a:lnTo>
                  <a:lnTo>
                    <a:pt x="1475" y="3327"/>
                  </a:lnTo>
                  <a:lnTo>
                    <a:pt x="1334" y="3186"/>
                  </a:lnTo>
                  <a:lnTo>
                    <a:pt x="1193" y="3045"/>
                  </a:lnTo>
                  <a:lnTo>
                    <a:pt x="1083" y="2872"/>
                  </a:lnTo>
                  <a:lnTo>
                    <a:pt x="975" y="2702"/>
                  </a:lnTo>
                  <a:close/>
                  <a:moveTo>
                    <a:pt x="1585" y="0"/>
                  </a:moveTo>
                  <a:lnTo>
                    <a:pt x="1475" y="16"/>
                  </a:lnTo>
                  <a:lnTo>
                    <a:pt x="1381" y="16"/>
                  </a:lnTo>
                  <a:lnTo>
                    <a:pt x="1271" y="47"/>
                  </a:lnTo>
                  <a:lnTo>
                    <a:pt x="1161" y="78"/>
                  </a:lnTo>
                  <a:lnTo>
                    <a:pt x="1067" y="126"/>
                  </a:lnTo>
                  <a:lnTo>
                    <a:pt x="973" y="188"/>
                  </a:lnTo>
                  <a:lnTo>
                    <a:pt x="863" y="283"/>
                  </a:lnTo>
                  <a:lnTo>
                    <a:pt x="753" y="377"/>
                  </a:lnTo>
                  <a:lnTo>
                    <a:pt x="659" y="487"/>
                  </a:lnTo>
                  <a:lnTo>
                    <a:pt x="565" y="596"/>
                  </a:lnTo>
                  <a:lnTo>
                    <a:pt x="487" y="722"/>
                  </a:lnTo>
                  <a:lnTo>
                    <a:pt x="424" y="863"/>
                  </a:lnTo>
                  <a:lnTo>
                    <a:pt x="298" y="1130"/>
                  </a:lnTo>
                  <a:lnTo>
                    <a:pt x="204" y="1428"/>
                  </a:lnTo>
                  <a:lnTo>
                    <a:pt x="126" y="1711"/>
                  </a:lnTo>
                  <a:lnTo>
                    <a:pt x="0" y="2276"/>
                  </a:lnTo>
                  <a:lnTo>
                    <a:pt x="0" y="2370"/>
                  </a:lnTo>
                  <a:lnTo>
                    <a:pt x="0" y="2448"/>
                  </a:lnTo>
                  <a:lnTo>
                    <a:pt x="0" y="2495"/>
                  </a:lnTo>
                  <a:lnTo>
                    <a:pt x="47" y="2574"/>
                  </a:lnTo>
                  <a:lnTo>
                    <a:pt x="298" y="3045"/>
                  </a:lnTo>
                  <a:lnTo>
                    <a:pt x="440" y="3280"/>
                  </a:lnTo>
                  <a:lnTo>
                    <a:pt x="612" y="3515"/>
                  </a:lnTo>
                  <a:lnTo>
                    <a:pt x="785" y="3735"/>
                  </a:lnTo>
                  <a:lnTo>
                    <a:pt x="989" y="3923"/>
                  </a:lnTo>
                  <a:lnTo>
                    <a:pt x="1099" y="4002"/>
                  </a:lnTo>
                  <a:lnTo>
                    <a:pt x="1209" y="4080"/>
                  </a:lnTo>
                  <a:lnTo>
                    <a:pt x="1334" y="4143"/>
                  </a:lnTo>
                  <a:lnTo>
                    <a:pt x="1460" y="4190"/>
                  </a:lnTo>
                  <a:lnTo>
                    <a:pt x="1554" y="4222"/>
                  </a:lnTo>
                  <a:lnTo>
                    <a:pt x="1648" y="4253"/>
                  </a:lnTo>
                  <a:lnTo>
                    <a:pt x="1836" y="4253"/>
                  </a:lnTo>
                  <a:lnTo>
                    <a:pt x="2009" y="4222"/>
                  </a:lnTo>
                  <a:lnTo>
                    <a:pt x="2182" y="4159"/>
                  </a:lnTo>
                  <a:lnTo>
                    <a:pt x="2338" y="4080"/>
                  </a:lnTo>
                  <a:lnTo>
                    <a:pt x="2480" y="3955"/>
                  </a:lnTo>
                  <a:lnTo>
                    <a:pt x="2605" y="3814"/>
                  </a:lnTo>
                  <a:lnTo>
                    <a:pt x="2699" y="3641"/>
                  </a:lnTo>
                  <a:lnTo>
                    <a:pt x="2746" y="3547"/>
                  </a:lnTo>
                  <a:lnTo>
                    <a:pt x="2778" y="3453"/>
                  </a:lnTo>
                  <a:lnTo>
                    <a:pt x="2794" y="3358"/>
                  </a:lnTo>
                  <a:lnTo>
                    <a:pt x="2809" y="3264"/>
                  </a:lnTo>
                  <a:lnTo>
                    <a:pt x="2809" y="3170"/>
                  </a:lnTo>
                  <a:lnTo>
                    <a:pt x="2794" y="3092"/>
                  </a:lnTo>
                  <a:lnTo>
                    <a:pt x="2762" y="3013"/>
                  </a:lnTo>
                  <a:lnTo>
                    <a:pt x="2731" y="2935"/>
                  </a:lnTo>
                  <a:lnTo>
                    <a:pt x="2652" y="2778"/>
                  </a:lnTo>
                  <a:lnTo>
                    <a:pt x="2542" y="2652"/>
                  </a:lnTo>
                  <a:lnTo>
                    <a:pt x="2401" y="2527"/>
                  </a:lnTo>
                  <a:lnTo>
                    <a:pt x="2229" y="2401"/>
                  </a:lnTo>
                  <a:lnTo>
                    <a:pt x="2056" y="2307"/>
                  </a:lnTo>
                  <a:lnTo>
                    <a:pt x="1887" y="2222"/>
                  </a:lnTo>
                  <a:lnTo>
                    <a:pt x="1887" y="2222"/>
                  </a:lnTo>
                  <a:lnTo>
                    <a:pt x="1993" y="2166"/>
                  </a:lnTo>
                  <a:lnTo>
                    <a:pt x="2213" y="2025"/>
                  </a:lnTo>
                  <a:lnTo>
                    <a:pt x="2417" y="1868"/>
                  </a:lnTo>
                  <a:lnTo>
                    <a:pt x="2605" y="1711"/>
                  </a:lnTo>
                  <a:lnTo>
                    <a:pt x="2746" y="1538"/>
                  </a:lnTo>
                  <a:lnTo>
                    <a:pt x="2809" y="1444"/>
                  </a:lnTo>
                  <a:lnTo>
                    <a:pt x="2872" y="1350"/>
                  </a:lnTo>
                  <a:lnTo>
                    <a:pt x="2903" y="1256"/>
                  </a:lnTo>
                  <a:lnTo>
                    <a:pt x="2935" y="1161"/>
                  </a:lnTo>
                  <a:lnTo>
                    <a:pt x="2935" y="1067"/>
                  </a:lnTo>
                  <a:lnTo>
                    <a:pt x="2935" y="973"/>
                  </a:lnTo>
                  <a:lnTo>
                    <a:pt x="2919" y="879"/>
                  </a:lnTo>
                  <a:lnTo>
                    <a:pt x="2888" y="785"/>
                  </a:lnTo>
                  <a:lnTo>
                    <a:pt x="2841" y="675"/>
                  </a:lnTo>
                  <a:lnTo>
                    <a:pt x="2762" y="581"/>
                  </a:lnTo>
                  <a:lnTo>
                    <a:pt x="2684" y="487"/>
                  </a:lnTo>
                  <a:lnTo>
                    <a:pt x="2574" y="392"/>
                  </a:lnTo>
                  <a:lnTo>
                    <a:pt x="2401" y="267"/>
                  </a:lnTo>
                  <a:lnTo>
                    <a:pt x="2213" y="157"/>
                  </a:lnTo>
                  <a:lnTo>
                    <a:pt x="2009" y="78"/>
                  </a:lnTo>
                  <a:lnTo>
                    <a:pt x="1789" y="16"/>
                  </a:lnTo>
                  <a:lnTo>
                    <a:pt x="1585"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2271;p42">
              <a:extLst>
                <a:ext uri="{FF2B5EF4-FFF2-40B4-BE49-F238E27FC236}">
                  <a16:creationId xmlns:a16="http://schemas.microsoft.com/office/drawing/2014/main" id="{3D9EAE0D-7E9A-3EEE-7AB1-E630D7539021}"/>
                </a:ext>
              </a:extLst>
            </p:cNvPr>
            <p:cNvSpPr/>
            <p:nvPr/>
          </p:nvSpPr>
          <p:spPr>
            <a:xfrm>
              <a:off x="2035043" y="4379525"/>
              <a:ext cx="207529" cy="76348"/>
            </a:xfrm>
            <a:custGeom>
              <a:rect l="l" t="t" r="r" b="b"/>
              <a:pathLst>
                <a:path w="7299" h="2685" extrusionOk="0">
                  <a:moveTo>
                    <a:pt x="1" y="0"/>
                  </a:moveTo>
                  <a:lnTo>
                    <a:pt x="95" y="2166"/>
                  </a:lnTo>
                  <a:lnTo>
                    <a:pt x="7236" y="2684"/>
                  </a:lnTo>
                  <a:lnTo>
                    <a:pt x="7298" y="0"/>
                  </a:ln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2272;p42">
              <a:extLst>
                <a:ext uri="{FF2B5EF4-FFF2-40B4-BE49-F238E27FC236}">
                  <a16:creationId xmlns:a16="http://schemas.microsoft.com/office/drawing/2014/main" id="{B2609F86-D4C8-B0A3-7C12-28696B93C8C3}"/>
                </a:ext>
              </a:extLst>
            </p:cNvPr>
            <p:cNvSpPr/>
            <p:nvPr/>
          </p:nvSpPr>
          <p:spPr>
            <a:xfrm>
              <a:off x="2004249" y="4433520"/>
              <a:ext cx="507833" cy="174051"/>
            </a:xfrm>
            <a:custGeom>
              <a:rect l="l" t="t" r="r" b="b"/>
              <a:pathLst>
                <a:path w="17861" h="6121" extrusionOk="0">
                  <a:moveTo>
                    <a:pt x="707" y="0"/>
                  </a:moveTo>
                  <a:lnTo>
                    <a:pt x="613" y="267"/>
                  </a:lnTo>
                  <a:lnTo>
                    <a:pt x="534" y="565"/>
                  </a:lnTo>
                  <a:lnTo>
                    <a:pt x="425" y="958"/>
                  </a:lnTo>
                  <a:lnTo>
                    <a:pt x="299" y="1413"/>
                  </a:lnTo>
                  <a:lnTo>
                    <a:pt x="189" y="1931"/>
                  </a:lnTo>
                  <a:lnTo>
                    <a:pt x="95" y="2480"/>
                  </a:lnTo>
                  <a:lnTo>
                    <a:pt x="32" y="3045"/>
                  </a:lnTo>
                  <a:lnTo>
                    <a:pt x="17" y="3327"/>
                  </a:lnTo>
                  <a:lnTo>
                    <a:pt x="1" y="3610"/>
                  </a:lnTo>
                  <a:lnTo>
                    <a:pt x="1" y="3892"/>
                  </a:lnTo>
                  <a:lnTo>
                    <a:pt x="17" y="4159"/>
                  </a:lnTo>
                  <a:lnTo>
                    <a:pt x="48" y="4426"/>
                  </a:lnTo>
                  <a:lnTo>
                    <a:pt x="95" y="4677"/>
                  </a:lnTo>
                  <a:lnTo>
                    <a:pt x="158" y="4912"/>
                  </a:lnTo>
                  <a:lnTo>
                    <a:pt x="236" y="5132"/>
                  </a:lnTo>
                  <a:lnTo>
                    <a:pt x="330" y="5336"/>
                  </a:lnTo>
                  <a:lnTo>
                    <a:pt x="456" y="5509"/>
                  </a:lnTo>
                  <a:lnTo>
                    <a:pt x="613" y="5681"/>
                  </a:lnTo>
                  <a:lnTo>
                    <a:pt x="770" y="5807"/>
                  </a:lnTo>
                  <a:lnTo>
                    <a:pt x="974" y="5917"/>
                  </a:lnTo>
                  <a:lnTo>
                    <a:pt x="1084" y="5964"/>
                  </a:lnTo>
                  <a:lnTo>
                    <a:pt x="1194" y="6011"/>
                  </a:lnTo>
                  <a:lnTo>
                    <a:pt x="1319" y="6027"/>
                  </a:lnTo>
                  <a:lnTo>
                    <a:pt x="1445" y="6058"/>
                  </a:lnTo>
                  <a:lnTo>
                    <a:pt x="1727" y="6074"/>
                  </a:lnTo>
                  <a:lnTo>
                    <a:pt x="3987" y="6089"/>
                  </a:lnTo>
                  <a:lnTo>
                    <a:pt x="7722" y="6121"/>
                  </a:lnTo>
                  <a:lnTo>
                    <a:pt x="11944" y="6121"/>
                  </a:lnTo>
                  <a:lnTo>
                    <a:pt x="13953" y="6105"/>
                  </a:lnTo>
                  <a:lnTo>
                    <a:pt x="15726" y="6074"/>
                  </a:lnTo>
                  <a:lnTo>
                    <a:pt x="16181" y="6058"/>
                  </a:lnTo>
                  <a:lnTo>
                    <a:pt x="16573" y="6027"/>
                  </a:lnTo>
                  <a:lnTo>
                    <a:pt x="16919" y="5980"/>
                  </a:lnTo>
                  <a:lnTo>
                    <a:pt x="17201" y="5901"/>
                  </a:lnTo>
                  <a:lnTo>
                    <a:pt x="17437" y="5823"/>
                  </a:lnTo>
                  <a:lnTo>
                    <a:pt x="17531" y="5776"/>
                  </a:lnTo>
                  <a:lnTo>
                    <a:pt x="17609" y="5729"/>
                  </a:lnTo>
                  <a:lnTo>
                    <a:pt x="17688" y="5666"/>
                  </a:lnTo>
                  <a:lnTo>
                    <a:pt x="17750" y="5603"/>
                  </a:lnTo>
                  <a:lnTo>
                    <a:pt x="17797" y="5540"/>
                  </a:lnTo>
                  <a:lnTo>
                    <a:pt x="17829" y="5477"/>
                  </a:lnTo>
                  <a:lnTo>
                    <a:pt x="17845" y="5415"/>
                  </a:lnTo>
                  <a:lnTo>
                    <a:pt x="17860" y="5336"/>
                  </a:lnTo>
                  <a:lnTo>
                    <a:pt x="17860" y="5258"/>
                  </a:lnTo>
                  <a:lnTo>
                    <a:pt x="17845" y="5179"/>
                  </a:lnTo>
                  <a:lnTo>
                    <a:pt x="17813" y="5101"/>
                  </a:lnTo>
                  <a:lnTo>
                    <a:pt x="17782" y="5022"/>
                  </a:lnTo>
                  <a:lnTo>
                    <a:pt x="17688" y="4834"/>
                  </a:lnTo>
                  <a:lnTo>
                    <a:pt x="17546" y="4646"/>
                  </a:lnTo>
                  <a:lnTo>
                    <a:pt x="17358" y="4457"/>
                  </a:lnTo>
                  <a:lnTo>
                    <a:pt x="17138" y="4238"/>
                  </a:lnTo>
                  <a:lnTo>
                    <a:pt x="16872" y="4034"/>
                  </a:lnTo>
                  <a:lnTo>
                    <a:pt x="16573" y="3798"/>
                  </a:lnTo>
                  <a:lnTo>
                    <a:pt x="16244" y="3579"/>
                  </a:lnTo>
                  <a:lnTo>
                    <a:pt x="15883" y="3343"/>
                  </a:lnTo>
                  <a:lnTo>
                    <a:pt x="15491" y="3092"/>
                  </a:lnTo>
                  <a:lnTo>
                    <a:pt x="15067" y="2841"/>
                  </a:lnTo>
                  <a:lnTo>
                    <a:pt x="14612" y="2590"/>
                  </a:lnTo>
                  <a:lnTo>
                    <a:pt x="13623" y="2088"/>
                  </a:lnTo>
                  <a:lnTo>
                    <a:pt x="12540" y="1570"/>
                  </a:lnTo>
                  <a:lnTo>
                    <a:pt x="11363" y="1036"/>
                  </a:lnTo>
                  <a:lnTo>
                    <a:pt x="10123" y="518"/>
                  </a:lnTo>
                  <a:lnTo>
                    <a:pt x="8821" y="0"/>
                  </a:lnTo>
                  <a:close/>
                </a:path>
              </a:pathLst>
            </a:custGeom>
            <a:solidFill>
              <a:srgbClr val="7AB8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2273;p42">
              <a:extLst>
                <a:ext uri="{FF2B5EF4-FFF2-40B4-BE49-F238E27FC236}">
                  <a16:creationId xmlns:a16="http://schemas.microsoft.com/office/drawing/2014/main" id="{54F840D7-8E8A-7F95-ABE7-11B9A2552173}"/>
                </a:ext>
              </a:extLst>
            </p:cNvPr>
            <p:cNvSpPr/>
            <p:nvPr/>
          </p:nvSpPr>
          <p:spPr>
            <a:xfrm>
              <a:off x="2004249" y="4433520"/>
              <a:ext cx="507833" cy="174051"/>
            </a:xfrm>
            <a:custGeom>
              <a:rect l="l" t="t" r="r" b="b"/>
              <a:pathLst>
                <a:path w="17861" h="6121" fill="none" extrusionOk="0">
                  <a:moveTo>
                    <a:pt x="707" y="0"/>
                  </a:moveTo>
                  <a:lnTo>
                    <a:pt x="707" y="0"/>
                  </a:lnTo>
                  <a:lnTo>
                    <a:pt x="613" y="267"/>
                  </a:lnTo>
                  <a:lnTo>
                    <a:pt x="534" y="565"/>
                  </a:lnTo>
                  <a:lnTo>
                    <a:pt x="425" y="958"/>
                  </a:lnTo>
                  <a:lnTo>
                    <a:pt x="299" y="1413"/>
                  </a:lnTo>
                  <a:lnTo>
                    <a:pt x="189" y="1931"/>
                  </a:lnTo>
                  <a:lnTo>
                    <a:pt x="95" y="2480"/>
                  </a:lnTo>
                  <a:lnTo>
                    <a:pt x="32" y="3045"/>
                  </a:lnTo>
                  <a:lnTo>
                    <a:pt x="17" y="3327"/>
                  </a:lnTo>
                  <a:lnTo>
                    <a:pt x="1" y="3610"/>
                  </a:lnTo>
                  <a:lnTo>
                    <a:pt x="1" y="3892"/>
                  </a:lnTo>
                  <a:lnTo>
                    <a:pt x="17" y="4159"/>
                  </a:lnTo>
                  <a:lnTo>
                    <a:pt x="48" y="4426"/>
                  </a:lnTo>
                  <a:lnTo>
                    <a:pt x="95" y="4677"/>
                  </a:lnTo>
                  <a:lnTo>
                    <a:pt x="158" y="4912"/>
                  </a:lnTo>
                  <a:lnTo>
                    <a:pt x="236" y="5132"/>
                  </a:lnTo>
                  <a:lnTo>
                    <a:pt x="330" y="5336"/>
                  </a:lnTo>
                  <a:lnTo>
                    <a:pt x="456" y="5509"/>
                  </a:lnTo>
                  <a:lnTo>
                    <a:pt x="613" y="5681"/>
                  </a:lnTo>
                  <a:lnTo>
                    <a:pt x="770" y="5807"/>
                  </a:lnTo>
                  <a:lnTo>
                    <a:pt x="974" y="5917"/>
                  </a:lnTo>
                  <a:lnTo>
                    <a:pt x="1084" y="5964"/>
                  </a:lnTo>
                  <a:lnTo>
                    <a:pt x="1194" y="6011"/>
                  </a:lnTo>
                  <a:lnTo>
                    <a:pt x="1319" y="6027"/>
                  </a:lnTo>
                  <a:lnTo>
                    <a:pt x="1445" y="6058"/>
                  </a:lnTo>
                  <a:lnTo>
                    <a:pt x="1727" y="6074"/>
                  </a:lnTo>
                  <a:lnTo>
                    <a:pt x="1727" y="6074"/>
                  </a:lnTo>
                  <a:lnTo>
                    <a:pt x="3987" y="6089"/>
                  </a:lnTo>
                  <a:lnTo>
                    <a:pt x="7722" y="6121"/>
                  </a:lnTo>
                  <a:lnTo>
                    <a:pt x="9825" y="6121"/>
                  </a:lnTo>
                  <a:lnTo>
                    <a:pt x="11944" y="6121"/>
                  </a:lnTo>
                  <a:lnTo>
                    <a:pt x="13953" y="6105"/>
                  </a:lnTo>
                  <a:lnTo>
                    <a:pt x="15726" y="6074"/>
                  </a:lnTo>
                  <a:lnTo>
                    <a:pt x="15726" y="6074"/>
                  </a:lnTo>
                  <a:lnTo>
                    <a:pt x="16181" y="6058"/>
                  </a:lnTo>
                  <a:lnTo>
                    <a:pt x="16573" y="6027"/>
                  </a:lnTo>
                  <a:lnTo>
                    <a:pt x="16919" y="5980"/>
                  </a:lnTo>
                  <a:lnTo>
                    <a:pt x="17201" y="5901"/>
                  </a:lnTo>
                  <a:lnTo>
                    <a:pt x="17437" y="5823"/>
                  </a:lnTo>
                  <a:lnTo>
                    <a:pt x="17531" y="5776"/>
                  </a:lnTo>
                  <a:lnTo>
                    <a:pt x="17609" y="5729"/>
                  </a:lnTo>
                  <a:lnTo>
                    <a:pt x="17688" y="5666"/>
                  </a:lnTo>
                  <a:lnTo>
                    <a:pt x="17750" y="5603"/>
                  </a:lnTo>
                  <a:lnTo>
                    <a:pt x="17797" y="5540"/>
                  </a:lnTo>
                  <a:lnTo>
                    <a:pt x="17829" y="5477"/>
                  </a:lnTo>
                  <a:lnTo>
                    <a:pt x="17845" y="5415"/>
                  </a:lnTo>
                  <a:lnTo>
                    <a:pt x="17860" y="5336"/>
                  </a:lnTo>
                  <a:lnTo>
                    <a:pt x="17860" y="5258"/>
                  </a:lnTo>
                  <a:lnTo>
                    <a:pt x="17845" y="5179"/>
                  </a:lnTo>
                  <a:lnTo>
                    <a:pt x="17813" y="5101"/>
                  </a:lnTo>
                  <a:lnTo>
                    <a:pt x="17782" y="5022"/>
                  </a:lnTo>
                  <a:lnTo>
                    <a:pt x="17688" y="4834"/>
                  </a:lnTo>
                  <a:lnTo>
                    <a:pt x="17546" y="4646"/>
                  </a:lnTo>
                  <a:lnTo>
                    <a:pt x="17358" y="4457"/>
                  </a:lnTo>
                  <a:lnTo>
                    <a:pt x="17138" y="4238"/>
                  </a:lnTo>
                  <a:lnTo>
                    <a:pt x="16872" y="4034"/>
                  </a:lnTo>
                  <a:lnTo>
                    <a:pt x="16573" y="3798"/>
                  </a:lnTo>
                  <a:lnTo>
                    <a:pt x="16244" y="3579"/>
                  </a:lnTo>
                  <a:lnTo>
                    <a:pt x="15883" y="3343"/>
                  </a:lnTo>
                  <a:lnTo>
                    <a:pt x="15491" y="3092"/>
                  </a:lnTo>
                  <a:lnTo>
                    <a:pt x="15067" y="2841"/>
                  </a:lnTo>
                  <a:lnTo>
                    <a:pt x="14612" y="2590"/>
                  </a:lnTo>
                  <a:lnTo>
                    <a:pt x="13623" y="2088"/>
                  </a:lnTo>
                  <a:lnTo>
                    <a:pt x="12540" y="1570"/>
                  </a:lnTo>
                  <a:lnTo>
                    <a:pt x="11363" y="1036"/>
                  </a:lnTo>
                  <a:lnTo>
                    <a:pt x="10123" y="518"/>
                  </a:lnTo>
                  <a:lnTo>
                    <a:pt x="8821" y="0"/>
                  </a:lnTo>
                  <a:lnTo>
                    <a:pt x="8821" y="0"/>
                  </a:lnTo>
                  <a:lnTo>
                    <a:pt x="194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2274;p42">
              <a:extLst>
                <a:ext uri="{FF2B5EF4-FFF2-40B4-BE49-F238E27FC236}">
                  <a16:creationId xmlns:a16="http://schemas.microsoft.com/office/drawing/2014/main" id="{2C8A8EDE-1B37-DAB9-1EE4-0E65A915C0FB}"/>
                </a:ext>
              </a:extLst>
            </p:cNvPr>
            <p:cNvSpPr/>
            <p:nvPr/>
          </p:nvSpPr>
          <p:spPr>
            <a:xfrm>
              <a:off x="2241215" y="4428175"/>
              <a:ext cx="69631" cy="76775"/>
            </a:xfrm>
            <a:custGeom>
              <a:rect l="l" t="t" r="r" b="b"/>
              <a:pathLst>
                <a:path w="2449" h="2700" extrusionOk="0">
                  <a:moveTo>
                    <a:pt x="1852" y="0"/>
                  </a:moveTo>
                  <a:lnTo>
                    <a:pt x="1774" y="31"/>
                  </a:lnTo>
                  <a:lnTo>
                    <a:pt x="1679" y="79"/>
                  </a:lnTo>
                  <a:lnTo>
                    <a:pt x="1585" y="157"/>
                  </a:lnTo>
                  <a:lnTo>
                    <a:pt x="126" y="1821"/>
                  </a:lnTo>
                  <a:lnTo>
                    <a:pt x="63" y="1915"/>
                  </a:lnTo>
                  <a:lnTo>
                    <a:pt x="16" y="2009"/>
                  </a:lnTo>
                  <a:lnTo>
                    <a:pt x="0" y="2103"/>
                  </a:lnTo>
                  <a:lnTo>
                    <a:pt x="0" y="2213"/>
                  </a:lnTo>
                  <a:lnTo>
                    <a:pt x="16" y="2307"/>
                  </a:lnTo>
                  <a:lnTo>
                    <a:pt x="47" y="2401"/>
                  </a:lnTo>
                  <a:lnTo>
                    <a:pt x="94" y="2480"/>
                  </a:lnTo>
                  <a:lnTo>
                    <a:pt x="157" y="2542"/>
                  </a:lnTo>
                  <a:lnTo>
                    <a:pt x="236" y="2605"/>
                  </a:lnTo>
                  <a:lnTo>
                    <a:pt x="314" y="2652"/>
                  </a:lnTo>
                  <a:lnTo>
                    <a:pt x="393" y="2684"/>
                  </a:lnTo>
                  <a:lnTo>
                    <a:pt x="487" y="2699"/>
                  </a:lnTo>
                  <a:lnTo>
                    <a:pt x="581" y="2699"/>
                  </a:lnTo>
                  <a:lnTo>
                    <a:pt x="675" y="2668"/>
                  </a:lnTo>
                  <a:lnTo>
                    <a:pt x="769" y="2621"/>
                  </a:lnTo>
                  <a:lnTo>
                    <a:pt x="848" y="2542"/>
                  </a:lnTo>
                  <a:lnTo>
                    <a:pt x="2307" y="879"/>
                  </a:lnTo>
                  <a:lnTo>
                    <a:pt x="2386" y="785"/>
                  </a:lnTo>
                  <a:lnTo>
                    <a:pt x="2433" y="691"/>
                  </a:lnTo>
                  <a:lnTo>
                    <a:pt x="2448" y="596"/>
                  </a:lnTo>
                  <a:lnTo>
                    <a:pt x="2448" y="487"/>
                  </a:lnTo>
                  <a:lnTo>
                    <a:pt x="2433" y="392"/>
                  </a:lnTo>
                  <a:lnTo>
                    <a:pt x="2386" y="314"/>
                  </a:lnTo>
                  <a:lnTo>
                    <a:pt x="2339" y="220"/>
                  </a:lnTo>
                  <a:lnTo>
                    <a:pt x="2276" y="157"/>
                  </a:lnTo>
                  <a:lnTo>
                    <a:pt x="2213" y="94"/>
                  </a:lnTo>
                  <a:lnTo>
                    <a:pt x="2119" y="47"/>
                  </a:lnTo>
                  <a:lnTo>
                    <a:pt x="2040" y="16"/>
                  </a:lnTo>
                  <a:lnTo>
                    <a:pt x="1946"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2275;p42">
              <a:extLst>
                <a:ext uri="{FF2B5EF4-FFF2-40B4-BE49-F238E27FC236}">
                  <a16:creationId xmlns:a16="http://schemas.microsoft.com/office/drawing/2014/main" id="{7C6733FA-F747-35F6-94E2-98F4827105A6}"/>
                </a:ext>
              </a:extLst>
            </p:cNvPr>
            <p:cNvSpPr/>
            <p:nvPr/>
          </p:nvSpPr>
          <p:spPr>
            <a:xfrm>
              <a:off x="2286709" y="4451377"/>
              <a:ext cx="75005" cy="84793"/>
            </a:xfrm>
            <a:custGeom>
              <a:rect l="l" t="t" r="r" b="b"/>
              <a:pathLst>
                <a:path w="2638" h="2982" extrusionOk="0">
                  <a:moveTo>
                    <a:pt x="2135" y="0"/>
                  </a:moveTo>
                  <a:lnTo>
                    <a:pt x="2041" y="16"/>
                  </a:lnTo>
                  <a:lnTo>
                    <a:pt x="1963" y="47"/>
                  </a:lnTo>
                  <a:lnTo>
                    <a:pt x="1869" y="94"/>
                  </a:lnTo>
                  <a:lnTo>
                    <a:pt x="1790" y="173"/>
                  </a:lnTo>
                  <a:lnTo>
                    <a:pt x="127" y="2087"/>
                  </a:lnTo>
                  <a:lnTo>
                    <a:pt x="64" y="2182"/>
                  </a:lnTo>
                  <a:lnTo>
                    <a:pt x="17" y="2276"/>
                  </a:lnTo>
                  <a:lnTo>
                    <a:pt x="1" y="2386"/>
                  </a:lnTo>
                  <a:lnTo>
                    <a:pt x="1" y="2480"/>
                  </a:lnTo>
                  <a:lnTo>
                    <a:pt x="17" y="2574"/>
                  </a:lnTo>
                  <a:lnTo>
                    <a:pt x="48" y="2668"/>
                  </a:lnTo>
                  <a:lnTo>
                    <a:pt x="95" y="2746"/>
                  </a:lnTo>
                  <a:lnTo>
                    <a:pt x="158" y="2825"/>
                  </a:lnTo>
                  <a:lnTo>
                    <a:pt x="236" y="2888"/>
                  </a:lnTo>
                  <a:lnTo>
                    <a:pt x="315" y="2935"/>
                  </a:lnTo>
                  <a:lnTo>
                    <a:pt x="409" y="2966"/>
                  </a:lnTo>
                  <a:lnTo>
                    <a:pt x="487" y="2982"/>
                  </a:lnTo>
                  <a:lnTo>
                    <a:pt x="582" y="2966"/>
                  </a:lnTo>
                  <a:lnTo>
                    <a:pt x="676" y="2935"/>
                  </a:lnTo>
                  <a:lnTo>
                    <a:pt x="770" y="2888"/>
                  </a:lnTo>
                  <a:lnTo>
                    <a:pt x="848" y="2809"/>
                  </a:lnTo>
                  <a:lnTo>
                    <a:pt x="2512" y="895"/>
                  </a:lnTo>
                  <a:lnTo>
                    <a:pt x="2575" y="800"/>
                  </a:lnTo>
                  <a:lnTo>
                    <a:pt x="2622" y="706"/>
                  </a:lnTo>
                  <a:lnTo>
                    <a:pt x="2638" y="596"/>
                  </a:lnTo>
                  <a:lnTo>
                    <a:pt x="2638" y="502"/>
                  </a:lnTo>
                  <a:lnTo>
                    <a:pt x="2622" y="408"/>
                  </a:lnTo>
                  <a:lnTo>
                    <a:pt x="2575" y="314"/>
                  </a:lnTo>
                  <a:lnTo>
                    <a:pt x="2528" y="236"/>
                  </a:lnTo>
                  <a:lnTo>
                    <a:pt x="2465" y="157"/>
                  </a:lnTo>
                  <a:lnTo>
                    <a:pt x="2402" y="94"/>
                  </a:lnTo>
                  <a:lnTo>
                    <a:pt x="2308" y="47"/>
                  </a:lnTo>
                  <a:lnTo>
                    <a:pt x="2229" y="16"/>
                  </a:lnTo>
                  <a:lnTo>
                    <a:pt x="2135"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2276;p42">
              <a:extLst>
                <a:ext uri="{FF2B5EF4-FFF2-40B4-BE49-F238E27FC236}">
                  <a16:creationId xmlns:a16="http://schemas.microsoft.com/office/drawing/2014/main" id="{01BB314D-16AA-F386-3531-F7668151544E}"/>
                </a:ext>
              </a:extLst>
            </p:cNvPr>
            <p:cNvSpPr/>
            <p:nvPr/>
          </p:nvSpPr>
          <p:spPr>
            <a:xfrm>
              <a:off x="2178292" y="4361242"/>
              <a:ext cx="120497" cy="83030"/>
            </a:xfrm>
            <a:custGeom>
              <a:rect l="l" t="t" r="r" b="b"/>
              <a:pathLst>
                <a:path w="4238" h="2920" extrusionOk="0">
                  <a:moveTo>
                    <a:pt x="3265" y="863"/>
                  </a:moveTo>
                  <a:lnTo>
                    <a:pt x="3327" y="895"/>
                  </a:lnTo>
                  <a:lnTo>
                    <a:pt x="3390" y="926"/>
                  </a:lnTo>
                  <a:lnTo>
                    <a:pt x="3422" y="957"/>
                  </a:lnTo>
                  <a:lnTo>
                    <a:pt x="3453" y="1020"/>
                  </a:lnTo>
                  <a:lnTo>
                    <a:pt x="3469" y="1067"/>
                  </a:lnTo>
                  <a:lnTo>
                    <a:pt x="3469" y="1130"/>
                  </a:lnTo>
                  <a:lnTo>
                    <a:pt x="3453" y="1193"/>
                  </a:lnTo>
                  <a:lnTo>
                    <a:pt x="3437" y="1240"/>
                  </a:lnTo>
                  <a:lnTo>
                    <a:pt x="3343" y="1412"/>
                  </a:lnTo>
                  <a:lnTo>
                    <a:pt x="3218" y="1554"/>
                  </a:lnTo>
                  <a:lnTo>
                    <a:pt x="3061" y="1695"/>
                  </a:lnTo>
                  <a:lnTo>
                    <a:pt x="2888" y="1820"/>
                  </a:lnTo>
                  <a:lnTo>
                    <a:pt x="2715" y="1930"/>
                  </a:lnTo>
                  <a:lnTo>
                    <a:pt x="2704" y="1937"/>
                  </a:lnTo>
                  <a:lnTo>
                    <a:pt x="2704" y="1937"/>
                  </a:lnTo>
                  <a:lnTo>
                    <a:pt x="2715" y="1883"/>
                  </a:lnTo>
                  <a:lnTo>
                    <a:pt x="2778" y="1664"/>
                  </a:lnTo>
                  <a:lnTo>
                    <a:pt x="2857" y="1444"/>
                  </a:lnTo>
                  <a:lnTo>
                    <a:pt x="2951" y="1224"/>
                  </a:lnTo>
                  <a:lnTo>
                    <a:pt x="3014" y="1114"/>
                  </a:lnTo>
                  <a:lnTo>
                    <a:pt x="3076" y="1020"/>
                  </a:lnTo>
                  <a:lnTo>
                    <a:pt x="3139" y="942"/>
                  </a:lnTo>
                  <a:lnTo>
                    <a:pt x="3202" y="895"/>
                  </a:lnTo>
                  <a:lnTo>
                    <a:pt x="3218" y="863"/>
                  </a:lnTo>
                  <a:close/>
                  <a:moveTo>
                    <a:pt x="1036" y="785"/>
                  </a:moveTo>
                  <a:lnTo>
                    <a:pt x="1052" y="800"/>
                  </a:lnTo>
                  <a:lnTo>
                    <a:pt x="1146" y="863"/>
                  </a:lnTo>
                  <a:lnTo>
                    <a:pt x="1240" y="942"/>
                  </a:lnTo>
                  <a:lnTo>
                    <a:pt x="1319" y="1036"/>
                  </a:lnTo>
                  <a:lnTo>
                    <a:pt x="1381" y="1130"/>
                  </a:lnTo>
                  <a:lnTo>
                    <a:pt x="1476" y="1271"/>
                  </a:lnTo>
                  <a:lnTo>
                    <a:pt x="1570" y="1428"/>
                  </a:lnTo>
                  <a:lnTo>
                    <a:pt x="1711" y="1726"/>
                  </a:lnTo>
                  <a:lnTo>
                    <a:pt x="1821" y="2009"/>
                  </a:lnTo>
                  <a:lnTo>
                    <a:pt x="1828" y="2047"/>
                  </a:lnTo>
                  <a:lnTo>
                    <a:pt x="1828" y="2047"/>
                  </a:lnTo>
                  <a:lnTo>
                    <a:pt x="1664" y="2009"/>
                  </a:lnTo>
                  <a:lnTo>
                    <a:pt x="1444" y="1946"/>
                  </a:lnTo>
                  <a:lnTo>
                    <a:pt x="1256" y="1868"/>
                  </a:lnTo>
                  <a:lnTo>
                    <a:pt x="1068" y="1758"/>
                  </a:lnTo>
                  <a:lnTo>
                    <a:pt x="911" y="1632"/>
                  </a:lnTo>
                  <a:lnTo>
                    <a:pt x="832" y="1554"/>
                  </a:lnTo>
                  <a:lnTo>
                    <a:pt x="785" y="1475"/>
                  </a:lnTo>
                  <a:lnTo>
                    <a:pt x="754" y="1397"/>
                  </a:lnTo>
                  <a:lnTo>
                    <a:pt x="754" y="1318"/>
                  </a:lnTo>
                  <a:lnTo>
                    <a:pt x="769" y="1224"/>
                  </a:lnTo>
                  <a:lnTo>
                    <a:pt x="801" y="1146"/>
                  </a:lnTo>
                  <a:lnTo>
                    <a:pt x="848" y="1036"/>
                  </a:lnTo>
                  <a:lnTo>
                    <a:pt x="895" y="942"/>
                  </a:lnTo>
                  <a:lnTo>
                    <a:pt x="958" y="847"/>
                  </a:lnTo>
                  <a:lnTo>
                    <a:pt x="989" y="816"/>
                  </a:lnTo>
                  <a:lnTo>
                    <a:pt x="1021" y="785"/>
                  </a:lnTo>
                  <a:close/>
                  <a:moveTo>
                    <a:pt x="926" y="0"/>
                  </a:moveTo>
                  <a:lnTo>
                    <a:pt x="816" y="16"/>
                  </a:lnTo>
                  <a:lnTo>
                    <a:pt x="722" y="63"/>
                  </a:lnTo>
                  <a:lnTo>
                    <a:pt x="628" y="110"/>
                  </a:lnTo>
                  <a:lnTo>
                    <a:pt x="534" y="188"/>
                  </a:lnTo>
                  <a:lnTo>
                    <a:pt x="440" y="282"/>
                  </a:lnTo>
                  <a:lnTo>
                    <a:pt x="346" y="392"/>
                  </a:lnTo>
                  <a:lnTo>
                    <a:pt x="220" y="581"/>
                  </a:lnTo>
                  <a:lnTo>
                    <a:pt x="126" y="769"/>
                  </a:lnTo>
                  <a:lnTo>
                    <a:pt x="47" y="957"/>
                  </a:lnTo>
                  <a:lnTo>
                    <a:pt x="0" y="1161"/>
                  </a:lnTo>
                  <a:lnTo>
                    <a:pt x="0" y="1381"/>
                  </a:lnTo>
                  <a:lnTo>
                    <a:pt x="0" y="1475"/>
                  </a:lnTo>
                  <a:lnTo>
                    <a:pt x="16" y="1585"/>
                  </a:lnTo>
                  <a:lnTo>
                    <a:pt x="47" y="1679"/>
                  </a:lnTo>
                  <a:lnTo>
                    <a:pt x="79" y="1773"/>
                  </a:lnTo>
                  <a:lnTo>
                    <a:pt x="126" y="1883"/>
                  </a:lnTo>
                  <a:lnTo>
                    <a:pt x="189" y="1977"/>
                  </a:lnTo>
                  <a:lnTo>
                    <a:pt x="283" y="2087"/>
                  </a:lnTo>
                  <a:lnTo>
                    <a:pt x="377" y="2197"/>
                  </a:lnTo>
                  <a:lnTo>
                    <a:pt x="487" y="2291"/>
                  </a:lnTo>
                  <a:lnTo>
                    <a:pt x="597" y="2370"/>
                  </a:lnTo>
                  <a:lnTo>
                    <a:pt x="722" y="2448"/>
                  </a:lnTo>
                  <a:lnTo>
                    <a:pt x="864" y="2511"/>
                  </a:lnTo>
                  <a:lnTo>
                    <a:pt x="1130" y="2637"/>
                  </a:lnTo>
                  <a:lnTo>
                    <a:pt x="1429" y="2731"/>
                  </a:lnTo>
                  <a:lnTo>
                    <a:pt x="1727" y="2809"/>
                  </a:lnTo>
                  <a:lnTo>
                    <a:pt x="2009" y="2872"/>
                  </a:lnTo>
                  <a:lnTo>
                    <a:pt x="2292" y="2919"/>
                  </a:lnTo>
                  <a:lnTo>
                    <a:pt x="2417" y="2919"/>
                  </a:lnTo>
                  <a:lnTo>
                    <a:pt x="2496" y="2903"/>
                  </a:lnTo>
                  <a:lnTo>
                    <a:pt x="2574" y="2872"/>
                  </a:lnTo>
                  <a:lnTo>
                    <a:pt x="3045" y="2605"/>
                  </a:lnTo>
                  <a:lnTo>
                    <a:pt x="3280" y="2464"/>
                  </a:lnTo>
                  <a:lnTo>
                    <a:pt x="3516" y="2291"/>
                  </a:lnTo>
                  <a:lnTo>
                    <a:pt x="3736" y="2103"/>
                  </a:lnTo>
                  <a:lnTo>
                    <a:pt x="3924" y="1899"/>
                  </a:lnTo>
                  <a:lnTo>
                    <a:pt x="4002" y="1789"/>
                  </a:lnTo>
                  <a:lnTo>
                    <a:pt x="4065" y="1679"/>
                  </a:lnTo>
                  <a:lnTo>
                    <a:pt x="4128" y="1569"/>
                  </a:lnTo>
                  <a:lnTo>
                    <a:pt x="4191" y="1444"/>
                  </a:lnTo>
                  <a:lnTo>
                    <a:pt x="4222" y="1334"/>
                  </a:lnTo>
                  <a:lnTo>
                    <a:pt x="4238" y="1240"/>
                  </a:lnTo>
                  <a:lnTo>
                    <a:pt x="4238" y="1146"/>
                  </a:lnTo>
                  <a:lnTo>
                    <a:pt x="4238" y="1051"/>
                  </a:lnTo>
                  <a:lnTo>
                    <a:pt x="4222" y="957"/>
                  </a:lnTo>
                  <a:lnTo>
                    <a:pt x="4206" y="879"/>
                  </a:lnTo>
                  <a:lnTo>
                    <a:pt x="4144" y="706"/>
                  </a:lnTo>
                  <a:lnTo>
                    <a:pt x="4049" y="549"/>
                  </a:lnTo>
                  <a:lnTo>
                    <a:pt x="3924" y="408"/>
                  </a:lnTo>
                  <a:lnTo>
                    <a:pt x="3767" y="282"/>
                  </a:lnTo>
                  <a:lnTo>
                    <a:pt x="3594" y="188"/>
                  </a:lnTo>
                  <a:lnTo>
                    <a:pt x="3500" y="141"/>
                  </a:lnTo>
                  <a:lnTo>
                    <a:pt x="3406" y="126"/>
                  </a:lnTo>
                  <a:lnTo>
                    <a:pt x="3312" y="94"/>
                  </a:lnTo>
                  <a:lnTo>
                    <a:pt x="3123" y="94"/>
                  </a:lnTo>
                  <a:lnTo>
                    <a:pt x="3045" y="110"/>
                  </a:lnTo>
                  <a:lnTo>
                    <a:pt x="2967" y="141"/>
                  </a:lnTo>
                  <a:lnTo>
                    <a:pt x="2888" y="173"/>
                  </a:lnTo>
                  <a:lnTo>
                    <a:pt x="2747" y="267"/>
                  </a:lnTo>
                  <a:lnTo>
                    <a:pt x="2606" y="377"/>
                  </a:lnTo>
                  <a:lnTo>
                    <a:pt x="2496" y="518"/>
                  </a:lnTo>
                  <a:lnTo>
                    <a:pt x="2386" y="691"/>
                  </a:lnTo>
                  <a:lnTo>
                    <a:pt x="2276" y="863"/>
                  </a:lnTo>
                  <a:lnTo>
                    <a:pt x="2199" y="1047"/>
                  </a:lnTo>
                  <a:lnTo>
                    <a:pt x="2199" y="1047"/>
                  </a:lnTo>
                  <a:lnTo>
                    <a:pt x="2135" y="926"/>
                  </a:lnTo>
                  <a:lnTo>
                    <a:pt x="1994" y="706"/>
                  </a:lnTo>
                  <a:lnTo>
                    <a:pt x="1837" y="487"/>
                  </a:lnTo>
                  <a:lnTo>
                    <a:pt x="1664" y="314"/>
                  </a:lnTo>
                  <a:lnTo>
                    <a:pt x="1491" y="173"/>
                  </a:lnTo>
                  <a:lnTo>
                    <a:pt x="1397" y="110"/>
                  </a:lnTo>
                  <a:lnTo>
                    <a:pt x="1303" y="63"/>
                  </a:lnTo>
                  <a:lnTo>
                    <a:pt x="1209" y="31"/>
                  </a:lnTo>
                  <a:lnTo>
                    <a:pt x="1115"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2277;p42">
              <a:extLst>
                <a:ext uri="{FF2B5EF4-FFF2-40B4-BE49-F238E27FC236}">
                  <a16:creationId xmlns:a16="http://schemas.microsoft.com/office/drawing/2014/main" id="{4CC8017B-3636-3020-2714-C61037F14774}"/>
                </a:ext>
              </a:extLst>
            </p:cNvPr>
            <p:cNvSpPr/>
            <p:nvPr/>
          </p:nvSpPr>
          <p:spPr>
            <a:xfrm>
              <a:off x="1433528" y="3444679"/>
              <a:ext cx="894231" cy="452060"/>
            </a:xfrm>
            <a:custGeom>
              <a:rect l="l" t="t" r="r" b="b"/>
              <a:pathLst>
                <a:path w="31451" h="15898" extrusionOk="0">
                  <a:moveTo>
                    <a:pt x="25189" y="0"/>
                  </a:moveTo>
                  <a:lnTo>
                    <a:pt x="1241" y="1067"/>
                  </a:lnTo>
                  <a:lnTo>
                    <a:pt x="1193" y="1460"/>
                  </a:lnTo>
                  <a:lnTo>
                    <a:pt x="1131" y="2040"/>
                  </a:lnTo>
                  <a:lnTo>
                    <a:pt x="942" y="3610"/>
                  </a:lnTo>
                  <a:lnTo>
                    <a:pt x="691" y="5572"/>
                  </a:lnTo>
                  <a:lnTo>
                    <a:pt x="424" y="7706"/>
                  </a:lnTo>
                  <a:lnTo>
                    <a:pt x="315" y="8773"/>
                  </a:lnTo>
                  <a:lnTo>
                    <a:pt x="205" y="9809"/>
                  </a:lnTo>
                  <a:lnTo>
                    <a:pt x="111" y="10798"/>
                  </a:lnTo>
                  <a:lnTo>
                    <a:pt x="48" y="11692"/>
                  </a:lnTo>
                  <a:lnTo>
                    <a:pt x="1" y="12461"/>
                  </a:lnTo>
                  <a:lnTo>
                    <a:pt x="1" y="13120"/>
                  </a:lnTo>
                  <a:lnTo>
                    <a:pt x="16" y="13371"/>
                  </a:lnTo>
                  <a:lnTo>
                    <a:pt x="32" y="13591"/>
                  </a:lnTo>
                  <a:lnTo>
                    <a:pt x="63" y="13764"/>
                  </a:lnTo>
                  <a:lnTo>
                    <a:pt x="111" y="13889"/>
                  </a:lnTo>
                  <a:lnTo>
                    <a:pt x="142" y="13952"/>
                  </a:lnTo>
                  <a:lnTo>
                    <a:pt x="173" y="14015"/>
                  </a:lnTo>
                  <a:lnTo>
                    <a:pt x="299" y="14140"/>
                  </a:lnTo>
                  <a:lnTo>
                    <a:pt x="456" y="14266"/>
                  </a:lnTo>
                  <a:lnTo>
                    <a:pt x="644" y="14391"/>
                  </a:lnTo>
                  <a:lnTo>
                    <a:pt x="880" y="14517"/>
                  </a:lnTo>
                  <a:lnTo>
                    <a:pt x="1162" y="14642"/>
                  </a:lnTo>
                  <a:lnTo>
                    <a:pt x="1460" y="14752"/>
                  </a:lnTo>
                  <a:lnTo>
                    <a:pt x="1790" y="14862"/>
                  </a:lnTo>
                  <a:lnTo>
                    <a:pt x="2135" y="14972"/>
                  </a:lnTo>
                  <a:lnTo>
                    <a:pt x="2512" y="15082"/>
                  </a:lnTo>
                  <a:lnTo>
                    <a:pt x="3328" y="15286"/>
                  </a:lnTo>
                  <a:lnTo>
                    <a:pt x="4207" y="15459"/>
                  </a:lnTo>
                  <a:lnTo>
                    <a:pt x="5117" y="15615"/>
                  </a:lnTo>
                  <a:lnTo>
                    <a:pt x="6043" y="15741"/>
                  </a:lnTo>
                  <a:lnTo>
                    <a:pt x="6969" y="15835"/>
                  </a:lnTo>
                  <a:lnTo>
                    <a:pt x="7863" y="15882"/>
                  </a:lnTo>
                  <a:lnTo>
                    <a:pt x="8303" y="15898"/>
                  </a:lnTo>
                  <a:lnTo>
                    <a:pt x="8711" y="15898"/>
                  </a:lnTo>
                  <a:lnTo>
                    <a:pt x="9119" y="15882"/>
                  </a:lnTo>
                  <a:lnTo>
                    <a:pt x="9495" y="15851"/>
                  </a:lnTo>
                  <a:lnTo>
                    <a:pt x="9841" y="15819"/>
                  </a:lnTo>
                  <a:lnTo>
                    <a:pt x="10170" y="15772"/>
                  </a:lnTo>
                  <a:lnTo>
                    <a:pt x="10468" y="15710"/>
                  </a:lnTo>
                  <a:lnTo>
                    <a:pt x="10735" y="15647"/>
                  </a:lnTo>
                  <a:lnTo>
                    <a:pt x="10971" y="15553"/>
                  </a:lnTo>
                  <a:lnTo>
                    <a:pt x="11175" y="15443"/>
                  </a:lnTo>
                  <a:lnTo>
                    <a:pt x="11269" y="15145"/>
                  </a:lnTo>
                  <a:lnTo>
                    <a:pt x="11551" y="14344"/>
                  </a:lnTo>
                  <a:lnTo>
                    <a:pt x="11740" y="13811"/>
                  </a:lnTo>
                  <a:lnTo>
                    <a:pt x="11959" y="13214"/>
                  </a:lnTo>
                  <a:lnTo>
                    <a:pt x="12226" y="12587"/>
                  </a:lnTo>
                  <a:lnTo>
                    <a:pt x="12493" y="11943"/>
                  </a:lnTo>
                  <a:lnTo>
                    <a:pt x="12791" y="11284"/>
                  </a:lnTo>
                  <a:lnTo>
                    <a:pt x="13105" y="10656"/>
                  </a:lnTo>
                  <a:lnTo>
                    <a:pt x="13434" y="10076"/>
                  </a:lnTo>
                  <a:lnTo>
                    <a:pt x="13607" y="9809"/>
                  </a:lnTo>
                  <a:lnTo>
                    <a:pt x="13780" y="9558"/>
                  </a:lnTo>
                  <a:lnTo>
                    <a:pt x="13952" y="9338"/>
                  </a:lnTo>
                  <a:lnTo>
                    <a:pt x="14125" y="9134"/>
                  </a:lnTo>
                  <a:lnTo>
                    <a:pt x="14298" y="8946"/>
                  </a:lnTo>
                  <a:lnTo>
                    <a:pt x="14470" y="8804"/>
                  </a:lnTo>
                  <a:lnTo>
                    <a:pt x="14643" y="8695"/>
                  </a:lnTo>
                  <a:lnTo>
                    <a:pt x="14816" y="8600"/>
                  </a:lnTo>
                  <a:lnTo>
                    <a:pt x="14972" y="8569"/>
                  </a:lnTo>
                  <a:lnTo>
                    <a:pt x="15067" y="8553"/>
                  </a:lnTo>
                  <a:lnTo>
                    <a:pt x="15145" y="8553"/>
                  </a:lnTo>
                  <a:lnTo>
                    <a:pt x="15333" y="8585"/>
                  </a:lnTo>
                  <a:lnTo>
                    <a:pt x="15522" y="8647"/>
                  </a:lnTo>
                  <a:lnTo>
                    <a:pt x="15694" y="8726"/>
                  </a:lnTo>
                  <a:lnTo>
                    <a:pt x="15867" y="8836"/>
                  </a:lnTo>
                  <a:lnTo>
                    <a:pt x="16040" y="8961"/>
                  </a:lnTo>
                  <a:lnTo>
                    <a:pt x="16197" y="9103"/>
                  </a:lnTo>
                  <a:lnTo>
                    <a:pt x="16353" y="9260"/>
                  </a:lnTo>
                  <a:lnTo>
                    <a:pt x="16510" y="9448"/>
                  </a:lnTo>
                  <a:lnTo>
                    <a:pt x="16667" y="9636"/>
                  </a:lnTo>
                  <a:lnTo>
                    <a:pt x="16809" y="9840"/>
                  </a:lnTo>
                  <a:lnTo>
                    <a:pt x="17107" y="10295"/>
                  </a:lnTo>
                  <a:lnTo>
                    <a:pt x="17374" y="10782"/>
                  </a:lnTo>
                  <a:lnTo>
                    <a:pt x="17640" y="11300"/>
                  </a:lnTo>
                  <a:lnTo>
                    <a:pt x="18174" y="12351"/>
                  </a:lnTo>
                  <a:lnTo>
                    <a:pt x="18441" y="12885"/>
                  </a:lnTo>
                  <a:lnTo>
                    <a:pt x="18708" y="13387"/>
                  </a:lnTo>
                  <a:lnTo>
                    <a:pt x="18990" y="13858"/>
                  </a:lnTo>
                  <a:lnTo>
                    <a:pt x="19131" y="14077"/>
                  </a:lnTo>
                  <a:lnTo>
                    <a:pt x="19273" y="14281"/>
                  </a:lnTo>
                  <a:lnTo>
                    <a:pt x="19429" y="14470"/>
                  </a:lnTo>
                  <a:lnTo>
                    <a:pt x="19571" y="14642"/>
                  </a:lnTo>
                  <a:lnTo>
                    <a:pt x="19728" y="14815"/>
                  </a:lnTo>
                  <a:lnTo>
                    <a:pt x="19885" y="14956"/>
                  </a:lnTo>
                  <a:lnTo>
                    <a:pt x="20261" y="14925"/>
                  </a:lnTo>
                  <a:lnTo>
                    <a:pt x="21250" y="14799"/>
                  </a:lnTo>
                  <a:lnTo>
                    <a:pt x="21925" y="14705"/>
                  </a:lnTo>
                  <a:lnTo>
                    <a:pt x="22709" y="14595"/>
                  </a:lnTo>
                  <a:lnTo>
                    <a:pt x="23573" y="14454"/>
                  </a:lnTo>
                  <a:lnTo>
                    <a:pt x="24483" y="14297"/>
                  </a:lnTo>
                  <a:lnTo>
                    <a:pt x="25424" y="14109"/>
                  </a:lnTo>
                  <a:lnTo>
                    <a:pt x="26397" y="13905"/>
                  </a:lnTo>
                  <a:lnTo>
                    <a:pt x="27370" y="13669"/>
                  </a:lnTo>
                  <a:lnTo>
                    <a:pt x="28312" y="13403"/>
                  </a:lnTo>
                  <a:lnTo>
                    <a:pt x="28767" y="13261"/>
                  </a:lnTo>
                  <a:lnTo>
                    <a:pt x="29207" y="13120"/>
                  </a:lnTo>
                  <a:lnTo>
                    <a:pt x="29630" y="12963"/>
                  </a:lnTo>
                  <a:lnTo>
                    <a:pt x="30038" y="12791"/>
                  </a:lnTo>
                  <a:lnTo>
                    <a:pt x="30431" y="12634"/>
                  </a:lnTo>
                  <a:lnTo>
                    <a:pt x="30807" y="12445"/>
                  </a:lnTo>
                  <a:lnTo>
                    <a:pt x="31137" y="12273"/>
                  </a:lnTo>
                  <a:lnTo>
                    <a:pt x="31451" y="12084"/>
                  </a:lnTo>
                  <a:lnTo>
                    <a:pt x="27512" y="4504"/>
                  </a:lnTo>
                  <a:lnTo>
                    <a:pt x="25189" y="0"/>
                  </a:lnTo>
                  <a:close/>
                </a:path>
              </a:pathLst>
            </a:custGeom>
            <a:solidFill>
              <a:srgbClr val="5F47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2278;p42">
              <a:extLst>
                <a:ext uri="{FF2B5EF4-FFF2-40B4-BE49-F238E27FC236}">
                  <a16:creationId xmlns:a16="http://schemas.microsoft.com/office/drawing/2014/main" id="{7B2B4D23-FD19-6B40-42CB-62EFE4A43B25}"/>
                </a:ext>
              </a:extLst>
            </p:cNvPr>
            <p:cNvSpPr/>
            <p:nvPr/>
          </p:nvSpPr>
          <p:spPr>
            <a:xfrm>
              <a:off x="1433528" y="3444679"/>
              <a:ext cx="894231" cy="452060"/>
            </a:xfrm>
            <a:custGeom>
              <a:rect l="l" t="t" r="r" b="b"/>
              <a:pathLst>
                <a:path w="31451" h="15898" fill="none" extrusionOk="0">
                  <a:moveTo>
                    <a:pt x="1241" y="1067"/>
                  </a:moveTo>
                  <a:lnTo>
                    <a:pt x="1241" y="1067"/>
                  </a:lnTo>
                  <a:lnTo>
                    <a:pt x="1193" y="1460"/>
                  </a:lnTo>
                  <a:lnTo>
                    <a:pt x="1131" y="2040"/>
                  </a:lnTo>
                  <a:lnTo>
                    <a:pt x="942" y="3610"/>
                  </a:lnTo>
                  <a:lnTo>
                    <a:pt x="691" y="5572"/>
                  </a:lnTo>
                  <a:lnTo>
                    <a:pt x="424" y="7706"/>
                  </a:lnTo>
                  <a:lnTo>
                    <a:pt x="315" y="8773"/>
                  </a:lnTo>
                  <a:lnTo>
                    <a:pt x="205" y="9809"/>
                  </a:lnTo>
                  <a:lnTo>
                    <a:pt x="111" y="10798"/>
                  </a:lnTo>
                  <a:lnTo>
                    <a:pt x="48" y="11692"/>
                  </a:lnTo>
                  <a:lnTo>
                    <a:pt x="1" y="12461"/>
                  </a:lnTo>
                  <a:lnTo>
                    <a:pt x="1" y="13120"/>
                  </a:lnTo>
                  <a:lnTo>
                    <a:pt x="16" y="13371"/>
                  </a:lnTo>
                  <a:lnTo>
                    <a:pt x="32" y="13591"/>
                  </a:lnTo>
                  <a:lnTo>
                    <a:pt x="63" y="13764"/>
                  </a:lnTo>
                  <a:lnTo>
                    <a:pt x="111" y="13889"/>
                  </a:lnTo>
                  <a:lnTo>
                    <a:pt x="111" y="13889"/>
                  </a:lnTo>
                  <a:lnTo>
                    <a:pt x="142" y="13952"/>
                  </a:lnTo>
                  <a:lnTo>
                    <a:pt x="173" y="14015"/>
                  </a:lnTo>
                  <a:lnTo>
                    <a:pt x="299" y="14140"/>
                  </a:lnTo>
                  <a:lnTo>
                    <a:pt x="456" y="14266"/>
                  </a:lnTo>
                  <a:lnTo>
                    <a:pt x="644" y="14391"/>
                  </a:lnTo>
                  <a:lnTo>
                    <a:pt x="880" y="14517"/>
                  </a:lnTo>
                  <a:lnTo>
                    <a:pt x="1162" y="14642"/>
                  </a:lnTo>
                  <a:lnTo>
                    <a:pt x="1460" y="14752"/>
                  </a:lnTo>
                  <a:lnTo>
                    <a:pt x="1790" y="14862"/>
                  </a:lnTo>
                  <a:lnTo>
                    <a:pt x="2135" y="14972"/>
                  </a:lnTo>
                  <a:lnTo>
                    <a:pt x="2512" y="15082"/>
                  </a:lnTo>
                  <a:lnTo>
                    <a:pt x="3328" y="15286"/>
                  </a:lnTo>
                  <a:lnTo>
                    <a:pt x="4207" y="15459"/>
                  </a:lnTo>
                  <a:lnTo>
                    <a:pt x="5117" y="15615"/>
                  </a:lnTo>
                  <a:lnTo>
                    <a:pt x="6043" y="15741"/>
                  </a:lnTo>
                  <a:lnTo>
                    <a:pt x="6969" y="15835"/>
                  </a:lnTo>
                  <a:lnTo>
                    <a:pt x="7863" y="15882"/>
                  </a:lnTo>
                  <a:lnTo>
                    <a:pt x="8303" y="15898"/>
                  </a:lnTo>
                  <a:lnTo>
                    <a:pt x="8711" y="15898"/>
                  </a:lnTo>
                  <a:lnTo>
                    <a:pt x="9119" y="15882"/>
                  </a:lnTo>
                  <a:lnTo>
                    <a:pt x="9495" y="15851"/>
                  </a:lnTo>
                  <a:lnTo>
                    <a:pt x="9841" y="15819"/>
                  </a:lnTo>
                  <a:lnTo>
                    <a:pt x="10170" y="15772"/>
                  </a:lnTo>
                  <a:lnTo>
                    <a:pt x="10468" y="15710"/>
                  </a:lnTo>
                  <a:lnTo>
                    <a:pt x="10735" y="15647"/>
                  </a:lnTo>
                  <a:lnTo>
                    <a:pt x="10971" y="15553"/>
                  </a:lnTo>
                  <a:lnTo>
                    <a:pt x="11175" y="15443"/>
                  </a:lnTo>
                  <a:lnTo>
                    <a:pt x="11175" y="15443"/>
                  </a:lnTo>
                  <a:lnTo>
                    <a:pt x="11269" y="15145"/>
                  </a:lnTo>
                  <a:lnTo>
                    <a:pt x="11551" y="14344"/>
                  </a:lnTo>
                  <a:lnTo>
                    <a:pt x="11740" y="13811"/>
                  </a:lnTo>
                  <a:lnTo>
                    <a:pt x="11959" y="13214"/>
                  </a:lnTo>
                  <a:lnTo>
                    <a:pt x="12226" y="12587"/>
                  </a:lnTo>
                  <a:lnTo>
                    <a:pt x="12493" y="11943"/>
                  </a:lnTo>
                  <a:lnTo>
                    <a:pt x="12791" y="11284"/>
                  </a:lnTo>
                  <a:lnTo>
                    <a:pt x="13105" y="10656"/>
                  </a:lnTo>
                  <a:lnTo>
                    <a:pt x="13434" y="10076"/>
                  </a:lnTo>
                  <a:lnTo>
                    <a:pt x="13607" y="9809"/>
                  </a:lnTo>
                  <a:lnTo>
                    <a:pt x="13780" y="9558"/>
                  </a:lnTo>
                  <a:lnTo>
                    <a:pt x="13952" y="9338"/>
                  </a:lnTo>
                  <a:lnTo>
                    <a:pt x="14125" y="9134"/>
                  </a:lnTo>
                  <a:lnTo>
                    <a:pt x="14298" y="8946"/>
                  </a:lnTo>
                  <a:lnTo>
                    <a:pt x="14470" y="8804"/>
                  </a:lnTo>
                  <a:lnTo>
                    <a:pt x="14643" y="8695"/>
                  </a:lnTo>
                  <a:lnTo>
                    <a:pt x="14816" y="8600"/>
                  </a:lnTo>
                  <a:lnTo>
                    <a:pt x="14972" y="8569"/>
                  </a:lnTo>
                  <a:lnTo>
                    <a:pt x="15067" y="8553"/>
                  </a:lnTo>
                  <a:lnTo>
                    <a:pt x="15145" y="8553"/>
                  </a:lnTo>
                  <a:lnTo>
                    <a:pt x="15145" y="8553"/>
                  </a:lnTo>
                  <a:lnTo>
                    <a:pt x="15333" y="8585"/>
                  </a:lnTo>
                  <a:lnTo>
                    <a:pt x="15522" y="8647"/>
                  </a:lnTo>
                  <a:lnTo>
                    <a:pt x="15694" y="8726"/>
                  </a:lnTo>
                  <a:lnTo>
                    <a:pt x="15867" y="8836"/>
                  </a:lnTo>
                  <a:lnTo>
                    <a:pt x="16040" y="8961"/>
                  </a:lnTo>
                  <a:lnTo>
                    <a:pt x="16197" y="9103"/>
                  </a:lnTo>
                  <a:lnTo>
                    <a:pt x="16353" y="9260"/>
                  </a:lnTo>
                  <a:lnTo>
                    <a:pt x="16510" y="9448"/>
                  </a:lnTo>
                  <a:lnTo>
                    <a:pt x="16667" y="9636"/>
                  </a:lnTo>
                  <a:lnTo>
                    <a:pt x="16809" y="9840"/>
                  </a:lnTo>
                  <a:lnTo>
                    <a:pt x="17107" y="10295"/>
                  </a:lnTo>
                  <a:lnTo>
                    <a:pt x="17374" y="10782"/>
                  </a:lnTo>
                  <a:lnTo>
                    <a:pt x="17640" y="11300"/>
                  </a:lnTo>
                  <a:lnTo>
                    <a:pt x="18174" y="12351"/>
                  </a:lnTo>
                  <a:lnTo>
                    <a:pt x="18441" y="12885"/>
                  </a:lnTo>
                  <a:lnTo>
                    <a:pt x="18708" y="13387"/>
                  </a:lnTo>
                  <a:lnTo>
                    <a:pt x="18990" y="13858"/>
                  </a:lnTo>
                  <a:lnTo>
                    <a:pt x="19131" y="14077"/>
                  </a:lnTo>
                  <a:lnTo>
                    <a:pt x="19273" y="14281"/>
                  </a:lnTo>
                  <a:lnTo>
                    <a:pt x="19429" y="14470"/>
                  </a:lnTo>
                  <a:lnTo>
                    <a:pt x="19571" y="14642"/>
                  </a:lnTo>
                  <a:lnTo>
                    <a:pt x="19728" y="14815"/>
                  </a:lnTo>
                  <a:lnTo>
                    <a:pt x="19885" y="14956"/>
                  </a:lnTo>
                  <a:lnTo>
                    <a:pt x="19885" y="14956"/>
                  </a:lnTo>
                  <a:lnTo>
                    <a:pt x="20261" y="14925"/>
                  </a:lnTo>
                  <a:lnTo>
                    <a:pt x="21250" y="14799"/>
                  </a:lnTo>
                  <a:lnTo>
                    <a:pt x="21925" y="14705"/>
                  </a:lnTo>
                  <a:lnTo>
                    <a:pt x="22709" y="14595"/>
                  </a:lnTo>
                  <a:lnTo>
                    <a:pt x="23573" y="14454"/>
                  </a:lnTo>
                  <a:lnTo>
                    <a:pt x="24483" y="14297"/>
                  </a:lnTo>
                  <a:lnTo>
                    <a:pt x="25424" y="14109"/>
                  </a:lnTo>
                  <a:lnTo>
                    <a:pt x="26397" y="13905"/>
                  </a:lnTo>
                  <a:lnTo>
                    <a:pt x="27370" y="13669"/>
                  </a:lnTo>
                  <a:lnTo>
                    <a:pt x="28312" y="13403"/>
                  </a:lnTo>
                  <a:lnTo>
                    <a:pt x="28767" y="13261"/>
                  </a:lnTo>
                  <a:lnTo>
                    <a:pt x="29207" y="13120"/>
                  </a:lnTo>
                  <a:lnTo>
                    <a:pt x="29630" y="12963"/>
                  </a:lnTo>
                  <a:lnTo>
                    <a:pt x="30038" y="12791"/>
                  </a:lnTo>
                  <a:lnTo>
                    <a:pt x="30431" y="12634"/>
                  </a:lnTo>
                  <a:lnTo>
                    <a:pt x="30807" y="12445"/>
                  </a:lnTo>
                  <a:lnTo>
                    <a:pt x="31137" y="12273"/>
                  </a:lnTo>
                  <a:lnTo>
                    <a:pt x="31451" y="12084"/>
                  </a:lnTo>
                  <a:lnTo>
                    <a:pt x="31451" y="12084"/>
                  </a:lnTo>
                  <a:lnTo>
                    <a:pt x="27512" y="4504"/>
                  </a:lnTo>
                  <a:lnTo>
                    <a:pt x="25189"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2279;p42">
              <a:extLst>
                <a:ext uri="{FF2B5EF4-FFF2-40B4-BE49-F238E27FC236}">
                  <a16:creationId xmlns:a16="http://schemas.microsoft.com/office/drawing/2014/main" id="{650E944B-104F-61CA-213C-AD31E335A034}"/>
                </a:ext>
              </a:extLst>
            </p:cNvPr>
            <p:cNvSpPr/>
            <p:nvPr/>
          </p:nvSpPr>
          <p:spPr>
            <a:xfrm>
              <a:off x="1203727" y="2597722"/>
              <a:ext cx="1219527" cy="506086"/>
            </a:xfrm>
            <a:custGeom>
              <a:rect l="l" t="t" r="r" b="b"/>
              <a:pathLst>
                <a:path w="42892" h="17798" extrusionOk="0">
                  <a:moveTo>
                    <a:pt x="23588" y="1"/>
                  </a:moveTo>
                  <a:lnTo>
                    <a:pt x="22882" y="16"/>
                  </a:lnTo>
                  <a:lnTo>
                    <a:pt x="22160" y="32"/>
                  </a:lnTo>
                  <a:lnTo>
                    <a:pt x="21454" y="64"/>
                  </a:lnTo>
                  <a:lnTo>
                    <a:pt x="20732" y="111"/>
                  </a:lnTo>
                  <a:lnTo>
                    <a:pt x="20026" y="173"/>
                  </a:lnTo>
                  <a:lnTo>
                    <a:pt x="19319" y="252"/>
                  </a:lnTo>
                  <a:lnTo>
                    <a:pt x="18597" y="330"/>
                  </a:lnTo>
                  <a:lnTo>
                    <a:pt x="17891" y="425"/>
                  </a:lnTo>
                  <a:lnTo>
                    <a:pt x="17185" y="534"/>
                  </a:lnTo>
                  <a:lnTo>
                    <a:pt x="16463" y="660"/>
                  </a:lnTo>
                  <a:lnTo>
                    <a:pt x="15757" y="785"/>
                  </a:lnTo>
                  <a:lnTo>
                    <a:pt x="15066" y="927"/>
                  </a:lnTo>
                  <a:lnTo>
                    <a:pt x="14360" y="1084"/>
                  </a:lnTo>
                  <a:lnTo>
                    <a:pt x="13654" y="1241"/>
                  </a:lnTo>
                  <a:lnTo>
                    <a:pt x="12963" y="1413"/>
                  </a:lnTo>
                  <a:lnTo>
                    <a:pt x="12273" y="1602"/>
                  </a:lnTo>
                  <a:lnTo>
                    <a:pt x="11582" y="1790"/>
                  </a:lnTo>
                  <a:lnTo>
                    <a:pt x="10892" y="1994"/>
                  </a:lnTo>
                  <a:lnTo>
                    <a:pt x="10201" y="2214"/>
                  </a:lnTo>
                  <a:lnTo>
                    <a:pt x="9527" y="2433"/>
                  </a:lnTo>
                  <a:lnTo>
                    <a:pt x="8852" y="2653"/>
                  </a:lnTo>
                  <a:lnTo>
                    <a:pt x="8177" y="2904"/>
                  </a:lnTo>
                  <a:lnTo>
                    <a:pt x="7518" y="3140"/>
                  </a:lnTo>
                  <a:lnTo>
                    <a:pt x="6859" y="3406"/>
                  </a:lnTo>
                  <a:lnTo>
                    <a:pt x="6199" y="3673"/>
                  </a:lnTo>
                  <a:lnTo>
                    <a:pt x="5556" y="3940"/>
                  </a:lnTo>
                  <a:lnTo>
                    <a:pt x="4913" y="4222"/>
                  </a:lnTo>
                  <a:lnTo>
                    <a:pt x="3641" y="4803"/>
                  </a:lnTo>
                  <a:lnTo>
                    <a:pt x="2402" y="5415"/>
                  </a:lnTo>
                  <a:lnTo>
                    <a:pt x="1193" y="6059"/>
                  </a:lnTo>
                  <a:lnTo>
                    <a:pt x="0" y="6718"/>
                  </a:lnTo>
                  <a:lnTo>
                    <a:pt x="330" y="7440"/>
                  </a:lnTo>
                  <a:lnTo>
                    <a:pt x="660" y="8224"/>
                  </a:lnTo>
                  <a:lnTo>
                    <a:pt x="1366" y="9966"/>
                  </a:lnTo>
                  <a:lnTo>
                    <a:pt x="2072" y="11802"/>
                  </a:lnTo>
                  <a:lnTo>
                    <a:pt x="2747" y="13607"/>
                  </a:lnTo>
                  <a:lnTo>
                    <a:pt x="3343" y="15239"/>
                  </a:lnTo>
                  <a:lnTo>
                    <a:pt x="3830" y="16573"/>
                  </a:lnTo>
                  <a:lnTo>
                    <a:pt x="4253" y="17797"/>
                  </a:lnTo>
                  <a:lnTo>
                    <a:pt x="4363" y="17782"/>
                  </a:lnTo>
                  <a:lnTo>
                    <a:pt x="4505" y="17766"/>
                  </a:lnTo>
                  <a:lnTo>
                    <a:pt x="4866" y="17688"/>
                  </a:lnTo>
                  <a:lnTo>
                    <a:pt x="5336" y="17546"/>
                  </a:lnTo>
                  <a:lnTo>
                    <a:pt x="5886" y="17374"/>
                  </a:lnTo>
                  <a:lnTo>
                    <a:pt x="7172" y="16934"/>
                  </a:lnTo>
                  <a:lnTo>
                    <a:pt x="8616" y="16401"/>
                  </a:lnTo>
                  <a:lnTo>
                    <a:pt x="10091" y="15851"/>
                  </a:lnTo>
                  <a:lnTo>
                    <a:pt x="11473" y="15318"/>
                  </a:lnTo>
                  <a:lnTo>
                    <a:pt x="13466" y="14517"/>
                  </a:lnTo>
                  <a:lnTo>
                    <a:pt x="14125" y="14219"/>
                  </a:lnTo>
                  <a:lnTo>
                    <a:pt x="14784" y="13937"/>
                  </a:lnTo>
                  <a:lnTo>
                    <a:pt x="15427" y="13670"/>
                  </a:lnTo>
                  <a:lnTo>
                    <a:pt x="16055" y="13419"/>
                  </a:lnTo>
                  <a:lnTo>
                    <a:pt x="16699" y="13199"/>
                  </a:lnTo>
                  <a:lnTo>
                    <a:pt x="17311" y="12979"/>
                  </a:lnTo>
                  <a:lnTo>
                    <a:pt x="17938" y="12775"/>
                  </a:lnTo>
                  <a:lnTo>
                    <a:pt x="18566" y="12603"/>
                  </a:lnTo>
                  <a:lnTo>
                    <a:pt x="19194" y="12446"/>
                  </a:lnTo>
                  <a:lnTo>
                    <a:pt x="19837" y="12305"/>
                  </a:lnTo>
                  <a:lnTo>
                    <a:pt x="20481" y="12179"/>
                  </a:lnTo>
                  <a:lnTo>
                    <a:pt x="21140" y="12085"/>
                  </a:lnTo>
                  <a:lnTo>
                    <a:pt x="21815" y="12006"/>
                  </a:lnTo>
                  <a:lnTo>
                    <a:pt x="22489" y="11959"/>
                  </a:lnTo>
                  <a:lnTo>
                    <a:pt x="23196" y="11912"/>
                  </a:lnTo>
                  <a:lnTo>
                    <a:pt x="23933" y="11912"/>
                  </a:lnTo>
                  <a:lnTo>
                    <a:pt x="24341" y="11928"/>
                  </a:lnTo>
                  <a:lnTo>
                    <a:pt x="24765" y="11959"/>
                  </a:lnTo>
                  <a:lnTo>
                    <a:pt x="25204" y="12022"/>
                  </a:lnTo>
                  <a:lnTo>
                    <a:pt x="25660" y="12116"/>
                  </a:lnTo>
                  <a:lnTo>
                    <a:pt x="26130" y="12226"/>
                  </a:lnTo>
                  <a:lnTo>
                    <a:pt x="26617" y="12352"/>
                  </a:lnTo>
                  <a:lnTo>
                    <a:pt x="27103" y="12493"/>
                  </a:lnTo>
                  <a:lnTo>
                    <a:pt x="27606" y="12650"/>
                  </a:lnTo>
                  <a:lnTo>
                    <a:pt x="28641" y="12995"/>
                  </a:lnTo>
                  <a:lnTo>
                    <a:pt x="29693" y="13387"/>
                  </a:lnTo>
                  <a:lnTo>
                    <a:pt x="31843" y="14219"/>
                  </a:lnTo>
                  <a:lnTo>
                    <a:pt x="32894" y="14627"/>
                  </a:lnTo>
                  <a:lnTo>
                    <a:pt x="33946" y="15020"/>
                  </a:lnTo>
                  <a:lnTo>
                    <a:pt x="34966" y="15365"/>
                  </a:lnTo>
                  <a:lnTo>
                    <a:pt x="35452" y="15522"/>
                  </a:lnTo>
                  <a:lnTo>
                    <a:pt x="35939" y="15663"/>
                  </a:lnTo>
                  <a:lnTo>
                    <a:pt x="36410" y="15789"/>
                  </a:lnTo>
                  <a:lnTo>
                    <a:pt x="36865" y="15898"/>
                  </a:lnTo>
                  <a:lnTo>
                    <a:pt x="37320" y="15977"/>
                  </a:lnTo>
                  <a:lnTo>
                    <a:pt x="37744" y="16040"/>
                  </a:lnTo>
                  <a:lnTo>
                    <a:pt x="38152" y="16087"/>
                  </a:lnTo>
                  <a:lnTo>
                    <a:pt x="38544" y="16102"/>
                  </a:lnTo>
                  <a:lnTo>
                    <a:pt x="38905" y="16087"/>
                  </a:lnTo>
                  <a:lnTo>
                    <a:pt x="39266" y="16040"/>
                  </a:lnTo>
                  <a:lnTo>
                    <a:pt x="39690" y="15035"/>
                  </a:lnTo>
                  <a:lnTo>
                    <a:pt x="40145" y="13952"/>
                  </a:lnTo>
                  <a:lnTo>
                    <a:pt x="40710" y="12587"/>
                  </a:lnTo>
                  <a:lnTo>
                    <a:pt x="41322" y="11049"/>
                  </a:lnTo>
                  <a:lnTo>
                    <a:pt x="41918" y="9448"/>
                  </a:lnTo>
                  <a:lnTo>
                    <a:pt x="42201" y="8648"/>
                  </a:lnTo>
                  <a:lnTo>
                    <a:pt x="42468" y="7879"/>
                  </a:lnTo>
                  <a:lnTo>
                    <a:pt x="42703" y="7126"/>
                  </a:lnTo>
                  <a:lnTo>
                    <a:pt x="42891" y="6435"/>
                  </a:lnTo>
                  <a:lnTo>
                    <a:pt x="42311" y="5964"/>
                  </a:lnTo>
                  <a:lnTo>
                    <a:pt x="41714" y="5509"/>
                  </a:lnTo>
                  <a:lnTo>
                    <a:pt x="41118" y="5086"/>
                  </a:lnTo>
                  <a:lnTo>
                    <a:pt x="40506" y="4678"/>
                  </a:lnTo>
                  <a:lnTo>
                    <a:pt x="39894" y="4285"/>
                  </a:lnTo>
                  <a:lnTo>
                    <a:pt x="39266" y="3924"/>
                  </a:lnTo>
                  <a:lnTo>
                    <a:pt x="38638" y="3563"/>
                  </a:lnTo>
                  <a:lnTo>
                    <a:pt x="37995" y="3234"/>
                  </a:lnTo>
                  <a:lnTo>
                    <a:pt x="37351" y="2920"/>
                  </a:lnTo>
                  <a:lnTo>
                    <a:pt x="36708" y="2622"/>
                  </a:lnTo>
                  <a:lnTo>
                    <a:pt x="36049" y="2339"/>
                  </a:lnTo>
                  <a:lnTo>
                    <a:pt x="35390" y="2072"/>
                  </a:lnTo>
                  <a:lnTo>
                    <a:pt x="34731" y="1821"/>
                  </a:lnTo>
                  <a:lnTo>
                    <a:pt x="34056" y="1602"/>
                  </a:lnTo>
                  <a:lnTo>
                    <a:pt x="33381" y="1382"/>
                  </a:lnTo>
                  <a:lnTo>
                    <a:pt x="32706" y="1178"/>
                  </a:lnTo>
                  <a:lnTo>
                    <a:pt x="32016" y="1005"/>
                  </a:lnTo>
                  <a:lnTo>
                    <a:pt x="31325" y="833"/>
                  </a:lnTo>
                  <a:lnTo>
                    <a:pt x="30634" y="691"/>
                  </a:lnTo>
                  <a:lnTo>
                    <a:pt x="29944" y="550"/>
                  </a:lnTo>
                  <a:lnTo>
                    <a:pt x="29253" y="440"/>
                  </a:lnTo>
                  <a:lnTo>
                    <a:pt x="28547" y="330"/>
                  </a:lnTo>
                  <a:lnTo>
                    <a:pt x="27841" y="236"/>
                  </a:lnTo>
                  <a:lnTo>
                    <a:pt x="27135" y="158"/>
                  </a:lnTo>
                  <a:lnTo>
                    <a:pt x="26429" y="111"/>
                  </a:lnTo>
                  <a:lnTo>
                    <a:pt x="25722" y="64"/>
                  </a:lnTo>
                  <a:lnTo>
                    <a:pt x="25016" y="32"/>
                  </a:lnTo>
                  <a:lnTo>
                    <a:pt x="24310" y="16"/>
                  </a:lnTo>
                  <a:lnTo>
                    <a:pt x="23588" y="1"/>
                  </a:lnTo>
                  <a:close/>
                </a:path>
              </a:pathLst>
            </a:custGeom>
            <a:solidFill>
              <a:srgbClr val="DC69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2280;p42">
              <a:extLst>
                <a:ext uri="{FF2B5EF4-FFF2-40B4-BE49-F238E27FC236}">
                  <a16:creationId xmlns:a16="http://schemas.microsoft.com/office/drawing/2014/main" id="{9BD909C1-7503-57AC-DEFE-EDA2D37AB618}"/>
                </a:ext>
              </a:extLst>
            </p:cNvPr>
            <p:cNvSpPr/>
            <p:nvPr/>
          </p:nvSpPr>
          <p:spPr>
            <a:xfrm>
              <a:off x="1203727" y="2597722"/>
              <a:ext cx="1219527" cy="506086"/>
            </a:xfrm>
            <a:custGeom>
              <a:rect l="l" t="t" r="r" b="b"/>
              <a:pathLst>
                <a:path w="42892" h="17798" fill="none" extrusionOk="0">
                  <a:moveTo>
                    <a:pt x="0" y="6718"/>
                  </a:moveTo>
                  <a:lnTo>
                    <a:pt x="0" y="6718"/>
                  </a:lnTo>
                  <a:lnTo>
                    <a:pt x="1193" y="6059"/>
                  </a:lnTo>
                  <a:lnTo>
                    <a:pt x="2402" y="5415"/>
                  </a:lnTo>
                  <a:lnTo>
                    <a:pt x="3641" y="4803"/>
                  </a:lnTo>
                  <a:lnTo>
                    <a:pt x="4913" y="4222"/>
                  </a:lnTo>
                  <a:lnTo>
                    <a:pt x="5556" y="3940"/>
                  </a:lnTo>
                  <a:lnTo>
                    <a:pt x="6199" y="3673"/>
                  </a:lnTo>
                  <a:lnTo>
                    <a:pt x="6859" y="3406"/>
                  </a:lnTo>
                  <a:lnTo>
                    <a:pt x="7518" y="3140"/>
                  </a:lnTo>
                  <a:lnTo>
                    <a:pt x="8177" y="2904"/>
                  </a:lnTo>
                  <a:lnTo>
                    <a:pt x="8852" y="2653"/>
                  </a:lnTo>
                  <a:lnTo>
                    <a:pt x="9527" y="2433"/>
                  </a:lnTo>
                  <a:lnTo>
                    <a:pt x="10201" y="2214"/>
                  </a:lnTo>
                  <a:lnTo>
                    <a:pt x="10892" y="1994"/>
                  </a:lnTo>
                  <a:lnTo>
                    <a:pt x="11582" y="1790"/>
                  </a:lnTo>
                  <a:lnTo>
                    <a:pt x="12273" y="1602"/>
                  </a:lnTo>
                  <a:lnTo>
                    <a:pt x="12963" y="1413"/>
                  </a:lnTo>
                  <a:lnTo>
                    <a:pt x="13654" y="1241"/>
                  </a:lnTo>
                  <a:lnTo>
                    <a:pt x="14360" y="1084"/>
                  </a:lnTo>
                  <a:lnTo>
                    <a:pt x="15066" y="927"/>
                  </a:lnTo>
                  <a:lnTo>
                    <a:pt x="15757" y="785"/>
                  </a:lnTo>
                  <a:lnTo>
                    <a:pt x="16463" y="660"/>
                  </a:lnTo>
                  <a:lnTo>
                    <a:pt x="17185" y="534"/>
                  </a:lnTo>
                  <a:lnTo>
                    <a:pt x="17891" y="425"/>
                  </a:lnTo>
                  <a:lnTo>
                    <a:pt x="18597" y="330"/>
                  </a:lnTo>
                  <a:lnTo>
                    <a:pt x="19319" y="252"/>
                  </a:lnTo>
                  <a:lnTo>
                    <a:pt x="20026" y="173"/>
                  </a:lnTo>
                  <a:lnTo>
                    <a:pt x="20732" y="111"/>
                  </a:lnTo>
                  <a:lnTo>
                    <a:pt x="21454" y="64"/>
                  </a:lnTo>
                  <a:lnTo>
                    <a:pt x="22160" y="32"/>
                  </a:lnTo>
                  <a:lnTo>
                    <a:pt x="22882" y="16"/>
                  </a:lnTo>
                  <a:lnTo>
                    <a:pt x="23588" y="1"/>
                  </a:lnTo>
                  <a:lnTo>
                    <a:pt x="24310" y="16"/>
                  </a:lnTo>
                  <a:lnTo>
                    <a:pt x="25016" y="32"/>
                  </a:lnTo>
                  <a:lnTo>
                    <a:pt x="25722" y="64"/>
                  </a:lnTo>
                  <a:lnTo>
                    <a:pt x="26429" y="111"/>
                  </a:lnTo>
                  <a:lnTo>
                    <a:pt x="27135" y="158"/>
                  </a:lnTo>
                  <a:lnTo>
                    <a:pt x="27841" y="236"/>
                  </a:lnTo>
                  <a:lnTo>
                    <a:pt x="28547" y="330"/>
                  </a:lnTo>
                  <a:lnTo>
                    <a:pt x="29253" y="440"/>
                  </a:lnTo>
                  <a:lnTo>
                    <a:pt x="29944" y="550"/>
                  </a:lnTo>
                  <a:lnTo>
                    <a:pt x="30634" y="691"/>
                  </a:lnTo>
                  <a:lnTo>
                    <a:pt x="31325" y="833"/>
                  </a:lnTo>
                  <a:lnTo>
                    <a:pt x="32016" y="1005"/>
                  </a:lnTo>
                  <a:lnTo>
                    <a:pt x="32706" y="1178"/>
                  </a:lnTo>
                  <a:lnTo>
                    <a:pt x="33381" y="1382"/>
                  </a:lnTo>
                  <a:lnTo>
                    <a:pt x="34056" y="1602"/>
                  </a:lnTo>
                  <a:lnTo>
                    <a:pt x="34731" y="1821"/>
                  </a:lnTo>
                  <a:lnTo>
                    <a:pt x="35390" y="2072"/>
                  </a:lnTo>
                  <a:lnTo>
                    <a:pt x="36049" y="2339"/>
                  </a:lnTo>
                  <a:lnTo>
                    <a:pt x="36708" y="2622"/>
                  </a:lnTo>
                  <a:lnTo>
                    <a:pt x="37351" y="2920"/>
                  </a:lnTo>
                  <a:lnTo>
                    <a:pt x="37995" y="3234"/>
                  </a:lnTo>
                  <a:lnTo>
                    <a:pt x="38638" y="3563"/>
                  </a:lnTo>
                  <a:lnTo>
                    <a:pt x="39266" y="3924"/>
                  </a:lnTo>
                  <a:lnTo>
                    <a:pt x="39894" y="4285"/>
                  </a:lnTo>
                  <a:lnTo>
                    <a:pt x="40506" y="4678"/>
                  </a:lnTo>
                  <a:lnTo>
                    <a:pt x="41118" y="5086"/>
                  </a:lnTo>
                  <a:lnTo>
                    <a:pt x="41714" y="5509"/>
                  </a:lnTo>
                  <a:lnTo>
                    <a:pt x="42311" y="5964"/>
                  </a:lnTo>
                  <a:lnTo>
                    <a:pt x="42891" y="6435"/>
                  </a:lnTo>
                  <a:lnTo>
                    <a:pt x="42891" y="6435"/>
                  </a:lnTo>
                  <a:lnTo>
                    <a:pt x="42703" y="7126"/>
                  </a:lnTo>
                  <a:lnTo>
                    <a:pt x="42468" y="7879"/>
                  </a:lnTo>
                  <a:lnTo>
                    <a:pt x="42201" y="8648"/>
                  </a:lnTo>
                  <a:lnTo>
                    <a:pt x="41918" y="9448"/>
                  </a:lnTo>
                  <a:lnTo>
                    <a:pt x="41322" y="11049"/>
                  </a:lnTo>
                  <a:lnTo>
                    <a:pt x="40710" y="12587"/>
                  </a:lnTo>
                  <a:lnTo>
                    <a:pt x="40145" y="13952"/>
                  </a:lnTo>
                  <a:lnTo>
                    <a:pt x="39690" y="15035"/>
                  </a:lnTo>
                  <a:lnTo>
                    <a:pt x="39266" y="16040"/>
                  </a:lnTo>
                  <a:lnTo>
                    <a:pt x="39266" y="16040"/>
                  </a:lnTo>
                  <a:lnTo>
                    <a:pt x="38905" y="16087"/>
                  </a:lnTo>
                  <a:lnTo>
                    <a:pt x="38544" y="16102"/>
                  </a:lnTo>
                  <a:lnTo>
                    <a:pt x="38152" y="16087"/>
                  </a:lnTo>
                  <a:lnTo>
                    <a:pt x="37744" y="16040"/>
                  </a:lnTo>
                  <a:lnTo>
                    <a:pt x="37320" y="15977"/>
                  </a:lnTo>
                  <a:lnTo>
                    <a:pt x="36865" y="15898"/>
                  </a:lnTo>
                  <a:lnTo>
                    <a:pt x="36410" y="15789"/>
                  </a:lnTo>
                  <a:lnTo>
                    <a:pt x="35939" y="15663"/>
                  </a:lnTo>
                  <a:lnTo>
                    <a:pt x="35452" y="15522"/>
                  </a:lnTo>
                  <a:lnTo>
                    <a:pt x="34966" y="15365"/>
                  </a:lnTo>
                  <a:lnTo>
                    <a:pt x="33946" y="15020"/>
                  </a:lnTo>
                  <a:lnTo>
                    <a:pt x="32894" y="14627"/>
                  </a:lnTo>
                  <a:lnTo>
                    <a:pt x="31843" y="14219"/>
                  </a:lnTo>
                  <a:lnTo>
                    <a:pt x="29693" y="13387"/>
                  </a:lnTo>
                  <a:lnTo>
                    <a:pt x="28641" y="12995"/>
                  </a:lnTo>
                  <a:lnTo>
                    <a:pt x="27606" y="12650"/>
                  </a:lnTo>
                  <a:lnTo>
                    <a:pt x="27103" y="12493"/>
                  </a:lnTo>
                  <a:lnTo>
                    <a:pt x="26617" y="12352"/>
                  </a:lnTo>
                  <a:lnTo>
                    <a:pt x="26130" y="12226"/>
                  </a:lnTo>
                  <a:lnTo>
                    <a:pt x="25660" y="12116"/>
                  </a:lnTo>
                  <a:lnTo>
                    <a:pt x="25204" y="12022"/>
                  </a:lnTo>
                  <a:lnTo>
                    <a:pt x="24765" y="11959"/>
                  </a:lnTo>
                  <a:lnTo>
                    <a:pt x="24341" y="11928"/>
                  </a:lnTo>
                  <a:lnTo>
                    <a:pt x="23933" y="11912"/>
                  </a:lnTo>
                  <a:lnTo>
                    <a:pt x="23933" y="11912"/>
                  </a:lnTo>
                  <a:lnTo>
                    <a:pt x="23196" y="11912"/>
                  </a:lnTo>
                  <a:lnTo>
                    <a:pt x="22489" y="11959"/>
                  </a:lnTo>
                  <a:lnTo>
                    <a:pt x="21815" y="12006"/>
                  </a:lnTo>
                  <a:lnTo>
                    <a:pt x="21140" y="12085"/>
                  </a:lnTo>
                  <a:lnTo>
                    <a:pt x="20481" y="12179"/>
                  </a:lnTo>
                  <a:lnTo>
                    <a:pt x="19837" y="12305"/>
                  </a:lnTo>
                  <a:lnTo>
                    <a:pt x="19194" y="12446"/>
                  </a:lnTo>
                  <a:lnTo>
                    <a:pt x="18566" y="12603"/>
                  </a:lnTo>
                  <a:lnTo>
                    <a:pt x="17938" y="12775"/>
                  </a:lnTo>
                  <a:lnTo>
                    <a:pt x="17311" y="12979"/>
                  </a:lnTo>
                  <a:lnTo>
                    <a:pt x="16699" y="13199"/>
                  </a:lnTo>
                  <a:lnTo>
                    <a:pt x="16055" y="13419"/>
                  </a:lnTo>
                  <a:lnTo>
                    <a:pt x="15427" y="13670"/>
                  </a:lnTo>
                  <a:lnTo>
                    <a:pt x="14784" y="13937"/>
                  </a:lnTo>
                  <a:lnTo>
                    <a:pt x="14125" y="14219"/>
                  </a:lnTo>
                  <a:lnTo>
                    <a:pt x="13466" y="14517"/>
                  </a:lnTo>
                  <a:lnTo>
                    <a:pt x="13466" y="14517"/>
                  </a:lnTo>
                  <a:lnTo>
                    <a:pt x="11473" y="15318"/>
                  </a:lnTo>
                  <a:lnTo>
                    <a:pt x="10091" y="15851"/>
                  </a:lnTo>
                  <a:lnTo>
                    <a:pt x="8616" y="16401"/>
                  </a:lnTo>
                  <a:lnTo>
                    <a:pt x="7172" y="16934"/>
                  </a:lnTo>
                  <a:lnTo>
                    <a:pt x="5886" y="17374"/>
                  </a:lnTo>
                  <a:lnTo>
                    <a:pt x="5336" y="17546"/>
                  </a:lnTo>
                  <a:lnTo>
                    <a:pt x="4866" y="17688"/>
                  </a:lnTo>
                  <a:lnTo>
                    <a:pt x="4505" y="17766"/>
                  </a:lnTo>
                  <a:lnTo>
                    <a:pt x="4363" y="17782"/>
                  </a:lnTo>
                  <a:lnTo>
                    <a:pt x="4253" y="17797"/>
                  </a:lnTo>
                  <a:lnTo>
                    <a:pt x="4253" y="17797"/>
                  </a:lnTo>
                  <a:lnTo>
                    <a:pt x="3830" y="16573"/>
                  </a:lnTo>
                  <a:lnTo>
                    <a:pt x="3343" y="15239"/>
                  </a:lnTo>
                  <a:lnTo>
                    <a:pt x="2747" y="13607"/>
                  </a:lnTo>
                  <a:lnTo>
                    <a:pt x="2072" y="11802"/>
                  </a:lnTo>
                  <a:lnTo>
                    <a:pt x="1366" y="9966"/>
                  </a:lnTo>
                  <a:lnTo>
                    <a:pt x="660" y="8224"/>
                  </a:lnTo>
                  <a:lnTo>
                    <a:pt x="330" y="7440"/>
                  </a:lnTo>
                  <a:lnTo>
                    <a:pt x="0" y="6718"/>
                  </a:lnTo>
                </a:path>
              </a:pathLst>
            </a:custGeom>
            <a:solidFill>
              <a:srgbClr val="DC69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2281;p42">
              <a:extLst>
                <a:ext uri="{FF2B5EF4-FFF2-40B4-BE49-F238E27FC236}">
                  <a16:creationId xmlns:a16="http://schemas.microsoft.com/office/drawing/2014/main" id="{4AB37C21-A509-DAA9-B0BE-E30E5E0194CB}"/>
                </a:ext>
              </a:extLst>
            </p:cNvPr>
            <p:cNvSpPr/>
            <p:nvPr/>
          </p:nvSpPr>
          <p:spPr>
            <a:xfrm>
              <a:off x="1399180" y="2584784"/>
              <a:ext cx="841574" cy="951435"/>
            </a:xfrm>
            <a:custGeom>
              <a:rect l="l" t="t" r="r" b="b"/>
              <a:pathLst>
                <a:path w="29599" h="33460" extrusionOk="0">
                  <a:moveTo>
                    <a:pt x="15380" y="1"/>
                  </a:moveTo>
                  <a:lnTo>
                    <a:pt x="14988" y="16"/>
                  </a:lnTo>
                  <a:lnTo>
                    <a:pt x="14203" y="79"/>
                  </a:lnTo>
                  <a:lnTo>
                    <a:pt x="13371" y="189"/>
                  </a:lnTo>
                  <a:lnTo>
                    <a:pt x="12540" y="330"/>
                  </a:lnTo>
                  <a:lnTo>
                    <a:pt x="11661" y="519"/>
                  </a:lnTo>
                  <a:lnTo>
                    <a:pt x="10766" y="738"/>
                  </a:lnTo>
                  <a:lnTo>
                    <a:pt x="9840" y="1005"/>
                  </a:lnTo>
                  <a:lnTo>
                    <a:pt x="8883" y="1319"/>
                  </a:lnTo>
                  <a:lnTo>
                    <a:pt x="7910" y="1680"/>
                  </a:lnTo>
                  <a:lnTo>
                    <a:pt x="7486" y="1868"/>
                  </a:lnTo>
                  <a:lnTo>
                    <a:pt x="7062" y="2057"/>
                  </a:lnTo>
                  <a:lnTo>
                    <a:pt x="6670" y="2276"/>
                  </a:lnTo>
                  <a:lnTo>
                    <a:pt x="6278" y="2512"/>
                  </a:lnTo>
                  <a:lnTo>
                    <a:pt x="5917" y="2778"/>
                  </a:lnTo>
                  <a:lnTo>
                    <a:pt x="5556" y="3045"/>
                  </a:lnTo>
                  <a:lnTo>
                    <a:pt x="5211" y="3343"/>
                  </a:lnTo>
                  <a:lnTo>
                    <a:pt x="4881" y="3642"/>
                  </a:lnTo>
                  <a:lnTo>
                    <a:pt x="4567" y="3971"/>
                  </a:lnTo>
                  <a:lnTo>
                    <a:pt x="4253" y="4316"/>
                  </a:lnTo>
                  <a:lnTo>
                    <a:pt x="3971" y="4677"/>
                  </a:lnTo>
                  <a:lnTo>
                    <a:pt x="3688" y="5038"/>
                  </a:lnTo>
                  <a:lnTo>
                    <a:pt x="3422" y="5431"/>
                  </a:lnTo>
                  <a:lnTo>
                    <a:pt x="3155" y="5839"/>
                  </a:lnTo>
                  <a:lnTo>
                    <a:pt x="2904" y="6247"/>
                  </a:lnTo>
                  <a:lnTo>
                    <a:pt x="2684" y="6670"/>
                  </a:lnTo>
                  <a:lnTo>
                    <a:pt x="2449" y="7126"/>
                  </a:lnTo>
                  <a:lnTo>
                    <a:pt x="2244" y="7581"/>
                  </a:lnTo>
                  <a:lnTo>
                    <a:pt x="2040" y="8036"/>
                  </a:lnTo>
                  <a:lnTo>
                    <a:pt x="1852" y="8522"/>
                  </a:lnTo>
                  <a:lnTo>
                    <a:pt x="1680" y="9009"/>
                  </a:lnTo>
                  <a:lnTo>
                    <a:pt x="1507" y="9511"/>
                  </a:lnTo>
                  <a:lnTo>
                    <a:pt x="1350" y="10013"/>
                  </a:lnTo>
                  <a:lnTo>
                    <a:pt x="1193" y="10531"/>
                  </a:lnTo>
                  <a:lnTo>
                    <a:pt x="1052" y="11065"/>
                  </a:lnTo>
                  <a:lnTo>
                    <a:pt x="926" y="11598"/>
                  </a:lnTo>
                  <a:lnTo>
                    <a:pt x="816" y="12132"/>
                  </a:lnTo>
                  <a:lnTo>
                    <a:pt x="691" y="12697"/>
                  </a:lnTo>
                  <a:lnTo>
                    <a:pt x="597" y="13246"/>
                  </a:lnTo>
                  <a:lnTo>
                    <a:pt x="502" y="13811"/>
                  </a:lnTo>
                  <a:lnTo>
                    <a:pt x="346" y="14957"/>
                  </a:lnTo>
                  <a:lnTo>
                    <a:pt x="220" y="16134"/>
                  </a:lnTo>
                  <a:lnTo>
                    <a:pt x="110" y="17311"/>
                  </a:lnTo>
                  <a:lnTo>
                    <a:pt x="47" y="18519"/>
                  </a:lnTo>
                  <a:lnTo>
                    <a:pt x="16" y="19712"/>
                  </a:lnTo>
                  <a:lnTo>
                    <a:pt x="0" y="20936"/>
                  </a:lnTo>
                  <a:lnTo>
                    <a:pt x="16" y="22144"/>
                  </a:lnTo>
                  <a:lnTo>
                    <a:pt x="47" y="23353"/>
                  </a:lnTo>
                  <a:lnTo>
                    <a:pt x="94" y="24561"/>
                  </a:lnTo>
                  <a:lnTo>
                    <a:pt x="173" y="25738"/>
                  </a:lnTo>
                  <a:lnTo>
                    <a:pt x="267" y="26915"/>
                  </a:lnTo>
                  <a:lnTo>
                    <a:pt x="393" y="28077"/>
                  </a:lnTo>
                  <a:lnTo>
                    <a:pt x="518" y="29222"/>
                  </a:lnTo>
                  <a:lnTo>
                    <a:pt x="659" y="30336"/>
                  </a:lnTo>
                  <a:lnTo>
                    <a:pt x="816" y="31404"/>
                  </a:lnTo>
                  <a:lnTo>
                    <a:pt x="973" y="32455"/>
                  </a:lnTo>
                  <a:lnTo>
                    <a:pt x="1162" y="33459"/>
                  </a:lnTo>
                  <a:lnTo>
                    <a:pt x="28986" y="32612"/>
                  </a:lnTo>
                  <a:lnTo>
                    <a:pt x="29159" y="31121"/>
                  </a:lnTo>
                  <a:lnTo>
                    <a:pt x="29316" y="29583"/>
                  </a:lnTo>
                  <a:lnTo>
                    <a:pt x="29426" y="28029"/>
                  </a:lnTo>
                  <a:lnTo>
                    <a:pt x="29520" y="26444"/>
                  </a:lnTo>
                  <a:lnTo>
                    <a:pt x="29567" y="24844"/>
                  </a:lnTo>
                  <a:lnTo>
                    <a:pt x="29583" y="24028"/>
                  </a:lnTo>
                  <a:lnTo>
                    <a:pt x="29599" y="23227"/>
                  </a:lnTo>
                  <a:lnTo>
                    <a:pt x="29583" y="22427"/>
                  </a:lnTo>
                  <a:lnTo>
                    <a:pt x="29567" y="21611"/>
                  </a:lnTo>
                  <a:lnTo>
                    <a:pt x="29551" y="20810"/>
                  </a:lnTo>
                  <a:lnTo>
                    <a:pt x="29504" y="20010"/>
                  </a:lnTo>
                  <a:lnTo>
                    <a:pt x="29457" y="19210"/>
                  </a:lnTo>
                  <a:lnTo>
                    <a:pt x="29395" y="18409"/>
                  </a:lnTo>
                  <a:lnTo>
                    <a:pt x="29332" y="17625"/>
                  </a:lnTo>
                  <a:lnTo>
                    <a:pt x="29253" y="16840"/>
                  </a:lnTo>
                  <a:lnTo>
                    <a:pt x="29143" y="16055"/>
                  </a:lnTo>
                  <a:lnTo>
                    <a:pt x="29034" y="15286"/>
                  </a:lnTo>
                  <a:lnTo>
                    <a:pt x="28908" y="14517"/>
                  </a:lnTo>
                  <a:lnTo>
                    <a:pt x="28782" y="13764"/>
                  </a:lnTo>
                  <a:lnTo>
                    <a:pt x="28626" y="13026"/>
                  </a:lnTo>
                  <a:lnTo>
                    <a:pt x="28469" y="12289"/>
                  </a:lnTo>
                  <a:lnTo>
                    <a:pt x="28280" y="11583"/>
                  </a:lnTo>
                  <a:lnTo>
                    <a:pt x="28092" y="10876"/>
                  </a:lnTo>
                  <a:lnTo>
                    <a:pt x="27872" y="10170"/>
                  </a:lnTo>
                  <a:lnTo>
                    <a:pt x="27653" y="9495"/>
                  </a:lnTo>
                  <a:lnTo>
                    <a:pt x="27401" y="8836"/>
                  </a:lnTo>
                  <a:lnTo>
                    <a:pt x="27150" y="8193"/>
                  </a:lnTo>
                  <a:lnTo>
                    <a:pt x="26868" y="7565"/>
                  </a:lnTo>
                  <a:lnTo>
                    <a:pt x="26570" y="6953"/>
                  </a:lnTo>
                  <a:lnTo>
                    <a:pt x="26256" y="6357"/>
                  </a:lnTo>
                  <a:lnTo>
                    <a:pt x="25926" y="5792"/>
                  </a:lnTo>
                  <a:lnTo>
                    <a:pt x="25581" y="5242"/>
                  </a:lnTo>
                  <a:lnTo>
                    <a:pt x="25220" y="4724"/>
                  </a:lnTo>
                  <a:lnTo>
                    <a:pt x="24828" y="4207"/>
                  </a:lnTo>
                  <a:lnTo>
                    <a:pt x="24420" y="3736"/>
                  </a:lnTo>
                  <a:lnTo>
                    <a:pt x="23996" y="3281"/>
                  </a:lnTo>
                  <a:lnTo>
                    <a:pt x="23556" y="2841"/>
                  </a:lnTo>
                  <a:lnTo>
                    <a:pt x="23086" y="2449"/>
                  </a:lnTo>
                  <a:lnTo>
                    <a:pt x="22599" y="2072"/>
                  </a:lnTo>
                  <a:lnTo>
                    <a:pt x="22081" y="1727"/>
                  </a:lnTo>
                  <a:lnTo>
                    <a:pt x="21563" y="1397"/>
                  </a:lnTo>
                  <a:lnTo>
                    <a:pt x="20998" y="1115"/>
                  </a:lnTo>
                  <a:lnTo>
                    <a:pt x="20716" y="974"/>
                  </a:lnTo>
                  <a:lnTo>
                    <a:pt x="20433" y="848"/>
                  </a:lnTo>
                  <a:lnTo>
                    <a:pt x="20135" y="738"/>
                  </a:lnTo>
                  <a:lnTo>
                    <a:pt x="19837" y="628"/>
                  </a:lnTo>
                  <a:lnTo>
                    <a:pt x="19523" y="534"/>
                  </a:lnTo>
                  <a:lnTo>
                    <a:pt x="19209" y="440"/>
                  </a:lnTo>
                  <a:lnTo>
                    <a:pt x="18895" y="346"/>
                  </a:lnTo>
                  <a:lnTo>
                    <a:pt x="18566" y="283"/>
                  </a:lnTo>
                  <a:lnTo>
                    <a:pt x="18236" y="205"/>
                  </a:lnTo>
                  <a:lnTo>
                    <a:pt x="17907" y="158"/>
                  </a:lnTo>
                  <a:lnTo>
                    <a:pt x="17561" y="111"/>
                  </a:lnTo>
                  <a:lnTo>
                    <a:pt x="17216" y="63"/>
                  </a:lnTo>
                  <a:lnTo>
                    <a:pt x="16855" y="32"/>
                  </a:lnTo>
                  <a:lnTo>
                    <a:pt x="16494" y="16"/>
                  </a:lnTo>
                  <a:lnTo>
                    <a:pt x="16133" y="1"/>
                  </a:lnTo>
                  <a:close/>
                </a:path>
              </a:pathLst>
            </a:custGeom>
            <a:solidFill>
              <a:srgbClr val="E76C5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2282;p42">
              <a:extLst>
                <a:ext uri="{FF2B5EF4-FFF2-40B4-BE49-F238E27FC236}">
                  <a16:creationId xmlns:a16="http://schemas.microsoft.com/office/drawing/2014/main" id="{BE4EAFE8-4B52-1A62-898E-351F80363F83}"/>
                </a:ext>
              </a:extLst>
            </p:cNvPr>
            <p:cNvSpPr/>
            <p:nvPr/>
          </p:nvSpPr>
          <p:spPr>
            <a:xfrm>
              <a:off x="1399180" y="2584784"/>
              <a:ext cx="841574" cy="951435"/>
            </a:xfrm>
            <a:custGeom>
              <a:rect l="l" t="t" r="r" b="b"/>
              <a:pathLst>
                <a:path w="29599" h="33460" fill="none" extrusionOk="0">
                  <a:moveTo>
                    <a:pt x="1162" y="33459"/>
                  </a:moveTo>
                  <a:lnTo>
                    <a:pt x="1162" y="33459"/>
                  </a:lnTo>
                  <a:lnTo>
                    <a:pt x="973" y="32455"/>
                  </a:lnTo>
                  <a:lnTo>
                    <a:pt x="816" y="31404"/>
                  </a:lnTo>
                  <a:lnTo>
                    <a:pt x="659" y="30336"/>
                  </a:lnTo>
                  <a:lnTo>
                    <a:pt x="518" y="29222"/>
                  </a:lnTo>
                  <a:lnTo>
                    <a:pt x="393" y="28077"/>
                  </a:lnTo>
                  <a:lnTo>
                    <a:pt x="267" y="26915"/>
                  </a:lnTo>
                  <a:lnTo>
                    <a:pt x="173" y="25738"/>
                  </a:lnTo>
                  <a:lnTo>
                    <a:pt x="94" y="24561"/>
                  </a:lnTo>
                  <a:lnTo>
                    <a:pt x="47" y="23353"/>
                  </a:lnTo>
                  <a:lnTo>
                    <a:pt x="16" y="22144"/>
                  </a:lnTo>
                  <a:lnTo>
                    <a:pt x="0" y="20936"/>
                  </a:lnTo>
                  <a:lnTo>
                    <a:pt x="16" y="19712"/>
                  </a:lnTo>
                  <a:lnTo>
                    <a:pt x="47" y="18519"/>
                  </a:lnTo>
                  <a:lnTo>
                    <a:pt x="110" y="17311"/>
                  </a:lnTo>
                  <a:lnTo>
                    <a:pt x="220" y="16134"/>
                  </a:lnTo>
                  <a:lnTo>
                    <a:pt x="346" y="14957"/>
                  </a:lnTo>
                  <a:lnTo>
                    <a:pt x="502" y="13811"/>
                  </a:lnTo>
                  <a:lnTo>
                    <a:pt x="597" y="13246"/>
                  </a:lnTo>
                  <a:lnTo>
                    <a:pt x="691" y="12697"/>
                  </a:lnTo>
                  <a:lnTo>
                    <a:pt x="816" y="12132"/>
                  </a:lnTo>
                  <a:lnTo>
                    <a:pt x="926" y="11598"/>
                  </a:lnTo>
                  <a:lnTo>
                    <a:pt x="1052" y="11065"/>
                  </a:lnTo>
                  <a:lnTo>
                    <a:pt x="1193" y="10531"/>
                  </a:lnTo>
                  <a:lnTo>
                    <a:pt x="1350" y="10013"/>
                  </a:lnTo>
                  <a:lnTo>
                    <a:pt x="1507" y="9511"/>
                  </a:lnTo>
                  <a:lnTo>
                    <a:pt x="1680" y="9009"/>
                  </a:lnTo>
                  <a:lnTo>
                    <a:pt x="1852" y="8522"/>
                  </a:lnTo>
                  <a:lnTo>
                    <a:pt x="2040" y="8036"/>
                  </a:lnTo>
                  <a:lnTo>
                    <a:pt x="2244" y="7581"/>
                  </a:lnTo>
                  <a:lnTo>
                    <a:pt x="2449" y="7126"/>
                  </a:lnTo>
                  <a:lnTo>
                    <a:pt x="2684" y="6670"/>
                  </a:lnTo>
                  <a:lnTo>
                    <a:pt x="2904" y="6247"/>
                  </a:lnTo>
                  <a:lnTo>
                    <a:pt x="3155" y="5839"/>
                  </a:lnTo>
                  <a:lnTo>
                    <a:pt x="3422" y="5431"/>
                  </a:lnTo>
                  <a:lnTo>
                    <a:pt x="3688" y="5038"/>
                  </a:lnTo>
                  <a:lnTo>
                    <a:pt x="3971" y="4677"/>
                  </a:lnTo>
                  <a:lnTo>
                    <a:pt x="4253" y="4316"/>
                  </a:lnTo>
                  <a:lnTo>
                    <a:pt x="4567" y="3971"/>
                  </a:lnTo>
                  <a:lnTo>
                    <a:pt x="4881" y="3642"/>
                  </a:lnTo>
                  <a:lnTo>
                    <a:pt x="5211" y="3343"/>
                  </a:lnTo>
                  <a:lnTo>
                    <a:pt x="5556" y="3045"/>
                  </a:lnTo>
                  <a:lnTo>
                    <a:pt x="5917" y="2778"/>
                  </a:lnTo>
                  <a:lnTo>
                    <a:pt x="6278" y="2512"/>
                  </a:lnTo>
                  <a:lnTo>
                    <a:pt x="6670" y="2276"/>
                  </a:lnTo>
                  <a:lnTo>
                    <a:pt x="7062" y="2057"/>
                  </a:lnTo>
                  <a:lnTo>
                    <a:pt x="7486" y="1868"/>
                  </a:lnTo>
                  <a:lnTo>
                    <a:pt x="7910" y="1680"/>
                  </a:lnTo>
                  <a:lnTo>
                    <a:pt x="7910" y="1680"/>
                  </a:lnTo>
                  <a:lnTo>
                    <a:pt x="8883" y="1319"/>
                  </a:lnTo>
                  <a:lnTo>
                    <a:pt x="9840" y="1005"/>
                  </a:lnTo>
                  <a:lnTo>
                    <a:pt x="10766" y="738"/>
                  </a:lnTo>
                  <a:lnTo>
                    <a:pt x="11661" y="519"/>
                  </a:lnTo>
                  <a:lnTo>
                    <a:pt x="12540" y="330"/>
                  </a:lnTo>
                  <a:lnTo>
                    <a:pt x="13371" y="189"/>
                  </a:lnTo>
                  <a:lnTo>
                    <a:pt x="14203" y="79"/>
                  </a:lnTo>
                  <a:lnTo>
                    <a:pt x="14988" y="16"/>
                  </a:lnTo>
                  <a:lnTo>
                    <a:pt x="15380" y="1"/>
                  </a:lnTo>
                  <a:lnTo>
                    <a:pt x="15757" y="1"/>
                  </a:lnTo>
                  <a:lnTo>
                    <a:pt x="16133" y="1"/>
                  </a:lnTo>
                  <a:lnTo>
                    <a:pt x="16494" y="16"/>
                  </a:lnTo>
                  <a:lnTo>
                    <a:pt x="16855" y="32"/>
                  </a:lnTo>
                  <a:lnTo>
                    <a:pt x="17216" y="63"/>
                  </a:lnTo>
                  <a:lnTo>
                    <a:pt x="17561" y="111"/>
                  </a:lnTo>
                  <a:lnTo>
                    <a:pt x="17907" y="158"/>
                  </a:lnTo>
                  <a:lnTo>
                    <a:pt x="18236" y="205"/>
                  </a:lnTo>
                  <a:lnTo>
                    <a:pt x="18566" y="283"/>
                  </a:lnTo>
                  <a:lnTo>
                    <a:pt x="18895" y="346"/>
                  </a:lnTo>
                  <a:lnTo>
                    <a:pt x="19209" y="440"/>
                  </a:lnTo>
                  <a:lnTo>
                    <a:pt x="19523" y="534"/>
                  </a:lnTo>
                  <a:lnTo>
                    <a:pt x="19837" y="628"/>
                  </a:lnTo>
                  <a:lnTo>
                    <a:pt x="20135" y="738"/>
                  </a:lnTo>
                  <a:lnTo>
                    <a:pt x="20433" y="848"/>
                  </a:lnTo>
                  <a:lnTo>
                    <a:pt x="20716" y="974"/>
                  </a:lnTo>
                  <a:lnTo>
                    <a:pt x="20998" y="1115"/>
                  </a:lnTo>
                  <a:lnTo>
                    <a:pt x="21563" y="1397"/>
                  </a:lnTo>
                  <a:lnTo>
                    <a:pt x="22081" y="1727"/>
                  </a:lnTo>
                  <a:lnTo>
                    <a:pt x="22599" y="2072"/>
                  </a:lnTo>
                  <a:lnTo>
                    <a:pt x="23086" y="2449"/>
                  </a:lnTo>
                  <a:lnTo>
                    <a:pt x="23556" y="2841"/>
                  </a:lnTo>
                  <a:lnTo>
                    <a:pt x="23996" y="3281"/>
                  </a:lnTo>
                  <a:lnTo>
                    <a:pt x="24420" y="3736"/>
                  </a:lnTo>
                  <a:lnTo>
                    <a:pt x="24828" y="4207"/>
                  </a:lnTo>
                  <a:lnTo>
                    <a:pt x="25220" y="4724"/>
                  </a:lnTo>
                  <a:lnTo>
                    <a:pt x="25581" y="5242"/>
                  </a:lnTo>
                  <a:lnTo>
                    <a:pt x="25926" y="5792"/>
                  </a:lnTo>
                  <a:lnTo>
                    <a:pt x="26256" y="6357"/>
                  </a:lnTo>
                  <a:lnTo>
                    <a:pt x="26570" y="6953"/>
                  </a:lnTo>
                  <a:lnTo>
                    <a:pt x="26868" y="7565"/>
                  </a:lnTo>
                  <a:lnTo>
                    <a:pt x="27150" y="8193"/>
                  </a:lnTo>
                  <a:lnTo>
                    <a:pt x="27401" y="8836"/>
                  </a:lnTo>
                  <a:lnTo>
                    <a:pt x="27653" y="9495"/>
                  </a:lnTo>
                  <a:lnTo>
                    <a:pt x="27872" y="10170"/>
                  </a:lnTo>
                  <a:lnTo>
                    <a:pt x="28092" y="10876"/>
                  </a:lnTo>
                  <a:lnTo>
                    <a:pt x="28280" y="11583"/>
                  </a:lnTo>
                  <a:lnTo>
                    <a:pt x="28469" y="12289"/>
                  </a:lnTo>
                  <a:lnTo>
                    <a:pt x="28626" y="13026"/>
                  </a:lnTo>
                  <a:lnTo>
                    <a:pt x="28782" y="13764"/>
                  </a:lnTo>
                  <a:lnTo>
                    <a:pt x="28908" y="14517"/>
                  </a:lnTo>
                  <a:lnTo>
                    <a:pt x="29034" y="15286"/>
                  </a:lnTo>
                  <a:lnTo>
                    <a:pt x="29143" y="16055"/>
                  </a:lnTo>
                  <a:lnTo>
                    <a:pt x="29253" y="16840"/>
                  </a:lnTo>
                  <a:lnTo>
                    <a:pt x="29332" y="17625"/>
                  </a:lnTo>
                  <a:lnTo>
                    <a:pt x="29395" y="18409"/>
                  </a:lnTo>
                  <a:lnTo>
                    <a:pt x="29457" y="19210"/>
                  </a:lnTo>
                  <a:lnTo>
                    <a:pt x="29504" y="20010"/>
                  </a:lnTo>
                  <a:lnTo>
                    <a:pt x="29551" y="20810"/>
                  </a:lnTo>
                  <a:lnTo>
                    <a:pt x="29567" y="21611"/>
                  </a:lnTo>
                  <a:lnTo>
                    <a:pt x="29583" y="22427"/>
                  </a:lnTo>
                  <a:lnTo>
                    <a:pt x="29599" y="23227"/>
                  </a:lnTo>
                  <a:lnTo>
                    <a:pt x="29583" y="24028"/>
                  </a:lnTo>
                  <a:lnTo>
                    <a:pt x="29567" y="24844"/>
                  </a:lnTo>
                  <a:lnTo>
                    <a:pt x="29520" y="26444"/>
                  </a:lnTo>
                  <a:lnTo>
                    <a:pt x="29426" y="28029"/>
                  </a:lnTo>
                  <a:lnTo>
                    <a:pt x="29316" y="29583"/>
                  </a:lnTo>
                  <a:lnTo>
                    <a:pt x="29159" y="31121"/>
                  </a:lnTo>
                  <a:lnTo>
                    <a:pt x="28986" y="32612"/>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2283;p42">
              <a:extLst>
                <a:ext uri="{FF2B5EF4-FFF2-40B4-BE49-F238E27FC236}">
                  <a16:creationId xmlns:a16="http://schemas.microsoft.com/office/drawing/2014/main" id="{3917F145-099E-598E-1426-C406AF2AEC12}"/>
                </a:ext>
              </a:extLst>
            </p:cNvPr>
            <p:cNvSpPr/>
            <p:nvPr/>
          </p:nvSpPr>
          <p:spPr>
            <a:xfrm>
              <a:off x="1394716" y="3487955"/>
              <a:ext cx="860311" cy="75438"/>
            </a:xfrm>
            <a:custGeom>
              <a:rect l="l" t="t" r="r" b="b"/>
              <a:pathLst>
                <a:path w="30258" h="2653" extrusionOk="0">
                  <a:moveTo>
                    <a:pt x="29206" y="1"/>
                  </a:moveTo>
                  <a:lnTo>
                    <a:pt x="26460" y="16"/>
                  </a:lnTo>
                  <a:lnTo>
                    <a:pt x="23698" y="48"/>
                  </a:lnTo>
                  <a:lnTo>
                    <a:pt x="20951" y="110"/>
                  </a:lnTo>
                  <a:lnTo>
                    <a:pt x="18205" y="189"/>
                  </a:lnTo>
                  <a:lnTo>
                    <a:pt x="12697" y="346"/>
                  </a:lnTo>
                  <a:lnTo>
                    <a:pt x="9934" y="424"/>
                  </a:lnTo>
                  <a:lnTo>
                    <a:pt x="7188" y="487"/>
                  </a:lnTo>
                  <a:lnTo>
                    <a:pt x="4112" y="534"/>
                  </a:lnTo>
                  <a:lnTo>
                    <a:pt x="1052" y="550"/>
                  </a:lnTo>
                  <a:lnTo>
                    <a:pt x="942" y="566"/>
                  </a:lnTo>
                  <a:lnTo>
                    <a:pt x="848" y="581"/>
                  </a:lnTo>
                  <a:lnTo>
                    <a:pt x="754" y="597"/>
                  </a:lnTo>
                  <a:lnTo>
                    <a:pt x="659" y="644"/>
                  </a:lnTo>
                  <a:lnTo>
                    <a:pt x="565" y="675"/>
                  </a:lnTo>
                  <a:lnTo>
                    <a:pt x="471" y="738"/>
                  </a:lnTo>
                  <a:lnTo>
                    <a:pt x="314" y="864"/>
                  </a:lnTo>
                  <a:lnTo>
                    <a:pt x="236" y="942"/>
                  </a:lnTo>
                  <a:lnTo>
                    <a:pt x="173" y="1021"/>
                  </a:lnTo>
                  <a:lnTo>
                    <a:pt x="126" y="1115"/>
                  </a:lnTo>
                  <a:lnTo>
                    <a:pt x="79" y="1193"/>
                  </a:lnTo>
                  <a:lnTo>
                    <a:pt x="47" y="1287"/>
                  </a:lnTo>
                  <a:lnTo>
                    <a:pt x="16" y="1397"/>
                  </a:lnTo>
                  <a:lnTo>
                    <a:pt x="0" y="1491"/>
                  </a:lnTo>
                  <a:lnTo>
                    <a:pt x="0" y="1601"/>
                  </a:lnTo>
                  <a:lnTo>
                    <a:pt x="16" y="1711"/>
                  </a:lnTo>
                  <a:lnTo>
                    <a:pt x="32" y="1805"/>
                  </a:lnTo>
                  <a:lnTo>
                    <a:pt x="95" y="2009"/>
                  </a:lnTo>
                  <a:lnTo>
                    <a:pt x="189" y="2182"/>
                  </a:lnTo>
                  <a:lnTo>
                    <a:pt x="314" y="2339"/>
                  </a:lnTo>
                  <a:lnTo>
                    <a:pt x="393" y="2402"/>
                  </a:lnTo>
                  <a:lnTo>
                    <a:pt x="471" y="2464"/>
                  </a:lnTo>
                  <a:lnTo>
                    <a:pt x="550" y="2527"/>
                  </a:lnTo>
                  <a:lnTo>
                    <a:pt x="644" y="2574"/>
                  </a:lnTo>
                  <a:lnTo>
                    <a:pt x="738" y="2606"/>
                  </a:lnTo>
                  <a:lnTo>
                    <a:pt x="832" y="2637"/>
                  </a:lnTo>
                  <a:lnTo>
                    <a:pt x="942" y="2653"/>
                  </a:lnTo>
                  <a:lnTo>
                    <a:pt x="1052" y="2653"/>
                  </a:lnTo>
                  <a:lnTo>
                    <a:pt x="3798" y="2637"/>
                  </a:lnTo>
                  <a:lnTo>
                    <a:pt x="6529" y="2590"/>
                  </a:lnTo>
                  <a:lnTo>
                    <a:pt x="9275" y="2527"/>
                  </a:lnTo>
                  <a:lnTo>
                    <a:pt x="12022" y="2464"/>
                  </a:lnTo>
                  <a:lnTo>
                    <a:pt x="17499" y="2308"/>
                  </a:lnTo>
                  <a:lnTo>
                    <a:pt x="20245" y="2229"/>
                  </a:lnTo>
                  <a:lnTo>
                    <a:pt x="22976" y="2166"/>
                  </a:lnTo>
                  <a:lnTo>
                    <a:pt x="26099" y="2104"/>
                  </a:lnTo>
                  <a:lnTo>
                    <a:pt x="29206" y="2088"/>
                  </a:lnTo>
                  <a:lnTo>
                    <a:pt x="29316" y="2088"/>
                  </a:lnTo>
                  <a:lnTo>
                    <a:pt x="29410" y="2072"/>
                  </a:lnTo>
                  <a:lnTo>
                    <a:pt x="29520" y="2041"/>
                  </a:lnTo>
                  <a:lnTo>
                    <a:pt x="29614" y="2009"/>
                  </a:lnTo>
                  <a:lnTo>
                    <a:pt x="29708" y="1962"/>
                  </a:lnTo>
                  <a:lnTo>
                    <a:pt x="29787" y="1915"/>
                  </a:lnTo>
                  <a:lnTo>
                    <a:pt x="29960" y="1774"/>
                  </a:lnTo>
                  <a:lnTo>
                    <a:pt x="30022" y="1711"/>
                  </a:lnTo>
                  <a:lnTo>
                    <a:pt x="30085" y="1617"/>
                  </a:lnTo>
                  <a:lnTo>
                    <a:pt x="30132" y="1539"/>
                  </a:lnTo>
                  <a:lnTo>
                    <a:pt x="30179" y="1444"/>
                  </a:lnTo>
                  <a:lnTo>
                    <a:pt x="30226" y="1350"/>
                  </a:lnTo>
                  <a:lnTo>
                    <a:pt x="30242" y="1256"/>
                  </a:lnTo>
                  <a:lnTo>
                    <a:pt x="30258" y="1146"/>
                  </a:lnTo>
                  <a:lnTo>
                    <a:pt x="30258" y="1036"/>
                  </a:lnTo>
                  <a:lnTo>
                    <a:pt x="30258" y="942"/>
                  </a:lnTo>
                  <a:lnTo>
                    <a:pt x="30226" y="832"/>
                  </a:lnTo>
                  <a:lnTo>
                    <a:pt x="30164" y="644"/>
                  </a:lnTo>
                  <a:lnTo>
                    <a:pt x="30069" y="456"/>
                  </a:lnTo>
                  <a:lnTo>
                    <a:pt x="29944" y="299"/>
                  </a:lnTo>
                  <a:lnTo>
                    <a:pt x="29881" y="236"/>
                  </a:lnTo>
                  <a:lnTo>
                    <a:pt x="29803" y="173"/>
                  </a:lnTo>
                  <a:lnTo>
                    <a:pt x="29708" y="126"/>
                  </a:lnTo>
                  <a:lnTo>
                    <a:pt x="29614" y="79"/>
                  </a:lnTo>
                  <a:lnTo>
                    <a:pt x="29520" y="48"/>
                  </a:lnTo>
                  <a:lnTo>
                    <a:pt x="29426" y="16"/>
                  </a:lnTo>
                  <a:lnTo>
                    <a:pt x="29316" y="1"/>
                  </a:lnTo>
                  <a:close/>
                </a:path>
              </a:pathLst>
            </a:custGeom>
            <a:solidFill>
              <a:srgbClr val="DC69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2284;p42">
              <a:extLst>
                <a:ext uri="{FF2B5EF4-FFF2-40B4-BE49-F238E27FC236}">
                  <a16:creationId xmlns:a16="http://schemas.microsoft.com/office/drawing/2014/main" id="{9A1A804E-B8FD-B5CA-AE9D-6CCAA104DD03}"/>
                </a:ext>
              </a:extLst>
            </p:cNvPr>
            <p:cNvSpPr/>
            <p:nvPr/>
          </p:nvSpPr>
          <p:spPr>
            <a:xfrm>
              <a:off x="1471913" y="2609323"/>
              <a:ext cx="850956" cy="819809"/>
            </a:xfrm>
            <a:custGeom>
              <a:rect l="l" t="t" r="r" b="b"/>
              <a:pathLst>
                <a:path w="29929" h="28830" extrusionOk="0">
                  <a:moveTo>
                    <a:pt x="1287" y="1"/>
                  </a:moveTo>
                  <a:lnTo>
                    <a:pt x="1146" y="17"/>
                  </a:lnTo>
                  <a:lnTo>
                    <a:pt x="1020" y="48"/>
                  </a:lnTo>
                  <a:lnTo>
                    <a:pt x="879" y="95"/>
                  </a:lnTo>
                  <a:lnTo>
                    <a:pt x="754" y="158"/>
                  </a:lnTo>
                  <a:lnTo>
                    <a:pt x="644" y="236"/>
                  </a:lnTo>
                  <a:lnTo>
                    <a:pt x="534" y="315"/>
                  </a:lnTo>
                  <a:lnTo>
                    <a:pt x="424" y="409"/>
                  </a:lnTo>
                  <a:lnTo>
                    <a:pt x="330" y="503"/>
                  </a:lnTo>
                  <a:lnTo>
                    <a:pt x="251" y="597"/>
                  </a:lnTo>
                  <a:lnTo>
                    <a:pt x="189" y="723"/>
                  </a:lnTo>
                  <a:lnTo>
                    <a:pt x="126" y="833"/>
                  </a:lnTo>
                  <a:lnTo>
                    <a:pt x="79" y="958"/>
                  </a:lnTo>
                  <a:lnTo>
                    <a:pt x="47" y="1084"/>
                  </a:lnTo>
                  <a:lnTo>
                    <a:pt x="16" y="1209"/>
                  </a:lnTo>
                  <a:lnTo>
                    <a:pt x="0" y="1350"/>
                  </a:lnTo>
                  <a:lnTo>
                    <a:pt x="0" y="1492"/>
                  </a:lnTo>
                  <a:lnTo>
                    <a:pt x="16" y="1633"/>
                  </a:lnTo>
                  <a:lnTo>
                    <a:pt x="47" y="1774"/>
                  </a:lnTo>
                  <a:lnTo>
                    <a:pt x="283" y="2763"/>
                  </a:lnTo>
                  <a:lnTo>
                    <a:pt x="534" y="3752"/>
                  </a:lnTo>
                  <a:lnTo>
                    <a:pt x="816" y="4740"/>
                  </a:lnTo>
                  <a:lnTo>
                    <a:pt x="1115" y="5713"/>
                  </a:lnTo>
                  <a:lnTo>
                    <a:pt x="1428" y="6686"/>
                  </a:lnTo>
                  <a:lnTo>
                    <a:pt x="1774" y="7659"/>
                  </a:lnTo>
                  <a:lnTo>
                    <a:pt x="2150" y="8617"/>
                  </a:lnTo>
                  <a:lnTo>
                    <a:pt x="2543" y="9558"/>
                  </a:lnTo>
                  <a:lnTo>
                    <a:pt x="2951" y="10500"/>
                  </a:lnTo>
                  <a:lnTo>
                    <a:pt x="3390" y="11426"/>
                  </a:lnTo>
                  <a:lnTo>
                    <a:pt x="3845" y="12352"/>
                  </a:lnTo>
                  <a:lnTo>
                    <a:pt x="4332" y="13262"/>
                  </a:lnTo>
                  <a:lnTo>
                    <a:pt x="4834" y="14141"/>
                  </a:lnTo>
                  <a:lnTo>
                    <a:pt x="5352" y="15020"/>
                  </a:lnTo>
                  <a:lnTo>
                    <a:pt x="5917" y="15883"/>
                  </a:lnTo>
                  <a:lnTo>
                    <a:pt x="6482" y="16730"/>
                  </a:lnTo>
                  <a:lnTo>
                    <a:pt x="7094" y="17578"/>
                  </a:lnTo>
                  <a:lnTo>
                    <a:pt x="7722" y="18394"/>
                  </a:lnTo>
                  <a:lnTo>
                    <a:pt x="8381" y="19210"/>
                  </a:lnTo>
                  <a:lnTo>
                    <a:pt x="9071" y="19995"/>
                  </a:lnTo>
                  <a:lnTo>
                    <a:pt x="9778" y="20748"/>
                  </a:lnTo>
                  <a:lnTo>
                    <a:pt x="10499" y="21485"/>
                  </a:lnTo>
                  <a:lnTo>
                    <a:pt x="11253" y="22192"/>
                  </a:lnTo>
                  <a:lnTo>
                    <a:pt x="12037" y="22866"/>
                  </a:lnTo>
                  <a:lnTo>
                    <a:pt x="12430" y="23196"/>
                  </a:lnTo>
                  <a:lnTo>
                    <a:pt x="12838" y="23526"/>
                  </a:lnTo>
                  <a:lnTo>
                    <a:pt x="13246" y="23839"/>
                  </a:lnTo>
                  <a:lnTo>
                    <a:pt x="13654" y="24138"/>
                  </a:lnTo>
                  <a:lnTo>
                    <a:pt x="14078" y="24436"/>
                  </a:lnTo>
                  <a:lnTo>
                    <a:pt x="14501" y="24734"/>
                  </a:lnTo>
                  <a:lnTo>
                    <a:pt x="14941" y="25016"/>
                  </a:lnTo>
                  <a:lnTo>
                    <a:pt x="15380" y="25283"/>
                  </a:lnTo>
                  <a:lnTo>
                    <a:pt x="15820" y="25550"/>
                  </a:lnTo>
                  <a:lnTo>
                    <a:pt x="16275" y="25817"/>
                  </a:lnTo>
                  <a:lnTo>
                    <a:pt x="16730" y="26068"/>
                  </a:lnTo>
                  <a:lnTo>
                    <a:pt x="17185" y="26303"/>
                  </a:lnTo>
                  <a:lnTo>
                    <a:pt x="17656" y="26523"/>
                  </a:lnTo>
                  <a:lnTo>
                    <a:pt x="18127" y="26758"/>
                  </a:lnTo>
                  <a:lnTo>
                    <a:pt x="18613" y="26962"/>
                  </a:lnTo>
                  <a:lnTo>
                    <a:pt x="19100" y="27166"/>
                  </a:lnTo>
                  <a:lnTo>
                    <a:pt x="19665" y="27386"/>
                  </a:lnTo>
                  <a:lnTo>
                    <a:pt x="20229" y="27575"/>
                  </a:lnTo>
                  <a:lnTo>
                    <a:pt x="20794" y="27763"/>
                  </a:lnTo>
                  <a:lnTo>
                    <a:pt x="21375" y="27935"/>
                  </a:lnTo>
                  <a:lnTo>
                    <a:pt x="21956" y="28092"/>
                  </a:lnTo>
                  <a:lnTo>
                    <a:pt x="22552" y="28234"/>
                  </a:lnTo>
                  <a:lnTo>
                    <a:pt x="23133" y="28359"/>
                  </a:lnTo>
                  <a:lnTo>
                    <a:pt x="23729" y="28469"/>
                  </a:lnTo>
                  <a:lnTo>
                    <a:pt x="24326" y="28563"/>
                  </a:lnTo>
                  <a:lnTo>
                    <a:pt x="24922" y="28642"/>
                  </a:lnTo>
                  <a:lnTo>
                    <a:pt x="25518" y="28704"/>
                  </a:lnTo>
                  <a:lnTo>
                    <a:pt x="26130" y="28767"/>
                  </a:lnTo>
                  <a:lnTo>
                    <a:pt x="26727" y="28799"/>
                  </a:lnTo>
                  <a:lnTo>
                    <a:pt x="27323" y="28814"/>
                  </a:lnTo>
                  <a:lnTo>
                    <a:pt x="27935" y="28830"/>
                  </a:lnTo>
                  <a:lnTo>
                    <a:pt x="28531" y="28830"/>
                  </a:lnTo>
                  <a:lnTo>
                    <a:pt x="28673" y="28814"/>
                  </a:lnTo>
                  <a:lnTo>
                    <a:pt x="28798" y="28783"/>
                  </a:lnTo>
                  <a:lnTo>
                    <a:pt x="28939" y="28752"/>
                  </a:lnTo>
                  <a:lnTo>
                    <a:pt x="29065" y="28704"/>
                  </a:lnTo>
                  <a:lnTo>
                    <a:pt x="29191" y="28642"/>
                  </a:lnTo>
                  <a:lnTo>
                    <a:pt x="29300" y="28579"/>
                  </a:lnTo>
                  <a:lnTo>
                    <a:pt x="29426" y="28500"/>
                  </a:lnTo>
                  <a:lnTo>
                    <a:pt x="29520" y="28406"/>
                  </a:lnTo>
                  <a:lnTo>
                    <a:pt x="29614" y="28312"/>
                  </a:lnTo>
                  <a:lnTo>
                    <a:pt x="29693" y="28202"/>
                  </a:lnTo>
                  <a:lnTo>
                    <a:pt x="29771" y="28092"/>
                  </a:lnTo>
                  <a:lnTo>
                    <a:pt x="29834" y="27967"/>
                  </a:lnTo>
                  <a:lnTo>
                    <a:pt x="29881" y="27841"/>
                  </a:lnTo>
                  <a:lnTo>
                    <a:pt x="29912" y="27700"/>
                  </a:lnTo>
                  <a:lnTo>
                    <a:pt x="29928" y="27559"/>
                  </a:lnTo>
                  <a:lnTo>
                    <a:pt x="29928" y="27418"/>
                  </a:lnTo>
                  <a:lnTo>
                    <a:pt x="29928" y="27292"/>
                  </a:lnTo>
                  <a:lnTo>
                    <a:pt x="29897" y="27151"/>
                  </a:lnTo>
                  <a:lnTo>
                    <a:pt x="29865" y="27025"/>
                  </a:lnTo>
                  <a:lnTo>
                    <a:pt x="29818" y="26884"/>
                  </a:lnTo>
                  <a:lnTo>
                    <a:pt x="29756" y="26774"/>
                  </a:lnTo>
                  <a:lnTo>
                    <a:pt x="29677" y="26649"/>
                  </a:lnTo>
                  <a:lnTo>
                    <a:pt x="29599" y="26539"/>
                  </a:lnTo>
                  <a:lnTo>
                    <a:pt x="29520" y="26445"/>
                  </a:lnTo>
                  <a:lnTo>
                    <a:pt x="29426" y="26350"/>
                  </a:lnTo>
                  <a:lnTo>
                    <a:pt x="29316" y="26272"/>
                  </a:lnTo>
                  <a:lnTo>
                    <a:pt x="29206" y="26193"/>
                  </a:lnTo>
                  <a:lnTo>
                    <a:pt x="29081" y="26131"/>
                  </a:lnTo>
                  <a:lnTo>
                    <a:pt x="28955" y="26084"/>
                  </a:lnTo>
                  <a:lnTo>
                    <a:pt x="28814" y="26052"/>
                  </a:lnTo>
                  <a:lnTo>
                    <a:pt x="28673" y="26037"/>
                  </a:lnTo>
                  <a:lnTo>
                    <a:pt x="28531" y="26021"/>
                  </a:lnTo>
                  <a:lnTo>
                    <a:pt x="27982" y="26037"/>
                  </a:lnTo>
                  <a:lnTo>
                    <a:pt x="27433" y="26021"/>
                  </a:lnTo>
                  <a:lnTo>
                    <a:pt x="26884" y="26005"/>
                  </a:lnTo>
                  <a:lnTo>
                    <a:pt x="26334" y="25974"/>
                  </a:lnTo>
                  <a:lnTo>
                    <a:pt x="25848" y="25942"/>
                  </a:lnTo>
                  <a:lnTo>
                    <a:pt x="25346" y="25895"/>
                  </a:lnTo>
                  <a:lnTo>
                    <a:pt x="25095" y="25864"/>
                  </a:lnTo>
                  <a:lnTo>
                    <a:pt x="25016" y="25848"/>
                  </a:lnTo>
                  <a:lnTo>
                    <a:pt x="24938" y="25833"/>
                  </a:lnTo>
                  <a:lnTo>
                    <a:pt x="24592" y="25785"/>
                  </a:lnTo>
                  <a:lnTo>
                    <a:pt x="24090" y="25707"/>
                  </a:lnTo>
                  <a:lnTo>
                    <a:pt x="23604" y="25597"/>
                  </a:lnTo>
                  <a:lnTo>
                    <a:pt x="23117" y="25503"/>
                  </a:lnTo>
                  <a:lnTo>
                    <a:pt x="22615" y="25377"/>
                  </a:lnTo>
                  <a:lnTo>
                    <a:pt x="22144" y="25252"/>
                  </a:lnTo>
                  <a:lnTo>
                    <a:pt x="21658" y="25111"/>
                  </a:lnTo>
                  <a:lnTo>
                    <a:pt x="21171" y="24954"/>
                  </a:lnTo>
                  <a:lnTo>
                    <a:pt x="20700" y="24797"/>
                  </a:lnTo>
                  <a:lnTo>
                    <a:pt x="20277" y="24640"/>
                  </a:lnTo>
                  <a:lnTo>
                    <a:pt x="19837" y="24467"/>
                  </a:lnTo>
                  <a:lnTo>
                    <a:pt x="19727" y="24420"/>
                  </a:lnTo>
                  <a:lnTo>
                    <a:pt x="19623" y="24381"/>
                  </a:lnTo>
                  <a:lnTo>
                    <a:pt x="19623" y="24381"/>
                  </a:lnTo>
                  <a:lnTo>
                    <a:pt x="19178" y="24185"/>
                  </a:lnTo>
                  <a:lnTo>
                    <a:pt x="18754" y="23981"/>
                  </a:lnTo>
                  <a:lnTo>
                    <a:pt x="18331" y="23761"/>
                  </a:lnTo>
                  <a:lnTo>
                    <a:pt x="17907" y="23541"/>
                  </a:lnTo>
                  <a:lnTo>
                    <a:pt x="17483" y="23306"/>
                  </a:lnTo>
                  <a:lnTo>
                    <a:pt x="17059" y="23070"/>
                  </a:lnTo>
                  <a:lnTo>
                    <a:pt x="16651" y="22819"/>
                  </a:lnTo>
                  <a:lnTo>
                    <a:pt x="16243" y="22553"/>
                  </a:lnTo>
                  <a:lnTo>
                    <a:pt x="15835" y="22286"/>
                  </a:lnTo>
                  <a:lnTo>
                    <a:pt x="15066" y="21752"/>
                  </a:lnTo>
                  <a:lnTo>
                    <a:pt x="14737" y="21501"/>
                  </a:lnTo>
                  <a:lnTo>
                    <a:pt x="14652" y="21435"/>
                  </a:lnTo>
                  <a:lnTo>
                    <a:pt x="14652" y="21435"/>
                  </a:lnTo>
                  <a:lnTo>
                    <a:pt x="14501" y="21313"/>
                  </a:lnTo>
                  <a:lnTo>
                    <a:pt x="13764" y="20701"/>
                  </a:lnTo>
                  <a:lnTo>
                    <a:pt x="13042" y="20073"/>
                  </a:lnTo>
                  <a:lnTo>
                    <a:pt x="12367" y="19414"/>
                  </a:lnTo>
                  <a:lnTo>
                    <a:pt x="11692" y="18739"/>
                  </a:lnTo>
                  <a:lnTo>
                    <a:pt x="11017" y="18001"/>
                  </a:lnTo>
                  <a:lnTo>
                    <a:pt x="10358" y="17232"/>
                  </a:lnTo>
                  <a:lnTo>
                    <a:pt x="9778" y="16526"/>
                  </a:lnTo>
                  <a:lnTo>
                    <a:pt x="9683" y="16385"/>
                  </a:lnTo>
                  <a:lnTo>
                    <a:pt x="9793" y="16542"/>
                  </a:lnTo>
                  <a:lnTo>
                    <a:pt x="9699" y="16401"/>
                  </a:lnTo>
                  <a:lnTo>
                    <a:pt x="9338" y="15930"/>
                  </a:lnTo>
                  <a:lnTo>
                    <a:pt x="8773" y="15129"/>
                  </a:lnTo>
                  <a:lnTo>
                    <a:pt x="8224" y="14313"/>
                  </a:lnTo>
                  <a:lnTo>
                    <a:pt x="7690" y="13482"/>
                  </a:lnTo>
                  <a:lnTo>
                    <a:pt x="7188" y="12634"/>
                  </a:lnTo>
                  <a:lnTo>
                    <a:pt x="6717" y="11771"/>
                  </a:lnTo>
                  <a:lnTo>
                    <a:pt x="6246" y="10892"/>
                  </a:lnTo>
                  <a:lnTo>
                    <a:pt x="5823" y="10013"/>
                  </a:lnTo>
                  <a:lnTo>
                    <a:pt x="5399" y="9119"/>
                  </a:lnTo>
                  <a:lnTo>
                    <a:pt x="5164" y="8585"/>
                  </a:lnTo>
                  <a:lnTo>
                    <a:pt x="5085" y="8428"/>
                  </a:lnTo>
                  <a:lnTo>
                    <a:pt x="5022" y="8271"/>
                  </a:lnTo>
                  <a:lnTo>
                    <a:pt x="5069" y="8366"/>
                  </a:lnTo>
                  <a:lnTo>
                    <a:pt x="4661" y="7345"/>
                  </a:lnTo>
                  <a:lnTo>
                    <a:pt x="4269" y="6325"/>
                  </a:lnTo>
                  <a:lnTo>
                    <a:pt x="3908" y="5274"/>
                  </a:lnTo>
                  <a:lnTo>
                    <a:pt x="3579" y="4222"/>
                  </a:lnTo>
                  <a:lnTo>
                    <a:pt x="3280" y="3171"/>
                  </a:lnTo>
                  <a:lnTo>
                    <a:pt x="2998" y="2104"/>
                  </a:lnTo>
                  <a:lnTo>
                    <a:pt x="2747" y="1021"/>
                  </a:lnTo>
                  <a:lnTo>
                    <a:pt x="2700" y="895"/>
                  </a:lnTo>
                  <a:lnTo>
                    <a:pt x="2653" y="770"/>
                  </a:lnTo>
                  <a:lnTo>
                    <a:pt x="2574" y="660"/>
                  </a:lnTo>
                  <a:lnTo>
                    <a:pt x="2496" y="550"/>
                  </a:lnTo>
                  <a:lnTo>
                    <a:pt x="2417" y="440"/>
                  </a:lnTo>
                  <a:lnTo>
                    <a:pt x="2307" y="346"/>
                  </a:lnTo>
                  <a:lnTo>
                    <a:pt x="2197" y="268"/>
                  </a:lnTo>
                  <a:lnTo>
                    <a:pt x="2088" y="189"/>
                  </a:lnTo>
                  <a:lnTo>
                    <a:pt x="1962" y="126"/>
                  </a:lnTo>
                  <a:lnTo>
                    <a:pt x="1821" y="79"/>
                  </a:lnTo>
                  <a:lnTo>
                    <a:pt x="1695" y="32"/>
                  </a:lnTo>
                  <a:lnTo>
                    <a:pt x="1554" y="17"/>
                  </a:lnTo>
                  <a:lnTo>
                    <a:pt x="1428" y="1"/>
                  </a:lnTo>
                  <a:close/>
                </a:path>
              </a:pathLst>
            </a:cu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2285;p42">
              <a:extLst>
                <a:ext uri="{FF2B5EF4-FFF2-40B4-BE49-F238E27FC236}">
                  <a16:creationId xmlns:a16="http://schemas.microsoft.com/office/drawing/2014/main" id="{734364EA-9DBA-45F2-81FD-4C52A3017F9B}"/>
                </a:ext>
              </a:extLst>
            </p:cNvPr>
            <p:cNvSpPr/>
            <p:nvPr/>
          </p:nvSpPr>
          <p:spPr>
            <a:xfrm>
              <a:off x="1310808" y="1641465"/>
              <a:ext cx="1018282" cy="951862"/>
            </a:xfrm>
            <a:custGeom>
              <a:rect l="l" t="t" r="r" b="b"/>
              <a:pathLst>
                <a:path w="35814" h="33475" extrusionOk="0">
                  <a:moveTo>
                    <a:pt x="1398" y="0"/>
                  </a:moveTo>
                  <a:lnTo>
                    <a:pt x="1194" y="1020"/>
                  </a:lnTo>
                  <a:lnTo>
                    <a:pt x="990" y="2056"/>
                  </a:lnTo>
                  <a:lnTo>
                    <a:pt x="801" y="3139"/>
                  </a:lnTo>
                  <a:lnTo>
                    <a:pt x="629" y="4253"/>
                  </a:lnTo>
                  <a:lnTo>
                    <a:pt x="472" y="5383"/>
                  </a:lnTo>
                  <a:lnTo>
                    <a:pt x="331" y="6545"/>
                  </a:lnTo>
                  <a:lnTo>
                    <a:pt x="221" y="7722"/>
                  </a:lnTo>
                  <a:lnTo>
                    <a:pt x="127" y="8914"/>
                  </a:lnTo>
                  <a:lnTo>
                    <a:pt x="48" y="10123"/>
                  </a:lnTo>
                  <a:lnTo>
                    <a:pt x="17" y="11331"/>
                  </a:lnTo>
                  <a:lnTo>
                    <a:pt x="1" y="12540"/>
                  </a:lnTo>
                  <a:lnTo>
                    <a:pt x="17" y="13748"/>
                  </a:lnTo>
                  <a:lnTo>
                    <a:pt x="64" y="14956"/>
                  </a:lnTo>
                  <a:lnTo>
                    <a:pt x="142" y="16149"/>
                  </a:lnTo>
                  <a:lnTo>
                    <a:pt x="189" y="16745"/>
                  </a:lnTo>
                  <a:lnTo>
                    <a:pt x="252" y="17342"/>
                  </a:lnTo>
                  <a:lnTo>
                    <a:pt x="331" y="17922"/>
                  </a:lnTo>
                  <a:lnTo>
                    <a:pt x="409" y="18503"/>
                  </a:lnTo>
                  <a:lnTo>
                    <a:pt x="503" y="19084"/>
                  </a:lnTo>
                  <a:lnTo>
                    <a:pt x="613" y="19649"/>
                  </a:lnTo>
                  <a:lnTo>
                    <a:pt x="723" y="20214"/>
                  </a:lnTo>
                  <a:lnTo>
                    <a:pt x="848" y="20779"/>
                  </a:lnTo>
                  <a:lnTo>
                    <a:pt x="974" y="21328"/>
                  </a:lnTo>
                  <a:lnTo>
                    <a:pt x="1131" y="21877"/>
                  </a:lnTo>
                  <a:lnTo>
                    <a:pt x="1288" y="22411"/>
                  </a:lnTo>
                  <a:lnTo>
                    <a:pt x="1445" y="22944"/>
                  </a:lnTo>
                  <a:lnTo>
                    <a:pt x="1633" y="23462"/>
                  </a:lnTo>
                  <a:lnTo>
                    <a:pt x="1821" y="23965"/>
                  </a:lnTo>
                  <a:lnTo>
                    <a:pt x="2025" y="24467"/>
                  </a:lnTo>
                  <a:lnTo>
                    <a:pt x="2245" y="24953"/>
                  </a:lnTo>
                  <a:lnTo>
                    <a:pt x="2465" y="25424"/>
                  </a:lnTo>
                  <a:lnTo>
                    <a:pt x="2716" y="25895"/>
                  </a:lnTo>
                  <a:lnTo>
                    <a:pt x="2967" y="26350"/>
                  </a:lnTo>
                  <a:lnTo>
                    <a:pt x="3234" y="26789"/>
                  </a:lnTo>
                  <a:lnTo>
                    <a:pt x="3516" y="27229"/>
                  </a:lnTo>
                  <a:lnTo>
                    <a:pt x="3815" y="27637"/>
                  </a:lnTo>
                  <a:lnTo>
                    <a:pt x="4128" y="28045"/>
                  </a:lnTo>
                  <a:lnTo>
                    <a:pt x="4458" y="28422"/>
                  </a:lnTo>
                  <a:lnTo>
                    <a:pt x="4803" y="28798"/>
                  </a:lnTo>
                  <a:lnTo>
                    <a:pt x="5148" y="29159"/>
                  </a:lnTo>
                  <a:lnTo>
                    <a:pt x="5525" y="29504"/>
                  </a:lnTo>
                  <a:lnTo>
                    <a:pt x="5902" y="29818"/>
                  </a:lnTo>
                  <a:lnTo>
                    <a:pt x="6310" y="30132"/>
                  </a:lnTo>
                  <a:lnTo>
                    <a:pt x="6718" y="30430"/>
                  </a:lnTo>
                  <a:lnTo>
                    <a:pt x="7157" y="30697"/>
                  </a:lnTo>
                  <a:lnTo>
                    <a:pt x="7612" y="30948"/>
                  </a:lnTo>
                  <a:lnTo>
                    <a:pt x="8067" y="31184"/>
                  </a:lnTo>
                  <a:lnTo>
                    <a:pt x="8554" y="31403"/>
                  </a:lnTo>
                  <a:lnTo>
                    <a:pt x="9056" y="31607"/>
                  </a:lnTo>
                  <a:lnTo>
                    <a:pt x="9574" y="31780"/>
                  </a:lnTo>
                  <a:lnTo>
                    <a:pt x="10751" y="32141"/>
                  </a:lnTo>
                  <a:lnTo>
                    <a:pt x="11912" y="32455"/>
                  </a:lnTo>
                  <a:lnTo>
                    <a:pt x="13027" y="32737"/>
                  </a:lnTo>
                  <a:lnTo>
                    <a:pt x="14110" y="32957"/>
                  </a:lnTo>
                  <a:lnTo>
                    <a:pt x="15161" y="33145"/>
                  </a:lnTo>
                  <a:lnTo>
                    <a:pt x="16181" y="33287"/>
                  </a:lnTo>
                  <a:lnTo>
                    <a:pt x="17170" y="33381"/>
                  </a:lnTo>
                  <a:lnTo>
                    <a:pt x="18143" y="33443"/>
                  </a:lnTo>
                  <a:lnTo>
                    <a:pt x="18598" y="33459"/>
                  </a:lnTo>
                  <a:lnTo>
                    <a:pt x="19069" y="33475"/>
                  </a:lnTo>
                  <a:lnTo>
                    <a:pt x="19508" y="33475"/>
                  </a:lnTo>
                  <a:lnTo>
                    <a:pt x="19963" y="33459"/>
                  </a:lnTo>
                  <a:lnTo>
                    <a:pt x="20403" y="33443"/>
                  </a:lnTo>
                  <a:lnTo>
                    <a:pt x="20826" y="33412"/>
                  </a:lnTo>
                  <a:lnTo>
                    <a:pt x="21250" y="33365"/>
                  </a:lnTo>
                  <a:lnTo>
                    <a:pt x="21658" y="33318"/>
                  </a:lnTo>
                  <a:lnTo>
                    <a:pt x="22066" y="33255"/>
                  </a:lnTo>
                  <a:lnTo>
                    <a:pt x="22474" y="33192"/>
                  </a:lnTo>
                  <a:lnTo>
                    <a:pt x="22867" y="33114"/>
                  </a:lnTo>
                  <a:lnTo>
                    <a:pt x="23243" y="33035"/>
                  </a:lnTo>
                  <a:lnTo>
                    <a:pt x="23636" y="32941"/>
                  </a:lnTo>
                  <a:lnTo>
                    <a:pt x="23997" y="32847"/>
                  </a:lnTo>
                  <a:lnTo>
                    <a:pt x="24358" y="32737"/>
                  </a:lnTo>
                  <a:lnTo>
                    <a:pt x="24718" y="32612"/>
                  </a:lnTo>
                  <a:lnTo>
                    <a:pt x="25079" y="32486"/>
                  </a:lnTo>
                  <a:lnTo>
                    <a:pt x="25425" y="32361"/>
                  </a:lnTo>
                  <a:lnTo>
                    <a:pt x="25754" y="32219"/>
                  </a:lnTo>
                  <a:lnTo>
                    <a:pt x="26084" y="32062"/>
                  </a:lnTo>
                  <a:lnTo>
                    <a:pt x="26413" y="31921"/>
                  </a:lnTo>
                  <a:lnTo>
                    <a:pt x="26727" y="31749"/>
                  </a:lnTo>
                  <a:lnTo>
                    <a:pt x="27041" y="31576"/>
                  </a:lnTo>
                  <a:lnTo>
                    <a:pt x="27339" y="31403"/>
                  </a:lnTo>
                  <a:lnTo>
                    <a:pt x="27936" y="31027"/>
                  </a:lnTo>
                  <a:lnTo>
                    <a:pt x="28501" y="30619"/>
                  </a:lnTo>
                  <a:lnTo>
                    <a:pt x="29034" y="30195"/>
                  </a:lnTo>
                  <a:lnTo>
                    <a:pt x="29552" y="29740"/>
                  </a:lnTo>
                  <a:lnTo>
                    <a:pt x="30039" y="29253"/>
                  </a:lnTo>
                  <a:lnTo>
                    <a:pt x="30509" y="28751"/>
                  </a:lnTo>
                  <a:lnTo>
                    <a:pt x="30949" y="28233"/>
                  </a:lnTo>
                  <a:lnTo>
                    <a:pt x="31373" y="27684"/>
                  </a:lnTo>
                  <a:lnTo>
                    <a:pt x="31781" y="27103"/>
                  </a:lnTo>
                  <a:lnTo>
                    <a:pt x="32157" y="26523"/>
                  </a:lnTo>
                  <a:lnTo>
                    <a:pt x="32518" y="25911"/>
                  </a:lnTo>
                  <a:lnTo>
                    <a:pt x="32848" y="25283"/>
                  </a:lnTo>
                  <a:lnTo>
                    <a:pt x="33162" y="24639"/>
                  </a:lnTo>
                  <a:lnTo>
                    <a:pt x="33460" y="23965"/>
                  </a:lnTo>
                  <a:lnTo>
                    <a:pt x="33727" y="23290"/>
                  </a:lnTo>
                  <a:lnTo>
                    <a:pt x="33978" y="22599"/>
                  </a:lnTo>
                  <a:lnTo>
                    <a:pt x="34229" y="21893"/>
                  </a:lnTo>
                  <a:lnTo>
                    <a:pt x="34433" y="21171"/>
                  </a:lnTo>
                  <a:lnTo>
                    <a:pt x="34637" y="20449"/>
                  </a:lnTo>
                  <a:lnTo>
                    <a:pt x="34825" y="19696"/>
                  </a:lnTo>
                  <a:lnTo>
                    <a:pt x="34982" y="18943"/>
                  </a:lnTo>
                  <a:lnTo>
                    <a:pt x="35139" y="18189"/>
                  </a:lnTo>
                  <a:lnTo>
                    <a:pt x="35265" y="17420"/>
                  </a:lnTo>
                  <a:lnTo>
                    <a:pt x="35390" y="16636"/>
                  </a:lnTo>
                  <a:lnTo>
                    <a:pt x="35484" y="15851"/>
                  </a:lnTo>
                  <a:lnTo>
                    <a:pt x="35578" y="15066"/>
                  </a:lnTo>
                  <a:lnTo>
                    <a:pt x="35657" y="14266"/>
                  </a:lnTo>
                  <a:lnTo>
                    <a:pt x="35704" y="13465"/>
                  </a:lnTo>
                  <a:lnTo>
                    <a:pt x="35751" y="12665"/>
                  </a:lnTo>
                  <a:lnTo>
                    <a:pt x="35782" y="11849"/>
                  </a:lnTo>
                  <a:lnTo>
                    <a:pt x="35798" y="11049"/>
                  </a:lnTo>
                  <a:lnTo>
                    <a:pt x="35814" y="10248"/>
                  </a:lnTo>
                  <a:lnTo>
                    <a:pt x="35798" y="9432"/>
                  </a:lnTo>
                  <a:lnTo>
                    <a:pt x="35782" y="8632"/>
                  </a:lnTo>
                  <a:lnTo>
                    <a:pt x="35751" y="7831"/>
                  </a:lnTo>
                  <a:lnTo>
                    <a:pt x="35720" y="7031"/>
                  </a:lnTo>
                  <a:lnTo>
                    <a:pt x="35673" y="6231"/>
                  </a:lnTo>
                  <a:lnTo>
                    <a:pt x="35610" y="5446"/>
                  </a:lnTo>
                  <a:lnTo>
                    <a:pt x="35547" y="4661"/>
                  </a:lnTo>
                  <a:lnTo>
                    <a:pt x="35469" y="3877"/>
                  </a:lnTo>
                  <a:lnTo>
                    <a:pt x="35280" y="2354"/>
                  </a:lnTo>
                  <a:lnTo>
                    <a:pt x="35076" y="864"/>
                  </a:lnTo>
                  <a:lnTo>
                    <a:pt x="1398" y="0"/>
                  </a:lnTo>
                  <a:close/>
                </a:path>
              </a:pathLst>
            </a:custGeom>
            <a:solidFill>
              <a:srgbClr val="F8B3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2286;p42">
              <a:extLst>
                <a:ext uri="{FF2B5EF4-FFF2-40B4-BE49-F238E27FC236}">
                  <a16:creationId xmlns:a16="http://schemas.microsoft.com/office/drawing/2014/main" id="{55E23146-94BA-E4D4-B1DD-716309B0B0B6}"/>
                </a:ext>
              </a:extLst>
            </p:cNvPr>
            <p:cNvSpPr/>
            <p:nvPr/>
          </p:nvSpPr>
          <p:spPr>
            <a:xfrm>
              <a:off x="1310808" y="1641465"/>
              <a:ext cx="1018282" cy="951862"/>
            </a:xfrm>
            <a:custGeom>
              <a:rect l="l" t="t" r="r" b="b"/>
              <a:pathLst>
                <a:path w="35814" h="33475" fill="none" extrusionOk="0">
                  <a:moveTo>
                    <a:pt x="1398" y="0"/>
                  </a:moveTo>
                  <a:lnTo>
                    <a:pt x="1398" y="0"/>
                  </a:lnTo>
                  <a:lnTo>
                    <a:pt x="1194" y="1020"/>
                  </a:lnTo>
                  <a:lnTo>
                    <a:pt x="990" y="2056"/>
                  </a:lnTo>
                  <a:lnTo>
                    <a:pt x="801" y="3139"/>
                  </a:lnTo>
                  <a:lnTo>
                    <a:pt x="629" y="4253"/>
                  </a:lnTo>
                  <a:lnTo>
                    <a:pt x="472" y="5383"/>
                  </a:lnTo>
                  <a:lnTo>
                    <a:pt x="331" y="6545"/>
                  </a:lnTo>
                  <a:lnTo>
                    <a:pt x="221" y="7722"/>
                  </a:lnTo>
                  <a:lnTo>
                    <a:pt x="127" y="8914"/>
                  </a:lnTo>
                  <a:lnTo>
                    <a:pt x="48" y="10123"/>
                  </a:lnTo>
                  <a:lnTo>
                    <a:pt x="17" y="11331"/>
                  </a:lnTo>
                  <a:lnTo>
                    <a:pt x="1" y="12540"/>
                  </a:lnTo>
                  <a:lnTo>
                    <a:pt x="17" y="13748"/>
                  </a:lnTo>
                  <a:lnTo>
                    <a:pt x="64" y="14956"/>
                  </a:lnTo>
                  <a:lnTo>
                    <a:pt x="142" y="16149"/>
                  </a:lnTo>
                  <a:lnTo>
                    <a:pt x="189" y="16745"/>
                  </a:lnTo>
                  <a:lnTo>
                    <a:pt x="252" y="17342"/>
                  </a:lnTo>
                  <a:lnTo>
                    <a:pt x="331" y="17922"/>
                  </a:lnTo>
                  <a:lnTo>
                    <a:pt x="409" y="18503"/>
                  </a:lnTo>
                  <a:lnTo>
                    <a:pt x="503" y="19084"/>
                  </a:lnTo>
                  <a:lnTo>
                    <a:pt x="613" y="19649"/>
                  </a:lnTo>
                  <a:lnTo>
                    <a:pt x="723" y="20214"/>
                  </a:lnTo>
                  <a:lnTo>
                    <a:pt x="848" y="20779"/>
                  </a:lnTo>
                  <a:lnTo>
                    <a:pt x="974" y="21328"/>
                  </a:lnTo>
                  <a:lnTo>
                    <a:pt x="1131" y="21877"/>
                  </a:lnTo>
                  <a:lnTo>
                    <a:pt x="1288" y="22411"/>
                  </a:lnTo>
                  <a:lnTo>
                    <a:pt x="1445" y="22944"/>
                  </a:lnTo>
                  <a:lnTo>
                    <a:pt x="1633" y="23462"/>
                  </a:lnTo>
                  <a:lnTo>
                    <a:pt x="1821" y="23965"/>
                  </a:lnTo>
                  <a:lnTo>
                    <a:pt x="2025" y="24467"/>
                  </a:lnTo>
                  <a:lnTo>
                    <a:pt x="2245" y="24953"/>
                  </a:lnTo>
                  <a:lnTo>
                    <a:pt x="2465" y="25424"/>
                  </a:lnTo>
                  <a:lnTo>
                    <a:pt x="2716" y="25895"/>
                  </a:lnTo>
                  <a:lnTo>
                    <a:pt x="2967" y="26350"/>
                  </a:lnTo>
                  <a:lnTo>
                    <a:pt x="3234" y="26789"/>
                  </a:lnTo>
                  <a:lnTo>
                    <a:pt x="3516" y="27229"/>
                  </a:lnTo>
                  <a:lnTo>
                    <a:pt x="3815" y="27637"/>
                  </a:lnTo>
                  <a:lnTo>
                    <a:pt x="4128" y="28045"/>
                  </a:lnTo>
                  <a:lnTo>
                    <a:pt x="4458" y="28422"/>
                  </a:lnTo>
                  <a:lnTo>
                    <a:pt x="4803" y="28798"/>
                  </a:lnTo>
                  <a:lnTo>
                    <a:pt x="5148" y="29159"/>
                  </a:lnTo>
                  <a:lnTo>
                    <a:pt x="5525" y="29504"/>
                  </a:lnTo>
                  <a:lnTo>
                    <a:pt x="5902" y="29818"/>
                  </a:lnTo>
                  <a:lnTo>
                    <a:pt x="6310" y="30132"/>
                  </a:lnTo>
                  <a:lnTo>
                    <a:pt x="6718" y="30430"/>
                  </a:lnTo>
                  <a:lnTo>
                    <a:pt x="7157" y="30697"/>
                  </a:lnTo>
                  <a:lnTo>
                    <a:pt x="7612" y="30948"/>
                  </a:lnTo>
                  <a:lnTo>
                    <a:pt x="8067" y="31184"/>
                  </a:lnTo>
                  <a:lnTo>
                    <a:pt x="8554" y="31403"/>
                  </a:lnTo>
                  <a:lnTo>
                    <a:pt x="9056" y="31607"/>
                  </a:lnTo>
                  <a:lnTo>
                    <a:pt x="9574" y="31780"/>
                  </a:lnTo>
                  <a:lnTo>
                    <a:pt x="9574" y="31780"/>
                  </a:lnTo>
                  <a:lnTo>
                    <a:pt x="10751" y="32141"/>
                  </a:lnTo>
                  <a:lnTo>
                    <a:pt x="11912" y="32455"/>
                  </a:lnTo>
                  <a:lnTo>
                    <a:pt x="13027" y="32737"/>
                  </a:lnTo>
                  <a:lnTo>
                    <a:pt x="14110" y="32957"/>
                  </a:lnTo>
                  <a:lnTo>
                    <a:pt x="15161" y="33145"/>
                  </a:lnTo>
                  <a:lnTo>
                    <a:pt x="16181" y="33287"/>
                  </a:lnTo>
                  <a:lnTo>
                    <a:pt x="17170" y="33381"/>
                  </a:lnTo>
                  <a:lnTo>
                    <a:pt x="18143" y="33443"/>
                  </a:lnTo>
                  <a:lnTo>
                    <a:pt x="18598" y="33459"/>
                  </a:lnTo>
                  <a:lnTo>
                    <a:pt x="19069" y="33475"/>
                  </a:lnTo>
                  <a:lnTo>
                    <a:pt x="19508" y="33475"/>
                  </a:lnTo>
                  <a:lnTo>
                    <a:pt x="19963" y="33459"/>
                  </a:lnTo>
                  <a:lnTo>
                    <a:pt x="20403" y="33443"/>
                  </a:lnTo>
                  <a:lnTo>
                    <a:pt x="20826" y="33412"/>
                  </a:lnTo>
                  <a:lnTo>
                    <a:pt x="21250" y="33365"/>
                  </a:lnTo>
                  <a:lnTo>
                    <a:pt x="21658" y="33318"/>
                  </a:lnTo>
                  <a:lnTo>
                    <a:pt x="22066" y="33255"/>
                  </a:lnTo>
                  <a:lnTo>
                    <a:pt x="22474" y="33192"/>
                  </a:lnTo>
                  <a:lnTo>
                    <a:pt x="22867" y="33114"/>
                  </a:lnTo>
                  <a:lnTo>
                    <a:pt x="23243" y="33035"/>
                  </a:lnTo>
                  <a:lnTo>
                    <a:pt x="23636" y="32941"/>
                  </a:lnTo>
                  <a:lnTo>
                    <a:pt x="23997" y="32847"/>
                  </a:lnTo>
                  <a:lnTo>
                    <a:pt x="24358" y="32737"/>
                  </a:lnTo>
                  <a:lnTo>
                    <a:pt x="24718" y="32612"/>
                  </a:lnTo>
                  <a:lnTo>
                    <a:pt x="25079" y="32486"/>
                  </a:lnTo>
                  <a:lnTo>
                    <a:pt x="25425" y="32361"/>
                  </a:lnTo>
                  <a:lnTo>
                    <a:pt x="25754" y="32219"/>
                  </a:lnTo>
                  <a:lnTo>
                    <a:pt x="26084" y="32062"/>
                  </a:lnTo>
                  <a:lnTo>
                    <a:pt x="26413" y="31921"/>
                  </a:lnTo>
                  <a:lnTo>
                    <a:pt x="26727" y="31749"/>
                  </a:lnTo>
                  <a:lnTo>
                    <a:pt x="27041" y="31576"/>
                  </a:lnTo>
                  <a:lnTo>
                    <a:pt x="27339" y="31403"/>
                  </a:lnTo>
                  <a:lnTo>
                    <a:pt x="27936" y="31027"/>
                  </a:lnTo>
                  <a:lnTo>
                    <a:pt x="28501" y="30619"/>
                  </a:lnTo>
                  <a:lnTo>
                    <a:pt x="29034" y="30195"/>
                  </a:lnTo>
                  <a:lnTo>
                    <a:pt x="29552" y="29740"/>
                  </a:lnTo>
                  <a:lnTo>
                    <a:pt x="30039" y="29253"/>
                  </a:lnTo>
                  <a:lnTo>
                    <a:pt x="30509" y="28751"/>
                  </a:lnTo>
                  <a:lnTo>
                    <a:pt x="30949" y="28233"/>
                  </a:lnTo>
                  <a:lnTo>
                    <a:pt x="31373" y="27684"/>
                  </a:lnTo>
                  <a:lnTo>
                    <a:pt x="31781" y="27103"/>
                  </a:lnTo>
                  <a:lnTo>
                    <a:pt x="32157" y="26523"/>
                  </a:lnTo>
                  <a:lnTo>
                    <a:pt x="32518" y="25911"/>
                  </a:lnTo>
                  <a:lnTo>
                    <a:pt x="32848" y="25283"/>
                  </a:lnTo>
                  <a:lnTo>
                    <a:pt x="33162" y="24639"/>
                  </a:lnTo>
                  <a:lnTo>
                    <a:pt x="33460" y="23965"/>
                  </a:lnTo>
                  <a:lnTo>
                    <a:pt x="33727" y="23290"/>
                  </a:lnTo>
                  <a:lnTo>
                    <a:pt x="33978" y="22599"/>
                  </a:lnTo>
                  <a:lnTo>
                    <a:pt x="34229" y="21893"/>
                  </a:lnTo>
                  <a:lnTo>
                    <a:pt x="34433" y="21171"/>
                  </a:lnTo>
                  <a:lnTo>
                    <a:pt x="34637" y="20449"/>
                  </a:lnTo>
                  <a:lnTo>
                    <a:pt x="34825" y="19696"/>
                  </a:lnTo>
                  <a:lnTo>
                    <a:pt x="34982" y="18943"/>
                  </a:lnTo>
                  <a:lnTo>
                    <a:pt x="35139" y="18189"/>
                  </a:lnTo>
                  <a:lnTo>
                    <a:pt x="35265" y="17420"/>
                  </a:lnTo>
                  <a:lnTo>
                    <a:pt x="35390" y="16636"/>
                  </a:lnTo>
                  <a:lnTo>
                    <a:pt x="35484" y="15851"/>
                  </a:lnTo>
                  <a:lnTo>
                    <a:pt x="35578" y="15066"/>
                  </a:lnTo>
                  <a:lnTo>
                    <a:pt x="35657" y="14266"/>
                  </a:lnTo>
                  <a:lnTo>
                    <a:pt x="35704" y="13465"/>
                  </a:lnTo>
                  <a:lnTo>
                    <a:pt x="35751" y="12665"/>
                  </a:lnTo>
                  <a:lnTo>
                    <a:pt x="35782" y="11849"/>
                  </a:lnTo>
                  <a:lnTo>
                    <a:pt x="35798" y="11049"/>
                  </a:lnTo>
                  <a:lnTo>
                    <a:pt x="35814" y="10248"/>
                  </a:lnTo>
                  <a:lnTo>
                    <a:pt x="35798" y="9432"/>
                  </a:lnTo>
                  <a:lnTo>
                    <a:pt x="35782" y="8632"/>
                  </a:lnTo>
                  <a:lnTo>
                    <a:pt x="35751" y="7831"/>
                  </a:lnTo>
                  <a:lnTo>
                    <a:pt x="35720" y="7031"/>
                  </a:lnTo>
                  <a:lnTo>
                    <a:pt x="35673" y="6231"/>
                  </a:lnTo>
                  <a:lnTo>
                    <a:pt x="35610" y="5446"/>
                  </a:lnTo>
                  <a:lnTo>
                    <a:pt x="35547" y="4661"/>
                  </a:lnTo>
                  <a:lnTo>
                    <a:pt x="35469" y="3877"/>
                  </a:lnTo>
                  <a:lnTo>
                    <a:pt x="35280" y="2354"/>
                  </a:lnTo>
                  <a:lnTo>
                    <a:pt x="35076" y="864"/>
                  </a:lnTo>
                  <a:lnTo>
                    <a:pt x="1398"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2287;p42">
              <a:extLst>
                <a:ext uri="{FF2B5EF4-FFF2-40B4-BE49-F238E27FC236}">
                  <a16:creationId xmlns:a16="http://schemas.microsoft.com/office/drawing/2014/main" id="{64C0F2BB-BBC5-4AF0-96EB-63B54855CAF9}"/>
                </a:ext>
              </a:extLst>
            </p:cNvPr>
            <p:cNvSpPr/>
            <p:nvPr/>
          </p:nvSpPr>
          <p:spPr>
            <a:xfrm>
              <a:off x="1703051" y="2401387"/>
              <a:ext cx="231611" cy="391834"/>
            </a:xfrm>
            <a:custGeom>
              <a:rect l="l" t="t" r="r" b="b"/>
              <a:pathLst>
                <a:path w="8146" h="13780" extrusionOk="0">
                  <a:moveTo>
                    <a:pt x="3532" y="1"/>
                  </a:moveTo>
                  <a:lnTo>
                    <a:pt x="3343" y="32"/>
                  </a:lnTo>
                  <a:lnTo>
                    <a:pt x="3155" y="48"/>
                  </a:lnTo>
                  <a:lnTo>
                    <a:pt x="2967" y="95"/>
                  </a:lnTo>
                  <a:lnTo>
                    <a:pt x="2794" y="142"/>
                  </a:lnTo>
                  <a:lnTo>
                    <a:pt x="2449" y="267"/>
                  </a:lnTo>
                  <a:lnTo>
                    <a:pt x="2119" y="424"/>
                  </a:lnTo>
                  <a:lnTo>
                    <a:pt x="1790" y="597"/>
                  </a:lnTo>
                  <a:lnTo>
                    <a:pt x="1476" y="801"/>
                  </a:lnTo>
                  <a:lnTo>
                    <a:pt x="1193" y="1036"/>
                  </a:lnTo>
                  <a:lnTo>
                    <a:pt x="1068" y="1162"/>
                  </a:lnTo>
                  <a:lnTo>
                    <a:pt x="927" y="1287"/>
                  </a:lnTo>
                  <a:lnTo>
                    <a:pt x="817" y="1429"/>
                  </a:lnTo>
                  <a:lnTo>
                    <a:pt x="707" y="1586"/>
                  </a:lnTo>
                  <a:lnTo>
                    <a:pt x="597" y="1743"/>
                  </a:lnTo>
                  <a:lnTo>
                    <a:pt x="503" y="1900"/>
                  </a:lnTo>
                  <a:lnTo>
                    <a:pt x="346" y="2245"/>
                  </a:lnTo>
                  <a:lnTo>
                    <a:pt x="205" y="2606"/>
                  </a:lnTo>
                  <a:lnTo>
                    <a:pt x="111" y="2967"/>
                  </a:lnTo>
                  <a:lnTo>
                    <a:pt x="32" y="3328"/>
                  </a:lnTo>
                  <a:lnTo>
                    <a:pt x="1" y="3704"/>
                  </a:lnTo>
                  <a:lnTo>
                    <a:pt x="16" y="4081"/>
                  </a:lnTo>
                  <a:lnTo>
                    <a:pt x="48" y="4458"/>
                  </a:lnTo>
                  <a:lnTo>
                    <a:pt x="126" y="4850"/>
                  </a:lnTo>
                  <a:lnTo>
                    <a:pt x="220" y="5274"/>
                  </a:lnTo>
                  <a:lnTo>
                    <a:pt x="299" y="5682"/>
                  </a:lnTo>
                  <a:lnTo>
                    <a:pt x="350" y="5960"/>
                  </a:lnTo>
                  <a:lnTo>
                    <a:pt x="362" y="6058"/>
                  </a:lnTo>
                  <a:lnTo>
                    <a:pt x="409" y="6623"/>
                  </a:lnTo>
                  <a:lnTo>
                    <a:pt x="440" y="7173"/>
                  </a:lnTo>
                  <a:lnTo>
                    <a:pt x="471" y="7722"/>
                  </a:lnTo>
                  <a:lnTo>
                    <a:pt x="487" y="8836"/>
                  </a:lnTo>
                  <a:lnTo>
                    <a:pt x="503" y="9950"/>
                  </a:lnTo>
                  <a:lnTo>
                    <a:pt x="503" y="10139"/>
                  </a:lnTo>
                  <a:lnTo>
                    <a:pt x="519" y="10327"/>
                  </a:lnTo>
                  <a:lnTo>
                    <a:pt x="581" y="10688"/>
                  </a:lnTo>
                  <a:lnTo>
                    <a:pt x="676" y="11065"/>
                  </a:lnTo>
                  <a:lnTo>
                    <a:pt x="801" y="11410"/>
                  </a:lnTo>
                  <a:lnTo>
                    <a:pt x="958" y="11755"/>
                  </a:lnTo>
                  <a:lnTo>
                    <a:pt x="1146" y="12085"/>
                  </a:lnTo>
                  <a:lnTo>
                    <a:pt x="1366" y="12383"/>
                  </a:lnTo>
                  <a:lnTo>
                    <a:pt x="1492" y="12524"/>
                  </a:lnTo>
                  <a:lnTo>
                    <a:pt x="1617" y="12665"/>
                  </a:lnTo>
                  <a:lnTo>
                    <a:pt x="1743" y="12775"/>
                  </a:lnTo>
                  <a:lnTo>
                    <a:pt x="1884" y="12901"/>
                  </a:lnTo>
                  <a:lnTo>
                    <a:pt x="2182" y="13120"/>
                  </a:lnTo>
                  <a:lnTo>
                    <a:pt x="2512" y="13324"/>
                  </a:lnTo>
                  <a:lnTo>
                    <a:pt x="2857" y="13481"/>
                  </a:lnTo>
                  <a:lnTo>
                    <a:pt x="3218" y="13623"/>
                  </a:lnTo>
                  <a:lnTo>
                    <a:pt x="3406" y="13670"/>
                  </a:lnTo>
                  <a:lnTo>
                    <a:pt x="3595" y="13717"/>
                  </a:lnTo>
                  <a:lnTo>
                    <a:pt x="3783" y="13748"/>
                  </a:lnTo>
                  <a:lnTo>
                    <a:pt x="3955" y="13780"/>
                  </a:lnTo>
                  <a:lnTo>
                    <a:pt x="4332" y="13780"/>
                  </a:lnTo>
                  <a:lnTo>
                    <a:pt x="4693" y="13748"/>
                  </a:lnTo>
                  <a:lnTo>
                    <a:pt x="5070" y="13685"/>
                  </a:lnTo>
                  <a:lnTo>
                    <a:pt x="5431" y="13607"/>
                  </a:lnTo>
                  <a:lnTo>
                    <a:pt x="5792" y="13481"/>
                  </a:lnTo>
                  <a:lnTo>
                    <a:pt x="5964" y="13419"/>
                  </a:lnTo>
                  <a:lnTo>
                    <a:pt x="6137" y="13340"/>
                  </a:lnTo>
                  <a:lnTo>
                    <a:pt x="6294" y="13246"/>
                  </a:lnTo>
                  <a:lnTo>
                    <a:pt x="6451" y="13152"/>
                  </a:lnTo>
                  <a:lnTo>
                    <a:pt x="6608" y="13042"/>
                  </a:lnTo>
                  <a:lnTo>
                    <a:pt x="6765" y="12916"/>
                  </a:lnTo>
                  <a:lnTo>
                    <a:pt x="6890" y="12791"/>
                  </a:lnTo>
                  <a:lnTo>
                    <a:pt x="7031" y="12665"/>
                  </a:lnTo>
                  <a:lnTo>
                    <a:pt x="7283" y="12367"/>
                  </a:lnTo>
                  <a:lnTo>
                    <a:pt x="7502" y="12069"/>
                  </a:lnTo>
                  <a:lnTo>
                    <a:pt x="7691" y="11755"/>
                  </a:lnTo>
                  <a:lnTo>
                    <a:pt x="7848" y="11410"/>
                  </a:lnTo>
                  <a:lnTo>
                    <a:pt x="7973" y="11065"/>
                  </a:lnTo>
                  <a:lnTo>
                    <a:pt x="8036" y="10892"/>
                  </a:lnTo>
                  <a:lnTo>
                    <a:pt x="8067" y="10704"/>
                  </a:lnTo>
                  <a:lnTo>
                    <a:pt x="8114" y="10531"/>
                  </a:lnTo>
                  <a:lnTo>
                    <a:pt x="8130" y="10343"/>
                  </a:lnTo>
                  <a:lnTo>
                    <a:pt x="8146" y="10154"/>
                  </a:lnTo>
                  <a:lnTo>
                    <a:pt x="8146" y="9950"/>
                  </a:lnTo>
                  <a:lnTo>
                    <a:pt x="8146" y="9056"/>
                  </a:lnTo>
                  <a:lnTo>
                    <a:pt x="8130" y="8161"/>
                  </a:lnTo>
                  <a:lnTo>
                    <a:pt x="8099" y="7267"/>
                  </a:lnTo>
                  <a:lnTo>
                    <a:pt x="8036" y="6357"/>
                  </a:lnTo>
                  <a:lnTo>
                    <a:pt x="7957" y="5462"/>
                  </a:lnTo>
                  <a:lnTo>
                    <a:pt x="7848" y="4583"/>
                  </a:lnTo>
                  <a:lnTo>
                    <a:pt x="7785" y="4144"/>
                  </a:lnTo>
                  <a:lnTo>
                    <a:pt x="7691" y="3689"/>
                  </a:lnTo>
                  <a:lnTo>
                    <a:pt x="7612" y="3249"/>
                  </a:lnTo>
                  <a:lnTo>
                    <a:pt x="7502" y="2810"/>
                  </a:lnTo>
                  <a:lnTo>
                    <a:pt x="7455" y="2637"/>
                  </a:lnTo>
                  <a:lnTo>
                    <a:pt x="7392" y="2465"/>
                  </a:lnTo>
                  <a:lnTo>
                    <a:pt x="7330" y="2308"/>
                  </a:lnTo>
                  <a:lnTo>
                    <a:pt x="7251" y="2135"/>
                  </a:lnTo>
                  <a:lnTo>
                    <a:pt x="7063" y="1805"/>
                  </a:lnTo>
                  <a:lnTo>
                    <a:pt x="6843" y="1507"/>
                  </a:lnTo>
                  <a:lnTo>
                    <a:pt x="6592" y="1209"/>
                  </a:lnTo>
                  <a:lnTo>
                    <a:pt x="6325" y="958"/>
                  </a:lnTo>
                  <a:lnTo>
                    <a:pt x="6043" y="723"/>
                  </a:lnTo>
                  <a:lnTo>
                    <a:pt x="5745" y="534"/>
                  </a:lnTo>
                  <a:lnTo>
                    <a:pt x="5588" y="440"/>
                  </a:lnTo>
                  <a:lnTo>
                    <a:pt x="5415" y="362"/>
                  </a:lnTo>
                  <a:lnTo>
                    <a:pt x="5070" y="220"/>
                  </a:lnTo>
                  <a:lnTo>
                    <a:pt x="4693" y="110"/>
                  </a:lnTo>
                  <a:lnTo>
                    <a:pt x="4316" y="48"/>
                  </a:lnTo>
                  <a:lnTo>
                    <a:pt x="4112" y="16"/>
                  </a:lnTo>
                  <a:lnTo>
                    <a:pt x="3924" y="1"/>
                  </a:lnTo>
                  <a:close/>
                </a:path>
              </a:pathLst>
            </a:custGeom>
            <a:solidFill>
              <a:srgbClr val="F8B3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2288;p42">
              <a:extLst>
                <a:ext uri="{FF2B5EF4-FFF2-40B4-BE49-F238E27FC236}">
                  <a16:creationId xmlns:a16="http://schemas.microsoft.com/office/drawing/2014/main" id="{78179CC8-7EB9-511E-6BC8-FE27189C093A}"/>
                </a:ext>
              </a:extLst>
            </p:cNvPr>
            <p:cNvSpPr/>
            <p:nvPr/>
          </p:nvSpPr>
          <p:spPr>
            <a:xfrm>
              <a:off x="1195680" y="2024781"/>
              <a:ext cx="167382" cy="186989"/>
            </a:xfrm>
            <a:custGeom>
              <a:rect l="l" t="t" r="r" b="b"/>
              <a:pathLst>
                <a:path w="5887" h="6576" extrusionOk="0">
                  <a:moveTo>
                    <a:pt x="3140" y="0"/>
                  </a:moveTo>
                  <a:lnTo>
                    <a:pt x="2920" y="16"/>
                  </a:lnTo>
                  <a:lnTo>
                    <a:pt x="2700" y="47"/>
                  </a:lnTo>
                  <a:lnTo>
                    <a:pt x="2481" y="94"/>
                  </a:lnTo>
                  <a:lnTo>
                    <a:pt x="2277" y="157"/>
                  </a:lnTo>
                  <a:lnTo>
                    <a:pt x="2088" y="220"/>
                  </a:lnTo>
                  <a:lnTo>
                    <a:pt x="1900" y="314"/>
                  </a:lnTo>
                  <a:lnTo>
                    <a:pt x="1712" y="408"/>
                  </a:lnTo>
                  <a:lnTo>
                    <a:pt x="1555" y="502"/>
                  </a:lnTo>
                  <a:lnTo>
                    <a:pt x="1382" y="612"/>
                  </a:lnTo>
                  <a:lnTo>
                    <a:pt x="1225" y="738"/>
                  </a:lnTo>
                  <a:lnTo>
                    <a:pt x="1084" y="879"/>
                  </a:lnTo>
                  <a:lnTo>
                    <a:pt x="943" y="1020"/>
                  </a:lnTo>
                  <a:lnTo>
                    <a:pt x="817" y="1162"/>
                  </a:lnTo>
                  <a:lnTo>
                    <a:pt x="692" y="1318"/>
                  </a:lnTo>
                  <a:lnTo>
                    <a:pt x="582" y="1475"/>
                  </a:lnTo>
                  <a:lnTo>
                    <a:pt x="487" y="1648"/>
                  </a:lnTo>
                  <a:lnTo>
                    <a:pt x="393" y="1821"/>
                  </a:lnTo>
                  <a:lnTo>
                    <a:pt x="315" y="1993"/>
                  </a:lnTo>
                  <a:lnTo>
                    <a:pt x="236" y="2166"/>
                  </a:lnTo>
                  <a:lnTo>
                    <a:pt x="174" y="2354"/>
                  </a:lnTo>
                  <a:lnTo>
                    <a:pt x="111" y="2543"/>
                  </a:lnTo>
                  <a:lnTo>
                    <a:pt x="79" y="2731"/>
                  </a:lnTo>
                  <a:lnTo>
                    <a:pt x="48" y="2919"/>
                  </a:lnTo>
                  <a:lnTo>
                    <a:pt x="17" y="3123"/>
                  </a:lnTo>
                  <a:lnTo>
                    <a:pt x="1" y="3312"/>
                  </a:lnTo>
                  <a:lnTo>
                    <a:pt x="1" y="3500"/>
                  </a:lnTo>
                  <a:lnTo>
                    <a:pt x="17" y="3688"/>
                  </a:lnTo>
                  <a:lnTo>
                    <a:pt x="32" y="3877"/>
                  </a:lnTo>
                  <a:lnTo>
                    <a:pt x="64" y="4081"/>
                  </a:lnTo>
                  <a:lnTo>
                    <a:pt x="95" y="4253"/>
                  </a:lnTo>
                  <a:lnTo>
                    <a:pt x="158" y="4441"/>
                  </a:lnTo>
                  <a:lnTo>
                    <a:pt x="221" y="4630"/>
                  </a:lnTo>
                  <a:lnTo>
                    <a:pt x="299" y="4802"/>
                  </a:lnTo>
                  <a:lnTo>
                    <a:pt x="378" y="4975"/>
                  </a:lnTo>
                  <a:lnTo>
                    <a:pt x="472" y="5132"/>
                  </a:lnTo>
                  <a:lnTo>
                    <a:pt x="582" y="5289"/>
                  </a:lnTo>
                  <a:lnTo>
                    <a:pt x="707" y="5446"/>
                  </a:lnTo>
                  <a:lnTo>
                    <a:pt x="848" y="5587"/>
                  </a:lnTo>
                  <a:lnTo>
                    <a:pt x="990" y="5728"/>
                  </a:lnTo>
                  <a:lnTo>
                    <a:pt x="1147" y="5854"/>
                  </a:lnTo>
                  <a:lnTo>
                    <a:pt x="1319" y="5979"/>
                  </a:lnTo>
                  <a:lnTo>
                    <a:pt x="1508" y="6089"/>
                  </a:lnTo>
                  <a:lnTo>
                    <a:pt x="1712" y="6199"/>
                  </a:lnTo>
                  <a:lnTo>
                    <a:pt x="1916" y="6278"/>
                  </a:lnTo>
                  <a:lnTo>
                    <a:pt x="2135" y="6356"/>
                  </a:lnTo>
                  <a:lnTo>
                    <a:pt x="2371" y="6435"/>
                  </a:lnTo>
                  <a:lnTo>
                    <a:pt x="2622" y="6482"/>
                  </a:lnTo>
                  <a:lnTo>
                    <a:pt x="2889" y="6529"/>
                  </a:lnTo>
                  <a:lnTo>
                    <a:pt x="3171" y="6560"/>
                  </a:lnTo>
                  <a:lnTo>
                    <a:pt x="3454" y="6576"/>
                  </a:lnTo>
                  <a:lnTo>
                    <a:pt x="3767" y="6560"/>
                  </a:lnTo>
                  <a:lnTo>
                    <a:pt x="4081" y="6544"/>
                  </a:lnTo>
                  <a:lnTo>
                    <a:pt x="4411" y="6513"/>
                  </a:lnTo>
                  <a:lnTo>
                    <a:pt x="4756" y="6466"/>
                  </a:lnTo>
                  <a:lnTo>
                    <a:pt x="5117" y="6403"/>
                  </a:lnTo>
                  <a:lnTo>
                    <a:pt x="5494" y="6325"/>
                  </a:lnTo>
                  <a:lnTo>
                    <a:pt x="5886" y="6215"/>
                  </a:lnTo>
                  <a:lnTo>
                    <a:pt x="4913" y="330"/>
                  </a:lnTo>
                  <a:lnTo>
                    <a:pt x="4631" y="236"/>
                  </a:lnTo>
                  <a:lnTo>
                    <a:pt x="4364" y="157"/>
                  </a:lnTo>
                  <a:lnTo>
                    <a:pt x="4113" y="94"/>
                  </a:lnTo>
                  <a:lnTo>
                    <a:pt x="3862" y="47"/>
                  </a:lnTo>
                  <a:lnTo>
                    <a:pt x="3611" y="16"/>
                  </a:lnTo>
                  <a:lnTo>
                    <a:pt x="3375" y="0"/>
                  </a:lnTo>
                  <a:close/>
                </a:path>
              </a:pathLst>
            </a:custGeom>
            <a:solidFill>
              <a:srgbClr val="F8B3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2289;p42">
              <a:extLst>
                <a:ext uri="{FF2B5EF4-FFF2-40B4-BE49-F238E27FC236}">
                  <a16:creationId xmlns:a16="http://schemas.microsoft.com/office/drawing/2014/main" id="{945AD13E-8727-DA07-5A2C-F5C3007ECF28}"/>
                </a:ext>
              </a:extLst>
            </p:cNvPr>
            <p:cNvSpPr/>
            <p:nvPr/>
          </p:nvSpPr>
          <p:spPr>
            <a:xfrm>
              <a:off x="1195680" y="2024781"/>
              <a:ext cx="167382" cy="186989"/>
            </a:xfrm>
            <a:custGeom>
              <a:rect l="l" t="t" r="r" b="b"/>
              <a:pathLst>
                <a:path w="5887" h="6576" fill="none" extrusionOk="0">
                  <a:moveTo>
                    <a:pt x="4913" y="330"/>
                  </a:moveTo>
                  <a:lnTo>
                    <a:pt x="4913" y="330"/>
                  </a:lnTo>
                  <a:lnTo>
                    <a:pt x="4631" y="236"/>
                  </a:lnTo>
                  <a:lnTo>
                    <a:pt x="4364" y="157"/>
                  </a:lnTo>
                  <a:lnTo>
                    <a:pt x="4113" y="94"/>
                  </a:lnTo>
                  <a:lnTo>
                    <a:pt x="3862" y="47"/>
                  </a:lnTo>
                  <a:lnTo>
                    <a:pt x="3611" y="16"/>
                  </a:lnTo>
                  <a:lnTo>
                    <a:pt x="3375" y="0"/>
                  </a:lnTo>
                  <a:lnTo>
                    <a:pt x="3140" y="0"/>
                  </a:lnTo>
                  <a:lnTo>
                    <a:pt x="2920" y="16"/>
                  </a:lnTo>
                  <a:lnTo>
                    <a:pt x="2700" y="47"/>
                  </a:lnTo>
                  <a:lnTo>
                    <a:pt x="2481" y="94"/>
                  </a:lnTo>
                  <a:lnTo>
                    <a:pt x="2277" y="157"/>
                  </a:lnTo>
                  <a:lnTo>
                    <a:pt x="2088" y="220"/>
                  </a:lnTo>
                  <a:lnTo>
                    <a:pt x="1900" y="314"/>
                  </a:lnTo>
                  <a:lnTo>
                    <a:pt x="1712" y="408"/>
                  </a:lnTo>
                  <a:lnTo>
                    <a:pt x="1555" y="502"/>
                  </a:lnTo>
                  <a:lnTo>
                    <a:pt x="1382" y="612"/>
                  </a:lnTo>
                  <a:lnTo>
                    <a:pt x="1225" y="738"/>
                  </a:lnTo>
                  <a:lnTo>
                    <a:pt x="1084" y="879"/>
                  </a:lnTo>
                  <a:lnTo>
                    <a:pt x="943" y="1020"/>
                  </a:lnTo>
                  <a:lnTo>
                    <a:pt x="817" y="1162"/>
                  </a:lnTo>
                  <a:lnTo>
                    <a:pt x="692" y="1318"/>
                  </a:lnTo>
                  <a:lnTo>
                    <a:pt x="582" y="1475"/>
                  </a:lnTo>
                  <a:lnTo>
                    <a:pt x="487" y="1648"/>
                  </a:lnTo>
                  <a:lnTo>
                    <a:pt x="393" y="1821"/>
                  </a:lnTo>
                  <a:lnTo>
                    <a:pt x="315" y="1993"/>
                  </a:lnTo>
                  <a:lnTo>
                    <a:pt x="236" y="2166"/>
                  </a:lnTo>
                  <a:lnTo>
                    <a:pt x="174" y="2354"/>
                  </a:lnTo>
                  <a:lnTo>
                    <a:pt x="111" y="2543"/>
                  </a:lnTo>
                  <a:lnTo>
                    <a:pt x="79" y="2731"/>
                  </a:lnTo>
                  <a:lnTo>
                    <a:pt x="48" y="2919"/>
                  </a:lnTo>
                  <a:lnTo>
                    <a:pt x="17" y="3123"/>
                  </a:lnTo>
                  <a:lnTo>
                    <a:pt x="1" y="3312"/>
                  </a:lnTo>
                  <a:lnTo>
                    <a:pt x="1" y="3500"/>
                  </a:lnTo>
                  <a:lnTo>
                    <a:pt x="17" y="3688"/>
                  </a:lnTo>
                  <a:lnTo>
                    <a:pt x="32" y="3877"/>
                  </a:lnTo>
                  <a:lnTo>
                    <a:pt x="64" y="4081"/>
                  </a:lnTo>
                  <a:lnTo>
                    <a:pt x="95" y="4253"/>
                  </a:lnTo>
                  <a:lnTo>
                    <a:pt x="158" y="4441"/>
                  </a:lnTo>
                  <a:lnTo>
                    <a:pt x="221" y="4630"/>
                  </a:lnTo>
                  <a:lnTo>
                    <a:pt x="299" y="4802"/>
                  </a:lnTo>
                  <a:lnTo>
                    <a:pt x="378" y="4975"/>
                  </a:lnTo>
                  <a:lnTo>
                    <a:pt x="472" y="5132"/>
                  </a:lnTo>
                  <a:lnTo>
                    <a:pt x="582" y="5289"/>
                  </a:lnTo>
                  <a:lnTo>
                    <a:pt x="707" y="5446"/>
                  </a:lnTo>
                  <a:lnTo>
                    <a:pt x="848" y="5587"/>
                  </a:lnTo>
                  <a:lnTo>
                    <a:pt x="990" y="5728"/>
                  </a:lnTo>
                  <a:lnTo>
                    <a:pt x="1147" y="5854"/>
                  </a:lnTo>
                  <a:lnTo>
                    <a:pt x="1319" y="5979"/>
                  </a:lnTo>
                  <a:lnTo>
                    <a:pt x="1508" y="6089"/>
                  </a:lnTo>
                  <a:lnTo>
                    <a:pt x="1712" y="6199"/>
                  </a:lnTo>
                  <a:lnTo>
                    <a:pt x="1916" y="6278"/>
                  </a:lnTo>
                  <a:lnTo>
                    <a:pt x="2135" y="6356"/>
                  </a:lnTo>
                  <a:lnTo>
                    <a:pt x="2371" y="6435"/>
                  </a:lnTo>
                  <a:lnTo>
                    <a:pt x="2622" y="6482"/>
                  </a:lnTo>
                  <a:lnTo>
                    <a:pt x="2889" y="6529"/>
                  </a:lnTo>
                  <a:lnTo>
                    <a:pt x="3171" y="6560"/>
                  </a:lnTo>
                  <a:lnTo>
                    <a:pt x="3454" y="6576"/>
                  </a:lnTo>
                  <a:lnTo>
                    <a:pt x="3767" y="6560"/>
                  </a:lnTo>
                  <a:lnTo>
                    <a:pt x="4081" y="6544"/>
                  </a:lnTo>
                  <a:lnTo>
                    <a:pt x="4411" y="6513"/>
                  </a:lnTo>
                  <a:lnTo>
                    <a:pt x="4756" y="6466"/>
                  </a:lnTo>
                  <a:lnTo>
                    <a:pt x="5117" y="6403"/>
                  </a:lnTo>
                  <a:lnTo>
                    <a:pt x="5494" y="6325"/>
                  </a:lnTo>
                  <a:lnTo>
                    <a:pt x="5886" y="6215"/>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2290;p42">
              <a:extLst>
                <a:ext uri="{FF2B5EF4-FFF2-40B4-BE49-F238E27FC236}">
                  <a16:creationId xmlns:a16="http://schemas.microsoft.com/office/drawing/2014/main" id="{A651CE2E-B4FC-1F08-31C2-5576711A958A}"/>
                </a:ext>
              </a:extLst>
            </p:cNvPr>
            <p:cNvSpPr/>
            <p:nvPr/>
          </p:nvSpPr>
          <p:spPr>
            <a:xfrm>
              <a:off x="1658893" y="2674038"/>
              <a:ext cx="326633" cy="139701"/>
            </a:xfrm>
            <a:custGeom>
              <a:rect l="l" t="t" r="r" b="b"/>
              <a:pathLst>
                <a:path w="11488" h="4913" extrusionOk="0">
                  <a:moveTo>
                    <a:pt x="910" y="0"/>
                  </a:moveTo>
                  <a:lnTo>
                    <a:pt x="816" y="16"/>
                  </a:lnTo>
                  <a:lnTo>
                    <a:pt x="706" y="47"/>
                  </a:lnTo>
                  <a:lnTo>
                    <a:pt x="612" y="95"/>
                  </a:lnTo>
                  <a:lnTo>
                    <a:pt x="518" y="142"/>
                  </a:lnTo>
                  <a:lnTo>
                    <a:pt x="439" y="204"/>
                  </a:lnTo>
                  <a:lnTo>
                    <a:pt x="361" y="267"/>
                  </a:lnTo>
                  <a:lnTo>
                    <a:pt x="220" y="424"/>
                  </a:lnTo>
                  <a:lnTo>
                    <a:pt x="110" y="597"/>
                  </a:lnTo>
                  <a:lnTo>
                    <a:pt x="47" y="785"/>
                  </a:lnTo>
                  <a:lnTo>
                    <a:pt x="16" y="879"/>
                  </a:lnTo>
                  <a:lnTo>
                    <a:pt x="0" y="989"/>
                  </a:lnTo>
                  <a:lnTo>
                    <a:pt x="0" y="1083"/>
                  </a:lnTo>
                  <a:lnTo>
                    <a:pt x="0" y="1177"/>
                  </a:lnTo>
                  <a:lnTo>
                    <a:pt x="16" y="1287"/>
                  </a:lnTo>
                  <a:lnTo>
                    <a:pt x="47" y="1381"/>
                  </a:lnTo>
                  <a:lnTo>
                    <a:pt x="94" y="1476"/>
                  </a:lnTo>
                  <a:lnTo>
                    <a:pt x="141" y="1570"/>
                  </a:lnTo>
                  <a:lnTo>
                    <a:pt x="330" y="1852"/>
                  </a:lnTo>
                  <a:lnTo>
                    <a:pt x="534" y="2119"/>
                  </a:lnTo>
                  <a:lnTo>
                    <a:pt x="738" y="2386"/>
                  </a:lnTo>
                  <a:lnTo>
                    <a:pt x="957" y="2637"/>
                  </a:lnTo>
                  <a:lnTo>
                    <a:pt x="1193" y="2872"/>
                  </a:lnTo>
                  <a:lnTo>
                    <a:pt x="1428" y="3108"/>
                  </a:lnTo>
                  <a:lnTo>
                    <a:pt x="1679" y="3327"/>
                  </a:lnTo>
                  <a:lnTo>
                    <a:pt x="1930" y="3531"/>
                  </a:lnTo>
                  <a:lnTo>
                    <a:pt x="2197" y="3735"/>
                  </a:lnTo>
                  <a:lnTo>
                    <a:pt x="2480" y="3924"/>
                  </a:lnTo>
                  <a:lnTo>
                    <a:pt x="2762" y="4081"/>
                  </a:lnTo>
                  <a:lnTo>
                    <a:pt x="3060" y="4238"/>
                  </a:lnTo>
                  <a:lnTo>
                    <a:pt x="3358" y="4379"/>
                  </a:lnTo>
                  <a:lnTo>
                    <a:pt x="3657" y="4504"/>
                  </a:lnTo>
                  <a:lnTo>
                    <a:pt x="3986" y="4614"/>
                  </a:lnTo>
                  <a:lnTo>
                    <a:pt x="4300" y="4708"/>
                  </a:lnTo>
                  <a:lnTo>
                    <a:pt x="4614" y="4787"/>
                  </a:lnTo>
                  <a:lnTo>
                    <a:pt x="4928" y="4834"/>
                  </a:lnTo>
                  <a:lnTo>
                    <a:pt x="5242" y="4881"/>
                  </a:lnTo>
                  <a:lnTo>
                    <a:pt x="5556" y="4897"/>
                  </a:lnTo>
                  <a:lnTo>
                    <a:pt x="5869" y="4913"/>
                  </a:lnTo>
                  <a:lnTo>
                    <a:pt x="6183" y="4897"/>
                  </a:lnTo>
                  <a:lnTo>
                    <a:pt x="6497" y="4865"/>
                  </a:lnTo>
                  <a:lnTo>
                    <a:pt x="6811" y="4834"/>
                  </a:lnTo>
                  <a:lnTo>
                    <a:pt x="7125" y="4771"/>
                  </a:lnTo>
                  <a:lnTo>
                    <a:pt x="7423" y="4708"/>
                  </a:lnTo>
                  <a:lnTo>
                    <a:pt x="7737" y="4614"/>
                  </a:lnTo>
                  <a:lnTo>
                    <a:pt x="8035" y="4520"/>
                  </a:lnTo>
                  <a:lnTo>
                    <a:pt x="8318" y="4395"/>
                  </a:lnTo>
                  <a:lnTo>
                    <a:pt x="8600" y="4253"/>
                  </a:lnTo>
                  <a:lnTo>
                    <a:pt x="8883" y="4112"/>
                  </a:lnTo>
                  <a:lnTo>
                    <a:pt x="9149" y="3940"/>
                  </a:lnTo>
                  <a:lnTo>
                    <a:pt x="9479" y="3704"/>
                  </a:lnTo>
                  <a:lnTo>
                    <a:pt x="9809" y="3453"/>
                  </a:lnTo>
                  <a:lnTo>
                    <a:pt x="10107" y="3171"/>
                  </a:lnTo>
                  <a:lnTo>
                    <a:pt x="10389" y="2888"/>
                  </a:lnTo>
                  <a:lnTo>
                    <a:pt x="10656" y="2574"/>
                  </a:lnTo>
                  <a:lnTo>
                    <a:pt x="10907" y="2260"/>
                  </a:lnTo>
                  <a:lnTo>
                    <a:pt x="11142" y="1915"/>
                  </a:lnTo>
                  <a:lnTo>
                    <a:pt x="11362" y="1570"/>
                  </a:lnTo>
                  <a:lnTo>
                    <a:pt x="11409" y="1476"/>
                  </a:lnTo>
                  <a:lnTo>
                    <a:pt x="11441" y="1381"/>
                  </a:lnTo>
                  <a:lnTo>
                    <a:pt x="11472" y="1287"/>
                  </a:lnTo>
                  <a:lnTo>
                    <a:pt x="11488" y="1193"/>
                  </a:lnTo>
                  <a:lnTo>
                    <a:pt x="11488" y="1083"/>
                  </a:lnTo>
                  <a:lnTo>
                    <a:pt x="11488" y="989"/>
                  </a:lnTo>
                  <a:lnTo>
                    <a:pt x="11456" y="785"/>
                  </a:lnTo>
                  <a:lnTo>
                    <a:pt x="11425" y="675"/>
                  </a:lnTo>
                  <a:lnTo>
                    <a:pt x="11394" y="581"/>
                  </a:lnTo>
                  <a:lnTo>
                    <a:pt x="11347" y="487"/>
                  </a:lnTo>
                  <a:lnTo>
                    <a:pt x="11284" y="408"/>
                  </a:lnTo>
                  <a:lnTo>
                    <a:pt x="11221" y="330"/>
                  </a:lnTo>
                  <a:lnTo>
                    <a:pt x="11142" y="252"/>
                  </a:lnTo>
                  <a:lnTo>
                    <a:pt x="11064" y="189"/>
                  </a:lnTo>
                  <a:lnTo>
                    <a:pt x="10986" y="142"/>
                  </a:lnTo>
                  <a:lnTo>
                    <a:pt x="10876" y="95"/>
                  </a:lnTo>
                  <a:lnTo>
                    <a:pt x="10782" y="63"/>
                  </a:lnTo>
                  <a:lnTo>
                    <a:pt x="10578" y="16"/>
                  </a:lnTo>
                  <a:lnTo>
                    <a:pt x="10374" y="0"/>
                  </a:lnTo>
                  <a:lnTo>
                    <a:pt x="10185" y="32"/>
                  </a:lnTo>
                  <a:lnTo>
                    <a:pt x="10091" y="63"/>
                  </a:lnTo>
                  <a:lnTo>
                    <a:pt x="9997" y="110"/>
                  </a:lnTo>
                  <a:lnTo>
                    <a:pt x="9903" y="157"/>
                  </a:lnTo>
                  <a:lnTo>
                    <a:pt x="9824" y="204"/>
                  </a:lnTo>
                  <a:lnTo>
                    <a:pt x="9746" y="267"/>
                  </a:lnTo>
                  <a:lnTo>
                    <a:pt x="9667" y="346"/>
                  </a:lnTo>
                  <a:lnTo>
                    <a:pt x="9605" y="424"/>
                  </a:lnTo>
                  <a:lnTo>
                    <a:pt x="9542" y="518"/>
                  </a:lnTo>
                  <a:lnTo>
                    <a:pt x="9401" y="769"/>
                  </a:lnTo>
                  <a:lnTo>
                    <a:pt x="9228" y="1005"/>
                  </a:lnTo>
                  <a:lnTo>
                    <a:pt x="9134" y="1130"/>
                  </a:lnTo>
                  <a:lnTo>
                    <a:pt x="9128" y="1141"/>
                  </a:lnTo>
                  <a:lnTo>
                    <a:pt x="9128" y="1141"/>
                  </a:lnTo>
                  <a:lnTo>
                    <a:pt x="8945" y="1350"/>
                  </a:lnTo>
                  <a:lnTo>
                    <a:pt x="8773" y="1554"/>
                  </a:lnTo>
                  <a:lnTo>
                    <a:pt x="8584" y="1742"/>
                  </a:lnTo>
                  <a:lnTo>
                    <a:pt x="8412" y="1899"/>
                  </a:lnTo>
                  <a:lnTo>
                    <a:pt x="8286" y="1994"/>
                  </a:lnTo>
                  <a:lnTo>
                    <a:pt x="8278" y="2002"/>
                  </a:lnTo>
                  <a:lnTo>
                    <a:pt x="8278" y="2002"/>
                  </a:lnTo>
                  <a:lnTo>
                    <a:pt x="7878" y="2245"/>
                  </a:lnTo>
                  <a:lnTo>
                    <a:pt x="7674" y="2370"/>
                  </a:lnTo>
                  <a:lnTo>
                    <a:pt x="7439" y="2496"/>
                  </a:lnTo>
                  <a:lnTo>
                    <a:pt x="7403" y="2511"/>
                  </a:lnTo>
                  <a:lnTo>
                    <a:pt x="7392" y="2511"/>
                  </a:lnTo>
                  <a:lnTo>
                    <a:pt x="7141" y="2606"/>
                  </a:lnTo>
                  <a:lnTo>
                    <a:pt x="6905" y="2668"/>
                  </a:lnTo>
                  <a:lnTo>
                    <a:pt x="6654" y="2731"/>
                  </a:lnTo>
                  <a:lnTo>
                    <a:pt x="6450" y="2778"/>
                  </a:lnTo>
                  <a:lnTo>
                    <a:pt x="6424" y="2783"/>
                  </a:lnTo>
                  <a:lnTo>
                    <a:pt x="6424" y="2783"/>
                  </a:lnTo>
                  <a:lnTo>
                    <a:pt x="6434" y="2778"/>
                  </a:lnTo>
                  <a:lnTo>
                    <a:pt x="6403" y="2778"/>
                  </a:lnTo>
                  <a:lnTo>
                    <a:pt x="6152" y="2794"/>
                  </a:lnTo>
                  <a:lnTo>
                    <a:pt x="5901" y="2810"/>
                  </a:lnTo>
                  <a:lnTo>
                    <a:pt x="5665" y="2810"/>
                  </a:lnTo>
                  <a:lnTo>
                    <a:pt x="5446" y="2794"/>
                  </a:lnTo>
                  <a:lnTo>
                    <a:pt x="5367" y="2794"/>
                  </a:lnTo>
                  <a:lnTo>
                    <a:pt x="5289" y="2778"/>
                  </a:lnTo>
                  <a:lnTo>
                    <a:pt x="5399" y="2794"/>
                  </a:lnTo>
                  <a:lnTo>
                    <a:pt x="5399" y="2794"/>
                  </a:lnTo>
                  <a:lnTo>
                    <a:pt x="5116" y="2747"/>
                  </a:lnTo>
                  <a:lnTo>
                    <a:pt x="4865" y="2684"/>
                  </a:lnTo>
                  <a:lnTo>
                    <a:pt x="4630" y="2621"/>
                  </a:lnTo>
                  <a:lnTo>
                    <a:pt x="4159" y="2464"/>
                  </a:lnTo>
                  <a:lnTo>
                    <a:pt x="4253" y="2496"/>
                  </a:lnTo>
                  <a:lnTo>
                    <a:pt x="4112" y="2433"/>
                  </a:lnTo>
                  <a:lnTo>
                    <a:pt x="3908" y="2323"/>
                  </a:lnTo>
                  <a:lnTo>
                    <a:pt x="3657" y="2182"/>
                  </a:lnTo>
                  <a:lnTo>
                    <a:pt x="3421" y="2041"/>
                  </a:lnTo>
                  <a:lnTo>
                    <a:pt x="3202" y="1884"/>
                  </a:lnTo>
                  <a:lnTo>
                    <a:pt x="3107" y="1805"/>
                  </a:lnTo>
                  <a:lnTo>
                    <a:pt x="2888" y="1617"/>
                  </a:lnTo>
                  <a:lnTo>
                    <a:pt x="2668" y="1413"/>
                  </a:lnTo>
                  <a:lnTo>
                    <a:pt x="2448" y="1162"/>
                  </a:lnTo>
                  <a:lnTo>
                    <a:pt x="2229" y="926"/>
                  </a:lnTo>
                  <a:lnTo>
                    <a:pt x="2213" y="895"/>
                  </a:lnTo>
                  <a:lnTo>
                    <a:pt x="2166" y="832"/>
                  </a:lnTo>
                  <a:lnTo>
                    <a:pt x="1962" y="518"/>
                  </a:lnTo>
                  <a:lnTo>
                    <a:pt x="1899" y="440"/>
                  </a:lnTo>
                  <a:lnTo>
                    <a:pt x="1836" y="361"/>
                  </a:lnTo>
                  <a:lnTo>
                    <a:pt x="1679" y="220"/>
                  </a:lnTo>
                  <a:lnTo>
                    <a:pt x="1507" y="110"/>
                  </a:lnTo>
                  <a:lnTo>
                    <a:pt x="1303" y="32"/>
                  </a:lnTo>
                  <a:lnTo>
                    <a:pt x="1208" y="16"/>
                  </a:lnTo>
                  <a:lnTo>
                    <a:pt x="1114" y="0"/>
                  </a:lnTo>
                  <a:close/>
                </a:path>
              </a:pathLst>
            </a:custGeom>
            <a:solidFill>
              <a:srgbClr val="5F47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2291;p42">
              <a:extLst>
                <a:ext uri="{FF2B5EF4-FFF2-40B4-BE49-F238E27FC236}">
                  <a16:creationId xmlns:a16="http://schemas.microsoft.com/office/drawing/2014/main" id="{C8DEC206-E9A4-9808-E95D-1AC3817231C0}"/>
                </a:ext>
              </a:extLst>
            </p:cNvPr>
            <p:cNvSpPr/>
            <p:nvPr/>
          </p:nvSpPr>
          <p:spPr>
            <a:xfrm>
              <a:off x="1936435" y="2045737"/>
              <a:ext cx="203065" cy="100887"/>
            </a:xfrm>
            <a:custGeom>
              <a:rect l="l" t="t" r="r" b="b"/>
              <a:pathLst>
                <a:path w="7142" h="3547" extrusionOk="0">
                  <a:moveTo>
                    <a:pt x="3202" y="1"/>
                  </a:moveTo>
                  <a:lnTo>
                    <a:pt x="2935" y="16"/>
                  </a:lnTo>
                  <a:lnTo>
                    <a:pt x="2684" y="48"/>
                  </a:lnTo>
                  <a:lnTo>
                    <a:pt x="2433" y="95"/>
                  </a:lnTo>
                  <a:lnTo>
                    <a:pt x="2182" y="158"/>
                  </a:lnTo>
                  <a:lnTo>
                    <a:pt x="1946" y="236"/>
                  </a:lnTo>
                  <a:lnTo>
                    <a:pt x="1727" y="315"/>
                  </a:lnTo>
                  <a:lnTo>
                    <a:pt x="1491" y="425"/>
                  </a:lnTo>
                  <a:lnTo>
                    <a:pt x="1287" y="550"/>
                  </a:lnTo>
                  <a:lnTo>
                    <a:pt x="1083" y="691"/>
                  </a:lnTo>
                  <a:lnTo>
                    <a:pt x="895" y="848"/>
                  </a:lnTo>
                  <a:lnTo>
                    <a:pt x="785" y="958"/>
                  </a:lnTo>
                  <a:lnTo>
                    <a:pt x="675" y="1068"/>
                  </a:lnTo>
                  <a:lnTo>
                    <a:pt x="503" y="1319"/>
                  </a:lnTo>
                  <a:lnTo>
                    <a:pt x="346" y="1586"/>
                  </a:lnTo>
                  <a:lnTo>
                    <a:pt x="220" y="1853"/>
                  </a:lnTo>
                  <a:lnTo>
                    <a:pt x="126" y="2151"/>
                  </a:lnTo>
                  <a:lnTo>
                    <a:pt x="63" y="2449"/>
                  </a:lnTo>
                  <a:lnTo>
                    <a:pt x="16" y="2747"/>
                  </a:lnTo>
                  <a:lnTo>
                    <a:pt x="0" y="3061"/>
                  </a:lnTo>
                  <a:lnTo>
                    <a:pt x="16" y="3171"/>
                  </a:lnTo>
                  <a:lnTo>
                    <a:pt x="48" y="3265"/>
                  </a:lnTo>
                  <a:lnTo>
                    <a:pt x="95" y="3359"/>
                  </a:lnTo>
                  <a:lnTo>
                    <a:pt x="157" y="3422"/>
                  </a:lnTo>
                  <a:lnTo>
                    <a:pt x="236" y="3469"/>
                  </a:lnTo>
                  <a:lnTo>
                    <a:pt x="314" y="3516"/>
                  </a:lnTo>
                  <a:lnTo>
                    <a:pt x="408" y="3532"/>
                  </a:lnTo>
                  <a:lnTo>
                    <a:pt x="503" y="3548"/>
                  </a:lnTo>
                  <a:lnTo>
                    <a:pt x="597" y="3532"/>
                  </a:lnTo>
                  <a:lnTo>
                    <a:pt x="691" y="3516"/>
                  </a:lnTo>
                  <a:lnTo>
                    <a:pt x="785" y="3485"/>
                  </a:lnTo>
                  <a:lnTo>
                    <a:pt x="864" y="3422"/>
                  </a:lnTo>
                  <a:lnTo>
                    <a:pt x="926" y="3359"/>
                  </a:lnTo>
                  <a:lnTo>
                    <a:pt x="973" y="3265"/>
                  </a:lnTo>
                  <a:lnTo>
                    <a:pt x="1005" y="3171"/>
                  </a:lnTo>
                  <a:lnTo>
                    <a:pt x="1021" y="3061"/>
                  </a:lnTo>
                  <a:lnTo>
                    <a:pt x="1036" y="2857"/>
                  </a:lnTo>
                  <a:lnTo>
                    <a:pt x="1052" y="2653"/>
                  </a:lnTo>
                  <a:lnTo>
                    <a:pt x="1099" y="2480"/>
                  </a:lnTo>
                  <a:lnTo>
                    <a:pt x="1146" y="2308"/>
                  </a:lnTo>
                  <a:lnTo>
                    <a:pt x="1209" y="2151"/>
                  </a:lnTo>
                  <a:lnTo>
                    <a:pt x="1287" y="1994"/>
                  </a:lnTo>
                  <a:lnTo>
                    <a:pt x="1381" y="1853"/>
                  </a:lnTo>
                  <a:lnTo>
                    <a:pt x="1491" y="1727"/>
                  </a:lnTo>
                  <a:lnTo>
                    <a:pt x="1601" y="1602"/>
                  </a:lnTo>
                  <a:lnTo>
                    <a:pt x="1727" y="1492"/>
                  </a:lnTo>
                  <a:lnTo>
                    <a:pt x="1868" y="1398"/>
                  </a:lnTo>
                  <a:lnTo>
                    <a:pt x="2025" y="1303"/>
                  </a:lnTo>
                  <a:lnTo>
                    <a:pt x="2182" y="1225"/>
                  </a:lnTo>
                  <a:lnTo>
                    <a:pt x="2355" y="1162"/>
                  </a:lnTo>
                  <a:lnTo>
                    <a:pt x="2543" y="1115"/>
                  </a:lnTo>
                  <a:lnTo>
                    <a:pt x="2731" y="1068"/>
                  </a:lnTo>
                  <a:lnTo>
                    <a:pt x="2904" y="1037"/>
                  </a:lnTo>
                  <a:lnTo>
                    <a:pt x="3076" y="1021"/>
                  </a:lnTo>
                  <a:lnTo>
                    <a:pt x="3265" y="1005"/>
                  </a:lnTo>
                  <a:lnTo>
                    <a:pt x="3453" y="1005"/>
                  </a:lnTo>
                  <a:lnTo>
                    <a:pt x="3814" y="1037"/>
                  </a:lnTo>
                  <a:lnTo>
                    <a:pt x="4191" y="1115"/>
                  </a:lnTo>
                  <a:lnTo>
                    <a:pt x="4379" y="1162"/>
                  </a:lnTo>
                  <a:lnTo>
                    <a:pt x="4552" y="1225"/>
                  </a:lnTo>
                  <a:lnTo>
                    <a:pt x="4740" y="1288"/>
                  </a:lnTo>
                  <a:lnTo>
                    <a:pt x="4897" y="1366"/>
                  </a:lnTo>
                  <a:lnTo>
                    <a:pt x="5070" y="1445"/>
                  </a:lnTo>
                  <a:lnTo>
                    <a:pt x="5211" y="1539"/>
                  </a:lnTo>
                  <a:lnTo>
                    <a:pt x="5352" y="1649"/>
                  </a:lnTo>
                  <a:lnTo>
                    <a:pt x="5493" y="1758"/>
                  </a:lnTo>
                  <a:lnTo>
                    <a:pt x="5634" y="1900"/>
                  </a:lnTo>
                  <a:lnTo>
                    <a:pt x="5760" y="2041"/>
                  </a:lnTo>
                  <a:lnTo>
                    <a:pt x="5870" y="2198"/>
                  </a:lnTo>
                  <a:lnTo>
                    <a:pt x="5964" y="2355"/>
                  </a:lnTo>
                  <a:lnTo>
                    <a:pt x="6027" y="2512"/>
                  </a:lnTo>
                  <a:lnTo>
                    <a:pt x="6090" y="2684"/>
                  </a:lnTo>
                  <a:lnTo>
                    <a:pt x="6121" y="2857"/>
                  </a:lnTo>
                  <a:lnTo>
                    <a:pt x="6121" y="3061"/>
                  </a:lnTo>
                  <a:lnTo>
                    <a:pt x="6137" y="3171"/>
                  </a:lnTo>
                  <a:lnTo>
                    <a:pt x="6168" y="3265"/>
                  </a:lnTo>
                  <a:lnTo>
                    <a:pt x="6231" y="3359"/>
                  </a:lnTo>
                  <a:lnTo>
                    <a:pt x="6294" y="3422"/>
                  </a:lnTo>
                  <a:lnTo>
                    <a:pt x="6372" y="3469"/>
                  </a:lnTo>
                  <a:lnTo>
                    <a:pt x="6451" y="3516"/>
                  </a:lnTo>
                  <a:lnTo>
                    <a:pt x="6545" y="3532"/>
                  </a:lnTo>
                  <a:lnTo>
                    <a:pt x="6639" y="3548"/>
                  </a:lnTo>
                  <a:lnTo>
                    <a:pt x="6733" y="3532"/>
                  </a:lnTo>
                  <a:lnTo>
                    <a:pt x="6827" y="3516"/>
                  </a:lnTo>
                  <a:lnTo>
                    <a:pt x="6921" y="3485"/>
                  </a:lnTo>
                  <a:lnTo>
                    <a:pt x="6984" y="3422"/>
                  </a:lnTo>
                  <a:lnTo>
                    <a:pt x="7063" y="3359"/>
                  </a:lnTo>
                  <a:lnTo>
                    <a:pt x="7110" y="3265"/>
                  </a:lnTo>
                  <a:lnTo>
                    <a:pt x="7141" y="3171"/>
                  </a:lnTo>
                  <a:lnTo>
                    <a:pt x="7141" y="3061"/>
                  </a:lnTo>
                  <a:lnTo>
                    <a:pt x="7125" y="2779"/>
                  </a:lnTo>
                  <a:lnTo>
                    <a:pt x="7094" y="2527"/>
                  </a:lnTo>
                  <a:lnTo>
                    <a:pt x="7031" y="2276"/>
                  </a:lnTo>
                  <a:lnTo>
                    <a:pt x="6953" y="2057"/>
                  </a:lnTo>
                  <a:lnTo>
                    <a:pt x="6843" y="1821"/>
                  </a:lnTo>
                  <a:lnTo>
                    <a:pt x="6717" y="1617"/>
                  </a:lnTo>
                  <a:lnTo>
                    <a:pt x="6576" y="1413"/>
                  </a:lnTo>
                  <a:lnTo>
                    <a:pt x="6419" y="1225"/>
                  </a:lnTo>
                  <a:lnTo>
                    <a:pt x="6262" y="1052"/>
                  </a:lnTo>
                  <a:lnTo>
                    <a:pt x="6074" y="895"/>
                  </a:lnTo>
                  <a:lnTo>
                    <a:pt x="5870" y="754"/>
                  </a:lnTo>
                  <a:lnTo>
                    <a:pt x="5666" y="613"/>
                  </a:lnTo>
                  <a:lnTo>
                    <a:pt x="5446" y="487"/>
                  </a:lnTo>
                  <a:lnTo>
                    <a:pt x="5211" y="377"/>
                  </a:lnTo>
                  <a:lnTo>
                    <a:pt x="4975" y="283"/>
                  </a:lnTo>
                  <a:lnTo>
                    <a:pt x="4740" y="205"/>
                  </a:lnTo>
                  <a:lnTo>
                    <a:pt x="4489" y="126"/>
                  </a:lnTo>
                  <a:lnTo>
                    <a:pt x="4238" y="79"/>
                  </a:lnTo>
                  <a:lnTo>
                    <a:pt x="3971" y="32"/>
                  </a:lnTo>
                  <a:lnTo>
                    <a:pt x="3720"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2292;p42">
              <a:extLst>
                <a:ext uri="{FF2B5EF4-FFF2-40B4-BE49-F238E27FC236}">
                  <a16:creationId xmlns:a16="http://schemas.microsoft.com/office/drawing/2014/main" id="{51D74764-2343-C073-E9D1-A4C8A2B34318}"/>
                </a:ext>
              </a:extLst>
            </p:cNvPr>
            <p:cNvSpPr/>
            <p:nvPr/>
          </p:nvSpPr>
          <p:spPr>
            <a:xfrm>
              <a:off x="1588378" y="2045737"/>
              <a:ext cx="203065" cy="100887"/>
            </a:xfrm>
            <a:custGeom>
              <a:rect l="l" t="t" r="r" b="b"/>
              <a:pathLst>
                <a:path w="7142" h="3547" extrusionOk="0">
                  <a:moveTo>
                    <a:pt x="3186" y="1"/>
                  </a:moveTo>
                  <a:lnTo>
                    <a:pt x="2935" y="16"/>
                  </a:lnTo>
                  <a:lnTo>
                    <a:pt x="2684" y="48"/>
                  </a:lnTo>
                  <a:lnTo>
                    <a:pt x="2433" y="95"/>
                  </a:lnTo>
                  <a:lnTo>
                    <a:pt x="2182" y="158"/>
                  </a:lnTo>
                  <a:lnTo>
                    <a:pt x="1946" y="236"/>
                  </a:lnTo>
                  <a:lnTo>
                    <a:pt x="1711" y="315"/>
                  </a:lnTo>
                  <a:lnTo>
                    <a:pt x="1491" y="425"/>
                  </a:lnTo>
                  <a:lnTo>
                    <a:pt x="1287" y="550"/>
                  </a:lnTo>
                  <a:lnTo>
                    <a:pt x="1083" y="691"/>
                  </a:lnTo>
                  <a:lnTo>
                    <a:pt x="895" y="848"/>
                  </a:lnTo>
                  <a:lnTo>
                    <a:pt x="785" y="958"/>
                  </a:lnTo>
                  <a:lnTo>
                    <a:pt x="675" y="1068"/>
                  </a:lnTo>
                  <a:lnTo>
                    <a:pt x="487" y="1319"/>
                  </a:lnTo>
                  <a:lnTo>
                    <a:pt x="346" y="1586"/>
                  </a:lnTo>
                  <a:lnTo>
                    <a:pt x="220" y="1853"/>
                  </a:lnTo>
                  <a:lnTo>
                    <a:pt x="126" y="2151"/>
                  </a:lnTo>
                  <a:lnTo>
                    <a:pt x="47" y="2449"/>
                  </a:lnTo>
                  <a:lnTo>
                    <a:pt x="16" y="2747"/>
                  </a:lnTo>
                  <a:lnTo>
                    <a:pt x="0" y="3061"/>
                  </a:lnTo>
                  <a:lnTo>
                    <a:pt x="0" y="3171"/>
                  </a:lnTo>
                  <a:lnTo>
                    <a:pt x="32" y="3265"/>
                  </a:lnTo>
                  <a:lnTo>
                    <a:pt x="95" y="3359"/>
                  </a:lnTo>
                  <a:lnTo>
                    <a:pt x="157" y="3422"/>
                  </a:lnTo>
                  <a:lnTo>
                    <a:pt x="236" y="3469"/>
                  </a:lnTo>
                  <a:lnTo>
                    <a:pt x="314" y="3516"/>
                  </a:lnTo>
                  <a:lnTo>
                    <a:pt x="408" y="3532"/>
                  </a:lnTo>
                  <a:lnTo>
                    <a:pt x="503" y="3548"/>
                  </a:lnTo>
                  <a:lnTo>
                    <a:pt x="597" y="3532"/>
                  </a:lnTo>
                  <a:lnTo>
                    <a:pt x="691" y="3516"/>
                  </a:lnTo>
                  <a:lnTo>
                    <a:pt x="769" y="3485"/>
                  </a:lnTo>
                  <a:lnTo>
                    <a:pt x="848" y="3422"/>
                  </a:lnTo>
                  <a:lnTo>
                    <a:pt x="926" y="3359"/>
                  </a:lnTo>
                  <a:lnTo>
                    <a:pt x="973" y="3265"/>
                  </a:lnTo>
                  <a:lnTo>
                    <a:pt x="1005" y="3171"/>
                  </a:lnTo>
                  <a:lnTo>
                    <a:pt x="1020" y="3061"/>
                  </a:lnTo>
                  <a:lnTo>
                    <a:pt x="1020" y="2857"/>
                  </a:lnTo>
                  <a:lnTo>
                    <a:pt x="1052" y="2653"/>
                  </a:lnTo>
                  <a:lnTo>
                    <a:pt x="1083" y="2480"/>
                  </a:lnTo>
                  <a:lnTo>
                    <a:pt x="1146" y="2308"/>
                  </a:lnTo>
                  <a:lnTo>
                    <a:pt x="1209" y="2151"/>
                  </a:lnTo>
                  <a:lnTo>
                    <a:pt x="1287" y="1994"/>
                  </a:lnTo>
                  <a:lnTo>
                    <a:pt x="1381" y="1853"/>
                  </a:lnTo>
                  <a:lnTo>
                    <a:pt x="1476" y="1727"/>
                  </a:lnTo>
                  <a:lnTo>
                    <a:pt x="1601" y="1602"/>
                  </a:lnTo>
                  <a:lnTo>
                    <a:pt x="1727" y="1492"/>
                  </a:lnTo>
                  <a:lnTo>
                    <a:pt x="1868" y="1398"/>
                  </a:lnTo>
                  <a:lnTo>
                    <a:pt x="2025" y="1303"/>
                  </a:lnTo>
                  <a:lnTo>
                    <a:pt x="2182" y="1225"/>
                  </a:lnTo>
                  <a:lnTo>
                    <a:pt x="2354" y="1162"/>
                  </a:lnTo>
                  <a:lnTo>
                    <a:pt x="2543" y="1115"/>
                  </a:lnTo>
                  <a:lnTo>
                    <a:pt x="2731" y="1068"/>
                  </a:lnTo>
                  <a:lnTo>
                    <a:pt x="2904" y="1037"/>
                  </a:lnTo>
                  <a:lnTo>
                    <a:pt x="3076" y="1021"/>
                  </a:lnTo>
                  <a:lnTo>
                    <a:pt x="3265" y="1005"/>
                  </a:lnTo>
                  <a:lnTo>
                    <a:pt x="3437" y="1005"/>
                  </a:lnTo>
                  <a:lnTo>
                    <a:pt x="3814" y="1037"/>
                  </a:lnTo>
                  <a:lnTo>
                    <a:pt x="4191" y="1115"/>
                  </a:lnTo>
                  <a:lnTo>
                    <a:pt x="4379" y="1162"/>
                  </a:lnTo>
                  <a:lnTo>
                    <a:pt x="4552" y="1225"/>
                  </a:lnTo>
                  <a:lnTo>
                    <a:pt x="4724" y="1288"/>
                  </a:lnTo>
                  <a:lnTo>
                    <a:pt x="4897" y="1366"/>
                  </a:lnTo>
                  <a:lnTo>
                    <a:pt x="5054" y="1445"/>
                  </a:lnTo>
                  <a:lnTo>
                    <a:pt x="5211" y="1539"/>
                  </a:lnTo>
                  <a:lnTo>
                    <a:pt x="5352" y="1649"/>
                  </a:lnTo>
                  <a:lnTo>
                    <a:pt x="5493" y="1758"/>
                  </a:lnTo>
                  <a:lnTo>
                    <a:pt x="5634" y="1900"/>
                  </a:lnTo>
                  <a:lnTo>
                    <a:pt x="5760" y="2041"/>
                  </a:lnTo>
                  <a:lnTo>
                    <a:pt x="5870" y="2198"/>
                  </a:lnTo>
                  <a:lnTo>
                    <a:pt x="5964" y="2355"/>
                  </a:lnTo>
                  <a:lnTo>
                    <a:pt x="6027" y="2512"/>
                  </a:lnTo>
                  <a:lnTo>
                    <a:pt x="6074" y="2684"/>
                  </a:lnTo>
                  <a:lnTo>
                    <a:pt x="6105" y="2857"/>
                  </a:lnTo>
                  <a:lnTo>
                    <a:pt x="6121" y="3061"/>
                  </a:lnTo>
                  <a:lnTo>
                    <a:pt x="6137" y="3171"/>
                  </a:lnTo>
                  <a:lnTo>
                    <a:pt x="6168" y="3265"/>
                  </a:lnTo>
                  <a:lnTo>
                    <a:pt x="6215" y="3359"/>
                  </a:lnTo>
                  <a:lnTo>
                    <a:pt x="6278" y="3422"/>
                  </a:lnTo>
                  <a:lnTo>
                    <a:pt x="6356" y="3469"/>
                  </a:lnTo>
                  <a:lnTo>
                    <a:pt x="6450" y="3516"/>
                  </a:lnTo>
                  <a:lnTo>
                    <a:pt x="6545" y="3532"/>
                  </a:lnTo>
                  <a:lnTo>
                    <a:pt x="6639" y="3548"/>
                  </a:lnTo>
                  <a:lnTo>
                    <a:pt x="6733" y="3532"/>
                  </a:lnTo>
                  <a:lnTo>
                    <a:pt x="6827" y="3516"/>
                  </a:lnTo>
                  <a:lnTo>
                    <a:pt x="6906" y="3485"/>
                  </a:lnTo>
                  <a:lnTo>
                    <a:pt x="6984" y="3422"/>
                  </a:lnTo>
                  <a:lnTo>
                    <a:pt x="7047" y="3359"/>
                  </a:lnTo>
                  <a:lnTo>
                    <a:pt x="7094" y="3265"/>
                  </a:lnTo>
                  <a:lnTo>
                    <a:pt x="7125" y="3171"/>
                  </a:lnTo>
                  <a:lnTo>
                    <a:pt x="7141" y="3061"/>
                  </a:lnTo>
                  <a:lnTo>
                    <a:pt x="7125" y="2779"/>
                  </a:lnTo>
                  <a:lnTo>
                    <a:pt x="7078" y="2527"/>
                  </a:lnTo>
                  <a:lnTo>
                    <a:pt x="7031" y="2276"/>
                  </a:lnTo>
                  <a:lnTo>
                    <a:pt x="6937" y="2057"/>
                  </a:lnTo>
                  <a:lnTo>
                    <a:pt x="6843" y="1821"/>
                  </a:lnTo>
                  <a:lnTo>
                    <a:pt x="6717" y="1617"/>
                  </a:lnTo>
                  <a:lnTo>
                    <a:pt x="6576" y="1413"/>
                  </a:lnTo>
                  <a:lnTo>
                    <a:pt x="6419" y="1225"/>
                  </a:lnTo>
                  <a:lnTo>
                    <a:pt x="6246" y="1052"/>
                  </a:lnTo>
                  <a:lnTo>
                    <a:pt x="6058" y="895"/>
                  </a:lnTo>
                  <a:lnTo>
                    <a:pt x="5870" y="754"/>
                  </a:lnTo>
                  <a:lnTo>
                    <a:pt x="5650" y="613"/>
                  </a:lnTo>
                  <a:lnTo>
                    <a:pt x="5430" y="487"/>
                  </a:lnTo>
                  <a:lnTo>
                    <a:pt x="5211" y="377"/>
                  </a:lnTo>
                  <a:lnTo>
                    <a:pt x="4975" y="283"/>
                  </a:lnTo>
                  <a:lnTo>
                    <a:pt x="4724" y="205"/>
                  </a:lnTo>
                  <a:lnTo>
                    <a:pt x="4473" y="126"/>
                  </a:lnTo>
                  <a:lnTo>
                    <a:pt x="4222" y="79"/>
                  </a:lnTo>
                  <a:lnTo>
                    <a:pt x="3971" y="32"/>
                  </a:lnTo>
                  <a:lnTo>
                    <a:pt x="3704"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2293;p42">
              <a:extLst>
                <a:ext uri="{FF2B5EF4-FFF2-40B4-BE49-F238E27FC236}">
                  <a16:creationId xmlns:a16="http://schemas.microsoft.com/office/drawing/2014/main" id="{145EFE7D-574B-5266-FCB5-8CAC4695077F}"/>
                </a:ext>
              </a:extLst>
            </p:cNvPr>
            <p:cNvSpPr/>
            <p:nvPr/>
          </p:nvSpPr>
          <p:spPr>
            <a:xfrm>
              <a:off x="1718661" y="2269312"/>
              <a:ext cx="282050" cy="149056"/>
            </a:xfrm>
            <a:custGeom>
              <a:rect l="l" t="t" r="r" b="b"/>
              <a:pathLst>
                <a:path w="9920" h="5242" extrusionOk="0">
                  <a:moveTo>
                    <a:pt x="64" y="0"/>
                  </a:moveTo>
                  <a:lnTo>
                    <a:pt x="32" y="330"/>
                  </a:lnTo>
                  <a:lnTo>
                    <a:pt x="17" y="644"/>
                  </a:lnTo>
                  <a:lnTo>
                    <a:pt x="1" y="942"/>
                  </a:lnTo>
                  <a:lnTo>
                    <a:pt x="17" y="1240"/>
                  </a:lnTo>
                  <a:lnTo>
                    <a:pt x="48" y="1523"/>
                  </a:lnTo>
                  <a:lnTo>
                    <a:pt x="95" y="1789"/>
                  </a:lnTo>
                  <a:lnTo>
                    <a:pt x="158" y="2056"/>
                  </a:lnTo>
                  <a:lnTo>
                    <a:pt x="236" y="2307"/>
                  </a:lnTo>
                  <a:lnTo>
                    <a:pt x="315" y="2543"/>
                  </a:lnTo>
                  <a:lnTo>
                    <a:pt x="425" y="2778"/>
                  </a:lnTo>
                  <a:lnTo>
                    <a:pt x="535" y="2998"/>
                  </a:lnTo>
                  <a:lnTo>
                    <a:pt x="660" y="3202"/>
                  </a:lnTo>
                  <a:lnTo>
                    <a:pt x="801" y="3406"/>
                  </a:lnTo>
                  <a:lnTo>
                    <a:pt x="958" y="3594"/>
                  </a:lnTo>
                  <a:lnTo>
                    <a:pt x="1115" y="3767"/>
                  </a:lnTo>
                  <a:lnTo>
                    <a:pt x="1288" y="3939"/>
                  </a:lnTo>
                  <a:lnTo>
                    <a:pt x="1460" y="4096"/>
                  </a:lnTo>
                  <a:lnTo>
                    <a:pt x="1649" y="4238"/>
                  </a:lnTo>
                  <a:lnTo>
                    <a:pt x="1853" y="4379"/>
                  </a:lnTo>
                  <a:lnTo>
                    <a:pt x="2057" y="4504"/>
                  </a:lnTo>
                  <a:lnTo>
                    <a:pt x="2261" y="4630"/>
                  </a:lnTo>
                  <a:lnTo>
                    <a:pt x="2481" y="4724"/>
                  </a:lnTo>
                  <a:lnTo>
                    <a:pt x="2700" y="4834"/>
                  </a:lnTo>
                  <a:lnTo>
                    <a:pt x="2936" y="4912"/>
                  </a:lnTo>
                  <a:lnTo>
                    <a:pt x="3155" y="4991"/>
                  </a:lnTo>
                  <a:lnTo>
                    <a:pt x="3391" y="5054"/>
                  </a:lnTo>
                  <a:lnTo>
                    <a:pt x="3642" y="5116"/>
                  </a:lnTo>
                  <a:lnTo>
                    <a:pt x="3877" y="5163"/>
                  </a:lnTo>
                  <a:lnTo>
                    <a:pt x="4128" y="5195"/>
                  </a:lnTo>
                  <a:lnTo>
                    <a:pt x="4379" y="5211"/>
                  </a:lnTo>
                  <a:lnTo>
                    <a:pt x="4631" y="5226"/>
                  </a:lnTo>
                  <a:lnTo>
                    <a:pt x="4882" y="5242"/>
                  </a:lnTo>
                  <a:lnTo>
                    <a:pt x="5133" y="5242"/>
                  </a:lnTo>
                  <a:lnTo>
                    <a:pt x="5384" y="5226"/>
                  </a:lnTo>
                  <a:lnTo>
                    <a:pt x="5635" y="5195"/>
                  </a:lnTo>
                  <a:lnTo>
                    <a:pt x="5870" y="5163"/>
                  </a:lnTo>
                  <a:lnTo>
                    <a:pt x="6121" y="5116"/>
                  </a:lnTo>
                  <a:lnTo>
                    <a:pt x="6357" y="5069"/>
                  </a:lnTo>
                  <a:lnTo>
                    <a:pt x="6608" y="5007"/>
                  </a:lnTo>
                  <a:lnTo>
                    <a:pt x="6843" y="4928"/>
                  </a:lnTo>
                  <a:lnTo>
                    <a:pt x="7063" y="4850"/>
                  </a:lnTo>
                  <a:lnTo>
                    <a:pt x="7299" y="4755"/>
                  </a:lnTo>
                  <a:lnTo>
                    <a:pt x="7518" y="4661"/>
                  </a:lnTo>
                  <a:lnTo>
                    <a:pt x="7738" y="4536"/>
                  </a:lnTo>
                  <a:lnTo>
                    <a:pt x="7942" y="4426"/>
                  </a:lnTo>
                  <a:lnTo>
                    <a:pt x="8146" y="4285"/>
                  </a:lnTo>
                  <a:lnTo>
                    <a:pt x="8334" y="4143"/>
                  </a:lnTo>
                  <a:lnTo>
                    <a:pt x="8523" y="4002"/>
                  </a:lnTo>
                  <a:lnTo>
                    <a:pt x="8695" y="3845"/>
                  </a:lnTo>
                  <a:lnTo>
                    <a:pt x="8868" y="3673"/>
                  </a:lnTo>
                  <a:lnTo>
                    <a:pt x="9025" y="3500"/>
                  </a:lnTo>
                  <a:lnTo>
                    <a:pt x="9166" y="3312"/>
                  </a:lnTo>
                  <a:lnTo>
                    <a:pt x="9307" y="3108"/>
                  </a:lnTo>
                  <a:lnTo>
                    <a:pt x="9433" y="2904"/>
                  </a:lnTo>
                  <a:lnTo>
                    <a:pt x="9543" y="2684"/>
                  </a:lnTo>
                  <a:lnTo>
                    <a:pt x="9637" y="2464"/>
                  </a:lnTo>
                  <a:lnTo>
                    <a:pt x="9715" y="2229"/>
                  </a:lnTo>
                  <a:lnTo>
                    <a:pt x="9794" y="1993"/>
                  </a:lnTo>
                  <a:lnTo>
                    <a:pt x="9841" y="1727"/>
                  </a:lnTo>
                  <a:lnTo>
                    <a:pt x="9888" y="1475"/>
                  </a:lnTo>
                  <a:lnTo>
                    <a:pt x="9904" y="1193"/>
                  </a:lnTo>
                  <a:lnTo>
                    <a:pt x="9919" y="926"/>
                  </a:lnTo>
                  <a:lnTo>
                    <a:pt x="9904" y="628"/>
                  </a:lnTo>
                  <a:lnTo>
                    <a:pt x="9888" y="330"/>
                  </a:lnTo>
                  <a:lnTo>
                    <a:pt x="6310" y="330"/>
                  </a:lnTo>
                  <a:lnTo>
                    <a:pt x="5133" y="314"/>
                  </a:lnTo>
                  <a:lnTo>
                    <a:pt x="3940" y="283"/>
                  </a:lnTo>
                  <a:lnTo>
                    <a:pt x="2700" y="220"/>
                  </a:lnTo>
                  <a:lnTo>
                    <a:pt x="1413" y="126"/>
                  </a:lnTo>
                  <a:lnTo>
                    <a:pt x="64"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2294;p42">
              <a:extLst>
                <a:ext uri="{FF2B5EF4-FFF2-40B4-BE49-F238E27FC236}">
                  <a16:creationId xmlns:a16="http://schemas.microsoft.com/office/drawing/2014/main" id="{3E5F06FA-A584-4E06-F360-0A1E96FEB71D}"/>
                </a:ext>
              </a:extLst>
            </p:cNvPr>
            <p:cNvSpPr/>
            <p:nvPr/>
          </p:nvSpPr>
          <p:spPr>
            <a:xfrm>
              <a:off x="1718661" y="2269312"/>
              <a:ext cx="282050" cy="149056"/>
            </a:xfrm>
            <a:custGeom>
              <a:rect l="l" t="t" r="r" b="b"/>
              <a:pathLst>
                <a:path w="9920" h="5242" fill="none" extrusionOk="0">
                  <a:moveTo>
                    <a:pt x="64" y="0"/>
                  </a:moveTo>
                  <a:lnTo>
                    <a:pt x="64" y="0"/>
                  </a:lnTo>
                  <a:lnTo>
                    <a:pt x="1413" y="126"/>
                  </a:lnTo>
                  <a:lnTo>
                    <a:pt x="2700" y="220"/>
                  </a:lnTo>
                  <a:lnTo>
                    <a:pt x="3940" y="283"/>
                  </a:lnTo>
                  <a:lnTo>
                    <a:pt x="5133" y="314"/>
                  </a:lnTo>
                  <a:lnTo>
                    <a:pt x="6310" y="330"/>
                  </a:lnTo>
                  <a:lnTo>
                    <a:pt x="7487" y="330"/>
                  </a:lnTo>
                  <a:lnTo>
                    <a:pt x="9888" y="330"/>
                  </a:lnTo>
                  <a:lnTo>
                    <a:pt x="9888" y="330"/>
                  </a:lnTo>
                  <a:lnTo>
                    <a:pt x="9904" y="628"/>
                  </a:lnTo>
                  <a:lnTo>
                    <a:pt x="9919" y="926"/>
                  </a:lnTo>
                  <a:lnTo>
                    <a:pt x="9904" y="1193"/>
                  </a:lnTo>
                  <a:lnTo>
                    <a:pt x="9888" y="1475"/>
                  </a:lnTo>
                  <a:lnTo>
                    <a:pt x="9841" y="1727"/>
                  </a:lnTo>
                  <a:lnTo>
                    <a:pt x="9794" y="1993"/>
                  </a:lnTo>
                  <a:lnTo>
                    <a:pt x="9715" y="2229"/>
                  </a:lnTo>
                  <a:lnTo>
                    <a:pt x="9637" y="2464"/>
                  </a:lnTo>
                  <a:lnTo>
                    <a:pt x="9543" y="2684"/>
                  </a:lnTo>
                  <a:lnTo>
                    <a:pt x="9433" y="2904"/>
                  </a:lnTo>
                  <a:lnTo>
                    <a:pt x="9307" y="3108"/>
                  </a:lnTo>
                  <a:lnTo>
                    <a:pt x="9166" y="3312"/>
                  </a:lnTo>
                  <a:lnTo>
                    <a:pt x="9025" y="3500"/>
                  </a:lnTo>
                  <a:lnTo>
                    <a:pt x="8868" y="3673"/>
                  </a:lnTo>
                  <a:lnTo>
                    <a:pt x="8695" y="3845"/>
                  </a:lnTo>
                  <a:lnTo>
                    <a:pt x="8523" y="4002"/>
                  </a:lnTo>
                  <a:lnTo>
                    <a:pt x="8334" y="4143"/>
                  </a:lnTo>
                  <a:lnTo>
                    <a:pt x="8146" y="4285"/>
                  </a:lnTo>
                  <a:lnTo>
                    <a:pt x="7942" y="4426"/>
                  </a:lnTo>
                  <a:lnTo>
                    <a:pt x="7738" y="4536"/>
                  </a:lnTo>
                  <a:lnTo>
                    <a:pt x="7518" y="4661"/>
                  </a:lnTo>
                  <a:lnTo>
                    <a:pt x="7299" y="4755"/>
                  </a:lnTo>
                  <a:lnTo>
                    <a:pt x="7063" y="4850"/>
                  </a:lnTo>
                  <a:lnTo>
                    <a:pt x="6843" y="4928"/>
                  </a:lnTo>
                  <a:lnTo>
                    <a:pt x="6608" y="5007"/>
                  </a:lnTo>
                  <a:lnTo>
                    <a:pt x="6357" y="5069"/>
                  </a:lnTo>
                  <a:lnTo>
                    <a:pt x="6121" y="5116"/>
                  </a:lnTo>
                  <a:lnTo>
                    <a:pt x="5870" y="5163"/>
                  </a:lnTo>
                  <a:lnTo>
                    <a:pt x="5635" y="5195"/>
                  </a:lnTo>
                  <a:lnTo>
                    <a:pt x="5384" y="5226"/>
                  </a:lnTo>
                  <a:lnTo>
                    <a:pt x="5133" y="5242"/>
                  </a:lnTo>
                  <a:lnTo>
                    <a:pt x="4882" y="5242"/>
                  </a:lnTo>
                  <a:lnTo>
                    <a:pt x="4631" y="5226"/>
                  </a:lnTo>
                  <a:lnTo>
                    <a:pt x="4379" y="5211"/>
                  </a:lnTo>
                  <a:lnTo>
                    <a:pt x="4128" y="5195"/>
                  </a:lnTo>
                  <a:lnTo>
                    <a:pt x="3877" y="5163"/>
                  </a:lnTo>
                  <a:lnTo>
                    <a:pt x="3642" y="5116"/>
                  </a:lnTo>
                  <a:lnTo>
                    <a:pt x="3391" y="5054"/>
                  </a:lnTo>
                  <a:lnTo>
                    <a:pt x="3155" y="4991"/>
                  </a:lnTo>
                  <a:lnTo>
                    <a:pt x="2936" y="4912"/>
                  </a:lnTo>
                  <a:lnTo>
                    <a:pt x="2700" y="4834"/>
                  </a:lnTo>
                  <a:lnTo>
                    <a:pt x="2481" y="4724"/>
                  </a:lnTo>
                  <a:lnTo>
                    <a:pt x="2261" y="4630"/>
                  </a:lnTo>
                  <a:lnTo>
                    <a:pt x="2057" y="4504"/>
                  </a:lnTo>
                  <a:lnTo>
                    <a:pt x="1853" y="4379"/>
                  </a:lnTo>
                  <a:lnTo>
                    <a:pt x="1649" y="4238"/>
                  </a:lnTo>
                  <a:lnTo>
                    <a:pt x="1460" y="4096"/>
                  </a:lnTo>
                  <a:lnTo>
                    <a:pt x="1288" y="3939"/>
                  </a:lnTo>
                  <a:lnTo>
                    <a:pt x="1115" y="3767"/>
                  </a:lnTo>
                  <a:lnTo>
                    <a:pt x="958" y="3594"/>
                  </a:lnTo>
                  <a:lnTo>
                    <a:pt x="801" y="3406"/>
                  </a:lnTo>
                  <a:lnTo>
                    <a:pt x="660" y="3202"/>
                  </a:lnTo>
                  <a:lnTo>
                    <a:pt x="535" y="2998"/>
                  </a:lnTo>
                  <a:lnTo>
                    <a:pt x="425" y="2778"/>
                  </a:lnTo>
                  <a:lnTo>
                    <a:pt x="315" y="2543"/>
                  </a:lnTo>
                  <a:lnTo>
                    <a:pt x="236" y="2307"/>
                  </a:lnTo>
                  <a:lnTo>
                    <a:pt x="158" y="2056"/>
                  </a:lnTo>
                  <a:lnTo>
                    <a:pt x="95" y="1789"/>
                  </a:lnTo>
                  <a:lnTo>
                    <a:pt x="48" y="1523"/>
                  </a:lnTo>
                  <a:lnTo>
                    <a:pt x="17" y="1240"/>
                  </a:lnTo>
                  <a:lnTo>
                    <a:pt x="1" y="942"/>
                  </a:lnTo>
                  <a:lnTo>
                    <a:pt x="17" y="644"/>
                  </a:lnTo>
                  <a:lnTo>
                    <a:pt x="32" y="330"/>
                  </a:lnTo>
                  <a:lnTo>
                    <a:pt x="64"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2295;p42">
              <a:extLst>
                <a:ext uri="{FF2B5EF4-FFF2-40B4-BE49-F238E27FC236}">
                  <a16:creationId xmlns:a16="http://schemas.microsoft.com/office/drawing/2014/main" id="{65DDA719-2754-094C-ABB4-A587FBB65286}"/>
                </a:ext>
              </a:extLst>
            </p:cNvPr>
            <p:cNvSpPr/>
            <p:nvPr/>
          </p:nvSpPr>
          <p:spPr>
            <a:xfrm>
              <a:off x="1501797" y="2229590"/>
              <a:ext cx="130790" cy="130773"/>
            </a:xfrm>
            <a:custGeom>
              <a:rect l="l" t="t" r="r" b="b"/>
              <a:pathLst>
                <a:path w="4600" h="4599" extrusionOk="0">
                  <a:moveTo>
                    <a:pt x="2292" y="1"/>
                  </a:moveTo>
                  <a:lnTo>
                    <a:pt x="2072" y="16"/>
                  </a:lnTo>
                  <a:lnTo>
                    <a:pt x="1853" y="48"/>
                  </a:lnTo>
                  <a:lnTo>
                    <a:pt x="1633" y="110"/>
                  </a:lnTo>
                  <a:lnTo>
                    <a:pt x="1429" y="189"/>
                  </a:lnTo>
                  <a:lnTo>
                    <a:pt x="1225" y="283"/>
                  </a:lnTo>
                  <a:lnTo>
                    <a:pt x="1037" y="409"/>
                  </a:lnTo>
                  <a:lnTo>
                    <a:pt x="848" y="534"/>
                  </a:lnTo>
                  <a:lnTo>
                    <a:pt x="676" y="691"/>
                  </a:lnTo>
                  <a:lnTo>
                    <a:pt x="519" y="848"/>
                  </a:lnTo>
                  <a:lnTo>
                    <a:pt x="393" y="1036"/>
                  </a:lnTo>
                  <a:lnTo>
                    <a:pt x="268" y="1225"/>
                  </a:lnTo>
                  <a:lnTo>
                    <a:pt x="173" y="1429"/>
                  </a:lnTo>
                  <a:lnTo>
                    <a:pt x="95" y="1633"/>
                  </a:lnTo>
                  <a:lnTo>
                    <a:pt x="32" y="1852"/>
                  </a:lnTo>
                  <a:lnTo>
                    <a:pt x="1" y="2072"/>
                  </a:lnTo>
                  <a:lnTo>
                    <a:pt x="1" y="2308"/>
                  </a:lnTo>
                  <a:lnTo>
                    <a:pt x="17" y="2527"/>
                  </a:lnTo>
                  <a:lnTo>
                    <a:pt x="64" y="2763"/>
                  </a:lnTo>
                  <a:lnTo>
                    <a:pt x="126" y="2982"/>
                  </a:lnTo>
                  <a:lnTo>
                    <a:pt x="205" y="3186"/>
                  </a:lnTo>
                  <a:lnTo>
                    <a:pt x="299" y="3390"/>
                  </a:lnTo>
                  <a:lnTo>
                    <a:pt x="409" y="3579"/>
                  </a:lnTo>
                  <a:lnTo>
                    <a:pt x="550" y="3751"/>
                  </a:lnTo>
                  <a:lnTo>
                    <a:pt x="691" y="3924"/>
                  </a:lnTo>
                  <a:lnTo>
                    <a:pt x="848" y="4065"/>
                  </a:lnTo>
                  <a:lnTo>
                    <a:pt x="1021" y="4206"/>
                  </a:lnTo>
                  <a:lnTo>
                    <a:pt x="1209" y="4316"/>
                  </a:lnTo>
                  <a:lnTo>
                    <a:pt x="1413" y="4410"/>
                  </a:lnTo>
                  <a:lnTo>
                    <a:pt x="1617" y="4489"/>
                  </a:lnTo>
                  <a:lnTo>
                    <a:pt x="1837" y="4552"/>
                  </a:lnTo>
                  <a:lnTo>
                    <a:pt x="2057" y="4583"/>
                  </a:lnTo>
                  <a:lnTo>
                    <a:pt x="2292" y="4599"/>
                  </a:lnTo>
                  <a:lnTo>
                    <a:pt x="2528" y="4583"/>
                  </a:lnTo>
                  <a:lnTo>
                    <a:pt x="2747" y="4552"/>
                  </a:lnTo>
                  <a:lnTo>
                    <a:pt x="2967" y="4489"/>
                  </a:lnTo>
                  <a:lnTo>
                    <a:pt x="3171" y="4410"/>
                  </a:lnTo>
                  <a:lnTo>
                    <a:pt x="3375" y="4316"/>
                  </a:lnTo>
                  <a:lnTo>
                    <a:pt x="3563" y="4206"/>
                  </a:lnTo>
                  <a:lnTo>
                    <a:pt x="3752" y="4065"/>
                  </a:lnTo>
                  <a:lnTo>
                    <a:pt x="3924" y="3924"/>
                  </a:lnTo>
                  <a:lnTo>
                    <a:pt x="4065" y="3751"/>
                  </a:lnTo>
                  <a:lnTo>
                    <a:pt x="4207" y="3579"/>
                  </a:lnTo>
                  <a:lnTo>
                    <a:pt x="4332" y="3390"/>
                  </a:lnTo>
                  <a:lnTo>
                    <a:pt x="4426" y="3186"/>
                  </a:lnTo>
                  <a:lnTo>
                    <a:pt x="4505" y="2982"/>
                  </a:lnTo>
                  <a:lnTo>
                    <a:pt x="4568" y="2763"/>
                  </a:lnTo>
                  <a:lnTo>
                    <a:pt x="4599" y="2527"/>
                  </a:lnTo>
                  <a:lnTo>
                    <a:pt x="4599" y="2308"/>
                  </a:lnTo>
                  <a:lnTo>
                    <a:pt x="4568" y="2072"/>
                  </a:lnTo>
                  <a:lnTo>
                    <a:pt x="4536" y="1852"/>
                  </a:lnTo>
                  <a:lnTo>
                    <a:pt x="4474" y="1633"/>
                  </a:lnTo>
                  <a:lnTo>
                    <a:pt x="4395" y="1413"/>
                  </a:lnTo>
                  <a:lnTo>
                    <a:pt x="4301" y="1225"/>
                  </a:lnTo>
                  <a:lnTo>
                    <a:pt x="4191" y="1036"/>
                  </a:lnTo>
                  <a:lnTo>
                    <a:pt x="4050" y="848"/>
                  </a:lnTo>
                  <a:lnTo>
                    <a:pt x="3909" y="691"/>
                  </a:lnTo>
                  <a:lnTo>
                    <a:pt x="3752" y="534"/>
                  </a:lnTo>
                  <a:lnTo>
                    <a:pt x="3579" y="409"/>
                  </a:lnTo>
                  <a:lnTo>
                    <a:pt x="3391" y="283"/>
                  </a:lnTo>
                  <a:lnTo>
                    <a:pt x="3187" y="189"/>
                  </a:lnTo>
                  <a:lnTo>
                    <a:pt x="2983" y="110"/>
                  </a:lnTo>
                  <a:lnTo>
                    <a:pt x="2763" y="48"/>
                  </a:lnTo>
                  <a:lnTo>
                    <a:pt x="2543" y="16"/>
                  </a:lnTo>
                  <a:lnTo>
                    <a:pt x="2292" y="1"/>
                  </a:lnTo>
                  <a:close/>
                </a:path>
              </a:pathLst>
            </a:custGeom>
            <a:solidFill>
              <a:srgbClr val="F695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2296;p42">
              <a:extLst>
                <a:ext uri="{FF2B5EF4-FFF2-40B4-BE49-F238E27FC236}">
                  <a16:creationId xmlns:a16="http://schemas.microsoft.com/office/drawing/2014/main" id="{43EF9F3A-033D-6785-AF87-1031F2EA2243}"/>
                </a:ext>
              </a:extLst>
            </p:cNvPr>
            <p:cNvSpPr/>
            <p:nvPr/>
          </p:nvSpPr>
          <p:spPr>
            <a:xfrm>
              <a:off x="2072547" y="2239399"/>
              <a:ext cx="130761" cy="130801"/>
            </a:xfrm>
            <a:custGeom>
              <a:rect l="l" t="t" r="r" b="b"/>
              <a:pathLst>
                <a:path w="4599" h="4600" extrusionOk="0">
                  <a:moveTo>
                    <a:pt x="2291" y="1"/>
                  </a:moveTo>
                  <a:lnTo>
                    <a:pt x="2072" y="17"/>
                  </a:lnTo>
                  <a:lnTo>
                    <a:pt x="1852" y="48"/>
                  </a:lnTo>
                  <a:lnTo>
                    <a:pt x="1632" y="111"/>
                  </a:lnTo>
                  <a:lnTo>
                    <a:pt x="1428" y="189"/>
                  </a:lnTo>
                  <a:lnTo>
                    <a:pt x="1224" y="283"/>
                  </a:lnTo>
                  <a:lnTo>
                    <a:pt x="1036" y="409"/>
                  </a:lnTo>
                  <a:lnTo>
                    <a:pt x="847" y="534"/>
                  </a:lnTo>
                  <a:lnTo>
                    <a:pt x="675" y="691"/>
                  </a:lnTo>
                  <a:lnTo>
                    <a:pt x="518" y="848"/>
                  </a:lnTo>
                  <a:lnTo>
                    <a:pt x="392" y="1021"/>
                  </a:lnTo>
                  <a:lnTo>
                    <a:pt x="267" y="1209"/>
                  </a:lnTo>
                  <a:lnTo>
                    <a:pt x="173" y="1413"/>
                  </a:lnTo>
                  <a:lnTo>
                    <a:pt x="94" y="1633"/>
                  </a:lnTo>
                  <a:lnTo>
                    <a:pt x="31" y="1837"/>
                  </a:lnTo>
                  <a:lnTo>
                    <a:pt x="0" y="2072"/>
                  </a:lnTo>
                  <a:lnTo>
                    <a:pt x="0" y="2292"/>
                  </a:lnTo>
                  <a:lnTo>
                    <a:pt x="16" y="2527"/>
                  </a:lnTo>
                  <a:lnTo>
                    <a:pt x="63" y="2747"/>
                  </a:lnTo>
                  <a:lnTo>
                    <a:pt x="126" y="2967"/>
                  </a:lnTo>
                  <a:lnTo>
                    <a:pt x="204" y="3187"/>
                  </a:lnTo>
                  <a:lnTo>
                    <a:pt x="298" y="3375"/>
                  </a:lnTo>
                  <a:lnTo>
                    <a:pt x="408" y="3579"/>
                  </a:lnTo>
                  <a:lnTo>
                    <a:pt x="549" y="3752"/>
                  </a:lnTo>
                  <a:lnTo>
                    <a:pt x="691" y="3909"/>
                  </a:lnTo>
                  <a:lnTo>
                    <a:pt x="847" y="4065"/>
                  </a:lnTo>
                  <a:lnTo>
                    <a:pt x="1020" y="4191"/>
                  </a:lnTo>
                  <a:lnTo>
                    <a:pt x="1208" y="4317"/>
                  </a:lnTo>
                  <a:lnTo>
                    <a:pt x="1397" y="4411"/>
                  </a:lnTo>
                  <a:lnTo>
                    <a:pt x="1616" y="4489"/>
                  </a:lnTo>
                  <a:lnTo>
                    <a:pt x="1836" y="4552"/>
                  </a:lnTo>
                  <a:lnTo>
                    <a:pt x="2056" y="4583"/>
                  </a:lnTo>
                  <a:lnTo>
                    <a:pt x="2291" y="4599"/>
                  </a:lnTo>
                  <a:lnTo>
                    <a:pt x="2527" y="4583"/>
                  </a:lnTo>
                  <a:lnTo>
                    <a:pt x="2746" y="4552"/>
                  </a:lnTo>
                  <a:lnTo>
                    <a:pt x="2966" y="4489"/>
                  </a:lnTo>
                  <a:lnTo>
                    <a:pt x="3170" y="4411"/>
                  </a:lnTo>
                  <a:lnTo>
                    <a:pt x="3374" y="4317"/>
                  </a:lnTo>
                  <a:lnTo>
                    <a:pt x="3562" y="4191"/>
                  </a:lnTo>
                  <a:lnTo>
                    <a:pt x="3751" y="4065"/>
                  </a:lnTo>
                  <a:lnTo>
                    <a:pt x="3923" y="3909"/>
                  </a:lnTo>
                  <a:lnTo>
                    <a:pt x="4065" y="3752"/>
                  </a:lnTo>
                  <a:lnTo>
                    <a:pt x="4206" y="3563"/>
                  </a:lnTo>
                  <a:lnTo>
                    <a:pt x="4331" y="3375"/>
                  </a:lnTo>
                  <a:lnTo>
                    <a:pt x="4426" y="3187"/>
                  </a:lnTo>
                  <a:lnTo>
                    <a:pt x="4504" y="2967"/>
                  </a:lnTo>
                  <a:lnTo>
                    <a:pt x="4567" y="2747"/>
                  </a:lnTo>
                  <a:lnTo>
                    <a:pt x="4598" y="2527"/>
                  </a:lnTo>
                  <a:lnTo>
                    <a:pt x="4598" y="2292"/>
                  </a:lnTo>
                  <a:lnTo>
                    <a:pt x="4567" y="2072"/>
                  </a:lnTo>
                  <a:lnTo>
                    <a:pt x="4535" y="1837"/>
                  </a:lnTo>
                  <a:lnTo>
                    <a:pt x="4473" y="1617"/>
                  </a:lnTo>
                  <a:lnTo>
                    <a:pt x="4394" y="1413"/>
                  </a:lnTo>
                  <a:lnTo>
                    <a:pt x="4300" y="1209"/>
                  </a:lnTo>
                  <a:lnTo>
                    <a:pt x="4175" y="1021"/>
                  </a:lnTo>
                  <a:lnTo>
                    <a:pt x="4049" y="848"/>
                  </a:lnTo>
                  <a:lnTo>
                    <a:pt x="3908" y="676"/>
                  </a:lnTo>
                  <a:lnTo>
                    <a:pt x="3751" y="534"/>
                  </a:lnTo>
                  <a:lnTo>
                    <a:pt x="3578" y="393"/>
                  </a:lnTo>
                  <a:lnTo>
                    <a:pt x="3390" y="283"/>
                  </a:lnTo>
                  <a:lnTo>
                    <a:pt x="3186" y="189"/>
                  </a:lnTo>
                  <a:lnTo>
                    <a:pt x="2982" y="111"/>
                  </a:lnTo>
                  <a:lnTo>
                    <a:pt x="2762" y="48"/>
                  </a:lnTo>
                  <a:lnTo>
                    <a:pt x="2542" y="17"/>
                  </a:lnTo>
                  <a:lnTo>
                    <a:pt x="2291" y="1"/>
                  </a:lnTo>
                  <a:close/>
                </a:path>
              </a:pathLst>
            </a:custGeom>
            <a:solidFill>
              <a:srgbClr val="F695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2297;p42">
              <a:extLst>
                <a:ext uri="{FF2B5EF4-FFF2-40B4-BE49-F238E27FC236}">
                  <a16:creationId xmlns:a16="http://schemas.microsoft.com/office/drawing/2014/main" id="{C30767B2-1619-7D94-8A85-BA947D15D800}"/>
                </a:ext>
              </a:extLst>
            </p:cNvPr>
            <p:cNvSpPr/>
            <p:nvPr/>
          </p:nvSpPr>
          <p:spPr>
            <a:xfrm>
              <a:off x="1818179" y="2178722"/>
              <a:ext cx="94623" cy="58036"/>
            </a:xfrm>
            <a:custGeom>
              <a:rect l="l" t="t" r="r" b="b"/>
              <a:pathLst>
                <a:path w="3328" h="2041" extrusionOk="0">
                  <a:moveTo>
                    <a:pt x="3045" y="0"/>
                  </a:moveTo>
                  <a:lnTo>
                    <a:pt x="2998" y="16"/>
                  </a:lnTo>
                  <a:lnTo>
                    <a:pt x="2935" y="16"/>
                  </a:lnTo>
                  <a:lnTo>
                    <a:pt x="2873" y="48"/>
                  </a:lnTo>
                  <a:lnTo>
                    <a:pt x="2810" y="79"/>
                  </a:lnTo>
                  <a:lnTo>
                    <a:pt x="2763" y="110"/>
                  </a:lnTo>
                  <a:lnTo>
                    <a:pt x="2731" y="157"/>
                  </a:lnTo>
                  <a:lnTo>
                    <a:pt x="2684" y="220"/>
                  </a:lnTo>
                  <a:lnTo>
                    <a:pt x="2669" y="283"/>
                  </a:lnTo>
                  <a:lnTo>
                    <a:pt x="2653" y="346"/>
                  </a:lnTo>
                  <a:lnTo>
                    <a:pt x="2669" y="424"/>
                  </a:lnTo>
                  <a:lnTo>
                    <a:pt x="2684" y="534"/>
                  </a:lnTo>
                  <a:lnTo>
                    <a:pt x="2684" y="644"/>
                  </a:lnTo>
                  <a:lnTo>
                    <a:pt x="2669" y="738"/>
                  </a:lnTo>
                  <a:lnTo>
                    <a:pt x="2637" y="832"/>
                  </a:lnTo>
                  <a:lnTo>
                    <a:pt x="2606" y="926"/>
                  </a:lnTo>
                  <a:lnTo>
                    <a:pt x="2559" y="989"/>
                  </a:lnTo>
                  <a:lnTo>
                    <a:pt x="2512" y="1068"/>
                  </a:lnTo>
                  <a:lnTo>
                    <a:pt x="2449" y="1130"/>
                  </a:lnTo>
                  <a:lnTo>
                    <a:pt x="2370" y="1193"/>
                  </a:lnTo>
                  <a:lnTo>
                    <a:pt x="2292" y="1240"/>
                  </a:lnTo>
                  <a:lnTo>
                    <a:pt x="2119" y="1303"/>
                  </a:lnTo>
                  <a:lnTo>
                    <a:pt x="1931" y="1350"/>
                  </a:lnTo>
                  <a:lnTo>
                    <a:pt x="1727" y="1366"/>
                  </a:lnTo>
                  <a:lnTo>
                    <a:pt x="1539" y="1366"/>
                  </a:lnTo>
                  <a:lnTo>
                    <a:pt x="1335" y="1319"/>
                  </a:lnTo>
                  <a:lnTo>
                    <a:pt x="1162" y="1240"/>
                  </a:lnTo>
                  <a:lnTo>
                    <a:pt x="1068" y="1193"/>
                  </a:lnTo>
                  <a:lnTo>
                    <a:pt x="989" y="1146"/>
                  </a:lnTo>
                  <a:lnTo>
                    <a:pt x="911" y="1083"/>
                  </a:lnTo>
                  <a:lnTo>
                    <a:pt x="848" y="1005"/>
                  </a:lnTo>
                  <a:lnTo>
                    <a:pt x="801" y="926"/>
                  </a:lnTo>
                  <a:lnTo>
                    <a:pt x="738" y="848"/>
                  </a:lnTo>
                  <a:lnTo>
                    <a:pt x="707" y="754"/>
                  </a:lnTo>
                  <a:lnTo>
                    <a:pt x="675" y="644"/>
                  </a:lnTo>
                  <a:lnTo>
                    <a:pt x="660" y="534"/>
                  </a:lnTo>
                  <a:lnTo>
                    <a:pt x="660" y="424"/>
                  </a:lnTo>
                  <a:lnTo>
                    <a:pt x="660" y="346"/>
                  </a:lnTo>
                  <a:lnTo>
                    <a:pt x="644" y="283"/>
                  </a:lnTo>
                  <a:lnTo>
                    <a:pt x="613" y="220"/>
                  </a:lnTo>
                  <a:lnTo>
                    <a:pt x="566" y="189"/>
                  </a:lnTo>
                  <a:lnTo>
                    <a:pt x="519" y="142"/>
                  </a:lnTo>
                  <a:lnTo>
                    <a:pt x="456" y="126"/>
                  </a:lnTo>
                  <a:lnTo>
                    <a:pt x="393" y="110"/>
                  </a:lnTo>
                  <a:lnTo>
                    <a:pt x="283" y="110"/>
                  </a:lnTo>
                  <a:lnTo>
                    <a:pt x="220" y="126"/>
                  </a:lnTo>
                  <a:lnTo>
                    <a:pt x="158" y="142"/>
                  </a:lnTo>
                  <a:lnTo>
                    <a:pt x="110" y="189"/>
                  </a:lnTo>
                  <a:lnTo>
                    <a:pt x="63" y="220"/>
                  </a:lnTo>
                  <a:lnTo>
                    <a:pt x="32" y="283"/>
                  </a:lnTo>
                  <a:lnTo>
                    <a:pt x="1" y="346"/>
                  </a:lnTo>
                  <a:lnTo>
                    <a:pt x="1" y="424"/>
                  </a:lnTo>
                  <a:lnTo>
                    <a:pt x="1" y="613"/>
                  </a:lnTo>
                  <a:lnTo>
                    <a:pt x="32" y="785"/>
                  </a:lnTo>
                  <a:lnTo>
                    <a:pt x="63" y="942"/>
                  </a:lnTo>
                  <a:lnTo>
                    <a:pt x="126" y="1099"/>
                  </a:lnTo>
                  <a:lnTo>
                    <a:pt x="205" y="1256"/>
                  </a:lnTo>
                  <a:lnTo>
                    <a:pt x="299" y="1382"/>
                  </a:lnTo>
                  <a:lnTo>
                    <a:pt x="409" y="1507"/>
                  </a:lnTo>
                  <a:lnTo>
                    <a:pt x="519" y="1617"/>
                  </a:lnTo>
                  <a:lnTo>
                    <a:pt x="644" y="1727"/>
                  </a:lnTo>
                  <a:lnTo>
                    <a:pt x="785" y="1805"/>
                  </a:lnTo>
                  <a:lnTo>
                    <a:pt x="942" y="1884"/>
                  </a:lnTo>
                  <a:lnTo>
                    <a:pt x="1099" y="1946"/>
                  </a:lnTo>
                  <a:lnTo>
                    <a:pt x="1256" y="1994"/>
                  </a:lnTo>
                  <a:lnTo>
                    <a:pt x="1429" y="2025"/>
                  </a:lnTo>
                  <a:lnTo>
                    <a:pt x="1601" y="2041"/>
                  </a:lnTo>
                  <a:lnTo>
                    <a:pt x="1790" y="2041"/>
                  </a:lnTo>
                  <a:lnTo>
                    <a:pt x="1962" y="2025"/>
                  </a:lnTo>
                  <a:lnTo>
                    <a:pt x="2135" y="1994"/>
                  </a:lnTo>
                  <a:lnTo>
                    <a:pt x="2308" y="1946"/>
                  </a:lnTo>
                  <a:lnTo>
                    <a:pt x="2465" y="1884"/>
                  </a:lnTo>
                  <a:lnTo>
                    <a:pt x="2606" y="1805"/>
                  </a:lnTo>
                  <a:lnTo>
                    <a:pt x="2747" y="1711"/>
                  </a:lnTo>
                  <a:lnTo>
                    <a:pt x="2873" y="1617"/>
                  </a:lnTo>
                  <a:lnTo>
                    <a:pt x="2982" y="1507"/>
                  </a:lnTo>
                  <a:lnTo>
                    <a:pt x="3077" y="1382"/>
                  </a:lnTo>
                  <a:lnTo>
                    <a:pt x="3171" y="1240"/>
                  </a:lnTo>
                  <a:lnTo>
                    <a:pt x="3234" y="1099"/>
                  </a:lnTo>
                  <a:lnTo>
                    <a:pt x="3281" y="942"/>
                  </a:lnTo>
                  <a:lnTo>
                    <a:pt x="3312" y="785"/>
                  </a:lnTo>
                  <a:lnTo>
                    <a:pt x="3328" y="613"/>
                  </a:lnTo>
                  <a:lnTo>
                    <a:pt x="3328" y="440"/>
                  </a:lnTo>
                  <a:lnTo>
                    <a:pt x="3312" y="252"/>
                  </a:lnTo>
                  <a:lnTo>
                    <a:pt x="3281" y="173"/>
                  </a:lnTo>
                  <a:lnTo>
                    <a:pt x="3249" y="110"/>
                  </a:lnTo>
                  <a:lnTo>
                    <a:pt x="3218" y="79"/>
                  </a:lnTo>
                  <a:lnTo>
                    <a:pt x="3171" y="32"/>
                  </a:lnTo>
                  <a:lnTo>
                    <a:pt x="3108" y="16"/>
                  </a:lnTo>
                  <a:lnTo>
                    <a:pt x="3045"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2298;p42">
              <a:extLst>
                <a:ext uri="{FF2B5EF4-FFF2-40B4-BE49-F238E27FC236}">
                  <a16:creationId xmlns:a16="http://schemas.microsoft.com/office/drawing/2014/main" id="{22DCAE01-1EC6-2C2E-56C4-D58E9B8FBCD1}"/>
                </a:ext>
              </a:extLst>
            </p:cNvPr>
            <p:cNvSpPr/>
            <p:nvPr/>
          </p:nvSpPr>
          <p:spPr>
            <a:xfrm>
              <a:off x="1414790" y="1295625"/>
              <a:ext cx="1062011" cy="695293"/>
            </a:xfrm>
            <a:custGeom>
              <a:rect l="l" t="t" r="r" b="b"/>
              <a:pathLst>
                <a:path w="37352" h="24452" extrusionOk="0">
                  <a:moveTo>
                    <a:pt x="16244" y="1"/>
                  </a:moveTo>
                  <a:lnTo>
                    <a:pt x="15710" y="32"/>
                  </a:lnTo>
                  <a:lnTo>
                    <a:pt x="15161" y="64"/>
                  </a:lnTo>
                  <a:lnTo>
                    <a:pt x="14611" y="111"/>
                  </a:lnTo>
                  <a:lnTo>
                    <a:pt x="14062" y="158"/>
                  </a:lnTo>
                  <a:lnTo>
                    <a:pt x="13529" y="221"/>
                  </a:lnTo>
                  <a:lnTo>
                    <a:pt x="12995" y="299"/>
                  </a:lnTo>
                  <a:lnTo>
                    <a:pt x="12461" y="377"/>
                  </a:lnTo>
                  <a:lnTo>
                    <a:pt x="11928" y="472"/>
                  </a:lnTo>
                  <a:lnTo>
                    <a:pt x="11394" y="581"/>
                  </a:lnTo>
                  <a:lnTo>
                    <a:pt x="10876" y="707"/>
                  </a:lnTo>
                  <a:lnTo>
                    <a:pt x="10358" y="833"/>
                  </a:lnTo>
                  <a:lnTo>
                    <a:pt x="9856" y="974"/>
                  </a:lnTo>
                  <a:lnTo>
                    <a:pt x="9338" y="1131"/>
                  </a:lnTo>
                  <a:lnTo>
                    <a:pt x="8852" y="1303"/>
                  </a:lnTo>
                  <a:lnTo>
                    <a:pt x="8365" y="1476"/>
                  </a:lnTo>
                  <a:lnTo>
                    <a:pt x="7879" y="1664"/>
                  </a:lnTo>
                  <a:lnTo>
                    <a:pt x="7408" y="1868"/>
                  </a:lnTo>
                  <a:lnTo>
                    <a:pt x="6937" y="2088"/>
                  </a:lnTo>
                  <a:lnTo>
                    <a:pt x="6482" y="2323"/>
                  </a:lnTo>
                  <a:lnTo>
                    <a:pt x="6043" y="2559"/>
                  </a:lnTo>
                  <a:lnTo>
                    <a:pt x="5603" y="2810"/>
                  </a:lnTo>
                  <a:lnTo>
                    <a:pt x="5179" y="3077"/>
                  </a:lnTo>
                  <a:lnTo>
                    <a:pt x="4756" y="3359"/>
                  </a:lnTo>
                  <a:lnTo>
                    <a:pt x="4363" y="3657"/>
                  </a:lnTo>
                  <a:lnTo>
                    <a:pt x="3971" y="3956"/>
                  </a:lnTo>
                  <a:lnTo>
                    <a:pt x="3594" y="4269"/>
                  </a:lnTo>
                  <a:lnTo>
                    <a:pt x="3233" y="4615"/>
                  </a:lnTo>
                  <a:lnTo>
                    <a:pt x="2873" y="4960"/>
                  </a:lnTo>
                  <a:lnTo>
                    <a:pt x="2543" y="5321"/>
                  </a:lnTo>
                  <a:lnTo>
                    <a:pt x="2229" y="5698"/>
                  </a:lnTo>
                  <a:lnTo>
                    <a:pt x="1915" y="6074"/>
                  </a:lnTo>
                  <a:lnTo>
                    <a:pt x="1633" y="6482"/>
                  </a:lnTo>
                  <a:lnTo>
                    <a:pt x="1350" y="6906"/>
                  </a:lnTo>
                  <a:lnTo>
                    <a:pt x="1099" y="7330"/>
                  </a:lnTo>
                  <a:lnTo>
                    <a:pt x="848" y="7785"/>
                  </a:lnTo>
                  <a:lnTo>
                    <a:pt x="1" y="9903"/>
                  </a:lnTo>
                  <a:lnTo>
                    <a:pt x="48" y="10500"/>
                  </a:lnTo>
                  <a:lnTo>
                    <a:pt x="126" y="11096"/>
                  </a:lnTo>
                  <a:lnTo>
                    <a:pt x="220" y="11708"/>
                  </a:lnTo>
                  <a:lnTo>
                    <a:pt x="346" y="12320"/>
                  </a:lnTo>
                  <a:lnTo>
                    <a:pt x="487" y="12932"/>
                  </a:lnTo>
                  <a:lnTo>
                    <a:pt x="644" y="13544"/>
                  </a:lnTo>
                  <a:lnTo>
                    <a:pt x="832" y="14172"/>
                  </a:lnTo>
                  <a:lnTo>
                    <a:pt x="1021" y="14769"/>
                  </a:lnTo>
                  <a:lnTo>
                    <a:pt x="1240" y="15381"/>
                  </a:lnTo>
                  <a:lnTo>
                    <a:pt x="1476" y="15977"/>
                  </a:lnTo>
                  <a:lnTo>
                    <a:pt x="1711" y="16558"/>
                  </a:lnTo>
                  <a:lnTo>
                    <a:pt x="1962" y="17123"/>
                  </a:lnTo>
                  <a:lnTo>
                    <a:pt x="2229" y="17672"/>
                  </a:lnTo>
                  <a:lnTo>
                    <a:pt x="2496" y="18205"/>
                  </a:lnTo>
                  <a:lnTo>
                    <a:pt x="2778" y="18723"/>
                  </a:lnTo>
                  <a:lnTo>
                    <a:pt x="3061" y="19210"/>
                  </a:lnTo>
                  <a:lnTo>
                    <a:pt x="3265" y="19492"/>
                  </a:lnTo>
                  <a:lnTo>
                    <a:pt x="3485" y="19775"/>
                  </a:lnTo>
                  <a:lnTo>
                    <a:pt x="3704" y="20042"/>
                  </a:lnTo>
                  <a:lnTo>
                    <a:pt x="3955" y="20293"/>
                  </a:lnTo>
                  <a:lnTo>
                    <a:pt x="4206" y="20544"/>
                  </a:lnTo>
                  <a:lnTo>
                    <a:pt x="4473" y="20763"/>
                  </a:lnTo>
                  <a:lnTo>
                    <a:pt x="4740" y="20983"/>
                  </a:lnTo>
                  <a:lnTo>
                    <a:pt x="5007" y="21172"/>
                  </a:lnTo>
                  <a:lnTo>
                    <a:pt x="5289" y="21360"/>
                  </a:lnTo>
                  <a:lnTo>
                    <a:pt x="5588" y="21532"/>
                  </a:lnTo>
                  <a:lnTo>
                    <a:pt x="5870" y="21674"/>
                  </a:lnTo>
                  <a:lnTo>
                    <a:pt x="6168" y="21799"/>
                  </a:lnTo>
                  <a:lnTo>
                    <a:pt x="6451" y="21893"/>
                  </a:lnTo>
                  <a:lnTo>
                    <a:pt x="6733" y="21972"/>
                  </a:lnTo>
                  <a:lnTo>
                    <a:pt x="7016" y="22035"/>
                  </a:lnTo>
                  <a:lnTo>
                    <a:pt x="7298" y="22066"/>
                  </a:lnTo>
                  <a:lnTo>
                    <a:pt x="7565" y="22066"/>
                  </a:lnTo>
                  <a:lnTo>
                    <a:pt x="7832" y="22050"/>
                  </a:lnTo>
                  <a:lnTo>
                    <a:pt x="8083" y="21988"/>
                  </a:lnTo>
                  <a:lnTo>
                    <a:pt x="8334" y="21909"/>
                  </a:lnTo>
                  <a:lnTo>
                    <a:pt x="8554" y="21799"/>
                  </a:lnTo>
                  <a:lnTo>
                    <a:pt x="8773" y="21658"/>
                  </a:lnTo>
                  <a:lnTo>
                    <a:pt x="8977" y="21485"/>
                  </a:lnTo>
                  <a:lnTo>
                    <a:pt x="9166" y="21281"/>
                  </a:lnTo>
                  <a:lnTo>
                    <a:pt x="9338" y="21030"/>
                  </a:lnTo>
                  <a:lnTo>
                    <a:pt x="9480" y="20748"/>
                  </a:lnTo>
                  <a:lnTo>
                    <a:pt x="9605" y="20434"/>
                  </a:lnTo>
                  <a:lnTo>
                    <a:pt x="9715" y="20073"/>
                  </a:lnTo>
                  <a:lnTo>
                    <a:pt x="9793" y="19681"/>
                  </a:lnTo>
                  <a:lnTo>
                    <a:pt x="9840" y="19241"/>
                  </a:lnTo>
                  <a:lnTo>
                    <a:pt x="9872" y="18755"/>
                  </a:lnTo>
                  <a:lnTo>
                    <a:pt x="9872" y="18237"/>
                  </a:lnTo>
                  <a:lnTo>
                    <a:pt x="10013" y="18786"/>
                  </a:lnTo>
                  <a:lnTo>
                    <a:pt x="10154" y="19320"/>
                  </a:lnTo>
                  <a:lnTo>
                    <a:pt x="10327" y="19853"/>
                  </a:lnTo>
                  <a:lnTo>
                    <a:pt x="10531" y="20371"/>
                  </a:lnTo>
                  <a:lnTo>
                    <a:pt x="10735" y="20889"/>
                  </a:lnTo>
                  <a:lnTo>
                    <a:pt x="10970" y="21376"/>
                  </a:lnTo>
                  <a:lnTo>
                    <a:pt x="11237" y="21846"/>
                  </a:lnTo>
                  <a:lnTo>
                    <a:pt x="11378" y="22066"/>
                  </a:lnTo>
                  <a:lnTo>
                    <a:pt x="11535" y="22286"/>
                  </a:lnTo>
                  <a:lnTo>
                    <a:pt x="11677" y="22490"/>
                  </a:lnTo>
                  <a:lnTo>
                    <a:pt x="11849" y="22694"/>
                  </a:lnTo>
                  <a:lnTo>
                    <a:pt x="12022" y="22882"/>
                  </a:lnTo>
                  <a:lnTo>
                    <a:pt x="12195" y="23070"/>
                  </a:lnTo>
                  <a:lnTo>
                    <a:pt x="12383" y="23243"/>
                  </a:lnTo>
                  <a:lnTo>
                    <a:pt x="12571" y="23416"/>
                  </a:lnTo>
                  <a:lnTo>
                    <a:pt x="12775" y="23573"/>
                  </a:lnTo>
                  <a:lnTo>
                    <a:pt x="12979" y="23714"/>
                  </a:lnTo>
                  <a:lnTo>
                    <a:pt x="13199" y="23839"/>
                  </a:lnTo>
                  <a:lnTo>
                    <a:pt x="13419" y="23965"/>
                  </a:lnTo>
                  <a:lnTo>
                    <a:pt x="13654" y="24075"/>
                  </a:lnTo>
                  <a:lnTo>
                    <a:pt x="13905" y="24185"/>
                  </a:lnTo>
                  <a:lnTo>
                    <a:pt x="14156" y="24263"/>
                  </a:lnTo>
                  <a:lnTo>
                    <a:pt x="14423" y="24342"/>
                  </a:lnTo>
                  <a:lnTo>
                    <a:pt x="14690" y="24389"/>
                  </a:lnTo>
                  <a:lnTo>
                    <a:pt x="14972" y="24436"/>
                  </a:lnTo>
                  <a:lnTo>
                    <a:pt x="15223" y="24451"/>
                  </a:lnTo>
                  <a:lnTo>
                    <a:pt x="15475" y="24436"/>
                  </a:lnTo>
                  <a:lnTo>
                    <a:pt x="15726" y="24420"/>
                  </a:lnTo>
                  <a:lnTo>
                    <a:pt x="15977" y="24373"/>
                  </a:lnTo>
                  <a:lnTo>
                    <a:pt x="16228" y="24326"/>
                  </a:lnTo>
                  <a:lnTo>
                    <a:pt x="16463" y="24247"/>
                  </a:lnTo>
                  <a:lnTo>
                    <a:pt x="16714" y="24169"/>
                  </a:lnTo>
                  <a:lnTo>
                    <a:pt x="16950" y="24075"/>
                  </a:lnTo>
                  <a:lnTo>
                    <a:pt x="17169" y="23965"/>
                  </a:lnTo>
                  <a:lnTo>
                    <a:pt x="17405" y="23839"/>
                  </a:lnTo>
                  <a:lnTo>
                    <a:pt x="17625" y="23714"/>
                  </a:lnTo>
                  <a:lnTo>
                    <a:pt x="17844" y="23557"/>
                  </a:lnTo>
                  <a:lnTo>
                    <a:pt x="18048" y="23400"/>
                  </a:lnTo>
                  <a:lnTo>
                    <a:pt x="18252" y="23227"/>
                  </a:lnTo>
                  <a:lnTo>
                    <a:pt x="18441" y="23055"/>
                  </a:lnTo>
                  <a:lnTo>
                    <a:pt x="18629" y="22866"/>
                  </a:lnTo>
                  <a:lnTo>
                    <a:pt x="18802" y="22662"/>
                  </a:lnTo>
                  <a:lnTo>
                    <a:pt x="18974" y="22458"/>
                  </a:lnTo>
                  <a:lnTo>
                    <a:pt x="19147" y="22239"/>
                  </a:lnTo>
                  <a:lnTo>
                    <a:pt x="19288" y="22003"/>
                  </a:lnTo>
                  <a:lnTo>
                    <a:pt x="19445" y="21768"/>
                  </a:lnTo>
                  <a:lnTo>
                    <a:pt x="19571" y="21532"/>
                  </a:lnTo>
                  <a:lnTo>
                    <a:pt x="19696" y="21281"/>
                  </a:lnTo>
                  <a:lnTo>
                    <a:pt x="19806" y="21030"/>
                  </a:lnTo>
                  <a:lnTo>
                    <a:pt x="19900" y="20763"/>
                  </a:lnTo>
                  <a:lnTo>
                    <a:pt x="19994" y="20512"/>
                  </a:lnTo>
                  <a:lnTo>
                    <a:pt x="20073" y="20230"/>
                  </a:lnTo>
                  <a:lnTo>
                    <a:pt x="20136" y="19963"/>
                  </a:lnTo>
                  <a:lnTo>
                    <a:pt x="20183" y="19681"/>
                  </a:lnTo>
                  <a:lnTo>
                    <a:pt x="20214" y="19398"/>
                  </a:lnTo>
                  <a:lnTo>
                    <a:pt x="20245" y="19116"/>
                  </a:lnTo>
                  <a:lnTo>
                    <a:pt x="20245" y="18817"/>
                  </a:lnTo>
                  <a:lnTo>
                    <a:pt x="20857" y="19806"/>
                  </a:lnTo>
                  <a:lnTo>
                    <a:pt x="21438" y="20701"/>
                  </a:lnTo>
                  <a:lnTo>
                    <a:pt x="21736" y="21124"/>
                  </a:lnTo>
                  <a:lnTo>
                    <a:pt x="22019" y="21517"/>
                  </a:lnTo>
                  <a:lnTo>
                    <a:pt x="22333" y="21893"/>
                  </a:lnTo>
                  <a:lnTo>
                    <a:pt x="22647" y="22254"/>
                  </a:lnTo>
                  <a:lnTo>
                    <a:pt x="22992" y="22584"/>
                  </a:lnTo>
                  <a:lnTo>
                    <a:pt x="23337" y="22898"/>
                  </a:lnTo>
                  <a:lnTo>
                    <a:pt x="23729" y="23180"/>
                  </a:lnTo>
                  <a:lnTo>
                    <a:pt x="23933" y="23322"/>
                  </a:lnTo>
                  <a:lnTo>
                    <a:pt x="24137" y="23447"/>
                  </a:lnTo>
                  <a:lnTo>
                    <a:pt x="24373" y="23573"/>
                  </a:lnTo>
                  <a:lnTo>
                    <a:pt x="24593" y="23682"/>
                  </a:lnTo>
                  <a:lnTo>
                    <a:pt x="24828" y="23792"/>
                  </a:lnTo>
                  <a:lnTo>
                    <a:pt x="25079" y="23902"/>
                  </a:lnTo>
                  <a:lnTo>
                    <a:pt x="25346" y="23996"/>
                  </a:lnTo>
                  <a:lnTo>
                    <a:pt x="25613" y="24091"/>
                  </a:lnTo>
                  <a:lnTo>
                    <a:pt x="25895" y="24169"/>
                  </a:lnTo>
                  <a:lnTo>
                    <a:pt x="26193" y="24247"/>
                  </a:lnTo>
                  <a:lnTo>
                    <a:pt x="26570" y="24310"/>
                  </a:lnTo>
                  <a:lnTo>
                    <a:pt x="26915" y="24357"/>
                  </a:lnTo>
                  <a:lnTo>
                    <a:pt x="27245" y="24389"/>
                  </a:lnTo>
                  <a:lnTo>
                    <a:pt x="27559" y="24404"/>
                  </a:lnTo>
                  <a:lnTo>
                    <a:pt x="27841" y="24404"/>
                  </a:lnTo>
                  <a:lnTo>
                    <a:pt x="28108" y="24373"/>
                  </a:lnTo>
                  <a:lnTo>
                    <a:pt x="28359" y="24342"/>
                  </a:lnTo>
                  <a:lnTo>
                    <a:pt x="28579" y="24295"/>
                  </a:lnTo>
                  <a:lnTo>
                    <a:pt x="28798" y="24232"/>
                  </a:lnTo>
                  <a:lnTo>
                    <a:pt x="28987" y="24153"/>
                  </a:lnTo>
                  <a:lnTo>
                    <a:pt x="29175" y="24059"/>
                  </a:lnTo>
                  <a:lnTo>
                    <a:pt x="29332" y="23949"/>
                  </a:lnTo>
                  <a:lnTo>
                    <a:pt x="29489" y="23824"/>
                  </a:lnTo>
                  <a:lnTo>
                    <a:pt x="29630" y="23682"/>
                  </a:lnTo>
                  <a:lnTo>
                    <a:pt x="29740" y="23541"/>
                  </a:lnTo>
                  <a:lnTo>
                    <a:pt x="29850" y="23369"/>
                  </a:lnTo>
                  <a:lnTo>
                    <a:pt x="29960" y="23196"/>
                  </a:lnTo>
                  <a:lnTo>
                    <a:pt x="30038" y="22992"/>
                  </a:lnTo>
                  <a:lnTo>
                    <a:pt x="30117" y="22788"/>
                  </a:lnTo>
                  <a:lnTo>
                    <a:pt x="30179" y="22568"/>
                  </a:lnTo>
                  <a:lnTo>
                    <a:pt x="30242" y="22349"/>
                  </a:lnTo>
                  <a:lnTo>
                    <a:pt x="30289" y="22097"/>
                  </a:lnTo>
                  <a:lnTo>
                    <a:pt x="30368" y="21580"/>
                  </a:lnTo>
                  <a:lnTo>
                    <a:pt x="30415" y="20999"/>
                  </a:lnTo>
                  <a:lnTo>
                    <a:pt x="30431" y="20387"/>
                  </a:lnTo>
                  <a:lnTo>
                    <a:pt x="30446" y="19712"/>
                  </a:lnTo>
                  <a:lnTo>
                    <a:pt x="30446" y="19006"/>
                  </a:lnTo>
                  <a:lnTo>
                    <a:pt x="30603" y="19539"/>
                  </a:lnTo>
                  <a:lnTo>
                    <a:pt x="30776" y="20026"/>
                  </a:lnTo>
                  <a:lnTo>
                    <a:pt x="30964" y="20465"/>
                  </a:lnTo>
                  <a:lnTo>
                    <a:pt x="31152" y="20873"/>
                  </a:lnTo>
                  <a:lnTo>
                    <a:pt x="31372" y="21250"/>
                  </a:lnTo>
                  <a:lnTo>
                    <a:pt x="31592" y="21580"/>
                  </a:lnTo>
                  <a:lnTo>
                    <a:pt x="31827" y="21878"/>
                  </a:lnTo>
                  <a:lnTo>
                    <a:pt x="32063" y="22129"/>
                  </a:lnTo>
                  <a:lnTo>
                    <a:pt x="32314" y="22349"/>
                  </a:lnTo>
                  <a:lnTo>
                    <a:pt x="32565" y="22537"/>
                  </a:lnTo>
                  <a:lnTo>
                    <a:pt x="32832" y="22694"/>
                  </a:lnTo>
                  <a:lnTo>
                    <a:pt x="33098" y="22804"/>
                  </a:lnTo>
                  <a:lnTo>
                    <a:pt x="33365" y="22882"/>
                  </a:lnTo>
                  <a:lnTo>
                    <a:pt x="33632" y="22929"/>
                  </a:lnTo>
                  <a:lnTo>
                    <a:pt x="33899" y="22929"/>
                  </a:lnTo>
                  <a:lnTo>
                    <a:pt x="34166" y="22913"/>
                  </a:lnTo>
                  <a:lnTo>
                    <a:pt x="34432" y="22851"/>
                  </a:lnTo>
                  <a:lnTo>
                    <a:pt x="34699" y="22757"/>
                  </a:lnTo>
                  <a:lnTo>
                    <a:pt x="34950" y="22647"/>
                  </a:lnTo>
                  <a:lnTo>
                    <a:pt x="35201" y="22490"/>
                  </a:lnTo>
                  <a:lnTo>
                    <a:pt x="35453" y="22301"/>
                  </a:lnTo>
                  <a:lnTo>
                    <a:pt x="35688" y="22082"/>
                  </a:lnTo>
                  <a:lnTo>
                    <a:pt x="35908" y="21831"/>
                  </a:lnTo>
                  <a:lnTo>
                    <a:pt x="36127" y="21548"/>
                  </a:lnTo>
                  <a:lnTo>
                    <a:pt x="36316" y="21234"/>
                  </a:lnTo>
                  <a:lnTo>
                    <a:pt x="36504" y="20889"/>
                  </a:lnTo>
                  <a:lnTo>
                    <a:pt x="36677" y="20528"/>
                  </a:lnTo>
                  <a:lnTo>
                    <a:pt x="36834" y="20120"/>
                  </a:lnTo>
                  <a:lnTo>
                    <a:pt x="36959" y="19696"/>
                  </a:lnTo>
                  <a:lnTo>
                    <a:pt x="37085" y="19241"/>
                  </a:lnTo>
                  <a:lnTo>
                    <a:pt x="37179" y="18755"/>
                  </a:lnTo>
                  <a:lnTo>
                    <a:pt x="37257" y="18237"/>
                  </a:lnTo>
                  <a:lnTo>
                    <a:pt x="37304" y="17640"/>
                  </a:lnTo>
                  <a:lnTo>
                    <a:pt x="37336" y="17044"/>
                  </a:lnTo>
                  <a:lnTo>
                    <a:pt x="37351" y="16463"/>
                  </a:lnTo>
                  <a:lnTo>
                    <a:pt x="37351" y="15883"/>
                  </a:lnTo>
                  <a:lnTo>
                    <a:pt x="37320" y="15318"/>
                  </a:lnTo>
                  <a:lnTo>
                    <a:pt x="37273" y="14753"/>
                  </a:lnTo>
                  <a:lnTo>
                    <a:pt x="37210" y="14204"/>
                  </a:lnTo>
                  <a:lnTo>
                    <a:pt x="37116" y="13654"/>
                  </a:lnTo>
                  <a:lnTo>
                    <a:pt x="37022" y="13105"/>
                  </a:lnTo>
                  <a:lnTo>
                    <a:pt x="36896" y="12571"/>
                  </a:lnTo>
                  <a:lnTo>
                    <a:pt x="36755" y="12038"/>
                  </a:lnTo>
                  <a:lnTo>
                    <a:pt x="36598" y="11520"/>
                  </a:lnTo>
                  <a:lnTo>
                    <a:pt x="36426" y="11018"/>
                  </a:lnTo>
                  <a:lnTo>
                    <a:pt x="36237" y="10516"/>
                  </a:lnTo>
                  <a:lnTo>
                    <a:pt x="36033" y="10029"/>
                  </a:lnTo>
                  <a:lnTo>
                    <a:pt x="35813" y="9543"/>
                  </a:lnTo>
                  <a:lnTo>
                    <a:pt x="35562" y="9072"/>
                  </a:lnTo>
                  <a:lnTo>
                    <a:pt x="35311" y="8617"/>
                  </a:lnTo>
                  <a:lnTo>
                    <a:pt x="35045" y="8161"/>
                  </a:lnTo>
                  <a:lnTo>
                    <a:pt x="34762" y="7722"/>
                  </a:lnTo>
                  <a:lnTo>
                    <a:pt x="34464" y="7283"/>
                  </a:lnTo>
                  <a:lnTo>
                    <a:pt x="34150" y="6875"/>
                  </a:lnTo>
                  <a:lnTo>
                    <a:pt x="33820" y="6467"/>
                  </a:lnTo>
                  <a:lnTo>
                    <a:pt x="33475" y="6059"/>
                  </a:lnTo>
                  <a:lnTo>
                    <a:pt x="33114" y="5682"/>
                  </a:lnTo>
                  <a:lnTo>
                    <a:pt x="32753" y="5305"/>
                  </a:lnTo>
                  <a:lnTo>
                    <a:pt x="32377" y="4944"/>
                  </a:lnTo>
                  <a:lnTo>
                    <a:pt x="31969" y="4599"/>
                  </a:lnTo>
                  <a:lnTo>
                    <a:pt x="31576" y="4254"/>
                  </a:lnTo>
                  <a:lnTo>
                    <a:pt x="31152" y="3940"/>
                  </a:lnTo>
                  <a:lnTo>
                    <a:pt x="30729" y="3626"/>
                  </a:lnTo>
                  <a:lnTo>
                    <a:pt x="30274" y="3328"/>
                  </a:lnTo>
                  <a:lnTo>
                    <a:pt x="29928" y="3108"/>
                  </a:lnTo>
                  <a:lnTo>
                    <a:pt x="29552" y="2888"/>
                  </a:lnTo>
                  <a:lnTo>
                    <a:pt x="29175" y="2669"/>
                  </a:lnTo>
                  <a:lnTo>
                    <a:pt x="28767" y="2465"/>
                  </a:lnTo>
                  <a:lnTo>
                    <a:pt x="28359" y="2276"/>
                  </a:lnTo>
                  <a:lnTo>
                    <a:pt x="27935" y="2088"/>
                  </a:lnTo>
                  <a:lnTo>
                    <a:pt x="27512" y="1900"/>
                  </a:lnTo>
                  <a:lnTo>
                    <a:pt x="27072" y="1727"/>
                  </a:lnTo>
                  <a:lnTo>
                    <a:pt x="26617" y="1554"/>
                  </a:lnTo>
                  <a:lnTo>
                    <a:pt x="26162" y="1398"/>
                  </a:lnTo>
                  <a:lnTo>
                    <a:pt x="25691" y="1256"/>
                  </a:lnTo>
                  <a:lnTo>
                    <a:pt x="25205" y="1099"/>
                  </a:lnTo>
                  <a:lnTo>
                    <a:pt x="24718" y="974"/>
                  </a:lnTo>
                  <a:lnTo>
                    <a:pt x="24232" y="848"/>
                  </a:lnTo>
                  <a:lnTo>
                    <a:pt x="23729" y="723"/>
                  </a:lnTo>
                  <a:lnTo>
                    <a:pt x="23227" y="613"/>
                  </a:lnTo>
                  <a:lnTo>
                    <a:pt x="22709" y="519"/>
                  </a:lnTo>
                  <a:lnTo>
                    <a:pt x="22191" y="425"/>
                  </a:lnTo>
                  <a:lnTo>
                    <a:pt x="21658" y="330"/>
                  </a:lnTo>
                  <a:lnTo>
                    <a:pt x="21140" y="268"/>
                  </a:lnTo>
                  <a:lnTo>
                    <a:pt x="20606" y="189"/>
                  </a:lnTo>
                  <a:lnTo>
                    <a:pt x="20057" y="142"/>
                  </a:lnTo>
                  <a:lnTo>
                    <a:pt x="19523" y="95"/>
                  </a:lnTo>
                  <a:lnTo>
                    <a:pt x="18990" y="48"/>
                  </a:lnTo>
                  <a:lnTo>
                    <a:pt x="18441" y="17"/>
                  </a:lnTo>
                  <a:lnTo>
                    <a:pt x="17891" y="1"/>
                  </a:lnTo>
                  <a:close/>
                </a:path>
              </a:pathLst>
            </a:cu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2299;p42">
              <a:extLst>
                <a:ext uri="{FF2B5EF4-FFF2-40B4-BE49-F238E27FC236}">
                  <a16:creationId xmlns:a16="http://schemas.microsoft.com/office/drawing/2014/main" id="{4FF69680-E4EE-7F63-776C-08447A62B58E}"/>
                </a:ext>
              </a:extLst>
            </p:cNvPr>
            <p:cNvSpPr/>
            <p:nvPr/>
          </p:nvSpPr>
          <p:spPr>
            <a:xfrm>
              <a:off x="1235857" y="1421928"/>
              <a:ext cx="323988" cy="687246"/>
            </a:xfrm>
            <a:custGeom>
              <a:rect l="l" t="t" r="r" b="b"/>
              <a:pathLst>
                <a:path w="11395" h="24169" extrusionOk="0">
                  <a:moveTo>
                    <a:pt x="7047" y="0"/>
                  </a:moveTo>
                  <a:lnTo>
                    <a:pt x="6811" y="16"/>
                  </a:lnTo>
                  <a:lnTo>
                    <a:pt x="6341" y="63"/>
                  </a:lnTo>
                  <a:lnTo>
                    <a:pt x="5870" y="157"/>
                  </a:lnTo>
                  <a:lnTo>
                    <a:pt x="5399" y="283"/>
                  </a:lnTo>
                  <a:lnTo>
                    <a:pt x="4928" y="440"/>
                  </a:lnTo>
                  <a:lnTo>
                    <a:pt x="4473" y="628"/>
                  </a:lnTo>
                  <a:lnTo>
                    <a:pt x="4018" y="863"/>
                  </a:lnTo>
                  <a:lnTo>
                    <a:pt x="3579" y="1114"/>
                  </a:lnTo>
                  <a:lnTo>
                    <a:pt x="3155" y="1397"/>
                  </a:lnTo>
                  <a:lnTo>
                    <a:pt x="2747" y="1695"/>
                  </a:lnTo>
                  <a:lnTo>
                    <a:pt x="2354" y="2025"/>
                  </a:lnTo>
                  <a:lnTo>
                    <a:pt x="1994" y="2386"/>
                  </a:lnTo>
                  <a:lnTo>
                    <a:pt x="1664" y="2762"/>
                  </a:lnTo>
                  <a:lnTo>
                    <a:pt x="1350" y="3170"/>
                  </a:lnTo>
                  <a:lnTo>
                    <a:pt x="1209" y="3374"/>
                  </a:lnTo>
                  <a:lnTo>
                    <a:pt x="1068" y="3594"/>
                  </a:lnTo>
                  <a:lnTo>
                    <a:pt x="942" y="3814"/>
                  </a:lnTo>
                  <a:lnTo>
                    <a:pt x="832" y="4033"/>
                  </a:lnTo>
                  <a:lnTo>
                    <a:pt x="722" y="4253"/>
                  </a:lnTo>
                  <a:lnTo>
                    <a:pt x="628" y="4488"/>
                  </a:lnTo>
                  <a:lnTo>
                    <a:pt x="534" y="4724"/>
                  </a:lnTo>
                  <a:lnTo>
                    <a:pt x="471" y="4959"/>
                  </a:lnTo>
                  <a:lnTo>
                    <a:pt x="393" y="5210"/>
                  </a:lnTo>
                  <a:lnTo>
                    <a:pt x="346" y="5446"/>
                  </a:lnTo>
                  <a:lnTo>
                    <a:pt x="236" y="6026"/>
                  </a:lnTo>
                  <a:lnTo>
                    <a:pt x="157" y="6607"/>
                  </a:lnTo>
                  <a:lnTo>
                    <a:pt x="95" y="7188"/>
                  </a:lnTo>
                  <a:lnTo>
                    <a:pt x="48" y="7784"/>
                  </a:lnTo>
                  <a:lnTo>
                    <a:pt x="16" y="8365"/>
                  </a:lnTo>
                  <a:lnTo>
                    <a:pt x="0" y="8961"/>
                  </a:lnTo>
                  <a:lnTo>
                    <a:pt x="16" y="9558"/>
                  </a:lnTo>
                  <a:lnTo>
                    <a:pt x="32" y="10138"/>
                  </a:lnTo>
                  <a:lnTo>
                    <a:pt x="63" y="10735"/>
                  </a:lnTo>
                  <a:lnTo>
                    <a:pt x="110" y="11347"/>
                  </a:lnTo>
                  <a:lnTo>
                    <a:pt x="157" y="11943"/>
                  </a:lnTo>
                  <a:lnTo>
                    <a:pt x="236" y="12539"/>
                  </a:lnTo>
                  <a:lnTo>
                    <a:pt x="314" y="13136"/>
                  </a:lnTo>
                  <a:lnTo>
                    <a:pt x="408" y="13732"/>
                  </a:lnTo>
                  <a:lnTo>
                    <a:pt x="628" y="14940"/>
                  </a:lnTo>
                  <a:lnTo>
                    <a:pt x="864" y="16133"/>
                  </a:lnTo>
                  <a:lnTo>
                    <a:pt x="1146" y="17310"/>
                  </a:lnTo>
                  <a:lnTo>
                    <a:pt x="1444" y="18487"/>
                  </a:lnTo>
                  <a:lnTo>
                    <a:pt x="1758" y="19664"/>
                  </a:lnTo>
                  <a:lnTo>
                    <a:pt x="2088" y="20810"/>
                  </a:lnTo>
                  <a:lnTo>
                    <a:pt x="2417" y="21955"/>
                  </a:lnTo>
                  <a:lnTo>
                    <a:pt x="3061" y="24168"/>
                  </a:lnTo>
                  <a:lnTo>
                    <a:pt x="3359" y="23211"/>
                  </a:lnTo>
                  <a:lnTo>
                    <a:pt x="3673" y="22269"/>
                  </a:lnTo>
                  <a:lnTo>
                    <a:pt x="4018" y="21328"/>
                  </a:lnTo>
                  <a:lnTo>
                    <a:pt x="4363" y="20402"/>
                  </a:lnTo>
                  <a:lnTo>
                    <a:pt x="4724" y="19476"/>
                  </a:lnTo>
                  <a:lnTo>
                    <a:pt x="5117" y="18550"/>
                  </a:lnTo>
                  <a:lnTo>
                    <a:pt x="5509" y="17640"/>
                  </a:lnTo>
                  <a:lnTo>
                    <a:pt x="5917" y="16745"/>
                  </a:lnTo>
                  <a:lnTo>
                    <a:pt x="6341" y="15851"/>
                  </a:lnTo>
                  <a:lnTo>
                    <a:pt x="6764" y="14956"/>
                  </a:lnTo>
                  <a:lnTo>
                    <a:pt x="7204" y="14062"/>
                  </a:lnTo>
                  <a:lnTo>
                    <a:pt x="7659" y="13183"/>
                  </a:lnTo>
                  <a:lnTo>
                    <a:pt x="8585" y="11441"/>
                  </a:lnTo>
                  <a:lnTo>
                    <a:pt x="9526" y="9699"/>
                  </a:lnTo>
                  <a:lnTo>
                    <a:pt x="11394" y="3924"/>
                  </a:lnTo>
                  <a:lnTo>
                    <a:pt x="11347" y="3610"/>
                  </a:lnTo>
                  <a:lnTo>
                    <a:pt x="11284" y="3311"/>
                  </a:lnTo>
                  <a:lnTo>
                    <a:pt x="11206" y="3029"/>
                  </a:lnTo>
                  <a:lnTo>
                    <a:pt x="11127" y="2762"/>
                  </a:lnTo>
                  <a:lnTo>
                    <a:pt x="11017" y="2495"/>
                  </a:lnTo>
                  <a:lnTo>
                    <a:pt x="10923" y="2260"/>
                  </a:lnTo>
                  <a:lnTo>
                    <a:pt x="10798" y="2025"/>
                  </a:lnTo>
                  <a:lnTo>
                    <a:pt x="10672" y="1821"/>
                  </a:lnTo>
                  <a:lnTo>
                    <a:pt x="10547" y="1617"/>
                  </a:lnTo>
                  <a:lnTo>
                    <a:pt x="10405" y="1428"/>
                  </a:lnTo>
                  <a:lnTo>
                    <a:pt x="10248" y="1256"/>
                  </a:lnTo>
                  <a:lnTo>
                    <a:pt x="10091" y="1083"/>
                  </a:lnTo>
                  <a:lnTo>
                    <a:pt x="9919" y="926"/>
                  </a:lnTo>
                  <a:lnTo>
                    <a:pt x="9746" y="785"/>
                  </a:lnTo>
                  <a:lnTo>
                    <a:pt x="9574" y="659"/>
                  </a:lnTo>
                  <a:lnTo>
                    <a:pt x="9385" y="549"/>
                  </a:lnTo>
                  <a:lnTo>
                    <a:pt x="9197" y="440"/>
                  </a:lnTo>
                  <a:lnTo>
                    <a:pt x="8993" y="345"/>
                  </a:lnTo>
                  <a:lnTo>
                    <a:pt x="8789" y="267"/>
                  </a:lnTo>
                  <a:lnTo>
                    <a:pt x="8585" y="204"/>
                  </a:lnTo>
                  <a:lnTo>
                    <a:pt x="8381" y="141"/>
                  </a:lnTo>
                  <a:lnTo>
                    <a:pt x="8161" y="94"/>
                  </a:lnTo>
                  <a:lnTo>
                    <a:pt x="7941" y="47"/>
                  </a:lnTo>
                  <a:lnTo>
                    <a:pt x="7722" y="31"/>
                  </a:lnTo>
                  <a:lnTo>
                    <a:pt x="7502" y="0"/>
                  </a:lnTo>
                  <a:close/>
                </a:path>
              </a:pathLst>
            </a:cu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2300;p42">
              <a:extLst>
                <a:ext uri="{FF2B5EF4-FFF2-40B4-BE49-F238E27FC236}">
                  <a16:creationId xmlns:a16="http://schemas.microsoft.com/office/drawing/2014/main" id="{6CFD5A1B-7088-7C5E-C3E3-98F482D6A9BF}"/>
                </a:ext>
              </a:extLst>
            </p:cNvPr>
            <p:cNvSpPr/>
            <p:nvPr/>
          </p:nvSpPr>
          <p:spPr>
            <a:xfrm>
              <a:off x="1235857" y="1421928"/>
              <a:ext cx="323988" cy="687246"/>
            </a:xfrm>
            <a:custGeom>
              <a:rect l="l" t="t" r="r" b="b"/>
              <a:pathLst>
                <a:path w="11395" h="24169" fill="none" extrusionOk="0">
                  <a:moveTo>
                    <a:pt x="9526" y="9699"/>
                  </a:moveTo>
                  <a:lnTo>
                    <a:pt x="9526" y="9699"/>
                  </a:lnTo>
                  <a:lnTo>
                    <a:pt x="8585" y="11441"/>
                  </a:lnTo>
                  <a:lnTo>
                    <a:pt x="7659" y="13183"/>
                  </a:lnTo>
                  <a:lnTo>
                    <a:pt x="7204" y="14062"/>
                  </a:lnTo>
                  <a:lnTo>
                    <a:pt x="6764" y="14956"/>
                  </a:lnTo>
                  <a:lnTo>
                    <a:pt x="6341" y="15851"/>
                  </a:lnTo>
                  <a:lnTo>
                    <a:pt x="5917" y="16745"/>
                  </a:lnTo>
                  <a:lnTo>
                    <a:pt x="5509" y="17640"/>
                  </a:lnTo>
                  <a:lnTo>
                    <a:pt x="5117" y="18550"/>
                  </a:lnTo>
                  <a:lnTo>
                    <a:pt x="4724" y="19476"/>
                  </a:lnTo>
                  <a:lnTo>
                    <a:pt x="4363" y="20402"/>
                  </a:lnTo>
                  <a:lnTo>
                    <a:pt x="4018" y="21328"/>
                  </a:lnTo>
                  <a:lnTo>
                    <a:pt x="3673" y="22269"/>
                  </a:lnTo>
                  <a:lnTo>
                    <a:pt x="3359" y="23211"/>
                  </a:lnTo>
                  <a:lnTo>
                    <a:pt x="3061" y="24168"/>
                  </a:lnTo>
                  <a:lnTo>
                    <a:pt x="3061" y="24168"/>
                  </a:lnTo>
                  <a:lnTo>
                    <a:pt x="2417" y="21955"/>
                  </a:lnTo>
                  <a:lnTo>
                    <a:pt x="2088" y="20810"/>
                  </a:lnTo>
                  <a:lnTo>
                    <a:pt x="1758" y="19664"/>
                  </a:lnTo>
                  <a:lnTo>
                    <a:pt x="1444" y="18487"/>
                  </a:lnTo>
                  <a:lnTo>
                    <a:pt x="1146" y="17310"/>
                  </a:lnTo>
                  <a:lnTo>
                    <a:pt x="864" y="16133"/>
                  </a:lnTo>
                  <a:lnTo>
                    <a:pt x="628" y="14940"/>
                  </a:lnTo>
                  <a:lnTo>
                    <a:pt x="408" y="13732"/>
                  </a:lnTo>
                  <a:lnTo>
                    <a:pt x="314" y="13136"/>
                  </a:lnTo>
                  <a:lnTo>
                    <a:pt x="236" y="12539"/>
                  </a:lnTo>
                  <a:lnTo>
                    <a:pt x="157" y="11943"/>
                  </a:lnTo>
                  <a:lnTo>
                    <a:pt x="110" y="11347"/>
                  </a:lnTo>
                  <a:lnTo>
                    <a:pt x="63" y="10735"/>
                  </a:lnTo>
                  <a:lnTo>
                    <a:pt x="32" y="10138"/>
                  </a:lnTo>
                  <a:lnTo>
                    <a:pt x="16" y="9558"/>
                  </a:lnTo>
                  <a:lnTo>
                    <a:pt x="0" y="8961"/>
                  </a:lnTo>
                  <a:lnTo>
                    <a:pt x="16" y="8365"/>
                  </a:lnTo>
                  <a:lnTo>
                    <a:pt x="48" y="7784"/>
                  </a:lnTo>
                  <a:lnTo>
                    <a:pt x="95" y="7188"/>
                  </a:lnTo>
                  <a:lnTo>
                    <a:pt x="157" y="6607"/>
                  </a:lnTo>
                  <a:lnTo>
                    <a:pt x="236" y="6026"/>
                  </a:lnTo>
                  <a:lnTo>
                    <a:pt x="346" y="5446"/>
                  </a:lnTo>
                  <a:lnTo>
                    <a:pt x="346" y="5446"/>
                  </a:lnTo>
                  <a:lnTo>
                    <a:pt x="393" y="5210"/>
                  </a:lnTo>
                  <a:lnTo>
                    <a:pt x="471" y="4959"/>
                  </a:lnTo>
                  <a:lnTo>
                    <a:pt x="534" y="4724"/>
                  </a:lnTo>
                  <a:lnTo>
                    <a:pt x="628" y="4488"/>
                  </a:lnTo>
                  <a:lnTo>
                    <a:pt x="722" y="4253"/>
                  </a:lnTo>
                  <a:lnTo>
                    <a:pt x="832" y="4033"/>
                  </a:lnTo>
                  <a:lnTo>
                    <a:pt x="942" y="3814"/>
                  </a:lnTo>
                  <a:lnTo>
                    <a:pt x="1068" y="3594"/>
                  </a:lnTo>
                  <a:lnTo>
                    <a:pt x="1209" y="3374"/>
                  </a:lnTo>
                  <a:lnTo>
                    <a:pt x="1350" y="3170"/>
                  </a:lnTo>
                  <a:lnTo>
                    <a:pt x="1664" y="2762"/>
                  </a:lnTo>
                  <a:lnTo>
                    <a:pt x="1994" y="2386"/>
                  </a:lnTo>
                  <a:lnTo>
                    <a:pt x="2354" y="2025"/>
                  </a:lnTo>
                  <a:lnTo>
                    <a:pt x="2747" y="1695"/>
                  </a:lnTo>
                  <a:lnTo>
                    <a:pt x="3155" y="1397"/>
                  </a:lnTo>
                  <a:lnTo>
                    <a:pt x="3579" y="1114"/>
                  </a:lnTo>
                  <a:lnTo>
                    <a:pt x="4018" y="863"/>
                  </a:lnTo>
                  <a:lnTo>
                    <a:pt x="4473" y="628"/>
                  </a:lnTo>
                  <a:lnTo>
                    <a:pt x="4928" y="440"/>
                  </a:lnTo>
                  <a:lnTo>
                    <a:pt x="5399" y="283"/>
                  </a:lnTo>
                  <a:lnTo>
                    <a:pt x="5870" y="157"/>
                  </a:lnTo>
                  <a:lnTo>
                    <a:pt x="6341" y="63"/>
                  </a:lnTo>
                  <a:lnTo>
                    <a:pt x="6811" y="16"/>
                  </a:lnTo>
                  <a:lnTo>
                    <a:pt x="7047" y="0"/>
                  </a:lnTo>
                  <a:lnTo>
                    <a:pt x="7267" y="0"/>
                  </a:lnTo>
                  <a:lnTo>
                    <a:pt x="7502" y="0"/>
                  </a:lnTo>
                  <a:lnTo>
                    <a:pt x="7722" y="31"/>
                  </a:lnTo>
                  <a:lnTo>
                    <a:pt x="7941" y="47"/>
                  </a:lnTo>
                  <a:lnTo>
                    <a:pt x="8161" y="94"/>
                  </a:lnTo>
                  <a:lnTo>
                    <a:pt x="8381" y="141"/>
                  </a:lnTo>
                  <a:lnTo>
                    <a:pt x="8585" y="204"/>
                  </a:lnTo>
                  <a:lnTo>
                    <a:pt x="8789" y="267"/>
                  </a:lnTo>
                  <a:lnTo>
                    <a:pt x="8993" y="345"/>
                  </a:lnTo>
                  <a:lnTo>
                    <a:pt x="9197" y="440"/>
                  </a:lnTo>
                  <a:lnTo>
                    <a:pt x="9385" y="549"/>
                  </a:lnTo>
                  <a:lnTo>
                    <a:pt x="9574" y="659"/>
                  </a:lnTo>
                  <a:lnTo>
                    <a:pt x="9746" y="785"/>
                  </a:lnTo>
                  <a:lnTo>
                    <a:pt x="9919" y="926"/>
                  </a:lnTo>
                  <a:lnTo>
                    <a:pt x="10091" y="1083"/>
                  </a:lnTo>
                  <a:lnTo>
                    <a:pt x="10248" y="1256"/>
                  </a:lnTo>
                  <a:lnTo>
                    <a:pt x="10405" y="1428"/>
                  </a:lnTo>
                  <a:lnTo>
                    <a:pt x="10547" y="1617"/>
                  </a:lnTo>
                  <a:lnTo>
                    <a:pt x="10672" y="1821"/>
                  </a:lnTo>
                  <a:lnTo>
                    <a:pt x="10798" y="2025"/>
                  </a:lnTo>
                  <a:lnTo>
                    <a:pt x="10923" y="2260"/>
                  </a:lnTo>
                  <a:lnTo>
                    <a:pt x="11017" y="2495"/>
                  </a:lnTo>
                  <a:lnTo>
                    <a:pt x="11127" y="2762"/>
                  </a:lnTo>
                  <a:lnTo>
                    <a:pt x="11206" y="3029"/>
                  </a:lnTo>
                  <a:lnTo>
                    <a:pt x="11284" y="3311"/>
                  </a:lnTo>
                  <a:lnTo>
                    <a:pt x="11347" y="3610"/>
                  </a:lnTo>
                  <a:lnTo>
                    <a:pt x="11394" y="3924"/>
                  </a:lnTo>
                  <a:lnTo>
                    <a:pt x="9526" y="9699"/>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2301;p42">
              <a:extLst>
                <a:ext uri="{FF2B5EF4-FFF2-40B4-BE49-F238E27FC236}">
                  <a16:creationId xmlns:a16="http://schemas.microsoft.com/office/drawing/2014/main" id="{6166A9A8-C43B-EC22-BE99-BBE10EFAD48C}"/>
                </a:ext>
              </a:extLst>
            </p:cNvPr>
            <p:cNvSpPr/>
            <p:nvPr/>
          </p:nvSpPr>
          <p:spPr>
            <a:xfrm>
              <a:off x="876654" y="1100200"/>
              <a:ext cx="756788" cy="722931"/>
            </a:xfrm>
            <a:custGeom>
              <a:rect l="l" t="t" r="r" b="b"/>
              <a:pathLst>
                <a:path w="26617" h="25424" extrusionOk="0">
                  <a:moveTo>
                    <a:pt x="8992" y="0"/>
                  </a:moveTo>
                  <a:lnTo>
                    <a:pt x="8757" y="31"/>
                  </a:lnTo>
                  <a:lnTo>
                    <a:pt x="8522" y="63"/>
                  </a:lnTo>
                  <a:lnTo>
                    <a:pt x="8271" y="94"/>
                  </a:lnTo>
                  <a:lnTo>
                    <a:pt x="8035" y="157"/>
                  </a:lnTo>
                  <a:lnTo>
                    <a:pt x="7815" y="220"/>
                  </a:lnTo>
                  <a:lnTo>
                    <a:pt x="7580" y="298"/>
                  </a:lnTo>
                  <a:lnTo>
                    <a:pt x="7360" y="392"/>
                  </a:lnTo>
                  <a:lnTo>
                    <a:pt x="7141" y="487"/>
                  </a:lnTo>
                  <a:lnTo>
                    <a:pt x="6921" y="581"/>
                  </a:lnTo>
                  <a:lnTo>
                    <a:pt x="6701" y="706"/>
                  </a:lnTo>
                  <a:lnTo>
                    <a:pt x="6497" y="816"/>
                  </a:lnTo>
                  <a:lnTo>
                    <a:pt x="6309" y="957"/>
                  </a:lnTo>
                  <a:lnTo>
                    <a:pt x="6121" y="1099"/>
                  </a:lnTo>
                  <a:lnTo>
                    <a:pt x="5932" y="1240"/>
                  </a:lnTo>
                  <a:lnTo>
                    <a:pt x="5760" y="1397"/>
                  </a:lnTo>
                  <a:lnTo>
                    <a:pt x="5587" y="1554"/>
                  </a:lnTo>
                  <a:lnTo>
                    <a:pt x="5430" y="1711"/>
                  </a:lnTo>
                  <a:lnTo>
                    <a:pt x="5273" y="1883"/>
                  </a:lnTo>
                  <a:lnTo>
                    <a:pt x="5132" y="2056"/>
                  </a:lnTo>
                  <a:lnTo>
                    <a:pt x="5006" y="2244"/>
                  </a:lnTo>
                  <a:lnTo>
                    <a:pt x="4881" y="2433"/>
                  </a:lnTo>
                  <a:lnTo>
                    <a:pt x="4771" y="2621"/>
                  </a:lnTo>
                  <a:lnTo>
                    <a:pt x="4677" y="2809"/>
                  </a:lnTo>
                  <a:lnTo>
                    <a:pt x="4598" y="3013"/>
                  </a:lnTo>
                  <a:lnTo>
                    <a:pt x="4520" y="3217"/>
                  </a:lnTo>
                  <a:lnTo>
                    <a:pt x="4473" y="3421"/>
                  </a:lnTo>
                  <a:lnTo>
                    <a:pt x="4426" y="3625"/>
                  </a:lnTo>
                  <a:lnTo>
                    <a:pt x="4394" y="3829"/>
                  </a:lnTo>
                  <a:lnTo>
                    <a:pt x="4379" y="4049"/>
                  </a:lnTo>
                  <a:lnTo>
                    <a:pt x="4379" y="4253"/>
                  </a:lnTo>
                  <a:lnTo>
                    <a:pt x="4379" y="4473"/>
                  </a:lnTo>
                  <a:lnTo>
                    <a:pt x="4410" y="4677"/>
                  </a:lnTo>
                  <a:lnTo>
                    <a:pt x="4457" y="4896"/>
                  </a:lnTo>
                  <a:lnTo>
                    <a:pt x="4535" y="5100"/>
                  </a:lnTo>
                  <a:lnTo>
                    <a:pt x="4614" y="5320"/>
                  </a:lnTo>
                  <a:lnTo>
                    <a:pt x="4708" y="5524"/>
                  </a:lnTo>
                  <a:lnTo>
                    <a:pt x="4834" y="5744"/>
                  </a:lnTo>
                  <a:lnTo>
                    <a:pt x="4959" y="5948"/>
                  </a:lnTo>
                  <a:lnTo>
                    <a:pt x="5116" y="6152"/>
                  </a:lnTo>
                  <a:lnTo>
                    <a:pt x="5304" y="6356"/>
                  </a:lnTo>
                  <a:lnTo>
                    <a:pt x="5493" y="6560"/>
                  </a:lnTo>
                  <a:lnTo>
                    <a:pt x="5320" y="6387"/>
                  </a:lnTo>
                  <a:lnTo>
                    <a:pt x="5148" y="6246"/>
                  </a:lnTo>
                  <a:lnTo>
                    <a:pt x="4975" y="6121"/>
                  </a:lnTo>
                  <a:lnTo>
                    <a:pt x="4802" y="6011"/>
                  </a:lnTo>
                  <a:lnTo>
                    <a:pt x="4614" y="5916"/>
                  </a:lnTo>
                  <a:lnTo>
                    <a:pt x="4441" y="5838"/>
                  </a:lnTo>
                  <a:lnTo>
                    <a:pt x="4253" y="5775"/>
                  </a:lnTo>
                  <a:lnTo>
                    <a:pt x="4065" y="5728"/>
                  </a:lnTo>
                  <a:lnTo>
                    <a:pt x="3876" y="5697"/>
                  </a:lnTo>
                  <a:lnTo>
                    <a:pt x="3704" y="5681"/>
                  </a:lnTo>
                  <a:lnTo>
                    <a:pt x="3515" y="5665"/>
                  </a:lnTo>
                  <a:lnTo>
                    <a:pt x="3327" y="5681"/>
                  </a:lnTo>
                  <a:lnTo>
                    <a:pt x="3139" y="5712"/>
                  </a:lnTo>
                  <a:lnTo>
                    <a:pt x="2966" y="5744"/>
                  </a:lnTo>
                  <a:lnTo>
                    <a:pt x="2778" y="5791"/>
                  </a:lnTo>
                  <a:lnTo>
                    <a:pt x="2605" y="5854"/>
                  </a:lnTo>
                  <a:lnTo>
                    <a:pt x="2433" y="5916"/>
                  </a:lnTo>
                  <a:lnTo>
                    <a:pt x="2260" y="6011"/>
                  </a:lnTo>
                  <a:lnTo>
                    <a:pt x="2087" y="6105"/>
                  </a:lnTo>
                  <a:lnTo>
                    <a:pt x="1915" y="6199"/>
                  </a:lnTo>
                  <a:lnTo>
                    <a:pt x="1758" y="6309"/>
                  </a:lnTo>
                  <a:lnTo>
                    <a:pt x="1601" y="6434"/>
                  </a:lnTo>
                  <a:lnTo>
                    <a:pt x="1460" y="6560"/>
                  </a:lnTo>
                  <a:lnTo>
                    <a:pt x="1303" y="6701"/>
                  </a:lnTo>
                  <a:lnTo>
                    <a:pt x="1036" y="6999"/>
                  </a:lnTo>
                  <a:lnTo>
                    <a:pt x="785" y="7313"/>
                  </a:lnTo>
                  <a:lnTo>
                    <a:pt x="565" y="7658"/>
                  </a:lnTo>
                  <a:lnTo>
                    <a:pt x="455" y="7847"/>
                  </a:lnTo>
                  <a:lnTo>
                    <a:pt x="377" y="8035"/>
                  </a:lnTo>
                  <a:lnTo>
                    <a:pt x="283" y="8208"/>
                  </a:lnTo>
                  <a:lnTo>
                    <a:pt x="220" y="8412"/>
                  </a:lnTo>
                  <a:lnTo>
                    <a:pt x="157" y="8600"/>
                  </a:lnTo>
                  <a:lnTo>
                    <a:pt x="94" y="8788"/>
                  </a:lnTo>
                  <a:lnTo>
                    <a:pt x="63" y="8992"/>
                  </a:lnTo>
                  <a:lnTo>
                    <a:pt x="31" y="9181"/>
                  </a:lnTo>
                  <a:lnTo>
                    <a:pt x="16" y="9385"/>
                  </a:lnTo>
                  <a:lnTo>
                    <a:pt x="0" y="9589"/>
                  </a:lnTo>
                  <a:lnTo>
                    <a:pt x="0" y="9777"/>
                  </a:lnTo>
                  <a:lnTo>
                    <a:pt x="16" y="9981"/>
                  </a:lnTo>
                  <a:lnTo>
                    <a:pt x="47" y="10185"/>
                  </a:lnTo>
                  <a:lnTo>
                    <a:pt x="94" y="10373"/>
                  </a:lnTo>
                  <a:lnTo>
                    <a:pt x="141" y="10562"/>
                  </a:lnTo>
                  <a:lnTo>
                    <a:pt x="220" y="10766"/>
                  </a:lnTo>
                  <a:lnTo>
                    <a:pt x="298" y="10938"/>
                  </a:lnTo>
                  <a:lnTo>
                    <a:pt x="392" y="11127"/>
                  </a:lnTo>
                  <a:lnTo>
                    <a:pt x="518" y="11315"/>
                  </a:lnTo>
                  <a:lnTo>
                    <a:pt x="643" y="11488"/>
                  </a:lnTo>
                  <a:lnTo>
                    <a:pt x="785" y="11660"/>
                  </a:lnTo>
                  <a:lnTo>
                    <a:pt x="942" y="11817"/>
                  </a:lnTo>
                  <a:lnTo>
                    <a:pt x="1130" y="11974"/>
                  </a:lnTo>
                  <a:lnTo>
                    <a:pt x="1318" y="12131"/>
                  </a:lnTo>
                  <a:lnTo>
                    <a:pt x="1538" y="12272"/>
                  </a:lnTo>
                  <a:lnTo>
                    <a:pt x="1773" y="12414"/>
                  </a:lnTo>
                  <a:lnTo>
                    <a:pt x="2009" y="12539"/>
                  </a:lnTo>
                  <a:lnTo>
                    <a:pt x="2276" y="12665"/>
                  </a:lnTo>
                  <a:lnTo>
                    <a:pt x="2574" y="12775"/>
                  </a:lnTo>
                  <a:lnTo>
                    <a:pt x="2872" y="12884"/>
                  </a:lnTo>
                  <a:lnTo>
                    <a:pt x="3202" y="12979"/>
                  </a:lnTo>
                  <a:lnTo>
                    <a:pt x="3547" y="13057"/>
                  </a:lnTo>
                  <a:lnTo>
                    <a:pt x="3908" y="13136"/>
                  </a:lnTo>
                  <a:lnTo>
                    <a:pt x="4300" y="13198"/>
                  </a:lnTo>
                  <a:lnTo>
                    <a:pt x="4033" y="13261"/>
                  </a:lnTo>
                  <a:lnTo>
                    <a:pt x="3767" y="13340"/>
                  </a:lnTo>
                  <a:lnTo>
                    <a:pt x="3531" y="13434"/>
                  </a:lnTo>
                  <a:lnTo>
                    <a:pt x="3296" y="13528"/>
                  </a:lnTo>
                  <a:lnTo>
                    <a:pt x="3076" y="13638"/>
                  </a:lnTo>
                  <a:lnTo>
                    <a:pt x="2872" y="13763"/>
                  </a:lnTo>
                  <a:lnTo>
                    <a:pt x="2668" y="13889"/>
                  </a:lnTo>
                  <a:lnTo>
                    <a:pt x="2495" y="14014"/>
                  </a:lnTo>
                  <a:lnTo>
                    <a:pt x="2323" y="14156"/>
                  </a:lnTo>
                  <a:lnTo>
                    <a:pt x="2166" y="14297"/>
                  </a:lnTo>
                  <a:lnTo>
                    <a:pt x="2025" y="14454"/>
                  </a:lnTo>
                  <a:lnTo>
                    <a:pt x="1883" y="14611"/>
                  </a:lnTo>
                  <a:lnTo>
                    <a:pt x="1758" y="14783"/>
                  </a:lnTo>
                  <a:lnTo>
                    <a:pt x="1648" y="14956"/>
                  </a:lnTo>
                  <a:lnTo>
                    <a:pt x="1554" y="15129"/>
                  </a:lnTo>
                  <a:lnTo>
                    <a:pt x="1460" y="15301"/>
                  </a:lnTo>
                  <a:lnTo>
                    <a:pt x="1381" y="15474"/>
                  </a:lnTo>
                  <a:lnTo>
                    <a:pt x="1318" y="15662"/>
                  </a:lnTo>
                  <a:lnTo>
                    <a:pt x="1256" y="15851"/>
                  </a:lnTo>
                  <a:lnTo>
                    <a:pt x="1208" y="16039"/>
                  </a:lnTo>
                  <a:lnTo>
                    <a:pt x="1177" y="16227"/>
                  </a:lnTo>
                  <a:lnTo>
                    <a:pt x="1146" y="16416"/>
                  </a:lnTo>
                  <a:lnTo>
                    <a:pt x="1114" y="16808"/>
                  </a:lnTo>
                  <a:lnTo>
                    <a:pt x="1114" y="17185"/>
                  </a:lnTo>
                  <a:lnTo>
                    <a:pt x="1161" y="17561"/>
                  </a:lnTo>
                  <a:lnTo>
                    <a:pt x="1240" y="17938"/>
                  </a:lnTo>
                  <a:lnTo>
                    <a:pt x="1350" y="18299"/>
                  </a:lnTo>
                  <a:lnTo>
                    <a:pt x="1491" y="18644"/>
                  </a:lnTo>
                  <a:lnTo>
                    <a:pt x="1648" y="18958"/>
                  </a:lnTo>
                  <a:lnTo>
                    <a:pt x="1852" y="19256"/>
                  </a:lnTo>
                  <a:lnTo>
                    <a:pt x="1962" y="19397"/>
                  </a:lnTo>
                  <a:lnTo>
                    <a:pt x="2072" y="19539"/>
                  </a:lnTo>
                  <a:lnTo>
                    <a:pt x="2181" y="19664"/>
                  </a:lnTo>
                  <a:lnTo>
                    <a:pt x="2307" y="19774"/>
                  </a:lnTo>
                  <a:lnTo>
                    <a:pt x="2448" y="19884"/>
                  </a:lnTo>
                  <a:lnTo>
                    <a:pt x="2574" y="19978"/>
                  </a:lnTo>
                  <a:lnTo>
                    <a:pt x="2731" y="20072"/>
                  </a:lnTo>
                  <a:lnTo>
                    <a:pt x="2872" y="20151"/>
                  </a:lnTo>
                  <a:lnTo>
                    <a:pt x="3029" y="20213"/>
                  </a:lnTo>
                  <a:lnTo>
                    <a:pt x="3186" y="20276"/>
                  </a:lnTo>
                  <a:lnTo>
                    <a:pt x="3343" y="20323"/>
                  </a:lnTo>
                  <a:lnTo>
                    <a:pt x="3500" y="20355"/>
                  </a:lnTo>
                  <a:lnTo>
                    <a:pt x="3672" y="20370"/>
                  </a:lnTo>
                  <a:lnTo>
                    <a:pt x="3845" y="20386"/>
                  </a:lnTo>
                  <a:lnTo>
                    <a:pt x="4033" y="20386"/>
                  </a:lnTo>
                  <a:lnTo>
                    <a:pt x="4206" y="20370"/>
                  </a:lnTo>
                  <a:lnTo>
                    <a:pt x="4394" y="20323"/>
                  </a:lnTo>
                  <a:lnTo>
                    <a:pt x="4583" y="20276"/>
                  </a:lnTo>
                  <a:lnTo>
                    <a:pt x="4771" y="20213"/>
                  </a:lnTo>
                  <a:lnTo>
                    <a:pt x="4959" y="20135"/>
                  </a:lnTo>
                  <a:lnTo>
                    <a:pt x="5163" y="20041"/>
                  </a:lnTo>
                  <a:lnTo>
                    <a:pt x="5352" y="19931"/>
                  </a:lnTo>
                  <a:lnTo>
                    <a:pt x="5556" y="19805"/>
                  </a:lnTo>
                  <a:lnTo>
                    <a:pt x="5760" y="19664"/>
                  </a:lnTo>
                  <a:lnTo>
                    <a:pt x="5964" y="19507"/>
                  </a:lnTo>
                  <a:lnTo>
                    <a:pt x="6168" y="19319"/>
                  </a:lnTo>
                  <a:lnTo>
                    <a:pt x="6042" y="19617"/>
                  </a:lnTo>
                  <a:lnTo>
                    <a:pt x="5932" y="19900"/>
                  </a:lnTo>
                  <a:lnTo>
                    <a:pt x="5854" y="20182"/>
                  </a:lnTo>
                  <a:lnTo>
                    <a:pt x="5775" y="20449"/>
                  </a:lnTo>
                  <a:lnTo>
                    <a:pt x="5713" y="20716"/>
                  </a:lnTo>
                  <a:lnTo>
                    <a:pt x="5681" y="20967"/>
                  </a:lnTo>
                  <a:lnTo>
                    <a:pt x="5650" y="21233"/>
                  </a:lnTo>
                  <a:lnTo>
                    <a:pt x="5650" y="21469"/>
                  </a:lnTo>
                  <a:lnTo>
                    <a:pt x="5650" y="21720"/>
                  </a:lnTo>
                  <a:lnTo>
                    <a:pt x="5665" y="21940"/>
                  </a:lnTo>
                  <a:lnTo>
                    <a:pt x="5713" y="22175"/>
                  </a:lnTo>
                  <a:lnTo>
                    <a:pt x="5760" y="22395"/>
                  </a:lnTo>
                  <a:lnTo>
                    <a:pt x="5807" y="22599"/>
                  </a:lnTo>
                  <a:lnTo>
                    <a:pt x="5885" y="22803"/>
                  </a:lnTo>
                  <a:lnTo>
                    <a:pt x="5979" y="23007"/>
                  </a:lnTo>
                  <a:lnTo>
                    <a:pt x="6073" y="23195"/>
                  </a:lnTo>
                  <a:lnTo>
                    <a:pt x="6168" y="23384"/>
                  </a:lnTo>
                  <a:lnTo>
                    <a:pt x="6293" y="23556"/>
                  </a:lnTo>
                  <a:lnTo>
                    <a:pt x="6419" y="23729"/>
                  </a:lnTo>
                  <a:lnTo>
                    <a:pt x="6560" y="23886"/>
                  </a:lnTo>
                  <a:lnTo>
                    <a:pt x="6701" y="24043"/>
                  </a:lnTo>
                  <a:lnTo>
                    <a:pt x="6858" y="24184"/>
                  </a:lnTo>
                  <a:lnTo>
                    <a:pt x="7015" y="24325"/>
                  </a:lnTo>
                  <a:lnTo>
                    <a:pt x="7188" y="24451"/>
                  </a:lnTo>
                  <a:lnTo>
                    <a:pt x="7360" y="24576"/>
                  </a:lnTo>
                  <a:lnTo>
                    <a:pt x="7549" y="24686"/>
                  </a:lnTo>
                  <a:lnTo>
                    <a:pt x="7737" y="24796"/>
                  </a:lnTo>
                  <a:lnTo>
                    <a:pt x="7941" y="24890"/>
                  </a:lnTo>
                  <a:lnTo>
                    <a:pt x="8349" y="25063"/>
                  </a:lnTo>
                  <a:lnTo>
                    <a:pt x="8773" y="25204"/>
                  </a:lnTo>
                  <a:lnTo>
                    <a:pt x="9197" y="25314"/>
                  </a:lnTo>
                  <a:lnTo>
                    <a:pt x="9652" y="25392"/>
                  </a:lnTo>
                  <a:lnTo>
                    <a:pt x="10107" y="25424"/>
                  </a:lnTo>
                  <a:lnTo>
                    <a:pt x="10546" y="25424"/>
                  </a:lnTo>
                  <a:lnTo>
                    <a:pt x="11001" y="25392"/>
                  </a:lnTo>
                  <a:lnTo>
                    <a:pt x="11441" y="25330"/>
                  </a:lnTo>
                  <a:lnTo>
                    <a:pt x="11660" y="25282"/>
                  </a:lnTo>
                  <a:lnTo>
                    <a:pt x="11880" y="25220"/>
                  </a:lnTo>
                  <a:lnTo>
                    <a:pt x="12084" y="25157"/>
                  </a:lnTo>
                  <a:lnTo>
                    <a:pt x="12304" y="25078"/>
                  </a:lnTo>
                  <a:lnTo>
                    <a:pt x="12508" y="25000"/>
                  </a:lnTo>
                  <a:lnTo>
                    <a:pt x="12696" y="24906"/>
                  </a:lnTo>
                  <a:lnTo>
                    <a:pt x="12885" y="24796"/>
                  </a:lnTo>
                  <a:lnTo>
                    <a:pt x="13073" y="24686"/>
                  </a:lnTo>
                  <a:lnTo>
                    <a:pt x="13261" y="24561"/>
                  </a:lnTo>
                  <a:lnTo>
                    <a:pt x="13434" y="24435"/>
                  </a:lnTo>
                  <a:lnTo>
                    <a:pt x="13591" y="24294"/>
                  </a:lnTo>
                  <a:lnTo>
                    <a:pt x="13748" y="24137"/>
                  </a:lnTo>
                  <a:lnTo>
                    <a:pt x="13905" y="23964"/>
                  </a:lnTo>
                  <a:lnTo>
                    <a:pt x="14046" y="23792"/>
                  </a:lnTo>
                  <a:lnTo>
                    <a:pt x="14171" y="23619"/>
                  </a:lnTo>
                  <a:lnTo>
                    <a:pt x="14297" y="23431"/>
                  </a:lnTo>
                  <a:lnTo>
                    <a:pt x="14407" y="23227"/>
                  </a:lnTo>
                  <a:lnTo>
                    <a:pt x="14517" y="23007"/>
                  </a:lnTo>
                  <a:lnTo>
                    <a:pt x="14595" y="22787"/>
                  </a:lnTo>
                  <a:lnTo>
                    <a:pt x="14674" y="22552"/>
                  </a:lnTo>
                  <a:lnTo>
                    <a:pt x="23180" y="13026"/>
                  </a:lnTo>
                  <a:lnTo>
                    <a:pt x="23839" y="12555"/>
                  </a:lnTo>
                  <a:lnTo>
                    <a:pt x="24153" y="12304"/>
                  </a:lnTo>
                  <a:lnTo>
                    <a:pt x="24482" y="12037"/>
                  </a:lnTo>
                  <a:lnTo>
                    <a:pt x="24796" y="11755"/>
                  </a:lnTo>
                  <a:lnTo>
                    <a:pt x="25094" y="11456"/>
                  </a:lnTo>
                  <a:lnTo>
                    <a:pt x="25377" y="11158"/>
                  </a:lnTo>
                  <a:lnTo>
                    <a:pt x="25643" y="10829"/>
                  </a:lnTo>
                  <a:lnTo>
                    <a:pt x="25895" y="10499"/>
                  </a:lnTo>
                  <a:lnTo>
                    <a:pt x="26114" y="10154"/>
                  </a:lnTo>
                  <a:lnTo>
                    <a:pt x="26287" y="9793"/>
                  </a:lnTo>
                  <a:lnTo>
                    <a:pt x="26365" y="9604"/>
                  </a:lnTo>
                  <a:lnTo>
                    <a:pt x="26444" y="9416"/>
                  </a:lnTo>
                  <a:lnTo>
                    <a:pt x="26491" y="9212"/>
                  </a:lnTo>
                  <a:lnTo>
                    <a:pt x="26538" y="9024"/>
                  </a:lnTo>
                  <a:lnTo>
                    <a:pt x="26585" y="8820"/>
                  </a:lnTo>
                  <a:lnTo>
                    <a:pt x="26601" y="8616"/>
                  </a:lnTo>
                  <a:lnTo>
                    <a:pt x="26616" y="8396"/>
                  </a:lnTo>
                  <a:lnTo>
                    <a:pt x="26616" y="8192"/>
                  </a:lnTo>
                  <a:lnTo>
                    <a:pt x="26616" y="7972"/>
                  </a:lnTo>
                  <a:lnTo>
                    <a:pt x="26585" y="7753"/>
                  </a:lnTo>
                  <a:lnTo>
                    <a:pt x="26554" y="7486"/>
                  </a:lnTo>
                  <a:lnTo>
                    <a:pt x="26491" y="7235"/>
                  </a:lnTo>
                  <a:lnTo>
                    <a:pt x="26444" y="6999"/>
                  </a:lnTo>
                  <a:lnTo>
                    <a:pt x="26365" y="6764"/>
                  </a:lnTo>
                  <a:lnTo>
                    <a:pt x="26287" y="6544"/>
                  </a:lnTo>
                  <a:lnTo>
                    <a:pt x="26193" y="6340"/>
                  </a:lnTo>
                  <a:lnTo>
                    <a:pt x="26099" y="6152"/>
                  </a:lnTo>
                  <a:lnTo>
                    <a:pt x="25989" y="5979"/>
                  </a:lnTo>
                  <a:lnTo>
                    <a:pt x="25863" y="5822"/>
                  </a:lnTo>
                  <a:lnTo>
                    <a:pt x="25753" y="5665"/>
                  </a:lnTo>
                  <a:lnTo>
                    <a:pt x="25612" y="5524"/>
                  </a:lnTo>
                  <a:lnTo>
                    <a:pt x="25471" y="5399"/>
                  </a:lnTo>
                  <a:lnTo>
                    <a:pt x="25330" y="5289"/>
                  </a:lnTo>
                  <a:lnTo>
                    <a:pt x="25173" y="5195"/>
                  </a:lnTo>
                  <a:lnTo>
                    <a:pt x="25031" y="5116"/>
                  </a:lnTo>
                  <a:lnTo>
                    <a:pt x="24859" y="5053"/>
                  </a:lnTo>
                  <a:lnTo>
                    <a:pt x="24702" y="5006"/>
                  </a:lnTo>
                  <a:lnTo>
                    <a:pt x="24529" y="4959"/>
                  </a:lnTo>
                  <a:lnTo>
                    <a:pt x="24357" y="4943"/>
                  </a:lnTo>
                  <a:lnTo>
                    <a:pt x="24184" y="4928"/>
                  </a:lnTo>
                  <a:lnTo>
                    <a:pt x="23996" y="4943"/>
                  </a:lnTo>
                  <a:lnTo>
                    <a:pt x="23823" y="4959"/>
                  </a:lnTo>
                  <a:lnTo>
                    <a:pt x="23635" y="4991"/>
                  </a:lnTo>
                  <a:lnTo>
                    <a:pt x="23446" y="5053"/>
                  </a:lnTo>
                  <a:lnTo>
                    <a:pt x="23274" y="5116"/>
                  </a:lnTo>
                  <a:lnTo>
                    <a:pt x="23085" y="5195"/>
                  </a:lnTo>
                  <a:lnTo>
                    <a:pt x="22897" y="5304"/>
                  </a:lnTo>
                  <a:lnTo>
                    <a:pt x="22709" y="5414"/>
                  </a:lnTo>
                  <a:lnTo>
                    <a:pt x="22536" y="5556"/>
                  </a:lnTo>
                  <a:lnTo>
                    <a:pt x="22348" y="5697"/>
                  </a:lnTo>
                  <a:lnTo>
                    <a:pt x="22175" y="5869"/>
                  </a:lnTo>
                  <a:lnTo>
                    <a:pt x="21987" y="6058"/>
                  </a:lnTo>
                  <a:lnTo>
                    <a:pt x="21924" y="5100"/>
                  </a:lnTo>
                  <a:lnTo>
                    <a:pt x="21893" y="4630"/>
                  </a:lnTo>
                  <a:lnTo>
                    <a:pt x="21846" y="4159"/>
                  </a:lnTo>
                  <a:lnTo>
                    <a:pt x="21783" y="3704"/>
                  </a:lnTo>
                  <a:lnTo>
                    <a:pt x="21704" y="3264"/>
                  </a:lnTo>
                  <a:lnTo>
                    <a:pt x="21594" y="2841"/>
                  </a:lnTo>
                  <a:lnTo>
                    <a:pt x="21453" y="2433"/>
                  </a:lnTo>
                  <a:lnTo>
                    <a:pt x="21375" y="2244"/>
                  </a:lnTo>
                  <a:lnTo>
                    <a:pt x="21296" y="2056"/>
                  </a:lnTo>
                  <a:lnTo>
                    <a:pt x="21186" y="1868"/>
                  </a:lnTo>
                  <a:lnTo>
                    <a:pt x="21077" y="1679"/>
                  </a:lnTo>
                  <a:lnTo>
                    <a:pt x="20967" y="1507"/>
                  </a:lnTo>
                  <a:lnTo>
                    <a:pt x="20826" y="1334"/>
                  </a:lnTo>
                  <a:lnTo>
                    <a:pt x="20684" y="1177"/>
                  </a:lnTo>
                  <a:lnTo>
                    <a:pt x="20527" y="1020"/>
                  </a:lnTo>
                  <a:lnTo>
                    <a:pt x="20370" y="879"/>
                  </a:lnTo>
                  <a:lnTo>
                    <a:pt x="20182" y="738"/>
                  </a:lnTo>
                  <a:lnTo>
                    <a:pt x="19978" y="612"/>
                  </a:lnTo>
                  <a:lnTo>
                    <a:pt x="19774" y="487"/>
                  </a:lnTo>
                  <a:lnTo>
                    <a:pt x="19539" y="377"/>
                  </a:lnTo>
                  <a:lnTo>
                    <a:pt x="19303" y="282"/>
                  </a:lnTo>
                  <a:lnTo>
                    <a:pt x="19036" y="188"/>
                  </a:lnTo>
                  <a:lnTo>
                    <a:pt x="18754" y="94"/>
                  </a:lnTo>
                  <a:lnTo>
                    <a:pt x="18519" y="63"/>
                  </a:lnTo>
                  <a:lnTo>
                    <a:pt x="18283" y="31"/>
                  </a:lnTo>
                  <a:lnTo>
                    <a:pt x="18063" y="16"/>
                  </a:lnTo>
                  <a:lnTo>
                    <a:pt x="17828" y="0"/>
                  </a:lnTo>
                  <a:lnTo>
                    <a:pt x="17608" y="16"/>
                  </a:lnTo>
                  <a:lnTo>
                    <a:pt x="17389" y="31"/>
                  </a:lnTo>
                  <a:lnTo>
                    <a:pt x="17169" y="63"/>
                  </a:lnTo>
                  <a:lnTo>
                    <a:pt x="16965" y="110"/>
                  </a:lnTo>
                  <a:lnTo>
                    <a:pt x="16761" y="157"/>
                  </a:lnTo>
                  <a:lnTo>
                    <a:pt x="16557" y="220"/>
                  </a:lnTo>
                  <a:lnTo>
                    <a:pt x="16353" y="298"/>
                  </a:lnTo>
                  <a:lnTo>
                    <a:pt x="16164" y="377"/>
                  </a:lnTo>
                  <a:lnTo>
                    <a:pt x="15976" y="471"/>
                  </a:lnTo>
                  <a:lnTo>
                    <a:pt x="15804" y="565"/>
                  </a:lnTo>
                  <a:lnTo>
                    <a:pt x="15631" y="675"/>
                  </a:lnTo>
                  <a:lnTo>
                    <a:pt x="15458" y="800"/>
                  </a:lnTo>
                  <a:lnTo>
                    <a:pt x="15301" y="926"/>
                  </a:lnTo>
                  <a:lnTo>
                    <a:pt x="15144" y="1067"/>
                  </a:lnTo>
                  <a:lnTo>
                    <a:pt x="15003" y="1208"/>
                  </a:lnTo>
                  <a:lnTo>
                    <a:pt x="14862" y="1365"/>
                  </a:lnTo>
                  <a:lnTo>
                    <a:pt x="14736" y="1522"/>
                  </a:lnTo>
                  <a:lnTo>
                    <a:pt x="14611" y="1679"/>
                  </a:lnTo>
                  <a:lnTo>
                    <a:pt x="14485" y="1852"/>
                  </a:lnTo>
                  <a:lnTo>
                    <a:pt x="14391" y="2040"/>
                  </a:lnTo>
                  <a:lnTo>
                    <a:pt x="14281" y="2213"/>
                  </a:lnTo>
                  <a:lnTo>
                    <a:pt x="14187" y="2417"/>
                  </a:lnTo>
                  <a:lnTo>
                    <a:pt x="14109" y="2605"/>
                  </a:lnTo>
                  <a:lnTo>
                    <a:pt x="14030" y="2809"/>
                  </a:lnTo>
                  <a:lnTo>
                    <a:pt x="13967" y="3013"/>
                  </a:lnTo>
                  <a:lnTo>
                    <a:pt x="13905" y="3233"/>
                  </a:lnTo>
                  <a:lnTo>
                    <a:pt x="13858" y="3453"/>
                  </a:lnTo>
                  <a:lnTo>
                    <a:pt x="13826" y="3672"/>
                  </a:lnTo>
                  <a:lnTo>
                    <a:pt x="13685" y="3311"/>
                  </a:lnTo>
                  <a:lnTo>
                    <a:pt x="13544" y="2982"/>
                  </a:lnTo>
                  <a:lnTo>
                    <a:pt x="13371" y="2668"/>
                  </a:lnTo>
                  <a:lnTo>
                    <a:pt x="13214" y="2370"/>
                  </a:lnTo>
                  <a:lnTo>
                    <a:pt x="13026" y="2087"/>
                  </a:lnTo>
                  <a:lnTo>
                    <a:pt x="12853" y="1836"/>
                  </a:lnTo>
                  <a:lnTo>
                    <a:pt x="12649" y="1601"/>
                  </a:lnTo>
                  <a:lnTo>
                    <a:pt x="12461" y="1365"/>
                  </a:lnTo>
                  <a:lnTo>
                    <a:pt x="12257" y="1177"/>
                  </a:lnTo>
                  <a:lnTo>
                    <a:pt x="12037" y="989"/>
                  </a:lnTo>
                  <a:lnTo>
                    <a:pt x="11833" y="816"/>
                  </a:lnTo>
                  <a:lnTo>
                    <a:pt x="11613" y="659"/>
                  </a:lnTo>
                  <a:lnTo>
                    <a:pt x="11378" y="534"/>
                  </a:lnTo>
                  <a:lnTo>
                    <a:pt x="11158" y="408"/>
                  </a:lnTo>
                  <a:lnTo>
                    <a:pt x="10923" y="314"/>
                  </a:lnTo>
                  <a:lnTo>
                    <a:pt x="10687" y="220"/>
                  </a:lnTo>
                  <a:lnTo>
                    <a:pt x="10452" y="157"/>
                  </a:lnTo>
                  <a:lnTo>
                    <a:pt x="10201" y="94"/>
                  </a:lnTo>
                  <a:lnTo>
                    <a:pt x="9966" y="47"/>
                  </a:lnTo>
                  <a:lnTo>
                    <a:pt x="9730" y="16"/>
                  </a:lnTo>
                  <a:lnTo>
                    <a:pt x="9479" y="0"/>
                  </a:lnTo>
                  <a:close/>
                </a:path>
              </a:pathLst>
            </a:cu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2302;p42">
              <a:extLst>
                <a:ext uri="{FF2B5EF4-FFF2-40B4-BE49-F238E27FC236}">
                  <a16:creationId xmlns:a16="http://schemas.microsoft.com/office/drawing/2014/main" id="{68894DC3-0A21-6DCB-E641-CE06D14ED74B}"/>
                </a:ext>
              </a:extLst>
            </p:cNvPr>
            <p:cNvSpPr/>
            <p:nvPr/>
          </p:nvSpPr>
          <p:spPr>
            <a:xfrm>
              <a:off x="876654" y="1100200"/>
              <a:ext cx="756788" cy="722931"/>
            </a:xfrm>
            <a:custGeom>
              <a:rect l="l" t="t" r="r" b="b"/>
              <a:pathLst>
                <a:path w="26617" h="25424" fill="none" extrusionOk="0">
                  <a:moveTo>
                    <a:pt x="23180" y="13026"/>
                  </a:moveTo>
                  <a:lnTo>
                    <a:pt x="23180" y="13026"/>
                  </a:lnTo>
                  <a:lnTo>
                    <a:pt x="23839" y="12555"/>
                  </a:lnTo>
                  <a:lnTo>
                    <a:pt x="24153" y="12304"/>
                  </a:lnTo>
                  <a:lnTo>
                    <a:pt x="24482" y="12037"/>
                  </a:lnTo>
                  <a:lnTo>
                    <a:pt x="24796" y="11755"/>
                  </a:lnTo>
                  <a:lnTo>
                    <a:pt x="25094" y="11456"/>
                  </a:lnTo>
                  <a:lnTo>
                    <a:pt x="25377" y="11158"/>
                  </a:lnTo>
                  <a:lnTo>
                    <a:pt x="25643" y="10829"/>
                  </a:lnTo>
                  <a:lnTo>
                    <a:pt x="25895" y="10499"/>
                  </a:lnTo>
                  <a:lnTo>
                    <a:pt x="26114" y="10154"/>
                  </a:lnTo>
                  <a:lnTo>
                    <a:pt x="26287" y="9793"/>
                  </a:lnTo>
                  <a:lnTo>
                    <a:pt x="26365" y="9604"/>
                  </a:lnTo>
                  <a:lnTo>
                    <a:pt x="26444" y="9416"/>
                  </a:lnTo>
                  <a:lnTo>
                    <a:pt x="26491" y="9212"/>
                  </a:lnTo>
                  <a:lnTo>
                    <a:pt x="26538" y="9024"/>
                  </a:lnTo>
                  <a:lnTo>
                    <a:pt x="26585" y="8820"/>
                  </a:lnTo>
                  <a:lnTo>
                    <a:pt x="26601" y="8616"/>
                  </a:lnTo>
                  <a:lnTo>
                    <a:pt x="26616" y="8396"/>
                  </a:lnTo>
                  <a:lnTo>
                    <a:pt x="26616" y="8192"/>
                  </a:lnTo>
                  <a:lnTo>
                    <a:pt x="26616" y="7972"/>
                  </a:lnTo>
                  <a:lnTo>
                    <a:pt x="26585" y="7753"/>
                  </a:lnTo>
                  <a:lnTo>
                    <a:pt x="26585" y="7753"/>
                  </a:lnTo>
                  <a:lnTo>
                    <a:pt x="26554" y="7486"/>
                  </a:lnTo>
                  <a:lnTo>
                    <a:pt x="26491" y="7235"/>
                  </a:lnTo>
                  <a:lnTo>
                    <a:pt x="26444" y="6999"/>
                  </a:lnTo>
                  <a:lnTo>
                    <a:pt x="26365" y="6764"/>
                  </a:lnTo>
                  <a:lnTo>
                    <a:pt x="26287" y="6544"/>
                  </a:lnTo>
                  <a:lnTo>
                    <a:pt x="26193" y="6340"/>
                  </a:lnTo>
                  <a:lnTo>
                    <a:pt x="26099" y="6152"/>
                  </a:lnTo>
                  <a:lnTo>
                    <a:pt x="25989" y="5979"/>
                  </a:lnTo>
                  <a:lnTo>
                    <a:pt x="25863" y="5822"/>
                  </a:lnTo>
                  <a:lnTo>
                    <a:pt x="25753" y="5665"/>
                  </a:lnTo>
                  <a:lnTo>
                    <a:pt x="25612" y="5524"/>
                  </a:lnTo>
                  <a:lnTo>
                    <a:pt x="25471" y="5399"/>
                  </a:lnTo>
                  <a:lnTo>
                    <a:pt x="25330" y="5289"/>
                  </a:lnTo>
                  <a:lnTo>
                    <a:pt x="25173" y="5195"/>
                  </a:lnTo>
                  <a:lnTo>
                    <a:pt x="25031" y="5116"/>
                  </a:lnTo>
                  <a:lnTo>
                    <a:pt x="24859" y="5053"/>
                  </a:lnTo>
                  <a:lnTo>
                    <a:pt x="24702" y="5006"/>
                  </a:lnTo>
                  <a:lnTo>
                    <a:pt x="24529" y="4959"/>
                  </a:lnTo>
                  <a:lnTo>
                    <a:pt x="24357" y="4943"/>
                  </a:lnTo>
                  <a:lnTo>
                    <a:pt x="24184" y="4928"/>
                  </a:lnTo>
                  <a:lnTo>
                    <a:pt x="23996" y="4943"/>
                  </a:lnTo>
                  <a:lnTo>
                    <a:pt x="23823" y="4959"/>
                  </a:lnTo>
                  <a:lnTo>
                    <a:pt x="23635" y="4991"/>
                  </a:lnTo>
                  <a:lnTo>
                    <a:pt x="23446" y="5053"/>
                  </a:lnTo>
                  <a:lnTo>
                    <a:pt x="23274" y="5116"/>
                  </a:lnTo>
                  <a:lnTo>
                    <a:pt x="23085" y="5195"/>
                  </a:lnTo>
                  <a:lnTo>
                    <a:pt x="22897" y="5304"/>
                  </a:lnTo>
                  <a:lnTo>
                    <a:pt x="22709" y="5414"/>
                  </a:lnTo>
                  <a:lnTo>
                    <a:pt x="22536" y="5556"/>
                  </a:lnTo>
                  <a:lnTo>
                    <a:pt x="22348" y="5697"/>
                  </a:lnTo>
                  <a:lnTo>
                    <a:pt x="22175" y="5869"/>
                  </a:lnTo>
                  <a:lnTo>
                    <a:pt x="21987" y="6058"/>
                  </a:lnTo>
                  <a:lnTo>
                    <a:pt x="21987" y="6058"/>
                  </a:lnTo>
                  <a:lnTo>
                    <a:pt x="21924" y="5100"/>
                  </a:lnTo>
                  <a:lnTo>
                    <a:pt x="21893" y="4630"/>
                  </a:lnTo>
                  <a:lnTo>
                    <a:pt x="21846" y="4159"/>
                  </a:lnTo>
                  <a:lnTo>
                    <a:pt x="21783" y="3704"/>
                  </a:lnTo>
                  <a:lnTo>
                    <a:pt x="21704" y="3264"/>
                  </a:lnTo>
                  <a:lnTo>
                    <a:pt x="21594" y="2841"/>
                  </a:lnTo>
                  <a:lnTo>
                    <a:pt x="21453" y="2433"/>
                  </a:lnTo>
                  <a:lnTo>
                    <a:pt x="21375" y="2244"/>
                  </a:lnTo>
                  <a:lnTo>
                    <a:pt x="21296" y="2056"/>
                  </a:lnTo>
                  <a:lnTo>
                    <a:pt x="21186" y="1868"/>
                  </a:lnTo>
                  <a:lnTo>
                    <a:pt x="21077" y="1679"/>
                  </a:lnTo>
                  <a:lnTo>
                    <a:pt x="20967" y="1507"/>
                  </a:lnTo>
                  <a:lnTo>
                    <a:pt x="20826" y="1334"/>
                  </a:lnTo>
                  <a:lnTo>
                    <a:pt x="20684" y="1177"/>
                  </a:lnTo>
                  <a:lnTo>
                    <a:pt x="20527" y="1020"/>
                  </a:lnTo>
                  <a:lnTo>
                    <a:pt x="20370" y="879"/>
                  </a:lnTo>
                  <a:lnTo>
                    <a:pt x="20182" y="738"/>
                  </a:lnTo>
                  <a:lnTo>
                    <a:pt x="19978" y="612"/>
                  </a:lnTo>
                  <a:lnTo>
                    <a:pt x="19774" y="487"/>
                  </a:lnTo>
                  <a:lnTo>
                    <a:pt x="19539" y="377"/>
                  </a:lnTo>
                  <a:lnTo>
                    <a:pt x="19303" y="282"/>
                  </a:lnTo>
                  <a:lnTo>
                    <a:pt x="19036" y="188"/>
                  </a:lnTo>
                  <a:lnTo>
                    <a:pt x="18754" y="94"/>
                  </a:lnTo>
                  <a:lnTo>
                    <a:pt x="18754" y="94"/>
                  </a:lnTo>
                  <a:lnTo>
                    <a:pt x="18519" y="63"/>
                  </a:lnTo>
                  <a:lnTo>
                    <a:pt x="18283" y="31"/>
                  </a:lnTo>
                  <a:lnTo>
                    <a:pt x="18063" y="16"/>
                  </a:lnTo>
                  <a:lnTo>
                    <a:pt x="17828" y="0"/>
                  </a:lnTo>
                  <a:lnTo>
                    <a:pt x="17608" y="16"/>
                  </a:lnTo>
                  <a:lnTo>
                    <a:pt x="17389" y="31"/>
                  </a:lnTo>
                  <a:lnTo>
                    <a:pt x="17169" y="63"/>
                  </a:lnTo>
                  <a:lnTo>
                    <a:pt x="16965" y="110"/>
                  </a:lnTo>
                  <a:lnTo>
                    <a:pt x="16761" y="157"/>
                  </a:lnTo>
                  <a:lnTo>
                    <a:pt x="16557" y="220"/>
                  </a:lnTo>
                  <a:lnTo>
                    <a:pt x="16353" y="298"/>
                  </a:lnTo>
                  <a:lnTo>
                    <a:pt x="16164" y="377"/>
                  </a:lnTo>
                  <a:lnTo>
                    <a:pt x="15976" y="471"/>
                  </a:lnTo>
                  <a:lnTo>
                    <a:pt x="15804" y="565"/>
                  </a:lnTo>
                  <a:lnTo>
                    <a:pt x="15631" y="675"/>
                  </a:lnTo>
                  <a:lnTo>
                    <a:pt x="15458" y="800"/>
                  </a:lnTo>
                  <a:lnTo>
                    <a:pt x="15301" y="926"/>
                  </a:lnTo>
                  <a:lnTo>
                    <a:pt x="15144" y="1067"/>
                  </a:lnTo>
                  <a:lnTo>
                    <a:pt x="15003" y="1208"/>
                  </a:lnTo>
                  <a:lnTo>
                    <a:pt x="14862" y="1365"/>
                  </a:lnTo>
                  <a:lnTo>
                    <a:pt x="14736" y="1522"/>
                  </a:lnTo>
                  <a:lnTo>
                    <a:pt x="14611" y="1679"/>
                  </a:lnTo>
                  <a:lnTo>
                    <a:pt x="14485" y="1852"/>
                  </a:lnTo>
                  <a:lnTo>
                    <a:pt x="14391" y="2040"/>
                  </a:lnTo>
                  <a:lnTo>
                    <a:pt x="14281" y="2213"/>
                  </a:lnTo>
                  <a:lnTo>
                    <a:pt x="14187" y="2417"/>
                  </a:lnTo>
                  <a:lnTo>
                    <a:pt x="14109" y="2605"/>
                  </a:lnTo>
                  <a:lnTo>
                    <a:pt x="14030" y="2809"/>
                  </a:lnTo>
                  <a:lnTo>
                    <a:pt x="13967" y="3013"/>
                  </a:lnTo>
                  <a:lnTo>
                    <a:pt x="13905" y="3233"/>
                  </a:lnTo>
                  <a:lnTo>
                    <a:pt x="13858" y="3453"/>
                  </a:lnTo>
                  <a:lnTo>
                    <a:pt x="13826" y="3672"/>
                  </a:lnTo>
                  <a:lnTo>
                    <a:pt x="13826" y="3672"/>
                  </a:lnTo>
                  <a:lnTo>
                    <a:pt x="13685" y="3311"/>
                  </a:lnTo>
                  <a:lnTo>
                    <a:pt x="13544" y="2982"/>
                  </a:lnTo>
                  <a:lnTo>
                    <a:pt x="13371" y="2668"/>
                  </a:lnTo>
                  <a:lnTo>
                    <a:pt x="13214" y="2370"/>
                  </a:lnTo>
                  <a:lnTo>
                    <a:pt x="13026" y="2087"/>
                  </a:lnTo>
                  <a:lnTo>
                    <a:pt x="12853" y="1836"/>
                  </a:lnTo>
                  <a:lnTo>
                    <a:pt x="12649" y="1601"/>
                  </a:lnTo>
                  <a:lnTo>
                    <a:pt x="12461" y="1365"/>
                  </a:lnTo>
                  <a:lnTo>
                    <a:pt x="12257" y="1177"/>
                  </a:lnTo>
                  <a:lnTo>
                    <a:pt x="12037" y="989"/>
                  </a:lnTo>
                  <a:lnTo>
                    <a:pt x="11833" y="816"/>
                  </a:lnTo>
                  <a:lnTo>
                    <a:pt x="11613" y="659"/>
                  </a:lnTo>
                  <a:lnTo>
                    <a:pt x="11378" y="534"/>
                  </a:lnTo>
                  <a:lnTo>
                    <a:pt x="11158" y="408"/>
                  </a:lnTo>
                  <a:lnTo>
                    <a:pt x="10923" y="314"/>
                  </a:lnTo>
                  <a:lnTo>
                    <a:pt x="10687" y="220"/>
                  </a:lnTo>
                  <a:lnTo>
                    <a:pt x="10452" y="157"/>
                  </a:lnTo>
                  <a:lnTo>
                    <a:pt x="10201" y="94"/>
                  </a:lnTo>
                  <a:lnTo>
                    <a:pt x="9966" y="47"/>
                  </a:lnTo>
                  <a:lnTo>
                    <a:pt x="9730" y="16"/>
                  </a:lnTo>
                  <a:lnTo>
                    <a:pt x="9479" y="0"/>
                  </a:lnTo>
                  <a:lnTo>
                    <a:pt x="9244" y="0"/>
                  </a:lnTo>
                  <a:lnTo>
                    <a:pt x="8992" y="0"/>
                  </a:lnTo>
                  <a:lnTo>
                    <a:pt x="8757" y="31"/>
                  </a:lnTo>
                  <a:lnTo>
                    <a:pt x="8522" y="63"/>
                  </a:lnTo>
                  <a:lnTo>
                    <a:pt x="8271" y="94"/>
                  </a:lnTo>
                  <a:lnTo>
                    <a:pt x="8035" y="157"/>
                  </a:lnTo>
                  <a:lnTo>
                    <a:pt x="7815" y="220"/>
                  </a:lnTo>
                  <a:lnTo>
                    <a:pt x="7580" y="298"/>
                  </a:lnTo>
                  <a:lnTo>
                    <a:pt x="7360" y="392"/>
                  </a:lnTo>
                  <a:lnTo>
                    <a:pt x="7141" y="487"/>
                  </a:lnTo>
                  <a:lnTo>
                    <a:pt x="6921" y="581"/>
                  </a:lnTo>
                  <a:lnTo>
                    <a:pt x="6701" y="706"/>
                  </a:lnTo>
                  <a:lnTo>
                    <a:pt x="6497" y="816"/>
                  </a:lnTo>
                  <a:lnTo>
                    <a:pt x="6309" y="957"/>
                  </a:lnTo>
                  <a:lnTo>
                    <a:pt x="6121" y="1099"/>
                  </a:lnTo>
                  <a:lnTo>
                    <a:pt x="5932" y="1240"/>
                  </a:lnTo>
                  <a:lnTo>
                    <a:pt x="5760" y="1397"/>
                  </a:lnTo>
                  <a:lnTo>
                    <a:pt x="5587" y="1554"/>
                  </a:lnTo>
                  <a:lnTo>
                    <a:pt x="5430" y="1711"/>
                  </a:lnTo>
                  <a:lnTo>
                    <a:pt x="5273" y="1883"/>
                  </a:lnTo>
                  <a:lnTo>
                    <a:pt x="5132" y="2056"/>
                  </a:lnTo>
                  <a:lnTo>
                    <a:pt x="5006" y="2244"/>
                  </a:lnTo>
                  <a:lnTo>
                    <a:pt x="4881" y="2433"/>
                  </a:lnTo>
                  <a:lnTo>
                    <a:pt x="4771" y="2621"/>
                  </a:lnTo>
                  <a:lnTo>
                    <a:pt x="4677" y="2809"/>
                  </a:lnTo>
                  <a:lnTo>
                    <a:pt x="4598" y="3013"/>
                  </a:lnTo>
                  <a:lnTo>
                    <a:pt x="4520" y="3217"/>
                  </a:lnTo>
                  <a:lnTo>
                    <a:pt x="4473" y="3421"/>
                  </a:lnTo>
                  <a:lnTo>
                    <a:pt x="4426" y="3625"/>
                  </a:lnTo>
                  <a:lnTo>
                    <a:pt x="4394" y="3829"/>
                  </a:lnTo>
                  <a:lnTo>
                    <a:pt x="4379" y="4049"/>
                  </a:lnTo>
                  <a:lnTo>
                    <a:pt x="4379" y="4253"/>
                  </a:lnTo>
                  <a:lnTo>
                    <a:pt x="4379" y="4473"/>
                  </a:lnTo>
                  <a:lnTo>
                    <a:pt x="4410" y="4677"/>
                  </a:lnTo>
                  <a:lnTo>
                    <a:pt x="4457" y="4896"/>
                  </a:lnTo>
                  <a:lnTo>
                    <a:pt x="4535" y="5100"/>
                  </a:lnTo>
                  <a:lnTo>
                    <a:pt x="4614" y="5320"/>
                  </a:lnTo>
                  <a:lnTo>
                    <a:pt x="4708" y="5524"/>
                  </a:lnTo>
                  <a:lnTo>
                    <a:pt x="4834" y="5744"/>
                  </a:lnTo>
                  <a:lnTo>
                    <a:pt x="4959" y="5948"/>
                  </a:lnTo>
                  <a:lnTo>
                    <a:pt x="5116" y="6152"/>
                  </a:lnTo>
                  <a:lnTo>
                    <a:pt x="5304" y="6356"/>
                  </a:lnTo>
                  <a:lnTo>
                    <a:pt x="5493" y="6560"/>
                  </a:lnTo>
                  <a:lnTo>
                    <a:pt x="5493" y="6560"/>
                  </a:lnTo>
                  <a:lnTo>
                    <a:pt x="5320" y="6387"/>
                  </a:lnTo>
                  <a:lnTo>
                    <a:pt x="5148" y="6246"/>
                  </a:lnTo>
                  <a:lnTo>
                    <a:pt x="4975" y="6121"/>
                  </a:lnTo>
                  <a:lnTo>
                    <a:pt x="4802" y="6011"/>
                  </a:lnTo>
                  <a:lnTo>
                    <a:pt x="4614" y="5916"/>
                  </a:lnTo>
                  <a:lnTo>
                    <a:pt x="4441" y="5838"/>
                  </a:lnTo>
                  <a:lnTo>
                    <a:pt x="4253" y="5775"/>
                  </a:lnTo>
                  <a:lnTo>
                    <a:pt x="4065" y="5728"/>
                  </a:lnTo>
                  <a:lnTo>
                    <a:pt x="3876" y="5697"/>
                  </a:lnTo>
                  <a:lnTo>
                    <a:pt x="3704" y="5681"/>
                  </a:lnTo>
                  <a:lnTo>
                    <a:pt x="3515" y="5665"/>
                  </a:lnTo>
                  <a:lnTo>
                    <a:pt x="3327" y="5681"/>
                  </a:lnTo>
                  <a:lnTo>
                    <a:pt x="3139" y="5712"/>
                  </a:lnTo>
                  <a:lnTo>
                    <a:pt x="2966" y="5744"/>
                  </a:lnTo>
                  <a:lnTo>
                    <a:pt x="2778" y="5791"/>
                  </a:lnTo>
                  <a:lnTo>
                    <a:pt x="2605" y="5854"/>
                  </a:lnTo>
                  <a:lnTo>
                    <a:pt x="2433" y="5916"/>
                  </a:lnTo>
                  <a:lnTo>
                    <a:pt x="2260" y="6011"/>
                  </a:lnTo>
                  <a:lnTo>
                    <a:pt x="2087" y="6105"/>
                  </a:lnTo>
                  <a:lnTo>
                    <a:pt x="1915" y="6199"/>
                  </a:lnTo>
                  <a:lnTo>
                    <a:pt x="1758" y="6309"/>
                  </a:lnTo>
                  <a:lnTo>
                    <a:pt x="1601" y="6434"/>
                  </a:lnTo>
                  <a:lnTo>
                    <a:pt x="1460" y="6560"/>
                  </a:lnTo>
                  <a:lnTo>
                    <a:pt x="1303" y="6701"/>
                  </a:lnTo>
                  <a:lnTo>
                    <a:pt x="1036" y="6999"/>
                  </a:lnTo>
                  <a:lnTo>
                    <a:pt x="785" y="7313"/>
                  </a:lnTo>
                  <a:lnTo>
                    <a:pt x="565" y="7658"/>
                  </a:lnTo>
                  <a:lnTo>
                    <a:pt x="455" y="7847"/>
                  </a:lnTo>
                  <a:lnTo>
                    <a:pt x="377" y="8035"/>
                  </a:lnTo>
                  <a:lnTo>
                    <a:pt x="283" y="8208"/>
                  </a:lnTo>
                  <a:lnTo>
                    <a:pt x="220" y="8412"/>
                  </a:lnTo>
                  <a:lnTo>
                    <a:pt x="157" y="8600"/>
                  </a:lnTo>
                  <a:lnTo>
                    <a:pt x="94" y="8788"/>
                  </a:lnTo>
                  <a:lnTo>
                    <a:pt x="63" y="8992"/>
                  </a:lnTo>
                  <a:lnTo>
                    <a:pt x="31" y="9181"/>
                  </a:lnTo>
                  <a:lnTo>
                    <a:pt x="16" y="9385"/>
                  </a:lnTo>
                  <a:lnTo>
                    <a:pt x="0" y="9589"/>
                  </a:lnTo>
                  <a:lnTo>
                    <a:pt x="0" y="9777"/>
                  </a:lnTo>
                  <a:lnTo>
                    <a:pt x="16" y="9981"/>
                  </a:lnTo>
                  <a:lnTo>
                    <a:pt x="47" y="10185"/>
                  </a:lnTo>
                  <a:lnTo>
                    <a:pt x="94" y="10373"/>
                  </a:lnTo>
                  <a:lnTo>
                    <a:pt x="141" y="10562"/>
                  </a:lnTo>
                  <a:lnTo>
                    <a:pt x="220" y="10766"/>
                  </a:lnTo>
                  <a:lnTo>
                    <a:pt x="298" y="10938"/>
                  </a:lnTo>
                  <a:lnTo>
                    <a:pt x="392" y="11127"/>
                  </a:lnTo>
                  <a:lnTo>
                    <a:pt x="518" y="11315"/>
                  </a:lnTo>
                  <a:lnTo>
                    <a:pt x="643" y="11488"/>
                  </a:lnTo>
                  <a:lnTo>
                    <a:pt x="785" y="11660"/>
                  </a:lnTo>
                  <a:lnTo>
                    <a:pt x="942" y="11817"/>
                  </a:lnTo>
                  <a:lnTo>
                    <a:pt x="1130" y="11974"/>
                  </a:lnTo>
                  <a:lnTo>
                    <a:pt x="1318" y="12131"/>
                  </a:lnTo>
                  <a:lnTo>
                    <a:pt x="1538" y="12272"/>
                  </a:lnTo>
                  <a:lnTo>
                    <a:pt x="1773" y="12414"/>
                  </a:lnTo>
                  <a:lnTo>
                    <a:pt x="2009" y="12539"/>
                  </a:lnTo>
                  <a:lnTo>
                    <a:pt x="2276" y="12665"/>
                  </a:lnTo>
                  <a:lnTo>
                    <a:pt x="2574" y="12775"/>
                  </a:lnTo>
                  <a:lnTo>
                    <a:pt x="2872" y="12884"/>
                  </a:lnTo>
                  <a:lnTo>
                    <a:pt x="3202" y="12979"/>
                  </a:lnTo>
                  <a:lnTo>
                    <a:pt x="3547" y="13057"/>
                  </a:lnTo>
                  <a:lnTo>
                    <a:pt x="3908" y="13136"/>
                  </a:lnTo>
                  <a:lnTo>
                    <a:pt x="4300" y="13198"/>
                  </a:lnTo>
                  <a:lnTo>
                    <a:pt x="4300" y="13198"/>
                  </a:lnTo>
                  <a:lnTo>
                    <a:pt x="4033" y="13261"/>
                  </a:lnTo>
                  <a:lnTo>
                    <a:pt x="3767" y="13340"/>
                  </a:lnTo>
                  <a:lnTo>
                    <a:pt x="3531" y="13434"/>
                  </a:lnTo>
                  <a:lnTo>
                    <a:pt x="3296" y="13528"/>
                  </a:lnTo>
                  <a:lnTo>
                    <a:pt x="3076" y="13638"/>
                  </a:lnTo>
                  <a:lnTo>
                    <a:pt x="2872" y="13763"/>
                  </a:lnTo>
                  <a:lnTo>
                    <a:pt x="2668" y="13889"/>
                  </a:lnTo>
                  <a:lnTo>
                    <a:pt x="2495" y="14014"/>
                  </a:lnTo>
                  <a:lnTo>
                    <a:pt x="2323" y="14156"/>
                  </a:lnTo>
                  <a:lnTo>
                    <a:pt x="2166" y="14297"/>
                  </a:lnTo>
                  <a:lnTo>
                    <a:pt x="2025" y="14454"/>
                  </a:lnTo>
                  <a:lnTo>
                    <a:pt x="1883" y="14611"/>
                  </a:lnTo>
                  <a:lnTo>
                    <a:pt x="1758" y="14783"/>
                  </a:lnTo>
                  <a:lnTo>
                    <a:pt x="1648" y="14956"/>
                  </a:lnTo>
                  <a:lnTo>
                    <a:pt x="1554" y="15129"/>
                  </a:lnTo>
                  <a:lnTo>
                    <a:pt x="1460" y="15301"/>
                  </a:lnTo>
                  <a:lnTo>
                    <a:pt x="1381" y="15474"/>
                  </a:lnTo>
                  <a:lnTo>
                    <a:pt x="1318" y="15662"/>
                  </a:lnTo>
                  <a:lnTo>
                    <a:pt x="1256" y="15851"/>
                  </a:lnTo>
                  <a:lnTo>
                    <a:pt x="1208" y="16039"/>
                  </a:lnTo>
                  <a:lnTo>
                    <a:pt x="1177" y="16227"/>
                  </a:lnTo>
                  <a:lnTo>
                    <a:pt x="1146" y="16416"/>
                  </a:lnTo>
                  <a:lnTo>
                    <a:pt x="1114" y="16808"/>
                  </a:lnTo>
                  <a:lnTo>
                    <a:pt x="1114" y="17185"/>
                  </a:lnTo>
                  <a:lnTo>
                    <a:pt x="1161" y="17561"/>
                  </a:lnTo>
                  <a:lnTo>
                    <a:pt x="1240" y="17938"/>
                  </a:lnTo>
                  <a:lnTo>
                    <a:pt x="1350" y="18299"/>
                  </a:lnTo>
                  <a:lnTo>
                    <a:pt x="1491" y="18644"/>
                  </a:lnTo>
                  <a:lnTo>
                    <a:pt x="1648" y="18958"/>
                  </a:lnTo>
                  <a:lnTo>
                    <a:pt x="1852" y="19256"/>
                  </a:lnTo>
                  <a:lnTo>
                    <a:pt x="1962" y="19397"/>
                  </a:lnTo>
                  <a:lnTo>
                    <a:pt x="2072" y="19539"/>
                  </a:lnTo>
                  <a:lnTo>
                    <a:pt x="2181" y="19664"/>
                  </a:lnTo>
                  <a:lnTo>
                    <a:pt x="2307" y="19774"/>
                  </a:lnTo>
                  <a:lnTo>
                    <a:pt x="2448" y="19884"/>
                  </a:lnTo>
                  <a:lnTo>
                    <a:pt x="2574" y="19978"/>
                  </a:lnTo>
                  <a:lnTo>
                    <a:pt x="2731" y="20072"/>
                  </a:lnTo>
                  <a:lnTo>
                    <a:pt x="2872" y="20151"/>
                  </a:lnTo>
                  <a:lnTo>
                    <a:pt x="3029" y="20213"/>
                  </a:lnTo>
                  <a:lnTo>
                    <a:pt x="3186" y="20276"/>
                  </a:lnTo>
                  <a:lnTo>
                    <a:pt x="3343" y="20323"/>
                  </a:lnTo>
                  <a:lnTo>
                    <a:pt x="3500" y="20355"/>
                  </a:lnTo>
                  <a:lnTo>
                    <a:pt x="3672" y="20370"/>
                  </a:lnTo>
                  <a:lnTo>
                    <a:pt x="3845" y="20386"/>
                  </a:lnTo>
                  <a:lnTo>
                    <a:pt x="4033" y="20386"/>
                  </a:lnTo>
                  <a:lnTo>
                    <a:pt x="4206" y="20370"/>
                  </a:lnTo>
                  <a:lnTo>
                    <a:pt x="4394" y="20323"/>
                  </a:lnTo>
                  <a:lnTo>
                    <a:pt x="4583" y="20276"/>
                  </a:lnTo>
                  <a:lnTo>
                    <a:pt x="4771" y="20213"/>
                  </a:lnTo>
                  <a:lnTo>
                    <a:pt x="4959" y="20135"/>
                  </a:lnTo>
                  <a:lnTo>
                    <a:pt x="5163" y="20041"/>
                  </a:lnTo>
                  <a:lnTo>
                    <a:pt x="5352" y="19931"/>
                  </a:lnTo>
                  <a:lnTo>
                    <a:pt x="5556" y="19805"/>
                  </a:lnTo>
                  <a:lnTo>
                    <a:pt x="5760" y="19664"/>
                  </a:lnTo>
                  <a:lnTo>
                    <a:pt x="5964" y="19507"/>
                  </a:lnTo>
                  <a:lnTo>
                    <a:pt x="6168" y="19319"/>
                  </a:lnTo>
                  <a:lnTo>
                    <a:pt x="6168" y="19319"/>
                  </a:lnTo>
                  <a:lnTo>
                    <a:pt x="6042" y="19617"/>
                  </a:lnTo>
                  <a:lnTo>
                    <a:pt x="5932" y="19900"/>
                  </a:lnTo>
                  <a:lnTo>
                    <a:pt x="5854" y="20182"/>
                  </a:lnTo>
                  <a:lnTo>
                    <a:pt x="5775" y="20449"/>
                  </a:lnTo>
                  <a:lnTo>
                    <a:pt x="5713" y="20716"/>
                  </a:lnTo>
                  <a:lnTo>
                    <a:pt x="5681" y="20967"/>
                  </a:lnTo>
                  <a:lnTo>
                    <a:pt x="5650" y="21233"/>
                  </a:lnTo>
                  <a:lnTo>
                    <a:pt x="5650" y="21469"/>
                  </a:lnTo>
                  <a:lnTo>
                    <a:pt x="5650" y="21720"/>
                  </a:lnTo>
                  <a:lnTo>
                    <a:pt x="5665" y="21940"/>
                  </a:lnTo>
                  <a:lnTo>
                    <a:pt x="5713" y="22175"/>
                  </a:lnTo>
                  <a:lnTo>
                    <a:pt x="5760" y="22395"/>
                  </a:lnTo>
                  <a:lnTo>
                    <a:pt x="5807" y="22599"/>
                  </a:lnTo>
                  <a:lnTo>
                    <a:pt x="5885" y="22803"/>
                  </a:lnTo>
                  <a:lnTo>
                    <a:pt x="5979" y="23007"/>
                  </a:lnTo>
                  <a:lnTo>
                    <a:pt x="6073" y="23195"/>
                  </a:lnTo>
                  <a:lnTo>
                    <a:pt x="6168" y="23384"/>
                  </a:lnTo>
                  <a:lnTo>
                    <a:pt x="6293" y="23556"/>
                  </a:lnTo>
                  <a:lnTo>
                    <a:pt x="6419" y="23729"/>
                  </a:lnTo>
                  <a:lnTo>
                    <a:pt x="6560" y="23886"/>
                  </a:lnTo>
                  <a:lnTo>
                    <a:pt x="6701" y="24043"/>
                  </a:lnTo>
                  <a:lnTo>
                    <a:pt x="6858" y="24184"/>
                  </a:lnTo>
                  <a:lnTo>
                    <a:pt x="7015" y="24325"/>
                  </a:lnTo>
                  <a:lnTo>
                    <a:pt x="7188" y="24451"/>
                  </a:lnTo>
                  <a:lnTo>
                    <a:pt x="7360" y="24576"/>
                  </a:lnTo>
                  <a:lnTo>
                    <a:pt x="7549" y="24686"/>
                  </a:lnTo>
                  <a:lnTo>
                    <a:pt x="7737" y="24796"/>
                  </a:lnTo>
                  <a:lnTo>
                    <a:pt x="7941" y="24890"/>
                  </a:lnTo>
                  <a:lnTo>
                    <a:pt x="8349" y="25063"/>
                  </a:lnTo>
                  <a:lnTo>
                    <a:pt x="8773" y="25204"/>
                  </a:lnTo>
                  <a:lnTo>
                    <a:pt x="9197" y="25314"/>
                  </a:lnTo>
                  <a:lnTo>
                    <a:pt x="9652" y="25392"/>
                  </a:lnTo>
                  <a:lnTo>
                    <a:pt x="10107" y="25424"/>
                  </a:lnTo>
                  <a:lnTo>
                    <a:pt x="10546" y="25424"/>
                  </a:lnTo>
                  <a:lnTo>
                    <a:pt x="11001" y="25392"/>
                  </a:lnTo>
                  <a:lnTo>
                    <a:pt x="11441" y="25330"/>
                  </a:lnTo>
                  <a:lnTo>
                    <a:pt x="11660" y="25282"/>
                  </a:lnTo>
                  <a:lnTo>
                    <a:pt x="11880" y="25220"/>
                  </a:lnTo>
                  <a:lnTo>
                    <a:pt x="12084" y="25157"/>
                  </a:lnTo>
                  <a:lnTo>
                    <a:pt x="12304" y="25078"/>
                  </a:lnTo>
                  <a:lnTo>
                    <a:pt x="12508" y="25000"/>
                  </a:lnTo>
                  <a:lnTo>
                    <a:pt x="12696" y="24906"/>
                  </a:lnTo>
                  <a:lnTo>
                    <a:pt x="12885" y="24796"/>
                  </a:lnTo>
                  <a:lnTo>
                    <a:pt x="13073" y="24686"/>
                  </a:lnTo>
                  <a:lnTo>
                    <a:pt x="13261" y="24561"/>
                  </a:lnTo>
                  <a:lnTo>
                    <a:pt x="13434" y="24435"/>
                  </a:lnTo>
                  <a:lnTo>
                    <a:pt x="13591" y="24294"/>
                  </a:lnTo>
                  <a:lnTo>
                    <a:pt x="13748" y="24137"/>
                  </a:lnTo>
                  <a:lnTo>
                    <a:pt x="13905" y="23964"/>
                  </a:lnTo>
                  <a:lnTo>
                    <a:pt x="14046" y="23792"/>
                  </a:lnTo>
                  <a:lnTo>
                    <a:pt x="14171" y="23619"/>
                  </a:lnTo>
                  <a:lnTo>
                    <a:pt x="14297" y="23431"/>
                  </a:lnTo>
                  <a:lnTo>
                    <a:pt x="14407" y="23227"/>
                  </a:lnTo>
                  <a:lnTo>
                    <a:pt x="14517" y="23007"/>
                  </a:lnTo>
                  <a:lnTo>
                    <a:pt x="14595" y="22787"/>
                  </a:lnTo>
                  <a:lnTo>
                    <a:pt x="14674" y="22552"/>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2303;p42">
              <a:extLst>
                <a:ext uri="{FF2B5EF4-FFF2-40B4-BE49-F238E27FC236}">
                  <a16:creationId xmlns:a16="http://schemas.microsoft.com/office/drawing/2014/main" id="{817A9384-F36A-F0B5-18CE-4652A9D656D7}"/>
                </a:ext>
              </a:extLst>
            </p:cNvPr>
            <p:cNvSpPr/>
            <p:nvPr/>
          </p:nvSpPr>
          <p:spPr>
            <a:xfrm>
              <a:off x="1523236" y="1560259"/>
              <a:ext cx="867902" cy="266436"/>
            </a:xfrm>
            <a:custGeom>
              <a:rect l="l" t="t" r="r" b="b"/>
              <a:pathLst>
                <a:path w="30525" h="9370" extrusionOk="0">
                  <a:moveTo>
                    <a:pt x="6042" y="0"/>
                  </a:moveTo>
                  <a:lnTo>
                    <a:pt x="5932" y="16"/>
                  </a:lnTo>
                  <a:lnTo>
                    <a:pt x="5838" y="32"/>
                  </a:lnTo>
                  <a:lnTo>
                    <a:pt x="5744" y="79"/>
                  </a:lnTo>
                  <a:lnTo>
                    <a:pt x="5666" y="141"/>
                  </a:lnTo>
                  <a:lnTo>
                    <a:pt x="5587" y="220"/>
                  </a:lnTo>
                  <a:lnTo>
                    <a:pt x="5540" y="314"/>
                  </a:lnTo>
                  <a:lnTo>
                    <a:pt x="5493" y="408"/>
                  </a:lnTo>
                  <a:lnTo>
                    <a:pt x="5477" y="518"/>
                  </a:lnTo>
                  <a:lnTo>
                    <a:pt x="5477" y="549"/>
                  </a:lnTo>
                  <a:lnTo>
                    <a:pt x="5414" y="1413"/>
                  </a:lnTo>
                  <a:lnTo>
                    <a:pt x="5352" y="1648"/>
                  </a:lnTo>
                  <a:lnTo>
                    <a:pt x="5258" y="1883"/>
                  </a:lnTo>
                  <a:lnTo>
                    <a:pt x="5101" y="2197"/>
                  </a:lnTo>
                  <a:lnTo>
                    <a:pt x="4928" y="2495"/>
                  </a:lnTo>
                  <a:lnTo>
                    <a:pt x="4724" y="2794"/>
                  </a:lnTo>
                  <a:lnTo>
                    <a:pt x="4504" y="3076"/>
                  </a:lnTo>
                  <a:lnTo>
                    <a:pt x="4253" y="3343"/>
                  </a:lnTo>
                  <a:lnTo>
                    <a:pt x="3986" y="3578"/>
                  </a:lnTo>
                  <a:lnTo>
                    <a:pt x="3720" y="3798"/>
                  </a:lnTo>
                  <a:lnTo>
                    <a:pt x="3421" y="4002"/>
                  </a:lnTo>
                  <a:lnTo>
                    <a:pt x="3123" y="4143"/>
                  </a:lnTo>
                  <a:lnTo>
                    <a:pt x="2982" y="4222"/>
                  </a:lnTo>
                  <a:lnTo>
                    <a:pt x="2825" y="4269"/>
                  </a:lnTo>
                  <a:lnTo>
                    <a:pt x="2684" y="4316"/>
                  </a:lnTo>
                  <a:lnTo>
                    <a:pt x="2527" y="4347"/>
                  </a:lnTo>
                  <a:lnTo>
                    <a:pt x="2386" y="4363"/>
                  </a:lnTo>
                  <a:lnTo>
                    <a:pt x="2229" y="4379"/>
                  </a:lnTo>
                  <a:lnTo>
                    <a:pt x="2134" y="4363"/>
                  </a:lnTo>
                  <a:lnTo>
                    <a:pt x="2056" y="4363"/>
                  </a:lnTo>
                  <a:lnTo>
                    <a:pt x="1978" y="4347"/>
                  </a:lnTo>
                  <a:lnTo>
                    <a:pt x="1821" y="4316"/>
                  </a:lnTo>
                  <a:lnTo>
                    <a:pt x="1648" y="4269"/>
                  </a:lnTo>
                  <a:lnTo>
                    <a:pt x="1491" y="4206"/>
                  </a:lnTo>
                  <a:lnTo>
                    <a:pt x="1334" y="4128"/>
                  </a:lnTo>
                  <a:lnTo>
                    <a:pt x="1193" y="4049"/>
                  </a:lnTo>
                  <a:lnTo>
                    <a:pt x="1052" y="3955"/>
                  </a:lnTo>
                  <a:lnTo>
                    <a:pt x="926" y="3829"/>
                  </a:lnTo>
                  <a:lnTo>
                    <a:pt x="816" y="3704"/>
                  </a:lnTo>
                  <a:lnTo>
                    <a:pt x="706" y="3563"/>
                  </a:lnTo>
                  <a:lnTo>
                    <a:pt x="612" y="3421"/>
                  </a:lnTo>
                  <a:lnTo>
                    <a:pt x="518" y="3264"/>
                  </a:lnTo>
                  <a:lnTo>
                    <a:pt x="455" y="3092"/>
                  </a:lnTo>
                  <a:lnTo>
                    <a:pt x="392" y="2919"/>
                  </a:lnTo>
                  <a:lnTo>
                    <a:pt x="283" y="2558"/>
                  </a:lnTo>
                  <a:lnTo>
                    <a:pt x="236" y="2307"/>
                  </a:lnTo>
                  <a:lnTo>
                    <a:pt x="0" y="3076"/>
                  </a:lnTo>
                  <a:lnTo>
                    <a:pt x="47" y="3249"/>
                  </a:lnTo>
                  <a:lnTo>
                    <a:pt x="110" y="3437"/>
                  </a:lnTo>
                  <a:lnTo>
                    <a:pt x="188" y="3641"/>
                  </a:lnTo>
                  <a:lnTo>
                    <a:pt x="283" y="3829"/>
                  </a:lnTo>
                  <a:lnTo>
                    <a:pt x="392" y="4018"/>
                  </a:lnTo>
                  <a:lnTo>
                    <a:pt x="534" y="4190"/>
                  </a:lnTo>
                  <a:lnTo>
                    <a:pt x="675" y="4363"/>
                  </a:lnTo>
                  <a:lnTo>
                    <a:pt x="848" y="4504"/>
                  </a:lnTo>
                  <a:lnTo>
                    <a:pt x="1036" y="4630"/>
                  </a:lnTo>
                  <a:lnTo>
                    <a:pt x="1224" y="4755"/>
                  </a:lnTo>
                  <a:lnTo>
                    <a:pt x="1413" y="4849"/>
                  </a:lnTo>
                  <a:lnTo>
                    <a:pt x="1617" y="4928"/>
                  </a:lnTo>
                  <a:lnTo>
                    <a:pt x="1836" y="4991"/>
                  </a:lnTo>
                  <a:lnTo>
                    <a:pt x="1946" y="5022"/>
                  </a:lnTo>
                  <a:lnTo>
                    <a:pt x="2072" y="5038"/>
                  </a:lnTo>
                  <a:lnTo>
                    <a:pt x="2229" y="5069"/>
                  </a:lnTo>
                  <a:lnTo>
                    <a:pt x="2386" y="5069"/>
                  </a:lnTo>
                  <a:lnTo>
                    <a:pt x="2684" y="5053"/>
                  </a:lnTo>
                  <a:lnTo>
                    <a:pt x="2966" y="5006"/>
                  </a:lnTo>
                  <a:lnTo>
                    <a:pt x="3186" y="4944"/>
                  </a:lnTo>
                  <a:lnTo>
                    <a:pt x="3390" y="4881"/>
                  </a:lnTo>
                  <a:lnTo>
                    <a:pt x="3594" y="4802"/>
                  </a:lnTo>
                  <a:lnTo>
                    <a:pt x="3798" y="4708"/>
                  </a:lnTo>
                  <a:lnTo>
                    <a:pt x="3986" y="4614"/>
                  </a:lnTo>
                  <a:lnTo>
                    <a:pt x="4175" y="4504"/>
                  </a:lnTo>
                  <a:lnTo>
                    <a:pt x="4363" y="4379"/>
                  </a:lnTo>
                  <a:lnTo>
                    <a:pt x="4536" y="4269"/>
                  </a:lnTo>
                  <a:lnTo>
                    <a:pt x="4865" y="3986"/>
                  </a:lnTo>
                  <a:lnTo>
                    <a:pt x="5179" y="3704"/>
                  </a:lnTo>
                  <a:lnTo>
                    <a:pt x="5414" y="3453"/>
                  </a:lnTo>
                  <a:lnTo>
                    <a:pt x="5446" y="3876"/>
                  </a:lnTo>
                  <a:lnTo>
                    <a:pt x="5493" y="4284"/>
                  </a:lnTo>
                  <a:lnTo>
                    <a:pt x="5540" y="4614"/>
                  </a:lnTo>
                  <a:lnTo>
                    <a:pt x="5603" y="4928"/>
                  </a:lnTo>
                  <a:lnTo>
                    <a:pt x="5697" y="5257"/>
                  </a:lnTo>
                  <a:lnTo>
                    <a:pt x="5791" y="5571"/>
                  </a:lnTo>
                  <a:lnTo>
                    <a:pt x="5901" y="5901"/>
                  </a:lnTo>
                  <a:lnTo>
                    <a:pt x="6026" y="6215"/>
                  </a:lnTo>
                  <a:lnTo>
                    <a:pt x="6183" y="6529"/>
                  </a:lnTo>
                  <a:lnTo>
                    <a:pt x="6372" y="6827"/>
                  </a:lnTo>
                  <a:lnTo>
                    <a:pt x="6466" y="6968"/>
                  </a:lnTo>
                  <a:lnTo>
                    <a:pt x="6576" y="7125"/>
                  </a:lnTo>
                  <a:lnTo>
                    <a:pt x="6811" y="7392"/>
                  </a:lnTo>
                  <a:lnTo>
                    <a:pt x="7078" y="7659"/>
                  </a:lnTo>
                  <a:lnTo>
                    <a:pt x="7219" y="7768"/>
                  </a:lnTo>
                  <a:lnTo>
                    <a:pt x="7360" y="7894"/>
                  </a:lnTo>
                  <a:lnTo>
                    <a:pt x="7659" y="8098"/>
                  </a:lnTo>
                  <a:lnTo>
                    <a:pt x="7973" y="8271"/>
                  </a:lnTo>
                  <a:lnTo>
                    <a:pt x="8302" y="8428"/>
                  </a:lnTo>
                  <a:lnTo>
                    <a:pt x="8632" y="8553"/>
                  </a:lnTo>
                  <a:lnTo>
                    <a:pt x="8804" y="8600"/>
                  </a:lnTo>
                  <a:lnTo>
                    <a:pt x="8977" y="8647"/>
                  </a:lnTo>
                  <a:lnTo>
                    <a:pt x="9322" y="8726"/>
                  </a:lnTo>
                  <a:lnTo>
                    <a:pt x="9652" y="8773"/>
                  </a:lnTo>
                  <a:lnTo>
                    <a:pt x="10013" y="8804"/>
                  </a:lnTo>
                  <a:lnTo>
                    <a:pt x="10531" y="8804"/>
                  </a:lnTo>
                  <a:lnTo>
                    <a:pt x="10703" y="8789"/>
                  </a:lnTo>
                  <a:lnTo>
                    <a:pt x="11048" y="8757"/>
                  </a:lnTo>
                  <a:lnTo>
                    <a:pt x="11394" y="8710"/>
                  </a:lnTo>
                  <a:lnTo>
                    <a:pt x="11739" y="8647"/>
                  </a:lnTo>
                  <a:lnTo>
                    <a:pt x="12069" y="8553"/>
                  </a:lnTo>
                  <a:lnTo>
                    <a:pt x="12414" y="8428"/>
                  </a:lnTo>
                  <a:lnTo>
                    <a:pt x="12743" y="8271"/>
                  </a:lnTo>
                  <a:lnTo>
                    <a:pt x="13073" y="8098"/>
                  </a:lnTo>
                  <a:lnTo>
                    <a:pt x="13371" y="7878"/>
                  </a:lnTo>
                  <a:lnTo>
                    <a:pt x="13654" y="7643"/>
                  </a:lnTo>
                  <a:lnTo>
                    <a:pt x="13920" y="7392"/>
                  </a:lnTo>
                  <a:lnTo>
                    <a:pt x="14172" y="7109"/>
                  </a:lnTo>
                  <a:lnTo>
                    <a:pt x="14391" y="6827"/>
                  </a:lnTo>
                  <a:lnTo>
                    <a:pt x="14580" y="6529"/>
                  </a:lnTo>
                  <a:lnTo>
                    <a:pt x="14752" y="6215"/>
                  </a:lnTo>
                  <a:lnTo>
                    <a:pt x="14878" y="5932"/>
                  </a:lnTo>
                  <a:lnTo>
                    <a:pt x="15003" y="5634"/>
                  </a:lnTo>
                  <a:lnTo>
                    <a:pt x="15113" y="5352"/>
                  </a:lnTo>
                  <a:lnTo>
                    <a:pt x="15207" y="5053"/>
                  </a:lnTo>
                  <a:lnTo>
                    <a:pt x="15521" y="5650"/>
                  </a:lnTo>
                  <a:lnTo>
                    <a:pt x="15694" y="5932"/>
                  </a:lnTo>
                  <a:lnTo>
                    <a:pt x="15866" y="6230"/>
                  </a:lnTo>
                  <a:lnTo>
                    <a:pt x="16055" y="6497"/>
                  </a:lnTo>
                  <a:lnTo>
                    <a:pt x="16259" y="6780"/>
                  </a:lnTo>
                  <a:lnTo>
                    <a:pt x="16463" y="7047"/>
                  </a:lnTo>
                  <a:lnTo>
                    <a:pt x="16682" y="7313"/>
                  </a:lnTo>
                  <a:lnTo>
                    <a:pt x="16902" y="7564"/>
                  </a:lnTo>
                  <a:lnTo>
                    <a:pt x="17153" y="7816"/>
                  </a:lnTo>
                  <a:lnTo>
                    <a:pt x="17404" y="8067"/>
                  </a:lnTo>
                  <a:lnTo>
                    <a:pt x="17687" y="8286"/>
                  </a:lnTo>
                  <a:lnTo>
                    <a:pt x="17969" y="8506"/>
                  </a:lnTo>
                  <a:lnTo>
                    <a:pt x="18268" y="8694"/>
                  </a:lnTo>
                  <a:lnTo>
                    <a:pt x="18597" y="8883"/>
                  </a:lnTo>
                  <a:lnTo>
                    <a:pt x="18942" y="9040"/>
                  </a:lnTo>
                  <a:lnTo>
                    <a:pt x="19288" y="9165"/>
                  </a:lnTo>
                  <a:lnTo>
                    <a:pt x="19664" y="9275"/>
                  </a:lnTo>
                  <a:lnTo>
                    <a:pt x="20041" y="9338"/>
                  </a:lnTo>
                  <a:lnTo>
                    <a:pt x="20229" y="9354"/>
                  </a:lnTo>
                  <a:lnTo>
                    <a:pt x="20418" y="9369"/>
                  </a:lnTo>
                  <a:lnTo>
                    <a:pt x="20794" y="9369"/>
                  </a:lnTo>
                  <a:lnTo>
                    <a:pt x="20983" y="9354"/>
                  </a:lnTo>
                  <a:lnTo>
                    <a:pt x="21155" y="9338"/>
                  </a:lnTo>
                  <a:lnTo>
                    <a:pt x="21344" y="9306"/>
                  </a:lnTo>
                  <a:lnTo>
                    <a:pt x="21516" y="9275"/>
                  </a:lnTo>
                  <a:lnTo>
                    <a:pt x="21893" y="9197"/>
                  </a:lnTo>
                  <a:lnTo>
                    <a:pt x="22081" y="9134"/>
                  </a:lnTo>
                  <a:lnTo>
                    <a:pt x="22254" y="9071"/>
                  </a:lnTo>
                  <a:lnTo>
                    <a:pt x="22442" y="8993"/>
                  </a:lnTo>
                  <a:lnTo>
                    <a:pt x="22615" y="8914"/>
                  </a:lnTo>
                  <a:lnTo>
                    <a:pt x="22787" y="8820"/>
                  </a:lnTo>
                  <a:lnTo>
                    <a:pt x="22960" y="8710"/>
                  </a:lnTo>
                  <a:lnTo>
                    <a:pt x="23117" y="8600"/>
                  </a:lnTo>
                  <a:lnTo>
                    <a:pt x="23274" y="8475"/>
                  </a:lnTo>
                  <a:lnTo>
                    <a:pt x="23415" y="8333"/>
                  </a:lnTo>
                  <a:lnTo>
                    <a:pt x="23556" y="8192"/>
                  </a:lnTo>
                  <a:lnTo>
                    <a:pt x="23682" y="8051"/>
                  </a:lnTo>
                  <a:lnTo>
                    <a:pt x="23807" y="7894"/>
                  </a:lnTo>
                  <a:lnTo>
                    <a:pt x="23917" y="7737"/>
                  </a:lnTo>
                  <a:lnTo>
                    <a:pt x="24011" y="7580"/>
                  </a:lnTo>
                  <a:lnTo>
                    <a:pt x="24200" y="7251"/>
                  </a:lnTo>
                  <a:lnTo>
                    <a:pt x="24341" y="6905"/>
                  </a:lnTo>
                  <a:lnTo>
                    <a:pt x="24467" y="6576"/>
                  </a:lnTo>
                  <a:lnTo>
                    <a:pt x="24561" y="6230"/>
                  </a:lnTo>
                  <a:lnTo>
                    <a:pt x="24639" y="5901"/>
                  </a:lnTo>
                  <a:lnTo>
                    <a:pt x="24702" y="5556"/>
                  </a:lnTo>
                  <a:lnTo>
                    <a:pt x="24749" y="5226"/>
                  </a:lnTo>
                  <a:lnTo>
                    <a:pt x="24780" y="4897"/>
                  </a:lnTo>
                  <a:lnTo>
                    <a:pt x="24796" y="4567"/>
                  </a:lnTo>
                  <a:lnTo>
                    <a:pt x="24812" y="4332"/>
                  </a:lnTo>
                  <a:lnTo>
                    <a:pt x="25032" y="4708"/>
                  </a:lnTo>
                  <a:lnTo>
                    <a:pt x="25267" y="5085"/>
                  </a:lnTo>
                  <a:lnTo>
                    <a:pt x="25518" y="5446"/>
                  </a:lnTo>
                  <a:lnTo>
                    <a:pt x="25800" y="5807"/>
                  </a:lnTo>
                  <a:lnTo>
                    <a:pt x="25957" y="5979"/>
                  </a:lnTo>
                  <a:lnTo>
                    <a:pt x="26130" y="6136"/>
                  </a:lnTo>
                  <a:lnTo>
                    <a:pt x="26318" y="6293"/>
                  </a:lnTo>
                  <a:lnTo>
                    <a:pt x="26507" y="6450"/>
                  </a:lnTo>
                  <a:lnTo>
                    <a:pt x="26711" y="6576"/>
                  </a:lnTo>
                  <a:lnTo>
                    <a:pt x="26946" y="6686"/>
                  </a:lnTo>
                  <a:lnTo>
                    <a:pt x="27182" y="6780"/>
                  </a:lnTo>
                  <a:lnTo>
                    <a:pt x="27433" y="6843"/>
                  </a:lnTo>
                  <a:lnTo>
                    <a:pt x="27590" y="6843"/>
                  </a:lnTo>
                  <a:lnTo>
                    <a:pt x="27903" y="6827"/>
                  </a:lnTo>
                  <a:lnTo>
                    <a:pt x="28060" y="6811"/>
                  </a:lnTo>
                  <a:lnTo>
                    <a:pt x="28217" y="6780"/>
                  </a:lnTo>
                  <a:lnTo>
                    <a:pt x="28390" y="6717"/>
                  </a:lnTo>
                  <a:lnTo>
                    <a:pt x="28578" y="6654"/>
                  </a:lnTo>
                  <a:lnTo>
                    <a:pt x="28751" y="6576"/>
                  </a:lnTo>
                  <a:lnTo>
                    <a:pt x="28908" y="6482"/>
                  </a:lnTo>
                  <a:lnTo>
                    <a:pt x="29065" y="6387"/>
                  </a:lnTo>
                  <a:lnTo>
                    <a:pt x="29206" y="6278"/>
                  </a:lnTo>
                  <a:lnTo>
                    <a:pt x="29347" y="6152"/>
                  </a:lnTo>
                  <a:lnTo>
                    <a:pt x="29473" y="6026"/>
                  </a:lnTo>
                  <a:lnTo>
                    <a:pt x="29598" y="5901"/>
                  </a:lnTo>
                  <a:lnTo>
                    <a:pt x="29708" y="5760"/>
                  </a:lnTo>
                  <a:lnTo>
                    <a:pt x="29912" y="5462"/>
                  </a:lnTo>
                  <a:lnTo>
                    <a:pt x="30085" y="5163"/>
                  </a:lnTo>
                  <a:lnTo>
                    <a:pt x="30226" y="4834"/>
                  </a:lnTo>
                  <a:lnTo>
                    <a:pt x="30352" y="4520"/>
                  </a:lnTo>
                  <a:lnTo>
                    <a:pt x="30430" y="4175"/>
                  </a:lnTo>
                  <a:lnTo>
                    <a:pt x="30493" y="3845"/>
                  </a:lnTo>
                  <a:lnTo>
                    <a:pt x="30524" y="3500"/>
                  </a:lnTo>
                  <a:lnTo>
                    <a:pt x="30524" y="3155"/>
                  </a:lnTo>
                  <a:lnTo>
                    <a:pt x="30493" y="2982"/>
                  </a:lnTo>
                  <a:lnTo>
                    <a:pt x="30477" y="2825"/>
                  </a:lnTo>
                  <a:lnTo>
                    <a:pt x="30477" y="2982"/>
                  </a:lnTo>
                  <a:lnTo>
                    <a:pt x="30477" y="3155"/>
                  </a:lnTo>
                  <a:lnTo>
                    <a:pt x="30430" y="3484"/>
                  </a:lnTo>
                  <a:lnTo>
                    <a:pt x="30367" y="3814"/>
                  </a:lnTo>
                  <a:lnTo>
                    <a:pt x="30257" y="4128"/>
                  </a:lnTo>
                  <a:lnTo>
                    <a:pt x="30148" y="4441"/>
                  </a:lnTo>
                  <a:lnTo>
                    <a:pt x="29991" y="4740"/>
                  </a:lnTo>
                  <a:lnTo>
                    <a:pt x="29834" y="5022"/>
                  </a:lnTo>
                  <a:lnTo>
                    <a:pt x="29645" y="5273"/>
                  </a:lnTo>
                  <a:lnTo>
                    <a:pt x="29426" y="5524"/>
                  </a:lnTo>
                  <a:lnTo>
                    <a:pt x="29206" y="5744"/>
                  </a:lnTo>
                  <a:lnTo>
                    <a:pt x="29080" y="5838"/>
                  </a:lnTo>
                  <a:lnTo>
                    <a:pt x="28955" y="5917"/>
                  </a:lnTo>
                  <a:lnTo>
                    <a:pt x="28814" y="6011"/>
                  </a:lnTo>
                  <a:lnTo>
                    <a:pt x="28688" y="6074"/>
                  </a:lnTo>
                  <a:lnTo>
                    <a:pt x="28468" y="6168"/>
                  </a:lnTo>
                  <a:lnTo>
                    <a:pt x="28249" y="6215"/>
                  </a:lnTo>
                  <a:lnTo>
                    <a:pt x="28029" y="6262"/>
                  </a:lnTo>
                  <a:lnTo>
                    <a:pt x="27809" y="6262"/>
                  </a:lnTo>
                  <a:lnTo>
                    <a:pt x="27542" y="6246"/>
                  </a:lnTo>
                  <a:lnTo>
                    <a:pt x="27386" y="6199"/>
                  </a:lnTo>
                  <a:lnTo>
                    <a:pt x="27213" y="6121"/>
                  </a:lnTo>
                  <a:lnTo>
                    <a:pt x="27072" y="6011"/>
                  </a:lnTo>
                  <a:lnTo>
                    <a:pt x="26915" y="5901"/>
                  </a:lnTo>
                  <a:lnTo>
                    <a:pt x="26774" y="5775"/>
                  </a:lnTo>
                  <a:lnTo>
                    <a:pt x="26632" y="5634"/>
                  </a:lnTo>
                  <a:lnTo>
                    <a:pt x="26507" y="5477"/>
                  </a:lnTo>
                  <a:lnTo>
                    <a:pt x="26381" y="5320"/>
                  </a:lnTo>
                  <a:lnTo>
                    <a:pt x="26161" y="4991"/>
                  </a:lnTo>
                  <a:lnTo>
                    <a:pt x="25942" y="4630"/>
                  </a:lnTo>
                  <a:lnTo>
                    <a:pt x="25753" y="4269"/>
                  </a:lnTo>
                  <a:lnTo>
                    <a:pt x="25581" y="3892"/>
                  </a:lnTo>
                  <a:lnTo>
                    <a:pt x="25424" y="3500"/>
                  </a:lnTo>
                  <a:lnTo>
                    <a:pt x="25283" y="3107"/>
                  </a:lnTo>
                  <a:lnTo>
                    <a:pt x="25141" y="2699"/>
                  </a:lnTo>
                  <a:lnTo>
                    <a:pt x="25016" y="2307"/>
                  </a:lnTo>
                  <a:lnTo>
                    <a:pt x="24922" y="1899"/>
                  </a:lnTo>
                  <a:lnTo>
                    <a:pt x="24812" y="1491"/>
                  </a:lnTo>
                  <a:lnTo>
                    <a:pt x="24749" y="1083"/>
                  </a:lnTo>
                  <a:lnTo>
                    <a:pt x="24686" y="691"/>
                  </a:lnTo>
                  <a:lnTo>
                    <a:pt x="24671" y="596"/>
                  </a:lnTo>
                  <a:lnTo>
                    <a:pt x="24639" y="502"/>
                  </a:lnTo>
                  <a:lnTo>
                    <a:pt x="24576" y="424"/>
                  </a:lnTo>
                  <a:lnTo>
                    <a:pt x="24514" y="345"/>
                  </a:lnTo>
                  <a:lnTo>
                    <a:pt x="24435" y="283"/>
                  </a:lnTo>
                  <a:lnTo>
                    <a:pt x="24357" y="236"/>
                  </a:lnTo>
                  <a:lnTo>
                    <a:pt x="24247" y="204"/>
                  </a:lnTo>
                  <a:lnTo>
                    <a:pt x="24153" y="188"/>
                  </a:lnTo>
                  <a:lnTo>
                    <a:pt x="24137" y="188"/>
                  </a:lnTo>
                  <a:lnTo>
                    <a:pt x="24027" y="204"/>
                  </a:lnTo>
                  <a:lnTo>
                    <a:pt x="23917" y="236"/>
                  </a:lnTo>
                  <a:lnTo>
                    <a:pt x="23823" y="283"/>
                  </a:lnTo>
                  <a:lnTo>
                    <a:pt x="23745" y="345"/>
                  </a:lnTo>
                  <a:lnTo>
                    <a:pt x="23666" y="424"/>
                  </a:lnTo>
                  <a:lnTo>
                    <a:pt x="23619" y="518"/>
                  </a:lnTo>
                  <a:lnTo>
                    <a:pt x="23588" y="628"/>
                  </a:lnTo>
                  <a:lnTo>
                    <a:pt x="23572" y="738"/>
                  </a:lnTo>
                  <a:lnTo>
                    <a:pt x="23572" y="769"/>
                  </a:lnTo>
                  <a:lnTo>
                    <a:pt x="23556" y="1413"/>
                  </a:lnTo>
                  <a:lnTo>
                    <a:pt x="23556" y="2025"/>
                  </a:lnTo>
                  <a:lnTo>
                    <a:pt x="23556" y="2652"/>
                  </a:lnTo>
                  <a:lnTo>
                    <a:pt x="23556" y="3264"/>
                  </a:lnTo>
                  <a:lnTo>
                    <a:pt x="23525" y="3861"/>
                  </a:lnTo>
                  <a:lnTo>
                    <a:pt x="23478" y="4457"/>
                  </a:lnTo>
                  <a:lnTo>
                    <a:pt x="23399" y="5038"/>
                  </a:lnTo>
                  <a:lnTo>
                    <a:pt x="23352" y="5320"/>
                  </a:lnTo>
                  <a:lnTo>
                    <a:pt x="23290" y="5603"/>
                  </a:lnTo>
                  <a:lnTo>
                    <a:pt x="23227" y="5870"/>
                  </a:lnTo>
                  <a:lnTo>
                    <a:pt x="23133" y="6121"/>
                  </a:lnTo>
                  <a:lnTo>
                    <a:pt x="23038" y="6372"/>
                  </a:lnTo>
                  <a:lnTo>
                    <a:pt x="22929" y="6607"/>
                  </a:lnTo>
                  <a:lnTo>
                    <a:pt x="22803" y="6811"/>
                  </a:lnTo>
                  <a:lnTo>
                    <a:pt x="22662" y="7015"/>
                  </a:lnTo>
                  <a:lnTo>
                    <a:pt x="22505" y="7188"/>
                  </a:lnTo>
                  <a:lnTo>
                    <a:pt x="22332" y="7329"/>
                  </a:lnTo>
                  <a:lnTo>
                    <a:pt x="22144" y="7470"/>
                  </a:lnTo>
                  <a:lnTo>
                    <a:pt x="21940" y="7580"/>
                  </a:lnTo>
                  <a:lnTo>
                    <a:pt x="21720" y="7659"/>
                  </a:lnTo>
                  <a:lnTo>
                    <a:pt x="21500" y="7737"/>
                  </a:lnTo>
                  <a:lnTo>
                    <a:pt x="21249" y="7784"/>
                  </a:lnTo>
                  <a:lnTo>
                    <a:pt x="21124" y="7800"/>
                  </a:lnTo>
                  <a:lnTo>
                    <a:pt x="20998" y="7816"/>
                  </a:lnTo>
                  <a:lnTo>
                    <a:pt x="20747" y="7816"/>
                  </a:lnTo>
                  <a:lnTo>
                    <a:pt x="20606" y="7831"/>
                  </a:lnTo>
                  <a:lnTo>
                    <a:pt x="20496" y="7816"/>
                  </a:lnTo>
                  <a:lnTo>
                    <a:pt x="20261" y="7800"/>
                  </a:lnTo>
                  <a:lnTo>
                    <a:pt x="20025" y="7753"/>
                  </a:lnTo>
                  <a:lnTo>
                    <a:pt x="19790" y="7674"/>
                  </a:lnTo>
                  <a:lnTo>
                    <a:pt x="19554" y="7580"/>
                  </a:lnTo>
                  <a:lnTo>
                    <a:pt x="19335" y="7470"/>
                  </a:lnTo>
                  <a:lnTo>
                    <a:pt x="19115" y="7345"/>
                  </a:lnTo>
                  <a:lnTo>
                    <a:pt x="18895" y="7204"/>
                  </a:lnTo>
                  <a:lnTo>
                    <a:pt x="18691" y="7031"/>
                  </a:lnTo>
                  <a:lnTo>
                    <a:pt x="18487" y="6858"/>
                  </a:lnTo>
                  <a:lnTo>
                    <a:pt x="18299" y="6670"/>
                  </a:lnTo>
                  <a:lnTo>
                    <a:pt x="18095" y="6466"/>
                  </a:lnTo>
                  <a:lnTo>
                    <a:pt x="17922" y="6262"/>
                  </a:lnTo>
                  <a:lnTo>
                    <a:pt x="17750" y="6042"/>
                  </a:lnTo>
                  <a:lnTo>
                    <a:pt x="17577" y="5807"/>
                  </a:lnTo>
                  <a:lnTo>
                    <a:pt x="17247" y="5336"/>
                  </a:lnTo>
                  <a:lnTo>
                    <a:pt x="16965" y="4834"/>
                  </a:lnTo>
                  <a:lnTo>
                    <a:pt x="16698" y="4316"/>
                  </a:lnTo>
                  <a:lnTo>
                    <a:pt x="16447" y="3798"/>
                  </a:lnTo>
                  <a:lnTo>
                    <a:pt x="16227" y="3249"/>
                  </a:lnTo>
                  <a:lnTo>
                    <a:pt x="16039" y="2699"/>
                  </a:lnTo>
                  <a:lnTo>
                    <a:pt x="15866" y="2150"/>
                  </a:lnTo>
                  <a:lnTo>
                    <a:pt x="15741" y="1585"/>
                  </a:lnTo>
                  <a:lnTo>
                    <a:pt x="15631" y="1036"/>
                  </a:lnTo>
                  <a:lnTo>
                    <a:pt x="15631" y="1020"/>
                  </a:lnTo>
                  <a:lnTo>
                    <a:pt x="15600" y="879"/>
                  </a:lnTo>
                  <a:lnTo>
                    <a:pt x="15537" y="738"/>
                  </a:lnTo>
                  <a:lnTo>
                    <a:pt x="15458" y="612"/>
                  </a:lnTo>
                  <a:lnTo>
                    <a:pt x="15364" y="502"/>
                  </a:lnTo>
                  <a:lnTo>
                    <a:pt x="15239" y="424"/>
                  </a:lnTo>
                  <a:lnTo>
                    <a:pt x="15113" y="361"/>
                  </a:lnTo>
                  <a:lnTo>
                    <a:pt x="14956" y="314"/>
                  </a:lnTo>
                  <a:lnTo>
                    <a:pt x="14815" y="298"/>
                  </a:lnTo>
                  <a:lnTo>
                    <a:pt x="14799" y="298"/>
                  </a:lnTo>
                  <a:lnTo>
                    <a:pt x="14642" y="314"/>
                  </a:lnTo>
                  <a:lnTo>
                    <a:pt x="14485" y="361"/>
                  </a:lnTo>
                  <a:lnTo>
                    <a:pt x="14344" y="440"/>
                  </a:lnTo>
                  <a:lnTo>
                    <a:pt x="14219" y="549"/>
                  </a:lnTo>
                  <a:lnTo>
                    <a:pt x="14109" y="675"/>
                  </a:lnTo>
                  <a:lnTo>
                    <a:pt x="14030" y="816"/>
                  </a:lnTo>
                  <a:lnTo>
                    <a:pt x="13983" y="973"/>
                  </a:lnTo>
                  <a:lnTo>
                    <a:pt x="13967" y="1146"/>
                  </a:lnTo>
                  <a:lnTo>
                    <a:pt x="13967" y="1726"/>
                  </a:lnTo>
                  <a:lnTo>
                    <a:pt x="13952" y="2291"/>
                  </a:lnTo>
                  <a:lnTo>
                    <a:pt x="13905" y="2872"/>
                  </a:lnTo>
                  <a:lnTo>
                    <a:pt x="13842" y="3421"/>
                  </a:lnTo>
                  <a:lnTo>
                    <a:pt x="13748" y="3971"/>
                  </a:lnTo>
                  <a:lnTo>
                    <a:pt x="13638" y="4504"/>
                  </a:lnTo>
                  <a:lnTo>
                    <a:pt x="13559" y="4755"/>
                  </a:lnTo>
                  <a:lnTo>
                    <a:pt x="13481" y="5006"/>
                  </a:lnTo>
                  <a:lnTo>
                    <a:pt x="13387" y="5257"/>
                  </a:lnTo>
                  <a:lnTo>
                    <a:pt x="13277" y="5477"/>
                  </a:lnTo>
                  <a:lnTo>
                    <a:pt x="13167" y="5697"/>
                  </a:lnTo>
                  <a:lnTo>
                    <a:pt x="13042" y="5901"/>
                  </a:lnTo>
                  <a:lnTo>
                    <a:pt x="12900" y="6105"/>
                  </a:lnTo>
                  <a:lnTo>
                    <a:pt x="12743" y="6278"/>
                  </a:lnTo>
                  <a:lnTo>
                    <a:pt x="12586" y="6450"/>
                  </a:lnTo>
                  <a:lnTo>
                    <a:pt x="12398" y="6591"/>
                  </a:lnTo>
                  <a:lnTo>
                    <a:pt x="12210" y="6733"/>
                  </a:lnTo>
                  <a:lnTo>
                    <a:pt x="12006" y="6843"/>
                  </a:lnTo>
                  <a:lnTo>
                    <a:pt x="11802" y="6952"/>
                  </a:lnTo>
                  <a:lnTo>
                    <a:pt x="11582" y="7047"/>
                  </a:lnTo>
                  <a:lnTo>
                    <a:pt x="11347" y="7109"/>
                  </a:lnTo>
                  <a:lnTo>
                    <a:pt x="11096" y="7172"/>
                  </a:lnTo>
                  <a:lnTo>
                    <a:pt x="10844" y="7219"/>
                  </a:lnTo>
                  <a:lnTo>
                    <a:pt x="10593" y="7251"/>
                  </a:lnTo>
                  <a:lnTo>
                    <a:pt x="10452" y="7251"/>
                  </a:lnTo>
                  <a:lnTo>
                    <a:pt x="10327" y="7266"/>
                  </a:lnTo>
                  <a:lnTo>
                    <a:pt x="10075" y="7266"/>
                  </a:lnTo>
                  <a:lnTo>
                    <a:pt x="9824" y="7251"/>
                  </a:lnTo>
                  <a:lnTo>
                    <a:pt x="9573" y="7219"/>
                  </a:lnTo>
                  <a:lnTo>
                    <a:pt x="9322" y="7172"/>
                  </a:lnTo>
                  <a:lnTo>
                    <a:pt x="9212" y="7141"/>
                  </a:lnTo>
                  <a:lnTo>
                    <a:pt x="9087" y="7109"/>
                  </a:lnTo>
                  <a:lnTo>
                    <a:pt x="8851" y="7031"/>
                  </a:lnTo>
                  <a:lnTo>
                    <a:pt x="8632" y="6937"/>
                  </a:lnTo>
                  <a:lnTo>
                    <a:pt x="8412" y="6827"/>
                  </a:lnTo>
                  <a:lnTo>
                    <a:pt x="8224" y="6701"/>
                  </a:lnTo>
                  <a:lnTo>
                    <a:pt x="8035" y="6560"/>
                  </a:lnTo>
                  <a:lnTo>
                    <a:pt x="7863" y="6403"/>
                  </a:lnTo>
                  <a:lnTo>
                    <a:pt x="7706" y="6230"/>
                  </a:lnTo>
                  <a:lnTo>
                    <a:pt x="7549" y="6026"/>
                  </a:lnTo>
                  <a:lnTo>
                    <a:pt x="7408" y="5822"/>
                  </a:lnTo>
                  <a:lnTo>
                    <a:pt x="7298" y="5603"/>
                  </a:lnTo>
                  <a:lnTo>
                    <a:pt x="7188" y="5367"/>
                  </a:lnTo>
                  <a:lnTo>
                    <a:pt x="7078" y="5132"/>
                  </a:lnTo>
                  <a:lnTo>
                    <a:pt x="7000" y="4881"/>
                  </a:lnTo>
                  <a:lnTo>
                    <a:pt x="6921" y="4614"/>
                  </a:lnTo>
                  <a:lnTo>
                    <a:pt x="6858" y="4347"/>
                  </a:lnTo>
                  <a:lnTo>
                    <a:pt x="6795" y="4080"/>
                  </a:lnTo>
                  <a:lnTo>
                    <a:pt x="6717" y="3516"/>
                  </a:lnTo>
                  <a:lnTo>
                    <a:pt x="6654" y="2951"/>
                  </a:lnTo>
                  <a:lnTo>
                    <a:pt x="6623" y="2464"/>
                  </a:lnTo>
                  <a:lnTo>
                    <a:pt x="6607" y="1978"/>
                  </a:lnTo>
                  <a:lnTo>
                    <a:pt x="6591" y="1475"/>
                  </a:lnTo>
                  <a:lnTo>
                    <a:pt x="6607" y="973"/>
                  </a:lnTo>
                  <a:lnTo>
                    <a:pt x="6607" y="753"/>
                  </a:lnTo>
                  <a:lnTo>
                    <a:pt x="6607" y="518"/>
                  </a:lnTo>
                  <a:lnTo>
                    <a:pt x="6591" y="424"/>
                  </a:lnTo>
                  <a:lnTo>
                    <a:pt x="6560" y="330"/>
                  </a:lnTo>
                  <a:lnTo>
                    <a:pt x="6513" y="251"/>
                  </a:lnTo>
                  <a:lnTo>
                    <a:pt x="6450" y="173"/>
                  </a:lnTo>
                  <a:lnTo>
                    <a:pt x="6372" y="110"/>
                  </a:lnTo>
                  <a:lnTo>
                    <a:pt x="6293" y="47"/>
                  </a:lnTo>
                  <a:lnTo>
                    <a:pt x="6199" y="16"/>
                  </a:lnTo>
                  <a:lnTo>
                    <a:pt x="6089" y="0"/>
                  </a:lnTo>
                  <a:close/>
                </a:path>
              </a:pathLst>
            </a:custGeom>
            <a:solidFill>
              <a:srgbClr val="5F47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2304;p42">
              <a:extLst>
                <a:ext uri="{FF2B5EF4-FFF2-40B4-BE49-F238E27FC236}">
                  <a16:creationId xmlns:a16="http://schemas.microsoft.com/office/drawing/2014/main" id="{068E1A55-E82B-A203-0188-A06548D616F8}"/>
                </a:ext>
              </a:extLst>
            </p:cNvPr>
            <p:cNvSpPr/>
            <p:nvPr/>
          </p:nvSpPr>
          <p:spPr>
            <a:xfrm>
              <a:off x="1968110" y="1592815"/>
              <a:ext cx="28" cy="28"/>
            </a:xfrm>
            <a:custGeom>
              <a:rect l="l" t="t" r="r" b="b"/>
              <a:pathLst>
                <a:path w="1" h="1" fill="none" extrusionOk="0">
                  <a:moveTo>
                    <a:pt x="1" y="1"/>
                  </a:moveTo>
                  <a:lnTo>
                    <a:pt x="1"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2305;p42">
              <a:extLst>
                <a:ext uri="{FF2B5EF4-FFF2-40B4-BE49-F238E27FC236}">
                  <a16:creationId xmlns:a16="http://schemas.microsoft.com/office/drawing/2014/main" id="{D701B3FC-6921-132C-1043-1A054FEAF8E8}"/>
                </a:ext>
              </a:extLst>
            </p:cNvPr>
            <p:cNvSpPr/>
            <p:nvPr/>
          </p:nvSpPr>
          <p:spPr>
            <a:xfrm>
              <a:off x="1711098" y="1577660"/>
              <a:ext cx="28" cy="28"/>
            </a:xfrm>
            <a:custGeom>
              <a:rect l="l" t="t" r="r" b="b"/>
              <a:pathLst>
                <a:path w="1" h="1" fill="none" extrusionOk="0">
                  <a:moveTo>
                    <a:pt x="0" y="0"/>
                  </a:move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5" name="Google Shape;2136;p40">
            <a:extLst>
              <a:ext uri="{FF2B5EF4-FFF2-40B4-BE49-F238E27FC236}">
                <a16:creationId xmlns:a16="http://schemas.microsoft.com/office/drawing/2014/main" id="{DB311E4C-1247-DFFA-A4E8-D7564DC0ECA9}"/>
              </a:ext>
            </a:extLst>
          </p:cNvPr>
          <p:cNvGrpSpPr/>
          <p:nvPr/>
        </p:nvGrpSpPr>
        <p:grpSpPr>
          <a:xfrm>
            <a:off x="2993367" y="1238484"/>
            <a:ext cx="5573026" cy="627300"/>
            <a:chOff x="3233738" y="1396088"/>
            <a:chExt cx="5573026" cy="627300"/>
          </a:xfrm>
        </p:grpSpPr>
        <p:sp>
          <p:nvSpPr>
            <p:cNvPr id="56" name="Google Shape;2137;p40">
              <a:extLst>
                <a:ext uri="{FF2B5EF4-FFF2-40B4-BE49-F238E27FC236}">
                  <a16:creationId xmlns:a16="http://schemas.microsoft.com/office/drawing/2014/main" id="{E891BC16-6B47-EB06-722F-A6C7FE26ED2F}"/>
                </a:ext>
              </a:extLst>
            </p:cNvPr>
            <p:cNvSpPr/>
            <p:nvPr/>
          </p:nvSpPr>
          <p:spPr>
            <a:xfrm>
              <a:off x="3233738" y="1396088"/>
              <a:ext cx="627300" cy="627300"/>
            </a:xfrm>
            <a:prstGeom prst="ellipse">
              <a:avLst/>
            </a:prstGeom>
            <a:solidFill>
              <a:srgbClr val="ED7341"/>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fr" sz="20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rPr>
                <a:t>01</a:t>
              </a:r>
              <a:endParaRPr kumimoji="0" sz="20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58" name="Google Shape;2139;p40">
              <a:extLst>
                <a:ext uri="{FF2B5EF4-FFF2-40B4-BE49-F238E27FC236}">
                  <a16:creationId xmlns:a16="http://schemas.microsoft.com/office/drawing/2014/main" id="{064A4EA0-54A0-A573-D783-BB1D93548541}"/>
                </a:ext>
              </a:extLst>
            </p:cNvPr>
            <p:cNvSpPr txBox="1"/>
            <p:nvPr/>
          </p:nvSpPr>
          <p:spPr>
            <a:xfrm>
              <a:off x="4003721" y="1473297"/>
              <a:ext cx="4803043" cy="331800"/>
            </a:xfrm>
            <a:prstGeom prst="rect">
              <a:avLst/>
            </a:pr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r>
                <a:rPr lang="vi-VN" sz="2000">
                  <a:effectLst/>
                  <a:latin typeface="Times New Roman" panose="02020603050405020304" pitchFamily="18" charset="0"/>
                  <a:ea typeface="Calibri" panose="020f0502020204030204" pitchFamily="34" charset="0"/>
                </a:rPr>
                <a:t>Cuộc sống có những lo âu, đau khổ nhưng cũng có rất nhiều niềm vui, hạnh phúc, điều tốt đẹp, ý nghĩa luôn luôn thường trực. </a:t>
              </a:r>
              <a:endParaRPr kumimoji="0" sz="2000" b="1" i="0" u="none" strike="noStrike" kern="0" cap="none" spc="0" normalizeH="0" baseline="0" noProof="0">
                <a:ln>
                  <a:noFill/>
                </a:ln>
                <a:solidFill>
                  <a:sysClr val="windowText" lastClr="000000"/>
                </a:solidFill>
                <a:effectLst/>
                <a:uLnTx/>
                <a:uFillTx/>
                <a:latin typeface="Fira Sans Extra Condensed"/>
                <a:ea typeface="Fira Sans Extra Condensed"/>
                <a:cs typeface="Fira Sans Extra Condensed"/>
                <a:sym typeface="Fira Sans Extra Condensed"/>
              </a:endParaRPr>
            </a:p>
          </p:txBody>
        </p:sp>
      </p:grpSp>
      <p:grpSp>
        <p:nvGrpSpPr>
          <p:cNvPr id="60" name="Google Shape;2141;p40">
            <a:extLst>
              <a:ext uri="{FF2B5EF4-FFF2-40B4-BE49-F238E27FC236}">
                <a16:creationId xmlns:a16="http://schemas.microsoft.com/office/drawing/2014/main" id="{1758BEB8-6081-5161-6599-0BAA845D60AC}"/>
              </a:ext>
            </a:extLst>
          </p:cNvPr>
          <p:cNvGrpSpPr/>
          <p:nvPr/>
        </p:nvGrpSpPr>
        <p:grpSpPr>
          <a:xfrm>
            <a:off x="2993367" y="2457187"/>
            <a:ext cx="5611214" cy="627300"/>
            <a:chOff x="3233738" y="2614791"/>
            <a:chExt cx="5611214" cy="627300"/>
          </a:xfrm>
        </p:grpSpPr>
        <p:sp>
          <p:nvSpPr>
            <p:cNvPr id="61" name="Google Shape;2142;p40">
              <a:extLst>
                <a:ext uri="{FF2B5EF4-FFF2-40B4-BE49-F238E27FC236}">
                  <a16:creationId xmlns:a16="http://schemas.microsoft.com/office/drawing/2014/main" id="{42B5ADB7-1E59-F93F-5AEE-FF1F70744F6F}"/>
                </a:ext>
              </a:extLst>
            </p:cNvPr>
            <p:cNvSpPr/>
            <p:nvPr/>
          </p:nvSpPr>
          <p:spPr>
            <a:xfrm>
              <a:off x="3233738" y="2614791"/>
              <a:ext cx="627300" cy="627300"/>
            </a:xfrm>
            <a:prstGeom prst="ellipse">
              <a:avLst/>
            </a:prstGeom>
            <a:solidFill>
              <a:srgbClr val="E76C5F"/>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fr" sz="20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rPr>
                <a:t>03</a:t>
              </a:r>
              <a:endParaRPr kumimoji="0" sz="20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63" name="Google Shape;2144;p40">
              <a:extLst>
                <a:ext uri="{FF2B5EF4-FFF2-40B4-BE49-F238E27FC236}">
                  <a16:creationId xmlns:a16="http://schemas.microsoft.com/office/drawing/2014/main" id="{55CB1415-B3BD-BA9C-4CFB-38B2EAF30A0D}"/>
                </a:ext>
              </a:extLst>
            </p:cNvPr>
            <p:cNvSpPr txBox="1"/>
            <p:nvPr/>
          </p:nvSpPr>
          <p:spPr>
            <a:xfrm>
              <a:off x="4041910" y="2869406"/>
              <a:ext cx="4803042" cy="331800"/>
            </a:xfrm>
            <a:prstGeom prst="rect">
              <a:avLst/>
            </a:pr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r>
                <a:rPr lang="vi-VN" sz="2000">
                  <a:effectLst/>
                  <a:latin typeface="Times New Roman" panose="02020603050405020304" pitchFamily="18" charset="0"/>
                  <a:ea typeface="Calibri" panose="020f0502020204030204" pitchFamily="34" charset="0"/>
                </a:rPr>
                <a:t>Ta có thể lo âu về điểm số, về gia cảnh, về bệnh tật; đau khổ vì bị bỏ rơi, bị nghi kị, kì thị nhưng đừng quên ta còn có gia đình, có một nơi để trở về</a:t>
              </a:r>
              <a:endParaRPr kumimoji="0" sz="2000" b="1" i="0" u="none" strike="noStrike" kern="0" cap="none" spc="0" normalizeH="0" baseline="0" noProof="0">
                <a:ln>
                  <a:noFill/>
                </a:ln>
                <a:solidFill>
                  <a:sysClr val="windowText" lastClr="000000"/>
                </a:solidFill>
                <a:effectLst/>
                <a:uLnTx/>
                <a:uFillTx/>
                <a:latin typeface="Fira Sans Extra Condensed"/>
                <a:ea typeface="Fira Sans Extra Condensed"/>
                <a:cs typeface="Fira Sans Extra Condensed"/>
                <a:sym typeface="Fira Sans Extra Condensed"/>
              </a:endParaRPr>
            </a:p>
          </p:txBody>
        </p:sp>
      </p:grpSp>
      <p:grpSp>
        <p:nvGrpSpPr>
          <p:cNvPr id="1217" name="Google Shape;2146;p40">
            <a:extLst>
              <a:ext uri="{FF2B5EF4-FFF2-40B4-BE49-F238E27FC236}">
                <a16:creationId xmlns:a16="http://schemas.microsoft.com/office/drawing/2014/main" id="{75322803-4F3F-D1B8-D3A7-3B3B0E5ABB94}"/>
              </a:ext>
            </a:extLst>
          </p:cNvPr>
          <p:cNvGrpSpPr/>
          <p:nvPr/>
        </p:nvGrpSpPr>
        <p:grpSpPr>
          <a:xfrm>
            <a:off x="2993367" y="3675946"/>
            <a:ext cx="5459082" cy="627300"/>
            <a:chOff x="3233738" y="3833550"/>
            <a:chExt cx="5459082" cy="627300"/>
          </a:xfrm>
        </p:grpSpPr>
        <p:sp>
          <p:nvSpPr>
            <p:cNvPr id="1218" name="Google Shape;2147;p40">
              <a:extLst>
                <a:ext uri="{FF2B5EF4-FFF2-40B4-BE49-F238E27FC236}">
                  <a16:creationId xmlns:a16="http://schemas.microsoft.com/office/drawing/2014/main" id="{94722D5F-52D3-ECF8-7114-84DBE3D8201C}"/>
                </a:ext>
              </a:extLst>
            </p:cNvPr>
            <p:cNvSpPr/>
            <p:nvPr/>
          </p:nvSpPr>
          <p:spPr>
            <a:xfrm>
              <a:off x="3233738" y="3833550"/>
              <a:ext cx="627300" cy="627300"/>
            </a:xfrm>
            <a:prstGeom prst="ellipse">
              <a:avLst/>
            </a:prstGeom>
            <a:solidFill>
              <a:srgbClr val="F3D67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fr" sz="20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rPr>
                <a:t>05</a:t>
              </a:r>
              <a:endParaRPr kumimoji="0" sz="20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1220" name="Google Shape;2149;p40">
              <a:extLst>
                <a:ext uri="{FF2B5EF4-FFF2-40B4-BE49-F238E27FC236}">
                  <a16:creationId xmlns:a16="http://schemas.microsoft.com/office/drawing/2014/main" id="{367B2C8B-A681-E056-6FA8-86745A2774B8}"/>
                </a:ext>
              </a:extLst>
            </p:cNvPr>
            <p:cNvSpPr txBox="1"/>
            <p:nvPr/>
          </p:nvSpPr>
          <p:spPr>
            <a:xfrm>
              <a:off x="4003721" y="4056972"/>
              <a:ext cx="4689099" cy="331800"/>
            </a:xfrm>
            <a:prstGeom prst="rect">
              <a:avLst/>
            </a:prstGeom>
            <a:noFill/>
            <a:ln>
              <a:noFill/>
            </a:ln>
          </p:spPr>
          <p:txBody>
            <a:bodyPr spcFirstLastPara="1" wrap="square" lIns="91425" tIns="91425" rIns="91425" bIns="91425" anchor="ctr" anchorCtr="0">
              <a:noAutofit/>
            </a:bodyPr>
            <a:lstStyle/>
            <a:p>
              <a:pPr algn="just">
                <a:spcAft>
                  <a:spcPts val="1000"/>
                </a:spcAft>
              </a:pPr>
              <a:r>
                <a:rPr lang="vi-VN" sz="2000">
                  <a:effectLst/>
                  <a:latin typeface="Times New Roman" panose="02020603050405020304" pitchFamily="18" charset="0"/>
                  <a:ea typeface="Calibri" panose="020f0502020204030204" pitchFamily="34" charset="0"/>
                  <a:cs typeface="Times New Roman" panose="02020603050405020304" pitchFamily="18" charset="0"/>
                </a:rPr>
                <a:t>Ta có những người bạn luôn ở bên ta lúc vui buồn.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grpSp>
      <p:cxnSp>
        <p:nvCxnSpPr>
          <p:cNvPr id="1222" name="Google Shape;2151;p40">
            <a:extLst>
              <a:ext uri="{FF2B5EF4-FFF2-40B4-BE49-F238E27FC236}">
                <a16:creationId xmlns:a16="http://schemas.microsoft.com/office/drawing/2014/main" id="{5BCEA130-9B44-4977-CC3B-F9F2FE7DE355}"/>
              </a:ext>
            </a:extLst>
          </p:cNvPr>
          <p:cNvCxnSpPr>
            <a:endCxn id="56" idx="2"/>
          </p:cNvCxnSpPr>
          <p:nvPr/>
        </p:nvCxnSpPr>
        <p:spPr>
          <a:xfrm rot="10800000" flipH="1">
            <a:off x="2040017" y="1552246"/>
            <a:ext cx="953400" cy="1218600"/>
          </a:xfrm>
          <a:prstGeom prst="curvedConnector3">
            <a:avLst>
              <a:gd name="adj1" fmla="val 49997"/>
            </a:avLst>
          </a:prstGeom>
          <a:noFill/>
          <a:ln w="9525" cap="flat" cmpd="sng">
            <a:solidFill>
              <a:srgbClr val="666666"/>
            </a:solidFill>
            <a:prstDash val="solid"/>
            <a:round/>
            <a:headEnd type="none" w="med" len="med"/>
            <a:tailEnd type="none" w="med" len="med"/>
          </a:ln>
        </p:spPr>
      </p:cxnSp>
      <p:cxnSp>
        <p:nvCxnSpPr>
          <p:cNvPr id="1223" name="Google Shape;2152;p40">
            <a:extLst>
              <a:ext uri="{FF2B5EF4-FFF2-40B4-BE49-F238E27FC236}">
                <a16:creationId xmlns:a16="http://schemas.microsoft.com/office/drawing/2014/main" id="{264398D7-F706-1BBB-1A1A-A8CF7C86CBC1}"/>
              </a:ext>
            </a:extLst>
          </p:cNvPr>
          <p:cNvCxnSpPr>
            <a:endCxn id="61" idx="2"/>
          </p:cNvCxnSpPr>
          <p:nvPr/>
        </p:nvCxnSpPr>
        <p:spPr>
          <a:xfrm>
            <a:off x="2040017" y="2770846"/>
            <a:ext cx="953400" cy="600"/>
          </a:xfrm>
          <a:prstGeom prst="curvedConnector3">
            <a:avLst>
              <a:gd name="adj1" fmla="val 49997"/>
            </a:avLst>
          </a:prstGeom>
          <a:noFill/>
          <a:ln w="9525" cap="flat" cmpd="sng">
            <a:solidFill>
              <a:srgbClr val="666666"/>
            </a:solidFill>
            <a:prstDash val="solid"/>
            <a:round/>
            <a:headEnd type="none" w="med" len="med"/>
            <a:tailEnd type="none" w="med" len="med"/>
          </a:ln>
        </p:spPr>
      </p:cxnSp>
      <p:cxnSp>
        <p:nvCxnSpPr>
          <p:cNvPr id="1224" name="Google Shape;2153;p40">
            <a:extLst>
              <a:ext uri="{FF2B5EF4-FFF2-40B4-BE49-F238E27FC236}">
                <a16:creationId xmlns:a16="http://schemas.microsoft.com/office/drawing/2014/main" id="{C537036D-9D3F-8244-103E-FE96FA662201}"/>
              </a:ext>
            </a:extLst>
          </p:cNvPr>
          <p:cNvCxnSpPr>
            <a:endCxn id="1218" idx="2"/>
          </p:cNvCxnSpPr>
          <p:nvPr/>
        </p:nvCxnSpPr>
        <p:spPr>
          <a:xfrm>
            <a:off x="2040017" y="2770846"/>
            <a:ext cx="953400" cy="1218900"/>
          </a:xfrm>
          <a:prstGeom prst="curvedConnector3">
            <a:avLst>
              <a:gd name="adj1" fmla="val 49997"/>
            </a:avLst>
          </a:prstGeom>
          <a:noFill/>
          <a:ln w="9525" cap="flat" cmpd="sng">
            <a:solidFill>
              <a:srgbClr val="666666"/>
            </a:solidFill>
            <a:prstDash val="solid"/>
            <a:round/>
            <a:headEnd type="none" w="med" len="med"/>
            <a:tailEnd type="none" w="med" len="med"/>
          </a:ln>
        </p:spPr>
      </p:cxnSp>
      <p:grpSp>
        <p:nvGrpSpPr>
          <p:cNvPr id="1225" name="Google Shape;2133;p40">
            <a:extLst>
              <a:ext uri="{FF2B5EF4-FFF2-40B4-BE49-F238E27FC236}">
                <a16:creationId xmlns:a16="http://schemas.microsoft.com/office/drawing/2014/main" id="{7886533C-0760-7559-BDF3-7FE0F63605DE}"/>
              </a:ext>
            </a:extLst>
          </p:cNvPr>
          <p:cNvGrpSpPr/>
          <p:nvPr/>
        </p:nvGrpSpPr>
        <p:grpSpPr>
          <a:xfrm>
            <a:off x="379085" y="1049276"/>
            <a:ext cx="2324100" cy="3187100"/>
            <a:chOff x="457200" y="1544950"/>
            <a:chExt cx="2324100" cy="3187100"/>
          </a:xfrm>
        </p:grpSpPr>
        <p:sp>
          <p:nvSpPr>
            <p:cNvPr id="1226" name="Google Shape;2134;p40">
              <a:extLst>
                <a:ext uri="{FF2B5EF4-FFF2-40B4-BE49-F238E27FC236}">
                  <a16:creationId xmlns:a16="http://schemas.microsoft.com/office/drawing/2014/main" id="{F6499FDA-ABC1-FA52-6C78-D79D9DE6B239}"/>
                </a:ext>
              </a:extLst>
            </p:cNvPr>
            <p:cNvSpPr/>
            <p:nvPr/>
          </p:nvSpPr>
          <p:spPr>
            <a:xfrm>
              <a:off x="732597" y="1544950"/>
              <a:ext cx="1771500" cy="3187100"/>
            </a:xfrm>
            <a:prstGeom prst="roundRect">
              <a:avLst>
                <a:gd name="adj" fmla="val 8831"/>
              </a:avLst>
            </a:prstGeom>
            <a:solidFill>
              <a:srgbClr val="7AB848">
                <a:alpha val="12549"/>
              </a:srgb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Roboto"/>
                <a:ea typeface="Roboto"/>
                <a:cs typeface="Roboto"/>
                <a:sym typeface="Roboto"/>
              </a:endParaRPr>
            </a:p>
          </p:txBody>
        </p:sp>
        <p:sp>
          <p:nvSpPr>
            <p:cNvPr id="1227" name="Google Shape;2135;p40">
              <a:extLst>
                <a:ext uri="{FF2B5EF4-FFF2-40B4-BE49-F238E27FC236}">
                  <a16:creationId xmlns:a16="http://schemas.microsoft.com/office/drawing/2014/main" id="{92CBBD9F-1A06-5915-2749-87B3B6476116}"/>
                </a:ext>
              </a:extLst>
            </p:cNvPr>
            <p:cNvSpPr/>
            <p:nvPr/>
          </p:nvSpPr>
          <p:spPr>
            <a:xfrm>
              <a:off x="457200" y="1544950"/>
              <a:ext cx="2324100" cy="478500"/>
            </a:xfrm>
            <a:prstGeom prst="roundRect">
              <a:avLst>
                <a:gd name="adj" fmla="val 16667"/>
              </a:avLst>
            </a:prstGeom>
            <a:solidFill>
              <a:srgbClr val="5F477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ct val="0"/>
                </a:spcBef>
                <a:spcAft>
                  <a:spcPct val="0"/>
                </a:spcAft>
                <a:buClrTx/>
                <a:buSzTx/>
                <a:buFontTx/>
                <a:buNone/>
                <a:defRPr/>
              </a:pPr>
              <a:r>
                <a:rPr lang="fr" sz="2400" b="1" i="1">
                  <a:solidFill>
                    <a:srgbClr val="FFFFFF"/>
                  </a:solidFill>
                  <a:latin typeface="Times New Roman" panose="02020603050405020304" pitchFamily="18" charset="0"/>
                  <a:ea typeface="Fira Sans Extra Condensed"/>
                  <a:cs typeface="Times New Roman" panose="02020603050405020304" pitchFamily="18" charset="0"/>
                  <a:sym typeface="Fira Sans Extra Condensed"/>
                </a:rPr>
                <a:t>Ý kiến 1</a:t>
              </a:r>
              <a:endParaRPr kumimoji="0" sz="2400" b="1" i="1" u="none" strike="noStrike" kern="0" cap="none" spc="0" normalizeH="0" baseline="0" noProof="0">
                <a:ln>
                  <a:noFill/>
                </a:ln>
                <a:solidFill>
                  <a:srgbClr val="FFFFFF"/>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grpSp>
    </p:spTree>
    <p:extLst>
      <p:ext uri="{BB962C8B-B14F-4D97-AF65-F5344CB8AC3E}">
        <p14:creationId xmlns:p14="http://schemas.microsoft.com/office/powerpoint/2010/main" val="21098243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nodeType="clickEffect">
                                  <p:stCondLst>
                                    <p:cond delay="0"/>
                                  </p:stCondLst>
                                  <p:childTnLst>
                                    <p:set>
                                      <p:cBhvr>
                                        <p:cTn id="6" dur="1" fill="hold">
                                          <p:stCondLst>
                                            <p:cond delay="0"/>
                                          </p:stCondLst>
                                        </p:cTn>
                                        <p:tgtEl>
                                          <p:spTgt spid="1225"/>
                                        </p:tgtEl>
                                        <p:attrNameLst>
                                          <p:attrName>style.visibility</p:attrName>
                                        </p:attrNameLst>
                                      </p:cBhvr>
                                      <p:to>
                                        <p:strVal val="visible"/>
                                      </p:to>
                                    </p:set>
                                    <p:anim calcmode="lin" valueType="num">
                                      <p:cBhvr additive="base">
                                        <p:cTn id="7" dur="500" fill="hold"/>
                                        <p:tgtEl>
                                          <p:spTgt spid="1225"/>
                                        </p:tgtEl>
                                        <p:attrNameLst>
                                          <p:attrName>ppt_x</p:attrName>
                                        </p:attrNameLst>
                                      </p:cBhvr>
                                      <p:tavLst>
                                        <p:tav tm="0">
                                          <p:val>
                                            <p:strVal val="#ppt_x"/>
                                          </p:val>
                                        </p:tav>
                                        <p:tav tm="100000">
                                          <p:val>
                                            <p:strVal val="#ppt_x"/>
                                          </p:val>
                                        </p:tav>
                                      </p:tavLst>
                                    </p:anim>
                                    <p:anim calcmode="lin" valueType="num">
                                      <p:cBhvr additive="base">
                                        <p:cTn id="8" dur="500" fill="hold"/>
                                        <p:tgtEl>
                                          <p:spTgt spid="12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after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1222"/>
                                        </p:tgtEl>
                                        <p:attrNameLst>
                                          <p:attrName>style.visibility</p:attrName>
                                        </p:attrNameLst>
                                      </p:cBhvr>
                                      <p:to>
                                        <p:strVal val="visible"/>
                                      </p:to>
                                    </p:set>
                                    <p:animEffect transition="in" filter="barn(inVertical)">
                                      <p:cBhvr>
                                        <p:cTn id="17" dur="500"/>
                                        <p:tgtEl>
                                          <p:spTgt spid="1222"/>
                                        </p:tgtEl>
                                      </p:cBhvr>
                                    </p:animEffect>
                                  </p:childTnLst>
                                </p:cTn>
                              </p:par>
                              <p:par>
                                <p:cTn id="18" presetID="16" presetClass="entr" presetSubtype="21" fill="hold" nodeType="with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barn(inVertical)">
                                      <p:cBhvr>
                                        <p:cTn id="20" dur="500"/>
                                        <p:tgtEl>
                                          <p:spTgt spid="55"/>
                                        </p:tgtEl>
                                      </p:cBhvr>
                                    </p:animEffect>
                                  </p:childTnLst>
                                </p:cTn>
                              </p:par>
                            </p:childTnLst>
                          </p:cTn>
                        </p:par>
                      </p:childTnLst>
                    </p:cTn>
                  </p:par>
                  <p:par>
                    <p:cTn id="21" fill="hold" nodeType="clickPar">
                      <p:stCondLst>
                        <p:cond delay="indefinite"/>
                      </p:stCondLst>
                      <p:childTnLst>
                        <p:par>
                          <p:cTn id="22" fill="hold" nodeType="afterGroup">
                            <p:stCondLst>
                              <p:cond delay="0"/>
                            </p:stCondLst>
                            <p:childTnLst>
                              <p:par>
                                <p:cTn id="23" presetID="16" presetClass="entr" presetSubtype="21" fill="hold" nodeType="clickEffect">
                                  <p:stCondLst>
                                    <p:cond delay="0"/>
                                  </p:stCondLst>
                                  <p:childTnLst>
                                    <p:set>
                                      <p:cBhvr>
                                        <p:cTn id="24" dur="1" fill="hold">
                                          <p:stCondLst>
                                            <p:cond delay="0"/>
                                          </p:stCondLst>
                                        </p:cTn>
                                        <p:tgtEl>
                                          <p:spTgt spid="1223"/>
                                        </p:tgtEl>
                                        <p:attrNameLst>
                                          <p:attrName>style.visibility</p:attrName>
                                        </p:attrNameLst>
                                      </p:cBhvr>
                                      <p:to>
                                        <p:strVal val="visible"/>
                                      </p:to>
                                    </p:set>
                                    <p:animEffect transition="in" filter="barn(inVertical)">
                                      <p:cBhvr>
                                        <p:cTn id="25" dur="500"/>
                                        <p:tgtEl>
                                          <p:spTgt spid="1223"/>
                                        </p:tgtEl>
                                      </p:cBhvr>
                                    </p:animEffect>
                                  </p:childTnLst>
                                </p:cTn>
                              </p:par>
                              <p:par>
                                <p:cTn id="26" presetID="16" presetClass="entr" presetSubtype="21" fill="hold"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barn(inVertical)">
                                      <p:cBhvr>
                                        <p:cTn id="28" dur="500"/>
                                        <p:tgtEl>
                                          <p:spTgt spid="60"/>
                                        </p:tgtEl>
                                      </p:cBhvr>
                                    </p:animEffect>
                                  </p:childTnLst>
                                </p:cTn>
                              </p:par>
                            </p:childTnLst>
                          </p:cTn>
                        </p:par>
                      </p:childTnLst>
                    </p:cTn>
                  </p:par>
                  <p:par>
                    <p:cTn id="29" fill="hold" nodeType="clickPar">
                      <p:stCondLst>
                        <p:cond delay="indefinite"/>
                      </p:stCondLst>
                      <p:childTnLst>
                        <p:par>
                          <p:cTn id="30" fill="hold" nodeType="afterGroup">
                            <p:stCondLst>
                              <p:cond delay="0"/>
                            </p:stCondLst>
                            <p:childTnLst>
                              <p:par>
                                <p:cTn id="31" presetID="16" presetClass="entr" presetSubtype="21" fill="hold" nodeType="clickEffect">
                                  <p:stCondLst>
                                    <p:cond delay="0"/>
                                  </p:stCondLst>
                                  <p:childTnLst>
                                    <p:set>
                                      <p:cBhvr>
                                        <p:cTn id="32" dur="1" fill="hold">
                                          <p:stCondLst>
                                            <p:cond delay="0"/>
                                          </p:stCondLst>
                                        </p:cTn>
                                        <p:tgtEl>
                                          <p:spTgt spid="1224"/>
                                        </p:tgtEl>
                                        <p:attrNameLst>
                                          <p:attrName>style.visibility</p:attrName>
                                        </p:attrNameLst>
                                      </p:cBhvr>
                                      <p:to>
                                        <p:strVal val="visible"/>
                                      </p:to>
                                    </p:set>
                                    <p:animEffect transition="in" filter="barn(inVertical)">
                                      <p:cBhvr>
                                        <p:cTn id="33" dur="500"/>
                                        <p:tgtEl>
                                          <p:spTgt spid="1224"/>
                                        </p:tgtEl>
                                      </p:cBhvr>
                                    </p:animEffect>
                                  </p:childTnLst>
                                </p:cTn>
                              </p:par>
                              <p:par>
                                <p:cTn id="34" presetID="16" presetClass="entr" presetSubtype="21" fill="hold" nodeType="withEffect">
                                  <p:stCondLst>
                                    <p:cond delay="0"/>
                                  </p:stCondLst>
                                  <p:childTnLst>
                                    <p:set>
                                      <p:cBhvr>
                                        <p:cTn id="35" dur="1" fill="hold">
                                          <p:stCondLst>
                                            <p:cond delay="0"/>
                                          </p:stCondLst>
                                        </p:cTn>
                                        <p:tgtEl>
                                          <p:spTgt spid="1217"/>
                                        </p:tgtEl>
                                        <p:attrNameLst>
                                          <p:attrName>style.visibility</p:attrName>
                                        </p:attrNameLst>
                                      </p:cBhvr>
                                      <p:to>
                                        <p:strVal val="visible"/>
                                      </p:to>
                                    </p:set>
                                    <p:animEffect transition="in" filter="barn(inVertical)">
                                      <p:cBhvr>
                                        <p:cTn id="36" dur="500"/>
                                        <p:tgtEl>
                                          <p:spTgt spid="1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1244"/>
        <p:cNvGrpSpPr/>
        <p:nvPr/>
      </p:nvGrpSpPr>
      <p:grpSpPr>
        <a:xfrm>
          <a:off x="0" y="0"/>
          <a:ext cx="0" cy="0"/>
        </a:xfrm>
      </p:grpSpPr>
      <p:grpSp>
        <p:nvGrpSpPr>
          <p:cNvPr id="1243" name="Google Shape;2480;p38">
            <a:extLst>
              <a:ext uri="{FF2B5EF4-FFF2-40B4-BE49-F238E27FC236}">
                <a16:creationId xmlns:a16="http://schemas.microsoft.com/office/drawing/2014/main" id="{39370218-F8F8-873D-6526-1D7F32CCE587}"/>
              </a:ext>
            </a:extLst>
          </p:cNvPr>
          <p:cNvGrpSpPr/>
          <p:nvPr/>
        </p:nvGrpSpPr>
        <p:grpSpPr>
          <a:xfrm>
            <a:off x="-124278" y="2638498"/>
            <a:ext cx="1424517" cy="2539261"/>
            <a:chOff x="7633326" y="3473715"/>
            <a:chExt cx="1003162" cy="1482424"/>
          </a:xfrm>
        </p:grpSpPr>
        <p:sp>
          <p:nvSpPr>
            <p:cNvPr id="1244" name="Google Shape;2481;p38">
              <a:extLst>
                <a:ext uri="{FF2B5EF4-FFF2-40B4-BE49-F238E27FC236}">
                  <a16:creationId xmlns:a16="http://schemas.microsoft.com/office/drawing/2014/main" id="{B368F0CA-05B0-DFFB-075D-1D23F90FA953}"/>
                </a:ext>
              </a:extLst>
            </p:cNvPr>
            <p:cNvSpPr/>
            <p:nvPr/>
          </p:nvSpPr>
          <p:spPr>
            <a:xfrm>
              <a:off x="7633326" y="3473715"/>
              <a:ext cx="1003162" cy="1482424"/>
            </a:xfrm>
            <a:custGeom>
              <a:rect l="l" t="t" r="r" b="b"/>
              <a:pathLst>
                <a:path w="33559" h="49596" extrusionOk="0">
                  <a:moveTo>
                    <a:pt x="19249" y="0"/>
                  </a:moveTo>
                  <a:cubicBezTo>
                    <a:pt x="17542" y="0"/>
                    <a:pt x="16124" y="429"/>
                    <a:pt x="15202" y="1201"/>
                  </a:cubicBezTo>
                  <a:cubicBezTo>
                    <a:pt x="15054" y="1326"/>
                    <a:pt x="14362" y="1293"/>
                    <a:pt x="14146" y="1343"/>
                  </a:cubicBezTo>
                  <a:cubicBezTo>
                    <a:pt x="13752" y="1432"/>
                    <a:pt x="13367" y="1559"/>
                    <a:pt x="12997" y="1722"/>
                  </a:cubicBezTo>
                  <a:cubicBezTo>
                    <a:pt x="12160" y="2095"/>
                    <a:pt x="11416" y="2661"/>
                    <a:pt x="10836" y="3370"/>
                  </a:cubicBezTo>
                  <a:cubicBezTo>
                    <a:pt x="9377" y="5152"/>
                    <a:pt x="8958" y="7730"/>
                    <a:pt x="9268" y="9961"/>
                  </a:cubicBezTo>
                  <a:cubicBezTo>
                    <a:pt x="9284" y="10078"/>
                    <a:pt x="9303" y="10198"/>
                    <a:pt x="9275" y="10313"/>
                  </a:cubicBezTo>
                  <a:cubicBezTo>
                    <a:pt x="9236" y="10474"/>
                    <a:pt x="9071" y="10589"/>
                    <a:pt x="8924" y="10629"/>
                  </a:cubicBezTo>
                  <a:cubicBezTo>
                    <a:pt x="8705" y="10074"/>
                    <a:pt x="8215" y="9654"/>
                    <a:pt x="7629" y="9536"/>
                  </a:cubicBezTo>
                  <a:cubicBezTo>
                    <a:pt x="7509" y="9514"/>
                    <a:pt x="7387" y="9501"/>
                    <a:pt x="7265" y="9501"/>
                  </a:cubicBezTo>
                  <a:cubicBezTo>
                    <a:pt x="7179" y="9501"/>
                    <a:pt x="7079" y="9508"/>
                    <a:pt x="6967" y="9526"/>
                  </a:cubicBezTo>
                  <a:cubicBezTo>
                    <a:pt x="6967" y="9526"/>
                    <a:pt x="6967" y="9526"/>
                    <a:pt x="6967" y="9526"/>
                  </a:cubicBezTo>
                  <a:cubicBezTo>
                    <a:pt x="6933" y="9526"/>
                    <a:pt x="6027" y="8674"/>
                    <a:pt x="5820" y="8603"/>
                  </a:cubicBezTo>
                  <a:cubicBezTo>
                    <a:pt x="5653" y="8546"/>
                    <a:pt x="5486" y="8522"/>
                    <a:pt x="5320" y="8522"/>
                  </a:cubicBezTo>
                  <a:cubicBezTo>
                    <a:pt x="4851" y="8522"/>
                    <a:pt x="4386" y="8709"/>
                    <a:pt x="3927" y="8842"/>
                  </a:cubicBezTo>
                  <a:cubicBezTo>
                    <a:pt x="3703" y="8907"/>
                    <a:pt x="3480" y="8970"/>
                    <a:pt x="3268" y="9068"/>
                  </a:cubicBezTo>
                  <a:cubicBezTo>
                    <a:pt x="2952" y="9212"/>
                    <a:pt x="2668" y="9432"/>
                    <a:pt x="2459" y="9710"/>
                  </a:cubicBezTo>
                  <a:cubicBezTo>
                    <a:pt x="2387" y="9805"/>
                    <a:pt x="2324" y="9909"/>
                    <a:pt x="2239" y="9994"/>
                  </a:cubicBezTo>
                  <a:cubicBezTo>
                    <a:pt x="2134" y="10095"/>
                    <a:pt x="2005" y="10164"/>
                    <a:pt x="1886" y="10248"/>
                  </a:cubicBezTo>
                  <a:cubicBezTo>
                    <a:pt x="1595" y="10452"/>
                    <a:pt x="1381" y="10745"/>
                    <a:pt x="1258" y="11079"/>
                  </a:cubicBezTo>
                  <a:cubicBezTo>
                    <a:pt x="1187" y="11271"/>
                    <a:pt x="1235" y="11771"/>
                    <a:pt x="1144" y="11899"/>
                  </a:cubicBezTo>
                  <a:cubicBezTo>
                    <a:pt x="1122" y="11930"/>
                    <a:pt x="1101" y="11963"/>
                    <a:pt x="1080" y="11997"/>
                  </a:cubicBezTo>
                  <a:cubicBezTo>
                    <a:pt x="0" y="13750"/>
                    <a:pt x="2453" y="15349"/>
                    <a:pt x="3525" y="16360"/>
                  </a:cubicBezTo>
                  <a:cubicBezTo>
                    <a:pt x="4246" y="17043"/>
                    <a:pt x="4972" y="17727"/>
                    <a:pt x="5608" y="18491"/>
                  </a:cubicBezTo>
                  <a:cubicBezTo>
                    <a:pt x="6283" y="19298"/>
                    <a:pt x="6881" y="20233"/>
                    <a:pt x="7772" y="20825"/>
                  </a:cubicBezTo>
                  <a:cubicBezTo>
                    <a:pt x="8551" y="21342"/>
                    <a:pt x="9320" y="21873"/>
                    <a:pt x="10087" y="22422"/>
                  </a:cubicBezTo>
                  <a:lnTo>
                    <a:pt x="10238" y="22516"/>
                  </a:lnTo>
                  <a:cubicBezTo>
                    <a:pt x="10520" y="22696"/>
                    <a:pt x="10809" y="22881"/>
                    <a:pt x="11123" y="23060"/>
                  </a:cubicBezTo>
                  <a:cubicBezTo>
                    <a:pt x="11645" y="23361"/>
                    <a:pt x="10993" y="25455"/>
                    <a:pt x="10883" y="26008"/>
                  </a:cubicBezTo>
                  <a:cubicBezTo>
                    <a:pt x="10498" y="27911"/>
                    <a:pt x="9875" y="29591"/>
                    <a:pt x="9143" y="31376"/>
                  </a:cubicBezTo>
                  <a:lnTo>
                    <a:pt x="8184" y="33710"/>
                  </a:lnTo>
                  <a:cubicBezTo>
                    <a:pt x="7850" y="34528"/>
                    <a:pt x="7220" y="35480"/>
                    <a:pt x="7363" y="36384"/>
                  </a:cubicBezTo>
                  <a:cubicBezTo>
                    <a:pt x="7442" y="36885"/>
                    <a:pt x="7751" y="37327"/>
                    <a:pt x="8130" y="37662"/>
                  </a:cubicBezTo>
                  <a:cubicBezTo>
                    <a:pt x="9028" y="38456"/>
                    <a:pt x="10306" y="39020"/>
                    <a:pt x="11459" y="39303"/>
                  </a:cubicBezTo>
                  <a:cubicBezTo>
                    <a:pt x="11634" y="39347"/>
                    <a:pt x="11932" y="42387"/>
                    <a:pt x="11977" y="42640"/>
                  </a:cubicBezTo>
                  <a:cubicBezTo>
                    <a:pt x="12077" y="43220"/>
                    <a:pt x="12183" y="43802"/>
                    <a:pt x="12275" y="44296"/>
                  </a:cubicBezTo>
                  <a:cubicBezTo>
                    <a:pt x="12211" y="44324"/>
                    <a:pt x="12148" y="44352"/>
                    <a:pt x="12084" y="44383"/>
                  </a:cubicBezTo>
                  <a:cubicBezTo>
                    <a:pt x="10865" y="44942"/>
                    <a:pt x="9591" y="45679"/>
                    <a:pt x="9391" y="46911"/>
                  </a:cubicBezTo>
                  <a:cubicBezTo>
                    <a:pt x="9318" y="47376"/>
                    <a:pt x="9402" y="47836"/>
                    <a:pt x="9637" y="48244"/>
                  </a:cubicBezTo>
                  <a:cubicBezTo>
                    <a:pt x="10251" y="49311"/>
                    <a:pt x="11591" y="49596"/>
                    <a:pt x="12969" y="49596"/>
                  </a:cubicBezTo>
                  <a:cubicBezTo>
                    <a:pt x="14078" y="49596"/>
                    <a:pt x="15213" y="49411"/>
                    <a:pt x="16015" y="49302"/>
                  </a:cubicBezTo>
                  <a:cubicBezTo>
                    <a:pt x="16890" y="49182"/>
                    <a:pt x="17811" y="49030"/>
                    <a:pt x="18498" y="48472"/>
                  </a:cubicBezTo>
                  <a:cubicBezTo>
                    <a:pt x="19596" y="47576"/>
                    <a:pt x="19163" y="46342"/>
                    <a:pt x="18640" y="45274"/>
                  </a:cubicBezTo>
                  <a:cubicBezTo>
                    <a:pt x="18217" y="44409"/>
                    <a:pt x="18258" y="43367"/>
                    <a:pt x="18175" y="42421"/>
                  </a:cubicBezTo>
                  <a:lnTo>
                    <a:pt x="18175" y="42421"/>
                  </a:lnTo>
                  <a:cubicBezTo>
                    <a:pt x="18869" y="43035"/>
                    <a:pt x="19643" y="43531"/>
                    <a:pt x="20484" y="43899"/>
                  </a:cubicBezTo>
                  <a:cubicBezTo>
                    <a:pt x="20752" y="44018"/>
                    <a:pt x="21452" y="44133"/>
                    <a:pt x="21586" y="44419"/>
                  </a:cubicBezTo>
                  <a:cubicBezTo>
                    <a:pt x="21653" y="44557"/>
                    <a:pt x="21648" y="44716"/>
                    <a:pt x="21650" y="44870"/>
                  </a:cubicBezTo>
                  <a:cubicBezTo>
                    <a:pt x="21655" y="46052"/>
                    <a:pt x="21929" y="47450"/>
                    <a:pt x="22895" y="48237"/>
                  </a:cubicBezTo>
                  <a:cubicBezTo>
                    <a:pt x="23317" y="48580"/>
                    <a:pt x="23783" y="48732"/>
                    <a:pt x="24242" y="48732"/>
                  </a:cubicBezTo>
                  <a:cubicBezTo>
                    <a:pt x="25024" y="48732"/>
                    <a:pt x="25786" y="48290"/>
                    <a:pt x="26275" y="47594"/>
                  </a:cubicBezTo>
                  <a:cubicBezTo>
                    <a:pt x="27194" y="46286"/>
                    <a:pt x="27526" y="44543"/>
                    <a:pt x="27800" y="43004"/>
                  </a:cubicBezTo>
                  <a:cubicBezTo>
                    <a:pt x="27896" y="42459"/>
                    <a:pt x="28113" y="41111"/>
                    <a:pt x="28042" y="40363"/>
                  </a:cubicBezTo>
                  <a:cubicBezTo>
                    <a:pt x="27935" y="39214"/>
                    <a:pt x="26887" y="38459"/>
                    <a:pt x="25795" y="38459"/>
                  </a:cubicBezTo>
                  <a:cubicBezTo>
                    <a:pt x="25652" y="38459"/>
                    <a:pt x="25509" y="38472"/>
                    <a:pt x="25366" y="38499"/>
                  </a:cubicBezTo>
                  <a:cubicBezTo>
                    <a:pt x="25069" y="38554"/>
                    <a:pt x="24778" y="38643"/>
                    <a:pt x="24488" y="38643"/>
                  </a:cubicBezTo>
                  <a:cubicBezTo>
                    <a:pt x="24320" y="38643"/>
                    <a:pt x="24152" y="38613"/>
                    <a:pt x="23984" y="38528"/>
                  </a:cubicBezTo>
                  <a:cubicBezTo>
                    <a:pt x="24134" y="38442"/>
                    <a:pt x="24296" y="38375"/>
                    <a:pt x="24457" y="38304"/>
                  </a:cubicBezTo>
                  <a:cubicBezTo>
                    <a:pt x="24895" y="38112"/>
                    <a:pt x="25125" y="37625"/>
                    <a:pt x="24995" y="37165"/>
                  </a:cubicBezTo>
                  <a:cubicBezTo>
                    <a:pt x="24295" y="34669"/>
                    <a:pt x="23595" y="32175"/>
                    <a:pt x="22896" y="29680"/>
                  </a:cubicBezTo>
                  <a:cubicBezTo>
                    <a:pt x="22770" y="29235"/>
                    <a:pt x="22645" y="28786"/>
                    <a:pt x="22651" y="28323"/>
                  </a:cubicBezTo>
                  <a:lnTo>
                    <a:pt x="22651" y="28323"/>
                  </a:lnTo>
                  <a:cubicBezTo>
                    <a:pt x="22924" y="28706"/>
                    <a:pt x="23835" y="28798"/>
                    <a:pt x="24268" y="28872"/>
                  </a:cubicBezTo>
                  <a:cubicBezTo>
                    <a:pt x="24451" y="28904"/>
                    <a:pt x="24636" y="28918"/>
                    <a:pt x="24821" y="28918"/>
                  </a:cubicBezTo>
                  <a:cubicBezTo>
                    <a:pt x="25301" y="28918"/>
                    <a:pt x="25782" y="28821"/>
                    <a:pt x="26234" y="28671"/>
                  </a:cubicBezTo>
                  <a:cubicBezTo>
                    <a:pt x="27080" y="28391"/>
                    <a:pt x="27850" y="27928"/>
                    <a:pt x="28644" y="27523"/>
                  </a:cubicBezTo>
                  <a:cubicBezTo>
                    <a:pt x="30363" y="26644"/>
                    <a:pt x="33128" y="26220"/>
                    <a:pt x="33391" y="23938"/>
                  </a:cubicBezTo>
                  <a:cubicBezTo>
                    <a:pt x="33372" y="23931"/>
                    <a:pt x="33375" y="23929"/>
                    <a:pt x="33375" y="23927"/>
                  </a:cubicBezTo>
                  <a:cubicBezTo>
                    <a:pt x="33396" y="23753"/>
                    <a:pt x="33458" y="23586"/>
                    <a:pt x="33494" y="23413"/>
                  </a:cubicBezTo>
                  <a:cubicBezTo>
                    <a:pt x="33559" y="23101"/>
                    <a:pt x="33532" y="22771"/>
                    <a:pt x="33417" y="22474"/>
                  </a:cubicBezTo>
                  <a:cubicBezTo>
                    <a:pt x="33344" y="22288"/>
                    <a:pt x="33238" y="22117"/>
                    <a:pt x="33163" y="21934"/>
                  </a:cubicBezTo>
                  <a:cubicBezTo>
                    <a:pt x="32727" y="20890"/>
                    <a:pt x="32388" y="20317"/>
                    <a:pt x="31472" y="19590"/>
                  </a:cubicBezTo>
                  <a:cubicBezTo>
                    <a:pt x="31259" y="19421"/>
                    <a:pt x="31005" y="19305"/>
                    <a:pt x="30738" y="19254"/>
                  </a:cubicBezTo>
                  <a:cubicBezTo>
                    <a:pt x="30606" y="19230"/>
                    <a:pt x="30467" y="19219"/>
                    <a:pt x="30350" y="19150"/>
                  </a:cubicBezTo>
                  <a:cubicBezTo>
                    <a:pt x="30158" y="19038"/>
                    <a:pt x="28434" y="16824"/>
                    <a:pt x="28234" y="16824"/>
                  </a:cubicBezTo>
                  <a:cubicBezTo>
                    <a:pt x="28227" y="16824"/>
                    <a:pt x="28222" y="16826"/>
                    <a:pt x="28219" y="16832"/>
                  </a:cubicBezTo>
                  <a:cubicBezTo>
                    <a:pt x="28395" y="16492"/>
                    <a:pt x="28510" y="16118"/>
                    <a:pt x="28552" y="15724"/>
                  </a:cubicBezTo>
                  <a:cubicBezTo>
                    <a:pt x="28639" y="14893"/>
                    <a:pt x="28381" y="14095"/>
                    <a:pt x="27825" y="13479"/>
                  </a:cubicBezTo>
                  <a:cubicBezTo>
                    <a:pt x="27787" y="13433"/>
                    <a:pt x="27746" y="13394"/>
                    <a:pt x="27705" y="13352"/>
                  </a:cubicBezTo>
                  <a:cubicBezTo>
                    <a:pt x="28035" y="12704"/>
                    <a:pt x="28280" y="12025"/>
                    <a:pt x="28429" y="11322"/>
                  </a:cubicBezTo>
                  <a:cubicBezTo>
                    <a:pt x="28929" y="9018"/>
                    <a:pt x="28449" y="6567"/>
                    <a:pt x="27002" y="4039"/>
                  </a:cubicBezTo>
                  <a:cubicBezTo>
                    <a:pt x="25296" y="1059"/>
                    <a:pt x="21758" y="0"/>
                    <a:pt x="19249" y="0"/>
                  </a:cubicBezTo>
                  <a:close/>
                </a:path>
              </a:pathLst>
            </a:custGeom>
            <a:solidFill>
              <a:srgbClr val="FFFFFF"/>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5" name="Google Shape;2482;p38">
              <a:extLst>
                <a:ext uri="{FF2B5EF4-FFF2-40B4-BE49-F238E27FC236}">
                  <a16:creationId xmlns:a16="http://schemas.microsoft.com/office/drawing/2014/main" id="{9C1CEEF9-113F-B076-D3F1-18BD00900DFA}"/>
                </a:ext>
              </a:extLst>
            </p:cNvPr>
            <p:cNvSpPr/>
            <p:nvPr/>
          </p:nvSpPr>
          <p:spPr>
            <a:xfrm>
              <a:off x="8326383" y="4671497"/>
              <a:ext cx="99632" cy="211292"/>
            </a:xfrm>
            <a:custGeom>
              <a:rect l="l" t="t" r="r" b="b"/>
              <a:pathLst>
                <a:path w="3332" h="7069" extrusionOk="0">
                  <a:moveTo>
                    <a:pt x="2658" y="1"/>
                  </a:moveTo>
                  <a:cubicBezTo>
                    <a:pt x="2575" y="1"/>
                    <a:pt x="2489" y="8"/>
                    <a:pt x="2403" y="19"/>
                  </a:cubicBezTo>
                  <a:cubicBezTo>
                    <a:pt x="2232" y="42"/>
                    <a:pt x="2050" y="89"/>
                    <a:pt x="1885" y="139"/>
                  </a:cubicBezTo>
                  <a:cubicBezTo>
                    <a:pt x="1627" y="220"/>
                    <a:pt x="1419" y="305"/>
                    <a:pt x="1334" y="338"/>
                  </a:cubicBezTo>
                  <a:cubicBezTo>
                    <a:pt x="1308" y="351"/>
                    <a:pt x="1292" y="357"/>
                    <a:pt x="1292" y="357"/>
                  </a:cubicBezTo>
                  <a:cubicBezTo>
                    <a:pt x="1292" y="357"/>
                    <a:pt x="1011" y="940"/>
                    <a:pt x="708" y="1521"/>
                  </a:cubicBezTo>
                  <a:cubicBezTo>
                    <a:pt x="408" y="2103"/>
                    <a:pt x="84" y="2676"/>
                    <a:pt x="84" y="2676"/>
                  </a:cubicBezTo>
                  <a:cubicBezTo>
                    <a:pt x="84" y="2676"/>
                    <a:pt x="0" y="3421"/>
                    <a:pt x="24" y="4305"/>
                  </a:cubicBezTo>
                  <a:cubicBezTo>
                    <a:pt x="29" y="4415"/>
                    <a:pt x="32" y="4528"/>
                    <a:pt x="39" y="4641"/>
                  </a:cubicBezTo>
                  <a:cubicBezTo>
                    <a:pt x="94" y="5670"/>
                    <a:pt x="324" y="6751"/>
                    <a:pt x="815" y="7005"/>
                  </a:cubicBezTo>
                  <a:cubicBezTo>
                    <a:pt x="894" y="7045"/>
                    <a:pt x="980" y="7069"/>
                    <a:pt x="1070" y="7069"/>
                  </a:cubicBezTo>
                  <a:cubicBezTo>
                    <a:pt x="1099" y="7069"/>
                    <a:pt x="1128" y="7067"/>
                    <a:pt x="1158" y="7061"/>
                  </a:cubicBezTo>
                  <a:cubicBezTo>
                    <a:pt x="2448" y="6854"/>
                    <a:pt x="3333" y="1445"/>
                    <a:pt x="3241" y="453"/>
                  </a:cubicBezTo>
                  <a:cubicBezTo>
                    <a:pt x="3213" y="206"/>
                    <a:pt x="3080" y="76"/>
                    <a:pt x="2894" y="28"/>
                  </a:cubicBezTo>
                  <a:cubicBezTo>
                    <a:pt x="2823" y="9"/>
                    <a:pt x="2743" y="1"/>
                    <a:pt x="2658" y="1"/>
                  </a:cubicBezTo>
                  <a:close/>
                </a:path>
              </a:pathLst>
            </a:custGeom>
            <a:solidFill>
              <a:srgbClr val="80C7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7" name="Google Shape;2483;p38">
              <a:extLst>
                <a:ext uri="{FF2B5EF4-FFF2-40B4-BE49-F238E27FC236}">
                  <a16:creationId xmlns:a16="http://schemas.microsoft.com/office/drawing/2014/main" id="{D5BD61B1-8A43-C57C-42BE-B0E9A366D076}"/>
                </a:ext>
              </a:extLst>
            </p:cNvPr>
            <p:cNvSpPr/>
            <p:nvPr/>
          </p:nvSpPr>
          <p:spPr>
            <a:xfrm>
              <a:off x="8350686" y="4672304"/>
              <a:ext cx="75329" cy="210485"/>
            </a:xfrm>
            <a:custGeom>
              <a:rect l="l" t="t" r="r" b="b"/>
              <a:pathLst>
                <a:path w="2520" h="7042" extrusionOk="0">
                  <a:moveTo>
                    <a:pt x="2081" y="1"/>
                  </a:moveTo>
                  <a:cubicBezTo>
                    <a:pt x="1975" y="1799"/>
                    <a:pt x="1653" y="3319"/>
                    <a:pt x="1237" y="4498"/>
                  </a:cubicBezTo>
                  <a:cubicBezTo>
                    <a:pt x="826" y="5676"/>
                    <a:pt x="334" y="6525"/>
                    <a:pt x="0" y="6978"/>
                  </a:cubicBezTo>
                  <a:cubicBezTo>
                    <a:pt x="80" y="7018"/>
                    <a:pt x="167" y="7042"/>
                    <a:pt x="256" y="7042"/>
                  </a:cubicBezTo>
                  <a:cubicBezTo>
                    <a:pt x="285" y="7042"/>
                    <a:pt x="314" y="7040"/>
                    <a:pt x="343" y="7034"/>
                  </a:cubicBezTo>
                  <a:cubicBezTo>
                    <a:pt x="1635" y="6827"/>
                    <a:pt x="2520" y="1418"/>
                    <a:pt x="2428" y="426"/>
                  </a:cubicBezTo>
                  <a:cubicBezTo>
                    <a:pt x="2401" y="177"/>
                    <a:pt x="2267" y="49"/>
                    <a:pt x="2081" y="1"/>
                  </a:cubicBezTo>
                  <a:close/>
                </a:path>
              </a:pathLst>
            </a:custGeom>
            <a:solidFill>
              <a:srgbClr val="97E4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8" name="Google Shape;2484;p38">
              <a:extLst>
                <a:ext uri="{FF2B5EF4-FFF2-40B4-BE49-F238E27FC236}">
                  <a16:creationId xmlns:a16="http://schemas.microsoft.com/office/drawing/2014/main" id="{96D429A2-13CA-35E6-48B9-9F6796F977D2}"/>
                </a:ext>
              </a:extLst>
            </p:cNvPr>
            <p:cNvSpPr/>
            <p:nvPr/>
          </p:nvSpPr>
          <p:spPr>
            <a:xfrm>
              <a:off x="8119707" y="4530834"/>
              <a:ext cx="247450" cy="231618"/>
            </a:xfrm>
            <a:custGeom>
              <a:rect l="l" t="t" r="r" b="b"/>
              <a:pathLst>
                <a:path w="8278" h="7749" extrusionOk="0">
                  <a:moveTo>
                    <a:pt x="3683" y="1"/>
                  </a:moveTo>
                  <a:cubicBezTo>
                    <a:pt x="3664" y="1"/>
                    <a:pt x="3636" y="14"/>
                    <a:pt x="3586" y="28"/>
                  </a:cubicBezTo>
                  <a:cubicBezTo>
                    <a:pt x="3407" y="77"/>
                    <a:pt x="3226" y="128"/>
                    <a:pt x="3048" y="178"/>
                  </a:cubicBezTo>
                  <a:cubicBezTo>
                    <a:pt x="2032" y="464"/>
                    <a:pt x="1017" y="742"/>
                    <a:pt x="1" y="1020"/>
                  </a:cubicBezTo>
                  <a:cubicBezTo>
                    <a:pt x="299" y="1764"/>
                    <a:pt x="601" y="2516"/>
                    <a:pt x="972" y="3231"/>
                  </a:cubicBezTo>
                  <a:cubicBezTo>
                    <a:pt x="1157" y="3593"/>
                    <a:pt x="1362" y="3946"/>
                    <a:pt x="1593" y="4284"/>
                  </a:cubicBezTo>
                  <a:cubicBezTo>
                    <a:pt x="2422" y="5497"/>
                    <a:pt x="3494" y="6462"/>
                    <a:pt x="4849" y="7056"/>
                  </a:cubicBezTo>
                  <a:cubicBezTo>
                    <a:pt x="5527" y="7355"/>
                    <a:pt x="6243" y="7591"/>
                    <a:pt x="6965" y="7749"/>
                  </a:cubicBezTo>
                  <a:cubicBezTo>
                    <a:pt x="7287" y="7338"/>
                    <a:pt x="7576" y="6902"/>
                    <a:pt x="7798" y="6429"/>
                  </a:cubicBezTo>
                  <a:cubicBezTo>
                    <a:pt x="7905" y="6203"/>
                    <a:pt x="7996" y="5970"/>
                    <a:pt x="8070" y="5735"/>
                  </a:cubicBezTo>
                  <a:cubicBezTo>
                    <a:pt x="8107" y="5622"/>
                    <a:pt x="8138" y="5506"/>
                    <a:pt x="8166" y="5394"/>
                  </a:cubicBezTo>
                  <a:cubicBezTo>
                    <a:pt x="8185" y="5327"/>
                    <a:pt x="8278" y="5087"/>
                    <a:pt x="8247" y="5032"/>
                  </a:cubicBezTo>
                  <a:cubicBezTo>
                    <a:pt x="8229" y="5001"/>
                    <a:pt x="8073" y="4975"/>
                    <a:pt x="8042" y="4965"/>
                  </a:cubicBezTo>
                  <a:cubicBezTo>
                    <a:pt x="7924" y="4930"/>
                    <a:pt x="7804" y="4896"/>
                    <a:pt x="7685" y="4854"/>
                  </a:cubicBezTo>
                  <a:cubicBezTo>
                    <a:pt x="7438" y="4768"/>
                    <a:pt x="7190" y="4672"/>
                    <a:pt x="6950" y="4566"/>
                  </a:cubicBezTo>
                  <a:cubicBezTo>
                    <a:pt x="6435" y="4337"/>
                    <a:pt x="5929" y="4048"/>
                    <a:pt x="5517" y="3661"/>
                  </a:cubicBezTo>
                  <a:cubicBezTo>
                    <a:pt x="5358" y="3511"/>
                    <a:pt x="5214" y="3351"/>
                    <a:pt x="5082" y="3177"/>
                  </a:cubicBezTo>
                  <a:cubicBezTo>
                    <a:pt x="4713" y="2686"/>
                    <a:pt x="4449" y="2118"/>
                    <a:pt x="4226" y="1545"/>
                  </a:cubicBezTo>
                  <a:cubicBezTo>
                    <a:pt x="4038" y="1063"/>
                    <a:pt x="3897" y="569"/>
                    <a:pt x="3734" y="77"/>
                  </a:cubicBezTo>
                  <a:cubicBezTo>
                    <a:pt x="3715" y="19"/>
                    <a:pt x="3705" y="1"/>
                    <a:pt x="3683" y="1"/>
                  </a:cubicBezTo>
                  <a:close/>
                </a:path>
              </a:pathLst>
            </a:custGeom>
            <a:solidFill>
              <a:srgbClr val="EED0C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9" name="Google Shape;2485;p38">
              <a:extLst>
                <a:ext uri="{FF2B5EF4-FFF2-40B4-BE49-F238E27FC236}">
                  <a16:creationId xmlns:a16="http://schemas.microsoft.com/office/drawing/2014/main" id="{6636E9D6-4264-2343-9985-7D251382914A}"/>
                </a:ext>
              </a:extLst>
            </p:cNvPr>
            <p:cNvSpPr/>
            <p:nvPr/>
          </p:nvSpPr>
          <p:spPr>
            <a:xfrm>
              <a:off x="8119707" y="4530834"/>
              <a:ext cx="151944" cy="107335"/>
            </a:xfrm>
            <a:custGeom>
              <a:rect l="l" t="t" r="r" b="b"/>
              <a:pathLst>
                <a:path w="5083" h="3591" extrusionOk="0">
                  <a:moveTo>
                    <a:pt x="3683" y="1"/>
                  </a:moveTo>
                  <a:cubicBezTo>
                    <a:pt x="3664" y="1"/>
                    <a:pt x="3636" y="14"/>
                    <a:pt x="3586" y="28"/>
                  </a:cubicBezTo>
                  <a:cubicBezTo>
                    <a:pt x="3407" y="77"/>
                    <a:pt x="3226" y="130"/>
                    <a:pt x="3048" y="178"/>
                  </a:cubicBezTo>
                  <a:cubicBezTo>
                    <a:pt x="2032" y="464"/>
                    <a:pt x="1017" y="742"/>
                    <a:pt x="1" y="1020"/>
                  </a:cubicBezTo>
                  <a:cubicBezTo>
                    <a:pt x="300" y="1764"/>
                    <a:pt x="601" y="2516"/>
                    <a:pt x="972" y="3231"/>
                  </a:cubicBezTo>
                  <a:cubicBezTo>
                    <a:pt x="1601" y="3472"/>
                    <a:pt x="2275" y="3591"/>
                    <a:pt x="2950" y="3591"/>
                  </a:cubicBezTo>
                  <a:cubicBezTo>
                    <a:pt x="3679" y="3591"/>
                    <a:pt x="4408" y="3452"/>
                    <a:pt x="5082" y="3177"/>
                  </a:cubicBezTo>
                  <a:cubicBezTo>
                    <a:pt x="4713" y="2687"/>
                    <a:pt x="4450" y="2121"/>
                    <a:pt x="4226" y="1545"/>
                  </a:cubicBezTo>
                  <a:cubicBezTo>
                    <a:pt x="4038" y="1063"/>
                    <a:pt x="3897" y="569"/>
                    <a:pt x="3734" y="77"/>
                  </a:cubicBezTo>
                  <a:cubicBezTo>
                    <a:pt x="3715" y="19"/>
                    <a:pt x="3705" y="1"/>
                    <a:pt x="3683" y="1"/>
                  </a:cubicBezTo>
                  <a:close/>
                </a:path>
              </a:pathLst>
            </a:custGeom>
            <a:solidFill>
              <a:srgbClr val="EED0C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50" name="Google Shape;2486;p38">
              <a:extLst>
                <a:ext uri="{FF2B5EF4-FFF2-40B4-BE49-F238E27FC236}">
                  <a16:creationId xmlns:a16="http://schemas.microsoft.com/office/drawing/2014/main" id="{FE63FA1E-0540-6EE7-F274-5FD3218165C2}"/>
                </a:ext>
              </a:extLst>
            </p:cNvPr>
            <p:cNvSpPr/>
            <p:nvPr/>
          </p:nvSpPr>
          <p:spPr>
            <a:xfrm>
              <a:off x="7810797" y="3899946"/>
              <a:ext cx="209457" cy="186543"/>
            </a:xfrm>
            <a:custGeom>
              <a:rect l="l" t="t" r="r" b="b"/>
              <a:pathLst>
                <a:path w="7007" h="6241" extrusionOk="0">
                  <a:moveTo>
                    <a:pt x="5189" y="0"/>
                  </a:moveTo>
                  <a:cubicBezTo>
                    <a:pt x="2742" y="0"/>
                    <a:pt x="1283" y="755"/>
                    <a:pt x="0" y="1858"/>
                  </a:cubicBezTo>
                  <a:lnTo>
                    <a:pt x="313" y="2275"/>
                  </a:lnTo>
                  <a:cubicBezTo>
                    <a:pt x="934" y="1881"/>
                    <a:pt x="1527" y="1558"/>
                    <a:pt x="2246" y="1286"/>
                  </a:cubicBezTo>
                  <a:lnTo>
                    <a:pt x="2246" y="1286"/>
                  </a:lnTo>
                  <a:cubicBezTo>
                    <a:pt x="1721" y="1744"/>
                    <a:pt x="1088" y="2207"/>
                    <a:pt x="686" y="2817"/>
                  </a:cubicBezTo>
                  <a:lnTo>
                    <a:pt x="1184" y="3517"/>
                  </a:lnTo>
                  <a:cubicBezTo>
                    <a:pt x="1601" y="3106"/>
                    <a:pt x="1893" y="2915"/>
                    <a:pt x="2407" y="2555"/>
                  </a:cubicBezTo>
                  <a:lnTo>
                    <a:pt x="2407" y="2555"/>
                  </a:lnTo>
                  <a:cubicBezTo>
                    <a:pt x="1990" y="3033"/>
                    <a:pt x="1732" y="3447"/>
                    <a:pt x="1492" y="3932"/>
                  </a:cubicBezTo>
                  <a:lnTo>
                    <a:pt x="2013" y="4647"/>
                  </a:lnTo>
                  <a:cubicBezTo>
                    <a:pt x="2402" y="4129"/>
                    <a:pt x="2518" y="3995"/>
                    <a:pt x="3252" y="3524"/>
                  </a:cubicBezTo>
                  <a:lnTo>
                    <a:pt x="3252" y="3524"/>
                  </a:lnTo>
                  <a:cubicBezTo>
                    <a:pt x="2901" y="4275"/>
                    <a:pt x="2769" y="4543"/>
                    <a:pt x="2542" y="5414"/>
                  </a:cubicBezTo>
                  <a:lnTo>
                    <a:pt x="3158" y="6241"/>
                  </a:lnTo>
                  <a:cubicBezTo>
                    <a:pt x="3876" y="4388"/>
                    <a:pt x="5426" y="2299"/>
                    <a:pt x="7007" y="121"/>
                  </a:cubicBezTo>
                  <a:cubicBezTo>
                    <a:pt x="6344" y="39"/>
                    <a:pt x="5741" y="0"/>
                    <a:pt x="5189" y="0"/>
                  </a:cubicBezTo>
                  <a:close/>
                </a:path>
              </a:pathLst>
            </a:custGeom>
            <a:solidFill>
              <a:srgbClr val="F1CB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51" name="Google Shape;2487;p38">
              <a:extLst>
                <a:ext uri="{FF2B5EF4-FFF2-40B4-BE49-F238E27FC236}">
                  <a16:creationId xmlns:a16="http://schemas.microsoft.com/office/drawing/2014/main" id="{C279095E-95B4-F507-A411-EAC38770A304}"/>
                </a:ext>
              </a:extLst>
            </p:cNvPr>
            <p:cNvSpPr/>
            <p:nvPr/>
          </p:nvSpPr>
          <p:spPr>
            <a:xfrm>
              <a:off x="8321750" y="3965435"/>
              <a:ext cx="178697" cy="203132"/>
            </a:xfrm>
            <a:custGeom>
              <a:rect l="l" t="t" r="r" b="b"/>
              <a:pathLst>
                <a:path w="5978" h="6796" extrusionOk="0">
                  <a:moveTo>
                    <a:pt x="0" y="0"/>
                  </a:moveTo>
                  <a:lnTo>
                    <a:pt x="0" y="0"/>
                  </a:lnTo>
                  <a:cubicBezTo>
                    <a:pt x="826" y="2482"/>
                    <a:pt x="1646" y="4869"/>
                    <a:pt x="1772" y="6795"/>
                  </a:cubicBezTo>
                  <a:lnTo>
                    <a:pt x="2583" y="6209"/>
                  </a:lnTo>
                  <a:cubicBezTo>
                    <a:pt x="2626" y="5337"/>
                    <a:pt x="2583" y="5052"/>
                    <a:pt x="2479" y="4253"/>
                  </a:cubicBezTo>
                  <a:lnTo>
                    <a:pt x="2479" y="4253"/>
                  </a:lnTo>
                  <a:cubicBezTo>
                    <a:pt x="3022" y="4904"/>
                    <a:pt x="3089" y="5062"/>
                    <a:pt x="3297" y="5655"/>
                  </a:cubicBezTo>
                  <a:lnTo>
                    <a:pt x="3989" y="5145"/>
                  </a:lnTo>
                  <a:cubicBezTo>
                    <a:pt x="3907" y="4627"/>
                    <a:pt x="3791" y="4168"/>
                    <a:pt x="3546" y="3604"/>
                  </a:cubicBezTo>
                  <a:lnTo>
                    <a:pt x="3546" y="3604"/>
                  </a:lnTo>
                  <a:cubicBezTo>
                    <a:pt x="3917" y="4085"/>
                    <a:pt x="4132" y="4348"/>
                    <a:pt x="4397" y="4850"/>
                  </a:cubicBezTo>
                  <a:lnTo>
                    <a:pt x="5062" y="4348"/>
                  </a:lnTo>
                  <a:cubicBezTo>
                    <a:pt x="4866" y="3665"/>
                    <a:pt x="4418" y="3051"/>
                    <a:pt x="4065" y="2475"/>
                  </a:cubicBezTo>
                  <a:lnTo>
                    <a:pt x="4065" y="2475"/>
                  </a:lnTo>
                  <a:cubicBezTo>
                    <a:pt x="4651" y="2938"/>
                    <a:pt x="5106" y="3409"/>
                    <a:pt x="5564" y="3957"/>
                  </a:cubicBezTo>
                  <a:lnTo>
                    <a:pt x="5978" y="3663"/>
                  </a:lnTo>
                  <a:cubicBezTo>
                    <a:pt x="4919" y="1954"/>
                    <a:pt x="3460" y="647"/>
                    <a:pt x="0" y="0"/>
                  </a:cubicBezTo>
                  <a:close/>
                </a:path>
              </a:pathLst>
            </a:custGeom>
            <a:solidFill>
              <a:srgbClr val="F1CB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52" name="Google Shape;2488;p38">
              <a:extLst>
                <a:ext uri="{FF2B5EF4-FFF2-40B4-BE49-F238E27FC236}">
                  <a16:creationId xmlns:a16="http://schemas.microsoft.com/office/drawing/2014/main" id="{7350D526-9916-69E8-C1B2-2E9E6E11A8B4}"/>
                </a:ext>
              </a:extLst>
            </p:cNvPr>
            <p:cNvSpPr/>
            <p:nvPr/>
          </p:nvSpPr>
          <p:spPr>
            <a:xfrm>
              <a:off x="7960768" y="4824145"/>
              <a:ext cx="199353" cy="81749"/>
            </a:xfrm>
            <a:custGeom>
              <a:rect l="l" t="t" r="r" b="b"/>
              <a:pathLst>
                <a:path w="6669" h="2735" extrusionOk="0">
                  <a:moveTo>
                    <a:pt x="3458" y="1"/>
                  </a:moveTo>
                  <a:cubicBezTo>
                    <a:pt x="3458" y="1"/>
                    <a:pt x="2632" y="277"/>
                    <a:pt x="1789" y="664"/>
                  </a:cubicBezTo>
                  <a:cubicBezTo>
                    <a:pt x="947" y="1051"/>
                    <a:pt x="87" y="1548"/>
                    <a:pt x="16" y="1981"/>
                  </a:cubicBezTo>
                  <a:cubicBezTo>
                    <a:pt x="1" y="2077"/>
                    <a:pt x="16" y="2169"/>
                    <a:pt x="67" y="2256"/>
                  </a:cubicBezTo>
                  <a:cubicBezTo>
                    <a:pt x="269" y="2608"/>
                    <a:pt x="1126" y="2734"/>
                    <a:pt x="2152" y="2734"/>
                  </a:cubicBezTo>
                  <a:cubicBezTo>
                    <a:pt x="3798" y="2734"/>
                    <a:pt x="5879" y="2409"/>
                    <a:pt x="6389" y="2170"/>
                  </a:cubicBezTo>
                  <a:cubicBezTo>
                    <a:pt x="6595" y="2071"/>
                    <a:pt x="6669" y="1902"/>
                    <a:pt x="6652" y="1702"/>
                  </a:cubicBezTo>
                  <a:cubicBezTo>
                    <a:pt x="6621" y="1168"/>
                    <a:pt x="6019" y="428"/>
                    <a:pt x="5876" y="258"/>
                  </a:cubicBezTo>
                  <a:lnTo>
                    <a:pt x="5874" y="258"/>
                  </a:lnTo>
                  <a:cubicBezTo>
                    <a:pt x="5854" y="237"/>
                    <a:pt x="5844" y="222"/>
                    <a:pt x="5844" y="222"/>
                  </a:cubicBezTo>
                  <a:lnTo>
                    <a:pt x="3458" y="1"/>
                  </a:lnTo>
                  <a:close/>
                </a:path>
              </a:pathLst>
            </a:custGeom>
            <a:solidFill>
              <a:srgbClr val="80C7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53" name="Google Shape;2489;p38">
              <a:extLst>
                <a:ext uri="{FF2B5EF4-FFF2-40B4-BE49-F238E27FC236}">
                  <a16:creationId xmlns:a16="http://schemas.microsoft.com/office/drawing/2014/main" id="{4791CF51-91A0-480E-6F3B-8AFBFB5B2584}"/>
                </a:ext>
              </a:extLst>
            </p:cNvPr>
            <p:cNvSpPr/>
            <p:nvPr/>
          </p:nvSpPr>
          <p:spPr>
            <a:xfrm>
              <a:off x="8014246" y="4824205"/>
              <a:ext cx="122141" cy="29770"/>
            </a:xfrm>
            <a:custGeom>
              <a:rect l="l" t="t" r="r" b="b"/>
              <a:pathLst>
                <a:path w="4086" h="996" extrusionOk="0">
                  <a:moveTo>
                    <a:pt x="1669" y="0"/>
                  </a:moveTo>
                  <a:cubicBezTo>
                    <a:pt x="1669" y="0"/>
                    <a:pt x="843" y="277"/>
                    <a:pt x="0" y="664"/>
                  </a:cubicBezTo>
                  <a:cubicBezTo>
                    <a:pt x="351" y="906"/>
                    <a:pt x="793" y="995"/>
                    <a:pt x="1257" y="995"/>
                  </a:cubicBezTo>
                  <a:cubicBezTo>
                    <a:pt x="2540" y="995"/>
                    <a:pt x="3985" y="308"/>
                    <a:pt x="4085" y="259"/>
                  </a:cubicBezTo>
                  <a:cubicBezTo>
                    <a:pt x="4067" y="237"/>
                    <a:pt x="4057" y="223"/>
                    <a:pt x="4056" y="223"/>
                  </a:cubicBezTo>
                  <a:cubicBezTo>
                    <a:pt x="4056" y="223"/>
                    <a:pt x="4055" y="223"/>
                    <a:pt x="4055" y="223"/>
                  </a:cubicBezTo>
                  <a:lnTo>
                    <a:pt x="1669" y="0"/>
                  </a:lnTo>
                  <a:close/>
                </a:path>
              </a:pathLst>
            </a:custGeom>
            <a:solidFill>
              <a:srgbClr val="EED0C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54" name="Google Shape;2490;p38">
              <a:extLst>
                <a:ext uri="{FF2B5EF4-FFF2-40B4-BE49-F238E27FC236}">
                  <a16:creationId xmlns:a16="http://schemas.microsoft.com/office/drawing/2014/main" id="{C7A2F229-F67C-3D98-EDBD-868B4D898376}"/>
                </a:ext>
              </a:extLst>
            </p:cNvPr>
            <p:cNvSpPr/>
            <p:nvPr/>
          </p:nvSpPr>
          <p:spPr>
            <a:xfrm>
              <a:off x="7960768" y="4875048"/>
              <a:ext cx="199353" cy="30846"/>
            </a:xfrm>
            <a:custGeom>
              <a:rect l="l" t="t" r="r" b="b"/>
              <a:pathLst>
                <a:path w="6669" h="1032" extrusionOk="0">
                  <a:moveTo>
                    <a:pt x="6652" y="0"/>
                  </a:moveTo>
                  <a:lnTo>
                    <a:pt x="6652" y="0"/>
                  </a:lnTo>
                  <a:cubicBezTo>
                    <a:pt x="5137" y="429"/>
                    <a:pt x="3781" y="565"/>
                    <a:pt x="2670" y="565"/>
                  </a:cubicBezTo>
                  <a:cubicBezTo>
                    <a:pt x="1454" y="565"/>
                    <a:pt x="532" y="402"/>
                    <a:pt x="16" y="281"/>
                  </a:cubicBezTo>
                  <a:lnTo>
                    <a:pt x="16" y="281"/>
                  </a:lnTo>
                  <a:cubicBezTo>
                    <a:pt x="1" y="374"/>
                    <a:pt x="16" y="466"/>
                    <a:pt x="67" y="553"/>
                  </a:cubicBezTo>
                  <a:cubicBezTo>
                    <a:pt x="270" y="905"/>
                    <a:pt x="1127" y="1031"/>
                    <a:pt x="2152" y="1031"/>
                  </a:cubicBezTo>
                  <a:cubicBezTo>
                    <a:pt x="3798" y="1031"/>
                    <a:pt x="5879" y="706"/>
                    <a:pt x="6389" y="467"/>
                  </a:cubicBezTo>
                  <a:cubicBezTo>
                    <a:pt x="6595" y="371"/>
                    <a:pt x="6669" y="199"/>
                    <a:pt x="6652" y="0"/>
                  </a:cubicBezTo>
                  <a:close/>
                </a:path>
              </a:pathLst>
            </a:custGeom>
            <a:solidFill>
              <a:srgbClr val="97E4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55" name="Google Shape;2491;p38">
              <a:extLst>
                <a:ext uri="{FF2B5EF4-FFF2-40B4-BE49-F238E27FC236}">
                  <a16:creationId xmlns:a16="http://schemas.microsoft.com/office/drawing/2014/main" id="{07A099EA-0DCF-D7C3-716B-FAD5273CC876}"/>
                </a:ext>
              </a:extLst>
            </p:cNvPr>
            <p:cNvSpPr/>
            <p:nvPr/>
          </p:nvSpPr>
          <p:spPr>
            <a:xfrm>
              <a:off x="8013170" y="4556749"/>
              <a:ext cx="123366" cy="278336"/>
            </a:xfrm>
            <a:custGeom>
              <a:rect l="l" t="t" r="r" b="b"/>
              <a:pathLst>
                <a:path w="4127" h="9312" extrusionOk="0">
                  <a:moveTo>
                    <a:pt x="3511" y="1"/>
                  </a:moveTo>
                  <a:lnTo>
                    <a:pt x="1" y="21"/>
                  </a:lnTo>
                  <a:cubicBezTo>
                    <a:pt x="1" y="21"/>
                    <a:pt x="73" y="678"/>
                    <a:pt x="148" y="1336"/>
                  </a:cubicBezTo>
                  <a:cubicBezTo>
                    <a:pt x="211" y="1836"/>
                    <a:pt x="272" y="2337"/>
                    <a:pt x="297" y="2547"/>
                  </a:cubicBezTo>
                  <a:cubicBezTo>
                    <a:pt x="307" y="2616"/>
                    <a:pt x="311" y="2653"/>
                    <a:pt x="311" y="2653"/>
                  </a:cubicBezTo>
                  <a:lnTo>
                    <a:pt x="311" y="2670"/>
                  </a:lnTo>
                  <a:lnTo>
                    <a:pt x="382" y="3181"/>
                  </a:lnTo>
                  <a:cubicBezTo>
                    <a:pt x="382" y="3181"/>
                    <a:pt x="587" y="4663"/>
                    <a:pt x="845" y="6131"/>
                  </a:cubicBezTo>
                  <a:cubicBezTo>
                    <a:pt x="1099" y="7599"/>
                    <a:pt x="1383" y="9060"/>
                    <a:pt x="1383" y="9060"/>
                  </a:cubicBezTo>
                  <a:cubicBezTo>
                    <a:pt x="2018" y="9222"/>
                    <a:pt x="2557" y="9312"/>
                    <a:pt x="3096" y="9312"/>
                  </a:cubicBezTo>
                  <a:cubicBezTo>
                    <a:pt x="3432" y="9312"/>
                    <a:pt x="3767" y="9277"/>
                    <a:pt x="4127" y="9204"/>
                  </a:cubicBezTo>
                  <a:cubicBezTo>
                    <a:pt x="4127" y="9204"/>
                    <a:pt x="3963" y="7621"/>
                    <a:pt x="3826" y="6069"/>
                  </a:cubicBezTo>
                  <a:cubicBezTo>
                    <a:pt x="3691" y="4518"/>
                    <a:pt x="3613" y="2980"/>
                    <a:pt x="3613" y="2980"/>
                  </a:cubicBezTo>
                  <a:lnTo>
                    <a:pt x="3590" y="2484"/>
                  </a:lnTo>
                  <a:lnTo>
                    <a:pt x="3590" y="2472"/>
                  </a:lnTo>
                  <a:cubicBezTo>
                    <a:pt x="3590" y="2472"/>
                    <a:pt x="3579" y="2163"/>
                    <a:pt x="3562" y="1762"/>
                  </a:cubicBezTo>
                  <a:cubicBezTo>
                    <a:pt x="3557" y="1600"/>
                    <a:pt x="3548" y="1419"/>
                    <a:pt x="3542" y="1240"/>
                  </a:cubicBezTo>
                  <a:cubicBezTo>
                    <a:pt x="3528" y="620"/>
                    <a:pt x="3511" y="1"/>
                    <a:pt x="3511" y="1"/>
                  </a:cubicBezTo>
                  <a:close/>
                </a:path>
              </a:pathLst>
            </a:custGeom>
            <a:solidFill>
              <a:srgbClr val="EED0C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56" name="Google Shape;2492;p38">
              <a:extLst>
                <a:ext uri="{FF2B5EF4-FFF2-40B4-BE49-F238E27FC236}">
                  <a16:creationId xmlns:a16="http://schemas.microsoft.com/office/drawing/2014/main" id="{44CCE42C-897A-BCC0-7421-AB3760D52CD2}"/>
                </a:ext>
              </a:extLst>
            </p:cNvPr>
            <p:cNvSpPr/>
            <p:nvPr/>
          </p:nvSpPr>
          <p:spPr>
            <a:xfrm>
              <a:off x="8013259" y="4556809"/>
              <a:ext cx="106447" cy="76130"/>
            </a:xfrm>
            <a:custGeom>
              <a:rect l="l" t="t" r="r" b="b"/>
              <a:pathLst>
                <a:path w="3560" h="2547" extrusionOk="0">
                  <a:moveTo>
                    <a:pt x="3510" y="0"/>
                  </a:moveTo>
                  <a:lnTo>
                    <a:pt x="1" y="20"/>
                  </a:lnTo>
                  <a:cubicBezTo>
                    <a:pt x="1" y="20"/>
                    <a:pt x="73" y="679"/>
                    <a:pt x="146" y="1337"/>
                  </a:cubicBezTo>
                  <a:cubicBezTo>
                    <a:pt x="210" y="1837"/>
                    <a:pt x="270" y="2338"/>
                    <a:pt x="297" y="2547"/>
                  </a:cubicBezTo>
                  <a:cubicBezTo>
                    <a:pt x="930" y="2514"/>
                    <a:pt x="1558" y="2384"/>
                    <a:pt x="2153" y="2163"/>
                  </a:cubicBezTo>
                  <a:cubicBezTo>
                    <a:pt x="2613" y="1990"/>
                    <a:pt x="3081" y="1762"/>
                    <a:pt x="3561" y="1762"/>
                  </a:cubicBezTo>
                  <a:cubicBezTo>
                    <a:pt x="3555" y="1599"/>
                    <a:pt x="3548" y="1420"/>
                    <a:pt x="3541" y="1239"/>
                  </a:cubicBezTo>
                  <a:cubicBezTo>
                    <a:pt x="3527" y="620"/>
                    <a:pt x="3510" y="0"/>
                    <a:pt x="3510" y="0"/>
                  </a:cubicBezTo>
                  <a:close/>
                </a:path>
              </a:pathLst>
            </a:custGeom>
            <a:solidFill>
              <a:srgbClr val="EED0C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57" name="Google Shape;2493;p38">
              <a:extLst>
                <a:ext uri="{FF2B5EF4-FFF2-40B4-BE49-F238E27FC236}">
                  <a16:creationId xmlns:a16="http://schemas.microsoft.com/office/drawing/2014/main" id="{821FEE08-E046-324A-EDB8-5DB52A538896}"/>
                </a:ext>
              </a:extLst>
            </p:cNvPr>
            <p:cNvSpPr/>
            <p:nvPr/>
          </p:nvSpPr>
          <p:spPr>
            <a:xfrm>
              <a:off x="8451274" y="4095935"/>
              <a:ext cx="138073" cy="140334"/>
            </a:xfrm>
            <a:custGeom>
              <a:rect l="l" t="t" r="r" b="b"/>
              <a:pathLst>
                <a:path w="4619" h="4695" extrusionOk="0">
                  <a:moveTo>
                    <a:pt x="2985" y="0"/>
                  </a:moveTo>
                  <a:cubicBezTo>
                    <a:pt x="2723" y="0"/>
                    <a:pt x="2328" y="285"/>
                    <a:pt x="1971" y="596"/>
                  </a:cubicBezTo>
                  <a:cubicBezTo>
                    <a:pt x="1545" y="968"/>
                    <a:pt x="1172" y="1373"/>
                    <a:pt x="1172" y="1373"/>
                  </a:cubicBezTo>
                  <a:cubicBezTo>
                    <a:pt x="1172" y="1373"/>
                    <a:pt x="1248" y="227"/>
                    <a:pt x="811" y="160"/>
                  </a:cubicBezTo>
                  <a:cubicBezTo>
                    <a:pt x="804" y="158"/>
                    <a:pt x="797" y="158"/>
                    <a:pt x="790" y="158"/>
                  </a:cubicBezTo>
                  <a:cubicBezTo>
                    <a:pt x="584" y="158"/>
                    <a:pt x="449" y="633"/>
                    <a:pt x="360" y="1115"/>
                  </a:cubicBezTo>
                  <a:cubicBezTo>
                    <a:pt x="269" y="1612"/>
                    <a:pt x="226" y="2120"/>
                    <a:pt x="226" y="2120"/>
                  </a:cubicBezTo>
                  <a:cubicBezTo>
                    <a:pt x="0" y="2834"/>
                    <a:pt x="651" y="4422"/>
                    <a:pt x="1387" y="4652"/>
                  </a:cubicBezTo>
                  <a:cubicBezTo>
                    <a:pt x="1483" y="4682"/>
                    <a:pt x="1578" y="4695"/>
                    <a:pt x="1669" y="4695"/>
                  </a:cubicBezTo>
                  <a:cubicBezTo>
                    <a:pt x="1926" y="4695"/>
                    <a:pt x="2161" y="4594"/>
                    <a:pt x="2341" y="4477"/>
                  </a:cubicBezTo>
                  <a:cubicBezTo>
                    <a:pt x="2588" y="4321"/>
                    <a:pt x="2742" y="4133"/>
                    <a:pt x="2742" y="4133"/>
                  </a:cubicBezTo>
                  <a:cubicBezTo>
                    <a:pt x="2742" y="4133"/>
                    <a:pt x="3174" y="4062"/>
                    <a:pt x="3596" y="3935"/>
                  </a:cubicBezTo>
                  <a:cubicBezTo>
                    <a:pt x="4019" y="3810"/>
                    <a:pt x="4434" y="3630"/>
                    <a:pt x="4400" y="3421"/>
                  </a:cubicBezTo>
                  <a:cubicBezTo>
                    <a:pt x="4357" y="3152"/>
                    <a:pt x="3832" y="3105"/>
                    <a:pt x="3475" y="3105"/>
                  </a:cubicBezTo>
                  <a:cubicBezTo>
                    <a:pt x="3287" y="3105"/>
                    <a:pt x="3145" y="3118"/>
                    <a:pt x="3145" y="3118"/>
                  </a:cubicBezTo>
                  <a:cubicBezTo>
                    <a:pt x="3145" y="3118"/>
                    <a:pt x="3531" y="3045"/>
                    <a:pt x="3899" y="2891"/>
                  </a:cubicBezTo>
                  <a:cubicBezTo>
                    <a:pt x="4267" y="2740"/>
                    <a:pt x="4619" y="2507"/>
                    <a:pt x="4548" y="2205"/>
                  </a:cubicBezTo>
                  <a:cubicBezTo>
                    <a:pt x="4521" y="2083"/>
                    <a:pt x="4296" y="2045"/>
                    <a:pt x="4021" y="2045"/>
                  </a:cubicBezTo>
                  <a:cubicBezTo>
                    <a:pt x="3914" y="2045"/>
                    <a:pt x="3799" y="2051"/>
                    <a:pt x="3686" y="2059"/>
                  </a:cubicBezTo>
                  <a:cubicBezTo>
                    <a:pt x="3279" y="2092"/>
                    <a:pt x="2883" y="2162"/>
                    <a:pt x="2883" y="2162"/>
                  </a:cubicBezTo>
                  <a:cubicBezTo>
                    <a:pt x="2883" y="2162"/>
                    <a:pt x="3247" y="1954"/>
                    <a:pt x="3576" y="1698"/>
                  </a:cubicBezTo>
                  <a:cubicBezTo>
                    <a:pt x="3906" y="1443"/>
                    <a:pt x="4203" y="1138"/>
                    <a:pt x="4074" y="950"/>
                  </a:cubicBezTo>
                  <a:cubicBezTo>
                    <a:pt x="4026" y="879"/>
                    <a:pt x="3933" y="851"/>
                    <a:pt x="3816" y="851"/>
                  </a:cubicBezTo>
                  <a:cubicBezTo>
                    <a:pt x="3622" y="851"/>
                    <a:pt x="3360" y="928"/>
                    <a:pt x="3110" y="1022"/>
                  </a:cubicBezTo>
                  <a:cubicBezTo>
                    <a:pt x="2708" y="1174"/>
                    <a:pt x="2337" y="1371"/>
                    <a:pt x="2337" y="1371"/>
                  </a:cubicBezTo>
                  <a:cubicBezTo>
                    <a:pt x="2337" y="1371"/>
                    <a:pt x="2619" y="1090"/>
                    <a:pt x="2856" y="781"/>
                  </a:cubicBezTo>
                  <a:cubicBezTo>
                    <a:pt x="3094" y="471"/>
                    <a:pt x="3289" y="138"/>
                    <a:pt x="3126" y="37"/>
                  </a:cubicBezTo>
                  <a:cubicBezTo>
                    <a:pt x="3085" y="12"/>
                    <a:pt x="3038" y="0"/>
                    <a:pt x="2985" y="0"/>
                  </a:cubicBezTo>
                  <a:close/>
                </a:path>
              </a:pathLst>
            </a:custGeom>
            <a:solidFill>
              <a:srgbClr val="EED0C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58" name="Google Shape;2494;p38">
              <a:extLst>
                <a:ext uri="{FF2B5EF4-FFF2-40B4-BE49-F238E27FC236}">
                  <a16:creationId xmlns:a16="http://schemas.microsoft.com/office/drawing/2014/main" id="{C13716F9-729F-88A7-236C-23B7F149E98C}"/>
                </a:ext>
              </a:extLst>
            </p:cNvPr>
            <p:cNvSpPr/>
            <p:nvPr/>
          </p:nvSpPr>
          <p:spPr>
            <a:xfrm>
              <a:off x="8485860" y="4139724"/>
              <a:ext cx="23346" cy="38080"/>
            </a:xfrm>
            <a:custGeom>
              <a:rect l="l" t="t" r="r" b="b"/>
              <a:pathLst>
                <a:path w="781" h="1274" extrusionOk="0">
                  <a:moveTo>
                    <a:pt x="93" y="1"/>
                  </a:moveTo>
                  <a:cubicBezTo>
                    <a:pt x="59" y="1"/>
                    <a:pt x="28" y="21"/>
                    <a:pt x="15" y="54"/>
                  </a:cubicBezTo>
                  <a:cubicBezTo>
                    <a:pt x="1" y="96"/>
                    <a:pt x="22" y="144"/>
                    <a:pt x="64" y="160"/>
                  </a:cubicBezTo>
                  <a:cubicBezTo>
                    <a:pt x="256" y="232"/>
                    <a:pt x="423" y="381"/>
                    <a:pt x="515" y="565"/>
                  </a:cubicBezTo>
                  <a:cubicBezTo>
                    <a:pt x="539" y="613"/>
                    <a:pt x="558" y="664"/>
                    <a:pt x="573" y="716"/>
                  </a:cubicBezTo>
                  <a:cubicBezTo>
                    <a:pt x="614" y="861"/>
                    <a:pt x="614" y="1022"/>
                    <a:pt x="571" y="1169"/>
                  </a:cubicBezTo>
                  <a:cubicBezTo>
                    <a:pt x="558" y="1213"/>
                    <a:pt x="582" y="1259"/>
                    <a:pt x="628" y="1270"/>
                  </a:cubicBezTo>
                  <a:cubicBezTo>
                    <a:pt x="636" y="1273"/>
                    <a:pt x="643" y="1274"/>
                    <a:pt x="651" y="1274"/>
                  </a:cubicBezTo>
                  <a:cubicBezTo>
                    <a:pt x="687" y="1274"/>
                    <a:pt x="719" y="1251"/>
                    <a:pt x="729" y="1214"/>
                  </a:cubicBezTo>
                  <a:cubicBezTo>
                    <a:pt x="780" y="1036"/>
                    <a:pt x="780" y="847"/>
                    <a:pt x="731" y="671"/>
                  </a:cubicBezTo>
                  <a:cubicBezTo>
                    <a:pt x="715" y="610"/>
                    <a:pt x="693" y="549"/>
                    <a:pt x="663" y="491"/>
                  </a:cubicBezTo>
                  <a:cubicBezTo>
                    <a:pt x="551" y="271"/>
                    <a:pt x="354" y="95"/>
                    <a:pt x="122" y="6"/>
                  </a:cubicBezTo>
                  <a:cubicBezTo>
                    <a:pt x="113" y="2"/>
                    <a:pt x="103" y="1"/>
                    <a:pt x="93" y="1"/>
                  </a:cubicBezTo>
                  <a:close/>
                </a:path>
              </a:pathLst>
            </a:custGeom>
            <a:solidFill>
              <a:srgbClr val="493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59" name="Google Shape;2495;p38">
              <a:extLst>
                <a:ext uri="{FF2B5EF4-FFF2-40B4-BE49-F238E27FC236}">
                  <a16:creationId xmlns:a16="http://schemas.microsoft.com/office/drawing/2014/main" id="{4F028BCB-6727-A634-00F8-663EFF761C6C}"/>
                </a:ext>
              </a:extLst>
            </p:cNvPr>
            <p:cNvSpPr/>
            <p:nvPr/>
          </p:nvSpPr>
          <p:spPr>
            <a:xfrm>
              <a:off x="8202180" y="4094949"/>
              <a:ext cx="290734" cy="194434"/>
            </a:xfrm>
            <a:custGeom>
              <a:rect l="l" t="t" r="r" b="b"/>
              <a:pathLst>
                <a:path w="9726" h="6505" extrusionOk="0">
                  <a:moveTo>
                    <a:pt x="2584" y="1"/>
                  </a:moveTo>
                  <a:cubicBezTo>
                    <a:pt x="1723" y="571"/>
                    <a:pt x="861" y="1140"/>
                    <a:pt x="0" y="1710"/>
                  </a:cubicBezTo>
                  <a:cubicBezTo>
                    <a:pt x="288" y="2181"/>
                    <a:pt x="675" y="2616"/>
                    <a:pt x="1023" y="3041"/>
                  </a:cubicBezTo>
                  <a:cubicBezTo>
                    <a:pt x="1356" y="3446"/>
                    <a:pt x="1702" y="3845"/>
                    <a:pt x="2065" y="4228"/>
                  </a:cubicBezTo>
                  <a:cubicBezTo>
                    <a:pt x="2975" y="5192"/>
                    <a:pt x="4083" y="6244"/>
                    <a:pt x="5440" y="6471"/>
                  </a:cubicBezTo>
                  <a:cubicBezTo>
                    <a:pt x="5576" y="6494"/>
                    <a:pt x="5711" y="6504"/>
                    <a:pt x="5844" y="6504"/>
                  </a:cubicBezTo>
                  <a:cubicBezTo>
                    <a:pt x="6755" y="6504"/>
                    <a:pt x="7600" y="6007"/>
                    <a:pt x="8370" y="5541"/>
                  </a:cubicBezTo>
                  <a:cubicBezTo>
                    <a:pt x="8552" y="5429"/>
                    <a:pt x="8736" y="5318"/>
                    <a:pt x="8915" y="5203"/>
                  </a:cubicBezTo>
                  <a:cubicBezTo>
                    <a:pt x="9065" y="5109"/>
                    <a:pt x="9216" y="5013"/>
                    <a:pt x="9365" y="4915"/>
                  </a:cubicBezTo>
                  <a:cubicBezTo>
                    <a:pt x="9422" y="4879"/>
                    <a:pt x="9710" y="4743"/>
                    <a:pt x="9720" y="4682"/>
                  </a:cubicBezTo>
                  <a:cubicBezTo>
                    <a:pt x="9725" y="4651"/>
                    <a:pt x="9646" y="4548"/>
                    <a:pt x="9629" y="4523"/>
                  </a:cubicBezTo>
                  <a:cubicBezTo>
                    <a:pt x="9564" y="4407"/>
                    <a:pt x="9501" y="4291"/>
                    <a:pt x="9436" y="4177"/>
                  </a:cubicBezTo>
                  <a:cubicBezTo>
                    <a:pt x="9130" y="3631"/>
                    <a:pt x="8822" y="3086"/>
                    <a:pt x="8517" y="2541"/>
                  </a:cubicBezTo>
                  <a:cubicBezTo>
                    <a:pt x="7890" y="2894"/>
                    <a:pt x="7262" y="3260"/>
                    <a:pt x="6606" y="3552"/>
                  </a:cubicBezTo>
                  <a:cubicBezTo>
                    <a:pt x="6388" y="3650"/>
                    <a:pt x="6192" y="3735"/>
                    <a:pt x="5987" y="3735"/>
                  </a:cubicBezTo>
                  <a:cubicBezTo>
                    <a:pt x="5871" y="3735"/>
                    <a:pt x="5752" y="3708"/>
                    <a:pt x="5623" y="3641"/>
                  </a:cubicBezTo>
                  <a:cubicBezTo>
                    <a:pt x="5324" y="3483"/>
                    <a:pt x="5080" y="3233"/>
                    <a:pt x="4847" y="2993"/>
                  </a:cubicBezTo>
                  <a:cubicBezTo>
                    <a:pt x="3973" y="2102"/>
                    <a:pt x="3246" y="1054"/>
                    <a:pt x="2584" y="1"/>
                  </a:cubicBezTo>
                  <a:close/>
                </a:path>
              </a:pathLst>
            </a:custGeom>
            <a:solidFill>
              <a:srgbClr val="EED0C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60" name="Google Shape;2496;p38">
              <a:extLst>
                <a:ext uri="{FF2B5EF4-FFF2-40B4-BE49-F238E27FC236}">
                  <a16:creationId xmlns:a16="http://schemas.microsoft.com/office/drawing/2014/main" id="{B14F94CF-9393-6355-67B2-E6D94C5360DB}"/>
                </a:ext>
              </a:extLst>
            </p:cNvPr>
            <p:cNvSpPr/>
            <p:nvPr/>
          </p:nvSpPr>
          <p:spPr>
            <a:xfrm>
              <a:off x="8202180" y="4094949"/>
              <a:ext cx="106298" cy="97950"/>
            </a:xfrm>
            <a:custGeom>
              <a:rect l="l" t="t" r="r" b="b"/>
              <a:pathLst>
                <a:path w="3556" h="3277" extrusionOk="0">
                  <a:moveTo>
                    <a:pt x="2584" y="1"/>
                  </a:moveTo>
                  <a:lnTo>
                    <a:pt x="0" y="1710"/>
                  </a:lnTo>
                  <a:cubicBezTo>
                    <a:pt x="14" y="1734"/>
                    <a:pt x="301" y="2129"/>
                    <a:pt x="604" y="2514"/>
                  </a:cubicBezTo>
                  <a:cubicBezTo>
                    <a:pt x="903" y="2901"/>
                    <a:pt x="1221" y="3277"/>
                    <a:pt x="1221" y="3277"/>
                  </a:cubicBezTo>
                  <a:lnTo>
                    <a:pt x="3556" y="1435"/>
                  </a:lnTo>
                  <a:cubicBezTo>
                    <a:pt x="3556" y="1435"/>
                    <a:pt x="3297" y="1085"/>
                    <a:pt x="3055" y="722"/>
                  </a:cubicBezTo>
                  <a:cubicBezTo>
                    <a:pt x="2933" y="543"/>
                    <a:pt x="2813" y="359"/>
                    <a:pt x="2724" y="224"/>
                  </a:cubicBezTo>
                  <a:cubicBezTo>
                    <a:pt x="2641" y="89"/>
                    <a:pt x="2584" y="1"/>
                    <a:pt x="2584" y="1"/>
                  </a:cubicBezTo>
                  <a:close/>
                </a:path>
              </a:pathLst>
            </a:custGeom>
            <a:solidFill>
              <a:srgbClr val="DEB0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61" name="Google Shape;2497;p38">
              <a:extLst>
                <a:ext uri="{FF2B5EF4-FFF2-40B4-BE49-F238E27FC236}">
                  <a16:creationId xmlns:a16="http://schemas.microsoft.com/office/drawing/2014/main" id="{4CC59BCC-1807-D10D-8A57-7EA43C930C45}"/>
                </a:ext>
              </a:extLst>
            </p:cNvPr>
            <p:cNvSpPr/>
            <p:nvPr/>
          </p:nvSpPr>
          <p:spPr>
            <a:xfrm>
              <a:off x="7702945" y="3775933"/>
              <a:ext cx="155411" cy="156653"/>
            </a:xfrm>
            <a:custGeom>
              <a:rect l="l" t="t" r="r" b="b"/>
              <a:pathLst>
                <a:path w="5199" h="5241" extrusionOk="0">
                  <a:moveTo>
                    <a:pt x="2869" y="0"/>
                  </a:moveTo>
                  <a:cubicBezTo>
                    <a:pt x="2857" y="0"/>
                    <a:pt x="2846" y="1"/>
                    <a:pt x="2835" y="3"/>
                  </a:cubicBezTo>
                  <a:cubicBezTo>
                    <a:pt x="2633" y="29"/>
                    <a:pt x="2655" y="423"/>
                    <a:pt x="2753" y="820"/>
                  </a:cubicBezTo>
                  <a:cubicBezTo>
                    <a:pt x="2844" y="1215"/>
                    <a:pt x="3002" y="1602"/>
                    <a:pt x="3002" y="1602"/>
                  </a:cubicBezTo>
                  <a:cubicBezTo>
                    <a:pt x="3002" y="1602"/>
                    <a:pt x="2722" y="1263"/>
                    <a:pt x="2401" y="946"/>
                  </a:cubicBezTo>
                  <a:cubicBezTo>
                    <a:pt x="2127" y="676"/>
                    <a:pt x="1824" y="420"/>
                    <a:pt x="1610" y="420"/>
                  </a:cubicBezTo>
                  <a:cubicBezTo>
                    <a:pt x="1573" y="420"/>
                    <a:pt x="1539" y="428"/>
                    <a:pt x="1508" y="444"/>
                  </a:cubicBezTo>
                  <a:cubicBezTo>
                    <a:pt x="1295" y="560"/>
                    <a:pt x="1443" y="999"/>
                    <a:pt x="1654" y="1397"/>
                  </a:cubicBezTo>
                  <a:cubicBezTo>
                    <a:pt x="1866" y="1794"/>
                    <a:pt x="2141" y="2150"/>
                    <a:pt x="2141" y="2150"/>
                  </a:cubicBezTo>
                  <a:cubicBezTo>
                    <a:pt x="2141" y="2150"/>
                    <a:pt x="1779" y="1917"/>
                    <a:pt x="1393" y="1701"/>
                  </a:cubicBezTo>
                  <a:cubicBezTo>
                    <a:pt x="1098" y="1539"/>
                    <a:pt x="789" y="1384"/>
                    <a:pt x="608" y="1384"/>
                  </a:cubicBezTo>
                  <a:cubicBezTo>
                    <a:pt x="552" y="1384"/>
                    <a:pt x="508" y="1399"/>
                    <a:pt x="482" y="1434"/>
                  </a:cubicBezTo>
                  <a:cubicBezTo>
                    <a:pt x="280" y="1701"/>
                    <a:pt x="531" y="2104"/>
                    <a:pt x="836" y="2425"/>
                  </a:cubicBezTo>
                  <a:cubicBezTo>
                    <a:pt x="1141" y="2747"/>
                    <a:pt x="1496" y="2987"/>
                    <a:pt x="1496" y="2987"/>
                  </a:cubicBezTo>
                  <a:cubicBezTo>
                    <a:pt x="1496" y="2987"/>
                    <a:pt x="1211" y="2831"/>
                    <a:pt x="897" y="2718"/>
                  </a:cubicBezTo>
                  <a:cubicBezTo>
                    <a:pt x="719" y="2656"/>
                    <a:pt x="533" y="2604"/>
                    <a:pt x="383" y="2604"/>
                  </a:cubicBezTo>
                  <a:cubicBezTo>
                    <a:pt x="265" y="2604"/>
                    <a:pt x="170" y="2636"/>
                    <a:pt x="117" y="2721"/>
                  </a:cubicBezTo>
                  <a:cubicBezTo>
                    <a:pt x="0" y="2917"/>
                    <a:pt x="347" y="3296"/>
                    <a:pt x="724" y="3610"/>
                  </a:cubicBezTo>
                  <a:cubicBezTo>
                    <a:pt x="918" y="3766"/>
                    <a:pt x="1115" y="3910"/>
                    <a:pt x="1264" y="4011"/>
                  </a:cubicBezTo>
                  <a:cubicBezTo>
                    <a:pt x="1412" y="4116"/>
                    <a:pt x="1515" y="4178"/>
                    <a:pt x="1515" y="4178"/>
                  </a:cubicBezTo>
                  <a:cubicBezTo>
                    <a:pt x="1515" y="4178"/>
                    <a:pt x="1605" y="4428"/>
                    <a:pt x="1800" y="4689"/>
                  </a:cubicBezTo>
                  <a:cubicBezTo>
                    <a:pt x="1989" y="4954"/>
                    <a:pt x="2304" y="5215"/>
                    <a:pt x="2713" y="5239"/>
                  </a:cubicBezTo>
                  <a:cubicBezTo>
                    <a:pt x="2728" y="5240"/>
                    <a:pt x="2742" y="5241"/>
                    <a:pt x="2757" y="5241"/>
                  </a:cubicBezTo>
                  <a:cubicBezTo>
                    <a:pt x="3582" y="5241"/>
                    <a:pt x="4744" y="3886"/>
                    <a:pt x="4781" y="3121"/>
                  </a:cubicBezTo>
                  <a:cubicBezTo>
                    <a:pt x="4781" y="3121"/>
                    <a:pt x="4922" y="2605"/>
                    <a:pt x="5029" y="2085"/>
                  </a:cubicBezTo>
                  <a:cubicBezTo>
                    <a:pt x="5132" y="1568"/>
                    <a:pt x="5199" y="1051"/>
                    <a:pt x="4979" y="1005"/>
                  </a:cubicBezTo>
                  <a:cubicBezTo>
                    <a:pt x="4962" y="1002"/>
                    <a:pt x="4945" y="1000"/>
                    <a:pt x="4928" y="1000"/>
                  </a:cubicBezTo>
                  <a:cubicBezTo>
                    <a:pt x="4725" y="1000"/>
                    <a:pt x="4529" y="1237"/>
                    <a:pt x="4386" y="1490"/>
                  </a:cubicBezTo>
                  <a:cubicBezTo>
                    <a:pt x="4230" y="1761"/>
                    <a:pt x="4133" y="2051"/>
                    <a:pt x="4133" y="2051"/>
                  </a:cubicBezTo>
                  <a:cubicBezTo>
                    <a:pt x="4133" y="2051"/>
                    <a:pt x="4084" y="1917"/>
                    <a:pt x="4003" y="1718"/>
                  </a:cubicBezTo>
                  <a:cubicBezTo>
                    <a:pt x="3919" y="1520"/>
                    <a:pt x="3807" y="1257"/>
                    <a:pt x="3681" y="995"/>
                  </a:cubicBezTo>
                  <a:cubicBezTo>
                    <a:pt x="3436" y="493"/>
                    <a:pt x="3153" y="0"/>
                    <a:pt x="2869" y="0"/>
                  </a:cubicBezTo>
                  <a:close/>
                </a:path>
              </a:pathLst>
            </a:custGeom>
            <a:solidFill>
              <a:srgbClr val="EED0C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62" name="Google Shape;2498;p38">
              <a:extLst>
                <a:ext uri="{FF2B5EF4-FFF2-40B4-BE49-F238E27FC236}">
                  <a16:creationId xmlns:a16="http://schemas.microsoft.com/office/drawing/2014/main" id="{EAC845C9-516E-540A-C678-DCDBE09487F7}"/>
                </a:ext>
              </a:extLst>
            </p:cNvPr>
            <p:cNvSpPr/>
            <p:nvPr/>
          </p:nvSpPr>
          <p:spPr>
            <a:xfrm>
              <a:off x="7790142" y="3838911"/>
              <a:ext cx="34765" cy="31624"/>
            </a:xfrm>
            <a:custGeom>
              <a:rect l="l" t="t" r="r" b="b"/>
              <a:pathLst>
                <a:path w="1163" h="1058" extrusionOk="0">
                  <a:moveTo>
                    <a:pt x="1078" y="0"/>
                  </a:moveTo>
                  <a:cubicBezTo>
                    <a:pt x="818" y="0"/>
                    <a:pt x="556" y="98"/>
                    <a:pt x="355" y="273"/>
                  </a:cubicBezTo>
                  <a:cubicBezTo>
                    <a:pt x="304" y="318"/>
                    <a:pt x="256" y="367"/>
                    <a:pt x="217" y="422"/>
                  </a:cubicBezTo>
                  <a:cubicBezTo>
                    <a:pt x="98" y="577"/>
                    <a:pt x="22" y="767"/>
                    <a:pt x="5" y="963"/>
                  </a:cubicBezTo>
                  <a:cubicBezTo>
                    <a:pt x="1" y="1012"/>
                    <a:pt x="37" y="1055"/>
                    <a:pt x="85" y="1057"/>
                  </a:cubicBezTo>
                  <a:cubicBezTo>
                    <a:pt x="87" y="1058"/>
                    <a:pt x="89" y="1058"/>
                    <a:pt x="91" y="1058"/>
                  </a:cubicBezTo>
                  <a:cubicBezTo>
                    <a:pt x="138" y="1058"/>
                    <a:pt x="177" y="1023"/>
                    <a:pt x="181" y="978"/>
                  </a:cubicBezTo>
                  <a:cubicBezTo>
                    <a:pt x="193" y="817"/>
                    <a:pt x="255" y="658"/>
                    <a:pt x="354" y="528"/>
                  </a:cubicBezTo>
                  <a:cubicBezTo>
                    <a:pt x="389" y="482"/>
                    <a:pt x="426" y="441"/>
                    <a:pt x="468" y="402"/>
                  </a:cubicBezTo>
                  <a:cubicBezTo>
                    <a:pt x="633" y="256"/>
                    <a:pt x="853" y="175"/>
                    <a:pt x="1068" y="174"/>
                  </a:cubicBezTo>
                  <a:cubicBezTo>
                    <a:pt x="1116" y="174"/>
                    <a:pt x="1157" y="134"/>
                    <a:pt x="1158" y="88"/>
                  </a:cubicBezTo>
                  <a:cubicBezTo>
                    <a:pt x="1162" y="40"/>
                    <a:pt x="1124" y="0"/>
                    <a:pt x="1078" y="0"/>
                  </a:cubicBezTo>
                  <a:close/>
                </a:path>
              </a:pathLst>
            </a:custGeom>
            <a:solidFill>
              <a:srgbClr val="493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63" name="Google Shape;2499;p38">
              <a:extLst>
                <a:ext uri="{FF2B5EF4-FFF2-40B4-BE49-F238E27FC236}">
                  <a16:creationId xmlns:a16="http://schemas.microsoft.com/office/drawing/2014/main" id="{1CDE772B-0420-C4E3-4FCA-B22D803BDC7A}"/>
                </a:ext>
              </a:extLst>
            </p:cNvPr>
            <p:cNvSpPr/>
            <p:nvPr/>
          </p:nvSpPr>
          <p:spPr>
            <a:xfrm>
              <a:off x="7784103" y="3881205"/>
              <a:ext cx="282394" cy="260192"/>
            </a:xfrm>
            <a:custGeom>
              <a:rect l="l" t="t" r="r" b="b"/>
              <a:pathLst>
                <a:path w="9447" h="8705" extrusionOk="0">
                  <a:moveTo>
                    <a:pt x="1971" y="1"/>
                  </a:moveTo>
                  <a:cubicBezTo>
                    <a:pt x="1538" y="376"/>
                    <a:pt x="1109" y="752"/>
                    <a:pt x="678" y="1130"/>
                  </a:cubicBezTo>
                  <a:cubicBezTo>
                    <a:pt x="481" y="1302"/>
                    <a:pt x="286" y="1475"/>
                    <a:pt x="88" y="1647"/>
                  </a:cubicBezTo>
                  <a:cubicBezTo>
                    <a:pt x="70" y="1662"/>
                    <a:pt x="7" y="1702"/>
                    <a:pt x="5" y="1724"/>
                  </a:cubicBezTo>
                  <a:cubicBezTo>
                    <a:pt x="1" y="1760"/>
                    <a:pt x="145" y="1908"/>
                    <a:pt x="162" y="1930"/>
                  </a:cubicBezTo>
                  <a:cubicBezTo>
                    <a:pt x="231" y="2021"/>
                    <a:pt x="302" y="2110"/>
                    <a:pt x="374" y="2197"/>
                  </a:cubicBezTo>
                  <a:cubicBezTo>
                    <a:pt x="1168" y="3177"/>
                    <a:pt x="1991" y="4135"/>
                    <a:pt x="2909" y="5003"/>
                  </a:cubicBezTo>
                  <a:cubicBezTo>
                    <a:pt x="3813" y="5857"/>
                    <a:pt x="4763" y="6715"/>
                    <a:pt x="5821" y="7382"/>
                  </a:cubicBezTo>
                  <a:cubicBezTo>
                    <a:pt x="6171" y="7600"/>
                    <a:pt x="6515" y="7826"/>
                    <a:pt x="6872" y="8032"/>
                  </a:cubicBezTo>
                  <a:cubicBezTo>
                    <a:pt x="6989" y="8099"/>
                    <a:pt x="7105" y="8165"/>
                    <a:pt x="7225" y="8226"/>
                  </a:cubicBezTo>
                  <a:cubicBezTo>
                    <a:pt x="7537" y="8392"/>
                    <a:pt x="7859" y="8546"/>
                    <a:pt x="8172" y="8704"/>
                  </a:cubicBezTo>
                  <a:lnTo>
                    <a:pt x="8332" y="8323"/>
                  </a:lnTo>
                  <a:cubicBezTo>
                    <a:pt x="8704" y="7439"/>
                    <a:pt x="9075" y="6552"/>
                    <a:pt x="9447" y="5668"/>
                  </a:cubicBezTo>
                  <a:cubicBezTo>
                    <a:pt x="8898" y="5431"/>
                    <a:pt x="8360" y="5194"/>
                    <a:pt x="7831" y="4913"/>
                  </a:cubicBezTo>
                  <a:cubicBezTo>
                    <a:pt x="7777" y="4885"/>
                    <a:pt x="7725" y="4856"/>
                    <a:pt x="7671" y="4824"/>
                  </a:cubicBezTo>
                  <a:cubicBezTo>
                    <a:pt x="5486" y="3621"/>
                    <a:pt x="3596" y="1877"/>
                    <a:pt x="1971" y="1"/>
                  </a:cubicBezTo>
                  <a:close/>
                </a:path>
              </a:pathLst>
            </a:custGeom>
            <a:solidFill>
              <a:srgbClr val="EED0C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64" name="Google Shape;2500;p38">
              <a:extLst>
                <a:ext uri="{FF2B5EF4-FFF2-40B4-BE49-F238E27FC236}">
                  <a16:creationId xmlns:a16="http://schemas.microsoft.com/office/drawing/2014/main" id="{AD59D200-3C68-41E6-FF61-BA5CB597E4DD}"/>
                </a:ext>
              </a:extLst>
            </p:cNvPr>
            <p:cNvSpPr/>
            <p:nvPr/>
          </p:nvSpPr>
          <p:spPr>
            <a:xfrm>
              <a:off x="7998762" y="4025365"/>
              <a:ext cx="67736" cy="116033"/>
            </a:xfrm>
            <a:custGeom>
              <a:rect l="l" t="t" r="r" b="b"/>
              <a:pathLst>
                <a:path w="2266" h="3882" extrusionOk="0">
                  <a:moveTo>
                    <a:pt x="490" y="1"/>
                  </a:moveTo>
                  <a:cubicBezTo>
                    <a:pt x="297" y="695"/>
                    <a:pt x="129" y="1394"/>
                    <a:pt x="55" y="2108"/>
                  </a:cubicBezTo>
                  <a:cubicBezTo>
                    <a:pt x="10" y="2537"/>
                    <a:pt x="0" y="2972"/>
                    <a:pt x="44" y="3403"/>
                  </a:cubicBezTo>
                  <a:cubicBezTo>
                    <a:pt x="356" y="3569"/>
                    <a:pt x="678" y="3723"/>
                    <a:pt x="991" y="3881"/>
                  </a:cubicBezTo>
                  <a:lnTo>
                    <a:pt x="1151" y="3500"/>
                  </a:lnTo>
                  <a:cubicBezTo>
                    <a:pt x="1523" y="2616"/>
                    <a:pt x="1894" y="1729"/>
                    <a:pt x="2266" y="845"/>
                  </a:cubicBezTo>
                  <a:cubicBezTo>
                    <a:pt x="1717" y="608"/>
                    <a:pt x="1179" y="371"/>
                    <a:pt x="650" y="90"/>
                  </a:cubicBezTo>
                  <a:cubicBezTo>
                    <a:pt x="596" y="62"/>
                    <a:pt x="544" y="33"/>
                    <a:pt x="490" y="1"/>
                  </a:cubicBezTo>
                  <a:close/>
                </a:path>
              </a:pathLst>
            </a:custGeom>
            <a:solidFill>
              <a:srgbClr val="DEB0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65" name="Google Shape;2501;p38">
              <a:extLst>
                <a:ext uri="{FF2B5EF4-FFF2-40B4-BE49-F238E27FC236}">
                  <a16:creationId xmlns:a16="http://schemas.microsoft.com/office/drawing/2014/main" id="{8566032A-0516-CFAF-8513-650F87815D5B}"/>
                </a:ext>
              </a:extLst>
            </p:cNvPr>
            <p:cNvSpPr/>
            <p:nvPr/>
          </p:nvSpPr>
          <p:spPr>
            <a:xfrm>
              <a:off x="7900236" y="4021808"/>
              <a:ext cx="428927" cy="591105"/>
            </a:xfrm>
            <a:custGeom>
              <a:rect l="l" t="t" r="r" b="b"/>
              <a:pathLst>
                <a:path w="14349" h="19776" extrusionOk="0">
                  <a:moveTo>
                    <a:pt x="4012" y="0"/>
                  </a:moveTo>
                  <a:lnTo>
                    <a:pt x="4012" y="0"/>
                  </a:lnTo>
                  <a:cubicBezTo>
                    <a:pt x="4012" y="0"/>
                    <a:pt x="3622" y="3278"/>
                    <a:pt x="4181" y="4233"/>
                  </a:cubicBezTo>
                  <a:cubicBezTo>
                    <a:pt x="3827" y="6144"/>
                    <a:pt x="3416" y="8332"/>
                    <a:pt x="3190" y="9525"/>
                  </a:cubicBezTo>
                  <a:cubicBezTo>
                    <a:pt x="3130" y="9841"/>
                    <a:pt x="3084" y="10084"/>
                    <a:pt x="3053" y="10238"/>
                  </a:cubicBezTo>
                  <a:cubicBezTo>
                    <a:pt x="3035" y="10352"/>
                    <a:pt x="3021" y="10417"/>
                    <a:pt x="3021" y="10420"/>
                  </a:cubicBezTo>
                  <a:lnTo>
                    <a:pt x="861" y="15679"/>
                  </a:lnTo>
                  <a:lnTo>
                    <a:pt x="0" y="17775"/>
                  </a:lnTo>
                  <a:lnTo>
                    <a:pt x="626" y="18246"/>
                  </a:lnTo>
                  <a:lnTo>
                    <a:pt x="1521" y="18920"/>
                  </a:lnTo>
                  <a:cubicBezTo>
                    <a:pt x="1792" y="19059"/>
                    <a:pt x="2071" y="19167"/>
                    <a:pt x="2360" y="19244"/>
                  </a:cubicBezTo>
                  <a:lnTo>
                    <a:pt x="2363" y="19244"/>
                  </a:lnTo>
                  <a:cubicBezTo>
                    <a:pt x="2743" y="19350"/>
                    <a:pt x="3134" y="19403"/>
                    <a:pt x="3527" y="19403"/>
                  </a:cubicBezTo>
                  <a:cubicBezTo>
                    <a:pt x="3857" y="19403"/>
                    <a:pt x="4189" y="19366"/>
                    <a:pt x="4516" y="19291"/>
                  </a:cubicBezTo>
                  <a:lnTo>
                    <a:pt x="6042" y="18935"/>
                  </a:lnTo>
                  <a:cubicBezTo>
                    <a:pt x="6367" y="18860"/>
                    <a:pt x="6698" y="18822"/>
                    <a:pt x="7028" y="18822"/>
                  </a:cubicBezTo>
                  <a:cubicBezTo>
                    <a:pt x="7323" y="18822"/>
                    <a:pt x="7616" y="18852"/>
                    <a:pt x="7905" y="18911"/>
                  </a:cubicBezTo>
                  <a:cubicBezTo>
                    <a:pt x="8291" y="18987"/>
                    <a:pt x="8668" y="19117"/>
                    <a:pt x="9025" y="19299"/>
                  </a:cubicBezTo>
                  <a:cubicBezTo>
                    <a:pt x="9529" y="19556"/>
                    <a:pt x="10074" y="19710"/>
                    <a:pt x="10629" y="19758"/>
                  </a:cubicBezTo>
                  <a:cubicBezTo>
                    <a:pt x="10759" y="19770"/>
                    <a:pt x="10890" y="19776"/>
                    <a:pt x="11021" y="19776"/>
                  </a:cubicBezTo>
                  <a:cubicBezTo>
                    <a:pt x="11623" y="19776"/>
                    <a:pt x="12227" y="19653"/>
                    <a:pt x="12791" y="19401"/>
                  </a:cubicBezTo>
                  <a:lnTo>
                    <a:pt x="14348" y="18715"/>
                  </a:lnTo>
                  <a:lnTo>
                    <a:pt x="12719" y="12915"/>
                  </a:lnTo>
                  <a:lnTo>
                    <a:pt x="12177" y="10981"/>
                  </a:lnTo>
                  <a:cubicBezTo>
                    <a:pt x="12177" y="10967"/>
                    <a:pt x="12176" y="10943"/>
                    <a:pt x="12175" y="10909"/>
                  </a:cubicBezTo>
                  <a:cubicBezTo>
                    <a:pt x="12165" y="10787"/>
                    <a:pt x="12135" y="10533"/>
                    <a:pt x="12098" y="10181"/>
                  </a:cubicBezTo>
                  <a:cubicBezTo>
                    <a:pt x="11977" y="9058"/>
                    <a:pt x="11751" y="6956"/>
                    <a:pt x="11683" y="5079"/>
                  </a:cubicBezTo>
                  <a:lnTo>
                    <a:pt x="13435" y="3134"/>
                  </a:lnTo>
                  <a:cubicBezTo>
                    <a:pt x="13435" y="3134"/>
                    <a:pt x="12471" y="1736"/>
                    <a:pt x="10753" y="1516"/>
                  </a:cubicBezTo>
                  <a:cubicBezTo>
                    <a:pt x="9805" y="1395"/>
                    <a:pt x="6962" y="950"/>
                    <a:pt x="6962" y="950"/>
                  </a:cubicBezTo>
                  <a:cubicBezTo>
                    <a:pt x="6018" y="809"/>
                    <a:pt x="5100" y="527"/>
                    <a:pt x="4243" y="112"/>
                  </a:cubicBezTo>
                  <a:lnTo>
                    <a:pt x="4012" y="0"/>
                  </a:lnTo>
                  <a:close/>
                </a:path>
              </a:pathLst>
            </a:custGeom>
            <a:solidFill>
              <a:srgbClr val="CC4E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66" name="Google Shape;2502;p38">
              <a:extLst>
                <a:ext uri="{FF2B5EF4-FFF2-40B4-BE49-F238E27FC236}">
                  <a16:creationId xmlns:a16="http://schemas.microsoft.com/office/drawing/2014/main" id="{E6F3453C-D88E-0884-078D-86E21CE8E6EB}"/>
                </a:ext>
              </a:extLst>
            </p:cNvPr>
            <p:cNvSpPr/>
            <p:nvPr/>
          </p:nvSpPr>
          <p:spPr>
            <a:xfrm>
              <a:off x="7900236" y="4407837"/>
              <a:ext cx="428927" cy="205075"/>
            </a:xfrm>
            <a:custGeom>
              <a:rect l="l" t="t" r="r" b="b"/>
              <a:pathLst>
                <a:path w="14349" h="6860" extrusionOk="0">
                  <a:moveTo>
                    <a:pt x="12721" y="0"/>
                  </a:moveTo>
                  <a:cubicBezTo>
                    <a:pt x="11673" y="1933"/>
                    <a:pt x="9649" y="4333"/>
                    <a:pt x="6184" y="4333"/>
                  </a:cubicBezTo>
                  <a:cubicBezTo>
                    <a:pt x="4690" y="4333"/>
                    <a:pt x="2928" y="3886"/>
                    <a:pt x="861" y="2764"/>
                  </a:cubicBezTo>
                  <a:lnTo>
                    <a:pt x="0" y="4860"/>
                  </a:lnTo>
                  <a:lnTo>
                    <a:pt x="626" y="5331"/>
                  </a:lnTo>
                  <a:lnTo>
                    <a:pt x="1521" y="6005"/>
                  </a:lnTo>
                  <a:cubicBezTo>
                    <a:pt x="1792" y="6144"/>
                    <a:pt x="2071" y="6252"/>
                    <a:pt x="2360" y="6329"/>
                  </a:cubicBezTo>
                  <a:lnTo>
                    <a:pt x="2363" y="6329"/>
                  </a:lnTo>
                  <a:cubicBezTo>
                    <a:pt x="2743" y="6435"/>
                    <a:pt x="3134" y="6488"/>
                    <a:pt x="3527" y="6488"/>
                  </a:cubicBezTo>
                  <a:cubicBezTo>
                    <a:pt x="3857" y="6488"/>
                    <a:pt x="4189" y="6451"/>
                    <a:pt x="4516" y="6376"/>
                  </a:cubicBezTo>
                  <a:lnTo>
                    <a:pt x="6042" y="6020"/>
                  </a:lnTo>
                  <a:cubicBezTo>
                    <a:pt x="6367" y="5945"/>
                    <a:pt x="6698" y="5907"/>
                    <a:pt x="7028" y="5907"/>
                  </a:cubicBezTo>
                  <a:cubicBezTo>
                    <a:pt x="7323" y="5907"/>
                    <a:pt x="7616" y="5937"/>
                    <a:pt x="7905" y="5996"/>
                  </a:cubicBezTo>
                  <a:cubicBezTo>
                    <a:pt x="8291" y="6072"/>
                    <a:pt x="8668" y="6202"/>
                    <a:pt x="9025" y="6384"/>
                  </a:cubicBezTo>
                  <a:cubicBezTo>
                    <a:pt x="9529" y="6641"/>
                    <a:pt x="10074" y="6795"/>
                    <a:pt x="10629" y="6843"/>
                  </a:cubicBezTo>
                  <a:cubicBezTo>
                    <a:pt x="10759" y="6855"/>
                    <a:pt x="10890" y="6861"/>
                    <a:pt x="11021" y="6861"/>
                  </a:cubicBezTo>
                  <a:cubicBezTo>
                    <a:pt x="11623" y="6861"/>
                    <a:pt x="12227" y="6738"/>
                    <a:pt x="12791" y="6486"/>
                  </a:cubicBezTo>
                  <a:lnTo>
                    <a:pt x="14348" y="5800"/>
                  </a:lnTo>
                  <a:lnTo>
                    <a:pt x="12721" y="0"/>
                  </a:lnTo>
                  <a:close/>
                </a:path>
              </a:pathLst>
            </a:custGeom>
            <a:solidFill>
              <a:srgbClr val="FFFFFF">
                <a:alpha val="89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67" name="Google Shape;2503;p38">
              <a:extLst>
                <a:ext uri="{FF2B5EF4-FFF2-40B4-BE49-F238E27FC236}">
                  <a16:creationId xmlns:a16="http://schemas.microsoft.com/office/drawing/2014/main" id="{308662B6-1A11-EA6E-47C6-51F88AE73A3F}"/>
                </a:ext>
              </a:extLst>
            </p:cNvPr>
            <p:cNvSpPr/>
            <p:nvPr/>
          </p:nvSpPr>
          <p:spPr>
            <a:xfrm>
              <a:off x="8058606" y="4029101"/>
              <a:ext cx="187426" cy="83572"/>
            </a:xfrm>
            <a:custGeom>
              <a:rect l="l" t="t" r="r" b="b"/>
              <a:pathLst>
                <a:path w="6270" h="2796" extrusionOk="0">
                  <a:moveTo>
                    <a:pt x="2283" y="1"/>
                  </a:moveTo>
                  <a:cubicBezTo>
                    <a:pt x="1465" y="1"/>
                    <a:pt x="769" y="211"/>
                    <a:pt x="492" y="833"/>
                  </a:cubicBezTo>
                  <a:cubicBezTo>
                    <a:pt x="0" y="1939"/>
                    <a:pt x="25" y="2190"/>
                    <a:pt x="159" y="2190"/>
                  </a:cubicBezTo>
                  <a:cubicBezTo>
                    <a:pt x="188" y="2190"/>
                    <a:pt x="222" y="2178"/>
                    <a:pt x="257" y="2161"/>
                  </a:cubicBezTo>
                  <a:cubicBezTo>
                    <a:pt x="459" y="2061"/>
                    <a:pt x="1270" y="1981"/>
                    <a:pt x="1851" y="1981"/>
                  </a:cubicBezTo>
                  <a:cubicBezTo>
                    <a:pt x="2104" y="1981"/>
                    <a:pt x="2313" y="1996"/>
                    <a:pt x="2409" y="2031"/>
                  </a:cubicBezTo>
                  <a:cubicBezTo>
                    <a:pt x="2741" y="2153"/>
                    <a:pt x="3082" y="2156"/>
                    <a:pt x="3082" y="2156"/>
                  </a:cubicBezTo>
                  <a:cubicBezTo>
                    <a:pt x="3082" y="2156"/>
                    <a:pt x="4381" y="2174"/>
                    <a:pt x="5207" y="2789"/>
                  </a:cubicBezTo>
                  <a:cubicBezTo>
                    <a:pt x="5212" y="2793"/>
                    <a:pt x="5218" y="2795"/>
                    <a:pt x="5225" y="2795"/>
                  </a:cubicBezTo>
                  <a:cubicBezTo>
                    <a:pt x="5436" y="2795"/>
                    <a:pt x="6270" y="840"/>
                    <a:pt x="4780" y="419"/>
                  </a:cubicBezTo>
                  <a:cubicBezTo>
                    <a:pt x="4017" y="205"/>
                    <a:pt x="3090" y="1"/>
                    <a:pt x="2283" y="1"/>
                  </a:cubicBezTo>
                  <a:close/>
                </a:path>
              </a:pathLst>
            </a:custGeom>
            <a:solidFill>
              <a:srgbClr val="ECB6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68" name="Google Shape;2504;p38">
              <a:extLst>
                <a:ext uri="{FF2B5EF4-FFF2-40B4-BE49-F238E27FC236}">
                  <a16:creationId xmlns:a16="http://schemas.microsoft.com/office/drawing/2014/main" id="{B8426572-08E3-E418-FE9B-665B79490148}"/>
                </a:ext>
              </a:extLst>
            </p:cNvPr>
            <p:cNvSpPr/>
            <p:nvPr/>
          </p:nvSpPr>
          <p:spPr>
            <a:xfrm>
              <a:off x="8100007" y="3996820"/>
              <a:ext cx="101485" cy="97262"/>
            </a:xfrm>
            <a:custGeom>
              <a:rect l="l" t="t" r="r" b="b"/>
              <a:pathLst>
                <a:path w="3395" h="3254" extrusionOk="0">
                  <a:moveTo>
                    <a:pt x="341" y="0"/>
                  </a:moveTo>
                  <a:cubicBezTo>
                    <a:pt x="362" y="211"/>
                    <a:pt x="1" y="1999"/>
                    <a:pt x="1" y="1999"/>
                  </a:cubicBezTo>
                  <a:lnTo>
                    <a:pt x="896" y="3015"/>
                  </a:lnTo>
                  <a:cubicBezTo>
                    <a:pt x="1072" y="3173"/>
                    <a:pt x="1295" y="3254"/>
                    <a:pt x="1520" y="3254"/>
                  </a:cubicBezTo>
                  <a:cubicBezTo>
                    <a:pt x="1687" y="3254"/>
                    <a:pt x="1854" y="3209"/>
                    <a:pt x="2004" y="3118"/>
                  </a:cubicBezTo>
                  <a:lnTo>
                    <a:pt x="3267" y="2349"/>
                  </a:lnTo>
                  <a:lnTo>
                    <a:pt x="3394" y="166"/>
                  </a:lnTo>
                  <a:lnTo>
                    <a:pt x="341" y="0"/>
                  </a:lnTo>
                  <a:close/>
                </a:path>
              </a:pathLst>
            </a:custGeom>
            <a:solidFill>
              <a:srgbClr val="DEB0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69" name="Google Shape;2505;p38">
              <a:extLst>
                <a:ext uri="{FF2B5EF4-FFF2-40B4-BE49-F238E27FC236}">
                  <a16:creationId xmlns:a16="http://schemas.microsoft.com/office/drawing/2014/main" id="{1FA065CB-09D6-2D11-F399-53F3379EC767}"/>
                </a:ext>
              </a:extLst>
            </p:cNvPr>
            <p:cNvSpPr/>
            <p:nvPr/>
          </p:nvSpPr>
          <p:spPr>
            <a:xfrm>
              <a:off x="7909084" y="3820648"/>
              <a:ext cx="106537" cy="97053"/>
            </a:xfrm>
            <a:custGeom>
              <a:rect l="l" t="t" r="r" b="b"/>
              <a:pathLst>
                <a:path w="3564" h="3247" extrusionOk="0">
                  <a:moveTo>
                    <a:pt x="1555" y="1"/>
                  </a:moveTo>
                  <a:cubicBezTo>
                    <a:pt x="1033" y="1"/>
                    <a:pt x="563" y="276"/>
                    <a:pt x="341" y="774"/>
                  </a:cubicBezTo>
                  <a:cubicBezTo>
                    <a:pt x="1" y="1539"/>
                    <a:pt x="369" y="2536"/>
                    <a:pt x="1165" y="3007"/>
                  </a:cubicBezTo>
                  <a:cubicBezTo>
                    <a:pt x="1441" y="3169"/>
                    <a:pt x="1732" y="3246"/>
                    <a:pt x="2009" y="3246"/>
                  </a:cubicBezTo>
                  <a:cubicBezTo>
                    <a:pt x="2530" y="3246"/>
                    <a:pt x="3000" y="2972"/>
                    <a:pt x="3222" y="2473"/>
                  </a:cubicBezTo>
                  <a:cubicBezTo>
                    <a:pt x="3563" y="1709"/>
                    <a:pt x="3194" y="710"/>
                    <a:pt x="2399" y="241"/>
                  </a:cubicBezTo>
                  <a:cubicBezTo>
                    <a:pt x="2123" y="78"/>
                    <a:pt x="1831" y="1"/>
                    <a:pt x="1555" y="1"/>
                  </a:cubicBezTo>
                  <a:close/>
                </a:path>
              </a:pathLst>
            </a:custGeom>
            <a:solidFill>
              <a:srgbClr val="DEB0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70" name="Google Shape;2506;p38">
              <a:extLst>
                <a:ext uri="{FF2B5EF4-FFF2-40B4-BE49-F238E27FC236}">
                  <a16:creationId xmlns:a16="http://schemas.microsoft.com/office/drawing/2014/main" id="{EF79ED92-6B1C-E932-C109-D1DCA20BDC08}"/>
                </a:ext>
              </a:extLst>
            </p:cNvPr>
            <p:cNvSpPr/>
            <p:nvPr/>
          </p:nvSpPr>
          <p:spPr>
            <a:xfrm>
              <a:off x="7935688" y="3847848"/>
              <a:ext cx="47977" cy="43101"/>
            </a:xfrm>
            <a:custGeom>
              <a:rect l="l" t="t" r="r" b="b"/>
              <a:pathLst>
                <a:path w="1605" h="1442" extrusionOk="0">
                  <a:moveTo>
                    <a:pt x="256" y="0"/>
                  </a:moveTo>
                  <a:cubicBezTo>
                    <a:pt x="198" y="0"/>
                    <a:pt x="141" y="3"/>
                    <a:pt x="85" y="7"/>
                  </a:cubicBezTo>
                  <a:cubicBezTo>
                    <a:pt x="35" y="10"/>
                    <a:pt x="0" y="53"/>
                    <a:pt x="3" y="101"/>
                  </a:cubicBezTo>
                  <a:cubicBezTo>
                    <a:pt x="7" y="146"/>
                    <a:pt x="40" y="180"/>
                    <a:pt x="89" y="180"/>
                  </a:cubicBezTo>
                  <a:cubicBezTo>
                    <a:pt x="92" y="180"/>
                    <a:pt x="95" y="180"/>
                    <a:pt x="97" y="180"/>
                  </a:cubicBezTo>
                  <a:cubicBezTo>
                    <a:pt x="150" y="176"/>
                    <a:pt x="201" y="174"/>
                    <a:pt x="250" y="174"/>
                  </a:cubicBezTo>
                  <a:cubicBezTo>
                    <a:pt x="933" y="174"/>
                    <a:pt x="1325" y="556"/>
                    <a:pt x="1414" y="1317"/>
                  </a:cubicBezTo>
                  <a:cubicBezTo>
                    <a:pt x="1419" y="1343"/>
                    <a:pt x="1420" y="1360"/>
                    <a:pt x="1421" y="1371"/>
                  </a:cubicBezTo>
                  <a:cubicBezTo>
                    <a:pt x="1431" y="1412"/>
                    <a:pt x="1468" y="1442"/>
                    <a:pt x="1509" y="1442"/>
                  </a:cubicBezTo>
                  <a:lnTo>
                    <a:pt x="1527" y="1442"/>
                  </a:lnTo>
                  <a:cubicBezTo>
                    <a:pt x="1574" y="1433"/>
                    <a:pt x="1605" y="1387"/>
                    <a:pt x="1596" y="1339"/>
                  </a:cubicBezTo>
                  <a:cubicBezTo>
                    <a:pt x="1595" y="1330"/>
                    <a:pt x="1594" y="1316"/>
                    <a:pt x="1591" y="1299"/>
                  </a:cubicBezTo>
                  <a:cubicBezTo>
                    <a:pt x="1465" y="249"/>
                    <a:pt x="828" y="0"/>
                    <a:pt x="256" y="0"/>
                  </a:cubicBezTo>
                  <a:close/>
                </a:path>
              </a:pathLst>
            </a:custGeom>
            <a:solidFill>
              <a:srgbClr val="493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71" name="Google Shape;2507;p38">
              <a:extLst>
                <a:ext uri="{FF2B5EF4-FFF2-40B4-BE49-F238E27FC236}">
                  <a16:creationId xmlns:a16="http://schemas.microsoft.com/office/drawing/2014/main" id="{EF704914-2A95-98F6-8BF6-DEA1F9379580}"/>
                </a:ext>
              </a:extLst>
            </p:cNvPr>
            <p:cNvSpPr/>
            <p:nvPr/>
          </p:nvSpPr>
          <p:spPr>
            <a:xfrm>
              <a:off x="7940920" y="3863929"/>
              <a:ext cx="38113" cy="19399"/>
            </a:xfrm>
            <a:custGeom>
              <a:rect l="l" t="t" r="r" b="b"/>
              <a:pathLst>
                <a:path w="1275" h="649" extrusionOk="0">
                  <a:moveTo>
                    <a:pt x="844" y="1"/>
                  </a:moveTo>
                  <a:cubicBezTo>
                    <a:pt x="465" y="1"/>
                    <a:pt x="159" y="305"/>
                    <a:pt x="25" y="514"/>
                  </a:cubicBezTo>
                  <a:cubicBezTo>
                    <a:pt x="0" y="554"/>
                    <a:pt x="11" y="607"/>
                    <a:pt x="52" y="634"/>
                  </a:cubicBezTo>
                  <a:cubicBezTo>
                    <a:pt x="68" y="642"/>
                    <a:pt x="85" y="648"/>
                    <a:pt x="100" y="648"/>
                  </a:cubicBezTo>
                  <a:cubicBezTo>
                    <a:pt x="129" y="648"/>
                    <a:pt x="157" y="634"/>
                    <a:pt x="172" y="609"/>
                  </a:cubicBezTo>
                  <a:cubicBezTo>
                    <a:pt x="187" y="586"/>
                    <a:pt x="457" y="176"/>
                    <a:pt x="841" y="176"/>
                  </a:cubicBezTo>
                  <a:cubicBezTo>
                    <a:pt x="932" y="176"/>
                    <a:pt x="1029" y="199"/>
                    <a:pt x="1131" y="256"/>
                  </a:cubicBezTo>
                  <a:cubicBezTo>
                    <a:pt x="1144" y="263"/>
                    <a:pt x="1159" y="266"/>
                    <a:pt x="1174" y="266"/>
                  </a:cubicBezTo>
                  <a:cubicBezTo>
                    <a:pt x="1205" y="266"/>
                    <a:pt x="1235" y="251"/>
                    <a:pt x="1251" y="222"/>
                  </a:cubicBezTo>
                  <a:cubicBezTo>
                    <a:pt x="1275" y="179"/>
                    <a:pt x="1259" y="126"/>
                    <a:pt x="1217" y="102"/>
                  </a:cubicBezTo>
                  <a:cubicBezTo>
                    <a:pt x="1088" y="30"/>
                    <a:pt x="962" y="1"/>
                    <a:pt x="844" y="1"/>
                  </a:cubicBezTo>
                  <a:close/>
                </a:path>
              </a:pathLst>
            </a:custGeom>
            <a:solidFill>
              <a:srgbClr val="493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72" name="Google Shape;2508;p38">
              <a:extLst>
                <a:ext uri="{FF2B5EF4-FFF2-40B4-BE49-F238E27FC236}">
                  <a16:creationId xmlns:a16="http://schemas.microsoft.com/office/drawing/2014/main" id="{A6E6D884-7B8E-0E06-410F-1FDD7197EBE7}"/>
                </a:ext>
              </a:extLst>
            </p:cNvPr>
            <p:cNvSpPr/>
            <p:nvPr/>
          </p:nvSpPr>
          <p:spPr>
            <a:xfrm>
              <a:off x="8336278" y="3894177"/>
              <a:ext cx="105132" cy="90059"/>
            </a:xfrm>
            <a:custGeom>
              <a:rect l="l" t="t" r="r" b="b"/>
              <a:pathLst>
                <a:path w="3517" h="3013" extrusionOk="0">
                  <a:moveTo>
                    <a:pt x="1933" y="0"/>
                  </a:moveTo>
                  <a:cubicBezTo>
                    <a:pt x="1927" y="0"/>
                    <a:pt x="1921" y="0"/>
                    <a:pt x="1915" y="0"/>
                  </a:cubicBezTo>
                  <a:cubicBezTo>
                    <a:pt x="991" y="10"/>
                    <a:pt x="172" y="692"/>
                    <a:pt x="86" y="1523"/>
                  </a:cubicBezTo>
                  <a:cubicBezTo>
                    <a:pt x="0" y="2349"/>
                    <a:pt x="670" y="3012"/>
                    <a:pt x="1584" y="3012"/>
                  </a:cubicBezTo>
                  <a:cubicBezTo>
                    <a:pt x="1590" y="3012"/>
                    <a:pt x="1596" y="3012"/>
                    <a:pt x="1602" y="3012"/>
                  </a:cubicBezTo>
                  <a:cubicBezTo>
                    <a:pt x="2526" y="3004"/>
                    <a:pt x="3345" y="2321"/>
                    <a:pt x="3431" y="1489"/>
                  </a:cubicBezTo>
                  <a:cubicBezTo>
                    <a:pt x="3517" y="665"/>
                    <a:pt x="2848" y="0"/>
                    <a:pt x="1933" y="0"/>
                  </a:cubicBezTo>
                  <a:close/>
                </a:path>
              </a:pathLst>
            </a:custGeom>
            <a:solidFill>
              <a:srgbClr val="DEB0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73" name="Google Shape;2509;p38">
              <a:extLst>
                <a:ext uri="{FF2B5EF4-FFF2-40B4-BE49-F238E27FC236}">
                  <a16:creationId xmlns:a16="http://schemas.microsoft.com/office/drawing/2014/main" id="{8E4E1398-4E0F-FE43-F253-3456E2993CE0}"/>
                </a:ext>
              </a:extLst>
            </p:cNvPr>
            <p:cNvSpPr/>
            <p:nvPr/>
          </p:nvSpPr>
          <p:spPr>
            <a:xfrm>
              <a:off x="8360431" y="3924247"/>
              <a:ext cx="61459" cy="24958"/>
            </a:xfrm>
            <a:custGeom>
              <a:rect l="l" t="t" r="r" b="b"/>
              <a:pathLst>
                <a:path w="2056" h="835" extrusionOk="0">
                  <a:moveTo>
                    <a:pt x="1167" y="1"/>
                  </a:moveTo>
                  <a:cubicBezTo>
                    <a:pt x="819" y="1"/>
                    <a:pt x="429" y="161"/>
                    <a:pt x="57" y="658"/>
                  </a:cubicBezTo>
                  <a:cubicBezTo>
                    <a:pt x="47" y="673"/>
                    <a:pt x="37" y="684"/>
                    <a:pt x="33" y="691"/>
                  </a:cubicBezTo>
                  <a:cubicBezTo>
                    <a:pt x="1" y="728"/>
                    <a:pt x="5" y="783"/>
                    <a:pt x="41" y="814"/>
                  </a:cubicBezTo>
                  <a:cubicBezTo>
                    <a:pt x="57" y="828"/>
                    <a:pt x="78" y="835"/>
                    <a:pt x="98" y="835"/>
                  </a:cubicBezTo>
                  <a:cubicBezTo>
                    <a:pt x="123" y="835"/>
                    <a:pt x="147" y="825"/>
                    <a:pt x="167" y="805"/>
                  </a:cubicBezTo>
                  <a:cubicBezTo>
                    <a:pt x="174" y="797"/>
                    <a:pt x="184" y="783"/>
                    <a:pt x="198" y="763"/>
                  </a:cubicBezTo>
                  <a:cubicBezTo>
                    <a:pt x="493" y="369"/>
                    <a:pt x="818" y="171"/>
                    <a:pt x="1169" y="171"/>
                  </a:cubicBezTo>
                  <a:cubicBezTo>
                    <a:pt x="1404" y="171"/>
                    <a:pt x="1650" y="259"/>
                    <a:pt x="1907" y="437"/>
                  </a:cubicBezTo>
                  <a:cubicBezTo>
                    <a:pt x="1923" y="446"/>
                    <a:pt x="1940" y="451"/>
                    <a:pt x="1958" y="451"/>
                  </a:cubicBezTo>
                  <a:cubicBezTo>
                    <a:pt x="1986" y="451"/>
                    <a:pt x="2014" y="438"/>
                    <a:pt x="2030" y="413"/>
                  </a:cubicBezTo>
                  <a:cubicBezTo>
                    <a:pt x="2056" y="373"/>
                    <a:pt x="2046" y="320"/>
                    <a:pt x="2006" y="291"/>
                  </a:cubicBezTo>
                  <a:cubicBezTo>
                    <a:pt x="1803" y="152"/>
                    <a:pt x="1505" y="1"/>
                    <a:pt x="1167" y="1"/>
                  </a:cubicBezTo>
                  <a:close/>
                </a:path>
              </a:pathLst>
            </a:custGeom>
            <a:solidFill>
              <a:srgbClr val="493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74" name="Google Shape;2510;p38">
              <a:extLst>
                <a:ext uri="{FF2B5EF4-FFF2-40B4-BE49-F238E27FC236}">
                  <a16:creationId xmlns:a16="http://schemas.microsoft.com/office/drawing/2014/main" id="{691F5065-D624-EC45-0949-DEBE8947B510}"/>
                </a:ext>
              </a:extLst>
            </p:cNvPr>
            <p:cNvSpPr/>
            <p:nvPr/>
          </p:nvSpPr>
          <p:spPr>
            <a:xfrm>
              <a:off x="8374361" y="3929806"/>
              <a:ext cx="27441" cy="31235"/>
            </a:xfrm>
            <a:custGeom>
              <a:rect l="l" t="t" r="r" b="b"/>
              <a:pathLst>
                <a:path w="918" h="1045" extrusionOk="0">
                  <a:moveTo>
                    <a:pt x="89" y="1"/>
                  </a:moveTo>
                  <a:cubicBezTo>
                    <a:pt x="41" y="1"/>
                    <a:pt x="0" y="40"/>
                    <a:pt x="0" y="88"/>
                  </a:cubicBezTo>
                  <a:cubicBezTo>
                    <a:pt x="0" y="135"/>
                    <a:pt x="40" y="176"/>
                    <a:pt x="88" y="176"/>
                  </a:cubicBezTo>
                  <a:cubicBezTo>
                    <a:pt x="695" y="184"/>
                    <a:pt x="739" y="928"/>
                    <a:pt x="740" y="959"/>
                  </a:cubicBezTo>
                  <a:cubicBezTo>
                    <a:pt x="744" y="1006"/>
                    <a:pt x="782" y="1043"/>
                    <a:pt x="829" y="1043"/>
                  </a:cubicBezTo>
                  <a:cubicBezTo>
                    <a:pt x="829" y="1043"/>
                    <a:pt x="830" y="1043"/>
                    <a:pt x="833" y="1044"/>
                  </a:cubicBezTo>
                  <a:cubicBezTo>
                    <a:pt x="881" y="1043"/>
                    <a:pt x="918" y="1000"/>
                    <a:pt x="916" y="952"/>
                  </a:cubicBezTo>
                  <a:cubicBezTo>
                    <a:pt x="902" y="628"/>
                    <a:pt x="710" y="11"/>
                    <a:pt x="91" y="1"/>
                  </a:cubicBezTo>
                  <a:close/>
                </a:path>
              </a:pathLst>
            </a:custGeom>
            <a:solidFill>
              <a:srgbClr val="493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75" name="Google Shape;2511;p38">
              <a:extLst>
                <a:ext uri="{FF2B5EF4-FFF2-40B4-BE49-F238E27FC236}">
                  <a16:creationId xmlns:a16="http://schemas.microsoft.com/office/drawing/2014/main" id="{6064A4C1-CC7C-C161-E1A1-A25D85CF26F0}"/>
                </a:ext>
              </a:extLst>
            </p:cNvPr>
            <p:cNvSpPr/>
            <p:nvPr/>
          </p:nvSpPr>
          <p:spPr>
            <a:xfrm>
              <a:off x="7969676" y="3543687"/>
              <a:ext cx="469013" cy="488612"/>
            </a:xfrm>
            <a:custGeom>
              <a:rect l="l" t="t" r="r" b="b"/>
              <a:pathLst>
                <a:path w="15689" h="16347" extrusionOk="0">
                  <a:moveTo>
                    <a:pt x="7620" y="1"/>
                  </a:moveTo>
                  <a:cubicBezTo>
                    <a:pt x="4205" y="1"/>
                    <a:pt x="1149" y="2385"/>
                    <a:pt x="366" y="5763"/>
                  </a:cubicBezTo>
                  <a:cubicBezTo>
                    <a:pt x="115" y="6841"/>
                    <a:pt x="112" y="7912"/>
                    <a:pt x="313" y="8920"/>
                  </a:cubicBezTo>
                  <a:cubicBezTo>
                    <a:pt x="466" y="9685"/>
                    <a:pt x="433" y="10476"/>
                    <a:pt x="282" y="11244"/>
                  </a:cubicBezTo>
                  <a:cubicBezTo>
                    <a:pt x="1" y="12662"/>
                    <a:pt x="557" y="15158"/>
                    <a:pt x="6199" y="16092"/>
                  </a:cubicBezTo>
                  <a:cubicBezTo>
                    <a:pt x="7265" y="16269"/>
                    <a:pt x="8180" y="16346"/>
                    <a:pt x="8962" y="16346"/>
                  </a:cubicBezTo>
                  <a:cubicBezTo>
                    <a:pt x="12618" y="16346"/>
                    <a:pt x="13406" y="14655"/>
                    <a:pt x="13458" y="13455"/>
                  </a:cubicBezTo>
                  <a:cubicBezTo>
                    <a:pt x="13495" y="12625"/>
                    <a:pt x="13743" y="11815"/>
                    <a:pt x="14148" y="11088"/>
                  </a:cubicBezTo>
                  <a:cubicBezTo>
                    <a:pt x="14552" y="10360"/>
                    <a:pt x="14841" y="9550"/>
                    <a:pt x="14985" y="8680"/>
                  </a:cubicBezTo>
                  <a:cubicBezTo>
                    <a:pt x="15689" y="4432"/>
                    <a:pt x="12653" y="426"/>
                    <a:pt x="8283" y="31"/>
                  </a:cubicBezTo>
                  <a:cubicBezTo>
                    <a:pt x="8061" y="10"/>
                    <a:pt x="7839" y="1"/>
                    <a:pt x="7620" y="1"/>
                  </a:cubicBezTo>
                  <a:close/>
                </a:path>
              </a:pathLst>
            </a:custGeom>
            <a:solidFill>
              <a:srgbClr val="EED0C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76" name="Google Shape;2512;p38">
              <a:extLst>
                <a:ext uri="{FF2B5EF4-FFF2-40B4-BE49-F238E27FC236}">
                  <a16:creationId xmlns:a16="http://schemas.microsoft.com/office/drawing/2014/main" id="{063471C2-4452-6F0B-ECF2-B091C92825F9}"/>
                </a:ext>
              </a:extLst>
            </p:cNvPr>
            <p:cNvSpPr/>
            <p:nvPr/>
          </p:nvSpPr>
          <p:spPr>
            <a:xfrm>
              <a:off x="7942205" y="3603886"/>
              <a:ext cx="475440" cy="302965"/>
            </a:xfrm>
            <a:custGeom>
              <a:rect l="l" t="t" r="r" b="b"/>
              <a:pathLst>
                <a:path w="15905" h="10136" extrusionOk="0">
                  <a:moveTo>
                    <a:pt x="7918" y="1"/>
                  </a:moveTo>
                  <a:cubicBezTo>
                    <a:pt x="7099" y="1"/>
                    <a:pt x="6231" y="60"/>
                    <a:pt x="5325" y="182"/>
                  </a:cubicBezTo>
                  <a:cubicBezTo>
                    <a:pt x="1" y="897"/>
                    <a:pt x="1288" y="8304"/>
                    <a:pt x="1288" y="8304"/>
                  </a:cubicBezTo>
                  <a:cubicBezTo>
                    <a:pt x="2763" y="6519"/>
                    <a:pt x="3419" y="3485"/>
                    <a:pt x="3419" y="3485"/>
                  </a:cubicBezTo>
                  <a:cubicBezTo>
                    <a:pt x="3431" y="3485"/>
                    <a:pt x="3443" y="3485"/>
                    <a:pt x="3455" y="3485"/>
                  </a:cubicBezTo>
                  <a:cubicBezTo>
                    <a:pt x="4701" y="3485"/>
                    <a:pt x="6734" y="2181"/>
                    <a:pt x="6734" y="2181"/>
                  </a:cubicBezTo>
                  <a:cubicBezTo>
                    <a:pt x="8427" y="4178"/>
                    <a:pt x="13699" y="4855"/>
                    <a:pt x="13699" y="4855"/>
                  </a:cubicBezTo>
                  <a:cubicBezTo>
                    <a:pt x="13361" y="6853"/>
                    <a:pt x="14313" y="9892"/>
                    <a:pt x="14351" y="10136"/>
                  </a:cubicBezTo>
                  <a:cubicBezTo>
                    <a:pt x="14351" y="10136"/>
                    <a:pt x="15904" y="6666"/>
                    <a:pt x="15283" y="3791"/>
                  </a:cubicBezTo>
                  <a:cubicBezTo>
                    <a:pt x="14770" y="1408"/>
                    <a:pt x="11918" y="1"/>
                    <a:pt x="7918" y="1"/>
                  </a:cubicBezTo>
                  <a:close/>
                </a:path>
              </a:pathLst>
            </a:custGeom>
            <a:solidFill>
              <a:srgbClr val="DEB0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77" name="Google Shape;2513;p38">
              <a:extLst>
                <a:ext uri="{FF2B5EF4-FFF2-40B4-BE49-F238E27FC236}">
                  <a16:creationId xmlns:a16="http://schemas.microsoft.com/office/drawing/2014/main" id="{644C916C-D335-F659-229A-3CE1E7CE4531}"/>
                </a:ext>
              </a:extLst>
            </p:cNvPr>
            <p:cNvSpPr/>
            <p:nvPr/>
          </p:nvSpPr>
          <p:spPr>
            <a:xfrm>
              <a:off x="7932131" y="3557616"/>
              <a:ext cx="248048" cy="294566"/>
            </a:xfrm>
            <a:custGeom>
              <a:rect l="l" t="t" r="r" b="b"/>
              <a:pathLst>
                <a:path w="8298" h="9855" extrusionOk="0">
                  <a:moveTo>
                    <a:pt x="5458" y="0"/>
                  </a:moveTo>
                  <a:cubicBezTo>
                    <a:pt x="3940" y="0"/>
                    <a:pt x="2143" y="772"/>
                    <a:pt x="1305" y="2942"/>
                  </a:cubicBezTo>
                  <a:cubicBezTo>
                    <a:pt x="1291" y="2980"/>
                    <a:pt x="1275" y="3020"/>
                    <a:pt x="1261" y="3058"/>
                  </a:cubicBezTo>
                  <a:cubicBezTo>
                    <a:pt x="0" y="6523"/>
                    <a:pt x="1628" y="9854"/>
                    <a:pt x="1628" y="9854"/>
                  </a:cubicBezTo>
                  <a:cubicBezTo>
                    <a:pt x="1628" y="9854"/>
                    <a:pt x="3113" y="7072"/>
                    <a:pt x="3075" y="4580"/>
                  </a:cubicBezTo>
                  <a:cubicBezTo>
                    <a:pt x="3075" y="4580"/>
                    <a:pt x="6873" y="3822"/>
                    <a:pt x="7870" y="1877"/>
                  </a:cubicBezTo>
                  <a:cubicBezTo>
                    <a:pt x="8297" y="1040"/>
                    <a:pt x="7450" y="289"/>
                    <a:pt x="6210" y="66"/>
                  </a:cubicBezTo>
                  <a:cubicBezTo>
                    <a:pt x="5971" y="23"/>
                    <a:pt x="5719" y="0"/>
                    <a:pt x="5458" y="0"/>
                  </a:cubicBezTo>
                  <a:close/>
                </a:path>
              </a:pathLst>
            </a:custGeom>
            <a:solidFill>
              <a:srgbClr val="F1CB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78" name="Google Shape;2514;p38">
              <a:extLst>
                <a:ext uri="{FF2B5EF4-FFF2-40B4-BE49-F238E27FC236}">
                  <a16:creationId xmlns:a16="http://schemas.microsoft.com/office/drawing/2014/main" id="{F673FAF4-D20B-6050-C44E-B800149BB1C5}"/>
                </a:ext>
              </a:extLst>
            </p:cNvPr>
            <p:cNvSpPr/>
            <p:nvPr/>
          </p:nvSpPr>
          <p:spPr>
            <a:xfrm>
              <a:off x="8099439" y="3521808"/>
              <a:ext cx="347650" cy="390961"/>
            </a:xfrm>
            <a:custGeom>
              <a:rect l="l" t="t" r="r" b="b"/>
              <a:pathLst>
                <a:path w="11630" h="13079" extrusionOk="0">
                  <a:moveTo>
                    <a:pt x="3642" y="1"/>
                  </a:moveTo>
                  <a:cubicBezTo>
                    <a:pt x="1634" y="1"/>
                    <a:pt x="0" y="743"/>
                    <a:pt x="66" y="2006"/>
                  </a:cubicBezTo>
                  <a:cubicBezTo>
                    <a:pt x="72" y="2129"/>
                    <a:pt x="93" y="2252"/>
                    <a:pt x="133" y="2383"/>
                  </a:cubicBezTo>
                  <a:cubicBezTo>
                    <a:pt x="1029" y="5425"/>
                    <a:pt x="9285" y="6737"/>
                    <a:pt x="9285" y="6737"/>
                  </a:cubicBezTo>
                  <a:cubicBezTo>
                    <a:pt x="8487" y="10077"/>
                    <a:pt x="9130" y="13079"/>
                    <a:pt x="9130" y="13079"/>
                  </a:cubicBezTo>
                  <a:cubicBezTo>
                    <a:pt x="10126" y="12112"/>
                    <a:pt x="10933" y="10873"/>
                    <a:pt x="11257" y="9373"/>
                  </a:cubicBezTo>
                  <a:cubicBezTo>
                    <a:pt x="11629" y="7656"/>
                    <a:pt x="11363" y="5601"/>
                    <a:pt x="10006" y="3230"/>
                  </a:cubicBezTo>
                  <a:cubicBezTo>
                    <a:pt x="8710" y="967"/>
                    <a:pt x="5933" y="1"/>
                    <a:pt x="3642" y="1"/>
                  </a:cubicBezTo>
                  <a:close/>
                </a:path>
              </a:pathLst>
            </a:custGeom>
            <a:solidFill>
              <a:srgbClr val="F1CB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79" name="Google Shape;2515;p38">
              <a:extLst>
                <a:ext uri="{FF2B5EF4-FFF2-40B4-BE49-F238E27FC236}">
                  <a16:creationId xmlns:a16="http://schemas.microsoft.com/office/drawing/2014/main" id="{94B9901B-B31B-CE7B-F3F9-183825CFFF4A}"/>
                </a:ext>
              </a:extLst>
            </p:cNvPr>
            <p:cNvSpPr/>
            <p:nvPr/>
          </p:nvSpPr>
          <p:spPr>
            <a:xfrm>
              <a:off x="8099529" y="3521808"/>
              <a:ext cx="347560" cy="280159"/>
            </a:xfrm>
            <a:custGeom>
              <a:rect l="l" t="t" r="r" b="b"/>
              <a:pathLst>
                <a:path w="11627" h="9373" extrusionOk="0">
                  <a:moveTo>
                    <a:pt x="3642" y="1"/>
                  </a:moveTo>
                  <a:cubicBezTo>
                    <a:pt x="1634" y="1"/>
                    <a:pt x="0" y="743"/>
                    <a:pt x="66" y="2006"/>
                  </a:cubicBezTo>
                  <a:cubicBezTo>
                    <a:pt x="692" y="1521"/>
                    <a:pt x="1781" y="895"/>
                    <a:pt x="3242" y="895"/>
                  </a:cubicBezTo>
                  <a:cubicBezTo>
                    <a:pt x="4223" y="895"/>
                    <a:pt x="5371" y="1177"/>
                    <a:pt x="6659" y="1974"/>
                  </a:cubicBezTo>
                  <a:cubicBezTo>
                    <a:pt x="9849" y="3947"/>
                    <a:pt x="10914" y="7257"/>
                    <a:pt x="11254" y="9373"/>
                  </a:cubicBezTo>
                  <a:cubicBezTo>
                    <a:pt x="11626" y="7656"/>
                    <a:pt x="11360" y="5601"/>
                    <a:pt x="10005" y="3230"/>
                  </a:cubicBezTo>
                  <a:cubicBezTo>
                    <a:pt x="8708" y="967"/>
                    <a:pt x="5931" y="1"/>
                    <a:pt x="364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80" name="Google Shape;2516;p38">
              <a:extLst>
                <a:ext uri="{FF2B5EF4-FFF2-40B4-BE49-F238E27FC236}">
                  <a16:creationId xmlns:a16="http://schemas.microsoft.com/office/drawing/2014/main" id="{90E0C829-A11F-BFDB-84E4-AA3B4204E4E0}"/>
                </a:ext>
              </a:extLst>
            </p:cNvPr>
            <p:cNvSpPr/>
            <p:nvPr/>
          </p:nvSpPr>
          <p:spPr>
            <a:xfrm>
              <a:off x="7971111" y="3557586"/>
              <a:ext cx="146623" cy="87936"/>
            </a:xfrm>
            <a:custGeom>
              <a:rect l="l" t="t" r="r" b="b"/>
              <a:pathLst>
                <a:path w="4905" h="2942" extrusionOk="0">
                  <a:moveTo>
                    <a:pt x="4150" y="1"/>
                  </a:moveTo>
                  <a:cubicBezTo>
                    <a:pt x="2633" y="1"/>
                    <a:pt x="838" y="773"/>
                    <a:pt x="1" y="2942"/>
                  </a:cubicBezTo>
                  <a:cubicBezTo>
                    <a:pt x="270" y="2571"/>
                    <a:pt x="588" y="2233"/>
                    <a:pt x="948" y="1948"/>
                  </a:cubicBezTo>
                  <a:cubicBezTo>
                    <a:pt x="1840" y="1237"/>
                    <a:pt x="2980" y="840"/>
                    <a:pt x="4121" y="840"/>
                  </a:cubicBezTo>
                  <a:cubicBezTo>
                    <a:pt x="4209" y="840"/>
                    <a:pt x="4297" y="843"/>
                    <a:pt x="4385" y="847"/>
                  </a:cubicBezTo>
                  <a:lnTo>
                    <a:pt x="4904" y="67"/>
                  </a:lnTo>
                  <a:cubicBezTo>
                    <a:pt x="4665" y="24"/>
                    <a:pt x="4412" y="1"/>
                    <a:pt x="4150"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81" name="Google Shape;2517;p38">
              <a:extLst>
                <a:ext uri="{FF2B5EF4-FFF2-40B4-BE49-F238E27FC236}">
                  <a16:creationId xmlns:a16="http://schemas.microsoft.com/office/drawing/2014/main" id="{B34A8086-48E3-3FCA-8C33-D47CA011F860}"/>
                </a:ext>
              </a:extLst>
            </p:cNvPr>
            <p:cNvSpPr/>
            <p:nvPr/>
          </p:nvSpPr>
          <p:spPr>
            <a:xfrm>
              <a:off x="8078365" y="3855858"/>
              <a:ext cx="20028" cy="35479"/>
            </a:xfrm>
            <a:custGeom>
              <a:rect l="l" t="t" r="r" b="b"/>
              <a:pathLst>
                <a:path w="670" h="1187" extrusionOk="0">
                  <a:moveTo>
                    <a:pt x="379" y="1"/>
                  </a:moveTo>
                  <a:cubicBezTo>
                    <a:pt x="225" y="1"/>
                    <a:pt x="76" y="232"/>
                    <a:pt x="40" y="540"/>
                  </a:cubicBezTo>
                  <a:cubicBezTo>
                    <a:pt x="1" y="866"/>
                    <a:pt x="104" y="1154"/>
                    <a:pt x="266" y="1183"/>
                  </a:cubicBezTo>
                  <a:cubicBezTo>
                    <a:pt x="276" y="1185"/>
                    <a:pt x="285" y="1186"/>
                    <a:pt x="295" y="1186"/>
                  </a:cubicBezTo>
                  <a:cubicBezTo>
                    <a:pt x="447" y="1186"/>
                    <a:pt x="594" y="955"/>
                    <a:pt x="632" y="647"/>
                  </a:cubicBezTo>
                  <a:cubicBezTo>
                    <a:pt x="670" y="321"/>
                    <a:pt x="570" y="32"/>
                    <a:pt x="406" y="3"/>
                  </a:cubicBezTo>
                  <a:cubicBezTo>
                    <a:pt x="397" y="2"/>
                    <a:pt x="388" y="1"/>
                    <a:pt x="379" y="1"/>
                  </a:cubicBezTo>
                  <a:close/>
                </a:path>
              </a:pathLst>
            </a:custGeom>
            <a:solidFill>
              <a:srgbClr val="493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82" name="Google Shape;2518;p38">
              <a:extLst>
                <a:ext uri="{FF2B5EF4-FFF2-40B4-BE49-F238E27FC236}">
                  <a16:creationId xmlns:a16="http://schemas.microsoft.com/office/drawing/2014/main" id="{19499DB1-6E1F-CB77-2F59-1848B7DB9856}"/>
                </a:ext>
              </a:extLst>
            </p:cNvPr>
            <p:cNvSpPr/>
            <p:nvPr/>
          </p:nvSpPr>
          <p:spPr>
            <a:xfrm>
              <a:off x="8253386" y="3878306"/>
              <a:ext cx="22001" cy="34553"/>
            </a:xfrm>
            <a:custGeom>
              <a:rect l="l" t="t" r="r" b="b"/>
              <a:pathLst>
                <a:path w="736" h="1156" extrusionOk="0">
                  <a:moveTo>
                    <a:pt x="461" y="0"/>
                  </a:moveTo>
                  <a:cubicBezTo>
                    <a:pt x="317" y="0"/>
                    <a:pt x="159" y="188"/>
                    <a:pt x="85" y="461"/>
                  </a:cubicBezTo>
                  <a:cubicBezTo>
                    <a:pt x="1" y="774"/>
                    <a:pt x="58" y="1080"/>
                    <a:pt x="215" y="1144"/>
                  </a:cubicBezTo>
                  <a:cubicBezTo>
                    <a:pt x="235" y="1152"/>
                    <a:pt x="255" y="1156"/>
                    <a:pt x="276" y="1156"/>
                  </a:cubicBezTo>
                  <a:cubicBezTo>
                    <a:pt x="420" y="1156"/>
                    <a:pt x="577" y="968"/>
                    <a:pt x="651" y="694"/>
                  </a:cubicBezTo>
                  <a:cubicBezTo>
                    <a:pt x="736" y="382"/>
                    <a:pt x="678" y="77"/>
                    <a:pt x="521" y="12"/>
                  </a:cubicBezTo>
                  <a:cubicBezTo>
                    <a:pt x="502" y="4"/>
                    <a:pt x="481" y="0"/>
                    <a:pt x="461" y="0"/>
                  </a:cubicBezTo>
                  <a:close/>
                </a:path>
              </a:pathLst>
            </a:custGeom>
            <a:solidFill>
              <a:srgbClr val="493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83" name="Google Shape;2519;p38">
              <a:extLst>
                <a:ext uri="{FF2B5EF4-FFF2-40B4-BE49-F238E27FC236}">
                  <a16:creationId xmlns:a16="http://schemas.microsoft.com/office/drawing/2014/main" id="{FB677230-5658-E0D2-1C99-FB71A96EF0F3}"/>
                </a:ext>
              </a:extLst>
            </p:cNvPr>
            <p:cNvSpPr/>
            <p:nvPr/>
          </p:nvSpPr>
          <p:spPr>
            <a:xfrm>
              <a:off x="8053435" y="3775574"/>
              <a:ext cx="70068" cy="24868"/>
            </a:xfrm>
            <a:custGeom>
              <a:rect l="l" t="t" r="r" b="b"/>
              <a:pathLst>
                <a:path w="2344" h="832" extrusionOk="0">
                  <a:moveTo>
                    <a:pt x="1206" y="1"/>
                  </a:moveTo>
                  <a:cubicBezTo>
                    <a:pt x="860" y="1"/>
                    <a:pt x="462" y="130"/>
                    <a:pt x="68" y="535"/>
                  </a:cubicBezTo>
                  <a:cubicBezTo>
                    <a:pt x="1" y="603"/>
                    <a:pt x="2" y="715"/>
                    <a:pt x="71" y="783"/>
                  </a:cubicBezTo>
                  <a:cubicBezTo>
                    <a:pt x="105" y="816"/>
                    <a:pt x="149" y="832"/>
                    <a:pt x="192" y="832"/>
                  </a:cubicBezTo>
                  <a:cubicBezTo>
                    <a:pt x="239" y="832"/>
                    <a:pt x="284" y="814"/>
                    <a:pt x="318" y="778"/>
                  </a:cubicBezTo>
                  <a:cubicBezTo>
                    <a:pt x="634" y="453"/>
                    <a:pt x="948" y="350"/>
                    <a:pt x="1219" y="350"/>
                  </a:cubicBezTo>
                  <a:cubicBezTo>
                    <a:pt x="1674" y="350"/>
                    <a:pt x="2009" y="640"/>
                    <a:pt x="2032" y="660"/>
                  </a:cubicBezTo>
                  <a:cubicBezTo>
                    <a:pt x="2065" y="691"/>
                    <a:pt x="2108" y="706"/>
                    <a:pt x="2150" y="706"/>
                  </a:cubicBezTo>
                  <a:cubicBezTo>
                    <a:pt x="2197" y="706"/>
                    <a:pt x="2244" y="687"/>
                    <a:pt x="2279" y="648"/>
                  </a:cubicBezTo>
                  <a:cubicBezTo>
                    <a:pt x="2344" y="575"/>
                    <a:pt x="2338" y="466"/>
                    <a:pt x="2266" y="401"/>
                  </a:cubicBezTo>
                  <a:cubicBezTo>
                    <a:pt x="2260" y="395"/>
                    <a:pt x="1810" y="1"/>
                    <a:pt x="1206" y="1"/>
                  </a:cubicBezTo>
                  <a:close/>
                </a:path>
              </a:pathLst>
            </a:custGeom>
            <a:solidFill>
              <a:srgbClr val="493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84" name="Google Shape;2520;p38">
              <a:extLst>
                <a:ext uri="{FF2B5EF4-FFF2-40B4-BE49-F238E27FC236}">
                  <a16:creationId xmlns:a16="http://schemas.microsoft.com/office/drawing/2014/main" id="{012E7B53-F587-AC31-1DF9-D43C7A8C5C94}"/>
                </a:ext>
              </a:extLst>
            </p:cNvPr>
            <p:cNvSpPr/>
            <p:nvPr/>
          </p:nvSpPr>
          <p:spPr>
            <a:xfrm>
              <a:off x="8267973" y="3793777"/>
              <a:ext cx="68185" cy="32162"/>
            </a:xfrm>
            <a:custGeom>
              <a:rect l="l" t="t" r="r" b="b"/>
              <a:pathLst>
                <a:path w="2281" h="1076" extrusionOk="0">
                  <a:moveTo>
                    <a:pt x="914" y="1"/>
                  </a:moveTo>
                  <a:cubicBezTo>
                    <a:pt x="469" y="1"/>
                    <a:pt x="122" y="190"/>
                    <a:pt x="115" y="193"/>
                  </a:cubicBezTo>
                  <a:cubicBezTo>
                    <a:pt x="31" y="240"/>
                    <a:pt x="1" y="346"/>
                    <a:pt x="49" y="430"/>
                  </a:cubicBezTo>
                  <a:cubicBezTo>
                    <a:pt x="82" y="488"/>
                    <a:pt x="141" y="521"/>
                    <a:pt x="202" y="521"/>
                  </a:cubicBezTo>
                  <a:cubicBezTo>
                    <a:pt x="231" y="521"/>
                    <a:pt x="260" y="514"/>
                    <a:pt x="288" y="498"/>
                  </a:cubicBezTo>
                  <a:cubicBezTo>
                    <a:pt x="308" y="487"/>
                    <a:pt x="568" y="345"/>
                    <a:pt x="902" y="345"/>
                  </a:cubicBezTo>
                  <a:cubicBezTo>
                    <a:pt x="1226" y="345"/>
                    <a:pt x="1619" y="478"/>
                    <a:pt x="1932" y="991"/>
                  </a:cubicBezTo>
                  <a:cubicBezTo>
                    <a:pt x="1964" y="1044"/>
                    <a:pt x="2024" y="1075"/>
                    <a:pt x="2082" y="1075"/>
                  </a:cubicBezTo>
                  <a:cubicBezTo>
                    <a:pt x="2113" y="1075"/>
                    <a:pt x="2145" y="1068"/>
                    <a:pt x="2170" y="1049"/>
                  </a:cubicBezTo>
                  <a:cubicBezTo>
                    <a:pt x="2254" y="999"/>
                    <a:pt x="2281" y="892"/>
                    <a:pt x="2230" y="809"/>
                  </a:cubicBezTo>
                  <a:cubicBezTo>
                    <a:pt x="1838" y="167"/>
                    <a:pt x="1332" y="1"/>
                    <a:pt x="914" y="1"/>
                  </a:cubicBezTo>
                  <a:close/>
                </a:path>
              </a:pathLst>
            </a:custGeom>
            <a:solidFill>
              <a:srgbClr val="493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85" name="Google Shape;2521;p38">
              <a:extLst>
                <a:ext uri="{FF2B5EF4-FFF2-40B4-BE49-F238E27FC236}">
                  <a16:creationId xmlns:a16="http://schemas.microsoft.com/office/drawing/2014/main" id="{C076547B-48D9-7E2B-94C6-B52F68AC93C9}"/>
                </a:ext>
              </a:extLst>
            </p:cNvPr>
            <p:cNvSpPr/>
            <p:nvPr/>
          </p:nvSpPr>
          <p:spPr>
            <a:xfrm>
              <a:off x="8179133" y="3877768"/>
              <a:ext cx="23645" cy="48930"/>
            </a:xfrm>
            <a:custGeom>
              <a:rect l="l" t="t" r="r" b="b"/>
              <a:pathLst>
                <a:path w="791" h="1636" extrusionOk="0">
                  <a:moveTo>
                    <a:pt x="193" y="1"/>
                  </a:moveTo>
                  <a:cubicBezTo>
                    <a:pt x="151" y="1"/>
                    <a:pt x="113" y="34"/>
                    <a:pt x="108" y="76"/>
                  </a:cubicBezTo>
                  <a:lnTo>
                    <a:pt x="3" y="916"/>
                  </a:lnTo>
                  <a:cubicBezTo>
                    <a:pt x="0" y="942"/>
                    <a:pt x="7" y="966"/>
                    <a:pt x="23" y="984"/>
                  </a:cubicBezTo>
                  <a:cubicBezTo>
                    <a:pt x="38" y="1001"/>
                    <a:pt x="62" y="1012"/>
                    <a:pt x="86" y="1014"/>
                  </a:cubicBezTo>
                  <a:cubicBezTo>
                    <a:pt x="247" y="1019"/>
                    <a:pt x="586" y="1083"/>
                    <a:pt x="607" y="1232"/>
                  </a:cubicBezTo>
                  <a:cubicBezTo>
                    <a:pt x="610" y="1259"/>
                    <a:pt x="606" y="1280"/>
                    <a:pt x="588" y="1302"/>
                  </a:cubicBezTo>
                  <a:cubicBezTo>
                    <a:pt x="514" y="1393"/>
                    <a:pt x="281" y="1448"/>
                    <a:pt x="151" y="1460"/>
                  </a:cubicBezTo>
                  <a:cubicBezTo>
                    <a:pt x="102" y="1464"/>
                    <a:pt x="67" y="1508"/>
                    <a:pt x="72" y="1556"/>
                  </a:cubicBezTo>
                  <a:cubicBezTo>
                    <a:pt x="77" y="1601"/>
                    <a:pt x="115" y="1635"/>
                    <a:pt x="158" y="1635"/>
                  </a:cubicBezTo>
                  <a:cubicBezTo>
                    <a:pt x="163" y="1635"/>
                    <a:pt x="164" y="1635"/>
                    <a:pt x="168" y="1636"/>
                  </a:cubicBezTo>
                  <a:cubicBezTo>
                    <a:pt x="211" y="1633"/>
                    <a:pt x="580" y="1592"/>
                    <a:pt x="723" y="1413"/>
                  </a:cubicBezTo>
                  <a:cubicBezTo>
                    <a:pt x="771" y="1352"/>
                    <a:pt x="791" y="1283"/>
                    <a:pt x="780" y="1211"/>
                  </a:cubicBezTo>
                  <a:cubicBezTo>
                    <a:pt x="743" y="944"/>
                    <a:pt x="370" y="870"/>
                    <a:pt x="187" y="848"/>
                  </a:cubicBezTo>
                  <a:lnTo>
                    <a:pt x="281" y="98"/>
                  </a:lnTo>
                  <a:cubicBezTo>
                    <a:pt x="288" y="51"/>
                    <a:pt x="253" y="6"/>
                    <a:pt x="205" y="2"/>
                  </a:cubicBezTo>
                  <a:cubicBezTo>
                    <a:pt x="201" y="1"/>
                    <a:pt x="197" y="1"/>
                    <a:pt x="193" y="1"/>
                  </a:cubicBezTo>
                  <a:close/>
                </a:path>
              </a:pathLst>
            </a:custGeom>
            <a:solidFill>
              <a:srgbClr val="493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86" name="Google Shape;2522;p38">
              <a:extLst>
                <a:ext uri="{FF2B5EF4-FFF2-40B4-BE49-F238E27FC236}">
                  <a16:creationId xmlns:a16="http://schemas.microsoft.com/office/drawing/2014/main" id="{6088D671-B7B3-1D42-2E6A-4B7073C9F736}"/>
                </a:ext>
              </a:extLst>
            </p:cNvPr>
            <p:cNvSpPr/>
            <p:nvPr/>
          </p:nvSpPr>
          <p:spPr>
            <a:xfrm>
              <a:off x="8124489" y="3934051"/>
              <a:ext cx="93564" cy="27230"/>
            </a:xfrm>
            <a:custGeom>
              <a:rect l="l" t="t" r="r" b="b"/>
              <a:pathLst>
                <a:path w="3130" h="911" extrusionOk="0">
                  <a:moveTo>
                    <a:pt x="97" y="1"/>
                  </a:moveTo>
                  <a:cubicBezTo>
                    <a:pt x="74" y="1"/>
                    <a:pt x="51" y="10"/>
                    <a:pt x="34" y="28"/>
                  </a:cubicBezTo>
                  <a:cubicBezTo>
                    <a:pt x="0" y="64"/>
                    <a:pt x="2" y="119"/>
                    <a:pt x="37" y="153"/>
                  </a:cubicBezTo>
                  <a:cubicBezTo>
                    <a:pt x="685" y="759"/>
                    <a:pt x="1443" y="911"/>
                    <a:pt x="2040" y="911"/>
                  </a:cubicBezTo>
                  <a:cubicBezTo>
                    <a:pt x="2626" y="911"/>
                    <a:pt x="3052" y="765"/>
                    <a:pt x="3061" y="762"/>
                  </a:cubicBezTo>
                  <a:cubicBezTo>
                    <a:pt x="3107" y="747"/>
                    <a:pt x="3130" y="697"/>
                    <a:pt x="3114" y="652"/>
                  </a:cubicBezTo>
                  <a:cubicBezTo>
                    <a:pt x="3102" y="616"/>
                    <a:pt x="3068" y="594"/>
                    <a:pt x="3032" y="594"/>
                  </a:cubicBezTo>
                  <a:cubicBezTo>
                    <a:pt x="3022" y="594"/>
                    <a:pt x="3012" y="595"/>
                    <a:pt x="3003" y="599"/>
                  </a:cubicBezTo>
                  <a:cubicBezTo>
                    <a:pt x="2995" y="601"/>
                    <a:pt x="2592" y="738"/>
                    <a:pt x="2041" y="738"/>
                  </a:cubicBezTo>
                  <a:cubicBezTo>
                    <a:pt x="1480" y="738"/>
                    <a:pt x="765" y="596"/>
                    <a:pt x="157" y="26"/>
                  </a:cubicBezTo>
                  <a:cubicBezTo>
                    <a:pt x="140" y="9"/>
                    <a:pt x="118" y="1"/>
                    <a:pt x="97" y="1"/>
                  </a:cubicBezTo>
                  <a:close/>
                </a:path>
              </a:pathLst>
            </a:custGeom>
            <a:solidFill>
              <a:srgbClr val="493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87" name="Google Shape;2523;p38">
              <a:extLst>
                <a:ext uri="{FF2B5EF4-FFF2-40B4-BE49-F238E27FC236}">
                  <a16:creationId xmlns:a16="http://schemas.microsoft.com/office/drawing/2014/main" id="{737EFD10-441A-6A7C-12C9-D8952235C13C}"/>
                </a:ext>
              </a:extLst>
            </p:cNvPr>
            <p:cNvSpPr/>
            <p:nvPr/>
          </p:nvSpPr>
          <p:spPr>
            <a:xfrm>
              <a:off x="8247108" y="3915011"/>
              <a:ext cx="93862" cy="78670"/>
            </a:xfrm>
            <a:custGeom>
              <a:rect l="l" t="t" r="r" b="b"/>
              <a:pathLst>
                <a:path w="3140" h="2632" extrusionOk="0">
                  <a:moveTo>
                    <a:pt x="1521" y="0"/>
                  </a:moveTo>
                  <a:cubicBezTo>
                    <a:pt x="791" y="0"/>
                    <a:pt x="169" y="476"/>
                    <a:pt x="89" y="1134"/>
                  </a:cubicBezTo>
                  <a:cubicBezTo>
                    <a:pt x="0" y="1854"/>
                    <a:pt x="592" y="2519"/>
                    <a:pt x="1410" y="2619"/>
                  </a:cubicBezTo>
                  <a:cubicBezTo>
                    <a:pt x="1480" y="2627"/>
                    <a:pt x="1550" y="2632"/>
                    <a:pt x="1618" y="2632"/>
                  </a:cubicBezTo>
                  <a:cubicBezTo>
                    <a:pt x="2349" y="2632"/>
                    <a:pt x="2971" y="2156"/>
                    <a:pt x="3051" y="1498"/>
                  </a:cubicBezTo>
                  <a:cubicBezTo>
                    <a:pt x="3139" y="778"/>
                    <a:pt x="2548" y="113"/>
                    <a:pt x="1729" y="13"/>
                  </a:cubicBezTo>
                  <a:cubicBezTo>
                    <a:pt x="1659" y="5"/>
                    <a:pt x="1590" y="0"/>
                    <a:pt x="1521" y="0"/>
                  </a:cubicBezTo>
                  <a:close/>
                </a:path>
              </a:pathLst>
            </a:custGeom>
            <a:solidFill>
              <a:srgbClr val="E6B7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88" name="Google Shape;2524;p38">
              <a:extLst>
                <a:ext uri="{FF2B5EF4-FFF2-40B4-BE49-F238E27FC236}">
                  <a16:creationId xmlns:a16="http://schemas.microsoft.com/office/drawing/2014/main" id="{26AE3F31-1D0A-BC89-B8E0-E83FE5BA7C6C}"/>
                </a:ext>
              </a:extLst>
            </p:cNvPr>
            <p:cNvSpPr/>
            <p:nvPr/>
          </p:nvSpPr>
          <p:spPr>
            <a:xfrm>
              <a:off x="7995264" y="3882789"/>
              <a:ext cx="98287" cy="79627"/>
            </a:xfrm>
            <a:custGeom>
              <a:rect l="l" t="t" r="r" b="b"/>
              <a:pathLst>
                <a:path w="3288" h="2664" extrusionOk="0">
                  <a:moveTo>
                    <a:pt x="1534" y="0"/>
                  </a:moveTo>
                  <a:cubicBezTo>
                    <a:pt x="938" y="0"/>
                    <a:pt x="405" y="330"/>
                    <a:pt x="229" y="865"/>
                  </a:cubicBezTo>
                  <a:cubicBezTo>
                    <a:pt x="0" y="1553"/>
                    <a:pt x="450" y="2321"/>
                    <a:pt x="1234" y="2579"/>
                  </a:cubicBezTo>
                  <a:cubicBezTo>
                    <a:pt x="1408" y="2636"/>
                    <a:pt x="1585" y="2663"/>
                    <a:pt x="1756" y="2663"/>
                  </a:cubicBezTo>
                  <a:cubicBezTo>
                    <a:pt x="2352" y="2663"/>
                    <a:pt x="2885" y="2334"/>
                    <a:pt x="3062" y="1798"/>
                  </a:cubicBezTo>
                  <a:cubicBezTo>
                    <a:pt x="3287" y="1111"/>
                    <a:pt x="2837" y="343"/>
                    <a:pt x="2057" y="85"/>
                  </a:cubicBezTo>
                  <a:cubicBezTo>
                    <a:pt x="1882" y="28"/>
                    <a:pt x="1706" y="0"/>
                    <a:pt x="1534" y="0"/>
                  </a:cubicBezTo>
                  <a:close/>
                </a:path>
              </a:pathLst>
            </a:custGeom>
            <a:solidFill>
              <a:srgbClr val="E6B7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89" name="Google Shape;2525;p38">
              <a:extLst>
                <a:ext uri="{FF2B5EF4-FFF2-40B4-BE49-F238E27FC236}">
                  <a16:creationId xmlns:a16="http://schemas.microsoft.com/office/drawing/2014/main" id="{1730F847-453B-0510-0D84-CFACBB9FAE44}"/>
                </a:ext>
              </a:extLst>
            </p:cNvPr>
            <p:cNvSpPr/>
            <p:nvPr/>
          </p:nvSpPr>
          <p:spPr>
            <a:xfrm>
              <a:off x="7991587" y="4306480"/>
              <a:ext cx="272620" cy="42205"/>
            </a:xfrm>
            <a:custGeom>
              <a:rect l="l" t="t" r="r" b="b"/>
              <a:pathLst>
                <a:path w="9120" h="1412" extrusionOk="0">
                  <a:moveTo>
                    <a:pt x="136" y="1"/>
                  </a:moveTo>
                  <a:cubicBezTo>
                    <a:pt x="76" y="316"/>
                    <a:pt x="30" y="560"/>
                    <a:pt x="0" y="714"/>
                  </a:cubicBezTo>
                  <a:cubicBezTo>
                    <a:pt x="2523" y="1179"/>
                    <a:pt x="5067" y="1411"/>
                    <a:pt x="7632" y="1411"/>
                  </a:cubicBezTo>
                  <a:cubicBezTo>
                    <a:pt x="8128" y="1411"/>
                    <a:pt x="8623" y="1403"/>
                    <a:pt x="9120" y="1385"/>
                  </a:cubicBezTo>
                  <a:cubicBezTo>
                    <a:pt x="9110" y="1260"/>
                    <a:pt x="9082" y="1006"/>
                    <a:pt x="9044" y="657"/>
                  </a:cubicBezTo>
                  <a:cubicBezTo>
                    <a:pt x="8563" y="673"/>
                    <a:pt x="8082" y="682"/>
                    <a:pt x="7603" y="682"/>
                  </a:cubicBezTo>
                  <a:cubicBezTo>
                    <a:pt x="5098" y="682"/>
                    <a:pt x="2609" y="458"/>
                    <a:pt x="136" y="1"/>
                  </a:cubicBezTo>
                  <a:close/>
                </a:path>
              </a:pathLst>
            </a:custGeom>
            <a:solidFill>
              <a:srgbClr val="F4D7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90" name="Google Shape;2526;p38">
              <a:extLst>
                <a:ext uri="{FF2B5EF4-FFF2-40B4-BE49-F238E27FC236}">
                  <a16:creationId xmlns:a16="http://schemas.microsoft.com/office/drawing/2014/main" id="{5D2FA9E6-42FE-17FE-2D85-254953925981}"/>
                </a:ext>
              </a:extLst>
            </p:cNvPr>
            <p:cNvSpPr/>
            <p:nvPr/>
          </p:nvSpPr>
          <p:spPr>
            <a:xfrm>
              <a:off x="8129960" y="4115154"/>
              <a:ext cx="20805" cy="20803"/>
            </a:xfrm>
            <a:custGeom>
              <a:rect l="l" t="t" r="r" b="b"/>
              <a:pathLst>
                <a:path w="696" h="696" extrusionOk="0">
                  <a:moveTo>
                    <a:pt x="348" y="1"/>
                  </a:moveTo>
                  <a:cubicBezTo>
                    <a:pt x="156" y="1"/>
                    <a:pt x="1" y="156"/>
                    <a:pt x="1" y="348"/>
                  </a:cubicBezTo>
                  <a:cubicBezTo>
                    <a:pt x="1" y="540"/>
                    <a:pt x="156" y="695"/>
                    <a:pt x="348" y="695"/>
                  </a:cubicBezTo>
                  <a:cubicBezTo>
                    <a:pt x="540" y="695"/>
                    <a:pt x="695" y="540"/>
                    <a:pt x="695" y="348"/>
                  </a:cubicBezTo>
                  <a:cubicBezTo>
                    <a:pt x="695" y="156"/>
                    <a:pt x="539" y="1"/>
                    <a:pt x="348" y="1"/>
                  </a:cubicBezTo>
                  <a:close/>
                </a:path>
              </a:pathLst>
            </a:custGeom>
            <a:solidFill>
              <a:srgbClr val="FCF7F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91" name="Google Shape;2527;p38">
              <a:extLst>
                <a:ext uri="{FF2B5EF4-FFF2-40B4-BE49-F238E27FC236}">
                  <a16:creationId xmlns:a16="http://schemas.microsoft.com/office/drawing/2014/main" id="{35209F0A-4B39-7C74-E916-FA754FC059CA}"/>
                </a:ext>
              </a:extLst>
            </p:cNvPr>
            <p:cNvSpPr/>
            <p:nvPr/>
          </p:nvSpPr>
          <p:spPr>
            <a:xfrm>
              <a:off x="8127239" y="4158136"/>
              <a:ext cx="20775" cy="20803"/>
            </a:xfrm>
            <a:custGeom>
              <a:rect l="l" t="t" r="r" b="b"/>
              <a:pathLst>
                <a:path w="695" h="696" extrusionOk="0">
                  <a:moveTo>
                    <a:pt x="353" y="1"/>
                  </a:moveTo>
                  <a:cubicBezTo>
                    <a:pt x="351" y="1"/>
                    <a:pt x="349" y="1"/>
                    <a:pt x="347" y="1"/>
                  </a:cubicBezTo>
                  <a:cubicBezTo>
                    <a:pt x="155" y="1"/>
                    <a:pt x="0" y="156"/>
                    <a:pt x="0" y="348"/>
                  </a:cubicBezTo>
                  <a:cubicBezTo>
                    <a:pt x="0" y="540"/>
                    <a:pt x="155" y="695"/>
                    <a:pt x="347" y="695"/>
                  </a:cubicBezTo>
                  <a:cubicBezTo>
                    <a:pt x="539" y="695"/>
                    <a:pt x="695" y="540"/>
                    <a:pt x="695" y="348"/>
                  </a:cubicBezTo>
                  <a:cubicBezTo>
                    <a:pt x="695" y="157"/>
                    <a:pt x="541" y="1"/>
                    <a:pt x="353" y="1"/>
                  </a:cubicBezTo>
                  <a:close/>
                </a:path>
              </a:pathLst>
            </a:custGeom>
            <a:solidFill>
              <a:srgbClr val="FCF7F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92" name="Google Shape;2528;p38">
              <a:extLst>
                <a:ext uri="{FF2B5EF4-FFF2-40B4-BE49-F238E27FC236}">
                  <a16:creationId xmlns:a16="http://schemas.microsoft.com/office/drawing/2014/main" id="{C34A2BD9-569A-AC4C-652E-E9517C83573D}"/>
                </a:ext>
              </a:extLst>
            </p:cNvPr>
            <p:cNvSpPr/>
            <p:nvPr/>
          </p:nvSpPr>
          <p:spPr>
            <a:xfrm>
              <a:off x="8326353" y="4681540"/>
              <a:ext cx="57274" cy="118604"/>
            </a:xfrm>
            <a:custGeom>
              <a:rect l="l" t="t" r="r" b="b"/>
              <a:pathLst>
                <a:path w="1916" h="3968" extrusionOk="0">
                  <a:moveTo>
                    <a:pt x="1334" y="1"/>
                  </a:moveTo>
                  <a:cubicBezTo>
                    <a:pt x="1307" y="14"/>
                    <a:pt x="1292" y="18"/>
                    <a:pt x="1292" y="18"/>
                  </a:cubicBezTo>
                  <a:cubicBezTo>
                    <a:pt x="1292" y="18"/>
                    <a:pt x="1011" y="602"/>
                    <a:pt x="707" y="1182"/>
                  </a:cubicBezTo>
                  <a:cubicBezTo>
                    <a:pt x="407" y="1765"/>
                    <a:pt x="82" y="2338"/>
                    <a:pt x="82" y="2338"/>
                  </a:cubicBezTo>
                  <a:cubicBezTo>
                    <a:pt x="82" y="2338"/>
                    <a:pt x="0" y="3082"/>
                    <a:pt x="24" y="3967"/>
                  </a:cubicBezTo>
                  <a:cubicBezTo>
                    <a:pt x="1167" y="3332"/>
                    <a:pt x="1915" y="676"/>
                    <a:pt x="1334" y="1"/>
                  </a:cubicBezTo>
                  <a:close/>
                </a:path>
              </a:pathLst>
            </a:custGeom>
            <a:solidFill>
              <a:srgbClr val="EED0C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
        <p:nvSpPr>
          <p:cNvPr id="1246" name="Google Shape;1246;p41"/>
          <p:cNvSpPr txBox="1">
            <a:spLocks noGrp="1"/>
          </p:cNvSpPr>
          <p:nvPr>
            <p:ph type="title"/>
          </p:nvPr>
        </p:nvSpPr>
        <p:spPr>
          <a:xfrm>
            <a:off x="720000" y="53165"/>
            <a:ext cx="7704000" cy="572700"/>
          </a:xfrm>
          <a:prstGeom prst="rect">
            <a:avLst/>
          </a:prstGeom>
        </p:spPr>
        <p:txBody>
          <a:bodyPr spcFirstLastPara="1" wrap="square" lIns="91425" tIns="91425" rIns="91425" bIns="91425" anchor="t" anchorCtr="0">
            <a:noAutofit/>
          </a:bodyPr>
          <a:lstStyle/>
          <a:p>
            <a:pPr marL="0" lvl="0" indent="0" algn="ctr" rtl="0">
              <a:spcBef>
                <a:spcPct val="0"/>
              </a:spcBef>
              <a:spcAft>
                <a:spcPct val="0"/>
              </a:spcAft>
              <a:buNone/>
            </a:pPr>
            <a:r>
              <a:rPr lang="en" sz="3600">
                <a:latin typeface="Times New Roman" panose="02020603050405020304" pitchFamily="18" charset="0"/>
                <a:cs typeface="Times New Roman" panose="02020603050405020304" pitchFamily="18" charset="0"/>
              </a:rPr>
              <a:t>Hoạt động khởi động</a:t>
            </a:r>
            <a:endParaRPr sz="3600">
              <a:latin typeface="Times New Roman" panose="02020603050405020304" pitchFamily="18" charset="0"/>
              <a:cs typeface="Times New Roman" panose="02020603050405020304" pitchFamily="18" charset="0"/>
            </a:endParaRPr>
          </a:p>
        </p:txBody>
      </p:sp>
      <p:sp>
        <p:nvSpPr>
          <p:cNvPr id="10" name="Google Shape;1412;p44">
            <a:extLst>
              <a:ext uri="{FF2B5EF4-FFF2-40B4-BE49-F238E27FC236}">
                <a16:creationId xmlns:a16="http://schemas.microsoft.com/office/drawing/2014/main" id="{03CC344E-B790-EC00-C7E5-43BA4CCF13C1}"/>
              </a:ext>
            </a:extLst>
          </p:cNvPr>
          <p:cNvSpPr/>
          <p:nvPr/>
        </p:nvSpPr>
        <p:spPr>
          <a:xfrm>
            <a:off x="3115375" y="3032400"/>
            <a:ext cx="1186104" cy="190849"/>
          </a:xfrm>
          <a:custGeom>
            <a:rect l="l" t="t" r="r" b="b"/>
            <a:pathLst>
              <a:path w="7137" h="1731" extrusionOk="0">
                <a:moveTo>
                  <a:pt x="5527" y="1"/>
                </a:moveTo>
                <a:cubicBezTo>
                  <a:pt x="4897" y="1"/>
                  <a:pt x="5001" y="640"/>
                  <a:pt x="4550" y="715"/>
                </a:cubicBezTo>
                <a:cubicBezTo>
                  <a:pt x="4492" y="725"/>
                  <a:pt x="4436" y="730"/>
                  <a:pt x="4381" y="730"/>
                </a:cubicBezTo>
                <a:cubicBezTo>
                  <a:pt x="4103" y="730"/>
                  <a:pt x="3867" y="614"/>
                  <a:pt x="3609" y="614"/>
                </a:cubicBezTo>
                <a:cubicBezTo>
                  <a:pt x="3492" y="614"/>
                  <a:pt x="3371" y="638"/>
                  <a:pt x="3239" y="706"/>
                </a:cubicBezTo>
                <a:cubicBezTo>
                  <a:pt x="2766" y="956"/>
                  <a:pt x="2427" y="1125"/>
                  <a:pt x="2070" y="1143"/>
                </a:cubicBezTo>
                <a:cubicBezTo>
                  <a:pt x="1713" y="1161"/>
                  <a:pt x="1428" y="1732"/>
                  <a:pt x="0" y="1732"/>
                </a:cubicBezTo>
                <a:lnTo>
                  <a:pt x="7137" y="1732"/>
                </a:lnTo>
                <a:cubicBezTo>
                  <a:pt x="7137" y="1732"/>
                  <a:pt x="6441" y="108"/>
                  <a:pt x="5665" y="10"/>
                </a:cubicBezTo>
                <a:cubicBezTo>
                  <a:pt x="5616" y="4"/>
                  <a:pt x="5570" y="1"/>
                  <a:pt x="55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aphicFrame>
        <p:nvGraphicFramePr>
          <p:cNvPr id="2" name="Table 1">
            <a:extLst>
              <a:ext uri="{FF2B5EF4-FFF2-40B4-BE49-F238E27FC236}">
                <a16:creationId xmlns:a16="http://schemas.microsoft.com/office/drawing/2014/main" id="{662E6970-E85B-FA52-8AB9-98908E1C62AB}"/>
              </a:ext>
            </a:extLst>
          </p:cNvPr>
          <p:cNvGraphicFramePr>
            <a:graphicFrameLocks noGrp="1"/>
          </p:cNvGraphicFramePr>
          <p:nvPr>
            <p:extLst>
              <p:ext uri="{D42A27DB-BD31-4B8C-83A1-F6EECF244321}">
                <p14:modId xmlns:p14="http://schemas.microsoft.com/office/powerpoint/2010/main" val="11365691"/>
              </p:ext>
            </p:extLst>
          </p:nvPr>
        </p:nvGraphicFramePr>
        <p:xfrm>
          <a:off x="1105787" y="1046199"/>
          <a:ext cx="6932426" cy="3610955"/>
        </p:xfrm>
        <a:graphic>
          <a:graphicData uri="http://schemas.openxmlformats.org/drawingml/2006/table">
            <a:tbl>
              <a:tblPr firstRow="1" firstCol="1" bandRow="1"/>
              <a:tblGrid>
                <a:gridCol w="4976035">
                  <a:extLst>
                    <a:ext uri="{9D8B030D-6E8A-4147-A177-3AD203B41FA5}">
                      <a16:colId xmlns:a16="http://schemas.microsoft.com/office/drawing/2014/main" val="1118605306"/>
                    </a:ext>
                  </a:extLst>
                </a:gridCol>
                <a:gridCol w="967563">
                  <a:extLst>
                    <a:ext uri="{9D8B030D-6E8A-4147-A177-3AD203B41FA5}">
                      <a16:colId xmlns:a16="http://schemas.microsoft.com/office/drawing/2014/main" val="3437298850"/>
                    </a:ext>
                  </a:extLst>
                </a:gridCol>
                <a:gridCol w="988828">
                  <a:extLst>
                    <a:ext uri="{9D8B030D-6E8A-4147-A177-3AD203B41FA5}">
                      <a16:colId xmlns:a16="http://schemas.microsoft.com/office/drawing/2014/main" val="3842606396"/>
                    </a:ext>
                  </a:extLst>
                </a:gridCol>
              </a:tblGrid>
              <a:tr h="544715">
                <a:tc>
                  <a:txBody>
                    <a:bodyPr vert="horz" wrap="square"/>
                    <a:lstStyle/>
                    <a:p>
                      <a:pPr algn="ctr">
                        <a:lnSpc>
                          <a:spcPct val="100000"/>
                        </a:lnSpc>
                        <a:spcAft>
                          <a:spcPts val="1000"/>
                        </a:spcAft>
                      </a:pPr>
                      <a:r>
                        <a:rPr lang="en-US" sz="2000" b="1" i="1">
                          <a:effectLst/>
                          <a:latin typeface="Times New Roman" panose="02020603050405020304" pitchFamily="18" charset="0"/>
                          <a:ea typeface="Calibri" panose="020f0502020204030204" pitchFamily="34" charset="0"/>
                          <a:cs typeface="Times New Roman" panose="02020603050405020304" pitchFamily="18" charset="0"/>
                        </a:rPr>
                        <a:t>Câu hỏi</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0346" marR="40346"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solidFill>
                  </a:tcPr>
                </a:tc>
                <a:tc>
                  <a:txBody>
                    <a:bodyPr vert="horz" wrap="square"/>
                    <a:lstStyle/>
                    <a:p>
                      <a:pPr algn="ctr">
                        <a:lnSpc>
                          <a:spcPct val="100000"/>
                        </a:lnSpc>
                        <a:spcAft>
                          <a:spcPts val="1000"/>
                        </a:spcAft>
                      </a:pPr>
                      <a:r>
                        <a:rPr lang="en-US" sz="2000" b="1" i="1">
                          <a:effectLst/>
                          <a:latin typeface="Times New Roman" panose="02020603050405020304" pitchFamily="18" charset="0"/>
                          <a:ea typeface="Calibri" panose="020f0502020204030204" pitchFamily="34" charset="0"/>
                          <a:cs typeface="Times New Roman" panose="02020603050405020304" pitchFamily="18" charset="0"/>
                        </a:rPr>
                        <a:t>Đã từng</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0346" marR="40346"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solidFill>
                  </a:tcPr>
                </a:tc>
                <a:tc>
                  <a:txBody>
                    <a:bodyPr vert="horz" wrap="square"/>
                    <a:lstStyle/>
                    <a:p>
                      <a:pPr algn="ctr">
                        <a:lnSpc>
                          <a:spcPct val="100000"/>
                        </a:lnSpc>
                        <a:spcAft>
                          <a:spcPts val="1000"/>
                        </a:spcAft>
                      </a:pPr>
                      <a:r>
                        <a:rPr lang="en-US" sz="2000" b="1" i="1">
                          <a:effectLst/>
                          <a:latin typeface="Times New Roman" panose="02020603050405020304" pitchFamily="18" charset="0"/>
                          <a:ea typeface="Calibri" panose="020f0502020204030204" pitchFamily="34" charset="0"/>
                          <a:cs typeface="Times New Roman" panose="02020603050405020304" pitchFamily="18" charset="0"/>
                        </a:rPr>
                        <a:t>Chưa bao giờ</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0346" marR="40346"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4175637032"/>
                  </a:ext>
                </a:extLst>
              </a:tr>
              <a:tr h="356431">
                <a:tc>
                  <a:txBody>
                    <a:bodyPr vert="horz" wrap="square"/>
                    <a:lstStyle/>
                    <a:p>
                      <a:pPr algn="just">
                        <a:lnSpc>
                          <a:spcPct val="100000"/>
                        </a:lnSpc>
                        <a:spcAft>
                          <a:spcPts val="1000"/>
                        </a:spcAft>
                      </a:pPr>
                      <a:r>
                        <a:rPr lang="en-US" sz="2000" i="1">
                          <a:effectLst/>
                          <a:latin typeface="Times New Roman" panose="02020603050405020304" pitchFamily="18" charset="0"/>
                          <a:ea typeface="Calibri" panose="020f0502020204030204" pitchFamily="34" charset="0"/>
                          <a:cs typeface="Times New Roman" panose="02020603050405020304" pitchFamily="18" charset="0"/>
                        </a:rPr>
                        <a:t>Bạn đã bao giờ bị trận đòn</a:t>
                      </a:r>
                      <a:r>
                        <a:rPr lang="vi-VN" sz="2000" i="1">
                          <a:effectLst/>
                          <a:latin typeface="Times New Roman" panose="02020603050405020304" pitchFamily="18" charset="0"/>
                          <a:ea typeface="Calibri" panose="020f0502020204030204" pitchFamily="34" charset="0"/>
                          <a:cs typeface="Times New Roman" panose="02020603050405020304" pitchFamily="18" charset="0"/>
                        </a:rPr>
                        <a:t> nào</a:t>
                      </a:r>
                      <a:r>
                        <a:rPr lang="en-US" sz="2000" i="1">
                          <a:effectLst/>
                          <a:latin typeface="Times New Roman" panose="02020603050405020304" pitchFamily="18" charset="0"/>
                          <a:ea typeface="Calibri" panose="020f0502020204030204" pitchFamily="34" charset="0"/>
                          <a:cs typeface="Times New Roman" panose="02020603050405020304" pitchFamily="18" charset="0"/>
                        </a:rPr>
                        <a:t> từ ba mẹ chưa?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0346" marR="40346"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95000"/>
                      </a:schemeClr>
                    </a:solidFill>
                  </a:tcPr>
                </a:tc>
                <a:tc>
                  <a:txBody>
                    <a:bodyPr vert="horz" wrap="square"/>
                    <a:lstStyle/>
                    <a:p>
                      <a:pPr algn="just">
                        <a:lnSpc>
                          <a:spcPct val="100000"/>
                        </a:lnSpc>
                        <a:spcAft>
                          <a:spcPts val="1000"/>
                        </a:spcAft>
                      </a:pPr>
                      <a:r>
                        <a:rPr lang="en-US" sz="2000" i="1">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0346" marR="40346"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95000"/>
                      </a:schemeClr>
                    </a:solidFill>
                  </a:tcPr>
                </a:tc>
                <a:tc>
                  <a:txBody>
                    <a:bodyPr vert="horz" wrap="square"/>
                    <a:lstStyle/>
                    <a:p>
                      <a:pPr algn="just">
                        <a:lnSpc>
                          <a:spcPct val="100000"/>
                        </a:lnSpc>
                        <a:spcAft>
                          <a:spcPts val="1000"/>
                        </a:spcAft>
                      </a:pPr>
                      <a:r>
                        <a:rPr lang="en-US" sz="2000" i="1">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0346" marR="40346"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95000"/>
                      </a:schemeClr>
                    </a:solidFill>
                  </a:tcPr>
                </a:tc>
                <a:extLst>
                  <a:ext uri="{0D108BD9-81ED-4DB2-BD59-A6C34878D82A}">
                    <a16:rowId xmlns:a16="http://schemas.microsoft.com/office/drawing/2014/main" val="1620206013"/>
                  </a:ext>
                </a:extLst>
              </a:tr>
              <a:tr h="356431">
                <a:tc>
                  <a:txBody>
                    <a:bodyPr vert="horz" wrap="square"/>
                    <a:lstStyle/>
                    <a:p>
                      <a:pPr algn="just">
                        <a:lnSpc>
                          <a:spcPct val="100000"/>
                        </a:lnSpc>
                        <a:spcAft>
                          <a:spcPts val="1000"/>
                        </a:spcAft>
                      </a:pPr>
                      <a:r>
                        <a:rPr lang="en-US" sz="2000" i="1">
                          <a:effectLst/>
                          <a:latin typeface="Times New Roman" panose="02020603050405020304" pitchFamily="18" charset="0"/>
                          <a:ea typeface="Calibri" panose="020f0502020204030204" pitchFamily="34" charset="0"/>
                          <a:cs typeface="Times New Roman" panose="02020603050405020304" pitchFamily="18" charset="0"/>
                        </a:rPr>
                        <a:t>Bạn đã bao giờ làm một việc tốt chưa?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0346" marR="40346"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95000"/>
                      </a:schemeClr>
                    </a:solidFill>
                  </a:tcPr>
                </a:tc>
                <a:tc>
                  <a:txBody>
                    <a:bodyPr vert="horz" wrap="square"/>
                    <a:lstStyle/>
                    <a:p>
                      <a:pPr algn="just">
                        <a:lnSpc>
                          <a:spcPct val="100000"/>
                        </a:lnSpc>
                        <a:spcAft>
                          <a:spcPts val="1000"/>
                        </a:spcAft>
                      </a:pPr>
                      <a:r>
                        <a:rPr lang="en-US" sz="2000" i="1">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0346" marR="40346"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95000"/>
                      </a:schemeClr>
                    </a:solidFill>
                  </a:tcPr>
                </a:tc>
                <a:tc>
                  <a:txBody>
                    <a:bodyPr vert="horz" wrap="square"/>
                    <a:lstStyle/>
                    <a:p>
                      <a:pPr algn="just">
                        <a:lnSpc>
                          <a:spcPct val="100000"/>
                        </a:lnSpc>
                        <a:spcAft>
                          <a:spcPts val="1000"/>
                        </a:spcAft>
                      </a:pPr>
                      <a:r>
                        <a:rPr lang="en-US" sz="2000" i="1">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0346" marR="40346"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95000"/>
                      </a:schemeClr>
                    </a:solidFill>
                  </a:tcPr>
                </a:tc>
                <a:extLst>
                  <a:ext uri="{0D108BD9-81ED-4DB2-BD59-A6C34878D82A}">
                    <a16:rowId xmlns:a16="http://schemas.microsoft.com/office/drawing/2014/main" val="401794662"/>
                  </a:ext>
                </a:extLst>
              </a:tr>
              <a:tr h="356431">
                <a:tc>
                  <a:txBody>
                    <a:bodyPr vert="horz" wrap="square"/>
                    <a:lstStyle/>
                    <a:p>
                      <a:pPr algn="just">
                        <a:lnSpc>
                          <a:spcPct val="100000"/>
                        </a:lnSpc>
                        <a:spcAft>
                          <a:spcPts val="1000"/>
                        </a:spcAft>
                      </a:pPr>
                      <a:r>
                        <a:rPr lang="en-US" sz="2000" i="1">
                          <a:effectLst/>
                          <a:latin typeface="Times New Roman" panose="02020603050405020304" pitchFamily="18" charset="0"/>
                          <a:ea typeface="Calibri" panose="020f0502020204030204" pitchFamily="34" charset="0"/>
                          <a:cs typeface="Times New Roman" panose="02020603050405020304" pitchFamily="18" charset="0"/>
                        </a:rPr>
                        <a:t>Bạn đã bao giờ nói dối chưa?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0346" marR="40346"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95000"/>
                      </a:schemeClr>
                    </a:solidFill>
                  </a:tcPr>
                </a:tc>
                <a:tc>
                  <a:txBody>
                    <a:bodyPr vert="horz" wrap="square"/>
                    <a:lstStyle/>
                    <a:p>
                      <a:pPr algn="just">
                        <a:lnSpc>
                          <a:spcPct val="100000"/>
                        </a:lnSpc>
                        <a:spcAft>
                          <a:spcPts val="1000"/>
                        </a:spcAft>
                      </a:pPr>
                      <a:r>
                        <a:rPr lang="en-US" sz="2000" i="1">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0346" marR="40346"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95000"/>
                      </a:schemeClr>
                    </a:solidFill>
                  </a:tcPr>
                </a:tc>
                <a:tc>
                  <a:txBody>
                    <a:bodyPr vert="horz" wrap="square"/>
                    <a:lstStyle/>
                    <a:p>
                      <a:pPr algn="just">
                        <a:lnSpc>
                          <a:spcPct val="100000"/>
                        </a:lnSpc>
                        <a:spcAft>
                          <a:spcPts val="1000"/>
                        </a:spcAft>
                      </a:pPr>
                      <a:r>
                        <a:rPr lang="en-US" sz="2000" i="1">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0346" marR="40346"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95000"/>
                      </a:schemeClr>
                    </a:solidFill>
                  </a:tcPr>
                </a:tc>
                <a:extLst>
                  <a:ext uri="{0D108BD9-81ED-4DB2-BD59-A6C34878D82A}">
                    <a16:rowId xmlns:a16="http://schemas.microsoft.com/office/drawing/2014/main" val="3687471859"/>
                  </a:ext>
                </a:extLst>
              </a:tr>
              <a:tr h="356431">
                <a:tc>
                  <a:txBody>
                    <a:bodyPr vert="horz" wrap="square"/>
                    <a:lstStyle/>
                    <a:p>
                      <a:pPr algn="just">
                        <a:lnSpc>
                          <a:spcPct val="100000"/>
                        </a:lnSpc>
                        <a:spcAft>
                          <a:spcPts val="1000"/>
                        </a:spcAft>
                      </a:pPr>
                      <a:r>
                        <a:rPr lang="en-US" sz="2000" i="1">
                          <a:effectLst/>
                          <a:latin typeface="Times New Roman" panose="02020603050405020304" pitchFamily="18" charset="0"/>
                          <a:ea typeface="Calibri" panose="020f0502020204030204" pitchFamily="34" charset="0"/>
                          <a:cs typeface="Times New Roman" panose="02020603050405020304" pitchFamily="18" charset="0"/>
                        </a:rPr>
                        <a:t>Bạn từng đi du lịch đến nơi khác chưa?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0346" marR="40346"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95000"/>
                      </a:schemeClr>
                    </a:solidFill>
                  </a:tcPr>
                </a:tc>
                <a:tc>
                  <a:txBody>
                    <a:bodyPr vert="horz" wrap="square"/>
                    <a:lstStyle/>
                    <a:p>
                      <a:pPr algn="just">
                        <a:lnSpc>
                          <a:spcPct val="100000"/>
                        </a:lnSpc>
                        <a:spcAft>
                          <a:spcPts val="1000"/>
                        </a:spcAft>
                      </a:pPr>
                      <a:r>
                        <a:rPr lang="en-US" sz="2000" i="1">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0346" marR="40346"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95000"/>
                      </a:schemeClr>
                    </a:solidFill>
                  </a:tcPr>
                </a:tc>
                <a:tc>
                  <a:txBody>
                    <a:bodyPr vert="horz" wrap="square"/>
                    <a:lstStyle/>
                    <a:p>
                      <a:pPr algn="just">
                        <a:lnSpc>
                          <a:spcPct val="100000"/>
                        </a:lnSpc>
                        <a:spcAft>
                          <a:spcPts val="1000"/>
                        </a:spcAft>
                      </a:pPr>
                      <a:r>
                        <a:rPr lang="en-US" sz="2000" i="1">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0346" marR="40346"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95000"/>
                      </a:schemeClr>
                    </a:solidFill>
                  </a:tcPr>
                </a:tc>
                <a:extLst>
                  <a:ext uri="{0D108BD9-81ED-4DB2-BD59-A6C34878D82A}">
                    <a16:rowId xmlns:a16="http://schemas.microsoft.com/office/drawing/2014/main" val="2489688908"/>
                  </a:ext>
                </a:extLst>
              </a:tr>
              <a:tr h="544715">
                <a:tc>
                  <a:txBody>
                    <a:bodyPr vert="horz" wrap="square"/>
                    <a:lstStyle/>
                    <a:p>
                      <a:pPr algn="just">
                        <a:lnSpc>
                          <a:spcPct val="100000"/>
                        </a:lnSpc>
                        <a:spcAft>
                          <a:spcPts val="1000"/>
                        </a:spcAft>
                      </a:pPr>
                      <a:r>
                        <a:rPr lang="en-US" sz="2000" i="1">
                          <a:effectLst/>
                          <a:latin typeface="Times New Roman" panose="02020603050405020304" pitchFamily="18" charset="0"/>
                          <a:ea typeface="Calibri" panose="020f0502020204030204" pitchFamily="34" charset="0"/>
                          <a:cs typeface="Times New Roman" panose="02020603050405020304" pitchFamily="18" charset="0"/>
                        </a:rPr>
                        <a:t>Bạn đã bao giờ gây ra lỗi lầm nhưng không dám thừa nhận chưa?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0346" marR="40346"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95000"/>
                      </a:schemeClr>
                    </a:solidFill>
                  </a:tcPr>
                </a:tc>
                <a:tc>
                  <a:txBody>
                    <a:bodyPr vert="horz" wrap="square"/>
                    <a:lstStyle/>
                    <a:p>
                      <a:pPr algn="just">
                        <a:lnSpc>
                          <a:spcPct val="100000"/>
                        </a:lnSpc>
                        <a:spcAft>
                          <a:spcPts val="1000"/>
                        </a:spcAft>
                      </a:pPr>
                      <a:r>
                        <a:rPr lang="en-US" sz="2000" i="1">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0346" marR="40346"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95000"/>
                      </a:schemeClr>
                    </a:solidFill>
                  </a:tcPr>
                </a:tc>
                <a:tc>
                  <a:txBody>
                    <a:bodyPr vert="horz" wrap="square"/>
                    <a:lstStyle/>
                    <a:p>
                      <a:pPr algn="just">
                        <a:lnSpc>
                          <a:spcPct val="100000"/>
                        </a:lnSpc>
                        <a:spcAft>
                          <a:spcPts val="1000"/>
                        </a:spcAft>
                      </a:pPr>
                      <a:r>
                        <a:rPr lang="en-US" sz="2000" i="1">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0346" marR="40346"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95000"/>
                      </a:schemeClr>
                    </a:solidFill>
                  </a:tcPr>
                </a:tc>
                <a:extLst>
                  <a:ext uri="{0D108BD9-81ED-4DB2-BD59-A6C34878D82A}">
                    <a16:rowId xmlns:a16="http://schemas.microsoft.com/office/drawing/2014/main" val="3572046033"/>
                  </a:ext>
                </a:extLst>
              </a:tr>
              <a:tr h="356431">
                <a:tc>
                  <a:txBody>
                    <a:bodyPr vert="horz" wrap="square"/>
                    <a:lstStyle/>
                    <a:p>
                      <a:pPr algn="just">
                        <a:lnSpc>
                          <a:spcPct val="100000"/>
                        </a:lnSpc>
                        <a:spcAft>
                          <a:spcPts val="1000"/>
                        </a:spcAft>
                      </a:pPr>
                      <a:r>
                        <a:rPr lang="en-US" sz="2000" i="1">
                          <a:effectLst/>
                          <a:latin typeface="Times New Roman" panose="02020603050405020304" pitchFamily="18" charset="0"/>
                          <a:ea typeface="Calibri" panose="020f0502020204030204" pitchFamily="34" charset="0"/>
                          <a:cs typeface="Times New Roman" panose="02020603050405020304" pitchFamily="18" charset="0"/>
                        </a:rPr>
                        <a:t>Bạn đã bao giờ làm tổn thương ai đó chưa?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0346" marR="40346"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95000"/>
                      </a:schemeClr>
                    </a:solidFill>
                  </a:tcPr>
                </a:tc>
                <a:tc>
                  <a:txBody>
                    <a:bodyPr vert="horz" wrap="square"/>
                    <a:lstStyle/>
                    <a:p>
                      <a:pPr algn="just">
                        <a:lnSpc>
                          <a:spcPct val="100000"/>
                        </a:lnSpc>
                        <a:spcAft>
                          <a:spcPts val="1000"/>
                        </a:spcAft>
                      </a:pPr>
                      <a:r>
                        <a:rPr lang="en-US" sz="2000" i="1">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0346" marR="40346"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95000"/>
                      </a:schemeClr>
                    </a:solidFill>
                  </a:tcPr>
                </a:tc>
                <a:tc>
                  <a:txBody>
                    <a:bodyPr vert="horz" wrap="square"/>
                    <a:lstStyle/>
                    <a:p>
                      <a:pPr algn="just">
                        <a:lnSpc>
                          <a:spcPct val="100000"/>
                        </a:lnSpc>
                        <a:spcAft>
                          <a:spcPts val="1000"/>
                        </a:spcAft>
                      </a:pPr>
                      <a:r>
                        <a:rPr lang="en-US" sz="2000" i="1">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0346" marR="40346"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95000"/>
                      </a:schemeClr>
                    </a:solidFill>
                  </a:tcPr>
                </a:tc>
                <a:extLst>
                  <a:ext uri="{0D108BD9-81ED-4DB2-BD59-A6C34878D82A}">
                    <a16:rowId xmlns:a16="http://schemas.microsoft.com/office/drawing/2014/main" val="3549903783"/>
                  </a:ext>
                </a:extLst>
              </a:tr>
              <a:tr h="544715">
                <a:tc>
                  <a:txBody>
                    <a:bodyPr vert="horz" wrap="square"/>
                    <a:lstStyle/>
                    <a:p>
                      <a:pPr algn="just">
                        <a:lnSpc>
                          <a:spcPct val="100000"/>
                        </a:lnSpc>
                        <a:spcAft>
                          <a:spcPts val="1000"/>
                        </a:spcAft>
                      </a:pPr>
                      <a:r>
                        <a:rPr lang="en-US" sz="2000" i="1">
                          <a:effectLst/>
                          <a:latin typeface="Times New Roman" panose="02020603050405020304" pitchFamily="18" charset="0"/>
                          <a:ea typeface="Calibri" panose="020f0502020204030204" pitchFamily="34" charset="0"/>
                          <a:cs typeface="Times New Roman" panose="02020603050405020304" pitchFamily="18" charset="0"/>
                        </a:rPr>
                        <a:t>Bạn đã bao giờ dám bày tỏ ý kiến của mình trước đám đông chưa?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0346" marR="40346"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95000"/>
                      </a:schemeClr>
                    </a:solidFill>
                  </a:tcPr>
                </a:tc>
                <a:tc>
                  <a:txBody>
                    <a:bodyPr vert="horz" wrap="square"/>
                    <a:lstStyle/>
                    <a:p>
                      <a:pPr algn="just">
                        <a:lnSpc>
                          <a:spcPct val="100000"/>
                        </a:lnSpc>
                        <a:spcAft>
                          <a:spcPts val="1000"/>
                        </a:spcAft>
                      </a:pPr>
                      <a:r>
                        <a:rPr lang="en-US" sz="2000" i="1">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0346" marR="40346"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95000"/>
                      </a:schemeClr>
                    </a:solidFill>
                  </a:tcPr>
                </a:tc>
                <a:tc>
                  <a:txBody>
                    <a:bodyPr vert="horz" wrap="square"/>
                    <a:lstStyle/>
                    <a:p>
                      <a:pPr algn="just">
                        <a:lnSpc>
                          <a:spcPct val="100000"/>
                        </a:lnSpc>
                        <a:spcAft>
                          <a:spcPts val="1000"/>
                        </a:spcAft>
                      </a:pPr>
                      <a:r>
                        <a:rPr lang="en-US" sz="2000" i="1">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a:effectLst/>
                        <a:latin typeface="Calibri" pitchFamily="34" charset="0"/>
                        <a:ea typeface="Calibri" pitchFamily="34" charset="0"/>
                        <a:cs typeface="Times New Roman" panose="02020603050405020304" pitchFamily="18" charset="0"/>
                      </a:endParaRPr>
                    </a:p>
                  </a:txBody>
                  <a:tcPr marL="40346" marR="40346"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95000"/>
                      </a:schemeClr>
                    </a:solidFill>
                  </a:tcPr>
                </a:tc>
                <a:extLst>
                  <a:ext uri="{0D108BD9-81ED-4DB2-BD59-A6C34878D82A}">
                    <a16:rowId xmlns:a16="http://schemas.microsoft.com/office/drawing/2014/main" val="2923430347"/>
                  </a:ext>
                </a:extLst>
              </a:tr>
            </a:tbl>
          </a:graphicData>
        </a:graphic>
      </p:graphicFrame>
      <p:grpSp>
        <p:nvGrpSpPr>
          <p:cNvPr id="43" name="Google Shape;2432;p38">
            <a:extLst>
              <a:ext uri="{FF2B5EF4-FFF2-40B4-BE49-F238E27FC236}">
                <a16:creationId xmlns:a16="http://schemas.microsoft.com/office/drawing/2014/main" id="{7ECBAF46-6538-6E82-D5EF-376B54E9B415}"/>
              </a:ext>
            </a:extLst>
          </p:cNvPr>
          <p:cNvGrpSpPr/>
          <p:nvPr/>
        </p:nvGrpSpPr>
        <p:grpSpPr>
          <a:xfrm rot="20786656" flipH="1">
            <a:off x="7458964" y="2741478"/>
            <a:ext cx="1881104" cy="2260815"/>
            <a:chOff x="7391346" y="1205004"/>
            <a:chExt cx="1237848" cy="1293131"/>
          </a:xfrm>
        </p:grpSpPr>
        <p:sp>
          <p:nvSpPr>
            <p:cNvPr id="44" name="Google Shape;2433;p38">
              <a:extLst>
                <a:ext uri="{FF2B5EF4-FFF2-40B4-BE49-F238E27FC236}">
                  <a16:creationId xmlns:a16="http://schemas.microsoft.com/office/drawing/2014/main" id="{8306B4F3-D70D-601C-6CD9-F8C4B4C69CA3}"/>
                </a:ext>
              </a:extLst>
            </p:cNvPr>
            <p:cNvSpPr/>
            <p:nvPr/>
          </p:nvSpPr>
          <p:spPr>
            <a:xfrm>
              <a:off x="7391346" y="1205004"/>
              <a:ext cx="1237848" cy="1293131"/>
            </a:xfrm>
            <a:custGeom>
              <a:rect l="l" t="t" r="r" b="b"/>
              <a:pathLst>
                <a:path w="41410" h="43263" extrusionOk="0">
                  <a:moveTo>
                    <a:pt x="12872" y="1"/>
                  </a:moveTo>
                  <a:cubicBezTo>
                    <a:pt x="11093" y="1"/>
                    <a:pt x="10052" y="500"/>
                    <a:pt x="9445" y="1123"/>
                  </a:cubicBezTo>
                  <a:lnTo>
                    <a:pt x="9377" y="1123"/>
                  </a:lnTo>
                  <a:cubicBezTo>
                    <a:pt x="6455" y="1123"/>
                    <a:pt x="2750" y="4098"/>
                    <a:pt x="2168" y="8079"/>
                  </a:cubicBezTo>
                  <a:cubicBezTo>
                    <a:pt x="1677" y="11429"/>
                    <a:pt x="2756" y="14697"/>
                    <a:pt x="4895" y="16641"/>
                  </a:cubicBezTo>
                  <a:cubicBezTo>
                    <a:pt x="4790" y="17320"/>
                    <a:pt x="4894" y="18011"/>
                    <a:pt x="5220" y="18617"/>
                  </a:cubicBezTo>
                  <a:cubicBezTo>
                    <a:pt x="5495" y="19129"/>
                    <a:pt x="5912" y="19546"/>
                    <a:pt x="6413" y="19836"/>
                  </a:cubicBezTo>
                  <a:cubicBezTo>
                    <a:pt x="5155" y="20600"/>
                    <a:pt x="3772" y="21663"/>
                    <a:pt x="2818" y="23032"/>
                  </a:cubicBezTo>
                  <a:cubicBezTo>
                    <a:pt x="2486" y="23176"/>
                    <a:pt x="2222" y="23364"/>
                    <a:pt x="2019" y="23509"/>
                  </a:cubicBezTo>
                  <a:lnTo>
                    <a:pt x="2013" y="23513"/>
                  </a:lnTo>
                  <a:lnTo>
                    <a:pt x="1969" y="23513"/>
                  </a:lnTo>
                  <a:cubicBezTo>
                    <a:pt x="1697" y="23513"/>
                    <a:pt x="1447" y="23563"/>
                    <a:pt x="1203" y="23663"/>
                  </a:cubicBezTo>
                  <a:cubicBezTo>
                    <a:pt x="476" y="23962"/>
                    <a:pt x="29" y="24594"/>
                    <a:pt x="7" y="25351"/>
                  </a:cubicBezTo>
                  <a:cubicBezTo>
                    <a:pt x="2" y="25522"/>
                    <a:pt x="22" y="25701"/>
                    <a:pt x="65" y="25880"/>
                  </a:cubicBezTo>
                  <a:cubicBezTo>
                    <a:pt x="0" y="26182"/>
                    <a:pt x="10" y="26500"/>
                    <a:pt x="101" y="26816"/>
                  </a:cubicBezTo>
                  <a:cubicBezTo>
                    <a:pt x="178" y="27080"/>
                    <a:pt x="322" y="27350"/>
                    <a:pt x="540" y="27585"/>
                  </a:cubicBezTo>
                  <a:cubicBezTo>
                    <a:pt x="602" y="27803"/>
                    <a:pt x="703" y="28009"/>
                    <a:pt x="844" y="28201"/>
                  </a:cubicBezTo>
                  <a:cubicBezTo>
                    <a:pt x="1035" y="28456"/>
                    <a:pt x="1275" y="28658"/>
                    <a:pt x="1554" y="28801"/>
                  </a:cubicBezTo>
                  <a:cubicBezTo>
                    <a:pt x="1567" y="28829"/>
                    <a:pt x="1578" y="28857"/>
                    <a:pt x="1593" y="28884"/>
                  </a:cubicBezTo>
                  <a:cubicBezTo>
                    <a:pt x="1886" y="29473"/>
                    <a:pt x="2472" y="29851"/>
                    <a:pt x="3155" y="29896"/>
                  </a:cubicBezTo>
                  <a:lnTo>
                    <a:pt x="3226" y="29900"/>
                  </a:lnTo>
                  <a:lnTo>
                    <a:pt x="3279" y="29900"/>
                  </a:lnTo>
                  <a:cubicBezTo>
                    <a:pt x="4006" y="29900"/>
                    <a:pt x="4511" y="29488"/>
                    <a:pt x="4797" y="29190"/>
                  </a:cubicBezTo>
                  <a:cubicBezTo>
                    <a:pt x="4978" y="29250"/>
                    <a:pt x="5173" y="29284"/>
                    <a:pt x="5381" y="29284"/>
                  </a:cubicBezTo>
                  <a:cubicBezTo>
                    <a:pt x="5484" y="29284"/>
                    <a:pt x="5589" y="29276"/>
                    <a:pt x="5699" y="29258"/>
                  </a:cubicBezTo>
                  <a:cubicBezTo>
                    <a:pt x="6133" y="29187"/>
                    <a:pt x="6512" y="28938"/>
                    <a:pt x="6778" y="28589"/>
                  </a:cubicBezTo>
                  <a:cubicBezTo>
                    <a:pt x="7387" y="27789"/>
                    <a:pt x="7220" y="26994"/>
                    <a:pt x="7154" y="26689"/>
                  </a:cubicBezTo>
                  <a:cubicBezTo>
                    <a:pt x="7144" y="26634"/>
                    <a:pt x="7131" y="26580"/>
                    <a:pt x="7119" y="26527"/>
                  </a:cubicBezTo>
                  <a:cubicBezTo>
                    <a:pt x="7641" y="26232"/>
                    <a:pt x="8283" y="25897"/>
                    <a:pt x="8961" y="25604"/>
                  </a:cubicBezTo>
                  <a:lnTo>
                    <a:pt x="9349" y="26507"/>
                  </a:lnTo>
                  <a:cubicBezTo>
                    <a:pt x="9483" y="26820"/>
                    <a:pt x="9788" y="27004"/>
                    <a:pt x="10106" y="27004"/>
                  </a:cubicBezTo>
                  <a:cubicBezTo>
                    <a:pt x="10231" y="27004"/>
                    <a:pt x="10358" y="26976"/>
                    <a:pt x="10478" y="26915"/>
                  </a:cubicBezTo>
                  <a:lnTo>
                    <a:pt x="12708" y="25777"/>
                  </a:lnTo>
                  <a:lnTo>
                    <a:pt x="12711" y="25777"/>
                  </a:lnTo>
                  <a:cubicBezTo>
                    <a:pt x="12784" y="26047"/>
                    <a:pt x="12856" y="26311"/>
                    <a:pt x="12924" y="26578"/>
                  </a:cubicBezTo>
                  <a:cubicBezTo>
                    <a:pt x="13058" y="27094"/>
                    <a:pt x="13181" y="27628"/>
                    <a:pt x="13294" y="28164"/>
                  </a:cubicBezTo>
                  <a:cubicBezTo>
                    <a:pt x="13487" y="29089"/>
                    <a:pt x="13621" y="29937"/>
                    <a:pt x="13671" y="30552"/>
                  </a:cubicBezTo>
                  <a:lnTo>
                    <a:pt x="13805" y="32226"/>
                  </a:lnTo>
                  <a:lnTo>
                    <a:pt x="14038" y="32198"/>
                  </a:lnTo>
                  <a:cubicBezTo>
                    <a:pt x="14084" y="32674"/>
                    <a:pt x="14115" y="33109"/>
                    <a:pt x="14125" y="33485"/>
                  </a:cubicBezTo>
                  <a:cubicBezTo>
                    <a:pt x="13700" y="33391"/>
                    <a:pt x="13199" y="33231"/>
                    <a:pt x="12750" y="33065"/>
                  </a:cubicBezTo>
                  <a:cubicBezTo>
                    <a:pt x="12443" y="32071"/>
                    <a:pt x="11822" y="30785"/>
                    <a:pt x="10496" y="30729"/>
                  </a:cubicBezTo>
                  <a:lnTo>
                    <a:pt x="10460" y="30727"/>
                  </a:lnTo>
                  <a:lnTo>
                    <a:pt x="10426" y="30727"/>
                  </a:lnTo>
                  <a:cubicBezTo>
                    <a:pt x="9926" y="30727"/>
                    <a:pt x="9241" y="30727"/>
                    <a:pt x="6557" y="33672"/>
                  </a:cubicBezTo>
                  <a:cubicBezTo>
                    <a:pt x="3933" y="36546"/>
                    <a:pt x="3804" y="37576"/>
                    <a:pt x="3755" y="37964"/>
                  </a:cubicBezTo>
                  <a:cubicBezTo>
                    <a:pt x="3629" y="38962"/>
                    <a:pt x="4201" y="39826"/>
                    <a:pt x="5145" y="40067"/>
                  </a:cubicBezTo>
                  <a:cubicBezTo>
                    <a:pt x="5375" y="40127"/>
                    <a:pt x="5622" y="40156"/>
                    <a:pt x="5879" y="40156"/>
                  </a:cubicBezTo>
                  <a:cubicBezTo>
                    <a:pt x="6646" y="40156"/>
                    <a:pt x="7555" y="39894"/>
                    <a:pt x="8649" y="39352"/>
                  </a:cubicBezTo>
                  <a:cubicBezTo>
                    <a:pt x="8879" y="39288"/>
                    <a:pt x="9086" y="39177"/>
                    <a:pt x="9264" y="39028"/>
                  </a:cubicBezTo>
                  <a:cubicBezTo>
                    <a:pt x="9299" y="39014"/>
                    <a:pt x="9333" y="38995"/>
                    <a:pt x="9367" y="38978"/>
                  </a:cubicBezTo>
                  <a:cubicBezTo>
                    <a:pt x="9442" y="38954"/>
                    <a:pt x="9515" y="38924"/>
                    <a:pt x="9587" y="38892"/>
                  </a:cubicBezTo>
                  <a:cubicBezTo>
                    <a:pt x="9644" y="38865"/>
                    <a:pt x="9699" y="38835"/>
                    <a:pt x="9751" y="38803"/>
                  </a:cubicBezTo>
                  <a:cubicBezTo>
                    <a:pt x="11059" y="39445"/>
                    <a:pt x="13624" y="40529"/>
                    <a:pt x="16782" y="40976"/>
                  </a:cubicBezTo>
                  <a:cubicBezTo>
                    <a:pt x="17054" y="41016"/>
                    <a:pt x="17325" y="41036"/>
                    <a:pt x="17588" y="41036"/>
                  </a:cubicBezTo>
                  <a:lnTo>
                    <a:pt x="17589" y="41036"/>
                  </a:lnTo>
                  <a:cubicBezTo>
                    <a:pt x="21239" y="41036"/>
                    <a:pt x="22443" y="37573"/>
                    <a:pt x="23088" y="35711"/>
                  </a:cubicBezTo>
                  <a:cubicBezTo>
                    <a:pt x="23094" y="35697"/>
                    <a:pt x="23099" y="35683"/>
                    <a:pt x="23102" y="35669"/>
                  </a:cubicBezTo>
                  <a:cubicBezTo>
                    <a:pt x="25013" y="36606"/>
                    <a:pt x="29152" y="39027"/>
                    <a:pt x="32761" y="41257"/>
                  </a:cubicBezTo>
                  <a:cubicBezTo>
                    <a:pt x="33130" y="42159"/>
                    <a:pt x="33797" y="43263"/>
                    <a:pt x="35055" y="43263"/>
                  </a:cubicBezTo>
                  <a:lnTo>
                    <a:pt x="35103" y="43263"/>
                  </a:lnTo>
                  <a:cubicBezTo>
                    <a:pt x="35639" y="43249"/>
                    <a:pt x="36308" y="43232"/>
                    <a:pt x="38812" y="40083"/>
                  </a:cubicBezTo>
                  <a:cubicBezTo>
                    <a:pt x="41219" y="37054"/>
                    <a:pt x="41301" y="36019"/>
                    <a:pt x="41330" y="35630"/>
                  </a:cubicBezTo>
                  <a:cubicBezTo>
                    <a:pt x="41409" y="34601"/>
                    <a:pt x="40781" y="33756"/>
                    <a:pt x="39800" y="33577"/>
                  </a:cubicBezTo>
                  <a:cubicBezTo>
                    <a:pt x="39638" y="33548"/>
                    <a:pt x="39469" y="33533"/>
                    <a:pt x="39294" y="33533"/>
                  </a:cubicBezTo>
                  <a:cubicBezTo>
                    <a:pt x="38720" y="33533"/>
                    <a:pt x="38081" y="33697"/>
                    <a:pt x="37351" y="34032"/>
                  </a:cubicBezTo>
                  <a:cubicBezTo>
                    <a:pt x="37034" y="34081"/>
                    <a:pt x="36733" y="34222"/>
                    <a:pt x="36492" y="34437"/>
                  </a:cubicBezTo>
                  <a:cubicBezTo>
                    <a:pt x="36376" y="34478"/>
                    <a:pt x="36263" y="34536"/>
                    <a:pt x="36154" y="34606"/>
                  </a:cubicBezTo>
                  <a:lnTo>
                    <a:pt x="27071" y="27506"/>
                  </a:lnTo>
                  <a:lnTo>
                    <a:pt x="26933" y="27231"/>
                  </a:lnTo>
                  <a:cubicBezTo>
                    <a:pt x="26933" y="27231"/>
                    <a:pt x="26309" y="25992"/>
                    <a:pt x="25474" y="24346"/>
                  </a:cubicBezTo>
                  <a:cubicBezTo>
                    <a:pt x="25225" y="23855"/>
                    <a:pt x="24957" y="23330"/>
                    <a:pt x="24679" y="22792"/>
                  </a:cubicBezTo>
                  <a:lnTo>
                    <a:pt x="23969" y="21402"/>
                  </a:lnTo>
                  <a:lnTo>
                    <a:pt x="23166" y="19846"/>
                  </a:lnTo>
                  <a:lnTo>
                    <a:pt x="26083" y="17400"/>
                  </a:lnTo>
                  <a:cubicBezTo>
                    <a:pt x="26407" y="17129"/>
                    <a:pt x="26435" y="16642"/>
                    <a:pt x="26147" y="16336"/>
                  </a:cubicBezTo>
                  <a:lnTo>
                    <a:pt x="25846" y="16013"/>
                  </a:lnTo>
                  <a:cubicBezTo>
                    <a:pt x="25889" y="15953"/>
                    <a:pt x="25931" y="15891"/>
                    <a:pt x="25976" y="15828"/>
                  </a:cubicBezTo>
                  <a:cubicBezTo>
                    <a:pt x="27180" y="14085"/>
                    <a:pt x="27987" y="12442"/>
                    <a:pt x="28384" y="10937"/>
                  </a:cubicBezTo>
                  <a:cubicBezTo>
                    <a:pt x="29337" y="10268"/>
                    <a:pt x="29718" y="9969"/>
                    <a:pt x="29934" y="9726"/>
                  </a:cubicBezTo>
                  <a:cubicBezTo>
                    <a:pt x="29978" y="9676"/>
                    <a:pt x="30027" y="9627"/>
                    <a:pt x="30076" y="9576"/>
                  </a:cubicBezTo>
                  <a:cubicBezTo>
                    <a:pt x="30259" y="9390"/>
                    <a:pt x="30486" y="9157"/>
                    <a:pt x="30683" y="8844"/>
                  </a:cubicBezTo>
                  <a:cubicBezTo>
                    <a:pt x="31033" y="8285"/>
                    <a:pt x="31101" y="7642"/>
                    <a:pt x="30871" y="7083"/>
                  </a:cubicBezTo>
                  <a:cubicBezTo>
                    <a:pt x="30818" y="6955"/>
                    <a:pt x="30751" y="6832"/>
                    <a:pt x="30669" y="6722"/>
                  </a:cubicBezTo>
                  <a:cubicBezTo>
                    <a:pt x="30744" y="6153"/>
                    <a:pt x="30546" y="5707"/>
                    <a:pt x="30307" y="5388"/>
                  </a:cubicBezTo>
                  <a:cubicBezTo>
                    <a:pt x="30031" y="5026"/>
                    <a:pt x="29647" y="4786"/>
                    <a:pt x="29220" y="4697"/>
                  </a:cubicBezTo>
                  <a:cubicBezTo>
                    <a:pt x="29060" y="4452"/>
                    <a:pt x="28877" y="4289"/>
                    <a:pt x="28750" y="4196"/>
                  </a:cubicBezTo>
                  <a:cubicBezTo>
                    <a:pt x="28412" y="3944"/>
                    <a:pt x="28020" y="3810"/>
                    <a:pt x="27613" y="3810"/>
                  </a:cubicBezTo>
                  <a:cubicBezTo>
                    <a:pt x="27523" y="3810"/>
                    <a:pt x="27436" y="3817"/>
                    <a:pt x="27349" y="3830"/>
                  </a:cubicBezTo>
                  <a:cubicBezTo>
                    <a:pt x="27035" y="3597"/>
                    <a:pt x="26654" y="3469"/>
                    <a:pt x="26258" y="3469"/>
                  </a:cubicBezTo>
                  <a:cubicBezTo>
                    <a:pt x="26068" y="3469"/>
                    <a:pt x="25877" y="3497"/>
                    <a:pt x="25684" y="3556"/>
                  </a:cubicBezTo>
                  <a:cubicBezTo>
                    <a:pt x="24854" y="3816"/>
                    <a:pt x="24508" y="4503"/>
                    <a:pt x="24350" y="5004"/>
                  </a:cubicBezTo>
                  <a:cubicBezTo>
                    <a:pt x="24312" y="5003"/>
                    <a:pt x="24275" y="5002"/>
                    <a:pt x="24239" y="5002"/>
                  </a:cubicBezTo>
                  <a:cubicBezTo>
                    <a:pt x="23689" y="5002"/>
                    <a:pt x="23176" y="5236"/>
                    <a:pt x="22837" y="5637"/>
                  </a:cubicBezTo>
                  <a:cubicBezTo>
                    <a:pt x="22418" y="6127"/>
                    <a:pt x="22293" y="6722"/>
                    <a:pt x="22467" y="7410"/>
                  </a:cubicBezTo>
                  <a:cubicBezTo>
                    <a:pt x="22051" y="7139"/>
                    <a:pt x="21576" y="6972"/>
                    <a:pt x="21070" y="6920"/>
                  </a:cubicBezTo>
                  <a:cubicBezTo>
                    <a:pt x="20200" y="2915"/>
                    <a:pt x="17640" y="392"/>
                    <a:pt x="14000" y="56"/>
                  </a:cubicBezTo>
                  <a:cubicBezTo>
                    <a:pt x="13602" y="19"/>
                    <a:pt x="13222" y="1"/>
                    <a:pt x="12872" y="1"/>
                  </a:cubicBezTo>
                  <a:close/>
                </a:path>
              </a:pathLst>
            </a:custGeom>
            <a:solidFill>
              <a:srgbClr val="FFFFFF"/>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2434;p38">
              <a:extLst>
                <a:ext uri="{FF2B5EF4-FFF2-40B4-BE49-F238E27FC236}">
                  <a16:creationId xmlns:a16="http://schemas.microsoft.com/office/drawing/2014/main" id="{6DA25E43-8308-392C-B7C9-7EC870981D91}"/>
                </a:ext>
              </a:extLst>
            </p:cNvPr>
            <p:cNvSpPr/>
            <p:nvPr/>
          </p:nvSpPr>
          <p:spPr>
            <a:xfrm>
              <a:off x="7437889" y="1801280"/>
              <a:ext cx="299792" cy="249462"/>
            </a:xfrm>
            <a:custGeom>
              <a:rect l="l" t="t" r="r" b="b"/>
              <a:pathLst>
                <a:path w="10029" h="8346" extrusionOk="0">
                  <a:moveTo>
                    <a:pt x="8274" y="0"/>
                  </a:moveTo>
                  <a:cubicBezTo>
                    <a:pt x="8274" y="0"/>
                    <a:pt x="7559" y="257"/>
                    <a:pt x="6602" y="754"/>
                  </a:cubicBezTo>
                  <a:cubicBezTo>
                    <a:pt x="5197" y="1485"/>
                    <a:pt x="3264" y="2739"/>
                    <a:pt x="2283" y="4475"/>
                  </a:cubicBezTo>
                  <a:cubicBezTo>
                    <a:pt x="1899" y="4487"/>
                    <a:pt x="1619" y="4716"/>
                    <a:pt x="1297" y="4942"/>
                  </a:cubicBezTo>
                  <a:cubicBezTo>
                    <a:pt x="1072" y="5099"/>
                    <a:pt x="850" y="5141"/>
                    <a:pt x="583" y="5176"/>
                  </a:cubicBezTo>
                  <a:cubicBezTo>
                    <a:pt x="558" y="5179"/>
                    <a:pt x="534" y="5180"/>
                    <a:pt x="511" y="5180"/>
                  </a:cubicBezTo>
                  <a:cubicBezTo>
                    <a:pt x="476" y="5180"/>
                    <a:pt x="444" y="5178"/>
                    <a:pt x="411" y="5178"/>
                  </a:cubicBezTo>
                  <a:cubicBezTo>
                    <a:pt x="362" y="5178"/>
                    <a:pt x="314" y="5183"/>
                    <a:pt x="260" y="5204"/>
                  </a:cubicBezTo>
                  <a:cubicBezTo>
                    <a:pt x="141" y="5252"/>
                    <a:pt x="59" y="5315"/>
                    <a:pt x="55" y="5454"/>
                  </a:cubicBezTo>
                  <a:cubicBezTo>
                    <a:pt x="48" y="5724"/>
                    <a:pt x="370" y="5864"/>
                    <a:pt x="673" y="5934"/>
                  </a:cubicBezTo>
                  <a:cubicBezTo>
                    <a:pt x="350" y="5998"/>
                    <a:pt x="0" y="6128"/>
                    <a:pt x="83" y="6413"/>
                  </a:cubicBezTo>
                  <a:cubicBezTo>
                    <a:pt x="151" y="6642"/>
                    <a:pt x="411" y="6706"/>
                    <a:pt x="685" y="6706"/>
                  </a:cubicBezTo>
                  <a:cubicBezTo>
                    <a:pt x="761" y="6706"/>
                    <a:pt x="839" y="6701"/>
                    <a:pt x="913" y="6694"/>
                  </a:cubicBezTo>
                  <a:lnTo>
                    <a:pt x="913" y="6694"/>
                  </a:lnTo>
                  <a:cubicBezTo>
                    <a:pt x="654" y="6847"/>
                    <a:pt x="405" y="7062"/>
                    <a:pt x="576" y="7293"/>
                  </a:cubicBezTo>
                  <a:cubicBezTo>
                    <a:pt x="683" y="7437"/>
                    <a:pt x="861" y="7490"/>
                    <a:pt x="1058" y="7490"/>
                  </a:cubicBezTo>
                  <a:cubicBezTo>
                    <a:pt x="1295" y="7490"/>
                    <a:pt x="1561" y="7414"/>
                    <a:pt x="1770" y="7329"/>
                  </a:cubicBezTo>
                  <a:lnTo>
                    <a:pt x="1770" y="7329"/>
                  </a:lnTo>
                  <a:cubicBezTo>
                    <a:pt x="1535" y="7687"/>
                    <a:pt x="1217" y="8314"/>
                    <a:pt x="1705" y="8345"/>
                  </a:cubicBezTo>
                  <a:cubicBezTo>
                    <a:pt x="1711" y="8345"/>
                    <a:pt x="1716" y="8346"/>
                    <a:pt x="1722" y="8346"/>
                  </a:cubicBezTo>
                  <a:cubicBezTo>
                    <a:pt x="1940" y="8346"/>
                    <a:pt x="2140" y="8054"/>
                    <a:pt x="2266" y="7915"/>
                  </a:cubicBezTo>
                  <a:cubicBezTo>
                    <a:pt x="2545" y="7611"/>
                    <a:pt x="2794" y="7284"/>
                    <a:pt x="3024" y="6941"/>
                  </a:cubicBezTo>
                  <a:cubicBezTo>
                    <a:pt x="3167" y="7262"/>
                    <a:pt x="3587" y="7729"/>
                    <a:pt x="3824" y="7729"/>
                  </a:cubicBezTo>
                  <a:cubicBezTo>
                    <a:pt x="3868" y="7729"/>
                    <a:pt x="3906" y="7713"/>
                    <a:pt x="3934" y="7677"/>
                  </a:cubicBezTo>
                  <a:cubicBezTo>
                    <a:pt x="4105" y="7459"/>
                    <a:pt x="4068" y="7292"/>
                    <a:pt x="4022" y="7077"/>
                  </a:cubicBezTo>
                  <a:cubicBezTo>
                    <a:pt x="3934" y="6657"/>
                    <a:pt x="3810" y="6252"/>
                    <a:pt x="3645" y="5857"/>
                  </a:cubicBezTo>
                  <a:cubicBezTo>
                    <a:pt x="4232" y="5480"/>
                    <a:pt x="5687" y="4595"/>
                    <a:pt x="7244" y="3986"/>
                  </a:cubicBezTo>
                  <a:cubicBezTo>
                    <a:pt x="8176" y="3620"/>
                    <a:pt x="9147" y="3354"/>
                    <a:pt x="9984" y="3354"/>
                  </a:cubicBezTo>
                  <a:cubicBezTo>
                    <a:pt x="9999" y="3354"/>
                    <a:pt x="10014" y="3354"/>
                    <a:pt x="10029" y="3354"/>
                  </a:cubicBezTo>
                  <a:lnTo>
                    <a:pt x="8274" y="0"/>
                  </a:lnTo>
                  <a:close/>
                </a:path>
              </a:pathLst>
            </a:custGeom>
            <a:solidFill>
              <a:srgbClr val="A455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2435;p38">
              <a:extLst>
                <a:ext uri="{FF2B5EF4-FFF2-40B4-BE49-F238E27FC236}">
                  <a16:creationId xmlns:a16="http://schemas.microsoft.com/office/drawing/2014/main" id="{75D090A9-BB02-865F-B382-B357EF297AEE}"/>
                </a:ext>
              </a:extLst>
            </p:cNvPr>
            <p:cNvSpPr/>
            <p:nvPr/>
          </p:nvSpPr>
          <p:spPr>
            <a:xfrm>
              <a:off x="7635269" y="1801310"/>
              <a:ext cx="102412" cy="119142"/>
            </a:xfrm>
            <a:custGeom>
              <a:rect l="l" t="t" r="r" b="b"/>
              <a:pathLst>
                <a:path w="3425" h="3985" extrusionOk="0">
                  <a:moveTo>
                    <a:pt x="1673" y="1"/>
                  </a:moveTo>
                  <a:cubicBezTo>
                    <a:pt x="1673" y="1"/>
                    <a:pt x="959" y="256"/>
                    <a:pt x="0" y="754"/>
                  </a:cubicBezTo>
                  <a:cubicBezTo>
                    <a:pt x="263" y="1522"/>
                    <a:pt x="690" y="2942"/>
                    <a:pt x="642" y="3985"/>
                  </a:cubicBezTo>
                  <a:cubicBezTo>
                    <a:pt x="1574" y="3619"/>
                    <a:pt x="2544" y="3353"/>
                    <a:pt x="3381" y="3353"/>
                  </a:cubicBezTo>
                  <a:cubicBezTo>
                    <a:pt x="3396" y="3353"/>
                    <a:pt x="3411" y="3353"/>
                    <a:pt x="3426" y="3353"/>
                  </a:cubicBezTo>
                  <a:lnTo>
                    <a:pt x="1673" y="1"/>
                  </a:lnTo>
                  <a:close/>
                </a:path>
              </a:pathLst>
            </a:custGeom>
            <a:solidFill>
              <a:srgbClr val="933F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2436;p38">
              <a:extLst>
                <a:ext uri="{FF2B5EF4-FFF2-40B4-BE49-F238E27FC236}">
                  <a16:creationId xmlns:a16="http://schemas.microsoft.com/office/drawing/2014/main" id="{935988DC-0B7A-BEE5-2D43-B1752BD880A3}"/>
                </a:ext>
              </a:extLst>
            </p:cNvPr>
            <p:cNvSpPr/>
            <p:nvPr/>
          </p:nvSpPr>
          <p:spPr>
            <a:xfrm>
              <a:off x="8008327" y="1356965"/>
              <a:ext cx="263472" cy="332945"/>
            </a:xfrm>
            <a:custGeom>
              <a:rect l="l" t="t" r="r" b="b"/>
              <a:pathLst>
                <a:path w="8814" h="11139" extrusionOk="0">
                  <a:moveTo>
                    <a:pt x="5618" y="1"/>
                  </a:moveTo>
                  <a:cubicBezTo>
                    <a:pt x="5589" y="1"/>
                    <a:pt x="5557" y="6"/>
                    <a:pt x="5522" y="16"/>
                  </a:cubicBezTo>
                  <a:cubicBezTo>
                    <a:pt x="5253" y="100"/>
                    <a:pt x="5194" y="644"/>
                    <a:pt x="5134" y="843"/>
                  </a:cubicBezTo>
                  <a:cubicBezTo>
                    <a:pt x="4975" y="1370"/>
                    <a:pt x="4817" y="1895"/>
                    <a:pt x="4664" y="2423"/>
                  </a:cubicBezTo>
                  <a:cubicBezTo>
                    <a:pt x="4637" y="2403"/>
                    <a:pt x="4613" y="2383"/>
                    <a:pt x="4592" y="2361"/>
                  </a:cubicBezTo>
                  <a:cubicBezTo>
                    <a:pt x="4403" y="2153"/>
                    <a:pt x="4331" y="1906"/>
                    <a:pt x="4091" y="1730"/>
                  </a:cubicBezTo>
                  <a:cubicBezTo>
                    <a:pt x="3995" y="1659"/>
                    <a:pt x="3772" y="1536"/>
                    <a:pt x="3596" y="1536"/>
                  </a:cubicBezTo>
                  <a:cubicBezTo>
                    <a:pt x="3525" y="1536"/>
                    <a:pt x="3462" y="1556"/>
                    <a:pt x="3418" y="1607"/>
                  </a:cubicBezTo>
                  <a:cubicBezTo>
                    <a:pt x="3237" y="1822"/>
                    <a:pt x="3507" y="2276"/>
                    <a:pt x="3606" y="2472"/>
                  </a:cubicBezTo>
                  <a:cubicBezTo>
                    <a:pt x="3886" y="3012"/>
                    <a:pt x="4149" y="3545"/>
                    <a:pt x="4375" y="4105"/>
                  </a:cubicBezTo>
                  <a:cubicBezTo>
                    <a:pt x="3793" y="5065"/>
                    <a:pt x="2510" y="7027"/>
                    <a:pt x="1073" y="8233"/>
                  </a:cubicBezTo>
                  <a:cubicBezTo>
                    <a:pt x="723" y="8528"/>
                    <a:pt x="363" y="8776"/>
                    <a:pt x="1" y="8954"/>
                  </a:cubicBezTo>
                  <a:lnTo>
                    <a:pt x="3089" y="11139"/>
                  </a:lnTo>
                  <a:cubicBezTo>
                    <a:pt x="3062" y="11105"/>
                    <a:pt x="3469" y="10611"/>
                    <a:pt x="4008" y="9832"/>
                  </a:cubicBezTo>
                  <a:cubicBezTo>
                    <a:pt x="4828" y="8642"/>
                    <a:pt x="5956" y="6786"/>
                    <a:pt x="6310" y="4892"/>
                  </a:cubicBezTo>
                  <a:cubicBezTo>
                    <a:pt x="6683" y="4632"/>
                    <a:pt x="7881" y="3808"/>
                    <a:pt x="8087" y="3575"/>
                  </a:cubicBezTo>
                  <a:cubicBezTo>
                    <a:pt x="8275" y="3364"/>
                    <a:pt x="8523" y="3148"/>
                    <a:pt x="8674" y="2910"/>
                  </a:cubicBezTo>
                  <a:cubicBezTo>
                    <a:pt x="8770" y="2760"/>
                    <a:pt x="8814" y="2558"/>
                    <a:pt x="8587" y="2506"/>
                  </a:cubicBezTo>
                  <a:cubicBezTo>
                    <a:pt x="8556" y="2499"/>
                    <a:pt x="8526" y="2495"/>
                    <a:pt x="8495" y="2495"/>
                  </a:cubicBezTo>
                  <a:cubicBezTo>
                    <a:pt x="8334" y="2495"/>
                    <a:pt x="8171" y="2589"/>
                    <a:pt x="8011" y="2671"/>
                  </a:cubicBezTo>
                  <a:cubicBezTo>
                    <a:pt x="7777" y="2791"/>
                    <a:pt x="7685" y="2800"/>
                    <a:pt x="7452" y="2924"/>
                  </a:cubicBezTo>
                  <a:cubicBezTo>
                    <a:pt x="7726" y="2609"/>
                    <a:pt x="7813" y="2481"/>
                    <a:pt x="8046" y="2134"/>
                  </a:cubicBezTo>
                  <a:cubicBezTo>
                    <a:pt x="8158" y="1967"/>
                    <a:pt x="8567" y="1527"/>
                    <a:pt x="8383" y="1282"/>
                  </a:cubicBezTo>
                  <a:cubicBezTo>
                    <a:pt x="8331" y="1214"/>
                    <a:pt x="8269" y="1189"/>
                    <a:pt x="8204" y="1189"/>
                  </a:cubicBezTo>
                  <a:cubicBezTo>
                    <a:pt x="8083" y="1189"/>
                    <a:pt x="7951" y="1275"/>
                    <a:pt x="7844" y="1329"/>
                  </a:cubicBezTo>
                  <a:cubicBezTo>
                    <a:pt x="7482" y="1513"/>
                    <a:pt x="7157" y="1745"/>
                    <a:pt x="6853" y="2007"/>
                  </a:cubicBezTo>
                  <a:cubicBezTo>
                    <a:pt x="7002" y="1699"/>
                    <a:pt x="7134" y="1381"/>
                    <a:pt x="7227" y="1055"/>
                  </a:cubicBezTo>
                  <a:cubicBezTo>
                    <a:pt x="7288" y="845"/>
                    <a:pt x="7353" y="561"/>
                    <a:pt x="7146" y="406"/>
                  </a:cubicBezTo>
                  <a:cubicBezTo>
                    <a:pt x="7084" y="360"/>
                    <a:pt x="7027" y="341"/>
                    <a:pt x="6972" y="341"/>
                  </a:cubicBezTo>
                  <a:cubicBezTo>
                    <a:pt x="6880" y="341"/>
                    <a:pt x="6796" y="394"/>
                    <a:pt x="6711" y="469"/>
                  </a:cubicBezTo>
                  <a:cubicBezTo>
                    <a:pt x="6395" y="750"/>
                    <a:pt x="6128" y="1144"/>
                    <a:pt x="5864" y="1491"/>
                  </a:cubicBezTo>
                  <a:cubicBezTo>
                    <a:pt x="5925" y="1023"/>
                    <a:pt x="6033" y="1"/>
                    <a:pt x="5618" y="1"/>
                  </a:cubicBezTo>
                  <a:close/>
                </a:path>
              </a:pathLst>
            </a:custGeom>
            <a:solidFill>
              <a:srgbClr val="A455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2437;p38">
              <a:extLst>
                <a:ext uri="{FF2B5EF4-FFF2-40B4-BE49-F238E27FC236}">
                  <a16:creationId xmlns:a16="http://schemas.microsoft.com/office/drawing/2014/main" id="{6C24271A-3006-BB83-76BB-4DD756A4978E}"/>
                </a:ext>
              </a:extLst>
            </p:cNvPr>
            <p:cNvSpPr/>
            <p:nvPr/>
          </p:nvSpPr>
          <p:spPr>
            <a:xfrm>
              <a:off x="8008327" y="1603019"/>
              <a:ext cx="119809" cy="86890"/>
            </a:xfrm>
            <a:custGeom>
              <a:rect l="l" t="t" r="r" b="b"/>
              <a:pathLst>
                <a:path w="4008" h="2907" extrusionOk="0">
                  <a:moveTo>
                    <a:pt x="1073" y="1"/>
                  </a:moveTo>
                  <a:cubicBezTo>
                    <a:pt x="723" y="296"/>
                    <a:pt x="363" y="544"/>
                    <a:pt x="1" y="722"/>
                  </a:cubicBezTo>
                  <a:lnTo>
                    <a:pt x="3089" y="2907"/>
                  </a:lnTo>
                  <a:cubicBezTo>
                    <a:pt x="3061" y="2873"/>
                    <a:pt x="3469" y="2379"/>
                    <a:pt x="4008" y="1601"/>
                  </a:cubicBezTo>
                  <a:cubicBezTo>
                    <a:pt x="2680" y="1538"/>
                    <a:pt x="1590" y="558"/>
                    <a:pt x="1073" y="1"/>
                  </a:cubicBezTo>
                  <a:close/>
                </a:path>
              </a:pathLst>
            </a:custGeom>
            <a:solidFill>
              <a:srgbClr val="933F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2438;p38">
              <a:extLst>
                <a:ext uri="{FF2B5EF4-FFF2-40B4-BE49-F238E27FC236}">
                  <a16:creationId xmlns:a16="http://schemas.microsoft.com/office/drawing/2014/main" id="{34E985BF-ABFF-C393-35DD-F881D656CAC7}"/>
                </a:ext>
              </a:extLst>
            </p:cNvPr>
            <p:cNvSpPr/>
            <p:nvPr/>
          </p:nvSpPr>
          <p:spPr>
            <a:xfrm>
              <a:off x="8148702" y="1429956"/>
              <a:ext cx="31985" cy="27529"/>
            </a:xfrm>
            <a:custGeom>
              <a:rect l="l" t="t" r="r" b="b"/>
              <a:pathLst>
                <a:path w="1070" h="921" extrusionOk="0">
                  <a:moveTo>
                    <a:pt x="111" y="0"/>
                  </a:moveTo>
                  <a:cubicBezTo>
                    <a:pt x="65" y="0"/>
                    <a:pt x="24" y="32"/>
                    <a:pt x="15" y="78"/>
                  </a:cubicBezTo>
                  <a:cubicBezTo>
                    <a:pt x="1" y="132"/>
                    <a:pt x="33" y="187"/>
                    <a:pt x="88" y="200"/>
                  </a:cubicBezTo>
                  <a:cubicBezTo>
                    <a:pt x="431" y="280"/>
                    <a:pt x="728" y="533"/>
                    <a:pt x="862" y="859"/>
                  </a:cubicBezTo>
                  <a:cubicBezTo>
                    <a:pt x="877" y="898"/>
                    <a:pt x="915" y="921"/>
                    <a:pt x="955" y="921"/>
                  </a:cubicBezTo>
                  <a:cubicBezTo>
                    <a:pt x="968" y="921"/>
                    <a:pt x="982" y="920"/>
                    <a:pt x="993" y="914"/>
                  </a:cubicBezTo>
                  <a:cubicBezTo>
                    <a:pt x="1045" y="893"/>
                    <a:pt x="1069" y="835"/>
                    <a:pt x="1048" y="784"/>
                  </a:cubicBezTo>
                  <a:cubicBezTo>
                    <a:pt x="890" y="399"/>
                    <a:pt x="540" y="101"/>
                    <a:pt x="136" y="4"/>
                  </a:cubicBezTo>
                  <a:cubicBezTo>
                    <a:pt x="128" y="1"/>
                    <a:pt x="119" y="0"/>
                    <a:pt x="111" y="0"/>
                  </a:cubicBezTo>
                  <a:close/>
                </a:path>
              </a:pathLst>
            </a:custGeom>
            <a:solidFill>
              <a:srgbClr val="493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2439;p38">
              <a:extLst>
                <a:ext uri="{FF2B5EF4-FFF2-40B4-BE49-F238E27FC236}">
                  <a16:creationId xmlns:a16="http://schemas.microsoft.com/office/drawing/2014/main" id="{5ED3518B-93C1-775C-09CD-7EC42C5A5362}"/>
                </a:ext>
              </a:extLst>
            </p:cNvPr>
            <p:cNvSpPr/>
            <p:nvPr/>
          </p:nvSpPr>
          <p:spPr>
            <a:xfrm>
              <a:off x="7518210" y="2171706"/>
              <a:ext cx="215346" cy="185587"/>
            </a:xfrm>
            <a:custGeom>
              <a:rect l="l" t="t" r="r" b="b"/>
              <a:pathLst>
                <a:path w="7204" h="6209" extrusionOk="0">
                  <a:moveTo>
                    <a:pt x="6183" y="0"/>
                  </a:moveTo>
                  <a:cubicBezTo>
                    <a:pt x="5558" y="0"/>
                    <a:pt x="1" y="5839"/>
                    <a:pt x="1299" y="6170"/>
                  </a:cubicBezTo>
                  <a:cubicBezTo>
                    <a:pt x="1403" y="6196"/>
                    <a:pt x="1516" y="6208"/>
                    <a:pt x="1636" y="6208"/>
                  </a:cubicBezTo>
                  <a:cubicBezTo>
                    <a:pt x="3028" y="6208"/>
                    <a:pt x="5391" y="4580"/>
                    <a:pt x="5391" y="4580"/>
                  </a:cubicBezTo>
                  <a:lnTo>
                    <a:pt x="7204" y="2123"/>
                  </a:lnTo>
                  <a:cubicBezTo>
                    <a:pt x="7204" y="2123"/>
                    <a:pt x="6791" y="27"/>
                    <a:pt x="6187" y="0"/>
                  </a:cubicBezTo>
                  <a:cubicBezTo>
                    <a:pt x="6186" y="0"/>
                    <a:pt x="6185" y="0"/>
                    <a:pt x="6183" y="0"/>
                  </a:cubicBezTo>
                  <a:close/>
                </a:path>
              </a:pathLst>
            </a:custGeom>
            <a:solidFill>
              <a:srgbClr val="493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2440;p38">
              <a:extLst>
                <a:ext uri="{FF2B5EF4-FFF2-40B4-BE49-F238E27FC236}">
                  <a16:creationId xmlns:a16="http://schemas.microsoft.com/office/drawing/2014/main" id="{B7DECD46-6515-F003-DE50-8AA4DFC832F9}"/>
                </a:ext>
              </a:extLst>
            </p:cNvPr>
            <p:cNvSpPr/>
            <p:nvPr/>
          </p:nvSpPr>
          <p:spPr>
            <a:xfrm>
              <a:off x="7645163" y="2282808"/>
              <a:ext cx="32374" cy="30069"/>
            </a:xfrm>
            <a:custGeom>
              <a:rect l="l" t="t" r="r" b="b"/>
              <a:pathLst>
                <a:path w="1083" h="1005" extrusionOk="0">
                  <a:moveTo>
                    <a:pt x="123" y="1"/>
                  </a:moveTo>
                  <a:cubicBezTo>
                    <a:pt x="64" y="1"/>
                    <a:pt x="0" y="64"/>
                    <a:pt x="31" y="138"/>
                  </a:cubicBezTo>
                  <a:cubicBezTo>
                    <a:pt x="179" y="494"/>
                    <a:pt x="483" y="1006"/>
                    <a:pt x="927" y="1006"/>
                  </a:cubicBezTo>
                  <a:cubicBezTo>
                    <a:pt x="953" y="1006"/>
                    <a:pt x="979" y="1004"/>
                    <a:pt x="1006" y="1000"/>
                  </a:cubicBezTo>
                  <a:cubicBezTo>
                    <a:pt x="1082" y="992"/>
                    <a:pt x="1075" y="886"/>
                    <a:pt x="1013" y="863"/>
                  </a:cubicBezTo>
                  <a:cubicBezTo>
                    <a:pt x="808" y="787"/>
                    <a:pt x="636" y="731"/>
                    <a:pt x="486" y="560"/>
                  </a:cubicBezTo>
                  <a:cubicBezTo>
                    <a:pt x="355" y="412"/>
                    <a:pt x="270" y="234"/>
                    <a:pt x="194" y="52"/>
                  </a:cubicBezTo>
                  <a:cubicBezTo>
                    <a:pt x="179" y="16"/>
                    <a:pt x="152" y="1"/>
                    <a:pt x="123" y="1"/>
                  </a:cubicBezTo>
                  <a:close/>
                </a:path>
              </a:pathLst>
            </a:custGeom>
            <a:solidFill>
              <a:srgbClr val="ECB6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2441;p38">
              <a:extLst>
                <a:ext uri="{FF2B5EF4-FFF2-40B4-BE49-F238E27FC236}">
                  <a16:creationId xmlns:a16="http://schemas.microsoft.com/office/drawing/2014/main" id="{76CD9FB5-3251-F846-B7C6-9059536F07EF}"/>
                </a:ext>
              </a:extLst>
            </p:cNvPr>
            <p:cNvSpPr/>
            <p:nvPr/>
          </p:nvSpPr>
          <p:spPr>
            <a:xfrm>
              <a:off x="7627228" y="2298679"/>
              <a:ext cx="31686" cy="26124"/>
            </a:xfrm>
            <a:custGeom>
              <a:rect l="l" t="t" r="r" b="b"/>
              <a:pathLst>
                <a:path w="1060" h="874" extrusionOk="0">
                  <a:moveTo>
                    <a:pt x="115" y="0"/>
                  </a:moveTo>
                  <a:cubicBezTo>
                    <a:pt x="59" y="0"/>
                    <a:pt x="0" y="59"/>
                    <a:pt x="31" y="128"/>
                  </a:cubicBezTo>
                  <a:cubicBezTo>
                    <a:pt x="128" y="341"/>
                    <a:pt x="251" y="550"/>
                    <a:pt x="441" y="694"/>
                  </a:cubicBezTo>
                  <a:cubicBezTo>
                    <a:pt x="554" y="781"/>
                    <a:pt x="720" y="874"/>
                    <a:pt x="874" y="874"/>
                  </a:cubicBezTo>
                  <a:cubicBezTo>
                    <a:pt x="922" y="874"/>
                    <a:pt x="969" y="865"/>
                    <a:pt x="1013" y="843"/>
                  </a:cubicBezTo>
                  <a:cubicBezTo>
                    <a:pt x="1060" y="821"/>
                    <a:pt x="1041" y="762"/>
                    <a:pt x="1005" y="743"/>
                  </a:cubicBezTo>
                  <a:cubicBezTo>
                    <a:pt x="931" y="709"/>
                    <a:pt x="855" y="708"/>
                    <a:pt x="777" y="684"/>
                  </a:cubicBezTo>
                  <a:cubicBezTo>
                    <a:pt x="666" y="646"/>
                    <a:pt x="567" y="582"/>
                    <a:pt x="482" y="502"/>
                  </a:cubicBezTo>
                  <a:cubicBezTo>
                    <a:pt x="348" y="375"/>
                    <a:pt x="258" y="213"/>
                    <a:pt x="183" y="46"/>
                  </a:cubicBezTo>
                  <a:cubicBezTo>
                    <a:pt x="168" y="14"/>
                    <a:pt x="142" y="0"/>
                    <a:pt x="115" y="0"/>
                  </a:cubicBezTo>
                  <a:close/>
                </a:path>
              </a:pathLst>
            </a:custGeom>
            <a:solidFill>
              <a:srgbClr val="ECB6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2442;p38">
              <a:extLst>
                <a:ext uri="{FF2B5EF4-FFF2-40B4-BE49-F238E27FC236}">
                  <a16:creationId xmlns:a16="http://schemas.microsoft.com/office/drawing/2014/main" id="{3962EB69-E9F8-A39D-3E25-200D7CAE9D44}"/>
                </a:ext>
              </a:extLst>
            </p:cNvPr>
            <p:cNvSpPr/>
            <p:nvPr/>
          </p:nvSpPr>
          <p:spPr>
            <a:xfrm>
              <a:off x="7607678" y="2314431"/>
              <a:ext cx="31507" cy="20714"/>
            </a:xfrm>
            <a:custGeom>
              <a:rect l="l" t="t" r="r" b="b"/>
              <a:pathLst>
                <a:path w="1054" h="693" extrusionOk="0">
                  <a:moveTo>
                    <a:pt x="136" y="1"/>
                  </a:moveTo>
                  <a:cubicBezTo>
                    <a:pt x="67" y="1"/>
                    <a:pt x="1" y="65"/>
                    <a:pt x="48" y="139"/>
                  </a:cubicBezTo>
                  <a:cubicBezTo>
                    <a:pt x="221" y="412"/>
                    <a:pt x="561" y="692"/>
                    <a:pt x="906" y="692"/>
                  </a:cubicBezTo>
                  <a:cubicBezTo>
                    <a:pt x="927" y="692"/>
                    <a:pt x="948" y="691"/>
                    <a:pt x="970" y="689"/>
                  </a:cubicBezTo>
                  <a:cubicBezTo>
                    <a:pt x="1053" y="681"/>
                    <a:pt x="1039" y="563"/>
                    <a:pt x="975" y="537"/>
                  </a:cubicBezTo>
                  <a:cubicBezTo>
                    <a:pt x="834" y="482"/>
                    <a:pt x="692" y="458"/>
                    <a:pt x="558" y="377"/>
                  </a:cubicBezTo>
                  <a:cubicBezTo>
                    <a:pt x="421" y="292"/>
                    <a:pt x="309" y="181"/>
                    <a:pt x="220" y="47"/>
                  </a:cubicBezTo>
                  <a:cubicBezTo>
                    <a:pt x="199" y="14"/>
                    <a:pt x="167" y="1"/>
                    <a:pt x="136" y="1"/>
                  </a:cubicBezTo>
                  <a:close/>
                </a:path>
              </a:pathLst>
            </a:custGeom>
            <a:solidFill>
              <a:srgbClr val="ECB6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2443;p38">
              <a:extLst>
                <a:ext uri="{FF2B5EF4-FFF2-40B4-BE49-F238E27FC236}">
                  <a16:creationId xmlns:a16="http://schemas.microsoft.com/office/drawing/2014/main" id="{33227583-2144-D3F5-1409-55E656C7705A}"/>
                </a:ext>
              </a:extLst>
            </p:cNvPr>
            <p:cNvSpPr/>
            <p:nvPr/>
          </p:nvSpPr>
          <p:spPr>
            <a:xfrm>
              <a:off x="8404642" y="2255398"/>
              <a:ext cx="207304" cy="194644"/>
            </a:xfrm>
            <a:custGeom>
              <a:rect l="l" t="t" r="r" b="b"/>
              <a:pathLst>
                <a:path w="6935" h="6512" extrusionOk="0">
                  <a:moveTo>
                    <a:pt x="5395" y="1"/>
                  </a:moveTo>
                  <a:cubicBezTo>
                    <a:pt x="4015" y="1"/>
                    <a:pt x="1587" y="1987"/>
                    <a:pt x="1587" y="1987"/>
                  </a:cubicBezTo>
                  <a:lnTo>
                    <a:pt x="1" y="4465"/>
                  </a:lnTo>
                  <a:cubicBezTo>
                    <a:pt x="1" y="4465"/>
                    <a:pt x="552" y="6512"/>
                    <a:pt x="1154" y="6512"/>
                  </a:cubicBezTo>
                  <a:cubicBezTo>
                    <a:pt x="1156" y="6512"/>
                    <a:pt x="1159" y="6512"/>
                    <a:pt x="1161" y="6512"/>
                  </a:cubicBezTo>
                  <a:cubicBezTo>
                    <a:pt x="1767" y="6496"/>
                    <a:pt x="6934" y="262"/>
                    <a:pt x="5611" y="19"/>
                  </a:cubicBezTo>
                  <a:cubicBezTo>
                    <a:pt x="5543" y="6"/>
                    <a:pt x="5471" y="1"/>
                    <a:pt x="5395" y="1"/>
                  </a:cubicBezTo>
                  <a:close/>
                </a:path>
              </a:pathLst>
            </a:custGeom>
            <a:solidFill>
              <a:srgbClr val="493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2444;p38">
              <a:extLst>
                <a:ext uri="{FF2B5EF4-FFF2-40B4-BE49-F238E27FC236}">
                  <a16:creationId xmlns:a16="http://schemas.microsoft.com/office/drawing/2014/main" id="{821616B8-3BC8-833A-704E-51E84A9F6435}"/>
                </a:ext>
              </a:extLst>
            </p:cNvPr>
            <p:cNvSpPr/>
            <p:nvPr/>
          </p:nvSpPr>
          <p:spPr>
            <a:xfrm>
              <a:off x="8472109" y="2289891"/>
              <a:ext cx="13511" cy="36077"/>
            </a:xfrm>
            <a:custGeom>
              <a:rect l="l" t="t" r="r" b="b"/>
              <a:pathLst>
                <a:path w="452" h="1207" extrusionOk="0">
                  <a:moveTo>
                    <a:pt x="362" y="1"/>
                  </a:moveTo>
                  <a:cubicBezTo>
                    <a:pt x="347" y="1"/>
                    <a:pt x="330" y="6"/>
                    <a:pt x="316" y="18"/>
                  </a:cubicBezTo>
                  <a:cubicBezTo>
                    <a:pt x="1" y="275"/>
                    <a:pt x="66" y="837"/>
                    <a:pt x="235" y="1154"/>
                  </a:cubicBezTo>
                  <a:cubicBezTo>
                    <a:pt x="255" y="1191"/>
                    <a:pt x="287" y="1207"/>
                    <a:pt x="318" y="1207"/>
                  </a:cubicBezTo>
                  <a:cubicBezTo>
                    <a:pt x="385" y="1207"/>
                    <a:pt x="452" y="1139"/>
                    <a:pt x="412" y="1063"/>
                  </a:cubicBezTo>
                  <a:cubicBezTo>
                    <a:pt x="328" y="905"/>
                    <a:pt x="284" y="734"/>
                    <a:pt x="299" y="556"/>
                  </a:cubicBezTo>
                  <a:cubicBezTo>
                    <a:pt x="313" y="388"/>
                    <a:pt x="390" y="251"/>
                    <a:pt x="431" y="92"/>
                  </a:cubicBezTo>
                  <a:cubicBezTo>
                    <a:pt x="444" y="41"/>
                    <a:pt x="405" y="1"/>
                    <a:pt x="362" y="1"/>
                  </a:cubicBezTo>
                  <a:close/>
                </a:path>
              </a:pathLst>
            </a:custGeom>
            <a:solidFill>
              <a:srgbClr val="ECB6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2445;p38">
              <a:extLst>
                <a:ext uri="{FF2B5EF4-FFF2-40B4-BE49-F238E27FC236}">
                  <a16:creationId xmlns:a16="http://schemas.microsoft.com/office/drawing/2014/main" id="{D05B904A-4FB0-4CA3-79A8-1896F9C84252}"/>
                </a:ext>
              </a:extLst>
            </p:cNvPr>
            <p:cNvSpPr/>
            <p:nvPr/>
          </p:nvSpPr>
          <p:spPr>
            <a:xfrm>
              <a:off x="8489417" y="2279430"/>
              <a:ext cx="14916" cy="35748"/>
            </a:xfrm>
            <a:custGeom>
              <a:rect l="l" t="t" r="r" b="b"/>
              <a:pathLst>
                <a:path w="499" h="1196" extrusionOk="0">
                  <a:moveTo>
                    <a:pt x="334" y="0"/>
                  </a:moveTo>
                  <a:cubicBezTo>
                    <a:pt x="319" y="0"/>
                    <a:pt x="305" y="4"/>
                    <a:pt x="293" y="12"/>
                  </a:cubicBezTo>
                  <a:cubicBezTo>
                    <a:pt x="0" y="230"/>
                    <a:pt x="118" y="936"/>
                    <a:pt x="336" y="1166"/>
                  </a:cubicBezTo>
                  <a:cubicBezTo>
                    <a:pt x="356" y="1186"/>
                    <a:pt x="378" y="1195"/>
                    <a:pt x="400" y="1195"/>
                  </a:cubicBezTo>
                  <a:cubicBezTo>
                    <a:pt x="451" y="1195"/>
                    <a:pt x="498" y="1144"/>
                    <a:pt x="490" y="1084"/>
                  </a:cubicBezTo>
                  <a:cubicBezTo>
                    <a:pt x="469" y="916"/>
                    <a:pt x="383" y="761"/>
                    <a:pt x="358" y="591"/>
                  </a:cubicBezTo>
                  <a:cubicBezTo>
                    <a:pt x="332" y="418"/>
                    <a:pt x="329" y="248"/>
                    <a:pt x="399" y="82"/>
                  </a:cubicBezTo>
                  <a:cubicBezTo>
                    <a:pt x="418" y="32"/>
                    <a:pt x="376" y="0"/>
                    <a:pt x="334" y="0"/>
                  </a:cubicBezTo>
                  <a:close/>
                </a:path>
              </a:pathLst>
            </a:custGeom>
            <a:solidFill>
              <a:srgbClr val="ECB6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2446;p38">
              <a:extLst>
                <a:ext uri="{FF2B5EF4-FFF2-40B4-BE49-F238E27FC236}">
                  <a16:creationId xmlns:a16="http://schemas.microsoft.com/office/drawing/2014/main" id="{D922704D-BDCC-AA00-35D6-DB8E4AADE005}"/>
                </a:ext>
              </a:extLst>
            </p:cNvPr>
            <p:cNvSpPr/>
            <p:nvPr/>
          </p:nvSpPr>
          <p:spPr>
            <a:xfrm>
              <a:off x="8506844" y="2269746"/>
              <a:ext cx="16022" cy="33208"/>
            </a:xfrm>
            <a:custGeom>
              <a:rect l="l" t="t" r="r" b="b"/>
              <a:pathLst>
                <a:path w="536" h="1111" extrusionOk="0">
                  <a:moveTo>
                    <a:pt x="290" y="0"/>
                  </a:moveTo>
                  <a:cubicBezTo>
                    <a:pt x="267" y="0"/>
                    <a:pt x="243" y="11"/>
                    <a:pt x="225" y="37"/>
                  </a:cubicBezTo>
                  <a:cubicBezTo>
                    <a:pt x="0" y="343"/>
                    <a:pt x="89" y="782"/>
                    <a:pt x="302" y="1068"/>
                  </a:cubicBezTo>
                  <a:cubicBezTo>
                    <a:pt x="325" y="1098"/>
                    <a:pt x="353" y="1111"/>
                    <a:pt x="380" y="1111"/>
                  </a:cubicBezTo>
                  <a:cubicBezTo>
                    <a:pt x="460" y="1111"/>
                    <a:pt x="535" y="1001"/>
                    <a:pt x="472" y="912"/>
                  </a:cubicBezTo>
                  <a:cubicBezTo>
                    <a:pt x="293" y="660"/>
                    <a:pt x="304" y="391"/>
                    <a:pt x="367" y="104"/>
                  </a:cubicBezTo>
                  <a:cubicBezTo>
                    <a:pt x="381" y="45"/>
                    <a:pt x="337" y="0"/>
                    <a:pt x="290" y="0"/>
                  </a:cubicBezTo>
                  <a:close/>
                </a:path>
              </a:pathLst>
            </a:custGeom>
            <a:solidFill>
              <a:srgbClr val="ECB6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2447;p38">
              <a:extLst>
                <a:ext uri="{FF2B5EF4-FFF2-40B4-BE49-F238E27FC236}">
                  <a16:creationId xmlns:a16="http://schemas.microsoft.com/office/drawing/2014/main" id="{BC07C874-9159-4516-E375-C94FD142456A}"/>
                </a:ext>
              </a:extLst>
            </p:cNvPr>
            <p:cNvSpPr/>
            <p:nvPr/>
          </p:nvSpPr>
          <p:spPr>
            <a:xfrm>
              <a:off x="7679390" y="2026830"/>
              <a:ext cx="790358" cy="376763"/>
            </a:xfrm>
            <a:custGeom>
              <a:rect l="l" t="t" r="r" b="b"/>
              <a:pathLst>
                <a:path w="26440" h="12605" extrusionOk="0">
                  <a:moveTo>
                    <a:pt x="14804" y="0"/>
                  </a:moveTo>
                  <a:lnTo>
                    <a:pt x="5775" y="2779"/>
                  </a:lnTo>
                  <a:cubicBezTo>
                    <a:pt x="5775" y="2779"/>
                    <a:pt x="6241" y="5561"/>
                    <a:pt x="6071" y="7086"/>
                  </a:cubicBezTo>
                  <a:cubicBezTo>
                    <a:pt x="6022" y="7531"/>
                    <a:pt x="5633" y="7689"/>
                    <a:pt x="5108" y="7689"/>
                  </a:cubicBezTo>
                  <a:cubicBezTo>
                    <a:pt x="3838" y="7689"/>
                    <a:pt x="1766" y="6765"/>
                    <a:pt x="1766" y="6765"/>
                  </a:cubicBezTo>
                  <a:lnTo>
                    <a:pt x="1" y="9429"/>
                  </a:lnTo>
                  <a:cubicBezTo>
                    <a:pt x="1" y="9429"/>
                    <a:pt x="3114" y="11285"/>
                    <a:pt x="7373" y="11891"/>
                  </a:cubicBezTo>
                  <a:cubicBezTo>
                    <a:pt x="7575" y="11919"/>
                    <a:pt x="7767" y="11933"/>
                    <a:pt x="7951" y="11933"/>
                  </a:cubicBezTo>
                  <a:cubicBezTo>
                    <a:pt x="11645" y="11933"/>
                    <a:pt x="11812" y="6411"/>
                    <a:pt x="12711" y="6205"/>
                  </a:cubicBezTo>
                  <a:cubicBezTo>
                    <a:pt x="12726" y="6202"/>
                    <a:pt x="12744" y="6200"/>
                    <a:pt x="12764" y="6200"/>
                  </a:cubicBezTo>
                  <a:cubicBezTo>
                    <a:pt x="13993" y="6200"/>
                    <a:pt x="24308" y="12605"/>
                    <a:pt x="24308" y="12605"/>
                  </a:cubicBezTo>
                  <a:lnTo>
                    <a:pt x="26439" y="9096"/>
                  </a:lnTo>
                  <a:lnTo>
                    <a:pt x="14804" y="0"/>
                  </a:lnTo>
                  <a:close/>
                </a:path>
              </a:pathLst>
            </a:custGeom>
            <a:solidFill>
              <a:srgbClr val="75ADC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2448;p38">
              <a:extLst>
                <a:ext uri="{FF2B5EF4-FFF2-40B4-BE49-F238E27FC236}">
                  <a16:creationId xmlns:a16="http://schemas.microsoft.com/office/drawing/2014/main" id="{C56FB901-41F5-7491-C00C-29B23BCE2446}"/>
                </a:ext>
              </a:extLst>
            </p:cNvPr>
            <p:cNvSpPr/>
            <p:nvPr/>
          </p:nvSpPr>
          <p:spPr>
            <a:xfrm>
              <a:off x="7851959" y="2026830"/>
              <a:ext cx="296354" cy="102044"/>
            </a:xfrm>
            <a:custGeom>
              <a:rect l="l" t="t" r="r" b="b"/>
              <a:pathLst>
                <a:path w="9914" h="3414" extrusionOk="0">
                  <a:moveTo>
                    <a:pt x="9031" y="0"/>
                  </a:moveTo>
                  <a:lnTo>
                    <a:pt x="1" y="2778"/>
                  </a:lnTo>
                  <a:cubicBezTo>
                    <a:pt x="1" y="2778"/>
                    <a:pt x="42" y="3025"/>
                    <a:pt x="97" y="3413"/>
                  </a:cubicBezTo>
                  <a:cubicBezTo>
                    <a:pt x="136" y="3413"/>
                    <a:pt x="175" y="3413"/>
                    <a:pt x="214" y="3413"/>
                  </a:cubicBezTo>
                  <a:cubicBezTo>
                    <a:pt x="5280" y="3413"/>
                    <a:pt x="8573" y="1433"/>
                    <a:pt x="9914" y="689"/>
                  </a:cubicBezTo>
                  <a:lnTo>
                    <a:pt x="9031" y="0"/>
                  </a:lnTo>
                  <a:close/>
                </a:path>
              </a:pathLst>
            </a:custGeom>
            <a:solidFill>
              <a:srgbClr val="63A3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2449;p38">
              <a:extLst>
                <a:ext uri="{FF2B5EF4-FFF2-40B4-BE49-F238E27FC236}">
                  <a16:creationId xmlns:a16="http://schemas.microsoft.com/office/drawing/2014/main" id="{D75A93A1-CD47-D4EF-AC52-AB5B6D64ABF6}"/>
                </a:ext>
              </a:extLst>
            </p:cNvPr>
            <p:cNvSpPr/>
            <p:nvPr/>
          </p:nvSpPr>
          <p:spPr>
            <a:xfrm>
              <a:off x="8010390" y="2052953"/>
              <a:ext cx="45855" cy="154053"/>
            </a:xfrm>
            <a:custGeom>
              <a:rect l="l" t="t" r="r" b="b"/>
              <a:pathLst>
                <a:path w="1534" h="5154" extrusionOk="0">
                  <a:moveTo>
                    <a:pt x="117" y="1"/>
                  </a:moveTo>
                  <a:cubicBezTo>
                    <a:pt x="101" y="1"/>
                    <a:pt x="85" y="4"/>
                    <a:pt x="70" y="13"/>
                  </a:cubicBezTo>
                  <a:cubicBezTo>
                    <a:pt x="21" y="38"/>
                    <a:pt x="1" y="99"/>
                    <a:pt x="28" y="148"/>
                  </a:cubicBezTo>
                  <a:cubicBezTo>
                    <a:pt x="464" y="986"/>
                    <a:pt x="1229" y="3880"/>
                    <a:pt x="1328" y="5061"/>
                  </a:cubicBezTo>
                  <a:cubicBezTo>
                    <a:pt x="1333" y="5115"/>
                    <a:pt x="1377" y="5153"/>
                    <a:pt x="1428" y="5153"/>
                  </a:cubicBezTo>
                  <a:lnTo>
                    <a:pt x="1436" y="5153"/>
                  </a:lnTo>
                  <a:cubicBezTo>
                    <a:pt x="1491" y="5148"/>
                    <a:pt x="1534" y="5098"/>
                    <a:pt x="1529" y="5045"/>
                  </a:cubicBezTo>
                  <a:cubicBezTo>
                    <a:pt x="1426" y="3818"/>
                    <a:pt x="659" y="926"/>
                    <a:pt x="205" y="55"/>
                  </a:cubicBezTo>
                  <a:cubicBezTo>
                    <a:pt x="187" y="21"/>
                    <a:pt x="152" y="1"/>
                    <a:pt x="117" y="1"/>
                  </a:cubicBezTo>
                  <a:close/>
                </a:path>
              </a:pathLst>
            </a:custGeom>
            <a:solidFill>
              <a:srgbClr val="CEE6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2450;p38">
              <a:extLst>
                <a:ext uri="{FF2B5EF4-FFF2-40B4-BE49-F238E27FC236}">
                  <a16:creationId xmlns:a16="http://schemas.microsoft.com/office/drawing/2014/main" id="{248E4394-A605-C843-C198-5EB7DB381D3B}"/>
                </a:ext>
              </a:extLst>
            </p:cNvPr>
            <p:cNvSpPr/>
            <p:nvPr/>
          </p:nvSpPr>
          <p:spPr>
            <a:xfrm>
              <a:off x="8036725" y="2046467"/>
              <a:ext cx="33450" cy="116571"/>
            </a:xfrm>
            <a:custGeom>
              <a:rect l="l" t="t" r="r" b="b"/>
              <a:pathLst>
                <a:path w="1119" h="3900" extrusionOk="0">
                  <a:moveTo>
                    <a:pt x="114" y="1"/>
                  </a:moveTo>
                  <a:cubicBezTo>
                    <a:pt x="96" y="1"/>
                    <a:pt x="78" y="5"/>
                    <a:pt x="61" y="15"/>
                  </a:cubicBezTo>
                  <a:cubicBezTo>
                    <a:pt x="15" y="43"/>
                    <a:pt x="1" y="105"/>
                    <a:pt x="29" y="153"/>
                  </a:cubicBezTo>
                  <a:cubicBezTo>
                    <a:pt x="152" y="357"/>
                    <a:pt x="715" y="2299"/>
                    <a:pt x="877" y="2997"/>
                  </a:cubicBezTo>
                  <a:cubicBezTo>
                    <a:pt x="911" y="3140"/>
                    <a:pt x="893" y="3263"/>
                    <a:pt x="825" y="3372"/>
                  </a:cubicBezTo>
                  <a:cubicBezTo>
                    <a:pt x="664" y="3620"/>
                    <a:pt x="281" y="3699"/>
                    <a:pt x="277" y="3699"/>
                  </a:cubicBezTo>
                  <a:cubicBezTo>
                    <a:pt x="222" y="3710"/>
                    <a:pt x="187" y="3762"/>
                    <a:pt x="198" y="3818"/>
                  </a:cubicBezTo>
                  <a:cubicBezTo>
                    <a:pt x="207" y="3866"/>
                    <a:pt x="249" y="3899"/>
                    <a:pt x="297" y="3899"/>
                  </a:cubicBezTo>
                  <a:cubicBezTo>
                    <a:pt x="301" y="3899"/>
                    <a:pt x="305" y="3898"/>
                    <a:pt x="309" y="3898"/>
                  </a:cubicBezTo>
                  <a:cubicBezTo>
                    <a:pt x="311" y="3898"/>
                    <a:pt x="313" y="3898"/>
                    <a:pt x="315" y="3899"/>
                  </a:cubicBezTo>
                  <a:cubicBezTo>
                    <a:pt x="335" y="3894"/>
                    <a:pt x="784" y="3803"/>
                    <a:pt x="991" y="3483"/>
                  </a:cubicBezTo>
                  <a:cubicBezTo>
                    <a:pt x="1092" y="3326"/>
                    <a:pt x="1118" y="3148"/>
                    <a:pt x="1073" y="2951"/>
                  </a:cubicBezTo>
                  <a:cubicBezTo>
                    <a:pt x="934" y="2357"/>
                    <a:pt x="353" y="302"/>
                    <a:pt x="200" y="49"/>
                  </a:cubicBezTo>
                  <a:cubicBezTo>
                    <a:pt x="181" y="17"/>
                    <a:pt x="148" y="1"/>
                    <a:pt x="114" y="1"/>
                  </a:cubicBezTo>
                  <a:close/>
                </a:path>
              </a:pathLst>
            </a:custGeom>
            <a:solidFill>
              <a:srgbClr val="CEE6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2451;p38">
              <a:extLst>
                <a:ext uri="{FF2B5EF4-FFF2-40B4-BE49-F238E27FC236}">
                  <a16:creationId xmlns:a16="http://schemas.microsoft.com/office/drawing/2014/main" id="{22F0D6D2-3196-9913-8F53-B2B3B52AFB6D}"/>
                </a:ext>
              </a:extLst>
            </p:cNvPr>
            <p:cNvSpPr/>
            <p:nvPr/>
          </p:nvSpPr>
          <p:spPr>
            <a:xfrm>
              <a:off x="7736903" y="2089808"/>
              <a:ext cx="165455" cy="189801"/>
            </a:xfrm>
            <a:custGeom>
              <a:rect l="l" t="t" r="r" b="b"/>
              <a:pathLst>
                <a:path w="5535" h="6350" extrusionOk="0">
                  <a:moveTo>
                    <a:pt x="4325" y="1"/>
                  </a:moveTo>
                  <a:cubicBezTo>
                    <a:pt x="4318" y="1"/>
                    <a:pt x="4310" y="2"/>
                    <a:pt x="4303" y="3"/>
                  </a:cubicBezTo>
                  <a:cubicBezTo>
                    <a:pt x="4249" y="13"/>
                    <a:pt x="4215" y="67"/>
                    <a:pt x="4225" y="122"/>
                  </a:cubicBezTo>
                  <a:cubicBezTo>
                    <a:pt x="4536" y="1612"/>
                    <a:pt x="5124" y="5570"/>
                    <a:pt x="4125" y="5973"/>
                  </a:cubicBezTo>
                  <a:cubicBezTo>
                    <a:pt x="3816" y="6097"/>
                    <a:pt x="3479" y="6147"/>
                    <a:pt x="3135" y="6147"/>
                  </a:cubicBezTo>
                  <a:cubicBezTo>
                    <a:pt x="1712" y="6147"/>
                    <a:pt x="184" y="5288"/>
                    <a:pt x="166" y="5277"/>
                  </a:cubicBezTo>
                  <a:cubicBezTo>
                    <a:pt x="150" y="5268"/>
                    <a:pt x="133" y="5263"/>
                    <a:pt x="116" y="5263"/>
                  </a:cubicBezTo>
                  <a:cubicBezTo>
                    <a:pt x="80" y="5263"/>
                    <a:pt x="46" y="5282"/>
                    <a:pt x="29" y="5315"/>
                  </a:cubicBezTo>
                  <a:cubicBezTo>
                    <a:pt x="0" y="5364"/>
                    <a:pt x="17" y="5423"/>
                    <a:pt x="65" y="5452"/>
                  </a:cubicBezTo>
                  <a:cubicBezTo>
                    <a:pt x="144" y="5497"/>
                    <a:pt x="1663" y="6349"/>
                    <a:pt x="3124" y="6349"/>
                  </a:cubicBezTo>
                  <a:cubicBezTo>
                    <a:pt x="3495" y="6349"/>
                    <a:pt x="3862" y="6296"/>
                    <a:pt x="4200" y="6160"/>
                  </a:cubicBezTo>
                  <a:cubicBezTo>
                    <a:pt x="5535" y="5622"/>
                    <a:pt x="4540" y="647"/>
                    <a:pt x="4421" y="81"/>
                  </a:cubicBezTo>
                  <a:cubicBezTo>
                    <a:pt x="4413" y="33"/>
                    <a:pt x="4371" y="1"/>
                    <a:pt x="4325" y="1"/>
                  </a:cubicBezTo>
                  <a:close/>
                </a:path>
              </a:pathLst>
            </a:custGeom>
            <a:solidFill>
              <a:srgbClr val="CEE6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2452;p38">
              <a:extLst>
                <a:ext uri="{FF2B5EF4-FFF2-40B4-BE49-F238E27FC236}">
                  <a16:creationId xmlns:a16="http://schemas.microsoft.com/office/drawing/2014/main" id="{F87A873A-9882-C896-D62E-A850482FAE33}"/>
                </a:ext>
              </a:extLst>
            </p:cNvPr>
            <p:cNvSpPr/>
            <p:nvPr/>
          </p:nvSpPr>
          <p:spPr>
            <a:xfrm>
              <a:off x="7872376" y="2094112"/>
              <a:ext cx="34227" cy="59182"/>
            </a:xfrm>
            <a:custGeom>
              <a:rect l="l" t="t" r="r" b="b"/>
              <a:pathLst>
                <a:path w="1145" h="1980" extrusionOk="0">
                  <a:moveTo>
                    <a:pt x="764" y="1"/>
                  </a:moveTo>
                  <a:cubicBezTo>
                    <a:pt x="752" y="1"/>
                    <a:pt x="740" y="3"/>
                    <a:pt x="728" y="7"/>
                  </a:cubicBezTo>
                  <a:cubicBezTo>
                    <a:pt x="674" y="29"/>
                    <a:pt x="650" y="87"/>
                    <a:pt x="670" y="137"/>
                  </a:cubicBezTo>
                  <a:cubicBezTo>
                    <a:pt x="913" y="768"/>
                    <a:pt x="935" y="1244"/>
                    <a:pt x="738" y="1512"/>
                  </a:cubicBezTo>
                  <a:cubicBezTo>
                    <a:pt x="555" y="1761"/>
                    <a:pt x="223" y="1778"/>
                    <a:pt x="134" y="1778"/>
                  </a:cubicBezTo>
                  <a:cubicBezTo>
                    <a:pt x="121" y="1778"/>
                    <a:pt x="113" y="1778"/>
                    <a:pt x="112" y="1778"/>
                  </a:cubicBezTo>
                  <a:cubicBezTo>
                    <a:pt x="111" y="1777"/>
                    <a:pt x="109" y="1777"/>
                    <a:pt x="107" y="1777"/>
                  </a:cubicBezTo>
                  <a:cubicBezTo>
                    <a:pt x="54" y="1777"/>
                    <a:pt x="8" y="1817"/>
                    <a:pt x="4" y="1871"/>
                  </a:cubicBezTo>
                  <a:cubicBezTo>
                    <a:pt x="1" y="1927"/>
                    <a:pt x="43" y="1975"/>
                    <a:pt x="98" y="1978"/>
                  </a:cubicBezTo>
                  <a:cubicBezTo>
                    <a:pt x="101" y="1978"/>
                    <a:pt x="115" y="1979"/>
                    <a:pt x="141" y="1979"/>
                  </a:cubicBezTo>
                  <a:cubicBezTo>
                    <a:pt x="270" y="1979"/>
                    <a:pt x="664" y="1953"/>
                    <a:pt x="899" y="1632"/>
                  </a:cubicBezTo>
                  <a:cubicBezTo>
                    <a:pt x="1144" y="1300"/>
                    <a:pt x="1130" y="774"/>
                    <a:pt x="858" y="65"/>
                  </a:cubicBezTo>
                  <a:cubicBezTo>
                    <a:pt x="841" y="25"/>
                    <a:pt x="804" y="1"/>
                    <a:pt x="764" y="1"/>
                  </a:cubicBezTo>
                  <a:close/>
                </a:path>
              </a:pathLst>
            </a:custGeom>
            <a:solidFill>
              <a:srgbClr val="CEE6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16" name="Google Shape;2453;p38">
              <a:extLst>
                <a:ext uri="{FF2B5EF4-FFF2-40B4-BE49-F238E27FC236}">
                  <a16:creationId xmlns:a16="http://schemas.microsoft.com/office/drawing/2014/main" id="{DE2ADBDC-694D-C8DB-A50C-1CAAB6726277}"/>
                </a:ext>
              </a:extLst>
            </p:cNvPr>
            <p:cNvSpPr/>
            <p:nvPr/>
          </p:nvSpPr>
          <p:spPr>
            <a:xfrm>
              <a:off x="7690839" y="2235731"/>
              <a:ext cx="56258" cy="77624"/>
            </a:xfrm>
            <a:custGeom>
              <a:rect l="l" t="t" r="r" b="b"/>
              <a:pathLst>
                <a:path w="1882" h="2597" extrusionOk="0">
                  <a:moveTo>
                    <a:pt x="1768" y="1"/>
                  </a:moveTo>
                  <a:cubicBezTo>
                    <a:pt x="1737" y="1"/>
                    <a:pt x="1706" y="16"/>
                    <a:pt x="1685" y="45"/>
                  </a:cubicBezTo>
                  <a:lnTo>
                    <a:pt x="33" y="2440"/>
                  </a:lnTo>
                  <a:cubicBezTo>
                    <a:pt x="0" y="2485"/>
                    <a:pt x="11" y="2547"/>
                    <a:pt x="57" y="2580"/>
                  </a:cubicBezTo>
                  <a:cubicBezTo>
                    <a:pt x="75" y="2591"/>
                    <a:pt x="95" y="2597"/>
                    <a:pt x="113" y="2597"/>
                  </a:cubicBezTo>
                  <a:cubicBezTo>
                    <a:pt x="146" y="2597"/>
                    <a:pt x="175" y="2581"/>
                    <a:pt x="196" y="2553"/>
                  </a:cubicBezTo>
                  <a:lnTo>
                    <a:pt x="1849" y="156"/>
                  </a:lnTo>
                  <a:cubicBezTo>
                    <a:pt x="1882" y="111"/>
                    <a:pt x="1870" y="49"/>
                    <a:pt x="1825" y="18"/>
                  </a:cubicBezTo>
                  <a:cubicBezTo>
                    <a:pt x="1807" y="6"/>
                    <a:pt x="1788" y="1"/>
                    <a:pt x="1768" y="1"/>
                  </a:cubicBezTo>
                  <a:close/>
                </a:path>
              </a:pathLst>
            </a:custGeom>
            <a:solidFill>
              <a:srgbClr val="CEE6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17" name="Google Shape;2454;p38">
              <a:extLst>
                <a:ext uri="{FF2B5EF4-FFF2-40B4-BE49-F238E27FC236}">
                  <a16:creationId xmlns:a16="http://schemas.microsoft.com/office/drawing/2014/main" id="{51D2E242-B2AC-6426-0809-1DA00177DEC3}"/>
                </a:ext>
              </a:extLst>
            </p:cNvPr>
            <p:cNvSpPr/>
            <p:nvPr/>
          </p:nvSpPr>
          <p:spPr>
            <a:xfrm>
              <a:off x="8386796" y="2285677"/>
              <a:ext cx="67766" cy="106349"/>
            </a:xfrm>
            <a:custGeom>
              <a:rect l="l" t="t" r="r" b="b"/>
              <a:pathLst>
                <a:path w="2267" h="3558" extrusionOk="0">
                  <a:moveTo>
                    <a:pt x="2152" y="1"/>
                  </a:moveTo>
                  <a:cubicBezTo>
                    <a:pt x="2118" y="1"/>
                    <a:pt x="2084" y="18"/>
                    <a:pt x="2066" y="49"/>
                  </a:cubicBezTo>
                  <a:lnTo>
                    <a:pt x="32" y="3407"/>
                  </a:lnTo>
                  <a:cubicBezTo>
                    <a:pt x="1" y="3455"/>
                    <a:pt x="18" y="3516"/>
                    <a:pt x="64" y="3544"/>
                  </a:cubicBezTo>
                  <a:cubicBezTo>
                    <a:pt x="83" y="3554"/>
                    <a:pt x="100" y="3558"/>
                    <a:pt x="118" y="3558"/>
                  </a:cubicBezTo>
                  <a:cubicBezTo>
                    <a:pt x="152" y="3558"/>
                    <a:pt x="184" y="3541"/>
                    <a:pt x="203" y="3511"/>
                  </a:cubicBezTo>
                  <a:lnTo>
                    <a:pt x="2237" y="153"/>
                  </a:lnTo>
                  <a:cubicBezTo>
                    <a:pt x="2266" y="105"/>
                    <a:pt x="2251" y="43"/>
                    <a:pt x="2203" y="15"/>
                  </a:cubicBezTo>
                  <a:cubicBezTo>
                    <a:pt x="2187" y="5"/>
                    <a:pt x="2169" y="1"/>
                    <a:pt x="2152" y="1"/>
                  </a:cubicBezTo>
                  <a:close/>
                </a:path>
              </a:pathLst>
            </a:custGeom>
            <a:solidFill>
              <a:srgbClr val="CEE6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18" name="Google Shape;2455;p38">
              <a:extLst>
                <a:ext uri="{FF2B5EF4-FFF2-40B4-BE49-F238E27FC236}">
                  <a16:creationId xmlns:a16="http://schemas.microsoft.com/office/drawing/2014/main" id="{0811599E-807E-D4D9-148C-EE3E3FC17F59}"/>
                </a:ext>
              </a:extLst>
            </p:cNvPr>
            <p:cNvSpPr/>
            <p:nvPr/>
          </p:nvSpPr>
          <p:spPr>
            <a:xfrm>
              <a:off x="8112263" y="2036036"/>
              <a:ext cx="63253" cy="44566"/>
            </a:xfrm>
            <a:custGeom>
              <a:rect l="l" t="t" r="r" b="b"/>
              <a:pathLst>
                <a:path w="2116" h="1491" extrusionOk="0">
                  <a:moveTo>
                    <a:pt x="114" y="0"/>
                  </a:moveTo>
                  <a:cubicBezTo>
                    <a:pt x="93" y="0"/>
                    <a:pt x="71" y="7"/>
                    <a:pt x="52" y="21"/>
                  </a:cubicBezTo>
                  <a:cubicBezTo>
                    <a:pt x="9" y="53"/>
                    <a:pt x="0" y="117"/>
                    <a:pt x="34" y="162"/>
                  </a:cubicBezTo>
                  <a:cubicBezTo>
                    <a:pt x="72" y="213"/>
                    <a:pt x="975" y="1403"/>
                    <a:pt x="1661" y="1485"/>
                  </a:cubicBezTo>
                  <a:cubicBezTo>
                    <a:pt x="1688" y="1488"/>
                    <a:pt x="1714" y="1490"/>
                    <a:pt x="1738" y="1490"/>
                  </a:cubicBezTo>
                  <a:cubicBezTo>
                    <a:pt x="1862" y="1490"/>
                    <a:pt x="1972" y="1451"/>
                    <a:pt x="2067" y="1372"/>
                  </a:cubicBezTo>
                  <a:cubicBezTo>
                    <a:pt x="2110" y="1336"/>
                    <a:pt x="2116" y="1273"/>
                    <a:pt x="2081" y="1231"/>
                  </a:cubicBezTo>
                  <a:cubicBezTo>
                    <a:pt x="2061" y="1206"/>
                    <a:pt x="2032" y="1193"/>
                    <a:pt x="2003" y="1193"/>
                  </a:cubicBezTo>
                  <a:cubicBezTo>
                    <a:pt x="1981" y="1193"/>
                    <a:pt x="1958" y="1201"/>
                    <a:pt x="1940" y="1217"/>
                  </a:cubicBezTo>
                  <a:cubicBezTo>
                    <a:pt x="1881" y="1264"/>
                    <a:pt x="1813" y="1287"/>
                    <a:pt x="1734" y="1287"/>
                  </a:cubicBezTo>
                  <a:cubicBezTo>
                    <a:pt x="1718" y="1287"/>
                    <a:pt x="1702" y="1286"/>
                    <a:pt x="1685" y="1284"/>
                  </a:cubicBezTo>
                  <a:cubicBezTo>
                    <a:pt x="1186" y="1225"/>
                    <a:pt x="439" y="367"/>
                    <a:pt x="194" y="39"/>
                  </a:cubicBezTo>
                  <a:cubicBezTo>
                    <a:pt x="175" y="14"/>
                    <a:pt x="145" y="0"/>
                    <a:pt x="114" y="0"/>
                  </a:cubicBezTo>
                  <a:close/>
                </a:path>
              </a:pathLst>
            </a:custGeom>
            <a:solidFill>
              <a:srgbClr val="CEE6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19" name="Google Shape;2456;p38">
              <a:extLst>
                <a:ext uri="{FF2B5EF4-FFF2-40B4-BE49-F238E27FC236}">
                  <a16:creationId xmlns:a16="http://schemas.microsoft.com/office/drawing/2014/main" id="{F6603EB0-B1BC-BD39-71F9-2367D8D38CF5}"/>
                </a:ext>
              </a:extLst>
            </p:cNvPr>
            <p:cNvSpPr/>
            <p:nvPr/>
          </p:nvSpPr>
          <p:spPr>
            <a:xfrm>
              <a:off x="7639812" y="1581349"/>
              <a:ext cx="513613" cy="533178"/>
            </a:xfrm>
            <a:custGeom>
              <a:rect l="l" t="t" r="r" b="b"/>
              <a:pathLst>
                <a:path w="17182" h="17838" extrusionOk="0">
                  <a:moveTo>
                    <a:pt x="12114" y="0"/>
                  </a:moveTo>
                  <a:cubicBezTo>
                    <a:pt x="12114" y="0"/>
                    <a:pt x="8098" y="3365"/>
                    <a:pt x="8159" y="3838"/>
                  </a:cubicBezTo>
                  <a:lnTo>
                    <a:pt x="2097" y="6507"/>
                  </a:lnTo>
                  <a:lnTo>
                    <a:pt x="1" y="7432"/>
                  </a:lnTo>
                  <a:lnTo>
                    <a:pt x="2187" y="12510"/>
                  </a:lnTo>
                  <a:lnTo>
                    <a:pt x="5370" y="10886"/>
                  </a:lnTo>
                  <a:cubicBezTo>
                    <a:pt x="5418" y="11023"/>
                    <a:pt x="5462" y="11161"/>
                    <a:pt x="5504" y="11296"/>
                  </a:cubicBezTo>
                  <a:cubicBezTo>
                    <a:pt x="5685" y="11840"/>
                    <a:pt x="5847" y="12379"/>
                    <a:pt x="5994" y="12907"/>
                  </a:cubicBezTo>
                  <a:cubicBezTo>
                    <a:pt x="6055" y="13137"/>
                    <a:pt x="6117" y="13364"/>
                    <a:pt x="6173" y="13586"/>
                  </a:cubicBezTo>
                  <a:cubicBezTo>
                    <a:pt x="6323" y="14167"/>
                    <a:pt x="6453" y="14725"/>
                    <a:pt x="6561" y="15249"/>
                  </a:cubicBezTo>
                  <a:cubicBezTo>
                    <a:pt x="6779" y="16287"/>
                    <a:pt x="6913" y="17184"/>
                    <a:pt x="6965" y="17837"/>
                  </a:cubicBezTo>
                  <a:cubicBezTo>
                    <a:pt x="10731" y="17374"/>
                    <a:pt x="14244" y="16659"/>
                    <a:pt x="17181" y="15363"/>
                  </a:cubicBezTo>
                  <a:cubicBezTo>
                    <a:pt x="17181" y="15363"/>
                    <a:pt x="16559" y="14126"/>
                    <a:pt x="15729" y="12485"/>
                  </a:cubicBezTo>
                  <a:cubicBezTo>
                    <a:pt x="15479" y="11995"/>
                    <a:pt x="15212" y="11470"/>
                    <a:pt x="14937" y="10932"/>
                  </a:cubicBezTo>
                  <a:cubicBezTo>
                    <a:pt x="14704" y="10475"/>
                    <a:pt x="14464" y="10009"/>
                    <a:pt x="14227" y="9547"/>
                  </a:cubicBezTo>
                  <a:cubicBezTo>
                    <a:pt x="13965" y="9035"/>
                    <a:pt x="13702" y="8531"/>
                    <a:pt x="13454" y="8047"/>
                  </a:cubicBezTo>
                  <a:cubicBezTo>
                    <a:pt x="13235" y="7631"/>
                    <a:pt x="13026" y="7228"/>
                    <a:pt x="12828" y="6854"/>
                  </a:cubicBezTo>
                  <a:lnTo>
                    <a:pt x="16027" y="4171"/>
                  </a:lnTo>
                  <a:lnTo>
                    <a:pt x="13298" y="1263"/>
                  </a:lnTo>
                  <a:lnTo>
                    <a:pt x="12114" y="0"/>
                  </a:lnTo>
                  <a:close/>
                </a:path>
              </a:pathLst>
            </a:custGeom>
            <a:solidFill>
              <a:srgbClr val="F1CB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0" name="Google Shape;2457;p38">
              <a:extLst>
                <a:ext uri="{FF2B5EF4-FFF2-40B4-BE49-F238E27FC236}">
                  <a16:creationId xmlns:a16="http://schemas.microsoft.com/office/drawing/2014/main" id="{21F01C4B-65F7-F3F9-5C7F-D4E5CC862AED}"/>
                </a:ext>
              </a:extLst>
            </p:cNvPr>
            <p:cNvSpPr/>
            <p:nvPr/>
          </p:nvSpPr>
          <p:spPr>
            <a:xfrm>
              <a:off x="7702437" y="1581409"/>
              <a:ext cx="334826" cy="210784"/>
            </a:xfrm>
            <a:custGeom>
              <a:rect l="l" t="t" r="r" b="b"/>
              <a:pathLst>
                <a:path w="11201" h="7052" extrusionOk="0">
                  <a:moveTo>
                    <a:pt x="10018" y="1"/>
                  </a:moveTo>
                  <a:cubicBezTo>
                    <a:pt x="10018" y="1"/>
                    <a:pt x="6002" y="3365"/>
                    <a:pt x="6063" y="3837"/>
                  </a:cubicBezTo>
                  <a:lnTo>
                    <a:pt x="0" y="6508"/>
                  </a:lnTo>
                  <a:cubicBezTo>
                    <a:pt x="908" y="6761"/>
                    <a:pt x="2257" y="7052"/>
                    <a:pt x="3646" y="7052"/>
                  </a:cubicBezTo>
                  <a:cubicBezTo>
                    <a:pt x="4647" y="7052"/>
                    <a:pt x="5669" y="6900"/>
                    <a:pt x="6561" y="6474"/>
                  </a:cubicBezTo>
                  <a:cubicBezTo>
                    <a:pt x="8667" y="5466"/>
                    <a:pt x="10579" y="3240"/>
                    <a:pt x="11201" y="1264"/>
                  </a:cubicBezTo>
                  <a:lnTo>
                    <a:pt x="10018" y="1"/>
                  </a:lnTo>
                  <a:close/>
                </a:path>
              </a:pathLst>
            </a:custGeom>
            <a:solidFill>
              <a:srgbClr val="FFFFFF">
                <a:alpha val="232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1" name="Google Shape;2458;p38">
              <a:extLst>
                <a:ext uri="{FF2B5EF4-FFF2-40B4-BE49-F238E27FC236}">
                  <a16:creationId xmlns:a16="http://schemas.microsoft.com/office/drawing/2014/main" id="{D56CBB25-0A8A-1D56-2066-D3C61B5B4407}"/>
                </a:ext>
              </a:extLst>
            </p:cNvPr>
            <p:cNvSpPr/>
            <p:nvPr/>
          </p:nvSpPr>
          <p:spPr>
            <a:xfrm>
              <a:off x="7804281" y="1821934"/>
              <a:ext cx="260752" cy="145265"/>
            </a:xfrm>
            <a:custGeom>
              <a:rect l="l" t="t" r="r" b="b"/>
              <a:pathLst>
                <a:path w="8723" h="4860" extrusionOk="0">
                  <a:moveTo>
                    <a:pt x="7947" y="1"/>
                  </a:moveTo>
                  <a:cubicBezTo>
                    <a:pt x="5644" y="1096"/>
                    <a:pt x="2924" y="2177"/>
                    <a:pt x="1" y="3249"/>
                  </a:cubicBezTo>
                  <a:cubicBezTo>
                    <a:pt x="181" y="3792"/>
                    <a:pt x="344" y="4333"/>
                    <a:pt x="489" y="4859"/>
                  </a:cubicBezTo>
                  <a:cubicBezTo>
                    <a:pt x="3569" y="3716"/>
                    <a:pt x="6410" y="2591"/>
                    <a:pt x="8722" y="1500"/>
                  </a:cubicBezTo>
                  <a:cubicBezTo>
                    <a:pt x="8460" y="989"/>
                    <a:pt x="8199" y="484"/>
                    <a:pt x="7947" y="1"/>
                  </a:cubicBezTo>
                  <a:close/>
                </a:path>
              </a:pathLst>
            </a:custGeom>
            <a:solidFill>
              <a:srgbClr val="CC4E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2" name="Google Shape;2459;p38">
              <a:extLst>
                <a:ext uri="{FF2B5EF4-FFF2-40B4-BE49-F238E27FC236}">
                  <a16:creationId xmlns:a16="http://schemas.microsoft.com/office/drawing/2014/main" id="{C40A883D-C730-ECE4-415D-D12A7E6CEAD4}"/>
                </a:ext>
              </a:extLst>
            </p:cNvPr>
            <p:cNvSpPr/>
            <p:nvPr/>
          </p:nvSpPr>
          <p:spPr>
            <a:xfrm>
              <a:off x="7824339" y="1908107"/>
              <a:ext cx="285593" cy="129035"/>
            </a:xfrm>
            <a:custGeom>
              <a:rect l="l" t="t" r="r" b="b"/>
              <a:pathLst>
                <a:path w="9554" h="4317" extrusionOk="0">
                  <a:moveTo>
                    <a:pt x="8760" y="0"/>
                  </a:moveTo>
                  <a:cubicBezTo>
                    <a:pt x="6149" y="957"/>
                    <a:pt x="3170" y="1828"/>
                    <a:pt x="0" y="2654"/>
                  </a:cubicBezTo>
                  <a:cubicBezTo>
                    <a:pt x="150" y="3235"/>
                    <a:pt x="280" y="3793"/>
                    <a:pt x="388" y="4317"/>
                  </a:cubicBezTo>
                  <a:cubicBezTo>
                    <a:pt x="3776" y="3454"/>
                    <a:pt x="6929" y="2548"/>
                    <a:pt x="9553" y="1553"/>
                  </a:cubicBezTo>
                  <a:cubicBezTo>
                    <a:pt x="9303" y="1064"/>
                    <a:pt x="9038" y="541"/>
                    <a:pt x="8760" y="0"/>
                  </a:cubicBezTo>
                  <a:close/>
                </a:path>
              </a:pathLst>
            </a:custGeom>
            <a:solidFill>
              <a:srgbClr val="CC4E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3" name="Google Shape;2460;p38">
              <a:extLst>
                <a:ext uri="{FF2B5EF4-FFF2-40B4-BE49-F238E27FC236}">
                  <a16:creationId xmlns:a16="http://schemas.microsoft.com/office/drawing/2014/main" id="{A3FA8B50-A045-8AD1-24F5-74A846C5EB1E}"/>
                </a:ext>
              </a:extLst>
            </p:cNvPr>
            <p:cNvSpPr/>
            <p:nvPr/>
          </p:nvSpPr>
          <p:spPr>
            <a:xfrm>
              <a:off x="7807778" y="1681331"/>
              <a:ext cx="112605" cy="88773"/>
            </a:xfrm>
            <a:custGeom>
              <a:rect l="l" t="t" r="r" b="b"/>
              <a:pathLst>
                <a:path w="3766" h="2970" extrusionOk="0">
                  <a:moveTo>
                    <a:pt x="3767" y="0"/>
                  </a:moveTo>
                  <a:lnTo>
                    <a:pt x="1" y="1614"/>
                  </a:lnTo>
                  <a:cubicBezTo>
                    <a:pt x="1" y="1614"/>
                    <a:pt x="1269" y="2970"/>
                    <a:pt x="2212" y="2970"/>
                  </a:cubicBezTo>
                  <a:cubicBezTo>
                    <a:pt x="2290" y="2970"/>
                    <a:pt x="2366" y="2961"/>
                    <a:pt x="2438" y="2941"/>
                  </a:cubicBezTo>
                  <a:cubicBezTo>
                    <a:pt x="3390" y="2678"/>
                    <a:pt x="3767" y="1"/>
                    <a:pt x="3767" y="0"/>
                  </a:cubicBezTo>
                  <a:close/>
                </a:path>
              </a:pathLst>
            </a:custGeom>
            <a:solidFill>
              <a:srgbClr val="933F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4" name="Google Shape;2461;p38">
              <a:extLst>
                <a:ext uri="{FF2B5EF4-FFF2-40B4-BE49-F238E27FC236}">
                  <a16:creationId xmlns:a16="http://schemas.microsoft.com/office/drawing/2014/main" id="{A7F14B4E-426B-25CA-E4F0-3299721A9AB5}"/>
                </a:ext>
              </a:extLst>
            </p:cNvPr>
            <p:cNvSpPr/>
            <p:nvPr/>
          </p:nvSpPr>
          <p:spPr>
            <a:xfrm>
              <a:off x="7935330" y="1459577"/>
              <a:ext cx="128059" cy="121234"/>
            </a:xfrm>
            <a:custGeom>
              <a:rect l="l" t="t" r="r" b="b"/>
              <a:pathLst>
                <a:path w="4284" h="4056" extrusionOk="0">
                  <a:moveTo>
                    <a:pt x="2516" y="0"/>
                  </a:moveTo>
                  <a:cubicBezTo>
                    <a:pt x="1899" y="0"/>
                    <a:pt x="1235" y="316"/>
                    <a:pt x="760" y="901"/>
                  </a:cubicBezTo>
                  <a:cubicBezTo>
                    <a:pt x="1" y="1830"/>
                    <a:pt x="5" y="3090"/>
                    <a:pt x="769" y="3713"/>
                  </a:cubicBezTo>
                  <a:cubicBezTo>
                    <a:pt x="1052" y="3944"/>
                    <a:pt x="1401" y="4055"/>
                    <a:pt x="1767" y="4055"/>
                  </a:cubicBezTo>
                  <a:cubicBezTo>
                    <a:pt x="2384" y="4055"/>
                    <a:pt x="3048" y="3739"/>
                    <a:pt x="3525" y="3155"/>
                  </a:cubicBezTo>
                  <a:cubicBezTo>
                    <a:pt x="4283" y="2225"/>
                    <a:pt x="4280" y="966"/>
                    <a:pt x="3515" y="344"/>
                  </a:cubicBezTo>
                  <a:cubicBezTo>
                    <a:pt x="3231" y="111"/>
                    <a:pt x="2882" y="0"/>
                    <a:pt x="2516" y="0"/>
                  </a:cubicBezTo>
                  <a:close/>
                </a:path>
              </a:pathLst>
            </a:custGeom>
            <a:solidFill>
              <a:srgbClr val="933F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5" name="Google Shape;2462;p38">
              <a:extLst>
                <a:ext uri="{FF2B5EF4-FFF2-40B4-BE49-F238E27FC236}">
                  <a16:creationId xmlns:a16="http://schemas.microsoft.com/office/drawing/2014/main" id="{B836A93C-3B24-D3F2-19F3-7963837BADF7}"/>
                </a:ext>
              </a:extLst>
            </p:cNvPr>
            <p:cNvSpPr/>
            <p:nvPr/>
          </p:nvSpPr>
          <p:spPr>
            <a:xfrm>
              <a:off x="7985131" y="1488003"/>
              <a:ext cx="46423" cy="58525"/>
            </a:xfrm>
            <a:custGeom>
              <a:rect l="l" t="t" r="r" b="b"/>
              <a:pathLst>
                <a:path w="1553" h="1958" extrusionOk="0">
                  <a:moveTo>
                    <a:pt x="1447" y="1"/>
                  </a:moveTo>
                  <a:cubicBezTo>
                    <a:pt x="1433" y="2"/>
                    <a:pt x="74" y="71"/>
                    <a:pt x="3" y="1853"/>
                  </a:cubicBezTo>
                  <a:cubicBezTo>
                    <a:pt x="0" y="1908"/>
                    <a:pt x="43" y="1956"/>
                    <a:pt x="99" y="1957"/>
                  </a:cubicBezTo>
                  <a:lnTo>
                    <a:pt x="103" y="1957"/>
                  </a:lnTo>
                  <a:cubicBezTo>
                    <a:pt x="158" y="1957"/>
                    <a:pt x="202" y="1915"/>
                    <a:pt x="204" y="1860"/>
                  </a:cubicBezTo>
                  <a:cubicBezTo>
                    <a:pt x="267" y="271"/>
                    <a:pt x="1408" y="204"/>
                    <a:pt x="1454" y="201"/>
                  </a:cubicBezTo>
                  <a:cubicBezTo>
                    <a:pt x="1511" y="200"/>
                    <a:pt x="1553" y="152"/>
                    <a:pt x="1552" y="98"/>
                  </a:cubicBezTo>
                  <a:cubicBezTo>
                    <a:pt x="1550" y="43"/>
                    <a:pt x="1506" y="1"/>
                    <a:pt x="1451" y="1"/>
                  </a:cubicBezTo>
                  <a:close/>
                </a:path>
              </a:pathLst>
            </a:custGeom>
            <a:solidFill>
              <a:srgbClr val="493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6" name="Google Shape;2463;p38">
              <a:extLst>
                <a:ext uri="{FF2B5EF4-FFF2-40B4-BE49-F238E27FC236}">
                  <a16:creationId xmlns:a16="http://schemas.microsoft.com/office/drawing/2014/main" id="{49A61EFC-EA43-069B-9857-A35A3819A47B}"/>
                </a:ext>
              </a:extLst>
            </p:cNvPr>
            <p:cNvSpPr/>
            <p:nvPr/>
          </p:nvSpPr>
          <p:spPr>
            <a:xfrm>
              <a:off x="7989764" y="1510480"/>
              <a:ext cx="40086" cy="21730"/>
            </a:xfrm>
            <a:custGeom>
              <a:rect l="l" t="t" r="r" b="b"/>
              <a:pathLst>
                <a:path w="1341" h="727" extrusionOk="0">
                  <a:moveTo>
                    <a:pt x="638" y="0"/>
                  </a:moveTo>
                  <a:cubicBezTo>
                    <a:pt x="466" y="0"/>
                    <a:pt x="274" y="61"/>
                    <a:pt x="64" y="183"/>
                  </a:cubicBezTo>
                  <a:cubicBezTo>
                    <a:pt x="18" y="212"/>
                    <a:pt x="1" y="274"/>
                    <a:pt x="29" y="322"/>
                  </a:cubicBezTo>
                  <a:cubicBezTo>
                    <a:pt x="48" y="353"/>
                    <a:pt x="82" y="371"/>
                    <a:pt x="117" y="371"/>
                  </a:cubicBezTo>
                  <a:cubicBezTo>
                    <a:pt x="134" y="371"/>
                    <a:pt x="151" y="366"/>
                    <a:pt x="167" y="357"/>
                  </a:cubicBezTo>
                  <a:cubicBezTo>
                    <a:pt x="343" y="253"/>
                    <a:pt x="501" y="200"/>
                    <a:pt x="636" y="200"/>
                  </a:cubicBezTo>
                  <a:cubicBezTo>
                    <a:pt x="700" y="200"/>
                    <a:pt x="759" y="212"/>
                    <a:pt x="812" y="236"/>
                  </a:cubicBezTo>
                  <a:cubicBezTo>
                    <a:pt x="1055" y="337"/>
                    <a:pt x="1133" y="646"/>
                    <a:pt x="1133" y="649"/>
                  </a:cubicBezTo>
                  <a:cubicBezTo>
                    <a:pt x="1142" y="696"/>
                    <a:pt x="1183" y="727"/>
                    <a:pt x="1229" y="727"/>
                  </a:cubicBezTo>
                  <a:cubicBezTo>
                    <a:pt x="1236" y="727"/>
                    <a:pt x="1243" y="725"/>
                    <a:pt x="1254" y="725"/>
                  </a:cubicBezTo>
                  <a:cubicBezTo>
                    <a:pt x="1306" y="713"/>
                    <a:pt x="1340" y="660"/>
                    <a:pt x="1327" y="605"/>
                  </a:cubicBezTo>
                  <a:cubicBezTo>
                    <a:pt x="1323" y="588"/>
                    <a:pt x="1227" y="196"/>
                    <a:pt x="893" y="51"/>
                  </a:cubicBezTo>
                  <a:cubicBezTo>
                    <a:pt x="813" y="17"/>
                    <a:pt x="728" y="0"/>
                    <a:pt x="638" y="0"/>
                  </a:cubicBezTo>
                  <a:close/>
                </a:path>
              </a:pathLst>
            </a:custGeom>
            <a:solidFill>
              <a:srgbClr val="493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7" name="Google Shape;2464;p38">
              <a:extLst>
                <a:ext uri="{FF2B5EF4-FFF2-40B4-BE49-F238E27FC236}">
                  <a16:creationId xmlns:a16="http://schemas.microsoft.com/office/drawing/2014/main" id="{8BC0B4DB-2161-DF39-710A-967E34E1DC2F}"/>
                </a:ext>
              </a:extLst>
            </p:cNvPr>
            <p:cNvSpPr/>
            <p:nvPr/>
          </p:nvSpPr>
          <p:spPr>
            <a:xfrm>
              <a:off x="7488467" y="1284691"/>
              <a:ext cx="545807" cy="455882"/>
            </a:xfrm>
            <a:custGeom>
              <a:rect l="l" t="t" r="r" b="b"/>
              <a:pathLst>
                <a:path w="18259" h="15251" extrusionOk="0">
                  <a:moveTo>
                    <a:pt x="9306" y="1"/>
                  </a:moveTo>
                  <a:cubicBezTo>
                    <a:pt x="8693" y="1"/>
                    <a:pt x="8077" y="59"/>
                    <a:pt x="7476" y="160"/>
                  </a:cubicBezTo>
                  <a:cubicBezTo>
                    <a:pt x="2719" y="958"/>
                    <a:pt x="1" y="4971"/>
                    <a:pt x="953" y="9068"/>
                  </a:cubicBezTo>
                  <a:cubicBezTo>
                    <a:pt x="1502" y="11433"/>
                    <a:pt x="2867" y="13404"/>
                    <a:pt x="5168" y="14233"/>
                  </a:cubicBezTo>
                  <a:cubicBezTo>
                    <a:pt x="5431" y="14328"/>
                    <a:pt x="5682" y="14448"/>
                    <a:pt x="5929" y="14572"/>
                  </a:cubicBezTo>
                  <a:cubicBezTo>
                    <a:pt x="6809" y="15011"/>
                    <a:pt x="7968" y="15252"/>
                    <a:pt x="9264" y="15252"/>
                  </a:cubicBezTo>
                  <a:cubicBezTo>
                    <a:pt x="10100" y="15252"/>
                    <a:pt x="10992" y="15152"/>
                    <a:pt x="11904" y="14940"/>
                  </a:cubicBezTo>
                  <a:cubicBezTo>
                    <a:pt x="15631" y="14074"/>
                    <a:pt x="18258" y="11668"/>
                    <a:pt x="17771" y="9569"/>
                  </a:cubicBezTo>
                  <a:cubicBezTo>
                    <a:pt x="17699" y="9262"/>
                    <a:pt x="17565" y="8978"/>
                    <a:pt x="17376" y="8721"/>
                  </a:cubicBezTo>
                  <a:cubicBezTo>
                    <a:pt x="16936" y="8121"/>
                    <a:pt x="16604" y="7458"/>
                    <a:pt x="16473" y="6735"/>
                  </a:cubicBezTo>
                  <a:cubicBezTo>
                    <a:pt x="15533" y="1533"/>
                    <a:pt x="12445" y="1"/>
                    <a:pt x="9306" y="1"/>
                  </a:cubicBezTo>
                  <a:close/>
                </a:path>
              </a:pathLst>
            </a:custGeom>
            <a:solidFill>
              <a:srgbClr val="A455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8" name="Google Shape;2465;p38">
              <a:extLst>
                <a:ext uri="{FF2B5EF4-FFF2-40B4-BE49-F238E27FC236}">
                  <a16:creationId xmlns:a16="http://schemas.microsoft.com/office/drawing/2014/main" id="{78313FBD-BBDE-9F1C-CDDA-C205CC1F5A63}"/>
                </a:ext>
              </a:extLst>
            </p:cNvPr>
            <p:cNvSpPr/>
            <p:nvPr/>
          </p:nvSpPr>
          <p:spPr>
            <a:xfrm>
              <a:off x="7611086" y="1342737"/>
              <a:ext cx="366422" cy="361490"/>
            </a:xfrm>
            <a:custGeom>
              <a:rect l="l" t="t" r="r" b="b"/>
              <a:pathLst>
                <a:path w="12258" h="12094" extrusionOk="0">
                  <a:moveTo>
                    <a:pt x="6185" y="1"/>
                  </a:moveTo>
                  <a:cubicBezTo>
                    <a:pt x="3606" y="1"/>
                    <a:pt x="683" y="600"/>
                    <a:pt x="585" y="2686"/>
                  </a:cubicBezTo>
                  <a:cubicBezTo>
                    <a:pt x="431" y="5942"/>
                    <a:pt x="0" y="11371"/>
                    <a:pt x="2039" y="12093"/>
                  </a:cubicBezTo>
                  <a:cubicBezTo>
                    <a:pt x="2039" y="12093"/>
                    <a:pt x="2771" y="7863"/>
                    <a:pt x="2102" y="6733"/>
                  </a:cubicBezTo>
                  <a:cubicBezTo>
                    <a:pt x="2102" y="6733"/>
                    <a:pt x="5560" y="4416"/>
                    <a:pt x="4986" y="1667"/>
                  </a:cubicBezTo>
                  <a:lnTo>
                    <a:pt x="4986" y="1667"/>
                  </a:lnTo>
                  <a:cubicBezTo>
                    <a:pt x="4986" y="1667"/>
                    <a:pt x="10227" y="2476"/>
                    <a:pt x="11067" y="2864"/>
                  </a:cubicBezTo>
                  <a:cubicBezTo>
                    <a:pt x="11067" y="2864"/>
                    <a:pt x="11769" y="3699"/>
                    <a:pt x="12258" y="4614"/>
                  </a:cubicBezTo>
                  <a:cubicBezTo>
                    <a:pt x="12258" y="4614"/>
                    <a:pt x="11508" y="1020"/>
                    <a:pt x="9637" y="408"/>
                  </a:cubicBezTo>
                  <a:cubicBezTo>
                    <a:pt x="8964" y="188"/>
                    <a:pt x="7629" y="1"/>
                    <a:pt x="6185" y="1"/>
                  </a:cubicBezTo>
                  <a:close/>
                </a:path>
              </a:pathLst>
            </a:custGeom>
            <a:solidFill>
              <a:srgbClr val="933F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9" name="Google Shape;2466;p38">
              <a:extLst>
                <a:ext uri="{FF2B5EF4-FFF2-40B4-BE49-F238E27FC236}">
                  <a16:creationId xmlns:a16="http://schemas.microsoft.com/office/drawing/2014/main" id="{9D1DE6C8-B5F2-A088-1584-39296193042B}"/>
                </a:ext>
              </a:extLst>
            </p:cNvPr>
            <p:cNvSpPr/>
            <p:nvPr/>
          </p:nvSpPr>
          <p:spPr>
            <a:xfrm>
              <a:off x="7687880" y="1253336"/>
              <a:ext cx="294322" cy="238582"/>
            </a:xfrm>
            <a:custGeom>
              <a:rect l="l" t="t" r="r" b="b"/>
              <a:pathLst>
                <a:path w="9846" h="7982" extrusionOk="0">
                  <a:moveTo>
                    <a:pt x="2947" y="0"/>
                  </a:moveTo>
                  <a:cubicBezTo>
                    <a:pt x="1294" y="0"/>
                    <a:pt x="599" y="488"/>
                    <a:pt x="386" y="1112"/>
                  </a:cubicBezTo>
                  <a:cubicBezTo>
                    <a:pt x="0" y="2236"/>
                    <a:pt x="1183" y="3808"/>
                    <a:pt x="1183" y="3808"/>
                  </a:cubicBezTo>
                  <a:cubicBezTo>
                    <a:pt x="1183" y="3808"/>
                    <a:pt x="7436" y="5044"/>
                    <a:pt x="8674" y="5571"/>
                  </a:cubicBezTo>
                  <a:lnTo>
                    <a:pt x="9843" y="7982"/>
                  </a:lnTo>
                  <a:cubicBezTo>
                    <a:pt x="9843" y="7982"/>
                    <a:pt x="9846" y="7670"/>
                    <a:pt x="9802" y="7169"/>
                  </a:cubicBezTo>
                  <a:cubicBezTo>
                    <a:pt x="9800" y="7167"/>
                    <a:pt x="9800" y="7167"/>
                    <a:pt x="9800" y="7166"/>
                  </a:cubicBezTo>
                  <a:cubicBezTo>
                    <a:pt x="9624" y="5229"/>
                    <a:pt x="8704" y="490"/>
                    <a:pt x="3927" y="49"/>
                  </a:cubicBezTo>
                  <a:cubicBezTo>
                    <a:pt x="3568" y="16"/>
                    <a:pt x="3242" y="0"/>
                    <a:pt x="2947" y="0"/>
                  </a:cubicBezTo>
                  <a:close/>
                </a:path>
              </a:pathLst>
            </a:custGeom>
            <a:solidFill>
              <a:srgbClr val="493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0" name="Google Shape;2467;p38">
              <a:extLst>
                <a:ext uri="{FF2B5EF4-FFF2-40B4-BE49-F238E27FC236}">
                  <a16:creationId xmlns:a16="http://schemas.microsoft.com/office/drawing/2014/main" id="{B63175FB-73CE-D396-1758-2EE678FCCF85}"/>
                </a:ext>
              </a:extLst>
            </p:cNvPr>
            <p:cNvSpPr/>
            <p:nvPr/>
          </p:nvSpPr>
          <p:spPr>
            <a:xfrm>
              <a:off x="7486494" y="1286843"/>
              <a:ext cx="311689" cy="423213"/>
            </a:xfrm>
            <a:custGeom>
              <a:rect l="l" t="t" r="r" b="b"/>
              <a:pathLst>
                <a:path w="10427" h="14159" extrusionOk="0">
                  <a:moveTo>
                    <a:pt x="6191" y="0"/>
                  </a:moveTo>
                  <a:cubicBezTo>
                    <a:pt x="4044" y="0"/>
                    <a:pt x="1040" y="2394"/>
                    <a:pt x="572" y="5581"/>
                  </a:cubicBezTo>
                  <a:cubicBezTo>
                    <a:pt x="0" y="9489"/>
                    <a:pt x="1962" y="13972"/>
                    <a:pt x="6392" y="14158"/>
                  </a:cubicBezTo>
                  <a:cubicBezTo>
                    <a:pt x="6392" y="14158"/>
                    <a:pt x="6393" y="14158"/>
                    <a:pt x="6394" y="14158"/>
                  </a:cubicBezTo>
                  <a:cubicBezTo>
                    <a:pt x="6800" y="14158"/>
                    <a:pt x="6665" y="10146"/>
                    <a:pt x="5738" y="8476"/>
                  </a:cubicBezTo>
                  <a:cubicBezTo>
                    <a:pt x="5738" y="8476"/>
                    <a:pt x="10427" y="5410"/>
                    <a:pt x="8032" y="1031"/>
                  </a:cubicBezTo>
                  <a:cubicBezTo>
                    <a:pt x="7642" y="318"/>
                    <a:pt x="6973" y="0"/>
                    <a:pt x="6191" y="0"/>
                  </a:cubicBezTo>
                  <a:close/>
                </a:path>
              </a:pathLst>
            </a:custGeom>
            <a:solidFill>
              <a:srgbClr val="493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1" name="Google Shape;2468;p38">
              <a:extLst>
                <a:ext uri="{FF2B5EF4-FFF2-40B4-BE49-F238E27FC236}">
                  <a16:creationId xmlns:a16="http://schemas.microsoft.com/office/drawing/2014/main" id="{58A5941A-7F04-EAD2-9648-A001CDE374A3}"/>
                </a:ext>
              </a:extLst>
            </p:cNvPr>
            <p:cNvSpPr/>
            <p:nvPr/>
          </p:nvSpPr>
          <p:spPr>
            <a:xfrm>
              <a:off x="7576141" y="1655088"/>
              <a:ext cx="136728" cy="108650"/>
            </a:xfrm>
            <a:custGeom>
              <a:rect l="l" t="t" r="r" b="b"/>
              <a:pathLst>
                <a:path w="4574" h="3635" extrusionOk="0">
                  <a:moveTo>
                    <a:pt x="2589" y="0"/>
                  </a:moveTo>
                  <a:cubicBezTo>
                    <a:pt x="2220" y="0"/>
                    <a:pt x="1832" y="94"/>
                    <a:pt x="1466" y="291"/>
                  </a:cubicBezTo>
                  <a:cubicBezTo>
                    <a:pt x="454" y="836"/>
                    <a:pt x="1" y="1961"/>
                    <a:pt x="454" y="2804"/>
                  </a:cubicBezTo>
                  <a:cubicBezTo>
                    <a:pt x="743" y="3341"/>
                    <a:pt x="1332" y="3634"/>
                    <a:pt x="1984" y="3634"/>
                  </a:cubicBezTo>
                  <a:cubicBezTo>
                    <a:pt x="2353" y="3634"/>
                    <a:pt x="2741" y="3541"/>
                    <a:pt x="3107" y="3344"/>
                  </a:cubicBezTo>
                  <a:cubicBezTo>
                    <a:pt x="4119" y="2798"/>
                    <a:pt x="4574" y="1674"/>
                    <a:pt x="4119" y="832"/>
                  </a:cubicBezTo>
                  <a:cubicBezTo>
                    <a:pt x="3830" y="294"/>
                    <a:pt x="3241" y="0"/>
                    <a:pt x="2589" y="0"/>
                  </a:cubicBezTo>
                  <a:close/>
                </a:path>
              </a:pathLst>
            </a:custGeom>
            <a:solidFill>
              <a:srgbClr val="A455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2" name="Google Shape;2469;p38">
              <a:extLst>
                <a:ext uri="{FF2B5EF4-FFF2-40B4-BE49-F238E27FC236}">
                  <a16:creationId xmlns:a16="http://schemas.microsoft.com/office/drawing/2014/main" id="{FDF6D366-CB32-6262-395E-243A544CB1F7}"/>
                </a:ext>
              </a:extLst>
            </p:cNvPr>
            <p:cNvSpPr/>
            <p:nvPr/>
          </p:nvSpPr>
          <p:spPr>
            <a:xfrm>
              <a:off x="7612461" y="1691643"/>
              <a:ext cx="62356" cy="41308"/>
            </a:xfrm>
            <a:custGeom>
              <a:rect l="l" t="t" r="r" b="b"/>
              <a:pathLst>
                <a:path w="2086" h="1382" extrusionOk="0">
                  <a:moveTo>
                    <a:pt x="1806" y="0"/>
                  </a:moveTo>
                  <a:cubicBezTo>
                    <a:pt x="192" y="0"/>
                    <a:pt x="9" y="1254"/>
                    <a:pt x="8" y="1267"/>
                  </a:cubicBezTo>
                  <a:cubicBezTo>
                    <a:pt x="1" y="1321"/>
                    <a:pt x="39" y="1373"/>
                    <a:pt x="94" y="1380"/>
                  </a:cubicBezTo>
                  <a:cubicBezTo>
                    <a:pt x="100" y="1382"/>
                    <a:pt x="103" y="1382"/>
                    <a:pt x="108" y="1382"/>
                  </a:cubicBezTo>
                  <a:cubicBezTo>
                    <a:pt x="158" y="1382"/>
                    <a:pt x="201" y="1345"/>
                    <a:pt x="207" y="1293"/>
                  </a:cubicBezTo>
                  <a:cubicBezTo>
                    <a:pt x="214" y="1248"/>
                    <a:pt x="379" y="201"/>
                    <a:pt x="1807" y="201"/>
                  </a:cubicBezTo>
                  <a:cubicBezTo>
                    <a:pt x="1862" y="201"/>
                    <a:pt x="1919" y="203"/>
                    <a:pt x="1978" y="206"/>
                  </a:cubicBezTo>
                  <a:cubicBezTo>
                    <a:pt x="1981" y="206"/>
                    <a:pt x="1984" y="206"/>
                    <a:pt x="1987" y="206"/>
                  </a:cubicBezTo>
                  <a:cubicBezTo>
                    <a:pt x="2044" y="206"/>
                    <a:pt x="2080" y="164"/>
                    <a:pt x="2084" y="111"/>
                  </a:cubicBezTo>
                  <a:cubicBezTo>
                    <a:pt x="2086" y="56"/>
                    <a:pt x="2043" y="8"/>
                    <a:pt x="1990" y="5"/>
                  </a:cubicBezTo>
                  <a:cubicBezTo>
                    <a:pt x="1927" y="2"/>
                    <a:pt x="1866" y="0"/>
                    <a:pt x="1806" y="0"/>
                  </a:cubicBezTo>
                  <a:close/>
                </a:path>
              </a:pathLst>
            </a:custGeom>
            <a:solidFill>
              <a:srgbClr val="493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3" name="Google Shape;2470;p38">
              <a:extLst>
                <a:ext uri="{FF2B5EF4-FFF2-40B4-BE49-F238E27FC236}">
                  <a16:creationId xmlns:a16="http://schemas.microsoft.com/office/drawing/2014/main" id="{1C9C6808-19EE-EBDC-C440-ADFAE35FFDEA}"/>
                </a:ext>
              </a:extLst>
            </p:cNvPr>
            <p:cNvSpPr/>
            <p:nvPr/>
          </p:nvSpPr>
          <p:spPr>
            <a:xfrm>
              <a:off x="7635418" y="1694393"/>
              <a:ext cx="21881" cy="40202"/>
            </a:xfrm>
            <a:custGeom>
              <a:rect l="l" t="t" r="r" b="b"/>
              <a:pathLst>
                <a:path w="732" h="1345" extrusionOk="0">
                  <a:moveTo>
                    <a:pt x="370" y="0"/>
                  </a:moveTo>
                  <a:cubicBezTo>
                    <a:pt x="339" y="0"/>
                    <a:pt x="308" y="15"/>
                    <a:pt x="287" y="42"/>
                  </a:cubicBezTo>
                  <a:cubicBezTo>
                    <a:pt x="71" y="340"/>
                    <a:pt x="1" y="614"/>
                    <a:pt x="76" y="853"/>
                  </a:cubicBezTo>
                  <a:cubicBezTo>
                    <a:pt x="187" y="1201"/>
                    <a:pt x="570" y="1333"/>
                    <a:pt x="587" y="1339"/>
                  </a:cubicBezTo>
                  <a:cubicBezTo>
                    <a:pt x="596" y="1342"/>
                    <a:pt x="608" y="1345"/>
                    <a:pt x="618" y="1345"/>
                  </a:cubicBezTo>
                  <a:cubicBezTo>
                    <a:pt x="659" y="1345"/>
                    <a:pt x="697" y="1318"/>
                    <a:pt x="715" y="1277"/>
                  </a:cubicBezTo>
                  <a:cubicBezTo>
                    <a:pt x="732" y="1226"/>
                    <a:pt x="704" y="1168"/>
                    <a:pt x="652" y="1150"/>
                  </a:cubicBezTo>
                  <a:cubicBezTo>
                    <a:pt x="647" y="1148"/>
                    <a:pt x="348" y="1043"/>
                    <a:pt x="269" y="791"/>
                  </a:cubicBezTo>
                  <a:cubicBezTo>
                    <a:pt x="214" y="618"/>
                    <a:pt x="276" y="403"/>
                    <a:pt x="453" y="160"/>
                  </a:cubicBezTo>
                  <a:cubicBezTo>
                    <a:pt x="484" y="114"/>
                    <a:pt x="475" y="50"/>
                    <a:pt x="429" y="19"/>
                  </a:cubicBezTo>
                  <a:cubicBezTo>
                    <a:pt x="411" y="6"/>
                    <a:pt x="390" y="0"/>
                    <a:pt x="370" y="0"/>
                  </a:cubicBezTo>
                  <a:close/>
                </a:path>
              </a:pathLst>
            </a:custGeom>
            <a:solidFill>
              <a:srgbClr val="493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4" name="Google Shape;2471;p38">
              <a:extLst>
                <a:ext uri="{FF2B5EF4-FFF2-40B4-BE49-F238E27FC236}">
                  <a16:creationId xmlns:a16="http://schemas.microsoft.com/office/drawing/2014/main" id="{B4392100-248B-5173-402A-5A0CDE58DB6F}"/>
                </a:ext>
              </a:extLst>
            </p:cNvPr>
            <p:cNvSpPr/>
            <p:nvPr/>
          </p:nvSpPr>
          <p:spPr>
            <a:xfrm>
              <a:off x="7786555" y="1563116"/>
              <a:ext cx="28846" cy="37482"/>
            </a:xfrm>
            <a:custGeom>
              <a:rect l="l" t="t" r="r" b="b"/>
              <a:pathLst>
                <a:path w="964" h="1254" extrusionOk="0">
                  <a:moveTo>
                    <a:pt x="312" y="1"/>
                  </a:moveTo>
                  <a:cubicBezTo>
                    <a:pt x="282" y="1"/>
                    <a:pt x="254" y="6"/>
                    <a:pt x="227" y="17"/>
                  </a:cubicBezTo>
                  <a:cubicBezTo>
                    <a:pt x="40" y="95"/>
                    <a:pt x="1" y="432"/>
                    <a:pt x="142" y="770"/>
                  </a:cubicBezTo>
                  <a:cubicBezTo>
                    <a:pt x="263" y="1059"/>
                    <a:pt x="476" y="1254"/>
                    <a:pt x="654" y="1254"/>
                  </a:cubicBezTo>
                  <a:cubicBezTo>
                    <a:pt x="683" y="1254"/>
                    <a:pt x="712" y="1248"/>
                    <a:pt x="739" y="1237"/>
                  </a:cubicBezTo>
                  <a:cubicBezTo>
                    <a:pt x="925" y="1159"/>
                    <a:pt x="965" y="822"/>
                    <a:pt x="824" y="486"/>
                  </a:cubicBezTo>
                  <a:cubicBezTo>
                    <a:pt x="703" y="197"/>
                    <a:pt x="489" y="1"/>
                    <a:pt x="312" y="1"/>
                  </a:cubicBezTo>
                  <a:close/>
                </a:path>
              </a:pathLst>
            </a:custGeom>
            <a:solidFill>
              <a:srgbClr val="493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5" name="Google Shape;2472;p38">
              <a:extLst>
                <a:ext uri="{FF2B5EF4-FFF2-40B4-BE49-F238E27FC236}">
                  <a16:creationId xmlns:a16="http://schemas.microsoft.com/office/drawing/2014/main" id="{61FC8989-A6BB-38CE-3C83-7C62050E9140}"/>
                </a:ext>
              </a:extLst>
            </p:cNvPr>
            <p:cNvSpPr/>
            <p:nvPr/>
          </p:nvSpPr>
          <p:spPr>
            <a:xfrm>
              <a:off x="7914465" y="1490454"/>
              <a:ext cx="28846" cy="37422"/>
            </a:xfrm>
            <a:custGeom>
              <a:rect l="l" t="t" r="r" b="b"/>
              <a:pathLst>
                <a:path w="964" h="1252" extrusionOk="0">
                  <a:moveTo>
                    <a:pt x="310" y="0"/>
                  </a:moveTo>
                  <a:cubicBezTo>
                    <a:pt x="281" y="0"/>
                    <a:pt x="253" y="5"/>
                    <a:pt x="226" y="16"/>
                  </a:cubicBezTo>
                  <a:cubicBezTo>
                    <a:pt x="40" y="94"/>
                    <a:pt x="0" y="430"/>
                    <a:pt x="141" y="767"/>
                  </a:cubicBezTo>
                  <a:cubicBezTo>
                    <a:pt x="262" y="1056"/>
                    <a:pt x="475" y="1252"/>
                    <a:pt x="652" y="1252"/>
                  </a:cubicBezTo>
                  <a:cubicBezTo>
                    <a:pt x="682" y="1252"/>
                    <a:pt x="711" y="1246"/>
                    <a:pt x="738" y="1234"/>
                  </a:cubicBezTo>
                  <a:cubicBezTo>
                    <a:pt x="925" y="1157"/>
                    <a:pt x="964" y="821"/>
                    <a:pt x="823" y="484"/>
                  </a:cubicBezTo>
                  <a:cubicBezTo>
                    <a:pt x="702" y="194"/>
                    <a:pt x="488" y="0"/>
                    <a:pt x="310" y="0"/>
                  </a:cubicBezTo>
                  <a:close/>
                </a:path>
              </a:pathLst>
            </a:custGeom>
            <a:solidFill>
              <a:srgbClr val="493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6" name="Google Shape;2473;p38">
              <a:extLst>
                <a:ext uri="{FF2B5EF4-FFF2-40B4-BE49-F238E27FC236}">
                  <a16:creationId xmlns:a16="http://schemas.microsoft.com/office/drawing/2014/main" id="{500725FB-BED5-C856-60A4-4FB1E57B80CF}"/>
                </a:ext>
              </a:extLst>
            </p:cNvPr>
            <p:cNvSpPr/>
            <p:nvPr/>
          </p:nvSpPr>
          <p:spPr>
            <a:xfrm>
              <a:off x="7872645" y="1430046"/>
              <a:ext cx="66870" cy="32461"/>
            </a:xfrm>
            <a:custGeom>
              <a:rect l="l" t="t" r="r" b="b"/>
              <a:pathLst>
                <a:path w="2237" h="1086" extrusionOk="0">
                  <a:moveTo>
                    <a:pt x="1314" y="1"/>
                  </a:moveTo>
                  <a:cubicBezTo>
                    <a:pt x="405" y="1"/>
                    <a:pt x="49" y="795"/>
                    <a:pt x="44" y="805"/>
                  </a:cubicBezTo>
                  <a:cubicBezTo>
                    <a:pt x="0" y="908"/>
                    <a:pt x="47" y="1025"/>
                    <a:pt x="148" y="1070"/>
                  </a:cubicBezTo>
                  <a:cubicBezTo>
                    <a:pt x="174" y="1080"/>
                    <a:pt x="202" y="1086"/>
                    <a:pt x="228" y="1086"/>
                  </a:cubicBezTo>
                  <a:cubicBezTo>
                    <a:pt x="305" y="1086"/>
                    <a:pt x="380" y="1039"/>
                    <a:pt x="411" y="967"/>
                  </a:cubicBezTo>
                  <a:cubicBezTo>
                    <a:pt x="424" y="938"/>
                    <a:pt x="665" y="407"/>
                    <a:pt x="1317" y="407"/>
                  </a:cubicBezTo>
                  <a:cubicBezTo>
                    <a:pt x="1492" y="407"/>
                    <a:pt x="1696" y="445"/>
                    <a:pt x="1933" y="541"/>
                  </a:cubicBezTo>
                  <a:cubicBezTo>
                    <a:pt x="1957" y="551"/>
                    <a:pt x="1983" y="556"/>
                    <a:pt x="2008" y="556"/>
                  </a:cubicBezTo>
                  <a:cubicBezTo>
                    <a:pt x="2088" y="556"/>
                    <a:pt x="2163" y="507"/>
                    <a:pt x="2195" y="430"/>
                  </a:cubicBezTo>
                  <a:cubicBezTo>
                    <a:pt x="2236" y="325"/>
                    <a:pt x="2187" y="209"/>
                    <a:pt x="2084" y="167"/>
                  </a:cubicBezTo>
                  <a:cubicBezTo>
                    <a:pt x="1792" y="48"/>
                    <a:pt x="1536" y="1"/>
                    <a:pt x="1314" y="1"/>
                  </a:cubicBezTo>
                  <a:close/>
                </a:path>
              </a:pathLst>
            </a:custGeom>
            <a:solidFill>
              <a:srgbClr val="493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7" name="Google Shape;2474;p38">
              <a:extLst>
                <a:ext uri="{FF2B5EF4-FFF2-40B4-BE49-F238E27FC236}">
                  <a16:creationId xmlns:a16="http://schemas.microsoft.com/office/drawing/2014/main" id="{C94215B0-105E-778F-BF7C-33B2733CDAE3}"/>
                </a:ext>
              </a:extLst>
            </p:cNvPr>
            <p:cNvSpPr/>
            <p:nvPr/>
          </p:nvSpPr>
          <p:spPr>
            <a:xfrm>
              <a:off x="7834413" y="1608190"/>
              <a:ext cx="77451" cy="24151"/>
            </a:xfrm>
            <a:custGeom>
              <a:rect l="l" t="t" r="r" b="b"/>
              <a:pathLst>
                <a:path w="2591" h="807" extrusionOk="0">
                  <a:moveTo>
                    <a:pt x="2367" y="0"/>
                  </a:moveTo>
                  <a:cubicBezTo>
                    <a:pt x="2319" y="0"/>
                    <a:pt x="2271" y="17"/>
                    <a:pt x="2232" y="52"/>
                  </a:cubicBezTo>
                  <a:cubicBezTo>
                    <a:pt x="2209" y="72"/>
                    <a:pt x="1826" y="405"/>
                    <a:pt x="1249" y="405"/>
                  </a:cubicBezTo>
                  <a:cubicBezTo>
                    <a:pt x="981" y="405"/>
                    <a:pt x="671" y="334"/>
                    <a:pt x="335" y="125"/>
                  </a:cubicBezTo>
                  <a:cubicBezTo>
                    <a:pt x="302" y="105"/>
                    <a:pt x="265" y="96"/>
                    <a:pt x="229" y="96"/>
                  </a:cubicBezTo>
                  <a:cubicBezTo>
                    <a:pt x="162" y="96"/>
                    <a:pt x="96" y="129"/>
                    <a:pt x="58" y="192"/>
                  </a:cubicBezTo>
                  <a:cubicBezTo>
                    <a:pt x="0" y="285"/>
                    <a:pt x="29" y="411"/>
                    <a:pt x="123" y="468"/>
                  </a:cubicBezTo>
                  <a:cubicBezTo>
                    <a:pt x="528" y="721"/>
                    <a:pt x="905" y="807"/>
                    <a:pt x="1237" y="807"/>
                  </a:cubicBezTo>
                  <a:cubicBezTo>
                    <a:pt x="1986" y="807"/>
                    <a:pt x="2493" y="357"/>
                    <a:pt x="2502" y="351"/>
                  </a:cubicBezTo>
                  <a:cubicBezTo>
                    <a:pt x="2585" y="277"/>
                    <a:pt x="2591" y="151"/>
                    <a:pt x="2516" y="68"/>
                  </a:cubicBezTo>
                  <a:cubicBezTo>
                    <a:pt x="2476" y="23"/>
                    <a:pt x="2422" y="0"/>
                    <a:pt x="2367" y="0"/>
                  </a:cubicBezTo>
                  <a:close/>
                </a:path>
              </a:pathLst>
            </a:custGeom>
            <a:solidFill>
              <a:srgbClr val="493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8" name="Google Shape;2475;p38">
              <a:extLst>
                <a:ext uri="{FF2B5EF4-FFF2-40B4-BE49-F238E27FC236}">
                  <a16:creationId xmlns:a16="http://schemas.microsoft.com/office/drawing/2014/main" id="{13AD5581-76F9-CCE0-3C01-D98761CF6520}"/>
                </a:ext>
              </a:extLst>
            </p:cNvPr>
            <p:cNvSpPr/>
            <p:nvPr/>
          </p:nvSpPr>
          <p:spPr>
            <a:xfrm>
              <a:off x="7724588" y="1496461"/>
              <a:ext cx="58589" cy="43520"/>
            </a:xfrm>
            <a:custGeom>
              <a:rect l="l" t="t" r="r" b="b"/>
              <a:pathLst>
                <a:path w="1960" h="1456" extrusionOk="0">
                  <a:moveTo>
                    <a:pt x="1559" y="0"/>
                  </a:moveTo>
                  <a:cubicBezTo>
                    <a:pt x="156" y="0"/>
                    <a:pt x="13" y="1220"/>
                    <a:pt x="12" y="1234"/>
                  </a:cubicBezTo>
                  <a:cubicBezTo>
                    <a:pt x="0" y="1344"/>
                    <a:pt x="81" y="1441"/>
                    <a:pt x="189" y="1454"/>
                  </a:cubicBezTo>
                  <a:cubicBezTo>
                    <a:pt x="198" y="1455"/>
                    <a:pt x="205" y="1455"/>
                    <a:pt x="212" y="1455"/>
                  </a:cubicBezTo>
                  <a:cubicBezTo>
                    <a:pt x="314" y="1455"/>
                    <a:pt x="400" y="1379"/>
                    <a:pt x="412" y="1276"/>
                  </a:cubicBezTo>
                  <a:cubicBezTo>
                    <a:pt x="423" y="1184"/>
                    <a:pt x="541" y="404"/>
                    <a:pt x="1561" y="404"/>
                  </a:cubicBezTo>
                  <a:cubicBezTo>
                    <a:pt x="1616" y="404"/>
                    <a:pt x="1673" y="406"/>
                    <a:pt x="1734" y="411"/>
                  </a:cubicBezTo>
                  <a:cubicBezTo>
                    <a:pt x="1739" y="411"/>
                    <a:pt x="1744" y="412"/>
                    <a:pt x="1750" y="412"/>
                  </a:cubicBezTo>
                  <a:cubicBezTo>
                    <a:pt x="1857" y="412"/>
                    <a:pt x="1942" y="332"/>
                    <a:pt x="1951" y="226"/>
                  </a:cubicBezTo>
                  <a:cubicBezTo>
                    <a:pt x="1959" y="115"/>
                    <a:pt x="1876" y="17"/>
                    <a:pt x="1765" y="9"/>
                  </a:cubicBezTo>
                  <a:cubicBezTo>
                    <a:pt x="1693" y="3"/>
                    <a:pt x="1624" y="0"/>
                    <a:pt x="1559" y="0"/>
                  </a:cubicBezTo>
                  <a:close/>
                </a:path>
              </a:pathLst>
            </a:custGeom>
            <a:solidFill>
              <a:srgbClr val="493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9" name="Google Shape;2476;p38">
              <a:extLst>
                <a:ext uri="{FF2B5EF4-FFF2-40B4-BE49-F238E27FC236}">
                  <a16:creationId xmlns:a16="http://schemas.microsoft.com/office/drawing/2014/main" id="{F2936E0F-D95B-D042-F64E-54CB57197001}"/>
                </a:ext>
              </a:extLst>
            </p:cNvPr>
            <p:cNvSpPr/>
            <p:nvPr/>
          </p:nvSpPr>
          <p:spPr>
            <a:xfrm>
              <a:off x="7872256" y="1510241"/>
              <a:ext cx="65016" cy="61633"/>
            </a:xfrm>
            <a:custGeom>
              <a:rect l="l" t="t" r="r" b="b"/>
              <a:pathLst>
                <a:path w="2175" h="2062" extrusionOk="0">
                  <a:moveTo>
                    <a:pt x="224" y="0"/>
                  </a:moveTo>
                  <a:cubicBezTo>
                    <a:pt x="208" y="0"/>
                    <a:pt x="192" y="2"/>
                    <a:pt x="176" y="6"/>
                  </a:cubicBezTo>
                  <a:cubicBezTo>
                    <a:pt x="67" y="33"/>
                    <a:pt x="1" y="142"/>
                    <a:pt x="27" y="251"/>
                  </a:cubicBezTo>
                  <a:cubicBezTo>
                    <a:pt x="63" y="393"/>
                    <a:pt x="260" y="1113"/>
                    <a:pt x="711" y="1268"/>
                  </a:cubicBezTo>
                  <a:cubicBezTo>
                    <a:pt x="732" y="1276"/>
                    <a:pt x="755" y="1280"/>
                    <a:pt x="777" y="1280"/>
                  </a:cubicBezTo>
                  <a:cubicBezTo>
                    <a:pt x="816" y="1280"/>
                    <a:pt x="855" y="1268"/>
                    <a:pt x="888" y="1246"/>
                  </a:cubicBezTo>
                  <a:cubicBezTo>
                    <a:pt x="970" y="1192"/>
                    <a:pt x="1184" y="1080"/>
                    <a:pt x="1367" y="1080"/>
                  </a:cubicBezTo>
                  <a:cubicBezTo>
                    <a:pt x="1432" y="1080"/>
                    <a:pt x="1493" y="1094"/>
                    <a:pt x="1543" y="1130"/>
                  </a:cubicBezTo>
                  <a:cubicBezTo>
                    <a:pt x="1690" y="1234"/>
                    <a:pt x="1508" y="1623"/>
                    <a:pt x="1425" y="1751"/>
                  </a:cubicBezTo>
                  <a:cubicBezTo>
                    <a:pt x="1365" y="1846"/>
                    <a:pt x="1391" y="1970"/>
                    <a:pt x="1485" y="2031"/>
                  </a:cubicBezTo>
                  <a:cubicBezTo>
                    <a:pt x="1521" y="2052"/>
                    <a:pt x="1557" y="2062"/>
                    <a:pt x="1594" y="2062"/>
                  </a:cubicBezTo>
                  <a:cubicBezTo>
                    <a:pt x="1659" y="2062"/>
                    <a:pt x="1725" y="2031"/>
                    <a:pt x="1762" y="1967"/>
                  </a:cubicBezTo>
                  <a:cubicBezTo>
                    <a:pt x="1954" y="1666"/>
                    <a:pt x="2174" y="1086"/>
                    <a:pt x="1776" y="801"/>
                  </a:cubicBezTo>
                  <a:cubicBezTo>
                    <a:pt x="1648" y="709"/>
                    <a:pt x="1506" y="675"/>
                    <a:pt x="1368" y="675"/>
                  </a:cubicBezTo>
                  <a:cubicBezTo>
                    <a:pt x="1129" y="675"/>
                    <a:pt x="901" y="775"/>
                    <a:pt x="771" y="845"/>
                  </a:cubicBezTo>
                  <a:cubicBezTo>
                    <a:pt x="617" y="719"/>
                    <a:pt x="476" y="379"/>
                    <a:pt x="418" y="153"/>
                  </a:cubicBezTo>
                  <a:cubicBezTo>
                    <a:pt x="397" y="62"/>
                    <a:pt x="314" y="0"/>
                    <a:pt x="224" y="0"/>
                  </a:cubicBezTo>
                  <a:close/>
                </a:path>
              </a:pathLst>
            </a:custGeom>
            <a:solidFill>
              <a:srgbClr val="493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0" name="Google Shape;2477;p38">
              <a:extLst>
                <a:ext uri="{FF2B5EF4-FFF2-40B4-BE49-F238E27FC236}">
                  <a16:creationId xmlns:a16="http://schemas.microsoft.com/office/drawing/2014/main" id="{1DFA5B6E-3ED1-C637-5EEF-93CAB652C153}"/>
                </a:ext>
              </a:extLst>
            </p:cNvPr>
            <p:cNvSpPr/>
            <p:nvPr/>
          </p:nvSpPr>
          <p:spPr>
            <a:xfrm>
              <a:off x="7725634" y="1611299"/>
              <a:ext cx="100319" cy="79986"/>
            </a:xfrm>
            <a:custGeom>
              <a:rect l="l" t="t" r="r" b="b"/>
              <a:pathLst>
                <a:path w="3356" h="2676" extrusionOk="0">
                  <a:moveTo>
                    <a:pt x="1886" y="1"/>
                  </a:moveTo>
                  <a:cubicBezTo>
                    <a:pt x="1623" y="1"/>
                    <a:pt x="1347" y="66"/>
                    <a:pt x="1086" y="202"/>
                  </a:cubicBezTo>
                  <a:cubicBezTo>
                    <a:pt x="339" y="590"/>
                    <a:pt x="1" y="1415"/>
                    <a:pt x="328" y="2043"/>
                  </a:cubicBezTo>
                  <a:cubicBezTo>
                    <a:pt x="540" y="2451"/>
                    <a:pt x="982" y="2675"/>
                    <a:pt x="1470" y="2675"/>
                  </a:cubicBezTo>
                  <a:cubicBezTo>
                    <a:pt x="1733" y="2675"/>
                    <a:pt x="2009" y="2610"/>
                    <a:pt x="2270" y="2475"/>
                  </a:cubicBezTo>
                  <a:cubicBezTo>
                    <a:pt x="3017" y="2086"/>
                    <a:pt x="3356" y="1262"/>
                    <a:pt x="3028" y="634"/>
                  </a:cubicBezTo>
                  <a:cubicBezTo>
                    <a:pt x="2816" y="226"/>
                    <a:pt x="2374" y="1"/>
                    <a:pt x="1886" y="1"/>
                  </a:cubicBezTo>
                  <a:close/>
                </a:path>
              </a:pathLst>
            </a:custGeom>
            <a:solidFill>
              <a:srgbClr val="933F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1" name="Google Shape;2478;p38">
              <a:extLst>
                <a:ext uri="{FF2B5EF4-FFF2-40B4-BE49-F238E27FC236}">
                  <a16:creationId xmlns:a16="http://schemas.microsoft.com/office/drawing/2014/main" id="{FBC3D467-AAE2-2667-6716-BB344126AC47}"/>
                </a:ext>
              </a:extLst>
            </p:cNvPr>
            <p:cNvSpPr/>
            <p:nvPr/>
          </p:nvSpPr>
          <p:spPr>
            <a:xfrm>
              <a:off x="7934254" y="1515442"/>
              <a:ext cx="73057" cy="73440"/>
            </a:xfrm>
            <a:custGeom>
              <a:rect l="l" t="t" r="r" b="b"/>
              <a:pathLst>
                <a:path w="2444" h="2457" extrusionOk="0">
                  <a:moveTo>
                    <a:pt x="1012" y="1"/>
                  </a:moveTo>
                  <a:cubicBezTo>
                    <a:pt x="879" y="1"/>
                    <a:pt x="749" y="30"/>
                    <a:pt x="630" y="92"/>
                  </a:cubicBezTo>
                  <a:cubicBezTo>
                    <a:pt x="134" y="349"/>
                    <a:pt x="0" y="1066"/>
                    <a:pt x="326" y="1694"/>
                  </a:cubicBezTo>
                  <a:cubicBezTo>
                    <a:pt x="574" y="2170"/>
                    <a:pt x="1016" y="2457"/>
                    <a:pt x="1430" y="2457"/>
                  </a:cubicBezTo>
                  <a:cubicBezTo>
                    <a:pt x="1564" y="2457"/>
                    <a:pt x="1694" y="2427"/>
                    <a:pt x="1814" y="2365"/>
                  </a:cubicBezTo>
                  <a:cubicBezTo>
                    <a:pt x="2309" y="2106"/>
                    <a:pt x="2443" y="1391"/>
                    <a:pt x="2117" y="763"/>
                  </a:cubicBezTo>
                  <a:cubicBezTo>
                    <a:pt x="1869" y="288"/>
                    <a:pt x="1427" y="1"/>
                    <a:pt x="1012" y="1"/>
                  </a:cubicBezTo>
                  <a:close/>
                </a:path>
              </a:pathLst>
            </a:custGeom>
            <a:solidFill>
              <a:srgbClr val="933F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2" name="Google Shape;2479;p38">
              <a:extLst>
                <a:ext uri="{FF2B5EF4-FFF2-40B4-BE49-F238E27FC236}">
                  <a16:creationId xmlns:a16="http://schemas.microsoft.com/office/drawing/2014/main" id="{5F3E72E9-DD15-5761-528B-5CD6845EF345}"/>
                </a:ext>
              </a:extLst>
            </p:cNvPr>
            <p:cNvSpPr/>
            <p:nvPr/>
          </p:nvSpPr>
          <p:spPr>
            <a:xfrm>
              <a:off x="7699448" y="1253336"/>
              <a:ext cx="281438" cy="214192"/>
            </a:xfrm>
            <a:custGeom>
              <a:rect l="l" t="t" r="r" b="b"/>
              <a:pathLst>
                <a:path w="9415" h="7166" extrusionOk="0">
                  <a:moveTo>
                    <a:pt x="2561" y="0"/>
                  </a:moveTo>
                  <a:cubicBezTo>
                    <a:pt x="909" y="0"/>
                    <a:pt x="214" y="488"/>
                    <a:pt x="0" y="1112"/>
                  </a:cubicBezTo>
                  <a:cubicBezTo>
                    <a:pt x="298" y="1080"/>
                    <a:pt x="735" y="1047"/>
                    <a:pt x="1262" y="1047"/>
                  </a:cubicBezTo>
                  <a:cubicBezTo>
                    <a:pt x="3783" y="1047"/>
                    <a:pt x="8348" y="1810"/>
                    <a:pt x="9415" y="7166"/>
                  </a:cubicBezTo>
                  <a:cubicBezTo>
                    <a:pt x="9238" y="5228"/>
                    <a:pt x="8319" y="490"/>
                    <a:pt x="3542" y="49"/>
                  </a:cubicBezTo>
                  <a:cubicBezTo>
                    <a:pt x="3182" y="16"/>
                    <a:pt x="2856" y="0"/>
                    <a:pt x="2561" y="0"/>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15267590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43"/>
                                        </p:tgtEl>
                                        <p:attrNameLst>
                                          <p:attrName>style.visibility</p:attrName>
                                        </p:attrNameLst>
                                      </p:cBhvr>
                                      <p:to>
                                        <p:strVal val="visible"/>
                                      </p:to>
                                    </p:set>
                                    <p:anim calcmode="lin" valueType="num">
                                      <p:cBhvr additive="base">
                                        <p:cTn id="11" dur="500" fill="hold"/>
                                        <p:tgtEl>
                                          <p:spTgt spid="1243"/>
                                        </p:tgtEl>
                                        <p:attrNameLst>
                                          <p:attrName>ppt_x</p:attrName>
                                        </p:attrNameLst>
                                      </p:cBhvr>
                                      <p:tavLst>
                                        <p:tav tm="0">
                                          <p:val>
                                            <p:strVal val="#ppt_x"/>
                                          </p:val>
                                        </p:tav>
                                        <p:tav tm="100000">
                                          <p:val>
                                            <p:strVal val="#ppt_x"/>
                                          </p:val>
                                        </p:tav>
                                      </p:tavLst>
                                    </p:anim>
                                    <p:anim calcmode="lin" valueType="num">
                                      <p:cBhvr additive="base">
                                        <p:cTn id="12" dur="500" fill="hold"/>
                                        <p:tgtEl>
                                          <p:spTgt spid="1243"/>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cond evt="onBegin" delay="0">
                          <p:tn val="12"/>
                        </p:cond>
                      </p:stCondLst>
                      <p:childTnLst>
                        <p:par>
                          <p:cTn id="14" fill="hold" nodeType="afterGroup">
                            <p:stCondLst>
                              <p:cond delay="0"/>
                            </p:stCondLst>
                            <p:childTnLst>
                              <p:par>
                                <p:cTn id="15" presetID="53"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1244"/>
        <p:cNvGrpSpPr/>
        <p:nvPr/>
      </p:nvGrpSpPr>
      <p:grpSpPr>
        <a:xfrm>
          <a:off x="0" y="0"/>
          <a:ext cx="0" cy="0"/>
        </a:xfrm>
      </p:grpSpPr>
      <p:sp>
        <p:nvSpPr>
          <p:cNvPr id="1246" name="Google Shape;1246;p41"/>
          <p:cNvSpPr txBox="1">
            <a:spLocks noGrp="1"/>
          </p:cNvSpPr>
          <p:nvPr>
            <p:ph type="title"/>
          </p:nvPr>
        </p:nvSpPr>
        <p:spPr>
          <a:xfrm>
            <a:off x="720000" y="168719"/>
            <a:ext cx="7704000" cy="572700"/>
          </a:xfrm>
          <a:prstGeom prst="rect">
            <a:avLst/>
          </a:prstGeom>
        </p:spPr>
        <p:txBody>
          <a:bodyPr spcFirstLastPara="1" wrap="square" lIns="91425" tIns="91425" rIns="91425" bIns="91425" anchor="t" anchorCtr="0">
            <a:noAutofit/>
          </a:bodyPr>
          <a:lstStyle/>
          <a:p>
            <a:r>
              <a:rPr lang="en-US" sz="3200">
                <a:latin typeface="Times New Roman" panose="02020603050405020304" pitchFamily="18" charset="0"/>
                <a:cs typeface="Times New Roman" panose="02020603050405020304" pitchFamily="18" charset="0"/>
              </a:rPr>
              <a:t>4. Chia sẻ, kết nối</a:t>
            </a:r>
            <a:endParaRPr sz="3200">
              <a:latin typeface="Times New Roman" panose="02020603050405020304" pitchFamily="18" charset="0"/>
              <a:cs typeface="Times New Roman" panose="02020603050405020304" pitchFamily="18" charset="0"/>
            </a:endParaRPr>
          </a:p>
        </p:txBody>
      </p:sp>
      <p:grpSp>
        <p:nvGrpSpPr>
          <p:cNvPr id="2" name="Google Shape;2253;p42">
            <a:extLst>
              <a:ext uri="{FF2B5EF4-FFF2-40B4-BE49-F238E27FC236}">
                <a16:creationId xmlns:a16="http://schemas.microsoft.com/office/drawing/2014/main" id="{3F3569F5-A5D4-4643-2515-3E28AA1CA983}"/>
              </a:ext>
            </a:extLst>
          </p:cNvPr>
          <p:cNvGrpSpPr/>
          <p:nvPr/>
        </p:nvGrpSpPr>
        <p:grpSpPr>
          <a:xfrm>
            <a:off x="168215" y="1647493"/>
            <a:ext cx="2680061" cy="3631887"/>
            <a:chOff x="457200" y="1100200"/>
            <a:chExt cx="2680061" cy="3631887"/>
          </a:xfrm>
        </p:grpSpPr>
        <p:sp>
          <p:nvSpPr>
            <p:cNvPr id="3" name="Google Shape;2254;p42">
              <a:extLst>
                <a:ext uri="{FF2B5EF4-FFF2-40B4-BE49-F238E27FC236}">
                  <a16:creationId xmlns:a16="http://schemas.microsoft.com/office/drawing/2014/main" id="{7529869C-1AB9-2576-7617-843EF59BA5D4}"/>
                </a:ext>
              </a:extLst>
            </p:cNvPr>
            <p:cNvSpPr/>
            <p:nvPr/>
          </p:nvSpPr>
          <p:spPr>
            <a:xfrm>
              <a:off x="840941" y="4445576"/>
              <a:ext cx="1670182" cy="286511"/>
            </a:xfrm>
            <a:custGeom>
              <a:rect l="l" t="t" r="r" b="b"/>
              <a:pathLst>
                <a:path w="58741" h="10076" extrusionOk="0">
                  <a:moveTo>
                    <a:pt x="28453" y="0"/>
                  </a:moveTo>
                  <a:lnTo>
                    <a:pt x="26805" y="16"/>
                  </a:lnTo>
                  <a:lnTo>
                    <a:pt x="25189" y="31"/>
                  </a:lnTo>
                  <a:lnTo>
                    <a:pt x="23619" y="63"/>
                  </a:lnTo>
                  <a:lnTo>
                    <a:pt x="22113" y="110"/>
                  </a:lnTo>
                  <a:lnTo>
                    <a:pt x="20638" y="157"/>
                  </a:lnTo>
                  <a:lnTo>
                    <a:pt x="19225" y="236"/>
                  </a:lnTo>
                  <a:lnTo>
                    <a:pt x="17860" y="314"/>
                  </a:lnTo>
                  <a:lnTo>
                    <a:pt x="16542" y="392"/>
                  </a:lnTo>
                  <a:lnTo>
                    <a:pt x="15255" y="502"/>
                  </a:lnTo>
                  <a:lnTo>
                    <a:pt x="14031" y="612"/>
                  </a:lnTo>
                  <a:lnTo>
                    <a:pt x="12869" y="738"/>
                  </a:lnTo>
                  <a:lnTo>
                    <a:pt x="11739" y="863"/>
                  </a:lnTo>
                  <a:lnTo>
                    <a:pt x="10657" y="989"/>
                  </a:lnTo>
                  <a:lnTo>
                    <a:pt x="9636" y="1146"/>
                  </a:lnTo>
                  <a:lnTo>
                    <a:pt x="8663" y="1303"/>
                  </a:lnTo>
                  <a:lnTo>
                    <a:pt x="7738" y="1460"/>
                  </a:lnTo>
                  <a:lnTo>
                    <a:pt x="6859" y="1632"/>
                  </a:lnTo>
                  <a:lnTo>
                    <a:pt x="6043" y="1805"/>
                  </a:lnTo>
                  <a:lnTo>
                    <a:pt x="5274" y="1977"/>
                  </a:lnTo>
                  <a:lnTo>
                    <a:pt x="4552" y="2166"/>
                  </a:lnTo>
                  <a:lnTo>
                    <a:pt x="3893" y="2354"/>
                  </a:lnTo>
                  <a:lnTo>
                    <a:pt x="3265" y="2558"/>
                  </a:lnTo>
                  <a:lnTo>
                    <a:pt x="2700" y="2762"/>
                  </a:lnTo>
                  <a:lnTo>
                    <a:pt x="2198" y="2966"/>
                  </a:lnTo>
                  <a:lnTo>
                    <a:pt x="1743" y="3170"/>
                  </a:lnTo>
                  <a:lnTo>
                    <a:pt x="1335" y="3390"/>
                  </a:lnTo>
                  <a:lnTo>
                    <a:pt x="974" y="3610"/>
                  </a:lnTo>
                  <a:lnTo>
                    <a:pt x="675" y="3829"/>
                  </a:lnTo>
                  <a:lnTo>
                    <a:pt x="440" y="4049"/>
                  </a:lnTo>
                  <a:lnTo>
                    <a:pt x="330" y="4159"/>
                  </a:lnTo>
                  <a:lnTo>
                    <a:pt x="252" y="4269"/>
                  </a:lnTo>
                  <a:lnTo>
                    <a:pt x="173" y="4379"/>
                  </a:lnTo>
                  <a:lnTo>
                    <a:pt x="110" y="4488"/>
                  </a:lnTo>
                  <a:lnTo>
                    <a:pt x="63" y="4598"/>
                  </a:lnTo>
                  <a:lnTo>
                    <a:pt x="32" y="4724"/>
                  </a:lnTo>
                  <a:lnTo>
                    <a:pt x="1" y="4834"/>
                  </a:lnTo>
                  <a:lnTo>
                    <a:pt x="1" y="4944"/>
                  </a:lnTo>
                  <a:lnTo>
                    <a:pt x="1" y="5053"/>
                  </a:lnTo>
                  <a:lnTo>
                    <a:pt x="32" y="5163"/>
                  </a:lnTo>
                  <a:lnTo>
                    <a:pt x="63" y="5289"/>
                  </a:lnTo>
                  <a:lnTo>
                    <a:pt x="110" y="5399"/>
                  </a:lnTo>
                  <a:lnTo>
                    <a:pt x="173" y="5509"/>
                  </a:lnTo>
                  <a:lnTo>
                    <a:pt x="252" y="5618"/>
                  </a:lnTo>
                  <a:lnTo>
                    <a:pt x="330" y="5728"/>
                  </a:lnTo>
                  <a:lnTo>
                    <a:pt x="440" y="5838"/>
                  </a:lnTo>
                  <a:lnTo>
                    <a:pt x="550" y="5964"/>
                  </a:lnTo>
                  <a:lnTo>
                    <a:pt x="691" y="6074"/>
                  </a:lnTo>
                  <a:lnTo>
                    <a:pt x="989" y="6293"/>
                  </a:lnTo>
                  <a:lnTo>
                    <a:pt x="1350" y="6513"/>
                  </a:lnTo>
                  <a:lnTo>
                    <a:pt x="1774" y="6717"/>
                  </a:lnTo>
                  <a:lnTo>
                    <a:pt x="2245" y="6937"/>
                  </a:lnTo>
                  <a:lnTo>
                    <a:pt x="2778" y="7141"/>
                  </a:lnTo>
                  <a:lnTo>
                    <a:pt x="3375" y="7345"/>
                  </a:lnTo>
                  <a:lnTo>
                    <a:pt x="4018" y="7549"/>
                  </a:lnTo>
                  <a:lnTo>
                    <a:pt x="4724" y="7753"/>
                  </a:lnTo>
                  <a:lnTo>
                    <a:pt x="5493" y="7941"/>
                  </a:lnTo>
                  <a:lnTo>
                    <a:pt x="6309" y="8129"/>
                  </a:lnTo>
                  <a:lnTo>
                    <a:pt x="7204" y="8302"/>
                  </a:lnTo>
                  <a:lnTo>
                    <a:pt x="8130" y="8475"/>
                  </a:lnTo>
                  <a:lnTo>
                    <a:pt x="9134" y="8647"/>
                  </a:lnTo>
                  <a:lnTo>
                    <a:pt x="10201" y="8804"/>
                  </a:lnTo>
                  <a:lnTo>
                    <a:pt x="11316" y="8961"/>
                  </a:lnTo>
                  <a:lnTo>
                    <a:pt x="12493" y="9102"/>
                  </a:lnTo>
                  <a:lnTo>
                    <a:pt x="13732" y="9244"/>
                  </a:lnTo>
                  <a:lnTo>
                    <a:pt x="15019" y="9369"/>
                  </a:lnTo>
                  <a:lnTo>
                    <a:pt x="16385" y="9495"/>
                  </a:lnTo>
                  <a:lnTo>
                    <a:pt x="17813" y="9605"/>
                  </a:lnTo>
                  <a:lnTo>
                    <a:pt x="19288" y="9699"/>
                  </a:lnTo>
                  <a:lnTo>
                    <a:pt x="20826" y="9793"/>
                  </a:lnTo>
                  <a:lnTo>
                    <a:pt x="22427" y="9856"/>
                  </a:lnTo>
                  <a:lnTo>
                    <a:pt x="24090" y="9934"/>
                  </a:lnTo>
                  <a:lnTo>
                    <a:pt x="25832" y="9981"/>
                  </a:lnTo>
                  <a:lnTo>
                    <a:pt x="27621" y="10028"/>
                  </a:lnTo>
                  <a:lnTo>
                    <a:pt x="29771" y="10060"/>
                  </a:lnTo>
                  <a:lnTo>
                    <a:pt x="31843" y="10075"/>
                  </a:lnTo>
                  <a:lnTo>
                    <a:pt x="33428" y="10060"/>
                  </a:lnTo>
                  <a:lnTo>
                    <a:pt x="34982" y="10044"/>
                  </a:lnTo>
                  <a:lnTo>
                    <a:pt x="36473" y="10013"/>
                  </a:lnTo>
                  <a:lnTo>
                    <a:pt x="37916" y="9966"/>
                  </a:lnTo>
                  <a:lnTo>
                    <a:pt x="39313" y="9918"/>
                  </a:lnTo>
                  <a:lnTo>
                    <a:pt x="40678" y="9840"/>
                  </a:lnTo>
                  <a:lnTo>
                    <a:pt x="41981" y="9762"/>
                  </a:lnTo>
                  <a:lnTo>
                    <a:pt x="43237" y="9683"/>
                  </a:lnTo>
                  <a:lnTo>
                    <a:pt x="44445" y="9573"/>
                  </a:lnTo>
                  <a:lnTo>
                    <a:pt x="45606" y="9463"/>
                  </a:lnTo>
                  <a:lnTo>
                    <a:pt x="46721" y="9353"/>
                  </a:lnTo>
                  <a:lnTo>
                    <a:pt x="47788" y="9212"/>
                  </a:lnTo>
                  <a:lnTo>
                    <a:pt x="48792" y="9087"/>
                  </a:lnTo>
                  <a:lnTo>
                    <a:pt x="49765" y="8930"/>
                  </a:lnTo>
                  <a:lnTo>
                    <a:pt x="50691" y="8789"/>
                  </a:lnTo>
                  <a:lnTo>
                    <a:pt x="51554" y="8616"/>
                  </a:lnTo>
                  <a:lnTo>
                    <a:pt x="52370" y="8459"/>
                  </a:lnTo>
                  <a:lnTo>
                    <a:pt x="53139" y="8286"/>
                  </a:lnTo>
                  <a:lnTo>
                    <a:pt x="53861" y="8098"/>
                  </a:lnTo>
                  <a:lnTo>
                    <a:pt x="54536" y="7910"/>
                  </a:lnTo>
                  <a:lnTo>
                    <a:pt x="55164" y="7721"/>
                  </a:lnTo>
                  <a:lnTo>
                    <a:pt x="55744" y="7517"/>
                  </a:lnTo>
                  <a:lnTo>
                    <a:pt x="56262" y="7329"/>
                  </a:lnTo>
                  <a:lnTo>
                    <a:pt x="56733" y="7125"/>
                  </a:lnTo>
                  <a:lnTo>
                    <a:pt x="57157" y="6905"/>
                  </a:lnTo>
                  <a:lnTo>
                    <a:pt x="57533" y="6701"/>
                  </a:lnTo>
                  <a:lnTo>
                    <a:pt x="57863" y="6482"/>
                  </a:lnTo>
                  <a:lnTo>
                    <a:pt x="58130" y="6262"/>
                  </a:lnTo>
                  <a:lnTo>
                    <a:pt x="58365" y="6042"/>
                  </a:lnTo>
                  <a:lnTo>
                    <a:pt x="58459" y="5932"/>
                  </a:lnTo>
                  <a:lnTo>
                    <a:pt x="58538" y="5822"/>
                  </a:lnTo>
                  <a:lnTo>
                    <a:pt x="58601" y="5713"/>
                  </a:lnTo>
                  <a:lnTo>
                    <a:pt x="58663" y="5603"/>
                  </a:lnTo>
                  <a:lnTo>
                    <a:pt x="58695" y="5477"/>
                  </a:lnTo>
                  <a:lnTo>
                    <a:pt x="58726" y="5367"/>
                  </a:lnTo>
                  <a:lnTo>
                    <a:pt x="58742" y="5257"/>
                  </a:lnTo>
                  <a:lnTo>
                    <a:pt x="58742" y="5148"/>
                  </a:lnTo>
                  <a:lnTo>
                    <a:pt x="58742" y="5038"/>
                  </a:lnTo>
                  <a:lnTo>
                    <a:pt x="58726" y="4912"/>
                  </a:lnTo>
                  <a:lnTo>
                    <a:pt x="58679" y="4802"/>
                  </a:lnTo>
                  <a:lnTo>
                    <a:pt x="58632" y="4692"/>
                  </a:lnTo>
                  <a:lnTo>
                    <a:pt x="58585" y="4583"/>
                  </a:lnTo>
                  <a:lnTo>
                    <a:pt x="58506" y="4473"/>
                  </a:lnTo>
                  <a:lnTo>
                    <a:pt x="58412" y="4363"/>
                  </a:lnTo>
                  <a:lnTo>
                    <a:pt x="58318" y="4237"/>
                  </a:lnTo>
                  <a:lnTo>
                    <a:pt x="58083" y="4018"/>
                  </a:lnTo>
                  <a:lnTo>
                    <a:pt x="57800" y="3798"/>
                  </a:lnTo>
                  <a:lnTo>
                    <a:pt x="57455" y="3578"/>
                  </a:lnTo>
                  <a:lnTo>
                    <a:pt x="57063" y="3374"/>
                  </a:lnTo>
                  <a:lnTo>
                    <a:pt x="56623" y="3155"/>
                  </a:lnTo>
                  <a:lnTo>
                    <a:pt x="56137" y="2950"/>
                  </a:lnTo>
                  <a:lnTo>
                    <a:pt x="55587" y="2746"/>
                  </a:lnTo>
                  <a:lnTo>
                    <a:pt x="54975" y="2542"/>
                  </a:lnTo>
                  <a:lnTo>
                    <a:pt x="54332" y="2338"/>
                  </a:lnTo>
                  <a:lnTo>
                    <a:pt x="53626" y="2150"/>
                  </a:lnTo>
                  <a:lnTo>
                    <a:pt x="52872" y="1962"/>
                  </a:lnTo>
                  <a:lnTo>
                    <a:pt x="52056" y="1789"/>
                  </a:lnTo>
                  <a:lnTo>
                    <a:pt x="51193" y="1617"/>
                  </a:lnTo>
                  <a:lnTo>
                    <a:pt x="50283" y="1444"/>
                  </a:lnTo>
                  <a:lnTo>
                    <a:pt x="49310" y="1287"/>
                  </a:lnTo>
                  <a:lnTo>
                    <a:pt x="48290" y="1130"/>
                  </a:lnTo>
                  <a:lnTo>
                    <a:pt x="47207" y="989"/>
                  </a:lnTo>
                  <a:lnTo>
                    <a:pt x="46077" y="848"/>
                  </a:lnTo>
                  <a:lnTo>
                    <a:pt x="44900" y="722"/>
                  </a:lnTo>
                  <a:lnTo>
                    <a:pt x="43660" y="596"/>
                  </a:lnTo>
                  <a:lnTo>
                    <a:pt x="42358" y="487"/>
                  </a:lnTo>
                  <a:lnTo>
                    <a:pt x="41024" y="392"/>
                  </a:lnTo>
                  <a:lnTo>
                    <a:pt x="39627" y="298"/>
                  </a:lnTo>
                  <a:lnTo>
                    <a:pt x="38168" y="220"/>
                  </a:lnTo>
                  <a:lnTo>
                    <a:pt x="36661" y="157"/>
                  </a:lnTo>
                  <a:lnTo>
                    <a:pt x="35092" y="110"/>
                  </a:lnTo>
                  <a:lnTo>
                    <a:pt x="33475" y="63"/>
                  </a:lnTo>
                  <a:lnTo>
                    <a:pt x="30917" y="16"/>
                  </a:lnTo>
                  <a:lnTo>
                    <a:pt x="28453" y="0"/>
                  </a:lnTo>
                  <a:close/>
                </a:path>
              </a:pathLst>
            </a:custGeom>
            <a:solidFill>
              <a:srgbClr val="666666">
                <a:alpha val="1254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 name="Google Shape;2255;p42">
              <a:extLst>
                <a:ext uri="{FF2B5EF4-FFF2-40B4-BE49-F238E27FC236}">
                  <a16:creationId xmlns:a16="http://schemas.microsoft.com/office/drawing/2014/main" id="{1BA18B31-19AC-9C31-8AFB-A90D8FD5F343}"/>
                </a:ext>
              </a:extLst>
            </p:cNvPr>
            <p:cNvSpPr/>
            <p:nvPr/>
          </p:nvSpPr>
          <p:spPr>
            <a:xfrm>
              <a:off x="840941" y="4445576"/>
              <a:ext cx="1670182" cy="286511"/>
            </a:xfrm>
            <a:custGeom>
              <a:rect l="l" t="t" r="r" b="b"/>
              <a:pathLst>
                <a:path w="58741" h="10076" fill="none" extrusionOk="0">
                  <a:moveTo>
                    <a:pt x="28453" y="0"/>
                  </a:moveTo>
                  <a:lnTo>
                    <a:pt x="28453" y="0"/>
                  </a:lnTo>
                  <a:lnTo>
                    <a:pt x="26805" y="16"/>
                  </a:lnTo>
                  <a:lnTo>
                    <a:pt x="25189" y="31"/>
                  </a:lnTo>
                  <a:lnTo>
                    <a:pt x="23619" y="63"/>
                  </a:lnTo>
                  <a:lnTo>
                    <a:pt x="22113" y="110"/>
                  </a:lnTo>
                  <a:lnTo>
                    <a:pt x="20638" y="157"/>
                  </a:lnTo>
                  <a:lnTo>
                    <a:pt x="19225" y="236"/>
                  </a:lnTo>
                  <a:lnTo>
                    <a:pt x="17860" y="314"/>
                  </a:lnTo>
                  <a:lnTo>
                    <a:pt x="16542" y="392"/>
                  </a:lnTo>
                  <a:lnTo>
                    <a:pt x="15255" y="502"/>
                  </a:lnTo>
                  <a:lnTo>
                    <a:pt x="14031" y="612"/>
                  </a:lnTo>
                  <a:lnTo>
                    <a:pt x="12869" y="738"/>
                  </a:lnTo>
                  <a:lnTo>
                    <a:pt x="11739" y="863"/>
                  </a:lnTo>
                  <a:lnTo>
                    <a:pt x="10657" y="989"/>
                  </a:lnTo>
                  <a:lnTo>
                    <a:pt x="9636" y="1146"/>
                  </a:lnTo>
                  <a:lnTo>
                    <a:pt x="8663" y="1303"/>
                  </a:lnTo>
                  <a:lnTo>
                    <a:pt x="7738" y="1460"/>
                  </a:lnTo>
                  <a:lnTo>
                    <a:pt x="6859" y="1632"/>
                  </a:lnTo>
                  <a:lnTo>
                    <a:pt x="6043" y="1805"/>
                  </a:lnTo>
                  <a:lnTo>
                    <a:pt x="5274" y="1977"/>
                  </a:lnTo>
                  <a:lnTo>
                    <a:pt x="4552" y="2166"/>
                  </a:lnTo>
                  <a:lnTo>
                    <a:pt x="3893" y="2354"/>
                  </a:lnTo>
                  <a:lnTo>
                    <a:pt x="3265" y="2558"/>
                  </a:lnTo>
                  <a:lnTo>
                    <a:pt x="2700" y="2762"/>
                  </a:lnTo>
                  <a:lnTo>
                    <a:pt x="2198" y="2966"/>
                  </a:lnTo>
                  <a:lnTo>
                    <a:pt x="1743" y="3170"/>
                  </a:lnTo>
                  <a:lnTo>
                    <a:pt x="1335" y="3390"/>
                  </a:lnTo>
                  <a:lnTo>
                    <a:pt x="974" y="3610"/>
                  </a:lnTo>
                  <a:lnTo>
                    <a:pt x="675" y="3829"/>
                  </a:lnTo>
                  <a:lnTo>
                    <a:pt x="440" y="4049"/>
                  </a:lnTo>
                  <a:lnTo>
                    <a:pt x="330" y="4159"/>
                  </a:lnTo>
                  <a:lnTo>
                    <a:pt x="252" y="4269"/>
                  </a:lnTo>
                  <a:lnTo>
                    <a:pt x="173" y="4379"/>
                  </a:lnTo>
                  <a:lnTo>
                    <a:pt x="110" y="4488"/>
                  </a:lnTo>
                  <a:lnTo>
                    <a:pt x="63" y="4598"/>
                  </a:lnTo>
                  <a:lnTo>
                    <a:pt x="32" y="4724"/>
                  </a:lnTo>
                  <a:lnTo>
                    <a:pt x="1" y="4834"/>
                  </a:lnTo>
                  <a:lnTo>
                    <a:pt x="1" y="4944"/>
                  </a:lnTo>
                  <a:lnTo>
                    <a:pt x="1" y="5053"/>
                  </a:lnTo>
                  <a:lnTo>
                    <a:pt x="32" y="5163"/>
                  </a:lnTo>
                  <a:lnTo>
                    <a:pt x="63" y="5289"/>
                  </a:lnTo>
                  <a:lnTo>
                    <a:pt x="110" y="5399"/>
                  </a:lnTo>
                  <a:lnTo>
                    <a:pt x="173" y="5509"/>
                  </a:lnTo>
                  <a:lnTo>
                    <a:pt x="252" y="5618"/>
                  </a:lnTo>
                  <a:lnTo>
                    <a:pt x="330" y="5728"/>
                  </a:lnTo>
                  <a:lnTo>
                    <a:pt x="440" y="5838"/>
                  </a:lnTo>
                  <a:lnTo>
                    <a:pt x="550" y="5964"/>
                  </a:lnTo>
                  <a:lnTo>
                    <a:pt x="691" y="6074"/>
                  </a:lnTo>
                  <a:lnTo>
                    <a:pt x="989" y="6293"/>
                  </a:lnTo>
                  <a:lnTo>
                    <a:pt x="1350" y="6513"/>
                  </a:lnTo>
                  <a:lnTo>
                    <a:pt x="1774" y="6717"/>
                  </a:lnTo>
                  <a:lnTo>
                    <a:pt x="2245" y="6937"/>
                  </a:lnTo>
                  <a:lnTo>
                    <a:pt x="2778" y="7141"/>
                  </a:lnTo>
                  <a:lnTo>
                    <a:pt x="3375" y="7345"/>
                  </a:lnTo>
                  <a:lnTo>
                    <a:pt x="4018" y="7549"/>
                  </a:lnTo>
                  <a:lnTo>
                    <a:pt x="4724" y="7753"/>
                  </a:lnTo>
                  <a:lnTo>
                    <a:pt x="5493" y="7941"/>
                  </a:lnTo>
                  <a:lnTo>
                    <a:pt x="6309" y="8129"/>
                  </a:lnTo>
                  <a:lnTo>
                    <a:pt x="7204" y="8302"/>
                  </a:lnTo>
                  <a:lnTo>
                    <a:pt x="8130" y="8475"/>
                  </a:lnTo>
                  <a:lnTo>
                    <a:pt x="9134" y="8647"/>
                  </a:lnTo>
                  <a:lnTo>
                    <a:pt x="10201" y="8804"/>
                  </a:lnTo>
                  <a:lnTo>
                    <a:pt x="11316" y="8961"/>
                  </a:lnTo>
                  <a:lnTo>
                    <a:pt x="12493" y="9102"/>
                  </a:lnTo>
                  <a:lnTo>
                    <a:pt x="13732" y="9244"/>
                  </a:lnTo>
                  <a:lnTo>
                    <a:pt x="15019" y="9369"/>
                  </a:lnTo>
                  <a:lnTo>
                    <a:pt x="16385" y="9495"/>
                  </a:lnTo>
                  <a:lnTo>
                    <a:pt x="17813" y="9605"/>
                  </a:lnTo>
                  <a:lnTo>
                    <a:pt x="19288" y="9699"/>
                  </a:lnTo>
                  <a:lnTo>
                    <a:pt x="20826" y="9793"/>
                  </a:lnTo>
                  <a:lnTo>
                    <a:pt x="22427" y="9856"/>
                  </a:lnTo>
                  <a:lnTo>
                    <a:pt x="24090" y="9934"/>
                  </a:lnTo>
                  <a:lnTo>
                    <a:pt x="25832" y="9981"/>
                  </a:lnTo>
                  <a:lnTo>
                    <a:pt x="27621" y="10028"/>
                  </a:lnTo>
                  <a:lnTo>
                    <a:pt x="27621" y="10028"/>
                  </a:lnTo>
                  <a:lnTo>
                    <a:pt x="29771" y="10060"/>
                  </a:lnTo>
                  <a:lnTo>
                    <a:pt x="31843" y="10075"/>
                  </a:lnTo>
                  <a:lnTo>
                    <a:pt x="31843" y="10075"/>
                  </a:lnTo>
                  <a:lnTo>
                    <a:pt x="33428" y="10060"/>
                  </a:lnTo>
                  <a:lnTo>
                    <a:pt x="34982" y="10044"/>
                  </a:lnTo>
                  <a:lnTo>
                    <a:pt x="36473" y="10013"/>
                  </a:lnTo>
                  <a:lnTo>
                    <a:pt x="37916" y="9966"/>
                  </a:lnTo>
                  <a:lnTo>
                    <a:pt x="39313" y="9918"/>
                  </a:lnTo>
                  <a:lnTo>
                    <a:pt x="40678" y="9840"/>
                  </a:lnTo>
                  <a:lnTo>
                    <a:pt x="41981" y="9762"/>
                  </a:lnTo>
                  <a:lnTo>
                    <a:pt x="43237" y="9683"/>
                  </a:lnTo>
                  <a:lnTo>
                    <a:pt x="44445" y="9573"/>
                  </a:lnTo>
                  <a:lnTo>
                    <a:pt x="45606" y="9463"/>
                  </a:lnTo>
                  <a:lnTo>
                    <a:pt x="46721" y="9353"/>
                  </a:lnTo>
                  <a:lnTo>
                    <a:pt x="47788" y="9212"/>
                  </a:lnTo>
                  <a:lnTo>
                    <a:pt x="48792" y="9087"/>
                  </a:lnTo>
                  <a:lnTo>
                    <a:pt x="49765" y="8930"/>
                  </a:lnTo>
                  <a:lnTo>
                    <a:pt x="50691" y="8789"/>
                  </a:lnTo>
                  <a:lnTo>
                    <a:pt x="51554" y="8616"/>
                  </a:lnTo>
                  <a:lnTo>
                    <a:pt x="52370" y="8459"/>
                  </a:lnTo>
                  <a:lnTo>
                    <a:pt x="53139" y="8286"/>
                  </a:lnTo>
                  <a:lnTo>
                    <a:pt x="53861" y="8098"/>
                  </a:lnTo>
                  <a:lnTo>
                    <a:pt x="54536" y="7910"/>
                  </a:lnTo>
                  <a:lnTo>
                    <a:pt x="55164" y="7721"/>
                  </a:lnTo>
                  <a:lnTo>
                    <a:pt x="55744" y="7517"/>
                  </a:lnTo>
                  <a:lnTo>
                    <a:pt x="56262" y="7329"/>
                  </a:lnTo>
                  <a:lnTo>
                    <a:pt x="56733" y="7125"/>
                  </a:lnTo>
                  <a:lnTo>
                    <a:pt x="57157" y="6905"/>
                  </a:lnTo>
                  <a:lnTo>
                    <a:pt x="57533" y="6701"/>
                  </a:lnTo>
                  <a:lnTo>
                    <a:pt x="57863" y="6482"/>
                  </a:lnTo>
                  <a:lnTo>
                    <a:pt x="58130" y="6262"/>
                  </a:lnTo>
                  <a:lnTo>
                    <a:pt x="58365" y="6042"/>
                  </a:lnTo>
                  <a:lnTo>
                    <a:pt x="58459" y="5932"/>
                  </a:lnTo>
                  <a:lnTo>
                    <a:pt x="58538" y="5822"/>
                  </a:lnTo>
                  <a:lnTo>
                    <a:pt x="58601" y="5713"/>
                  </a:lnTo>
                  <a:lnTo>
                    <a:pt x="58663" y="5603"/>
                  </a:lnTo>
                  <a:lnTo>
                    <a:pt x="58695" y="5477"/>
                  </a:lnTo>
                  <a:lnTo>
                    <a:pt x="58726" y="5367"/>
                  </a:lnTo>
                  <a:lnTo>
                    <a:pt x="58742" y="5257"/>
                  </a:lnTo>
                  <a:lnTo>
                    <a:pt x="58742" y="5148"/>
                  </a:lnTo>
                  <a:lnTo>
                    <a:pt x="58742" y="5038"/>
                  </a:lnTo>
                  <a:lnTo>
                    <a:pt x="58726" y="4912"/>
                  </a:lnTo>
                  <a:lnTo>
                    <a:pt x="58679" y="4802"/>
                  </a:lnTo>
                  <a:lnTo>
                    <a:pt x="58632" y="4692"/>
                  </a:lnTo>
                  <a:lnTo>
                    <a:pt x="58585" y="4583"/>
                  </a:lnTo>
                  <a:lnTo>
                    <a:pt x="58506" y="4473"/>
                  </a:lnTo>
                  <a:lnTo>
                    <a:pt x="58412" y="4363"/>
                  </a:lnTo>
                  <a:lnTo>
                    <a:pt x="58318" y="4237"/>
                  </a:lnTo>
                  <a:lnTo>
                    <a:pt x="58083" y="4018"/>
                  </a:lnTo>
                  <a:lnTo>
                    <a:pt x="57800" y="3798"/>
                  </a:lnTo>
                  <a:lnTo>
                    <a:pt x="57455" y="3578"/>
                  </a:lnTo>
                  <a:lnTo>
                    <a:pt x="57063" y="3374"/>
                  </a:lnTo>
                  <a:lnTo>
                    <a:pt x="56623" y="3155"/>
                  </a:lnTo>
                  <a:lnTo>
                    <a:pt x="56137" y="2950"/>
                  </a:lnTo>
                  <a:lnTo>
                    <a:pt x="55587" y="2746"/>
                  </a:lnTo>
                  <a:lnTo>
                    <a:pt x="54975" y="2542"/>
                  </a:lnTo>
                  <a:lnTo>
                    <a:pt x="54332" y="2338"/>
                  </a:lnTo>
                  <a:lnTo>
                    <a:pt x="53626" y="2150"/>
                  </a:lnTo>
                  <a:lnTo>
                    <a:pt x="52872" y="1962"/>
                  </a:lnTo>
                  <a:lnTo>
                    <a:pt x="52056" y="1789"/>
                  </a:lnTo>
                  <a:lnTo>
                    <a:pt x="51193" y="1617"/>
                  </a:lnTo>
                  <a:lnTo>
                    <a:pt x="50283" y="1444"/>
                  </a:lnTo>
                  <a:lnTo>
                    <a:pt x="49310" y="1287"/>
                  </a:lnTo>
                  <a:lnTo>
                    <a:pt x="48290" y="1130"/>
                  </a:lnTo>
                  <a:lnTo>
                    <a:pt x="47207" y="989"/>
                  </a:lnTo>
                  <a:lnTo>
                    <a:pt x="46077" y="848"/>
                  </a:lnTo>
                  <a:lnTo>
                    <a:pt x="44900" y="722"/>
                  </a:lnTo>
                  <a:lnTo>
                    <a:pt x="43660" y="596"/>
                  </a:lnTo>
                  <a:lnTo>
                    <a:pt x="42358" y="487"/>
                  </a:lnTo>
                  <a:lnTo>
                    <a:pt x="41024" y="392"/>
                  </a:lnTo>
                  <a:lnTo>
                    <a:pt x="39627" y="298"/>
                  </a:lnTo>
                  <a:lnTo>
                    <a:pt x="38168" y="220"/>
                  </a:lnTo>
                  <a:lnTo>
                    <a:pt x="36661" y="157"/>
                  </a:lnTo>
                  <a:lnTo>
                    <a:pt x="35092" y="110"/>
                  </a:lnTo>
                  <a:lnTo>
                    <a:pt x="33475" y="63"/>
                  </a:lnTo>
                  <a:lnTo>
                    <a:pt x="33475" y="63"/>
                  </a:lnTo>
                  <a:lnTo>
                    <a:pt x="30917" y="16"/>
                  </a:lnTo>
                  <a:lnTo>
                    <a:pt x="28453"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2256;p42">
              <a:extLst>
                <a:ext uri="{FF2B5EF4-FFF2-40B4-BE49-F238E27FC236}">
                  <a16:creationId xmlns:a16="http://schemas.microsoft.com/office/drawing/2014/main" id="{C2ECA53F-7D9C-A656-5460-0B0486366DD3}"/>
                </a:ext>
              </a:extLst>
            </p:cNvPr>
            <p:cNvSpPr/>
            <p:nvPr/>
          </p:nvSpPr>
          <p:spPr>
            <a:xfrm>
              <a:off x="1952500" y="2609778"/>
              <a:ext cx="1015154" cy="433776"/>
            </a:xfrm>
            <a:custGeom>
              <a:rect l="l" t="t" r="r" b="b"/>
              <a:pathLst>
                <a:path w="35704" h="15255" extrusionOk="0">
                  <a:moveTo>
                    <a:pt x="32439" y="1"/>
                  </a:moveTo>
                  <a:lnTo>
                    <a:pt x="32282" y="16"/>
                  </a:lnTo>
                  <a:lnTo>
                    <a:pt x="32141" y="48"/>
                  </a:lnTo>
                  <a:lnTo>
                    <a:pt x="31984" y="79"/>
                  </a:lnTo>
                  <a:lnTo>
                    <a:pt x="31843" y="126"/>
                  </a:lnTo>
                  <a:lnTo>
                    <a:pt x="31545" y="220"/>
                  </a:lnTo>
                  <a:lnTo>
                    <a:pt x="31278" y="346"/>
                  </a:lnTo>
                  <a:lnTo>
                    <a:pt x="31042" y="503"/>
                  </a:lnTo>
                  <a:lnTo>
                    <a:pt x="30807" y="660"/>
                  </a:lnTo>
                  <a:lnTo>
                    <a:pt x="30587" y="848"/>
                  </a:lnTo>
                  <a:lnTo>
                    <a:pt x="30383" y="1052"/>
                  </a:lnTo>
                  <a:lnTo>
                    <a:pt x="30195" y="1287"/>
                  </a:lnTo>
                  <a:lnTo>
                    <a:pt x="30007" y="1523"/>
                  </a:lnTo>
                  <a:lnTo>
                    <a:pt x="29426" y="2355"/>
                  </a:lnTo>
                  <a:lnTo>
                    <a:pt x="28882" y="3066"/>
                  </a:lnTo>
                  <a:lnTo>
                    <a:pt x="28882" y="3066"/>
                  </a:lnTo>
                  <a:lnTo>
                    <a:pt x="28798" y="3171"/>
                  </a:lnTo>
                  <a:lnTo>
                    <a:pt x="28280" y="3783"/>
                  </a:lnTo>
                  <a:lnTo>
                    <a:pt x="27762" y="4395"/>
                  </a:lnTo>
                  <a:lnTo>
                    <a:pt x="27213" y="4975"/>
                  </a:lnTo>
                  <a:lnTo>
                    <a:pt x="26648" y="5540"/>
                  </a:lnTo>
                  <a:lnTo>
                    <a:pt x="26068" y="6105"/>
                  </a:lnTo>
                  <a:lnTo>
                    <a:pt x="25471" y="6623"/>
                  </a:lnTo>
                  <a:lnTo>
                    <a:pt x="25079" y="6937"/>
                  </a:lnTo>
                  <a:lnTo>
                    <a:pt x="25079" y="6937"/>
                  </a:lnTo>
                  <a:lnTo>
                    <a:pt x="24687" y="7220"/>
                  </a:lnTo>
                  <a:lnTo>
                    <a:pt x="24279" y="7486"/>
                  </a:lnTo>
                  <a:lnTo>
                    <a:pt x="23870" y="7737"/>
                  </a:lnTo>
                  <a:lnTo>
                    <a:pt x="23462" y="7973"/>
                  </a:lnTo>
                  <a:lnTo>
                    <a:pt x="23039" y="8208"/>
                  </a:lnTo>
                  <a:lnTo>
                    <a:pt x="22599" y="8412"/>
                  </a:lnTo>
                  <a:lnTo>
                    <a:pt x="22402" y="8504"/>
                  </a:lnTo>
                  <a:lnTo>
                    <a:pt x="22402" y="8504"/>
                  </a:lnTo>
                  <a:lnTo>
                    <a:pt x="22144" y="8601"/>
                  </a:lnTo>
                  <a:lnTo>
                    <a:pt x="21768" y="8710"/>
                  </a:lnTo>
                  <a:lnTo>
                    <a:pt x="21391" y="8836"/>
                  </a:lnTo>
                  <a:lnTo>
                    <a:pt x="20999" y="8930"/>
                  </a:lnTo>
                  <a:lnTo>
                    <a:pt x="20606" y="9024"/>
                  </a:lnTo>
                  <a:lnTo>
                    <a:pt x="20214" y="9087"/>
                  </a:lnTo>
                  <a:lnTo>
                    <a:pt x="20198" y="9090"/>
                  </a:lnTo>
                  <a:lnTo>
                    <a:pt x="20198" y="9090"/>
                  </a:lnTo>
                  <a:lnTo>
                    <a:pt x="19837" y="9119"/>
                  </a:lnTo>
                  <a:lnTo>
                    <a:pt x="19429" y="9134"/>
                  </a:lnTo>
                  <a:lnTo>
                    <a:pt x="18629" y="9134"/>
                  </a:lnTo>
                  <a:lnTo>
                    <a:pt x="18221" y="9103"/>
                  </a:lnTo>
                  <a:lnTo>
                    <a:pt x="17828" y="9071"/>
                  </a:lnTo>
                  <a:lnTo>
                    <a:pt x="17681" y="9054"/>
                  </a:lnTo>
                  <a:lnTo>
                    <a:pt x="17681" y="9054"/>
                  </a:lnTo>
                  <a:lnTo>
                    <a:pt x="17154" y="8946"/>
                  </a:lnTo>
                  <a:lnTo>
                    <a:pt x="16620" y="8820"/>
                  </a:lnTo>
                  <a:lnTo>
                    <a:pt x="16086" y="8679"/>
                  </a:lnTo>
                  <a:lnTo>
                    <a:pt x="15553" y="8506"/>
                  </a:lnTo>
                  <a:lnTo>
                    <a:pt x="15035" y="8334"/>
                  </a:lnTo>
                  <a:lnTo>
                    <a:pt x="14575" y="8166"/>
                  </a:lnTo>
                  <a:lnTo>
                    <a:pt x="14575" y="8166"/>
                  </a:lnTo>
                  <a:lnTo>
                    <a:pt x="14250" y="8020"/>
                  </a:lnTo>
                  <a:lnTo>
                    <a:pt x="13748" y="7800"/>
                  </a:lnTo>
                  <a:lnTo>
                    <a:pt x="13262" y="7565"/>
                  </a:lnTo>
                  <a:lnTo>
                    <a:pt x="12791" y="7314"/>
                  </a:lnTo>
                  <a:lnTo>
                    <a:pt x="12320" y="7047"/>
                  </a:lnTo>
                  <a:lnTo>
                    <a:pt x="11849" y="6780"/>
                  </a:lnTo>
                  <a:lnTo>
                    <a:pt x="10923" y="6231"/>
                  </a:lnTo>
                  <a:lnTo>
                    <a:pt x="10013" y="5635"/>
                  </a:lnTo>
                  <a:lnTo>
                    <a:pt x="9134" y="5022"/>
                  </a:lnTo>
                  <a:lnTo>
                    <a:pt x="8255" y="4395"/>
                  </a:lnTo>
                  <a:lnTo>
                    <a:pt x="7644" y="3928"/>
                  </a:lnTo>
                  <a:lnTo>
                    <a:pt x="7298" y="3657"/>
                  </a:lnTo>
                  <a:lnTo>
                    <a:pt x="6607" y="3092"/>
                  </a:lnTo>
                  <a:lnTo>
                    <a:pt x="5901" y="2512"/>
                  </a:lnTo>
                  <a:lnTo>
                    <a:pt x="5226" y="1931"/>
                  </a:lnTo>
                  <a:lnTo>
                    <a:pt x="4991" y="1743"/>
                  </a:lnTo>
                  <a:lnTo>
                    <a:pt x="4740" y="1554"/>
                  </a:lnTo>
                  <a:lnTo>
                    <a:pt x="4489" y="1413"/>
                  </a:lnTo>
                  <a:lnTo>
                    <a:pt x="4222" y="1272"/>
                  </a:lnTo>
                  <a:lnTo>
                    <a:pt x="3955" y="1178"/>
                  </a:lnTo>
                  <a:lnTo>
                    <a:pt x="3657" y="1099"/>
                  </a:lnTo>
                  <a:lnTo>
                    <a:pt x="3375" y="1052"/>
                  </a:lnTo>
                  <a:lnTo>
                    <a:pt x="3061" y="1036"/>
                  </a:lnTo>
                  <a:lnTo>
                    <a:pt x="2763" y="1052"/>
                  </a:lnTo>
                  <a:lnTo>
                    <a:pt x="2480" y="1099"/>
                  </a:lnTo>
                  <a:lnTo>
                    <a:pt x="2182" y="1162"/>
                  </a:lnTo>
                  <a:lnTo>
                    <a:pt x="1884" y="1272"/>
                  </a:lnTo>
                  <a:lnTo>
                    <a:pt x="1601" y="1397"/>
                  </a:lnTo>
                  <a:lnTo>
                    <a:pt x="1350" y="1554"/>
                  </a:lnTo>
                  <a:lnTo>
                    <a:pt x="1099" y="1727"/>
                  </a:lnTo>
                  <a:lnTo>
                    <a:pt x="989" y="1821"/>
                  </a:lnTo>
                  <a:lnTo>
                    <a:pt x="895" y="1931"/>
                  </a:lnTo>
                  <a:lnTo>
                    <a:pt x="691" y="2151"/>
                  </a:lnTo>
                  <a:lnTo>
                    <a:pt x="518" y="2402"/>
                  </a:lnTo>
                  <a:lnTo>
                    <a:pt x="361" y="2653"/>
                  </a:lnTo>
                  <a:lnTo>
                    <a:pt x="236" y="2920"/>
                  </a:lnTo>
                  <a:lnTo>
                    <a:pt x="126" y="3202"/>
                  </a:lnTo>
                  <a:lnTo>
                    <a:pt x="48" y="3500"/>
                  </a:lnTo>
                  <a:lnTo>
                    <a:pt x="0" y="3783"/>
                  </a:lnTo>
                  <a:lnTo>
                    <a:pt x="0" y="3940"/>
                  </a:lnTo>
                  <a:lnTo>
                    <a:pt x="0" y="4097"/>
                  </a:lnTo>
                  <a:lnTo>
                    <a:pt x="16" y="4395"/>
                  </a:lnTo>
                  <a:lnTo>
                    <a:pt x="63" y="4677"/>
                  </a:lnTo>
                  <a:lnTo>
                    <a:pt x="126" y="4975"/>
                  </a:lnTo>
                  <a:lnTo>
                    <a:pt x="220" y="5274"/>
                  </a:lnTo>
                  <a:lnTo>
                    <a:pt x="346" y="5540"/>
                  </a:lnTo>
                  <a:lnTo>
                    <a:pt x="503" y="5807"/>
                  </a:lnTo>
                  <a:lnTo>
                    <a:pt x="581" y="5933"/>
                  </a:lnTo>
                  <a:lnTo>
                    <a:pt x="675" y="6043"/>
                  </a:lnTo>
                  <a:lnTo>
                    <a:pt x="785" y="6152"/>
                  </a:lnTo>
                  <a:lnTo>
                    <a:pt x="895" y="6262"/>
                  </a:lnTo>
                  <a:lnTo>
                    <a:pt x="1727" y="6968"/>
                  </a:lnTo>
                  <a:lnTo>
                    <a:pt x="2574" y="7675"/>
                  </a:lnTo>
                  <a:lnTo>
                    <a:pt x="3437" y="8365"/>
                  </a:lnTo>
                  <a:lnTo>
                    <a:pt x="4300" y="9056"/>
                  </a:lnTo>
                  <a:lnTo>
                    <a:pt x="5195" y="9715"/>
                  </a:lnTo>
                  <a:lnTo>
                    <a:pt x="6090" y="10358"/>
                  </a:lnTo>
                  <a:lnTo>
                    <a:pt x="7000" y="10970"/>
                  </a:lnTo>
                  <a:lnTo>
                    <a:pt x="7926" y="11567"/>
                  </a:lnTo>
                  <a:lnTo>
                    <a:pt x="8710" y="12053"/>
                  </a:lnTo>
                  <a:lnTo>
                    <a:pt x="9511" y="12508"/>
                  </a:lnTo>
                  <a:lnTo>
                    <a:pt x="10343" y="12932"/>
                  </a:lnTo>
                  <a:lnTo>
                    <a:pt x="11174" y="13340"/>
                  </a:lnTo>
                  <a:lnTo>
                    <a:pt x="12006" y="13717"/>
                  </a:lnTo>
                  <a:lnTo>
                    <a:pt x="12869" y="14062"/>
                  </a:lnTo>
                  <a:lnTo>
                    <a:pt x="13309" y="14219"/>
                  </a:lnTo>
                  <a:lnTo>
                    <a:pt x="13748" y="14360"/>
                  </a:lnTo>
                  <a:lnTo>
                    <a:pt x="14187" y="14501"/>
                  </a:lnTo>
                  <a:lnTo>
                    <a:pt x="14627" y="14627"/>
                  </a:lnTo>
                  <a:lnTo>
                    <a:pt x="15066" y="14753"/>
                  </a:lnTo>
                  <a:lnTo>
                    <a:pt x="15521" y="14847"/>
                  </a:lnTo>
                  <a:lnTo>
                    <a:pt x="15992" y="14941"/>
                  </a:lnTo>
                  <a:lnTo>
                    <a:pt x="16447" y="15035"/>
                  </a:lnTo>
                  <a:lnTo>
                    <a:pt x="16918" y="15098"/>
                  </a:lnTo>
                  <a:lnTo>
                    <a:pt x="17373" y="15161"/>
                  </a:lnTo>
                  <a:lnTo>
                    <a:pt x="17844" y="15208"/>
                  </a:lnTo>
                  <a:lnTo>
                    <a:pt x="18299" y="15239"/>
                  </a:lnTo>
                  <a:lnTo>
                    <a:pt x="18754" y="15255"/>
                  </a:lnTo>
                  <a:lnTo>
                    <a:pt x="19209" y="15255"/>
                  </a:lnTo>
                  <a:lnTo>
                    <a:pt x="19665" y="15239"/>
                  </a:lnTo>
                  <a:lnTo>
                    <a:pt x="20120" y="15223"/>
                  </a:lnTo>
                  <a:lnTo>
                    <a:pt x="20575" y="15176"/>
                  </a:lnTo>
                  <a:lnTo>
                    <a:pt x="21030" y="15113"/>
                  </a:lnTo>
                  <a:lnTo>
                    <a:pt x="21485" y="15051"/>
                  </a:lnTo>
                  <a:lnTo>
                    <a:pt x="21924" y="14988"/>
                  </a:lnTo>
                  <a:lnTo>
                    <a:pt x="22380" y="14894"/>
                  </a:lnTo>
                  <a:lnTo>
                    <a:pt x="22819" y="14784"/>
                  </a:lnTo>
                  <a:lnTo>
                    <a:pt x="23258" y="14658"/>
                  </a:lnTo>
                  <a:lnTo>
                    <a:pt x="23698" y="14517"/>
                  </a:lnTo>
                  <a:lnTo>
                    <a:pt x="24122" y="14360"/>
                  </a:lnTo>
                  <a:lnTo>
                    <a:pt x="24545" y="14203"/>
                  </a:lnTo>
                  <a:lnTo>
                    <a:pt x="25393" y="13842"/>
                  </a:lnTo>
                  <a:lnTo>
                    <a:pt x="25754" y="13685"/>
                  </a:lnTo>
                  <a:lnTo>
                    <a:pt x="26115" y="13497"/>
                  </a:lnTo>
                  <a:lnTo>
                    <a:pt x="26460" y="13309"/>
                  </a:lnTo>
                  <a:lnTo>
                    <a:pt x="26805" y="13120"/>
                  </a:lnTo>
                  <a:lnTo>
                    <a:pt x="27150" y="12916"/>
                  </a:lnTo>
                  <a:lnTo>
                    <a:pt x="27496" y="12697"/>
                  </a:lnTo>
                  <a:lnTo>
                    <a:pt x="27825" y="12477"/>
                  </a:lnTo>
                  <a:lnTo>
                    <a:pt x="28155" y="12242"/>
                  </a:lnTo>
                  <a:lnTo>
                    <a:pt x="28626" y="11881"/>
                  </a:lnTo>
                  <a:lnTo>
                    <a:pt x="29112" y="11520"/>
                  </a:lnTo>
                  <a:lnTo>
                    <a:pt x="29583" y="11127"/>
                  </a:lnTo>
                  <a:lnTo>
                    <a:pt x="30038" y="10735"/>
                  </a:lnTo>
                  <a:lnTo>
                    <a:pt x="30477" y="10343"/>
                  </a:lnTo>
                  <a:lnTo>
                    <a:pt x="30917" y="9935"/>
                  </a:lnTo>
                  <a:lnTo>
                    <a:pt x="31356" y="9511"/>
                  </a:lnTo>
                  <a:lnTo>
                    <a:pt x="31764" y="9071"/>
                  </a:lnTo>
                  <a:lnTo>
                    <a:pt x="32251" y="8538"/>
                  </a:lnTo>
                  <a:lnTo>
                    <a:pt x="32706" y="8004"/>
                  </a:lnTo>
                  <a:lnTo>
                    <a:pt x="33161" y="7455"/>
                  </a:lnTo>
                  <a:lnTo>
                    <a:pt x="33616" y="6906"/>
                  </a:lnTo>
                  <a:lnTo>
                    <a:pt x="34040" y="6341"/>
                  </a:lnTo>
                  <a:lnTo>
                    <a:pt x="34464" y="5776"/>
                  </a:lnTo>
                  <a:lnTo>
                    <a:pt x="34887" y="5195"/>
                  </a:lnTo>
                  <a:lnTo>
                    <a:pt x="35295" y="4614"/>
                  </a:lnTo>
                  <a:lnTo>
                    <a:pt x="35374" y="4489"/>
                  </a:lnTo>
                  <a:lnTo>
                    <a:pt x="35437" y="4363"/>
                  </a:lnTo>
                  <a:lnTo>
                    <a:pt x="35499" y="4222"/>
                  </a:lnTo>
                  <a:lnTo>
                    <a:pt x="35547" y="4081"/>
                  </a:lnTo>
                  <a:lnTo>
                    <a:pt x="35641" y="3783"/>
                  </a:lnTo>
                  <a:lnTo>
                    <a:pt x="35688" y="3469"/>
                  </a:lnTo>
                  <a:lnTo>
                    <a:pt x="35703" y="3155"/>
                  </a:lnTo>
                  <a:lnTo>
                    <a:pt x="35703" y="2841"/>
                  </a:lnTo>
                  <a:lnTo>
                    <a:pt x="35672" y="2543"/>
                  </a:lnTo>
                  <a:lnTo>
                    <a:pt x="35609" y="2260"/>
                  </a:lnTo>
                  <a:lnTo>
                    <a:pt x="35515" y="1994"/>
                  </a:lnTo>
                  <a:lnTo>
                    <a:pt x="35390" y="1727"/>
                  </a:lnTo>
                  <a:lnTo>
                    <a:pt x="35248" y="1460"/>
                  </a:lnTo>
                  <a:lnTo>
                    <a:pt x="35076" y="1209"/>
                  </a:lnTo>
                  <a:lnTo>
                    <a:pt x="34887" y="974"/>
                  </a:lnTo>
                  <a:lnTo>
                    <a:pt x="34668" y="770"/>
                  </a:lnTo>
                  <a:lnTo>
                    <a:pt x="34448" y="581"/>
                  </a:lnTo>
                  <a:lnTo>
                    <a:pt x="34322" y="503"/>
                  </a:lnTo>
                  <a:lnTo>
                    <a:pt x="34197" y="424"/>
                  </a:lnTo>
                  <a:lnTo>
                    <a:pt x="33930" y="299"/>
                  </a:lnTo>
                  <a:lnTo>
                    <a:pt x="33648" y="189"/>
                  </a:lnTo>
                  <a:lnTo>
                    <a:pt x="33349" y="95"/>
                  </a:lnTo>
                  <a:lnTo>
                    <a:pt x="33051" y="32"/>
                  </a:lnTo>
                  <a:lnTo>
                    <a:pt x="32737" y="1"/>
                  </a:lnTo>
                  <a:close/>
                </a:path>
              </a:pathLst>
            </a:custGeom>
            <a:solidFill>
              <a:srgbClr val="F8B3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2257;p42">
              <a:extLst>
                <a:ext uri="{FF2B5EF4-FFF2-40B4-BE49-F238E27FC236}">
                  <a16:creationId xmlns:a16="http://schemas.microsoft.com/office/drawing/2014/main" id="{3F3444DB-41F6-3701-536C-1816377B84D7}"/>
                </a:ext>
              </a:extLst>
            </p:cNvPr>
            <p:cNvSpPr/>
            <p:nvPr/>
          </p:nvSpPr>
          <p:spPr>
            <a:xfrm>
              <a:off x="2811482" y="2350973"/>
              <a:ext cx="325780" cy="357911"/>
            </a:xfrm>
            <a:custGeom>
              <a:rect l="l" t="t" r="r" b="b"/>
              <a:pathLst>
                <a:path w="11458" h="12587" extrusionOk="0">
                  <a:moveTo>
                    <a:pt x="4976" y="0"/>
                  </a:moveTo>
                  <a:lnTo>
                    <a:pt x="4881" y="32"/>
                  </a:lnTo>
                  <a:lnTo>
                    <a:pt x="4787" y="79"/>
                  </a:lnTo>
                  <a:lnTo>
                    <a:pt x="4693" y="141"/>
                  </a:lnTo>
                  <a:lnTo>
                    <a:pt x="4599" y="236"/>
                  </a:lnTo>
                  <a:lnTo>
                    <a:pt x="4505" y="330"/>
                  </a:lnTo>
                  <a:lnTo>
                    <a:pt x="4316" y="581"/>
                  </a:lnTo>
                  <a:lnTo>
                    <a:pt x="4128" y="895"/>
                  </a:lnTo>
                  <a:lnTo>
                    <a:pt x="3956" y="1240"/>
                  </a:lnTo>
                  <a:lnTo>
                    <a:pt x="3767" y="1632"/>
                  </a:lnTo>
                  <a:lnTo>
                    <a:pt x="3595" y="2025"/>
                  </a:lnTo>
                  <a:lnTo>
                    <a:pt x="3281" y="2841"/>
                  </a:lnTo>
                  <a:lnTo>
                    <a:pt x="2983" y="3594"/>
                  </a:lnTo>
                  <a:lnTo>
                    <a:pt x="2747" y="4190"/>
                  </a:lnTo>
                  <a:lnTo>
                    <a:pt x="2653" y="4410"/>
                  </a:lnTo>
                  <a:lnTo>
                    <a:pt x="2574" y="4567"/>
                  </a:lnTo>
                  <a:lnTo>
                    <a:pt x="2323" y="4300"/>
                  </a:lnTo>
                  <a:lnTo>
                    <a:pt x="1947" y="3892"/>
                  </a:lnTo>
                  <a:lnTo>
                    <a:pt x="1507" y="3437"/>
                  </a:lnTo>
                  <a:lnTo>
                    <a:pt x="1272" y="3217"/>
                  </a:lnTo>
                  <a:lnTo>
                    <a:pt x="1052" y="3013"/>
                  </a:lnTo>
                  <a:lnTo>
                    <a:pt x="832" y="2841"/>
                  </a:lnTo>
                  <a:lnTo>
                    <a:pt x="613" y="2715"/>
                  </a:lnTo>
                  <a:lnTo>
                    <a:pt x="519" y="2668"/>
                  </a:lnTo>
                  <a:lnTo>
                    <a:pt x="424" y="2637"/>
                  </a:lnTo>
                  <a:lnTo>
                    <a:pt x="346" y="2621"/>
                  </a:lnTo>
                  <a:lnTo>
                    <a:pt x="267" y="2621"/>
                  </a:lnTo>
                  <a:lnTo>
                    <a:pt x="189" y="2652"/>
                  </a:lnTo>
                  <a:lnTo>
                    <a:pt x="142" y="2700"/>
                  </a:lnTo>
                  <a:lnTo>
                    <a:pt x="79" y="2762"/>
                  </a:lnTo>
                  <a:lnTo>
                    <a:pt x="48" y="2841"/>
                  </a:lnTo>
                  <a:lnTo>
                    <a:pt x="16" y="2951"/>
                  </a:lnTo>
                  <a:lnTo>
                    <a:pt x="1" y="3092"/>
                  </a:lnTo>
                  <a:lnTo>
                    <a:pt x="1" y="3249"/>
                  </a:lnTo>
                  <a:lnTo>
                    <a:pt x="1" y="3453"/>
                  </a:lnTo>
                  <a:lnTo>
                    <a:pt x="32" y="3908"/>
                  </a:lnTo>
                  <a:lnTo>
                    <a:pt x="63" y="4410"/>
                  </a:lnTo>
                  <a:lnTo>
                    <a:pt x="95" y="5509"/>
                  </a:lnTo>
                  <a:lnTo>
                    <a:pt x="158" y="6654"/>
                  </a:lnTo>
                  <a:lnTo>
                    <a:pt x="189" y="7251"/>
                  </a:lnTo>
                  <a:lnTo>
                    <a:pt x="236" y="7816"/>
                  </a:lnTo>
                  <a:lnTo>
                    <a:pt x="299" y="8381"/>
                  </a:lnTo>
                  <a:lnTo>
                    <a:pt x="377" y="8914"/>
                  </a:lnTo>
                  <a:lnTo>
                    <a:pt x="472" y="9401"/>
                  </a:lnTo>
                  <a:lnTo>
                    <a:pt x="597" y="9872"/>
                  </a:lnTo>
                  <a:lnTo>
                    <a:pt x="676" y="10076"/>
                  </a:lnTo>
                  <a:lnTo>
                    <a:pt x="754" y="10264"/>
                  </a:lnTo>
                  <a:lnTo>
                    <a:pt x="832" y="10452"/>
                  </a:lnTo>
                  <a:lnTo>
                    <a:pt x="927" y="10625"/>
                  </a:lnTo>
                  <a:lnTo>
                    <a:pt x="1021" y="10766"/>
                  </a:lnTo>
                  <a:lnTo>
                    <a:pt x="1131" y="10907"/>
                  </a:lnTo>
                  <a:lnTo>
                    <a:pt x="1256" y="11017"/>
                  </a:lnTo>
                  <a:lnTo>
                    <a:pt x="1382" y="11111"/>
                  </a:lnTo>
                  <a:lnTo>
                    <a:pt x="1837" y="11331"/>
                  </a:lnTo>
                  <a:lnTo>
                    <a:pt x="2198" y="11614"/>
                  </a:lnTo>
                  <a:lnTo>
                    <a:pt x="2543" y="11833"/>
                  </a:lnTo>
                  <a:lnTo>
                    <a:pt x="2873" y="12037"/>
                  </a:lnTo>
                  <a:lnTo>
                    <a:pt x="3202" y="12210"/>
                  </a:lnTo>
                  <a:lnTo>
                    <a:pt x="3516" y="12335"/>
                  </a:lnTo>
                  <a:lnTo>
                    <a:pt x="3814" y="12445"/>
                  </a:lnTo>
                  <a:lnTo>
                    <a:pt x="4112" y="12524"/>
                  </a:lnTo>
                  <a:lnTo>
                    <a:pt x="4395" y="12571"/>
                  </a:lnTo>
                  <a:lnTo>
                    <a:pt x="4662" y="12587"/>
                  </a:lnTo>
                  <a:lnTo>
                    <a:pt x="4929" y="12587"/>
                  </a:lnTo>
                  <a:lnTo>
                    <a:pt x="5180" y="12571"/>
                  </a:lnTo>
                  <a:lnTo>
                    <a:pt x="5431" y="12524"/>
                  </a:lnTo>
                  <a:lnTo>
                    <a:pt x="5666" y="12461"/>
                  </a:lnTo>
                  <a:lnTo>
                    <a:pt x="5902" y="12367"/>
                  </a:lnTo>
                  <a:lnTo>
                    <a:pt x="6121" y="12273"/>
                  </a:lnTo>
                  <a:lnTo>
                    <a:pt x="6341" y="12147"/>
                  </a:lnTo>
                  <a:lnTo>
                    <a:pt x="6545" y="12022"/>
                  </a:lnTo>
                  <a:lnTo>
                    <a:pt x="6749" y="11880"/>
                  </a:lnTo>
                  <a:lnTo>
                    <a:pt x="6937" y="11723"/>
                  </a:lnTo>
                  <a:lnTo>
                    <a:pt x="7126" y="11551"/>
                  </a:lnTo>
                  <a:lnTo>
                    <a:pt x="7314" y="11378"/>
                  </a:lnTo>
                  <a:lnTo>
                    <a:pt x="7487" y="11205"/>
                  </a:lnTo>
                  <a:lnTo>
                    <a:pt x="7816" y="10829"/>
                  </a:lnTo>
                  <a:lnTo>
                    <a:pt x="8114" y="10436"/>
                  </a:lnTo>
                  <a:lnTo>
                    <a:pt x="8413" y="10044"/>
                  </a:lnTo>
                  <a:lnTo>
                    <a:pt x="8946" y="9322"/>
                  </a:lnTo>
                  <a:lnTo>
                    <a:pt x="9684" y="8286"/>
                  </a:lnTo>
                  <a:lnTo>
                    <a:pt x="10280" y="7392"/>
                  </a:lnTo>
                  <a:lnTo>
                    <a:pt x="10531" y="7000"/>
                  </a:lnTo>
                  <a:lnTo>
                    <a:pt x="10751" y="6639"/>
                  </a:lnTo>
                  <a:lnTo>
                    <a:pt x="10939" y="6309"/>
                  </a:lnTo>
                  <a:lnTo>
                    <a:pt x="11096" y="6011"/>
                  </a:lnTo>
                  <a:lnTo>
                    <a:pt x="11222" y="5744"/>
                  </a:lnTo>
                  <a:lnTo>
                    <a:pt x="11332" y="5509"/>
                  </a:lnTo>
                  <a:lnTo>
                    <a:pt x="11394" y="5320"/>
                  </a:lnTo>
                  <a:lnTo>
                    <a:pt x="11441" y="5148"/>
                  </a:lnTo>
                  <a:lnTo>
                    <a:pt x="11457" y="5006"/>
                  </a:lnTo>
                  <a:lnTo>
                    <a:pt x="11457" y="4881"/>
                  </a:lnTo>
                  <a:lnTo>
                    <a:pt x="11426" y="4802"/>
                  </a:lnTo>
                  <a:lnTo>
                    <a:pt x="11363" y="4755"/>
                  </a:lnTo>
                  <a:lnTo>
                    <a:pt x="11300" y="4724"/>
                  </a:lnTo>
                  <a:lnTo>
                    <a:pt x="11190" y="4724"/>
                  </a:lnTo>
                  <a:lnTo>
                    <a:pt x="11080" y="4755"/>
                  </a:lnTo>
                  <a:lnTo>
                    <a:pt x="10939" y="4802"/>
                  </a:lnTo>
                  <a:lnTo>
                    <a:pt x="10798" y="4881"/>
                  </a:lnTo>
                  <a:lnTo>
                    <a:pt x="10625" y="4991"/>
                  </a:lnTo>
                  <a:lnTo>
                    <a:pt x="10437" y="5116"/>
                  </a:lnTo>
                  <a:lnTo>
                    <a:pt x="10233" y="5273"/>
                  </a:lnTo>
                  <a:lnTo>
                    <a:pt x="9794" y="5650"/>
                  </a:lnTo>
                  <a:lnTo>
                    <a:pt x="9307" y="6121"/>
                  </a:lnTo>
                  <a:lnTo>
                    <a:pt x="8773" y="6686"/>
                  </a:lnTo>
                  <a:lnTo>
                    <a:pt x="8208" y="7329"/>
                  </a:lnTo>
                  <a:lnTo>
                    <a:pt x="8491" y="6890"/>
                  </a:lnTo>
                  <a:lnTo>
                    <a:pt x="8868" y="6278"/>
                  </a:lnTo>
                  <a:lnTo>
                    <a:pt x="9291" y="5587"/>
                  </a:lnTo>
                  <a:lnTo>
                    <a:pt x="9495" y="5226"/>
                  </a:lnTo>
                  <a:lnTo>
                    <a:pt x="9684" y="4865"/>
                  </a:lnTo>
                  <a:lnTo>
                    <a:pt x="9856" y="4489"/>
                  </a:lnTo>
                  <a:lnTo>
                    <a:pt x="10013" y="4143"/>
                  </a:lnTo>
                  <a:lnTo>
                    <a:pt x="10123" y="3798"/>
                  </a:lnTo>
                  <a:lnTo>
                    <a:pt x="10202" y="3500"/>
                  </a:lnTo>
                  <a:lnTo>
                    <a:pt x="10233" y="3343"/>
                  </a:lnTo>
                  <a:lnTo>
                    <a:pt x="10249" y="3217"/>
                  </a:lnTo>
                  <a:lnTo>
                    <a:pt x="10249" y="3092"/>
                  </a:lnTo>
                  <a:lnTo>
                    <a:pt x="10233" y="2966"/>
                  </a:lnTo>
                  <a:lnTo>
                    <a:pt x="10202" y="2872"/>
                  </a:lnTo>
                  <a:lnTo>
                    <a:pt x="10154" y="2778"/>
                  </a:lnTo>
                  <a:lnTo>
                    <a:pt x="10107" y="2700"/>
                  </a:lnTo>
                  <a:lnTo>
                    <a:pt x="10029" y="2637"/>
                  </a:lnTo>
                  <a:lnTo>
                    <a:pt x="9950" y="2605"/>
                  </a:lnTo>
                  <a:lnTo>
                    <a:pt x="9778" y="2605"/>
                  </a:lnTo>
                  <a:lnTo>
                    <a:pt x="9668" y="2637"/>
                  </a:lnTo>
                  <a:lnTo>
                    <a:pt x="9574" y="2684"/>
                  </a:lnTo>
                  <a:lnTo>
                    <a:pt x="9464" y="2731"/>
                  </a:lnTo>
                  <a:lnTo>
                    <a:pt x="9229" y="2888"/>
                  </a:lnTo>
                  <a:lnTo>
                    <a:pt x="8977" y="3092"/>
                  </a:lnTo>
                  <a:lnTo>
                    <a:pt x="8726" y="3327"/>
                  </a:lnTo>
                  <a:lnTo>
                    <a:pt x="8460" y="3594"/>
                  </a:lnTo>
                  <a:lnTo>
                    <a:pt x="8193" y="3892"/>
                  </a:lnTo>
                  <a:lnTo>
                    <a:pt x="7644" y="4489"/>
                  </a:lnTo>
                  <a:lnTo>
                    <a:pt x="7126" y="5038"/>
                  </a:lnTo>
                  <a:lnTo>
                    <a:pt x="6890" y="5289"/>
                  </a:lnTo>
                  <a:lnTo>
                    <a:pt x="6671" y="5509"/>
                  </a:lnTo>
                  <a:lnTo>
                    <a:pt x="6482" y="5666"/>
                  </a:lnTo>
                  <a:lnTo>
                    <a:pt x="6310" y="5775"/>
                  </a:lnTo>
                  <a:lnTo>
                    <a:pt x="6310" y="5775"/>
                  </a:lnTo>
                  <a:lnTo>
                    <a:pt x="6608" y="5430"/>
                  </a:lnTo>
                  <a:lnTo>
                    <a:pt x="6875" y="5069"/>
                  </a:lnTo>
                  <a:lnTo>
                    <a:pt x="7126" y="4708"/>
                  </a:lnTo>
                  <a:lnTo>
                    <a:pt x="7345" y="4363"/>
                  </a:lnTo>
                  <a:lnTo>
                    <a:pt x="7549" y="4018"/>
                  </a:lnTo>
                  <a:lnTo>
                    <a:pt x="7706" y="3688"/>
                  </a:lnTo>
                  <a:lnTo>
                    <a:pt x="7863" y="3374"/>
                  </a:lnTo>
                  <a:lnTo>
                    <a:pt x="7989" y="3060"/>
                  </a:lnTo>
                  <a:lnTo>
                    <a:pt x="8083" y="2762"/>
                  </a:lnTo>
                  <a:lnTo>
                    <a:pt x="8146" y="2480"/>
                  </a:lnTo>
                  <a:lnTo>
                    <a:pt x="8208" y="2229"/>
                  </a:lnTo>
                  <a:lnTo>
                    <a:pt x="8224" y="1993"/>
                  </a:lnTo>
                  <a:lnTo>
                    <a:pt x="8240" y="1774"/>
                  </a:lnTo>
                  <a:lnTo>
                    <a:pt x="8224" y="1585"/>
                  </a:lnTo>
                  <a:lnTo>
                    <a:pt x="8177" y="1413"/>
                  </a:lnTo>
                  <a:lnTo>
                    <a:pt x="8114" y="1287"/>
                  </a:lnTo>
                  <a:lnTo>
                    <a:pt x="8036" y="1177"/>
                  </a:lnTo>
                  <a:lnTo>
                    <a:pt x="7973" y="1130"/>
                  </a:lnTo>
                  <a:lnTo>
                    <a:pt x="7926" y="1099"/>
                  </a:lnTo>
                  <a:lnTo>
                    <a:pt x="7863" y="1083"/>
                  </a:lnTo>
                  <a:lnTo>
                    <a:pt x="7800" y="1067"/>
                  </a:lnTo>
                  <a:lnTo>
                    <a:pt x="7644" y="1067"/>
                  </a:lnTo>
                  <a:lnTo>
                    <a:pt x="7487" y="1099"/>
                  </a:lnTo>
                  <a:lnTo>
                    <a:pt x="7298" y="1177"/>
                  </a:lnTo>
                  <a:lnTo>
                    <a:pt x="7094" y="1303"/>
                  </a:lnTo>
                  <a:lnTo>
                    <a:pt x="6859" y="1460"/>
                  </a:lnTo>
                  <a:lnTo>
                    <a:pt x="6623" y="1679"/>
                  </a:lnTo>
                  <a:lnTo>
                    <a:pt x="6357" y="1931"/>
                  </a:lnTo>
                  <a:lnTo>
                    <a:pt x="6074" y="2244"/>
                  </a:lnTo>
                  <a:lnTo>
                    <a:pt x="5776" y="2605"/>
                  </a:lnTo>
                  <a:lnTo>
                    <a:pt x="5446" y="3029"/>
                  </a:lnTo>
                  <a:lnTo>
                    <a:pt x="5117" y="3500"/>
                  </a:lnTo>
                  <a:lnTo>
                    <a:pt x="4772" y="4033"/>
                  </a:lnTo>
                  <a:lnTo>
                    <a:pt x="4735" y="4090"/>
                  </a:lnTo>
                  <a:lnTo>
                    <a:pt x="4735" y="4090"/>
                  </a:lnTo>
                  <a:lnTo>
                    <a:pt x="4819" y="3939"/>
                  </a:lnTo>
                  <a:lnTo>
                    <a:pt x="4960" y="3610"/>
                  </a:lnTo>
                  <a:lnTo>
                    <a:pt x="5117" y="3249"/>
                  </a:lnTo>
                  <a:lnTo>
                    <a:pt x="5242" y="2872"/>
                  </a:lnTo>
                  <a:lnTo>
                    <a:pt x="5368" y="2480"/>
                  </a:lnTo>
                  <a:lnTo>
                    <a:pt x="5478" y="2087"/>
                  </a:lnTo>
                  <a:lnTo>
                    <a:pt x="5556" y="1695"/>
                  </a:lnTo>
                  <a:lnTo>
                    <a:pt x="5619" y="1334"/>
                  </a:lnTo>
                  <a:lnTo>
                    <a:pt x="5635" y="989"/>
                  </a:lnTo>
                  <a:lnTo>
                    <a:pt x="5635" y="816"/>
                  </a:lnTo>
                  <a:lnTo>
                    <a:pt x="5619" y="675"/>
                  </a:lnTo>
                  <a:lnTo>
                    <a:pt x="5588" y="534"/>
                  </a:lnTo>
                  <a:lnTo>
                    <a:pt x="5556" y="408"/>
                  </a:lnTo>
                  <a:lnTo>
                    <a:pt x="5509" y="298"/>
                  </a:lnTo>
                  <a:lnTo>
                    <a:pt x="5446" y="204"/>
                  </a:lnTo>
                  <a:lnTo>
                    <a:pt x="5368" y="126"/>
                  </a:lnTo>
                  <a:lnTo>
                    <a:pt x="5274" y="63"/>
                  </a:lnTo>
                  <a:lnTo>
                    <a:pt x="5180" y="16"/>
                  </a:lnTo>
                  <a:lnTo>
                    <a:pt x="5054" y="0"/>
                  </a:lnTo>
                  <a:close/>
                </a:path>
              </a:pathLst>
            </a:custGeom>
            <a:solidFill>
              <a:srgbClr val="F7B2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2258;p42">
              <a:extLst>
                <a:ext uri="{FF2B5EF4-FFF2-40B4-BE49-F238E27FC236}">
                  <a16:creationId xmlns:a16="http://schemas.microsoft.com/office/drawing/2014/main" id="{C53B2B03-E999-45D9-F824-86D1F99A7EAE}"/>
                </a:ext>
              </a:extLst>
            </p:cNvPr>
            <p:cNvSpPr/>
            <p:nvPr/>
          </p:nvSpPr>
          <p:spPr>
            <a:xfrm>
              <a:off x="2811482" y="2350973"/>
              <a:ext cx="325780" cy="357911"/>
            </a:xfrm>
            <a:custGeom>
              <a:rect l="l" t="t" r="r" b="b"/>
              <a:pathLst>
                <a:path w="11458" h="12587" fill="none" extrusionOk="0">
                  <a:moveTo>
                    <a:pt x="1837" y="11331"/>
                  </a:moveTo>
                  <a:lnTo>
                    <a:pt x="1837" y="11331"/>
                  </a:lnTo>
                  <a:lnTo>
                    <a:pt x="2198" y="11614"/>
                  </a:lnTo>
                  <a:lnTo>
                    <a:pt x="2543" y="11833"/>
                  </a:lnTo>
                  <a:lnTo>
                    <a:pt x="2873" y="12037"/>
                  </a:lnTo>
                  <a:lnTo>
                    <a:pt x="3202" y="12210"/>
                  </a:lnTo>
                  <a:lnTo>
                    <a:pt x="3516" y="12335"/>
                  </a:lnTo>
                  <a:lnTo>
                    <a:pt x="3814" y="12445"/>
                  </a:lnTo>
                  <a:lnTo>
                    <a:pt x="4112" y="12524"/>
                  </a:lnTo>
                  <a:lnTo>
                    <a:pt x="4395" y="12571"/>
                  </a:lnTo>
                  <a:lnTo>
                    <a:pt x="4662" y="12587"/>
                  </a:lnTo>
                  <a:lnTo>
                    <a:pt x="4929" y="12587"/>
                  </a:lnTo>
                  <a:lnTo>
                    <a:pt x="5180" y="12571"/>
                  </a:lnTo>
                  <a:lnTo>
                    <a:pt x="5431" y="12524"/>
                  </a:lnTo>
                  <a:lnTo>
                    <a:pt x="5666" y="12461"/>
                  </a:lnTo>
                  <a:lnTo>
                    <a:pt x="5902" y="12367"/>
                  </a:lnTo>
                  <a:lnTo>
                    <a:pt x="6121" y="12273"/>
                  </a:lnTo>
                  <a:lnTo>
                    <a:pt x="6341" y="12147"/>
                  </a:lnTo>
                  <a:lnTo>
                    <a:pt x="6545" y="12022"/>
                  </a:lnTo>
                  <a:lnTo>
                    <a:pt x="6749" y="11880"/>
                  </a:lnTo>
                  <a:lnTo>
                    <a:pt x="6937" y="11723"/>
                  </a:lnTo>
                  <a:lnTo>
                    <a:pt x="7126" y="11551"/>
                  </a:lnTo>
                  <a:lnTo>
                    <a:pt x="7314" y="11378"/>
                  </a:lnTo>
                  <a:lnTo>
                    <a:pt x="7487" y="11205"/>
                  </a:lnTo>
                  <a:lnTo>
                    <a:pt x="7816" y="10829"/>
                  </a:lnTo>
                  <a:lnTo>
                    <a:pt x="8114" y="10436"/>
                  </a:lnTo>
                  <a:lnTo>
                    <a:pt x="8413" y="10044"/>
                  </a:lnTo>
                  <a:lnTo>
                    <a:pt x="8946" y="9322"/>
                  </a:lnTo>
                  <a:lnTo>
                    <a:pt x="8946" y="9322"/>
                  </a:lnTo>
                  <a:lnTo>
                    <a:pt x="9684" y="8286"/>
                  </a:lnTo>
                  <a:lnTo>
                    <a:pt x="10280" y="7392"/>
                  </a:lnTo>
                  <a:lnTo>
                    <a:pt x="10531" y="7000"/>
                  </a:lnTo>
                  <a:lnTo>
                    <a:pt x="10751" y="6639"/>
                  </a:lnTo>
                  <a:lnTo>
                    <a:pt x="10939" y="6309"/>
                  </a:lnTo>
                  <a:lnTo>
                    <a:pt x="11096" y="6011"/>
                  </a:lnTo>
                  <a:lnTo>
                    <a:pt x="11222" y="5744"/>
                  </a:lnTo>
                  <a:lnTo>
                    <a:pt x="11332" y="5509"/>
                  </a:lnTo>
                  <a:lnTo>
                    <a:pt x="11394" y="5320"/>
                  </a:lnTo>
                  <a:lnTo>
                    <a:pt x="11441" y="5148"/>
                  </a:lnTo>
                  <a:lnTo>
                    <a:pt x="11457" y="5006"/>
                  </a:lnTo>
                  <a:lnTo>
                    <a:pt x="11457" y="4881"/>
                  </a:lnTo>
                  <a:lnTo>
                    <a:pt x="11426" y="4802"/>
                  </a:lnTo>
                  <a:lnTo>
                    <a:pt x="11363" y="4755"/>
                  </a:lnTo>
                  <a:lnTo>
                    <a:pt x="11300" y="4724"/>
                  </a:lnTo>
                  <a:lnTo>
                    <a:pt x="11190" y="4724"/>
                  </a:lnTo>
                  <a:lnTo>
                    <a:pt x="11080" y="4755"/>
                  </a:lnTo>
                  <a:lnTo>
                    <a:pt x="10939" y="4802"/>
                  </a:lnTo>
                  <a:lnTo>
                    <a:pt x="10798" y="4881"/>
                  </a:lnTo>
                  <a:lnTo>
                    <a:pt x="10625" y="4991"/>
                  </a:lnTo>
                  <a:lnTo>
                    <a:pt x="10437" y="5116"/>
                  </a:lnTo>
                  <a:lnTo>
                    <a:pt x="10233" y="5273"/>
                  </a:lnTo>
                  <a:lnTo>
                    <a:pt x="9794" y="5650"/>
                  </a:lnTo>
                  <a:lnTo>
                    <a:pt x="9307" y="6121"/>
                  </a:lnTo>
                  <a:lnTo>
                    <a:pt x="8773" y="6686"/>
                  </a:lnTo>
                  <a:lnTo>
                    <a:pt x="8208" y="7329"/>
                  </a:lnTo>
                  <a:lnTo>
                    <a:pt x="8208" y="7329"/>
                  </a:lnTo>
                  <a:lnTo>
                    <a:pt x="8491" y="6890"/>
                  </a:lnTo>
                  <a:lnTo>
                    <a:pt x="8868" y="6278"/>
                  </a:lnTo>
                  <a:lnTo>
                    <a:pt x="9291" y="5587"/>
                  </a:lnTo>
                  <a:lnTo>
                    <a:pt x="9495" y="5226"/>
                  </a:lnTo>
                  <a:lnTo>
                    <a:pt x="9684" y="4865"/>
                  </a:lnTo>
                  <a:lnTo>
                    <a:pt x="9856" y="4489"/>
                  </a:lnTo>
                  <a:lnTo>
                    <a:pt x="10013" y="4143"/>
                  </a:lnTo>
                  <a:lnTo>
                    <a:pt x="10123" y="3798"/>
                  </a:lnTo>
                  <a:lnTo>
                    <a:pt x="10202" y="3500"/>
                  </a:lnTo>
                  <a:lnTo>
                    <a:pt x="10233" y="3343"/>
                  </a:lnTo>
                  <a:lnTo>
                    <a:pt x="10249" y="3217"/>
                  </a:lnTo>
                  <a:lnTo>
                    <a:pt x="10249" y="3092"/>
                  </a:lnTo>
                  <a:lnTo>
                    <a:pt x="10233" y="2966"/>
                  </a:lnTo>
                  <a:lnTo>
                    <a:pt x="10202" y="2872"/>
                  </a:lnTo>
                  <a:lnTo>
                    <a:pt x="10154" y="2778"/>
                  </a:lnTo>
                  <a:lnTo>
                    <a:pt x="10107" y="2700"/>
                  </a:lnTo>
                  <a:lnTo>
                    <a:pt x="10029" y="2637"/>
                  </a:lnTo>
                  <a:lnTo>
                    <a:pt x="10029" y="2637"/>
                  </a:lnTo>
                  <a:lnTo>
                    <a:pt x="9950" y="2605"/>
                  </a:lnTo>
                  <a:lnTo>
                    <a:pt x="9856" y="2605"/>
                  </a:lnTo>
                  <a:lnTo>
                    <a:pt x="9778" y="2605"/>
                  </a:lnTo>
                  <a:lnTo>
                    <a:pt x="9668" y="2637"/>
                  </a:lnTo>
                  <a:lnTo>
                    <a:pt x="9574" y="2684"/>
                  </a:lnTo>
                  <a:lnTo>
                    <a:pt x="9464" y="2731"/>
                  </a:lnTo>
                  <a:lnTo>
                    <a:pt x="9229" y="2888"/>
                  </a:lnTo>
                  <a:lnTo>
                    <a:pt x="8977" y="3092"/>
                  </a:lnTo>
                  <a:lnTo>
                    <a:pt x="8726" y="3327"/>
                  </a:lnTo>
                  <a:lnTo>
                    <a:pt x="8460" y="3594"/>
                  </a:lnTo>
                  <a:lnTo>
                    <a:pt x="8193" y="3892"/>
                  </a:lnTo>
                  <a:lnTo>
                    <a:pt x="7644" y="4489"/>
                  </a:lnTo>
                  <a:lnTo>
                    <a:pt x="7126" y="5038"/>
                  </a:lnTo>
                  <a:lnTo>
                    <a:pt x="6890" y="5289"/>
                  </a:lnTo>
                  <a:lnTo>
                    <a:pt x="6671" y="5509"/>
                  </a:lnTo>
                  <a:lnTo>
                    <a:pt x="6482" y="5666"/>
                  </a:lnTo>
                  <a:lnTo>
                    <a:pt x="6310" y="5775"/>
                  </a:lnTo>
                  <a:lnTo>
                    <a:pt x="6310" y="5775"/>
                  </a:lnTo>
                  <a:lnTo>
                    <a:pt x="6608" y="5430"/>
                  </a:lnTo>
                  <a:lnTo>
                    <a:pt x="6875" y="5069"/>
                  </a:lnTo>
                  <a:lnTo>
                    <a:pt x="7126" y="4708"/>
                  </a:lnTo>
                  <a:lnTo>
                    <a:pt x="7345" y="4363"/>
                  </a:lnTo>
                  <a:lnTo>
                    <a:pt x="7549" y="4018"/>
                  </a:lnTo>
                  <a:lnTo>
                    <a:pt x="7706" y="3688"/>
                  </a:lnTo>
                  <a:lnTo>
                    <a:pt x="7863" y="3374"/>
                  </a:lnTo>
                  <a:lnTo>
                    <a:pt x="7989" y="3060"/>
                  </a:lnTo>
                  <a:lnTo>
                    <a:pt x="8083" y="2762"/>
                  </a:lnTo>
                  <a:lnTo>
                    <a:pt x="8146" y="2480"/>
                  </a:lnTo>
                  <a:lnTo>
                    <a:pt x="8208" y="2229"/>
                  </a:lnTo>
                  <a:lnTo>
                    <a:pt x="8224" y="1993"/>
                  </a:lnTo>
                  <a:lnTo>
                    <a:pt x="8240" y="1774"/>
                  </a:lnTo>
                  <a:lnTo>
                    <a:pt x="8224" y="1585"/>
                  </a:lnTo>
                  <a:lnTo>
                    <a:pt x="8177" y="1413"/>
                  </a:lnTo>
                  <a:lnTo>
                    <a:pt x="8114" y="1287"/>
                  </a:lnTo>
                  <a:lnTo>
                    <a:pt x="8036" y="1177"/>
                  </a:lnTo>
                  <a:lnTo>
                    <a:pt x="7973" y="1130"/>
                  </a:lnTo>
                  <a:lnTo>
                    <a:pt x="7926" y="1099"/>
                  </a:lnTo>
                  <a:lnTo>
                    <a:pt x="7863" y="1083"/>
                  </a:lnTo>
                  <a:lnTo>
                    <a:pt x="7800" y="1067"/>
                  </a:lnTo>
                  <a:lnTo>
                    <a:pt x="7722" y="1067"/>
                  </a:lnTo>
                  <a:lnTo>
                    <a:pt x="7644" y="1067"/>
                  </a:lnTo>
                  <a:lnTo>
                    <a:pt x="7487" y="1099"/>
                  </a:lnTo>
                  <a:lnTo>
                    <a:pt x="7298" y="1177"/>
                  </a:lnTo>
                  <a:lnTo>
                    <a:pt x="7094" y="1303"/>
                  </a:lnTo>
                  <a:lnTo>
                    <a:pt x="6859" y="1460"/>
                  </a:lnTo>
                  <a:lnTo>
                    <a:pt x="6623" y="1679"/>
                  </a:lnTo>
                  <a:lnTo>
                    <a:pt x="6357" y="1931"/>
                  </a:lnTo>
                  <a:lnTo>
                    <a:pt x="6074" y="2244"/>
                  </a:lnTo>
                  <a:lnTo>
                    <a:pt x="5776" y="2605"/>
                  </a:lnTo>
                  <a:lnTo>
                    <a:pt x="5446" y="3029"/>
                  </a:lnTo>
                  <a:lnTo>
                    <a:pt x="5117" y="3500"/>
                  </a:lnTo>
                  <a:lnTo>
                    <a:pt x="4772" y="4033"/>
                  </a:lnTo>
                  <a:lnTo>
                    <a:pt x="4395" y="4614"/>
                  </a:lnTo>
                  <a:lnTo>
                    <a:pt x="4395" y="4614"/>
                  </a:lnTo>
                  <a:lnTo>
                    <a:pt x="4520" y="4457"/>
                  </a:lnTo>
                  <a:lnTo>
                    <a:pt x="4662" y="4222"/>
                  </a:lnTo>
                  <a:lnTo>
                    <a:pt x="4819" y="3939"/>
                  </a:lnTo>
                  <a:lnTo>
                    <a:pt x="4960" y="3610"/>
                  </a:lnTo>
                  <a:lnTo>
                    <a:pt x="5117" y="3249"/>
                  </a:lnTo>
                  <a:lnTo>
                    <a:pt x="5242" y="2872"/>
                  </a:lnTo>
                  <a:lnTo>
                    <a:pt x="5368" y="2480"/>
                  </a:lnTo>
                  <a:lnTo>
                    <a:pt x="5478" y="2087"/>
                  </a:lnTo>
                  <a:lnTo>
                    <a:pt x="5556" y="1695"/>
                  </a:lnTo>
                  <a:lnTo>
                    <a:pt x="5619" y="1334"/>
                  </a:lnTo>
                  <a:lnTo>
                    <a:pt x="5635" y="989"/>
                  </a:lnTo>
                  <a:lnTo>
                    <a:pt x="5635" y="816"/>
                  </a:lnTo>
                  <a:lnTo>
                    <a:pt x="5619" y="675"/>
                  </a:lnTo>
                  <a:lnTo>
                    <a:pt x="5588" y="534"/>
                  </a:lnTo>
                  <a:lnTo>
                    <a:pt x="5556" y="408"/>
                  </a:lnTo>
                  <a:lnTo>
                    <a:pt x="5509" y="298"/>
                  </a:lnTo>
                  <a:lnTo>
                    <a:pt x="5446" y="204"/>
                  </a:lnTo>
                  <a:lnTo>
                    <a:pt x="5368" y="126"/>
                  </a:lnTo>
                  <a:lnTo>
                    <a:pt x="5274" y="63"/>
                  </a:lnTo>
                  <a:lnTo>
                    <a:pt x="5180" y="16"/>
                  </a:lnTo>
                  <a:lnTo>
                    <a:pt x="5054" y="0"/>
                  </a:lnTo>
                  <a:lnTo>
                    <a:pt x="5054" y="0"/>
                  </a:lnTo>
                  <a:lnTo>
                    <a:pt x="4976" y="0"/>
                  </a:lnTo>
                  <a:lnTo>
                    <a:pt x="4881" y="32"/>
                  </a:lnTo>
                  <a:lnTo>
                    <a:pt x="4787" y="79"/>
                  </a:lnTo>
                  <a:lnTo>
                    <a:pt x="4693" y="141"/>
                  </a:lnTo>
                  <a:lnTo>
                    <a:pt x="4599" y="236"/>
                  </a:lnTo>
                  <a:lnTo>
                    <a:pt x="4505" y="330"/>
                  </a:lnTo>
                  <a:lnTo>
                    <a:pt x="4316" y="581"/>
                  </a:lnTo>
                  <a:lnTo>
                    <a:pt x="4128" y="895"/>
                  </a:lnTo>
                  <a:lnTo>
                    <a:pt x="3956" y="1240"/>
                  </a:lnTo>
                  <a:lnTo>
                    <a:pt x="3767" y="1632"/>
                  </a:lnTo>
                  <a:lnTo>
                    <a:pt x="3595" y="2025"/>
                  </a:lnTo>
                  <a:lnTo>
                    <a:pt x="3281" y="2841"/>
                  </a:lnTo>
                  <a:lnTo>
                    <a:pt x="2983" y="3594"/>
                  </a:lnTo>
                  <a:lnTo>
                    <a:pt x="2747" y="4190"/>
                  </a:lnTo>
                  <a:lnTo>
                    <a:pt x="2653" y="4410"/>
                  </a:lnTo>
                  <a:lnTo>
                    <a:pt x="2574" y="4567"/>
                  </a:lnTo>
                  <a:lnTo>
                    <a:pt x="2574" y="4567"/>
                  </a:lnTo>
                  <a:lnTo>
                    <a:pt x="2323" y="4300"/>
                  </a:lnTo>
                  <a:lnTo>
                    <a:pt x="1947" y="3892"/>
                  </a:lnTo>
                  <a:lnTo>
                    <a:pt x="1507" y="3437"/>
                  </a:lnTo>
                  <a:lnTo>
                    <a:pt x="1272" y="3217"/>
                  </a:lnTo>
                  <a:lnTo>
                    <a:pt x="1052" y="3013"/>
                  </a:lnTo>
                  <a:lnTo>
                    <a:pt x="832" y="2841"/>
                  </a:lnTo>
                  <a:lnTo>
                    <a:pt x="613" y="2715"/>
                  </a:lnTo>
                  <a:lnTo>
                    <a:pt x="519" y="2668"/>
                  </a:lnTo>
                  <a:lnTo>
                    <a:pt x="424" y="2637"/>
                  </a:lnTo>
                  <a:lnTo>
                    <a:pt x="346" y="2621"/>
                  </a:lnTo>
                  <a:lnTo>
                    <a:pt x="267" y="2621"/>
                  </a:lnTo>
                  <a:lnTo>
                    <a:pt x="189" y="2652"/>
                  </a:lnTo>
                  <a:lnTo>
                    <a:pt x="142" y="2700"/>
                  </a:lnTo>
                  <a:lnTo>
                    <a:pt x="79" y="2762"/>
                  </a:lnTo>
                  <a:lnTo>
                    <a:pt x="48" y="2841"/>
                  </a:lnTo>
                  <a:lnTo>
                    <a:pt x="16" y="2951"/>
                  </a:lnTo>
                  <a:lnTo>
                    <a:pt x="1" y="3092"/>
                  </a:lnTo>
                  <a:lnTo>
                    <a:pt x="1" y="3249"/>
                  </a:lnTo>
                  <a:lnTo>
                    <a:pt x="1" y="3453"/>
                  </a:lnTo>
                  <a:lnTo>
                    <a:pt x="1" y="3453"/>
                  </a:lnTo>
                  <a:lnTo>
                    <a:pt x="32" y="3908"/>
                  </a:lnTo>
                  <a:lnTo>
                    <a:pt x="63" y="4410"/>
                  </a:lnTo>
                  <a:lnTo>
                    <a:pt x="95" y="5509"/>
                  </a:lnTo>
                  <a:lnTo>
                    <a:pt x="158" y="6654"/>
                  </a:lnTo>
                  <a:lnTo>
                    <a:pt x="189" y="7251"/>
                  </a:lnTo>
                  <a:lnTo>
                    <a:pt x="236" y="7816"/>
                  </a:lnTo>
                  <a:lnTo>
                    <a:pt x="299" y="8381"/>
                  </a:lnTo>
                  <a:lnTo>
                    <a:pt x="377" y="8914"/>
                  </a:lnTo>
                  <a:lnTo>
                    <a:pt x="472" y="9401"/>
                  </a:lnTo>
                  <a:lnTo>
                    <a:pt x="597" y="9872"/>
                  </a:lnTo>
                  <a:lnTo>
                    <a:pt x="676" y="10076"/>
                  </a:lnTo>
                  <a:lnTo>
                    <a:pt x="754" y="10264"/>
                  </a:lnTo>
                  <a:lnTo>
                    <a:pt x="832" y="10452"/>
                  </a:lnTo>
                  <a:lnTo>
                    <a:pt x="927" y="10625"/>
                  </a:lnTo>
                  <a:lnTo>
                    <a:pt x="1021" y="10766"/>
                  </a:lnTo>
                  <a:lnTo>
                    <a:pt x="1131" y="10907"/>
                  </a:lnTo>
                  <a:lnTo>
                    <a:pt x="1256" y="11017"/>
                  </a:lnTo>
                  <a:lnTo>
                    <a:pt x="1382" y="1111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2259;p42">
              <a:extLst>
                <a:ext uri="{FF2B5EF4-FFF2-40B4-BE49-F238E27FC236}">
                  <a16:creationId xmlns:a16="http://schemas.microsoft.com/office/drawing/2014/main" id="{97D60C14-19E5-C5B3-8635-77544948D3A7}"/>
                </a:ext>
              </a:extLst>
            </p:cNvPr>
            <p:cNvSpPr/>
            <p:nvPr/>
          </p:nvSpPr>
          <p:spPr>
            <a:xfrm>
              <a:off x="666927" y="2682511"/>
              <a:ext cx="869665" cy="696629"/>
            </a:xfrm>
            <a:custGeom>
              <a:rect l="l" t="t" r="r" b="b"/>
              <a:pathLst>
                <a:path w="30587" h="24499" extrusionOk="0">
                  <a:moveTo>
                    <a:pt x="27323" y="1"/>
                  </a:moveTo>
                  <a:lnTo>
                    <a:pt x="27181" y="16"/>
                  </a:lnTo>
                  <a:lnTo>
                    <a:pt x="27024" y="32"/>
                  </a:lnTo>
                  <a:lnTo>
                    <a:pt x="26868" y="63"/>
                  </a:lnTo>
                  <a:lnTo>
                    <a:pt x="26726" y="110"/>
                  </a:lnTo>
                  <a:lnTo>
                    <a:pt x="25989" y="424"/>
                  </a:lnTo>
                  <a:lnTo>
                    <a:pt x="25832" y="534"/>
                  </a:lnTo>
                  <a:lnTo>
                    <a:pt x="25675" y="644"/>
                  </a:lnTo>
                  <a:lnTo>
                    <a:pt x="25518" y="770"/>
                  </a:lnTo>
                  <a:lnTo>
                    <a:pt x="25377" y="895"/>
                  </a:lnTo>
                  <a:lnTo>
                    <a:pt x="25235" y="1036"/>
                  </a:lnTo>
                  <a:lnTo>
                    <a:pt x="25126" y="1193"/>
                  </a:lnTo>
                  <a:lnTo>
                    <a:pt x="25000" y="1350"/>
                  </a:lnTo>
                  <a:lnTo>
                    <a:pt x="24890" y="1523"/>
                  </a:lnTo>
                  <a:lnTo>
                    <a:pt x="24598" y="1912"/>
                  </a:lnTo>
                  <a:lnTo>
                    <a:pt x="24598" y="1912"/>
                  </a:lnTo>
                  <a:lnTo>
                    <a:pt x="24498" y="2041"/>
                  </a:lnTo>
                  <a:lnTo>
                    <a:pt x="23980" y="2669"/>
                  </a:lnTo>
                  <a:lnTo>
                    <a:pt x="23446" y="3296"/>
                  </a:lnTo>
                  <a:lnTo>
                    <a:pt x="22913" y="3908"/>
                  </a:lnTo>
                  <a:lnTo>
                    <a:pt x="22363" y="4505"/>
                  </a:lnTo>
                  <a:lnTo>
                    <a:pt x="21798" y="5101"/>
                  </a:lnTo>
                  <a:lnTo>
                    <a:pt x="21234" y="5682"/>
                  </a:lnTo>
                  <a:lnTo>
                    <a:pt x="20653" y="6262"/>
                  </a:lnTo>
                  <a:lnTo>
                    <a:pt x="20057" y="6827"/>
                  </a:lnTo>
                  <a:lnTo>
                    <a:pt x="19460" y="7377"/>
                  </a:lnTo>
                  <a:lnTo>
                    <a:pt x="18864" y="7926"/>
                  </a:lnTo>
                  <a:lnTo>
                    <a:pt x="18252" y="8459"/>
                  </a:lnTo>
                  <a:lnTo>
                    <a:pt x="17624" y="8993"/>
                  </a:lnTo>
                  <a:lnTo>
                    <a:pt x="16996" y="9511"/>
                  </a:lnTo>
                  <a:lnTo>
                    <a:pt x="16368" y="10029"/>
                  </a:lnTo>
                  <a:lnTo>
                    <a:pt x="16147" y="10201"/>
                  </a:lnTo>
                  <a:lnTo>
                    <a:pt x="16147" y="10201"/>
                  </a:lnTo>
                  <a:lnTo>
                    <a:pt x="15662" y="10562"/>
                  </a:lnTo>
                  <a:lnTo>
                    <a:pt x="14987" y="11065"/>
                  </a:lnTo>
                  <a:lnTo>
                    <a:pt x="14297" y="11567"/>
                  </a:lnTo>
                  <a:lnTo>
                    <a:pt x="13606" y="12053"/>
                  </a:lnTo>
                  <a:lnTo>
                    <a:pt x="12916" y="12524"/>
                  </a:lnTo>
                  <a:lnTo>
                    <a:pt x="12210" y="12995"/>
                  </a:lnTo>
                  <a:lnTo>
                    <a:pt x="11488" y="13450"/>
                  </a:lnTo>
                  <a:lnTo>
                    <a:pt x="10782" y="13905"/>
                  </a:lnTo>
                  <a:lnTo>
                    <a:pt x="10060" y="14345"/>
                  </a:lnTo>
                  <a:lnTo>
                    <a:pt x="9322" y="14784"/>
                  </a:lnTo>
                  <a:lnTo>
                    <a:pt x="8600" y="15208"/>
                  </a:lnTo>
                  <a:lnTo>
                    <a:pt x="7863" y="15616"/>
                  </a:lnTo>
                  <a:lnTo>
                    <a:pt x="7125" y="16024"/>
                  </a:lnTo>
                  <a:lnTo>
                    <a:pt x="6372" y="16432"/>
                  </a:lnTo>
                  <a:lnTo>
                    <a:pt x="4865" y="17201"/>
                  </a:lnTo>
                  <a:lnTo>
                    <a:pt x="4033" y="17609"/>
                  </a:lnTo>
                  <a:lnTo>
                    <a:pt x="3202" y="18017"/>
                  </a:lnTo>
                  <a:lnTo>
                    <a:pt x="2354" y="18409"/>
                  </a:lnTo>
                  <a:lnTo>
                    <a:pt x="1507" y="18786"/>
                  </a:lnTo>
                  <a:lnTo>
                    <a:pt x="1381" y="18849"/>
                  </a:lnTo>
                  <a:lnTo>
                    <a:pt x="1256" y="18927"/>
                  </a:lnTo>
                  <a:lnTo>
                    <a:pt x="1146" y="19006"/>
                  </a:lnTo>
                  <a:lnTo>
                    <a:pt x="1036" y="19115"/>
                  </a:lnTo>
                  <a:lnTo>
                    <a:pt x="816" y="19319"/>
                  </a:lnTo>
                  <a:lnTo>
                    <a:pt x="628" y="19571"/>
                  </a:lnTo>
                  <a:lnTo>
                    <a:pt x="439" y="19822"/>
                  </a:lnTo>
                  <a:lnTo>
                    <a:pt x="298" y="20104"/>
                  </a:lnTo>
                  <a:lnTo>
                    <a:pt x="188" y="20371"/>
                  </a:lnTo>
                  <a:lnTo>
                    <a:pt x="94" y="20622"/>
                  </a:lnTo>
                  <a:lnTo>
                    <a:pt x="31" y="20904"/>
                  </a:lnTo>
                  <a:lnTo>
                    <a:pt x="0" y="21203"/>
                  </a:lnTo>
                  <a:lnTo>
                    <a:pt x="0" y="21517"/>
                  </a:lnTo>
                  <a:lnTo>
                    <a:pt x="16" y="21830"/>
                  </a:lnTo>
                  <a:lnTo>
                    <a:pt x="63" y="22144"/>
                  </a:lnTo>
                  <a:lnTo>
                    <a:pt x="157" y="22442"/>
                  </a:lnTo>
                  <a:lnTo>
                    <a:pt x="267" y="22725"/>
                  </a:lnTo>
                  <a:lnTo>
                    <a:pt x="330" y="22851"/>
                  </a:lnTo>
                  <a:lnTo>
                    <a:pt x="408" y="22976"/>
                  </a:lnTo>
                  <a:lnTo>
                    <a:pt x="565" y="23227"/>
                  </a:lnTo>
                  <a:lnTo>
                    <a:pt x="753" y="23447"/>
                  </a:lnTo>
                  <a:lnTo>
                    <a:pt x="957" y="23667"/>
                  </a:lnTo>
                  <a:lnTo>
                    <a:pt x="1177" y="23855"/>
                  </a:lnTo>
                  <a:lnTo>
                    <a:pt x="1428" y="24043"/>
                  </a:lnTo>
                  <a:lnTo>
                    <a:pt x="1679" y="24184"/>
                  </a:lnTo>
                  <a:lnTo>
                    <a:pt x="1946" y="24310"/>
                  </a:lnTo>
                  <a:lnTo>
                    <a:pt x="2087" y="24357"/>
                  </a:lnTo>
                  <a:lnTo>
                    <a:pt x="2229" y="24388"/>
                  </a:lnTo>
                  <a:lnTo>
                    <a:pt x="3045" y="24498"/>
                  </a:lnTo>
                  <a:lnTo>
                    <a:pt x="3249" y="24483"/>
                  </a:lnTo>
                  <a:lnTo>
                    <a:pt x="3453" y="24467"/>
                  </a:lnTo>
                  <a:lnTo>
                    <a:pt x="3657" y="24436"/>
                  </a:lnTo>
                  <a:lnTo>
                    <a:pt x="3845" y="24388"/>
                  </a:lnTo>
                  <a:lnTo>
                    <a:pt x="4033" y="24326"/>
                  </a:lnTo>
                  <a:lnTo>
                    <a:pt x="4222" y="24263"/>
                  </a:lnTo>
                  <a:lnTo>
                    <a:pt x="4410" y="24169"/>
                  </a:lnTo>
                  <a:lnTo>
                    <a:pt x="4598" y="24075"/>
                  </a:lnTo>
                  <a:lnTo>
                    <a:pt x="5964" y="23447"/>
                  </a:lnTo>
                  <a:lnTo>
                    <a:pt x="7329" y="22803"/>
                  </a:lnTo>
                  <a:lnTo>
                    <a:pt x="8694" y="22113"/>
                  </a:lnTo>
                  <a:lnTo>
                    <a:pt x="10028" y="21407"/>
                  </a:lnTo>
                  <a:lnTo>
                    <a:pt x="11347" y="20685"/>
                  </a:lnTo>
                  <a:lnTo>
                    <a:pt x="12665" y="19916"/>
                  </a:lnTo>
                  <a:lnTo>
                    <a:pt x="13952" y="19131"/>
                  </a:lnTo>
                  <a:lnTo>
                    <a:pt x="15239" y="18315"/>
                  </a:lnTo>
                  <a:lnTo>
                    <a:pt x="16573" y="17421"/>
                  </a:lnTo>
                  <a:lnTo>
                    <a:pt x="17891" y="16495"/>
                  </a:lnTo>
                  <a:lnTo>
                    <a:pt x="18550" y="16024"/>
                  </a:lnTo>
                  <a:lnTo>
                    <a:pt x="19193" y="15537"/>
                  </a:lnTo>
                  <a:lnTo>
                    <a:pt x="19837" y="15051"/>
                  </a:lnTo>
                  <a:lnTo>
                    <a:pt x="20480" y="14549"/>
                  </a:lnTo>
                  <a:lnTo>
                    <a:pt x="21108" y="14046"/>
                  </a:lnTo>
                  <a:lnTo>
                    <a:pt x="21720" y="13528"/>
                  </a:lnTo>
                  <a:lnTo>
                    <a:pt x="22348" y="13011"/>
                  </a:lnTo>
                  <a:lnTo>
                    <a:pt x="22944" y="12477"/>
                  </a:lnTo>
                  <a:lnTo>
                    <a:pt x="23556" y="11943"/>
                  </a:lnTo>
                  <a:lnTo>
                    <a:pt x="24137" y="11394"/>
                  </a:lnTo>
                  <a:lnTo>
                    <a:pt x="24733" y="10829"/>
                  </a:lnTo>
                  <a:lnTo>
                    <a:pt x="25298" y="10264"/>
                  </a:lnTo>
                  <a:lnTo>
                    <a:pt x="25957" y="9605"/>
                  </a:lnTo>
                  <a:lnTo>
                    <a:pt x="26601" y="8930"/>
                  </a:lnTo>
                  <a:lnTo>
                    <a:pt x="27229" y="8240"/>
                  </a:lnTo>
                  <a:lnTo>
                    <a:pt x="27841" y="7534"/>
                  </a:lnTo>
                  <a:lnTo>
                    <a:pt x="28453" y="6812"/>
                  </a:lnTo>
                  <a:lnTo>
                    <a:pt x="29033" y="6090"/>
                  </a:lnTo>
                  <a:lnTo>
                    <a:pt x="29614" y="5352"/>
                  </a:lnTo>
                  <a:lnTo>
                    <a:pt x="30179" y="4615"/>
                  </a:lnTo>
                  <a:lnTo>
                    <a:pt x="30257" y="4489"/>
                  </a:lnTo>
                  <a:lnTo>
                    <a:pt x="30336" y="4363"/>
                  </a:lnTo>
                  <a:lnTo>
                    <a:pt x="30399" y="4238"/>
                  </a:lnTo>
                  <a:lnTo>
                    <a:pt x="30446" y="4081"/>
                  </a:lnTo>
                  <a:lnTo>
                    <a:pt x="30524" y="3783"/>
                  </a:lnTo>
                  <a:lnTo>
                    <a:pt x="30571" y="3469"/>
                  </a:lnTo>
                  <a:lnTo>
                    <a:pt x="30587" y="3139"/>
                  </a:lnTo>
                  <a:lnTo>
                    <a:pt x="30587" y="2825"/>
                  </a:lnTo>
                  <a:lnTo>
                    <a:pt x="30556" y="2527"/>
                  </a:lnTo>
                  <a:lnTo>
                    <a:pt x="30493" y="2245"/>
                  </a:lnTo>
                  <a:lnTo>
                    <a:pt x="30399" y="1978"/>
                  </a:lnTo>
                  <a:lnTo>
                    <a:pt x="30289" y="1711"/>
                  </a:lnTo>
                  <a:lnTo>
                    <a:pt x="30132" y="1460"/>
                  </a:lnTo>
                  <a:lnTo>
                    <a:pt x="29959" y="1209"/>
                  </a:lnTo>
                  <a:lnTo>
                    <a:pt x="29771" y="974"/>
                  </a:lnTo>
                  <a:lnTo>
                    <a:pt x="29551" y="754"/>
                  </a:lnTo>
                  <a:lnTo>
                    <a:pt x="29331" y="566"/>
                  </a:lnTo>
                  <a:lnTo>
                    <a:pt x="29206" y="487"/>
                  </a:lnTo>
                  <a:lnTo>
                    <a:pt x="29080" y="424"/>
                  </a:lnTo>
                  <a:lnTo>
                    <a:pt x="28814" y="283"/>
                  </a:lnTo>
                  <a:lnTo>
                    <a:pt x="28531" y="173"/>
                  </a:lnTo>
                  <a:lnTo>
                    <a:pt x="28233" y="95"/>
                  </a:lnTo>
                  <a:lnTo>
                    <a:pt x="27935" y="32"/>
                  </a:lnTo>
                  <a:lnTo>
                    <a:pt x="27637" y="1"/>
                  </a:lnTo>
                  <a:close/>
                </a:path>
              </a:pathLst>
            </a:custGeom>
            <a:solidFill>
              <a:srgbClr val="F8B3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2260;p42">
              <a:extLst>
                <a:ext uri="{FF2B5EF4-FFF2-40B4-BE49-F238E27FC236}">
                  <a16:creationId xmlns:a16="http://schemas.microsoft.com/office/drawing/2014/main" id="{3DE2979E-BDCB-4222-5A2C-EB1F68D23ACC}"/>
                </a:ext>
              </a:extLst>
            </p:cNvPr>
            <p:cNvSpPr/>
            <p:nvPr/>
          </p:nvSpPr>
          <p:spPr>
            <a:xfrm>
              <a:off x="457200" y="3221559"/>
              <a:ext cx="342270" cy="322225"/>
            </a:xfrm>
            <a:custGeom>
              <a:rect l="l" t="t" r="r" b="b"/>
              <a:pathLst>
                <a:path w="12038" h="11332" extrusionOk="0">
                  <a:moveTo>
                    <a:pt x="8145" y="0"/>
                  </a:moveTo>
                  <a:lnTo>
                    <a:pt x="7910" y="16"/>
                  </a:lnTo>
                  <a:lnTo>
                    <a:pt x="7659" y="32"/>
                  </a:lnTo>
                  <a:lnTo>
                    <a:pt x="7407" y="63"/>
                  </a:lnTo>
                  <a:lnTo>
                    <a:pt x="7172" y="110"/>
                  </a:lnTo>
                  <a:lnTo>
                    <a:pt x="6921" y="173"/>
                  </a:lnTo>
                  <a:lnTo>
                    <a:pt x="6434" y="299"/>
                  </a:lnTo>
                  <a:lnTo>
                    <a:pt x="5964" y="440"/>
                  </a:lnTo>
                  <a:lnTo>
                    <a:pt x="5508" y="597"/>
                  </a:lnTo>
                  <a:lnTo>
                    <a:pt x="4661" y="911"/>
                  </a:lnTo>
                  <a:lnTo>
                    <a:pt x="3468" y="1366"/>
                  </a:lnTo>
                  <a:lnTo>
                    <a:pt x="2464" y="1758"/>
                  </a:lnTo>
                  <a:lnTo>
                    <a:pt x="2040" y="1946"/>
                  </a:lnTo>
                  <a:lnTo>
                    <a:pt x="1664" y="2135"/>
                  </a:lnTo>
                  <a:lnTo>
                    <a:pt x="1318" y="2307"/>
                  </a:lnTo>
                  <a:lnTo>
                    <a:pt x="1020" y="2464"/>
                  </a:lnTo>
                  <a:lnTo>
                    <a:pt x="769" y="2606"/>
                  </a:lnTo>
                  <a:lnTo>
                    <a:pt x="565" y="2747"/>
                  </a:lnTo>
                  <a:lnTo>
                    <a:pt x="392" y="2872"/>
                  </a:lnTo>
                  <a:lnTo>
                    <a:pt x="251" y="2998"/>
                  </a:lnTo>
                  <a:lnTo>
                    <a:pt x="157" y="3108"/>
                  </a:lnTo>
                  <a:lnTo>
                    <a:pt x="110" y="3202"/>
                  </a:lnTo>
                  <a:lnTo>
                    <a:pt x="78" y="3280"/>
                  </a:lnTo>
                  <a:lnTo>
                    <a:pt x="94" y="3359"/>
                  </a:lnTo>
                  <a:lnTo>
                    <a:pt x="141" y="3422"/>
                  </a:lnTo>
                  <a:lnTo>
                    <a:pt x="220" y="3484"/>
                  </a:lnTo>
                  <a:lnTo>
                    <a:pt x="330" y="3516"/>
                  </a:lnTo>
                  <a:lnTo>
                    <a:pt x="471" y="3547"/>
                  </a:lnTo>
                  <a:lnTo>
                    <a:pt x="643" y="3579"/>
                  </a:lnTo>
                  <a:lnTo>
                    <a:pt x="1067" y="3579"/>
                  </a:lnTo>
                  <a:lnTo>
                    <a:pt x="1334" y="3563"/>
                  </a:lnTo>
                  <a:lnTo>
                    <a:pt x="1915" y="3484"/>
                  </a:lnTo>
                  <a:lnTo>
                    <a:pt x="2574" y="3375"/>
                  </a:lnTo>
                  <a:lnTo>
                    <a:pt x="3327" y="3202"/>
                  </a:lnTo>
                  <a:lnTo>
                    <a:pt x="4159" y="2982"/>
                  </a:lnTo>
                  <a:lnTo>
                    <a:pt x="4159" y="2982"/>
                  </a:lnTo>
                  <a:lnTo>
                    <a:pt x="3672" y="3186"/>
                  </a:lnTo>
                  <a:lnTo>
                    <a:pt x="3029" y="3469"/>
                  </a:lnTo>
                  <a:lnTo>
                    <a:pt x="2291" y="3814"/>
                  </a:lnTo>
                  <a:lnTo>
                    <a:pt x="1930" y="4018"/>
                  </a:lnTo>
                  <a:lnTo>
                    <a:pt x="1554" y="4206"/>
                  </a:lnTo>
                  <a:lnTo>
                    <a:pt x="1208" y="4410"/>
                  </a:lnTo>
                  <a:lnTo>
                    <a:pt x="895" y="4630"/>
                  </a:lnTo>
                  <a:lnTo>
                    <a:pt x="596" y="4834"/>
                  </a:lnTo>
                  <a:lnTo>
                    <a:pt x="361" y="5054"/>
                  </a:lnTo>
                  <a:lnTo>
                    <a:pt x="267" y="5164"/>
                  </a:lnTo>
                  <a:lnTo>
                    <a:pt x="173" y="5258"/>
                  </a:lnTo>
                  <a:lnTo>
                    <a:pt x="110" y="5368"/>
                  </a:lnTo>
                  <a:lnTo>
                    <a:pt x="47" y="5462"/>
                  </a:lnTo>
                  <a:lnTo>
                    <a:pt x="16" y="5572"/>
                  </a:lnTo>
                  <a:lnTo>
                    <a:pt x="0" y="5666"/>
                  </a:lnTo>
                  <a:lnTo>
                    <a:pt x="16" y="5776"/>
                  </a:lnTo>
                  <a:lnTo>
                    <a:pt x="31" y="5870"/>
                  </a:lnTo>
                  <a:lnTo>
                    <a:pt x="78" y="5933"/>
                  </a:lnTo>
                  <a:lnTo>
                    <a:pt x="157" y="5980"/>
                  </a:lnTo>
                  <a:lnTo>
                    <a:pt x="235" y="6027"/>
                  </a:lnTo>
                  <a:lnTo>
                    <a:pt x="330" y="6058"/>
                  </a:lnTo>
                  <a:lnTo>
                    <a:pt x="439" y="6090"/>
                  </a:lnTo>
                  <a:lnTo>
                    <a:pt x="832" y="6090"/>
                  </a:lnTo>
                  <a:lnTo>
                    <a:pt x="1161" y="6058"/>
                  </a:lnTo>
                  <a:lnTo>
                    <a:pt x="1507" y="6011"/>
                  </a:lnTo>
                  <a:lnTo>
                    <a:pt x="1868" y="5933"/>
                  </a:lnTo>
                  <a:lnTo>
                    <a:pt x="2260" y="5854"/>
                  </a:lnTo>
                  <a:lnTo>
                    <a:pt x="3045" y="5650"/>
                  </a:lnTo>
                  <a:lnTo>
                    <a:pt x="3782" y="5478"/>
                  </a:lnTo>
                  <a:lnTo>
                    <a:pt x="4112" y="5399"/>
                  </a:lnTo>
                  <a:lnTo>
                    <a:pt x="4410" y="5352"/>
                  </a:lnTo>
                  <a:lnTo>
                    <a:pt x="4677" y="5321"/>
                  </a:lnTo>
                  <a:lnTo>
                    <a:pt x="4881" y="5321"/>
                  </a:lnTo>
                  <a:lnTo>
                    <a:pt x="4426" y="5462"/>
                  </a:lnTo>
                  <a:lnTo>
                    <a:pt x="4002" y="5603"/>
                  </a:lnTo>
                  <a:lnTo>
                    <a:pt x="3610" y="5760"/>
                  </a:lnTo>
                  <a:lnTo>
                    <a:pt x="3217" y="5917"/>
                  </a:lnTo>
                  <a:lnTo>
                    <a:pt x="2872" y="6090"/>
                  </a:lnTo>
                  <a:lnTo>
                    <a:pt x="2542" y="6278"/>
                  </a:lnTo>
                  <a:lnTo>
                    <a:pt x="2244" y="6466"/>
                  </a:lnTo>
                  <a:lnTo>
                    <a:pt x="1962" y="6655"/>
                  </a:lnTo>
                  <a:lnTo>
                    <a:pt x="1726" y="6843"/>
                  </a:lnTo>
                  <a:lnTo>
                    <a:pt x="1507" y="7031"/>
                  </a:lnTo>
                  <a:lnTo>
                    <a:pt x="1318" y="7220"/>
                  </a:lnTo>
                  <a:lnTo>
                    <a:pt x="1161" y="7408"/>
                  </a:lnTo>
                  <a:lnTo>
                    <a:pt x="1036" y="7581"/>
                  </a:lnTo>
                  <a:lnTo>
                    <a:pt x="957" y="7753"/>
                  </a:lnTo>
                  <a:lnTo>
                    <a:pt x="895" y="7910"/>
                  </a:lnTo>
                  <a:lnTo>
                    <a:pt x="863" y="8051"/>
                  </a:lnTo>
                  <a:lnTo>
                    <a:pt x="879" y="8193"/>
                  </a:lnTo>
                  <a:lnTo>
                    <a:pt x="895" y="8255"/>
                  </a:lnTo>
                  <a:lnTo>
                    <a:pt x="926" y="8302"/>
                  </a:lnTo>
                  <a:lnTo>
                    <a:pt x="957" y="8365"/>
                  </a:lnTo>
                  <a:lnTo>
                    <a:pt x="1004" y="8412"/>
                  </a:lnTo>
                  <a:lnTo>
                    <a:pt x="1067" y="8459"/>
                  </a:lnTo>
                  <a:lnTo>
                    <a:pt x="1130" y="8491"/>
                  </a:lnTo>
                  <a:lnTo>
                    <a:pt x="1287" y="8554"/>
                  </a:lnTo>
                  <a:lnTo>
                    <a:pt x="1491" y="8601"/>
                  </a:lnTo>
                  <a:lnTo>
                    <a:pt x="1726" y="8616"/>
                  </a:lnTo>
                  <a:lnTo>
                    <a:pt x="2009" y="8601"/>
                  </a:lnTo>
                  <a:lnTo>
                    <a:pt x="2323" y="8554"/>
                  </a:lnTo>
                  <a:lnTo>
                    <a:pt x="2699" y="8491"/>
                  </a:lnTo>
                  <a:lnTo>
                    <a:pt x="3107" y="8397"/>
                  </a:lnTo>
                  <a:lnTo>
                    <a:pt x="3547" y="8255"/>
                  </a:lnTo>
                  <a:lnTo>
                    <a:pt x="4049" y="8083"/>
                  </a:lnTo>
                  <a:lnTo>
                    <a:pt x="4598" y="7879"/>
                  </a:lnTo>
                  <a:lnTo>
                    <a:pt x="5144" y="7657"/>
                  </a:lnTo>
                  <a:lnTo>
                    <a:pt x="5144" y="7657"/>
                  </a:lnTo>
                  <a:lnTo>
                    <a:pt x="5085" y="7690"/>
                  </a:lnTo>
                  <a:lnTo>
                    <a:pt x="4787" y="7879"/>
                  </a:lnTo>
                  <a:lnTo>
                    <a:pt x="4457" y="8083"/>
                  </a:lnTo>
                  <a:lnTo>
                    <a:pt x="4127" y="8334"/>
                  </a:lnTo>
                  <a:lnTo>
                    <a:pt x="3814" y="8585"/>
                  </a:lnTo>
                  <a:lnTo>
                    <a:pt x="3500" y="8852"/>
                  </a:lnTo>
                  <a:lnTo>
                    <a:pt x="3217" y="9134"/>
                  </a:lnTo>
                  <a:lnTo>
                    <a:pt x="2966" y="9417"/>
                  </a:lnTo>
                  <a:lnTo>
                    <a:pt x="2762" y="9683"/>
                  </a:lnTo>
                  <a:lnTo>
                    <a:pt x="2684" y="9825"/>
                  </a:lnTo>
                  <a:lnTo>
                    <a:pt x="2605" y="9950"/>
                  </a:lnTo>
                  <a:lnTo>
                    <a:pt x="2558" y="10076"/>
                  </a:lnTo>
                  <a:lnTo>
                    <a:pt x="2511" y="10201"/>
                  </a:lnTo>
                  <a:lnTo>
                    <a:pt x="2495" y="10327"/>
                  </a:lnTo>
                  <a:lnTo>
                    <a:pt x="2495" y="10437"/>
                  </a:lnTo>
                  <a:lnTo>
                    <a:pt x="2511" y="10547"/>
                  </a:lnTo>
                  <a:lnTo>
                    <a:pt x="2542" y="10641"/>
                  </a:lnTo>
                  <a:lnTo>
                    <a:pt x="2605" y="10735"/>
                  </a:lnTo>
                  <a:lnTo>
                    <a:pt x="2684" y="10829"/>
                  </a:lnTo>
                  <a:lnTo>
                    <a:pt x="2762" y="10876"/>
                  </a:lnTo>
                  <a:lnTo>
                    <a:pt x="2856" y="10892"/>
                  </a:lnTo>
                  <a:lnTo>
                    <a:pt x="2966" y="10908"/>
                  </a:lnTo>
                  <a:lnTo>
                    <a:pt x="3076" y="10908"/>
                  </a:lnTo>
                  <a:lnTo>
                    <a:pt x="3202" y="10892"/>
                  </a:lnTo>
                  <a:lnTo>
                    <a:pt x="3343" y="10845"/>
                  </a:lnTo>
                  <a:lnTo>
                    <a:pt x="3641" y="10751"/>
                  </a:lnTo>
                  <a:lnTo>
                    <a:pt x="3955" y="10594"/>
                  </a:lnTo>
                  <a:lnTo>
                    <a:pt x="4300" y="10405"/>
                  </a:lnTo>
                  <a:lnTo>
                    <a:pt x="4661" y="10186"/>
                  </a:lnTo>
                  <a:lnTo>
                    <a:pt x="5038" y="9950"/>
                  </a:lnTo>
                  <a:lnTo>
                    <a:pt x="5760" y="9464"/>
                  </a:lnTo>
                  <a:lnTo>
                    <a:pt x="6419" y="8993"/>
                  </a:lnTo>
                  <a:lnTo>
                    <a:pt x="6952" y="8616"/>
                  </a:lnTo>
                  <a:lnTo>
                    <a:pt x="7141" y="8491"/>
                  </a:lnTo>
                  <a:lnTo>
                    <a:pt x="7298" y="8412"/>
                  </a:lnTo>
                  <a:lnTo>
                    <a:pt x="7360" y="8773"/>
                  </a:lnTo>
                  <a:lnTo>
                    <a:pt x="7439" y="9323"/>
                  </a:lnTo>
                  <a:lnTo>
                    <a:pt x="7549" y="9950"/>
                  </a:lnTo>
                  <a:lnTo>
                    <a:pt x="7627" y="10264"/>
                  </a:lnTo>
                  <a:lnTo>
                    <a:pt x="7706" y="10547"/>
                  </a:lnTo>
                  <a:lnTo>
                    <a:pt x="7784" y="10813"/>
                  </a:lnTo>
                  <a:lnTo>
                    <a:pt x="7894" y="11033"/>
                  </a:lnTo>
                  <a:lnTo>
                    <a:pt x="7957" y="11127"/>
                  </a:lnTo>
                  <a:lnTo>
                    <a:pt x="8004" y="11206"/>
                  </a:lnTo>
                  <a:lnTo>
                    <a:pt x="8067" y="11269"/>
                  </a:lnTo>
                  <a:lnTo>
                    <a:pt x="8129" y="11300"/>
                  </a:lnTo>
                  <a:lnTo>
                    <a:pt x="8208" y="11331"/>
                  </a:lnTo>
                  <a:lnTo>
                    <a:pt x="8286" y="11331"/>
                  </a:lnTo>
                  <a:lnTo>
                    <a:pt x="8365" y="11300"/>
                  </a:lnTo>
                  <a:lnTo>
                    <a:pt x="8443" y="11253"/>
                  </a:lnTo>
                  <a:lnTo>
                    <a:pt x="8522" y="11174"/>
                  </a:lnTo>
                  <a:lnTo>
                    <a:pt x="8616" y="11064"/>
                  </a:lnTo>
                  <a:lnTo>
                    <a:pt x="8710" y="10939"/>
                  </a:lnTo>
                  <a:lnTo>
                    <a:pt x="8804" y="10766"/>
                  </a:lnTo>
                  <a:lnTo>
                    <a:pt x="9040" y="10374"/>
                  </a:lnTo>
                  <a:lnTo>
                    <a:pt x="9291" y="9935"/>
                  </a:lnTo>
                  <a:lnTo>
                    <a:pt x="9871" y="9009"/>
                  </a:lnTo>
                  <a:lnTo>
                    <a:pt x="10483" y="8020"/>
                  </a:lnTo>
                  <a:lnTo>
                    <a:pt x="10766" y="7518"/>
                  </a:lnTo>
                  <a:lnTo>
                    <a:pt x="11048" y="7016"/>
                  </a:lnTo>
                  <a:lnTo>
                    <a:pt x="11315" y="6513"/>
                  </a:lnTo>
                  <a:lnTo>
                    <a:pt x="11535" y="6027"/>
                  </a:lnTo>
                  <a:lnTo>
                    <a:pt x="11739" y="5556"/>
                  </a:lnTo>
                  <a:lnTo>
                    <a:pt x="11896" y="5117"/>
                  </a:lnTo>
                  <a:lnTo>
                    <a:pt x="11943" y="4897"/>
                  </a:lnTo>
                  <a:lnTo>
                    <a:pt x="11990" y="4693"/>
                  </a:lnTo>
                  <a:lnTo>
                    <a:pt x="12021" y="4489"/>
                  </a:lnTo>
                  <a:lnTo>
                    <a:pt x="12037" y="4301"/>
                  </a:lnTo>
                  <a:lnTo>
                    <a:pt x="12037" y="4128"/>
                  </a:lnTo>
                  <a:lnTo>
                    <a:pt x="12021" y="3955"/>
                  </a:lnTo>
                  <a:lnTo>
                    <a:pt x="11990" y="3798"/>
                  </a:lnTo>
                  <a:lnTo>
                    <a:pt x="11927" y="3641"/>
                  </a:lnTo>
                  <a:lnTo>
                    <a:pt x="11692" y="3202"/>
                  </a:lnTo>
                  <a:lnTo>
                    <a:pt x="11535" y="2778"/>
                  </a:lnTo>
                  <a:lnTo>
                    <a:pt x="11378" y="2386"/>
                  </a:lnTo>
                  <a:lnTo>
                    <a:pt x="11205" y="2041"/>
                  </a:lnTo>
                  <a:lnTo>
                    <a:pt x="11033" y="1727"/>
                  </a:lnTo>
                  <a:lnTo>
                    <a:pt x="10844" y="1429"/>
                  </a:lnTo>
                  <a:lnTo>
                    <a:pt x="10656" y="1178"/>
                  </a:lnTo>
                  <a:lnTo>
                    <a:pt x="10452" y="958"/>
                  </a:lnTo>
                  <a:lnTo>
                    <a:pt x="10248" y="754"/>
                  </a:lnTo>
                  <a:lnTo>
                    <a:pt x="10028" y="581"/>
                  </a:lnTo>
                  <a:lnTo>
                    <a:pt x="9809" y="440"/>
                  </a:lnTo>
                  <a:lnTo>
                    <a:pt x="9589" y="314"/>
                  </a:lnTo>
                  <a:lnTo>
                    <a:pt x="9353" y="220"/>
                  </a:lnTo>
                  <a:lnTo>
                    <a:pt x="9118" y="142"/>
                  </a:lnTo>
                  <a:lnTo>
                    <a:pt x="8883" y="79"/>
                  </a:lnTo>
                  <a:lnTo>
                    <a:pt x="8647" y="32"/>
                  </a:lnTo>
                  <a:lnTo>
                    <a:pt x="8396" y="16"/>
                  </a:lnTo>
                  <a:lnTo>
                    <a:pt x="8145" y="0"/>
                  </a:lnTo>
                  <a:close/>
                </a:path>
              </a:pathLst>
            </a:custGeom>
            <a:solidFill>
              <a:srgbClr val="F7B2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2261;p42">
              <a:extLst>
                <a:ext uri="{FF2B5EF4-FFF2-40B4-BE49-F238E27FC236}">
                  <a16:creationId xmlns:a16="http://schemas.microsoft.com/office/drawing/2014/main" id="{1F464207-8DE2-D7CB-042E-C6FA96F49654}"/>
                </a:ext>
              </a:extLst>
            </p:cNvPr>
            <p:cNvSpPr/>
            <p:nvPr/>
          </p:nvSpPr>
          <p:spPr>
            <a:xfrm>
              <a:off x="457200" y="3221559"/>
              <a:ext cx="342270" cy="322225"/>
            </a:xfrm>
            <a:custGeom>
              <a:rect l="l" t="t" r="r" b="b"/>
              <a:pathLst>
                <a:path w="12038" h="11332" fill="none" extrusionOk="0">
                  <a:moveTo>
                    <a:pt x="11692" y="3202"/>
                  </a:moveTo>
                  <a:lnTo>
                    <a:pt x="11692" y="3202"/>
                  </a:lnTo>
                  <a:lnTo>
                    <a:pt x="11535" y="2778"/>
                  </a:lnTo>
                  <a:lnTo>
                    <a:pt x="11378" y="2386"/>
                  </a:lnTo>
                  <a:lnTo>
                    <a:pt x="11205" y="2041"/>
                  </a:lnTo>
                  <a:lnTo>
                    <a:pt x="11033" y="1727"/>
                  </a:lnTo>
                  <a:lnTo>
                    <a:pt x="10844" y="1429"/>
                  </a:lnTo>
                  <a:lnTo>
                    <a:pt x="10656" y="1178"/>
                  </a:lnTo>
                  <a:lnTo>
                    <a:pt x="10452" y="958"/>
                  </a:lnTo>
                  <a:lnTo>
                    <a:pt x="10248" y="754"/>
                  </a:lnTo>
                  <a:lnTo>
                    <a:pt x="10028" y="581"/>
                  </a:lnTo>
                  <a:lnTo>
                    <a:pt x="9809" y="440"/>
                  </a:lnTo>
                  <a:lnTo>
                    <a:pt x="9589" y="314"/>
                  </a:lnTo>
                  <a:lnTo>
                    <a:pt x="9353" y="220"/>
                  </a:lnTo>
                  <a:lnTo>
                    <a:pt x="9118" y="142"/>
                  </a:lnTo>
                  <a:lnTo>
                    <a:pt x="8883" y="79"/>
                  </a:lnTo>
                  <a:lnTo>
                    <a:pt x="8647" y="32"/>
                  </a:lnTo>
                  <a:lnTo>
                    <a:pt x="8396" y="16"/>
                  </a:lnTo>
                  <a:lnTo>
                    <a:pt x="8145" y="0"/>
                  </a:lnTo>
                  <a:lnTo>
                    <a:pt x="7910" y="16"/>
                  </a:lnTo>
                  <a:lnTo>
                    <a:pt x="7659" y="32"/>
                  </a:lnTo>
                  <a:lnTo>
                    <a:pt x="7407" y="63"/>
                  </a:lnTo>
                  <a:lnTo>
                    <a:pt x="7172" y="110"/>
                  </a:lnTo>
                  <a:lnTo>
                    <a:pt x="6921" y="173"/>
                  </a:lnTo>
                  <a:lnTo>
                    <a:pt x="6434" y="299"/>
                  </a:lnTo>
                  <a:lnTo>
                    <a:pt x="5964" y="440"/>
                  </a:lnTo>
                  <a:lnTo>
                    <a:pt x="5508" y="597"/>
                  </a:lnTo>
                  <a:lnTo>
                    <a:pt x="4661" y="911"/>
                  </a:lnTo>
                  <a:lnTo>
                    <a:pt x="4661" y="911"/>
                  </a:lnTo>
                  <a:lnTo>
                    <a:pt x="3468" y="1366"/>
                  </a:lnTo>
                  <a:lnTo>
                    <a:pt x="2464" y="1758"/>
                  </a:lnTo>
                  <a:lnTo>
                    <a:pt x="2040" y="1946"/>
                  </a:lnTo>
                  <a:lnTo>
                    <a:pt x="1664" y="2135"/>
                  </a:lnTo>
                  <a:lnTo>
                    <a:pt x="1318" y="2307"/>
                  </a:lnTo>
                  <a:lnTo>
                    <a:pt x="1020" y="2464"/>
                  </a:lnTo>
                  <a:lnTo>
                    <a:pt x="769" y="2606"/>
                  </a:lnTo>
                  <a:lnTo>
                    <a:pt x="565" y="2747"/>
                  </a:lnTo>
                  <a:lnTo>
                    <a:pt x="392" y="2872"/>
                  </a:lnTo>
                  <a:lnTo>
                    <a:pt x="251" y="2998"/>
                  </a:lnTo>
                  <a:lnTo>
                    <a:pt x="157" y="3108"/>
                  </a:lnTo>
                  <a:lnTo>
                    <a:pt x="110" y="3202"/>
                  </a:lnTo>
                  <a:lnTo>
                    <a:pt x="78" y="3280"/>
                  </a:lnTo>
                  <a:lnTo>
                    <a:pt x="94" y="3359"/>
                  </a:lnTo>
                  <a:lnTo>
                    <a:pt x="141" y="3422"/>
                  </a:lnTo>
                  <a:lnTo>
                    <a:pt x="220" y="3484"/>
                  </a:lnTo>
                  <a:lnTo>
                    <a:pt x="330" y="3516"/>
                  </a:lnTo>
                  <a:lnTo>
                    <a:pt x="471" y="3547"/>
                  </a:lnTo>
                  <a:lnTo>
                    <a:pt x="643" y="3579"/>
                  </a:lnTo>
                  <a:lnTo>
                    <a:pt x="847" y="3579"/>
                  </a:lnTo>
                  <a:lnTo>
                    <a:pt x="1067" y="3579"/>
                  </a:lnTo>
                  <a:lnTo>
                    <a:pt x="1334" y="3563"/>
                  </a:lnTo>
                  <a:lnTo>
                    <a:pt x="1915" y="3484"/>
                  </a:lnTo>
                  <a:lnTo>
                    <a:pt x="2574" y="3375"/>
                  </a:lnTo>
                  <a:lnTo>
                    <a:pt x="3327" y="3202"/>
                  </a:lnTo>
                  <a:lnTo>
                    <a:pt x="4159" y="2982"/>
                  </a:lnTo>
                  <a:lnTo>
                    <a:pt x="4159" y="2982"/>
                  </a:lnTo>
                  <a:lnTo>
                    <a:pt x="3672" y="3186"/>
                  </a:lnTo>
                  <a:lnTo>
                    <a:pt x="3029" y="3469"/>
                  </a:lnTo>
                  <a:lnTo>
                    <a:pt x="2291" y="3814"/>
                  </a:lnTo>
                  <a:lnTo>
                    <a:pt x="1930" y="4018"/>
                  </a:lnTo>
                  <a:lnTo>
                    <a:pt x="1554" y="4206"/>
                  </a:lnTo>
                  <a:lnTo>
                    <a:pt x="1208" y="4410"/>
                  </a:lnTo>
                  <a:lnTo>
                    <a:pt x="895" y="4630"/>
                  </a:lnTo>
                  <a:lnTo>
                    <a:pt x="596" y="4834"/>
                  </a:lnTo>
                  <a:lnTo>
                    <a:pt x="361" y="5054"/>
                  </a:lnTo>
                  <a:lnTo>
                    <a:pt x="267" y="5164"/>
                  </a:lnTo>
                  <a:lnTo>
                    <a:pt x="173" y="5258"/>
                  </a:lnTo>
                  <a:lnTo>
                    <a:pt x="110" y="5368"/>
                  </a:lnTo>
                  <a:lnTo>
                    <a:pt x="47" y="5462"/>
                  </a:lnTo>
                  <a:lnTo>
                    <a:pt x="16" y="5572"/>
                  </a:lnTo>
                  <a:lnTo>
                    <a:pt x="0" y="5666"/>
                  </a:lnTo>
                  <a:lnTo>
                    <a:pt x="16" y="5776"/>
                  </a:lnTo>
                  <a:lnTo>
                    <a:pt x="31" y="5870"/>
                  </a:lnTo>
                  <a:lnTo>
                    <a:pt x="31" y="5870"/>
                  </a:lnTo>
                  <a:lnTo>
                    <a:pt x="78" y="5933"/>
                  </a:lnTo>
                  <a:lnTo>
                    <a:pt x="157" y="5980"/>
                  </a:lnTo>
                  <a:lnTo>
                    <a:pt x="235" y="6027"/>
                  </a:lnTo>
                  <a:lnTo>
                    <a:pt x="330" y="6058"/>
                  </a:lnTo>
                  <a:lnTo>
                    <a:pt x="439" y="6090"/>
                  </a:lnTo>
                  <a:lnTo>
                    <a:pt x="565" y="6090"/>
                  </a:lnTo>
                  <a:lnTo>
                    <a:pt x="832" y="6090"/>
                  </a:lnTo>
                  <a:lnTo>
                    <a:pt x="1161" y="6058"/>
                  </a:lnTo>
                  <a:lnTo>
                    <a:pt x="1507" y="6011"/>
                  </a:lnTo>
                  <a:lnTo>
                    <a:pt x="1868" y="5933"/>
                  </a:lnTo>
                  <a:lnTo>
                    <a:pt x="2260" y="5854"/>
                  </a:lnTo>
                  <a:lnTo>
                    <a:pt x="3045" y="5650"/>
                  </a:lnTo>
                  <a:lnTo>
                    <a:pt x="3782" y="5478"/>
                  </a:lnTo>
                  <a:lnTo>
                    <a:pt x="4112" y="5399"/>
                  </a:lnTo>
                  <a:lnTo>
                    <a:pt x="4410" y="5352"/>
                  </a:lnTo>
                  <a:lnTo>
                    <a:pt x="4677" y="5321"/>
                  </a:lnTo>
                  <a:lnTo>
                    <a:pt x="4881" y="5321"/>
                  </a:lnTo>
                  <a:lnTo>
                    <a:pt x="4881" y="5321"/>
                  </a:lnTo>
                  <a:lnTo>
                    <a:pt x="4426" y="5462"/>
                  </a:lnTo>
                  <a:lnTo>
                    <a:pt x="4002" y="5603"/>
                  </a:lnTo>
                  <a:lnTo>
                    <a:pt x="3610" y="5760"/>
                  </a:lnTo>
                  <a:lnTo>
                    <a:pt x="3217" y="5917"/>
                  </a:lnTo>
                  <a:lnTo>
                    <a:pt x="2872" y="6090"/>
                  </a:lnTo>
                  <a:lnTo>
                    <a:pt x="2542" y="6278"/>
                  </a:lnTo>
                  <a:lnTo>
                    <a:pt x="2244" y="6466"/>
                  </a:lnTo>
                  <a:lnTo>
                    <a:pt x="1962" y="6655"/>
                  </a:lnTo>
                  <a:lnTo>
                    <a:pt x="1726" y="6843"/>
                  </a:lnTo>
                  <a:lnTo>
                    <a:pt x="1507" y="7031"/>
                  </a:lnTo>
                  <a:lnTo>
                    <a:pt x="1318" y="7220"/>
                  </a:lnTo>
                  <a:lnTo>
                    <a:pt x="1161" y="7408"/>
                  </a:lnTo>
                  <a:lnTo>
                    <a:pt x="1036" y="7581"/>
                  </a:lnTo>
                  <a:lnTo>
                    <a:pt x="957" y="7753"/>
                  </a:lnTo>
                  <a:lnTo>
                    <a:pt x="895" y="7910"/>
                  </a:lnTo>
                  <a:lnTo>
                    <a:pt x="863" y="8051"/>
                  </a:lnTo>
                  <a:lnTo>
                    <a:pt x="879" y="8193"/>
                  </a:lnTo>
                  <a:lnTo>
                    <a:pt x="895" y="8255"/>
                  </a:lnTo>
                  <a:lnTo>
                    <a:pt x="926" y="8302"/>
                  </a:lnTo>
                  <a:lnTo>
                    <a:pt x="957" y="8365"/>
                  </a:lnTo>
                  <a:lnTo>
                    <a:pt x="1004" y="8412"/>
                  </a:lnTo>
                  <a:lnTo>
                    <a:pt x="1067" y="8459"/>
                  </a:lnTo>
                  <a:lnTo>
                    <a:pt x="1130" y="8491"/>
                  </a:lnTo>
                  <a:lnTo>
                    <a:pt x="1287" y="8554"/>
                  </a:lnTo>
                  <a:lnTo>
                    <a:pt x="1491" y="8601"/>
                  </a:lnTo>
                  <a:lnTo>
                    <a:pt x="1726" y="8616"/>
                  </a:lnTo>
                  <a:lnTo>
                    <a:pt x="2009" y="8601"/>
                  </a:lnTo>
                  <a:lnTo>
                    <a:pt x="2323" y="8554"/>
                  </a:lnTo>
                  <a:lnTo>
                    <a:pt x="2699" y="8491"/>
                  </a:lnTo>
                  <a:lnTo>
                    <a:pt x="3107" y="8397"/>
                  </a:lnTo>
                  <a:lnTo>
                    <a:pt x="3547" y="8255"/>
                  </a:lnTo>
                  <a:lnTo>
                    <a:pt x="4049" y="8083"/>
                  </a:lnTo>
                  <a:lnTo>
                    <a:pt x="4598" y="7879"/>
                  </a:lnTo>
                  <a:lnTo>
                    <a:pt x="5179" y="7643"/>
                  </a:lnTo>
                  <a:lnTo>
                    <a:pt x="5822" y="7345"/>
                  </a:lnTo>
                  <a:lnTo>
                    <a:pt x="5822" y="7345"/>
                  </a:lnTo>
                  <a:lnTo>
                    <a:pt x="5618" y="7424"/>
                  </a:lnTo>
                  <a:lnTo>
                    <a:pt x="5367" y="7533"/>
                  </a:lnTo>
                  <a:lnTo>
                    <a:pt x="5085" y="7690"/>
                  </a:lnTo>
                  <a:lnTo>
                    <a:pt x="4787" y="7879"/>
                  </a:lnTo>
                  <a:lnTo>
                    <a:pt x="4457" y="8083"/>
                  </a:lnTo>
                  <a:lnTo>
                    <a:pt x="4127" y="8334"/>
                  </a:lnTo>
                  <a:lnTo>
                    <a:pt x="3814" y="8585"/>
                  </a:lnTo>
                  <a:lnTo>
                    <a:pt x="3500" y="8852"/>
                  </a:lnTo>
                  <a:lnTo>
                    <a:pt x="3217" y="9134"/>
                  </a:lnTo>
                  <a:lnTo>
                    <a:pt x="2966" y="9417"/>
                  </a:lnTo>
                  <a:lnTo>
                    <a:pt x="2762" y="9683"/>
                  </a:lnTo>
                  <a:lnTo>
                    <a:pt x="2684" y="9825"/>
                  </a:lnTo>
                  <a:lnTo>
                    <a:pt x="2605" y="9950"/>
                  </a:lnTo>
                  <a:lnTo>
                    <a:pt x="2558" y="10076"/>
                  </a:lnTo>
                  <a:lnTo>
                    <a:pt x="2511" y="10201"/>
                  </a:lnTo>
                  <a:lnTo>
                    <a:pt x="2495" y="10327"/>
                  </a:lnTo>
                  <a:lnTo>
                    <a:pt x="2495" y="10437"/>
                  </a:lnTo>
                  <a:lnTo>
                    <a:pt x="2511" y="10547"/>
                  </a:lnTo>
                  <a:lnTo>
                    <a:pt x="2542" y="10641"/>
                  </a:lnTo>
                  <a:lnTo>
                    <a:pt x="2605" y="10735"/>
                  </a:lnTo>
                  <a:lnTo>
                    <a:pt x="2684" y="10829"/>
                  </a:lnTo>
                  <a:lnTo>
                    <a:pt x="2684" y="10829"/>
                  </a:lnTo>
                  <a:lnTo>
                    <a:pt x="2762" y="10876"/>
                  </a:lnTo>
                  <a:lnTo>
                    <a:pt x="2856" y="10892"/>
                  </a:lnTo>
                  <a:lnTo>
                    <a:pt x="2966" y="10908"/>
                  </a:lnTo>
                  <a:lnTo>
                    <a:pt x="3076" y="10908"/>
                  </a:lnTo>
                  <a:lnTo>
                    <a:pt x="3202" y="10892"/>
                  </a:lnTo>
                  <a:lnTo>
                    <a:pt x="3343" y="10845"/>
                  </a:lnTo>
                  <a:lnTo>
                    <a:pt x="3641" y="10751"/>
                  </a:lnTo>
                  <a:lnTo>
                    <a:pt x="3955" y="10594"/>
                  </a:lnTo>
                  <a:lnTo>
                    <a:pt x="4300" y="10405"/>
                  </a:lnTo>
                  <a:lnTo>
                    <a:pt x="4661" y="10186"/>
                  </a:lnTo>
                  <a:lnTo>
                    <a:pt x="5038" y="9950"/>
                  </a:lnTo>
                  <a:lnTo>
                    <a:pt x="5760" y="9464"/>
                  </a:lnTo>
                  <a:lnTo>
                    <a:pt x="6419" y="8993"/>
                  </a:lnTo>
                  <a:lnTo>
                    <a:pt x="6952" y="8616"/>
                  </a:lnTo>
                  <a:lnTo>
                    <a:pt x="7141" y="8491"/>
                  </a:lnTo>
                  <a:lnTo>
                    <a:pt x="7298" y="8412"/>
                  </a:lnTo>
                  <a:lnTo>
                    <a:pt x="7298" y="8412"/>
                  </a:lnTo>
                  <a:lnTo>
                    <a:pt x="7360" y="8773"/>
                  </a:lnTo>
                  <a:lnTo>
                    <a:pt x="7439" y="9323"/>
                  </a:lnTo>
                  <a:lnTo>
                    <a:pt x="7549" y="9950"/>
                  </a:lnTo>
                  <a:lnTo>
                    <a:pt x="7627" y="10264"/>
                  </a:lnTo>
                  <a:lnTo>
                    <a:pt x="7706" y="10547"/>
                  </a:lnTo>
                  <a:lnTo>
                    <a:pt x="7784" y="10813"/>
                  </a:lnTo>
                  <a:lnTo>
                    <a:pt x="7894" y="11033"/>
                  </a:lnTo>
                  <a:lnTo>
                    <a:pt x="7957" y="11127"/>
                  </a:lnTo>
                  <a:lnTo>
                    <a:pt x="8004" y="11206"/>
                  </a:lnTo>
                  <a:lnTo>
                    <a:pt x="8067" y="11269"/>
                  </a:lnTo>
                  <a:lnTo>
                    <a:pt x="8129" y="11300"/>
                  </a:lnTo>
                  <a:lnTo>
                    <a:pt x="8208" y="11331"/>
                  </a:lnTo>
                  <a:lnTo>
                    <a:pt x="8286" y="11331"/>
                  </a:lnTo>
                  <a:lnTo>
                    <a:pt x="8365" y="11300"/>
                  </a:lnTo>
                  <a:lnTo>
                    <a:pt x="8443" y="11253"/>
                  </a:lnTo>
                  <a:lnTo>
                    <a:pt x="8522" y="11174"/>
                  </a:lnTo>
                  <a:lnTo>
                    <a:pt x="8616" y="11064"/>
                  </a:lnTo>
                  <a:lnTo>
                    <a:pt x="8710" y="10939"/>
                  </a:lnTo>
                  <a:lnTo>
                    <a:pt x="8804" y="10766"/>
                  </a:lnTo>
                  <a:lnTo>
                    <a:pt x="8804" y="10766"/>
                  </a:lnTo>
                  <a:lnTo>
                    <a:pt x="9040" y="10374"/>
                  </a:lnTo>
                  <a:lnTo>
                    <a:pt x="9291" y="9935"/>
                  </a:lnTo>
                  <a:lnTo>
                    <a:pt x="9871" y="9009"/>
                  </a:lnTo>
                  <a:lnTo>
                    <a:pt x="10483" y="8020"/>
                  </a:lnTo>
                  <a:lnTo>
                    <a:pt x="10766" y="7518"/>
                  </a:lnTo>
                  <a:lnTo>
                    <a:pt x="11048" y="7016"/>
                  </a:lnTo>
                  <a:lnTo>
                    <a:pt x="11315" y="6513"/>
                  </a:lnTo>
                  <a:lnTo>
                    <a:pt x="11535" y="6027"/>
                  </a:lnTo>
                  <a:lnTo>
                    <a:pt x="11739" y="5556"/>
                  </a:lnTo>
                  <a:lnTo>
                    <a:pt x="11896" y="5117"/>
                  </a:lnTo>
                  <a:lnTo>
                    <a:pt x="11943" y="4897"/>
                  </a:lnTo>
                  <a:lnTo>
                    <a:pt x="11990" y="4693"/>
                  </a:lnTo>
                  <a:lnTo>
                    <a:pt x="12021" y="4489"/>
                  </a:lnTo>
                  <a:lnTo>
                    <a:pt x="12037" y="4301"/>
                  </a:lnTo>
                  <a:lnTo>
                    <a:pt x="12037" y="4128"/>
                  </a:lnTo>
                  <a:lnTo>
                    <a:pt x="12021" y="3955"/>
                  </a:lnTo>
                  <a:lnTo>
                    <a:pt x="11990" y="3798"/>
                  </a:lnTo>
                  <a:lnTo>
                    <a:pt x="11927" y="364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2262;p42">
              <a:extLst>
                <a:ext uri="{FF2B5EF4-FFF2-40B4-BE49-F238E27FC236}">
                  <a16:creationId xmlns:a16="http://schemas.microsoft.com/office/drawing/2014/main" id="{DC984FAB-A26D-88B9-CBB3-B26B3486A1B1}"/>
                </a:ext>
              </a:extLst>
            </p:cNvPr>
            <p:cNvSpPr/>
            <p:nvPr/>
          </p:nvSpPr>
          <p:spPr>
            <a:xfrm>
              <a:off x="2149289" y="3240297"/>
              <a:ext cx="265531" cy="515896"/>
            </a:xfrm>
            <a:custGeom>
              <a:rect l="l" t="t" r="r" b="b"/>
              <a:pathLst>
                <a:path w="9339" h="18143" extrusionOk="0">
                  <a:moveTo>
                    <a:pt x="3641" y="1"/>
                  </a:moveTo>
                  <a:lnTo>
                    <a:pt x="3359" y="16"/>
                  </a:lnTo>
                  <a:lnTo>
                    <a:pt x="3061" y="32"/>
                  </a:lnTo>
                  <a:lnTo>
                    <a:pt x="2449" y="95"/>
                  </a:lnTo>
                  <a:lnTo>
                    <a:pt x="1805" y="205"/>
                  </a:lnTo>
                  <a:lnTo>
                    <a:pt x="0" y="18142"/>
                  </a:lnTo>
                  <a:lnTo>
                    <a:pt x="1350" y="18142"/>
                  </a:lnTo>
                  <a:lnTo>
                    <a:pt x="2574" y="18095"/>
                  </a:lnTo>
                  <a:lnTo>
                    <a:pt x="3139" y="18064"/>
                  </a:lnTo>
                  <a:lnTo>
                    <a:pt x="3657" y="18033"/>
                  </a:lnTo>
                  <a:lnTo>
                    <a:pt x="4159" y="17986"/>
                  </a:lnTo>
                  <a:lnTo>
                    <a:pt x="4646" y="17923"/>
                  </a:lnTo>
                  <a:lnTo>
                    <a:pt x="5085" y="17844"/>
                  </a:lnTo>
                  <a:lnTo>
                    <a:pt x="5509" y="17750"/>
                  </a:lnTo>
                  <a:lnTo>
                    <a:pt x="5901" y="17640"/>
                  </a:lnTo>
                  <a:lnTo>
                    <a:pt x="6262" y="17515"/>
                  </a:lnTo>
                  <a:lnTo>
                    <a:pt x="6607" y="17389"/>
                  </a:lnTo>
                  <a:lnTo>
                    <a:pt x="6921" y="17217"/>
                  </a:lnTo>
                  <a:lnTo>
                    <a:pt x="7219" y="17044"/>
                  </a:lnTo>
                  <a:lnTo>
                    <a:pt x="7486" y="16840"/>
                  </a:lnTo>
                  <a:lnTo>
                    <a:pt x="7737" y="16620"/>
                  </a:lnTo>
                  <a:lnTo>
                    <a:pt x="7973" y="16385"/>
                  </a:lnTo>
                  <a:lnTo>
                    <a:pt x="8177" y="16118"/>
                  </a:lnTo>
                  <a:lnTo>
                    <a:pt x="8365" y="15820"/>
                  </a:lnTo>
                  <a:lnTo>
                    <a:pt x="8538" y="15490"/>
                  </a:lnTo>
                  <a:lnTo>
                    <a:pt x="8679" y="15145"/>
                  </a:lnTo>
                  <a:lnTo>
                    <a:pt x="8820" y="14768"/>
                  </a:lnTo>
                  <a:lnTo>
                    <a:pt x="8930" y="14360"/>
                  </a:lnTo>
                  <a:lnTo>
                    <a:pt x="9040" y="13921"/>
                  </a:lnTo>
                  <a:lnTo>
                    <a:pt x="9118" y="13450"/>
                  </a:lnTo>
                  <a:lnTo>
                    <a:pt x="9181" y="12948"/>
                  </a:lnTo>
                  <a:lnTo>
                    <a:pt x="9244" y="12414"/>
                  </a:lnTo>
                  <a:lnTo>
                    <a:pt x="9275" y="11834"/>
                  </a:lnTo>
                  <a:lnTo>
                    <a:pt x="9307" y="11237"/>
                  </a:lnTo>
                  <a:lnTo>
                    <a:pt x="9322" y="10578"/>
                  </a:lnTo>
                  <a:lnTo>
                    <a:pt x="9338" y="9903"/>
                  </a:lnTo>
                  <a:lnTo>
                    <a:pt x="9322" y="8946"/>
                  </a:lnTo>
                  <a:lnTo>
                    <a:pt x="9307" y="7973"/>
                  </a:lnTo>
                  <a:lnTo>
                    <a:pt x="9244" y="7016"/>
                  </a:lnTo>
                  <a:lnTo>
                    <a:pt x="9213" y="6529"/>
                  </a:lnTo>
                  <a:lnTo>
                    <a:pt x="9165" y="6058"/>
                  </a:lnTo>
                  <a:lnTo>
                    <a:pt x="9103" y="5603"/>
                  </a:lnTo>
                  <a:lnTo>
                    <a:pt x="9024" y="5132"/>
                  </a:lnTo>
                  <a:lnTo>
                    <a:pt x="8946" y="4693"/>
                  </a:lnTo>
                  <a:lnTo>
                    <a:pt x="8836" y="4254"/>
                  </a:lnTo>
                  <a:lnTo>
                    <a:pt x="8726" y="3814"/>
                  </a:lnTo>
                  <a:lnTo>
                    <a:pt x="8585" y="3406"/>
                  </a:lnTo>
                  <a:lnTo>
                    <a:pt x="8428" y="3014"/>
                  </a:lnTo>
                  <a:lnTo>
                    <a:pt x="8255" y="2637"/>
                  </a:lnTo>
                  <a:lnTo>
                    <a:pt x="8067" y="2276"/>
                  </a:lnTo>
                  <a:lnTo>
                    <a:pt x="7847" y="1931"/>
                  </a:lnTo>
                  <a:lnTo>
                    <a:pt x="7596" y="1617"/>
                  </a:lnTo>
                  <a:lnTo>
                    <a:pt x="7329" y="1319"/>
                  </a:lnTo>
                  <a:lnTo>
                    <a:pt x="7047" y="1052"/>
                  </a:lnTo>
                  <a:lnTo>
                    <a:pt x="6890" y="927"/>
                  </a:lnTo>
                  <a:lnTo>
                    <a:pt x="6717" y="817"/>
                  </a:lnTo>
                  <a:lnTo>
                    <a:pt x="6560" y="707"/>
                  </a:lnTo>
                  <a:lnTo>
                    <a:pt x="6372" y="597"/>
                  </a:lnTo>
                  <a:lnTo>
                    <a:pt x="6199" y="503"/>
                  </a:lnTo>
                  <a:lnTo>
                    <a:pt x="5995" y="409"/>
                  </a:lnTo>
                  <a:lnTo>
                    <a:pt x="5807" y="330"/>
                  </a:lnTo>
                  <a:lnTo>
                    <a:pt x="5603" y="267"/>
                  </a:lnTo>
                  <a:lnTo>
                    <a:pt x="5383" y="205"/>
                  </a:lnTo>
                  <a:lnTo>
                    <a:pt x="5164" y="142"/>
                  </a:lnTo>
                  <a:lnTo>
                    <a:pt x="4928" y="95"/>
                  </a:lnTo>
                  <a:lnTo>
                    <a:pt x="4693" y="63"/>
                  </a:lnTo>
                  <a:lnTo>
                    <a:pt x="4442" y="32"/>
                  </a:lnTo>
                  <a:lnTo>
                    <a:pt x="4175" y="16"/>
                  </a:lnTo>
                  <a:lnTo>
                    <a:pt x="3924" y="1"/>
                  </a:lnTo>
                  <a:close/>
                </a:path>
              </a:pathLst>
            </a:cu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2263;p42">
              <a:extLst>
                <a:ext uri="{FF2B5EF4-FFF2-40B4-BE49-F238E27FC236}">
                  <a16:creationId xmlns:a16="http://schemas.microsoft.com/office/drawing/2014/main" id="{0892069B-CC12-3703-1B97-D4B396254446}"/>
                </a:ext>
              </a:extLst>
            </p:cNvPr>
            <p:cNvSpPr/>
            <p:nvPr/>
          </p:nvSpPr>
          <p:spPr>
            <a:xfrm>
              <a:off x="1893585" y="3468336"/>
              <a:ext cx="394046" cy="1043792"/>
            </a:xfrm>
            <a:custGeom>
              <a:rect l="l" t="t" r="r" b="b"/>
              <a:pathLst>
                <a:path w="13859" h="36708" extrusionOk="0">
                  <a:moveTo>
                    <a:pt x="2967" y="0"/>
                  </a:moveTo>
                  <a:lnTo>
                    <a:pt x="2653" y="16"/>
                  </a:lnTo>
                  <a:lnTo>
                    <a:pt x="2339" y="63"/>
                  </a:lnTo>
                  <a:lnTo>
                    <a:pt x="2041" y="157"/>
                  </a:lnTo>
                  <a:lnTo>
                    <a:pt x="1759" y="267"/>
                  </a:lnTo>
                  <a:lnTo>
                    <a:pt x="1633" y="330"/>
                  </a:lnTo>
                  <a:lnTo>
                    <a:pt x="1507" y="408"/>
                  </a:lnTo>
                  <a:lnTo>
                    <a:pt x="1256" y="565"/>
                  </a:lnTo>
                  <a:lnTo>
                    <a:pt x="1037" y="753"/>
                  </a:lnTo>
                  <a:lnTo>
                    <a:pt x="817" y="957"/>
                  </a:lnTo>
                  <a:lnTo>
                    <a:pt x="613" y="1177"/>
                  </a:lnTo>
                  <a:lnTo>
                    <a:pt x="440" y="1428"/>
                  </a:lnTo>
                  <a:lnTo>
                    <a:pt x="299" y="1679"/>
                  </a:lnTo>
                  <a:lnTo>
                    <a:pt x="173" y="1946"/>
                  </a:lnTo>
                  <a:lnTo>
                    <a:pt x="126" y="2087"/>
                  </a:lnTo>
                  <a:lnTo>
                    <a:pt x="95" y="2229"/>
                  </a:lnTo>
                  <a:lnTo>
                    <a:pt x="32" y="2527"/>
                  </a:lnTo>
                  <a:lnTo>
                    <a:pt x="1" y="2841"/>
                  </a:lnTo>
                  <a:lnTo>
                    <a:pt x="1" y="3139"/>
                  </a:lnTo>
                  <a:lnTo>
                    <a:pt x="17" y="3437"/>
                  </a:lnTo>
                  <a:lnTo>
                    <a:pt x="64" y="3735"/>
                  </a:lnTo>
                  <a:lnTo>
                    <a:pt x="142" y="4033"/>
                  </a:lnTo>
                  <a:lnTo>
                    <a:pt x="252" y="4316"/>
                  </a:lnTo>
                  <a:lnTo>
                    <a:pt x="409" y="4598"/>
                  </a:lnTo>
                  <a:lnTo>
                    <a:pt x="801" y="5242"/>
                  </a:lnTo>
                  <a:lnTo>
                    <a:pt x="1225" y="5885"/>
                  </a:lnTo>
                  <a:lnTo>
                    <a:pt x="1664" y="6529"/>
                  </a:lnTo>
                  <a:lnTo>
                    <a:pt x="2104" y="7156"/>
                  </a:lnTo>
                  <a:lnTo>
                    <a:pt x="3014" y="8412"/>
                  </a:lnTo>
                  <a:lnTo>
                    <a:pt x="3924" y="9667"/>
                  </a:lnTo>
                  <a:lnTo>
                    <a:pt x="4364" y="10295"/>
                  </a:lnTo>
                  <a:lnTo>
                    <a:pt x="4803" y="10939"/>
                  </a:lnTo>
                  <a:lnTo>
                    <a:pt x="5227" y="11566"/>
                  </a:lnTo>
                  <a:lnTo>
                    <a:pt x="5635" y="12225"/>
                  </a:lnTo>
                  <a:lnTo>
                    <a:pt x="6027" y="12885"/>
                  </a:lnTo>
                  <a:lnTo>
                    <a:pt x="6388" y="13559"/>
                  </a:lnTo>
                  <a:lnTo>
                    <a:pt x="6733" y="14250"/>
                  </a:lnTo>
                  <a:lnTo>
                    <a:pt x="6866" y="14534"/>
                  </a:lnTo>
                  <a:lnTo>
                    <a:pt x="6906" y="14642"/>
                  </a:lnTo>
                  <a:lnTo>
                    <a:pt x="7063" y="15050"/>
                  </a:lnTo>
                  <a:lnTo>
                    <a:pt x="7204" y="15474"/>
                  </a:lnTo>
                  <a:lnTo>
                    <a:pt x="7330" y="15898"/>
                  </a:lnTo>
                  <a:lnTo>
                    <a:pt x="7440" y="16337"/>
                  </a:lnTo>
                  <a:lnTo>
                    <a:pt x="7534" y="16761"/>
                  </a:lnTo>
                  <a:lnTo>
                    <a:pt x="7628" y="17200"/>
                  </a:lnTo>
                  <a:lnTo>
                    <a:pt x="7644" y="17310"/>
                  </a:lnTo>
                  <a:lnTo>
                    <a:pt x="7675" y="17781"/>
                  </a:lnTo>
                  <a:lnTo>
                    <a:pt x="7706" y="18267"/>
                  </a:lnTo>
                  <a:lnTo>
                    <a:pt x="7738" y="18738"/>
                  </a:lnTo>
                  <a:lnTo>
                    <a:pt x="7738" y="19225"/>
                  </a:lnTo>
                  <a:lnTo>
                    <a:pt x="7738" y="19696"/>
                  </a:lnTo>
                  <a:lnTo>
                    <a:pt x="7722" y="20653"/>
                  </a:lnTo>
                  <a:lnTo>
                    <a:pt x="7675" y="21610"/>
                  </a:lnTo>
                  <a:lnTo>
                    <a:pt x="7581" y="22567"/>
                  </a:lnTo>
                  <a:lnTo>
                    <a:pt x="7487" y="23525"/>
                  </a:lnTo>
                  <a:lnTo>
                    <a:pt x="7361" y="24466"/>
                  </a:lnTo>
                  <a:lnTo>
                    <a:pt x="7361" y="24466"/>
                  </a:lnTo>
                  <a:lnTo>
                    <a:pt x="7471" y="23666"/>
                  </a:lnTo>
                  <a:lnTo>
                    <a:pt x="7314" y="24812"/>
                  </a:lnTo>
                  <a:lnTo>
                    <a:pt x="7126" y="25973"/>
                  </a:lnTo>
                  <a:lnTo>
                    <a:pt x="6906" y="27119"/>
                  </a:lnTo>
                  <a:lnTo>
                    <a:pt x="6686" y="28264"/>
                  </a:lnTo>
                  <a:lnTo>
                    <a:pt x="6451" y="29426"/>
                  </a:lnTo>
                  <a:lnTo>
                    <a:pt x="6216" y="30556"/>
                  </a:lnTo>
                  <a:lnTo>
                    <a:pt x="5713" y="32847"/>
                  </a:lnTo>
                  <a:lnTo>
                    <a:pt x="5651" y="33145"/>
                  </a:lnTo>
                  <a:lnTo>
                    <a:pt x="5619" y="33459"/>
                  </a:lnTo>
                  <a:lnTo>
                    <a:pt x="5619" y="33757"/>
                  </a:lnTo>
                  <a:lnTo>
                    <a:pt x="5635" y="34055"/>
                  </a:lnTo>
                  <a:lnTo>
                    <a:pt x="5682" y="34353"/>
                  </a:lnTo>
                  <a:lnTo>
                    <a:pt x="5760" y="34652"/>
                  </a:lnTo>
                  <a:lnTo>
                    <a:pt x="5870" y="34934"/>
                  </a:lnTo>
                  <a:lnTo>
                    <a:pt x="6012" y="35201"/>
                  </a:lnTo>
                  <a:lnTo>
                    <a:pt x="6168" y="35452"/>
                  </a:lnTo>
                  <a:lnTo>
                    <a:pt x="6357" y="35672"/>
                  </a:lnTo>
                  <a:lnTo>
                    <a:pt x="6561" y="35891"/>
                  </a:lnTo>
                  <a:lnTo>
                    <a:pt x="6796" y="36080"/>
                  </a:lnTo>
                  <a:lnTo>
                    <a:pt x="7047" y="36268"/>
                  </a:lnTo>
                  <a:lnTo>
                    <a:pt x="7298" y="36409"/>
                  </a:lnTo>
                  <a:lnTo>
                    <a:pt x="7565" y="36535"/>
                  </a:lnTo>
                  <a:lnTo>
                    <a:pt x="7706" y="36582"/>
                  </a:lnTo>
                  <a:lnTo>
                    <a:pt x="7848" y="36613"/>
                  </a:lnTo>
                  <a:lnTo>
                    <a:pt x="8146" y="36676"/>
                  </a:lnTo>
                  <a:lnTo>
                    <a:pt x="8444" y="36707"/>
                  </a:lnTo>
                  <a:lnTo>
                    <a:pt x="8758" y="36707"/>
                  </a:lnTo>
                  <a:lnTo>
                    <a:pt x="9056" y="36692"/>
                  </a:lnTo>
                  <a:lnTo>
                    <a:pt x="9354" y="36645"/>
                  </a:lnTo>
                  <a:lnTo>
                    <a:pt x="9652" y="36566"/>
                  </a:lnTo>
                  <a:lnTo>
                    <a:pt x="9794" y="36519"/>
                  </a:lnTo>
                  <a:lnTo>
                    <a:pt x="9935" y="36456"/>
                  </a:lnTo>
                  <a:lnTo>
                    <a:pt x="10076" y="36394"/>
                  </a:lnTo>
                  <a:lnTo>
                    <a:pt x="10202" y="36299"/>
                  </a:lnTo>
                  <a:lnTo>
                    <a:pt x="10437" y="36142"/>
                  </a:lnTo>
                  <a:lnTo>
                    <a:pt x="10673" y="35954"/>
                  </a:lnTo>
                  <a:lnTo>
                    <a:pt x="10892" y="35750"/>
                  </a:lnTo>
                  <a:lnTo>
                    <a:pt x="11081" y="35530"/>
                  </a:lnTo>
                  <a:lnTo>
                    <a:pt x="11253" y="35295"/>
                  </a:lnTo>
                  <a:lnTo>
                    <a:pt x="11410" y="35028"/>
                  </a:lnTo>
                  <a:lnTo>
                    <a:pt x="11520" y="34761"/>
                  </a:lnTo>
                  <a:lnTo>
                    <a:pt x="11567" y="34620"/>
                  </a:lnTo>
                  <a:lnTo>
                    <a:pt x="11614" y="34479"/>
                  </a:lnTo>
                  <a:lnTo>
                    <a:pt x="11991" y="32784"/>
                  </a:lnTo>
                  <a:lnTo>
                    <a:pt x="12352" y="31073"/>
                  </a:lnTo>
                  <a:lnTo>
                    <a:pt x="12697" y="29363"/>
                  </a:lnTo>
                  <a:lnTo>
                    <a:pt x="13027" y="27652"/>
                  </a:lnTo>
                  <a:lnTo>
                    <a:pt x="13168" y="26805"/>
                  </a:lnTo>
                  <a:lnTo>
                    <a:pt x="13309" y="25942"/>
                  </a:lnTo>
                  <a:lnTo>
                    <a:pt x="13435" y="25078"/>
                  </a:lnTo>
                  <a:lnTo>
                    <a:pt x="13544" y="24215"/>
                  </a:lnTo>
                  <a:lnTo>
                    <a:pt x="13639" y="23352"/>
                  </a:lnTo>
                  <a:lnTo>
                    <a:pt x="13717" y="22489"/>
                  </a:lnTo>
                  <a:lnTo>
                    <a:pt x="13796" y="21610"/>
                  </a:lnTo>
                  <a:lnTo>
                    <a:pt x="13827" y="20747"/>
                  </a:lnTo>
                  <a:lnTo>
                    <a:pt x="13858" y="19868"/>
                  </a:lnTo>
                  <a:lnTo>
                    <a:pt x="13858" y="18989"/>
                  </a:lnTo>
                  <a:lnTo>
                    <a:pt x="13827" y="18095"/>
                  </a:lnTo>
                  <a:lnTo>
                    <a:pt x="13764" y="17216"/>
                  </a:lnTo>
                  <a:lnTo>
                    <a:pt x="13717" y="16761"/>
                  </a:lnTo>
                  <a:lnTo>
                    <a:pt x="13670" y="16321"/>
                  </a:lnTo>
                  <a:lnTo>
                    <a:pt x="13592" y="15898"/>
                  </a:lnTo>
                  <a:lnTo>
                    <a:pt x="13513" y="15458"/>
                  </a:lnTo>
                  <a:lnTo>
                    <a:pt x="13435" y="15019"/>
                  </a:lnTo>
                  <a:lnTo>
                    <a:pt x="13325" y="14595"/>
                  </a:lnTo>
                  <a:lnTo>
                    <a:pt x="13215" y="14171"/>
                  </a:lnTo>
                  <a:lnTo>
                    <a:pt x="13089" y="13748"/>
                  </a:lnTo>
                  <a:lnTo>
                    <a:pt x="12948" y="13340"/>
                  </a:lnTo>
                  <a:lnTo>
                    <a:pt x="12791" y="12932"/>
                  </a:lnTo>
                  <a:lnTo>
                    <a:pt x="12634" y="12524"/>
                  </a:lnTo>
                  <a:lnTo>
                    <a:pt x="12477" y="12131"/>
                  </a:lnTo>
                  <a:lnTo>
                    <a:pt x="12116" y="11347"/>
                  </a:lnTo>
                  <a:lnTo>
                    <a:pt x="11724" y="10578"/>
                  </a:lnTo>
                  <a:lnTo>
                    <a:pt x="11316" y="9824"/>
                  </a:lnTo>
                  <a:lnTo>
                    <a:pt x="10877" y="9087"/>
                  </a:lnTo>
                  <a:lnTo>
                    <a:pt x="10406" y="8365"/>
                  </a:lnTo>
                  <a:lnTo>
                    <a:pt x="9935" y="7643"/>
                  </a:lnTo>
                  <a:lnTo>
                    <a:pt x="9401" y="6890"/>
                  </a:lnTo>
                  <a:lnTo>
                    <a:pt x="8852" y="6121"/>
                  </a:lnTo>
                  <a:lnTo>
                    <a:pt x="7754" y="4614"/>
                  </a:lnTo>
                  <a:lnTo>
                    <a:pt x="7220" y="3845"/>
                  </a:lnTo>
                  <a:lnTo>
                    <a:pt x="6702" y="3076"/>
                  </a:lnTo>
                  <a:lnTo>
                    <a:pt x="6184" y="2291"/>
                  </a:lnTo>
                  <a:lnTo>
                    <a:pt x="5682" y="1507"/>
                  </a:lnTo>
                  <a:lnTo>
                    <a:pt x="5525" y="1256"/>
                  </a:lnTo>
                  <a:lnTo>
                    <a:pt x="5337" y="1036"/>
                  </a:lnTo>
                  <a:lnTo>
                    <a:pt x="5133" y="816"/>
                  </a:lnTo>
                  <a:lnTo>
                    <a:pt x="4913" y="628"/>
                  </a:lnTo>
                  <a:lnTo>
                    <a:pt x="4662" y="455"/>
                  </a:lnTo>
                  <a:lnTo>
                    <a:pt x="4411" y="314"/>
                  </a:lnTo>
                  <a:lnTo>
                    <a:pt x="4144" y="188"/>
                  </a:lnTo>
                  <a:lnTo>
                    <a:pt x="3862" y="94"/>
                  </a:lnTo>
                  <a:lnTo>
                    <a:pt x="3579" y="31"/>
                  </a:lnTo>
                  <a:lnTo>
                    <a:pt x="3265" y="0"/>
                  </a:lnTo>
                  <a:close/>
                </a:path>
              </a:pathLst>
            </a:custGeom>
            <a:solidFill>
              <a:srgbClr val="F8B3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2264;p42">
              <a:extLst>
                <a:ext uri="{FF2B5EF4-FFF2-40B4-BE49-F238E27FC236}">
                  <a16:creationId xmlns:a16="http://schemas.microsoft.com/office/drawing/2014/main" id="{86758D24-C491-87C2-CBBA-9D49E033FC6D}"/>
                </a:ext>
              </a:extLst>
            </p:cNvPr>
            <p:cNvSpPr/>
            <p:nvPr/>
          </p:nvSpPr>
          <p:spPr>
            <a:xfrm>
              <a:off x="942222" y="3540614"/>
              <a:ext cx="773762" cy="654232"/>
            </a:xfrm>
            <a:custGeom>
              <a:rect l="l" t="t" r="r" b="b"/>
              <a:pathLst>
                <a:path w="27214" h="23008" extrusionOk="0">
                  <a:moveTo>
                    <a:pt x="23902" y="0"/>
                  </a:moveTo>
                  <a:lnTo>
                    <a:pt x="23604" y="16"/>
                  </a:lnTo>
                  <a:lnTo>
                    <a:pt x="23306" y="63"/>
                  </a:lnTo>
                  <a:lnTo>
                    <a:pt x="23008" y="142"/>
                  </a:lnTo>
                  <a:lnTo>
                    <a:pt x="22725" y="236"/>
                  </a:lnTo>
                  <a:lnTo>
                    <a:pt x="22443" y="346"/>
                  </a:lnTo>
                  <a:lnTo>
                    <a:pt x="22192" y="503"/>
                  </a:lnTo>
                  <a:lnTo>
                    <a:pt x="21956" y="675"/>
                  </a:lnTo>
                  <a:lnTo>
                    <a:pt x="21831" y="785"/>
                  </a:lnTo>
                  <a:lnTo>
                    <a:pt x="21737" y="895"/>
                  </a:lnTo>
                  <a:lnTo>
                    <a:pt x="21548" y="1115"/>
                  </a:lnTo>
                  <a:lnTo>
                    <a:pt x="21360" y="1350"/>
                  </a:lnTo>
                  <a:lnTo>
                    <a:pt x="21203" y="1617"/>
                  </a:lnTo>
                  <a:lnTo>
                    <a:pt x="21062" y="1884"/>
                  </a:lnTo>
                  <a:lnTo>
                    <a:pt x="20936" y="2166"/>
                  </a:lnTo>
                  <a:lnTo>
                    <a:pt x="20889" y="2323"/>
                  </a:lnTo>
                  <a:lnTo>
                    <a:pt x="20858" y="2464"/>
                  </a:lnTo>
                  <a:lnTo>
                    <a:pt x="20842" y="2606"/>
                  </a:lnTo>
                  <a:lnTo>
                    <a:pt x="20826" y="2763"/>
                  </a:lnTo>
                  <a:lnTo>
                    <a:pt x="20826" y="2904"/>
                  </a:lnTo>
                  <a:lnTo>
                    <a:pt x="20842" y="3061"/>
                  </a:lnTo>
                  <a:lnTo>
                    <a:pt x="20936" y="3845"/>
                  </a:lnTo>
                  <a:lnTo>
                    <a:pt x="20999" y="4630"/>
                  </a:lnTo>
                  <a:lnTo>
                    <a:pt x="21062" y="5430"/>
                  </a:lnTo>
                  <a:lnTo>
                    <a:pt x="21093" y="6231"/>
                  </a:lnTo>
                  <a:lnTo>
                    <a:pt x="21093" y="7015"/>
                  </a:lnTo>
                  <a:lnTo>
                    <a:pt x="21078" y="7816"/>
                  </a:lnTo>
                  <a:lnTo>
                    <a:pt x="21015" y="8601"/>
                  </a:lnTo>
                  <a:lnTo>
                    <a:pt x="20977" y="8986"/>
                  </a:lnTo>
                  <a:lnTo>
                    <a:pt x="20968" y="9040"/>
                  </a:lnTo>
                  <a:lnTo>
                    <a:pt x="20889" y="9495"/>
                  </a:lnTo>
                  <a:lnTo>
                    <a:pt x="20795" y="9950"/>
                  </a:lnTo>
                  <a:lnTo>
                    <a:pt x="20685" y="10405"/>
                  </a:lnTo>
                  <a:lnTo>
                    <a:pt x="20560" y="10860"/>
                  </a:lnTo>
                  <a:lnTo>
                    <a:pt x="20418" y="11300"/>
                  </a:lnTo>
                  <a:lnTo>
                    <a:pt x="20262" y="11739"/>
                  </a:lnTo>
                  <a:lnTo>
                    <a:pt x="20225" y="11831"/>
                  </a:lnTo>
                  <a:lnTo>
                    <a:pt x="20120" y="12053"/>
                  </a:lnTo>
                  <a:lnTo>
                    <a:pt x="19963" y="12351"/>
                  </a:lnTo>
                  <a:lnTo>
                    <a:pt x="19806" y="12649"/>
                  </a:lnTo>
                  <a:lnTo>
                    <a:pt x="19634" y="12932"/>
                  </a:lnTo>
                  <a:lnTo>
                    <a:pt x="19445" y="13214"/>
                  </a:lnTo>
                  <a:lnTo>
                    <a:pt x="19268" y="13481"/>
                  </a:lnTo>
                  <a:lnTo>
                    <a:pt x="19268" y="13481"/>
                  </a:lnTo>
                  <a:lnTo>
                    <a:pt x="19132" y="13638"/>
                  </a:lnTo>
                  <a:lnTo>
                    <a:pt x="18912" y="13874"/>
                  </a:lnTo>
                  <a:lnTo>
                    <a:pt x="18692" y="14109"/>
                  </a:lnTo>
                  <a:lnTo>
                    <a:pt x="18457" y="14329"/>
                  </a:lnTo>
                  <a:lnTo>
                    <a:pt x="18221" y="14548"/>
                  </a:lnTo>
                  <a:lnTo>
                    <a:pt x="18015" y="14727"/>
                  </a:lnTo>
                  <a:lnTo>
                    <a:pt x="18015" y="14727"/>
                  </a:lnTo>
                  <a:lnTo>
                    <a:pt x="17735" y="14909"/>
                  </a:lnTo>
                  <a:lnTo>
                    <a:pt x="17421" y="15113"/>
                  </a:lnTo>
                  <a:lnTo>
                    <a:pt x="17091" y="15317"/>
                  </a:lnTo>
                  <a:lnTo>
                    <a:pt x="16762" y="15490"/>
                  </a:lnTo>
                  <a:lnTo>
                    <a:pt x="16432" y="15663"/>
                  </a:lnTo>
                  <a:lnTo>
                    <a:pt x="16126" y="15802"/>
                  </a:lnTo>
                  <a:lnTo>
                    <a:pt x="16126" y="15802"/>
                  </a:lnTo>
                  <a:lnTo>
                    <a:pt x="15961" y="15867"/>
                  </a:lnTo>
                  <a:lnTo>
                    <a:pt x="15444" y="16055"/>
                  </a:lnTo>
                  <a:lnTo>
                    <a:pt x="14926" y="16212"/>
                  </a:lnTo>
                  <a:lnTo>
                    <a:pt x="14392" y="16353"/>
                  </a:lnTo>
                  <a:lnTo>
                    <a:pt x="13858" y="16494"/>
                  </a:lnTo>
                  <a:lnTo>
                    <a:pt x="13309" y="16604"/>
                  </a:lnTo>
                  <a:lnTo>
                    <a:pt x="12790" y="16696"/>
                  </a:lnTo>
                  <a:lnTo>
                    <a:pt x="12790" y="16696"/>
                  </a:lnTo>
                  <a:lnTo>
                    <a:pt x="12493" y="16730"/>
                  </a:lnTo>
                  <a:lnTo>
                    <a:pt x="11960" y="16793"/>
                  </a:lnTo>
                  <a:lnTo>
                    <a:pt x="11410" y="16824"/>
                  </a:lnTo>
                  <a:lnTo>
                    <a:pt x="10861" y="16855"/>
                  </a:lnTo>
                  <a:lnTo>
                    <a:pt x="10327" y="16887"/>
                  </a:lnTo>
                  <a:lnTo>
                    <a:pt x="9229" y="16887"/>
                  </a:lnTo>
                  <a:lnTo>
                    <a:pt x="8680" y="16871"/>
                  </a:lnTo>
                  <a:lnTo>
                    <a:pt x="7597" y="16824"/>
                  </a:lnTo>
                  <a:lnTo>
                    <a:pt x="6498" y="16746"/>
                  </a:lnTo>
                  <a:lnTo>
                    <a:pt x="5415" y="16651"/>
                  </a:lnTo>
                  <a:lnTo>
                    <a:pt x="4956" y="16591"/>
                  </a:lnTo>
                  <a:lnTo>
                    <a:pt x="4956" y="16591"/>
                  </a:lnTo>
                  <a:lnTo>
                    <a:pt x="3877" y="16432"/>
                  </a:lnTo>
                  <a:lnTo>
                    <a:pt x="3720" y="16385"/>
                  </a:lnTo>
                  <a:lnTo>
                    <a:pt x="3563" y="16353"/>
                  </a:lnTo>
                  <a:lnTo>
                    <a:pt x="3422" y="16337"/>
                  </a:lnTo>
                  <a:lnTo>
                    <a:pt x="3265" y="16322"/>
                  </a:lnTo>
                  <a:lnTo>
                    <a:pt x="2951" y="16322"/>
                  </a:lnTo>
                  <a:lnTo>
                    <a:pt x="2810" y="16353"/>
                  </a:lnTo>
                  <a:lnTo>
                    <a:pt x="2653" y="16385"/>
                  </a:lnTo>
                  <a:lnTo>
                    <a:pt x="2496" y="16385"/>
                  </a:lnTo>
                  <a:lnTo>
                    <a:pt x="2355" y="16416"/>
                  </a:lnTo>
                  <a:lnTo>
                    <a:pt x="2214" y="16447"/>
                  </a:lnTo>
                  <a:lnTo>
                    <a:pt x="2057" y="16479"/>
                  </a:lnTo>
                  <a:lnTo>
                    <a:pt x="1916" y="16526"/>
                  </a:lnTo>
                  <a:lnTo>
                    <a:pt x="1790" y="16589"/>
                  </a:lnTo>
                  <a:lnTo>
                    <a:pt x="1649" y="16667"/>
                  </a:lnTo>
                  <a:lnTo>
                    <a:pt x="1508" y="16746"/>
                  </a:lnTo>
                  <a:lnTo>
                    <a:pt x="1272" y="16902"/>
                  </a:lnTo>
                  <a:lnTo>
                    <a:pt x="1052" y="17075"/>
                  </a:lnTo>
                  <a:lnTo>
                    <a:pt x="833" y="17295"/>
                  </a:lnTo>
                  <a:lnTo>
                    <a:pt x="629" y="17515"/>
                  </a:lnTo>
                  <a:lnTo>
                    <a:pt x="456" y="17766"/>
                  </a:lnTo>
                  <a:lnTo>
                    <a:pt x="315" y="18032"/>
                  </a:lnTo>
                  <a:lnTo>
                    <a:pt x="189" y="18299"/>
                  </a:lnTo>
                  <a:lnTo>
                    <a:pt x="142" y="18440"/>
                  </a:lnTo>
                  <a:lnTo>
                    <a:pt x="111" y="18566"/>
                  </a:lnTo>
                  <a:lnTo>
                    <a:pt x="48" y="18864"/>
                  </a:lnTo>
                  <a:lnTo>
                    <a:pt x="17" y="19178"/>
                  </a:lnTo>
                  <a:lnTo>
                    <a:pt x="1" y="19476"/>
                  </a:lnTo>
                  <a:lnTo>
                    <a:pt x="32" y="19790"/>
                  </a:lnTo>
                  <a:lnTo>
                    <a:pt x="79" y="20088"/>
                  </a:lnTo>
                  <a:lnTo>
                    <a:pt x="158" y="20371"/>
                  </a:lnTo>
                  <a:lnTo>
                    <a:pt x="205" y="20528"/>
                  </a:lnTo>
                  <a:lnTo>
                    <a:pt x="268" y="20653"/>
                  </a:lnTo>
                  <a:lnTo>
                    <a:pt x="331" y="20794"/>
                  </a:lnTo>
                  <a:lnTo>
                    <a:pt x="409" y="20936"/>
                  </a:lnTo>
                  <a:lnTo>
                    <a:pt x="582" y="21171"/>
                  </a:lnTo>
                  <a:lnTo>
                    <a:pt x="770" y="21391"/>
                  </a:lnTo>
                  <a:lnTo>
                    <a:pt x="974" y="21611"/>
                  </a:lnTo>
                  <a:lnTo>
                    <a:pt x="1194" y="21830"/>
                  </a:lnTo>
                  <a:lnTo>
                    <a:pt x="1429" y="22003"/>
                  </a:lnTo>
                  <a:lnTo>
                    <a:pt x="1696" y="22160"/>
                  </a:lnTo>
                  <a:lnTo>
                    <a:pt x="1821" y="22223"/>
                  </a:lnTo>
                  <a:lnTo>
                    <a:pt x="1963" y="22270"/>
                  </a:lnTo>
                  <a:lnTo>
                    <a:pt x="2104" y="22301"/>
                  </a:lnTo>
                  <a:lnTo>
                    <a:pt x="2245" y="22332"/>
                  </a:lnTo>
                  <a:lnTo>
                    <a:pt x="3234" y="22489"/>
                  </a:lnTo>
                  <a:lnTo>
                    <a:pt x="4223" y="22631"/>
                  </a:lnTo>
                  <a:lnTo>
                    <a:pt x="5227" y="22740"/>
                  </a:lnTo>
                  <a:lnTo>
                    <a:pt x="6216" y="22850"/>
                  </a:lnTo>
                  <a:lnTo>
                    <a:pt x="7220" y="22929"/>
                  </a:lnTo>
                  <a:lnTo>
                    <a:pt x="8224" y="22976"/>
                  </a:lnTo>
                  <a:lnTo>
                    <a:pt x="9213" y="23007"/>
                  </a:lnTo>
                  <a:lnTo>
                    <a:pt x="10218" y="23007"/>
                  </a:lnTo>
                  <a:lnTo>
                    <a:pt x="11081" y="22976"/>
                  </a:lnTo>
                  <a:lnTo>
                    <a:pt x="11960" y="22913"/>
                  </a:lnTo>
                  <a:lnTo>
                    <a:pt x="12823" y="22835"/>
                  </a:lnTo>
                  <a:lnTo>
                    <a:pt x="13702" y="22725"/>
                  </a:lnTo>
                  <a:lnTo>
                    <a:pt x="14565" y="22599"/>
                  </a:lnTo>
                  <a:lnTo>
                    <a:pt x="15412" y="22411"/>
                  </a:lnTo>
                  <a:lnTo>
                    <a:pt x="15836" y="22317"/>
                  </a:lnTo>
                  <a:lnTo>
                    <a:pt x="16260" y="22207"/>
                  </a:lnTo>
                  <a:lnTo>
                    <a:pt x="16668" y="22081"/>
                  </a:lnTo>
                  <a:lnTo>
                    <a:pt x="17091" y="21956"/>
                  </a:lnTo>
                  <a:lnTo>
                    <a:pt x="17499" y="21815"/>
                  </a:lnTo>
                  <a:lnTo>
                    <a:pt x="17907" y="21658"/>
                  </a:lnTo>
                  <a:lnTo>
                    <a:pt x="18315" y="21501"/>
                  </a:lnTo>
                  <a:lnTo>
                    <a:pt x="18708" y="21328"/>
                  </a:lnTo>
                  <a:lnTo>
                    <a:pt x="19100" y="21155"/>
                  </a:lnTo>
                  <a:lnTo>
                    <a:pt x="19493" y="20951"/>
                  </a:lnTo>
                  <a:lnTo>
                    <a:pt x="19885" y="20763"/>
                  </a:lnTo>
                  <a:lnTo>
                    <a:pt x="20262" y="20543"/>
                  </a:lnTo>
                  <a:lnTo>
                    <a:pt x="20638" y="20324"/>
                  </a:lnTo>
                  <a:lnTo>
                    <a:pt x="20999" y="20088"/>
                  </a:lnTo>
                  <a:lnTo>
                    <a:pt x="21360" y="19837"/>
                  </a:lnTo>
                  <a:lnTo>
                    <a:pt x="21705" y="19586"/>
                  </a:lnTo>
                  <a:lnTo>
                    <a:pt x="22051" y="19319"/>
                  </a:lnTo>
                  <a:lnTo>
                    <a:pt x="22380" y="19037"/>
                  </a:lnTo>
                  <a:lnTo>
                    <a:pt x="22710" y="18754"/>
                  </a:lnTo>
                  <a:lnTo>
                    <a:pt x="23024" y="18440"/>
                  </a:lnTo>
                  <a:lnTo>
                    <a:pt x="23337" y="18127"/>
                  </a:lnTo>
                  <a:lnTo>
                    <a:pt x="23636" y="17781"/>
                  </a:lnTo>
                  <a:lnTo>
                    <a:pt x="23918" y="17436"/>
                  </a:lnTo>
                  <a:lnTo>
                    <a:pt x="24185" y="17091"/>
                  </a:lnTo>
                  <a:lnTo>
                    <a:pt x="24452" y="16730"/>
                  </a:lnTo>
                  <a:lnTo>
                    <a:pt x="24703" y="16353"/>
                  </a:lnTo>
                  <a:lnTo>
                    <a:pt x="24938" y="15977"/>
                  </a:lnTo>
                  <a:lnTo>
                    <a:pt x="25174" y="15584"/>
                  </a:lnTo>
                  <a:lnTo>
                    <a:pt x="25378" y="15192"/>
                  </a:lnTo>
                  <a:lnTo>
                    <a:pt x="25582" y="14784"/>
                  </a:lnTo>
                  <a:lnTo>
                    <a:pt x="25770" y="14391"/>
                  </a:lnTo>
                  <a:lnTo>
                    <a:pt x="25943" y="13968"/>
                  </a:lnTo>
                  <a:lnTo>
                    <a:pt x="26115" y="13560"/>
                  </a:lnTo>
                  <a:lnTo>
                    <a:pt x="26272" y="13136"/>
                  </a:lnTo>
                  <a:lnTo>
                    <a:pt x="26398" y="12712"/>
                  </a:lnTo>
                  <a:lnTo>
                    <a:pt x="26523" y="12273"/>
                  </a:lnTo>
                  <a:lnTo>
                    <a:pt x="26680" y="11708"/>
                  </a:lnTo>
                  <a:lnTo>
                    <a:pt x="26806" y="11143"/>
                  </a:lnTo>
                  <a:lnTo>
                    <a:pt x="26916" y="10578"/>
                  </a:lnTo>
                  <a:lnTo>
                    <a:pt x="27010" y="9997"/>
                  </a:lnTo>
                  <a:lnTo>
                    <a:pt x="27073" y="9432"/>
                  </a:lnTo>
                  <a:lnTo>
                    <a:pt x="27135" y="8852"/>
                  </a:lnTo>
                  <a:lnTo>
                    <a:pt x="27182" y="8271"/>
                  </a:lnTo>
                  <a:lnTo>
                    <a:pt x="27198" y="7690"/>
                  </a:lnTo>
                  <a:lnTo>
                    <a:pt x="27214" y="7110"/>
                  </a:lnTo>
                  <a:lnTo>
                    <a:pt x="27214" y="6529"/>
                  </a:lnTo>
                  <a:lnTo>
                    <a:pt x="27198" y="5948"/>
                  </a:lnTo>
                  <a:lnTo>
                    <a:pt x="27182" y="5368"/>
                  </a:lnTo>
                  <a:lnTo>
                    <a:pt x="27135" y="4787"/>
                  </a:lnTo>
                  <a:lnTo>
                    <a:pt x="27088" y="4206"/>
                  </a:lnTo>
                  <a:lnTo>
                    <a:pt x="27025" y="3626"/>
                  </a:lnTo>
                  <a:lnTo>
                    <a:pt x="26963" y="3061"/>
                  </a:lnTo>
                  <a:lnTo>
                    <a:pt x="26963" y="2904"/>
                  </a:lnTo>
                  <a:lnTo>
                    <a:pt x="26947" y="2747"/>
                  </a:lnTo>
                  <a:lnTo>
                    <a:pt x="26931" y="2590"/>
                  </a:lnTo>
                  <a:lnTo>
                    <a:pt x="26900" y="2449"/>
                  </a:lnTo>
                  <a:lnTo>
                    <a:pt x="26869" y="2292"/>
                  </a:lnTo>
                  <a:lnTo>
                    <a:pt x="26821" y="2150"/>
                  </a:lnTo>
                  <a:lnTo>
                    <a:pt x="26759" y="2009"/>
                  </a:lnTo>
                  <a:lnTo>
                    <a:pt x="26696" y="1884"/>
                  </a:lnTo>
                  <a:lnTo>
                    <a:pt x="26586" y="1601"/>
                  </a:lnTo>
                  <a:lnTo>
                    <a:pt x="26523" y="1476"/>
                  </a:lnTo>
                  <a:lnTo>
                    <a:pt x="26445" y="1350"/>
                  </a:lnTo>
                  <a:lnTo>
                    <a:pt x="26366" y="1225"/>
                  </a:lnTo>
                  <a:lnTo>
                    <a:pt x="26272" y="1115"/>
                  </a:lnTo>
                  <a:lnTo>
                    <a:pt x="26068" y="895"/>
                  </a:lnTo>
                  <a:lnTo>
                    <a:pt x="25848" y="691"/>
                  </a:lnTo>
                  <a:lnTo>
                    <a:pt x="25613" y="518"/>
                  </a:lnTo>
                  <a:lnTo>
                    <a:pt x="25346" y="361"/>
                  </a:lnTo>
                  <a:lnTo>
                    <a:pt x="25064" y="236"/>
                  </a:lnTo>
                  <a:lnTo>
                    <a:pt x="24781" y="126"/>
                  </a:lnTo>
                  <a:lnTo>
                    <a:pt x="24483" y="48"/>
                  </a:lnTo>
                  <a:lnTo>
                    <a:pt x="24185" y="0"/>
                  </a:lnTo>
                  <a:close/>
                </a:path>
              </a:pathLst>
            </a:custGeom>
            <a:solidFill>
              <a:srgbClr val="F8B3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2265;p42">
              <a:extLst>
                <a:ext uri="{FF2B5EF4-FFF2-40B4-BE49-F238E27FC236}">
                  <a16:creationId xmlns:a16="http://schemas.microsoft.com/office/drawing/2014/main" id="{76DCF0F7-EBFB-7DA5-A5B7-0C26C7657718}"/>
                </a:ext>
              </a:extLst>
            </p:cNvPr>
            <p:cNvSpPr/>
            <p:nvPr/>
          </p:nvSpPr>
          <p:spPr>
            <a:xfrm>
              <a:off x="1042650" y="3992655"/>
              <a:ext cx="79440" cy="207519"/>
            </a:xfrm>
            <a:custGeom>
              <a:rect l="l" t="t" r="r" b="b"/>
              <a:pathLst>
                <a:path w="2794" h="7297" extrusionOk="0">
                  <a:moveTo>
                    <a:pt x="2794" y="0"/>
                  </a:moveTo>
                  <a:lnTo>
                    <a:pt x="628" y="63"/>
                  </a:lnTo>
                  <a:lnTo>
                    <a:pt x="0" y="7203"/>
                  </a:lnTo>
                  <a:lnTo>
                    <a:pt x="2684" y="7298"/>
                  </a:lnTo>
                  <a:lnTo>
                    <a:pt x="2794" y="0"/>
                  </a:ln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2266;p42">
              <a:extLst>
                <a:ext uri="{FF2B5EF4-FFF2-40B4-BE49-F238E27FC236}">
                  <a16:creationId xmlns:a16="http://schemas.microsoft.com/office/drawing/2014/main" id="{3723F3D0-4431-07D8-280A-B405B7E8ACE0}"/>
                </a:ext>
              </a:extLst>
            </p:cNvPr>
            <p:cNvSpPr/>
            <p:nvPr/>
          </p:nvSpPr>
          <p:spPr>
            <a:xfrm>
              <a:off x="888681" y="3959615"/>
              <a:ext cx="179409" cy="506968"/>
            </a:xfrm>
            <a:custGeom>
              <a:rect l="l" t="t" r="r" b="b"/>
              <a:pathLst>
                <a:path w="6310" h="17829" extrusionOk="0">
                  <a:moveTo>
                    <a:pt x="2182" y="1"/>
                  </a:moveTo>
                  <a:lnTo>
                    <a:pt x="1915" y="32"/>
                  </a:lnTo>
                  <a:lnTo>
                    <a:pt x="1664" y="64"/>
                  </a:lnTo>
                  <a:lnTo>
                    <a:pt x="1429" y="126"/>
                  </a:lnTo>
                  <a:lnTo>
                    <a:pt x="1193" y="205"/>
                  </a:lnTo>
                  <a:lnTo>
                    <a:pt x="989" y="315"/>
                  </a:lnTo>
                  <a:lnTo>
                    <a:pt x="817" y="424"/>
                  </a:lnTo>
                  <a:lnTo>
                    <a:pt x="644" y="566"/>
                  </a:lnTo>
                  <a:lnTo>
                    <a:pt x="503" y="738"/>
                  </a:lnTo>
                  <a:lnTo>
                    <a:pt x="393" y="927"/>
                  </a:lnTo>
                  <a:lnTo>
                    <a:pt x="346" y="1037"/>
                  </a:lnTo>
                  <a:lnTo>
                    <a:pt x="315" y="1162"/>
                  </a:lnTo>
                  <a:lnTo>
                    <a:pt x="283" y="1272"/>
                  </a:lnTo>
                  <a:lnTo>
                    <a:pt x="252" y="1413"/>
                  </a:lnTo>
                  <a:lnTo>
                    <a:pt x="236" y="1680"/>
                  </a:lnTo>
                  <a:lnTo>
                    <a:pt x="189" y="3956"/>
                  </a:lnTo>
                  <a:lnTo>
                    <a:pt x="95" y="7675"/>
                  </a:lnTo>
                  <a:lnTo>
                    <a:pt x="48" y="9794"/>
                  </a:lnTo>
                  <a:lnTo>
                    <a:pt x="16" y="11897"/>
                  </a:lnTo>
                  <a:lnTo>
                    <a:pt x="1" y="13905"/>
                  </a:lnTo>
                  <a:lnTo>
                    <a:pt x="16" y="15679"/>
                  </a:lnTo>
                  <a:lnTo>
                    <a:pt x="16" y="16134"/>
                  </a:lnTo>
                  <a:lnTo>
                    <a:pt x="48" y="16526"/>
                  </a:lnTo>
                  <a:lnTo>
                    <a:pt x="95" y="16871"/>
                  </a:lnTo>
                  <a:lnTo>
                    <a:pt x="158" y="17154"/>
                  </a:lnTo>
                  <a:lnTo>
                    <a:pt x="236" y="17389"/>
                  </a:lnTo>
                  <a:lnTo>
                    <a:pt x="283" y="17483"/>
                  </a:lnTo>
                  <a:lnTo>
                    <a:pt x="330" y="17578"/>
                  </a:lnTo>
                  <a:lnTo>
                    <a:pt x="377" y="17640"/>
                  </a:lnTo>
                  <a:lnTo>
                    <a:pt x="440" y="17703"/>
                  </a:lnTo>
                  <a:lnTo>
                    <a:pt x="503" y="17750"/>
                  </a:lnTo>
                  <a:lnTo>
                    <a:pt x="566" y="17797"/>
                  </a:lnTo>
                  <a:lnTo>
                    <a:pt x="644" y="17813"/>
                  </a:lnTo>
                  <a:lnTo>
                    <a:pt x="707" y="17829"/>
                  </a:lnTo>
                  <a:lnTo>
                    <a:pt x="785" y="17829"/>
                  </a:lnTo>
                  <a:lnTo>
                    <a:pt x="864" y="17813"/>
                  </a:lnTo>
                  <a:lnTo>
                    <a:pt x="942" y="17797"/>
                  </a:lnTo>
                  <a:lnTo>
                    <a:pt x="1037" y="17766"/>
                  </a:lnTo>
                  <a:lnTo>
                    <a:pt x="1209" y="17656"/>
                  </a:lnTo>
                  <a:lnTo>
                    <a:pt x="1397" y="17515"/>
                  </a:lnTo>
                  <a:lnTo>
                    <a:pt x="1602" y="17342"/>
                  </a:lnTo>
                  <a:lnTo>
                    <a:pt x="1806" y="17122"/>
                  </a:lnTo>
                  <a:lnTo>
                    <a:pt x="2041" y="16871"/>
                  </a:lnTo>
                  <a:lnTo>
                    <a:pt x="2261" y="16573"/>
                  </a:lnTo>
                  <a:lnTo>
                    <a:pt x="2496" y="16244"/>
                  </a:lnTo>
                  <a:lnTo>
                    <a:pt x="2747" y="15883"/>
                  </a:lnTo>
                  <a:lnTo>
                    <a:pt x="2983" y="15490"/>
                  </a:lnTo>
                  <a:lnTo>
                    <a:pt x="3249" y="15067"/>
                  </a:lnTo>
                  <a:lnTo>
                    <a:pt x="3500" y="14627"/>
                  </a:lnTo>
                  <a:lnTo>
                    <a:pt x="4034" y="13639"/>
                  </a:lnTo>
                  <a:lnTo>
                    <a:pt x="4568" y="12571"/>
                  </a:lnTo>
                  <a:lnTo>
                    <a:pt x="5117" y="11410"/>
                  </a:lnTo>
                  <a:lnTo>
                    <a:pt x="5650" y="10170"/>
                  </a:lnTo>
                  <a:lnTo>
                    <a:pt x="6184" y="8868"/>
                  </a:lnTo>
                  <a:lnTo>
                    <a:pt x="6294" y="2010"/>
                  </a:lnTo>
                  <a:lnTo>
                    <a:pt x="6310" y="754"/>
                  </a:lnTo>
                  <a:lnTo>
                    <a:pt x="6059" y="676"/>
                  </a:lnTo>
                  <a:lnTo>
                    <a:pt x="5760" y="581"/>
                  </a:lnTo>
                  <a:lnTo>
                    <a:pt x="5368" y="456"/>
                  </a:lnTo>
                  <a:lnTo>
                    <a:pt x="4913" y="330"/>
                  </a:lnTo>
                  <a:lnTo>
                    <a:pt x="4395" y="220"/>
                  </a:lnTo>
                  <a:lnTo>
                    <a:pt x="3861" y="111"/>
                  </a:lnTo>
                  <a:lnTo>
                    <a:pt x="3296" y="32"/>
                  </a:lnTo>
                  <a:lnTo>
                    <a:pt x="2998" y="16"/>
                  </a:lnTo>
                  <a:lnTo>
                    <a:pt x="2731" y="1"/>
                  </a:lnTo>
                  <a:close/>
                </a:path>
              </a:pathLst>
            </a:custGeom>
            <a:solidFill>
              <a:srgbClr val="7AB8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2267;p42">
              <a:extLst>
                <a:ext uri="{FF2B5EF4-FFF2-40B4-BE49-F238E27FC236}">
                  <a16:creationId xmlns:a16="http://schemas.microsoft.com/office/drawing/2014/main" id="{2EBB06E0-340A-37AD-17B3-17844977B1B5}"/>
                </a:ext>
              </a:extLst>
            </p:cNvPr>
            <p:cNvSpPr/>
            <p:nvPr/>
          </p:nvSpPr>
          <p:spPr>
            <a:xfrm>
              <a:off x="888681" y="3959615"/>
              <a:ext cx="179409" cy="506968"/>
            </a:xfrm>
            <a:custGeom>
              <a:rect l="l" t="t" r="r" b="b"/>
              <a:pathLst>
                <a:path w="6310" h="17829" fill="none" extrusionOk="0">
                  <a:moveTo>
                    <a:pt x="6310" y="754"/>
                  </a:moveTo>
                  <a:lnTo>
                    <a:pt x="6310" y="754"/>
                  </a:lnTo>
                  <a:lnTo>
                    <a:pt x="6059" y="676"/>
                  </a:lnTo>
                  <a:lnTo>
                    <a:pt x="5760" y="581"/>
                  </a:lnTo>
                  <a:lnTo>
                    <a:pt x="5368" y="456"/>
                  </a:lnTo>
                  <a:lnTo>
                    <a:pt x="4913" y="330"/>
                  </a:lnTo>
                  <a:lnTo>
                    <a:pt x="4395" y="220"/>
                  </a:lnTo>
                  <a:lnTo>
                    <a:pt x="3861" y="111"/>
                  </a:lnTo>
                  <a:lnTo>
                    <a:pt x="3296" y="32"/>
                  </a:lnTo>
                  <a:lnTo>
                    <a:pt x="2998" y="16"/>
                  </a:lnTo>
                  <a:lnTo>
                    <a:pt x="2731" y="1"/>
                  </a:lnTo>
                  <a:lnTo>
                    <a:pt x="2449" y="1"/>
                  </a:lnTo>
                  <a:lnTo>
                    <a:pt x="2182" y="1"/>
                  </a:lnTo>
                  <a:lnTo>
                    <a:pt x="1915" y="32"/>
                  </a:lnTo>
                  <a:lnTo>
                    <a:pt x="1664" y="64"/>
                  </a:lnTo>
                  <a:lnTo>
                    <a:pt x="1429" y="126"/>
                  </a:lnTo>
                  <a:lnTo>
                    <a:pt x="1193" y="205"/>
                  </a:lnTo>
                  <a:lnTo>
                    <a:pt x="989" y="315"/>
                  </a:lnTo>
                  <a:lnTo>
                    <a:pt x="817" y="424"/>
                  </a:lnTo>
                  <a:lnTo>
                    <a:pt x="644" y="566"/>
                  </a:lnTo>
                  <a:lnTo>
                    <a:pt x="503" y="738"/>
                  </a:lnTo>
                  <a:lnTo>
                    <a:pt x="393" y="927"/>
                  </a:lnTo>
                  <a:lnTo>
                    <a:pt x="346" y="1037"/>
                  </a:lnTo>
                  <a:lnTo>
                    <a:pt x="315" y="1162"/>
                  </a:lnTo>
                  <a:lnTo>
                    <a:pt x="283" y="1272"/>
                  </a:lnTo>
                  <a:lnTo>
                    <a:pt x="252" y="1413"/>
                  </a:lnTo>
                  <a:lnTo>
                    <a:pt x="236" y="1680"/>
                  </a:lnTo>
                  <a:lnTo>
                    <a:pt x="236" y="1680"/>
                  </a:lnTo>
                  <a:lnTo>
                    <a:pt x="189" y="3956"/>
                  </a:lnTo>
                  <a:lnTo>
                    <a:pt x="95" y="7675"/>
                  </a:lnTo>
                  <a:lnTo>
                    <a:pt x="48" y="9794"/>
                  </a:lnTo>
                  <a:lnTo>
                    <a:pt x="16" y="11897"/>
                  </a:lnTo>
                  <a:lnTo>
                    <a:pt x="1" y="13905"/>
                  </a:lnTo>
                  <a:lnTo>
                    <a:pt x="16" y="15679"/>
                  </a:lnTo>
                  <a:lnTo>
                    <a:pt x="16" y="15679"/>
                  </a:lnTo>
                  <a:lnTo>
                    <a:pt x="16" y="16134"/>
                  </a:lnTo>
                  <a:lnTo>
                    <a:pt x="48" y="16526"/>
                  </a:lnTo>
                  <a:lnTo>
                    <a:pt x="95" y="16871"/>
                  </a:lnTo>
                  <a:lnTo>
                    <a:pt x="158" y="17154"/>
                  </a:lnTo>
                  <a:lnTo>
                    <a:pt x="236" y="17389"/>
                  </a:lnTo>
                  <a:lnTo>
                    <a:pt x="283" y="17483"/>
                  </a:lnTo>
                  <a:lnTo>
                    <a:pt x="330" y="17578"/>
                  </a:lnTo>
                  <a:lnTo>
                    <a:pt x="377" y="17640"/>
                  </a:lnTo>
                  <a:lnTo>
                    <a:pt x="440" y="17703"/>
                  </a:lnTo>
                  <a:lnTo>
                    <a:pt x="503" y="17750"/>
                  </a:lnTo>
                  <a:lnTo>
                    <a:pt x="566" y="17797"/>
                  </a:lnTo>
                  <a:lnTo>
                    <a:pt x="644" y="17813"/>
                  </a:lnTo>
                  <a:lnTo>
                    <a:pt x="707" y="17829"/>
                  </a:lnTo>
                  <a:lnTo>
                    <a:pt x="785" y="17829"/>
                  </a:lnTo>
                  <a:lnTo>
                    <a:pt x="864" y="17813"/>
                  </a:lnTo>
                  <a:lnTo>
                    <a:pt x="942" y="17797"/>
                  </a:lnTo>
                  <a:lnTo>
                    <a:pt x="1037" y="17766"/>
                  </a:lnTo>
                  <a:lnTo>
                    <a:pt x="1209" y="17656"/>
                  </a:lnTo>
                  <a:lnTo>
                    <a:pt x="1397" y="17515"/>
                  </a:lnTo>
                  <a:lnTo>
                    <a:pt x="1602" y="17342"/>
                  </a:lnTo>
                  <a:lnTo>
                    <a:pt x="1806" y="17122"/>
                  </a:lnTo>
                  <a:lnTo>
                    <a:pt x="2041" y="16871"/>
                  </a:lnTo>
                  <a:lnTo>
                    <a:pt x="2261" y="16573"/>
                  </a:lnTo>
                  <a:lnTo>
                    <a:pt x="2496" y="16244"/>
                  </a:lnTo>
                  <a:lnTo>
                    <a:pt x="2747" y="15883"/>
                  </a:lnTo>
                  <a:lnTo>
                    <a:pt x="2983" y="15490"/>
                  </a:lnTo>
                  <a:lnTo>
                    <a:pt x="3249" y="15067"/>
                  </a:lnTo>
                  <a:lnTo>
                    <a:pt x="3500" y="14627"/>
                  </a:lnTo>
                  <a:lnTo>
                    <a:pt x="4034" y="13639"/>
                  </a:lnTo>
                  <a:lnTo>
                    <a:pt x="4568" y="12571"/>
                  </a:lnTo>
                  <a:lnTo>
                    <a:pt x="5117" y="11410"/>
                  </a:lnTo>
                  <a:lnTo>
                    <a:pt x="5650" y="10170"/>
                  </a:lnTo>
                  <a:lnTo>
                    <a:pt x="6184" y="8868"/>
                  </a:lnTo>
                  <a:lnTo>
                    <a:pt x="6184" y="8868"/>
                  </a:lnTo>
                  <a:lnTo>
                    <a:pt x="6294" y="201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2268;p42">
              <a:extLst>
                <a:ext uri="{FF2B5EF4-FFF2-40B4-BE49-F238E27FC236}">
                  <a16:creationId xmlns:a16="http://schemas.microsoft.com/office/drawing/2014/main" id="{5C7FACAE-5CF2-8B9F-66C7-68670ECD90D7}"/>
                </a:ext>
              </a:extLst>
            </p:cNvPr>
            <p:cNvSpPr/>
            <p:nvPr/>
          </p:nvSpPr>
          <p:spPr>
            <a:xfrm>
              <a:off x="993118" y="4197008"/>
              <a:ext cx="76313" cy="70547"/>
            </a:xfrm>
            <a:custGeom>
              <a:rect l="l" t="t" r="r" b="b"/>
              <a:pathLst>
                <a:path w="2684" h="2481" extrusionOk="0">
                  <a:moveTo>
                    <a:pt x="502" y="1"/>
                  </a:moveTo>
                  <a:lnTo>
                    <a:pt x="408" y="16"/>
                  </a:lnTo>
                  <a:lnTo>
                    <a:pt x="314" y="48"/>
                  </a:lnTo>
                  <a:lnTo>
                    <a:pt x="235" y="95"/>
                  </a:lnTo>
                  <a:lnTo>
                    <a:pt x="157" y="158"/>
                  </a:lnTo>
                  <a:lnTo>
                    <a:pt x="94" y="236"/>
                  </a:lnTo>
                  <a:lnTo>
                    <a:pt x="47" y="315"/>
                  </a:lnTo>
                  <a:lnTo>
                    <a:pt x="16" y="409"/>
                  </a:lnTo>
                  <a:lnTo>
                    <a:pt x="0" y="487"/>
                  </a:lnTo>
                  <a:lnTo>
                    <a:pt x="16" y="581"/>
                  </a:lnTo>
                  <a:lnTo>
                    <a:pt x="31" y="676"/>
                  </a:lnTo>
                  <a:lnTo>
                    <a:pt x="94" y="770"/>
                  </a:lnTo>
                  <a:lnTo>
                    <a:pt x="173" y="848"/>
                  </a:lnTo>
                  <a:lnTo>
                    <a:pt x="1805" y="2355"/>
                  </a:lnTo>
                  <a:lnTo>
                    <a:pt x="1899" y="2418"/>
                  </a:lnTo>
                  <a:lnTo>
                    <a:pt x="1993" y="2465"/>
                  </a:lnTo>
                  <a:lnTo>
                    <a:pt x="2087" y="2480"/>
                  </a:lnTo>
                  <a:lnTo>
                    <a:pt x="2181" y="2480"/>
                  </a:lnTo>
                  <a:lnTo>
                    <a:pt x="2276" y="2465"/>
                  </a:lnTo>
                  <a:lnTo>
                    <a:pt x="2370" y="2433"/>
                  </a:lnTo>
                  <a:lnTo>
                    <a:pt x="2448" y="2386"/>
                  </a:lnTo>
                  <a:lnTo>
                    <a:pt x="2527" y="2323"/>
                  </a:lnTo>
                  <a:lnTo>
                    <a:pt x="2590" y="2245"/>
                  </a:lnTo>
                  <a:lnTo>
                    <a:pt x="2637" y="2166"/>
                  </a:lnTo>
                  <a:lnTo>
                    <a:pt x="2668" y="2072"/>
                  </a:lnTo>
                  <a:lnTo>
                    <a:pt x="2684" y="1994"/>
                  </a:lnTo>
                  <a:lnTo>
                    <a:pt x="2684" y="1900"/>
                  </a:lnTo>
                  <a:lnTo>
                    <a:pt x="2652" y="1806"/>
                  </a:lnTo>
                  <a:lnTo>
                    <a:pt x="2605" y="1711"/>
                  </a:lnTo>
                  <a:lnTo>
                    <a:pt x="2527" y="1633"/>
                  </a:lnTo>
                  <a:lnTo>
                    <a:pt x="879" y="126"/>
                  </a:lnTo>
                  <a:lnTo>
                    <a:pt x="800" y="64"/>
                  </a:lnTo>
                  <a:lnTo>
                    <a:pt x="691" y="16"/>
                  </a:lnTo>
                  <a:lnTo>
                    <a:pt x="596"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2269;p42">
              <a:extLst>
                <a:ext uri="{FF2B5EF4-FFF2-40B4-BE49-F238E27FC236}">
                  <a16:creationId xmlns:a16="http://schemas.microsoft.com/office/drawing/2014/main" id="{0D381E7C-0CCD-61A7-BF44-764273E5FA76}"/>
                </a:ext>
              </a:extLst>
            </p:cNvPr>
            <p:cNvSpPr/>
            <p:nvPr/>
          </p:nvSpPr>
          <p:spPr>
            <a:xfrm>
              <a:off x="961415" y="4242076"/>
              <a:ext cx="83478" cy="75893"/>
            </a:xfrm>
            <a:custGeom>
              <a:rect l="l" t="t" r="r" b="b"/>
              <a:pathLst>
                <a:path w="2936" h="2669" extrusionOk="0">
                  <a:moveTo>
                    <a:pt x="503" y="1"/>
                  </a:moveTo>
                  <a:lnTo>
                    <a:pt x="409" y="16"/>
                  </a:lnTo>
                  <a:lnTo>
                    <a:pt x="315" y="48"/>
                  </a:lnTo>
                  <a:lnTo>
                    <a:pt x="236" y="95"/>
                  </a:lnTo>
                  <a:lnTo>
                    <a:pt x="158" y="158"/>
                  </a:lnTo>
                  <a:lnTo>
                    <a:pt x="95" y="236"/>
                  </a:lnTo>
                  <a:lnTo>
                    <a:pt x="48" y="315"/>
                  </a:lnTo>
                  <a:lnTo>
                    <a:pt x="17" y="409"/>
                  </a:lnTo>
                  <a:lnTo>
                    <a:pt x="1" y="487"/>
                  </a:lnTo>
                  <a:lnTo>
                    <a:pt x="17" y="581"/>
                  </a:lnTo>
                  <a:lnTo>
                    <a:pt x="32" y="676"/>
                  </a:lnTo>
                  <a:lnTo>
                    <a:pt x="95" y="770"/>
                  </a:lnTo>
                  <a:lnTo>
                    <a:pt x="173" y="848"/>
                  </a:lnTo>
                  <a:lnTo>
                    <a:pt x="2057" y="2543"/>
                  </a:lnTo>
                  <a:lnTo>
                    <a:pt x="2151" y="2606"/>
                  </a:lnTo>
                  <a:lnTo>
                    <a:pt x="2245" y="2653"/>
                  </a:lnTo>
                  <a:lnTo>
                    <a:pt x="2339" y="2669"/>
                  </a:lnTo>
                  <a:lnTo>
                    <a:pt x="2449" y="2669"/>
                  </a:lnTo>
                  <a:lnTo>
                    <a:pt x="2543" y="2653"/>
                  </a:lnTo>
                  <a:lnTo>
                    <a:pt x="2622" y="2622"/>
                  </a:lnTo>
                  <a:lnTo>
                    <a:pt x="2716" y="2575"/>
                  </a:lnTo>
                  <a:lnTo>
                    <a:pt x="2779" y="2512"/>
                  </a:lnTo>
                  <a:lnTo>
                    <a:pt x="2841" y="2433"/>
                  </a:lnTo>
                  <a:lnTo>
                    <a:pt x="2888" y="2355"/>
                  </a:lnTo>
                  <a:lnTo>
                    <a:pt x="2920" y="2276"/>
                  </a:lnTo>
                  <a:lnTo>
                    <a:pt x="2936" y="2182"/>
                  </a:lnTo>
                  <a:lnTo>
                    <a:pt x="2936" y="2088"/>
                  </a:lnTo>
                  <a:lnTo>
                    <a:pt x="2904" y="1994"/>
                  </a:lnTo>
                  <a:lnTo>
                    <a:pt x="2857" y="1900"/>
                  </a:lnTo>
                  <a:lnTo>
                    <a:pt x="2779" y="1821"/>
                  </a:lnTo>
                  <a:lnTo>
                    <a:pt x="895" y="126"/>
                  </a:lnTo>
                  <a:lnTo>
                    <a:pt x="801" y="64"/>
                  </a:lnTo>
                  <a:lnTo>
                    <a:pt x="707" y="16"/>
                  </a:lnTo>
                  <a:lnTo>
                    <a:pt x="597"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2270;p42">
              <a:extLst>
                <a:ext uri="{FF2B5EF4-FFF2-40B4-BE49-F238E27FC236}">
                  <a16:creationId xmlns:a16="http://schemas.microsoft.com/office/drawing/2014/main" id="{CBD4BF5F-9436-1E32-4163-8F2C0CF743CB}"/>
                </a:ext>
              </a:extLst>
            </p:cNvPr>
            <p:cNvSpPr/>
            <p:nvPr/>
          </p:nvSpPr>
          <p:spPr>
            <a:xfrm>
              <a:off x="1054251" y="4135449"/>
              <a:ext cx="83449" cy="120934"/>
            </a:xfrm>
            <a:custGeom>
              <a:rect l="l" t="t" r="r" b="b"/>
              <a:pathLst>
                <a:path w="2935" h="4253" extrusionOk="0">
                  <a:moveTo>
                    <a:pt x="1632" y="769"/>
                  </a:moveTo>
                  <a:lnTo>
                    <a:pt x="1711" y="785"/>
                  </a:lnTo>
                  <a:lnTo>
                    <a:pt x="1805" y="816"/>
                  </a:lnTo>
                  <a:lnTo>
                    <a:pt x="1899" y="863"/>
                  </a:lnTo>
                  <a:lnTo>
                    <a:pt x="2009" y="926"/>
                  </a:lnTo>
                  <a:lnTo>
                    <a:pt x="2087" y="973"/>
                  </a:lnTo>
                  <a:lnTo>
                    <a:pt x="2119" y="1004"/>
                  </a:lnTo>
                  <a:lnTo>
                    <a:pt x="2147" y="1046"/>
                  </a:lnTo>
                  <a:lnTo>
                    <a:pt x="2147" y="1046"/>
                  </a:lnTo>
                  <a:lnTo>
                    <a:pt x="2134" y="1083"/>
                  </a:lnTo>
                  <a:lnTo>
                    <a:pt x="2072" y="1177"/>
                  </a:lnTo>
                  <a:lnTo>
                    <a:pt x="1978" y="1256"/>
                  </a:lnTo>
                  <a:lnTo>
                    <a:pt x="1883" y="1334"/>
                  </a:lnTo>
                  <a:lnTo>
                    <a:pt x="1789" y="1412"/>
                  </a:lnTo>
                  <a:lnTo>
                    <a:pt x="1522" y="1554"/>
                  </a:lnTo>
                  <a:lnTo>
                    <a:pt x="1240" y="1711"/>
                  </a:lnTo>
                  <a:lnTo>
                    <a:pt x="942" y="1820"/>
                  </a:lnTo>
                  <a:lnTo>
                    <a:pt x="872" y="1838"/>
                  </a:lnTo>
                  <a:lnTo>
                    <a:pt x="872" y="1838"/>
                  </a:lnTo>
                  <a:lnTo>
                    <a:pt x="926" y="1648"/>
                  </a:lnTo>
                  <a:lnTo>
                    <a:pt x="989" y="1444"/>
                  </a:lnTo>
                  <a:lnTo>
                    <a:pt x="1083" y="1256"/>
                  </a:lnTo>
                  <a:lnTo>
                    <a:pt x="1177" y="1067"/>
                  </a:lnTo>
                  <a:lnTo>
                    <a:pt x="1303" y="910"/>
                  </a:lnTo>
                  <a:lnTo>
                    <a:pt x="1381" y="832"/>
                  </a:lnTo>
                  <a:lnTo>
                    <a:pt x="1460" y="785"/>
                  </a:lnTo>
                  <a:lnTo>
                    <a:pt x="1538" y="769"/>
                  </a:lnTo>
                  <a:close/>
                  <a:moveTo>
                    <a:pt x="975" y="2702"/>
                  </a:moveTo>
                  <a:lnTo>
                    <a:pt x="1036" y="2715"/>
                  </a:lnTo>
                  <a:lnTo>
                    <a:pt x="1256" y="2793"/>
                  </a:lnTo>
                  <a:lnTo>
                    <a:pt x="1460" y="2872"/>
                  </a:lnTo>
                  <a:lnTo>
                    <a:pt x="1679" y="2966"/>
                  </a:lnTo>
                  <a:lnTo>
                    <a:pt x="1789" y="3029"/>
                  </a:lnTo>
                  <a:lnTo>
                    <a:pt x="1883" y="3092"/>
                  </a:lnTo>
                  <a:lnTo>
                    <a:pt x="1993" y="3186"/>
                  </a:lnTo>
                  <a:lnTo>
                    <a:pt x="2025" y="3233"/>
                  </a:lnTo>
                  <a:lnTo>
                    <a:pt x="2025" y="3280"/>
                  </a:lnTo>
                  <a:lnTo>
                    <a:pt x="2009" y="3358"/>
                  </a:lnTo>
                  <a:lnTo>
                    <a:pt x="1978" y="3421"/>
                  </a:lnTo>
                  <a:lnTo>
                    <a:pt x="1915" y="3453"/>
                  </a:lnTo>
                  <a:lnTo>
                    <a:pt x="1868" y="3484"/>
                  </a:lnTo>
                  <a:lnTo>
                    <a:pt x="1742" y="3484"/>
                  </a:lnTo>
                  <a:lnTo>
                    <a:pt x="1679" y="3453"/>
                  </a:lnTo>
                  <a:lnTo>
                    <a:pt x="1617" y="3437"/>
                  </a:lnTo>
                  <a:lnTo>
                    <a:pt x="1475" y="3327"/>
                  </a:lnTo>
                  <a:lnTo>
                    <a:pt x="1334" y="3186"/>
                  </a:lnTo>
                  <a:lnTo>
                    <a:pt x="1193" y="3045"/>
                  </a:lnTo>
                  <a:lnTo>
                    <a:pt x="1083" y="2872"/>
                  </a:lnTo>
                  <a:lnTo>
                    <a:pt x="975" y="2702"/>
                  </a:lnTo>
                  <a:close/>
                  <a:moveTo>
                    <a:pt x="1585" y="0"/>
                  </a:moveTo>
                  <a:lnTo>
                    <a:pt x="1475" y="16"/>
                  </a:lnTo>
                  <a:lnTo>
                    <a:pt x="1381" y="16"/>
                  </a:lnTo>
                  <a:lnTo>
                    <a:pt x="1271" y="47"/>
                  </a:lnTo>
                  <a:lnTo>
                    <a:pt x="1161" y="78"/>
                  </a:lnTo>
                  <a:lnTo>
                    <a:pt x="1067" y="126"/>
                  </a:lnTo>
                  <a:lnTo>
                    <a:pt x="973" y="188"/>
                  </a:lnTo>
                  <a:lnTo>
                    <a:pt x="863" y="283"/>
                  </a:lnTo>
                  <a:lnTo>
                    <a:pt x="753" y="377"/>
                  </a:lnTo>
                  <a:lnTo>
                    <a:pt x="659" y="487"/>
                  </a:lnTo>
                  <a:lnTo>
                    <a:pt x="565" y="596"/>
                  </a:lnTo>
                  <a:lnTo>
                    <a:pt x="487" y="722"/>
                  </a:lnTo>
                  <a:lnTo>
                    <a:pt x="424" y="863"/>
                  </a:lnTo>
                  <a:lnTo>
                    <a:pt x="298" y="1130"/>
                  </a:lnTo>
                  <a:lnTo>
                    <a:pt x="204" y="1428"/>
                  </a:lnTo>
                  <a:lnTo>
                    <a:pt x="126" y="1711"/>
                  </a:lnTo>
                  <a:lnTo>
                    <a:pt x="0" y="2276"/>
                  </a:lnTo>
                  <a:lnTo>
                    <a:pt x="0" y="2370"/>
                  </a:lnTo>
                  <a:lnTo>
                    <a:pt x="0" y="2448"/>
                  </a:lnTo>
                  <a:lnTo>
                    <a:pt x="0" y="2495"/>
                  </a:lnTo>
                  <a:lnTo>
                    <a:pt x="47" y="2574"/>
                  </a:lnTo>
                  <a:lnTo>
                    <a:pt x="298" y="3045"/>
                  </a:lnTo>
                  <a:lnTo>
                    <a:pt x="440" y="3280"/>
                  </a:lnTo>
                  <a:lnTo>
                    <a:pt x="612" y="3515"/>
                  </a:lnTo>
                  <a:lnTo>
                    <a:pt x="785" y="3735"/>
                  </a:lnTo>
                  <a:lnTo>
                    <a:pt x="989" y="3923"/>
                  </a:lnTo>
                  <a:lnTo>
                    <a:pt x="1099" y="4002"/>
                  </a:lnTo>
                  <a:lnTo>
                    <a:pt x="1209" y="4080"/>
                  </a:lnTo>
                  <a:lnTo>
                    <a:pt x="1334" y="4143"/>
                  </a:lnTo>
                  <a:lnTo>
                    <a:pt x="1460" y="4190"/>
                  </a:lnTo>
                  <a:lnTo>
                    <a:pt x="1554" y="4222"/>
                  </a:lnTo>
                  <a:lnTo>
                    <a:pt x="1648" y="4253"/>
                  </a:lnTo>
                  <a:lnTo>
                    <a:pt x="1836" y="4253"/>
                  </a:lnTo>
                  <a:lnTo>
                    <a:pt x="2009" y="4222"/>
                  </a:lnTo>
                  <a:lnTo>
                    <a:pt x="2182" y="4159"/>
                  </a:lnTo>
                  <a:lnTo>
                    <a:pt x="2338" y="4080"/>
                  </a:lnTo>
                  <a:lnTo>
                    <a:pt x="2480" y="3955"/>
                  </a:lnTo>
                  <a:lnTo>
                    <a:pt x="2605" y="3814"/>
                  </a:lnTo>
                  <a:lnTo>
                    <a:pt x="2699" y="3641"/>
                  </a:lnTo>
                  <a:lnTo>
                    <a:pt x="2746" y="3547"/>
                  </a:lnTo>
                  <a:lnTo>
                    <a:pt x="2778" y="3453"/>
                  </a:lnTo>
                  <a:lnTo>
                    <a:pt x="2794" y="3358"/>
                  </a:lnTo>
                  <a:lnTo>
                    <a:pt x="2809" y="3264"/>
                  </a:lnTo>
                  <a:lnTo>
                    <a:pt x="2809" y="3170"/>
                  </a:lnTo>
                  <a:lnTo>
                    <a:pt x="2794" y="3092"/>
                  </a:lnTo>
                  <a:lnTo>
                    <a:pt x="2762" y="3013"/>
                  </a:lnTo>
                  <a:lnTo>
                    <a:pt x="2731" y="2935"/>
                  </a:lnTo>
                  <a:lnTo>
                    <a:pt x="2652" y="2778"/>
                  </a:lnTo>
                  <a:lnTo>
                    <a:pt x="2542" y="2652"/>
                  </a:lnTo>
                  <a:lnTo>
                    <a:pt x="2401" y="2527"/>
                  </a:lnTo>
                  <a:lnTo>
                    <a:pt x="2229" y="2401"/>
                  </a:lnTo>
                  <a:lnTo>
                    <a:pt x="2056" y="2307"/>
                  </a:lnTo>
                  <a:lnTo>
                    <a:pt x="1887" y="2222"/>
                  </a:lnTo>
                  <a:lnTo>
                    <a:pt x="1887" y="2222"/>
                  </a:lnTo>
                  <a:lnTo>
                    <a:pt x="1993" y="2166"/>
                  </a:lnTo>
                  <a:lnTo>
                    <a:pt x="2213" y="2025"/>
                  </a:lnTo>
                  <a:lnTo>
                    <a:pt x="2417" y="1868"/>
                  </a:lnTo>
                  <a:lnTo>
                    <a:pt x="2605" y="1711"/>
                  </a:lnTo>
                  <a:lnTo>
                    <a:pt x="2746" y="1538"/>
                  </a:lnTo>
                  <a:lnTo>
                    <a:pt x="2809" y="1444"/>
                  </a:lnTo>
                  <a:lnTo>
                    <a:pt x="2872" y="1350"/>
                  </a:lnTo>
                  <a:lnTo>
                    <a:pt x="2903" y="1256"/>
                  </a:lnTo>
                  <a:lnTo>
                    <a:pt x="2935" y="1161"/>
                  </a:lnTo>
                  <a:lnTo>
                    <a:pt x="2935" y="1067"/>
                  </a:lnTo>
                  <a:lnTo>
                    <a:pt x="2935" y="973"/>
                  </a:lnTo>
                  <a:lnTo>
                    <a:pt x="2919" y="879"/>
                  </a:lnTo>
                  <a:lnTo>
                    <a:pt x="2888" y="785"/>
                  </a:lnTo>
                  <a:lnTo>
                    <a:pt x="2841" y="675"/>
                  </a:lnTo>
                  <a:lnTo>
                    <a:pt x="2762" y="581"/>
                  </a:lnTo>
                  <a:lnTo>
                    <a:pt x="2684" y="487"/>
                  </a:lnTo>
                  <a:lnTo>
                    <a:pt x="2574" y="392"/>
                  </a:lnTo>
                  <a:lnTo>
                    <a:pt x="2401" y="267"/>
                  </a:lnTo>
                  <a:lnTo>
                    <a:pt x="2213" y="157"/>
                  </a:lnTo>
                  <a:lnTo>
                    <a:pt x="2009" y="78"/>
                  </a:lnTo>
                  <a:lnTo>
                    <a:pt x="1789" y="16"/>
                  </a:lnTo>
                  <a:lnTo>
                    <a:pt x="1585"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2271;p42">
              <a:extLst>
                <a:ext uri="{FF2B5EF4-FFF2-40B4-BE49-F238E27FC236}">
                  <a16:creationId xmlns:a16="http://schemas.microsoft.com/office/drawing/2014/main" id="{3D9EAE0D-7E9A-3EEE-7AB1-E630D7539021}"/>
                </a:ext>
              </a:extLst>
            </p:cNvPr>
            <p:cNvSpPr/>
            <p:nvPr/>
          </p:nvSpPr>
          <p:spPr>
            <a:xfrm>
              <a:off x="2035043" y="4379525"/>
              <a:ext cx="207529" cy="76348"/>
            </a:xfrm>
            <a:custGeom>
              <a:rect l="l" t="t" r="r" b="b"/>
              <a:pathLst>
                <a:path w="7299" h="2685" extrusionOk="0">
                  <a:moveTo>
                    <a:pt x="1" y="0"/>
                  </a:moveTo>
                  <a:lnTo>
                    <a:pt x="95" y="2166"/>
                  </a:lnTo>
                  <a:lnTo>
                    <a:pt x="7236" y="2684"/>
                  </a:lnTo>
                  <a:lnTo>
                    <a:pt x="7298" y="0"/>
                  </a:ln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2272;p42">
              <a:extLst>
                <a:ext uri="{FF2B5EF4-FFF2-40B4-BE49-F238E27FC236}">
                  <a16:creationId xmlns:a16="http://schemas.microsoft.com/office/drawing/2014/main" id="{B2609F86-D4C8-B0A3-7C12-28696B93C8C3}"/>
                </a:ext>
              </a:extLst>
            </p:cNvPr>
            <p:cNvSpPr/>
            <p:nvPr/>
          </p:nvSpPr>
          <p:spPr>
            <a:xfrm>
              <a:off x="2004249" y="4433520"/>
              <a:ext cx="507833" cy="174051"/>
            </a:xfrm>
            <a:custGeom>
              <a:rect l="l" t="t" r="r" b="b"/>
              <a:pathLst>
                <a:path w="17861" h="6121" extrusionOk="0">
                  <a:moveTo>
                    <a:pt x="707" y="0"/>
                  </a:moveTo>
                  <a:lnTo>
                    <a:pt x="613" y="267"/>
                  </a:lnTo>
                  <a:lnTo>
                    <a:pt x="534" y="565"/>
                  </a:lnTo>
                  <a:lnTo>
                    <a:pt x="425" y="958"/>
                  </a:lnTo>
                  <a:lnTo>
                    <a:pt x="299" y="1413"/>
                  </a:lnTo>
                  <a:lnTo>
                    <a:pt x="189" y="1931"/>
                  </a:lnTo>
                  <a:lnTo>
                    <a:pt x="95" y="2480"/>
                  </a:lnTo>
                  <a:lnTo>
                    <a:pt x="32" y="3045"/>
                  </a:lnTo>
                  <a:lnTo>
                    <a:pt x="17" y="3327"/>
                  </a:lnTo>
                  <a:lnTo>
                    <a:pt x="1" y="3610"/>
                  </a:lnTo>
                  <a:lnTo>
                    <a:pt x="1" y="3892"/>
                  </a:lnTo>
                  <a:lnTo>
                    <a:pt x="17" y="4159"/>
                  </a:lnTo>
                  <a:lnTo>
                    <a:pt x="48" y="4426"/>
                  </a:lnTo>
                  <a:lnTo>
                    <a:pt x="95" y="4677"/>
                  </a:lnTo>
                  <a:lnTo>
                    <a:pt x="158" y="4912"/>
                  </a:lnTo>
                  <a:lnTo>
                    <a:pt x="236" y="5132"/>
                  </a:lnTo>
                  <a:lnTo>
                    <a:pt x="330" y="5336"/>
                  </a:lnTo>
                  <a:lnTo>
                    <a:pt x="456" y="5509"/>
                  </a:lnTo>
                  <a:lnTo>
                    <a:pt x="613" y="5681"/>
                  </a:lnTo>
                  <a:lnTo>
                    <a:pt x="770" y="5807"/>
                  </a:lnTo>
                  <a:lnTo>
                    <a:pt x="974" y="5917"/>
                  </a:lnTo>
                  <a:lnTo>
                    <a:pt x="1084" y="5964"/>
                  </a:lnTo>
                  <a:lnTo>
                    <a:pt x="1194" y="6011"/>
                  </a:lnTo>
                  <a:lnTo>
                    <a:pt x="1319" y="6027"/>
                  </a:lnTo>
                  <a:lnTo>
                    <a:pt x="1445" y="6058"/>
                  </a:lnTo>
                  <a:lnTo>
                    <a:pt x="1727" y="6074"/>
                  </a:lnTo>
                  <a:lnTo>
                    <a:pt x="3987" y="6089"/>
                  </a:lnTo>
                  <a:lnTo>
                    <a:pt x="7722" y="6121"/>
                  </a:lnTo>
                  <a:lnTo>
                    <a:pt x="11944" y="6121"/>
                  </a:lnTo>
                  <a:lnTo>
                    <a:pt x="13953" y="6105"/>
                  </a:lnTo>
                  <a:lnTo>
                    <a:pt x="15726" y="6074"/>
                  </a:lnTo>
                  <a:lnTo>
                    <a:pt x="16181" y="6058"/>
                  </a:lnTo>
                  <a:lnTo>
                    <a:pt x="16573" y="6027"/>
                  </a:lnTo>
                  <a:lnTo>
                    <a:pt x="16919" y="5980"/>
                  </a:lnTo>
                  <a:lnTo>
                    <a:pt x="17201" y="5901"/>
                  </a:lnTo>
                  <a:lnTo>
                    <a:pt x="17437" y="5823"/>
                  </a:lnTo>
                  <a:lnTo>
                    <a:pt x="17531" y="5776"/>
                  </a:lnTo>
                  <a:lnTo>
                    <a:pt x="17609" y="5729"/>
                  </a:lnTo>
                  <a:lnTo>
                    <a:pt x="17688" y="5666"/>
                  </a:lnTo>
                  <a:lnTo>
                    <a:pt x="17750" y="5603"/>
                  </a:lnTo>
                  <a:lnTo>
                    <a:pt x="17797" y="5540"/>
                  </a:lnTo>
                  <a:lnTo>
                    <a:pt x="17829" y="5477"/>
                  </a:lnTo>
                  <a:lnTo>
                    <a:pt x="17845" y="5415"/>
                  </a:lnTo>
                  <a:lnTo>
                    <a:pt x="17860" y="5336"/>
                  </a:lnTo>
                  <a:lnTo>
                    <a:pt x="17860" y="5258"/>
                  </a:lnTo>
                  <a:lnTo>
                    <a:pt x="17845" y="5179"/>
                  </a:lnTo>
                  <a:lnTo>
                    <a:pt x="17813" y="5101"/>
                  </a:lnTo>
                  <a:lnTo>
                    <a:pt x="17782" y="5022"/>
                  </a:lnTo>
                  <a:lnTo>
                    <a:pt x="17688" y="4834"/>
                  </a:lnTo>
                  <a:lnTo>
                    <a:pt x="17546" y="4646"/>
                  </a:lnTo>
                  <a:lnTo>
                    <a:pt x="17358" y="4457"/>
                  </a:lnTo>
                  <a:lnTo>
                    <a:pt x="17138" y="4238"/>
                  </a:lnTo>
                  <a:lnTo>
                    <a:pt x="16872" y="4034"/>
                  </a:lnTo>
                  <a:lnTo>
                    <a:pt x="16573" y="3798"/>
                  </a:lnTo>
                  <a:lnTo>
                    <a:pt x="16244" y="3579"/>
                  </a:lnTo>
                  <a:lnTo>
                    <a:pt x="15883" y="3343"/>
                  </a:lnTo>
                  <a:lnTo>
                    <a:pt x="15491" y="3092"/>
                  </a:lnTo>
                  <a:lnTo>
                    <a:pt x="15067" y="2841"/>
                  </a:lnTo>
                  <a:lnTo>
                    <a:pt x="14612" y="2590"/>
                  </a:lnTo>
                  <a:lnTo>
                    <a:pt x="13623" y="2088"/>
                  </a:lnTo>
                  <a:lnTo>
                    <a:pt x="12540" y="1570"/>
                  </a:lnTo>
                  <a:lnTo>
                    <a:pt x="11363" y="1036"/>
                  </a:lnTo>
                  <a:lnTo>
                    <a:pt x="10123" y="518"/>
                  </a:lnTo>
                  <a:lnTo>
                    <a:pt x="8821" y="0"/>
                  </a:lnTo>
                  <a:close/>
                </a:path>
              </a:pathLst>
            </a:custGeom>
            <a:solidFill>
              <a:srgbClr val="7AB8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2273;p42">
              <a:extLst>
                <a:ext uri="{FF2B5EF4-FFF2-40B4-BE49-F238E27FC236}">
                  <a16:creationId xmlns:a16="http://schemas.microsoft.com/office/drawing/2014/main" id="{54F840D7-8E8A-7F95-ABE7-11B9A2552173}"/>
                </a:ext>
              </a:extLst>
            </p:cNvPr>
            <p:cNvSpPr/>
            <p:nvPr/>
          </p:nvSpPr>
          <p:spPr>
            <a:xfrm>
              <a:off x="2004249" y="4433520"/>
              <a:ext cx="507833" cy="174051"/>
            </a:xfrm>
            <a:custGeom>
              <a:rect l="l" t="t" r="r" b="b"/>
              <a:pathLst>
                <a:path w="17861" h="6121" fill="none" extrusionOk="0">
                  <a:moveTo>
                    <a:pt x="707" y="0"/>
                  </a:moveTo>
                  <a:lnTo>
                    <a:pt x="707" y="0"/>
                  </a:lnTo>
                  <a:lnTo>
                    <a:pt x="613" y="267"/>
                  </a:lnTo>
                  <a:lnTo>
                    <a:pt x="534" y="565"/>
                  </a:lnTo>
                  <a:lnTo>
                    <a:pt x="425" y="958"/>
                  </a:lnTo>
                  <a:lnTo>
                    <a:pt x="299" y="1413"/>
                  </a:lnTo>
                  <a:lnTo>
                    <a:pt x="189" y="1931"/>
                  </a:lnTo>
                  <a:lnTo>
                    <a:pt x="95" y="2480"/>
                  </a:lnTo>
                  <a:lnTo>
                    <a:pt x="32" y="3045"/>
                  </a:lnTo>
                  <a:lnTo>
                    <a:pt x="17" y="3327"/>
                  </a:lnTo>
                  <a:lnTo>
                    <a:pt x="1" y="3610"/>
                  </a:lnTo>
                  <a:lnTo>
                    <a:pt x="1" y="3892"/>
                  </a:lnTo>
                  <a:lnTo>
                    <a:pt x="17" y="4159"/>
                  </a:lnTo>
                  <a:lnTo>
                    <a:pt x="48" y="4426"/>
                  </a:lnTo>
                  <a:lnTo>
                    <a:pt x="95" y="4677"/>
                  </a:lnTo>
                  <a:lnTo>
                    <a:pt x="158" y="4912"/>
                  </a:lnTo>
                  <a:lnTo>
                    <a:pt x="236" y="5132"/>
                  </a:lnTo>
                  <a:lnTo>
                    <a:pt x="330" y="5336"/>
                  </a:lnTo>
                  <a:lnTo>
                    <a:pt x="456" y="5509"/>
                  </a:lnTo>
                  <a:lnTo>
                    <a:pt x="613" y="5681"/>
                  </a:lnTo>
                  <a:lnTo>
                    <a:pt x="770" y="5807"/>
                  </a:lnTo>
                  <a:lnTo>
                    <a:pt x="974" y="5917"/>
                  </a:lnTo>
                  <a:lnTo>
                    <a:pt x="1084" y="5964"/>
                  </a:lnTo>
                  <a:lnTo>
                    <a:pt x="1194" y="6011"/>
                  </a:lnTo>
                  <a:lnTo>
                    <a:pt x="1319" y="6027"/>
                  </a:lnTo>
                  <a:lnTo>
                    <a:pt x="1445" y="6058"/>
                  </a:lnTo>
                  <a:lnTo>
                    <a:pt x="1727" y="6074"/>
                  </a:lnTo>
                  <a:lnTo>
                    <a:pt x="1727" y="6074"/>
                  </a:lnTo>
                  <a:lnTo>
                    <a:pt x="3987" y="6089"/>
                  </a:lnTo>
                  <a:lnTo>
                    <a:pt x="7722" y="6121"/>
                  </a:lnTo>
                  <a:lnTo>
                    <a:pt x="9825" y="6121"/>
                  </a:lnTo>
                  <a:lnTo>
                    <a:pt x="11944" y="6121"/>
                  </a:lnTo>
                  <a:lnTo>
                    <a:pt x="13953" y="6105"/>
                  </a:lnTo>
                  <a:lnTo>
                    <a:pt x="15726" y="6074"/>
                  </a:lnTo>
                  <a:lnTo>
                    <a:pt x="15726" y="6074"/>
                  </a:lnTo>
                  <a:lnTo>
                    <a:pt x="16181" y="6058"/>
                  </a:lnTo>
                  <a:lnTo>
                    <a:pt x="16573" y="6027"/>
                  </a:lnTo>
                  <a:lnTo>
                    <a:pt x="16919" y="5980"/>
                  </a:lnTo>
                  <a:lnTo>
                    <a:pt x="17201" y="5901"/>
                  </a:lnTo>
                  <a:lnTo>
                    <a:pt x="17437" y="5823"/>
                  </a:lnTo>
                  <a:lnTo>
                    <a:pt x="17531" y="5776"/>
                  </a:lnTo>
                  <a:lnTo>
                    <a:pt x="17609" y="5729"/>
                  </a:lnTo>
                  <a:lnTo>
                    <a:pt x="17688" y="5666"/>
                  </a:lnTo>
                  <a:lnTo>
                    <a:pt x="17750" y="5603"/>
                  </a:lnTo>
                  <a:lnTo>
                    <a:pt x="17797" y="5540"/>
                  </a:lnTo>
                  <a:lnTo>
                    <a:pt x="17829" y="5477"/>
                  </a:lnTo>
                  <a:lnTo>
                    <a:pt x="17845" y="5415"/>
                  </a:lnTo>
                  <a:lnTo>
                    <a:pt x="17860" y="5336"/>
                  </a:lnTo>
                  <a:lnTo>
                    <a:pt x="17860" y="5258"/>
                  </a:lnTo>
                  <a:lnTo>
                    <a:pt x="17845" y="5179"/>
                  </a:lnTo>
                  <a:lnTo>
                    <a:pt x="17813" y="5101"/>
                  </a:lnTo>
                  <a:lnTo>
                    <a:pt x="17782" y="5022"/>
                  </a:lnTo>
                  <a:lnTo>
                    <a:pt x="17688" y="4834"/>
                  </a:lnTo>
                  <a:lnTo>
                    <a:pt x="17546" y="4646"/>
                  </a:lnTo>
                  <a:lnTo>
                    <a:pt x="17358" y="4457"/>
                  </a:lnTo>
                  <a:lnTo>
                    <a:pt x="17138" y="4238"/>
                  </a:lnTo>
                  <a:lnTo>
                    <a:pt x="16872" y="4034"/>
                  </a:lnTo>
                  <a:lnTo>
                    <a:pt x="16573" y="3798"/>
                  </a:lnTo>
                  <a:lnTo>
                    <a:pt x="16244" y="3579"/>
                  </a:lnTo>
                  <a:lnTo>
                    <a:pt x="15883" y="3343"/>
                  </a:lnTo>
                  <a:lnTo>
                    <a:pt x="15491" y="3092"/>
                  </a:lnTo>
                  <a:lnTo>
                    <a:pt x="15067" y="2841"/>
                  </a:lnTo>
                  <a:lnTo>
                    <a:pt x="14612" y="2590"/>
                  </a:lnTo>
                  <a:lnTo>
                    <a:pt x="13623" y="2088"/>
                  </a:lnTo>
                  <a:lnTo>
                    <a:pt x="12540" y="1570"/>
                  </a:lnTo>
                  <a:lnTo>
                    <a:pt x="11363" y="1036"/>
                  </a:lnTo>
                  <a:lnTo>
                    <a:pt x="10123" y="518"/>
                  </a:lnTo>
                  <a:lnTo>
                    <a:pt x="8821" y="0"/>
                  </a:lnTo>
                  <a:lnTo>
                    <a:pt x="8821" y="0"/>
                  </a:lnTo>
                  <a:lnTo>
                    <a:pt x="194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2274;p42">
              <a:extLst>
                <a:ext uri="{FF2B5EF4-FFF2-40B4-BE49-F238E27FC236}">
                  <a16:creationId xmlns:a16="http://schemas.microsoft.com/office/drawing/2014/main" id="{2C8A8EDE-1B37-DAB9-1EE4-0E65A915C0FB}"/>
                </a:ext>
              </a:extLst>
            </p:cNvPr>
            <p:cNvSpPr/>
            <p:nvPr/>
          </p:nvSpPr>
          <p:spPr>
            <a:xfrm>
              <a:off x="2241215" y="4428175"/>
              <a:ext cx="69631" cy="76775"/>
            </a:xfrm>
            <a:custGeom>
              <a:rect l="l" t="t" r="r" b="b"/>
              <a:pathLst>
                <a:path w="2449" h="2700" extrusionOk="0">
                  <a:moveTo>
                    <a:pt x="1852" y="0"/>
                  </a:moveTo>
                  <a:lnTo>
                    <a:pt x="1774" y="31"/>
                  </a:lnTo>
                  <a:lnTo>
                    <a:pt x="1679" y="79"/>
                  </a:lnTo>
                  <a:lnTo>
                    <a:pt x="1585" y="157"/>
                  </a:lnTo>
                  <a:lnTo>
                    <a:pt x="126" y="1821"/>
                  </a:lnTo>
                  <a:lnTo>
                    <a:pt x="63" y="1915"/>
                  </a:lnTo>
                  <a:lnTo>
                    <a:pt x="16" y="2009"/>
                  </a:lnTo>
                  <a:lnTo>
                    <a:pt x="0" y="2103"/>
                  </a:lnTo>
                  <a:lnTo>
                    <a:pt x="0" y="2213"/>
                  </a:lnTo>
                  <a:lnTo>
                    <a:pt x="16" y="2307"/>
                  </a:lnTo>
                  <a:lnTo>
                    <a:pt x="47" y="2401"/>
                  </a:lnTo>
                  <a:lnTo>
                    <a:pt x="94" y="2480"/>
                  </a:lnTo>
                  <a:lnTo>
                    <a:pt x="157" y="2542"/>
                  </a:lnTo>
                  <a:lnTo>
                    <a:pt x="236" y="2605"/>
                  </a:lnTo>
                  <a:lnTo>
                    <a:pt x="314" y="2652"/>
                  </a:lnTo>
                  <a:lnTo>
                    <a:pt x="393" y="2684"/>
                  </a:lnTo>
                  <a:lnTo>
                    <a:pt x="487" y="2699"/>
                  </a:lnTo>
                  <a:lnTo>
                    <a:pt x="581" y="2699"/>
                  </a:lnTo>
                  <a:lnTo>
                    <a:pt x="675" y="2668"/>
                  </a:lnTo>
                  <a:lnTo>
                    <a:pt x="769" y="2621"/>
                  </a:lnTo>
                  <a:lnTo>
                    <a:pt x="848" y="2542"/>
                  </a:lnTo>
                  <a:lnTo>
                    <a:pt x="2307" y="879"/>
                  </a:lnTo>
                  <a:lnTo>
                    <a:pt x="2386" y="785"/>
                  </a:lnTo>
                  <a:lnTo>
                    <a:pt x="2433" y="691"/>
                  </a:lnTo>
                  <a:lnTo>
                    <a:pt x="2448" y="596"/>
                  </a:lnTo>
                  <a:lnTo>
                    <a:pt x="2448" y="487"/>
                  </a:lnTo>
                  <a:lnTo>
                    <a:pt x="2433" y="392"/>
                  </a:lnTo>
                  <a:lnTo>
                    <a:pt x="2386" y="314"/>
                  </a:lnTo>
                  <a:lnTo>
                    <a:pt x="2339" y="220"/>
                  </a:lnTo>
                  <a:lnTo>
                    <a:pt x="2276" y="157"/>
                  </a:lnTo>
                  <a:lnTo>
                    <a:pt x="2213" y="94"/>
                  </a:lnTo>
                  <a:lnTo>
                    <a:pt x="2119" y="47"/>
                  </a:lnTo>
                  <a:lnTo>
                    <a:pt x="2040" y="16"/>
                  </a:lnTo>
                  <a:lnTo>
                    <a:pt x="1946"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2275;p42">
              <a:extLst>
                <a:ext uri="{FF2B5EF4-FFF2-40B4-BE49-F238E27FC236}">
                  <a16:creationId xmlns:a16="http://schemas.microsoft.com/office/drawing/2014/main" id="{7C6733FA-F747-35F6-94E2-98F4827105A6}"/>
                </a:ext>
              </a:extLst>
            </p:cNvPr>
            <p:cNvSpPr/>
            <p:nvPr/>
          </p:nvSpPr>
          <p:spPr>
            <a:xfrm>
              <a:off x="2286709" y="4451377"/>
              <a:ext cx="75005" cy="84793"/>
            </a:xfrm>
            <a:custGeom>
              <a:rect l="l" t="t" r="r" b="b"/>
              <a:pathLst>
                <a:path w="2638" h="2982" extrusionOk="0">
                  <a:moveTo>
                    <a:pt x="2135" y="0"/>
                  </a:moveTo>
                  <a:lnTo>
                    <a:pt x="2041" y="16"/>
                  </a:lnTo>
                  <a:lnTo>
                    <a:pt x="1963" y="47"/>
                  </a:lnTo>
                  <a:lnTo>
                    <a:pt x="1869" y="94"/>
                  </a:lnTo>
                  <a:lnTo>
                    <a:pt x="1790" y="173"/>
                  </a:lnTo>
                  <a:lnTo>
                    <a:pt x="127" y="2087"/>
                  </a:lnTo>
                  <a:lnTo>
                    <a:pt x="64" y="2182"/>
                  </a:lnTo>
                  <a:lnTo>
                    <a:pt x="17" y="2276"/>
                  </a:lnTo>
                  <a:lnTo>
                    <a:pt x="1" y="2386"/>
                  </a:lnTo>
                  <a:lnTo>
                    <a:pt x="1" y="2480"/>
                  </a:lnTo>
                  <a:lnTo>
                    <a:pt x="17" y="2574"/>
                  </a:lnTo>
                  <a:lnTo>
                    <a:pt x="48" y="2668"/>
                  </a:lnTo>
                  <a:lnTo>
                    <a:pt x="95" y="2746"/>
                  </a:lnTo>
                  <a:lnTo>
                    <a:pt x="158" y="2825"/>
                  </a:lnTo>
                  <a:lnTo>
                    <a:pt x="236" y="2888"/>
                  </a:lnTo>
                  <a:lnTo>
                    <a:pt x="315" y="2935"/>
                  </a:lnTo>
                  <a:lnTo>
                    <a:pt x="409" y="2966"/>
                  </a:lnTo>
                  <a:lnTo>
                    <a:pt x="487" y="2982"/>
                  </a:lnTo>
                  <a:lnTo>
                    <a:pt x="582" y="2966"/>
                  </a:lnTo>
                  <a:lnTo>
                    <a:pt x="676" y="2935"/>
                  </a:lnTo>
                  <a:lnTo>
                    <a:pt x="770" y="2888"/>
                  </a:lnTo>
                  <a:lnTo>
                    <a:pt x="848" y="2809"/>
                  </a:lnTo>
                  <a:lnTo>
                    <a:pt x="2512" y="895"/>
                  </a:lnTo>
                  <a:lnTo>
                    <a:pt x="2575" y="800"/>
                  </a:lnTo>
                  <a:lnTo>
                    <a:pt x="2622" y="706"/>
                  </a:lnTo>
                  <a:lnTo>
                    <a:pt x="2638" y="596"/>
                  </a:lnTo>
                  <a:lnTo>
                    <a:pt x="2638" y="502"/>
                  </a:lnTo>
                  <a:lnTo>
                    <a:pt x="2622" y="408"/>
                  </a:lnTo>
                  <a:lnTo>
                    <a:pt x="2575" y="314"/>
                  </a:lnTo>
                  <a:lnTo>
                    <a:pt x="2528" y="236"/>
                  </a:lnTo>
                  <a:lnTo>
                    <a:pt x="2465" y="157"/>
                  </a:lnTo>
                  <a:lnTo>
                    <a:pt x="2402" y="94"/>
                  </a:lnTo>
                  <a:lnTo>
                    <a:pt x="2308" y="47"/>
                  </a:lnTo>
                  <a:lnTo>
                    <a:pt x="2229" y="16"/>
                  </a:lnTo>
                  <a:lnTo>
                    <a:pt x="2135"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2276;p42">
              <a:extLst>
                <a:ext uri="{FF2B5EF4-FFF2-40B4-BE49-F238E27FC236}">
                  <a16:creationId xmlns:a16="http://schemas.microsoft.com/office/drawing/2014/main" id="{01BB314D-16AA-F386-3531-F7668151544E}"/>
                </a:ext>
              </a:extLst>
            </p:cNvPr>
            <p:cNvSpPr/>
            <p:nvPr/>
          </p:nvSpPr>
          <p:spPr>
            <a:xfrm>
              <a:off x="2178292" y="4361242"/>
              <a:ext cx="120497" cy="83030"/>
            </a:xfrm>
            <a:custGeom>
              <a:rect l="l" t="t" r="r" b="b"/>
              <a:pathLst>
                <a:path w="4238" h="2920" extrusionOk="0">
                  <a:moveTo>
                    <a:pt x="3265" y="863"/>
                  </a:moveTo>
                  <a:lnTo>
                    <a:pt x="3327" y="895"/>
                  </a:lnTo>
                  <a:lnTo>
                    <a:pt x="3390" y="926"/>
                  </a:lnTo>
                  <a:lnTo>
                    <a:pt x="3422" y="957"/>
                  </a:lnTo>
                  <a:lnTo>
                    <a:pt x="3453" y="1020"/>
                  </a:lnTo>
                  <a:lnTo>
                    <a:pt x="3469" y="1067"/>
                  </a:lnTo>
                  <a:lnTo>
                    <a:pt x="3469" y="1130"/>
                  </a:lnTo>
                  <a:lnTo>
                    <a:pt x="3453" y="1193"/>
                  </a:lnTo>
                  <a:lnTo>
                    <a:pt x="3437" y="1240"/>
                  </a:lnTo>
                  <a:lnTo>
                    <a:pt x="3343" y="1412"/>
                  </a:lnTo>
                  <a:lnTo>
                    <a:pt x="3218" y="1554"/>
                  </a:lnTo>
                  <a:lnTo>
                    <a:pt x="3061" y="1695"/>
                  </a:lnTo>
                  <a:lnTo>
                    <a:pt x="2888" y="1820"/>
                  </a:lnTo>
                  <a:lnTo>
                    <a:pt x="2715" y="1930"/>
                  </a:lnTo>
                  <a:lnTo>
                    <a:pt x="2704" y="1937"/>
                  </a:lnTo>
                  <a:lnTo>
                    <a:pt x="2704" y="1937"/>
                  </a:lnTo>
                  <a:lnTo>
                    <a:pt x="2715" y="1883"/>
                  </a:lnTo>
                  <a:lnTo>
                    <a:pt x="2778" y="1664"/>
                  </a:lnTo>
                  <a:lnTo>
                    <a:pt x="2857" y="1444"/>
                  </a:lnTo>
                  <a:lnTo>
                    <a:pt x="2951" y="1224"/>
                  </a:lnTo>
                  <a:lnTo>
                    <a:pt x="3014" y="1114"/>
                  </a:lnTo>
                  <a:lnTo>
                    <a:pt x="3076" y="1020"/>
                  </a:lnTo>
                  <a:lnTo>
                    <a:pt x="3139" y="942"/>
                  </a:lnTo>
                  <a:lnTo>
                    <a:pt x="3202" y="895"/>
                  </a:lnTo>
                  <a:lnTo>
                    <a:pt x="3218" y="863"/>
                  </a:lnTo>
                  <a:close/>
                  <a:moveTo>
                    <a:pt x="1036" y="785"/>
                  </a:moveTo>
                  <a:lnTo>
                    <a:pt x="1052" y="800"/>
                  </a:lnTo>
                  <a:lnTo>
                    <a:pt x="1146" y="863"/>
                  </a:lnTo>
                  <a:lnTo>
                    <a:pt x="1240" y="942"/>
                  </a:lnTo>
                  <a:lnTo>
                    <a:pt x="1319" y="1036"/>
                  </a:lnTo>
                  <a:lnTo>
                    <a:pt x="1381" y="1130"/>
                  </a:lnTo>
                  <a:lnTo>
                    <a:pt x="1476" y="1271"/>
                  </a:lnTo>
                  <a:lnTo>
                    <a:pt x="1570" y="1428"/>
                  </a:lnTo>
                  <a:lnTo>
                    <a:pt x="1711" y="1726"/>
                  </a:lnTo>
                  <a:lnTo>
                    <a:pt x="1821" y="2009"/>
                  </a:lnTo>
                  <a:lnTo>
                    <a:pt x="1828" y="2047"/>
                  </a:lnTo>
                  <a:lnTo>
                    <a:pt x="1828" y="2047"/>
                  </a:lnTo>
                  <a:lnTo>
                    <a:pt x="1664" y="2009"/>
                  </a:lnTo>
                  <a:lnTo>
                    <a:pt x="1444" y="1946"/>
                  </a:lnTo>
                  <a:lnTo>
                    <a:pt x="1256" y="1868"/>
                  </a:lnTo>
                  <a:lnTo>
                    <a:pt x="1068" y="1758"/>
                  </a:lnTo>
                  <a:lnTo>
                    <a:pt x="911" y="1632"/>
                  </a:lnTo>
                  <a:lnTo>
                    <a:pt x="832" y="1554"/>
                  </a:lnTo>
                  <a:lnTo>
                    <a:pt x="785" y="1475"/>
                  </a:lnTo>
                  <a:lnTo>
                    <a:pt x="754" y="1397"/>
                  </a:lnTo>
                  <a:lnTo>
                    <a:pt x="754" y="1318"/>
                  </a:lnTo>
                  <a:lnTo>
                    <a:pt x="769" y="1224"/>
                  </a:lnTo>
                  <a:lnTo>
                    <a:pt x="801" y="1146"/>
                  </a:lnTo>
                  <a:lnTo>
                    <a:pt x="848" y="1036"/>
                  </a:lnTo>
                  <a:lnTo>
                    <a:pt x="895" y="942"/>
                  </a:lnTo>
                  <a:lnTo>
                    <a:pt x="958" y="847"/>
                  </a:lnTo>
                  <a:lnTo>
                    <a:pt x="989" y="816"/>
                  </a:lnTo>
                  <a:lnTo>
                    <a:pt x="1021" y="785"/>
                  </a:lnTo>
                  <a:close/>
                  <a:moveTo>
                    <a:pt x="926" y="0"/>
                  </a:moveTo>
                  <a:lnTo>
                    <a:pt x="816" y="16"/>
                  </a:lnTo>
                  <a:lnTo>
                    <a:pt x="722" y="63"/>
                  </a:lnTo>
                  <a:lnTo>
                    <a:pt x="628" y="110"/>
                  </a:lnTo>
                  <a:lnTo>
                    <a:pt x="534" y="188"/>
                  </a:lnTo>
                  <a:lnTo>
                    <a:pt x="440" y="282"/>
                  </a:lnTo>
                  <a:lnTo>
                    <a:pt x="346" y="392"/>
                  </a:lnTo>
                  <a:lnTo>
                    <a:pt x="220" y="581"/>
                  </a:lnTo>
                  <a:lnTo>
                    <a:pt x="126" y="769"/>
                  </a:lnTo>
                  <a:lnTo>
                    <a:pt x="47" y="957"/>
                  </a:lnTo>
                  <a:lnTo>
                    <a:pt x="0" y="1161"/>
                  </a:lnTo>
                  <a:lnTo>
                    <a:pt x="0" y="1381"/>
                  </a:lnTo>
                  <a:lnTo>
                    <a:pt x="0" y="1475"/>
                  </a:lnTo>
                  <a:lnTo>
                    <a:pt x="16" y="1585"/>
                  </a:lnTo>
                  <a:lnTo>
                    <a:pt x="47" y="1679"/>
                  </a:lnTo>
                  <a:lnTo>
                    <a:pt x="79" y="1773"/>
                  </a:lnTo>
                  <a:lnTo>
                    <a:pt x="126" y="1883"/>
                  </a:lnTo>
                  <a:lnTo>
                    <a:pt x="189" y="1977"/>
                  </a:lnTo>
                  <a:lnTo>
                    <a:pt x="283" y="2087"/>
                  </a:lnTo>
                  <a:lnTo>
                    <a:pt x="377" y="2197"/>
                  </a:lnTo>
                  <a:lnTo>
                    <a:pt x="487" y="2291"/>
                  </a:lnTo>
                  <a:lnTo>
                    <a:pt x="597" y="2370"/>
                  </a:lnTo>
                  <a:lnTo>
                    <a:pt x="722" y="2448"/>
                  </a:lnTo>
                  <a:lnTo>
                    <a:pt x="864" y="2511"/>
                  </a:lnTo>
                  <a:lnTo>
                    <a:pt x="1130" y="2637"/>
                  </a:lnTo>
                  <a:lnTo>
                    <a:pt x="1429" y="2731"/>
                  </a:lnTo>
                  <a:lnTo>
                    <a:pt x="1727" y="2809"/>
                  </a:lnTo>
                  <a:lnTo>
                    <a:pt x="2009" y="2872"/>
                  </a:lnTo>
                  <a:lnTo>
                    <a:pt x="2292" y="2919"/>
                  </a:lnTo>
                  <a:lnTo>
                    <a:pt x="2417" y="2919"/>
                  </a:lnTo>
                  <a:lnTo>
                    <a:pt x="2496" y="2903"/>
                  </a:lnTo>
                  <a:lnTo>
                    <a:pt x="2574" y="2872"/>
                  </a:lnTo>
                  <a:lnTo>
                    <a:pt x="3045" y="2605"/>
                  </a:lnTo>
                  <a:lnTo>
                    <a:pt x="3280" y="2464"/>
                  </a:lnTo>
                  <a:lnTo>
                    <a:pt x="3516" y="2291"/>
                  </a:lnTo>
                  <a:lnTo>
                    <a:pt x="3736" y="2103"/>
                  </a:lnTo>
                  <a:lnTo>
                    <a:pt x="3924" y="1899"/>
                  </a:lnTo>
                  <a:lnTo>
                    <a:pt x="4002" y="1789"/>
                  </a:lnTo>
                  <a:lnTo>
                    <a:pt x="4065" y="1679"/>
                  </a:lnTo>
                  <a:lnTo>
                    <a:pt x="4128" y="1569"/>
                  </a:lnTo>
                  <a:lnTo>
                    <a:pt x="4191" y="1444"/>
                  </a:lnTo>
                  <a:lnTo>
                    <a:pt x="4222" y="1334"/>
                  </a:lnTo>
                  <a:lnTo>
                    <a:pt x="4238" y="1240"/>
                  </a:lnTo>
                  <a:lnTo>
                    <a:pt x="4238" y="1146"/>
                  </a:lnTo>
                  <a:lnTo>
                    <a:pt x="4238" y="1051"/>
                  </a:lnTo>
                  <a:lnTo>
                    <a:pt x="4222" y="957"/>
                  </a:lnTo>
                  <a:lnTo>
                    <a:pt x="4206" y="879"/>
                  </a:lnTo>
                  <a:lnTo>
                    <a:pt x="4144" y="706"/>
                  </a:lnTo>
                  <a:lnTo>
                    <a:pt x="4049" y="549"/>
                  </a:lnTo>
                  <a:lnTo>
                    <a:pt x="3924" y="408"/>
                  </a:lnTo>
                  <a:lnTo>
                    <a:pt x="3767" y="282"/>
                  </a:lnTo>
                  <a:lnTo>
                    <a:pt x="3594" y="188"/>
                  </a:lnTo>
                  <a:lnTo>
                    <a:pt x="3500" y="141"/>
                  </a:lnTo>
                  <a:lnTo>
                    <a:pt x="3406" y="126"/>
                  </a:lnTo>
                  <a:lnTo>
                    <a:pt x="3312" y="94"/>
                  </a:lnTo>
                  <a:lnTo>
                    <a:pt x="3123" y="94"/>
                  </a:lnTo>
                  <a:lnTo>
                    <a:pt x="3045" y="110"/>
                  </a:lnTo>
                  <a:lnTo>
                    <a:pt x="2967" y="141"/>
                  </a:lnTo>
                  <a:lnTo>
                    <a:pt x="2888" y="173"/>
                  </a:lnTo>
                  <a:lnTo>
                    <a:pt x="2747" y="267"/>
                  </a:lnTo>
                  <a:lnTo>
                    <a:pt x="2606" y="377"/>
                  </a:lnTo>
                  <a:lnTo>
                    <a:pt x="2496" y="518"/>
                  </a:lnTo>
                  <a:lnTo>
                    <a:pt x="2386" y="691"/>
                  </a:lnTo>
                  <a:lnTo>
                    <a:pt x="2276" y="863"/>
                  </a:lnTo>
                  <a:lnTo>
                    <a:pt x="2199" y="1047"/>
                  </a:lnTo>
                  <a:lnTo>
                    <a:pt x="2199" y="1047"/>
                  </a:lnTo>
                  <a:lnTo>
                    <a:pt x="2135" y="926"/>
                  </a:lnTo>
                  <a:lnTo>
                    <a:pt x="1994" y="706"/>
                  </a:lnTo>
                  <a:lnTo>
                    <a:pt x="1837" y="487"/>
                  </a:lnTo>
                  <a:lnTo>
                    <a:pt x="1664" y="314"/>
                  </a:lnTo>
                  <a:lnTo>
                    <a:pt x="1491" y="173"/>
                  </a:lnTo>
                  <a:lnTo>
                    <a:pt x="1397" y="110"/>
                  </a:lnTo>
                  <a:lnTo>
                    <a:pt x="1303" y="63"/>
                  </a:lnTo>
                  <a:lnTo>
                    <a:pt x="1209" y="31"/>
                  </a:lnTo>
                  <a:lnTo>
                    <a:pt x="1115"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2277;p42">
              <a:extLst>
                <a:ext uri="{FF2B5EF4-FFF2-40B4-BE49-F238E27FC236}">
                  <a16:creationId xmlns:a16="http://schemas.microsoft.com/office/drawing/2014/main" id="{4CC8017B-3636-3020-2714-C61037F14774}"/>
                </a:ext>
              </a:extLst>
            </p:cNvPr>
            <p:cNvSpPr/>
            <p:nvPr/>
          </p:nvSpPr>
          <p:spPr>
            <a:xfrm>
              <a:off x="1433528" y="3444679"/>
              <a:ext cx="894231" cy="452060"/>
            </a:xfrm>
            <a:custGeom>
              <a:rect l="l" t="t" r="r" b="b"/>
              <a:pathLst>
                <a:path w="31451" h="15898" extrusionOk="0">
                  <a:moveTo>
                    <a:pt x="25189" y="0"/>
                  </a:moveTo>
                  <a:lnTo>
                    <a:pt x="1241" y="1067"/>
                  </a:lnTo>
                  <a:lnTo>
                    <a:pt x="1193" y="1460"/>
                  </a:lnTo>
                  <a:lnTo>
                    <a:pt x="1131" y="2040"/>
                  </a:lnTo>
                  <a:lnTo>
                    <a:pt x="942" y="3610"/>
                  </a:lnTo>
                  <a:lnTo>
                    <a:pt x="691" y="5572"/>
                  </a:lnTo>
                  <a:lnTo>
                    <a:pt x="424" y="7706"/>
                  </a:lnTo>
                  <a:lnTo>
                    <a:pt x="315" y="8773"/>
                  </a:lnTo>
                  <a:lnTo>
                    <a:pt x="205" y="9809"/>
                  </a:lnTo>
                  <a:lnTo>
                    <a:pt x="111" y="10798"/>
                  </a:lnTo>
                  <a:lnTo>
                    <a:pt x="48" y="11692"/>
                  </a:lnTo>
                  <a:lnTo>
                    <a:pt x="1" y="12461"/>
                  </a:lnTo>
                  <a:lnTo>
                    <a:pt x="1" y="13120"/>
                  </a:lnTo>
                  <a:lnTo>
                    <a:pt x="16" y="13371"/>
                  </a:lnTo>
                  <a:lnTo>
                    <a:pt x="32" y="13591"/>
                  </a:lnTo>
                  <a:lnTo>
                    <a:pt x="63" y="13764"/>
                  </a:lnTo>
                  <a:lnTo>
                    <a:pt x="111" y="13889"/>
                  </a:lnTo>
                  <a:lnTo>
                    <a:pt x="142" y="13952"/>
                  </a:lnTo>
                  <a:lnTo>
                    <a:pt x="173" y="14015"/>
                  </a:lnTo>
                  <a:lnTo>
                    <a:pt x="299" y="14140"/>
                  </a:lnTo>
                  <a:lnTo>
                    <a:pt x="456" y="14266"/>
                  </a:lnTo>
                  <a:lnTo>
                    <a:pt x="644" y="14391"/>
                  </a:lnTo>
                  <a:lnTo>
                    <a:pt x="880" y="14517"/>
                  </a:lnTo>
                  <a:lnTo>
                    <a:pt x="1162" y="14642"/>
                  </a:lnTo>
                  <a:lnTo>
                    <a:pt x="1460" y="14752"/>
                  </a:lnTo>
                  <a:lnTo>
                    <a:pt x="1790" y="14862"/>
                  </a:lnTo>
                  <a:lnTo>
                    <a:pt x="2135" y="14972"/>
                  </a:lnTo>
                  <a:lnTo>
                    <a:pt x="2512" y="15082"/>
                  </a:lnTo>
                  <a:lnTo>
                    <a:pt x="3328" y="15286"/>
                  </a:lnTo>
                  <a:lnTo>
                    <a:pt x="4207" y="15459"/>
                  </a:lnTo>
                  <a:lnTo>
                    <a:pt x="5117" y="15615"/>
                  </a:lnTo>
                  <a:lnTo>
                    <a:pt x="6043" y="15741"/>
                  </a:lnTo>
                  <a:lnTo>
                    <a:pt x="6969" y="15835"/>
                  </a:lnTo>
                  <a:lnTo>
                    <a:pt x="7863" y="15882"/>
                  </a:lnTo>
                  <a:lnTo>
                    <a:pt x="8303" y="15898"/>
                  </a:lnTo>
                  <a:lnTo>
                    <a:pt x="8711" y="15898"/>
                  </a:lnTo>
                  <a:lnTo>
                    <a:pt x="9119" y="15882"/>
                  </a:lnTo>
                  <a:lnTo>
                    <a:pt x="9495" y="15851"/>
                  </a:lnTo>
                  <a:lnTo>
                    <a:pt x="9841" y="15819"/>
                  </a:lnTo>
                  <a:lnTo>
                    <a:pt x="10170" y="15772"/>
                  </a:lnTo>
                  <a:lnTo>
                    <a:pt x="10468" y="15710"/>
                  </a:lnTo>
                  <a:lnTo>
                    <a:pt x="10735" y="15647"/>
                  </a:lnTo>
                  <a:lnTo>
                    <a:pt x="10971" y="15553"/>
                  </a:lnTo>
                  <a:lnTo>
                    <a:pt x="11175" y="15443"/>
                  </a:lnTo>
                  <a:lnTo>
                    <a:pt x="11269" y="15145"/>
                  </a:lnTo>
                  <a:lnTo>
                    <a:pt x="11551" y="14344"/>
                  </a:lnTo>
                  <a:lnTo>
                    <a:pt x="11740" y="13811"/>
                  </a:lnTo>
                  <a:lnTo>
                    <a:pt x="11959" y="13214"/>
                  </a:lnTo>
                  <a:lnTo>
                    <a:pt x="12226" y="12587"/>
                  </a:lnTo>
                  <a:lnTo>
                    <a:pt x="12493" y="11943"/>
                  </a:lnTo>
                  <a:lnTo>
                    <a:pt x="12791" y="11284"/>
                  </a:lnTo>
                  <a:lnTo>
                    <a:pt x="13105" y="10656"/>
                  </a:lnTo>
                  <a:lnTo>
                    <a:pt x="13434" y="10076"/>
                  </a:lnTo>
                  <a:lnTo>
                    <a:pt x="13607" y="9809"/>
                  </a:lnTo>
                  <a:lnTo>
                    <a:pt x="13780" y="9558"/>
                  </a:lnTo>
                  <a:lnTo>
                    <a:pt x="13952" y="9338"/>
                  </a:lnTo>
                  <a:lnTo>
                    <a:pt x="14125" y="9134"/>
                  </a:lnTo>
                  <a:lnTo>
                    <a:pt x="14298" y="8946"/>
                  </a:lnTo>
                  <a:lnTo>
                    <a:pt x="14470" y="8804"/>
                  </a:lnTo>
                  <a:lnTo>
                    <a:pt x="14643" y="8695"/>
                  </a:lnTo>
                  <a:lnTo>
                    <a:pt x="14816" y="8600"/>
                  </a:lnTo>
                  <a:lnTo>
                    <a:pt x="14972" y="8569"/>
                  </a:lnTo>
                  <a:lnTo>
                    <a:pt x="15067" y="8553"/>
                  </a:lnTo>
                  <a:lnTo>
                    <a:pt x="15145" y="8553"/>
                  </a:lnTo>
                  <a:lnTo>
                    <a:pt x="15333" y="8585"/>
                  </a:lnTo>
                  <a:lnTo>
                    <a:pt x="15522" y="8647"/>
                  </a:lnTo>
                  <a:lnTo>
                    <a:pt x="15694" y="8726"/>
                  </a:lnTo>
                  <a:lnTo>
                    <a:pt x="15867" y="8836"/>
                  </a:lnTo>
                  <a:lnTo>
                    <a:pt x="16040" y="8961"/>
                  </a:lnTo>
                  <a:lnTo>
                    <a:pt x="16197" y="9103"/>
                  </a:lnTo>
                  <a:lnTo>
                    <a:pt x="16353" y="9260"/>
                  </a:lnTo>
                  <a:lnTo>
                    <a:pt x="16510" y="9448"/>
                  </a:lnTo>
                  <a:lnTo>
                    <a:pt x="16667" y="9636"/>
                  </a:lnTo>
                  <a:lnTo>
                    <a:pt x="16809" y="9840"/>
                  </a:lnTo>
                  <a:lnTo>
                    <a:pt x="17107" y="10295"/>
                  </a:lnTo>
                  <a:lnTo>
                    <a:pt x="17374" y="10782"/>
                  </a:lnTo>
                  <a:lnTo>
                    <a:pt x="17640" y="11300"/>
                  </a:lnTo>
                  <a:lnTo>
                    <a:pt x="18174" y="12351"/>
                  </a:lnTo>
                  <a:lnTo>
                    <a:pt x="18441" y="12885"/>
                  </a:lnTo>
                  <a:lnTo>
                    <a:pt x="18708" y="13387"/>
                  </a:lnTo>
                  <a:lnTo>
                    <a:pt x="18990" y="13858"/>
                  </a:lnTo>
                  <a:lnTo>
                    <a:pt x="19131" y="14077"/>
                  </a:lnTo>
                  <a:lnTo>
                    <a:pt x="19273" y="14281"/>
                  </a:lnTo>
                  <a:lnTo>
                    <a:pt x="19429" y="14470"/>
                  </a:lnTo>
                  <a:lnTo>
                    <a:pt x="19571" y="14642"/>
                  </a:lnTo>
                  <a:lnTo>
                    <a:pt x="19728" y="14815"/>
                  </a:lnTo>
                  <a:lnTo>
                    <a:pt x="19885" y="14956"/>
                  </a:lnTo>
                  <a:lnTo>
                    <a:pt x="20261" y="14925"/>
                  </a:lnTo>
                  <a:lnTo>
                    <a:pt x="21250" y="14799"/>
                  </a:lnTo>
                  <a:lnTo>
                    <a:pt x="21925" y="14705"/>
                  </a:lnTo>
                  <a:lnTo>
                    <a:pt x="22709" y="14595"/>
                  </a:lnTo>
                  <a:lnTo>
                    <a:pt x="23573" y="14454"/>
                  </a:lnTo>
                  <a:lnTo>
                    <a:pt x="24483" y="14297"/>
                  </a:lnTo>
                  <a:lnTo>
                    <a:pt x="25424" y="14109"/>
                  </a:lnTo>
                  <a:lnTo>
                    <a:pt x="26397" y="13905"/>
                  </a:lnTo>
                  <a:lnTo>
                    <a:pt x="27370" y="13669"/>
                  </a:lnTo>
                  <a:lnTo>
                    <a:pt x="28312" y="13403"/>
                  </a:lnTo>
                  <a:lnTo>
                    <a:pt x="28767" y="13261"/>
                  </a:lnTo>
                  <a:lnTo>
                    <a:pt x="29207" y="13120"/>
                  </a:lnTo>
                  <a:lnTo>
                    <a:pt x="29630" y="12963"/>
                  </a:lnTo>
                  <a:lnTo>
                    <a:pt x="30038" y="12791"/>
                  </a:lnTo>
                  <a:lnTo>
                    <a:pt x="30431" y="12634"/>
                  </a:lnTo>
                  <a:lnTo>
                    <a:pt x="30807" y="12445"/>
                  </a:lnTo>
                  <a:lnTo>
                    <a:pt x="31137" y="12273"/>
                  </a:lnTo>
                  <a:lnTo>
                    <a:pt x="31451" y="12084"/>
                  </a:lnTo>
                  <a:lnTo>
                    <a:pt x="27512" y="4504"/>
                  </a:lnTo>
                  <a:lnTo>
                    <a:pt x="25189" y="0"/>
                  </a:lnTo>
                  <a:close/>
                </a:path>
              </a:pathLst>
            </a:custGeom>
            <a:solidFill>
              <a:srgbClr val="5F47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2278;p42">
              <a:extLst>
                <a:ext uri="{FF2B5EF4-FFF2-40B4-BE49-F238E27FC236}">
                  <a16:creationId xmlns:a16="http://schemas.microsoft.com/office/drawing/2014/main" id="{7B2B4D23-FD19-6B40-42CB-62EFE4A43B25}"/>
                </a:ext>
              </a:extLst>
            </p:cNvPr>
            <p:cNvSpPr/>
            <p:nvPr/>
          </p:nvSpPr>
          <p:spPr>
            <a:xfrm>
              <a:off x="1433528" y="3444679"/>
              <a:ext cx="894231" cy="452060"/>
            </a:xfrm>
            <a:custGeom>
              <a:rect l="l" t="t" r="r" b="b"/>
              <a:pathLst>
                <a:path w="31451" h="15898" fill="none" extrusionOk="0">
                  <a:moveTo>
                    <a:pt x="1241" y="1067"/>
                  </a:moveTo>
                  <a:lnTo>
                    <a:pt x="1241" y="1067"/>
                  </a:lnTo>
                  <a:lnTo>
                    <a:pt x="1193" y="1460"/>
                  </a:lnTo>
                  <a:lnTo>
                    <a:pt x="1131" y="2040"/>
                  </a:lnTo>
                  <a:lnTo>
                    <a:pt x="942" y="3610"/>
                  </a:lnTo>
                  <a:lnTo>
                    <a:pt x="691" y="5572"/>
                  </a:lnTo>
                  <a:lnTo>
                    <a:pt x="424" y="7706"/>
                  </a:lnTo>
                  <a:lnTo>
                    <a:pt x="315" y="8773"/>
                  </a:lnTo>
                  <a:lnTo>
                    <a:pt x="205" y="9809"/>
                  </a:lnTo>
                  <a:lnTo>
                    <a:pt x="111" y="10798"/>
                  </a:lnTo>
                  <a:lnTo>
                    <a:pt x="48" y="11692"/>
                  </a:lnTo>
                  <a:lnTo>
                    <a:pt x="1" y="12461"/>
                  </a:lnTo>
                  <a:lnTo>
                    <a:pt x="1" y="13120"/>
                  </a:lnTo>
                  <a:lnTo>
                    <a:pt x="16" y="13371"/>
                  </a:lnTo>
                  <a:lnTo>
                    <a:pt x="32" y="13591"/>
                  </a:lnTo>
                  <a:lnTo>
                    <a:pt x="63" y="13764"/>
                  </a:lnTo>
                  <a:lnTo>
                    <a:pt x="111" y="13889"/>
                  </a:lnTo>
                  <a:lnTo>
                    <a:pt x="111" y="13889"/>
                  </a:lnTo>
                  <a:lnTo>
                    <a:pt x="142" y="13952"/>
                  </a:lnTo>
                  <a:lnTo>
                    <a:pt x="173" y="14015"/>
                  </a:lnTo>
                  <a:lnTo>
                    <a:pt x="299" y="14140"/>
                  </a:lnTo>
                  <a:lnTo>
                    <a:pt x="456" y="14266"/>
                  </a:lnTo>
                  <a:lnTo>
                    <a:pt x="644" y="14391"/>
                  </a:lnTo>
                  <a:lnTo>
                    <a:pt x="880" y="14517"/>
                  </a:lnTo>
                  <a:lnTo>
                    <a:pt x="1162" y="14642"/>
                  </a:lnTo>
                  <a:lnTo>
                    <a:pt x="1460" y="14752"/>
                  </a:lnTo>
                  <a:lnTo>
                    <a:pt x="1790" y="14862"/>
                  </a:lnTo>
                  <a:lnTo>
                    <a:pt x="2135" y="14972"/>
                  </a:lnTo>
                  <a:lnTo>
                    <a:pt x="2512" y="15082"/>
                  </a:lnTo>
                  <a:lnTo>
                    <a:pt x="3328" y="15286"/>
                  </a:lnTo>
                  <a:lnTo>
                    <a:pt x="4207" y="15459"/>
                  </a:lnTo>
                  <a:lnTo>
                    <a:pt x="5117" y="15615"/>
                  </a:lnTo>
                  <a:lnTo>
                    <a:pt x="6043" y="15741"/>
                  </a:lnTo>
                  <a:lnTo>
                    <a:pt x="6969" y="15835"/>
                  </a:lnTo>
                  <a:lnTo>
                    <a:pt x="7863" y="15882"/>
                  </a:lnTo>
                  <a:lnTo>
                    <a:pt x="8303" y="15898"/>
                  </a:lnTo>
                  <a:lnTo>
                    <a:pt x="8711" y="15898"/>
                  </a:lnTo>
                  <a:lnTo>
                    <a:pt x="9119" y="15882"/>
                  </a:lnTo>
                  <a:lnTo>
                    <a:pt x="9495" y="15851"/>
                  </a:lnTo>
                  <a:lnTo>
                    <a:pt x="9841" y="15819"/>
                  </a:lnTo>
                  <a:lnTo>
                    <a:pt x="10170" y="15772"/>
                  </a:lnTo>
                  <a:lnTo>
                    <a:pt x="10468" y="15710"/>
                  </a:lnTo>
                  <a:lnTo>
                    <a:pt x="10735" y="15647"/>
                  </a:lnTo>
                  <a:lnTo>
                    <a:pt x="10971" y="15553"/>
                  </a:lnTo>
                  <a:lnTo>
                    <a:pt x="11175" y="15443"/>
                  </a:lnTo>
                  <a:lnTo>
                    <a:pt x="11175" y="15443"/>
                  </a:lnTo>
                  <a:lnTo>
                    <a:pt x="11269" y="15145"/>
                  </a:lnTo>
                  <a:lnTo>
                    <a:pt x="11551" y="14344"/>
                  </a:lnTo>
                  <a:lnTo>
                    <a:pt x="11740" y="13811"/>
                  </a:lnTo>
                  <a:lnTo>
                    <a:pt x="11959" y="13214"/>
                  </a:lnTo>
                  <a:lnTo>
                    <a:pt x="12226" y="12587"/>
                  </a:lnTo>
                  <a:lnTo>
                    <a:pt x="12493" y="11943"/>
                  </a:lnTo>
                  <a:lnTo>
                    <a:pt x="12791" y="11284"/>
                  </a:lnTo>
                  <a:lnTo>
                    <a:pt x="13105" y="10656"/>
                  </a:lnTo>
                  <a:lnTo>
                    <a:pt x="13434" y="10076"/>
                  </a:lnTo>
                  <a:lnTo>
                    <a:pt x="13607" y="9809"/>
                  </a:lnTo>
                  <a:lnTo>
                    <a:pt x="13780" y="9558"/>
                  </a:lnTo>
                  <a:lnTo>
                    <a:pt x="13952" y="9338"/>
                  </a:lnTo>
                  <a:lnTo>
                    <a:pt x="14125" y="9134"/>
                  </a:lnTo>
                  <a:lnTo>
                    <a:pt x="14298" y="8946"/>
                  </a:lnTo>
                  <a:lnTo>
                    <a:pt x="14470" y="8804"/>
                  </a:lnTo>
                  <a:lnTo>
                    <a:pt x="14643" y="8695"/>
                  </a:lnTo>
                  <a:lnTo>
                    <a:pt x="14816" y="8600"/>
                  </a:lnTo>
                  <a:lnTo>
                    <a:pt x="14972" y="8569"/>
                  </a:lnTo>
                  <a:lnTo>
                    <a:pt x="15067" y="8553"/>
                  </a:lnTo>
                  <a:lnTo>
                    <a:pt x="15145" y="8553"/>
                  </a:lnTo>
                  <a:lnTo>
                    <a:pt x="15145" y="8553"/>
                  </a:lnTo>
                  <a:lnTo>
                    <a:pt x="15333" y="8585"/>
                  </a:lnTo>
                  <a:lnTo>
                    <a:pt x="15522" y="8647"/>
                  </a:lnTo>
                  <a:lnTo>
                    <a:pt x="15694" y="8726"/>
                  </a:lnTo>
                  <a:lnTo>
                    <a:pt x="15867" y="8836"/>
                  </a:lnTo>
                  <a:lnTo>
                    <a:pt x="16040" y="8961"/>
                  </a:lnTo>
                  <a:lnTo>
                    <a:pt x="16197" y="9103"/>
                  </a:lnTo>
                  <a:lnTo>
                    <a:pt x="16353" y="9260"/>
                  </a:lnTo>
                  <a:lnTo>
                    <a:pt x="16510" y="9448"/>
                  </a:lnTo>
                  <a:lnTo>
                    <a:pt x="16667" y="9636"/>
                  </a:lnTo>
                  <a:lnTo>
                    <a:pt x="16809" y="9840"/>
                  </a:lnTo>
                  <a:lnTo>
                    <a:pt x="17107" y="10295"/>
                  </a:lnTo>
                  <a:lnTo>
                    <a:pt x="17374" y="10782"/>
                  </a:lnTo>
                  <a:lnTo>
                    <a:pt x="17640" y="11300"/>
                  </a:lnTo>
                  <a:lnTo>
                    <a:pt x="18174" y="12351"/>
                  </a:lnTo>
                  <a:lnTo>
                    <a:pt x="18441" y="12885"/>
                  </a:lnTo>
                  <a:lnTo>
                    <a:pt x="18708" y="13387"/>
                  </a:lnTo>
                  <a:lnTo>
                    <a:pt x="18990" y="13858"/>
                  </a:lnTo>
                  <a:lnTo>
                    <a:pt x="19131" y="14077"/>
                  </a:lnTo>
                  <a:lnTo>
                    <a:pt x="19273" y="14281"/>
                  </a:lnTo>
                  <a:lnTo>
                    <a:pt x="19429" y="14470"/>
                  </a:lnTo>
                  <a:lnTo>
                    <a:pt x="19571" y="14642"/>
                  </a:lnTo>
                  <a:lnTo>
                    <a:pt x="19728" y="14815"/>
                  </a:lnTo>
                  <a:lnTo>
                    <a:pt x="19885" y="14956"/>
                  </a:lnTo>
                  <a:lnTo>
                    <a:pt x="19885" y="14956"/>
                  </a:lnTo>
                  <a:lnTo>
                    <a:pt x="20261" y="14925"/>
                  </a:lnTo>
                  <a:lnTo>
                    <a:pt x="21250" y="14799"/>
                  </a:lnTo>
                  <a:lnTo>
                    <a:pt x="21925" y="14705"/>
                  </a:lnTo>
                  <a:lnTo>
                    <a:pt x="22709" y="14595"/>
                  </a:lnTo>
                  <a:lnTo>
                    <a:pt x="23573" y="14454"/>
                  </a:lnTo>
                  <a:lnTo>
                    <a:pt x="24483" y="14297"/>
                  </a:lnTo>
                  <a:lnTo>
                    <a:pt x="25424" y="14109"/>
                  </a:lnTo>
                  <a:lnTo>
                    <a:pt x="26397" y="13905"/>
                  </a:lnTo>
                  <a:lnTo>
                    <a:pt x="27370" y="13669"/>
                  </a:lnTo>
                  <a:lnTo>
                    <a:pt x="28312" y="13403"/>
                  </a:lnTo>
                  <a:lnTo>
                    <a:pt x="28767" y="13261"/>
                  </a:lnTo>
                  <a:lnTo>
                    <a:pt x="29207" y="13120"/>
                  </a:lnTo>
                  <a:lnTo>
                    <a:pt x="29630" y="12963"/>
                  </a:lnTo>
                  <a:lnTo>
                    <a:pt x="30038" y="12791"/>
                  </a:lnTo>
                  <a:lnTo>
                    <a:pt x="30431" y="12634"/>
                  </a:lnTo>
                  <a:lnTo>
                    <a:pt x="30807" y="12445"/>
                  </a:lnTo>
                  <a:lnTo>
                    <a:pt x="31137" y="12273"/>
                  </a:lnTo>
                  <a:lnTo>
                    <a:pt x="31451" y="12084"/>
                  </a:lnTo>
                  <a:lnTo>
                    <a:pt x="31451" y="12084"/>
                  </a:lnTo>
                  <a:lnTo>
                    <a:pt x="27512" y="4504"/>
                  </a:lnTo>
                  <a:lnTo>
                    <a:pt x="25189"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2279;p42">
              <a:extLst>
                <a:ext uri="{FF2B5EF4-FFF2-40B4-BE49-F238E27FC236}">
                  <a16:creationId xmlns:a16="http://schemas.microsoft.com/office/drawing/2014/main" id="{650E944B-104F-61CA-213C-AD31E335A034}"/>
                </a:ext>
              </a:extLst>
            </p:cNvPr>
            <p:cNvSpPr/>
            <p:nvPr/>
          </p:nvSpPr>
          <p:spPr>
            <a:xfrm>
              <a:off x="1203727" y="2597722"/>
              <a:ext cx="1219527" cy="506086"/>
            </a:xfrm>
            <a:custGeom>
              <a:rect l="l" t="t" r="r" b="b"/>
              <a:pathLst>
                <a:path w="42892" h="17798" extrusionOk="0">
                  <a:moveTo>
                    <a:pt x="23588" y="1"/>
                  </a:moveTo>
                  <a:lnTo>
                    <a:pt x="22882" y="16"/>
                  </a:lnTo>
                  <a:lnTo>
                    <a:pt x="22160" y="32"/>
                  </a:lnTo>
                  <a:lnTo>
                    <a:pt x="21454" y="64"/>
                  </a:lnTo>
                  <a:lnTo>
                    <a:pt x="20732" y="111"/>
                  </a:lnTo>
                  <a:lnTo>
                    <a:pt x="20026" y="173"/>
                  </a:lnTo>
                  <a:lnTo>
                    <a:pt x="19319" y="252"/>
                  </a:lnTo>
                  <a:lnTo>
                    <a:pt x="18597" y="330"/>
                  </a:lnTo>
                  <a:lnTo>
                    <a:pt x="17891" y="425"/>
                  </a:lnTo>
                  <a:lnTo>
                    <a:pt x="17185" y="534"/>
                  </a:lnTo>
                  <a:lnTo>
                    <a:pt x="16463" y="660"/>
                  </a:lnTo>
                  <a:lnTo>
                    <a:pt x="15757" y="785"/>
                  </a:lnTo>
                  <a:lnTo>
                    <a:pt x="15066" y="927"/>
                  </a:lnTo>
                  <a:lnTo>
                    <a:pt x="14360" y="1084"/>
                  </a:lnTo>
                  <a:lnTo>
                    <a:pt x="13654" y="1241"/>
                  </a:lnTo>
                  <a:lnTo>
                    <a:pt x="12963" y="1413"/>
                  </a:lnTo>
                  <a:lnTo>
                    <a:pt x="12273" y="1602"/>
                  </a:lnTo>
                  <a:lnTo>
                    <a:pt x="11582" y="1790"/>
                  </a:lnTo>
                  <a:lnTo>
                    <a:pt x="10892" y="1994"/>
                  </a:lnTo>
                  <a:lnTo>
                    <a:pt x="10201" y="2214"/>
                  </a:lnTo>
                  <a:lnTo>
                    <a:pt x="9527" y="2433"/>
                  </a:lnTo>
                  <a:lnTo>
                    <a:pt x="8852" y="2653"/>
                  </a:lnTo>
                  <a:lnTo>
                    <a:pt x="8177" y="2904"/>
                  </a:lnTo>
                  <a:lnTo>
                    <a:pt x="7518" y="3140"/>
                  </a:lnTo>
                  <a:lnTo>
                    <a:pt x="6859" y="3406"/>
                  </a:lnTo>
                  <a:lnTo>
                    <a:pt x="6199" y="3673"/>
                  </a:lnTo>
                  <a:lnTo>
                    <a:pt x="5556" y="3940"/>
                  </a:lnTo>
                  <a:lnTo>
                    <a:pt x="4913" y="4222"/>
                  </a:lnTo>
                  <a:lnTo>
                    <a:pt x="3641" y="4803"/>
                  </a:lnTo>
                  <a:lnTo>
                    <a:pt x="2402" y="5415"/>
                  </a:lnTo>
                  <a:lnTo>
                    <a:pt x="1193" y="6059"/>
                  </a:lnTo>
                  <a:lnTo>
                    <a:pt x="0" y="6718"/>
                  </a:lnTo>
                  <a:lnTo>
                    <a:pt x="330" y="7440"/>
                  </a:lnTo>
                  <a:lnTo>
                    <a:pt x="660" y="8224"/>
                  </a:lnTo>
                  <a:lnTo>
                    <a:pt x="1366" y="9966"/>
                  </a:lnTo>
                  <a:lnTo>
                    <a:pt x="2072" y="11802"/>
                  </a:lnTo>
                  <a:lnTo>
                    <a:pt x="2747" y="13607"/>
                  </a:lnTo>
                  <a:lnTo>
                    <a:pt x="3343" y="15239"/>
                  </a:lnTo>
                  <a:lnTo>
                    <a:pt x="3830" y="16573"/>
                  </a:lnTo>
                  <a:lnTo>
                    <a:pt x="4253" y="17797"/>
                  </a:lnTo>
                  <a:lnTo>
                    <a:pt x="4363" y="17782"/>
                  </a:lnTo>
                  <a:lnTo>
                    <a:pt x="4505" y="17766"/>
                  </a:lnTo>
                  <a:lnTo>
                    <a:pt x="4866" y="17688"/>
                  </a:lnTo>
                  <a:lnTo>
                    <a:pt x="5336" y="17546"/>
                  </a:lnTo>
                  <a:lnTo>
                    <a:pt x="5886" y="17374"/>
                  </a:lnTo>
                  <a:lnTo>
                    <a:pt x="7172" y="16934"/>
                  </a:lnTo>
                  <a:lnTo>
                    <a:pt x="8616" y="16401"/>
                  </a:lnTo>
                  <a:lnTo>
                    <a:pt x="10091" y="15851"/>
                  </a:lnTo>
                  <a:lnTo>
                    <a:pt x="11473" y="15318"/>
                  </a:lnTo>
                  <a:lnTo>
                    <a:pt x="13466" y="14517"/>
                  </a:lnTo>
                  <a:lnTo>
                    <a:pt x="14125" y="14219"/>
                  </a:lnTo>
                  <a:lnTo>
                    <a:pt x="14784" y="13937"/>
                  </a:lnTo>
                  <a:lnTo>
                    <a:pt x="15427" y="13670"/>
                  </a:lnTo>
                  <a:lnTo>
                    <a:pt x="16055" y="13419"/>
                  </a:lnTo>
                  <a:lnTo>
                    <a:pt x="16699" y="13199"/>
                  </a:lnTo>
                  <a:lnTo>
                    <a:pt x="17311" y="12979"/>
                  </a:lnTo>
                  <a:lnTo>
                    <a:pt x="17938" y="12775"/>
                  </a:lnTo>
                  <a:lnTo>
                    <a:pt x="18566" y="12603"/>
                  </a:lnTo>
                  <a:lnTo>
                    <a:pt x="19194" y="12446"/>
                  </a:lnTo>
                  <a:lnTo>
                    <a:pt x="19837" y="12305"/>
                  </a:lnTo>
                  <a:lnTo>
                    <a:pt x="20481" y="12179"/>
                  </a:lnTo>
                  <a:lnTo>
                    <a:pt x="21140" y="12085"/>
                  </a:lnTo>
                  <a:lnTo>
                    <a:pt x="21815" y="12006"/>
                  </a:lnTo>
                  <a:lnTo>
                    <a:pt x="22489" y="11959"/>
                  </a:lnTo>
                  <a:lnTo>
                    <a:pt x="23196" y="11912"/>
                  </a:lnTo>
                  <a:lnTo>
                    <a:pt x="23933" y="11912"/>
                  </a:lnTo>
                  <a:lnTo>
                    <a:pt x="24341" y="11928"/>
                  </a:lnTo>
                  <a:lnTo>
                    <a:pt x="24765" y="11959"/>
                  </a:lnTo>
                  <a:lnTo>
                    <a:pt x="25204" y="12022"/>
                  </a:lnTo>
                  <a:lnTo>
                    <a:pt x="25660" y="12116"/>
                  </a:lnTo>
                  <a:lnTo>
                    <a:pt x="26130" y="12226"/>
                  </a:lnTo>
                  <a:lnTo>
                    <a:pt x="26617" y="12352"/>
                  </a:lnTo>
                  <a:lnTo>
                    <a:pt x="27103" y="12493"/>
                  </a:lnTo>
                  <a:lnTo>
                    <a:pt x="27606" y="12650"/>
                  </a:lnTo>
                  <a:lnTo>
                    <a:pt x="28641" y="12995"/>
                  </a:lnTo>
                  <a:lnTo>
                    <a:pt x="29693" y="13387"/>
                  </a:lnTo>
                  <a:lnTo>
                    <a:pt x="31843" y="14219"/>
                  </a:lnTo>
                  <a:lnTo>
                    <a:pt x="32894" y="14627"/>
                  </a:lnTo>
                  <a:lnTo>
                    <a:pt x="33946" y="15020"/>
                  </a:lnTo>
                  <a:lnTo>
                    <a:pt x="34966" y="15365"/>
                  </a:lnTo>
                  <a:lnTo>
                    <a:pt x="35452" y="15522"/>
                  </a:lnTo>
                  <a:lnTo>
                    <a:pt x="35939" y="15663"/>
                  </a:lnTo>
                  <a:lnTo>
                    <a:pt x="36410" y="15789"/>
                  </a:lnTo>
                  <a:lnTo>
                    <a:pt x="36865" y="15898"/>
                  </a:lnTo>
                  <a:lnTo>
                    <a:pt x="37320" y="15977"/>
                  </a:lnTo>
                  <a:lnTo>
                    <a:pt x="37744" y="16040"/>
                  </a:lnTo>
                  <a:lnTo>
                    <a:pt x="38152" y="16087"/>
                  </a:lnTo>
                  <a:lnTo>
                    <a:pt x="38544" y="16102"/>
                  </a:lnTo>
                  <a:lnTo>
                    <a:pt x="38905" y="16087"/>
                  </a:lnTo>
                  <a:lnTo>
                    <a:pt x="39266" y="16040"/>
                  </a:lnTo>
                  <a:lnTo>
                    <a:pt x="39690" y="15035"/>
                  </a:lnTo>
                  <a:lnTo>
                    <a:pt x="40145" y="13952"/>
                  </a:lnTo>
                  <a:lnTo>
                    <a:pt x="40710" y="12587"/>
                  </a:lnTo>
                  <a:lnTo>
                    <a:pt x="41322" y="11049"/>
                  </a:lnTo>
                  <a:lnTo>
                    <a:pt x="41918" y="9448"/>
                  </a:lnTo>
                  <a:lnTo>
                    <a:pt x="42201" y="8648"/>
                  </a:lnTo>
                  <a:lnTo>
                    <a:pt x="42468" y="7879"/>
                  </a:lnTo>
                  <a:lnTo>
                    <a:pt x="42703" y="7126"/>
                  </a:lnTo>
                  <a:lnTo>
                    <a:pt x="42891" y="6435"/>
                  </a:lnTo>
                  <a:lnTo>
                    <a:pt x="42311" y="5964"/>
                  </a:lnTo>
                  <a:lnTo>
                    <a:pt x="41714" y="5509"/>
                  </a:lnTo>
                  <a:lnTo>
                    <a:pt x="41118" y="5086"/>
                  </a:lnTo>
                  <a:lnTo>
                    <a:pt x="40506" y="4678"/>
                  </a:lnTo>
                  <a:lnTo>
                    <a:pt x="39894" y="4285"/>
                  </a:lnTo>
                  <a:lnTo>
                    <a:pt x="39266" y="3924"/>
                  </a:lnTo>
                  <a:lnTo>
                    <a:pt x="38638" y="3563"/>
                  </a:lnTo>
                  <a:lnTo>
                    <a:pt x="37995" y="3234"/>
                  </a:lnTo>
                  <a:lnTo>
                    <a:pt x="37351" y="2920"/>
                  </a:lnTo>
                  <a:lnTo>
                    <a:pt x="36708" y="2622"/>
                  </a:lnTo>
                  <a:lnTo>
                    <a:pt x="36049" y="2339"/>
                  </a:lnTo>
                  <a:lnTo>
                    <a:pt x="35390" y="2072"/>
                  </a:lnTo>
                  <a:lnTo>
                    <a:pt x="34731" y="1821"/>
                  </a:lnTo>
                  <a:lnTo>
                    <a:pt x="34056" y="1602"/>
                  </a:lnTo>
                  <a:lnTo>
                    <a:pt x="33381" y="1382"/>
                  </a:lnTo>
                  <a:lnTo>
                    <a:pt x="32706" y="1178"/>
                  </a:lnTo>
                  <a:lnTo>
                    <a:pt x="32016" y="1005"/>
                  </a:lnTo>
                  <a:lnTo>
                    <a:pt x="31325" y="833"/>
                  </a:lnTo>
                  <a:lnTo>
                    <a:pt x="30634" y="691"/>
                  </a:lnTo>
                  <a:lnTo>
                    <a:pt x="29944" y="550"/>
                  </a:lnTo>
                  <a:lnTo>
                    <a:pt x="29253" y="440"/>
                  </a:lnTo>
                  <a:lnTo>
                    <a:pt x="28547" y="330"/>
                  </a:lnTo>
                  <a:lnTo>
                    <a:pt x="27841" y="236"/>
                  </a:lnTo>
                  <a:lnTo>
                    <a:pt x="27135" y="158"/>
                  </a:lnTo>
                  <a:lnTo>
                    <a:pt x="26429" y="111"/>
                  </a:lnTo>
                  <a:lnTo>
                    <a:pt x="25722" y="64"/>
                  </a:lnTo>
                  <a:lnTo>
                    <a:pt x="25016" y="32"/>
                  </a:lnTo>
                  <a:lnTo>
                    <a:pt x="24310" y="16"/>
                  </a:lnTo>
                  <a:lnTo>
                    <a:pt x="23588" y="1"/>
                  </a:lnTo>
                  <a:close/>
                </a:path>
              </a:pathLst>
            </a:custGeom>
            <a:solidFill>
              <a:srgbClr val="DC69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2280;p42">
              <a:extLst>
                <a:ext uri="{FF2B5EF4-FFF2-40B4-BE49-F238E27FC236}">
                  <a16:creationId xmlns:a16="http://schemas.microsoft.com/office/drawing/2014/main" id="{9BD909C1-7503-57AC-DEFE-EDA2D37AB618}"/>
                </a:ext>
              </a:extLst>
            </p:cNvPr>
            <p:cNvSpPr/>
            <p:nvPr/>
          </p:nvSpPr>
          <p:spPr>
            <a:xfrm>
              <a:off x="1203727" y="2597722"/>
              <a:ext cx="1219527" cy="506086"/>
            </a:xfrm>
            <a:custGeom>
              <a:rect l="l" t="t" r="r" b="b"/>
              <a:pathLst>
                <a:path w="42892" h="17798" fill="none" extrusionOk="0">
                  <a:moveTo>
                    <a:pt x="0" y="6718"/>
                  </a:moveTo>
                  <a:lnTo>
                    <a:pt x="0" y="6718"/>
                  </a:lnTo>
                  <a:lnTo>
                    <a:pt x="1193" y="6059"/>
                  </a:lnTo>
                  <a:lnTo>
                    <a:pt x="2402" y="5415"/>
                  </a:lnTo>
                  <a:lnTo>
                    <a:pt x="3641" y="4803"/>
                  </a:lnTo>
                  <a:lnTo>
                    <a:pt x="4913" y="4222"/>
                  </a:lnTo>
                  <a:lnTo>
                    <a:pt x="5556" y="3940"/>
                  </a:lnTo>
                  <a:lnTo>
                    <a:pt x="6199" y="3673"/>
                  </a:lnTo>
                  <a:lnTo>
                    <a:pt x="6859" y="3406"/>
                  </a:lnTo>
                  <a:lnTo>
                    <a:pt x="7518" y="3140"/>
                  </a:lnTo>
                  <a:lnTo>
                    <a:pt x="8177" y="2904"/>
                  </a:lnTo>
                  <a:lnTo>
                    <a:pt x="8852" y="2653"/>
                  </a:lnTo>
                  <a:lnTo>
                    <a:pt x="9527" y="2433"/>
                  </a:lnTo>
                  <a:lnTo>
                    <a:pt x="10201" y="2214"/>
                  </a:lnTo>
                  <a:lnTo>
                    <a:pt x="10892" y="1994"/>
                  </a:lnTo>
                  <a:lnTo>
                    <a:pt x="11582" y="1790"/>
                  </a:lnTo>
                  <a:lnTo>
                    <a:pt x="12273" y="1602"/>
                  </a:lnTo>
                  <a:lnTo>
                    <a:pt x="12963" y="1413"/>
                  </a:lnTo>
                  <a:lnTo>
                    <a:pt x="13654" y="1241"/>
                  </a:lnTo>
                  <a:lnTo>
                    <a:pt x="14360" y="1084"/>
                  </a:lnTo>
                  <a:lnTo>
                    <a:pt x="15066" y="927"/>
                  </a:lnTo>
                  <a:lnTo>
                    <a:pt x="15757" y="785"/>
                  </a:lnTo>
                  <a:lnTo>
                    <a:pt x="16463" y="660"/>
                  </a:lnTo>
                  <a:lnTo>
                    <a:pt x="17185" y="534"/>
                  </a:lnTo>
                  <a:lnTo>
                    <a:pt x="17891" y="425"/>
                  </a:lnTo>
                  <a:lnTo>
                    <a:pt x="18597" y="330"/>
                  </a:lnTo>
                  <a:lnTo>
                    <a:pt x="19319" y="252"/>
                  </a:lnTo>
                  <a:lnTo>
                    <a:pt x="20026" y="173"/>
                  </a:lnTo>
                  <a:lnTo>
                    <a:pt x="20732" y="111"/>
                  </a:lnTo>
                  <a:lnTo>
                    <a:pt x="21454" y="64"/>
                  </a:lnTo>
                  <a:lnTo>
                    <a:pt x="22160" y="32"/>
                  </a:lnTo>
                  <a:lnTo>
                    <a:pt x="22882" y="16"/>
                  </a:lnTo>
                  <a:lnTo>
                    <a:pt x="23588" y="1"/>
                  </a:lnTo>
                  <a:lnTo>
                    <a:pt x="24310" y="16"/>
                  </a:lnTo>
                  <a:lnTo>
                    <a:pt x="25016" y="32"/>
                  </a:lnTo>
                  <a:lnTo>
                    <a:pt x="25722" y="64"/>
                  </a:lnTo>
                  <a:lnTo>
                    <a:pt x="26429" y="111"/>
                  </a:lnTo>
                  <a:lnTo>
                    <a:pt x="27135" y="158"/>
                  </a:lnTo>
                  <a:lnTo>
                    <a:pt x="27841" y="236"/>
                  </a:lnTo>
                  <a:lnTo>
                    <a:pt x="28547" y="330"/>
                  </a:lnTo>
                  <a:lnTo>
                    <a:pt x="29253" y="440"/>
                  </a:lnTo>
                  <a:lnTo>
                    <a:pt x="29944" y="550"/>
                  </a:lnTo>
                  <a:lnTo>
                    <a:pt x="30634" y="691"/>
                  </a:lnTo>
                  <a:lnTo>
                    <a:pt x="31325" y="833"/>
                  </a:lnTo>
                  <a:lnTo>
                    <a:pt x="32016" y="1005"/>
                  </a:lnTo>
                  <a:lnTo>
                    <a:pt x="32706" y="1178"/>
                  </a:lnTo>
                  <a:lnTo>
                    <a:pt x="33381" y="1382"/>
                  </a:lnTo>
                  <a:lnTo>
                    <a:pt x="34056" y="1602"/>
                  </a:lnTo>
                  <a:lnTo>
                    <a:pt x="34731" y="1821"/>
                  </a:lnTo>
                  <a:lnTo>
                    <a:pt x="35390" y="2072"/>
                  </a:lnTo>
                  <a:lnTo>
                    <a:pt x="36049" y="2339"/>
                  </a:lnTo>
                  <a:lnTo>
                    <a:pt x="36708" y="2622"/>
                  </a:lnTo>
                  <a:lnTo>
                    <a:pt x="37351" y="2920"/>
                  </a:lnTo>
                  <a:lnTo>
                    <a:pt x="37995" y="3234"/>
                  </a:lnTo>
                  <a:lnTo>
                    <a:pt x="38638" y="3563"/>
                  </a:lnTo>
                  <a:lnTo>
                    <a:pt x="39266" y="3924"/>
                  </a:lnTo>
                  <a:lnTo>
                    <a:pt x="39894" y="4285"/>
                  </a:lnTo>
                  <a:lnTo>
                    <a:pt x="40506" y="4678"/>
                  </a:lnTo>
                  <a:lnTo>
                    <a:pt x="41118" y="5086"/>
                  </a:lnTo>
                  <a:lnTo>
                    <a:pt x="41714" y="5509"/>
                  </a:lnTo>
                  <a:lnTo>
                    <a:pt x="42311" y="5964"/>
                  </a:lnTo>
                  <a:lnTo>
                    <a:pt x="42891" y="6435"/>
                  </a:lnTo>
                  <a:lnTo>
                    <a:pt x="42891" y="6435"/>
                  </a:lnTo>
                  <a:lnTo>
                    <a:pt x="42703" y="7126"/>
                  </a:lnTo>
                  <a:lnTo>
                    <a:pt x="42468" y="7879"/>
                  </a:lnTo>
                  <a:lnTo>
                    <a:pt x="42201" y="8648"/>
                  </a:lnTo>
                  <a:lnTo>
                    <a:pt x="41918" y="9448"/>
                  </a:lnTo>
                  <a:lnTo>
                    <a:pt x="41322" y="11049"/>
                  </a:lnTo>
                  <a:lnTo>
                    <a:pt x="40710" y="12587"/>
                  </a:lnTo>
                  <a:lnTo>
                    <a:pt x="40145" y="13952"/>
                  </a:lnTo>
                  <a:lnTo>
                    <a:pt x="39690" y="15035"/>
                  </a:lnTo>
                  <a:lnTo>
                    <a:pt x="39266" y="16040"/>
                  </a:lnTo>
                  <a:lnTo>
                    <a:pt x="39266" y="16040"/>
                  </a:lnTo>
                  <a:lnTo>
                    <a:pt x="38905" y="16087"/>
                  </a:lnTo>
                  <a:lnTo>
                    <a:pt x="38544" y="16102"/>
                  </a:lnTo>
                  <a:lnTo>
                    <a:pt x="38152" y="16087"/>
                  </a:lnTo>
                  <a:lnTo>
                    <a:pt x="37744" y="16040"/>
                  </a:lnTo>
                  <a:lnTo>
                    <a:pt x="37320" y="15977"/>
                  </a:lnTo>
                  <a:lnTo>
                    <a:pt x="36865" y="15898"/>
                  </a:lnTo>
                  <a:lnTo>
                    <a:pt x="36410" y="15789"/>
                  </a:lnTo>
                  <a:lnTo>
                    <a:pt x="35939" y="15663"/>
                  </a:lnTo>
                  <a:lnTo>
                    <a:pt x="35452" y="15522"/>
                  </a:lnTo>
                  <a:lnTo>
                    <a:pt x="34966" y="15365"/>
                  </a:lnTo>
                  <a:lnTo>
                    <a:pt x="33946" y="15020"/>
                  </a:lnTo>
                  <a:lnTo>
                    <a:pt x="32894" y="14627"/>
                  </a:lnTo>
                  <a:lnTo>
                    <a:pt x="31843" y="14219"/>
                  </a:lnTo>
                  <a:lnTo>
                    <a:pt x="29693" y="13387"/>
                  </a:lnTo>
                  <a:lnTo>
                    <a:pt x="28641" y="12995"/>
                  </a:lnTo>
                  <a:lnTo>
                    <a:pt x="27606" y="12650"/>
                  </a:lnTo>
                  <a:lnTo>
                    <a:pt x="27103" y="12493"/>
                  </a:lnTo>
                  <a:lnTo>
                    <a:pt x="26617" y="12352"/>
                  </a:lnTo>
                  <a:lnTo>
                    <a:pt x="26130" y="12226"/>
                  </a:lnTo>
                  <a:lnTo>
                    <a:pt x="25660" y="12116"/>
                  </a:lnTo>
                  <a:lnTo>
                    <a:pt x="25204" y="12022"/>
                  </a:lnTo>
                  <a:lnTo>
                    <a:pt x="24765" y="11959"/>
                  </a:lnTo>
                  <a:lnTo>
                    <a:pt x="24341" y="11928"/>
                  </a:lnTo>
                  <a:lnTo>
                    <a:pt x="23933" y="11912"/>
                  </a:lnTo>
                  <a:lnTo>
                    <a:pt x="23933" y="11912"/>
                  </a:lnTo>
                  <a:lnTo>
                    <a:pt x="23196" y="11912"/>
                  </a:lnTo>
                  <a:lnTo>
                    <a:pt x="22489" y="11959"/>
                  </a:lnTo>
                  <a:lnTo>
                    <a:pt x="21815" y="12006"/>
                  </a:lnTo>
                  <a:lnTo>
                    <a:pt x="21140" y="12085"/>
                  </a:lnTo>
                  <a:lnTo>
                    <a:pt x="20481" y="12179"/>
                  </a:lnTo>
                  <a:lnTo>
                    <a:pt x="19837" y="12305"/>
                  </a:lnTo>
                  <a:lnTo>
                    <a:pt x="19194" y="12446"/>
                  </a:lnTo>
                  <a:lnTo>
                    <a:pt x="18566" y="12603"/>
                  </a:lnTo>
                  <a:lnTo>
                    <a:pt x="17938" y="12775"/>
                  </a:lnTo>
                  <a:lnTo>
                    <a:pt x="17311" y="12979"/>
                  </a:lnTo>
                  <a:lnTo>
                    <a:pt x="16699" y="13199"/>
                  </a:lnTo>
                  <a:lnTo>
                    <a:pt x="16055" y="13419"/>
                  </a:lnTo>
                  <a:lnTo>
                    <a:pt x="15427" y="13670"/>
                  </a:lnTo>
                  <a:lnTo>
                    <a:pt x="14784" y="13937"/>
                  </a:lnTo>
                  <a:lnTo>
                    <a:pt x="14125" y="14219"/>
                  </a:lnTo>
                  <a:lnTo>
                    <a:pt x="13466" y="14517"/>
                  </a:lnTo>
                  <a:lnTo>
                    <a:pt x="13466" y="14517"/>
                  </a:lnTo>
                  <a:lnTo>
                    <a:pt x="11473" y="15318"/>
                  </a:lnTo>
                  <a:lnTo>
                    <a:pt x="10091" y="15851"/>
                  </a:lnTo>
                  <a:lnTo>
                    <a:pt x="8616" y="16401"/>
                  </a:lnTo>
                  <a:lnTo>
                    <a:pt x="7172" y="16934"/>
                  </a:lnTo>
                  <a:lnTo>
                    <a:pt x="5886" y="17374"/>
                  </a:lnTo>
                  <a:lnTo>
                    <a:pt x="5336" y="17546"/>
                  </a:lnTo>
                  <a:lnTo>
                    <a:pt x="4866" y="17688"/>
                  </a:lnTo>
                  <a:lnTo>
                    <a:pt x="4505" y="17766"/>
                  </a:lnTo>
                  <a:lnTo>
                    <a:pt x="4363" y="17782"/>
                  </a:lnTo>
                  <a:lnTo>
                    <a:pt x="4253" y="17797"/>
                  </a:lnTo>
                  <a:lnTo>
                    <a:pt x="4253" y="17797"/>
                  </a:lnTo>
                  <a:lnTo>
                    <a:pt x="3830" y="16573"/>
                  </a:lnTo>
                  <a:lnTo>
                    <a:pt x="3343" y="15239"/>
                  </a:lnTo>
                  <a:lnTo>
                    <a:pt x="2747" y="13607"/>
                  </a:lnTo>
                  <a:lnTo>
                    <a:pt x="2072" y="11802"/>
                  </a:lnTo>
                  <a:lnTo>
                    <a:pt x="1366" y="9966"/>
                  </a:lnTo>
                  <a:lnTo>
                    <a:pt x="660" y="8224"/>
                  </a:lnTo>
                  <a:lnTo>
                    <a:pt x="330" y="7440"/>
                  </a:lnTo>
                  <a:lnTo>
                    <a:pt x="0" y="6718"/>
                  </a:lnTo>
                </a:path>
              </a:pathLst>
            </a:custGeom>
            <a:solidFill>
              <a:srgbClr val="DC69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2281;p42">
              <a:extLst>
                <a:ext uri="{FF2B5EF4-FFF2-40B4-BE49-F238E27FC236}">
                  <a16:creationId xmlns:a16="http://schemas.microsoft.com/office/drawing/2014/main" id="{4AB37C21-A509-DAA9-B0BE-E30E5E0194CB}"/>
                </a:ext>
              </a:extLst>
            </p:cNvPr>
            <p:cNvSpPr/>
            <p:nvPr/>
          </p:nvSpPr>
          <p:spPr>
            <a:xfrm>
              <a:off x="1399180" y="2584784"/>
              <a:ext cx="841574" cy="951435"/>
            </a:xfrm>
            <a:custGeom>
              <a:rect l="l" t="t" r="r" b="b"/>
              <a:pathLst>
                <a:path w="29599" h="33460" extrusionOk="0">
                  <a:moveTo>
                    <a:pt x="15380" y="1"/>
                  </a:moveTo>
                  <a:lnTo>
                    <a:pt x="14988" y="16"/>
                  </a:lnTo>
                  <a:lnTo>
                    <a:pt x="14203" y="79"/>
                  </a:lnTo>
                  <a:lnTo>
                    <a:pt x="13371" y="189"/>
                  </a:lnTo>
                  <a:lnTo>
                    <a:pt x="12540" y="330"/>
                  </a:lnTo>
                  <a:lnTo>
                    <a:pt x="11661" y="519"/>
                  </a:lnTo>
                  <a:lnTo>
                    <a:pt x="10766" y="738"/>
                  </a:lnTo>
                  <a:lnTo>
                    <a:pt x="9840" y="1005"/>
                  </a:lnTo>
                  <a:lnTo>
                    <a:pt x="8883" y="1319"/>
                  </a:lnTo>
                  <a:lnTo>
                    <a:pt x="7910" y="1680"/>
                  </a:lnTo>
                  <a:lnTo>
                    <a:pt x="7486" y="1868"/>
                  </a:lnTo>
                  <a:lnTo>
                    <a:pt x="7062" y="2057"/>
                  </a:lnTo>
                  <a:lnTo>
                    <a:pt x="6670" y="2276"/>
                  </a:lnTo>
                  <a:lnTo>
                    <a:pt x="6278" y="2512"/>
                  </a:lnTo>
                  <a:lnTo>
                    <a:pt x="5917" y="2778"/>
                  </a:lnTo>
                  <a:lnTo>
                    <a:pt x="5556" y="3045"/>
                  </a:lnTo>
                  <a:lnTo>
                    <a:pt x="5211" y="3343"/>
                  </a:lnTo>
                  <a:lnTo>
                    <a:pt x="4881" y="3642"/>
                  </a:lnTo>
                  <a:lnTo>
                    <a:pt x="4567" y="3971"/>
                  </a:lnTo>
                  <a:lnTo>
                    <a:pt x="4253" y="4316"/>
                  </a:lnTo>
                  <a:lnTo>
                    <a:pt x="3971" y="4677"/>
                  </a:lnTo>
                  <a:lnTo>
                    <a:pt x="3688" y="5038"/>
                  </a:lnTo>
                  <a:lnTo>
                    <a:pt x="3422" y="5431"/>
                  </a:lnTo>
                  <a:lnTo>
                    <a:pt x="3155" y="5839"/>
                  </a:lnTo>
                  <a:lnTo>
                    <a:pt x="2904" y="6247"/>
                  </a:lnTo>
                  <a:lnTo>
                    <a:pt x="2684" y="6670"/>
                  </a:lnTo>
                  <a:lnTo>
                    <a:pt x="2449" y="7126"/>
                  </a:lnTo>
                  <a:lnTo>
                    <a:pt x="2244" y="7581"/>
                  </a:lnTo>
                  <a:lnTo>
                    <a:pt x="2040" y="8036"/>
                  </a:lnTo>
                  <a:lnTo>
                    <a:pt x="1852" y="8522"/>
                  </a:lnTo>
                  <a:lnTo>
                    <a:pt x="1680" y="9009"/>
                  </a:lnTo>
                  <a:lnTo>
                    <a:pt x="1507" y="9511"/>
                  </a:lnTo>
                  <a:lnTo>
                    <a:pt x="1350" y="10013"/>
                  </a:lnTo>
                  <a:lnTo>
                    <a:pt x="1193" y="10531"/>
                  </a:lnTo>
                  <a:lnTo>
                    <a:pt x="1052" y="11065"/>
                  </a:lnTo>
                  <a:lnTo>
                    <a:pt x="926" y="11598"/>
                  </a:lnTo>
                  <a:lnTo>
                    <a:pt x="816" y="12132"/>
                  </a:lnTo>
                  <a:lnTo>
                    <a:pt x="691" y="12697"/>
                  </a:lnTo>
                  <a:lnTo>
                    <a:pt x="597" y="13246"/>
                  </a:lnTo>
                  <a:lnTo>
                    <a:pt x="502" y="13811"/>
                  </a:lnTo>
                  <a:lnTo>
                    <a:pt x="346" y="14957"/>
                  </a:lnTo>
                  <a:lnTo>
                    <a:pt x="220" y="16134"/>
                  </a:lnTo>
                  <a:lnTo>
                    <a:pt x="110" y="17311"/>
                  </a:lnTo>
                  <a:lnTo>
                    <a:pt x="47" y="18519"/>
                  </a:lnTo>
                  <a:lnTo>
                    <a:pt x="16" y="19712"/>
                  </a:lnTo>
                  <a:lnTo>
                    <a:pt x="0" y="20936"/>
                  </a:lnTo>
                  <a:lnTo>
                    <a:pt x="16" y="22144"/>
                  </a:lnTo>
                  <a:lnTo>
                    <a:pt x="47" y="23353"/>
                  </a:lnTo>
                  <a:lnTo>
                    <a:pt x="94" y="24561"/>
                  </a:lnTo>
                  <a:lnTo>
                    <a:pt x="173" y="25738"/>
                  </a:lnTo>
                  <a:lnTo>
                    <a:pt x="267" y="26915"/>
                  </a:lnTo>
                  <a:lnTo>
                    <a:pt x="393" y="28077"/>
                  </a:lnTo>
                  <a:lnTo>
                    <a:pt x="518" y="29222"/>
                  </a:lnTo>
                  <a:lnTo>
                    <a:pt x="659" y="30336"/>
                  </a:lnTo>
                  <a:lnTo>
                    <a:pt x="816" y="31404"/>
                  </a:lnTo>
                  <a:lnTo>
                    <a:pt x="973" y="32455"/>
                  </a:lnTo>
                  <a:lnTo>
                    <a:pt x="1162" y="33459"/>
                  </a:lnTo>
                  <a:lnTo>
                    <a:pt x="28986" y="32612"/>
                  </a:lnTo>
                  <a:lnTo>
                    <a:pt x="29159" y="31121"/>
                  </a:lnTo>
                  <a:lnTo>
                    <a:pt x="29316" y="29583"/>
                  </a:lnTo>
                  <a:lnTo>
                    <a:pt x="29426" y="28029"/>
                  </a:lnTo>
                  <a:lnTo>
                    <a:pt x="29520" y="26444"/>
                  </a:lnTo>
                  <a:lnTo>
                    <a:pt x="29567" y="24844"/>
                  </a:lnTo>
                  <a:lnTo>
                    <a:pt x="29583" y="24028"/>
                  </a:lnTo>
                  <a:lnTo>
                    <a:pt x="29599" y="23227"/>
                  </a:lnTo>
                  <a:lnTo>
                    <a:pt x="29583" y="22427"/>
                  </a:lnTo>
                  <a:lnTo>
                    <a:pt x="29567" y="21611"/>
                  </a:lnTo>
                  <a:lnTo>
                    <a:pt x="29551" y="20810"/>
                  </a:lnTo>
                  <a:lnTo>
                    <a:pt x="29504" y="20010"/>
                  </a:lnTo>
                  <a:lnTo>
                    <a:pt x="29457" y="19210"/>
                  </a:lnTo>
                  <a:lnTo>
                    <a:pt x="29395" y="18409"/>
                  </a:lnTo>
                  <a:lnTo>
                    <a:pt x="29332" y="17625"/>
                  </a:lnTo>
                  <a:lnTo>
                    <a:pt x="29253" y="16840"/>
                  </a:lnTo>
                  <a:lnTo>
                    <a:pt x="29143" y="16055"/>
                  </a:lnTo>
                  <a:lnTo>
                    <a:pt x="29034" y="15286"/>
                  </a:lnTo>
                  <a:lnTo>
                    <a:pt x="28908" y="14517"/>
                  </a:lnTo>
                  <a:lnTo>
                    <a:pt x="28782" y="13764"/>
                  </a:lnTo>
                  <a:lnTo>
                    <a:pt x="28626" y="13026"/>
                  </a:lnTo>
                  <a:lnTo>
                    <a:pt x="28469" y="12289"/>
                  </a:lnTo>
                  <a:lnTo>
                    <a:pt x="28280" y="11583"/>
                  </a:lnTo>
                  <a:lnTo>
                    <a:pt x="28092" y="10876"/>
                  </a:lnTo>
                  <a:lnTo>
                    <a:pt x="27872" y="10170"/>
                  </a:lnTo>
                  <a:lnTo>
                    <a:pt x="27653" y="9495"/>
                  </a:lnTo>
                  <a:lnTo>
                    <a:pt x="27401" y="8836"/>
                  </a:lnTo>
                  <a:lnTo>
                    <a:pt x="27150" y="8193"/>
                  </a:lnTo>
                  <a:lnTo>
                    <a:pt x="26868" y="7565"/>
                  </a:lnTo>
                  <a:lnTo>
                    <a:pt x="26570" y="6953"/>
                  </a:lnTo>
                  <a:lnTo>
                    <a:pt x="26256" y="6357"/>
                  </a:lnTo>
                  <a:lnTo>
                    <a:pt x="25926" y="5792"/>
                  </a:lnTo>
                  <a:lnTo>
                    <a:pt x="25581" y="5242"/>
                  </a:lnTo>
                  <a:lnTo>
                    <a:pt x="25220" y="4724"/>
                  </a:lnTo>
                  <a:lnTo>
                    <a:pt x="24828" y="4207"/>
                  </a:lnTo>
                  <a:lnTo>
                    <a:pt x="24420" y="3736"/>
                  </a:lnTo>
                  <a:lnTo>
                    <a:pt x="23996" y="3281"/>
                  </a:lnTo>
                  <a:lnTo>
                    <a:pt x="23556" y="2841"/>
                  </a:lnTo>
                  <a:lnTo>
                    <a:pt x="23086" y="2449"/>
                  </a:lnTo>
                  <a:lnTo>
                    <a:pt x="22599" y="2072"/>
                  </a:lnTo>
                  <a:lnTo>
                    <a:pt x="22081" y="1727"/>
                  </a:lnTo>
                  <a:lnTo>
                    <a:pt x="21563" y="1397"/>
                  </a:lnTo>
                  <a:lnTo>
                    <a:pt x="20998" y="1115"/>
                  </a:lnTo>
                  <a:lnTo>
                    <a:pt x="20716" y="974"/>
                  </a:lnTo>
                  <a:lnTo>
                    <a:pt x="20433" y="848"/>
                  </a:lnTo>
                  <a:lnTo>
                    <a:pt x="20135" y="738"/>
                  </a:lnTo>
                  <a:lnTo>
                    <a:pt x="19837" y="628"/>
                  </a:lnTo>
                  <a:lnTo>
                    <a:pt x="19523" y="534"/>
                  </a:lnTo>
                  <a:lnTo>
                    <a:pt x="19209" y="440"/>
                  </a:lnTo>
                  <a:lnTo>
                    <a:pt x="18895" y="346"/>
                  </a:lnTo>
                  <a:lnTo>
                    <a:pt x="18566" y="283"/>
                  </a:lnTo>
                  <a:lnTo>
                    <a:pt x="18236" y="205"/>
                  </a:lnTo>
                  <a:lnTo>
                    <a:pt x="17907" y="158"/>
                  </a:lnTo>
                  <a:lnTo>
                    <a:pt x="17561" y="111"/>
                  </a:lnTo>
                  <a:lnTo>
                    <a:pt x="17216" y="63"/>
                  </a:lnTo>
                  <a:lnTo>
                    <a:pt x="16855" y="32"/>
                  </a:lnTo>
                  <a:lnTo>
                    <a:pt x="16494" y="16"/>
                  </a:lnTo>
                  <a:lnTo>
                    <a:pt x="16133" y="1"/>
                  </a:lnTo>
                  <a:close/>
                </a:path>
              </a:pathLst>
            </a:custGeom>
            <a:solidFill>
              <a:srgbClr val="E76C5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2282;p42">
              <a:extLst>
                <a:ext uri="{FF2B5EF4-FFF2-40B4-BE49-F238E27FC236}">
                  <a16:creationId xmlns:a16="http://schemas.microsoft.com/office/drawing/2014/main" id="{BE4EAFE8-4B52-1A62-898E-351F80363F83}"/>
                </a:ext>
              </a:extLst>
            </p:cNvPr>
            <p:cNvSpPr/>
            <p:nvPr/>
          </p:nvSpPr>
          <p:spPr>
            <a:xfrm>
              <a:off x="1399180" y="2584784"/>
              <a:ext cx="841574" cy="951435"/>
            </a:xfrm>
            <a:custGeom>
              <a:rect l="l" t="t" r="r" b="b"/>
              <a:pathLst>
                <a:path w="29599" h="33460" fill="none" extrusionOk="0">
                  <a:moveTo>
                    <a:pt x="1162" y="33459"/>
                  </a:moveTo>
                  <a:lnTo>
                    <a:pt x="1162" y="33459"/>
                  </a:lnTo>
                  <a:lnTo>
                    <a:pt x="973" y="32455"/>
                  </a:lnTo>
                  <a:lnTo>
                    <a:pt x="816" y="31404"/>
                  </a:lnTo>
                  <a:lnTo>
                    <a:pt x="659" y="30336"/>
                  </a:lnTo>
                  <a:lnTo>
                    <a:pt x="518" y="29222"/>
                  </a:lnTo>
                  <a:lnTo>
                    <a:pt x="393" y="28077"/>
                  </a:lnTo>
                  <a:lnTo>
                    <a:pt x="267" y="26915"/>
                  </a:lnTo>
                  <a:lnTo>
                    <a:pt x="173" y="25738"/>
                  </a:lnTo>
                  <a:lnTo>
                    <a:pt x="94" y="24561"/>
                  </a:lnTo>
                  <a:lnTo>
                    <a:pt x="47" y="23353"/>
                  </a:lnTo>
                  <a:lnTo>
                    <a:pt x="16" y="22144"/>
                  </a:lnTo>
                  <a:lnTo>
                    <a:pt x="0" y="20936"/>
                  </a:lnTo>
                  <a:lnTo>
                    <a:pt x="16" y="19712"/>
                  </a:lnTo>
                  <a:lnTo>
                    <a:pt x="47" y="18519"/>
                  </a:lnTo>
                  <a:lnTo>
                    <a:pt x="110" y="17311"/>
                  </a:lnTo>
                  <a:lnTo>
                    <a:pt x="220" y="16134"/>
                  </a:lnTo>
                  <a:lnTo>
                    <a:pt x="346" y="14957"/>
                  </a:lnTo>
                  <a:lnTo>
                    <a:pt x="502" y="13811"/>
                  </a:lnTo>
                  <a:lnTo>
                    <a:pt x="597" y="13246"/>
                  </a:lnTo>
                  <a:lnTo>
                    <a:pt x="691" y="12697"/>
                  </a:lnTo>
                  <a:lnTo>
                    <a:pt x="816" y="12132"/>
                  </a:lnTo>
                  <a:lnTo>
                    <a:pt x="926" y="11598"/>
                  </a:lnTo>
                  <a:lnTo>
                    <a:pt x="1052" y="11065"/>
                  </a:lnTo>
                  <a:lnTo>
                    <a:pt x="1193" y="10531"/>
                  </a:lnTo>
                  <a:lnTo>
                    <a:pt x="1350" y="10013"/>
                  </a:lnTo>
                  <a:lnTo>
                    <a:pt x="1507" y="9511"/>
                  </a:lnTo>
                  <a:lnTo>
                    <a:pt x="1680" y="9009"/>
                  </a:lnTo>
                  <a:lnTo>
                    <a:pt x="1852" y="8522"/>
                  </a:lnTo>
                  <a:lnTo>
                    <a:pt x="2040" y="8036"/>
                  </a:lnTo>
                  <a:lnTo>
                    <a:pt x="2244" y="7581"/>
                  </a:lnTo>
                  <a:lnTo>
                    <a:pt x="2449" y="7126"/>
                  </a:lnTo>
                  <a:lnTo>
                    <a:pt x="2684" y="6670"/>
                  </a:lnTo>
                  <a:lnTo>
                    <a:pt x="2904" y="6247"/>
                  </a:lnTo>
                  <a:lnTo>
                    <a:pt x="3155" y="5839"/>
                  </a:lnTo>
                  <a:lnTo>
                    <a:pt x="3422" y="5431"/>
                  </a:lnTo>
                  <a:lnTo>
                    <a:pt x="3688" y="5038"/>
                  </a:lnTo>
                  <a:lnTo>
                    <a:pt x="3971" y="4677"/>
                  </a:lnTo>
                  <a:lnTo>
                    <a:pt x="4253" y="4316"/>
                  </a:lnTo>
                  <a:lnTo>
                    <a:pt x="4567" y="3971"/>
                  </a:lnTo>
                  <a:lnTo>
                    <a:pt x="4881" y="3642"/>
                  </a:lnTo>
                  <a:lnTo>
                    <a:pt x="5211" y="3343"/>
                  </a:lnTo>
                  <a:lnTo>
                    <a:pt x="5556" y="3045"/>
                  </a:lnTo>
                  <a:lnTo>
                    <a:pt x="5917" y="2778"/>
                  </a:lnTo>
                  <a:lnTo>
                    <a:pt x="6278" y="2512"/>
                  </a:lnTo>
                  <a:lnTo>
                    <a:pt x="6670" y="2276"/>
                  </a:lnTo>
                  <a:lnTo>
                    <a:pt x="7062" y="2057"/>
                  </a:lnTo>
                  <a:lnTo>
                    <a:pt x="7486" y="1868"/>
                  </a:lnTo>
                  <a:lnTo>
                    <a:pt x="7910" y="1680"/>
                  </a:lnTo>
                  <a:lnTo>
                    <a:pt x="7910" y="1680"/>
                  </a:lnTo>
                  <a:lnTo>
                    <a:pt x="8883" y="1319"/>
                  </a:lnTo>
                  <a:lnTo>
                    <a:pt x="9840" y="1005"/>
                  </a:lnTo>
                  <a:lnTo>
                    <a:pt x="10766" y="738"/>
                  </a:lnTo>
                  <a:lnTo>
                    <a:pt x="11661" y="519"/>
                  </a:lnTo>
                  <a:lnTo>
                    <a:pt x="12540" y="330"/>
                  </a:lnTo>
                  <a:lnTo>
                    <a:pt x="13371" y="189"/>
                  </a:lnTo>
                  <a:lnTo>
                    <a:pt x="14203" y="79"/>
                  </a:lnTo>
                  <a:lnTo>
                    <a:pt x="14988" y="16"/>
                  </a:lnTo>
                  <a:lnTo>
                    <a:pt x="15380" y="1"/>
                  </a:lnTo>
                  <a:lnTo>
                    <a:pt x="15757" y="1"/>
                  </a:lnTo>
                  <a:lnTo>
                    <a:pt x="16133" y="1"/>
                  </a:lnTo>
                  <a:lnTo>
                    <a:pt x="16494" y="16"/>
                  </a:lnTo>
                  <a:lnTo>
                    <a:pt x="16855" y="32"/>
                  </a:lnTo>
                  <a:lnTo>
                    <a:pt x="17216" y="63"/>
                  </a:lnTo>
                  <a:lnTo>
                    <a:pt x="17561" y="111"/>
                  </a:lnTo>
                  <a:lnTo>
                    <a:pt x="17907" y="158"/>
                  </a:lnTo>
                  <a:lnTo>
                    <a:pt x="18236" y="205"/>
                  </a:lnTo>
                  <a:lnTo>
                    <a:pt x="18566" y="283"/>
                  </a:lnTo>
                  <a:lnTo>
                    <a:pt x="18895" y="346"/>
                  </a:lnTo>
                  <a:lnTo>
                    <a:pt x="19209" y="440"/>
                  </a:lnTo>
                  <a:lnTo>
                    <a:pt x="19523" y="534"/>
                  </a:lnTo>
                  <a:lnTo>
                    <a:pt x="19837" y="628"/>
                  </a:lnTo>
                  <a:lnTo>
                    <a:pt x="20135" y="738"/>
                  </a:lnTo>
                  <a:lnTo>
                    <a:pt x="20433" y="848"/>
                  </a:lnTo>
                  <a:lnTo>
                    <a:pt x="20716" y="974"/>
                  </a:lnTo>
                  <a:lnTo>
                    <a:pt x="20998" y="1115"/>
                  </a:lnTo>
                  <a:lnTo>
                    <a:pt x="21563" y="1397"/>
                  </a:lnTo>
                  <a:lnTo>
                    <a:pt x="22081" y="1727"/>
                  </a:lnTo>
                  <a:lnTo>
                    <a:pt x="22599" y="2072"/>
                  </a:lnTo>
                  <a:lnTo>
                    <a:pt x="23086" y="2449"/>
                  </a:lnTo>
                  <a:lnTo>
                    <a:pt x="23556" y="2841"/>
                  </a:lnTo>
                  <a:lnTo>
                    <a:pt x="23996" y="3281"/>
                  </a:lnTo>
                  <a:lnTo>
                    <a:pt x="24420" y="3736"/>
                  </a:lnTo>
                  <a:lnTo>
                    <a:pt x="24828" y="4207"/>
                  </a:lnTo>
                  <a:lnTo>
                    <a:pt x="25220" y="4724"/>
                  </a:lnTo>
                  <a:lnTo>
                    <a:pt x="25581" y="5242"/>
                  </a:lnTo>
                  <a:lnTo>
                    <a:pt x="25926" y="5792"/>
                  </a:lnTo>
                  <a:lnTo>
                    <a:pt x="26256" y="6357"/>
                  </a:lnTo>
                  <a:lnTo>
                    <a:pt x="26570" y="6953"/>
                  </a:lnTo>
                  <a:lnTo>
                    <a:pt x="26868" y="7565"/>
                  </a:lnTo>
                  <a:lnTo>
                    <a:pt x="27150" y="8193"/>
                  </a:lnTo>
                  <a:lnTo>
                    <a:pt x="27401" y="8836"/>
                  </a:lnTo>
                  <a:lnTo>
                    <a:pt x="27653" y="9495"/>
                  </a:lnTo>
                  <a:lnTo>
                    <a:pt x="27872" y="10170"/>
                  </a:lnTo>
                  <a:lnTo>
                    <a:pt x="28092" y="10876"/>
                  </a:lnTo>
                  <a:lnTo>
                    <a:pt x="28280" y="11583"/>
                  </a:lnTo>
                  <a:lnTo>
                    <a:pt x="28469" y="12289"/>
                  </a:lnTo>
                  <a:lnTo>
                    <a:pt x="28626" y="13026"/>
                  </a:lnTo>
                  <a:lnTo>
                    <a:pt x="28782" y="13764"/>
                  </a:lnTo>
                  <a:lnTo>
                    <a:pt x="28908" y="14517"/>
                  </a:lnTo>
                  <a:lnTo>
                    <a:pt x="29034" y="15286"/>
                  </a:lnTo>
                  <a:lnTo>
                    <a:pt x="29143" y="16055"/>
                  </a:lnTo>
                  <a:lnTo>
                    <a:pt x="29253" y="16840"/>
                  </a:lnTo>
                  <a:lnTo>
                    <a:pt x="29332" y="17625"/>
                  </a:lnTo>
                  <a:lnTo>
                    <a:pt x="29395" y="18409"/>
                  </a:lnTo>
                  <a:lnTo>
                    <a:pt x="29457" y="19210"/>
                  </a:lnTo>
                  <a:lnTo>
                    <a:pt x="29504" y="20010"/>
                  </a:lnTo>
                  <a:lnTo>
                    <a:pt x="29551" y="20810"/>
                  </a:lnTo>
                  <a:lnTo>
                    <a:pt x="29567" y="21611"/>
                  </a:lnTo>
                  <a:lnTo>
                    <a:pt x="29583" y="22427"/>
                  </a:lnTo>
                  <a:lnTo>
                    <a:pt x="29599" y="23227"/>
                  </a:lnTo>
                  <a:lnTo>
                    <a:pt x="29583" y="24028"/>
                  </a:lnTo>
                  <a:lnTo>
                    <a:pt x="29567" y="24844"/>
                  </a:lnTo>
                  <a:lnTo>
                    <a:pt x="29520" y="26444"/>
                  </a:lnTo>
                  <a:lnTo>
                    <a:pt x="29426" y="28029"/>
                  </a:lnTo>
                  <a:lnTo>
                    <a:pt x="29316" y="29583"/>
                  </a:lnTo>
                  <a:lnTo>
                    <a:pt x="29159" y="31121"/>
                  </a:lnTo>
                  <a:lnTo>
                    <a:pt x="28986" y="32612"/>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2283;p42">
              <a:extLst>
                <a:ext uri="{FF2B5EF4-FFF2-40B4-BE49-F238E27FC236}">
                  <a16:creationId xmlns:a16="http://schemas.microsoft.com/office/drawing/2014/main" id="{3917F145-099E-598E-1426-C406AF2AEC12}"/>
                </a:ext>
              </a:extLst>
            </p:cNvPr>
            <p:cNvSpPr/>
            <p:nvPr/>
          </p:nvSpPr>
          <p:spPr>
            <a:xfrm>
              <a:off x="1394716" y="3487955"/>
              <a:ext cx="860311" cy="75438"/>
            </a:xfrm>
            <a:custGeom>
              <a:rect l="l" t="t" r="r" b="b"/>
              <a:pathLst>
                <a:path w="30258" h="2653" extrusionOk="0">
                  <a:moveTo>
                    <a:pt x="29206" y="1"/>
                  </a:moveTo>
                  <a:lnTo>
                    <a:pt x="26460" y="16"/>
                  </a:lnTo>
                  <a:lnTo>
                    <a:pt x="23698" y="48"/>
                  </a:lnTo>
                  <a:lnTo>
                    <a:pt x="20951" y="110"/>
                  </a:lnTo>
                  <a:lnTo>
                    <a:pt x="18205" y="189"/>
                  </a:lnTo>
                  <a:lnTo>
                    <a:pt x="12697" y="346"/>
                  </a:lnTo>
                  <a:lnTo>
                    <a:pt x="9934" y="424"/>
                  </a:lnTo>
                  <a:lnTo>
                    <a:pt x="7188" y="487"/>
                  </a:lnTo>
                  <a:lnTo>
                    <a:pt x="4112" y="534"/>
                  </a:lnTo>
                  <a:lnTo>
                    <a:pt x="1052" y="550"/>
                  </a:lnTo>
                  <a:lnTo>
                    <a:pt x="942" y="566"/>
                  </a:lnTo>
                  <a:lnTo>
                    <a:pt x="848" y="581"/>
                  </a:lnTo>
                  <a:lnTo>
                    <a:pt x="754" y="597"/>
                  </a:lnTo>
                  <a:lnTo>
                    <a:pt x="659" y="644"/>
                  </a:lnTo>
                  <a:lnTo>
                    <a:pt x="565" y="675"/>
                  </a:lnTo>
                  <a:lnTo>
                    <a:pt x="471" y="738"/>
                  </a:lnTo>
                  <a:lnTo>
                    <a:pt x="314" y="864"/>
                  </a:lnTo>
                  <a:lnTo>
                    <a:pt x="236" y="942"/>
                  </a:lnTo>
                  <a:lnTo>
                    <a:pt x="173" y="1021"/>
                  </a:lnTo>
                  <a:lnTo>
                    <a:pt x="126" y="1115"/>
                  </a:lnTo>
                  <a:lnTo>
                    <a:pt x="79" y="1193"/>
                  </a:lnTo>
                  <a:lnTo>
                    <a:pt x="47" y="1287"/>
                  </a:lnTo>
                  <a:lnTo>
                    <a:pt x="16" y="1397"/>
                  </a:lnTo>
                  <a:lnTo>
                    <a:pt x="0" y="1491"/>
                  </a:lnTo>
                  <a:lnTo>
                    <a:pt x="0" y="1601"/>
                  </a:lnTo>
                  <a:lnTo>
                    <a:pt x="16" y="1711"/>
                  </a:lnTo>
                  <a:lnTo>
                    <a:pt x="32" y="1805"/>
                  </a:lnTo>
                  <a:lnTo>
                    <a:pt x="95" y="2009"/>
                  </a:lnTo>
                  <a:lnTo>
                    <a:pt x="189" y="2182"/>
                  </a:lnTo>
                  <a:lnTo>
                    <a:pt x="314" y="2339"/>
                  </a:lnTo>
                  <a:lnTo>
                    <a:pt x="393" y="2402"/>
                  </a:lnTo>
                  <a:lnTo>
                    <a:pt x="471" y="2464"/>
                  </a:lnTo>
                  <a:lnTo>
                    <a:pt x="550" y="2527"/>
                  </a:lnTo>
                  <a:lnTo>
                    <a:pt x="644" y="2574"/>
                  </a:lnTo>
                  <a:lnTo>
                    <a:pt x="738" y="2606"/>
                  </a:lnTo>
                  <a:lnTo>
                    <a:pt x="832" y="2637"/>
                  </a:lnTo>
                  <a:lnTo>
                    <a:pt x="942" y="2653"/>
                  </a:lnTo>
                  <a:lnTo>
                    <a:pt x="1052" y="2653"/>
                  </a:lnTo>
                  <a:lnTo>
                    <a:pt x="3798" y="2637"/>
                  </a:lnTo>
                  <a:lnTo>
                    <a:pt x="6529" y="2590"/>
                  </a:lnTo>
                  <a:lnTo>
                    <a:pt x="9275" y="2527"/>
                  </a:lnTo>
                  <a:lnTo>
                    <a:pt x="12022" y="2464"/>
                  </a:lnTo>
                  <a:lnTo>
                    <a:pt x="17499" y="2308"/>
                  </a:lnTo>
                  <a:lnTo>
                    <a:pt x="20245" y="2229"/>
                  </a:lnTo>
                  <a:lnTo>
                    <a:pt x="22976" y="2166"/>
                  </a:lnTo>
                  <a:lnTo>
                    <a:pt x="26099" y="2104"/>
                  </a:lnTo>
                  <a:lnTo>
                    <a:pt x="29206" y="2088"/>
                  </a:lnTo>
                  <a:lnTo>
                    <a:pt x="29316" y="2088"/>
                  </a:lnTo>
                  <a:lnTo>
                    <a:pt x="29410" y="2072"/>
                  </a:lnTo>
                  <a:lnTo>
                    <a:pt x="29520" y="2041"/>
                  </a:lnTo>
                  <a:lnTo>
                    <a:pt x="29614" y="2009"/>
                  </a:lnTo>
                  <a:lnTo>
                    <a:pt x="29708" y="1962"/>
                  </a:lnTo>
                  <a:lnTo>
                    <a:pt x="29787" y="1915"/>
                  </a:lnTo>
                  <a:lnTo>
                    <a:pt x="29960" y="1774"/>
                  </a:lnTo>
                  <a:lnTo>
                    <a:pt x="30022" y="1711"/>
                  </a:lnTo>
                  <a:lnTo>
                    <a:pt x="30085" y="1617"/>
                  </a:lnTo>
                  <a:lnTo>
                    <a:pt x="30132" y="1539"/>
                  </a:lnTo>
                  <a:lnTo>
                    <a:pt x="30179" y="1444"/>
                  </a:lnTo>
                  <a:lnTo>
                    <a:pt x="30226" y="1350"/>
                  </a:lnTo>
                  <a:lnTo>
                    <a:pt x="30242" y="1256"/>
                  </a:lnTo>
                  <a:lnTo>
                    <a:pt x="30258" y="1146"/>
                  </a:lnTo>
                  <a:lnTo>
                    <a:pt x="30258" y="1036"/>
                  </a:lnTo>
                  <a:lnTo>
                    <a:pt x="30258" y="942"/>
                  </a:lnTo>
                  <a:lnTo>
                    <a:pt x="30226" y="832"/>
                  </a:lnTo>
                  <a:lnTo>
                    <a:pt x="30164" y="644"/>
                  </a:lnTo>
                  <a:lnTo>
                    <a:pt x="30069" y="456"/>
                  </a:lnTo>
                  <a:lnTo>
                    <a:pt x="29944" y="299"/>
                  </a:lnTo>
                  <a:lnTo>
                    <a:pt x="29881" y="236"/>
                  </a:lnTo>
                  <a:lnTo>
                    <a:pt x="29803" y="173"/>
                  </a:lnTo>
                  <a:lnTo>
                    <a:pt x="29708" y="126"/>
                  </a:lnTo>
                  <a:lnTo>
                    <a:pt x="29614" y="79"/>
                  </a:lnTo>
                  <a:lnTo>
                    <a:pt x="29520" y="48"/>
                  </a:lnTo>
                  <a:lnTo>
                    <a:pt x="29426" y="16"/>
                  </a:lnTo>
                  <a:lnTo>
                    <a:pt x="29316" y="1"/>
                  </a:lnTo>
                  <a:close/>
                </a:path>
              </a:pathLst>
            </a:custGeom>
            <a:solidFill>
              <a:srgbClr val="DC69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2284;p42">
              <a:extLst>
                <a:ext uri="{FF2B5EF4-FFF2-40B4-BE49-F238E27FC236}">
                  <a16:creationId xmlns:a16="http://schemas.microsoft.com/office/drawing/2014/main" id="{9A1A804E-B8FD-B5CA-AE9D-6CCAA104DD03}"/>
                </a:ext>
              </a:extLst>
            </p:cNvPr>
            <p:cNvSpPr/>
            <p:nvPr/>
          </p:nvSpPr>
          <p:spPr>
            <a:xfrm>
              <a:off x="1471913" y="2609323"/>
              <a:ext cx="850956" cy="819809"/>
            </a:xfrm>
            <a:custGeom>
              <a:rect l="l" t="t" r="r" b="b"/>
              <a:pathLst>
                <a:path w="29929" h="28830" extrusionOk="0">
                  <a:moveTo>
                    <a:pt x="1287" y="1"/>
                  </a:moveTo>
                  <a:lnTo>
                    <a:pt x="1146" y="17"/>
                  </a:lnTo>
                  <a:lnTo>
                    <a:pt x="1020" y="48"/>
                  </a:lnTo>
                  <a:lnTo>
                    <a:pt x="879" y="95"/>
                  </a:lnTo>
                  <a:lnTo>
                    <a:pt x="754" y="158"/>
                  </a:lnTo>
                  <a:lnTo>
                    <a:pt x="644" y="236"/>
                  </a:lnTo>
                  <a:lnTo>
                    <a:pt x="534" y="315"/>
                  </a:lnTo>
                  <a:lnTo>
                    <a:pt x="424" y="409"/>
                  </a:lnTo>
                  <a:lnTo>
                    <a:pt x="330" y="503"/>
                  </a:lnTo>
                  <a:lnTo>
                    <a:pt x="251" y="597"/>
                  </a:lnTo>
                  <a:lnTo>
                    <a:pt x="189" y="723"/>
                  </a:lnTo>
                  <a:lnTo>
                    <a:pt x="126" y="833"/>
                  </a:lnTo>
                  <a:lnTo>
                    <a:pt x="79" y="958"/>
                  </a:lnTo>
                  <a:lnTo>
                    <a:pt x="47" y="1084"/>
                  </a:lnTo>
                  <a:lnTo>
                    <a:pt x="16" y="1209"/>
                  </a:lnTo>
                  <a:lnTo>
                    <a:pt x="0" y="1350"/>
                  </a:lnTo>
                  <a:lnTo>
                    <a:pt x="0" y="1492"/>
                  </a:lnTo>
                  <a:lnTo>
                    <a:pt x="16" y="1633"/>
                  </a:lnTo>
                  <a:lnTo>
                    <a:pt x="47" y="1774"/>
                  </a:lnTo>
                  <a:lnTo>
                    <a:pt x="283" y="2763"/>
                  </a:lnTo>
                  <a:lnTo>
                    <a:pt x="534" y="3752"/>
                  </a:lnTo>
                  <a:lnTo>
                    <a:pt x="816" y="4740"/>
                  </a:lnTo>
                  <a:lnTo>
                    <a:pt x="1115" y="5713"/>
                  </a:lnTo>
                  <a:lnTo>
                    <a:pt x="1428" y="6686"/>
                  </a:lnTo>
                  <a:lnTo>
                    <a:pt x="1774" y="7659"/>
                  </a:lnTo>
                  <a:lnTo>
                    <a:pt x="2150" y="8617"/>
                  </a:lnTo>
                  <a:lnTo>
                    <a:pt x="2543" y="9558"/>
                  </a:lnTo>
                  <a:lnTo>
                    <a:pt x="2951" y="10500"/>
                  </a:lnTo>
                  <a:lnTo>
                    <a:pt x="3390" y="11426"/>
                  </a:lnTo>
                  <a:lnTo>
                    <a:pt x="3845" y="12352"/>
                  </a:lnTo>
                  <a:lnTo>
                    <a:pt x="4332" y="13262"/>
                  </a:lnTo>
                  <a:lnTo>
                    <a:pt x="4834" y="14141"/>
                  </a:lnTo>
                  <a:lnTo>
                    <a:pt x="5352" y="15020"/>
                  </a:lnTo>
                  <a:lnTo>
                    <a:pt x="5917" y="15883"/>
                  </a:lnTo>
                  <a:lnTo>
                    <a:pt x="6482" y="16730"/>
                  </a:lnTo>
                  <a:lnTo>
                    <a:pt x="7094" y="17578"/>
                  </a:lnTo>
                  <a:lnTo>
                    <a:pt x="7722" y="18394"/>
                  </a:lnTo>
                  <a:lnTo>
                    <a:pt x="8381" y="19210"/>
                  </a:lnTo>
                  <a:lnTo>
                    <a:pt x="9071" y="19995"/>
                  </a:lnTo>
                  <a:lnTo>
                    <a:pt x="9778" y="20748"/>
                  </a:lnTo>
                  <a:lnTo>
                    <a:pt x="10499" y="21485"/>
                  </a:lnTo>
                  <a:lnTo>
                    <a:pt x="11253" y="22192"/>
                  </a:lnTo>
                  <a:lnTo>
                    <a:pt x="12037" y="22866"/>
                  </a:lnTo>
                  <a:lnTo>
                    <a:pt x="12430" y="23196"/>
                  </a:lnTo>
                  <a:lnTo>
                    <a:pt x="12838" y="23526"/>
                  </a:lnTo>
                  <a:lnTo>
                    <a:pt x="13246" y="23839"/>
                  </a:lnTo>
                  <a:lnTo>
                    <a:pt x="13654" y="24138"/>
                  </a:lnTo>
                  <a:lnTo>
                    <a:pt x="14078" y="24436"/>
                  </a:lnTo>
                  <a:lnTo>
                    <a:pt x="14501" y="24734"/>
                  </a:lnTo>
                  <a:lnTo>
                    <a:pt x="14941" y="25016"/>
                  </a:lnTo>
                  <a:lnTo>
                    <a:pt x="15380" y="25283"/>
                  </a:lnTo>
                  <a:lnTo>
                    <a:pt x="15820" y="25550"/>
                  </a:lnTo>
                  <a:lnTo>
                    <a:pt x="16275" y="25817"/>
                  </a:lnTo>
                  <a:lnTo>
                    <a:pt x="16730" y="26068"/>
                  </a:lnTo>
                  <a:lnTo>
                    <a:pt x="17185" y="26303"/>
                  </a:lnTo>
                  <a:lnTo>
                    <a:pt x="17656" y="26523"/>
                  </a:lnTo>
                  <a:lnTo>
                    <a:pt x="18127" y="26758"/>
                  </a:lnTo>
                  <a:lnTo>
                    <a:pt x="18613" y="26962"/>
                  </a:lnTo>
                  <a:lnTo>
                    <a:pt x="19100" y="27166"/>
                  </a:lnTo>
                  <a:lnTo>
                    <a:pt x="19665" y="27386"/>
                  </a:lnTo>
                  <a:lnTo>
                    <a:pt x="20229" y="27575"/>
                  </a:lnTo>
                  <a:lnTo>
                    <a:pt x="20794" y="27763"/>
                  </a:lnTo>
                  <a:lnTo>
                    <a:pt x="21375" y="27935"/>
                  </a:lnTo>
                  <a:lnTo>
                    <a:pt x="21956" y="28092"/>
                  </a:lnTo>
                  <a:lnTo>
                    <a:pt x="22552" y="28234"/>
                  </a:lnTo>
                  <a:lnTo>
                    <a:pt x="23133" y="28359"/>
                  </a:lnTo>
                  <a:lnTo>
                    <a:pt x="23729" y="28469"/>
                  </a:lnTo>
                  <a:lnTo>
                    <a:pt x="24326" y="28563"/>
                  </a:lnTo>
                  <a:lnTo>
                    <a:pt x="24922" y="28642"/>
                  </a:lnTo>
                  <a:lnTo>
                    <a:pt x="25518" y="28704"/>
                  </a:lnTo>
                  <a:lnTo>
                    <a:pt x="26130" y="28767"/>
                  </a:lnTo>
                  <a:lnTo>
                    <a:pt x="26727" y="28799"/>
                  </a:lnTo>
                  <a:lnTo>
                    <a:pt x="27323" y="28814"/>
                  </a:lnTo>
                  <a:lnTo>
                    <a:pt x="27935" y="28830"/>
                  </a:lnTo>
                  <a:lnTo>
                    <a:pt x="28531" y="28830"/>
                  </a:lnTo>
                  <a:lnTo>
                    <a:pt x="28673" y="28814"/>
                  </a:lnTo>
                  <a:lnTo>
                    <a:pt x="28798" y="28783"/>
                  </a:lnTo>
                  <a:lnTo>
                    <a:pt x="28939" y="28752"/>
                  </a:lnTo>
                  <a:lnTo>
                    <a:pt x="29065" y="28704"/>
                  </a:lnTo>
                  <a:lnTo>
                    <a:pt x="29191" y="28642"/>
                  </a:lnTo>
                  <a:lnTo>
                    <a:pt x="29300" y="28579"/>
                  </a:lnTo>
                  <a:lnTo>
                    <a:pt x="29426" y="28500"/>
                  </a:lnTo>
                  <a:lnTo>
                    <a:pt x="29520" y="28406"/>
                  </a:lnTo>
                  <a:lnTo>
                    <a:pt x="29614" y="28312"/>
                  </a:lnTo>
                  <a:lnTo>
                    <a:pt x="29693" y="28202"/>
                  </a:lnTo>
                  <a:lnTo>
                    <a:pt x="29771" y="28092"/>
                  </a:lnTo>
                  <a:lnTo>
                    <a:pt x="29834" y="27967"/>
                  </a:lnTo>
                  <a:lnTo>
                    <a:pt x="29881" y="27841"/>
                  </a:lnTo>
                  <a:lnTo>
                    <a:pt x="29912" y="27700"/>
                  </a:lnTo>
                  <a:lnTo>
                    <a:pt x="29928" y="27559"/>
                  </a:lnTo>
                  <a:lnTo>
                    <a:pt x="29928" y="27418"/>
                  </a:lnTo>
                  <a:lnTo>
                    <a:pt x="29928" y="27292"/>
                  </a:lnTo>
                  <a:lnTo>
                    <a:pt x="29897" y="27151"/>
                  </a:lnTo>
                  <a:lnTo>
                    <a:pt x="29865" y="27025"/>
                  </a:lnTo>
                  <a:lnTo>
                    <a:pt x="29818" y="26884"/>
                  </a:lnTo>
                  <a:lnTo>
                    <a:pt x="29756" y="26774"/>
                  </a:lnTo>
                  <a:lnTo>
                    <a:pt x="29677" y="26649"/>
                  </a:lnTo>
                  <a:lnTo>
                    <a:pt x="29599" y="26539"/>
                  </a:lnTo>
                  <a:lnTo>
                    <a:pt x="29520" y="26445"/>
                  </a:lnTo>
                  <a:lnTo>
                    <a:pt x="29426" y="26350"/>
                  </a:lnTo>
                  <a:lnTo>
                    <a:pt x="29316" y="26272"/>
                  </a:lnTo>
                  <a:lnTo>
                    <a:pt x="29206" y="26193"/>
                  </a:lnTo>
                  <a:lnTo>
                    <a:pt x="29081" y="26131"/>
                  </a:lnTo>
                  <a:lnTo>
                    <a:pt x="28955" y="26084"/>
                  </a:lnTo>
                  <a:lnTo>
                    <a:pt x="28814" y="26052"/>
                  </a:lnTo>
                  <a:lnTo>
                    <a:pt x="28673" y="26037"/>
                  </a:lnTo>
                  <a:lnTo>
                    <a:pt x="28531" y="26021"/>
                  </a:lnTo>
                  <a:lnTo>
                    <a:pt x="27982" y="26037"/>
                  </a:lnTo>
                  <a:lnTo>
                    <a:pt x="27433" y="26021"/>
                  </a:lnTo>
                  <a:lnTo>
                    <a:pt x="26884" y="26005"/>
                  </a:lnTo>
                  <a:lnTo>
                    <a:pt x="26334" y="25974"/>
                  </a:lnTo>
                  <a:lnTo>
                    <a:pt x="25848" y="25942"/>
                  </a:lnTo>
                  <a:lnTo>
                    <a:pt x="25346" y="25895"/>
                  </a:lnTo>
                  <a:lnTo>
                    <a:pt x="25095" y="25864"/>
                  </a:lnTo>
                  <a:lnTo>
                    <a:pt x="25016" y="25848"/>
                  </a:lnTo>
                  <a:lnTo>
                    <a:pt x="24938" y="25833"/>
                  </a:lnTo>
                  <a:lnTo>
                    <a:pt x="24592" y="25785"/>
                  </a:lnTo>
                  <a:lnTo>
                    <a:pt x="24090" y="25707"/>
                  </a:lnTo>
                  <a:lnTo>
                    <a:pt x="23604" y="25597"/>
                  </a:lnTo>
                  <a:lnTo>
                    <a:pt x="23117" y="25503"/>
                  </a:lnTo>
                  <a:lnTo>
                    <a:pt x="22615" y="25377"/>
                  </a:lnTo>
                  <a:lnTo>
                    <a:pt x="22144" y="25252"/>
                  </a:lnTo>
                  <a:lnTo>
                    <a:pt x="21658" y="25111"/>
                  </a:lnTo>
                  <a:lnTo>
                    <a:pt x="21171" y="24954"/>
                  </a:lnTo>
                  <a:lnTo>
                    <a:pt x="20700" y="24797"/>
                  </a:lnTo>
                  <a:lnTo>
                    <a:pt x="20277" y="24640"/>
                  </a:lnTo>
                  <a:lnTo>
                    <a:pt x="19837" y="24467"/>
                  </a:lnTo>
                  <a:lnTo>
                    <a:pt x="19727" y="24420"/>
                  </a:lnTo>
                  <a:lnTo>
                    <a:pt x="19623" y="24381"/>
                  </a:lnTo>
                  <a:lnTo>
                    <a:pt x="19623" y="24381"/>
                  </a:lnTo>
                  <a:lnTo>
                    <a:pt x="19178" y="24185"/>
                  </a:lnTo>
                  <a:lnTo>
                    <a:pt x="18754" y="23981"/>
                  </a:lnTo>
                  <a:lnTo>
                    <a:pt x="18331" y="23761"/>
                  </a:lnTo>
                  <a:lnTo>
                    <a:pt x="17907" y="23541"/>
                  </a:lnTo>
                  <a:lnTo>
                    <a:pt x="17483" y="23306"/>
                  </a:lnTo>
                  <a:lnTo>
                    <a:pt x="17059" y="23070"/>
                  </a:lnTo>
                  <a:lnTo>
                    <a:pt x="16651" y="22819"/>
                  </a:lnTo>
                  <a:lnTo>
                    <a:pt x="16243" y="22553"/>
                  </a:lnTo>
                  <a:lnTo>
                    <a:pt x="15835" y="22286"/>
                  </a:lnTo>
                  <a:lnTo>
                    <a:pt x="15066" y="21752"/>
                  </a:lnTo>
                  <a:lnTo>
                    <a:pt x="14737" y="21501"/>
                  </a:lnTo>
                  <a:lnTo>
                    <a:pt x="14652" y="21435"/>
                  </a:lnTo>
                  <a:lnTo>
                    <a:pt x="14652" y="21435"/>
                  </a:lnTo>
                  <a:lnTo>
                    <a:pt x="14501" y="21313"/>
                  </a:lnTo>
                  <a:lnTo>
                    <a:pt x="13764" y="20701"/>
                  </a:lnTo>
                  <a:lnTo>
                    <a:pt x="13042" y="20073"/>
                  </a:lnTo>
                  <a:lnTo>
                    <a:pt x="12367" y="19414"/>
                  </a:lnTo>
                  <a:lnTo>
                    <a:pt x="11692" y="18739"/>
                  </a:lnTo>
                  <a:lnTo>
                    <a:pt x="11017" y="18001"/>
                  </a:lnTo>
                  <a:lnTo>
                    <a:pt x="10358" y="17232"/>
                  </a:lnTo>
                  <a:lnTo>
                    <a:pt x="9778" y="16526"/>
                  </a:lnTo>
                  <a:lnTo>
                    <a:pt x="9683" y="16385"/>
                  </a:lnTo>
                  <a:lnTo>
                    <a:pt x="9793" y="16542"/>
                  </a:lnTo>
                  <a:lnTo>
                    <a:pt x="9699" y="16401"/>
                  </a:lnTo>
                  <a:lnTo>
                    <a:pt x="9338" y="15930"/>
                  </a:lnTo>
                  <a:lnTo>
                    <a:pt x="8773" y="15129"/>
                  </a:lnTo>
                  <a:lnTo>
                    <a:pt x="8224" y="14313"/>
                  </a:lnTo>
                  <a:lnTo>
                    <a:pt x="7690" y="13482"/>
                  </a:lnTo>
                  <a:lnTo>
                    <a:pt x="7188" y="12634"/>
                  </a:lnTo>
                  <a:lnTo>
                    <a:pt x="6717" y="11771"/>
                  </a:lnTo>
                  <a:lnTo>
                    <a:pt x="6246" y="10892"/>
                  </a:lnTo>
                  <a:lnTo>
                    <a:pt x="5823" y="10013"/>
                  </a:lnTo>
                  <a:lnTo>
                    <a:pt x="5399" y="9119"/>
                  </a:lnTo>
                  <a:lnTo>
                    <a:pt x="5164" y="8585"/>
                  </a:lnTo>
                  <a:lnTo>
                    <a:pt x="5085" y="8428"/>
                  </a:lnTo>
                  <a:lnTo>
                    <a:pt x="5022" y="8271"/>
                  </a:lnTo>
                  <a:lnTo>
                    <a:pt x="5069" y="8366"/>
                  </a:lnTo>
                  <a:lnTo>
                    <a:pt x="4661" y="7345"/>
                  </a:lnTo>
                  <a:lnTo>
                    <a:pt x="4269" y="6325"/>
                  </a:lnTo>
                  <a:lnTo>
                    <a:pt x="3908" y="5274"/>
                  </a:lnTo>
                  <a:lnTo>
                    <a:pt x="3579" y="4222"/>
                  </a:lnTo>
                  <a:lnTo>
                    <a:pt x="3280" y="3171"/>
                  </a:lnTo>
                  <a:lnTo>
                    <a:pt x="2998" y="2104"/>
                  </a:lnTo>
                  <a:lnTo>
                    <a:pt x="2747" y="1021"/>
                  </a:lnTo>
                  <a:lnTo>
                    <a:pt x="2700" y="895"/>
                  </a:lnTo>
                  <a:lnTo>
                    <a:pt x="2653" y="770"/>
                  </a:lnTo>
                  <a:lnTo>
                    <a:pt x="2574" y="660"/>
                  </a:lnTo>
                  <a:lnTo>
                    <a:pt x="2496" y="550"/>
                  </a:lnTo>
                  <a:lnTo>
                    <a:pt x="2417" y="440"/>
                  </a:lnTo>
                  <a:lnTo>
                    <a:pt x="2307" y="346"/>
                  </a:lnTo>
                  <a:lnTo>
                    <a:pt x="2197" y="268"/>
                  </a:lnTo>
                  <a:lnTo>
                    <a:pt x="2088" y="189"/>
                  </a:lnTo>
                  <a:lnTo>
                    <a:pt x="1962" y="126"/>
                  </a:lnTo>
                  <a:lnTo>
                    <a:pt x="1821" y="79"/>
                  </a:lnTo>
                  <a:lnTo>
                    <a:pt x="1695" y="32"/>
                  </a:lnTo>
                  <a:lnTo>
                    <a:pt x="1554" y="17"/>
                  </a:lnTo>
                  <a:lnTo>
                    <a:pt x="1428" y="1"/>
                  </a:lnTo>
                  <a:close/>
                </a:path>
              </a:pathLst>
            </a:cu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2285;p42">
              <a:extLst>
                <a:ext uri="{FF2B5EF4-FFF2-40B4-BE49-F238E27FC236}">
                  <a16:creationId xmlns:a16="http://schemas.microsoft.com/office/drawing/2014/main" id="{734364EA-9DBA-45F2-81FD-4C52A3017F9B}"/>
                </a:ext>
              </a:extLst>
            </p:cNvPr>
            <p:cNvSpPr/>
            <p:nvPr/>
          </p:nvSpPr>
          <p:spPr>
            <a:xfrm>
              <a:off x="1310808" y="1641465"/>
              <a:ext cx="1018282" cy="951862"/>
            </a:xfrm>
            <a:custGeom>
              <a:rect l="l" t="t" r="r" b="b"/>
              <a:pathLst>
                <a:path w="35814" h="33475" extrusionOk="0">
                  <a:moveTo>
                    <a:pt x="1398" y="0"/>
                  </a:moveTo>
                  <a:lnTo>
                    <a:pt x="1194" y="1020"/>
                  </a:lnTo>
                  <a:lnTo>
                    <a:pt x="990" y="2056"/>
                  </a:lnTo>
                  <a:lnTo>
                    <a:pt x="801" y="3139"/>
                  </a:lnTo>
                  <a:lnTo>
                    <a:pt x="629" y="4253"/>
                  </a:lnTo>
                  <a:lnTo>
                    <a:pt x="472" y="5383"/>
                  </a:lnTo>
                  <a:lnTo>
                    <a:pt x="331" y="6545"/>
                  </a:lnTo>
                  <a:lnTo>
                    <a:pt x="221" y="7722"/>
                  </a:lnTo>
                  <a:lnTo>
                    <a:pt x="127" y="8914"/>
                  </a:lnTo>
                  <a:lnTo>
                    <a:pt x="48" y="10123"/>
                  </a:lnTo>
                  <a:lnTo>
                    <a:pt x="17" y="11331"/>
                  </a:lnTo>
                  <a:lnTo>
                    <a:pt x="1" y="12540"/>
                  </a:lnTo>
                  <a:lnTo>
                    <a:pt x="17" y="13748"/>
                  </a:lnTo>
                  <a:lnTo>
                    <a:pt x="64" y="14956"/>
                  </a:lnTo>
                  <a:lnTo>
                    <a:pt x="142" y="16149"/>
                  </a:lnTo>
                  <a:lnTo>
                    <a:pt x="189" y="16745"/>
                  </a:lnTo>
                  <a:lnTo>
                    <a:pt x="252" y="17342"/>
                  </a:lnTo>
                  <a:lnTo>
                    <a:pt x="331" y="17922"/>
                  </a:lnTo>
                  <a:lnTo>
                    <a:pt x="409" y="18503"/>
                  </a:lnTo>
                  <a:lnTo>
                    <a:pt x="503" y="19084"/>
                  </a:lnTo>
                  <a:lnTo>
                    <a:pt x="613" y="19649"/>
                  </a:lnTo>
                  <a:lnTo>
                    <a:pt x="723" y="20214"/>
                  </a:lnTo>
                  <a:lnTo>
                    <a:pt x="848" y="20779"/>
                  </a:lnTo>
                  <a:lnTo>
                    <a:pt x="974" y="21328"/>
                  </a:lnTo>
                  <a:lnTo>
                    <a:pt x="1131" y="21877"/>
                  </a:lnTo>
                  <a:lnTo>
                    <a:pt x="1288" y="22411"/>
                  </a:lnTo>
                  <a:lnTo>
                    <a:pt x="1445" y="22944"/>
                  </a:lnTo>
                  <a:lnTo>
                    <a:pt x="1633" y="23462"/>
                  </a:lnTo>
                  <a:lnTo>
                    <a:pt x="1821" y="23965"/>
                  </a:lnTo>
                  <a:lnTo>
                    <a:pt x="2025" y="24467"/>
                  </a:lnTo>
                  <a:lnTo>
                    <a:pt x="2245" y="24953"/>
                  </a:lnTo>
                  <a:lnTo>
                    <a:pt x="2465" y="25424"/>
                  </a:lnTo>
                  <a:lnTo>
                    <a:pt x="2716" y="25895"/>
                  </a:lnTo>
                  <a:lnTo>
                    <a:pt x="2967" y="26350"/>
                  </a:lnTo>
                  <a:lnTo>
                    <a:pt x="3234" y="26789"/>
                  </a:lnTo>
                  <a:lnTo>
                    <a:pt x="3516" y="27229"/>
                  </a:lnTo>
                  <a:lnTo>
                    <a:pt x="3815" y="27637"/>
                  </a:lnTo>
                  <a:lnTo>
                    <a:pt x="4128" y="28045"/>
                  </a:lnTo>
                  <a:lnTo>
                    <a:pt x="4458" y="28422"/>
                  </a:lnTo>
                  <a:lnTo>
                    <a:pt x="4803" y="28798"/>
                  </a:lnTo>
                  <a:lnTo>
                    <a:pt x="5148" y="29159"/>
                  </a:lnTo>
                  <a:lnTo>
                    <a:pt x="5525" y="29504"/>
                  </a:lnTo>
                  <a:lnTo>
                    <a:pt x="5902" y="29818"/>
                  </a:lnTo>
                  <a:lnTo>
                    <a:pt x="6310" y="30132"/>
                  </a:lnTo>
                  <a:lnTo>
                    <a:pt x="6718" y="30430"/>
                  </a:lnTo>
                  <a:lnTo>
                    <a:pt x="7157" y="30697"/>
                  </a:lnTo>
                  <a:lnTo>
                    <a:pt x="7612" y="30948"/>
                  </a:lnTo>
                  <a:lnTo>
                    <a:pt x="8067" y="31184"/>
                  </a:lnTo>
                  <a:lnTo>
                    <a:pt x="8554" y="31403"/>
                  </a:lnTo>
                  <a:lnTo>
                    <a:pt x="9056" y="31607"/>
                  </a:lnTo>
                  <a:lnTo>
                    <a:pt x="9574" y="31780"/>
                  </a:lnTo>
                  <a:lnTo>
                    <a:pt x="10751" y="32141"/>
                  </a:lnTo>
                  <a:lnTo>
                    <a:pt x="11912" y="32455"/>
                  </a:lnTo>
                  <a:lnTo>
                    <a:pt x="13027" y="32737"/>
                  </a:lnTo>
                  <a:lnTo>
                    <a:pt x="14110" y="32957"/>
                  </a:lnTo>
                  <a:lnTo>
                    <a:pt x="15161" y="33145"/>
                  </a:lnTo>
                  <a:lnTo>
                    <a:pt x="16181" y="33287"/>
                  </a:lnTo>
                  <a:lnTo>
                    <a:pt x="17170" y="33381"/>
                  </a:lnTo>
                  <a:lnTo>
                    <a:pt x="18143" y="33443"/>
                  </a:lnTo>
                  <a:lnTo>
                    <a:pt x="18598" y="33459"/>
                  </a:lnTo>
                  <a:lnTo>
                    <a:pt x="19069" y="33475"/>
                  </a:lnTo>
                  <a:lnTo>
                    <a:pt x="19508" y="33475"/>
                  </a:lnTo>
                  <a:lnTo>
                    <a:pt x="19963" y="33459"/>
                  </a:lnTo>
                  <a:lnTo>
                    <a:pt x="20403" y="33443"/>
                  </a:lnTo>
                  <a:lnTo>
                    <a:pt x="20826" y="33412"/>
                  </a:lnTo>
                  <a:lnTo>
                    <a:pt x="21250" y="33365"/>
                  </a:lnTo>
                  <a:lnTo>
                    <a:pt x="21658" y="33318"/>
                  </a:lnTo>
                  <a:lnTo>
                    <a:pt x="22066" y="33255"/>
                  </a:lnTo>
                  <a:lnTo>
                    <a:pt x="22474" y="33192"/>
                  </a:lnTo>
                  <a:lnTo>
                    <a:pt x="22867" y="33114"/>
                  </a:lnTo>
                  <a:lnTo>
                    <a:pt x="23243" y="33035"/>
                  </a:lnTo>
                  <a:lnTo>
                    <a:pt x="23636" y="32941"/>
                  </a:lnTo>
                  <a:lnTo>
                    <a:pt x="23997" y="32847"/>
                  </a:lnTo>
                  <a:lnTo>
                    <a:pt x="24358" y="32737"/>
                  </a:lnTo>
                  <a:lnTo>
                    <a:pt x="24718" y="32612"/>
                  </a:lnTo>
                  <a:lnTo>
                    <a:pt x="25079" y="32486"/>
                  </a:lnTo>
                  <a:lnTo>
                    <a:pt x="25425" y="32361"/>
                  </a:lnTo>
                  <a:lnTo>
                    <a:pt x="25754" y="32219"/>
                  </a:lnTo>
                  <a:lnTo>
                    <a:pt x="26084" y="32062"/>
                  </a:lnTo>
                  <a:lnTo>
                    <a:pt x="26413" y="31921"/>
                  </a:lnTo>
                  <a:lnTo>
                    <a:pt x="26727" y="31749"/>
                  </a:lnTo>
                  <a:lnTo>
                    <a:pt x="27041" y="31576"/>
                  </a:lnTo>
                  <a:lnTo>
                    <a:pt x="27339" y="31403"/>
                  </a:lnTo>
                  <a:lnTo>
                    <a:pt x="27936" y="31027"/>
                  </a:lnTo>
                  <a:lnTo>
                    <a:pt x="28501" y="30619"/>
                  </a:lnTo>
                  <a:lnTo>
                    <a:pt x="29034" y="30195"/>
                  </a:lnTo>
                  <a:lnTo>
                    <a:pt x="29552" y="29740"/>
                  </a:lnTo>
                  <a:lnTo>
                    <a:pt x="30039" y="29253"/>
                  </a:lnTo>
                  <a:lnTo>
                    <a:pt x="30509" y="28751"/>
                  </a:lnTo>
                  <a:lnTo>
                    <a:pt x="30949" y="28233"/>
                  </a:lnTo>
                  <a:lnTo>
                    <a:pt x="31373" y="27684"/>
                  </a:lnTo>
                  <a:lnTo>
                    <a:pt x="31781" y="27103"/>
                  </a:lnTo>
                  <a:lnTo>
                    <a:pt x="32157" y="26523"/>
                  </a:lnTo>
                  <a:lnTo>
                    <a:pt x="32518" y="25911"/>
                  </a:lnTo>
                  <a:lnTo>
                    <a:pt x="32848" y="25283"/>
                  </a:lnTo>
                  <a:lnTo>
                    <a:pt x="33162" y="24639"/>
                  </a:lnTo>
                  <a:lnTo>
                    <a:pt x="33460" y="23965"/>
                  </a:lnTo>
                  <a:lnTo>
                    <a:pt x="33727" y="23290"/>
                  </a:lnTo>
                  <a:lnTo>
                    <a:pt x="33978" y="22599"/>
                  </a:lnTo>
                  <a:lnTo>
                    <a:pt x="34229" y="21893"/>
                  </a:lnTo>
                  <a:lnTo>
                    <a:pt x="34433" y="21171"/>
                  </a:lnTo>
                  <a:lnTo>
                    <a:pt x="34637" y="20449"/>
                  </a:lnTo>
                  <a:lnTo>
                    <a:pt x="34825" y="19696"/>
                  </a:lnTo>
                  <a:lnTo>
                    <a:pt x="34982" y="18943"/>
                  </a:lnTo>
                  <a:lnTo>
                    <a:pt x="35139" y="18189"/>
                  </a:lnTo>
                  <a:lnTo>
                    <a:pt x="35265" y="17420"/>
                  </a:lnTo>
                  <a:lnTo>
                    <a:pt x="35390" y="16636"/>
                  </a:lnTo>
                  <a:lnTo>
                    <a:pt x="35484" y="15851"/>
                  </a:lnTo>
                  <a:lnTo>
                    <a:pt x="35578" y="15066"/>
                  </a:lnTo>
                  <a:lnTo>
                    <a:pt x="35657" y="14266"/>
                  </a:lnTo>
                  <a:lnTo>
                    <a:pt x="35704" y="13465"/>
                  </a:lnTo>
                  <a:lnTo>
                    <a:pt x="35751" y="12665"/>
                  </a:lnTo>
                  <a:lnTo>
                    <a:pt x="35782" y="11849"/>
                  </a:lnTo>
                  <a:lnTo>
                    <a:pt x="35798" y="11049"/>
                  </a:lnTo>
                  <a:lnTo>
                    <a:pt x="35814" y="10248"/>
                  </a:lnTo>
                  <a:lnTo>
                    <a:pt x="35798" y="9432"/>
                  </a:lnTo>
                  <a:lnTo>
                    <a:pt x="35782" y="8632"/>
                  </a:lnTo>
                  <a:lnTo>
                    <a:pt x="35751" y="7831"/>
                  </a:lnTo>
                  <a:lnTo>
                    <a:pt x="35720" y="7031"/>
                  </a:lnTo>
                  <a:lnTo>
                    <a:pt x="35673" y="6231"/>
                  </a:lnTo>
                  <a:lnTo>
                    <a:pt x="35610" y="5446"/>
                  </a:lnTo>
                  <a:lnTo>
                    <a:pt x="35547" y="4661"/>
                  </a:lnTo>
                  <a:lnTo>
                    <a:pt x="35469" y="3877"/>
                  </a:lnTo>
                  <a:lnTo>
                    <a:pt x="35280" y="2354"/>
                  </a:lnTo>
                  <a:lnTo>
                    <a:pt x="35076" y="864"/>
                  </a:lnTo>
                  <a:lnTo>
                    <a:pt x="1398" y="0"/>
                  </a:lnTo>
                  <a:close/>
                </a:path>
              </a:pathLst>
            </a:custGeom>
            <a:solidFill>
              <a:srgbClr val="F8B3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2286;p42">
              <a:extLst>
                <a:ext uri="{FF2B5EF4-FFF2-40B4-BE49-F238E27FC236}">
                  <a16:creationId xmlns:a16="http://schemas.microsoft.com/office/drawing/2014/main" id="{55E23146-94BA-E4D4-B1DD-716309B0B0B6}"/>
                </a:ext>
              </a:extLst>
            </p:cNvPr>
            <p:cNvSpPr/>
            <p:nvPr/>
          </p:nvSpPr>
          <p:spPr>
            <a:xfrm>
              <a:off x="1310808" y="1641465"/>
              <a:ext cx="1018282" cy="951862"/>
            </a:xfrm>
            <a:custGeom>
              <a:rect l="l" t="t" r="r" b="b"/>
              <a:pathLst>
                <a:path w="35814" h="33475" fill="none" extrusionOk="0">
                  <a:moveTo>
                    <a:pt x="1398" y="0"/>
                  </a:moveTo>
                  <a:lnTo>
                    <a:pt x="1398" y="0"/>
                  </a:lnTo>
                  <a:lnTo>
                    <a:pt x="1194" y="1020"/>
                  </a:lnTo>
                  <a:lnTo>
                    <a:pt x="990" y="2056"/>
                  </a:lnTo>
                  <a:lnTo>
                    <a:pt x="801" y="3139"/>
                  </a:lnTo>
                  <a:lnTo>
                    <a:pt x="629" y="4253"/>
                  </a:lnTo>
                  <a:lnTo>
                    <a:pt x="472" y="5383"/>
                  </a:lnTo>
                  <a:lnTo>
                    <a:pt x="331" y="6545"/>
                  </a:lnTo>
                  <a:lnTo>
                    <a:pt x="221" y="7722"/>
                  </a:lnTo>
                  <a:lnTo>
                    <a:pt x="127" y="8914"/>
                  </a:lnTo>
                  <a:lnTo>
                    <a:pt x="48" y="10123"/>
                  </a:lnTo>
                  <a:lnTo>
                    <a:pt x="17" y="11331"/>
                  </a:lnTo>
                  <a:lnTo>
                    <a:pt x="1" y="12540"/>
                  </a:lnTo>
                  <a:lnTo>
                    <a:pt x="17" y="13748"/>
                  </a:lnTo>
                  <a:lnTo>
                    <a:pt x="64" y="14956"/>
                  </a:lnTo>
                  <a:lnTo>
                    <a:pt x="142" y="16149"/>
                  </a:lnTo>
                  <a:lnTo>
                    <a:pt x="189" y="16745"/>
                  </a:lnTo>
                  <a:lnTo>
                    <a:pt x="252" y="17342"/>
                  </a:lnTo>
                  <a:lnTo>
                    <a:pt x="331" y="17922"/>
                  </a:lnTo>
                  <a:lnTo>
                    <a:pt x="409" y="18503"/>
                  </a:lnTo>
                  <a:lnTo>
                    <a:pt x="503" y="19084"/>
                  </a:lnTo>
                  <a:lnTo>
                    <a:pt x="613" y="19649"/>
                  </a:lnTo>
                  <a:lnTo>
                    <a:pt x="723" y="20214"/>
                  </a:lnTo>
                  <a:lnTo>
                    <a:pt x="848" y="20779"/>
                  </a:lnTo>
                  <a:lnTo>
                    <a:pt x="974" y="21328"/>
                  </a:lnTo>
                  <a:lnTo>
                    <a:pt x="1131" y="21877"/>
                  </a:lnTo>
                  <a:lnTo>
                    <a:pt x="1288" y="22411"/>
                  </a:lnTo>
                  <a:lnTo>
                    <a:pt x="1445" y="22944"/>
                  </a:lnTo>
                  <a:lnTo>
                    <a:pt x="1633" y="23462"/>
                  </a:lnTo>
                  <a:lnTo>
                    <a:pt x="1821" y="23965"/>
                  </a:lnTo>
                  <a:lnTo>
                    <a:pt x="2025" y="24467"/>
                  </a:lnTo>
                  <a:lnTo>
                    <a:pt x="2245" y="24953"/>
                  </a:lnTo>
                  <a:lnTo>
                    <a:pt x="2465" y="25424"/>
                  </a:lnTo>
                  <a:lnTo>
                    <a:pt x="2716" y="25895"/>
                  </a:lnTo>
                  <a:lnTo>
                    <a:pt x="2967" y="26350"/>
                  </a:lnTo>
                  <a:lnTo>
                    <a:pt x="3234" y="26789"/>
                  </a:lnTo>
                  <a:lnTo>
                    <a:pt x="3516" y="27229"/>
                  </a:lnTo>
                  <a:lnTo>
                    <a:pt x="3815" y="27637"/>
                  </a:lnTo>
                  <a:lnTo>
                    <a:pt x="4128" y="28045"/>
                  </a:lnTo>
                  <a:lnTo>
                    <a:pt x="4458" y="28422"/>
                  </a:lnTo>
                  <a:lnTo>
                    <a:pt x="4803" y="28798"/>
                  </a:lnTo>
                  <a:lnTo>
                    <a:pt x="5148" y="29159"/>
                  </a:lnTo>
                  <a:lnTo>
                    <a:pt x="5525" y="29504"/>
                  </a:lnTo>
                  <a:lnTo>
                    <a:pt x="5902" y="29818"/>
                  </a:lnTo>
                  <a:lnTo>
                    <a:pt x="6310" y="30132"/>
                  </a:lnTo>
                  <a:lnTo>
                    <a:pt x="6718" y="30430"/>
                  </a:lnTo>
                  <a:lnTo>
                    <a:pt x="7157" y="30697"/>
                  </a:lnTo>
                  <a:lnTo>
                    <a:pt x="7612" y="30948"/>
                  </a:lnTo>
                  <a:lnTo>
                    <a:pt x="8067" y="31184"/>
                  </a:lnTo>
                  <a:lnTo>
                    <a:pt x="8554" y="31403"/>
                  </a:lnTo>
                  <a:lnTo>
                    <a:pt x="9056" y="31607"/>
                  </a:lnTo>
                  <a:lnTo>
                    <a:pt x="9574" y="31780"/>
                  </a:lnTo>
                  <a:lnTo>
                    <a:pt x="9574" y="31780"/>
                  </a:lnTo>
                  <a:lnTo>
                    <a:pt x="10751" y="32141"/>
                  </a:lnTo>
                  <a:lnTo>
                    <a:pt x="11912" y="32455"/>
                  </a:lnTo>
                  <a:lnTo>
                    <a:pt x="13027" y="32737"/>
                  </a:lnTo>
                  <a:lnTo>
                    <a:pt x="14110" y="32957"/>
                  </a:lnTo>
                  <a:lnTo>
                    <a:pt x="15161" y="33145"/>
                  </a:lnTo>
                  <a:lnTo>
                    <a:pt x="16181" y="33287"/>
                  </a:lnTo>
                  <a:lnTo>
                    <a:pt x="17170" y="33381"/>
                  </a:lnTo>
                  <a:lnTo>
                    <a:pt x="18143" y="33443"/>
                  </a:lnTo>
                  <a:lnTo>
                    <a:pt x="18598" y="33459"/>
                  </a:lnTo>
                  <a:lnTo>
                    <a:pt x="19069" y="33475"/>
                  </a:lnTo>
                  <a:lnTo>
                    <a:pt x="19508" y="33475"/>
                  </a:lnTo>
                  <a:lnTo>
                    <a:pt x="19963" y="33459"/>
                  </a:lnTo>
                  <a:lnTo>
                    <a:pt x="20403" y="33443"/>
                  </a:lnTo>
                  <a:lnTo>
                    <a:pt x="20826" y="33412"/>
                  </a:lnTo>
                  <a:lnTo>
                    <a:pt x="21250" y="33365"/>
                  </a:lnTo>
                  <a:lnTo>
                    <a:pt x="21658" y="33318"/>
                  </a:lnTo>
                  <a:lnTo>
                    <a:pt x="22066" y="33255"/>
                  </a:lnTo>
                  <a:lnTo>
                    <a:pt x="22474" y="33192"/>
                  </a:lnTo>
                  <a:lnTo>
                    <a:pt x="22867" y="33114"/>
                  </a:lnTo>
                  <a:lnTo>
                    <a:pt x="23243" y="33035"/>
                  </a:lnTo>
                  <a:lnTo>
                    <a:pt x="23636" y="32941"/>
                  </a:lnTo>
                  <a:lnTo>
                    <a:pt x="23997" y="32847"/>
                  </a:lnTo>
                  <a:lnTo>
                    <a:pt x="24358" y="32737"/>
                  </a:lnTo>
                  <a:lnTo>
                    <a:pt x="24718" y="32612"/>
                  </a:lnTo>
                  <a:lnTo>
                    <a:pt x="25079" y="32486"/>
                  </a:lnTo>
                  <a:lnTo>
                    <a:pt x="25425" y="32361"/>
                  </a:lnTo>
                  <a:lnTo>
                    <a:pt x="25754" y="32219"/>
                  </a:lnTo>
                  <a:lnTo>
                    <a:pt x="26084" y="32062"/>
                  </a:lnTo>
                  <a:lnTo>
                    <a:pt x="26413" y="31921"/>
                  </a:lnTo>
                  <a:lnTo>
                    <a:pt x="26727" y="31749"/>
                  </a:lnTo>
                  <a:lnTo>
                    <a:pt x="27041" y="31576"/>
                  </a:lnTo>
                  <a:lnTo>
                    <a:pt x="27339" y="31403"/>
                  </a:lnTo>
                  <a:lnTo>
                    <a:pt x="27936" y="31027"/>
                  </a:lnTo>
                  <a:lnTo>
                    <a:pt x="28501" y="30619"/>
                  </a:lnTo>
                  <a:lnTo>
                    <a:pt x="29034" y="30195"/>
                  </a:lnTo>
                  <a:lnTo>
                    <a:pt x="29552" y="29740"/>
                  </a:lnTo>
                  <a:lnTo>
                    <a:pt x="30039" y="29253"/>
                  </a:lnTo>
                  <a:lnTo>
                    <a:pt x="30509" y="28751"/>
                  </a:lnTo>
                  <a:lnTo>
                    <a:pt x="30949" y="28233"/>
                  </a:lnTo>
                  <a:lnTo>
                    <a:pt x="31373" y="27684"/>
                  </a:lnTo>
                  <a:lnTo>
                    <a:pt x="31781" y="27103"/>
                  </a:lnTo>
                  <a:lnTo>
                    <a:pt x="32157" y="26523"/>
                  </a:lnTo>
                  <a:lnTo>
                    <a:pt x="32518" y="25911"/>
                  </a:lnTo>
                  <a:lnTo>
                    <a:pt x="32848" y="25283"/>
                  </a:lnTo>
                  <a:lnTo>
                    <a:pt x="33162" y="24639"/>
                  </a:lnTo>
                  <a:lnTo>
                    <a:pt x="33460" y="23965"/>
                  </a:lnTo>
                  <a:lnTo>
                    <a:pt x="33727" y="23290"/>
                  </a:lnTo>
                  <a:lnTo>
                    <a:pt x="33978" y="22599"/>
                  </a:lnTo>
                  <a:lnTo>
                    <a:pt x="34229" y="21893"/>
                  </a:lnTo>
                  <a:lnTo>
                    <a:pt x="34433" y="21171"/>
                  </a:lnTo>
                  <a:lnTo>
                    <a:pt x="34637" y="20449"/>
                  </a:lnTo>
                  <a:lnTo>
                    <a:pt x="34825" y="19696"/>
                  </a:lnTo>
                  <a:lnTo>
                    <a:pt x="34982" y="18943"/>
                  </a:lnTo>
                  <a:lnTo>
                    <a:pt x="35139" y="18189"/>
                  </a:lnTo>
                  <a:lnTo>
                    <a:pt x="35265" y="17420"/>
                  </a:lnTo>
                  <a:lnTo>
                    <a:pt x="35390" y="16636"/>
                  </a:lnTo>
                  <a:lnTo>
                    <a:pt x="35484" y="15851"/>
                  </a:lnTo>
                  <a:lnTo>
                    <a:pt x="35578" y="15066"/>
                  </a:lnTo>
                  <a:lnTo>
                    <a:pt x="35657" y="14266"/>
                  </a:lnTo>
                  <a:lnTo>
                    <a:pt x="35704" y="13465"/>
                  </a:lnTo>
                  <a:lnTo>
                    <a:pt x="35751" y="12665"/>
                  </a:lnTo>
                  <a:lnTo>
                    <a:pt x="35782" y="11849"/>
                  </a:lnTo>
                  <a:lnTo>
                    <a:pt x="35798" y="11049"/>
                  </a:lnTo>
                  <a:lnTo>
                    <a:pt x="35814" y="10248"/>
                  </a:lnTo>
                  <a:lnTo>
                    <a:pt x="35798" y="9432"/>
                  </a:lnTo>
                  <a:lnTo>
                    <a:pt x="35782" y="8632"/>
                  </a:lnTo>
                  <a:lnTo>
                    <a:pt x="35751" y="7831"/>
                  </a:lnTo>
                  <a:lnTo>
                    <a:pt x="35720" y="7031"/>
                  </a:lnTo>
                  <a:lnTo>
                    <a:pt x="35673" y="6231"/>
                  </a:lnTo>
                  <a:lnTo>
                    <a:pt x="35610" y="5446"/>
                  </a:lnTo>
                  <a:lnTo>
                    <a:pt x="35547" y="4661"/>
                  </a:lnTo>
                  <a:lnTo>
                    <a:pt x="35469" y="3877"/>
                  </a:lnTo>
                  <a:lnTo>
                    <a:pt x="35280" y="2354"/>
                  </a:lnTo>
                  <a:lnTo>
                    <a:pt x="35076" y="864"/>
                  </a:lnTo>
                  <a:lnTo>
                    <a:pt x="1398"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2287;p42">
              <a:extLst>
                <a:ext uri="{FF2B5EF4-FFF2-40B4-BE49-F238E27FC236}">
                  <a16:creationId xmlns:a16="http://schemas.microsoft.com/office/drawing/2014/main" id="{64C0F2BB-BBC5-4AF0-96EB-63B54855CAF9}"/>
                </a:ext>
              </a:extLst>
            </p:cNvPr>
            <p:cNvSpPr/>
            <p:nvPr/>
          </p:nvSpPr>
          <p:spPr>
            <a:xfrm>
              <a:off x="1703051" y="2401387"/>
              <a:ext cx="231611" cy="391834"/>
            </a:xfrm>
            <a:custGeom>
              <a:rect l="l" t="t" r="r" b="b"/>
              <a:pathLst>
                <a:path w="8146" h="13780" extrusionOk="0">
                  <a:moveTo>
                    <a:pt x="3532" y="1"/>
                  </a:moveTo>
                  <a:lnTo>
                    <a:pt x="3343" y="32"/>
                  </a:lnTo>
                  <a:lnTo>
                    <a:pt x="3155" y="48"/>
                  </a:lnTo>
                  <a:lnTo>
                    <a:pt x="2967" y="95"/>
                  </a:lnTo>
                  <a:lnTo>
                    <a:pt x="2794" y="142"/>
                  </a:lnTo>
                  <a:lnTo>
                    <a:pt x="2449" y="267"/>
                  </a:lnTo>
                  <a:lnTo>
                    <a:pt x="2119" y="424"/>
                  </a:lnTo>
                  <a:lnTo>
                    <a:pt x="1790" y="597"/>
                  </a:lnTo>
                  <a:lnTo>
                    <a:pt x="1476" y="801"/>
                  </a:lnTo>
                  <a:lnTo>
                    <a:pt x="1193" y="1036"/>
                  </a:lnTo>
                  <a:lnTo>
                    <a:pt x="1068" y="1162"/>
                  </a:lnTo>
                  <a:lnTo>
                    <a:pt x="927" y="1287"/>
                  </a:lnTo>
                  <a:lnTo>
                    <a:pt x="817" y="1429"/>
                  </a:lnTo>
                  <a:lnTo>
                    <a:pt x="707" y="1586"/>
                  </a:lnTo>
                  <a:lnTo>
                    <a:pt x="597" y="1743"/>
                  </a:lnTo>
                  <a:lnTo>
                    <a:pt x="503" y="1900"/>
                  </a:lnTo>
                  <a:lnTo>
                    <a:pt x="346" y="2245"/>
                  </a:lnTo>
                  <a:lnTo>
                    <a:pt x="205" y="2606"/>
                  </a:lnTo>
                  <a:lnTo>
                    <a:pt x="111" y="2967"/>
                  </a:lnTo>
                  <a:lnTo>
                    <a:pt x="32" y="3328"/>
                  </a:lnTo>
                  <a:lnTo>
                    <a:pt x="1" y="3704"/>
                  </a:lnTo>
                  <a:lnTo>
                    <a:pt x="16" y="4081"/>
                  </a:lnTo>
                  <a:lnTo>
                    <a:pt x="48" y="4458"/>
                  </a:lnTo>
                  <a:lnTo>
                    <a:pt x="126" y="4850"/>
                  </a:lnTo>
                  <a:lnTo>
                    <a:pt x="220" y="5274"/>
                  </a:lnTo>
                  <a:lnTo>
                    <a:pt x="299" y="5682"/>
                  </a:lnTo>
                  <a:lnTo>
                    <a:pt x="350" y="5960"/>
                  </a:lnTo>
                  <a:lnTo>
                    <a:pt x="362" y="6058"/>
                  </a:lnTo>
                  <a:lnTo>
                    <a:pt x="409" y="6623"/>
                  </a:lnTo>
                  <a:lnTo>
                    <a:pt x="440" y="7173"/>
                  </a:lnTo>
                  <a:lnTo>
                    <a:pt x="471" y="7722"/>
                  </a:lnTo>
                  <a:lnTo>
                    <a:pt x="487" y="8836"/>
                  </a:lnTo>
                  <a:lnTo>
                    <a:pt x="503" y="9950"/>
                  </a:lnTo>
                  <a:lnTo>
                    <a:pt x="503" y="10139"/>
                  </a:lnTo>
                  <a:lnTo>
                    <a:pt x="519" y="10327"/>
                  </a:lnTo>
                  <a:lnTo>
                    <a:pt x="581" y="10688"/>
                  </a:lnTo>
                  <a:lnTo>
                    <a:pt x="676" y="11065"/>
                  </a:lnTo>
                  <a:lnTo>
                    <a:pt x="801" y="11410"/>
                  </a:lnTo>
                  <a:lnTo>
                    <a:pt x="958" y="11755"/>
                  </a:lnTo>
                  <a:lnTo>
                    <a:pt x="1146" y="12085"/>
                  </a:lnTo>
                  <a:lnTo>
                    <a:pt x="1366" y="12383"/>
                  </a:lnTo>
                  <a:lnTo>
                    <a:pt x="1492" y="12524"/>
                  </a:lnTo>
                  <a:lnTo>
                    <a:pt x="1617" y="12665"/>
                  </a:lnTo>
                  <a:lnTo>
                    <a:pt x="1743" y="12775"/>
                  </a:lnTo>
                  <a:lnTo>
                    <a:pt x="1884" y="12901"/>
                  </a:lnTo>
                  <a:lnTo>
                    <a:pt x="2182" y="13120"/>
                  </a:lnTo>
                  <a:lnTo>
                    <a:pt x="2512" y="13324"/>
                  </a:lnTo>
                  <a:lnTo>
                    <a:pt x="2857" y="13481"/>
                  </a:lnTo>
                  <a:lnTo>
                    <a:pt x="3218" y="13623"/>
                  </a:lnTo>
                  <a:lnTo>
                    <a:pt x="3406" y="13670"/>
                  </a:lnTo>
                  <a:lnTo>
                    <a:pt x="3595" y="13717"/>
                  </a:lnTo>
                  <a:lnTo>
                    <a:pt x="3783" y="13748"/>
                  </a:lnTo>
                  <a:lnTo>
                    <a:pt x="3955" y="13780"/>
                  </a:lnTo>
                  <a:lnTo>
                    <a:pt x="4332" y="13780"/>
                  </a:lnTo>
                  <a:lnTo>
                    <a:pt x="4693" y="13748"/>
                  </a:lnTo>
                  <a:lnTo>
                    <a:pt x="5070" y="13685"/>
                  </a:lnTo>
                  <a:lnTo>
                    <a:pt x="5431" y="13607"/>
                  </a:lnTo>
                  <a:lnTo>
                    <a:pt x="5792" y="13481"/>
                  </a:lnTo>
                  <a:lnTo>
                    <a:pt x="5964" y="13419"/>
                  </a:lnTo>
                  <a:lnTo>
                    <a:pt x="6137" y="13340"/>
                  </a:lnTo>
                  <a:lnTo>
                    <a:pt x="6294" y="13246"/>
                  </a:lnTo>
                  <a:lnTo>
                    <a:pt x="6451" y="13152"/>
                  </a:lnTo>
                  <a:lnTo>
                    <a:pt x="6608" y="13042"/>
                  </a:lnTo>
                  <a:lnTo>
                    <a:pt x="6765" y="12916"/>
                  </a:lnTo>
                  <a:lnTo>
                    <a:pt x="6890" y="12791"/>
                  </a:lnTo>
                  <a:lnTo>
                    <a:pt x="7031" y="12665"/>
                  </a:lnTo>
                  <a:lnTo>
                    <a:pt x="7283" y="12367"/>
                  </a:lnTo>
                  <a:lnTo>
                    <a:pt x="7502" y="12069"/>
                  </a:lnTo>
                  <a:lnTo>
                    <a:pt x="7691" y="11755"/>
                  </a:lnTo>
                  <a:lnTo>
                    <a:pt x="7848" y="11410"/>
                  </a:lnTo>
                  <a:lnTo>
                    <a:pt x="7973" y="11065"/>
                  </a:lnTo>
                  <a:lnTo>
                    <a:pt x="8036" y="10892"/>
                  </a:lnTo>
                  <a:lnTo>
                    <a:pt x="8067" y="10704"/>
                  </a:lnTo>
                  <a:lnTo>
                    <a:pt x="8114" y="10531"/>
                  </a:lnTo>
                  <a:lnTo>
                    <a:pt x="8130" y="10343"/>
                  </a:lnTo>
                  <a:lnTo>
                    <a:pt x="8146" y="10154"/>
                  </a:lnTo>
                  <a:lnTo>
                    <a:pt x="8146" y="9950"/>
                  </a:lnTo>
                  <a:lnTo>
                    <a:pt x="8146" y="9056"/>
                  </a:lnTo>
                  <a:lnTo>
                    <a:pt x="8130" y="8161"/>
                  </a:lnTo>
                  <a:lnTo>
                    <a:pt x="8099" y="7267"/>
                  </a:lnTo>
                  <a:lnTo>
                    <a:pt x="8036" y="6357"/>
                  </a:lnTo>
                  <a:lnTo>
                    <a:pt x="7957" y="5462"/>
                  </a:lnTo>
                  <a:lnTo>
                    <a:pt x="7848" y="4583"/>
                  </a:lnTo>
                  <a:lnTo>
                    <a:pt x="7785" y="4144"/>
                  </a:lnTo>
                  <a:lnTo>
                    <a:pt x="7691" y="3689"/>
                  </a:lnTo>
                  <a:lnTo>
                    <a:pt x="7612" y="3249"/>
                  </a:lnTo>
                  <a:lnTo>
                    <a:pt x="7502" y="2810"/>
                  </a:lnTo>
                  <a:lnTo>
                    <a:pt x="7455" y="2637"/>
                  </a:lnTo>
                  <a:lnTo>
                    <a:pt x="7392" y="2465"/>
                  </a:lnTo>
                  <a:lnTo>
                    <a:pt x="7330" y="2308"/>
                  </a:lnTo>
                  <a:lnTo>
                    <a:pt x="7251" y="2135"/>
                  </a:lnTo>
                  <a:lnTo>
                    <a:pt x="7063" y="1805"/>
                  </a:lnTo>
                  <a:lnTo>
                    <a:pt x="6843" y="1507"/>
                  </a:lnTo>
                  <a:lnTo>
                    <a:pt x="6592" y="1209"/>
                  </a:lnTo>
                  <a:lnTo>
                    <a:pt x="6325" y="958"/>
                  </a:lnTo>
                  <a:lnTo>
                    <a:pt x="6043" y="723"/>
                  </a:lnTo>
                  <a:lnTo>
                    <a:pt x="5745" y="534"/>
                  </a:lnTo>
                  <a:lnTo>
                    <a:pt x="5588" y="440"/>
                  </a:lnTo>
                  <a:lnTo>
                    <a:pt x="5415" y="362"/>
                  </a:lnTo>
                  <a:lnTo>
                    <a:pt x="5070" y="220"/>
                  </a:lnTo>
                  <a:lnTo>
                    <a:pt x="4693" y="110"/>
                  </a:lnTo>
                  <a:lnTo>
                    <a:pt x="4316" y="48"/>
                  </a:lnTo>
                  <a:lnTo>
                    <a:pt x="4112" y="16"/>
                  </a:lnTo>
                  <a:lnTo>
                    <a:pt x="3924" y="1"/>
                  </a:lnTo>
                  <a:close/>
                </a:path>
              </a:pathLst>
            </a:custGeom>
            <a:solidFill>
              <a:srgbClr val="F8B3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2288;p42">
              <a:extLst>
                <a:ext uri="{FF2B5EF4-FFF2-40B4-BE49-F238E27FC236}">
                  <a16:creationId xmlns:a16="http://schemas.microsoft.com/office/drawing/2014/main" id="{78179CC8-7EB9-511E-6BC8-FE27189C093A}"/>
                </a:ext>
              </a:extLst>
            </p:cNvPr>
            <p:cNvSpPr/>
            <p:nvPr/>
          </p:nvSpPr>
          <p:spPr>
            <a:xfrm>
              <a:off x="1195680" y="2024781"/>
              <a:ext cx="167382" cy="186989"/>
            </a:xfrm>
            <a:custGeom>
              <a:rect l="l" t="t" r="r" b="b"/>
              <a:pathLst>
                <a:path w="5887" h="6576" extrusionOk="0">
                  <a:moveTo>
                    <a:pt x="3140" y="0"/>
                  </a:moveTo>
                  <a:lnTo>
                    <a:pt x="2920" y="16"/>
                  </a:lnTo>
                  <a:lnTo>
                    <a:pt x="2700" y="47"/>
                  </a:lnTo>
                  <a:lnTo>
                    <a:pt x="2481" y="94"/>
                  </a:lnTo>
                  <a:lnTo>
                    <a:pt x="2277" y="157"/>
                  </a:lnTo>
                  <a:lnTo>
                    <a:pt x="2088" y="220"/>
                  </a:lnTo>
                  <a:lnTo>
                    <a:pt x="1900" y="314"/>
                  </a:lnTo>
                  <a:lnTo>
                    <a:pt x="1712" y="408"/>
                  </a:lnTo>
                  <a:lnTo>
                    <a:pt x="1555" y="502"/>
                  </a:lnTo>
                  <a:lnTo>
                    <a:pt x="1382" y="612"/>
                  </a:lnTo>
                  <a:lnTo>
                    <a:pt x="1225" y="738"/>
                  </a:lnTo>
                  <a:lnTo>
                    <a:pt x="1084" y="879"/>
                  </a:lnTo>
                  <a:lnTo>
                    <a:pt x="943" y="1020"/>
                  </a:lnTo>
                  <a:lnTo>
                    <a:pt x="817" y="1162"/>
                  </a:lnTo>
                  <a:lnTo>
                    <a:pt x="692" y="1318"/>
                  </a:lnTo>
                  <a:lnTo>
                    <a:pt x="582" y="1475"/>
                  </a:lnTo>
                  <a:lnTo>
                    <a:pt x="487" y="1648"/>
                  </a:lnTo>
                  <a:lnTo>
                    <a:pt x="393" y="1821"/>
                  </a:lnTo>
                  <a:lnTo>
                    <a:pt x="315" y="1993"/>
                  </a:lnTo>
                  <a:lnTo>
                    <a:pt x="236" y="2166"/>
                  </a:lnTo>
                  <a:lnTo>
                    <a:pt x="174" y="2354"/>
                  </a:lnTo>
                  <a:lnTo>
                    <a:pt x="111" y="2543"/>
                  </a:lnTo>
                  <a:lnTo>
                    <a:pt x="79" y="2731"/>
                  </a:lnTo>
                  <a:lnTo>
                    <a:pt x="48" y="2919"/>
                  </a:lnTo>
                  <a:lnTo>
                    <a:pt x="17" y="3123"/>
                  </a:lnTo>
                  <a:lnTo>
                    <a:pt x="1" y="3312"/>
                  </a:lnTo>
                  <a:lnTo>
                    <a:pt x="1" y="3500"/>
                  </a:lnTo>
                  <a:lnTo>
                    <a:pt x="17" y="3688"/>
                  </a:lnTo>
                  <a:lnTo>
                    <a:pt x="32" y="3877"/>
                  </a:lnTo>
                  <a:lnTo>
                    <a:pt x="64" y="4081"/>
                  </a:lnTo>
                  <a:lnTo>
                    <a:pt x="95" y="4253"/>
                  </a:lnTo>
                  <a:lnTo>
                    <a:pt x="158" y="4441"/>
                  </a:lnTo>
                  <a:lnTo>
                    <a:pt x="221" y="4630"/>
                  </a:lnTo>
                  <a:lnTo>
                    <a:pt x="299" y="4802"/>
                  </a:lnTo>
                  <a:lnTo>
                    <a:pt x="378" y="4975"/>
                  </a:lnTo>
                  <a:lnTo>
                    <a:pt x="472" y="5132"/>
                  </a:lnTo>
                  <a:lnTo>
                    <a:pt x="582" y="5289"/>
                  </a:lnTo>
                  <a:lnTo>
                    <a:pt x="707" y="5446"/>
                  </a:lnTo>
                  <a:lnTo>
                    <a:pt x="848" y="5587"/>
                  </a:lnTo>
                  <a:lnTo>
                    <a:pt x="990" y="5728"/>
                  </a:lnTo>
                  <a:lnTo>
                    <a:pt x="1147" y="5854"/>
                  </a:lnTo>
                  <a:lnTo>
                    <a:pt x="1319" y="5979"/>
                  </a:lnTo>
                  <a:lnTo>
                    <a:pt x="1508" y="6089"/>
                  </a:lnTo>
                  <a:lnTo>
                    <a:pt x="1712" y="6199"/>
                  </a:lnTo>
                  <a:lnTo>
                    <a:pt x="1916" y="6278"/>
                  </a:lnTo>
                  <a:lnTo>
                    <a:pt x="2135" y="6356"/>
                  </a:lnTo>
                  <a:lnTo>
                    <a:pt x="2371" y="6435"/>
                  </a:lnTo>
                  <a:lnTo>
                    <a:pt x="2622" y="6482"/>
                  </a:lnTo>
                  <a:lnTo>
                    <a:pt x="2889" y="6529"/>
                  </a:lnTo>
                  <a:lnTo>
                    <a:pt x="3171" y="6560"/>
                  </a:lnTo>
                  <a:lnTo>
                    <a:pt x="3454" y="6576"/>
                  </a:lnTo>
                  <a:lnTo>
                    <a:pt x="3767" y="6560"/>
                  </a:lnTo>
                  <a:lnTo>
                    <a:pt x="4081" y="6544"/>
                  </a:lnTo>
                  <a:lnTo>
                    <a:pt x="4411" y="6513"/>
                  </a:lnTo>
                  <a:lnTo>
                    <a:pt x="4756" y="6466"/>
                  </a:lnTo>
                  <a:lnTo>
                    <a:pt x="5117" y="6403"/>
                  </a:lnTo>
                  <a:lnTo>
                    <a:pt x="5494" y="6325"/>
                  </a:lnTo>
                  <a:lnTo>
                    <a:pt x="5886" y="6215"/>
                  </a:lnTo>
                  <a:lnTo>
                    <a:pt x="4913" y="330"/>
                  </a:lnTo>
                  <a:lnTo>
                    <a:pt x="4631" y="236"/>
                  </a:lnTo>
                  <a:lnTo>
                    <a:pt x="4364" y="157"/>
                  </a:lnTo>
                  <a:lnTo>
                    <a:pt x="4113" y="94"/>
                  </a:lnTo>
                  <a:lnTo>
                    <a:pt x="3862" y="47"/>
                  </a:lnTo>
                  <a:lnTo>
                    <a:pt x="3611" y="16"/>
                  </a:lnTo>
                  <a:lnTo>
                    <a:pt x="3375" y="0"/>
                  </a:lnTo>
                  <a:close/>
                </a:path>
              </a:pathLst>
            </a:custGeom>
            <a:solidFill>
              <a:srgbClr val="F8B3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2289;p42">
              <a:extLst>
                <a:ext uri="{FF2B5EF4-FFF2-40B4-BE49-F238E27FC236}">
                  <a16:creationId xmlns:a16="http://schemas.microsoft.com/office/drawing/2014/main" id="{945AD13E-8727-DA07-5A2C-F5C3007ECF28}"/>
                </a:ext>
              </a:extLst>
            </p:cNvPr>
            <p:cNvSpPr/>
            <p:nvPr/>
          </p:nvSpPr>
          <p:spPr>
            <a:xfrm>
              <a:off x="1195680" y="2024781"/>
              <a:ext cx="167382" cy="186989"/>
            </a:xfrm>
            <a:custGeom>
              <a:rect l="l" t="t" r="r" b="b"/>
              <a:pathLst>
                <a:path w="5887" h="6576" fill="none" extrusionOk="0">
                  <a:moveTo>
                    <a:pt x="4913" y="330"/>
                  </a:moveTo>
                  <a:lnTo>
                    <a:pt x="4913" y="330"/>
                  </a:lnTo>
                  <a:lnTo>
                    <a:pt x="4631" y="236"/>
                  </a:lnTo>
                  <a:lnTo>
                    <a:pt x="4364" y="157"/>
                  </a:lnTo>
                  <a:lnTo>
                    <a:pt x="4113" y="94"/>
                  </a:lnTo>
                  <a:lnTo>
                    <a:pt x="3862" y="47"/>
                  </a:lnTo>
                  <a:lnTo>
                    <a:pt x="3611" y="16"/>
                  </a:lnTo>
                  <a:lnTo>
                    <a:pt x="3375" y="0"/>
                  </a:lnTo>
                  <a:lnTo>
                    <a:pt x="3140" y="0"/>
                  </a:lnTo>
                  <a:lnTo>
                    <a:pt x="2920" y="16"/>
                  </a:lnTo>
                  <a:lnTo>
                    <a:pt x="2700" y="47"/>
                  </a:lnTo>
                  <a:lnTo>
                    <a:pt x="2481" y="94"/>
                  </a:lnTo>
                  <a:lnTo>
                    <a:pt x="2277" y="157"/>
                  </a:lnTo>
                  <a:lnTo>
                    <a:pt x="2088" y="220"/>
                  </a:lnTo>
                  <a:lnTo>
                    <a:pt x="1900" y="314"/>
                  </a:lnTo>
                  <a:lnTo>
                    <a:pt x="1712" y="408"/>
                  </a:lnTo>
                  <a:lnTo>
                    <a:pt x="1555" y="502"/>
                  </a:lnTo>
                  <a:lnTo>
                    <a:pt x="1382" y="612"/>
                  </a:lnTo>
                  <a:lnTo>
                    <a:pt x="1225" y="738"/>
                  </a:lnTo>
                  <a:lnTo>
                    <a:pt x="1084" y="879"/>
                  </a:lnTo>
                  <a:lnTo>
                    <a:pt x="943" y="1020"/>
                  </a:lnTo>
                  <a:lnTo>
                    <a:pt x="817" y="1162"/>
                  </a:lnTo>
                  <a:lnTo>
                    <a:pt x="692" y="1318"/>
                  </a:lnTo>
                  <a:lnTo>
                    <a:pt x="582" y="1475"/>
                  </a:lnTo>
                  <a:lnTo>
                    <a:pt x="487" y="1648"/>
                  </a:lnTo>
                  <a:lnTo>
                    <a:pt x="393" y="1821"/>
                  </a:lnTo>
                  <a:lnTo>
                    <a:pt x="315" y="1993"/>
                  </a:lnTo>
                  <a:lnTo>
                    <a:pt x="236" y="2166"/>
                  </a:lnTo>
                  <a:lnTo>
                    <a:pt x="174" y="2354"/>
                  </a:lnTo>
                  <a:lnTo>
                    <a:pt x="111" y="2543"/>
                  </a:lnTo>
                  <a:lnTo>
                    <a:pt x="79" y="2731"/>
                  </a:lnTo>
                  <a:lnTo>
                    <a:pt x="48" y="2919"/>
                  </a:lnTo>
                  <a:lnTo>
                    <a:pt x="17" y="3123"/>
                  </a:lnTo>
                  <a:lnTo>
                    <a:pt x="1" y="3312"/>
                  </a:lnTo>
                  <a:lnTo>
                    <a:pt x="1" y="3500"/>
                  </a:lnTo>
                  <a:lnTo>
                    <a:pt x="17" y="3688"/>
                  </a:lnTo>
                  <a:lnTo>
                    <a:pt x="32" y="3877"/>
                  </a:lnTo>
                  <a:lnTo>
                    <a:pt x="64" y="4081"/>
                  </a:lnTo>
                  <a:lnTo>
                    <a:pt x="95" y="4253"/>
                  </a:lnTo>
                  <a:lnTo>
                    <a:pt x="158" y="4441"/>
                  </a:lnTo>
                  <a:lnTo>
                    <a:pt x="221" y="4630"/>
                  </a:lnTo>
                  <a:lnTo>
                    <a:pt x="299" y="4802"/>
                  </a:lnTo>
                  <a:lnTo>
                    <a:pt x="378" y="4975"/>
                  </a:lnTo>
                  <a:lnTo>
                    <a:pt x="472" y="5132"/>
                  </a:lnTo>
                  <a:lnTo>
                    <a:pt x="582" y="5289"/>
                  </a:lnTo>
                  <a:lnTo>
                    <a:pt x="707" y="5446"/>
                  </a:lnTo>
                  <a:lnTo>
                    <a:pt x="848" y="5587"/>
                  </a:lnTo>
                  <a:lnTo>
                    <a:pt x="990" y="5728"/>
                  </a:lnTo>
                  <a:lnTo>
                    <a:pt x="1147" y="5854"/>
                  </a:lnTo>
                  <a:lnTo>
                    <a:pt x="1319" y="5979"/>
                  </a:lnTo>
                  <a:lnTo>
                    <a:pt x="1508" y="6089"/>
                  </a:lnTo>
                  <a:lnTo>
                    <a:pt x="1712" y="6199"/>
                  </a:lnTo>
                  <a:lnTo>
                    <a:pt x="1916" y="6278"/>
                  </a:lnTo>
                  <a:lnTo>
                    <a:pt x="2135" y="6356"/>
                  </a:lnTo>
                  <a:lnTo>
                    <a:pt x="2371" y="6435"/>
                  </a:lnTo>
                  <a:lnTo>
                    <a:pt x="2622" y="6482"/>
                  </a:lnTo>
                  <a:lnTo>
                    <a:pt x="2889" y="6529"/>
                  </a:lnTo>
                  <a:lnTo>
                    <a:pt x="3171" y="6560"/>
                  </a:lnTo>
                  <a:lnTo>
                    <a:pt x="3454" y="6576"/>
                  </a:lnTo>
                  <a:lnTo>
                    <a:pt x="3767" y="6560"/>
                  </a:lnTo>
                  <a:lnTo>
                    <a:pt x="4081" y="6544"/>
                  </a:lnTo>
                  <a:lnTo>
                    <a:pt x="4411" y="6513"/>
                  </a:lnTo>
                  <a:lnTo>
                    <a:pt x="4756" y="6466"/>
                  </a:lnTo>
                  <a:lnTo>
                    <a:pt x="5117" y="6403"/>
                  </a:lnTo>
                  <a:lnTo>
                    <a:pt x="5494" y="6325"/>
                  </a:lnTo>
                  <a:lnTo>
                    <a:pt x="5886" y="6215"/>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2290;p42">
              <a:extLst>
                <a:ext uri="{FF2B5EF4-FFF2-40B4-BE49-F238E27FC236}">
                  <a16:creationId xmlns:a16="http://schemas.microsoft.com/office/drawing/2014/main" id="{A651CE2E-B4FC-1F08-31C2-5576711A958A}"/>
                </a:ext>
              </a:extLst>
            </p:cNvPr>
            <p:cNvSpPr/>
            <p:nvPr/>
          </p:nvSpPr>
          <p:spPr>
            <a:xfrm>
              <a:off x="1658893" y="2674038"/>
              <a:ext cx="326633" cy="139701"/>
            </a:xfrm>
            <a:custGeom>
              <a:rect l="l" t="t" r="r" b="b"/>
              <a:pathLst>
                <a:path w="11488" h="4913" extrusionOk="0">
                  <a:moveTo>
                    <a:pt x="910" y="0"/>
                  </a:moveTo>
                  <a:lnTo>
                    <a:pt x="816" y="16"/>
                  </a:lnTo>
                  <a:lnTo>
                    <a:pt x="706" y="47"/>
                  </a:lnTo>
                  <a:lnTo>
                    <a:pt x="612" y="95"/>
                  </a:lnTo>
                  <a:lnTo>
                    <a:pt x="518" y="142"/>
                  </a:lnTo>
                  <a:lnTo>
                    <a:pt x="439" y="204"/>
                  </a:lnTo>
                  <a:lnTo>
                    <a:pt x="361" y="267"/>
                  </a:lnTo>
                  <a:lnTo>
                    <a:pt x="220" y="424"/>
                  </a:lnTo>
                  <a:lnTo>
                    <a:pt x="110" y="597"/>
                  </a:lnTo>
                  <a:lnTo>
                    <a:pt x="47" y="785"/>
                  </a:lnTo>
                  <a:lnTo>
                    <a:pt x="16" y="879"/>
                  </a:lnTo>
                  <a:lnTo>
                    <a:pt x="0" y="989"/>
                  </a:lnTo>
                  <a:lnTo>
                    <a:pt x="0" y="1083"/>
                  </a:lnTo>
                  <a:lnTo>
                    <a:pt x="0" y="1177"/>
                  </a:lnTo>
                  <a:lnTo>
                    <a:pt x="16" y="1287"/>
                  </a:lnTo>
                  <a:lnTo>
                    <a:pt x="47" y="1381"/>
                  </a:lnTo>
                  <a:lnTo>
                    <a:pt x="94" y="1476"/>
                  </a:lnTo>
                  <a:lnTo>
                    <a:pt x="141" y="1570"/>
                  </a:lnTo>
                  <a:lnTo>
                    <a:pt x="330" y="1852"/>
                  </a:lnTo>
                  <a:lnTo>
                    <a:pt x="534" y="2119"/>
                  </a:lnTo>
                  <a:lnTo>
                    <a:pt x="738" y="2386"/>
                  </a:lnTo>
                  <a:lnTo>
                    <a:pt x="957" y="2637"/>
                  </a:lnTo>
                  <a:lnTo>
                    <a:pt x="1193" y="2872"/>
                  </a:lnTo>
                  <a:lnTo>
                    <a:pt x="1428" y="3108"/>
                  </a:lnTo>
                  <a:lnTo>
                    <a:pt x="1679" y="3327"/>
                  </a:lnTo>
                  <a:lnTo>
                    <a:pt x="1930" y="3531"/>
                  </a:lnTo>
                  <a:lnTo>
                    <a:pt x="2197" y="3735"/>
                  </a:lnTo>
                  <a:lnTo>
                    <a:pt x="2480" y="3924"/>
                  </a:lnTo>
                  <a:lnTo>
                    <a:pt x="2762" y="4081"/>
                  </a:lnTo>
                  <a:lnTo>
                    <a:pt x="3060" y="4238"/>
                  </a:lnTo>
                  <a:lnTo>
                    <a:pt x="3358" y="4379"/>
                  </a:lnTo>
                  <a:lnTo>
                    <a:pt x="3657" y="4504"/>
                  </a:lnTo>
                  <a:lnTo>
                    <a:pt x="3986" y="4614"/>
                  </a:lnTo>
                  <a:lnTo>
                    <a:pt x="4300" y="4708"/>
                  </a:lnTo>
                  <a:lnTo>
                    <a:pt x="4614" y="4787"/>
                  </a:lnTo>
                  <a:lnTo>
                    <a:pt x="4928" y="4834"/>
                  </a:lnTo>
                  <a:lnTo>
                    <a:pt x="5242" y="4881"/>
                  </a:lnTo>
                  <a:lnTo>
                    <a:pt x="5556" y="4897"/>
                  </a:lnTo>
                  <a:lnTo>
                    <a:pt x="5869" y="4913"/>
                  </a:lnTo>
                  <a:lnTo>
                    <a:pt x="6183" y="4897"/>
                  </a:lnTo>
                  <a:lnTo>
                    <a:pt x="6497" y="4865"/>
                  </a:lnTo>
                  <a:lnTo>
                    <a:pt x="6811" y="4834"/>
                  </a:lnTo>
                  <a:lnTo>
                    <a:pt x="7125" y="4771"/>
                  </a:lnTo>
                  <a:lnTo>
                    <a:pt x="7423" y="4708"/>
                  </a:lnTo>
                  <a:lnTo>
                    <a:pt x="7737" y="4614"/>
                  </a:lnTo>
                  <a:lnTo>
                    <a:pt x="8035" y="4520"/>
                  </a:lnTo>
                  <a:lnTo>
                    <a:pt x="8318" y="4395"/>
                  </a:lnTo>
                  <a:lnTo>
                    <a:pt x="8600" y="4253"/>
                  </a:lnTo>
                  <a:lnTo>
                    <a:pt x="8883" y="4112"/>
                  </a:lnTo>
                  <a:lnTo>
                    <a:pt x="9149" y="3940"/>
                  </a:lnTo>
                  <a:lnTo>
                    <a:pt x="9479" y="3704"/>
                  </a:lnTo>
                  <a:lnTo>
                    <a:pt x="9809" y="3453"/>
                  </a:lnTo>
                  <a:lnTo>
                    <a:pt x="10107" y="3171"/>
                  </a:lnTo>
                  <a:lnTo>
                    <a:pt x="10389" y="2888"/>
                  </a:lnTo>
                  <a:lnTo>
                    <a:pt x="10656" y="2574"/>
                  </a:lnTo>
                  <a:lnTo>
                    <a:pt x="10907" y="2260"/>
                  </a:lnTo>
                  <a:lnTo>
                    <a:pt x="11142" y="1915"/>
                  </a:lnTo>
                  <a:lnTo>
                    <a:pt x="11362" y="1570"/>
                  </a:lnTo>
                  <a:lnTo>
                    <a:pt x="11409" y="1476"/>
                  </a:lnTo>
                  <a:lnTo>
                    <a:pt x="11441" y="1381"/>
                  </a:lnTo>
                  <a:lnTo>
                    <a:pt x="11472" y="1287"/>
                  </a:lnTo>
                  <a:lnTo>
                    <a:pt x="11488" y="1193"/>
                  </a:lnTo>
                  <a:lnTo>
                    <a:pt x="11488" y="1083"/>
                  </a:lnTo>
                  <a:lnTo>
                    <a:pt x="11488" y="989"/>
                  </a:lnTo>
                  <a:lnTo>
                    <a:pt x="11456" y="785"/>
                  </a:lnTo>
                  <a:lnTo>
                    <a:pt x="11425" y="675"/>
                  </a:lnTo>
                  <a:lnTo>
                    <a:pt x="11394" y="581"/>
                  </a:lnTo>
                  <a:lnTo>
                    <a:pt x="11347" y="487"/>
                  </a:lnTo>
                  <a:lnTo>
                    <a:pt x="11284" y="408"/>
                  </a:lnTo>
                  <a:lnTo>
                    <a:pt x="11221" y="330"/>
                  </a:lnTo>
                  <a:lnTo>
                    <a:pt x="11142" y="252"/>
                  </a:lnTo>
                  <a:lnTo>
                    <a:pt x="11064" y="189"/>
                  </a:lnTo>
                  <a:lnTo>
                    <a:pt x="10986" y="142"/>
                  </a:lnTo>
                  <a:lnTo>
                    <a:pt x="10876" y="95"/>
                  </a:lnTo>
                  <a:lnTo>
                    <a:pt x="10782" y="63"/>
                  </a:lnTo>
                  <a:lnTo>
                    <a:pt x="10578" y="16"/>
                  </a:lnTo>
                  <a:lnTo>
                    <a:pt x="10374" y="0"/>
                  </a:lnTo>
                  <a:lnTo>
                    <a:pt x="10185" y="32"/>
                  </a:lnTo>
                  <a:lnTo>
                    <a:pt x="10091" y="63"/>
                  </a:lnTo>
                  <a:lnTo>
                    <a:pt x="9997" y="110"/>
                  </a:lnTo>
                  <a:lnTo>
                    <a:pt x="9903" y="157"/>
                  </a:lnTo>
                  <a:lnTo>
                    <a:pt x="9824" y="204"/>
                  </a:lnTo>
                  <a:lnTo>
                    <a:pt x="9746" y="267"/>
                  </a:lnTo>
                  <a:lnTo>
                    <a:pt x="9667" y="346"/>
                  </a:lnTo>
                  <a:lnTo>
                    <a:pt x="9605" y="424"/>
                  </a:lnTo>
                  <a:lnTo>
                    <a:pt x="9542" y="518"/>
                  </a:lnTo>
                  <a:lnTo>
                    <a:pt x="9401" y="769"/>
                  </a:lnTo>
                  <a:lnTo>
                    <a:pt x="9228" y="1005"/>
                  </a:lnTo>
                  <a:lnTo>
                    <a:pt x="9134" y="1130"/>
                  </a:lnTo>
                  <a:lnTo>
                    <a:pt x="9128" y="1141"/>
                  </a:lnTo>
                  <a:lnTo>
                    <a:pt x="9128" y="1141"/>
                  </a:lnTo>
                  <a:lnTo>
                    <a:pt x="8945" y="1350"/>
                  </a:lnTo>
                  <a:lnTo>
                    <a:pt x="8773" y="1554"/>
                  </a:lnTo>
                  <a:lnTo>
                    <a:pt x="8584" y="1742"/>
                  </a:lnTo>
                  <a:lnTo>
                    <a:pt x="8412" y="1899"/>
                  </a:lnTo>
                  <a:lnTo>
                    <a:pt x="8286" y="1994"/>
                  </a:lnTo>
                  <a:lnTo>
                    <a:pt x="8278" y="2002"/>
                  </a:lnTo>
                  <a:lnTo>
                    <a:pt x="8278" y="2002"/>
                  </a:lnTo>
                  <a:lnTo>
                    <a:pt x="7878" y="2245"/>
                  </a:lnTo>
                  <a:lnTo>
                    <a:pt x="7674" y="2370"/>
                  </a:lnTo>
                  <a:lnTo>
                    <a:pt x="7439" y="2496"/>
                  </a:lnTo>
                  <a:lnTo>
                    <a:pt x="7403" y="2511"/>
                  </a:lnTo>
                  <a:lnTo>
                    <a:pt x="7392" y="2511"/>
                  </a:lnTo>
                  <a:lnTo>
                    <a:pt x="7141" y="2606"/>
                  </a:lnTo>
                  <a:lnTo>
                    <a:pt x="6905" y="2668"/>
                  </a:lnTo>
                  <a:lnTo>
                    <a:pt x="6654" y="2731"/>
                  </a:lnTo>
                  <a:lnTo>
                    <a:pt x="6450" y="2778"/>
                  </a:lnTo>
                  <a:lnTo>
                    <a:pt x="6424" y="2783"/>
                  </a:lnTo>
                  <a:lnTo>
                    <a:pt x="6424" y="2783"/>
                  </a:lnTo>
                  <a:lnTo>
                    <a:pt x="6434" y="2778"/>
                  </a:lnTo>
                  <a:lnTo>
                    <a:pt x="6403" y="2778"/>
                  </a:lnTo>
                  <a:lnTo>
                    <a:pt x="6152" y="2794"/>
                  </a:lnTo>
                  <a:lnTo>
                    <a:pt x="5901" y="2810"/>
                  </a:lnTo>
                  <a:lnTo>
                    <a:pt x="5665" y="2810"/>
                  </a:lnTo>
                  <a:lnTo>
                    <a:pt x="5446" y="2794"/>
                  </a:lnTo>
                  <a:lnTo>
                    <a:pt x="5367" y="2794"/>
                  </a:lnTo>
                  <a:lnTo>
                    <a:pt x="5289" y="2778"/>
                  </a:lnTo>
                  <a:lnTo>
                    <a:pt x="5399" y="2794"/>
                  </a:lnTo>
                  <a:lnTo>
                    <a:pt x="5399" y="2794"/>
                  </a:lnTo>
                  <a:lnTo>
                    <a:pt x="5116" y="2747"/>
                  </a:lnTo>
                  <a:lnTo>
                    <a:pt x="4865" y="2684"/>
                  </a:lnTo>
                  <a:lnTo>
                    <a:pt x="4630" y="2621"/>
                  </a:lnTo>
                  <a:lnTo>
                    <a:pt x="4159" y="2464"/>
                  </a:lnTo>
                  <a:lnTo>
                    <a:pt x="4253" y="2496"/>
                  </a:lnTo>
                  <a:lnTo>
                    <a:pt x="4112" y="2433"/>
                  </a:lnTo>
                  <a:lnTo>
                    <a:pt x="3908" y="2323"/>
                  </a:lnTo>
                  <a:lnTo>
                    <a:pt x="3657" y="2182"/>
                  </a:lnTo>
                  <a:lnTo>
                    <a:pt x="3421" y="2041"/>
                  </a:lnTo>
                  <a:lnTo>
                    <a:pt x="3202" y="1884"/>
                  </a:lnTo>
                  <a:lnTo>
                    <a:pt x="3107" y="1805"/>
                  </a:lnTo>
                  <a:lnTo>
                    <a:pt x="2888" y="1617"/>
                  </a:lnTo>
                  <a:lnTo>
                    <a:pt x="2668" y="1413"/>
                  </a:lnTo>
                  <a:lnTo>
                    <a:pt x="2448" y="1162"/>
                  </a:lnTo>
                  <a:lnTo>
                    <a:pt x="2229" y="926"/>
                  </a:lnTo>
                  <a:lnTo>
                    <a:pt x="2213" y="895"/>
                  </a:lnTo>
                  <a:lnTo>
                    <a:pt x="2166" y="832"/>
                  </a:lnTo>
                  <a:lnTo>
                    <a:pt x="1962" y="518"/>
                  </a:lnTo>
                  <a:lnTo>
                    <a:pt x="1899" y="440"/>
                  </a:lnTo>
                  <a:lnTo>
                    <a:pt x="1836" y="361"/>
                  </a:lnTo>
                  <a:lnTo>
                    <a:pt x="1679" y="220"/>
                  </a:lnTo>
                  <a:lnTo>
                    <a:pt x="1507" y="110"/>
                  </a:lnTo>
                  <a:lnTo>
                    <a:pt x="1303" y="32"/>
                  </a:lnTo>
                  <a:lnTo>
                    <a:pt x="1208" y="16"/>
                  </a:lnTo>
                  <a:lnTo>
                    <a:pt x="1114" y="0"/>
                  </a:lnTo>
                  <a:close/>
                </a:path>
              </a:pathLst>
            </a:custGeom>
            <a:solidFill>
              <a:srgbClr val="5F47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2291;p42">
              <a:extLst>
                <a:ext uri="{FF2B5EF4-FFF2-40B4-BE49-F238E27FC236}">
                  <a16:creationId xmlns:a16="http://schemas.microsoft.com/office/drawing/2014/main" id="{C8DEC206-E9A4-9808-E95D-1AC3817231C0}"/>
                </a:ext>
              </a:extLst>
            </p:cNvPr>
            <p:cNvSpPr/>
            <p:nvPr/>
          </p:nvSpPr>
          <p:spPr>
            <a:xfrm>
              <a:off x="1936435" y="2045737"/>
              <a:ext cx="203065" cy="100887"/>
            </a:xfrm>
            <a:custGeom>
              <a:rect l="l" t="t" r="r" b="b"/>
              <a:pathLst>
                <a:path w="7142" h="3547" extrusionOk="0">
                  <a:moveTo>
                    <a:pt x="3202" y="1"/>
                  </a:moveTo>
                  <a:lnTo>
                    <a:pt x="2935" y="16"/>
                  </a:lnTo>
                  <a:lnTo>
                    <a:pt x="2684" y="48"/>
                  </a:lnTo>
                  <a:lnTo>
                    <a:pt x="2433" y="95"/>
                  </a:lnTo>
                  <a:lnTo>
                    <a:pt x="2182" y="158"/>
                  </a:lnTo>
                  <a:lnTo>
                    <a:pt x="1946" y="236"/>
                  </a:lnTo>
                  <a:lnTo>
                    <a:pt x="1727" y="315"/>
                  </a:lnTo>
                  <a:lnTo>
                    <a:pt x="1491" y="425"/>
                  </a:lnTo>
                  <a:lnTo>
                    <a:pt x="1287" y="550"/>
                  </a:lnTo>
                  <a:lnTo>
                    <a:pt x="1083" y="691"/>
                  </a:lnTo>
                  <a:lnTo>
                    <a:pt x="895" y="848"/>
                  </a:lnTo>
                  <a:lnTo>
                    <a:pt x="785" y="958"/>
                  </a:lnTo>
                  <a:lnTo>
                    <a:pt x="675" y="1068"/>
                  </a:lnTo>
                  <a:lnTo>
                    <a:pt x="503" y="1319"/>
                  </a:lnTo>
                  <a:lnTo>
                    <a:pt x="346" y="1586"/>
                  </a:lnTo>
                  <a:lnTo>
                    <a:pt x="220" y="1853"/>
                  </a:lnTo>
                  <a:lnTo>
                    <a:pt x="126" y="2151"/>
                  </a:lnTo>
                  <a:lnTo>
                    <a:pt x="63" y="2449"/>
                  </a:lnTo>
                  <a:lnTo>
                    <a:pt x="16" y="2747"/>
                  </a:lnTo>
                  <a:lnTo>
                    <a:pt x="0" y="3061"/>
                  </a:lnTo>
                  <a:lnTo>
                    <a:pt x="16" y="3171"/>
                  </a:lnTo>
                  <a:lnTo>
                    <a:pt x="48" y="3265"/>
                  </a:lnTo>
                  <a:lnTo>
                    <a:pt x="95" y="3359"/>
                  </a:lnTo>
                  <a:lnTo>
                    <a:pt x="157" y="3422"/>
                  </a:lnTo>
                  <a:lnTo>
                    <a:pt x="236" y="3469"/>
                  </a:lnTo>
                  <a:lnTo>
                    <a:pt x="314" y="3516"/>
                  </a:lnTo>
                  <a:lnTo>
                    <a:pt x="408" y="3532"/>
                  </a:lnTo>
                  <a:lnTo>
                    <a:pt x="503" y="3548"/>
                  </a:lnTo>
                  <a:lnTo>
                    <a:pt x="597" y="3532"/>
                  </a:lnTo>
                  <a:lnTo>
                    <a:pt x="691" y="3516"/>
                  </a:lnTo>
                  <a:lnTo>
                    <a:pt x="785" y="3485"/>
                  </a:lnTo>
                  <a:lnTo>
                    <a:pt x="864" y="3422"/>
                  </a:lnTo>
                  <a:lnTo>
                    <a:pt x="926" y="3359"/>
                  </a:lnTo>
                  <a:lnTo>
                    <a:pt x="973" y="3265"/>
                  </a:lnTo>
                  <a:lnTo>
                    <a:pt x="1005" y="3171"/>
                  </a:lnTo>
                  <a:lnTo>
                    <a:pt x="1021" y="3061"/>
                  </a:lnTo>
                  <a:lnTo>
                    <a:pt x="1036" y="2857"/>
                  </a:lnTo>
                  <a:lnTo>
                    <a:pt x="1052" y="2653"/>
                  </a:lnTo>
                  <a:lnTo>
                    <a:pt x="1099" y="2480"/>
                  </a:lnTo>
                  <a:lnTo>
                    <a:pt x="1146" y="2308"/>
                  </a:lnTo>
                  <a:lnTo>
                    <a:pt x="1209" y="2151"/>
                  </a:lnTo>
                  <a:lnTo>
                    <a:pt x="1287" y="1994"/>
                  </a:lnTo>
                  <a:lnTo>
                    <a:pt x="1381" y="1853"/>
                  </a:lnTo>
                  <a:lnTo>
                    <a:pt x="1491" y="1727"/>
                  </a:lnTo>
                  <a:lnTo>
                    <a:pt x="1601" y="1602"/>
                  </a:lnTo>
                  <a:lnTo>
                    <a:pt x="1727" y="1492"/>
                  </a:lnTo>
                  <a:lnTo>
                    <a:pt x="1868" y="1398"/>
                  </a:lnTo>
                  <a:lnTo>
                    <a:pt x="2025" y="1303"/>
                  </a:lnTo>
                  <a:lnTo>
                    <a:pt x="2182" y="1225"/>
                  </a:lnTo>
                  <a:lnTo>
                    <a:pt x="2355" y="1162"/>
                  </a:lnTo>
                  <a:lnTo>
                    <a:pt x="2543" y="1115"/>
                  </a:lnTo>
                  <a:lnTo>
                    <a:pt x="2731" y="1068"/>
                  </a:lnTo>
                  <a:lnTo>
                    <a:pt x="2904" y="1037"/>
                  </a:lnTo>
                  <a:lnTo>
                    <a:pt x="3076" y="1021"/>
                  </a:lnTo>
                  <a:lnTo>
                    <a:pt x="3265" y="1005"/>
                  </a:lnTo>
                  <a:lnTo>
                    <a:pt x="3453" y="1005"/>
                  </a:lnTo>
                  <a:lnTo>
                    <a:pt x="3814" y="1037"/>
                  </a:lnTo>
                  <a:lnTo>
                    <a:pt x="4191" y="1115"/>
                  </a:lnTo>
                  <a:lnTo>
                    <a:pt x="4379" y="1162"/>
                  </a:lnTo>
                  <a:lnTo>
                    <a:pt x="4552" y="1225"/>
                  </a:lnTo>
                  <a:lnTo>
                    <a:pt x="4740" y="1288"/>
                  </a:lnTo>
                  <a:lnTo>
                    <a:pt x="4897" y="1366"/>
                  </a:lnTo>
                  <a:lnTo>
                    <a:pt x="5070" y="1445"/>
                  </a:lnTo>
                  <a:lnTo>
                    <a:pt x="5211" y="1539"/>
                  </a:lnTo>
                  <a:lnTo>
                    <a:pt x="5352" y="1649"/>
                  </a:lnTo>
                  <a:lnTo>
                    <a:pt x="5493" y="1758"/>
                  </a:lnTo>
                  <a:lnTo>
                    <a:pt x="5634" y="1900"/>
                  </a:lnTo>
                  <a:lnTo>
                    <a:pt x="5760" y="2041"/>
                  </a:lnTo>
                  <a:lnTo>
                    <a:pt x="5870" y="2198"/>
                  </a:lnTo>
                  <a:lnTo>
                    <a:pt x="5964" y="2355"/>
                  </a:lnTo>
                  <a:lnTo>
                    <a:pt x="6027" y="2512"/>
                  </a:lnTo>
                  <a:lnTo>
                    <a:pt x="6090" y="2684"/>
                  </a:lnTo>
                  <a:lnTo>
                    <a:pt x="6121" y="2857"/>
                  </a:lnTo>
                  <a:lnTo>
                    <a:pt x="6121" y="3061"/>
                  </a:lnTo>
                  <a:lnTo>
                    <a:pt x="6137" y="3171"/>
                  </a:lnTo>
                  <a:lnTo>
                    <a:pt x="6168" y="3265"/>
                  </a:lnTo>
                  <a:lnTo>
                    <a:pt x="6231" y="3359"/>
                  </a:lnTo>
                  <a:lnTo>
                    <a:pt x="6294" y="3422"/>
                  </a:lnTo>
                  <a:lnTo>
                    <a:pt x="6372" y="3469"/>
                  </a:lnTo>
                  <a:lnTo>
                    <a:pt x="6451" y="3516"/>
                  </a:lnTo>
                  <a:lnTo>
                    <a:pt x="6545" y="3532"/>
                  </a:lnTo>
                  <a:lnTo>
                    <a:pt x="6639" y="3548"/>
                  </a:lnTo>
                  <a:lnTo>
                    <a:pt x="6733" y="3532"/>
                  </a:lnTo>
                  <a:lnTo>
                    <a:pt x="6827" y="3516"/>
                  </a:lnTo>
                  <a:lnTo>
                    <a:pt x="6921" y="3485"/>
                  </a:lnTo>
                  <a:lnTo>
                    <a:pt x="6984" y="3422"/>
                  </a:lnTo>
                  <a:lnTo>
                    <a:pt x="7063" y="3359"/>
                  </a:lnTo>
                  <a:lnTo>
                    <a:pt x="7110" y="3265"/>
                  </a:lnTo>
                  <a:lnTo>
                    <a:pt x="7141" y="3171"/>
                  </a:lnTo>
                  <a:lnTo>
                    <a:pt x="7141" y="3061"/>
                  </a:lnTo>
                  <a:lnTo>
                    <a:pt x="7125" y="2779"/>
                  </a:lnTo>
                  <a:lnTo>
                    <a:pt x="7094" y="2527"/>
                  </a:lnTo>
                  <a:lnTo>
                    <a:pt x="7031" y="2276"/>
                  </a:lnTo>
                  <a:lnTo>
                    <a:pt x="6953" y="2057"/>
                  </a:lnTo>
                  <a:lnTo>
                    <a:pt x="6843" y="1821"/>
                  </a:lnTo>
                  <a:lnTo>
                    <a:pt x="6717" y="1617"/>
                  </a:lnTo>
                  <a:lnTo>
                    <a:pt x="6576" y="1413"/>
                  </a:lnTo>
                  <a:lnTo>
                    <a:pt x="6419" y="1225"/>
                  </a:lnTo>
                  <a:lnTo>
                    <a:pt x="6262" y="1052"/>
                  </a:lnTo>
                  <a:lnTo>
                    <a:pt x="6074" y="895"/>
                  </a:lnTo>
                  <a:lnTo>
                    <a:pt x="5870" y="754"/>
                  </a:lnTo>
                  <a:lnTo>
                    <a:pt x="5666" y="613"/>
                  </a:lnTo>
                  <a:lnTo>
                    <a:pt x="5446" y="487"/>
                  </a:lnTo>
                  <a:lnTo>
                    <a:pt x="5211" y="377"/>
                  </a:lnTo>
                  <a:lnTo>
                    <a:pt x="4975" y="283"/>
                  </a:lnTo>
                  <a:lnTo>
                    <a:pt x="4740" y="205"/>
                  </a:lnTo>
                  <a:lnTo>
                    <a:pt x="4489" y="126"/>
                  </a:lnTo>
                  <a:lnTo>
                    <a:pt x="4238" y="79"/>
                  </a:lnTo>
                  <a:lnTo>
                    <a:pt x="3971" y="32"/>
                  </a:lnTo>
                  <a:lnTo>
                    <a:pt x="3720"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2292;p42">
              <a:extLst>
                <a:ext uri="{FF2B5EF4-FFF2-40B4-BE49-F238E27FC236}">
                  <a16:creationId xmlns:a16="http://schemas.microsoft.com/office/drawing/2014/main" id="{51D74764-2343-C073-E9D1-A4C8A2B34318}"/>
                </a:ext>
              </a:extLst>
            </p:cNvPr>
            <p:cNvSpPr/>
            <p:nvPr/>
          </p:nvSpPr>
          <p:spPr>
            <a:xfrm>
              <a:off x="1588378" y="2045737"/>
              <a:ext cx="203065" cy="100887"/>
            </a:xfrm>
            <a:custGeom>
              <a:rect l="l" t="t" r="r" b="b"/>
              <a:pathLst>
                <a:path w="7142" h="3547" extrusionOk="0">
                  <a:moveTo>
                    <a:pt x="3186" y="1"/>
                  </a:moveTo>
                  <a:lnTo>
                    <a:pt x="2935" y="16"/>
                  </a:lnTo>
                  <a:lnTo>
                    <a:pt x="2684" y="48"/>
                  </a:lnTo>
                  <a:lnTo>
                    <a:pt x="2433" y="95"/>
                  </a:lnTo>
                  <a:lnTo>
                    <a:pt x="2182" y="158"/>
                  </a:lnTo>
                  <a:lnTo>
                    <a:pt x="1946" y="236"/>
                  </a:lnTo>
                  <a:lnTo>
                    <a:pt x="1711" y="315"/>
                  </a:lnTo>
                  <a:lnTo>
                    <a:pt x="1491" y="425"/>
                  </a:lnTo>
                  <a:lnTo>
                    <a:pt x="1287" y="550"/>
                  </a:lnTo>
                  <a:lnTo>
                    <a:pt x="1083" y="691"/>
                  </a:lnTo>
                  <a:lnTo>
                    <a:pt x="895" y="848"/>
                  </a:lnTo>
                  <a:lnTo>
                    <a:pt x="785" y="958"/>
                  </a:lnTo>
                  <a:lnTo>
                    <a:pt x="675" y="1068"/>
                  </a:lnTo>
                  <a:lnTo>
                    <a:pt x="487" y="1319"/>
                  </a:lnTo>
                  <a:lnTo>
                    <a:pt x="346" y="1586"/>
                  </a:lnTo>
                  <a:lnTo>
                    <a:pt x="220" y="1853"/>
                  </a:lnTo>
                  <a:lnTo>
                    <a:pt x="126" y="2151"/>
                  </a:lnTo>
                  <a:lnTo>
                    <a:pt x="47" y="2449"/>
                  </a:lnTo>
                  <a:lnTo>
                    <a:pt x="16" y="2747"/>
                  </a:lnTo>
                  <a:lnTo>
                    <a:pt x="0" y="3061"/>
                  </a:lnTo>
                  <a:lnTo>
                    <a:pt x="0" y="3171"/>
                  </a:lnTo>
                  <a:lnTo>
                    <a:pt x="32" y="3265"/>
                  </a:lnTo>
                  <a:lnTo>
                    <a:pt x="95" y="3359"/>
                  </a:lnTo>
                  <a:lnTo>
                    <a:pt x="157" y="3422"/>
                  </a:lnTo>
                  <a:lnTo>
                    <a:pt x="236" y="3469"/>
                  </a:lnTo>
                  <a:lnTo>
                    <a:pt x="314" y="3516"/>
                  </a:lnTo>
                  <a:lnTo>
                    <a:pt x="408" y="3532"/>
                  </a:lnTo>
                  <a:lnTo>
                    <a:pt x="503" y="3548"/>
                  </a:lnTo>
                  <a:lnTo>
                    <a:pt x="597" y="3532"/>
                  </a:lnTo>
                  <a:lnTo>
                    <a:pt x="691" y="3516"/>
                  </a:lnTo>
                  <a:lnTo>
                    <a:pt x="769" y="3485"/>
                  </a:lnTo>
                  <a:lnTo>
                    <a:pt x="848" y="3422"/>
                  </a:lnTo>
                  <a:lnTo>
                    <a:pt x="926" y="3359"/>
                  </a:lnTo>
                  <a:lnTo>
                    <a:pt x="973" y="3265"/>
                  </a:lnTo>
                  <a:lnTo>
                    <a:pt x="1005" y="3171"/>
                  </a:lnTo>
                  <a:lnTo>
                    <a:pt x="1020" y="3061"/>
                  </a:lnTo>
                  <a:lnTo>
                    <a:pt x="1020" y="2857"/>
                  </a:lnTo>
                  <a:lnTo>
                    <a:pt x="1052" y="2653"/>
                  </a:lnTo>
                  <a:lnTo>
                    <a:pt x="1083" y="2480"/>
                  </a:lnTo>
                  <a:lnTo>
                    <a:pt x="1146" y="2308"/>
                  </a:lnTo>
                  <a:lnTo>
                    <a:pt x="1209" y="2151"/>
                  </a:lnTo>
                  <a:lnTo>
                    <a:pt x="1287" y="1994"/>
                  </a:lnTo>
                  <a:lnTo>
                    <a:pt x="1381" y="1853"/>
                  </a:lnTo>
                  <a:lnTo>
                    <a:pt x="1476" y="1727"/>
                  </a:lnTo>
                  <a:lnTo>
                    <a:pt x="1601" y="1602"/>
                  </a:lnTo>
                  <a:lnTo>
                    <a:pt x="1727" y="1492"/>
                  </a:lnTo>
                  <a:lnTo>
                    <a:pt x="1868" y="1398"/>
                  </a:lnTo>
                  <a:lnTo>
                    <a:pt x="2025" y="1303"/>
                  </a:lnTo>
                  <a:lnTo>
                    <a:pt x="2182" y="1225"/>
                  </a:lnTo>
                  <a:lnTo>
                    <a:pt x="2354" y="1162"/>
                  </a:lnTo>
                  <a:lnTo>
                    <a:pt x="2543" y="1115"/>
                  </a:lnTo>
                  <a:lnTo>
                    <a:pt x="2731" y="1068"/>
                  </a:lnTo>
                  <a:lnTo>
                    <a:pt x="2904" y="1037"/>
                  </a:lnTo>
                  <a:lnTo>
                    <a:pt x="3076" y="1021"/>
                  </a:lnTo>
                  <a:lnTo>
                    <a:pt x="3265" y="1005"/>
                  </a:lnTo>
                  <a:lnTo>
                    <a:pt x="3437" y="1005"/>
                  </a:lnTo>
                  <a:lnTo>
                    <a:pt x="3814" y="1037"/>
                  </a:lnTo>
                  <a:lnTo>
                    <a:pt x="4191" y="1115"/>
                  </a:lnTo>
                  <a:lnTo>
                    <a:pt x="4379" y="1162"/>
                  </a:lnTo>
                  <a:lnTo>
                    <a:pt x="4552" y="1225"/>
                  </a:lnTo>
                  <a:lnTo>
                    <a:pt x="4724" y="1288"/>
                  </a:lnTo>
                  <a:lnTo>
                    <a:pt x="4897" y="1366"/>
                  </a:lnTo>
                  <a:lnTo>
                    <a:pt x="5054" y="1445"/>
                  </a:lnTo>
                  <a:lnTo>
                    <a:pt x="5211" y="1539"/>
                  </a:lnTo>
                  <a:lnTo>
                    <a:pt x="5352" y="1649"/>
                  </a:lnTo>
                  <a:lnTo>
                    <a:pt x="5493" y="1758"/>
                  </a:lnTo>
                  <a:lnTo>
                    <a:pt x="5634" y="1900"/>
                  </a:lnTo>
                  <a:lnTo>
                    <a:pt x="5760" y="2041"/>
                  </a:lnTo>
                  <a:lnTo>
                    <a:pt x="5870" y="2198"/>
                  </a:lnTo>
                  <a:lnTo>
                    <a:pt x="5964" y="2355"/>
                  </a:lnTo>
                  <a:lnTo>
                    <a:pt x="6027" y="2512"/>
                  </a:lnTo>
                  <a:lnTo>
                    <a:pt x="6074" y="2684"/>
                  </a:lnTo>
                  <a:lnTo>
                    <a:pt x="6105" y="2857"/>
                  </a:lnTo>
                  <a:lnTo>
                    <a:pt x="6121" y="3061"/>
                  </a:lnTo>
                  <a:lnTo>
                    <a:pt x="6137" y="3171"/>
                  </a:lnTo>
                  <a:lnTo>
                    <a:pt x="6168" y="3265"/>
                  </a:lnTo>
                  <a:lnTo>
                    <a:pt x="6215" y="3359"/>
                  </a:lnTo>
                  <a:lnTo>
                    <a:pt x="6278" y="3422"/>
                  </a:lnTo>
                  <a:lnTo>
                    <a:pt x="6356" y="3469"/>
                  </a:lnTo>
                  <a:lnTo>
                    <a:pt x="6450" y="3516"/>
                  </a:lnTo>
                  <a:lnTo>
                    <a:pt x="6545" y="3532"/>
                  </a:lnTo>
                  <a:lnTo>
                    <a:pt x="6639" y="3548"/>
                  </a:lnTo>
                  <a:lnTo>
                    <a:pt x="6733" y="3532"/>
                  </a:lnTo>
                  <a:lnTo>
                    <a:pt x="6827" y="3516"/>
                  </a:lnTo>
                  <a:lnTo>
                    <a:pt x="6906" y="3485"/>
                  </a:lnTo>
                  <a:lnTo>
                    <a:pt x="6984" y="3422"/>
                  </a:lnTo>
                  <a:lnTo>
                    <a:pt x="7047" y="3359"/>
                  </a:lnTo>
                  <a:lnTo>
                    <a:pt x="7094" y="3265"/>
                  </a:lnTo>
                  <a:lnTo>
                    <a:pt x="7125" y="3171"/>
                  </a:lnTo>
                  <a:lnTo>
                    <a:pt x="7141" y="3061"/>
                  </a:lnTo>
                  <a:lnTo>
                    <a:pt x="7125" y="2779"/>
                  </a:lnTo>
                  <a:lnTo>
                    <a:pt x="7078" y="2527"/>
                  </a:lnTo>
                  <a:lnTo>
                    <a:pt x="7031" y="2276"/>
                  </a:lnTo>
                  <a:lnTo>
                    <a:pt x="6937" y="2057"/>
                  </a:lnTo>
                  <a:lnTo>
                    <a:pt x="6843" y="1821"/>
                  </a:lnTo>
                  <a:lnTo>
                    <a:pt x="6717" y="1617"/>
                  </a:lnTo>
                  <a:lnTo>
                    <a:pt x="6576" y="1413"/>
                  </a:lnTo>
                  <a:lnTo>
                    <a:pt x="6419" y="1225"/>
                  </a:lnTo>
                  <a:lnTo>
                    <a:pt x="6246" y="1052"/>
                  </a:lnTo>
                  <a:lnTo>
                    <a:pt x="6058" y="895"/>
                  </a:lnTo>
                  <a:lnTo>
                    <a:pt x="5870" y="754"/>
                  </a:lnTo>
                  <a:lnTo>
                    <a:pt x="5650" y="613"/>
                  </a:lnTo>
                  <a:lnTo>
                    <a:pt x="5430" y="487"/>
                  </a:lnTo>
                  <a:lnTo>
                    <a:pt x="5211" y="377"/>
                  </a:lnTo>
                  <a:lnTo>
                    <a:pt x="4975" y="283"/>
                  </a:lnTo>
                  <a:lnTo>
                    <a:pt x="4724" y="205"/>
                  </a:lnTo>
                  <a:lnTo>
                    <a:pt x="4473" y="126"/>
                  </a:lnTo>
                  <a:lnTo>
                    <a:pt x="4222" y="79"/>
                  </a:lnTo>
                  <a:lnTo>
                    <a:pt x="3971" y="32"/>
                  </a:lnTo>
                  <a:lnTo>
                    <a:pt x="3704"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2293;p42">
              <a:extLst>
                <a:ext uri="{FF2B5EF4-FFF2-40B4-BE49-F238E27FC236}">
                  <a16:creationId xmlns:a16="http://schemas.microsoft.com/office/drawing/2014/main" id="{145EFE7D-574B-5266-FCB5-8CAC4695077F}"/>
                </a:ext>
              </a:extLst>
            </p:cNvPr>
            <p:cNvSpPr/>
            <p:nvPr/>
          </p:nvSpPr>
          <p:spPr>
            <a:xfrm>
              <a:off x="1718661" y="2269312"/>
              <a:ext cx="282050" cy="149056"/>
            </a:xfrm>
            <a:custGeom>
              <a:rect l="l" t="t" r="r" b="b"/>
              <a:pathLst>
                <a:path w="9920" h="5242" extrusionOk="0">
                  <a:moveTo>
                    <a:pt x="64" y="0"/>
                  </a:moveTo>
                  <a:lnTo>
                    <a:pt x="32" y="330"/>
                  </a:lnTo>
                  <a:lnTo>
                    <a:pt x="17" y="644"/>
                  </a:lnTo>
                  <a:lnTo>
                    <a:pt x="1" y="942"/>
                  </a:lnTo>
                  <a:lnTo>
                    <a:pt x="17" y="1240"/>
                  </a:lnTo>
                  <a:lnTo>
                    <a:pt x="48" y="1523"/>
                  </a:lnTo>
                  <a:lnTo>
                    <a:pt x="95" y="1789"/>
                  </a:lnTo>
                  <a:lnTo>
                    <a:pt x="158" y="2056"/>
                  </a:lnTo>
                  <a:lnTo>
                    <a:pt x="236" y="2307"/>
                  </a:lnTo>
                  <a:lnTo>
                    <a:pt x="315" y="2543"/>
                  </a:lnTo>
                  <a:lnTo>
                    <a:pt x="425" y="2778"/>
                  </a:lnTo>
                  <a:lnTo>
                    <a:pt x="535" y="2998"/>
                  </a:lnTo>
                  <a:lnTo>
                    <a:pt x="660" y="3202"/>
                  </a:lnTo>
                  <a:lnTo>
                    <a:pt x="801" y="3406"/>
                  </a:lnTo>
                  <a:lnTo>
                    <a:pt x="958" y="3594"/>
                  </a:lnTo>
                  <a:lnTo>
                    <a:pt x="1115" y="3767"/>
                  </a:lnTo>
                  <a:lnTo>
                    <a:pt x="1288" y="3939"/>
                  </a:lnTo>
                  <a:lnTo>
                    <a:pt x="1460" y="4096"/>
                  </a:lnTo>
                  <a:lnTo>
                    <a:pt x="1649" y="4238"/>
                  </a:lnTo>
                  <a:lnTo>
                    <a:pt x="1853" y="4379"/>
                  </a:lnTo>
                  <a:lnTo>
                    <a:pt x="2057" y="4504"/>
                  </a:lnTo>
                  <a:lnTo>
                    <a:pt x="2261" y="4630"/>
                  </a:lnTo>
                  <a:lnTo>
                    <a:pt x="2481" y="4724"/>
                  </a:lnTo>
                  <a:lnTo>
                    <a:pt x="2700" y="4834"/>
                  </a:lnTo>
                  <a:lnTo>
                    <a:pt x="2936" y="4912"/>
                  </a:lnTo>
                  <a:lnTo>
                    <a:pt x="3155" y="4991"/>
                  </a:lnTo>
                  <a:lnTo>
                    <a:pt x="3391" y="5054"/>
                  </a:lnTo>
                  <a:lnTo>
                    <a:pt x="3642" y="5116"/>
                  </a:lnTo>
                  <a:lnTo>
                    <a:pt x="3877" y="5163"/>
                  </a:lnTo>
                  <a:lnTo>
                    <a:pt x="4128" y="5195"/>
                  </a:lnTo>
                  <a:lnTo>
                    <a:pt x="4379" y="5211"/>
                  </a:lnTo>
                  <a:lnTo>
                    <a:pt x="4631" y="5226"/>
                  </a:lnTo>
                  <a:lnTo>
                    <a:pt x="4882" y="5242"/>
                  </a:lnTo>
                  <a:lnTo>
                    <a:pt x="5133" y="5242"/>
                  </a:lnTo>
                  <a:lnTo>
                    <a:pt x="5384" y="5226"/>
                  </a:lnTo>
                  <a:lnTo>
                    <a:pt x="5635" y="5195"/>
                  </a:lnTo>
                  <a:lnTo>
                    <a:pt x="5870" y="5163"/>
                  </a:lnTo>
                  <a:lnTo>
                    <a:pt x="6121" y="5116"/>
                  </a:lnTo>
                  <a:lnTo>
                    <a:pt x="6357" y="5069"/>
                  </a:lnTo>
                  <a:lnTo>
                    <a:pt x="6608" y="5007"/>
                  </a:lnTo>
                  <a:lnTo>
                    <a:pt x="6843" y="4928"/>
                  </a:lnTo>
                  <a:lnTo>
                    <a:pt x="7063" y="4850"/>
                  </a:lnTo>
                  <a:lnTo>
                    <a:pt x="7299" y="4755"/>
                  </a:lnTo>
                  <a:lnTo>
                    <a:pt x="7518" y="4661"/>
                  </a:lnTo>
                  <a:lnTo>
                    <a:pt x="7738" y="4536"/>
                  </a:lnTo>
                  <a:lnTo>
                    <a:pt x="7942" y="4426"/>
                  </a:lnTo>
                  <a:lnTo>
                    <a:pt x="8146" y="4285"/>
                  </a:lnTo>
                  <a:lnTo>
                    <a:pt x="8334" y="4143"/>
                  </a:lnTo>
                  <a:lnTo>
                    <a:pt x="8523" y="4002"/>
                  </a:lnTo>
                  <a:lnTo>
                    <a:pt x="8695" y="3845"/>
                  </a:lnTo>
                  <a:lnTo>
                    <a:pt x="8868" y="3673"/>
                  </a:lnTo>
                  <a:lnTo>
                    <a:pt x="9025" y="3500"/>
                  </a:lnTo>
                  <a:lnTo>
                    <a:pt x="9166" y="3312"/>
                  </a:lnTo>
                  <a:lnTo>
                    <a:pt x="9307" y="3108"/>
                  </a:lnTo>
                  <a:lnTo>
                    <a:pt x="9433" y="2904"/>
                  </a:lnTo>
                  <a:lnTo>
                    <a:pt x="9543" y="2684"/>
                  </a:lnTo>
                  <a:lnTo>
                    <a:pt x="9637" y="2464"/>
                  </a:lnTo>
                  <a:lnTo>
                    <a:pt x="9715" y="2229"/>
                  </a:lnTo>
                  <a:lnTo>
                    <a:pt x="9794" y="1993"/>
                  </a:lnTo>
                  <a:lnTo>
                    <a:pt x="9841" y="1727"/>
                  </a:lnTo>
                  <a:lnTo>
                    <a:pt x="9888" y="1475"/>
                  </a:lnTo>
                  <a:lnTo>
                    <a:pt x="9904" y="1193"/>
                  </a:lnTo>
                  <a:lnTo>
                    <a:pt x="9919" y="926"/>
                  </a:lnTo>
                  <a:lnTo>
                    <a:pt x="9904" y="628"/>
                  </a:lnTo>
                  <a:lnTo>
                    <a:pt x="9888" y="330"/>
                  </a:lnTo>
                  <a:lnTo>
                    <a:pt x="6310" y="330"/>
                  </a:lnTo>
                  <a:lnTo>
                    <a:pt x="5133" y="314"/>
                  </a:lnTo>
                  <a:lnTo>
                    <a:pt x="3940" y="283"/>
                  </a:lnTo>
                  <a:lnTo>
                    <a:pt x="2700" y="220"/>
                  </a:lnTo>
                  <a:lnTo>
                    <a:pt x="1413" y="126"/>
                  </a:lnTo>
                  <a:lnTo>
                    <a:pt x="64"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2294;p42">
              <a:extLst>
                <a:ext uri="{FF2B5EF4-FFF2-40B4-BE49-F238E27FC236}">
                  <a16:creationId xmlns:a16="http://schemas.microsoft.com/office/drawing/2014/main" id="{3E5F06FA-A584-4E06-F360-0A1E96FEB71D}"/>
                </a:ext>
              </a:extLst>
            </p:cNvPr>
            <p:cNvSpPr/>
            <p:nvPr/>
          </p:nvSpPr>
          <p:spPr>
            <a:xfrm>
              <a:off x="1718661" y="2269312"/>
              <a:ext cx="282050" cy="149056"/>
            </a:xfrm>
            <a:custGeom>
              <a:rect l="l" t="t" r="r" b="b"/>
              <a:pathLst>
                <a:path w="9920" h="5242" fill="none" extrusionOk="0">
                  <a:moveTo>
                    <a:pt x="64" y="0"/>
                  </a:moveTo>
                  <a:lnTo>
                    <a:pt x="64" y="0"/>
                  </a:lnTo>
                  <a:lnTo>
                    <a:pt x="1413" y="126"/>
                  </a:lnTo>
                  <a:lnTo>
                    <a:pt x="2700" y="220"/>
                  </a:lnTo>
                  <a:lnTo>
                    <a:pt x="3940" y="283"/>
                  </a:lnTo>
                  <a:lnTo>
                    <a:pt x="5133" y="314"/>
                  </a:lnTo>
                  <a:lnTo>
                    <a:pt x="6310" y="330"/>
                  </a:lnTo>
                  <a:lnTo>
                    <a:pt x="7487" y="330"/>
                  </a:lnTo>
                  <a:lnTo>
                    <a:pt x="9888" y="330"/>
                  </a:lnTo>
                  <a:lnTo>
                    <a:pt x="9888" y="330"/>
                  </a:lnTo>
                  <a:lnTo>
                    <a:pt x="9904" y="628"/>
                  </a:lnTo>
                  <a:lnTo>
                    <a:pt x="9919" y="926"/>
                  </a:lnTo>
                  <a:lnTo>
                    <a:pt x="9904" y="1193"/>
                  </a:lnTo>
                  <a:lnTo>
                    <a:pt x="9888" y="1475"/>
                  </a:lnTo>
                  <a:lnTo>
                    <a:pt x="9841" y="1727"/>
                  </a:lnTo>
                  <a:lnTo>
                    <a:pt x="9794" y="1993"/>
                  </a:lnTo>
                  <a:lnTo>
                    <a:pt x="9715" y="2229"/>
                  </a:lnTo>
                  <a:lnTo>
                    <a:pt x="9637" y="2464"/>
                  </a:lnTo>
                  <a:lnTo>
                    <a:pt x="9543" y="2684"/>
                  </a:lnTo>
                  <a:lnTo>
                    <a:pt x="9433" y="2904"/>
                  </a:lnTo>
                  <a:lnTo>
                    <a:pt x="9307" y="3108"/>
                  </a:lnTo>
                  <a:lnTo>
                    <a:pt x="9166" y="3312"/>
                  </a:lnTo>
                  <a:lnTo>
                    <a:pt x="9025" y="3500"/>
                  </a:lnTo>
                  <a:lnTo>
                    <a:pt x="8868" y="3673"/>
                  </a:lnTo>
                  <a:lnTo>
                    <a:pt x="8695" y="3845"/>
                  </a:lnTo>
                  <a:lnTo>
                    <a:pt x="8523" y="4002"/>
                  </a:lnTo>
                  <a:lnTo>
                    <a:pt x="8334" y="4143"/>
                  </a:lnTo>
                  <a:lnTo>
                    <a:pt x="8146" y="4285"/>
                  </a:lnTo>
                  <a:lnTo>
                    <a:pt x="7942" y="4426"/>
                  </a:lnTo>
                  <a:lnTo>
                    <a:pt x="7738" y="4536"/>
                  </a:lnTo>
                  <a:lnTo>
                    <a:pt x="7518" y="4661"/>
                  </a:lnTo>
                  <a:lnTo>
                    <a:pt x="7299" y="4755"/>
                  </a:lnTo>
                  <a:lnTo>
                    <a:pt x="7063" y="4850"/>
                  </a:lnTo>
                  <a:lnTo>
                    <a:pt x="6843" y="4928"/>
                  </a:lnTo>
                  <a:lnTo>
                    <a:pt x="6608" y="5007"/>
                  </a:lnTo>
                  <a:lnTo>
                    <a:pt x="6357" y="5069"/>
                  </a:lnTo>
                  <a:lnTo>
                    <a:pt x="6121" y="5116"/>
                  </a:lnTo>
                  <a:lnTo>
                    <a:pt x="5870" y="5163"/>
                  </a:lnTo>
                  <a:lnTo>
                    <a:pt x="5635" y="5195"/>
                  </a:lnTo>
                  <a:lnTo>
                    <a:pt x="5384" y="5226"/>
                  </a:lnTo>
                  <a:lnTo>
                    <a:pt x="5133" y="5242"/>
                  </a:lnTo>
                  <a:lnTo>
                    <a:pt x="4882" y="5242"/>
                  </a:lnTo>
                  <a:lnTo>
                    <a:pt x="4631" y="5226"/>
                  </a:lnTo>
                  <a:lnTo>
                    <a:pt x="4379" y="5211"/>
                  </a:lnTo>
                  <a:lnTo>
                    <a:pt x="4128" y="5195"/>
                  </a:lnTo>
                  <a:lnTo>
                    <a:pt x="3877" y="5163"/>
                  </a:lnTo>
                  <a:lnTo>
                    <a:pt x="3642" y="5116"/>
                  </a:lnTo>
                  <a:lnTo>
                    <a:pt x="3391" y="5054"/>
                  </a:lnTo>
                  <a:lnTo>
                    <a:pt x="3155" y="4991"/>
                  </a:lnTo>
                  <a:lnTo>
                    <a:pt x="2936" y="4912"/>
                  </a:lnTo>
                  <a:lnTo>
                    <a:pt x="2700" y="4834"/>
                  </a:lnTo>
                  <a:lnTo>
                    <a:pt x="2481" y="4724"/>
                  </a:lnTo>
                  <a:lnTo>
                    <a:pt x="2261" y="4630"/>
                  </a:lnTo>
                  <a:lnTo>
                    <a:pt x="2057" y="4504"/>
                  </a:lnTo>
                  <a:lnTo>
                    <a:pt x="1853" y="4379"/>
                  </a:lnTo>
                  <a:lnTo>
                    <a:pt x="1649" y="4238"/>
                  </a:lnTo>
                  <a:lnTo>
                    <a:pt x="1460" y="4096"/>
                  </a:lnTo>
                  <a:lnTo>
                    <a:pt x="1288" y="3939"/>
                  </a:lnTo>
                  <a:lnTo>
                    <a:pt x="1115" y="3767"/>
                  </a:lnTo>
                  <a:lnTo>
                    <a:pt x="958" y="3594"/>
                  </a:lnTo>
                  <a:lnTo>
                    <a:pt x="801" y="3406"/>
                  </a:lnTo>
                  <a:lnTo>
                    <a:pt x="660" y="3202"/>
                  </a:lnTo>
                  <a:lnTo>
                    <a:pt x="535" y="2998"/>
                  </a:lnTo>
                  <a:lnTo>
                    <a:pt x="425" y="2778"/>
                  </a:lnTo>
                  <a:lnTo>
                    <a:pt x="315" y="2543"/>
                  </a:lnTo>
                  <a:lnTo>
                    <a:pt x="236" y="2307"/>
                  </a:lnTo>
                  <a:lnTo>
                    <a:pt x="158" y="2056"/>
                  </a:lnTo>
                  <a:lnTo>
                    <a:pt x="95" y="1789"/>
                  </a:lnTo>
                  <a:lnTo>
                    <a:pt x="48" y="1523"/>
                  </a:lnTo>
                  <a:lnTo>
                    <a:pt x="17" y="1240"/>
                  </a:lnTo>
                  <a:lnTo>
                    <a:pt x="1" y="942"/>
                  </a:lnTo>
                  <a:lnTo>
                    <a:pt x="17" y="644"/>
                  </a:lnTo>
                  <a:lnTo>
                    <a:pt x="32" y="330"/>
                  </a:lnTo>
                  <a:lnTo>
                    <a:pt x="64"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2295;p42">
              <a:extLst>
                <a:ext uri="{FF2B5EF4-FFF2-40B4-BE49-F238E27FC236}">
                  <a16:creationId xmlns:a16="http://schemas.microsoft.com/office/drawing/2014/main" id="{65DDA719-2754-094C-ABB4-A587FBB65286}"/>
                </a:ext>
              </a:extLst>
            </p:cNvPr>
            <p:cNvSpPr/>
            <p:nvPr/>
          </p:nvSpPr>
          <p:spPr>
            <a:xfrm>
              <a:off x="1501797" y="2229590"/>
              <a:ext cx="130790" cy="130773"/>
            </a:xfrm>
            <a:custGeom>
              <a:rect l="l" t="t" r="r" b="b"/>
              <a:pathLst>
                <a:path w="4600" h="4599" extrusionOk="0">
                  <a:moveTo>
                    <a:pt x="2292" y="1"/>
                  </a:moveTo>
                  <a:lnTo>
                    <a:pt x="2072" y="16"/>
                  </a:lnTo>
                  <a:lnTo>
                    <a:pt x="1853" y="48"/>
                  </a:lnTo>
                  <a:lnTo>
                    <a:pt x="1633" y="110"/>
                  </a:lnTo>
                  <a:lnTo>
                    <a:pt x="1429" y="189"/>
                  </a:lnTo>
                  <a:lnTo>
                    <a:pt x="1225" y="283"/>
                  </a:lnTo>
                  <a:lnTo>
                    <a:pt x="1037" y="409"/>
                  </a:lnTo>
                  <a:lnTo>
                    <a:pt x="848" y="534"/>
                  </a:lnTo>
                  <a:lnTo>
                    <a:pt x="676" y="691"/>
                  </a:lnTo>
                  <a:lnTo>
                    <a:pt x="519" y="848"/>
                  </a:lnTo>
                  <a:lnTo>
                    <a:pt x="393" y="1036"/>
                  </a:lnTo>
                  <a:lnTo>
                    <a:pt x="268" y="1225"/>
                  </a:lnTo>
                  <a:lnTo>
                    <a:pt x="173" y="1429"/>
                  </a:lnTo>
                  <a:lnTo>
                    <a:pt x="95" y="1633"/>
                  </a:lnTo>
                  <a:lnTo>
                    <a:pt x="32" y="1852"/>
                  </a:lnTo>
                  <a:lnTo>
                    <a:pt x="1" y="2072"/>
                  </a:lnTo>
                  <a:lnTo>
                    <a:pt x="1" y="2308"/>
                  </a:lnTo>
                  <a:lnTo>
                    <a:pt x="17" y="2527"/>
                  </a:lnTo>
                  <a:lnTo>
                    <a:pt x="64" y="2763"/>
                  </a:lnTo>
                  <a:lnTo>
                    <a:pt x="126" y="2982"/>
                  </a:lnTo>
                  <a:lnTo>
                    <a:pt x="205" y="3186"/>
                  </a:lnTo>
                  <a:lnTo>
                    <a:pt x="299" y="3390"/>
                  </a:lnTo>
                  <a:lnTo>
                    <a:pt x="409" y="3579"/>
                  </a:lnTo>
                  <a:lnTo>
                    <a:pt x="550" y="3751"/>
                  </a:lnTo>
                  <a:lnTo>
                    <a:pt x="691" y="3924"/>
                  </a:lnTo>
                  <a:lnTo>
                    <a:pt x="848" y="4065"/>
                  </a:lnTo>
                  <a:lnTo>
                    <a:pt x="1021" y="4206"/>
                  </a:lnTo>
                  <a:lnTo>
                    <a:pt x="1209" y="4316"/>
                  </a:lnTo>
                  <a:lnTo>
                    <a:pt x="1413" y="4410"/>
                  </a:lnTo>
                  <a:lnTo>
                    <a:pt x="1617" y="4489"/>
                  </a:lnTo>
                  <a:lnTo>
                    <a:pt x="1837" y="4552"/>
                  </a:lnTo>
                  <a:lnTo>
                    <a:pt x="2057" y="4583"/>
                  </a:lnTo>
                  <a:lnTo>
                    <a:pt x="2292" y="4599"/>
                  </a:lnTo>
                  <a:lnTo>
                    <a:pt x="2528" y="4583"/>
                  </a:lnTo>
                  <a:lnTo>
                    <a:pt x="2747" y="4552"/>
                  </a:lnTo>
                  <a:lnTo>
                    <a:pt x="2967" y="4489"/>
                  </a:lnTo>
                  <a:lnTo>
                    <a:pt x="3171" y="4410"/>
                  </a:lnTo>
                  <a:lnTo>
                    <a:pt x="3375" y="4316"/>
                  </a:lnTo>
                  <a:lnTo>
                    <a:pt x="3563" y="4206"/>
                  </a:lnTo>
                  <a:lnTo>
                    <a:pt x="3752" y="4065"/>
                  </a:lnTo>
                  <a:lnTo>
                    <a:pt x="3924" y="3924"/>
                  </a:lnTo>
                  <a:lnTo>
                    <a:pt x="4065" y="3751"/>
                  </a:lnTo>
                  <a:lnTo>
                    <a:pt x="4207" y="3579"/>
                  </a:lnTo>
                  <a:lnTo>
                    <a:pt x="4332" y="3390"/>
                  </a:lnTo>
                  <a:lnTo>
                    <a:pt x="4426" y="3186"/>
                  </a:lnTo>
                  <a:lnTo>
                    <a:pt x="4505" y="2982"/>
                  </a:lnTo>
                  <a:lnTo>
                    <a:pt x="4568" y="2763"/>
                  </a:lnTo>
                  <a:lnTo>
                    <a:pt x="4599" y="2527"/>
                  </a:lnTo>
                  <a:lnTo>
                    <a:pt x="4599" y="2308"/>
                  </a:lnTo>
                  <a:lnTo>
                    <a:pt x="4568" y="2072"/>
                  </a:lnTo>
                  <a:lnTo>
                    <a:pt x="4536" y="1852"/>
                  </a:lnTo>
                  <a:lnTo>
                    <a:pt x="4474" y="1633"/>
                  </a:lnTo>
                  <a:lnTo>
                    <a:pt x="4395" y="1413"/>
                  </a:lnTo>
                  <a:lnTo>
                    <a:pt x="4301" y="1225"/>
                  </a:lnTo>
                  <a:lnTo>
                    <a:pt x="4191" y="1036"/>
                  </a:lnTo>
                  <a:lnTo>
                    <a:pt x="4050" y="848"/>
                  </a:lnTo>
                  <a:lnTo>
                    <a:pt x="3909" y="691"/>
                  </a:lnTo>
                  <a:lnTo>
                    <a:pt x="3752" y="534"/>
                  </a:lnTo>
                  <a:lnTo>
                    <a:pt x="3579" y="409"/>
                  </a:lnTo>
                  <a:lnTo>
                    <a:pt x="3391" y="283"/>
                  </a:lnTo>
                  <a:lnTo>
                    <a:pt x="3187" y="189"/>
                  </a:lnTo>
                  <a:lnTo>
                    <a:pt x="2983" y="110"/>
                  </a:lnTo>
                  <a:lnTo>
                    <a:pt x="2763" y="48"/>
                  </a:lnTo>
                  <a:lnTo>
                    <a:pt x="2543" y="16"/>
                  </a:lnTo>
                  <a:lnTo>
                    <a:pt x="2292" y="1"/>
                  </a:lnTo>
                  <a:close/>
                </a:path>
              </a:pathLst>
            </a:custGeom>
            <a:solidFill>
              <a:srgbClr val="F695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2296;p42">
              <a:extLst>
                <a:ext uri="{FF2B5EF4-FFF2-40B4-BE49-F238E27FC236}">
                  <a16:creationId xmlns:a16="http://schemas.microsoft.com/office/drawing/2014/main" id="{43EF9F3A-033D-6785-AF87-1031F2EA2243}"/>
                </a:ext>
              </a:extLst>
            </p:cNvPr>
            <p:cNvSpPr/>
            <p:nvPr/>
          </p:nvSpPr>
          <p:spPr>
            <a:xfrm>
              <a:off x="2072547" y="2239399"/>
              <a:ext cx="130761" cy="130801"/>
            </a:xfrm>
            <a:custGeom>
              <a:rect l="l" t="t" r="r" b="b"/>
              <a:pathLst>
                <a:path w="4599" h="4600" extrusionOk="0">
                  <a:moveTo>
                    <a:pt x="2291" y="1"/>
                  </a:moveTo>
                  <a:lnTo>
                    <a:pt x="2072" y="17"/>
                  </a:lnTo>
                  <a:lnTo>
                    <a:pt x="1852" y="48"/>
                  </a:lnTo>
                  <a:lnTo>
                    <a:pt x="1632" y="111"/>
                  </a:lnTo>
                  <a:lnTo>
                    <a:pt x="1428" y="189"/>
                  </a:lnTo>
                  <a:lnTo>
                    <a:pt x="1224" y="283"/>
                  </a:lnTo>
                  <a:lnTo>
                    <a:pt x="1036" y="409"/>
                  </a:lnTo>
                  <a:lnTo>
                    <a:pt x="847" y="534"/>
                  </a:lnTo>
                  <a:lnTo>
                    <a:pt x="675" y="691"/>
                  </a:lnTo>
                  <a:lnTo>
                    <a:pt x="518" y="848"/>
                  </a:lnTo>
                  <a:lnTo>
                    <a:pt x="392" y="1021"/>
                  </a:lnTo>
                  <a:lnTo>
                    <a:pt x="267" y="1209"/>
                  </a:lnTo>
                  <a:lnTo>
                    <a:pt x="173" y="1413"/>
                  </a:lnTo>
                  <a:lnTo>
                    <a:pt x="94" y="1633"/>
                  </a:lnTo>
                  <a:lnTo>
                    <a:pt x="31" y="1837"/>
                  </a:lnTo>
                  <a:lnTo>
                    <a:pt x="0" y="2072"/>
                  </a:lnTo>
                  <a:lnTo>
                    <a:pt x="0" y="2292"/>
                  </a:lnTo>
                  <a:lnTo>
                    <a:pt x="16" y="2527"/>
                  </a:lnTo>
                  <a:lnTo>
                    <a:pt x="63" y="2747"/>
                  </a:lnTo>
                  <a:lnTo>
                    <a:pt x="126" y="2967"/>
                  </a:lnTo>
                  <a:lnTo>
                    <a:pt x="204" y="3187"/>
                  </a:lnTo>
                  <a:lnTo>
                    <a:pt x="298" y="3375"/>
                  </a:lnTo>
                  <a:lnTo>
                    <a:pt x="408" y="3579"/>
                  </a:lnTo>
                  <a:lnTo>
                    <a:pt x="549" y="3752"/>
                  </a:lnTo>
                  <a:lnTo>
                    <a:pt x="691" y="3909"/>
                  </a:lnTo>
                  <a:lnTo>
                    <a:pt x="847" y="4065"/>
                  </a:lnTo>
                  <a:lnTo>
                    <a:pt x="1020" y="4191"/>
                  </a:lnTo>
                  <a:lnTo>
                    <a:pt x="1208" y="4317"/>
                  </a:lnTo>
                  <a:lnTo>
                    <a:pt x="1397" y="4411"/>
                  </a:lnTo>
                  <a:lnTo>
                    <a:pt x="1616" y="4489"/>
                  </a:lnTo>
                  <a:lnTo>
                    <a:pt x="1836" y="4552"/>
                  </a:lnTo>
                  <a:lnTo>
                    <a:pt x="2056" y="4583"/>
                  </a:lnTo>
                  <a:lnTo>
                    <a:pt x="2291" y="4599"/>
                  </a:lnTo>
                  <a:lnTo>
                    <a:pt x="2527" y="4583"/>
                  </a:lnTo>
                  <a:lnTo>
                    <a:pt x="2746" y="4552"/>
                  </a:lnTo>
                  <a:lnTo>
                    <a:pt x="2966" y="4489"/>
                  </a:lnTo>
                  <a:lnTo>
                    <a:pt x="3170" y="4411"/>
                  </a:lnTo>
                  <a:lnTo>
                    <a:pt x="3374" y="4317"/>
                  </a:lnTo>
                  <a:lnTo>
                    <a:pt x="3562" y="4191"/>
                  </a:lnTo>
                  <a:lnTo>
                    <a:pt x="3751" y="4065"/>
                  </a:lnTo>
                  <a:lnTo>
                    <a:pt x="3923" y="3909"/>
                  </a:lnTo>
                  <a:lnTo>
                    <a:pt x="4065" y="3752"/>
                  </a:lnTo>
                  <a:lnTo>
                    <a:pt x="4206" y="3563"/>
                  </a:lnTo>
                  <a:lnTo>
                    <a:pt x="4331" y="3375"/>
                  </a:lnTo>
                  <a:lnTo>
                    <a:pt x="4426" y="3187"/>
                  </a:lnTo>
                  <a:lnTo>
                    <a:pt x="4504" y="2967"/>
                  </a:lnTo>
                  <a:lnTo>
                    <a:pt x="4567" y="2747"/>
                  </a:lnTo>
                  <a:lnTo>
                    <a:pt x="4598" y="2527"/>
                  </a:lnTo>
                  <a:lnTo>
                    <a:pt x="4598" y="2292"/>
                  </a:lnTo>
                  <a:lnTo>
                    <a:pt x="4567" y="2072"/>
                  </a:lnTo>
                  <a:lnTo>
                    <a:pt x="4535" y="1837"/>
                  </a:lnTo>
                  <a:lnTo>
                    <a:pt x="4473" y="1617"/>
                  </a:lnTo>
                  <a:lnTo>
                    <a:pt x="4394" y="1413"/>
                  </a:lnTo>
                  <a:lnTo>
                    <a:pt x="4300" y="1209"/>
                  </a:lnTo>
                  <a:lnTo>
                    <a:pt x="4175" y="1021"/>
                  </a:lnTo>
                  <a:lnTo>
                    <a:pt x="4049" y="848"/>
                  </a:lnTo>
                  <a:lnTo>
                    <a:pt x="3908" y="676"/>
                  </a:lnTo>
                  <a:lnTo>
                    <a:pt x="3751" y="534"/>
                  </a:lnTo>
                  <a:lnTo>
                    <a:pt x="3578" y="393"/>
                  </a:lnTo>
                  <a:lnTo>
                    <a:pt x="3390" y="283"/>
                  </a:lnTo>
                  <a:lnTo>
                    <a:pt x="3186" y="189"/>
                  </a:lnTo>
                  <a:lnTo>
                    <a:pt x="2982" y="111"/>
                  </a:lnTo>
                  <a:lnTo>
                    <a:pt x="2762" y="48"/>
                  </a:lnTo>
                  <a:lnTo>
                    <a:pt x="2542" y="17"/>
                  </a:lnTo>
                  <a:lnTo>
                    <a:pt x="2291" y="1"/>
                  </a:lnTo>
                  <a:close/>
                </a:path>
              </a:pathLst>
            </a:custGeom>
            <a:solidFill>
              <a:srgbClr val="F695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2297;p42">
              <a:extLst>
                <a:ext uri="{FF2B5EF4-FFF2-40B4-BE49-F238E27FC236}">
                  <a16:creationId xmlns:a16="http://schemas.microsoft.com/office/drawing/2014/main" id="{C30767B2-1619-7D94-8A85-BA947D15D800}"/>
                </a:ext>
              </a:extLst>
            </p:cNvPr>
            <p:cNvSpPr/>
            <p:nvPr/>
          </p:nvSpPr>
          <p:spPr>
            <a:xfrm>
              <a:off x="1818179" y="2178722"/>
              <a:ext cx="94623" cy="58036"/>
            </a:xfrm>
            <a:custGeom>
              <a:rect l="l" t="t" r="r" b="b"/>
              <a:pathLst>
                <a:path w="3328" h="2041" extrusionOk="0">
                  <a:moveTo>
                    <a:pt x="3045" y="0"/>
                  </a:moveTo>
                  <a:lnTo>
                    <a:pt x="2998" y="16"/>
                  </a:lnTo>
                  <a:lnTo>
                    <a:pt x="2935" y="16"/>
                  </a:lnTo>
                  <a:lnTo>
                    <a:pt x="2873" y="48"/>
                  </a:lnTo>
                  <a:lnTo>
                    <a:pt x="2810" y="79"/>
                  </a:lnTo>
                  <a:lnTo>
                    <a:pt x="2763" y="110"/>
                  </a:lnTo>
                  <a:lnTo>
                    <a:pt x="2731" y="157"/>
                  </a:lnTo>
                  <a:lnTo>
                    <a:pt x="2684" y="220"/>
                  </a:lnTo>
                  <a:lnTo>
                    <a:pt x="2669" y="283"/>
                  </a:lnTo>
                  <a:lnTo>
                    <a:pt x="2653" y="346"/>
                  </a:lnTo>
                  <a:lnTo>
                    <a:pt x="2669" y="424"/>
                  </a:lnTo>
                  <a:lnTo>
                    <a:pt x="2684" y="534"/>
                  </a:lnTo>
                  <a:lnTo>
                    <a:pt x="2684" y="644"/>
                  </a:lnTo>
                  <a:lnTo>
                    <a:pt x="2669" y="738"/>
                  </a:lnTo>
                  <a:lnTo>
                    <a:pt x="2637" y="832"/>
                  </a:lnTo>
                  <a:lnTo>
                    <a:pt x="2606" y="926"/>
                  </a:lnTo>
                  <a:lnTo>
                    <a:pt x="2559" y="989"/>
                  </a:lnTo>
                  <a:lnTo>
                    <a:pt x="2512" y="1068"/>
                  </a:lnTo>
                  <a:lnTo>
                    <a:pt x="2449" y="1130"/>
                  </a:lnTo>
                  <a:lnTo>
                    <a:pt x="2370" y="1193"/>
                  </a:lnTo>
                  <a:lnTo>
                    <a:pt x="2292" y="1240"/>
                  </a:lnTo>
                  <a:lnTo>
                    <a:pt x="2119" y="1303"/>
                  </a:lnTo>
                  <a:lnTo>
                    <a:pt x="1931" y="1350"/>
                  </a:lnTo>
                  <a:lnTo>
                    <a:pt x="1727" y="1366"/>
                  </a:lnTo>
                  <a:lnTo>
                    <a:pt x="1539" y="1366"/>
                  </a:lnTo>
                  <a:lnTo>
                    <a:pt x="1335" y="1319"/>
                  </a:lnTo>
                  <a:lnTo>
                    <a:pt x="1162" y="1240"/>
                  </a:lnTo>
                  <a:lnTo>
                    <a:pt x="1068" y="1193"/>
                  </a:lnTo>
                  <a:lnTo>
                    <a:pt x="989" y="1146"/>
                  </a:lnTo>
                  <a:lnTo>
                    <a:pt x="911" y="1083"/>
                  </a:lnTo>
                  <a:lnTo>
                    <a:pt x="848" y="1005"/>
                  </a:lnTo>
                  <a:lnTo>
                    <a:pt x="801" y="926"/>
                  </a:lnTo>
                  <a:lnTo>
                    <a:pt x="738" y="848"/>
                  </a:lnTo>
                  <a:lnTo>
                    <a:pt x="707" y="754"/>
                  </a:lnTo>
                  <a:lnTo>
                    <a:pt x="675" y="644"/>
                  </a:lnTo>
                  <a:lnTo>
                    <a:pt x="660" y="534"/>
                  </a:lnTo>
                  <a:lnTo>
                    <a:pt x="660" y="424"/>
                  </a:lnTo>
                  <a:lnTo>
                    <a:pt x="660" y="346"/>
                  </a:lnTo>
                  <a:lnTo>
                    <a:pt x="644" y="283"/>
                  </a:lnTo>
                  <a:lnTo>
                    <a:pt x="613" y="220"/>
                  </a:lnTo>
                  <a:lnTo>
                    <a:pt x="566" y="189"/>
                  </a:lnTo>
                  <a:lnTo>
                    <a:pt x="519" y="142"/>
                  </a:lnTo>
                  <a:lnTo>
                    <a:pt x="456" y="126"/>
                  </a:lnTo>
                  <a:lnTo>
                    <a:pt x="393" y="110"/>
                  </a:lnTo>
                  <a:lnTo>
                    <a:pt x="283" y="110"/>
                  </a:lnTo>
                  <a:lnTo>
                    <a:pt x="220" y="126"/>
                  </a:lnTo>
                  <a:lnTo>
                    <a:pt x="158" y="142"/>
                  </a:lnTo>
                  <a:lnTo>
                    <a:pt x="110" y="189"/>
                  </a:lnTo>
                  <a:lnTo>
                    <a:pt x="63" y="220"/>
                  </a:lnTo>
                  <a:lnTo>
                    <a:pt x="32" y="283"/>
                  </a:lnTo>
                  <a:lnTo>
                    <a:pt x="1" y="346"/>
                  </a:lnTo>
                  <a:lnTo>
                    <a:pt x="1" y="424"/>
                  </a:lnTo>
                  <a:lnTo>
                    <a:pt x="1" y="613"/>
                  </a:lnTo>
                  <a:lnTo>
                    <a:pt x="32" y="785"/>
                  </a:lnTo>
                  <a:lnTo>
                    <a:pt x="63" y="942"/>
                  </a:lnTo>
                  <a:lnTo>
                    <a:pt x="126" y="1099"/>
                  </a:lnTo>
                  <a:lnTo>
                    <a:pt x="205" y="1256"/>
                  </a:lnTo>
                  <a:lnTo>
                    <a:pt x="299" y="1382"/>
                  </a:lnTo>
                  <a:lnTo>
                    <a:pt x="409" y="1507"/>
                  </a:lnTo>
                  <a:lnTo>
                    <a:pt x="519" y="1617"/>
                  </a:lnTo>
                  <a:lnTo>
                    <a:pt x="644" y="1727"/>
                  </a:lnTo>
                  <a:lnTo>
                    <a:pt x="785" y="1805"/>
                  </a:lnTo>
                  <a:lnTo>
                    <a:pt x="942" y="1884"/>
                  </a:lnTo>
                  <a:lnTo>
                    <a:pt x="1099" y="1946"/>
                  </a:lnTo>
                  <a:lnTo>
                    <a:pt x="1256" y="1994"/>
                  </a:lnTo>
                  <a:lnTo>
                    <a:pt x="1429" y="2025"/>
                  </a:lnTo>
                  <a:lnTo>
                    <a:pt x="1601" y="2041"/>
                  </a:lnTo>
                  <a:lnTo>
                    <a:pt x="1790" y="2041"/>
                  </a:lnTo>
                  <a:lnTo>
                    <a:pt x="1962" y="2025"/>
                  </a:lnTo>
                  <a:lnTo>
                    <a:pt x="2135" y="1994"/>
                  </a:lnTo>
                  <a:lnTo>
                    <a:pt x="2308" y="1946"/>
                  </a:lnTo>
                  <a:lnTo>
                    <a:pt x="2465" y="1884"/>
                  </a:lnTo>
                  <a:lnTo>
                    <a:pt x="2606" y="1805"/>
                  </a:lnTo>
                  <a:lnTo>
                    <a:pt x="2747" y="1711"/>
                  </a:lnTo>
                  <a:lnTo>
                    <a:pt x="2873" y="1617"/>
                  </a:lnTo>
                  <a:lnTo>
                    <a:pt x="2982" y="1507"/>
                  </a:lnTo>
                  <a:lnTo>
                    <a:pt x="3077" y="1382"/>
                  </a:lnTo>
                  <a:lnTo>
                    <a:pt x="3171" y="1240"/>
                  </a:lnTo>
                  <a:lnTo>
                    <a:pt x="3234" y="1099"/>
                  </a:lnTo>
                  <a:lnTo>
                    <a:pt x="3281" y="942"/>
                  </a:lnTo>
                  <a:lnTo>
                    <a:pt x="3312" y="785"/>
                  </a:lnTo>
                  <a:lnTo>
                    <a:pt x="3328" y="613"/>
                  </a:lnTo>
                  <a:lnTo>
                    <a:pt x="3328" y="440"/>
                  </a:lnTo>
                  <a:lnTo>
                    <a:pt x="3312" y="252"/>
                  </a:lnTo>
                  <a:lnTo>
                    <a:pt x="3281" y="173"/>
                  </a:lnTo>
                  <a:lnTo>
                    <a:pt x="3249" y="110"/>
                  </a:lnTo>
                  <a:lnTo>
                    <a:pt x="3218" y="79"/>
                  </a:lnTo>
                  <a:lnTo>
                    <a:pt x="3171" y="32"/>
                  </a:lnTo>
                  <a:lnTo>
                    <a:pt x="3108" y="16"/>
                  </a:lnTo>
                  <a:lnTo>
                    <a:pt x="3045"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2298;p42">
              <a:extLst>
                <a:ext uri="{FF2B5EF4-FFF2-40B4-BE49-F238E27FC236}">
                  <a16:creationId xmlns:a16="http://schemas.microsoft.com/office/drawing/2014/main" id="{22DCAE01-1EC6-2C2E-56C4-D58E9B8FBCD1}"/>
                </a:ext>
              </a:extLst>
            </p:cNvPr>
            <p:cNvSpPr/>
            <p:nvPr/>
          </p:nvSpPr>
          <p:spPr>
            <a:xfrm>
              <a:off x="1414790" y="1295625"/>
              <a:ext cx="1062011" cy="695293"/>
            </a:xfrm>
            <a:custGeom>
              <a:rect l="l" t="t" r="r" b="b"/>
              <a:pathLst>
                <a:path w="37352" h="24452" extrusionOk="0">
                  <a:moveTo>
                    <a:pt x="16244" y="1"/>
                  </a:moveTo>
                  <a:lnTo>
                    <a:pt x="15710" y="32"/>
                  </a:lnTo>
                  <a:lnTo>
                    <a:pt x="15161" y="64"/>
                  </a:lnTo>
                  <a:lnTo>
                    <a:pt x="14611" y="111"/>
                  </a:lnTo>
                  <a:lnTo>
                    <a:pt x="14062" y="158"/>
                  </a:lnTo>
                  <a:lnTo>
                    <a:pt x="13529" y="221"/>
                  </a:lnTo>
                  <a:lnTo>
                    <a:pt x="12995" y="299"/>
                  </a:lnTo>
                  <a:lnTo>
                    <a:pt x="12461" y="377"/>
                  </a:lnTo>
                  <a:lnTo>
                    <a:pt x="11928" y="472"/>
                  </a:lnTo>
                  <a:lnTo>
                    <a:pt x="11394" y="581"/>
                  </a:lnTo>
                  <a:lnTo>
                    <a:pt x="10876" y="707"/>
                  </a:lnTo>
                  <a:lnTo>
                    <a:pt x="10358" y="833"/>
                  </a:lnTo>
                  <a:lnTo>
                    <a:pt x="9856" y="974"/>
                  </a:lnTo>
                  <a:lnTo>
                    <a:pt x="9338" y="1131"/>
                  </a:lnTo>
                  <a:lnTo>
                    <a:pt x="8852" y="1303"/>
                  </a:lnTo>
                  <a:lnTo>
                    <a:pt x="8365" y="1476"/>
                  </a:lnTo>
                  <a:lnTo>
                    <a:pt x="7879" y="1664"/>
                  </a:lnTo>
                  <a:lnTo>
                    <a:pt x="7408" y="1868"/>
                  </a:lnTo>
                  <a:lnTo>
                    <a:pt x="6937" y="2088"/>
                  </a:lnTo>
                  <a:lnTo>
                    <a:pt x="6482" y="2323"/>
                  </a:lnTo>
                  <a:lnTo>
                    <a:pt x="6043" y="2559"/>
                  </a:lnTo>
                  <a:lnTo>
                    <a:pt x="5603" y="2810"/>
                  </a:lnTo>
                  <a:lnTo>
                    <a:pt x="5179" y="3077"/>
                  </a:lnTo>
                  <a:lnTo>
                    <a:pt x="4756" y="3359"/>
                  </a:lnTo>
                  <a:lnTo>
                    <a:pt x="4363" y="3657"/>
                  </a:lnTo>
                  <a:lnTo>
                    <a:pt x="3971" y="3956"/>
                  </a:lnTo>
                  <a:lnTo>
                    <a:pt x="3594" y="4269"/>
                  </a:lnTo>
                  <a:lnTo>
                    <a:pt x="3233" y="4615"/>
                  </a:lnTo>
                  <a:lnTo>
                    <a:pt x="2873" y="4960"/>
                  </a:lnTo>
                  <a:lnTo>
                    <a:pt x="2543" y="5321"/>
                  </a:lnTo>
                  <a:lnTo>
                    <a:pt x="2229" y="5698"/>
                  </a:lnTo>
                  <a:lnTo>
                    <a:pt x="1915" y="6074"/>
                  </a:lnTo>
                  <a:lnTo>
                    <a:pt x="1633" y="6482"/>
                  </a:lnTo>
                  <a:lnTo>
                    <a:pt x="1350" y="6906"/>
                  </a:lnTo>
                  <a:lnTo>
                    <a:pt x="1099" y="7330"/>
                  </a:lnTo>
                  <a:lnTo>
                    <a:pt x="848" y="7785"/>
                  </a:lnTo>
                  <a:lnTo>
                    <a:pt x="1" y="9903"/>
                  </a:lnTo>
                  <a:lnTo>
                    <a:pt x="48" y="10500"/>
                  </a:lnTo>
                  <a:lnTo>
                    <a:pt x="126" y="11096"/>
                  </a:lnTo>
                  <a:lnTo>
                    <a:pt x="220" y="11708"/>
                  </a:lnTo>
                  <a:lnTo>
                    <a:pt x="346" y="12320"/>
                  </a:lnTo>
                  <a:lnTo>
                    <a:pt x="487" y="12932"/>
                  </a:lnTo>
                  <a:lnTo>
                    <a:pt x="644" y="13544"/>
                  </a:lnTo>
                  <a:lnTo>
                    <a:pt x="832" y="14172"/>
                  </a:lnTo>
                  <a:lnTo>
                    <a:pt x="1021" y="14769"/>
                  </a:lnTo>
                  <a:lnTo>
                    <a:pt x="1240" y="15381"/>
                  </a:lnTo>
                  <a:lnTo>
                    <a:pt x="1476" y="15977"/>
                  </a:lnTo>
                  <a:lnTo>
                    <a:pt x="1711" y="16558"/>
                  </a:lnTo>
                  <a:lnTo>
                    <a:pt x="1962" y="17123"/>
                  </a:lnTo>
                  <a:lnTo>
                    <a:pt x="2229" y="17672"/>
                  </a:lnTo>
                  <a:lnTo>
                    <a:pt x="2496" y="18205"/>
                  </a:lnTo>
                  <a:lnTo>
                    <a:pt x="2778" y="18723"/>
                  </a:lnTo>
                  <a:lnTo>
                    <a:pt x="3061" y="19210"/>
                  </a:lnTo>
                  <a:lnTo>
                    <a:pt x="3265" y="19492"/>
                  </a:lnTo>
                  <a:lnTo>
                    <a:pt x="3485" y="19775"/>
                  </a:lnTo>
                  <a:lnTo>
                    <a:pt x="3704" y="20042"/>
                  </a:lnTo>
                  <a:lnTo>
                    <a:pt x="3955" y="20293"/>
                  </a:lnTo>
                  <a:lnTo>
                    <a:pt x="4206" y="20544"/>
                  </a:lnTo>
                  <a:lnTo>
                    <a:pt x="4473" y="20763"/>
                  </a:lnTo>
                  <a:lnTo>
                    <a:pt x="4740" y="20983"/>
                  </a:lnTo>
                  <a:lnTo>
                    <a:pt x="5007" y="21172"/>
                  </a:lnTo>
                  <a:lnTo>
                    <a:pt x="5289" y="21360"/>
                  </a:lnTo>
                  <a:lnTo>
                    <a:pt x="5588" y="21532"/>
                  </a:lnTo>
                  <a:lnTo>
                    <a:pt x="5870" y="21674"/>
                  </a:lnTo>
                  <a:lnTo>
                    <a:pt x="6168" y="21799"/>
                  </a:lnTo>
                  <a:lnTo>
                    <a:pt x="6451" y="21893"/>
                  </a:lnTo>
                  <a:lnTo>
                    <a:pt x="6733" y="21972"/>
                  </a:lnTo>
                  <a:lnTo>
                    <a:pt x="7016" y="22035"/>
                  </a:lnTo>
                  <a:lnTo>
                    <a:pt x="7298" y="22066"/>
                  </a:lnTo>
                  <a:lnTo>
                    <a:pt x="7565" y="22066"/>
                  </a:lnTo>
                  <a:lnTo>
                    <a:pt x="7832" y="22050"/>
                  </a:lnTo>
                  <a:lnTo>
                    <a:pt x="8083" y="21988"/>
                  </a:lnTo>
                  <a:lnTo>
                    <a:pt x="8334" y="21909"/>
                  </a:lnTo>
                  <a:lnTo>
                    <a:pt x="8554" y="21799"/>
                  </a:lnTo>
                  <a:lnTo>
                    <a:pt x="8773" y="21658"/>
                  </a:lnTo>
                  <a:lnTo>
                    <a:pt x="8977" y="21485"/>
                  </a:lnTo>
                  <a:lnTo>
                    <a:pt x="9166" y="21281"/>
                  </a:lnTo>
                  <a:lnTo>
                    <a:pt x="9338" y="21030"/>
                  </a:lnTo>
                  <a:lnTo>
                    <a:pt x="9480" y="20748"/>
                  </a:lnTo>
                  <a:lnTo>
                    <a:pt x="9605" y="20434"/>
                  </a:lnTo>
                  <a:lnTo>
                    <a:pt x="9715" y="20073"/>
                  </a:lnTo>
                  <a:lnTo>
                    <a:pt x="9793" y="19681"/>
                  </a:lnTo>
                  <a:lnTo>
                    <a:pt x="9840" y="19241"/>
                  </a:lnTo>
                  <a:lnTo>
                    <a:pt x="9872" y="18755"/>
                  </a:lnTo>
                  <a:lnTo>
                    <a:pt x="9872" y="18237"/>
                  </a:lnTo>
                  <a:lnTo>
                    <a:pt x="10013" y="18786"/>
                  </a:lnTo>
                  <a:lnTo>
                    <a:pt x="10154" y="19320"/>
                  </a:lnTo>
                  <a:lnTo>
                    <a:pt x="10327" y="19853"/>
                  </a:lnTo>
                  <a:lnTo>
                    <a:pt x="10531" y="20371"/>
                  </a:lnTo>
                  <a:lnTo>
                    <a:pt x="10735" y="20889"/>
                  </a:lnTo>
                  <a:lnTo>
                    <a:pt x="10970" y="21376"/>
                  </a:lnTo>
                  <a:lnTo>
                    <a:pt x="11237" y="21846"/>
                  </a:lnTo>
                  <a:lnTo>
                    <a:pt x="11378" y="22066"/>
                  </a:lnTo>
                  <a:lnTo>
                    <a:pt x="11535" y="22286"/>
                  </a:lnTo>
                  <a:lnTo>
                    <a:pt x="11677" y="22490"/>
                  </a:lnTo>
                  <a:lnTo>
                    <a:pt x="11849" y="22694"/>
                  </a:lnTo>
                  <a:lnTo>
                    <a:pt x="12022" y="22882"/>
                  </a:lnTo>
                  <a:lnTo>
                    <a:pt x="12195" y="23070"/>
                  </a:lnTo>
                  <a:lnTo>
                    <a:pt x="12383" y="23243"/>
                  </a:lnTo>
                  <a:lnTo>
                    <a:pt x="12571" y="23416"/>
                  </a:lnTo>
                  <a:lnTo>
                    <a:pt x="12775" y="23573"/>
                  </a:lnTo>
                  <a:lnTo>
                    <a:pt x="12979" y="23714"/>
                  </a:lnTo>
                  <a:lnTo>
                    <a:pt x="13199" y="23839"/>
                  </a:lnTo>
                  <a:lnTo>
                    <a:pt x="13419" y="23965"/>
                  </a:lnTo>
                  <a:lnTo>
                    <a:pt x="13654" y="24075"/>
                  </a:lnTo>
                  <a:lnTo>
                    <a:pt x="13905" y="24185"/>
                  </a:lnTo>
                  <a:lnTo>
                    <a:pt x="14156" y="24263"/>
                  </a:lnTo>
                  <a:lnTo>
                    <a:pt x="14423" y="24342"/>
                  </a:lnTo>
                  <a:lnTo>
                    <a:pt x="14690" y="24389"/>
                  </a:lnTo>
                  <a:lnTo>
                    <a:pt x="14972" y="24436"/>
                  </a:lnTo>
                  <a:lnTo>
                    <a:pt x="15223" y="24451"/>
                  </a:lnTo>
                  <a:lnTo>
                    <a:pt x="15475" y="24436"/>
                  </a:lnTo>
                  <a:lnTo>
                    <a:pt x="15726" y="24420"/>
                  </a:lnTo>
                  <a:lnTo>
                    <a:pt x="15977" y="24373"/>
                  </a:lnTo>
                  <a:lnTo>
                    <a:pt x="16228" y="24326"/>
                  </a:lnTo>
                  <a:lnTo>
                    <a:pt x="16463" y="24247"/>
                  </a:lnTo>
                  <a:lnTo>
                    <a:pt x="16714" y="24169"/>
                  </a:lnTo>
                  <a:lnTo>
                    <a:pt x="16950" y="24075"/>
                  </a:lnTo>
                  <a:lnTo>
                    <a:pt x="17169" y="23965"/>
                  </a:lnTo>
                  <a:lnTo>
                    <a:pt x="17405" y="23839"/>
                  </a:lnTo>
                  <a:lnTo>
                    <a:pt x="17625" y="23714"/>
                  </a:lnTo>
                  <a:lnTo>
                    <a:pt x="17844" y="23557"/>
                  </a:lnTo>
                  <a:lnTo>
                    <a:pt x="18048" y="23400"/>
                  </a:lnTo>
                  <a:lnTo>
                    <a:pt x="18252" y="23227"/>
                  </a:lnTo>
                  <a:lnTo>
                    <a:pt x="18441" y="23055"/>
                  </a:lnTo>
                  <a:lnTo>
                    <a:pt x="18629" y="22866"/>
                  </a:lnTo>
                  <a:lnTo>
                    <a:pt x="18802" y="22662"/>
                  </a:lnTo>
                  <a:lnTo>
                    <a:pt x="18974" y="22458"/>
                  </a:lnTo>
                  <a:lnTo>
                    <a:pt x="19147" y="22239"/>
                  </a:lnTo>
                  <a:lnTo>
                    <a:pt x="19288" y="22003"/>
                  </a:lnTo>
                  <a:lnTo>
                    <a:pt x="19445" y="21768"/>
                  </a:lnTo>
                  <a:lnTo>
                    <a:pt x="19571" y="21532"/>
                  </a:lnTo>
                  <a:lnTo>
                    <a:pt x="19696" y="21281"/>
                  </a:lnTo>
                  <a:lnTo>
                    <a:pt x="19806" y="21030"/>
                  </a:lnTo>
                  <a:lnTo>
                    <a:pt x="19900" y="20763"/>
                  </a:lnTo>
                  <a:lnTo>
                    <a:pt x="19994" y="20512"/>
                  </a:lnTo>
                  <a:lnTo>
                    <a:pt x="20073" y="20230"/>
                  </a:lnTo>
                  <a:lnTo>
                    <a:pt x="20136" y="19963"/>
                  </a:lnTo>
                  <a:lnTo>
                    <a:pt x="20183" y="19681"/>
                  </a:lnTo>
                  <a:lnTo>
                    <a:pt x="20214" y="19398"/>
                  </a:lnTo>
                  <a:lnTo>
                    <a:pt x="20245" y="19116"/>
                  </a:lnTo>
                  <a:lnTo>
                    <a:pt x="20245" y="18817"/>
                  </a:lnTo>
                  <a:lnTo>
                    <a:pt x="20857" y="19806"/>
                  </a:lnTo>
                  <a:lnTo>
                    <a:pt x="21438" y="20701"/>
                  </a:lnTo>
                  <a:lnTo>
                    <a:pt x="21736" y="21124"/>
                  </a:lnTo>
                  <a:lnTo>
                    <a:pt x="22019" y="21517"/>
                  </a:lnTo>
                  <a:lnTo>
                    <a:pt x="22333" y="21893"/>
                  </a:lnTo>
                  <a:lnTo>
                    <a:pt x="22647" y="22254"/>
                  </a:lnTo>
                  <a:lnTo>
                    <a:pt x="22992" y="22584"/>
                  </a:lnTo>
                  <a:lnTo>
                    <a:pt x="23337" y="22898"/>
                  </a:lnTo>
                  <a:lnTo>
                    <a:pt x="23729" y="23180"/>
                  </a:lnTo>
                  <a:lnTo>
                    <a:pt x="23933" y="23322"/>
                  </a:lnTo>
                  <a:lnTo>
                    <a:pt x="24137" y="23447"/>
                  </a:lnTo>
                  <a:lnTo>
                    <a:pt x="24373" y="23573"/>
                  </a:lnTo>
                  <a:lnTo>
                    <a:pt x="24593" y="23682"/>
                  </a:lnTo>
                  <a:lnTo>
                    <a:pt x="24828" y="23792"/>
                  </a:lnTo>
                  <a:lnTo>
                    <a:pt x="25079" y="23902"/>
                  </a:lnTo>
                  <a:lnTo>
                    <a:pt x="25346" y="23996"/>
                  </a:lnTo>
                  <a:lnTo>
                    <a:pt x="25613" y="24091"/>
                  </a:lnTo>
                  <a:lnTo>
                    <a:pt x="25895" y="24169"/>
                  </a:lnTo>
                  <a:lnTo>
                    <a:pt x="26193" y="24247"/>
                  </a:lnTo>
                  <a:lnTo>
                    <a:pt x="26570" y="24310"/>
                  </a:lnTo>
                  <a:lnTo>
                    <a:pt x="26915" y="24357"/>
                  </a:lnTo>
                  <a:lnTo>
                    <a:pt x="27245" y="24389"/>
                  </a:lnTo>
                  <a:lnTo>
                    <a:pt x="27559" y="24404"/>
                  </a:lnTo>
                  <a:lnTo>
                    <a:pt x="27841" y="24404"/>
                  </a:lnTo>
                  <a:lnTo>
                    <a:pt x="28108" y="24373"/>
                  </a:lnTo>
                  <a:lnTo>
                    <a:pt x="28359" y="24342"/>
                  </a:lnTo>
                  <a:lnTo>
                    <a:pt x="28579" y="24295"/>
                  </a:lnTo>
                  <a:lnTo>
                    <a:pt x="28798" y="24232"/>
                  </a:lnTo>
                  <a:lnTo>
                    <a:pt x="28987" y="24153"/>
                  </a:lnTo>
                  <a:lnTo>
                    <a:pt x="29175" y="24059"/>
                  </a:lnTo>
                  <a:lnTo>
                    <a:pt x="29332" y="23949"/>
                  </a:lnTo>
                  <a:lnTo>
                    <a:pt x="29489" y="23824"/>
                  </a:lnTo>
                  <a:lnTo>
                    <a:pt x="29630" y="23682"/>
                  </a:lnTo>
                  <a:lnTo>
                    <a:pt x="29740" y="23541"/>
                  </a:lnTo>
                  <a:lnTo>
                    <a:pt x="29850" y="23369"/>
                  </a:lnTo>
                  <a:lnTo>
                    <a:pt x="29960" y="23196"/>
                  </a:lnTo>
                  <a:lnTo>
                    <a:pt x="30038" y="22992"/>
                  </a:lnTo>
                  <a:lnTo>
                    <a:pt x="30117" y="22788"/>
                  </a:lnTo>
                  <a:lnTo>
                    <a:pt x="30179" y="22568"/>
                  </a:lnTo>
                  <a:lnTo>
                    <a:pt x="30242" y="22349"/>
                  </a:lnTo>
                  <a:lnTo>
                    <a:pt x="30289" y="22097"/>
                  </a:lnTo>
                  <a:lnTo>
                    <a:pt x="30368" y="21580"/>
                  </a:lnTo>
                  <a:lnTo>
                    <a:pt x="30415" y="20999"/>
                  </a:lnTo>
                  <a:lnTo>
                    <a:pt x="30431" y="20387"/>
                  </a:lnTo>
                  <a:lnTo>
                    <a:pt x="30446" y="19712"/>
                  </a:lnTo>
                  <a:lnTo>
                    <a:pt x="30446" y="19006"/>
                  </a:lnTo>
                  <a:lnTo>
                    <a:pt x="30603" y="19539"/>
                  </a:lnTo>
                  <a:lnTo>
                    <a:pt x="30776" y="20026"/>
                  </a:lnTo>
                  <a:lnTo>
                    <a:pt x="30964" y="20465"/>
                  </a:lnTo>
                  <a:lnTo>
                    <a:pt x="31152" y="20873"/>
                  </a:lnTo>
                  <a:lnTo>
                    <a:pt x="31372" y="21250"/>
                  </a:lnTo>
                  <a:lnTo>
                    <a:pt x="31592" y="21580"/>
                  </a:lnTo>
                  <a:lnTo>
                    <a:pt x="31827" y="21878"/>
                  </a:lnTo>
                  <a:lnTo>
                    <a:pt x="32063" y="22129"/>
                  </a:lnTo>
                  <a:lnTo>
                    <a:pt x="32314" y="22349"/>
                  </a:lnTo>
                  <a:lnTo>
                    <a:pt x="32565" y="22537"/>
                  </a:lnTo>
                  <a:lnTo>
                    <a:pt x="32832" y="22694"/>
                  </a:lnTo>
                  <a:lnTo>
                    <a:pt x="33098" y="22804"/>
                  </a:lnTo>
                  <a:lnTo>
                    <a:pt x="33365" y="22882"/>
                  </a:lnTo>
                  <a:lnTo>
                    <a:pt x="33632" y="22929"/>
                  </a:lnTo>
                  <a:lnTo>
                    <a:pt x="33899" y="22929"/>
                  </a:lnTo>
                  <a:lnTo>
                    <a:pt x="34166" y="22913"/>
                  </a:lnTo>
                  <a:lnTo>
                    <a:pt x="34432" y="22851"/>
                  </a:lnTo>
                  <a:lnTo>
                    <a:pt x="34699" y="22757"/>
                  </a:lnTo>
                  <a:lnTo>
                    <a:pt x="34950" y="22647"/>
                  </a:lnTo>
                  <a:lnTo>
                    <a:pt x="35201" y="22490"/>
                  </a:lnTo>
                  <a:lnTo>
                    <a:pt x="35453" y="22301"/>
                  </a:lnTo>
                  <a:lnTo>
                    <a:pt x="35688" y="22082"/>
                  </a:lnTo>
                  <a:lnTo>
                    <a:pt x="35908" y="21831"/>
                  </a:lnTo>
                  <a:lnTo>
                    <a:pt x="36127" y="21548"/>
                  </a:lnTo>
                  <a:lnTo>
                    <a:pt x="36316" y="21234"/>
                  </a:lnTo>
                  <a:lnTo>
                    <a:pt x="36504" y="20889"/>
                  </a:lnTo>
                  <a:lnTo>
                    <a:pt x="36677" y="20528"/>
                  </a:lnTo>
                  <a:lnTo>
                    <a:pt x="36834" y="20120"/>
                  </a:lnTo>
                  <a:lnTo>
                    <a:pt x="36959" y="19696"/>
                  </a:lnTo>
                  <a:lnTo>
                    <a:pt x="37085" y="19241"/>
                  </a:lnTo>
                  <a:lnTo>
                    <a:pt x="37179" y="18755"/>
                  </a:lnTo>
                  <a:lnTo>
                    <a:pt x="37257" y="18237"/>
                  </a:lnTo>
                  <a:lnTo>
                    <a:pt x="37304" y="17640"/>
                  </a:lnTo>
                  <a:lnTo>
                    <a:pt x="37336" y="17044"/>
                  </a:lnTo>
                  <a:lnTo>
                    <a:pt x="37351" y="16463"/>
                  </a:lnTo>
                  <a:lnTo>
                    <a:pt x="37351" y="15883"/>
                  </a:lnTo>
                  <a:lnTo>
                    <a:pt x="37320" y="15318"/>
                  </a:lnTo>
                  <a:lnTo>
                    <a:pt x="37273" y="14753"/>
                  </a:lnTo>
                  <a:lnTo>
                    <a:pt x="37210" y="14204"/>
                  </a:lnTo>
                  <a:lnTo>
                    <a:pt x="37116" y="13654"/>
                  </a:lnTo>
                  <a:lnTo>
                    <a:pt x="37022" y="13105"/>
                  </a:lnTo>
                  <a:lnTo>
                    <a:pt x="36896" y="12571"/>
                  </a:lnTo>
                  <a:lnTo>
                    <a:pt x="36755" y="12038"/>
                  </a:lnTo>
                  <a:lnTo>
                    <a:pt x="36598" y="11520"/>
                  </a:lnTo>
                  <a:lnTo>
                    <a:pt x="36426" y="11018"/>
                  </a:lnTo>
                  <a:lnTo>
                    <a:pt x="36237" y="10516"/>
                  </a:lnTo>
                  <a:lnTo>
                    <a:pt x="36033" y="10029"/>
                  </a:lnTo>
                  <a:lnTo>
                    <a:pt x="35813" y="9543"/>
                  </a:lnTo>
                  <a:lnTo>
                    <a:pt x="35562" y="9072"/>
                  </a:lnTo>
                  <a:lnTo>
                    <a:pt x="35311" y="8617"/>
                  </a:lnTo>
                  <a:lnTo>
                    <a:pt x="35045" y="8161"/>
                  </a:lnTo>
                  <a:lnTo>
                    <a:pt x="34762" y="7722"/>
                  </a:lnTo>
                  <a:lnTo>
                    <a:pt x="34464" y="7283"/>
                  </a:lnTo>
                  <a:lnTo>
                    <a:pt x="34150" y="6875"/>
                  </a:lnTo>
                  <a:lnTo>
                    <a:pt x="33820" y="6467"/>
                  </a:lnTo>
                  <a:lnTo>
                    <a:pt x="33475" y="6059"/>
                  </a:lnTo>
                  <a:lnTo>
                    <a:pt x="33114" y="5682"/>
                  </a:lnTo>
                  <a:lnTo>
                    <a:pt x="32753" y="5305"/>
                  </a:lnTo>
                  <a:lnTo>
                    <a:pt x="32377" y="4944"/>
                  </a:lnTo>
                  <a:lnTo>
                    <a:pt x="31969" y="4599"/>
                  </a:lnTo>
                  <a:lnTo>
                    <a:pt x="31576" y="4254"/>
                  </a:lnTo>
                  <a:lnTo>
                    <a:pt x="31152" y="3940"/>
                  </a:lnTo>
                  <a:lnTo>
                    <a:pt x="30729" y="3626"/>
                  </a:lnTo>
                  <a:lnTo>
                    <a:pt x="30274" y="3328"/>
                  </a:lnTo>
                  <a:lnTo>
                    <a:pt x="29928" y="3108"/>
                  </a:lnTo>
                  <a:lnTo>
                    <a:pt x="29552" y="2888"/>
                  </a:lnTo>
                  <a:lnTo>
                    <a:pt x="29175" y="2669"/>
                  </a:lnTo>
                  <a:lnTo>
                    <a:pt x="28767" y="2465"/>
                  </a:lnTo>
                  <a:lnTo>
                    <a:pt x="28359" y="2276"/>
                  </a:lnTo>
                  <a:lnTo>
                    <a:pt x="27935" y="2088"/>
                  </a:lnTo>
                  <a:lnTo>
                    <a:pt x="27512" y="1900"/>
                  </a:lnTo>
                  <a:lnTo>
                    <a:pt x="27072" y="1727"/>
                  </a:lnTo>
                  <a:lnTo>
                    <a:pt x="26617" y="1554"/>
                  </a:lnTo>
                  <a:lnTo>
                    <a:pt x="26162" y="1398"/>
                  </a:lnTo>
                  <a:lnTo>
                    <a:pt x="25691" y="1256"/>
                  </a:lnTo>
                  <a:lnTo>
                    <a:pt x="25205" y="1099"/>
                  </a:lnTo>
                  <a:lnTo>
                    <a:pt x="24718" y="974"/>
                  </a:lnTo>
                  <a:lnTo>
                    <a:pt x="24232" y="848"/>
                  </a:lnTo>
                  <a:lnTo>
                    <a:pt x="23729" y="723"/>
                  </a:lnTo>
                  <a:lnTo>
                    <a:pt x="23227" y="613"/>
                  </a:lnTo>
                  <a:lnTo>
                    <a:pt x="22709" y="519"/>
                  </a:lnTo>
                  <a:lnTo>
                    <a:pt x="22191" y="425"/>
                  </a:lnTo>
                  <a:lnTo>
                    <a:pt x="21658" y="330"/>
                  </a:lnTo>
                  <a:lnTo>
                    <a:pt x="21140" y="268"/>
                  </a:lnTo>
                  <a:lnTo>
                    <a:pt x="20606" y="189"/>
                  </a:lnTo>
                  <a:lnTo>
                    <a:pt x="20057" y="142"/>
                  </a:lnTo>
                  <a:lnTo>
                    <a:pt x="19523" y="95"/>
                  </a:lnTo>
                  <a:lnTo>
                    <a:pt x="18990" y="48"/>
                  </a:lnTo>
                  <a:lnTo>
                    <a:pt x="18441" y="17"/>
                  </a:lnTo>
                  <a:lnTo>
                    <a:pt x="17891" y="1"/>
                  </a:lnTo>
                  <a:close/>
                </a:path>
              </a:pathLst>
            </a:cu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2299;p42">
              <a:extLst>
                <a:ext uri="{FF2B5EF4-FFF2-40B4-BE49-F238E27FC236}">
                  <a16:creationId xmlns:a16="http://schemas.microsoft.com/office/drawing/2014/main" id="{4FF69680-E4EE-7F63-776C-08447A62B58E}"/>
                </a:ext>
              </a:extLst>
            </p:cNvPr>
            <p:cNvSpPr/>
            <p:nvPr/>
          </p:nvSpPr>
          <p:spPr>
            <a:xfrm>
              <a:off x="1235857" y="1421928"/>
              <a:ext cx="323988" cy="687246"/>
            </a:xfrm>
            <a:custGeom>
              <a:rect l="l" t="t" r="r" b="b"/>
              <a:pathLst>
                <a:path w="11395" h="24169" extrusionOk="0">
                  <a:moveTo>
                    <a:pt x="7047" y="0"/>
                  </a:moveTo>
                  <a:lnTo>
                    <a:pt x="6811" y="16"/>
                  </a:lnTo>
                  <a:lnTo>
                    <a:pt x="6341" y="63"/>
                  </a:lnTo>
                  <a:lnTo>
                    <a:pt x="5870" y="157"/>
                  </a:lnTo>
                  <a:lnTo>
                    <a:pt x="5399" y="283"/>
                  </a:lnTo>
                  <a:lnTo>
                    <a:pt x="4928" y="440"/>
                  </a:lnTo>
                  <a:lnTo>
                    <a:pt x="4473" y="628"/>
                  </a:lnTo>
                  <a:lnTo>
                    <a:pt x="4018" y="863"/>
                  </a:lnTo>
                  <a:lnTo>
                    <a:pt x="3579" y="1114"/>
                  </a:lnTo>
                  <a:lnTo>
                    <a:pt x="3155" y="1397"/>
                  </a:lnTo>
                  <a:lnTo>
                    <a:pt x="2747" y="1695"/>
                  </a:lnTo>
                  <a:lnTo>
                    <a:pt x="2354" y="2025"/>
                  </a:lnTo>
                  <a:lnTo>
                    <a:pt x="1994" y="2386"/>
                  </a:lnTo>
                  <a:lnTo>
                    <a:pt x="1664" y="2762"/>
                  </a:lnTo>
                  <a:lnTo>
                    <a:pt x="1350" y="3170"/>
                  </a:lnTo>
                  <a:lnTo>
                    <a:pt x="1209" y="3374"/>
                  </a:lnTo>
                  <a:lnTo>
                    <a:pt x="1068" y="3594"/>
                  </a:lnTo>
                  <a:lnTo>
                    <a:pt x="942" y="3814"/>
                  </a:lnTo>
                  <a:lnTo>
                    <a:pt x="832" y="4033"/>
                  </a:lnTo>
                  <a:lnTo>
                    <a:pt x="722" y="4253"/>
                  </a:lnTo>
                  <a:lnTo>
                    <a:pt x="628" y="4488"/>
                  </a:lnTo>
                  <a:lnTo>
                    <a:pt x="534" y="4724"/>
                  </a:lnTo>
                  <a:lnTo>
                    <a:pt x="471" y="4959"/>
                  </a:lnTo>
                  <a:lnTo>
                    <a:pt x="393" y="5210"/>
                  </a:lnTo>
                  <a:lnTo>
                    <a:pt x="346" y="5446"/>
                  </a:lnTo>
                  <a:lnTo>
                    <a:pt x="236" y="6026"/>
                  </a:lnTo>
                  <a:lnTo>
                    <a:pt x="157" y="6607"/>
                  </a:lnTo>
                  <a:lnTo>
                    <a:pt x="95" y="7188"/>
                  </a:lnTo>
                  <a:lnTo>
                    <a:pt x="48" y="7784"/>
                  </a:lnTo>
                  <a:lnTo>
                    <a:pt x="16" y="8365"/>
                  </a:lnTo>
                  <a:lnTo>
                    <a:pt x="0" y="8961"/>
                  </a:lnTo>
                  <a:lnTo>
                    <a:pt x="16" y="9558"/>
                  </a:lnTo>
                  <a:lnTo>
                    <a:pt x="32" y="10138"/>
                  </a:lnTo>
                  <a:lnTo>
                    <a:pt x="63" y="10735"/>
                  </a:lnTo>
                  <a:lnTo>
                    <a:pt x="110" y="11347"/>
                  </a:lnTo>
                  <a:lnTo>
                    <a:pt x="157" y="11943"/>
                  </a:lnTo>
                  <a:lnTo>
                    <a:pt x="236" y="12539"/>
                  </a:lnTo>
                  <a:lnTo>
                    <a:pt x="314" y="13136"/>
                  </a:lnTo>
                  <a:lnTo>
                    <a:pt x="408" y="13732"/>
                  </a:lnTo>
                  <a:lnTo>
                    <a:pt x="628" y="14940"/>
                  </a:lnTo>
                  <a:lnTo>
                    <a:pt x="864" y="16133"/>
                  </a:lnTo>
                  <a:lnTo>
                    <a:pt x="1146" y="17310"/>
                  </a:lnTo>
                  <a:lnTo>
                    <a:pt x="1444" y="18487"/>
                  </a:lnTo>
                  <a:lnTo>
                    <a:pt x="1758" y="19664"/>
                  </a:lnTo>
                  <a:lnTo>
                    <a:pt x="2088" y="20810"/>
                  </a:lnTo>
                  <a:lnTo>
                    <a:pt x="2417" y="21955"/>
                  </a:lnTo>
                  <a:lnTo>
                    <a:pt x="3061" y="24168"/>
                  </a:lnTo>
                  <a:lnTo>
                    <a:pt x="3359" y="23211"/>
                  </a:lnTo>
                  <a:lnTo>
                    <a:pt x="3673" y="22269"/>
                  </a:lnTo>
                  <a:lnTo>
                    <a:pt x="4018" y="21328"/>
                  </a:lnTo>
                  <a:lnTo>
                    <a:pt x="4363" y="20402"/>
                  </a:lnTo>
                  <a:lnTo>
                    <a:pt x="4724" y="19476"/>
                  </a:lnTo>
                  <a:lnTo>
                    <a:pt x="5117" y="18550"/>
                  </a:lnTo>
                  <a:lnTo>
                    <a:pt x="5509" y="17640"/>
                  </a:lnTo>
                  <a:lnTo>
                    <a:pt x="5917" y="16745"/>
                  </a:lnTo>
                  <a:lnTo>
                    <a:pt x="6341" y="15851"/>
                  </a:lnTo>
                  <a:lnTo>
                    <a:pt x="6764" y="14956"/>
                  </a:lnTo>
                  <a:lnTo>
                    <a:pt x="7204" y="14062"/>
                  </a:lnTo>
                  <a:lnTo>
                    <a:pt x="7659" y="13183"/>
                  </a:lnTo>
                  <a:lnTo>
                    <a:pt x="8585" y="11441"/>
                  </a:lnTo>
                  <a:lnTo>
                    <a:pt x="9526" y="9699"/>
                  </a:lnTo>
                  <a:lnTo>
                    <a:pt x="11394" y="3924"/>
                  </a:lnTo>
                  <a:lnTo>
                    <a:pt x="11347" y="3610"/>
                  </a:lnTo>
                  <a:lnTo>
                    <a:pt x="11284" y="3311"/>
                  </a:lnTo>
                  <a:lnTo>
                    <a:pt x="11206" y="3029"/>
                  </a:lnTo>
                  <a:lnTo>
                    <a:pt x="11127" y="2762"/>
                  </a:lnTo>
                  <a:lnTo>
                    <a:pt x="11017" y="2495"/>
                  </a:lnTo>
                  <a:lnTo>
                    <a:pt x="10923" y="2260"/>
                  </a:lnTo>
                  <a:lnTo>
                    <a:pt x="10798" y="2025"/>
                  </a:lnTo>
                  <a:lnTo>
                    <a:pt x="10672" y="1821"/>
                  </a:lnTo>
                  <a:lnTo>
                    <a:pt x="10547" y="1617"/>
                  </a:lnTo>
                  <a:lnTo>
                    <a:pt x="10405" y="1428"/>
                  </a:lnTo>
                  <a:lnTo>
                    <a:pt x="10248" y="1256"/>
                  </a:lnTo>
                  <a:lnTo>
                    <a:pt x="10091" y="1083"/>
                  </a:lnTo>
                  <a:lnTo>
                    <a:pt x="9919" y="926"/>
                  </a:lnTo>
                  <a:lnTo>
                    <a:pt x="9746" y="785"/>
                  </a:lnTo>
                  <a:lnTo>
                    <a:pt x="9574" y="659"/>
                  </a:lnTo>
                  <a:lnTo>
                    <a:pt x="9385" y="549"/>
                  </a:lnTo>
                  <a:lnTo>
                    <a:pt x="9197" y="440"/>
                  </a:lnTo>
                  <a:lnTo>
                    <a:pt x="8993" y="345"/>
                  </a:lnTo>
                  <a:lnTo>
                    <a:pt x="8789" y="267"/>
                  </a:lnTo>
                  <a:lnTo>
                    <a:pt x="8585" y="204"/>
                  </a:lnTo>
                  <a:lnTo>
                    <a:pt x="8381" y="141"/>
                  </a:lnTo>
                  <a:lnTo>
                    <a:pt x="8161" y="94"/>
                  </a:lnTo>
                  <a:lnTo>
                    <a:pt x="7941" y="47"/>
                  </a:lnTo>
                  <a:lnTo>
                    <a:pt x="7722" y="31"/>
                  </a:lnTo>
                  <a:lnTo>
                    <a:pt x="7502" y="0"/>
                  </a:lnTo>
                  <a:close/>
                </a:path>
              </a:pathLst>
            </a:cu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2300;p42">
              <a:extLst>
                <a:ext uri="{FF2B5EF4-FFF2-40B4-BE49-F238E27FC236}">
                  <a16:creationId xmlns:a16="http://schemas.microsoft.com/office/drawing/2014/main" id="{6CFD5A1B-7088-7C5E-C3E3-98F482D6A9BF}"/>
                </a:ext>
              </a:extLst>
            </p:cNvPr>
            <p:cNvSpPr/>
            <p:nvPr/>
          </p:nvSpPr>
          <p:spPr>
            <a:xfrm>
              <a:off x="1235857" y="1421928"/>
              <a:ext cx="323988" cy="687246"/>
            </a:xfrm>
            <a:custGeom>
              <a:rect l="l" t="t" r="r" b="b"/>
              <a:pathLst>
                <a:path w="11395" h="24169" fill="none" extrusionOk="0">
                  <a:moveTo>
                    <a:pt x="9526" y="9699"/>
                  </a:moveTo>
                  <a:lnTo>
                    <a:pt x="9526" y="9699"/>
                  </a:lnTo>
                  <a:lnTo>
                    <a:pt x="8585" y="11441"/>
                  </a:lnTo>
                  <a:lnTo>
                    <a:pt x="7659" y="13183"/>
                  </a:lnTo>
                  <a:lnTo>
                    <a:pt x="7204" y="14062"/>
                  </a:lnTo>
                  <a:lnTo>
                    <a:pt x="6764" y="14956"/>
                  </a:lnTo>
                  <a:lnTo>
                    <a:pt x="6341" y="15851"/>
                  </a:lnTo>
                  <a:lnTo>
                    <a:pt x="5917" y="16745"/>
                  </a:lnTo>
                  <a:lnTo>
                    <a:pt x="5509" y="17640"/>
                  </a:lnTo>
                  <a:lnTo>
                    <a:pt x="5117" y="18550"/>
                  </a:lnTo>
                  <a:lnTo>
                    <a:pt x="4724" y="19476"/>
                  </a:lnTo>
                  <a:lnTo>
                    <a:pt x="4363" y="20402"/>
                  </a:lnTo>
                  <a:lnTo>
                    <a:pt x="4018" y="21328"/>
                  </a:lnTo>
                  <a:lnTo>
                    <a:pt x="3673" y="22269"/>
                  </a:lnTo>
                  <a:lnTo>
                    <a:pt x="3359" y="23211"/>
                  </a:lnTo>
                  <a:lnTo>
                    <a:pt x="3061" y="24168"/>
                  </a:lnTo>
                  <a:lnTo>
                    <a:pt x="3061" y="24168"/>
                  </a:lnTo>
                  <a:lnTo>
                    <a:pt x="2417" y="21955"/>
                  </a:lnTo>
                  <a:lnTo>
                    <a:pt x="2088" y="20810"/>
                  </a:lnTo>
                  <a:lnTo>
                    <a:pt x="1758" y="19664"/>
                  </a:lnTo>
                  <a:lnTo>
                    <a:pt x="1444" y="18487"/>
                  </a:lnTo>
                  <a:lnTo>
                    <a:pt x="1146" y="17310"/>
                  </a:lnTo>
                  <a:lnTo>
                    <a:pt x="864" y="16133"/>
                  </a:lnTo>
                  <a:lnTo>
                    <a:pt x="628" y="14940"/>
                  </a:lnTo>
                  <a:lnTo>
                    <a:pt x="408" y="13732"/>
                  </a:lnTo>
                  <a:lnTo>
                    <a:pt x="314" y="13136"/>
                  </a:lnTo>
                  <a:lnTo>
                    <a:pt x="236" y="12539"/>
                  </a:lnTo>
                  <a:lnTo>
                    <a:pt x="157" y="11943"/>
                  </a:lnTo>
                  <a:lnTo>
                    <a:pt x="110" y="11347"/>
                  </a:lnTo>
                  <a:lnTo>
                    <a:pt x="63" y="10735"/>
                  </a:lnTo>
                  <a:lnTo>
                    <a:pt x="32" y="10138"/>
                  </a:lnTo>
                  <a:lnTo>
                    <a:pt x="16" y="9558"/>
                  </a:lnTo>
                  <a:lnTo>
                    <a:pt x="0" y="8961"/>
                  </a:lnTo>
                  <a:lnTo>
                    <a:pt x="16" y="8365"/>
                  </a:lnTo>
                  <a:lnTo>
                    <a:pt x="48" y="7784"/>
                  </a:lnTo>
                  <a:lnTo>
                    <a:pt x="95" y="7188"/>
                  </a:lnTo>
                  <a:lnTo>
                    <a:pt x="157" y="6607"/>
                  </a:lnTo>
                  <a:lnTo>
                    <a:pt x="236" y="6026"/>
                  </a:lnTo>
                  <a:lnTo>
                    <a:pt x="346" y="5446"/>
                  </a:lnTo>
                  <a:lnTo>
                    <a:pt x="346" y="5446"/>
                  </a:lnTo>
                  <a:lnTo>
                    <a:pt x="393" y="5210"/>
                  </a:lnTo>
                  <a:lnTo>
                    <a:pt x="471" y="4959"/>
                  </a:lnTo>
                  <a:lnTo>
                    <a:pt x="534" y="4724"/>
                  </a:lnTo>
                  <a:lnTo>
                    <a:pt x="628" y="4488"/>
                  </a:lnTo>
                  <a:lnTo>
                    <a:pt x="722" y="4253"/>
                  </a:lnTo>
                  <a:lnTo>
                    <a:pt x="832" y="4033"/>
                  </a:lnTo>
                  <a:lnTo>
                    <a:pt x="942" y="3814"/>
                  </a:lnTo>
                  <a:lnTo>
                    <a:pt x="1068" y="3594"/>
                  </a:lnTo>
                  <a:lnTo>
                    <a:pt x="1209" y="3374"/>
                  </a:lnTo>
                  <a:lnTo>
                    <a:pt x="1350" y="3170"/>
                  </a:lnTo>
                  <a:lnTo>
                    <a:pt x="1664" y="2762"/>
                  </a:lnTo>
                  <a:lnTo>
                    <a:pt x="1994" y="2386"/>
                  </a:lnTo>
                  <a:lnTo>
                    <a:pt x="2354" y="2025"/>
                  </a:lnTo>
                  <a:lnTo>
                    <a:pt x="2747" y="1695"/>
                  </a:lnTo>
                  <a:lnTo>
                    <a:pt x="3155" y="1397"/>
                  </a:lnTo>
                  <a:lnTo>
                    <a:pt x="3579" y="1114"/>
                  </a:lnTo>
                  <a:lnTo>
                    <a:pt x="4018" y="863"/>
                  </a:lnTo>
                  <a:lnTo>
                    <a:pt x="4473" y="628"/>
                  </a:lnTo>
                  <a:lnTo>
                    <a:pt x="4928" y="440"/>
                  </a:lnTo>
                  <a:lnTo>
                    <a:pt x="5399" y="283"/>
                  </a:lnTo>
                  <a:lnTo>
                    <a:pt x="5870" y="157"/>
                  </a:lnTo>
                  <a:lnTo>
                    <a:pt x="6341" y="63"/>
                  </a:lnTo>
                  <a:lnTo>
                    <a:pt x="6811" y="16"/>
                  </a:lnTo>
                  <a:lnTo>
                    <a:pt x="7047" y="0"/>
                  </a:lnTo>
                  <a:lnTo>
                    <a:pt x="7267" y="0"/>
                  </a:lnTo>
                  <a:lnTo>
                    <a:pt x="7502" y="0"/>
                  </a:lnTo>
                  <a:lnTo>
                    <a:pt x="7722" y="31"/>
                  </a:lnTo>
                  <a:lnTo>
                    <a:pt x="7941" y="47"/>
                  </a:lnTo>
                  <a:lnTo>
                    <a:pt x="8161" y="94"/>
                  </a:lnTo>
                  <a:lnTo>
                    <a:pt x="8381" y="141"/>
                  </a:lnTo>
                  <a:lnTo>
                    <a:pt x="8585" y="204"/>
                  </a:lnTo>
                  <a:lnTo>
                    <a:pt x="8789" y="267"/>
                  </a:lnTo>
                  <a:lnTo>
                    <a:pt x="8993" y="345"/>
                  </a:lnTo>
                  <a:lnTo>
                    <a:pt x="9197" y="440"/>
                  </a:lnTo>
                  <a:lnTo>
                    <a:pt x="9385" y="549"/>
                  </a:lnTo>
                  <a:lnTo>
                    <a:pt x="9574" y="659"/>
                  </a:lnTo>
                  <a:lnTo>
                    <a:pt x="9746" y="785"/>
                  </a:lnTo>
                  <a:lnTo>
                    <a:pt x="9919" y="926"/>
                  </a:lnTo>
                  <a:lnTo>
                    <a:pt x="10091" y="1083"/>
                  </a:lnTo>
                  <a:lnTo>
                    <a:pt x="10248" y="1256"/>
                  </a:lnTo>
                  <a:lnTo>
                    <a:pt x="10405" y="1428"/>
                  </a:lnTo>
                  <a:lnTo>
                    <a:pt x="10547" y="1617"/>
                  </a:lnTo>
                  <a:lnTo>
                    <a:pt x="10672" y="1821"/>
                  </a:lnTo>
                  <a:lnTo>
                    <a:pt x="10798" y="2025"/>
                  </a:lnTo>
                  <a:lnTo>
                    <a:pt x="10923" y="2260"/>
                  </a:lnTo>
                  <a:lnTo>
                    <a:pt x="11017" y="2495"/>
                  </a:lnTo>
                  <a:lnTo>
                    <a:pt x="11127" y="2762"/>
                  </a:lnTo>
                  <a:lnTo>
                    <a:pt x="11206" y="3029"/>
                  </a:lnTo>
                  <a:lnTo>
                    <a:pt x="11284" y="3311"/>
                  </a:lnTo>
                  <a:lnTo>
                    <a:pt x="11347" y="3610"/>
                  </a:lnTo>
                  <a:lnTo>
                    <a:pt x="11394" y="3924"/>
                  </a:lnTo>
                  <a:lnTo>
                    <a:pt x="9526" y="9699"/>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2301;p42">
              <a:extLst>
                <a:ext uri="{FF2B5EF4-FFF2-40B4-BE49-F238E27FC236}">
                  <a16:creationId xmlns:a16="http://schemas.microsoft.com/office/drawing/2014/main" id="{6166A9A8-C43B-EC22-BE99-BBE10EFAD48C}"/>
                </a:ext>
              </a:extLst>
            </p:cNvPr>
            <p:cNvSpPr/>
            <p:nvPr/>
          </p:nvSpPr>
          <p:spPr>
            <a:xfrm>
              <a:off x="876654" y="1100200"/>
              <a:ext cx="756788" cy="722931"/>
            </a:xfrm>
            <a:custGeom>
              <a:rect l="l" t="t" r="r" b="b"/>
              <a:pathLst>
                <a:path w="26617" h="25424" extrusionOk="0">
                  <a:moveTo>
                    <a:pt x="8992" y="0"/>
                  </a:moveTo>
                  <a:lnTo>
                    <a:pt x="8757" y="31"/>
                  </a:lnTo>
                  <a:lnTo>
                    <a:pt x="8522" y="63"/>
                  </a:lnTo>
                  <a:lnTo>
                    <a:pt x="8271" y="94"/>
                  </a:lnTo>
                  <a:lnTo>
                    <a:pt x="8035" y="157"/>
                  </a:lnTo>
                  <a:lnTo>
                    <a:pt x="7815" y="220"/>
                  </a:lnTo>
                  <a:lnTo>
                    <a:pt x="7580" y="298"/>
                  </a:lnTo>
                  <a:lnTo>
                    <a:pt x="7360" y="392"/>
                  </a:lnTo>
                  <a:lnTo>
                    <a:pt x="7141" y="487"/>
                  </a:lnTo>
                  <a:lnTo>
                    <a:pt x="6921" y="581"/>
                  </a:lnTo>
                  <a:lnTo>
                    <a:pt x="6701" y="706"/>
                  </a:lnTo>
                  <a:lnTo>
                    <a:pt x="6497" y="816"/>
                  </a:lnTo>
                  <a:lnTo>
                    <a:pt x="6309" y="957"/>
                  </a:lnTo>
                  <a:lnTo>
                    <a:pt x="6121" y="1099"/>
                  </a:lnTo>
                  <a:lnTo>
                    <a:pt x="5932" y="1240"/>
                  </a:lnTo>
                  <a:lnTo>
                    <a:pt x="5760" y="1397"/>
                  </a:lnTo>
                  <a:lnTo>
                    <a:pt x="5587" y="1554"/>
                  </a:lnTo>
                  <a:lnTo>
                    <a:pt x="5430" y="1711"/>
                  </a:lnTo>
                  <a:lnTo>
                    <a:pt x="5273" y="1883"/>
                  </a:lnTo>
                  <a:lnTo>
                    <a:pt x="5132" y="2056"/>
                  </a:lnTo>
                  <a:lnTo>
                    <a:pt x="5006" y="2244"/>
                  </a:lnTo>
                  <a:lnTo>
                    <a:pt x="4881" y="2433"/>
                  </a:lnTo>
                  <a:lnTo>
                    <a:pt x="4771" y="2621"/>
                  </a:lnTo>
                  <a:lnTo>
                    <a:pt x="4677" y="2809"/>
                  </a:lnTo>
                  <a:lnTo>
                    <a:pt x="4598" y="3013"/>
                  </a:lnTo>
                  <a:lnTo>
                    <a:pt x="4520" y="3217"/>
                  </a:lnTo>
                  <a:lnTo>
                    <a:pt x="4473" y="3421"/>
                  </a:lnTo>
                  <a:lnTo>
                    <a:pt x="4426" y="3625"/>
                  </a:lnTo>
                  <a:lnTo>
                    <a:pt x="4394" y="3829"/>
                  </a:lnTo>
                  <a:lnTo>
                    <a:pt x="4379" y="4049"/>
                  </a:lnTo>
                  <a:lnTo>
                    <a:pt x="4379" y="4253"/>
                  </a:lnTo>
                  <a:lnTo>
                    <a:pt x="4379" y="4473"/>
                  </a:lnTo>
                  <a:lnTo>
                    <a:pt x="4410" y="4677"/>
                  </a:lnTo>
                  <a:lnTo>
                    <a:pt x="4457" y="4896"/>
                  </a:lnTo>
                  <a:lnTo>
                    <a:pt x="4535" y="5100"/>
                  </a:lnTo>
                  <a:lnTo>
                    <a:pt x="4614" y="5320"/>
                  </a:lnTo>
                  <a:lnTo>
                    <a:pt x="4708" y="5524"/>
                  </a:lnTo>
                  <a:lnTo>
                    <a:pt x="4834" y="5744"/>
                  </a:lnTo>
                  <a:lnTo>
                    <a:pt x="4959" y="5948"/>
                  </a:lnTo>
                  <a:lnTo>
                    <a:pt x="5116" y="6152"/>
                  </a:lnTo>
                  <a:lnTo>
                    <a:pt x="5304" y="6356"/>
                  </a:lnTo>
                  <a:lnTo>
                    <a:pt x="5493" y="6560"/>
                  </a:lnTo>
                  <a:lnTo>
                    <a:pt x="5320" y="6387"/>
                  </a:lnTo>
                  <a:lnTo>
                    <a:pt x="5148" y="6246"/>
                  </a:lnTo>
                  <a:lnTo>
                    <a:pt x="4975" y="6121"/>
                  </a:lnTo>
                  <a:lnTo>
                    <a:pt x="4802" y="6011"/>
                  </a:lnTo>
                  <a:lnTo>
                    <a:pt x="4614" y="5916"/>
                  </a:lnTo>
                  <a:lnTo>
                    <a:pt x="4441" y="5838"/>
                  </a:lnTo>
                  <a:lnTo>
                    <a:pt x="4253" y="5775"/>
                  </a:lnTo>
                  <a:lnTo>
                    <a:pt x="4065" y="5728"/>
                  </a:lnTo>
                  <a:lnTo>
                    <a:pt x="3876" y="5697"/>
                  </a:lnTo>
                  <a:lnTo>
                    <a:pt x="3704" y="5681"/>
                  </a:lnTo>
                  <a:lnTo>
                    <a:pt x="3515" y="5665"/>
                  </a:lnTo>
                  <a:lnTo>
                    <a:pt x="3327" y="5681"/>
                  </a:lnTo>
                  <a:lnTo>
                    <a:pt x="3139" y="5712"/>
                  </a:lnTo>
                  <a:lnTo>
                    <a:pt x="2966" y="5744"/>
                  </a:lnTo>
                  <a:lnTo>
                    <a:pt x="2778" y="5791"/>
                  </a:lnTo>
                  <a:lnTo>
                    <a:pt x="2605" y="5854"/>
                  </a:lnTo>
                  <a:lnTo>
                    <a:pt x="2433" y="5916"/>
                  </a:lnTo>
                  <a:lnTo>
                    <a:pt x="2260" y="6011"/>
                  </a:lnTo>
                  <a:lnTo>
                    <a:pt x="2087" y="6105"/>
                  </a:lnTo>
                  <a:lnTo>
                    <a:pt x="1915" y="6199"/>
                  </a:lnTo>
                  <a:lnTo>
                    <a:pt x="1758" y="6309"/>
                  </a:lnTo>
                  <a:lnTo>
                    <a:pt x="1601" y="6434"/>
                  </a:lnTo>
                  <a:lnTo>
                    <a:pt x="1460" y="6560"/>
                  </a:lnTo>
                  <a:lnTo>
                    <a:pt x="1303" y="6701"/>
                  </a:lnTo>
                  <a:lnTo>
                    <a:pt x="1036" y="6999"/>
                  </a:lnTo>
                  <a:lnTo>
                    <a:pt x="785" y="7313"/>
                  </a:lnTo>
                  <a:lnTo>
                    <a:pt x="565" y="7658"/>
                  </a:lnTo>
                  <a:lnTo>
                    <a:pt x="455" y="7847"/>
                  </a:lnTo>
                  <a:lnTo>
                    <a:pt x="377" y="8035"/>
                  </a:lnTo>
                  <a:lnTo>
                    <a:pt x="283" y="8208"/>
                  </a:lnTo>
                  <a:lnTo>
                    <a:pt x="220" y="8412"/>
                  </a:lnTo>
                  <a:lnTo>
                    <a:pt x="157" y="8600"/>
                  </a:lnTo>
                  <a:lnTo>
                    <a:pt x="94" y="8788"/>
                  </a:lnTo>
                  <a:lnTo>
                    <a:pt x="63" y="8992"/>
                  </a:lnTo>
                  <a:lnTo>
                    <a:pt x="31" y="9181"/>
                  </a:lnTo>
                  <a:lnTo>
                    <a:pt x="16" y="9385"/>
                  </a:lnTo>
                  <a:lnTo>
                    <a:pt x="0" y="9589"/>
                  </a:lnTo>
                  <a:lnTo>
                    <a:pt x="0" y="9777"/>
                  </a:lnTo>
                  <a:lnTo>
                    <a:pt x="16" y="9981"/>
                  </a:lnTo>
                  <a:lnTo>
                    <a:pt x="47" y="10185"/>
                  </a:lnTo>
                  <a:lnTo>
                    <a:pt x="94" y="10373"/>
                  </a:lnTo>
                  <a:lnTo>
                    <a:pt x="141" y="10562"/>
                  </a:lnTo>
                  <a:lnTo>
                    <a:pt x="220" y="10766"/>
                  </a:lnTo>
                  <a:lnTo>
                    <a:pt x="298" y="10938"/>
                  </a:lnTo>
                  <a:lnTo>
                    <a:pt x="392" y="11127"/>
                  </a:lnTo>
                  <a:lnTo>
                    <a:pt x="518" y="11315"/>
                  </a:lnTo>
                  <a:lnTo>
                    <a:pt x="643" y="11488"/>
                  </a:lnTo>
                  <a:lnTo>
                    <a:pt x="785" y="11660"/>
                  </a:lnTo>
                  <a:lnTo>
                    <a:pt x="942" y="11817"/>
                  </a:lnTo>
                  <a:lnTo>
                    <a:pt x="1130" y="11974"/>
                  </a:lnTo>
                  <a:lnTo>
                    <a:pt x="1318" y="12131"/>
                  </a:lnTo>
                  <a:lnTo>
                    <a:pt x="1538" y="12272"/>
                  </a:lnTo>
                  <a:lnTo>
                    <a:pt x="1773" y="12414"/>
                  </a:lnTo>
                  <a:lnTo>
                    <a:pt x="2009" y="12539"/>
                  </a:lnTo>
                  <a:lnTo>
                    <a:pt x="2276" y="12665"/>
                  </a:lnTo>
                  <a:lnTo>
                    <a:pt x="2574" y="12775"/>
                  </a:lnTo>
                  <a:lnTo>
                    <a:pt x="2872" y="12884"/>
                  </a:lnTo>
                  <a:lnTo>
                    <a:pt x="3202" y="12979"/>
                  </a:lnTo>
                  <a:lnTo>
                    <a:pt x="3547" y="13057"/>
                  </a:lnTo>
                  <a:lnTo>
                    <a:pt x="3908" y="13136"/>
                  </a:lnTo>
                  <a:lnTo>
                    <a:pt x="4300" y="13198"/>
                  </a:lnTo>
                  <a:lnTo>
                    <a:pt x="4033" y="13261"/>
                  </a:lnTo>
                  <a:lnTo>
                    <a:pt x="3767" y="13340"/>
                  </a:lnTo>
                  <a:lnTo>
                    <a:pt x="3531" y="13434"/>
                  </a:lnTo>
                  <a:lnTo>
                    <a:pt x="3296" y="13528"/>
                  </a:lnTo>
                  <a:lnTo>
                    <a:pt x="3076" y="13638"/>
                  </a:lnTo>
                  <a:lnTo>
                    <a:pt x="2872" y="13763"/>
                  </a:lnTo>
                  <a:lnTo>
                    <a:pt x="2668" y="13889"/>
                  </a:lnTo>
                  <a:lnTo>
                    <a:pt x="2495" y="14014"/>
                  </a:lnTo>
                  <a:lnTo>
                    <a:pt x="2323" y="14156"/>
                  </a:lnTo>
                  <a:lnTo>
                    <a:pt x="2166" y="14297"/>
                  </a:lnTo>
                  <a:lnTo>
                    <a:pt x="2025" y="14454"/>
                  </a:lnTo>
                  <a:lnTo>
                    <a:pt x="1883" y="14611"/>
                  </a:lnTo>
                  <a:lnTo>
                    <a:pt x="1758" y="14783"/>
                  </a:lnTo>
                  <a:lnTo>
                    <a:pt x="1648" y="14956"/>
                  </a:lnTo>
                  <a:lnTo>
                    <a:pt x="1554" y="15129"/>
                  </a:lnTo>
                  <a:lnTo>
                    <a:pt x="1460" y="15301"/>
                  </a:lnTo>
                  <a:lnTo>
                    <a:pt x="1381" y="15474"/>
                  </a:lnTo>
                  <a:lnTo>
                    <a:pt x="1318" y="15662"/>
                  </a:lnTo>
                  <a:lnTo>
                    <a:pt x="1256" y="15851"/>
                  </a:lnTo>
                  <a:lnTo>
                    <a:pt x="1208" y="16039"/>
                  </a:lnTo>
                  <a:lnTo>
                    <a:pt x="1177" y="16227"/>
                  </a:lnTo>
                  <a:lnTo>
                    <a:pt x="1146" y="16416"/>
                  </a:lnTo>
                  <a:lnTo>
                    <a:pt x="1114" y="16808"/>
                  </a:lnTo>
                  <a:lnTo>
                    <a:pt x="1114" y="17185"/>
                  </a:lnTo>
                  <a:lnTo>
                    <a:pt x="1161" y="17561"/>
                  </a:lnTo>
                  <a:lnTo>
                    <a:pt x="1240" y="17938"/>
                  </a:lnTo>
                  <a:lnTo>
                    <a:pt x="1350" y="18299"/>
                  </a:lnTo>
                  <a:lnTo>
                    <a:pt x="1491" y="18644"/>
                  </a:lnTo>
                  <a:lnTo>
                    <a:pt x="1648" y="18958"/>
                  </a:lnTo>
                  <a:lnTo>
                    <a:pt x="1852" y="19256"/>
                  </a:lnTo>
                  <a:lnTo>
                    <a:pt x="1962" y="19397"/>
                  </a:lnTo>
                  <a:lnTo>
                    <a:pt x="2072" y="19539"/>
                  </a:lnTo>
                  <a:lnTo>
                    <a:pt x="2181" y="19664"/>
                  </a:lnTo>
                  <a:lnTo>
                    <a:pt x="2307" y="19774"/>
                  </a:lnTo>
                  <a:lnTo>
                    <a:pt x="2448" y="19884"/>
                  </a:lnTo>
                  <a:lnTo>
                    <a:pt x="2574" y="19978"/>
                  </a:lnTo>
                  <a:lnTo>
                    <a:pt x="2731" y="20072"/>
                  </a:lnTo>
                  <a:lnTo>
                    <a:pt x="2872" y="20151"/>
                  </a:lnTo>
                  <a:lnTo>
                    <a:pt x="3029" y="20213"/>
                  </a:lnTo>
                  <a:lnTo>
                    <a:pt x="3186" y="20276"/>
                  </a:lnTo>
                  <a:lnTo>
                    <a:pt x="3343" y="20323"/>
                  </a:lnTo>
                  <a:lnTo>
                    <a:pt x="3500" y="20355"/>
                  </a:lnTo>
                  <a:lnTo>
                    <a:pt x="3672" y="20370"/>
                  </a:lnTo>
                  <a:lnTo>
                    <a:pt x="3845" y="20386"/>
                  </a:lnTo>
                  <a:lnTo>
                    <a:pt x="4033" y="20386"/>
                  </a:lnTo>
                  <a:lnTo>
                    <a:pt x="4206" y="20370"/>
                  </a:lnTo>
                  <a:lnTo>
                    <a:pt x="4394" y="20323"/>
                  </a:lnTo>
                  <a:lnTo>
                    <a:pt x="4583" y="20276"/>
                  </a:lnTo>
                  <a:lnTo>
                    <a:pt x="4771" y="20213"/>
                  </a:lnTo>
                  <a:lnTo>
                    <a:pt x="4959" y="20135"/>
                  </a:lnTo>
                  <a:lnTo>
                    <a:pt x="5163" y="20041"/>
                  </a:lnTo>
                  <a:lnTo>
                    <a:pt x="5352" y="19931"/>
                  </a:lnTo>
                  <a:lnTo>
                    <a:pt x="5556" y="19805"/>
                  </a:lnTo>
                  <a:lnTo>
                    <a:pt x="5760" y="19664"/>
                  </a:lnTo>
                  <a:lnTo>
                    <a:pt x="5964" y="19507"/>
                  </a:lnTo>
                  <a:lnTo>
                    <a:pt x="6168" y="19319"/>
                  </a:lnTo>
                  <a:lnTo>
                    <a:pt x="6042" y="19617"/>
                  </a:lnTo>
                  <a:lnTo>
                    <a:pt x="5932" y="19900"/>
                  </a:lnTo>
                  <a:lnTo>
                    <a:pt x="5854" y="20182"/>
                  </a:lnTo>
                  <a:lnTo>
                    <a:pt x="5775" y="20449"/>
                  </a:lnTo>
                  <a:lnTo>
                    <a:pt x="5713" y="20716"/>
                  </a:lnTo>
                  <a:lnTo>
                    <a:pt x="5681" y="20967"/>
                  </a:lnTo>
                  <a:lnTo>
                    <a:pt x="5650" y="21233"/>
                  </a:lnTo>
                  <a:lnTo>
                    <a:pt x="5650" y="21469"/>
                  </a:lnTo>
                  <a:lnTo>
                    <a:pt x="5650" y="21720"/>
                  </a:lnTo>
                  <a:lnTo>
                    <a:pt x="5665" y="21940"/>
                  </a:lnTo>
                  <a:lnTo>
                    <a:pt x="5713" y="22175"/>
                  </a:lnTo>
                  <a:lnTo>
                    <a:pt x="5760" y="22395"/>
                  </a:lnTo>
                  <a:lnTo>
                    <a:pt x="5807" y="22599"/>
                  </a:lnTo>
                  <a:lnTo>
                    <a:pt x="5885" y="22803"/>
                  </a:lnTo>
                  <a:lnTo>
                    <a:pt x="5979" y="23007"/>
                  </a:lnTo>
                  <a:lnTo>
                    <a:pt x="6073" y="23195"/>
                  </a:lnTo>
                  <a:lnTo>
                    <a:pt x="6168" y="23384"/>
                  </a:lnTo>
                  <a:lnTo>
                    <a:pt x="6293" y="23556"/>
                  </a:lnTo>
                  <a:lnTo>
                    <a:pt x="6419" y="23729"/>
                  </a:lnTo>
                  <a:lnTo>
                    <a:pt x="6560" y="23886"/>
                  </a:lnTo>
                  <a:lnTo>
                    <a:pt x="6701" y="24043"/>
                  </a:lnTo>
                  <a:lnTo>
                    <a:pt x="6858" y="24184"/>
                  </a:lnTo>
                  <a:lnTo>
                    <a:pt x="7015" y="24325"/>
                  </a:lnTo>
                  <a:lnTo>
                    <a:pt x="7188" y="24451"/>
                  </a:lnTo>
                  <a:lnTo>
                    <a:pt x="7360" y="24576"/>
                  </a:lnTo>
                  <a:lnTo>
                    <a:pt x="7549" y="24686"/>
                  </a:lnTo>
                  <a:lnTo>
                    <a:pt x="7737" y="24796"/>
                  </a:lnTo>
                  <a:lnTo>
                    <a:pt x="7941" y="24890"/>
                  </a:lnTo>
                  <a:lnTo>
                    <a:pt x="8349" y="25063"/>
                  </a:lnTo>
                  <a:lnTo>
                    <a:pt x="8773" y="25204"/>
                  </a:lnTo>
                  <a:lnTo>
                    <a:pt x="9197" y="25314"/>
                  </a:lnTo>
                  <a:lnTo>
                    <a:pt x="9652" y="25392"/>
                  </a:lnTo>
                  <a:lnTo>
                    <a:pt x="10107" y="25424"/>
                  </a:lnTo>
                  <a:lnTo>
                    <a:pt x="10546" y="25424"/>
                  </a:lnTo>
                  <a:lnTo>
                    <a:pt x="11001" y="25392"/>
                  </a:lnTo>
                  <a:lnTo>
                    <a:pt x="11441" y="25330"/>
                  </a:lnTo>
                  <a:lnTo>
                    <a:pt x="11660" y="25282"/>
                  </a:lnTo>
                  <a:lnTo>
                    <a:pt x="11880" y="25220"/>
                  </a:lnTo>
                  <a:lnTo>
                    <a:pt x="12084" y="25157"/>
                  </a:lnTo>
                  <a:lnTo>
                    <a:pt x="12304" y="25078"/>
                  </a:lnTo>
                  <a:lnTo>
                    <a:pt x="12508" y="25000"/>
                  </a:lnTo>
                  <a:lnTo>
                    <a:pt x="12696" y="24906"/>
                  </a:lnTo>
                  <a:lnTo>
                    <a:pt x="12885" y="24796"/>
                  </a:lnTo>
                  <a:lnTo>
                    <a:pt x="13073" y="24686"/>
                  </a:lnTo>
                  <a:lnTo>
                    <a:pt x="13261" y="24561"/>
                  </a:lnTo>
                  <a:lnTo>
                    <a:pt x="13434" y="24435"/>
                  </a:lnTo>
                  <a:lnTo>
                    <a:pt x="13591" y="24294"/>
                  </a:lnTo>
                  <a:lnTo>
                    <a:pt x="13748" y="24137"/>
                  </a:lnTo>
                  <a:lnTo>
                    <a:pt x="13905" y="23964"/>
                  </a:lnTo>
                  <a:lnTo>
                    <a:pt x="14046" y="23792"/>
                  </a:lnTo>
                  <a:lnTo>
                    <a:pt x="14171" y="23619"/>
                  </a:lnTo>
                  <a:lnTo>
                    <a:pt x="14297" y="23431"/>
                  </a:lnTo>
                  <a:lnTo>
                    <a:pt x="14407" y="23227"/>
                  </a:lnTo>
                  <a:lnTo>
                    <a:pt x="14517" y="23007"/>
                  </a:lnTo>
                  <a:lnTo>
                    <a:pt x="14595" y="22787"/>
                  </a:lnTo>
                  <a:lnTo>
                    <a:pt x="14674" y="22552"/>
                  </a:lnTo>
                  <a:lnTo>
                    <a:pt x="23180" y="13026"/>
                  </a:lnTo>
                  <a:lnTo>
                    <a:pt x="23839" y="12555"/>
                  </a:lnTo>
                  <a:lnTo>
                    <a:pt x="24153" y="12304"/>
                  </a:lnTo>
                  <a:lnTo>
                    <a:pt x="24482" y="12037"/>
                  </a:lnTo>
                  <a:lnTo>
                    <a:pt x="24796" y="11755"/>
                  </a:lnTo>
                  <a:lnTo>
                    <a:pt x="25094" y="11456"/>
                  </a:lnTo>
                  <a:lnTo>
                    <a:pt x="25377" y="11158"/>
                  </a:lnTo>
                  <a:lnTo>
                    <a:pt x="25643" y="10829"/>
                  </a:lnTo>
                  <a:lnTo>
                    <a:pt x="25895" y="10499"/>
                  </a:lnTo>
                  <a:lnTo>
                    <a:pt x="26114" y="10154"/>
                  </a:lnTo>
                  <a:lnTo>
                    <a:pt x="26287" y="9793"/>
                  </a:lnTo>
                  <a:lnTo>
                    <a:pt x="26365" y="9604"/>
                  </a:lnTo>
                  <a:lnTo>
                    <a:pt x="26444" y="9416"/>
                  </a:lnTo>
                  <a:lnTo>
                    <a:pt x="26491" y="9212"/>
                  </a:lnTo>
                  <a:lnTo>
                    <a:pt x="26538" y="9024"/>
                  </a:lnTo>
                  <a:lnTo>
                    <a:pt x="26585" y="8820"/>
                  </a:lnTo>
                  <a:lnTo>
                    <a:pt x="26601" y="8616"/>
                  </a:lnTo>
                  <a:lnTo>
                    <a:pt x="26616" y="8396"/>
                  </a:lnTo>
                  <a:lnTo>
                    <a:pt x="26616" y="8192"/>
                  </a:lnTo>
                  <a:lnTo>
                    <a:pt x="26616" y="7972"/>
                  </a:lnTo>
                  <a:lnTo>
                    <a:pt x="26585" y="7753"/>
                  </a:lnTo>
                  <a:lnTo>
                    <a:pt x="26554" y="7486"/>
                  </a:lnTo>
                  <a:lnTo>
                    <a:pt x="26491" y="7235"/>
                  </a:lnTo>
                  <a:lnTo>
                    <a:pt x="26444" y="6999"/>
                  </a:lnTo>
                  <a:lnTo>
                    <a:pt x="26365" y="6764"/>
                  </a:lnTo>
                  <a:lnTo>
                    <a:pt x="26287" y="6544"/>
                  </a:lnTo>
                  <a:lnTo>
                    <a:pt x="26193" y="6340"/>
                  </a:lnTo>
                  <a:lnTo>
                    <a:pt x="26099" y="6152"/>
                  </a:lnTo>
                  <a:lnTo>
                    <a:pt x="25989" y="5979"/>
                  </a:lnTo>
                  <a:lnTo>
                    <a:pt x="25863" y="5822"/>
                  </a:lnTo>
                  <a:lnTo>
                    <a:pt x="25753" y="5665"/>
                  </a:lnTo>
                  <a:lnTo>
                    <a:pt x="25612" y="5524"/>
                  </a:lnTo>
                  <a:lnTo>
                    <a:pt x="25471" y="5399"/>
                  </a:lnTo>
                  <a:lnTo>
                    <a:pt x="25330" y="5289"/>
                  </a:lnTo>
                  <a:lnTo>
                    <a:pt x="25173" y="5195"/>
                  </a:lnTo>
                  <a:lnTo>
                    <a:pt x="25031" y="5116"/>
                  </a:lnTo>
                  <a:lnTo>
                    <a:pt x="24859" y="5053"/>
                  </a:lnTo>
                  <a:lnTo>
                    <a:pt x="24702" y="5006"/>
                  </a:lnTo>
                  <a:lnTo>
                    <a:pt x="24529" y="4959"/>
                  </a:lnTo>
                  <a:lnTo>
                    <a:pt x="24357" y="4943"/>
                  </a:lnTo>
                  <a:lnTo>
                    <a:pt x="24184" y="4928"/>
                  </a:lnTo>
                  <a:lnTo>
                    <a:pt x="23996" y="4943"/>
                  </a:lnTo>
                  <a:lnTo>
                    <a:pt x="23823" y="4959"/>
                  </a:lnTo>
                  <a:lnTo>
                    <a:pt x="23635" y="4991"/>
                  </a:lnTo>
                  <a:lnTo>
                    <a:pt x="23446" y="5053"/>
                  </a:lnTo>
                  <a:lnTo>
                    <a:pt x="23274" y="5116"/>
                  </a:lnTo>
                  <a:lnTo>
                    <a:pt x="23085" y="5195"/>
                  </a:lnTo>
                  <a:lnTo>
                    <a:pt x="22897" y="5304"/>
                  </a:lnTo>
                  <a:lnTo>
                    <a:pt x="22709" y="5414"/>
                  </a:lnTo>
                  <a:lnTo>
                    <a:pt x="22536" y="5556"/>
                  </a:lnTo>
                  <a:lnTo>
                    <a:pt x="22348" y="5697"/>
                  </a:lnTo>
                  <a:lnTo>
                    <a:pt x="22175" y="5869"/>
                  </a:lnTo>
                  <a:lnTo>
                    <a:pt x="21987" y="6058"/>
                  </a:lnTo>
                  <a:lnTo>
                    <a:pt x="21924" y="5100"/>
                  </a:lnTo>
                  <a:lnTo>
                    <a:pt x="21893" y="4630"/>
                  </a:lnTo>
                  <a:lnTo>
                    <a:pt x="21846" y="4159"/>
                  </a:lnTo>
                  <a:lnTo>
                    <a:pt x="21783" y="3704"/>
                  </a:lnTo>
                  <a:lnTo>
                    <a:pt x="21704" y="3264"/>
                  </a:lnTo>
                  <a:lnTo>
                    <a:pt x="21594" y="2841"/>
                  </a:lnTo>
                  <a:lnTo>
                    <a:pt x="21453" y="2433"/>
                  </a:lnTo>
                  <a:lnTo>
                    <a:pt x="21375" y="2244"/>
                  </a:lnTo>
                  <a:lnTo>
                    <a:pt x="21296" y="2056"/>
                  </a:lnTo>
                  <a:lnTo>
                    <a:pt x="21186" y="1868"/>
                  </a:lnTo>
                  <a:lnTo>
                    <a:pt x="21077" y="1679"/>
                  </a:lnTo>
                  <a:lnTo>
                    <a:pt x="20967" y="1507"/>
                  </a:lnTo>
                  <a:lnTo>
                    <a:pt x="20826" y="1334"/>
                  </a:lnTo>
                  <a:lnTo>
                    <a:pt x="20684" y="1177"/>
                  </a:lnTo>
                  <a:lnTo>
                    <a:pt x="20527" y="1020"/>
                  </a:lnTo>
                  <a:lnTo>
                    <a:pt x="20370" y="879"/>
                  </a:lnTo>
                  <a:lnTo>
                    <a:pt x="20182" y="738"/>
                  </a:lnTo>
                  <a:lnTo>
                    <a:pt x="19978" y="612"/>
                  </a:lnTo>
                  <a:lnTo>
                    <a:pt x="19774" y="487"/>
                  </a:lnTo>
                  <a:lnTo>
                    <a:pt x="19539" y="377"/>
                  </a:lnTo>
                  <a:lnTo>
                    <a:pt x="19303" y="282"/>
                  </a:lnTo>
                  <a:lnTo>
                    <a:pt x="19036" y="188"/>
                  </a:lnTo>
                  <a:lnTo>
                    <a:pt x="18754" y="94"/>
                  </a:lnTo>
                  <a:lnTo>
                    <a:pt x="18519" y="63"/>
                  </a:lnTo>
                  <a:lnTo>
                    <a:pt x="18283" y="31"/>
                  </a:lnTo>
                  <a:lnTo>
                    <a:pt x="18063" y="16"/>
                  </a:lnTo>
                  <a:lnTo>
                    <a:pt x="17828" y="0"/>
                  </a:lnTo>
                  <a:lnTo>
                    <a:pt x="17608" y="16"/>
                  </a:lnTo>
                  <a:lnTo>
                    <a:pt x="17389" y="31"/>
                  </a:lnTo>
                  <a:lnTo>
                    <a:pt x="17169" y="63"/>
                  </a:lnTo>
                  <a:lnTo>
                    <a:pt x="16965" y="110"/>
                  </a:lnTo>
                  <a:lnTo>
                    <a:pt x="16761" y="157"/>
                  </a:lnTo>
                  <a:lnTo>
                    <a:pt x="16557" y="220"/>
                  </a:lnTo>
                  <a:lnTo>
                    <a:pt x="16353" y="298"/>
                  </a:lnTo>
                  <a:lnTo>
                    <a:pt x="16164" y="377"/>
                  </a:lnTo>
                  <a:lnTo>
                    <a:pt x="15976" y="471"/>
                  </a:lnTo>
                  <a:lnTo>
                    <a:pt x="15804" y="565"/>
                  </a:lnTo>
                  <a:lnTo>
                    <a:pt x="15631" y="675"/>
                  </a:lnTo>
                  <a:lnTo>
                    <a:pt x="15458" y="800"/>
                  </a:lnTo>
                  <a:lnTo>
                    <a:pt x="15301" y="926"/>
                  </a:lnTo>
                  <a:lnTo>
                    <a:pt x="15144" y="1067"/>
                  </a:lnTo>
                  <a:lnTo>
                    <a:pt x="15003" y="1208"/>
                  </a:lnTo>
                  <a:lnTo>
                    <a:pt x="14862" y="1365"/>
                  </a:lnTo>
                  <a:lnTo>
                    <a:pt x="14736" y="1522"/>
                  </a:lnTo>
                  <a:lnTo>
                    <a:pt x="14611" y="1679"/>
                  </a:lnTo>
                  <a:lnTo>
                    <a:pt x="14485" y="1852"/>
                  </a:lnTo>
                  <a:lnTo>
                    <a:pt x="14391" y="2040"/>
                  </a:lnTo>
                  <a:lnTo>
                    <a:pt x="14281" y="2213"/>
                  </a:lnTo>
                  <a:lnTo>
                    <a:pt x="14187" y="2417"/>
                  </a:lnTo>
                  <a:lnTo>
                    <a:pt x="14109" y="2605"/>
                  </a:lnTo>
                  <a:lnTo>
                    <a:pt x="14030" y="2809"/>
                  </a:lnTo>
                  <a:lnTo>
                    <a:pt x="13967" y="3013"/>
                  </a:lnTo>
                  <a:lnTo>
                    <a:pt x="13905" y="3233"/>
                  </a:lnTo>
                  <a:lnTo>
                    <a:pt x="13858" y="3453"/>
                  </a:lnTo>
                  <a:lnTo>
                    <a:pt x="13826" y="3672"/>
                  </a:lnTo>
                  <a:lnTo>
                    <a:pt x="13685" y="3311"/>
                  </a:lnTo>
                  <a:lnTo>
                    <a:pt x="13544" y="2982"/>
                  </a:lnTo>
                  <a:lnTo>
                    <a:pt x="13371" y="2668"/>
                  </a:lnTo>
                  <a:lnTo>
                    <a:pt x="13214" y="2370"/>
                  </a:lnTo>
                  <a:lnTo>
                    <a:pt x="13026" y="2087"/>
                  </a:lnTo>
                  <a:lnTo>
                    <a:pt x="12853" y="1836"/>
                  </a:lnTo>
                  <a:lnTo>
                    <a:pt x="12649" y="1601"/>
                  </a:lnTo>
                  <a:lnTo>
                    <a:pt x="12461" y="1365"/>
                  </a:lnTo>
                  <a:lnTo>
                    <a:pt x="12257" y="1177"/>
                  </a:lnTo>
                  <a:lnTo>
                    <a:pt x="12037" y="989"/>
                  </a:lnTo>
                  <a:lnTo>
                    <a:pt x="11833" y="816"/>
                  </a:lnTo>
                  <a:lnTo>
                    <a:pt x="11613" y="659"/>
                  </a:lnTo>
                  <a:lnTo>
                    <a:pt x="11378" y="534"/>
                  </a:lnTo>
                  <a:lnTo>
                    <a:pt x="11158" y="408"/>
                  </a:lnTo>
                  <a:lnTo>
                    <a:pt x="10923" y="314"/>
                  </a:lnTo>
                  <a:lnTo>
                    <a:pt x="10687" y="220"/>
                  </a:lnTo>
                  <a:lnTo>
                    <a:pt x="10452" y="157"/>
                  </a:lnTo>
                  <a:lnTo>
                    <a:pt x="10201" y="94"/>
                  </a:lnTo>
                  <a:lnTo>
                    <a:pt x="9966" y="47"/>
                  </a:lnTo>
                  <a:lnTo>
                    <a:pt x="9730" y="16"/>
                  </a:lnTo>
                  <a:lnTo>
                    <a:pt x="9479" y="0"/>
                  </a:lnTo>
                  <a:close/>
                </a:path>
              </a:pathLst>
            </a:cu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2302;p42">
              <a:extLst>
                <a:ext uri="{FF2B5EF4-FFF2-40B4-BE49-F238E27FC236}">
                  <a16:creationId xmlns:a16="http://schemas.microsoft.com/office/drawing/2014/main" id="{68894DC3-0A21-6DCB-E641-CE06D14ED74B}"/>
                </a:ext>
              </a:extLst>
            </p:cNvPr>
            <p:cNvSpPr/>
            <p:nvPr/>
          </p:nvSpPr>
          <p:spPr>
            <a:xfrm>
              <a:off x="876654" y="1100200"/>
              <a:ext cx="756788" cy="722931"/>
            </a:xfrm>
            <a:custGeom>
              <a:rect l="l" t="t" r="r" b="b"/>
              <a:pathLst>
                <a:path w="26617" h="25424" fill="none" extrusionOk="0">
                  <a:moveTo>
                    <a:pt x="23180" y="13026"/>
                  </a:moveTo>
                  <a:lnTo>
                    <a:pt x="23180" y="13026"/>
                  </a:lnTo>
                  <a:lnTo>
                    <a:pt x="23839" y="12555"/>
                  </a:lnTo>
                  <a:lnTo>
                    <a:pt x="24153" y="12304"/>
                  </a:lnTo>
                  <a:lnTo>
                    <a:pt x="24482" y="12037"/>
                  </a:lnTo>
                  <a:lnTo>
                    <a:pt x="24796" y="11755"/>
                  </a:lnTo>
                  <a:lnTo>
                    <a:pt x="25094" y="11456"/>
                  </a:lnTo>
                  <a:lnTo>
                    <a:pt x="25377" y="11158"/>
                  </a:lnTo>
                  <a:lnTo>
                    <a:pt x="25643" y="10829"/>
                  </a:lnTo>
                  <a:lnTo>
                    <a:pt x="25895" y="10499"/>
                  </a:lnTo>
                  <a:lnTo>
                    <a:pt x="26114" y="10154"/>
                  </a:lnTo>
                  <a:lnTo>
                    <a:pt x="26287" y="9793"/>
                  </a:lnTo>
                  <a:lnTo>
                    <a:pt x="26365" y="9604"/>
                  </a:lnTo>
                  <a:lnTo>
                    <a:pt x="26444" y="9416"/>
                  </a:lnTo>
                  <a:lnTo>
                    <a:pt x="26491" y="9212"/>
                  </a:lnTo>
                  <a:lnTo>
                    <a:pt x="26538" y="9024"/>
                  </a:lnTo>
                  <a:lnTo>
                    <a:pt x="26585" y="8820"/>
                  </a:lnTo>
                  <a:lnTo>
                    <a:pt x="26601" y="8616"/>
                  </a:lnTo>
                  <a:lnTo>
                    <a:pt x="26616" y="8396"/>
                  </a:lnTo>
                  <a:lnTo>
                    <a:pt x="26616" y="8192"/>
                  </a:lnTo>
                  <a:lnTo>
                    <a:pt x="26616" y="7972"/>
                  </a:lnTo>
                  <a:lnTo>
                    <a:pt x="26585" y="7753"/>
                  </a:lnTo>
                  <a:lnTo>
                    <a:pt x="26585" y="7753"/>
                  </a:lnTo>
                  <a:lnTo>
                    <a:pt x="26554" y="7486"/>
                  </a:lnTo>
                  <a:lnTo>
                    <a:pt x="26491" y="7235"/>
                  </a:lnTo>
                  <a:lnTo>
                    <a:pt x="26444" y="6999"/>
                  </a:lnTo>
                  <a:lnTo>
                    <a:pt x="26365" y="6764"/>
                  </a:lnTo>
                  <a:lnTo>
                    <a:pt x="26287" y="6544"/>
                  </a:lnTo>
                  <a:lnTo>
                    <a:pt x="26193" y="6340"/>
                  </a:lnTo>
                  <a:lnTo>
                    <a:pt x="26099" y="6152"/>
                  </a:lnTo>
                  <a:lnTo>
                    <a:pt x="25989" y="5979"/>
                  </a:lnTo>
                  <a:lnTo>
                    <a:pt x="25863" y="5822"/>
                  </a:lnTo>
                  <a:lnTo>
                    <a:pt x="25753" y="5665"/>
                  </a:lnTo>
                  <a:lnTo>
                    <a:pt x="25612" y="5524"/>
                  </a:lnTo>
                  <a:lnTo>
                    <a:pt x="25471" y="5399"/>
                  </a:lnTo>
                  <a:lnTo>
                    <a:pt x="25330" y="5289"/>
                  </a:lnTo>
                  <a:lnTo>
                    <a:pt x="25173" y="5195"/>
                  </a:lnTo>
                  <a:lnTo>
                    <a:pt x="25031" y="5116"/>
                  </a:lnTo>
                  <a:lnTo>
                    <a:pt x="24859" y="5053"/>
                  </a:lnTo>
                  <a:lnTo>
                    <a:pt x="24702" y="5006"/>
                  </a:lnTo>
                  <a:lnTo>
                    <a:pt x="24529" y="4959"/>
                  </a:lnTo>
                  <a:lnTo>
                    <a:pt x="24357" y="4943"/>
                  </a:lnTo>
                  <a:lnTo>
                    <a:pt x="24184" y="4928"/>
                  </a:lnTo>
                  <a:lnTo>
                    <a:pt x="23996" y="4943"/>
                  </a:lnTo>
                  <a:lnTo>
                    <a:pt x="23823" y="4959"/>
                  </a:lnTo>
                  <a:lnTo>
                    <a:pt x="23635" y="4991"/>
                  </a:lnTo>
                  <a:lnTo>
                    <a:pt x="23446" y="5053"/>
                  </a:lnTo>
                  <a:lnTo>
                    <a:pt x="23274" y="5116"/>
                  </a:lnTo>
                  <a:lnTo>
                    <a:pt x="23085" y="5195"/>
                  </a:lnTo>
                  <a:lnTo>
                    <a:pt x="22897" y="5304"/>
                  </a:lnTo>
                  <a:lnTo>
                    <a:pt x="22709" y="5414"/>
                  </a:lnTo>
                  <a:lnTo>
                    <a:pt x="22536" y="5556"/>
                  </a:lnTo>
                  <a:lnTo>
                    <a:pt x="22348" y="5697"/>
                  </a:lnTo>
                  <a:lnTo>
                    <a:pt x="22175" y="5869"/>
                  </a:lnTo>
                  <a:lnTo>
                    <a:pt x="21987" y="6058"/>
                  </a:lnTo>
                  <a:lnTo>
                    <a:pt x="21987" y="6058"/>
                  </a:lnTo>
                  <a:lnTo>
                    <a:pt x="21924" y="5100"/>
                  </a:lnTo>
                  <a:lnTo>
                    <a:pt x="21893" y="4630"/>
                  </a:lnTo>
                  <a:lnTo>
                    <a:pt x="21846" y="4159"/>
                  </a:lnTo>
                  <a:lnTo>
                    <a:pt x="21783" y="3704"/>
                  </a:lnTo>
                  <a:lnTo>
                    <a:pt x="21704" y="3264"/>
                  </a:lnTo>
                  <a:lnTo>
                    <a:pt x="21594" y="2841"/>
                  </a:lnTo>
                  <a:lnTo>
                    <a:pt x="21453" y="2433"/>
                  </a:lnTo>
                  <a:lnTo>
                    <a:pt x="21375" y="2244"/>
                  </a:lnTo>
                  <a:lnTo>
                    <a:pt x="21296" y="2056"/>
                  </a:lnTo>
                  <a:lnTo>
                    <a:pt x="21186" y="1868"/>
                  </a:lnTo>
                  <a:lnTo>
                    <a:pt x="21077" y="1679"/>
                  </a:lnTo>
                  <a:lnTo>
                    <a:pt x="20967" y="1507"/>
                  </a:lnTo>
                  <a:lnTo>
                    <a:pt x="20826" y="1334"/>
                  </a:lnTo>
                  <a:lnTo>
                    <a:pt x="20684" y="1177"/>
                  </a:lnTo>
                  <a:lnTo>
                    <a:pt x="20527" y="1020"/>
                  </a:lnTo>
                  <a:lnTo>
                    <a:pt x="20370" y="879"/>
                  </a:lnTo>
                  <a:lnTo>
                    <a:pt x="20182" y="738"/>
                  </a:lnTo>
                  <a:lnTo>
                    <a:pt x="19978" y="612"/>
                  </a:lnTo>
                  <a:lnTo>
                    <a:pt x="19774" y="487"/>
                  </a:lnTo>
                  <a:lnTo>
                    <a:pt x="19539" y="377"/>
                  </a:lnTo>
                  <a:lnTo>
                    <a:pt x="19303" y="282"/>
                  </a:lnTo>
                  <a:lnTo>
                    <a:pt x="19036" y="188"/>
                  </a:lnTo>
                  <a:lnTo>
                    <a:pt x="18754" y="94"/>
                  </a:lnTo>
                  <a:lnTo>
                    <a:pt x="18754" y="94"/>
                  </a:lnTo>
                  <a:lnTo>
                    <a:pt x="18519" y="63"/>
                  </a:lnTo>
                  <a:lnTo>
                    <a:pt x="18283" y="31"/>
                  </a:lnTo>
                  <a:lnTo>
                    <a:pt x="18063" y="16"/>
                  </a:lnTo>
                  <a:lnTo>
                    <a:pt x="17828" y="0"/>
                  </a:lnTo>
                  <a:lnTo>
                    <a:pt x="17608" y="16"/>
                  </a:lnTo>
                  <a:lnTo>
                    <a:pt x="17389" y="31"/>
                  </a:lnTo>
                  <a:lnTo>
                    <a:pt x="17169" y="63"/>
                  </a:lnTo>
                  <a:lnTo>
                    <a:pt x="16965" y="110"/>
                  </a:lnTo>
                  <a:lnTo>
                    <a:pt x="16761" y="157"/>
                  </a:lnTo>
                  <a:lnTo>
                    <a:pt x="16557" y="220"/>
                  </a:lnTo>
                  <a:lnTo>
                    <a:pt x="16353" y="298"/>
                  </a:lnTo>
                  <a:lnTo>
                    <a:pt x="16164" y="377"/>
                  </a:lnTo>
                  <a:lnTo>
                    <a:pt x="15976" y="471"/>
                  </a:lnTo>
                  <a:lnTo>
                    <a:pt x="15804" y="565"/>
                  </a:lnTo>
                  <a:lnTo>
                    <a:pt x="15631" y="675"/>
                  </a:lnTo>
                  <a:lnTo>
                    <a:pt x="15458" y="800"/>
                  </a:lnTo>
                  <a:lnTo>
                    <a:pt x="15301" y="926"/>
                  </a:lnTo>
                  <a:lnTo>
                    <a:pt x="15144" y="1067"/>
                  </a:lnTo>
                  <a:lnTo>
                    <a:pt x="15003" y="1208"/>
                  </a:lnTo>
                  <a:lnTo>
                    <a:pt x="14862" y="1365"/>
                  </a:lnTo>
                  <a:lnTo>
                    <a:pt x="14736" y="1522"/>
                  </a:lnTo>
                  <a:lnTo>
                    <a:pt x="14611" y="1679"/>
                  </a:lnTo>
                  <a:lnTo>
                    <a:pt x="14485" y="1852"/>
                  </a:lnTo>
                  <a:lnTo>
                    <a:pt x="14391" y="2040"/>
                  </a:lnTo>
                  <a:lnTo>
                    <a:pt x="14281" y="2213"/>
                  </a:lnTo>
                  <a:lnTo>
                    <a:pt x="14187" y="2417"/>
                  </a:lnTo>
                  <a:lnTo>
                    <a:pt x="14109" y="2605"/>
                  </a:lnTo>
                  <a:lnTo>
                    <a:pt x="14030" y="2809"/>
                  </a:lnTo>
                  <a:lnTo>
                    <a:pt x="13967" y="3013"/>
                  </a:lnTo>
                  <a:lnTo>
                    <a:pt x="13905" y="3233"/>
                  </a:lnTo>
                  <a:lnTo>
                    <a:pt x="13858" y="3453"/>
                  </a:lnTo>
                  <a:lnTo>
                    <a:pt x="13826" y="3672"/>
                  </a:lnTo>
                  <a:lnTo>
                    <a:pt x="13826" y="3672"/>
                  </a:lnTo>
                  <a:lnTo>
                    <a:pt x="13685" y="3311"/>
                  </a:lnTo>
                  <a:lnTo>
                    <a:pt x="13544" y="2982"/>
                  </a:lnTo>
                  <a:lnTo>
                    <a:pt x="13371" y="2668"/>
                  </a:lnTo>
                  <a:lnTo>
                    <a:pt x="13214" y="2370"/>
                  </a:lnTo>
                  <a:lnTo>
                    <a:pt x="13026" y="2087"/>
                  </a:lnTo>
                  <a:lnTo>
                    <a:pt x="12853" y="1836"/>
                  </a:lnTo>
                  <a:lnTo>
                    <a:pt x="12649" y="1601"/>
                  </a:lnTo>
                  <a:lnTo>
                    <a:pt x="12461" y="1365"/>
                  </a:lnTo>
                  <a:lnTo>
                    <a:pt x="12257" y="1177"/>
                  </a:lnTo>
                  <a:lnTo>
                    <a:pt x="12037" y="989"/>
                  </a:lnTo>
                  <a:lnTo>
                    <a:pt x="11833" y="816"/>
                  </a:lnTo>
                  <a:lnTo>
                    <a:pt x="11613" y="659"/>
                  </a:lnTo>
                  <a:lnTo>
                    <a:pt x="11378" y="534"/>
                  </a:lnTo>
                  <a:lnTo>
                    <a:pt x="11158" y="408"/>
                  </a:lnTo>
                  <a:lnTo>
                    <a:pt x="10923" y="314"/>
                  </a:lnTo>
                  <a:lnTo>
                    <a:pt x="10687" y="220"/>
                  </a:lnTo>
                  <a:lnTo>
                    <a:pt x="10452" y="157"/>
                  </a:lnTo>
                  <a:lnTo>
                    <a:pt x="10201" y="94"/>
                  </a:lnTo>
                  <a:lnTo>
                    <a:pt x="9966" y="47"/>
                  </a:lnTo>
                  <a:lnTo>
                    <a:pt x="9730" y="16"/>
                  </a:lnTo>
                  <a:lnTo>
                    <a:pt x="9479" y="0"/>
                  </a:lnTo>
                  <a:lnTo>
                    <a:pt x="9244" y="0"/>
                  </a:lnTo>
                  <a:lnTo>
                    <a:pt x="8992" y="0"/>
                  </a:lnTo>
                  <a:lnTo>
                    <a:pt x="8757" y="31"/>
                  </a:lnTo>
                  <a:lnTo>
                    <a:pt x="8522" y="63"/>
                  </a:lnTo>
                  <a:lnTo>
                    <a:pt x="8271" y="94"/>
                  </a:lnTo>
                  <a:lnTo>
                    <a:pt x="8035" y="157"/>
                  </a:lnTo>
                  <a:lnTo>
                    <a:pt x="7815" y="220"/>
                  </a:lnTo>
                  <a:lnTo>
                    <a:pt x="7580" y="298"/>
                  </a:lnTo>
                  <a:lnTo>
                    <a:pt x="7360" y="392"/>
                  </a:lnTo>
                  <a:lnTo>
                    <a:pt x="7141" y="487"/>
                  </a:lnTo>
                  <a:lnTo>
                    <a:pt x="6921" y="581"/>
                  </a:lnTo>
                  <a:lnTo>
                    <a:pt x="6701" y="706"/>
                  </a:lnTo>
                  <a:lnTo>
                    <a:pt x="6497" y="816"/>
                  </a:lnTo>
                  <a:lnTo>
                    <a:pt x="6309" y="957"/>
                  </a:lnTo>
                  <a:lnTo>
                    <a:pt x="6121" y="1099"/>
                  </a:lnTo>
                  <a:lnTo>
                    <a:pt x="5932" y="1240"/>
                  </a:lnTo>
                  <a:lnTo>
                    <a:pt x="5760" y="1397"/>
                  </a:lnTo>
                  <a:lnTo>
                    <a:pt x="5587" y="1554"/>
                  </a:lnTo>
                  <a:lnTo>
                    <a:pt x="5430" y="1711"/>
                  </a:lnTo>
                  <a:lnTo>
                    <a:pt x="5273" y="1883"/>
                  </a:lnTo>
                  <a:lnTo>
                    <a:pt x="5132" y="2056"/>
                  </a:lnTo>
                  <a:lnTo>
                    <a:pt x="5006" y="2244"/>
                  </a:lnTo>
                  <a:lnTo>
                    <a:pt x="4881" y="2433"/>
                  </a:lnTo>
                  <a:lnTo>
                    <a:pt x="4771" y="2621"/>
                  </a:lnTo>
                  <a:lnTo>
                    <a:pt x="4677" y="2809"/>
                  </a:lnTo>
                  <a:lnTo>
                    <a:pt x="4598" y="3013"/>
                  </a:lnTo>
                  <a:lnTo>
                    <a:pt x="4520" y="3217"/>
                  </a:lnTo>
                  <a:lnTo>
                    <a:pt x="4473" y="3421"/>
                  </a:lnTo>
                  <a:lnTo>
                    <a:pt x="4426" y="3625"/>
                  </a:lnTo>
                  <a:lnTo>
                    <a:pt x="4394" y="3829"/>
                  </a:lnTo>
                  <a:lnTo>
                    <a:pt x="4379" y="4049"/>
                  </a:lnTo>
                  <a:lnTo>
                    <a:pt x="4379" y="4253"/>
                  </a:lnTo>
                  <a:lnTo>
                    <a:pt x="4379" y="4473"/>
                  </a:lnTo>
                  <a:lnTo>
                    <a:pt x="4410" y="4677"/>
                  </a:lnTo>
                  <a:lnTo>
                    <a:pt x="4457" y="4896"/>
                  </a:lnTo>
                  <a:lnTo>
                    <a:pt x="4535" y="5100"/>
                  </a:lnTo>
                  <a:lnTo>
                    <a:pt x="4614" y="5320"/>
                  </a:lnTo>
                  <a:lnTo>
                    <a:pt x="4708" y="5524"/>
                  </a:lnTo>
                  <a:lnTo>
                    <a:pt x="4834" y="5744"/>
                  </a:lnTo>
                  <a:lnTo>
                    <a:pt x="4959" y="5948"/>
                  </a:lnTo>
                  <a:lnTo>
                    <a:pt x="5116" y="6152"/>
                  </a:lnTo>
                  <a:lnTo>
                    <a:pt x="5304" y="6356"/>
                  </a:lnTo>
                  <a:lnTo>
                    <a:pt x="5493" y="6560"/>
                  </a:lnTo>
                  <a:lnTo>
                    <a:pt x="5493" y="6560"/>
                  </a:lnTo>
                  <a:lnTo>
                    <a:pt x="5320" y="6387"/>
                  </a:lnTo>
                  <a:lnTo>
                    <a:pt x="5148" y="6246"/>
                  </a:lnTo>
                  <a:lnTo>
                    <a:pt x="4975" y="6121"/>
                  </a:lnTo>
                  <a:lnTo>
                    <a:pt x="4802" y="6011"/>
                  </a:lnTo>
                  <a:lnTo>
                    <a:pt x="4614" y="5916"/>
                  </a:lnTo>
                  <a:lnTo>
                    <a:pt x="4441" y="5838"/>
                  </a:lnTo>
                  <a:lnTo>
                    <a:pt x="4253" y="5775"/>
                  </a:lnTo>
                  <a:lnTo>
                    <a:pt x="4065" y="5728"/>
                  </a:lnTo>
                  <a:lnTo>
                    <a:pt x="3876" y="5697"/>
                  </a:lnTo>
                  <a:lnTo>
                    <a:pt x="3704" y="5681"/>
                  </a:lnTo>
                  <a:lnTo>
                    <a:pt x="3515" y="5665"/>
                  </a:lnTo>
                  <a:lnTo>
                    <a:pt x="3327" y="5681"/>
                  </a:lnTo>
                  <a:lnTo>
                    <a:pt x="3139" y="5712"/>
                  </a:lnTo>
                  <a:lnTo>
                    <a:pt x="2966" y="5744"/>
                  </a:lnTo>
                  <a:lnTo>
                    <a:pt x="2778" y="5791"/>
                  </a:lnTo>
                  <a:lnTo>
                    <a:pt x="2605" y="5854"/>
                  </a:lnTo>
                  <a:lnTo>
                    <a:pt x="2433" y="5916"/>
                  </a:lnTo>
                  <a:lnTo>
                    <a:pt x="2260" y="6011"/>
                  </a:lnTo>
                  <a:lnTo>
                    <a:pt x="2087" y="6105"/>
                  </a:lnTo>
                  <a:lnTo>
                    <a:pt x="1915" y="6199"/>
                  </a:lnTo>
                  <a:lnTo>
                    <a:pt x="1758" y="6309"/>
                  </a:lnTo>
                  <a:lnTo>
                    <a:pt x="1601" y="6434"/>
                  </a:lnTo>
                  <a:lnTo>
                    <a:pt x="1460" y="6560"/>
                  </a:lnTo>
                  <a:lnTo>
                    <a:pt x="1303" y="6701"/>
                  </a:lnTo>
                  <a:lnTo>
                    <a:pt x="1036" y="6999"/>
                  </a:lnTo>
                  <a:lnTo>
                    <a:pt x="785" y="7313"/>
                  </a:lnTo>
                  <a:lnTo>
                    <a:pt x="565" y="7658"/>
                  </a:lnTo>
                  <a:lnTo>
                    <a:pt x="455" y="7847"/>
                  </a:lnTo>
                  <a:lnTo>
                    <a:pt x="377" y="8035"/>
                  </a:lnTo>
                  <a:lnTo>
                    <a:pt x="283" y="8208"/>
                  </a:lnTo>
                  <a:lnTo>
                    <a:pt x="220" y="8412"/>
                  </a:lnTo>
                  <a:lnTo>
                    <a:pt x="157" y="8600"/>
                  </a:lnTo>
                  <a:lnTo>
                    <a:pt x="94" y="8788"/>
                  </a:lnTo>
                  <a:lnTo>
                    <a:pt x="63" y="8992"/>
                  </a:lnTo>
                  <a:lnTo>
                    <a:pt x="31" y="9181"/>
                  </a:lnTo>
                  <a:lnTo>
                    <a:pt x="16" y="9385"/>
                  </a:lnTo>
                  <a:lnTo>
                    <a:pt x="0" y="9589"/>
                  </a:lnTo>
                  <a:lnTo>
                    <a:pt x="0" y="9777"/>
                  </a:lnTo>
                  <a:lnTo>
                    <a:pt x="16" y="9981"/>
                  </a:lnTo>
                  <a:lnTo>
                    <a:pt x="47" y="10185"/>
                  </a:lnTo>
                  <a:lnTo>
                    <a:pt x="94" y="10373"/>
                  </a:lnTo>
                  <a:lnTo>
                    <a:pt x="141" y="10562"/>
                  </a:lnTo>
                  <a:lnTo>
                    <a:pt x="220" y="10766"/>
                  </a:lnTo>
                  <a:lnTo>
                    <a:pt x="298" y="10938"/>
                  </a:lnTo>
                  <a:lnTo>
                    <a:pt x="392" y="11127"/>
                  </a:lnTo>
                  <a:lnTo>
                    <a:pt x="518" y="11315"/>
                  </a:lnTo>
                  <a:lnTo>
                    <a:pt x="643" y="11488"/>
                  </a:lnTo>
                  <a:lnTo>
                    <a:pt x="785" y="11660"/>
                  </a:lnTo>
                  <a:lnTo>
                    <a:pt x="942" y="11817"/>
                  </a:lnTo>
                  <a:lnTo>
                    <a:pt x="1130" y="11974"/>
                  </a:lnTo>
                  <a:lnTo>
                    <a:pt x="1318" y="12131"/>
                  </a:lnTo>
                  <a:lnTo>
                    <a:pt x="1538" y="12272"/>
                  </a:lnTo>
                  <a:lnTo>
                    <a:pt x="1773" y="12414"/>
                  </a:lnTo>
                  <a:lnTo>
                    <a:pt x="2009" y="12539"/>
                  </a:lnTo>
                  <a:lnTo>
                    <a:pt x="2276" y="12665"/>
                  </a:lnTo>
                  <a:lnTo>
                    <a:pt x="2574" y="12775"/>
                  </a:lnTo>
                  <a:lnTo>
                    <a:pt x="2872" y="12884"/>
                  </a:lnTo>
                  <a:lnTo>
                    <a:pt x="3202" y="12979"/>
                  </a:lnTo>
                  <a:lnTo>
                    <a:pt x="3547" y="13057"/>
                  </a:lnTo>
                  <a:lnTo>
                    <a:pt x="3908" y="13136"/>
                  </a:lnTo>
                  <a:lnTo>
                    <a:pt x="4300" y="13198"/>
                  </a:lnTo>
                  <a:lnTo>
                    <a:pt x="4300" y="13198"/>
                  </a:lnTo>
                  <a:lnTo>
                    <a:pt x="4033" y="13261"/>
                  </a:lnTo>
                  <a:lnTo>
                    <a:pt x="3767" y="13340"/>
                  </a:lnTo>
                  <a:lnTo>
                    <a:pt x="3531" y="13434"/>
                  </a:lnTo>
                  <a:lnTo>
                    <a:pt x="3296" y="13528"/>
                  </a:lnTo>
                  <a:lnTo>
                    <a:pt x="3076" y="13638"/>
                  </a:lnTo>
                  <a:lnTo>
                    <a:pt x="2872" y="13763"/>
                  </a:lnTo>
                  <a:lnTo>
                    <a:pt x="2668" y="13889"/>
                  </a:lnTo>
                  <a:lnTo>
                    <a:pt x="2495" y="14014"/>
                  </a:lnTo>
                  <a:lnTo>
                    <a:pt x="2323" y="14156"/>
                  </a:lnTo>
                  <a:lnTo>
                    <a:pt x="2166" y="14297"/>
                  </a:lnTo>
                  <a:lnTo>
                    <a:pt x="2025" y="14454"/>
                  </a:lnTo>
                  <a:lnTo>
                    <a:pt x="1883" y="14611"/>
                  </a:lnTo>
                  <a:lnTo>
                    <a:pt x="1758" y="14783"/>
                  </a:lnTo>
                  <a:lnTo>
                    <a:pt x="1648" y="14956"/>
                  </a:lnTo>
                  <a:lnTo>
                    <a:pt x="1554" y="15129"/>
                  </a:lnTo>
                  <a:lnTo>
                    <a:pt x="1460" y="15301"/>
                  </a:lnTo>
                  <a:lnTo>
                    <a:pt x="1381" y="15474"/>
                  </a:lnTo>
                  <a:lnTo>
                    <a:pt x="1318" y="15662"/>
                  </a:lnTo>
                  <a:lnTo>
                    <a:pt x="1256" y="15851"/>
                  </a:lnTo>
                  <a:lnTo>
                    <a:pt x="1208" y="16039"/>
                  </a:lnTo>
                  <a:lnTo>
                    <a:pt x="1177" y="16227"/>
                  </a:lnTo>
                  <a:lnTo>
                    <a:pt x="1146" y="16416"/>
                  </a:lnTo>
                  <a:lnTo>
                    <a:pt x="1114" y="16808"/>
                  </a:lnTo>
                  <a:lnTo>
                    <a:pt x="1114" y="17185"/>
                  </a:lnTo>
                  <a:lnTo>
                    <a:pt x="1161" y="17561"/>
                  </a:lnTo>
                  <a:lnTo>
                    <a:pt x="1240" y="17938"/>
                  </a:lnTo>
                  <a:lnTo>
                    <a:pt x="1350" y="18299"/>
                  </a:lnTo>
                  <a:lnTo>
                    <a:pt x="1491" y="18644"/>
                  </a:lnTo>
                  <a:lnTo>
                    <a:pt x="1648" y="18958"/>
                  </a:lnTo>
                  <a:lnTo>
                    <a:pt x="1852" y="19256"/>
                  </a:lnTo>
                  <a:lnTo>
                    <a:pt x="1962" y="19397"/>
                  </a:lnTo>
                  <a:lnTo>
                    <a:pt x="2072" y="19539"/>
                  </a:lnTo>
                  <a:lnTo>
                    <a:pt x="2181" y="19664"/>
                  </a:lnTo>
                  <a:lnTo>
                    <a:pt x="2307" y="19774"/>
                  </a:lnTo>
                  <a:lnTo>
                    <a:pt x="2448" y="19884"/>
                  </a:lnTo>
                  <a:lnTo>
                    <a:pt x="2574" y="19978"/>
                  </a:lnTo>
                  <a:lnTo>
                    <a:pt x="2731" y="20072"/>
                  </a:lnTo>
                  <a:lnTo>
                    <a:pt x="2872" y="20151"/>
                  </a:lnTo>
                  <a:lnTo>
                    <a:pt x="3029" y="20213"/>
                  </a:lnTo>
                  <a:lnTo>
                    <a:pt x="3186" y="20276"/>
                  </a:lnTo>
                  <a:lnTo>
                    <a:pt x="3343" y="20323"/>
                  </a:lnTo>
                  <a:lnTo>
                    <a:pt x="3500" y="20355"/>
                  </a:lnTo>
                  <a:lnTo>
                    <a:pt x="3672" y="20370"/>
                  </a:lnTo>
                  <a:lnTo>
                    <a:pt x="3845" y="20386"/>
                  </a:lnTo>
                  <a:lnTo>
                    <a:pt x="4033" y="20386"/>
                  </a:lnTo>
                  <a:lnTo>
                    <a:pt x="4206" y="20370"/>
                  </a:lnTo>
                  <a:lnTo>
                    <a:pt x="4394" y="20323"/>
                  </a:lnTo>
                  <a:lnTo>
                    <a:pt x="4583" y="20276"/>
                  </a:lnTo>
                  <a:lnTo>
                    <a:pt x="4771" y="20213"/>
                  </a:lnTo>
                  <a:lnTo>
                    <a:pt x="4959" y="20135"/>
                  </a:lnTo>
                  <a:lnTo>
                    <a:pt x="5163" y="20041"/>
                  </a:lnTo>
                  <a:lnTo>
                    <a:pt x="5352" y="19931"/>
                  </a:lnTo>
                  <a:lnTo>
                    <a:pt x="5556" y="19805"/>
                  </a:lnTo>
                  <a:lnTo>
                    <a:pt x="5760" y="19664"/>
                  </a:lnTo>
                  <a:lnTo>
                    <a:pt x="5964" y="19507"/>
                  </a:lnTo>
                  <a:lnTo>
                    <a:pt x="6168" y="19319"/>
                  </a:lnTo>
                  <a:lnTo>
                    <a:pt x="6168" y="19319"/>
                  </a:lnTo>
                  <a:lnTo>
                    <a:pt x="6042" y="19617"/>
                  </a:lnTo>
                  <a:lnTo>
                    <a:pt x="5932" y="19900"/>
                  </a:lnTo>
                  <a:lnTo>
                    <a:pt x="5854" y="20182"/>
                  </a:lnTo>
                  <a:lnTo>
                    <a:pt x="5775" y="20449"/>
                  </a:lnTo>
                  <a:lnTo>
                    <a:pt x="5713" y="20716"/>
                  </a:lnTo>
                  <a:lnTo>
                    <a:pt x="5681" y="20967"/>
                  </a:lnTo>
                  <a:lnTo>
                    <a:pt x="5650" y="21233"/>
                  </a:lnTo>
                  <a:lnTo>
                    <a:pt x="5650" y="21469"/>
                  </a:lnTo>
                  <a:lnTo>
                    <a:pt x="5650" y="21720"/>
                  </a:lnTo>
                  <a:lnTo>
                    <a:pt x="5665" y="21940"/>
                  </a:lnTo>
                  <a:lnTo>
                    <a:pt x="5713" y="22175"/>
                  </a:lnTo>
                  <a:lnTo>
                    <a:pt x="5760" y="22395"/>
                  </a:lnTo>
                  <a:lnTo>
                    <a:pt x="5807" y="22599"/>
                  </a:lnTo>
                  <a:lnTo>
                    <a:pt x="5885" y="22803"/>
                  </a:lnTo>
                  <a:lnTo>
                    <a:pt x="5979" y="23007"/>
                  </a:lnTo>
                  <a:lnTo>
                    <a:pt x="6073" y="23195"/>
                  </a:lnTo>
                  <a:lnTo>
                    <a:pt x="6168" y="23384"/>
                  </a:lnTo>
                  <a:lnTo>
                    <a:pt x="6293" y="23556"/>
                  </a:lnTo>
                  <a:lnTo>
                    <a:pt x="6419" y="23729"/>
                  </a:lnTo>
                  <a:lnTo>
                    <a:pt x="6560" y="23886"/>
                  </a:lnTo>
                  <a:lnTo>
                    <a:pt x="6701" y="24043"/>
                  </a:lnTo>
                  <a:lnTo>
                    <a:pt x="6858" y="24184"/>
                  </a:lnTo>
                  <a:lnTo>
                    <a:pt x="7015" y="24325"/>
                  </a:lnTo>
                  <a:lnTo>
                    <a:pt x="7188" y="24451"/>
                  </a:lnTo>
                  <a:lnTo>
                    <a:pt x="7360" y="24576"/>
                  </a:lnTo>
                  <a:lnTo>
                    <a:pt x="7549" y="24686"/>
                  </a:lnTo>
                  <a:lnTo>
                    <a:pt x="7737" y="24796"/>
                  </a:lnTo>
                  <a:lnTo>
                    <a:pt x="7941" y="24890"/>
                  </a:lnTo>
                  <a:lnTo>
                    <a:pt x="8349" y="25063"/>
                  </a:lnTo>
                  <a:lnTo>
                    <a:pt x="8773" y="25204"/>
                  </a:lnTo>
                  <a:lnTo>
                    <a:pt x="9197" y="25314"/>
                  </a:lnTo>
                  <a:lnTo>
                    <a:pt x="9652" y="25392"/>
                  </a:lnTo>
                  <a:lnTo>
                    <a:pt x="10107" y="25424"/>
                  </a:lnTo>
                  <a:lnTo>
                    <a:pt x="10546" y="25424"/>
                  </a:lnTo>
                  <a:lnTo>
                    <a:pt x="11001" y="25392"/>
                  </a:lnTo>
                  <a:lnTo>
                    <a:pt x="11441" y="25330"/>
                  </a:lnTo>
                  <a:lnTo>
                    <a:pt x="11660" y="25282"/>
                  </a:lnTo>
                  <a:lnTo>
                    <a:pt x="11880" y="25220"/>
                  </a:lnTo>
                  <a:lnTo>
                    <a:pt x="12084" y="25157"/>
                  </a:lnTo>
                  <a:lnTo>
                    <a:pt x="12304" y="25078"/>
                  </a:lnTo>
                  <a:lnTo>
                    <a:pt x="12508" y="25000"/>
                  </a:lnTo>
                  <a:lnTo>
                    <a:pt x="12696" y="24906"/>
                  </a:lnTo>
                  <a:lnTo>
                    <a:pt x="12885" y="24796"/>
                  </a:lnTo>
                  <a:lnTo>
                    <a:pt x="13073" y="24686"/>
                  </a:lnTo>
                  <a:lnTo>
                    <a:pt x="13261" y="24561"/>
                  </a:lnTo>
                  <a:lnTo>
                    <a:pt x="13434" y="24435"/>
                  </a:lnTo>
                  <a:lnTo>
                    <a:pt x="13591" y="24294"/>
                  </a:lnTo>
                  <a:lnTo>
                    <a:pt x="13748" y="24137"/>
                  </a:lnTo>
                  <a:lnTo>
                    <a:pt x="13905" y="23964"/>
                  </a:lnTo>
                  <a:lnTo>
                    <a:pt x="14046" y="23792"/>
                  </a:lnTo>
                  <a:lnTo>
                    <a:pt x="14171" y="23619"/>
                  </a:lnTo>
                  <a:lnTo>
                    <a:pt x="14297" y="23431"/>
                  </a:lnTo>
                  <a:lnTo>
                    <a:pt x="14407" y="23227"/>
                  </a:lnTo>
                  <a:lnTo>
                    <a:pt x="14517" y="23007"/>
                  </a:lnTo>
                  <a:lnTo>
                    <a:pt x="14595" y="22787"/>
                  </a:lnTo>
                  <a:lnTo>
                    <a:pt x="14674" y="22552"/>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2303;p42">
              <a:extLst>
                <a:ext uri="{FF2B5EF4-FFF2-40B4-BE49-F238E27FC236}">
                  <a16:creationId xmlns:a16="http://schemas.microsoft.com/office/drawing/2014/main" id="{817A9384-F36A-F0B5-18CE-4652A9D656D7}"/>
                </a:ext>
              </a:extLst>
            </p:cNvPr>
            <p:cNvSpPr/>
            <p:nvPr/>
          </p:nvSpPr>
          <p:spPr>
            <a:xfrm>
              <a:off x="1523236" y="1560259"/>
              <a:ext cx="867902" cy="266436"/>
            </a:xfrm>
            <a:custGeom>
              <a:rect l="l" t="t" r="r" b="b"/>
              <a:pathLst>
                <a:path w="30525" h="9370" extrusionOk="0">
                  <a:moveTo>
                    <a:pt x="6042" y="0"/>
                  </a:moveTo>
                  <a:lnTo>
                    <a:pt x="5932" y="16"/>
                  </a:lnTo>
                  <a:lnTo>
                    <a:pt x="5838" y="32"/>
                  </a:lnTo>
                  <a:lnTo>
                    <a:pt x="5744" y="79"/>
                  </a:lnTo>
                  <a:lnTo>
                    <a:pt x="5666" y="141"/>
                  </a:lnTo>
                  <a:lnTo>
                    <a:pt x="5587" y="220"/>
                  </a:lnTo>
                  <a:lnTo>
                    <a:pt x="5540" y="314"/>
                  </a:lnTo>
                  <a:lnTo>
                    <a:pt x="5493" y="408"/>
                  </a:lnTo>
                  <a:lnTo>
                    <a:pt x="5477" y="518"/>
                  </a:lnTo>
                  <a:lnTo>
                    <a:pt x="5477" y="549"/>
                  </a:lnTo>
                  <a:lnTo>
                    <a:pt x="5414" y="1413"/>
                  </a:lnTo>
                  <a:lnTo>
                    <a:pt x="5352" y="1648"/>
                  </a:lnTo>
                  <a:lnTo>
                    <a:pt x="5258" y="1883"/>
                  </a:lnTo>
                  <a:lnTo>
                    <a:pt x="5101" y="2197"/>
                  </a:lnTo>
                  <a:lnTo>
                    <a:pt x="4928" y="2495"/>
                  </a:lnTo>
                  <a:lnTo>
                    <a:pt x="4724" y="2794"/>
                  </a:lnTo>
                  <a:lnTo>
                    <a:pt x="4504" y="3076"/>
                  </a:lnTo>
                  <a:lnTo>
                    <a:pt x="4253" y="3343"/>
                  </a:lnTo>
                  <a:lnTo>
                    <a:pt x="3986" y="3578"/>
                  </a:lnTo>
                  <a:lnTo>
                    <a:pt x="3720" y="3798"/>
                  </a:lnTo>
                  <a:lnTo>
                    <a:pt x="3421" y="4002"/>
                  </a:lnTo>
                  <a:lnTo>
                    <a:pt x="3123" y="4143"/>
                  </a:lnTo>
                  <a:lnTo>
                    <a:pt x="2982" y="4222"/>
                  </a:lnTo>
                  <a:lnTo>
                    <a:pt x="2825" y="4269"/>
                  </a:lnTo>
                  <a:lnTo>
                    <a:pt x="2684" y="4316"/>
                  </a:lnTo>
                  <a:lnTo>
                    <a:pt x="2527" y="4347"/>
                  </a:lnTo>
                  <a:lnTo>
                    <a:pt x="2386" y="4363"/>
                  </a:lnTo>
                  <a:lnTo>
                    <a:pt x="2229" y="4379"/>
                  </a:lnTo>
                  <a:lnTo>
                    <a:pt x="2134" y="4363"/>
                  </a:lnTo>
                  <a:lnTo>
                    <a:pt x="2056" y="4363"/>
                  </a:lnTo>
                  <a:lnTo>
                    <a:pt x="1978" y="4347"/>
                  </a:lnTo>
                  <a:lnTo>
                    <a:pt x="1821" y="4316"/>
                  </a:lnTo>
                  <a:lnTo>
                    <a:pt x="1648" y="4269"/>
                  </a:lnTo>
                  <a:lnTo>
                    <a:pt x="1491" y="4206"/>
                  </a:lnTo>
                  <a:lnTo>
                    <a:pt x="1334" y="4128"/>
                  </a:lnTo>
                  <a:lnTo>
                    <a:pt x="1193" y="4049"/>
                  </a:lnTo>
                  <a:lnTo>
                    <a:pt x="1052" y="3955"/>
                  </a:lnTo>
                  <a:lnTo>
                    <a:pt x="926" y="3829"/>
                  </a:lnTo>
                  <a:lnTo>
                    <a:pt x="816" y="3704"/>
                  </a:lnTo>
                  <a:lnTo>
                    <a:pt x="706" y="3563"/>
                  </a:lnTo>
                  <a:lnTo>
                    <a:pt x="612" y="3421"/>
                  </a:lnTo>
                  <a:lnTo>
                    <a:pt x="518" y="3264"/>
                  </a:lnTo>
                  <a:lnTo>
                    <a:pt x="455" y="3092"/>
                  </a:lnTo>
                  <a:lnTo>
                    <a:pt x="392" y="2919"/>
                  </a:lnTo>
                  <a:lnTo>
                    <a:pt x="283" y="2558"/>
                  </a:lnTo>
                  <a:lnTo>
                    <a:pt x="236" y="2307"/>
                  </a:lnTo>
                  <a:lnTo>
                    <a:pt x="0" y="3076"/>
                  </a:lnTo>
                  <a:lnTo>
                    <a:pt x="47" y="3249"/>
                  </a:lnTo>
                  <a:lnTo>
                    <a:pt x="110" y="3437"/>
                  </a:lnTo>
                  <a:lnTo>
                    <a:pt x="188" y="3641"/>
                  </a:lnTo>
                  <a:lnTo>
                    <a:pt x="283" y="3829"/>
                  </a:lnTo>
                  <a:lnTo>
                    <a:pt x="392" y="4018"/>
                  </a:lnTo>
                  <a:lnTo>
                    <a:pt x="534" y="4190"/>
                  </a:lnTo>
                  <a:lnTo>
                    <a:pt x="675" y="4363"/>
                  </a:lnTo>
                  <a:lnTo>
                    <a:pt x="848" y="4504"/>
                  </a:lnTo>
                  <a:lnTo>
                    <a:pt x="1036" y="4630"/>
                  </a:lnTo>
                  <a:lnTo>
                    <a:pt x="1224" y="4755"/>
                  </a:lnTo>
                  <a:lnTo>
                    <a:pt x="1413" y="4849"/>
                  </a:lnTo>
                  <a:lnTo>
                    <a:pt x="1617" y="4928"/>
                  </a:lnTo>
                  <a:lnTo>
                    <a:pt x="1836" y="4991"/>
                  </a:lnTo>
                  <a:lnTo>
                    <a:pt x="1946" y="5022"/>
                  </a:lnTo>
                  <a:lnTo>
                    <a:pt x="2072" y="5038"/>
                  </a:lnTo>
                  <a:lnTo>
                    <a:pt x="2229" y="5069"/>
                  </a:lnTo>
                  <a:lnTo>
                    <a:pt x="2386" y="5069"/>
                  </a:lnTo>
                  <a:lnTo>
                    <a:pt x="2684" y="5053"/>
                  </a:lnTo>
                  <a:lnTo>
                    <a:pt x="2966" y="5006"/>
                  </a:lnTo>
                  <a:lnTo>
                    <a:pt x="3186" y="4944"/>
                  </a:lnTo>
                  <a:lnTo>
                    <a:pt x="3390" y="4881"/>
                  </a:lnTo>
                  <a:lnTo>
                    <a:pt x="3594" y="4802"/>
                  </a:lnTo>
                  <a:lnTo>
                    <a:pt x="3798" y="4708"/>
                  </a:lnTo>
                  <a:lnTo>
                    <a:pt x="3986" y="4614"/>
                  </a:lnTo>
                  <a:lnTo>
                    <a:pt x="4175" y="4504"/>
                  </a:lnTo>
                  <a:lnTo>
                    <a:pt x="4363" y="4379"/>
                  </a:lnTo>
                  <a:lnTo>
                    <a:pt x="4536" y="4269"/>
                  </a:lnTo>
                  <a:lnTo>
                    <a:pt x="4865" y="3986"/>
                  </a:lnTo>
                  <a:lnTo>
                    <a:pt x="5179" y="3704"/>
                  </a:lnTo>
                  <a:lnTo>
                    <a:pt x="5414" y="3453"/>
                  </a:lnTo>
                  <a:lnTo>
                    <a:pt x="5446" y="3876"/>
                  </a:lnTo>
                  <a:lnTo>
                    <a:pt x="5493" y="4284"/>
                  </a:lnTo>
                  <a:lnTo>
                    <a:pt x="5540" y="4614"/>
                  </a:lnTo>
                  <a:lnTo>
                    <a:pt x="5603" y="4928"/>
                  </a:lnTo>
                  <a:lnTo>
                    <a:pt x="5697" y="5257"/>
                  </a:lnTo>
                  <a:lnTo>
                    <a:pt x="5791" y="5571"/>
                  </a:lnTo>
                  <a:lnTo>
                    <a:pt x="5901" y="5901"/>
                  </a:lnTo>
                  <a:lnTo>
                    <a:pt x="6026" y="6215"/>
                  </a:lnTo>
                  <a:lnTo>
                    <a:pt x="6183" y="6529"/>
                  </a:lnTo>
                  <a:lnTo>
                    <a:pt x="6372" y="6827"/>
                  </a:lnTo>
                  <a:lnTo>
                    <a:pt x="6466" y="6968"/>
                  </a:lnTo>
                  <a:lnTo>
                    <a:pt x="6576" y="7125"/>
                  </a:lnTo>
                  <a:lnTo>
                    <a:pt x="6811" y="7392"/>
                  </a:lnTo>
                  <a:lnTo>
                    <a:pt x="7078" y="7659"/>
                  </a:lnTo>
                  <a:lnTo>
                    <a:pt x="7219" y="7768"/>
                  </a:lnTo>
                  <a:lnTo>
                    <a:pt x="7360" y="7894"/>
                  </a:lnTo>
                  <a:lnTo>
                    <a:pt x="7659" y="8098"/>
                  </a:lnTo>
                  <a:lnTo>
                    <a:pt x="7973" y="8271"/>
                  </a:lnTo>
                  <a:lnTo>
                    <a:pt x="8302" y="8428"/>
                  </a:lnTo>
                  <a:lnTo>
                    <a:pt x="8632" y="8553"/>
                  </a:lnTo>
                  <a:lnTo>
                    <a:pt x="8804" y="8600"/>
                  </a:lnTo>
                  <a:lnTo>
                    <a:pt x="8977" y="8647"/>
                  </a:lnTo>
                  <a:lnTo>
                    <a:pt x="9322" y="8726"/>
                  </a:lnTo>
                  <a:lnTo>
                    <a:pt x="9652" y="8773"/>
                  </a:lnTo>
                  <a:lnTo>
                    <a:pt x="10013" y="8804"/>
                  </a:lnTo>
                  <a:lnTo>
                    <a:pt x="10531" y="8804"/>
                  </a:lnTo>
                  <a:lnTo>
                    <a:pt x="10703" y="8789"/>
                  </a:lnTo>
                  <a:lnTo>
                    <a:pt x="11048" y="8757"/>
                  </a:lnTo>
                  <a:lnTo>
                    <a:pt x="11394" y="8710"/>
                  </a:lnTo>
                  <a:lnTo>
                    <a:pt x="11739" y="8647"/>
                  </a:lnTo>
                  <a:lnTo>
                    <a:pt x="12069" y="8553"/>
                  </a:lnTo>
                  <a:lnTo>
                    <a:pt x="12414" y="8428"/>
                  </a:lnTo>
                  <a:lnTo>
                    <a:pt x="12743" y="8271"/>
                  </a:lnTo>
                  <a:lnTo>
                    <a:pt x="13073" y="8098"/>
                  </a:lnTo>
                  <a:lnTo>
                    <a:pt x="13371" y="7878"/>
                  </a:lnTo>
                  <a:lnTo>
                    <a:pt x="13654" y="7643"/>
                  </a:lnTo>
                  <a:lnTo>
                    <a:pt x="13920" y="7392"/>
                  </a:lnTo>
                  <a:lnTo>
                    <a:pt x="14172" y="7109"/>
                  </a:lnTo>
                  <a:lnTo>
                    <a:pt x="14391" y="6827"/>
                  </a:lnTo>
                  <a:lnTo>
                    <a:pt x="14580" y="6529"/>
                  </a:lnTo>
                  <a:lnTo>
                    <a:pt x="14752" y="6215"/>
                  </a:lnTo>
                  <a:lnTo>
                    <a:pt x="14878" y="5932"/>
                  </a:lnTo>
                  <a:lnTo>
                    <a:pt x="15003" y="5634"/>
                  </a:lnTo>
                  <a:lnTo>
                    <a:pt x="15113" y="5352"/>
                  </a:lnTo>
                  <a:lnTo>
                    <a:pt x="15207" y="5053"/>
                  </a:lnTo>
                  <a:lnTo>
                    <a:pt x="15521" y="5650"/>
                  </a:lnTo>
                  <a:lnTo>
                    <a:pt x="15694" y="5932"/>
                  </a:lnTo>
                  <a:lnTo>
                    <a:pt x="15866" y="6230"/>
                  </a:lnTo>
                  <a:lnTo>
                    <a:pt x="16055" y="6497"/>
                  </a:lnTo>
                  <a:lnTo>
                    <a:pt x="16259" y="6780"/>
                  </a:lnTo>
                  <a:lnTo>
                    <a:pt x="16463" y="7047"/>
                  </a:lnTo>
                  <a:lnTo>
                    <a:pt x="16682" y="7313"/>
                  </a:lnTo>
                  <a:lnTo>
                    <a:pt x="16902" y="7564"/>
                  </a:lnTo>
                  <a:lnTo>
                    <a:pt x="17153" y="7816"/>
                  </a:lnTo>
                  <a:lnTo>
                    <a:pt x="17404" y="8067"/>
                  </a:lnTo>
                  <a:lnTo>
                    <a:pt x="17687" y="8286"/>
                  </a:lnTo>
                  <a:lnTo>
                    <a:pt x="17969" y="8506"/>
                  </a:lnTo>
                  <a:lnTo>
                    <a:pt x="18268" y="8694"/>
                  </a:lnTo>
                  <a:lnTo>
                    <a:pt x="18597" y="8883"/>
                  </a:lnTo>
                  <a:lnTo>
                    <a:pt x="18942" y="9040"/>
                  </a:lnTo>
                  <a:lnTo>
                    <a:pt x="19288" y="9165"/>
                  </a:lnTo>
                  <a:lnTo>
                    <a:pt x="19664" y="9275"/>
                  </a:lnTo>
                  <a:lnTo>
                    <a:pt x="20041" y="9338"/>
                  </a:lnTo>
                  <a:lnTo>
                    <a:pt x="20229" y="9354"/>
                  </a:lnTo>
                  <a:lnTo>
                    <a:pt x="20418" y="9369"/>
                  </a:lnTo>
                  <a:lnTo>
                    <a:pt x="20794" y="9369"/>
                  </a:lnTo>
                  <a:lnTo>
                    <a:pt x="20983" y="9354"/>
                  </a:lnTo>
                  <a:lnTo>
                    <a:pt x="21155" y="9338"/>
                  </a:lnTo>
                  <a:lnTo>
                    <a:pt x="21344" y="9306"/>
                  </a:lnTo>
                  <a:lnTo>
                    <a:pt x="21516" y="9275"/>
                  </a:lnTo>
                  <a:lnTo>
                    <a:pt x="21893" y="9197"/>
                  </a:lnTo>
                  <a:lnTo>
                    <a:pt x="22081" y="9134"/>
                  </a:lnTo>
                  <a:lnTo>
                    <a:pt x="22254" y="9071"/>
                  </a:lnTo>
                  <a:lnTo>
                    <a:pt x="22442" y="8993"/>
                  </a:lnTo>
                  <a:lnTo>
                    <a:pt x="22615" y="8914"/>
                  </a:lnTo>
                  <a:lnTo>
                    <a:pt x="22787" y="8820"/>
                  </a:lnTo>
                  <a:lnTo>
                    <a:pt x="22960" y="8710"/>
                  </a:lnTo>
                  <a:lnTo>
                    <a:pt x="23117" y="8600"/>
                  </a:lnTo>
                  <a:lnTo>
                    <a:pt x="23274" y="8475"/>
                  </a:lnTo>
                  <a:lnTo>
                    <a:pt x="23415" y="8333"/>
                  </a:lnTo>
                  <a:lnTo>
                    <a:pt x="23556" y="8192"/>
                  </a:lnTo>
                  <a:lnTo>
                    <a:pt x="23682" y="8051"/>
                  </a:lnTo>
                  <a:lnTo>
                    <a:pt x="23807" y="7894"/>
                  </a:lnTo>
                  <a:lnTo>
                    <a:pt x="23917" y="7737"/>
                  </a:lnTo>
                  <a:lnTo>
                    <a:pt x="24011" y="7580"/>
                  </a:lnTo>
                  <a:lnTo>
                    <a:pt x="24200" y="7251"/>
                  </a:lnTo>
                  <a:lnTo>
                    <a:pt x="24341" y="6905"/>
                  </a:lnTo>
                  <a:lnTo>
                    <a:pt x="24467" y="6576"/>
                  </a:lnTo>
                  <a:lnTo>
                    <a:pt x="24561" y="6230"/>
                  </a:lnTo>
                  <a:lnTo>
                    <a:pt x="24639" y="5901"/>
                  </a:lnTo>
                  <a:lnTo>
                    <a:pt x="24702" y="5556"/>
                  </a:lnTo>
                  <a:lnTo>
                    <a:pt x="24749" y="5226"/>
                  </a:lnTo>
                  <a:lnTo>
                    <a:pt x="24780" y="4897"/>
                  </a:lnTo>
                  <a:lnTo>
                    <a:pt x="24796" y="4567"/>
                  </a:lnTo>
                  <a:lnTo>
                    <a:pt x="24812" y="4332"/>
                  </a:lnTo>
                  <a:lnTo>
                    <a:pt x="25032" y="4708"/>
                  </a:lnTo>
                  <a:lnTo>
                    <a:pt x="25267" y="5085"/>
                  </a:lnTo>
                  <a:lnTo>
                    <a:pt x="25518" y="5446"/>
                  </a:lnTo>
                  <a:lnTo>
                    <a:pt x="25800" y="5807"/>
                  </a:lnTo>
                  <a:lnTo>
                    <a:pt x="25957" y="5979"/>
                  </a:lnTo>
                  <a:lnTo>
                    <a:pt x="26130" y="6136"/>
                  </a:lnTo>
                  <a:lnTo>
                    <a:pt x="26318" y="6293"/>
                  </a:lnTo>
                  <a:lnTo>
                    <a:pt x="26507" y="6450"/>
                  </a:lnTo>
                  <a:lnTo>
                    <a:pt x="26711" y="6576"/>
                  </a:lnTo>
                  <a:lnTo>
                    <a:pt x="26946" y="6686"/>
                  </a:lnTo>
                  <a:lnTo>
                    <a:pt x="27182" y="6780"/>
                  </a:lnTo>
                  <a:lnTo>
                    <a:pt x="27433" y="6843"/>
                  </a:lnTo>
                  <a:lnTo>
                    <a:pt x="27590" y="6843"/>
                  </a:lnTo>
                  <a:lnTo>
                    <a:pt x="27903" y="6827"/>
                  </a:lnTo>
                  <a:lnTo>
                    <a:pt x="28060" y="6811"/>
                  </a:lnTo>
                  <a:lnTo>
                    <a:pt x="28217" y="6780"/>
                  </a:lnTo>
                  <a:lnTo>
                    <a:pt x="28390" y="6717"/>
                  </a:lnTo>
                  <a:lnTo>
                    <a:pt x="28578" y="6654"/>
                  </a:lnTo>
                  <a:lnTo>
                    <a:pt x="28751" y="6576"/>
                  </a:lnTo>
                  <a:lnTo>
                    <a:pt x="28908" y="6482"/>
                  </a:lnTo>
                  <a:lnTo>
                    <a:pt x="29065" y="6387"/>
                  </a:lnTo>
                  <a:lnTo>
                    <a:pt x="29206" y="6278"/>
                  </a:lnTo>
                  <a:lnTo>
                    <a:pt x="29347" y="6152"/>
                  </a:lnTo>
                  <a:lnTo>
                    <a:pt x="29473" y="6026"/>
                  </a:lnTo>
                  <a:lnTo>
                    <a:pt x="29598" y="5901"/>
                  </a:lnTo>
                  <a:lnTo>
                    <a:pt x="29708" y="5760"/>
                  </a:lnTo>
                  <a:lnTo>
                    <a:pt x="29912" y="5462"/>
                  </a:lnTo>
                  <a:lnTo>
                    <a:pt x="30085" y="5163"/>
                  </a:lnTo>
                  <a:lnTo>
                    <a:pt x="30226" y="4834"/>
                  </a:lnTo>
                  <a:lnTo>
                    <a:pt x="30352" y="4520"/>
                  </a:lnTo>
                  <a:lnTo>
                    <a:pt x="30430" y="4175"/>
                  </a:lnTo>
                  <a:lnTo>
                    <a:pt x="30493" y="3845"/>
                  </a:lnTo>
                  <a:lnTo>
                    <a:pt x="30524" y="3500"/>
                  </a:lnTo>
                  <a:lnTo>
                    <a:pt x="30524" y="3155"/>
                  </a:lnTo>
                  <a:lnTo>
                    <a:pt x="30493" y="2982"/>
                  </a:lnTo>
                  <a:lnTo>
                    <a:pt x="30477" y="2825"/>
                  </a:lnTo>
                  <a:lnTo>
                    <a:pt x="30477" y="2982"/>
                  </a:lnTo>
                  <a:lnTo>
                    <a:pt x="30477" y="3155"/>
                  </a:lnTo>
                  <a:lnTo>
                    <a:pt x="30430" y="3484"/>
                  </a:lnTo>
                  <a:lnTo>
                    <a:pt x="30367" y="3814"/>
                  </a:lnTo>
                  <a:lnTo>
                    <a:pt x="30257" y="4128"/>
                  </a:lnTo>
                  <a:lnTo>
                    <a:pt x="30148" y="4441"/>
                  </a:lnTo>
                  <a:lnTo>
                    <a:pt x="29991" y="4740"/>
                  </a:lnTo>
                  <a:lnTo>
                    <a:pt x="29834" y="5022"/>
                  </a:lnTo>
                  <a:lnTo>
                    <a:pt x="29645" y="5273"/>
                  </a:lnTo>
                  <a:lnTo>
                    <a:pt x="29426" y="5524"/>
                  </a:lnTo>
                  <a:lnTo>
                    <a:pt x="29206" y="5744"/>
                  </a:lnTo>
                  <a:lnTo>
                    <a:pt x="29080" y="5838"/>
                  </a:lnTo>
                  <a:lnTo>
                    <a:pt x="28955" y="5917"/>
                  </a:lnTo>
                  <a:lnTo>
                    <a:pt x="28814" y="6011"/>
                  </a:lnTo>
                  <a:lnTo>
                    <a:pt x="28688" y="6074"/>
                  </a:lnTo>
                  <a:lnTo>
                    <a:pt x="28468" y="6168"/>
                  </a:lnTo>
                  <a:lnTo>
                    <a:pt x="28249" y="6215"/>
                  </a:lnTo>
                  <a:lnTo>
                    <a:pt x="28029" y="6262"/>
                  </a:lnTo>
                  <a:lnTo>
                    <a:pt x="27809" y="6262"/>
                  </a:lnTo>
                  <a:lnTo>
                    <a:pt x="27542" y="6246"/>
                  </a:lnTo>
                  <a:lnTo>
                    <a:pt x="27386" y="6199"/>
                  </a:lnTo>
                  <a:lnTo>
                    <a:pt x="27213" y="6121"/>
                  </a:lnTo>
                  <a:lnTo>
                    <a:pt x="27072" y="6011"/>
                  </a:lnTo>
                  <a:lnTo>
                    <a:pt x="26915" y="5901"/>
                  </a:lnTo>
                  <a:lnTo>
                    <a:pt x="26774" y="5775"/>
                  </a:lnTo>
                  <a:lnTo>
                    <a:pt x="26632" y="5634"/>
                  </a:lnTo>
                  <a:lnTo>
                    <a:pt x="26507" y="5477"/>
                  </a:lnTo>
                  <a:lnTo>
                    <a:pt x="26381" y="5320"/>
                  </a:lnTo>
                  <a:lnTo>
                    <a:pt x="26161" y="4991"/>
                  </a:lnTo>
                  <a:lnTo>
                    <a:pt x="25942" y="4630"/>
                  </a:lnTo>
                  <a:lnTo>
                    <a:pt x="25753" y="4269"/>
                  </a:lnTo>
                  <a:lnTo>
                    <a:pt x="25581" y="3892"/>
                  </a:lnTo>
                  <a:lnTo>
                    <a:pt x="25424" y="3500"/>
                  </a:lnTo>
                  <a:lnTo>
                    <a:pt x="25283" y="3107"/>
                  </a:lnTo>
                  <a:lnTo>
                    <a:pt x="25141" y="2699"/>
                  </a:lnTo>
                  <a:lnTo>
                    <a:pt x="25016" y="2307"/>
                  </a:lnTo>
                  <a:lnTo>
                    <a:pt x="24922" y="1899"/>
                  </a:lnTo>
                  <a:lnTo>
                    <a:pt x="24812" y="1491"/>
                  </a:lnTo>
                  <a:lnTo>
                    <a:pt x="24749" y="1083"/>
                  </a:lnTo>
                  <a:lnTo>
                    <a:pt x="24686" y="691"/>
                  </a:lnTo>
                  <a:lnTo>
                    <a:pt x="24671" y="596"/>
                  </a:lnTo>
                  <a:lnTo>
                    <a:pt x="24639" y="502"/>
                  </a:lnTo>
                  <a:lnTo>
                    <a:pt x="24576" y="424"/>
                  </a:lnTo>
                  <a:lnTo>
                    <a:pt x="24514" y="345"/>
                  </a:lnTo>
                  <a:lnTo>
                    <a:pt x="24435" y="283"/>
                  </a:lnTo>
                  <a:lnTo>
                    <a:pt x="24357" y="236"/>
                  </a:lnTo>
                  <a:lnTo>
                    <a:pt x="24247" y="204"/>
                  </a:lnTo>
                  <a:lnTo>
                    <a:pt x="24153" y="188"/>
                  </a:lnTo>
                  <a:lnTo>
                    <a:pt x="24137" y="188"/>
                  </a:lnTo>
                  <a:lnTo>
                    <a:pt x="24027" y="204"/>
                  </a:lnTo>
                  <a:lnTo>
                    <a:pt x="23917" y="236"/>
                  </a:lnTo>
                  <a:lnTo>
                    <a:pt x="23823" y="283"/>
                  </a:lnTo>
                  <a:lnTo>
                    <a:pt x="23745" y="345"/>
                  </a:lnTo>
                  <a:lnTo>
                    <a:pt x="23666" y="424"/>
                  </a:lnTo>
                  <a:lnTo>
                    <a:pt x="23619" y="518"/>
                  </a:lnTo>
                  <a:lnTo>
                    <a:pt x="23588" y="628"/>
                  </a:lnTo>
                  <a:lnTo>
                    <a:pt x="23572" y="738"/>
                  </a:lnTo>
                  <a:lnTo>
                    <a:pt x="23572" y="769"/>
                  </a:lnTo>
                  <a:lnTo>
                    <a:pt x="23556" y="1413"/>
                  </a:lnTo>
                  <a:lnTo>
                    <a:pt x="23556" y="2025"/>
                  </a:lnTo>
                  <a:lnTo>
                    <a:pt x="23556" y="2652"/>
                  </a:lnTo>
                  <a:lnTo>
                    <a:pt x="23556" y="3264"/>
                  </a:lnTo>
                  <a:lnTo>
                    <a:pt x="23525" y="3861"/>
                  </a:lnTo>
                  <a:lnTo>
                    <a:pt x="23478" y="4457"/>
                  </a:lnTo>
                  <a:lnTo>
                    <a:pt x="23399" y="5038"/>
                  </a:lnTo>
                  <a:lnTo>
                    <a:pt x="23352" y="5320"/>
                  </a:lnTo>
                  <a:lnTo>
                    <a:pt x="23290" y="5603"/>
                  </a:lnTo>
                  <a:lnTo>
                    <a:pt x="23227" y="5870"/>
                  </a:lnTo>
                  <a:lnTo>
                    <a:pt x="23133" y="6121"/>
                  </a:lnTo>
                  <a:lnTo>
                    <a:pt x="23038" y="6372"/>
                  </a:lnTo>
                  <a:lnTo>
                    <a:pt x="22929" y="6607"/>
                  </a:lnTo>
                  <a:lnTo>
                    <a:pt x="22803" y="6811"/>
                  </a:lnTo>
                  <a:lnTo>
                    <a:pt x="22662" y="7015"/>
                  </a:lnTo>
                  <a:lnTo>
                    <a:pt x="22505" y="7188"/>
                  </a:lnTo>
                  <a:lnTo>
                    <a:pt x="22332" y="7329"/>
                  </a:lnTo>
                  <a:lnTo>
                    <a:pt x="22144" y="7470"/>
                  </a:lnTo>
                  <a:lnTo>
                    <a:pt x="21940" y="7580"/>
                  </a:lnTo>
                  <a:lnTo>
                    <a:pt x="21720" y="7659"/>
                  </a:lnTo>
                  <a:lnTo>
                    <a:pt x="21500" y="7737"/>
                  </a:lnTo>
                  <a:lnTo>
                    <a:pt x="21249" y="7784"/>
                  </a:lnTo>
                  <a:lnTo>
                    <a:pt x="21124" y="7800"/>
                  </a:lnTo>
                  <a:lnTo>
                    <a:pt x="20998" y="7816"/>
                  </a:lnTo>
                  <a:lnTo>
                    <a:pt x="20747" y="7816"/>
                  </a:lnTo>
                  <a:lnTo>
                    <a:pt x="20606" y="7831"/>
                  </a:lnTo>
                  <a:lnTo>
                    <a:pt x="20496" y="7816"/>
                  </a:lnTo>
                  <a:lnTo>
                    <a:pt x="20261" y="7800"/>
                  </a:lnTo>
                  <a:lnTo>
                    <a:pt x="20025" y="7753"/>
                  </a:lnTo>
                  <a:lnTo>
                    <a:pt x="19790" y="7674"/>
                  </a:lnTo>
                  <a:lnTo>
                    <a:pt x="19554" y="7580"/>
                  </a:lnTo>
                  <a:lnTo>
                    <a:pt x="19335" y="7470"/>
                  </a:lnTo>
                  <a:lnTo>
                    <a:pt x="19115" y="7345"/>
                  </a:lnTo>
                  <a:lnTo>
                    <a:pt x="18895" y="7204"/>
                  </a:lnTo>
                  <a:lnTo>
                    <a:pt x="18691" y="7031"/>
                  </a:lnTo>
                  <a:lnTo>
                    <a:pt x="18487" y="6858"/>
                  </a:lnTo>
                  <a:lnTo>
                    <a:pt x="18299" y="6670"/>
                  </a:lnTo>
                  <a:lnTo>
                    <a:pt x="18095" y="6466"/>
                  </a:lnTo>
                  <a:lnTo>
                    <a:pt x="17922" y="6262"/>
                  </a:lnTo>
                  <a:lnTo>
                    <a:pt x="17750" y="6042"/>
                  </a:lnTo>
                  <a:lnTo>
                    <a:pt x="17577" y="5807"/>
                  </a:lnTo>
                  <a:lnTo>
                    <a:pt x="17247" y="5336"/>
                  </a:lnTo>
                  <a:lnTo>
                    <a:pt x="16965" y="4834"/>
                  </a:lnTo>
                  <a:lnTo>
                    <a:pt x="16698" y="4316"/>
                  </a:lnTo>
                  <a:lnTo>
                    <a:pt x="16447" y="3798"/>
                  </a:lnTo>
                  <a:lnTo>
                    <a:pt x="16227" y="3249"/>
                  </a:lnTo>
                  <a:lnTo>
                    <a:pt x="16039" y="2699"/>
                  </a:lnTo>
                  <a:lnTo>
                    <a:pt x="15866" y="2150"/>
                  </a:lnTo>
                  <a:lnTo>
                    <a:pt x="15741" y="1585"/>
                  </a:lnTo>
                  <a:lnTo>
                    <a:pt x="15631" y="1036"/>
                  </a:lnTo>
                  <a:lnTo>
                    <a:pt x="15631" y="1020"/>
                  </a:lnTo>
                  <a:lnTo>
                    <a:pt x="15600" y="879"/>
                  </a:lnTo>
                  <a:lnTo>
                    <a:pt x="15537" y="738"/>
                  </a:lnTo>
                  <a:lnTo>
                    <a:pt x="15458" y="612"/>
                  </a:lnTo>
                  <a:lnTo>
                    <a:pt x="15364" y="502"/>
                  </a:lnTo>
                  <a:lnTo>
                    <a:pt x="15239" y="424"/>
                  </a:lnTo>
                  <a:lnTo>
                    <a:pt x="15113" y="361"/>
                  </a:lnTo>
                  <a:lnTo>
                    <a:pt x="14956" y="314"/>
                  </a:lnTo>
                  <a:lnTo>
                    <a:pt x="14815" y="298"/>
                  </a:lnTo>
                  <a:lnTo>
                    <a:pt x="14799" y="298"/>
                  </a:lnTo>
                  <a:lnTo>
                    <a:pt x="14642" y="314"/>
                  </a:lnTo>
                  <a:lnTo>
                    <a:pt x="14485" y="361"/>
                  </a:lnTo>
                  <a:lnTo>
                    <a:pt x="14344" y="440"/>
                  </a:lnTo>
                  <a:lnTo>
                    <a:pt x="14219" y="549"/>
                  </a:lnTo>
                  <a:lnTo>
                    <a:pt x="14109" y="675"/>
                  </a:lnTo>
                  <a:lnTo>
                    <a:pt x="14030" y="816"/>
                  </a:lnTo>
                  <a:lnTo>
                    <a:pt x="13983" y="973"/>
                  </a:lnTo>
                  <a:lnTo>
                    <a:pt x="13967" y="1146"/>
                  </a:lnTo>
                  <a:lnTo>
                    <a:pt x="13967" y="1726"/>
                  </a:lnTo>
                  <a:lnTo>
                    <a:pt x="13952" y="2291"/>
                  </a:lnTo>
                  <a:lnTo>
                    <a:pt x="13905" y="2872"/>
                  </a:lnTo>
                  <a:lnTo>
                    <a:pt x="13842" y="3421"/>
                  </a:lnTo>
                  <a:lnTo>
                    <a:pt x="13748" y="3971"/>
                  </a:lnTo>
                  <a:lnTo>
                    <a:pt x="13638" y="4504"/>
                  </a:lnTo>
                  <a:lnTo>
                    <a:pt x="13559" y="4755"/>
                  </a:lnTo>
                  <a:lnTo>
                    <a:pt x="13481" y="5006"/>
                  </a:lnTo>
                  <a:lnTo>
                    <a:pt x="13387" y="5257"/>
                  </a:lnTo>
                  <a:lnTo>
                    <a:pt x="13277" y="5477"/>
                  </a:lnTo>
                  <a:lnTo>
                    <a:pt x="13167" y="5697"/>
                  </a:lnTo>
                  <a:lnTo>
                    <a:pt x="13042" y="5901"/>
                  </a:lnTo>
                  <a:lnTo>
                    <a:pt x="12900" y="6105"/>
                  </a:lnTo>
                  <a:lnTo>
                    <a:pt x="12743" y="6278"/>
                  </a:lnTo>
                  <a:lnTo>
                    <a:pt x="12586" y="6450"/>
                  </a:lnTo>
                  <a:lnTo>
                    <a:pt x="12398" y="6591"/>
                  </a:lnTo>
                  <a:lnTo>
                    <a:pt x="12210" y="6733"/>
                  </a:lnTo>
                  <a:lnTo>
                    <a:pt x="12006" y="6843"/>
                  </a:lnTo>
                  <a:lnTo>
                    <a:pt x="11802" y="6952"/>
                  </a:lnTo>
                  <a:lnTo>
                    <a:pt x="11582" y="7047"/>
                  </a:lnTo>
                  <a:lnTo>
                    <a:pt x="11347" y="7109"/>
                  </a:lnTo>
                  <a:lnTo>
                    <a:pt x="11096" y="7172"/>
                  </a:lnTo>
                  <a:lnTo>
                    <a:pt x="10844" y="7219"/>
                  </a:lnTo>
                  <a:lnTo>
                    <a:pt x="10593" y="7251"/>
                  </a:lnTo>
                  <a:lnTo>
                    <a:pt x="10452" y="7251"/>
                  </a:lnTo>
                  <a:lnTo>
                    <a:pt x="10327" y="7266"/>
                  </a:lnTo>
                  <a:lnTo>
                    <a:pt x="10075" y="7266"/>
                  </a:lnTo>
                  <a:lnTo>
                    <a:pt x="9824" y="7251"/>
                  </a:lnTo>
                  <a:lnTo>
                    <a:pt x="9573" y="7219"/>
                  </a:lnTo>
                  <a:lnTo>
                    <a:pt x="9322" y="7172"/>
                  </a:lnTo>
                  <a:lnTo>
                    <a:pt x="9212" y="7141"/>
                  </a:lnTo>
                  <a:lnTo>
                    <a:pt x="9087" y="7109"/>
                  </a:lnTo>
                  <a:lnTo>
                    <a:pt x="8851" y="7031"/>
                  </a:lnTo>
                  <a:lnTo>
                    <a:pt x="8632" y="6937"/>
                  </a:lnTo>
                  <a:lnTo>
                    <a:pt x="8412" y="6827"/>
                  </a:lnTo>
                  <a:lnTo>
                    <a:pt x="8224" y="6701"/>
                  </a:lnTo>
                  <a:lnTo>
                    <a:pt x="8035" y="6560"/>
                  </a:lnTo>
                  <a:lnTo>
                    <a:pt x="7863" y="6403"/>
                  </a:lnTo>
                  <a:lnTo>
                    <a:pt x="7706" y="6230"/>
                  </a:lnTo>
                  <a:lnTo>
                    <a:pt x="7549" y="6026"/>
                  </a:lnTo>
                  <a:lnTo>
                    <a:pt x="7408" y="5822"/>
                  </a:lnTo>
                  <a:lnTo>
                    <a:pt x="7298" y="5603"/>
                  </a:lnTo>
                  <a:lnTo>
                    <a:pt x="7188" y="5367"/>
                  </a:lnTo>
                  <a:lnTo>
                    <a:pt x="7078" y="5132"/>
                  </a:lnTo>
                  <a:lnTo>
                    <a:pt x="7000" y="4881"/>
                  </a:lnTo>
                  <a:lnTo>
                    <a:pt x="6921" y="4614"/>
                  </a:lnTo>
                  <a:lnTo>
                    <a:pt x="6858" y="4347"/>
                  </a:lnTo>
                  <a:lnTo>
                    <a:pt x="6795" y="4080"/>
                  </a:lnTo>
                  <a:lnTo>
                    <a:pt x="6717" y="3516"/>
                  </a:lnTo>
                  <a:lnTo>
                    <a:pt x="6654" y="2951"/>
                  </a:lnTo>
                  <a:lnTo>
                    <a:pt x="6623" y="2464"/>
                  </a:lnTo>
                  <a:lnTo>
                    <a:pt x="6607" y="1978"/>
                  </a:lnTo>
                  <a:lnTo>
                    <a:pt x="6591" y="1475"/>
                  </a:lnTo>
                  <a:lnTo>
                    <a:pt x="6607" y="973"/>
                  </a:lnTo>
                  <a:lnTo>
                    <a:pt x="6607" y="753"/>
                  </a:lnTo>
                  <a:lnTo>
                    <a:pt x="6607" y="518"/>
                  </a:lnTo>
                  <a:lnTo>
                    <a:pt x="6591" y="424"/>
                  </a:lnTo>
                  <a:lnTo>
                    <a:pt x="6560" y="330"/>
                  </a:lnTo>
                  <a:lnTo>
                    <a:pt x="6513" y="251"/>
                  </a:lnTo>
                  <a:lnTo>
                    <a:pt x="6450" y="173"/>
                  </a:lnTo>
                  <a:lnTo>
                    <a:pt x="6372" y="110"/>
                  </a:lnTo>
                  <a:lnTo>
                    <a:pt x="6293" y="47"/>
                  </a:lnTo>
                  <a:lnTo>
                    <a:pt x="6199" y="16"/>
                  </a:lnTo>
                  <a:lnTo>
                    <a:pt x="6089" y="0"/>
                  </a:lnTo>
                  <a:close/>
                </a:path>
              </a:pathLst>
            </a:custGeom>
            <a:solidFill>
              <a:srgbClr val="5F47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2304;p42">
              <a:extLst>
                <a:ext uri="{FF2B5EF4-FFF2-40B4-BE49-F238E27FC236}">
                  <a16:creationId xmlns:a16="http://schemas.microsoft.com/office/drawing/2014/main" id="{068E1A55-E82B-A203-0188-A06548D616F8}"/>
                </a:ext>
              </a:extLst>
            </p:cNvPr>
            <p:cNvSpPr/>
            <p:nvPr/>
          </p:nvSpPr>
          <p:spPr>
            <a:xfrm>
              <a:off x="1968110" y="1592815"/>
              <a:ext cx="28" cy="28"/>
            </a:xfrm>
            <a:custGeom>
              <a:rect l="l" t="t" r="r" b="b"/>
              <a:pathLst>
                <a:path w="1" h="1" fill="none" extrusionOk="0">
                  <a:moveTo>
                    <a:pt x="1" y="1"/>
                  </a:moveTo>
                  <a:lnTo>
                    <a:pt x="1"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2305;p42">
              <a:extLst>
                <a:ext uri="{FF2B5EF4-FFF2-40B4-BE49-F238E27FC236}">
                  <a16:creationId xmlns:a16="http://schemas.microsoft.com/office/drawing/2014/main" id="{D701B3FC-6921-132C-1043-1A054FEAF8E8}"/>
                </a:ext>
              </a:extLst>
            </p:cNvPr>
            <p:cNvSpPr/>
            <p:nvPr/>
          </p:nvSpPr>
          <p:spPr>
            <a:xfrm>
              <a:off x="1711098" y="1577660"/>
              <a:ext cx="28" cy="28"/>
            </a:xfrm>
            <a:custGeom>
              <a:rect l="l" t="t" r="r" b="b"/>
              <a:pathLst>
                <a:path w="1" h="1" fill="none" extrusionOk="0">
                  <a:moveTo>
                    <a:pt x="0" y="0"/>
                  </a:move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5" name="Google Shape;2136;p40">
            <a:extLst>
              <a:ext uri="{FF2B5EF4-FFF2-40B4-BE49-F238E27FC236}">
                <a16:creationId xmlns:a16="http://schemas.microsoft.com/office/drawing/2014/main" id="{DB311E4C-1247-DFFA-A4E8-D7564DC0ECA9}"/>
              </a:ext>
            </a:extLst>
          </p:cNvPr>
          <p:cNvGrpSpPr/>
          <p:nvPr/>
        </p:nvGrpSpPr>
        <p:grpSpPr>
          <a:xfrm>
            <a:off x="2993367" y="1238484"/>
            <a:ext cx="5573026" cy="627300"/>
            <a:chOff x="3233738" y="1396088"/>
            <a:chExt cx="5573026" cy="627300"/>
          </a:xfrm>
        </p:grpSpPr>
        <p:sp>
          <p:nvSpPr>
            <p:cNvPr id="56" name="Google Shape;2137;p40">
              <a:extLst>
                <a:ext uri="{FF2B5EF4-FFF2-40B4-BE49-F238E27FC236}">
                  <a16:creationId xmlns:a16="http://schemas.microsoft.com/office/drawing/2014/main" id="{E891BC16-6B47-EB06-722F-A6C7FE26ED2F}"/>
                </a:ext>
              </a:extLst>
            </p:cNvPr>
            <p:cNvSpPr/>
            <p:nvPr/>
          </p:nvSpPr>
          <p:spPr>
            <a:xfrm>
              <a:off x="3233738" y="1396088"/>
              <a:ext cx="627300" cy="627300"/>
            </a:xfrm>
            <a:prstGeom prst="ellipse">
              <a:avLst/>
            </a:prstGeom>
            <a:solidFill>
              <a:srgbClr val="ED7341"/>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fr" sz="20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rPr>
                <a:t>01</a:t>
              </a:r>
              <a:endParaRPr kumimoji="0" sz="20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58" name="Google Shape;2139;p40">
              <a:extLst>
                <a:ext uri="{FF2B5EF4-FFF2-40B4-BE49-F238E27FC236}">
                  <a16:creationId xmlns:a16="http://schemas.microsoft.com/office/drawing/2014/main" id="{064A4EA0-54A0-A573-D783-BB1D93548541}"/>
                </a:ext>
              </a:extLst>
            </p:cNvPr>
            <p:cNvSpPr txBox="1"/>
            <p:nvPr/>
          </p:nvSpPr>
          <p:spPr>
            <a:xfrm>
              <a:off x="4003721" y="1473297"/>
              <a:ext cx="4803043" cy="331800"/>
            </a:xfrm>
            <a:prstGeom prst="rect">
              <a:avLst/>
            </a:pr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r>
                <a:rPr lang="en-US" sz="2000">
                  <a:latin typeface="Times New Roman" panose="02020603050405020304" pitchFamily="18" charset="0"/>
                  <a:ea typeface="Calibri" panose="020f0502020204030204" pitchFamily="34" charset="0"/>
                </a:rPr>
                <a:t>C</a:t>
              </a:r>
              <a:r>
                <a:rPr lang="vi-VN" sz="2000">
                  <a:effectLst/>
                  <a:latin typeface="Times New Roman" panose="02020603050405020304" pitchFamily="18" charset="0"/>
                  <a:ea typeface="Calibri" panose="020f0502020204030204" pitchFamily="34" charset="0"/>
                </a:rPr>
                <a:t>uộc sống là một món quà đáng quý mà chúng ta phải trân trọng.</a:t>
              </a:r>
              <a:endParaRPr kumimoji="0" sz="2400" b="1" i="0" u="none" strike="noStrike" kern="0" cap="none" spc="0" normalizeH="0" baseline="0" noProof="0">
                <a:ln>
                  <a:noFill/>
                </a:ln>
                <a:solidFill>
                  <a:sysClr val="windowText" lastClr="000000"/>
                </a:solidFill>
                <a:effectLst/>
                <a:uLnTx/>
                <a:uFillTx/>
                <a:latin typeface="Fira Sans Extra Condensed"/>
                <a:ea typeface="Fira Sans Extra Condensed"/>
                <a:cs typeface="Fira Sans Extra Condensed"/>
                <a:sym typeface="Fira Sans Extra Condensed"/>
              </a:endParaRPr>
            </a:p>
          </p:txBody>
        </p:sp>
      </p:grpSp>
      <p:grpSp>
        <p:nvGrpSpPr>
          <p:cNvPr id="60" name="Google Shape;2141;p40">
            <a:extLst>
              <a:ext uri="{FF2B5EF4-FFF2-40B4-BE49-F238E27FC236}">
                <a16:creationId xmlns:a16="http://schemas.microsoft.com/office/drawing/2014/main" id="{1758BEB8-6081-5161-6599-0BAA845D60AC}"/>
              </a:ext>
            </a:extLst>
          </p:cNvPr>
          <p:cNvGrpSpPr/>
          <p:nvPr/>
        </p:nvGrpSpPr>
        <p:grpSpPr>
          <a:xfrm>
            <a:off x="2993367" y="2457187"/>
            <a:ext cx="5621191" cy="627300"/>
            <a:chOff x="3233738" y="2614791"/>
            <a:chExt cx="5621191" cy="627300"/>
          </a:xfrm>
        </p:grpSpPr>
        <p:sp>
          <p:nvSpPr>
            <p:cNvPr id="61" name="Google Shape;2142;p40">
              <a:extLst>
                <a:ext uri="{FF2B5EF4-FFF2-40B4-BE49-F238E27FC236}">
                  <a16:creationId xmlns:a16="http://schemas.microsoft.com/office/drawing/2014/main" id="{42B5ADB7-1E59-F93F-5AEE-FF1F70744F6F}"/>
                </a:ext>
              </a:extLst>
            </p:cNvPr>
            <p:cNvSpPr/>
            <p:nvPr/>
          </p:nvSpPr>
          <p:spPr>
            <a:xfrm>
              <a:off x="3233738" y="2614791"/>
              <a:ext cx="627300" cy="627300"/>
            </a:xfrm>
            <a:prstGeom prst="ellipse">
              <a:avLst/>
            </a:prstGeom>
            <a:solidFill>
              <a:srgbClr val="E76C5F"/>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fr" sz="20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rPr>
                <a:t>03</a:t>
              </a:r>
              <a:endParaRPr kumimoji="0" sz="20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63" name="Google Shape;2144;p40">
              <a:extLst>
                <a:ext uri="{FF2B5EF4-FFF2-40B4-BE49-F238E27FC236}">
                  <a16:creationId xmlns:a16="http://schemas.microsoft.com/office/drawing/2014/main" id="{55CB1415-B3BD-BA9C-4CFB-38B2EAF30A0D}"/>
                </a:ext>
              </a:extLst>
            </p:cNvPr>
            <p:cNvSpPr txBox="1"/>
            <p:nvPr/>
          </p:nvSpPr>
          <p:spPr>
            <a:xfrm>
              <a:off x="4051887" y="2721017"/>
              <a:ext cx="4803042" cy="331800"/>
            </a:xfrm>
            <a:prstGeom prst="rect">
              <a:avLst/>
            </a:pr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r>
                <a:rPr lang="vi-VN" sz="2000">
                  <a:effectLst/>
                  <a:latin typeface="Times New Roman" panose="02020603050405020304" pitchFamily="18" charset="0"/>
                  <a:ea typeface="Calibri" panose="020f0502020204030204" pitchFamily="34" charset="0"/>
                </a:rPr>
                <a:t>Chúng ta được làm những điều mình thích, được đến những nơi mình muốn, gặp gỡ những người mình yêu thương.</a:t>
              </a:r>
              <a:endParaRPr kumimoji="0" sz="2400" b="1" i="0" u="none" strike="noStrike" kern="0" cap="none" spc="0" normalizeH="0" baseline="0" noProof="0">
                <a:ln>
                  <a:noFill/>
                </a:ln>
                <a:solidFill>
                  <a:sysClr val="windowText" lastClr="000000"/>
                </a:solidFill>
                <a:effectLst/>
                <a:uLnTx/>
                <a:uFillTx/>
                <a:latin typeface="Fira Sans Extra Condensed"/>
                <a:ea typeface="Fira Sans Extra Condensed"/>
                <a:cs typeface="Fira Sans Extra Condensed"/>
                <a:sym typeface="Fira Sans Extra Condensed"/>
              </a:endParaRPr>
            </a:p>
          </p:txBody>
        </p:sp>
      </p:grpSp>
      <p:grpSp>
        <p:nvGrpSpPr>
          <p:cNvPr id="1217" name="Google Shape;2146;p40">
            <a:extLst>
              <a:ext uri="{FF2B5EF4-FFF2-40B4-BE49-F238E27FC236}">
                <a16:creationId xmlns:a16="http://schemas.microsoft.com/office/drawing/2014/main" id="{75322803-4F3F-D1B8-D3A7-3B3B0E5ABB94}"/>
              </a:ext>
            </a:extLst>
          </p:cNvPr>
          <p:cNvGrpSpPr/>
          <p:nvPr/>
        </p:nvGrpSpPr>
        <p:grpSpPr>
          <a:xfrm>
            <a:off x="2993367" y="3675946"/>
            <a:ext cx="5496151" cy="645450"/>
            <a:chOff x="3233738" y="3833550"/>
            <a:chExt cx="5496151" cy="645450"/>
          </a:xfrm>
        </p:grpSpPr>
        <p:sp>
          <p:nvSpPr>
            <p:cNvPr id="1218" name="Google Shape;2147;p40">
              <a:extLst>
                <a:ext uri="{FF2B5EF4-FFF2-40B4-BE49-F238E27FC236}">
                  <a16:creationId xmlns:a16="http://schemas.microsoft.com/office/drawing/2014/main" id="{94722D5F-52D3-ECF8-7114-84DBE3D8201C}"/>
                </a:ext>
              </a:extLst>
            </p:cNvPr>
            <p:cNvSpPr/>
            <p:nvPr/>
          </p:nvSpPr>
          <p:spPr>
            <a:xfrm>
              <a:off x="3233738" y="3833550"/>
              <a:ext cx="627300" cy="627300"/>
            </a:xfrm>
            <a:prstGeom prst="ellipse">
              <a:avLst/>
            </a:prstGeom>
            <a:solidFill>
              <a:srgbClr val="F3D676"/>
            </a:solidFill>
            <a:ln>
              <a:noFill/>
            </a:ln>
          </p:spPr>
          <p:txBody>
            <a:bodyPr spcFirstLastPara="1" wrap="square" lIns="91425" tIns="91425" rIns="91425" bIns="91425" anchor="ctr" anchorCtr="0">
              <a:noAutofit/>
            </a:bodyPr>
            <a:lstStyle/>
            <a:p>
              <a:pPr marL="0" marR="0" lvl="0" indent="0" algn="ctr" defTabSz="914400" eaLnBrk="1" fontAlgn="auto" latinLnBrk="0" hangingPunct="1">
                <a:spcBef>
                  <a:spcPct val="0"/>
                </a:spcBef>
                <a:spcAft>
                  <a:spcPct val="0"/>
                </a:spcAft>
                <a:buClrTx/>
                <a:buSzTx/>
                <a:buFontTx/>
                <a:buNone/>
                <a:defRPr/>
              </a:pPr>
              <a:r>
                <a:rPr kumimoji="0" lang="fr" sz="20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rPr>
                <a:t>05</a:t>
              </a:r>
              <a:endParaRPr kumimoji="0" sz="20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1220" name="Google Shape;2149;p40">
              <a:extLst>
                <a:ext uri="{FF2B5EF4-FFF2-40B4-BE49-F238E27FC236}">
                  <a16:creationId xmlns:a16="http://schemas.microsoft.com/office/drawing/2014/main" id="{367B2C8B-A681-E056-6FA8-86745A2774B8}"/>
                </a:ext>
              </a:extLst>
            </p:cNvPr>
            <p:cNvSpPr txBox="1"/>
            <p:nvPr/>
          </p:nvSpPr>
          <p:spPr>
            <a:xfrm>
              <a:off x="4040790" y="4147200"/>
              <a:ext cx="4689099" cy="331800"/>
            </a:xfrm>
            <a:prstGeom prst="rect">
              <a:avLst/>
            </a:prstGeom>
            <a:noFill/>
            <a:ln>
              <a:noFill/>
            </a:ln>
          </p:spPr>
          <p:txBody>
            <a:bodyPr spcFirstLastPara="1" wrap="square" lIns="91425" tIns="91425" rIns="91425" bIns="91425" anchor="ctr" anchorCtr="0">
              <a:noAutofit/>
            </a:bodyPr>
            <a:lstStyle/>
            <a:p>
              <a:pPr algn="just">
                <a:spcAft>
                  <a:spcPts val="1000"/>
                </a:spcAft>
              </a:pPr>
              <a:r>
                <a:rPr lang="vi-VN" sz="2000">
                  <a:effectLst/>
                  <a:latin typeface="Times New Roman" panose="02020603050405020304" pitchFamily="18" charset="0"/>
                  <a:ea typeface="Calibri" panose="020f0502020204030204" pitchFamily="34" charset="0"/>
                  <a:cs typeface="Times New Roman" panose="02020603050405020304" pitchFamily="18" charset="0"/>
                </a:rPr>
                <a:t>Đôi lúc chúng ta cũng không tránh được những thất bại, tuyệt vọng nhưng những điều đó cũng góp phần làm cho cuộc sống của chúng ta ý nghĩa hơn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grpSp>
      <p:cxnSp>
        <p:nvCxnSpPr>
          <p:cNvPr id="1222" name="Google Shape;2151;p40">
            <a:extLst>
              <a:ext uri="{FF2B5EF4-FFF2-40B4-BE49-F238E27FC236}">
                <a16:creationId xmlns:a16="http://schemas.microsoft.com/office/drawing/2014/main" id="{5BCEA130-9B44-4977-CC3B-F9F2FE7DE355}"/>
              </a:ext>
            </a:extLst>
          </p:cNvPr>
          <p:cNvCxnSpPr>
            <a:endCxn id="56" idx="2"/>
          </p:cNvCxnSpPr>
          <p:nvPr/>
        </p:nvCxnSpPr>
        <p:spPr>
          <a:xfrm rot="10800000" flipH="1">
            <a:off x="2040017" y="1552246"/>
            <a:ext cx="953400" cy="1218600"/>
          </a:xfrm>
          <a:prstGeom prst="curvedConnector3">
            <a:avLst>
              <a:gd name="adj1" fmla="val 49997"/>
            </a:avLst>
          </a:prstGeom>
          <a:noFill/>
          <a:ln w="9525" cap="flat" cmpd="sng">
            <a:solidFill>
              <a:srgbClr val="666666"/>
            </a:solidFill>
            <a:prstDash val="solid"/>
            <a:round/>
            <a:headEnd type="none" w="med" len="med"/>
            <a:tailEnd type="none" w="med" len="med"/>
          </a:ln>
        </p:spPr>
      </p:cxnSp>
      <p:cxnSp>
        <p:nvCxnSpPr>
          <p:cNvPr id="1223" name="Google Shape;2152;p40">
            <a:extLst>
              <a:ext uri="{FF2B5EF4-FFF2-40B4-BE49-F238E27FC236}">
                <a16:creationId xmlns:a16="http://schemas.microsoft.com/office/drawing/2014/main" id="{264398D7-F706-1BBB-1A1A-A8CF7C86CBC1}"/>
              </a:ext>
            </a:extLst>
          </p:cNvPr>
          <p:cNvCxnSpPr>
            <a:endCxn id="61" idx="2"/>
          </p:cNvCxnSpPr>
          <p:nvPr/>
        </p:nvCxnSpPr>
        <p:spPr>
          <a:xfrm>
            <a:off x="2040017" y="2770846"/>
            <a:ext cx="953400" cy="600"/>
          </a:xfrm>
          <a:prstGeom prst="curvedConnector3">
            <a:avLst>
              <a:gd name="adj1" fmla="val 49997"/>
            </a:avLst>
          </a:prstGeom>
          <a:noFill/>
          <a:ln w="9525" cap="flat" cmpd="sng">
            <a:solidFill>
              <a:srgbClr val="666666"/>
            </a:solidFill>
            <a:prstDash val="solid"/>
            <a:round/>
            <a:headEnd type="none" w="med" len="med"/>
            <a:tailEnd type="none" w="med" len="med"/>
          </a:ln>
        </p:spPr>
      </p:cxnSp>
      <p:cxnSp>
        <p:nvCxnSpPr>
          <p:cNvPr id="1224" name="Google Shape;2153;p40">
            <a:extLst>
              <a:ext uri="{FF2B5EF4-FFF2-40B4-BE49-F238E27FC236}">
                <a16:creationId xmlns:a16="http://schemas.microsoft.com/office/drawing/2014/main" id="{C537036D-9D3F-8244-103E-FE96FA662201}"/>
              </a:ext>
            </a:extLst>
          </p:cNvPr>
          <p:cNvCxnSpPr>
            <a:endCxn id="1218" idx="2"/>
          </p:cNvCxnSpPr>
          <p:nvPr/>
        </p:nvCxnSpPr>
        <p:spPr>
          <a:xfrm>
            <a:off x="2040017" y="2770846"/>
            <a:ext cx="953400" cy="1218900"/>
          </a:xfrm>
          <a:prstGeom prst="curvedConnector3">
            <a:avLst>
              <a:gd name="adj1" fmla="val 49997"/>
            </a:avLst>
          </a:prstGeom>
          <a:noFill/>
          <a:ln w="9525" cap="flat" cmpd="sng">
            <a:solidFill>
              <a:srgbClr val="666666"/>
            </a:solidFill>
            <a:prstDash val="solid"/>
            <a:round/>
            <a:headEnd type="none" w="med" len="med"/>
            <a:tailEnd type="none" w="med" len="med"/>
          </a:ln>
        </p:spPr>
      </p:cxnSp>
      <p:grpSp>
        <p:nvGrpSpPr>
          <p:cNvPr id="1225" name="Google Shape;2133;p40">
            <a:extLst>
              <a:ext uri="{FF2B5EF4-FFF2-40B4-BE49-F238E27FC236}">
                <a16:creationId xmlns:a16="http://schemas.microsoft.com/office/drawing/2014/main" id="{7886533C-0760-7559-BDF3-7FE0F63605DE}"/>
              </a:ext>
            </a:extLst>
          </p:cNvPr>
          <p:cNvGrpSpPr/>
          <p:nvPr/>
        </p:nvGrpSpPr>
        <p:grpSpPr>
          <a:xfrm>
            <a:off x="379085" y="1049276"/>
            <a:ext cx="2324100" cy="3187100"/>
            <a:chOff x="457200" y="1544950"/>
            <a:chExt cx="2324100" cy="3187100"/>
          </a:xfrm>
        </p:grpSpPr>
        <p:sp>
          <p:nvSpPr>
            <p:cNvPr id="1226" name="Google Shape;2134;p40">
              <a:extLst>
                <a:ext uri="{FF2B5EF4-FFF2-40B4-BE49-F238E27FC236}">
                  <a16:creationId xmlns:a16="http://schemas.microsoft.com/office/drawing/2014/main" id="{F6499FDA-ABC1-FA52-6C78-D79D9DE6B239}"/>
                </a:ext>
              </a:extLst>
            </p:cNvPr>
            <p:cNvSpPr/>
            <p:nvPr/>
          </p:nvSpPr>
          <p:spPr>
            <a:xfrm>
              <a:off x="732597" y="1544950"/>
              <a:ext cx="1771500" cy="3187100"/>
            </a:xfrm>
            <a:prstGeom prst="roundRect">
              <a:avLst>
                <a:gd name="adj" fmla="val 8831"/>
              </a:avLst>
            </a:prstGeom>
            <a:solidFill>
              <a:srgbClr val="7AB848">
                <a:alpha val="12549"/>
              </a:srgb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Roboto"/>
                <a:ea typeface="Roboto"/>
                <a:cs typeface="Roboto"/>
                <a:sym typeface="Roboto"/>
              </a:endParaRPr>
            </a:p>
          </p:txBody>
        </p:sp>
        <p:sp>
          <p:nvSpPr>
            <p:cNvPr id="1227" name="Google Shape;2135;p40">
              <a:extLst>
                <a:ext uri="{FF2B5EF4-FFF2-40B4-BE49-F238E27FC236}">
                  <a16:creationId xmlns:a16="http://schemas.microsoft.com/office/drawing/2014/main" id="{92CBBD9F-1A06-5915-2749-87B3B6476116}"/>
                </a:ext>
              </a:extLst>
            </p:cNvPr>
            <p:cNvSpPr/>
            <p:nvPr/>
          </p:nvSpPr>
          <p:spPr>
            <a:xfrm>
              <a:off x="457200" y="1544950"/>
              <a:ext cx="2324100" cy="478500"/>
            </a:xfrm>
            <a:prstGeom prst="roundRect">
              <a:avLst>
                <a:gd name="adj" fmla="val 16667"/>
              </a:avLst>
            </a:prstGeom>
            <a:solidFill>
              <a:srgbClr val="5F477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ct val="0"/>
                </a:spcBef>
                <a:spcAft>
                  <a:spcPct val="0"/>
                </a:spcAft>
                <a:buClrTx/>
                <a:buSzTx/>
                <a:buFontTx/>
                <a:buNone/>
                <a:defRPr/>
              </a:pPr>
              <a:r>
                <a:rPr lang="fr" sz="2400" b="1" i="1">
                  <a:solidFill>
                    <a:srgbClr val="FFFFFF"/>
                  </a:solidFill>
                  <a:latin typeface="Times New Roman" panose="02020603050405020304" pitchFamily="18" charset="0"/>
                  <a:ea typeface="Fira Sans Extra Condensed"/>
                  <a:cs typeface="Times New Roman" panose="02020603050405020304" pitchFamily="18" charset="0"/>
                  <a:sym typeface="Fira Sans Extra Condensed"/>
                </a:rPr>
                <a:t>Ý kiến 2</a:t>
              </a:r>
              <a:endParaRPr kumimoji="0" sz="2400" b="1" i="1" u="none" strike="noStrike" kern="0" cap="none" spc="0" normalizeH="0" baseline="0" noProof="0">
                <a:ln>
                  <a:noFill/>
                </a:ln>
                <a:solidFill>
                  <a:srgbClr val="FFFFFF"/>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grpSp>
    </p:spTree>
    <p:extLst>
      <p:ext uri="{BB962C8B-B14F-4D97-AF65-F5344CB8AC3E}">
        <p14:creationId xmlns:p14="http://schemas.microsoft.com/office/powerpoint/2010/main" val="22087368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nodeType="clickEffect">
                                  <p:stCondLst>
                                    <p:cond delay="0"/>
                                  </p:stCondLst>
                                  <p:childTnLst>
                                    <p:set>
                                      <p:cBhvr>
                                        <p:cTn id="6" dur="1" fill="hold">
                                          <p:stCondLst>
                                            <p:cond delay="0"/>
                                          </p:stCondLst>
                                        </p:cTn>
                                        <p:tgtEl>
                                          <p:spTgt spid="1225"/>
                                        </p:tgtEl>
                                        <p:attrNameLst>
                                          <p:attrName>style.visibility</p:attrName>
                                        </p:attrNameLst>
                                      </p:cBhvr>
                                      <p:to>
                                        <p:strVal val="visible"/>
                                      </p:to>
                                    </p:set>
                                    <p:anim calcmode="lin" valueType="num">
                                      <p:cBhvr additive="base">
                                        <p:cTn id="7" dur="500" fill="hold"/>
                                        <p:tgtEl>
                                          <p:spTgt spid="1225"/>
                                        </p:tgtEl>
                                        <p:attrNameLst>
                                          <p:attrName>ppt_x</p:attrName>
                                        </p:attrNameLst>
                                      </p:cBhvr>
                                      <p:tavLst>
                                        <p:tav tm="0">
                                          <p:val>
                                            <p:strVal val="#ppt_x"/>
                                          </p:val>
                                        </p:tav>
                                        <p:tav tm="100000">
                                          <p:val>
                                            <p:strVal val="#ppt_x"/>
                                          </p:val>
                                        </p:tav>
                                      </p:tavLst>
                                    </p:anim>
                                    <p:anim calcmode="lin" valueType="num">
                                      <p:cBhvr additive="base">
                                        <p:cTn id="8" dur="500" fill="hold"/>
                                        <p:tgtEl>
                                          <p:spTgt spid="12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after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1222"/>
                                        </p:tgtEl>
                                        <p:attrNameLst>
                                          <p:attrName>style.visibility</p:attrName>
                                        </p:attrNameLst>
                                      </p:cBhvr>
                                      <p:to>
                                        <p:strVal val="visible"/>
                                      </p:to>
                                    </p:set>
                                    <p:animEffect transition="in" filter="barn(inVertical)">
                                      <p:cBhvr>
                                        <p:cTn id="17" dur="500"/>
                                        <p:tgtEl>
                                          <p:spTgt spid="1222"/>
                                        </p:tgtEl>
                                      </p:cBhvr>
                                    </p:animEffect>
                                  </p:childTnLst>
                                </p:cTn>
                              </p:par>
                              <p:par>
                                <p:cTn id="18" presetID="16" presetClass="entr" presetSubtype="21" fill="hold" nodeType="with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barn(inVertical)">
                                      <p:cBhvr>
                                        <p:cTn id="20" dur="500"/>
                                        <p:tgtEl>
                                          <p:spTgt spid="55"/>
                                        </p:tgtEl>
                                      </p:cBhvr>
                                    </p:animEffect>
                                  </p:childTnLst>
                                </p:cTn>
                              </p:par>
                            </p:childTnLst>
                          </p:cTn>
                        </p:par>
                      </p:childTnLst>
                    </p:cTn>
                  </p:par>
                  <p:par>
                    <p:cTn id="21" fill="hold" nodeType="clickPar">
                      <p:stCondLst>
                        <p:cond delay="indefinite"/>
                      </p:stCondLst>
                      <p:childTnLst>
                        <p:par>
                          <p:cTn id="22" fill="hold" nodeType="afterGroup">
                            <p:stCondLst>
                              <p:cond delay="0"/>
                            </p:stCondLst>
                            <p:childTnLst>
                              <p:par>
                                <p:cTn id="23" presetID="16" presetClass="entr" presetSubtype="21" fill="hold" nodeType="clickEffect">
                                  <p:stCondLst>
                                    <p:cond delay="0"/>
                                  </p:stCondLst>
                                  <p:childTnLst>
                                    <p:set>
                                      <p:cBhvr>
                                        <p:cTn id="24" dur="1" fill="hold">
                                          <p:stCondLst>
                                            <p:cond delay="0"/>
                                          </p:stCondLst>
                                        </p:cTn>
                                        <p:tgtEl>
                                          <p:spTgt spid="1223"/>
                                        </p:tgtEl>
                                        <p:attrNameLst>
                                          <p:attrName>style.visibility</p:attrName>
                                        </p:attrNameLst>
                                      </p:cBhvr>
                                      <p:to>
                                        <p:strVal val="visible"/>
                                      </p:to>
                                    </p:set>
                                    <p:animEffect transition="in" filter="barn(inVertical)">
                                      <p:cBhvr>
                                        <p:cTn id="25" dur="500"/>
                                        <p:tgtEl>
                                          <p:spTgt spid="1223"/>
                                        </p:tgtEl>
                                      </p:cBhvr>
                                    </p:animEffect>
                                  </p:childTnLst>
                                </p:cTn>
                              </p:par>
                              <p:par>
                                <p:cTn id="26" presetID="16" presetClass="entr" presetSubtype="21" fill="hold"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barn(inVertical)">
                                      <p:cBhvr>
                                        <p:cTn id="28" dur="500"/>
                                        <p:tgtEl>
                                          <p:spTgt spid="60"/>
                                        </p:tgtEl>
                                      </p:cBhvr>
                                    </p:animEffect>
                                  </p:childTnLst>
                                </p:cTn>
                              </p:par>
                            </p:childTnLst>
                          </p:cTn>
                        </p:par>
                      </p:childTnLst>
                    </p:cTn>
                  </p:par>
                  <p:par>
                    <p:cTn id="29" fill="hold" nodeType="clickPar">
                      <p:stCondLst>
                        <p:cond delay="indefinite"/>
                      </p:stCondLst>
                      <p:childTnLst>
                        <p:par>
                          <p:cTn id="30" fill="hold" nodeType="afterGroup">
                            <p:stCondLst>
                              <p:cond delay="0"/>
                            </p:stCondLst>
                            <p:childTnLst>
                              <p:par>
                                <p:cTn id="31" presetID="16" presetClass="entr" presetSubtype="21" fill="hold" nodeType="clickEffect">
                                  <p:stCondLst>
                                    <p:cond delay="0"/>
                                  </p:stCondLst>
                                  <p:childTnLst>
                                    <p:set>
                                      <p:cBhvr>
                                        <p:cTn id="32" dur="1" fill="hold">
                                          <p:stCondLst>
                                            <p:cond delay="0"/>
                                          </p:stCondLst>
                                        </p:cTn>
                                        <p:tgtEl>
                                          <p:spTgt spid="1224"/>
                                        </p:tgtEl>
                                        <p:attrNameLst>
                                          <p:attrName>style.visibility</p:attrName>
                                        </p:attrNameLst>
                                      </p:cBhvr>
                                      <p:to>
                                        <p:strVal val="visible"/>
                                      </p:to>
                                    </p:set>
                                    <p:animEffect transition="in" filter="barn(inVertical)">
                                      <p:cBhvr>
                                        <p:cTn id="33" dur="500"/>
                                        <p:tgtEl>
                                          <p:spTgt spid="1224"/>
                                        </p:tgtEl>
                                      </p:cBhvr>
                                    </p:animEffect>
                                  </p:childTnLst>
                                </p:cTn>
                              </p:par>
                              <p:par>
                                <p:cTn id="34" presetID="16" presetClass="entr" presetSubtype="21" fill="hold" nodeType="withEffect">
                                  <p:stCondLst>
                                    <p:cond delay="0"/>
                                  </p:stCondLst>
                                  <p:childTnLst>
                                    <p:set>
                                      <p:cBhvr>
                                        <p:cTn id="35" dur="1" fill="hold">
                                          <p:stCondLst>
                                            <p:cond delay="0"/>
                                          </p:stCondLst>
                                        </p:cTn>
                                        <p:tgtEl>
                                          <p:spTgt spid="1217"/>
                                        </p:tgtEl>
                                        <p:attrNameLst>
                                          <p:attrName>style.visibility</p:attrName>
                                        </p:attrNameLst>
                                      </p:cBhvr>
                                      <p:to>
                                        <p:strVal val="visible"/>
                                      </p:to>
                                    </p:set>
                                    <p:animEffect transition="in" filter="barn(inVertical)">
                                      <p:cBhvr>
                                        <p:cTn id="36" dur="500"/>
                                        <p:tgtEl>
                                          <p:spTgt spid="1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1244"/>
        <p:cNvGrpSpPr/>
        <p:nvPr/>
      </p:nvGrpSpPr>
      <p:grpSpPr>
        <a:xfrm>
          <a:off x="0" y="0"/>
          <a:ext cx="0" cy="0"/>
        </a:xfrm>
      </p:grpSpPr>
      <p:sp>
        <p:nvSpPr>
          <p:cNvPr id="1246" name="Google Shape;1246;p41"/>
          <p:cNvSpPr txBox="1">
            <a:spLocks noGrp="1"/>
          </p:cNvSpPr>
          <p:nvPr>
            <p:ph type="title"/>
          </p:nvPr>
        </p:nvSpPr>
        <p:spPr>
          <a:xfrm>
            <a:off x="720000" y="168719"/>
            <a:ext cx="7704000" cy="572700"/>
          </a:xfrm>
          <a:prstGeom prst="rect">
            <a:avLst/>
          </a:prstGeom>
        </p:spPr>
        <p:txBody>
          <a:bodyPr spcFirstLastPara="1" wrap="square" lIns="91425" tIns="91425" rIns="91425" bIns="91425" anchor="t" anchorCtr="0">
            <a:noAutofit/>
          </a:bodyPr>
          <a:lstStyle/>
          <a:p>
            <a:r>
              <a:rPr lang="en-US" sz="3200">
                <a:latin typeface="Times New Roman" panose="02020603050405020304" pitchFamily="18" charset="0"/>
                <a:cs typeface="Times New Roman" panose="02020603050405020304" pitchFamily="18" charset="0"/>
              </a:rPr>
              <a:t>4. Chia sẻ, kết nối</a:t>
            </a:r>
            <a:endParaRPr sz="3200">
              <a:latin typeface="Times New Roman" panose="02020603050405020304" pitchFamily="18" charset="0"/>
              <a:cs typeface="Times New Roman" panose="02020603050405020304" pitchFamily="18" charset="0"/>
            </a:endParaRPr>
          </a:p>
        </p:txBody>
      </p:sp>
      <p:pic>
        <p:nvPicPr>
          <p:cNvPr id="2" name="图片 4" descr="2">
            <a:extLst>
              <a:ext uri="{FF2B5EF4-FFF2-40B4-BE49-F238E27FC236}">
                <a16:creationId xmlns:a16="http://schemas.microsoft.com/office/drawing/2014/main" id="{1732D00E-1540-8250-B024-F5A9BF7F7892}"/>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3924933" y="362116"/>
            <a:ext cx="5421086" cy="4781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内容占位符 2">
            <a:extLst>
              <a:ext uri="{FF2B5EF4-FFF2-40B4-BE49-F238E27FC236}">
                <a16:creationId xmlns:a16="http://schemas.microsoft.com/office/drawing/2014/main" id="{462CB4EB-EE68-40AD-6E96-73BFA2CFF6FB}"/>
              </a:ext>
            </a:extLst>
          </p:cNvPr>
          <p:cNvSpPr txBox="1">
            <a:spLocks noChangeArrowheads="1"/>
          </p:cNvSpPr>
          <p:nvPr/>
        </p:nvSpPr>
        <p:spPr bwMode="auto">
          <a:xfrm>
            <a:off x="5107174" y="1765675"/>
            <a:ext cx="3056014" cy="128557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400">
                <a:latin typeface="Times New Roman" panose="02020603050405020304" pitchFamily="18" charset="0"/>
                <a:cs typeface="Times New Roman" panose="02020603050405020304" pitchFamily="18" charset="0"/>
              </a:rPr>
              <a:t>Cuộc sống dù không hiếm những buồn khổ, lo âu, nhưng vô cùng đáng quý. Hai mặt này không loại trừ nhau.</a:t>
            </a:r>
          </a:p>
        </p:txBody>
      </p:sp>
      <p:grpSp>
        <p:nvGrpSpPr>
          <p:cNvPr id="4" name="Google Shape;989;p20">
            <a:extLst>
              <a:ext uri="{FF2B5EF4-FFF2-40B4-BE49-F238E27FC236}">
                <a16:creationId xmlns:a16="http://schemas.microsoft.com/office/drawing/2014/main" id="{58097DA8-E940-6905-938C-4AD735332573}"/>
              </a:ext>
            </a:extLst>
          </p:cNvPr>
          <p:cNvGrpSpPr/>
          <p:nvPr/>
        </p:nvGrpSpPr>
        <p:grpSpPr>
          <a:xfrm>
            <a:off x="720000" y="2408463"/>
            <a:ext cx="3027662" cy="2850035"/>
            <a:chOff x="323091" y="3294503"/>
            <a:chExt cx="2050523" cy="1895893"/>
          </a:xfrm>
        </p:grpSpPr>
        <p:grpSp>
          <p:nvGrpSpPr>
            <p:cNvPr id="5" name="Google Shape;990;p20">
              <a:extLst>
                <a:ext uri="{FF2B5EF4-FFF2-40B4-BE49-F238E27FC236}">
                  <a16:creationId xmlns:a16="http://schemas.microsoft.com/office/drawing/2014/main" id="{49F647F6-14EC-7555-892D-CB6691621964}"/>
                </a:ext>
              </a:extLst>
            </p:cNvPr>
            <p:cNvGrpSpPr/>
            <p:nvPr/>
          </p:nvGrpSpPr>
          <p:grpSpPr>
            <a:xfrm>
              <a:off x="1304406" y="3294503"/>
              <a:ext cx="1069208" cy="1872587"/>
              <a:chOff x="1304406" y="3294503"/>
              <a:chExt cx="1069208" cy="1872587"/>
            </a:xfrm>
          </p:grpSpPr>
          <p:sp>
            <p:nvSpPr>
              <p:cNvPr id="29" name="Google Shape;991;p20">
                <a:extLst>
                  <a:ext uri="{FF2B5EF4-FFF2-40B4-BE49-F238E27FC236}">
                    <a16:creationId xmlns:a16="http://schemas.microsoft.com/office/drawing/2014/main" id="{6F7A9E72-E7DD-5F53-8251-C506F8263680}"/>
                  </a:ext>
                </a:extLst>
              </p:cNvPr>
              <p:cNvSpPr/>
              <p:nvPr/>
            </p:nvSpPr>
            <p:spPr>
              <a:xfrm>
                <a:off x="1916872" y="3786371"/>
                <a:ext cx="208228" cy="210651"/>
              </a:xfrm>
              <a:custGeom>
                <a:rect l="l" t="t" r="r" b="b"/>
                <a:pathLst>
                  <a:path w="11690" h="11826" extrusionOk="0">
                    <a:moveTo>
                      <a:pt x="11690" y="0"/>
                    </a:moveTo>
                    <a:cubicBezTo>
                      <a:pt x="11689" y="1"/>
                      <a:pt x="6649" y="872"/>
                      <a:pt x="3161" y="1308"/>
                    </a:cubicBezTo>
                    <a:cubicBezTo>
                      <a:pt x="2507" y="6785"/>
                      <a:pt x="0" y="8856"/>
                      <a:pt x="0" y="8856"/>
                    </a:cubicBezTo>
                    <a:cubicBezTo>
                      <a:pt x="0" y="8856"/>
                      <a:pt x="3053" y="11825"/>
                      <a:pt x="6874" y="11825"/>
                    </a:cubicBezTo>
                    <a:cubicBezTo>
                      <a:pt x="7937" y="11825"/>
                      <a:pt x="9059" y="11596"/>
                      <a:pt x="10191" y="11009"/>
                    </a:cubicBezTo>
                    <a:cubicBezTo>
                      <a:pt x="8093" y="6731"/>
                      <a:pt x="11690" y="1"/>
                      <a:pt x="11690" y="0"/>
                    </a:cubicBezTo>
                    <a:close/>
                  </a:path>
                </a:pathLst>
              </a:custGeom>
              <a:solidFill>
                <a:srgbClr val="AD5A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992;p20">
                <a:extLst>
                  <a:ext uri="{FF2B5EF4-FFF2-40B4-BE49-F238E27FC236}">
                    <a16:creationId xmlns:a16="http://schemas.microsoft.com/office/drawing/2014/main" id="{D5C9791A-D040-758D-7734-375DEA90AB6C}"/>
                  </a:ext>
                </a:extLst>
              </p:cNvPr>
              <p:cNvSpPr/>
              <p:nvPr/>
            </p:nvSpPr>
            <p:spPr>
              <a:xfrm>
                <a:off x="1962005" y="3786371"/>
                <a:ext cx="163091" cy="76701"/>
              </a:xfrm>
              <a:custGeom>
                <a:rect l="l" t="t" r="r" b="b"/>
                <a:pathLst>
                  <a:path w="9156" h="4306" extrusionOk="0">
                    <a:moveTo>
                      <a:pt x="9156" y="0"/>
                    </a:moveTo>
                    <a:cubicBezTo>
                      <a:pt x="9155" y="1"/>
                      <a:pt x="4115" y="872"/>
                      <a:pt x="627" y="1308"/>
                    </a:cubicBezTo>
                    <a:cubicBezTo>
                      <a:pt x="491" y="2453"/>
                      <a:pt x="273" y="3434"/>
                      <a:pt x="0" y="4306"/>
                    </a:cubicBezTo>
                    <a:cubicBezTo>
                      <a:pt x="899" y="4197"/>
                      <a:pt x="4769" y="3761"/>
                      <a:pt x="8120" y="2371"/>
                    </a:cubicBezTo>
                    <a:cubicBezTo>
                      <a:pt x="8638" y="954"/>
                      <a:pt x="9156" y="1"/>
                      <a:pt x="9156" y="0"/>
                    </a:cubicBezTo>
                    <a:close/>
                  </a:path>
                </a:pathLst>
              </a:custGeom>
              <a:solidFill>
                <a:srgbClr val="C16E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993;p20">
                <a:extLst>
                  <a:ext uri="{FF2B5EF4-FFF2-40B4-BE49-F238E27FC236}">
                    <a16:creationId xmlns:a16="http://schemas.microsoft.com/office/drawing/2014/main" id="{2007DD29-4AE0-AAFD-9863-4B41BE5B9AFC}"/>
                  </a:ext>
                </a:extLst>
              </p:cNvPr>
              <p:cNvSpPr/>
              <p:nvPr/>
            </p:nvSpPr>
            <p:spPr>
              <a:xfrm>
                <a:off x="1793104" y="3409776"/>
                <a:ext cx="440236" cy="433432"/>
              </a:xfrm>
              <a:custGeom>
                <a:rect l="l" t="t" r="r" b="b"/>
                <a:pathLst>
                  <a:path w="24715" h="24333" extrusionOk="0">
                    <a:moveTo>
                      <a:pt x="14365" y="246"/>
                    </a:moveTo>
                    <a:cubicBezTo>
                      <a:pt x="14147" y="246"/>
                      <a:pt x="13928" y="255"/>
                      <a:pt x="13707" y="273"/>
                    </a:cubicBezTo>
                    <a:cubicBezTo>
                      <a:pt x="13107" y="327"/>
                      <a:pt x="3652" y="0"/>
                      <a:pt x="1827" y="9564"/>
                    </a:cubicBezTo>
                    <a:cubicBezTo>
                      <a:pt x="1" y="19128"/>
                      <a:pt x="8938" y="24332"/>
                      <a:pt x="8938" y="24332"/>
                    </a:cubicBezTo>
                    <a:cubicBezTo>
                      <a:pt x="8938" y="24332"/>
                      <a:pt x="18094" y="23842"/>
                      <a:pt x="21500" y="20082"/>
                    </a:cubicBezTo>
                    <a:cubicBezTo>
                      <a:pt x="21500" y="20082"/>
                      <a:pt x="24715" y="16267"/>
                      <a:pt x="23571" y="10000"/>
                    </a:cubicBezTo>
                    <a:cubicBezTo>
                      <a:pt x="22505" y="3995"/>
                      <a:pt x="18884" y="246"/>
                      <a:pt x="14365" y="246"/>
                    </a:cubicBezTo>
                    <a:close/>
                  </a:path>
                </a:pathLst>
              </a:custGeom>
              <a:solidFill>
                <a:srgbClr val="AD5A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994;p20">
                <a:extLst>
                  <a:ext uri="{FF2B5EF4-FFF2-40B4-BE49-F238E27FC236}">
                    <a16:creationId xmlns:a16="http://schemas.microsoft.com/office/drawing/2014/main" id="{E186A2AE-21E7-63B8-93DE-F5069F300106}"/>
                  </a:ext>
                </a:extLst>
              </p:cNvPr>
              <p:cNvSpPr/>
              <p:nvPr/>
            </p:nvSpPr>
            <p:spPr>
              <a:xfrm>
                <a:off x="2211448" y="4724563"/>
                <a:ext cx="140826" cy="63876"/>
              </a:xfrm>
              <a:custGeom>
                <a:rect l="l" t="t" r="r" b="b"/>
                <a:pathLst>
                  <a:path w="7906" h="3585" extrusionOk="0">
                    <a:moveTo>
                      <a:pt x="4301" y="0"/>
                    </a:moveTo>
                    <a:cubicBezTo>
                      <a:pt x="2814" y="0"/>
                      <a:pt x="1157" y="742"/>
                      <a:pt x="1" y="3184"/>
                    </a:cubicBezTo>
                    <a:cubicBezTo>
                      <a:pt x="1" y="3184"/>
                      <a:pt x="1359" y="3586"/>
                      <a:pt x="3017" y="3586"/>
                    </a:cubicBezTo>
                    <a:cubicBezTo>
                      <a:pt x="4646" y="3586"/>
                      <a:pt x="6564" y="3197"/>
                      <a:pt x="7766" y="1658"/>
                    </a:cubicBezTo>
                    <a:cubicBezTo>
                      <a:pt x="7906" y="1272"/>
                      <a:pt x="6249" y="0"/>
                      <a:pt x="4301" y="0"/>
                    </a:cubicBezTo>
                    <a:close/>
                  </a:path>
                </a:pathLst>
              </a:custGeom>
              <a:solidFill>
                <a:srgbClr val="3333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995;p20">
                <a:extLst>
                  <a:ext uri="{FF2B5EF4-FFF2-40B4-BE49-F238E27FC236}">
                    <a16:creationId xmlns:a16="http://schemas.microsoft.com/office/drawing/2014/main" id="{7884CD9F-77F8-9FAF-B075-EC364D3C12E8}"/>
                  </a:ext>
                </a:extLst>
              </p:cNvPr>
              <p:cNvSpPr/>
              <p:nvPr/>
            </p:nvSpPr>
            <p:spPr>
              <a:xfrm>
                <a:off x="2204662" y="4664789"/>
                <a:ext cx="168952" cy="352972"/>
              </a:xfrm>
              <a:custGeom>
                <a:rect l="l" t="t" r="r" b="b"/>
                <a:pathLst>
                  <a:path w="9485" h="19816" extrusionOk="0">
                    <a:moveTo>
                      <a:pt x="6351" y="0"/>
                    </a:moveTo>
                    <a:cubicBezTo>
                      <a:pt x="6350" y="0"/>
                      <a:pt x="6350" y="0"/>
                      <a:pt x="6349" y="0"/>
                    </a:cubicBezTo>
                    <a:cubicBezTo>
                      <a:pt x="6213" y="27"/>
                      <a:pt x="1417" y="3624"/>
                      <a:pt x="1417" y="3624"/>
                    </a:cubicBezTo>
                    <a:cubicBezTo>
                      <a:pt x="1417" y="3624"/>
                      <a:pt x="3134" y="7739"/>
                      <a:pt x="2098" y="9319"/>
                    </a:cubicBezTo>
                    <a:cubicBezTo>
                      <a:pt x="1063" y="10872"/>
                      <a:pt x="0" y="12534"/>
                      <a:pt x="545" y="13134"/>
                    </a:cubicBezTo>
                    <a:cubicBezTo>
                      <a:pt x="596" y="13178"/>
                      <a:pt x="657" y="13199"/>
                      <a:pt x="726" y="13199"/>
                    </a:cubicBezTo>
                    <a:cubicBezTo>
                      <a:pt x="1246" y="13199"/>
                      <a:pt x="2231" y="12025"/>
                      <a:pt x="3025" y="11063"/>
                    </a:cubicBezTo>
                    <a:cubicBezTo>
                      <a:pt x="3107" y="13760"/>
                      <a:pt x="3488" y="17330"/>
                      <a:pt x="3297" y="18910"/>
                    </a:cubicBezTo>
                    <a:cubicBezTo>
                      <a:pt x="3253" y="19134"/>
                      <a:pt x="3446" y="19320"/>
                      <a:pt x="3652" y="19320"/>
                    </a:cubicBezTo>
                    <a:cubicBezTo>
                      <a:pt x="3698" y="19320"/>
                      <a:pt x="3744" y="19311"/>
                      <a:pt x="3788" y="19292"/>
                    </a:cubicBezTo>
                    <a:cubicBezTo>
                      <a:pt x="4442" y="18965"/>
                      <a:pt x="5096" y="17929"/>
                      <a:pt x="4959" y="14796"/>
                    </a:cubicBezTo>
                    <a:lnTo>
                      <a:pt x="4959" y="14796"/>
                    </a:lnTo>
                    <a:cubicBezTo>
                      <a:pt x="5286" y="16104"/>
                      <a:pt x="5559" y="18747"/>
                      <a:pt x="5504" y="19401"/>
                    </a:cubicBezTo>
                    <a:cubicBezTo>
                      <a:pt x="5524" y="19653"/>
                      <a:pt x="5668" y="19815"/>
                      <a:pt x="5863" y="19815"/>
                    </a:cubicBezTo>
                    <a:cubicBezTo>
                      <a:pt x="6217" y="19815"/>
                      <a:pt x="6740" y="19284"/>
                      <a:pt x="7003" y="17793"/>
                    </a:cubicBezTo>
                    <a:cubicBezTo>
                      <a:pt x="7274" y="18015"/>
                      <a:pt x="7517" y="18118"/>
                      <a:pt x="7721" y="18118"/>
                    </a:cubicBezTo>
                    <a:cubicBezTo>
                      <a:pt x="8194" y="18118"/>
                      <a:pt x="8452" y="17563"/>
                      <a:pt x="8338" y="16649"/>
                    </a:cubicBezTo>
                    <a:lnTo>
                      <a:pt x="8338" y="16649"/>
                    </a:lnTo>
                    <a:cubicBezTo>
                      <a:pt x="8547" y="16833"/>
                      <a:pt x="8723" y="16913"/>
                      <a:pt x="8867" y="16913"/>
                    </a:cubicBezTo>
                    <a:cubicBezTo>
                      <a:pt x="9344" y="16913"/>
                      <a:pt x="9485" y="16036"/>
                      <a:pt x="9401" y="15096"/>
                    </a:cubicBezTo>
                    <a:cubicBezTo>
                      <a:pt x="9319" y="13842"/>
                      <a:pt x="7248" y="9128"/>
                      <a:pt x="6894" y="6240"/>
                    </a:cubicBezTo>
                    <a:cubicBezTo>
                      <a:pt x="6541" y="3390"/>
                      <a:pt x="6486" y="0"/>
                      <a:pt x="6351" y="0"/>
                    </a:cubicBezTo>
                    <a:close/>
                  </a:path>
                </a:pathLst>
              </a:custGeom>
              <a:solidFill>
                <a:srgbClr val="AD5A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996;p20">
                <a:extLst>
                  <a:ext uri="{FF2B5EF4-FFF2-40B4-BE49-F238E27FC236}">
                    <a16:creationId xmlns:a16="http://schemas.microsoft.com/office/drawing/2014/main" id="{663E5AA4-D6B3-BB8F-BBE0-F705123EE544}"/>
                  </a:ext>
                </a:extLst>
              </p:cNvPr>
              <p:cNvSpPr/>
              <p:nvPr/>
            </p:nvSpPr>
            <p:spPr>
              <a:xfrm>
                <a:off x="1587333" y="4588113"/>
                <a:ext cx="539737" cy="578978"/>
              </a:xfrm>
              <a:custGeom>
                <a:rect l="l" t="t" r="r" b="b"/>
                <a:pathLst>
                  <a:path w="30301" h="32504" extrusionOk="0">
                    <a:moveTo>
                      <a:pt x="2617" y="0"/>
                    </a:moveTo>
                    <a:cubicBezTo>
                      <a:pt x="2617" y="0"/>
                      <a:pt x="1" y="22289"/>
                      <a:pt x="2426" y="32153"/>
                    </a:cubicBezTo>
                    <a:cubicBezTo>
                      <a:pt x="5623" y="32416"/>
                      <a:pt x="9786" y="32504"/>
                      <a:pt x="13915" y="32504"/>
                    </a:cubicBezTo>
                    <a:cubicBezTo>
                      <a:pt x="22175" y="32504"/>
                      <a:pt x="30301" y="32153"/>
                      <a:pt x="30301" y="32153"/>
                    </a:cubicBezTo>
                    <a:cubicBezTo>
                      <a:pt x="30301" y="32153"/>
                      <a:pt x="28175" y="10654"/>
                      <a:pt x="28557" y="5722"/>
                    </a:cubicBezTo>
                    <a:cubicBezTo>
                      <a:pt x="20709" y="5722"/>
                      <a:pt x="2617" y="0"/>
                      <a:pt x="2617" y="0"/>
                    </a:cubicBezTo>
                    <a:close/>
                  </a:path>
                </a:pathLst>
              </a:custGeom>
              <a:solidFill>
                <a:srgbClr val="0C46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997;p20">
                <a:extLst>
                  <a:ext uri="{FF2B5EF4-FFF2-40B4-BE49-F238E27FC236}">
                    <a16:creationId xmlns:a16="http://schemas.microsoft.com/office/drawing/2014/main" id="{297F230A-C612-75E2-7A70-57254231185B}"/>
                  </a:ext>
                </a:extLst>
              </p:cNvPr>
              <p:cNvSpPr/>
              <p:nvPr/>
            </p:nvSpPr>
            <p:spPr>
              <a:xfrm>
                <a:off x="1304406" y="3472381"/>
                <a:ext cx="172318" cy="405288"/>
              </a:xfrm>
              <a:custGeom>
                <a:rect l="l" t="t" r="r" b="b"/>
                <a:pathLst>
                  <a:path w="9674" h="22753" extrusionOk="0">
                    <a:moveTo>
                      <a:pt x="3978" y="0"/>
                    </a:moveTo>
                    <a:cubicBezTo>
                      <a:pt x="3760" y="0"/>
                      <a:pt x="3651" y="245"/>
                      <a:pt x="3624" y="491"/>
                    </a:cubicBezTo>
                    <a:cubicBezTo>
                      <a:pt x="3604" y="629"/>
                      <a:pt x="3484" y="725"/>
                      <a:pt x="3346" y="725"/>
                    </a:cubicBezTo>
                    <a:cubicBezTo>
                      <a:pt x="3295" y="725"/>
                      <a:pt x="3240" y="711"/>
                      <a:pt x="3188" y="681"/>
                    </a:cubicBezTo>
                    <a:cubicBezTo>
                      <a:pt x="3071" y="623"/>
                      <a:pt x="2938" y="579"/>
                      <a:pt x="2808" y="579"/>
                    </a:cubicBezTo>
                    <a:cubicBezTo>
                      <a:pt x="2636" y="579"/>
                      <a:pt x="2468" y="655"/>
                      <a:pt x="2344" y="872"/>
                    </a:cubicBezTo>
                    <a:lnTo>
                      <a:pt x="1962" y="1580"/>
                    </a:lnTo>
                    <a:cubicBezTo>
                      <a:pt x="1962" y="1580"/>
                      <a:pt x="899" y="1935"/>
                      <a:pt x="818" y="2616"/>
                    </a:cubicBezTo>
                    <a:cubicBezTo>
                      <a:pt x="736" y="3243"/>
                      <a:pt x="0" y="15150"/>
                      <a:pt x="2562" y="22752"/>
                    </a:cubicBezTo>
                    <a:cubicBezTo>
                      <a:pt x="4523" y="21935"/>
                      <a:pt x="8147" y="20599"/>
                      <a:pt x="8147" y="20599"/>
                    </a:cubicBezTo>
                    <a:cubicBezTo>
                      <a:pt x="8147" y="20599"/>
                      <a:pt x="7194" y="14387"/>
                      <a:pt x="7194" y="12997"/>
                    </a:cubicBezTo>
                    <a:cubicBezTo>
                      <a:pt x="8093" y="11798"/>
                      <a:pt x="9673" y="9101"/>
                      <a:pt x="9210" y="8202"/>
                    </a:cubicBezTo>
                    <a:cubicBezTo>
                      <a:pt x="9147" y="8086"/>
                      <a:pt x="9061" y="8036"/>
                      <a:pt x="8958" y="8036"/>
                    </a:cubicBezTo>
                    <a:cubicBezTo>
                      <a:pt x="8261" y="8036"/>
                      <a:pt x="6812" y="10354"/>
                      <a:pt x="6812" y="10354"/>
                    </a:cubicBezTo>
                    <a:cubicBezTo>
                      <a:pt x="6812" y="10354"/>
                      <a:pt x="6948" y="1008"/>
                      <a:pt x="5096" y="872"/>
                    </a:cubicBezTo>
                    <a:cubicBezTo>
                      <a:pt x="4714" y="164"/>
                      <a:pt x="4469" y="0"/>
                      <a:pt x="3978" y="0"/>
                    </a:cubicBezTo>
                    <a:close/>
                  </a:path>
                </a:pathLst>
              </a:custGeom>
              <a:solidFill>
                <a:srgbClr val="AD5A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998;p20">
                <a:extLst>
                  <a:ext uri="{FF2B5EF4-FFF2-40B4-BE49-F238E27FC236}">
                    <a16:creationId xmlns:a16="http://schemas.microsoft.com/office/drawing/2014/main" id="{1C586B08-E6FC-40FD-C312-7E78D42936C9}"/>
                  </a:ext>
                </a:extLst>
              </p:cNvPr>
              <p:cNvSpPr/>
              <p:nvPr/>
            </p:nvSpPr>
            <p:spPr>
              <a:xfrm>
                <a:off x="2137693" y="4222668"/>
                <a:ext cx="212111" cy="558653"/>
              </a:xfrm>
              <a:custGeom>
                <a:rect l="l" t="t" r="r" b="b"/>
                <a:pathLst>
                  <a:path w="11908" h="31363" extrusionOk="0">
                    <a:moveTo>
                      <a:pt x="6758" y="0"/>
                    </a:moveTo>
                    <a:lnTo>
                      <a:pt x="0" y="5423"/>
                    </a:lnTo>
                    <a:lnTo>
                      <a:pt x="4142" y="31363"/>
                    </a:lnTo>
                    <a:cubicBezTo>
                      <a:pt x="4142" y="31363"/>
                      <a:pt x="6253" y="28879"/>
                      <a:pt x="9033" y="28879"/>
                    </a:cubicBezTo>
                    <a:cubicBezTo>
                      <a:pt x="9937" y="28879"/>
                      <a:pt x="10912" y="29142"/>
                      <a:pt x="11907" y="29837"/>
                    </a:cubicBezTo>
                    <a:cubicBezTo>
                      <a:pt x="10736" y="21690"/>
                      <a:pt x="6758" y="0"/>
                      <a:pt x="6758" y="0"/>
                    </a:cubicBezTo>
                    <a:close/>
                  </a:path>
                </a:pathLst>
              </a:custGeom>
              <a:solidFill>
                <a:srgbClr val="0C46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999;p20">
                <a:extLst>
                  <a:ext uri="{FF2B5EF4-FFF2-40B4-BE49-F238E27FC236}">
                    <a16:creationId xmlns:a16="http://schemas.microsoft.com/office/drawing/2014/main" id="{6E65E3D7-8895-70BD-E2CF-AD5F4875258C}"/>
                  </a:ext>
                </a:extLst>
              </p:cNvPr>
              <p:cNvSpPr/>
              <p:nvPr/>
            </p:nvSpPr>
            <p:spPr>
              <a:xfrm>
                <a:off x="1341773" y="3811609"/>
                <a:ext cx="361113" cy="430582"/>
              </a:xfrm>
              <a:custGeom>
                <a:rect l="l" t="t" r="r" b="b"/>
                <a:pathLst>
                  <a:path w="20273" h="24173" extrusionOk="0">
                    <a:moveTo>
                      <a:pt x="6649" y="0"/>
                    </a:moveTo>
                    <a:cubicBezTo>
                      <a:pt x="1799" y="382"/>
                      <a:pt x="0" y="3706"/>
                      <a:pt x="0" y="3706"/>
                    </a:cubicBezTo>
                    <a:cubicBezTo>
                      <a:pt x="0" y="3706"/>
                      <a:pt x="573" y="11989"/>
                      <a:pt x="5886" y="19237"/>
                    </a:cubicBezTo>
                    <a:cubicBezTo>
                      <a:pt x="8847" y="23283"/>
                      <a:pt x="12604" y="24172"/>
                      <a:pt x="15336" y="24172"/>
                    </a:cubicBezTo>
                    <a:cubicBezTo>
                      <a:pt x="17480" y="24172"/>
                      <a:pt x="18992" y="23624"/>
                      <a:pt x="18992" y="23624"/>
                    </a:cubicBezTo>
                    <a:cubicBezTo>
                      <a:pt x="18992" y="23624"/>
                      <a:pt x="20273" y="18011"/>
                      <a:pt x="18474" y="14387"/>
                    </a:cubicBezTo>
                    <a:cubicBezTo>
                      <a:pt x="17771" y="14553"/>
                      <a:pt x="17108" y="14630"/>
                      <a:pt x="16485" y="14630"/>
                    </a:cubicBezTo>
                    <a:cubicBezTo>
                      <a:pt x="8400" y="14630"/>
                      <a:pt x="6902" y="1619"/>
                      <a:pt x="6649" y="0"/>
                    </a:cubicBezTo>
                    <a:close/>
                  </a:path>
                </a:pathLst>
              </a:custGeom>
              <a:solidFill>
                <a:srgbClr val="0C46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1000;p20">
                <a:extLst>
                  <a:ext uri="{FF2B5EF4-FFF2-40B4-BE49-F238E27FC236}">
                    <a16:creationId xmlns:a16="http://schemas.microsoft.com/office/drawing/2014/main" id="{62CDFF22-19DD-DCBB-5441-153EF62CD82C}"/>
                  </a:ext>
                </a:extLst>
              </p:cNvPr>
              <p:cNvSpPr/>
              <p:nvPr/>
            </p:nvSpPr>
            <p:spPr>
              <a:xfrm>
                <a:off x="1581028" y="3914984"/>
                <a:ext cx="762019" cy="825289"/>
              </a:xfrm>
              <a:custGeom>
                <a:rect l="l" t="t" r="r" b="b"/>
                <a:pathLst>
                  <a:path w="42780" h="46332" extrusionOk="0">
                    <a:moveTo>
                      <a:pt x="20137" y="0"/>
                    </a:moveTo>
                    <a:cubicBezTo>
                      <a:pt x="20137" y="0"/>
                      <a:pt x="15788" y="378"/>
                      <a:pt x="14045" y="378"/>
                    </a:cubicBezTo>
                    <a:cubicBezTo>
                      <a:pt x="13803" y="378"/>
                      <a:pt x="13611" y="371"/>
                      <a:pt x="13488" y="354"/>
                    </a:cubicBezTo>
                    <a:cubicBezTo>
                      <a:pt x="13464" y="350"/>
                      <a:pt x="13438" y="348"/>
                      <a:pt x="13409" y="348"/>
                    </a:cubicBezTo>
                    <a:cubicBezTo>
                      <a:pt x="12240" y="348"/>
                      <a:pt x="6921" y="3503"/>
                      <a:pt x="2535" y="7357"/>
                    </a:cubicBezTo>
                    <a:cubicBezTo>
                      <a:pt x="1336" y="14060"/>
                      <a:pt x="4578" y="20273"/>
                      <a:pt x="4578" y="20273"/>
                    </a:cubicBezTo>
                    <a:cubicBezTo>
                      <a:pt x="4578" y="20273"/>
                      <a:pt x="1908" y="26812"/>
                      <a:pt x="1" y="38474"/>
                    </a:cubicBezTo>
                    <a:cubicBezTo>
                      <a:pt x="6496" y="44938"/>
                      <a:pt x="15716" y="46332"/>
                      <a:pt x="22458" y="46332"/>
                    </a:cubicBezTo>
                    <a:cubicBezTo>
                      <a:pt x="27567" y="46332"/>
                      <a:pt x="31254" y="45531"/>
                      <a:pt x="31254" y="45531"/>
                    </a:cubicBezTo>
                    <a:lnTo>
                      <a:pt x="31254" y="25858"/>
                    </a:lnTo>
                    <a:cubicBezTo>
                      <a:pt x="33757" y="24329"/>
                      <a:pt x="36355" y="23911"/>
                      <a:pt x="38450" y="23911"/>
                    </a:cubicBezTo>
                    <a:cubicBezTo>
                      <a:pt x="40983" y="23911"/>
                      <a:pt x="42780" y="24523"/>
                      <a:pt x="42780" y="24523"/>
                    </a:cubicBezTo>
                    <a:cubicBezTo>
                      <a:pt x="42780" y="24523"/>
                      <a:pt x="40110" y="11526"/>
                      <a:pt x="35723" y="8937"/>
                    </a:cubicBezTo>
                    <a:cubicBezTo>
                      <a:pt x="31336" y="6322"/>
                      <a:pt x="29946" y="4523"/>
                      <a:pt x="28475" y="1935"/>
                    </a:cubicBezTo>
                    <a:cubicBezTo>
                      <a:pt x="27534" y="2447"/>
                      <a:pt x="26610" y="2647"/>
                      <a:pt x="25741" y="2647"/>
                    </a:cubicBezTo>
                    <a:cubicBezTo>
                      <a:pt x="22583" y="2647"/>
                      <a:pt x="20137" y="0"/>
                      <a:pt x="20137" y="0"/>
                    </a:cubicBezTo>
                    <a:close/>
                  </a:path>
                </a:pathLst>
              </a:custGeom>
              <a:solidFill>
                <a:srgbClr val="75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1001;p20">
                <a:extLst>
                  <a:ext uri="{FF2B5EF4-FFF2-40B4-BE49-F238E27FC236}">
                    <a16:creationId xmlns:a16="http://schemas.microsoft.com/office/drawing/2014/main" id="{BD279246-A0CB-6C52-A0E6-4E08819AD199}"/>
                  </a:ext>
                </a:extLst>
              </p:cNvPr>
              <p:cNvSpPr/>
              <p:nvPr/>
            </p:nvSpPr>
            <p:spPr>
              <a:xfrm>
                <a:off x="1954721" y="3380156"/>
                <a:ext cx="200961" cy="135927"/>
              </a:xfrm>
              <a:custGeom>
                <a:rect l="l" t="t" r="r" b="b"/>
                <a:pathLst>
                  <a:path w="11282" h="7631" extrusionOk="0">
                    <a:moveTo>
                      <a:pt x="8202" y="1"/>
                    </a:moveTo>
                    <a:lnTo>
                      <a:pt x="1" y="3679"/>
                    </a:lnTo>
                    <a:cubicBezTo>
                      <a:pt x="1" y="3679"/>
                      <a:pt x="18" y="3679"/>
                      <a:pt x="53" y="3679"/>
                    </a:cubicBezTo>
                    <a:cubicBezTo>
                      <a:pt x="691" y="3679"/>
                      <a:pt x="7066" y="3777"/>
                      <a:pt x="11281" y="7630"/>
                    </a:cubicBezTo>
                    <a:cubicBezTo>
                      <a:pt x="10873" y="4878"/>
                      <a:pt x="8202" y="1"/>
                      <a:pt x="8202" y="1"/>
                    </a:cubicBezTo>
                    <a:close/>
                  </a:path>
                </a:pathLst>
              </a:custGeom>
              <a:solidFill>
                <a:srgbClr val="211A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1002;p20">
                <a:extLst>
                  <a:ext uri="{FF2B5EF4-FFF2-40B4-BE49-F238E27FC236}">
                    <a16:creationId xmlns:a16="http://schemas.microsoft.com/office/drawing/2014/main" id="{334CB98C-238D-2C31-3FBE-0C6C3BD87FC5}"/>
                  </a:ext>
                </a:extLst>
              </p:cNvPr>
              <p:cNvSpPr/>
              <p:nvPr/>
            </p:nvSpPr>
            <p:spPr>
              <a:xfrm>
                <a:off x="1827087" y="3647338"/>
                <a:ext cx="417418" cy="195848"/>
              </a:xfrm>
              <a:custGeom>
                <a:rect l="l" t="t" r="r" b="b"/>
                <a:pathLst>
                  <a:path w="23434" h="10995" extrusionOk="0">
                    <a:moveTo>
                      <a:pt x="21621" y="0"/>
                    </a:moveTo>
                    <a:cubicBezTo>
                      <a:pt x="20872" y="0"/>
                      <a:pt x="20049" y="338"/>
                      <a:pt x="19319" y="640"/>
                    </a:cubicBezTo>
                    <a:cubicBezTo>
                      <a:pt x="16123" y="2033"/>
                      <a:pt x="12054" y="2763"/>
                      <a:pt x="8083" y="2763"/>
                    </a:cubicBezTo>
                    <a:cubicBezTo>
                      <a:pt x="5216" y="2763"/>
                      <a:pt x="2400" y="2382"/>
                      <a:pt x="0" y="1594"/>
                    </a:cubicBezTo>
                    <a:lnTo>
                      <a:pt x="0" y="1594"/>
                    </a:lnTo>
                    <a:cubicBezTo>
                      <a:pt x="1417" y="7697"/>
                      <a:pt x="7030" y="10994"/>
                      <a:pt x="7030" y="10994"/>
                    </a:cubicBezTo>
                    <a:cubicBezTo>
                      <a:pt x="7030" y="10994"/>
                      <a:pt x="16186" y="10504"/>
                      <a:pt x="19592" y="6744"/>
                    </a:cubicBezTo>
                    <a:cubicBezTo>
                      <a:pt x="19592" y="6744"/>
                      <a:pt x="22889" y="4727"/>
                      <a:pt x="23434" y="1458"/>
                    </a:cubicBezTo>
                    <a:cubicBezTo>
                      <a:pt x="23325" y="1022"/>
                      <a:pt x="23107" y="613"/>
                      <a:pt x="22725" y="341"/>
                    </a:cubicBezTo>
                    <a:cubicBezTo>
                      <a:pt x="22395" y="95"/>
                      <a:pt x="22018" y="0"/>
                      <a:pt x="21621" y="0"/>
                    </a:cubicBezTo>
                    <a:close/>
                  </a:path>
                </a:pathLst>
              </a:custGeom>
              <a:solidFill>
                <a:srgbClr val="000000">
                  <a:alpha val="1606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003;p20">
                <a:extLst>
                  <a:ext uri="{FF2B5EF4-FFF2-40B4-BE49-F238E27FC236}">
                    <a16:creationId xmlns:a16="http://schemas.microsoft.com/office/drawing/2014/main" id="{F2BDE1F9-6D9A-1EA4-2343-1411B0EEAD96}"/>
                  </a:ext>
                </a:extLst>
              </p:cNvPr>
              <p:cNvSpPr/>
              <p:nvPr/>
            </p:nvSpPr>
            <p:spPr>
              <a:xfrm>
                <a:off x="1835814" y="3294503"/>
                <a:ext cx="529548" cy="508422"/>
              </a:xfrm>
              <a:custGeom>
                <a:rect l="l" t="t" r="r" b="b"/>
                <a:pathLst>
                  <a:path w="29729" h="28543" extrusionOk="0">
                    <a:moveTo>
                      <a:pt x="14603" y="0"/>
                    </a:moveTo>
                    <a:cubicBezTo>
                      <a:pt x="8544" y="0"/>
                      <a:pt x="440" y="3217"/>
                      <a:pt x="1" y="13938"/>
                    </a:cubicBezTo>
                    <a:cubicBezTo>
                      <a:pt x="1" y="13938"/>
                      <a:pt x="4333" y="8652"/>
                      <a:pt x="13325" y="6854"/>
                    </a:cubicBezTo>
                    <a:cubicBezTo>
                      <a:pt x="13325" y="6854"/>
                      <a:pt x="25232" y="17099"/>
                      <a:pt x="16241" y="28543"/>
                    </a:cubicBezTo>
                    <a:cubicBezTo>
                      <a:pt x="24306" y="28379"/>
                      <a:pt x="28993" y="21404"/>
                      <a:pt x="29347" y="14728"/>
                    </a:cubicBezTo>
                    <a:cubicBezTo>
                      <a:pt x="29728" y="8052"/>
                      <a:pt x="26431" y="2031"/>
                      <a:pt x="19946" y="1077"/>
                    </a:cubicBezTo>
                    <a:cubicBezTo>
                      <a:pt x="18752" y="429"/>
                      <a:pt x="16813" y="0"/>
                      <a:pt x="14603" y="0"/>
                    </a:cubicBezTo>
                    <a:close/>
                  </a:path>
                </a:pathLst>
              </a:custGeom>
              <a:solidFill>
                <a:srgbClr val="0C46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004;p20">
                <a:extLst>
                  <a:ext uri="{FF2B5EF4-FFF2-40B4-BE49-F238E27FC236}">
                    <a16:creationId xmlns:a16="http://schemas.microsoft.com/office/drawing/2014/main" id="{8793641E-224A-9D5F-75D9-FCEADB8063E6}"/>
                  </a:ext>
                </a:extLst>
              </p:cNvPr>
              <p:cNvSpPr/>
              <p:nvPr/>
            </p:nvSpPr>
            <p:spPr>
              <a:xfrm>
                <a:off x="1879006" y="3562647"/>
                <a:ext cx="56804" cy="35447"/>
              </a:xfrm>
              <a:custGeom>
                <a:rect l="l" t="t" r="r" b="b"/>
                <a:pathLst>
                  <a:path w="3189" h="1990" fill="none" extrusionOk="0">
                    <a:moveTo>
                      <a:pt x="1" y="627"/>
                    </a:moveTo>
                    <a:cubicBezTo>
                      <a:pt x="546" y="136"/>
                      <a:pt x="1363" y="0"/>
                      <a:pt x="2044" y="273"/>
                    </a:cubicBezTo>
                    <a:cubicBezTo>
                      <a:pt x="2698" y="572"/>
                      <a:pt x="3189" y="1281"/>
                      <a:pt x="3189" y="1989"/>
                    </a:cubicBezTo>
                  </a:path>
                </a:pathLst>
              </a:custGeom>
              <a:noFill/>
              <a:ln w="14300" cap="rnd" cmpd="sng">
                <a:solidFill>
                  <a:srgbClr val="762627"/>
                </a:solidFill>
                <a:prstDash val="solid"/>
                <a:miter lim="2724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005;p20">
                <a:extLst>
                  <a:ext uri="{FF2B5EF4-FFF2-40B4-BE49-F238E27FC236}">
                    <a16:creationId xmlns:a16="http://schemas.microsoft.com/office/drawing/2014/main" id="{FFC75C83-BE8A-A740-991B-CA59F01C77B1}"/>
                  </a:ext>
                </a:extLst>
              </p:cNvPr>
              <p:cNvSpPr/>
              <p:nvPr/>
            </p:nvSpPr>
            <p:spPr>
              <a:xfrm>
                <a:off x="2030435" y="3611663"/>
                <a:ext cx="60206" cy="30103"/>
              </a:xfrm>
              <a:custGeom>
                <a:rect l="l" t="t" r="r" b="b"/>
                <a:pathLst>
                  <a:path w="3380" h="1690" fill="none" extrusionOk="0">
                    <a:moveTo>
                      <a:pt x="0" y="736"/>
                    </a:moveTo>
                    <a:cubicBezTo>
                      <a:pt x="491" y="218"/>
                      <a:pt x="1281" y="0"/>
                      <a:pt x="1989" y="191"/>
                    </a:cubicBezTo>
                    <a:cubicBezTo>
                      <a:pt x="2671" y="382"/>
                      <a:pt x="3216" y="981"/>
                      <a:pt x="3379" y="1690"/>
                    </a:cubicBezTo>
                  </a:path>
                </a:pathLst>
              </a:custGeom>
              <a:noFill/>
              <a:ln w="14300" cap="rnd" cmpd="sng">
                <a:solidFill>
                  <a:srgbClr val="762627"/>
                </a:solidFill>
                <a:prstDash val="solid"/>
                <a:miter lim="2724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006;p20">
                <a:extLst>
                  <a:ext uri="{FF2B5EF4-FFF2-40B4-BE49-F238E27FC236}">
                    <a16:creationId xmlns:a16="http://schemas.microsoft.com/office/drawing/2014/main" id="{A9BF944F-BA8F-3191-4BA2-64BC7B583679}"/>
                  </a:ext>
                </a:extLst>
              </p:cNvPr>
              <p:cNvSpPr/>
              <p:nvPr/>
            </p:nvSpPr>
            <p:spPr>
              <a:xfrm>
                <a:off x="1891634" y="3712598"/>
                <a:ext cx="110669" cy="67456"/>
              </a:xfrm>
              <a:custGeom>
                <a:rect l="l" t="t" r="r" b="b"/>
                <a:pathLst>
                  <a:path w="6213" h="3787" extrusionOk="0">
                    <a:moveTo>
                      <a:pt x="6049" y="1"/>
                    </a:moveTo>
                    <a:cubicBezTo>
                      <a:pt x="5259" y="736"/>
                      <a:pt x="4251" y="1200"/>
                      <a:pt x="3188" y="1336"/>
                    </a:cubicBezTo>
                    <a:cubicBezTo>
                      <a:pt x="2993" y="1361"/>
                      <a:pt x="2797" y="1373"/>
                      <a:pt x="2600" y="1373"/>
                    </a:cubicBezTo>
                    <a:cubicBezTo>
                      <a:pt x="1722" y="1373"/>
                      <a:pt x="839" y="1132"/>
                      <a:pt x="82" y="709"/>
                    </a:cubicBezTo>
                    <a:lnTo>
                      <a:pt x="82" y="709"/>
                    </a:lnTo>
                    <a:lnTo>
                      <a:pt x="137" y="791"/>
                    </a:lnTo>
                    <a:cubicBezTo>
                      <a:pt x="0" y="1908"/>
                      <a:pt x="682" y="3080"/>
                      <a:pt x="1717" y="3543"/>
                    </a:cubicBezTo>
                    <a:cubicBezTo>
                      <a:pt x="2085" y="3708"/>
                      <a:pt x="2487" y="3786"/>
                      <a:pt x="2890" y="3786"/>
                    </a:cubicBezTo>
                    <a:cubicBezTo>
                      <a:pt x="3623" y="3786"/>
                      <a:pt x="4360" y="3527"/>
                      <a:pt x="4905" y="3053"/>
                    </a:cubicBezTo>
                    <a:cubicBezTo>
                      <a:pt x="5777" y="2317"/>
                      <a:pt x="6213" y="1118"/>
                      <a:pt x="6049" y="1"/>
                    </a:cubicBezTo>
                    <a:close/>
                  </a:path>
                </a:pathLst>
              </a:custGeom>
              <a:solidFill>
                <a:srgbClr val="762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007;p20">
                <a:extLst>
                  <a:ext uri="{FF2B5EF4-FFF2-40B4-BE49-F238E27FC236}">
                    <a16:creationId xmlns:a16="http://schemas.microsoft.com/office/drawing/2014/main" id="{54D9E92F-31AE-79D5-6955-4F126F289159}"/>
                  </a:ext>
                </a:extLst>
              </p:cNvPr>
              <p:cNvSpPr/>
              <p:nvPr/>
            </p:nvSpPr>
            <p:spPr>
              <a:xfrm>
                <a:off x="1900361" y="3753118"/>
                <a:ext cx="79141" cy="26932"/>
              </a:xfrm>
              <a:custGeom>
                <a:rect l="l" t="t" r="r" b="b"/>
                <a:pathLst>
                  <a:path w="4443" h="1512" extrusionOk="0">
                    <a:moveTo>
                      <a:pt x="1525" y="0"/>
                    </a:moveTo>
                    <a:cubicBezTo>
                      <a:pt x="1011" y="0"/>
                      <a:pt x="500" y="34"/>
                      <a:pt x="1" y="96"/>
                    </a:cubicBezTo>
                    <a:cubicBezTo>
                      <a:pt x="273" y="614"/>
                      <a:pt x="709" y="1023"/>
                      <a:pt x="1227" y="1268"/>
                    </a:cubicBezTo>
                    <a:cubicBezTo>
                      <a:pt x="1595" y="1433"/>
                      <a:pt x="1997" y="1511"/>
                      <a:pt x="2400" y="1511"/>
                    </a:cubicBezTo>
                    <a:cubicBezTo>
                      <a:pt x="3133" y="1511"/>
                      <a:pt x="3870" y="1252"/>
                      <a:pt x="4415" y="778"/>
                    </a:cubicBezTo>
                    <a:lnTo>
                      <a:pt x="4442" y="778"/>
                    </a:lnTo>
                    <a:cubicBezTo>
                      <a:pt x="4360" y="587"/>
                      <a:pt x="4224" y="451"/>
                      <a:pt x="4061" y="369"/>
                    </a:cubicBezTo>
                    <a:cubicBezTo>
                      <a:pt x="3843" y="233"/>
                      <a:pt x="3598" y="178"/>
                      <a:pt x="3352" y="151"/>
                    </a:cubicBezTo>
                    <a:cubicBezTo>
                      <a:pt x="2747" y="47"/>
                      <a:pt x="2133" y="0"/>
                      <a:pt x="1525" y="0"/>
                    </a:cubicBezTo>
                    <a:close/>
                  </a:path>
                </a:pathLst>
              </a:custGeom>
              <a:solidFill>
                <a:srgbClr val="F46B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008;p20">
                <a:extLst>
                  <a:ext uri="{FF2B5EF4-FFF2-40B4-BE49-F238E27FC236}">
                    <a16:creationId xmlns:a16="http://schemas.microsoft.com/office/drawing/2014/main" id="{079843BB-7006-BA53-DC61-85529286E208}"/>
                  </a:ext>
                </a:extLst>
              </p:cNvPr>
              <p:cNvSpPr/>
              <p:nvPr/>
            </p:nvSpPr>
            <p:spPr>
              <a:xfrm>
                <a:off x="1901822" y="3514593"/>
                <a:ext cx="52921" cy="1959"/>
              </a:xfrm>
              <a:custGeom>
                <a:rect l="l" t="t" r="r" b="b"/>
                <a:pathLst>
                  <a:path w="2971" h="110" fill="none" extrusionOk="0">
                    <a:moveTo>
                      <a:pt x="1" y="110"/>
                    </a:moveTo>
                    <a:lnTo>
                      <a:pt x="2971" y="1"/>
                    </a:lnTo>
                  </a:path>
                </a:pathLst>
              </a:custGeom>
              <a:noFill/>
              <a:ln w="19075" cap="rnd" cmpd="sng">
                <a:solidFill>
                  <a:srgbClr val="762627"/>
                </a:solidFill>
                <a:prstDash val="solid"/>
                <a:miter lim="2724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1009;p20">
                <a:extLst>
                  <a:ext uri="{FF2B5EF4-FFF2-40B4-BE49-F238E27FC236}">
                    <a16:creationId xmlns:a16="http://schemas.microsoft.com/office/drawing/2014/main" id="{5B874856-B884-8DD9-8BEF-7E88B1010C9E}"/>
                  </a:ext>
                </a:extLst>
              </p:cNvPr>
              <p:cNvSpPr/>
              <p:nvPr/>
            </p:nvSpPr>
            <p:spPr>
              <a:xfrm>
                <a:off x="2055673" y="3551961"/>
                <a:ext cx="61168" cy="21856"/>
              </a:xfrm>
              <a:custGeom>
                <a:rect l="l" t="t" r="r" b="b"/>
                <a:pathLst>
                  <a:path w="3433" h="1227" fill="none" extrusionOk="0">
                    <a:moveTo>
                      <a:pt x="0" y="1"/>
                    </a:moveTo>
                    <a:cubicBezTo>
                      <a:pt x="1117" y="518"/>
                      <a:pt x="2262" y="927"/>
                      <a:pt x="3433" y="1227"/>
                    </a:cubicBezTo>
                  </a:path>
                </a:pathLst>
              </a:custGeom>
              <a:noFill/>
              <a:ln w="19075" cap="rnd" cmpd="sng">
                <a:solidFill>
                  <a:srgbClr val="762627"/>
                </a:solidFill>
                <a:prstDash val="solid"/>
                <a:miter lim="2724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1010;p20">
                <a:extLst>
                  <a:ext uri="{FF2B5EF4-FFF2-40B4-BE49-F238E27FC236}">
                    <a16:creationId xmlns:a16="http://schemas.microsoft.com/office/drawing/2014/main" id="{DB9C90DB-EB71-C9AF-8C51-E5BC5EDFB8EB}"/>
                  </a:ext>
                </a:extLst>
              </p:cNvPr>
              <p:cNvSpPr/>
              <p:nvPr/>
            </p:nvSpPr>
            <p:spPr>
              <a:xfrm>
                <a:off x="1931905" y="3580298"/>
                <a:ext cx="53420" cy="99732"/>
              </a:xfrm>
              <a:custGeom>
                <a:rect l="l" t="t" r="r" b="b"/>
                <a:pathLst>
                  <a:path w="2999" h="5599" extrusionOk="0">
                    <a:moveTo>
                      <a:pt x="2880" y="1"/>
                    </a:moveTo>
                    <a:cubicBezTo>
                      <a:pt x="2628" y="1"/>
                      <a:pt x="2060" y="1679"/>
                      <a:pt x="1527" y="2633"/>
                    </a:cubicBezTo>
                    <a:cubicBezTo>
                      <a:pt x="900" y="3778"/>
                      <a:pt x="1" y="4077"/>
                      <a:pt x="137" y="4568"/>
                    </a:cubicBezTo>
                    <a:cubicBezTo>
                      <a:pt x="268" y="4961"/>
                      <a:pt x="1536" y="5598"/>
                      <a:pt x="1727" y="5598"/>
                    </a:cubicBezTo>
                    <a:cubicBezTo>
                      <a:pt x="1774" y="5598"/>
                      <a:pt x="1755" y="5559"/>
                      <a:pt x="1636" y="5467"/>
                    </a:cubicBezTo>
                    <a:cubicBezTo>
                      <a:pt x="1036" y="5031"/>
                      <a:pt x="382" y="4105"/>
                      <a:pt x="1227" y="3750"/>
                    </a:cubicBezTo>
                    <a:cubicBezTo>
                      <a:pt x="2045" y="3396"/>
                      <a:pt x="2998" y="290"/>
                      <a:pt x="2998" y="290"/>
                    </a:cubicBezTo>
                    <a:cubicBezTo>
                      <a:pt x="2978" y="88"/>
                      <a:pt x="2937" y="1"/>
                      <a:pt x="2880" y="1"/>
                    </a:cubicBezTo>
                    <a:close/>
                  </a:path>
                </a:pathLst>
              </a:custGeom>
              <a:solidFill>
                <a:srgbClr val="762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6" name="Google Shape;1011;p20">
              <a:extLst>
                <a:ext uri="{FF2B5EF4-FFF2-40B4-BE49-F238E27FC236}">
                  <a16:creationId xmlns:a16="http://schemas.microsoft.com/office/drawing/2014/main" id="{3BA58729-E764-9D94-0CD1-80EA655396AB}"/>
                </a:ext>
              </a:extLst>
            </p:cNvPr>
            <p:cNvGrpSpPr/>
            <p:nvPr/>
          </p:nvGrpSpPr>
          <p:grpSpPr>
            <a:xfrm>
              <a:off x="323091" y="3362292"/>
              <a:ext cx="1086526" cy="1828105"/>
              <a:chOff x="323091" y="3362292"/>
              <a:chExt cx="1086526" cy="1828105"/>
            </a:xfrm>
          </p:grpSpPr>
          <p:sp>
            <p:nvSpPr>
              <p:cNvPr id="7" name="Google Shape;1012;p20">
                <a:extLst>
                  <a:ext uri="{FF2B5EF4-FFF2-40B4-BE49-F238E27FC236}">
                    <a16:creationId xmlns:a16="http://schemas.microsoft.com/office/drawing/2014/main" id="{74EC1528-618C-B1F5-5E9A-16B0C3BBE332}"/>
                  </a:ext>
                </a:extLst>
              </p:cNvPr>
              <p:cNvSpPr/>
              <p:nvPr/>
            </p:nvSpPr>
            <p:spPr>
              <a:xfrm>
                <a:off x="323091" y="3725849"/>
                <a:ext cx="815367" cy="690003"/>
              </a:xfrm>
              <a:custGeom>
                <a:rect l="l" t="t" r="r" b="b"/>
                <a:pathLst>
                  <a:path w="45775" h="38737" extrusionOk="0">
                    <a:moveTo>
                      <a:pt x="17945" y="1"/>
                    </a:moveTo>
                    <a:cubicBezTo>
                      <a:pt x="17522" y="1"/>
                      <a:pt x="17303" y="20"/>
                      <a:pt x="17303" y="20"/>
                    </a:cubicBezTo>
                    <a:cubicBezTo>
                      <a:pt x="17303" y="20"/>
                      <a:pt x="18066" y="8576"/>
                      <a:pt x="11363" y="12254"/>
                    </a:cubicBezTo>
                    <a:cubicBezTo>
                      <a:pt x="4633" y="15905"/>
                      <a:pt x="1" y="19066"/>
                      <a:pt x="3216" y="25824"/>
                    </a:cubicBezTo>
                    <a:cubicBezTo>
                      <a:pt x="3851" y="27094"/>
                      <a:pt x="4775" y="27228"/>
                      <a:pt x="5803" y="27228"/>
                    </a:cubicBezTo>
                    <a:cubicBezTo>
                      <a:pt x="6079" y="27228"/>
                      <a:pt x="6363" y="27218"/>
                      <a:pt x="6650" y="27218"/>
                    </a:cubicBezTo>
                    <a:cubicBezTo>
                      <a:pt x="8142" y="27218"/>
                      <a:pt x="9742" y="27478"/>
                      <a:pt x="10954" y="30701"/>
                    </a:cubicBezTo>
                    <a:cubicBezTo>
                      <a:pt x="12619" y="35056"/>
                      <a:pt x="13967" y="38737"/>
                      <a:pt x="16435" y="38737"/>
                    </a:cubicBezTo>
                    <a:cubicBezTo>
                      <a:pt x="17441" y="38737"/>
                      <a:pt x="18634" y="38124"/>
                      <a:pt x="20110" y="36695"/>
                    </a:cubicBezTo>
                    <a:cubicBezTo>
                      <a:pt x="24152" y="32784"/>
                      <a:pt x="30638" y="31091"/>
                      <a:pt x="34992" y="31091"/>
                    </a:cubicBezTo>
                    <a:cubicBezTo>
                      <a:pt x="36097" y="31091"/>
                      <a:pt x="37065" y="31200"/>
                      <a:pt x="37821" y="31409"/>
                    </a:cubicBezTo>
                    <a:cubicBezTo>
                      <a:pt x="38204" y="31515"/>
                      <a:pt x="38595" y="31565"/>
                      <a:pt x="38985" y="31565"/>
                    </a:cubicBezTo>
                    <a:cubicBezTo>
                      <a:pt x="42420" y="31565"/>
                      <a:pt x="45774" y="27656"/>
                      <a:pt x="43107" y="23153"/>
                    </a:cubicBezTo>
                    <a:cubicBezTo>
                      <a:pt x="40137" y="18112"/>
                      <a:pt x="33434" y="9502"/>
                      <a:pt x="36023" y="5333"/>
                    </a:cubicBezTo>
                    <a:cubicBezTo>
                      <a:pt x="26527" y="428"/>
                      <a:pt x="19949" y="1"/>
                      <a:pt x="17945" y="1"/>
                    </a:cubicBezTo>
                    <a:close/>
                  </a:path>
                </a:pathLst>
              </a:custGeom>
              <a:solidFill>
                <a:srgbClr val="F4AA0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013;p20">
                <a:extLst>
                  <a:ext uri="{FF2B5EF4-FFF2-40B4-BE49-F238E27FC236}">
                    <a16:creationId xmlns:a16="http://schemas.microsoft.com/office/drawing/2014/main" id="{D3EAFE84-7BC2-6A49-7A7A-8DD80A2BB0B9}"/>
                  </a:ext>
                </a:extLst>
              </p:cNvPr>
              <p:cNvSpPr/>
              <p:nvPr/>
            </p:nvSpPr>
            <p:spPr>
              <a:xfrm>
                <a:off x="740474" y="3814031"/>
                <a:ext cx="135428" cy="187975"/>
              </a:xfrm>
              <a:custGeom>
                <a:rect l="l" t="t" r="r" b="b"/>
                <a:pathLst>
                  <a:path w="7603" h="10553" extrusionOk="0">
                    <a:moveTo>
                      <a:pt x="0" y="1"/>
                    </a:moveTo>
                    <a:cubicBezTo>
                      <a:pt x="0" y="1"/>
                      <a:pt x="436" y="5859"/>
                      <a:pt x="0" y="8502"/>
                    </a:cubicBezTo>
                    <a:cubicBezTo>
                      <a:pt x="607" y="9070"/>
                      <a:pt x="3241" y="10553"/>
                      <a:pt x="5393" y="10553"/>
                    </a:cubicBezTo>
                    <a:cubicBezTo>
                      <a:pt x="6235" y="10553"/>
                      <a:pt x="7004" y="10326"/>
                      <a:pt x="7548" y="9728"/>
                    </a:cubicBezTo>
                    <a:cubicBezTo>
                      <a:pt x="7602" y="6431"/>
                      <a:pt x="7548" y="2235"/>
                      <a:pt x="7548" y="2235"/>
                    </a:cubicBezTo>
                    <a:lnTo>
                      <a:pt x="0" y="1"/>
                    </a:lnTo>
                    <a:close/>
                  </a:path>
                </a:pathLst>
              </a:custGeom>
              <a:solidFill>
                <a:srgbClr val="FFDB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1014;p20">
                <a:extLst>
                  <a:ext uri="{FF2B5EF4-FFF2-40B4-BE49-F238E27FC236}">
                    <a16:creationId xmlns:a16="http://schemas.microsoft.com/office/drawing/2014/main" id="{3A2581C6-51A3-3B90-242F-601AB4709C81}"/>
                  </a:ext>
                </a:extLst>
              </p:cNvPr>
              <p:cNvSpPr/>
              <p:nvPr/>
            </p:nvSpPr>
            <p:spPr>
              <a:xfrm>
                <a:off x="740474" y="3814031"/>
                <a:ext cx="134930" cy="93694"/>
              </a:xfrm>
              <a:custGeom>
                <a:rect l="l" t="t" r="r" b="b"/>
                <a:pathLst>
                  <a:path w="7575" h="5260" extrusionOk="0">
                    <a:moveTo>
                      <a:pt x="0" y="1"/>
                    </a:moveTo>
                    <a:lnTo>
                      <a:pt x="0" y="1"/>
                    </a:lnTo>
                    <a:cubicBezTo>
                      <a:pt x="0" y="1"/>
                      <a:pt x="55" y="873"/>
                      <a:pt x="109" y="2126"/>
                    </a:cubicBezTo>
                    <a:cubicBezTo>
                      <a:pt x="2153" y="3843"/>
                      <a:pt x="4632" y="4769"/>
                      <a:pt x="7575" y="5259"/>
                    </a:cubicBezTo>
                    <a:cubicBezTo>
                      <a:pt x="7575" y="3543"/>
                      <a:pt x="7548" y="2235"/>
                      <a:pt x="7548" y="2235"/>
                    </a:cubicBezTo>
                    <a:lnTo>
                      <a:pt x="0" y="1"/>
                    </a:lnTo>
                    <a:close/>
                  </a:path>
                </a:pathLst>
              </a:custGeom>
              <a:solidFill>
                <a:srgbClr val="F8C6A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1015;p20">
                <a:extLst>
                  <a:ext uri="{FF2B5EF4-FFF2-40B4-BE49-F238E27FC236}">
                    <a16:creationId xmlns:a16="http://schemas.microsoft.com/office/drawing/2014/main" id="{98E75604-C50C-A2D4-D481-410E939266F9}"/>
                  </a:ext>
                </a:extLst>
              </p:cNvPr>
              <p:cNvSpPr/>
              <p:nvPr/>
            </p:nvSpPr>
            <p:spPr>
              <a:xfrm>
                <a:off x="638524" y="3418984"/>
                <a:ext cx="426663" cy="468629"/>
              </a:xfrm>
              <a:custGeom>
                <a:rect l="l" t="t" r="r" b="b"/>
                <a:pathLst>
                  <a:path w="23953" h="26309" extrusionOk="0">
                    <a:moveTo>
                      <a:pt x="12001" y="0"/>
                    </a:moveTo>
                    <a:cubicBezTo>
                      <a:pt x="11970" y="0"/>
                      <a:pt x="11940" y="0"/>
                      <a:pt x="11909" y="1"/>
                    </a:cubicBezTo>
                    <a:cubicBezTo>
                      <a:pt x="56" y="219"/>
                      <a:pt x="983" y="13134"/>
                      <a:pt x="983" y="13325"/>
                    </a:cubicBezTo>
                    <a:cubicBezTo>
                      <a:pt x="983" y="13325"/>
                      <a:pt x="922" y="13292"/>
                      <a:pt x="839" y="13292"/>
                    </a:cubicBezTo>
                    <a:cubicBezTo>
                      <a:pt x="550" y="13292"/>
                      <a:pt x="1" y="13705"/>
                      <a:pt x="956" y="17439"/>
                    </a:cubicBezTo>
                    <a:cubicBezTo>
                      <a:pt x="4432" y="24419"/>
                      <a:pt x="9095" y="26309"/>
                      <a:pt x="15579" y="26309"/>
                    </a:cubicBezTo>
                    <a:cubicBezTo>
                      <a:pt x="15904" y="26309"/>
                      <a:pt x="16234" y="26304"/>
                      <a:pt x="16569" y="26295"/>
                    </a:cubicBezTo>
                    <a:cubicBezTo>
                      <a:pt x="23081" y="23298"/>
                      <a:pt x="23953" y="19102"/>
                      <a:pt x="23953" y="11854"/>
                    </a:cubicBezTo>
                    <a:cubicBezTo>
                      <a:pt x="23953" y="4648"/>
                      <a:pt x="17246" y="0"/>
                      <a:pt x="12001" y="0"/>
                    </a:cubicBezTo>
                    <a:close/>
                  </a:path>
                </a:pathLst>
              </a:custGeom>
              <a:solidFill>
                <a:srgbClr val="FFDB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1016;p20">
                <a:extLst>
                  <a:ext uri="{FF2B5EF4-FFF2-40B4-BE49-F238E27FC236}">
                    <a16:creationId xmlns:a16="http://schemas.microsoft.com/office/drawing/2014/main" id="{92C2D756-83CE-A75F-AC73-0FB753518466}"/>
                  </a:ext>
                </a:extLst>
              </p:cNvPr>
              <p:cNvSpPr/>
              <p:nvPr/>
            </p:nvSpPr>
            <p:spPr>
              <a:xfrm>
                <a:off x="575936" y="3943820"/>
                <a:ext cx="331526" cy="657459"/>
              </a:xfrm>
              <a:custGeom>
                <a:rect l="l" t="t" r="r" b="b"/>
                <a:pathLst>
                  <a:path w="18612" h="36910" extrusionOk="0">
                    <a:moveTo>
                      <a:pt x="5341" y="1"/>
                    </a:moveTo>
                    <a:cubicBezTo>
                      <a:pt x="1671" y="1"/>
                      <a:pt x="1" y="5814"/>
                      <a:pt x="1854" y="13068"/>
                    </a:cubicBezTo>
                    <a:cubicBezTo>
                      <a:pt x="3761" y="20534"/>
                      <a:pt x="6649" y="29199"/>
                      <a:pt x="4606" y="33858"/>
                    </a:cubicBezTo>
                    <a:cubicBezTo>
                      <a:pt x="7630" y="36447"/>
                      <a:pt x="16813" y="36910"/>
                      <a:pt x="16813" y="36910"/>
                    </a:cubicBezTo>
                    <a:lnTo>
                      <a:pt x="18611" y="21515"/>
                    </a:lnTo>
                    <a:lnTo>
                      <a:pt x="16813" y="4539"/>
                    </a:lnTo>
                    <a:cubicBezTo>
                      <a:pt x="16813" y="4539"/>
                      <a:pt x="12889" y="343"/>
                      <a:pt x="5669" y="16"/>
                    </a:cubicBezTo>
                    <a:cubicBezTo>
                      <a:pt x="5558" y="6"/>
                      <a:pt x="5449" y="1"/>
                      <a:pt x="5341" y="1"/>
                    </a:cubicBezTo>
                    <a:close/>
                  </a:path>
                </a:pathLst>
              </a:custGeom>
              <a:solidFill>
                <a:srgbClr val="F46B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1017;p20">
                <a:extLst>
                  <a:ext uri="{FF2B5EF4-FFF2-40B4-BE49-F238E27FC236}">
                    <a16:creationId xmlns:a16="http://schemas.microsoft.com/office/drawing/2014/main" id="{118B2B93-4035-33D0-46A0-13C58CEB32E3}"/>
                  </a:ext>
                </a:extLst>
              </p:cNvPr>
              <p:cNvSpPr/>
              <p:nvPr/>
            </p:nvSpPr>
            <p:spPr>
              <a:xfrm>
                <a:off x="442478" y="4095694"/>
                <a:ext cx="612055" cy="1094703"/>
              </a:xfrm>
              <a:custGeom>
                <a:rect l="l" t="t" r="r" b="b"/>
                <a:pathLst>
                  <a:path w="34361" h="61457" extrusionOk="0">
                    <a:moveTo>
                      <a:pt x="25617" y="0"/>
                    </a:moveTo>
                    <a:cubicBezTo>
                      <a:pt x="21659" y="0"/>
                      <a:pt x="17685" y="1789"/>
                      <a:pt x="17685" y="1789"/>
                    </a:cubicBezTo>
                    <a:cubicBezTo>
                      <a:pt x="17685" y="1789"/>
                      <a:pt x="19756" y="4868"/>
                      <a:pt x="19429" y="15958"/>
                    </a:cubicBezTo>
                    <a:cubicBezTo>
                      <a:pt x="19215" y="23887"/>
                      <a:pt x="15660" y="25024"/>
                      <a:pt x="13639" y="25024"/>
                    </a:cubicBezTo>
                    <a:cubicBezTo>
                      <a:pt x="12827" y="25024"/>
                      <a:pt x="12262" y="24840"/>
                      <a:pt x="12262" y="24840"/>
                    </a:cubicBezTo>
                    <a:cubicBezTo>
                      <a:pt x="12262" y="24840"/>
                      <a:pt x="9837" y="27456"/>
                      <a:pt x="5886" y="32116"/>
                    </a:cubicBezTo>
                    <a:cubicBezTo>
                      <a:pt x="1" y="39936"/>
                      <a:pt x="5587" y="52552"/>
                      <a:pt x="7330" y="58056"/>
                    </a:cubicBezTo>
                    <a:cubicBezTo>
                      <a:pt x="10762" y="60665"/>
                      <a:pt x="15362" y="61456"/>
                      <a:pt x="19692" y="61456"/>
                    </a:cubicBezTo>
                    <a:cubicBezTo>
                      <a:pt x="25264" y="61456"/>
                      <a:pt x="30392" y="60147"/>
                      <a:pt x="32017" y="59718"/>
                    </a:cubicBezTo>
                    <a:cubicBezTo>
                      <a:pt x="31254" y="55849"/>
                      <a:pt x="30573" y="34050"/>
                      <a:pt x="30273" y="27565"/>
                    </a:cubicBezTo>
                    <a:cubicBezTo>
                      <a:pt x="30001" y="21080"/>
                      <a:pt x="32998" y="12552"/>
                      <a:pt x="33679" y="9364"/>
                    </a:cubicBezTo>
                    <a:cubicBezTo>
                      <a:pt x="34360" y="6148"/>
                      <a:pt x="31963" y="2851"/>
                      <a:pt x="31963" y="2851"/>
                    </a:cubicBezTo>
                    <a:cubicBezTo>
                      <a:pt x="30470" y="675"/>
                      <a:pt x="28047" y="0"/>
                      <a:pt x="25617" y="0"/>
                    </a:cubicBezTo>
                    <a:close/>
                  </a:path>
                </a:pathLst>
              </a:custGeom>
              <a:solidFill>
                <a:srgbClr val="45BEA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1018;p20">
                <a:extLst>
                  <a:ext uri="{FF2B5EF4-FFF2-40B4-BE49-F238E27FC236}">
                    <a16:creationId xmlns:a16="http://schemas.microsoft.com/office/drawing/2014/main" id="{72EFC5F6-DCA1-B7F5-FE1B-82E0A5CF4B52}"/>
                  </a:ext>
                </a:extLst>
              </p:cNvPr>
              <p:cNvSpPr/>
              <p:nvPr/>
            </p:nvSpPr>
            <p:spPr>
              <a:xfrm>
                <a:off x="757448" y="3975648"/>
                <a:ext cx="237352" cy="147719"/>
              </a:xfrm>
              <a:custGeom>
                <a:rect l="l" t="t" r="r" b="b"/>
                <a:pathLst>
                  <a:path w="13324" h="8293" extrusionOk="0">
                    <a:moveTo>
                      <a:pt x="6595" y="0"/>
                    </a:moveTo>
                    <a:cubicBezTo>
                      <a:pt x="5941" y="736"/>
                      <a:pt x="3625" y="872"/>
                      <a:pt x="3625" y="872"/>
                    </a:cubicBezTo>
                    <a:lnTo>
                      <a:pt x="1" y="3542"/>
                    </a:lnTo>
                    <a:lnTo>
                      <a:pt x="1390" y="7684"/>
                    </a:lnTo>
                    <a:cubicBezTo>
                      <a:pt x="1390" y="7684"/>
                      <a:pt x="3267" y="8292"/>
                      <a:pt x="6377" y="8292"/>
                    </a:cubicBezTo>
                    <a:cubicBezTo>
                      <a:pt x="8280" y="8292"/>
                      <a:pt x="10645" y="8064"/>
                      <a:pt x="13325" y="7330"/>
                    </a:cubicBezTo>
                    <a:cubicBezTo>
                      <a:pt x="11963" y="3597"/>
                      <a:pt x="7712" y="818"/>
                      <a:pt x="6595" y="0"/>
                    </a:cubicBezTo>
                    <a:close/>
                  </a:path>
                </a:pathLst>
              </a:custGeom>
              <a:solidFill>
                <a:srgbClr val="F46B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1019;p20">
                <a:extLst>
                  <a:ext uri="{FF2B5EF4-FFF2-40B4-BE49-F238E27FC236}">
                    <a16:creationId xmlns:a16="http://schemas.microsoft.com/office/drawing/2014/main" id="{F3C44393-D3A0-6C1C-D2CC-73E6A24D718F}"/>
                  </a:ext>
                </a:extLst>
              </p:cNvPr>
              <p:cNvSpPr/>
              <p:nvPr/>
            </p:nvSpPr>
            <p:spPr>
              <a:xfrm>
                <a:off x="816171" y="4157213"/>
                <a:ext cx="102921" cy="59868"/>
              </a:xfrm>
              <a:custGeom>
                <a:rect l="l" t="t" r="r" b="b"/>
                <a:pathLst>
                  <a:path w="5778" h="3361" extrusionOk="0">
                    <a:moveTo>
                      <a:pt x="1430" y="0"/>
                    </a:moveTo>
                    <a:cubicBezTo>
                      <a:pt x="491" y="0"/>
                      <a:pt x="1" y="79"/>
                      <a:pt x="1" y="79"/>
                    </a:cubicBezTo>
                    <a:lnTo>
                      <a:pt x="3025" y="3294"/>
                    </a:lnTo>
                    <a:cubicBezTo>
                      <a:pt x="3025" y="3294"/>
                      <a:pt x="3152" y="3361"/>
                      <a:pt x="3364" y="3361"/>
                    </a:cubicBezTo>
                    <a:cubicBezTo>
                      <a:pt x="3869" y="3361"/>
                      <a:pt x="4857" y="2983"/>
                      <a:pt x="5777" y="433"/>
                    </a:cubicBezTo>
                    <a:cubicBezTo>
                      <a:pt x="3873" y="85"/>
                      <a:pt x="2408" y="0"/>
                      <a:pt x="1430" y="0"/>
                    </a:cubicBezTo>
                    <a:close/>
                  </a:path>
                </a:pathLst>
              </a:custGeom>
              <a:solidFill>
                <a:srgbClr val="762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1020;p20">
                <a:extLst>
                  <a:ext uri="{FF2B5EF4-FFF2-40B4-BE49-F238E27FC236}">
                    <a16:creationId xmlns:a16="http://schemas.microsoft.com/office/drawing/2014/main" id="{7F92B134-4AC5-F749-D4DE-0BB8D9732389}"/>
                  </a:ext>
                </a:extLst>
              </p:cNvPr>
              <p:cNvSpPr/>
              <p:nvPr/>
            </p:nvSpPr>
            <p:spPr>
              <a:xfrm>
                <a:off x="757448" y="3511708"/>
                <a:ext cx="652169" cy="673900"/>
              </a:xfrm>
              <a:custGeom>
                <a:rect l="l" t="t" r="r" b="b"/>
                <a:pathLst>
                  <a:path w="36613" h="37833" extrusionOk="0">
                    <a:moveTo>
                      <a:pt x="32924" y="1"/>
                    </a:moveTo>
                    <a:cubicBezTo>
                      <a:pt x="32561" y="1"/>
                      <a:pt x="32187" y="438"/>
                      <a:pt x="32235" y="1280"/>
                    </a:cubicBezTo>
                    <a:cubicBezTo>
                      <a:pt x="32235" y="1280"/>
                      <a:pt x="31959" y="1066"/>
                      <a:pt x="31733" y="1066"/>
                    </a:cubicBezTo>
                    <a:cubicBezTo>
                      <a:pt x="31563" y="1066"/>
                      <a:pt x="31422" y="1186"/>
                      <a:pt x="31445" y="1607"/>
                    </a:cubicBezTo>
                    <a:cubicBezTo>
                      <a:pt x="31717" y="4958"/>
                      <a:pt x="31118" y="9481"/>
                      <a:pt x="31118" y="9481"/>
                    </a:cubicBezTo>
                    <a:cubicBezTo>
                      <a:pt x="31118" y="9481"/>
                      <a:pt x="30602" y="6678"/>
                      <a:pt x="29942" y="6678"/>
                    </a:cubicBezTo>
                    <a:cubicBezTo>
                      <a:pt x="29908" y="6678"/>
                      <a:pt x="29873" y="6686"/>
                      <a:pt x="29837" y="6702"/>
                    </a:cubicBezTo>
                    <a:cubicBezTo>
                      <a:pt x="28611" y="7029"/>
                      <a:pt x="29647" y="8065"/>
                      <a:pt x="29837" y="12751"/>
                    </a:cubicBezTo>
                    <a:cubicBezTo>
                      <a:pt x="19861" y="26744"/>
                      <a:pt x="11079" y="28805"/>
                      <a:pt x="6770" y="28805"/>
                    </a:cubicBezTo>
                    <a:cubicBezTo>
                      <a:pt x="4971" y="28805"/>
                      <a:pt x="3952" y="28446"/>
                      <a:pt x="3952" y="28446"/>
                    </a:cubicBezTo>
                    <a:lnTo>
                      <a:pt x="1" y="37165"/>
                    </a:lnTo>
                    <a:cubicBezTo>
                      <a:pt x="1" y="37165"/>
                      <a:pt x="1797" y="37833"/>
                      <a:pt x="4757" y="37833"/>
                    </a:cubicBezTo>
                    <a:cubicBezTo>
                      <a:pt x="7686" y="37833"/>
                      <a:pt x="11755" y="37179"/>
                      <a:pt x="16350" y="34577"/>
                    </a:cubicBezTo>
                    <a:cubicBezTo>
                      <a:pt x="25587" y="29345"/>
                      <a:pt x="35968" y="13078"/>
                      <a:pt x="36295" y="9154"/>
                    </a:cubicBezTo>
                    <a:cubicBezTo>
                      <a:pt x="36612" y="5320"/>
                      <a:pt x="35698" y="2307"/>
                      <a:pt x="35071" y="2307"/>
                    </a:cubicBezTo>
                    <a:cubicBezTo>
                      <a:pt x="35052" y="2307"/>
                      <a:pt x="35033" y="2310"/>
                      <a:pt x="35014" y="2315"/>
                    </a:cubicBezTo>
                    <a:cubicBezTo>
                      <a:pt x="34878" y="1389"/>
                      <a:pt x="34497" y="762"/>
                      <a:pt x="33516" y="626"/>
                    </a:cubicBezTo>
                    <a:cubicBezTo>
                      <a:pt x="33416" y="205"/>
                      <a:pt x="33173" y="1"/>
                      <a:pt x="32924" y="1"/>
                    </a:cubicBezTo>
                    <a:close/>
                  </a:path>
                </a:pathLst>
              </a:custGeom>
              <a:solidFill>
                <a:srgbClr val="FFDB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021;p20">
                <a:extLst>
                  <a:ext uri="{FF2B5EF4-FFF2-40B4-BE49-F238E27FC236}">
                    <a16:creationId xmlns:a16="http://schemas.microsoft.com/office/drawing/2014/main" id="{3D6D007A-2940-4303-7F3D-9186C2239786}"/>
                  </a:ext>
                </a:extLst>
              </p:cNvPr>
              <p:cNvSpPr/>
              <p:nvPr/>
            </p:nvSpPr>
            <p:spPr>
              <a:xfrm>
                <a:off x="588564" y="3975648"/>
                <a:ext cx="287832" cy="242588"/>
              </a:xfrm>
              <a:custGeom>
                <a:rect l="l" t="t" r="r" b="b"/>
                <a:pathLst>
                  <a:path w="16159" h="13619" extrusionOk="0">
                    <a:moveTo>
                      <a:pt x="5940" y="0"/>
                    </a:moveTo>
                    <a:cubicBezTo>
                      <a:pt x="5940" y="0"/>
                      <a:pt x="0" y="1962"/>
                      <a:pt x="4851" y="8311"/>
                    </a:cubicBezTo>
                    <a:cubicBezTo>
                      <a:pt x="8438" y="13007"/>
                      <a:pt x="12905" y="13618"/>
                      <a:pt x="14988" y="13618"/>
                    </a:cubicBezTo>
                    <a:cubicBezTo>
                      <a:pt x="15721" y="13618"/>
                      <a:pt x="16158" y="13542"/>
                      <a:pt x="16158" y="13542"/>
                    </a:cubicBezTo>
                    <a:cubicBezTo>
                      <a:pt x="16158" y="13542"/>
                      <a:pt x="11908" y="10463"/>
                      <a:pt x="16104" y="2316"/>
                    </a:cubicBezTo>
                    <a:cubicBezTo>
                      <a:pt x="12562" y="1962"/>
                      <a:pt x="5940" y="0"/>
                      <a:pt x="5940" y="0"/>
                    </a:cubicBezTo>
                    <a:close/>
                  </a:path>
                </a:pathLst>
              </a:custGeom>
              <a:solidFill>
                <a:srgbClr val="F46B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022;p20">
                <a:extLst>
                  <a:ext uri="{FF2B5EF4-FFF2-40B4-BE49-F238E27FC236}">
                    <a16:creationId xmlns:a16="http://schemas.microsoft.com/office/drawing/2014/main" id="{327FCD58-5697-F91C-923B-FBCD3D0124B2}"/>
                  </a:ext>
                </a:extLst>
              </p:cNvPr>
              <p:cNvSpPr/>
              <p:nvPr/>
            </p:nvSpPr>
            <p:spPr>
              <a:xfrm>
                <a:off x="594388" y="3362292"/>
                <a:ext cx="542159" cy="320269"/>
              </a:xfrm>
              <a:custGeom>
                <a:rect l="l" t="t" r="r" b="b"/>
                <a:pathLst>
                  <a:path w="30437" h="17980" extrusionOk="0">
                    <a:moveTo>
                      <a:pt x="13380" y="0"/>
                    </a:moveTo>
                    <a:cubicBezTo>
                      <a:pt x="8317" y="0"/>
                      <a:pt x="1606" y="2593"/>
                      <a:pt x="300" y="12121"/>
                    </a:cubicBezTo>
                    <a:cubicBezTo>
                      <a:pt x="0" y="14900"/>
                      <a:pt x="1771" y="17979"/>
                      <a:pt x="1771" y="17979"/>
                    </a:cubicBezTo>
                    <a:lnTo>
                      <a:pt x="3679" y="17734"/>
                    </a:lnTo>
                    <a:cubicBezTo>
                      <a:pt x="3679" y="17734"/>
                      <a:pt x="4878" y="13075"/>
                      <a:pt x="9156" y="11767"/>
                    </a:cubicBezTo>
                    <a:cubicBezTo>
                      <a:pt x="13434" y="10486"/>
                      <a:pt x="19292" y="10132"/>
                      <a:pt x="19483" y="4819"/>
                    </a:cubicBezTo>
                    <a:cubicBezTo>
                      <a:pt x="20218" y="7734"/>
                      <a:pt x="22562" y="8306"/>
                      <a:pt x="24333" y="9751"/>
                    </a:cubicBezTo>
                    <a:cubicBezTo>
                      <a:pt x="26131" y="11195"/>
                      <a:pt x="26431" y="14274"/>
                      <a:pt x="26431" y="14274"/>
                    </a:cubicBezTo>
                    <a:cubicBezTo>
                      <a:pt x="26431" y="14274"/>
                      <a:pt x="30436" y="2830"/>
                      <a:pt x="19047" y="1603"/>
                    </a:cubicBezTo>
                    <a:cubicBezTo>
                      <a:pt x="18403" y="768"/>
                      <a:pt x="16136" y="0"/>
                      <a:pt x="13380" y="0"/>
                    </a:cubicBezTo>
                    <a:close/>
                  </a:path>
                </a:pathLst>
              </a:custGeom>
              <a:solidFill>
                <a:srgbClr val="F4AA0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023;p20">
                <a:extLst>
                  <a:ext uri="{FF2B5EF4-FFF2-40B4-BE49-F238E27FC236}">
                    <a16:creationId xmlns:a16="http://schemas.microsoft.com/office/drawing/2014/main" id="{4503AB2E-8C7F-A603-A236-E7C6B75CB7CC}"/>
                  </a:ext>
                </a:extLst>
              </p:cNvPr>
              <p:cNvSpPr/>
              <p:nvPr/>
            </p:nvSpPr>
            <p:spPr>
              <a:xfrm>
                <a:off x="475482" y="3566530"/>
                <a:ext cx="157765" cy="158228"/>
              </a:xfrm>
              <a:custGeom>
                <a:rect l="l" t="t" r="r" b="b"/>
                <a:pathLst>
                  <a:path w="8857" h="8883" extrusionOk="0">
                    <a:moveTo>
                      <a:pt x="4415" y="0"/>
                    </a:moveTo>
                    <a:cubicBezTo>
                      <a:pt x="1962" y="0"/>
                      <a:pt x="1" y="1989"/>
                      <a:pt x="1" y="4442"/>
                    </a:cubicBezTo>
                    <a:cubicBezTo>
                      <a:pt x="1" y="6894"/>
                      <a:pt x="1962" y="8883"/>
                      <a:pt x="4415" y="8883"/>
                    </a:cubicBezTo>
                    <a:cubicBezTo>
                      <a:pt x="6867" y="8883"/>
                      <a:pt x="8856" y="6894"/>
                      <a:pt x="8856" y="4442"/>
                    </a:cubicBezTo>
                    <a:cubicBezTo>
                      <a:pt x="8856" y="1989"/>
                      <a:pt x="6867" y="0"/>
                      <a:pt x="4415" y="0"/>
                    </a:cubicBezTo>
                    <a:close/>
                  </a:path>
                </a:pathLst>
              </a:custGeom>
              <a:solidFill>
                <a:srgbClr val="F4AA0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024;p20">
                <a:extLst>
                  <a:ext uri="{FF2B5EF4-FFF2-40B4-BE49-F238E27FC236}">
                    <a16:creationId xmlns:a16="http://schemas.microsoft.com/office/drawing/2014/main" id="{2F4B2A51-448F-0D48-5175-8880F85CE748}"/>
                  </a:ext>
                </a:extLst>
              </p:cNvPr>
              <p:cNvSpPr/>
              <p:nvPr/>
            </p:nvSpPr>
            <p:spPr>
              <a:xfrm>
                <a:off x="607978" y="3641746"/>
                <a:ext cx="108247" cy="108247"/>
              </a:xfrm>
              <a:custGeom>
                <a:rect l="l" t="t" r="r" b="b"/>
                <a:pathLst>
                  <a:path w="6077" h="6077" extrusionOk="0">
                    <a:moveTo>
                      <a:pt x="3025" y="1"/>
                    </a:moveTo>
                    <a:cubicBezTo>
                      <a:pt x="1363" y="1"/>
                      <a:pt x="0" y="1363"/>
                      <a:pt x="0" y="3052"/>
                    </a:cubicBezTo>
                    <a:cubicBezTo>
                      <a:pt x="0" y="4714"/>
                      <a:pt x="1363" y="6077"/>
                      <a:pt x="3025" y="6077"/>
                    </a:cubicBezTo>
                    <a:cubicBezTo>
                      <a:pt x="4714" y="6077"/>
                      <a:pt x="6077" y="4714"/>
                      <a:pt x="6077" y="3052"/>
                    </a:cubicBezTo>
                    <a:cubicBezTo>
                      <a:pt x="6077" y="1363"/>
                      <a:pt x="4714" y="1"/>
                      <a:pt x="3025" y="1"/>
                    </a:cubicBezTo>
                    <a:close/>
                  </a:path>
                </a:pathLst>
              </a:custGeom>
              <a:solidFill>
                <a:srgbClr val="FFDB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025;p20">
                <a:extLst>
                  <a:ext uri="{FF2B5EF4-FFF2-40B4-BE49-F238E27FC236}">
                    <a16:creationId xmlns:a16="http://schemas.microsoft.com/office/drawing/2014/main" id="{76901CB1-85D9-8758-49F5-ACEFE8962C80}"/>
                  </a:ext>
                </a:extLst>
              </p:cNvPr>
              <p:cNvSpPr/>
              <p:nvPr/>
            </p:nvSpPr>
            <p:spPr>
              <a:xfrm>
                <a:off x="754545" y="3603417"/>
                <a:ext cx="154844" cy="154345"/>
              </a:xfrm>
              <a:custGeom>
                <a:rect l="l" t="t" r="r" b="b"/>
                <a:pathLst>
                  <a:path w="8693" h="8665" extrusionOk="0">
                    <a:moveTo>
                      <a:pt x="4333" y="490"/>
                    </a:moveTo>
                    <a:cubicBezTo>
                      <a:pt x="6458" y="490"/>
                      <a:pt x="8175" y="2207"/>
                      <a:pt x="8175" y="4332"/>
                    </a:cubicBezTo>
                    <a:cubicBezTo>
                      <a:pt x="8175" y="6431"/>
                      <a:pt x="6458" y="8147"/>
                      <a:pt x="4333" y="8147"/>
                    </a:cubicBezTo>
                    <a:cubicBezTo>
                      <a:pt x="2235" y="8147"/>
                      <a:pt x="518" y="6431"/>
                      <a:pt x="518" y="4332"/>
                    </a:cubicBezTo>
                    <a:cubicBezTo>
                      <a:pt x="518" y="2207"/>
                      <a:pt x="2235" y="490"/>
                      <a:pt x="4333" y="490"/>
                    </a:cubicBezTo>
                    <a:close/>
                    <a:moveTo>
                      <a:pt x="4333" y="0"/>
                    </a:moveTo>
                    <a:cubicBezTo>
                      <a:pt x="2316" y="0"/>
                      <a:pt x="627" y="1362"/>
                      <a:pt x="136" y="3215"/>
                    </a:cubicBezTo>
                    <a:cubicBezTo>
                      <a:pt x="109" y="3379"/>
                      <a:pt x="55" y="3542"/>
                      <a:pt x="55" y="3733"/>
                    </a:cubicBezTo>
                    <a:cubicBezTo>
                      <a:pt x="0" y="3924"/>
                      <a:pt x="0" y="4114"/>
                      <a:pt x="0" y="4332"/>
                    </a:cubicBezTo>
                    <a:cubicBezTo>
                      <a:pt x="0" y="6730"/>
                      <a:pt x="1935" y="8665"/>
                      <a:pt x="4333" y="8665"/>
                    </a:cubicBezTo>
                    <a:cubicBezTo>
                      <a:pt x="6730" y="8665"/>
                      <a:pt x="8692" y="6730"/>
                      <a:pt x="8692" y="4332"/>
                    </a:cubicBezTo>
                    <a:cubicBezTo>
                      <a:pt x="8692" y="4142"/>
                      <a:pt x="8665" y="3978"/>
                      <a:pt x="8638" y="3815"/>
                    </a:cubicBezTo>
                    <a:cubicBezTo>
                      <a:pt x="8638" y="3624"/>
                      <a:pt x="8583" y="3433"/>
                      <a:pt x="8556" y="3243"/>
                    </a:cubicBezTo>
                    <a:cubicBezTo>
                      <a:pt x="8066" y="1390"/>
                      <a:pt x="6349" y="0"/>
                      <a:pt x="4333" y="0"/>
                    </a:cubicBezTo>
                    <a:close/>
                  </a:path>
                </a:pathLst>
              </a:custGeom>
              <a:solidFill>
                <a:srgbClr val="75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026;p20">
                <a:extLst>
                  <a:ext uri="{FF2B5EF4-FFF2-40B4-BE49-F238E27FC236}">
                    <a16:creationId xmlns:a16="http://schemas.microsoft.com/office/drawing/2014/main" id="{489A0612-9C51-9C1C-99F2-1CF856576557}"/>
                  </a:ext>
                </a:extLst>
              </p:cNvPr>
              <p:cNvSpPr/>
              <p:nvPr/>
            </p:nvSpPr>
            <p:spPr>
              <a:xfrm>
                <a:off x="664759" y="3632894"/>
                <a:ext cx="97577" cy="37513"/>
              </a:xfrm>
              <a:custGeom>
                <a:rect l="l" t="t" r="r" b="b"/>
                <a:pathLst>
                  <a:path w="5478" h="2106" extrusionOk="0">
                    <a:moveTo>
                      <a:pt x="314" y="0"/>
                    </a:moveTo>
                    <a:cubicBezTo>
                      <a:pt x="202" y="0"/>
                      <a:pt x="100" y="57"/>
                      <a:pt x="55" y="171"/>
                    </a:cubicBezTo>
                    <a:cubicBezTo>
                      <a:pt x="0" y="307"/>
                      <a:pt x="82" y="443"/>
                      <a:pt x="218" y="498"/>
                    </a:cubicBezTo>
                    <a:lnTo>
                      <a:pt x="5123" y="2078"/>
                    </a:lnTo>
                    <a:cubicBezTo>
                      <a:pt x="5150" y="2078"/>
                      <a:pt x="5177" y="2105"/>
                      <a:pt x="5205" y="2105"/>
                    </a:cubicBezTo>
                    <a:cubicBezTo>
                      <a:pt x="5314" y="2105"/>
                      <a:pt x="5423" y="2023"/>
                      <a:pt x="5450" y="1914"/>
                    </a:cubicBezTo>
                    <a:cubicBezTo>
                      <a:pt x="5477" y="1805"/>
                      <a:pt x="5423" y="1642"/>
                      <a:pt x="5286" y="1615"/>
                    </a:cubicBezTo>
                    <a:lnTo>
                      <a:pt x="382" y="7"/>
                    </a:lnTo>
                    <a:cubicBezTo>
                      <a:pt x="359" y="3"/>
                      <a:pt x="336" y="0"/>
                      <a:pt x="314" y="0"/>
                    </a:cubicBezTo>
                    <a:close/>
                  </a:path>
                </a:pathLst>
              </a:custGeom>
              <a:solidFill>
                <a:srgbClr val="75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027;p20">
                <a:extLst>
                  <a:ext uri="{FF2B5EF4-FFF2-40B4-BE49-F238E27FC236}">
                    <a16:creationId xmlns:a16="http://schemas.microsoft.com/office/drawing/2014/main" id="{29941475-433C-D20F-7771-A217E1BDF7EC}"/>
                  </a:ext>
                </a:extLst>
              </p:cNvPr>
              <p:cNvSpPr/>
              <p:nvPr/>
            </p:nvSpPr>
            <p:spPr>
              <a:xfrm>
                <a:off x="855978" y="3767438"/>
                <a:ext cx="106305" cy="68097"/>
              </a:xfrm>
              <a:custGeom>
                <a:rect l="l" t="t" r="r" b="b"/>
                <a:pathLst>
                  <a:path w="5968" h="3823" extrusionOk="0">
                    <a:moveTo>
                      <a:pt x="5913" y="1"/>
                    </a:moveTo>
                    <a:cubicBezTo>
                      <a:pt x="5586" y="382"/>
                      <a:pt x="5177" y="628"/>
                      <a:pt x="4741" y="845"/>
                    </a:cubicBezTo>
                    <a:cubicBezTo>
                      <a:pt x="4186" y="1111"/>
                      <a:pt x="3589" y="1291"/>
                      <a:pt x="2987" y="1291"/>
                    </a:cubicBezTo>
                    <a:cubicBezTo>
                      <a:pt x="2908" y="1291"/>
                      <a:pt x="2830" y="1288"/>
                      <a:pt x="2752" y="1281"/>
                    </a:cubicBezTo>
                    <a:cubicBezTo>
                      <a:pt x="1771" y="1200"/>
                      <a:pt x="926" y="628"/>
                      <a:pt x="164" y="55"/>
                    </a:cubicBezTo>
                    <a:lnTo>
                      <a:pt x="136" y="55"/>
                    </a:lnTo>
                    <a:cubicBezTo>
                      <a:pt x="27" y="600"/>
                      <a:pt x="0" y="1172"/>
                      <a:pt x="136" y="1717"/>
                    </a:cubicBezTo>
                    <a:cubicBezTo>
                      <a:pt x="273" y="2235"/>
                      <a:pt x="545" y="2753"/>
                      <a:pt x="954" y="3134"/>
                    </a:cubicBezTo>
                    <a:cubicBezTo>
                      <a:pt x="1449" y="3580"/>
                      <a:pt x="2146" y="3823"/>
                      <a:pt x="2821" y="3823"/>
                    </a:cubicBezTo>
                    <a:cubicBezTo>
                      <a:pt x="2889" y="3823"/>
                      <a:pt x="2957" y="3821"/>
                      <a:pt x="3025" y="3816"/>
                    </a:cubicBezTo>
                    <a:cubicBezTo>
                      <a:pt x="3788" y="3734"/>
                      <a:pt x="4496" y="3352"/>
                      <a:pt x="5014" y="2807"/>
                    </a:cubicBezTo>
                    <a:cubicBezTo>
                      <a:pt x="5531" y="2262"/>
                      <a:pt x="5831" y="1527"/>
                      <a:pt x="5940" y="791"/>
                    </a:cubicBezTo>
                    <a:cubicBezTo>
                      <a:pt x="5967" y="519"/>
                      <a:pt x="5967" y="246"/>
                      <a:pt x="5913" y="1"/>
                    </a:cubicBezTo>
                    <a:close/>
                  </a:path>
                </a:pathLst>
              </a:custGeom>
              <a:solidFill>
                <a:srgbClr val="F5A2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028;p20">
                <a:extLst>
                  <a:ext uri="{FF2B5EF4-FFF2-40B4-BE49-F238E27FC236}">
                    <a16:creationId xmlns:a16="http://schemas.microsoft.com/office/drawing/2014/main" id="{46E69A53-64EB-9570-5522-2644B4961BD9}"/>
                  </a:ext>
                </a:extLst>
              </p:cNvPr>
              <p:cNvSpPr/>
              <p:nvPr/>
            </p:nvSpPr>
            <p:spPr>
              <a:xfrm>
                <a:off x="873433" y="3806764"/>
                <a:ext cx="78660" cy="28767"/>
              </a:xfrm>
              <a:custGeom>
                <a:rect l="l" t="t" r="r" b="b"/>
                <a:pathLst>
                  <a:path w="4416" h="1615" extrusionOk="0">
                    <a:moveTo>
                      <a:pt x="3487" y="1"/>
                    </a:moveTo>
                    <a:cubicBezTo>
                      <a:pt x="2269" y="1"/>
                      <a:pt x="1063" y="329"/>
                      <a:pt x="1" y="926"/>
                    </a:cubicBezTo>
                    <a:cubicBezTo>
                      <a:pt x="496" y="1372"/>
                      <a:pt x="1171" y="1615"/>
                      <a:pt x="1842" y="1615"/>
                    </a:cubicBezTo>
                    <a:cubicBezTo>
                      <a:pt x="1909" y="1615"/>
                      <a:pt x="1977" y="1613"/>
                      <a:pt x="2045" y="1608"/>
                    </a:cubicBezTo>
                    <a:cubicBezTo>
                      <a:pt x="2808" y="1526"/>
                      <a:pt x="3516" y="1144"/>
                      <a:pt x="4034" y="599"/>
                    </a:cubicBezTo>
                    <a:cubicBezTo>
                      <a:pt x="4170" y="436"/>
                      <a:pt x="4306" y="245"/>
                      <a:pt x="4415" y="54"/>
                    </a:cubicBezTo>
                    <a:lnTo>
                      <a:pt x="4333" y="54"/>
                    </a:lnTo>
                    <a:cubicBezTo>
                      <a:pt x="4052" y="19"/>
                      <a:pt x="3769" y="1"/>
                      <a:pt x="3487" y="1"/>
                    </a:cubicBezTo>
                    <a:close/>
                  </a:path>
                </a:pathLst>
              </a:custGeom>
              <a:solidFill>
                <a:srgbClr val="F46B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029;p20">
                <a:extLst>
                  <a:ext uri="{FF2B5EF4-FFF2-40B4-BE49-F238E27FC236}">
                    <a16:creationId xmlns:a16="http://schemas.microsoft.com/office/drawing/2014/main" id="{11322DF6-6F1D-1740-F7A0-BAB446B8AE54}"/>
                  </a:ext>
                </a:extLst>
              </p:cNvPr>
              <p:cNvSpPr/>
              <p:nvPr/>
            </p:nvSpPr>
            <p:spPr>
              <a:xfrm>
                <a:off x="822974" y="3657758"/>
                <a:ext cx="17492" cy="45653"/>
              </a:xfrm>
              <a:custGeom>
                <a:rect l="l" t="t" r="r" b="b"/>
                <a:pathLst>
                  <a:path w="982" h="2563" extrusionOk="0">
                    <a:moveTo>
                      <a:pt x="491" y="1"/>
                    </a:moveTo>
                    <a:cubicBezTo>
                      <a:pt x="218" y="1"/>
                      <a:pt x="0" y="573"/>
                      <a:pt x="0" y="1281"/>
                    </a:cubicBezTo>
                    <a:cubicBezTo>
                      <a:pt x="0" y="1990"/>
                      <a:pt x="218" y="2562"/>
                      <a:pt x="491" y="2562"/>
                    </a:cubicBezTo>
                    <a:cubicBezTo>
                      <a:pt x="763" y="2562"/>
                      <a:pt x="981" y="1990"/>
                      <a:pt x="981" y="1281"/>
                    </a:cubicBezTo>
                    <a:cubicBezTo>
                      <a:pt x="981" y="573"/>
                      <a:pt x="763" y="1"/>
                      <a:pt x="491" y="1"/>
                    </a:cubicBezTo>
                    <a:close/>
                  </a:path>
                </a:pathLst>
              </a:custGeom>
              <a:solidFill>
                <a:srgbClr val="762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030;p20">
                <a:extLst>
                  <a:ext uri="{FF2B5EF4-FFF2-40B4-BE49-F238E27FC236}">
                    <a16:creationId xmlns:a16="http://schemas.microsoft.com/office/drawing/2014/main" id="{F5876BFB-8FA2-CEFB-66F1-162EEECC3986}"/>
                  </a:ext>
                </a:extLst>
              </p:cNvPr>
              <p:cNvSpPr/>
              <p:nvPr/>
            </p:nvSpPr>
            <p:spPr>
              <a:xfrm>
                <a:off x="990879" y="3623311"/>
                <a:ext cx="17492" cy="45636"/>
              </a:xfrm>
              <a:custGeom>
                <a:rect l="l" t="t" r="r" b="b"/>
                <a:pathLst>
                  <a:path w="982" h="2562" extrusionOk="0">
                    <a:moveTo>
                      <a:pt x="491" y="0"/>
                    </a:moveTo>
                    <a:cubicBezTo>
                      <a:pt x="219" y="0"/>
                      <a:pt x="1" y="572"/>
                      <a:pt x="1" y="1281"/>
                    </a:cubicBezTo>
                    <a:cubicBezTo>
                      <a:pt x="1" y="1989"/>
                      <a:pt x="219" y="2561"/>
                      <a:pt x="491" y="2561"/>
                    </a:cubicBezTo>
                    <a:cubicBezTo>
                      <a:pt x="764" y="2561"/>
                      <a:pt x="982" y="1989"/>
                      <a:pt x="982" y="1281"/>
                    </a:cubicBezTo>
                    <a:cubicBezTo>
                      <a:pt x="982" y="572"/>
                      <a:pt x="764" y="0"/>
                      <a:pt x="491" y="0"/>
                    </a:cubicBezTo>
                    <a:close/>
                  </a:path>
                </a:pathLst>
              </a:custGeom>
              <a:solidFill>
                <a:srgbClr val="762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031;p20">
                <a:extLst>
                  <a:ext uri="{FF2B5EF4-FFF2-40B4-BE49-F238E27FC236}">
                    <a16:creationId xmlns:a16="http://schemas.microsoft.com/office/drawing/2014/main" id="{BEDDDAED-ECE6-E429-5A83-18D1618385BD}"/>
                  </a:ext>
                </a:extLst>
              </p:cNvPr>
              <p:cNvSpPr/>
              <p:nvPr/>
            </p:nvSpPr>
            <p:spPr>
              <a:xfrm>
                <a:off x="910818" y="3658257"/>
                <a:ext cx="31564" cy="79675"/>
              </a:xfrm>
              <a:custGeom>
                <a:rect l="l" t="t" r="r" b="b"/>
                <a:pathLst>
                  <a:path w="1771" h="4473" extrusionOk="0">
                    <a:moveTo>
                      <a:pt x="300" y="0"/>
                    </a:moveTo>
                    <a:cubicBezTo>
                      <a:pt x="300" y="0"/>
                      <a:pt x="1172" y="3624"/>
                      <a:pt x="1226" y="3869"/>
                    </a:cubicBezTo>
                    <a:cubicBezTo>
                      <a:pt x="1253" y="4114"/>
                      <a:pt x="0" y="4469"/>
                      <a:pt x="0" y="4469"/>
                    </a:cubicBezTo>
                    <a:cubicBezTo>
                      <a:pt x="0" y="4469"/>
                      <a:pt x="109" y="4473"/>
                      <a:pt x="270" y="4473"/>
                    </a:cubicBezTo>
                    <a:cubicBezTo>
                      <a:pt x="715" y="4473"/>
                      <a:pt x="1562" y="4443"/>
                      <a:pt x="1662" y="4223"/>
                    </a:cubicBezTo>
                    <a:cubicBezTo>
                      <a:pt x="1771" y="3896"/>
                      <a:pt x="300" y="0"/>
                      <a:pt x="300" y="0"/>
                    </a:cubicBezTo>
                    <a:close/>
                  </a:path>
                </a:pathLst>
              </a:custGeom>
              <a:solidFill>
                <a:srgbClr val="762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1032;p20">
                <a:extLst>
                  <a:ext uri="{FF2B5EF4-FFF2-40B4-BE49-F238E27FC236}">
                    <a16:creationId xmlns:a16="http://schemas.microsoft.com/office/drawing/2014/main" id="{27A9E629-4398-EE9A-F1FB-25048301E982}"/>
                  </a:ext>
                </a:extLst>
              </p:cNvPr>
              <p:cNvSpPr/>
              <p:nvPr/>
            </p:nvSpPr>
            <p:spPr>
              <a:xfrm>
                <a:off x="927792" y="3574296"/>
                <a:ext cx="154363" cy="154345"/>
              </a:xfrm>
              <a:custGeom>
                <a:rect l="l" t="t" r="r" b="b"/>
                <a:pathLst>
                  <a:path w="8666" h="8665" extrusionOk="0">
                    <a:moveTo>
                      <a:pt x="4333" y="518"/>
                    </a:moveTo>
                    <a:cubicBezTo>
                      <a:pt x="6431" y="518"/>
                      <a:pt x="8148" y="2234"/>
                      <a:pt x="8148" y="4333"/>
                    </a:cubicBezTo>
                    <a:cubicBezTo>
                      <a:pt x="8148" y="6458"/>
                      <a:pt x="6431" y="8175"/>
                      <a:pt x="4333" y="8175"/>
                    </a:cubicBezTo>
                    <a:cubicBezTo>
                      <a:pt x="2208" y="8175"/>
                      <a:pt x="491" y="6458"/>
                      <a:pt x="491" y="4333"/>
                    </a:cubicBezTo>
                    <a:cubicBezTo>
                      <a:pt x="491" y="2234"/>
                      <a:pt x="2208" y="518"/>
                      <a:pt x="4333" y="518"/>
                    </a:cubicBezTo>
                    <a:close/>
                    <a:moveTo>
                      <a:pt x="4333" y="0"/>
                    </a:moveTo>
                    <a:cubicBezTo>
                      <a:pt x="2317" y="0"/>
                      <a:pt x="627" y="1390"/>
                      <a:pt x="137" y="3243"/>
                    </a:cubicBezTo>
                    <a:cubicBezTo>
                      <a:pt x="82" y="3406"/>
                      <a:pt x="55" y="3570"/>
                      <a:pt x="28" y="3733"/>
                    </a:cubicBezTo>
                    <a:cubicBezTo>
                      <a:pt x="1" y="3924"/>
                      <a:pt x="1" y="4142"/>
                      <a:pt x="1" y="4333"/>
                    </a:cubicBezTo>
                    <a:cubicBezTo>
                      <a:pt x="1" y="6730"/>
                      <a:pt x="1935" y="8665"/>
                      <a:pt x="4333" y="8665"/>
                    </a:cubicBezTo>
                    <a:cubicBezTo>
                      <a:pt x="6731" y="8665"/>
                      <a:pt x="8666" y="6730"/>
                      <a:pt x="8666" y="4333"/>
                    </a:cubicBezTo>
                    <a:cubicBezTo>
                      <a:pt x="8666" y="4169"/>
                      <a:pt x="8666" y="4006"/>
                      <a:pt x="8638" y="3815"/>
                    </a:cubicBezTo>
                    <a:cubicBezTo>
                      <a:pt x="8611" y="3624"/>
                      <a:pt x="8584" y="3433"/>
                      <a:pt x="8529" y="3270"/>
                    </a:cubicBezTo>
                    <a:cubicBezTo>
                      <a:pt x="8066" y="1390"/>
                      <a:pt x="6350" y="0"/>
                      <a:pt x="4333" y="0"/>
                    </a:cubicBezTo>
                    <a:close/>
                  </a:path>
                </a:pathLst>
              </a:custGeom>
              <a:solidFill>
                <a:srgbClr val="75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1033;p20">
                <a:extLst>
                  <a:ext uri="{FF2B5EF4-FFF2-40B4-BE49-F238E27FC236}">
                    <a16:creationId xmlns:a16="http://schemas.microsoft.com/office/drawing/2014/main" id="{217FCBA1-69DA-D41A-F6F6-DE20A0384DDF}"/>
                  </a:ext>
                </a:extLst>
              </p:cNvPr>
              <p:cNvSpPr/>
              <p:nvPr/>
            </p:nvSpPr>
            <p:spPr>
              <a:xfrm>
                <a:off x="901111" y="3656796"/>
                <a:ext cx="36890" cy="15052"/>
              </a:xfrm>
              <a:custGeom>
                <a:rect l="l" t="t" r="r" b="b"/>
                <a:pathLst>
                  <a:path w="2071" h="845" extrusionOk="0">
                    <a:moveTo>
                      <a:pt x="1036" y="0"/>
                    </a:moveTo>
                    <a:cubicBezTo>
                      <a:pt x="981" y="0"/>
                      <a:pt x="927" y="0"/>
                      <a:pt x="872" y="28"/>
                    </a:cubicBezTo>
                    <a:cubicBezTo>
                      <a:pt x="354" y="109"/>
                      <a:pt x="27" y="518"/>
                      <a:pt x="0" y="518"/>
                    </a:cubicBezTo>
                    <a:lnTo>
                      <a:pt x="382" y="845"/>
                    </a:lnTo>
                    <a:cubicBezTo>
                      <a:pt x="382" y="845"/>
                      <a:pt x="600" y="600"/>
                      <a:pt x="899" y="518"/>
                    </a:cubicBezTo>
                    <a:cubicBezTo>
                      <a:pt x="954" y="491"/>
                      <a:pt x="1008" y="491"/>
                      <a:pt x="1063" y="491"/>
                    </a:cubicBezTo>
                    <a:cubicBezTo>
                      <a:pt x="1145" y="491"/>
                      <a:pt x="1199" y="491"/>
                      <a:pt x="1281" y="518"/>
                    </a:cubicBezTo>
                    <a:cubicBezTo>
                      <a:pt x="1444" y="572"/>
                      <a:pt x="1580" y="654"/>
                      <a:pt x="1717" y="818"/>
                    </a:cubicBezTo>
                    <a:lnTo>
                      <a:pt x="2071" y="463"/>
                    </a:lnTo>
                    <a:cubicBezTo>
                      <a:pt x="1826" y="191"/>
                      <a:pt x="1526" y="55"/>
                      <a:pt x="1254" y="0"/>
                    </a:cubicBezTo>
                    <a:close/>
                  </a:path>
                </a:pathLst>
              </a:custGeom>
              <a:solidFill>
                <a:srgbClr val="75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spTree>
    <p:extLst>
      <p:ext uri="{BB962C8B-B14F-4D97-AF65-F5344CB8AC3E}">
        <p14:creationId xmlns:p14="http://schemas.microsoft.com/office/powerpoint/2010/main" val="100844546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53"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nodeType="clickPar">
                      <p:stCondLst>
                        <p:cond delay="indefinite"/>
                      </p:stCondLst>
                      <p:childTnLst>
                        <p:par>
                          <p:cTn id="17" fill="hold" nodeType="afterGroup">
                            <p:stCondLst>
                              <p:cond delay="0"/>
                            </p:stCondLst>
                            <p:childTnLst>
                              <p:par>
                                <p:cTn id="18" presetID="41" presetClass="entr" presetSubtype="0" fill="hold" grpId="0" nodeType="clickEffect">
                                  <p:stCondLst>
                                    <p:cond delay="0"/>
                                  </p:stCondLst>
                                  <p:iterate type="lt">
                                    <p:tmPct val="10000"/>
                                  </p:iterate>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p:cTn id="20"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22"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1244"/>
        <p:cNvGrpSpPr/>
        <p:nvPr/>
      </p:nvGrpSpPr>
      <p:grpSpPr>
        <a:xfrm>
          <a:off x="0" y="0"/>
          <a:ext cx="0" cy="0"/>
        </a:xfrm>
      </p:grpSpPr>
      <p:sp>
        <p:nvSpPr>
          <p:cNvPr id="1246" name="Google Shape;1246;p41"/>
          <p:cNvSpPr txBox="1">
            <a:spLocks noGrp="1"/>
          </p:cNvSpPr>
          <p:nvPr>
            <p:ph type="title"/>
          </p:nvPr>
        </p:nvSpPr>
        <p:spPr>
          <a:xfrm>
            <a:off x="720000" y="168719"/>
            <a:ext cx="7704000" cy="572700"/>
          </a:xfrm>
          <a:prstGeom prst="rect">
            <a:avLst/>
          </a:prstGeom>
        </p:spPr>
        <p:txBody>
          <a:bodyPr spcFirstLastPara="1" wrap="square" lIns="91425" tIns="91425" rIns="91425" bIns="91425" anchor="t" anchorCtr="0">
            <a:noAutofit/>
          </a:bodyPr>
          <a:lstStyle/>
          <a:p>
            <a:r>
              <a:rPr lang="en-US" sz="3200">
                <a:latin typeface="Times New Roman" panose="02020603050405020304" pitchFamily="18" charset="0"/>
                <a:cs typeface="Times New Roman" panose="02020603050405020304" pitchFamily="18" charset="0"/>
              </a:rPr>
              <a:t>4. Chia sẻ, kết nối</a:t>
            </a:r>
            <a:endParaRPr sz="3200">
              <a:latin typeface="Times New Roman" panose="02020603050405020304" pitchFamily="18" charset="0"/>
              <a:cs typeface="Times New Roman" panose="02020603050405020304" pitchFamily="18" charset="0"/>
            </a:endParaRPr>
          </a:p>
        </p:txBody>
      </p:sp>
      <p:pic>
        <p:nvPicPr>
          <p:cNvPr id="2" name="图片 4">
            <a:extLst>
              <a:ext uri="{FF2B5EF4-FFF2-40B4-BE49-F238E27FC236}">
                <a16:creationId xmlns:a16="http://schemas.microsoft.com/office/drawing/2014/main" id="{078E9AA7-76AB-42B7-B15C-F30EFFFB1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6493" y="1435527"/>
            <a:ext cx="4437507" cy="2262920"/>
          </a:xfrm>
          <a:prstGeom prst="rect">
            <a:avLst/>
          </a:prstGeom>
        </p:spPr>
      </p:pic>
      <p:sp>
        <p:nvSpPr>
          <p:cNvPr id="3" name="TextBox 9">
            <a:extLst>
              <a:ext uri="{FF2B5EF4-FFF2-40B4-BE49-F238E27FC236}">
                <a16:creationId xmlns:a16="http://schemas.microsoft.com/office/drawing/2014/main" id="{05793F7E-F87B-40EB-93D9-BF0F659EFD8E}"/>
              </a:ext>
            </a:extLst>
          </p:cNvPr>
          <p:cNvSpPr txBox="1"/>
          <p:nvPr/>
        </p:nvSpPr>
        <p:spPr>
          <a:xfrm>
            <a:off x="3817178" y="2148209"/>
            <a:ext cx="4447302" cy="1060233"/>
          </a:xfrm>
          <a:prstGeom prst="rect">
            <a:avLst/>
          </a:prstGeom>
        </p:spPr>
        <p:txBody>
          <a:bodyPr vert="horz" wrap="square" lIns="480000" tIns="0" rIns="0" bIns="0" anchor="ctr"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defRPr/>
            </a:pPr>
            <a:r>
              <a:rPr lang="en-US" sz="2800" i="1">
                <a:effectLst/>
                <a:latin typeface="Times New Roman" panose="02020603050405020304" pitchFamily="18" charset="0"/>
                <a:ea typeface="Calibri" panose="020f0502020204030204" pitchFamily="34" charset="0"/>
              </a:rPr>
              <a:t>Đọc lời khuyên của “ông” dành cho “cháu” ở phần cuối văn bản, em rút ra điều gì cho bản thân? </a:t>
            </a:r>
            <a:endParaRPr kumimoji="0" lang="en-US" sz="3600" b="0" i="0" u="none" strike="noStrike" kern="0" cap="none" spc="0" normalizeH="0" baseline="0" noProof="0">
              <a:ln>
                <a:noFill/>
              </a:ln>
              <a:solidFill>
                <a:srgbClr val="DADAFC">
                  <a:lumMod val="10000"/>
                </a:srgbClr>
              </a:solidFill>
              <a:effectLst/>
              <a:uLnTx/>
              <a:uFillTx/>
              <a:latin typeface="Times New Roman" panose="02020603050405020304" pitchFamily="18" charset="0"/>
              <a:cs typeface="Times New Roman" panose="02020603050405020304" pitchFamily="18" charset="0"/>
              <a:sym typeface="Arial"/>
            </a:endParaRPr>
          </a:p>
        </p:txBody>
      </p:sp>
      <p:pic>
        <p:nvPicPr>
          <p:cNvPr id="4" name="图片 6">
            <a:extLst>
              <a:ext uri="{FF2B5EF4-FFF2-40B4-BE49-F238E27FC236}">
                <a16:creationId xmlns:a16="http://schemas.microsoft.com/office/drawing/2014/main" id="{54E70BF5-4033-4CFC-9967-1577CFFD2629}"/>
              </a:ext>
            </a:extLst>
          </p:cNvPr>
          <p:cNvPicPr>
            <a:picLocks noChangeAspect="1"/>
          </p:cNvPicPr>
          <p:nvPr/>
        </p:nvPicPr>
        <p:blipFill>
          <a:blip r:embed="rId4">
            <a:extLst>
              <a:ext uri="{28A0092B-C50C-407E-A947-70E740481C1C}">
                <a14:useLocalDpi xmlns:a14="http://schemas.microsoft.com/office/drawing/2010/main" val="0"/>
              </a:ext>
            </a:extLst>
          </a:blip>
          <a:srcRect r="80689" b="55653"/>
          <a:stretch>
            <a:fillRect/>
          </a:stretch>
        </p:blipFill>
        <p:spPr>
          <a:xfrm>
            <a:off x="3642341" y="1200361"/>
            <a:ext cx="1009171" cy="914234"/>
          </a:xfrm>
          <a:prstGeom prst="rect">
            <a:avLst/>
          </a:prstGeom>
        </p:spPr>
      </p:pic>
      <p:pic>
        <p:nvPicPr>
          <p:cNvPr id="5" name="图片 10">
            <a:extLst>
              <a:ext uri="{FF2B5EF4-FFF2-40B4-BE49-F238E27FC236}">
                <a16:creationId xmlns:a16="http://schemas.microsoft.com/office/drawing/2014/main" id="{0012133E-1604-4AC6-9414-6D8D12F998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5164" y="1092135"/>
            <a:ext cx="606358" cy="1056074"/>
          </a:xfrm>
          <a:prstGeom prst="rect">
            <a:avLst/>
          </a:prstGeom>
        </p:spPr>
      </p:pic>
      <p:pic>
        <p:nvPicPr>
          <p:cNvPr id="6" name="图片 2">
            <a:extLst>
              <a:ext uri="{FF2B5EF4-FFF2-40B4-BE49-F238E27FC236}">
                <a16:creationId xmlns:a16="http://schemas.microsoft.com/office/drawing/2014/main" id="{0A42A8F5-0A4F-4114-9511-08629B4F8A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302" y="2362649"/>
            <a:ext cx="3214533" cy="2671596"/>
          </a:xfrm>
          <a:prstGeom prst="rect">
            <a:avLst/>
          </a:prstGeom>
        </p:spPr>
      </p:pic>
    </p:spTree>
    <p:extLst>
      <p:ext uri="{BB962C8B-B14F-4D97-AF65-F5344CB8AC3E}">
        <p14:creationId xmlns:p14="http://schemas.microsoft.com/office/powerpoint/2010/main" val="15877979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par>
                                <p:cTn id="20" presetID="53"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53"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1244"/>
        <p:cNvGrpSpPr/>
        <p:nvPr/>
      </p:nvGrpSpPr>
      <p:grpSpPr>
        <a:xfrm>
          <a:off x="0" y="0"/>
          <a:ext cx="0" cy="0"/>
        </a:xfrm>
      </p:grpSpPr>
      <p:sp>
        <p:nvSpPr>
          <p:cNvPr id="1246" name="Google Shape;1246;p41"/>
          <p:cNvSpPr txBox="1">
            <a:spLocks noGrp="1"/>
          </p:cNvSpPr>
          <p:nvPr>
            <p:ph type="title"/>
          </p:nvPr>
        </p:nvSpPr>
        <p:spPr>
          <a:xfrm>
            <a:off x="720000" y="168719"/>
            <a:ext cx="7704000" cy="572700"/>
          </a:xfrm>
          <a:prstGeom prst="rect">
            <a:avLst/>
          </a:prstGeom>
        </p:spPr>
        <p:txBody>
          <a:bodyPr spcFirstLastPara="1" wrap="square" lIns="91425" tIns="91425" rIns="91425" bIns="91425" anchor="t" anchorCtr="0">
            <a:noAutofit/>
          </a:bodyPr>
          <a:lstStyle/>
          <a:p>
            <a:r>
              <a:rPr lang="en-US" sz="3200">
                <a:latin typeface="Times New Roman" panose="02020603050405020304" pitchFamily="18" charset="0"/>
                <a:cs typeface="Times New Roman" panose="02020603050405020304" pitchFamily="18" charset="0"/>
              </a:rPr>
              <a:t>4. Chia sẻ, kết nối</a:t>
            </a:r>
            <a:endParaRPr sz="3200">
              <a:latin typeface="Times New Roman" panose="02020603050405020304" pitchFamily="18" charset="0"/>
              <a:cs typeface="Times New Roman" panose="02020603050405020304" pitchFamily="18" charset="0"/>
            </a:endParaRPr>
          </a:p>
        </p:txBody>
      </p:sp>
      <p:grpSp>
        <p:nvGrpSpPr>
          <p:cNvPr id="49" name="Google Shape;1093;p21">
            <a:extLst>
              <a:ext uri="{FF2B5EF4-FFF2-40B4-BE49-F238E27FC236}">
                <a16:creationId xmlns:a16="http://schemas.microsoft.com/office/drawing/2014/main" id="{14959E86-7B30-9E38-7390-A9C0CAF4423C}"/>
              </a:ext>
            </a:extLst>
          </p:cNvPr>
          <p:cNvGrpSpPr/>
          <p:nvPr/>
        </p:nvGrpSpPr>
        <p:grpSpPr>
          <a:xfrm flipH="1">
            <a:off x="112414" y="1884936"/>
            <a:ext cx="1545596" cy="3211183"/>
            <a:chOff x="7120501" y="871125"/>
            <a:chExt cx="1707974" cy="3984524"/>
          </a:xfrm>
        </p:grpSpPr>
        <p:sp>
          <p:nvSpPr>
            <p:cNvPr id="50" name="Google Shape;1094;p21">
              <a:extLst>
                <a:ext uri="{FF2B5EF4-FFF2-40B4-BE49-F238E27FC236}">
                  <a16:creationId xmlns:a16="http://schemas.microsoft.com/office/drawing/2014/main" id="{A7934A7B-366E-5E39-3060-8C25941DE8C3}"/>
                </a:ext>
              </a:extLst>
            </p:cNvPr>
            <p:cNvSpPr/>
            <p:nvPr/>
          </p:nvSpPr>
          <p:spPr>
            <a:xfrm flipH="1">
              <a:off x="8010394" y="3659732"/>
              <a:ext cx="818081" cy="715951"/>
            </a:xfrm>
            <a:custGeom>
              <a:rect l="l" t="t" r="r" b="b"/>
              <a:pathLst>
                <a:path w="32280" h="28251" extrusionOk="0">
                  <a:moveTo>
                    <a:pt x="14600" y="0"/>
                  </a:moveTo>
                  <a:cubicBezTo>
                    <a:pt x="11237" y="0"/>
                    <a:pt x="8004" y="1962"/>
                    <a:pt x="5870" y="4637"/>
                  </a:cubicBezTo>
                  <a:cubicBezTo>
                    <a:pt x="3618" y="7504"/>
                    <a:pt x="2457" y="11087"/>
                    <a:pt x="1638" y="14670"/>
                  </a:cubicBezTo>
                  <a:cubicBezTo>
                    <a:pt x="649" y="18969"/>
                    <a:pt x="103" y="23405"/>
                    <a:pt x="1" y="27841"/>
                  </a:cubicBezTo>
                  <a:cubicBezTo>
                    <a:pt x="1400" y="22620"/>
                    <a:pt x="3822" y="17877"/>
                    <a:pt x="7064" y="13509"/>
                  </a:cubicBezTo>
                  <a:cubicBezTo>
                    <a:pt x="8190" y="12008"/>
                    <a:pt x="9419" y="10541"/>
                    <a:pt x="10954" y="9449"/>
                  </a:cubicBezTo>
                  <a:cubicBezTo>
                    <a:pt x="12332" y="8469"/>
                    <a:pt x="14012" y="7819"/>
                    <a:pt x="15698" y="7819"/>
                  </a:cubicBezTo>
                  <a:cubicBezTo>
                    <a:pt x="15891" y="7819"/>
                    <a:pt x="16084" y="7827"/>
                    <a:pt x="16277" y="7845"/>
                  </a:cubicBezTo>
                  <a:cubicBezTo>
                    <a:pt x="19178" y="8118"/>
                    <a:pt x="21498" y="10336"/>
                    <a:pt x="23272" y="12656"/>
                  </a:cubicBezTo>
                  <a:cubicBezTo>
                    <a:pt x="26753" y="17195"/>
                    <a:pt x="29039" y="22620"/>
                    <a:pt x="29858" y="28251"/>
                  </a:cubicBezTo>
                  <a:lnTo>
                    <a:pt x="32281" y="28148"/>
                  </a:lnTo>
                  <a:cubicBezTo>
                    <a:pt x="30711" y="20368"/>
                    <a:pt x="29039" y="12315"/>
                    <a:pt x="24296" y="5968"/>
                  </a:cubicBezTo>
                  <a:cubicBezTo>
                    <a:pt x="22112" y="2999"/>
                    <a:pt x="19007" y="338"/>
                    <a:pt x="15322" y="31"/>
                  </a:cubicBezTo>
                  <a:cubicBezTo>
                    <a:pt x="15081" y="10"/>
                    <a:pt x="14840" y="0"/>
                    <a:pt x="14600" y="0"/>
                  </a:cubicBezTo>
                  <a:close/>
                </a:path>
              </a:pathLst>
            </a:custGeom>
            <a:solidFill>
              <a:srgbClr val="45BEA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1095;p21">
              <a:extLst>
                <a:ext uri="{FF2B5EF4-FFF2-40B4-BE49-F238E27FC236}">
                  <a16:creationId xmlns:a16="http://schemas.microsoft.com/office/drawing/2014/main" id="{9BBC05A5-13A0-C8F2-21D0-99AA1223A847}"/>
                </a:ext>
              </a:extLst>
            </p:cNvPr>
            <p:cNvSpPr/>
            <p:nvPr/>
          </p:nvSpPr>
          <p:spPr>
            <a:xfrm flipH="1">
              <a:off x="7123106" y="3445659"/>
              <a:ext cx="863064" cy="989701"/>
            </a:xfrm>
            <a:custGeom>
              <a:rect l="l" t="t" r="r" b="b"/>
              <a:pathLst>
                <a:path w="34056" h="39053" extrusionOk="0">
                  <a:moveTo>
                    <a:pt x="20356" y="0"/>
                  </a:moveTo>
                  <a:cubicBezTo>
                    <a:pt x="18355" y="0"/>
                    <a:pt x="16398" y="834"/>
                    <a:pt x="14810" y="2063"/>
                  </a:cubicBezTo>
                  <a:cubicBezTo>
                    <a:pt x="12967" y="3462"/>
                    <a:pt x="11602" y="5338"/>
                    <a:pt x="10340" y="7215"/>
                  </a:cubicBezTo>
                  <a:cubicBezTo>
                    <a:pt x="4539" y="15917"/>
                    <a:pt x="956" y="26051"/>
                    <a:pt x="0" y="36459"/>
                  </a:cubicBezTo>
                  <a:lnTo>
                    <a:pt x="922" y="39052"/>
                  </a:lnTo>
                  <a:cubicBezTo>
                    <a:pt x="4471" y="30078"/>
                    <a:pt x="8770" y="21308"/>
                    <a:pt x="14912" y="13869"/>
                  </a:cubicBezTo>
                  <a:cubicBezTo>
                    <a:pt x="15833" y="12709"/>
                    <a:pt x="16857" y="11583"/>
                    <a:pt x="18154" y="10832"/>
                  </a:cubicBezTo>
                  <a:cubicBezTo>
                    <a:pt x="19020" y="10294"/>
                    <a:pt x="20046" y="9965"/>
                    <a:pt x="21056" y="9965"/>
                  </a:cubicBezTo>
                  <a:cubicBezTo>
                    <a:pt x="21520" y="9965"/>
                    <a:pt x="21980" y="10034"/>
                    <a:pt x="22419" y="10184"/>
                  </a:cubicBezTo>
                  <a:cubicBezTo>
                    <a:pt x="24262" y="10832"/>
                    <a:pt x="25320" y="12709"/>
                    <a:pt x="26173" y="14449"/>
                  </a:cubicBezTo>
                  <a:cubicBezTo>
                    <a:pt x="29176" y="20626"/>
                    <a:pt x="32281" y="26665"/>
                    <a:pt x="34055" y="33285"/>
                  </a:cubicBezTo>
                  <a:cubicBezTo>
                    <a:pt x="33475" y="24789"/>
                    <a:pt x="32861" y="16155"/>
                    <a:pt x="29619" y="8307"/>
                  </a:cubicBezTo>
                  <a:cubicBezTo>
                    <a:pt x="28015" y="4485"/>
                    <a:pt x="25286" y="561"/>
                    <a:pt x="21191" y="49"/>
                  </a:cubicBezTo>
                  <a:cubicBezTo>
                    <a:pt x="20912" y="16"/>
                    <a:pt x="20634" y="0"/>
                    <a:pt x="20356" y="0"/>
                  </a:cubicBezTo>
                  <a:close/>
                </a:path>
              </a:pathLst>
            </a:custGeom>
            <a:solidFill>
              <a:srgbClr val="45BEA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1096;p21">
              <a:extLst>
                <a:ext uri="{FF2B5EF4-FFF2-40B4-BE49-F238E27FC236}">
                  <a16:creationId xmlns:a16="http://schemas.microsoft.com/office/drawing/2014/main" id="{57270EF1-3691-B627-5A4E-B4EE5BB2D2FB}"/>
                </a:ext>
              </a:extLst>
            </p:cNvPr>
            <p:cNvSpPr/>
            <p:nvPr/>
          </p:nvSpPr>
          <p:spPr>
            <a:xfrm flipH="1">
              <a:off x="7289148" y="3886858"/>
              <a:ext cx="589796" cy="544180"/>
            </a:xfrm>
            <a:custGeom>
              <a:rect l="l" t="t" r="r" b="b"/>
              <a:pathLst>
                <a:path w="23273" h="21473" extrusionOk="0">
                  <a:moveTo>
                    <a:pt x="15292" y="1"/>
                  </a:moveTo>
                  <a:cubicBezTo>
                    <a:pt x="14258" y="1"/>
                    <a:pt x="13206" y="278"/>
                    <a:pt x="12251" y="726"/>
                  </a:cubicBezTo>
                  <a:cubicBezTo>
                    <a:pt x="10681" y="1476"/>
                    <a:pt x="9384" y="2705"/>
                    <a:pt x="8190" y="3967"/>
                  </a:cubicBezTo>
                  <a:cubicBezTo>
                    <a:pt x="4846" y="7448"/>
                    <a:pt x="2082" y="11509"/>
                    <a:pt x="1" y="15876"/>
                  </a:cubicBezTo>
                  <a:lnTo>
                    <a:pt x="2116" y="16729"/>
                  </a:lnTo>
                  <a:cubicBezTo>
                    <a:pt x="4027" y="12942"/>
                    <a:pt x="6621" y="9495"/>
                    <a:pt x="9760" y="6629"/>
                  </a:cubicBezTo>
                  <a:cubicBezTo>
                    <a:pt x="11154" y="5369"/>
                    <a:pt x="12947" y="4194"/>
                    <a:pt x="14727" y="4194"/>
                  </a:cubicBezTo>
                  <a:cubicBezTo>
                    <a:pt x="15214" y="4194"/>
                    <a:pt x="15699" y="4281"/>
                    <a:pt x="16175" y="4479"/>
                  </a:cubicBezTo>
                  <a:cubicBezTo>
                    <a:pt x="17813" y="5162"/>
                    <a:pt x="18700" y="6970"/>
                    <a:pt x="19280" y="8642"/>
                  </a:cubicBezTo>
                  <a:cubicBezTo>
                    <a:pt x="20713" y="12839"/>
                    <a:pt x="21942" y="17036"/>
                    <a:pt x="21771" y="21472"/>
                  </a:cubicBezTo>
                  <a:cubicBezTo>
                    <a:pt x="23273" y="16252"/>
                    <a:pt x="23034" y="10519"/>
                    <a:pt x="21191" y="5400"/>
                  </a:cubicBezTo>
                  <a:cubicBezTo>
                    <a:pt x="20440" y="3353"/>
                    <a:pt x="19314" y="1272"/>
                    <a:pt x="17335" y="419"/>
                  </a:cubicBezTo>
                  <a:cubicBezTo>
                    <a:pt x="16687" y="129"/>
                    <a:pt x="15994" y="1"/>
                    <a:pt x="15292" y="1"/>
                  </a:cubicBezTo>
                  <a:close/>
                </a:path>
              </a:pathLst>
            </a:custGeom>
            <a:solidFill>
              <a:srgbClr val="45BEA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1097;p21">
              <a:extLst>
                <a:ext uri="{FF2B5EF4-FFF2-40B4-BE49-F238E27FC236}">
                  <a16:creationId xmlns:a16="http://schemas.microsoft.com/office/drawing/2014/main" id="{D03CA61F-A4DC-AC5F-9C64-FA37B3983F87}"/>
                </a:ext>
              </a:extLst>
            </p:cNvPr>
            <p:cNvSpPr/>
            <p:nvPr/>
          </p:nvSpPr>
          <p:spPr>
            <a:xfrm flipH="1">
              <a:off x="7942066" y="3178948"/>
              <a:ext cx="709995" cy="1167326"/>
            </a:xfrm>
            <a:custGeom>
              <a:rect l="l" t="t" r="r" b="b"/>
              <a:pathLst>
                <a:path w="28015" h="46062" extrusionOk="0">
                  <a:moveTo>
                    <a:pt x="12970" y="0"/>
                  </a:moveTo>
                  <a:cubicBezTo>
                    <a:pt x="11195" y="0"/>
                    <a:pt x="9396" y="535"/>
                    <a:pt x="7883" y="1463"/>
                  </a:cubicBezTo>
                  <a:cubicBezTo>
                    <a:pt x="5324" y="3066"/>
                    <a:pt x="3515" y="5660"/>
                    <a:pt x="2355" y="8424"/>
                  </a:cubicBezTo>
                  <a:cubicBezTo>
                    <a:pt x="1161" y="11188"/>
                    <a:pt x="581" y="14190"/>
                    <a:pt x="1" y="17125"/>
                  </a:cubicBezTo>
                  <a:cubicBezTo>
                    <a:pt x="1366" y="13917"/>
                    <a:pt x="3379" y="10812"/>
                    <a:pt x="5972" y="8458"/>
                  </a:cubicBezTo>
                  <a:cubicBezTo>
                    <a:pt x="7623" y="6939"/>
                    <a:pt x="9913" y="5960"/>
                    <a:pt x="12118" y="5960"/>
                  </a:cubicBezTo>
                  <a:cubicBezTo>
                    <a:pt x="13332" y="5960"/>
                    <a:pt x="14519" y="6256"/>
                    <a:pt x="15561" y="6922"/>
                  </a:cubicBezTo>
                  <a:cubicBezTo>
                    <a:pt x="17608" y="8219"/>
                    <a:pt x="18632" y="10573"/>
                    <a:pt x="19485" y="12826"/>
                  </a:cubicBezTo>
                  <a:cubicBezTo>
                    <a:pt x="23341" y="23404"/>
                    <a:pt x="24603" y="34801"/>
                    <a:pt x="24774" y="46061"/>
                  </a:cubicBezTo>
                  <a:lnTo>
                    <a:pt x="26821" y="45959"/>
                  </a:lnTo>
                  <a:cubicBezTo>
                    <a:pt x="28016" y="32992"/>
                    <a:pt x="27094" y="19582"/>
                    <a:pt x="21874" y="7639"/>
                  </a:cubicBezTo>
                  <a:cubicBezTo>
                    <a:pt x="20679" y="4943"/>
                    <a:pt x="19144" y="2179"/>
                    <a:pt x="16516" y="814"/>
                  </a:cubicBezTo>
                  <a:cubicBezTo>
                    <a:pt x="15414" y="256"/>
                    <a:pt x="14198" y="0"/>
                    <a:pt x="12970" y="0"/>
                  </a:cubicBezTo>
                  <a:close/>
                </a:path>
              </a:pathLst>
            </a:custGeom>
            <a:solidFill>
              <a:srgbClr val="45BEA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1098;p21">
              <a:extLst>
                <a:ext uri="{FF2B5EF4-FFF2-40B4-BE49-F238E27FC236}">
                  <a16:creationId xmlns:a16="http://schemas.microsoft.com/office/drawing/2014/main" id="{029A5B6F-6012-1030-F2F3-B6910A530C30}"/>
                </a:ext>
              </a:extLst>
            </p:cNvPr>
            <p:cNvSpPr/>
            <p:nvPr/>
          </p:nvSpPr>
          <p:spPr>
            <a:xfrm flipH="1">
              <a:off x="8153067" y="3979538"/>
              <a:ext cx="471320" cy="544889"/>
            </a:xfrm>
            <a:custGeom>
              <a:rect l="l" t="t" r="r" b="b"/>
              <a:pathLst>
                <a:path w="18598" h="21501" extrusionOk="0">
                  <a:moveTo>
                    <a:pt x="9158" y="0"/>
                  </a:moveTo>
                  <a:cubicBezTo>
                    <a:pt x="8905" y="0"/>
                    <a:pt x="8650" y="23"/>
                    <a:pt x="8395" y="71"/>
                  </a:cubicBezTo>
                  <a:cubicBezTo>
                    <a:pt x="7269" y="310"/>
                    <a:pt x="6313" y="1027"/>
                    <a:pt x="5563" y="1880"/>
                  </a:cubicBezTo>
                  <a:cubicBezTo>
                    <a:pt x="4846" y="2767"/>
                    <a:pt x="4334" y="3791"/>
                    <a:pt x="3857" y="4849"/>
                  </a:cubicBezTo>
                  <a:cubicBezTo>
                    <a:pt x="1468" y="10070"/>
                    <a:pt x="1" y="15768"/>
                    <a:pt x="103" y="21501"/>
                  </a:cubicBezTo>
                  <a:cubicBezTo>
                    <a:pt x="1741" y="16348"/>
                    <a:pt x="4095" y="11434"/>
                    <a:pt x="6655" y="6657"/>
                  </a:cubicBezTo>
                  <a:cubicBezTo>
                    <a:pt x="6996" y="5975"/>
                    <a:pt x="7371" y="5326"/>
                    <a:pt x="7883" y="4780"/>
                  </a:cubicBezTo>
                  <a:cubicBezTo>
                    <a:pt x="8429" y="4234"/>
                    <a:pt x="9111" y="3825"/>
                    <a:pt x="9862" y="3791"/>
                  </a:cubicBezTo>
                  <a:cubicBezTo>
                    <a:pt x="9883" y="3790"/>
                    <a:pt x="9905" y="3790"/>
                    <a:pt x="9926" y="3790"/>
                  </a:cubicBezTo>
                  <a:cubicBezTo>
                    <a:pt x="11159" y="3790"/>
                    <a:pt x="12160" y="4764"/>
                    <a:pt x="12865" y="5770"/>
                  </a:cubicBezTo>
                  <a:cubicBezTo>
                    <a:pt x="14264" y="7681"/>
                    <a:pt x="15254" y="9865"/>
                    <a:pt x="15697" y="12185"/>
                  </a:cubicBezTo>
                  <a:lnTo>
                    <a:pt x="18598" y="13209"/>
                  </a:lnTo>
                  <a:cubicBezTo>
                    <a:pt x="17574" y="9319"/>
                    <a:pt x="16448" y="5258"/>
                    <a:pt x="13684" y="2289"/>
                  </a:cubicBezTo>
                  <a:cubicBezTo>
                    <a:pt x="12495" y="1041"/>
                    <a:pt x="10866" y="0"/>
                    <a:pt x="9158" y="0"/>
                  </a:cubicBezTo>
                  <a:close/>
                </a:path>
              </a:pathLst>
            </a:custGeom>
            <a:solidFill>
              <a:srgbClr val="45BEA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099;p21">
              <a:extLst>
                <a:ext uri="{FF2B5EF4-FFF2-40B4-BE49-F238E27FC236}">
                  <a16:creationId xmlns:a16="http://schemas.microsoft.com/office/drawing/2014/main" id="{D6072D6E-AD27-9C6D-BB79-63E17D1199BB}"/>
                </a:ext>
              </a:extLst>
            </p:cNvPr>
            <p:cNvSpPr/>
            <p:nvPr/>
          </p:nvSpPr>
          <p:spPr>
            <a:xfrm flipH="1">
              <a:off x="7666204" y="4253750"/>
              <a:ext cx="639949" cy="594104"/>
            </a:xfrm>
            <a:custGeom>
              <a:rect l="l" t="t" r="r" b="b"/>
              <a:pathLst>
                <a:path w="25252" h="23443" extrusionOk="0">
                  <a:moveTo>
                    <a:pt x="1" y="0"/>
                  </a:moveTo>
                  <a:lnTo>
                    <a:pt x="5392" y="23443"/>
                  </a:lnTo>
                  <a:lnTo>
                    <a:pt x="19826" y="23443"/>
                  </a:lnTo>
                  <a:lnTo>
                    <a:pt x="25252" y="0"/>
                  </a:lnTo>
                  <a:close/>
                </a:path>
              </a:pathLst>
            </a:custGeom>
            <a:solidFill>
              <a:srgbClr val="C15C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1100;p21">
              <a:extLst>
                <a:ext uri="{FF2B5EF4-FFF2-40B4-BE49-F238E27FC236}">
                  <a16:creationId xmlns:a16="http://schemas.microsoft.com/office/drawing/2014/main" id="{F2EA3BE9-8039-C690-FC70-BC1B9F3196CD}"/>
                </a:ext>
              </a:extLst>
            </p:cNvPr>
            <p:cNvSpPr/>
            <p:nvPr/>
          </p:nvSpPr>
          <p:spPr>
            <a:xfrm flipH="1">
              <a:off x="7540810" y="3309946"/>
              <a:ext cx="766205" cy="1334866"/>
            </a:xfrm>
            <a:custGeom>
              <a:rect l="l" t="t" r="r" b="b"/>
              <a:pathLst>
                <a:path w="30234" h="52673" extrusionOk="0">
                  <a:moveTo>
                    <a:pt x="25368" y="0"/>
                  </a:moveTo>
                  <a:cubicBezTo>
                    <a:pt x="23502" y="0"/>
                    <a:pt x="21736" y="1105"/>
                    <a:pt x="20986" y="2913"/>
                  </a:cubicBezTo>
                  <a:cubicBezTo>
                    <a:pt x="20133" y="4961"/>
                    <a:pt x="19485" y="7042"/>
                    <a:pt x="18837" y="9158"/>
                  </a:cubicBezTo>
                  <a:cubicBezTo>
                    <a:pt x="18222" y="11239"/>
                    <a:pt x="17676" y="13355"/>
                    <a:pt x="17199" y="15505"/>
                  </a:cubicBezTo>
                  <a:cubicBezTo>
                    <a:pt x="16687" y="17620"/>
                    <a:pt x="16243" y="19770"/>
                    <a:pt x="15902" y="21920"/>
                  </a:cubicBezTo>
                  <a:cubicBezTo>
                    <a:pt x="15558" y="23922"/>
                    <a:pt x="15271" y="25895"/>
                    <a:pt x="15094" y="27919"/>
                  </a:cubicBezTo>
                  <a:lnTo>
                    <a:pt x="15094" y="27919"/>
                  </a:lnTo>
                  <a:lnTo>
                    <a:pt x="820" y="48058"/>
                  </a:lnTo>
                  <a:cubicBezTo>
                    <a:pt x="1" y="49253"/>
                    <a:pt x="137" y="50925"/>
                    <a:pt x="1263" y="51914"/>
                  </a:cubicBezTo>
                  <a:cubicBezTo>
                    <a:pt x="1820" y="52424"/>
                    <a:pt x="2519" y="52673"/>
                    <a:pt x="3216" y="52673"/>
                  </a:cubicBezTo>
                  <a:cubicBezTo>
                    <a:pt x="4013" y="52673"/>
                    <a:pt x="4810" y="52347"/>
                    <a:pt x="5392" y="51709"/>
                  </a:cubicBezTo>
                  <a:lnTo>
                    <a:pt x="22931" y="32328"/>
                  </a:lnTo>
                  <a:cubicBezTo>
                    <a:pt x="23034" y="32191"/>
                    <a:pt x="23170" y="32020"/>
                    <a:pt x="23239" y="31816"/>
                  </a:cubicBezTo>
                  <a:lnTo>
                    <a:pt x="23785" y="30553"/>
                  </a:lnTo>
                  <a:cubicBezTo>
                    <a:pt x="24638" y="28540"/>
                    <a:pt x="25354" y="26458"/>
                    <a:pt x="26003" y="24343"/>
                  </a:cubicBezTo>
                  <a:cubicBezTo>
                    <a:pt x="26651" y="22261"/>
                    <a:pt x="27231" y="20146"/>
                    <a:pt x="27777" y="18030"/>
                  </a:cubicBezTo>
                  <a:cubicBezTo>
                    <a:pt x="28289" y="15914"/>
                    <a:pt x="28766" y="13765"/>
                    <a:pt x="29176" y="11615"/>
                  </a:cubicBezTo>
                  <a:cubicBezTo>
                    <a:pt x="29551" y="9465"/>
                    <a:pt x="29893" y="7315"/>
                    <a:pt x="30063" y="5097"/>
                  </a:cubicBezTo>
                  <a:cubicBezTo>
                    <a:pt x="30234" y="3118"/>
                    <a:pt x="29108" y="1173"/>
                    <a:pt x="27163" y="354"/>
                  </a:cubicBezTo>
                  <a:cubicBezTo>
                    <a:pt x="26574" y="114"/>
                    <a:pt x="25966" y="0"/>
                    <a:pt x="25368" y="0"/>
                  </a:cubicBezTo>
                  <a:close/>
                </a:path>
              </a:pathLst>
            </a:custGeom>
            <a:solidFill>
              <a:srgbClr val="FFC2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1101;p21">
              <a:extLst>
                <a:ext uri="{FF2B5EF4-FFF2-40B4-BE49-F238E27FC236}">
                  <a16:creationId xmlns:a16="http://schemas.microsoft.com/office/drawing/2014/main" id="{4B5F1535-D197-5B0F-8E18-CFEB3B5C32CA}"/>
                </a:ext>
              </a:extLst>
            </p:cNvPr>
            <p:cNvSpPr/>
            <p:nvPr/>
          </p:nvSpPr>
          <p:spPr>
            <a:xfrm flipH="1">
              <a:off x="7708567" y="3972695"/>
              <a:ext cx="214474" cy="113306"/>
            </a:xfrm>
            <a:custGeom>
              <a:rect l="l" t="t" r="r" b="b"/>
              <a:pathLst>
                <a:path w="8463" h="4471" extrusionOk="0">
                  <a:moveTo>
                    <a:pt x="137" y="0"/>
                  </a:moveTo>
                  <a:lnTo>
                    <a:pt x="0" y="1297"/>
                  </a:lnTo>
                  <a:lnTo>
                    <a:pt x="8463" y="4470"/>
                  </a:lnTo>
                  <a:lnTo>
                    <a:pt x="8463" y="4470"/>
                  </a:lnTo>
                  <a:lnTo>
                    <a:pt x="7815" y="1775"/>
                  </a:lnTo>
                  <a:lnTo>
                    <a:pt x="137" y="0"/>
                  </a:lnTo>
                  <a:close/>
                </a:path>
              </a:pathLst>
            </a:custGeom>
            <a:solidFill>
              <a:srgbClr val="000000">
                <a:alpha val="1606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1102;p21">
              <a:extLst>
                <a:ext uri="{FF2B5EF4-FFF2-40B4-BE49-F238E27FC236}">
                  <a16:creationId xmlns:a16="http://schemas.microsoft.com/office/drawing/2014/main" id="{EA4F2A1D-C13D-50A7-AF11-F2693F9CEDB6}"/>
                </a:ext>
              </a:extLst>
            </p:cNvPr>
            <p:cNvSpPr/>
            <p:nvPr/>
          </p:nvSpPr>
          <p:spPr>
            <a:xfrm flipH="1">
              <a:off x="7547719" y="3465046"/>
              <a:ext cx="390021" cy="556090"/>
            </a:xfrm>
            <a:custGeom>
              <a:rect l="l" t="t" r="r" b="b"/>
              <a:pathLst>
                <a:path w="15390" h="21943" extrusionOk="0">
                  <a:moveTo>
                    <a:pt x="10032" y="1"/>
                  </a:moveTo>
                  <a:lnTo>
                    <a:pt x="2833" y="2082"/>
                  </a:lnTo>
                  <a:lnTo>
                    <a:pt x="0" y="19485"/>
                  </a:lnTo>
                  <a:lnTo>
                    <a:pt x="11159" y="21942"/>
                  </a:lnTo>
                  <a:cubicBezTo>
                    <a:pt x="13172" y="14333"/>
                    <a:pt x="15390" y="3482"/>
                    <a:pt x="15390" y="3482"/>
                  </a:cubicBezTo>
                  <a:lnTo>
                    <a:pt x="10032" y="1"/>
                  </a:lnTo>
                  <a:close/>
                </a:path>
              </a:pathLst>
            </a:custGeom>
            <a:solidFill>
              <a:srgbClr val="762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1103;p21">
              <a:extLst>
                <a:ext uri="{FF2B5EF4-FFF2-40B4-BE49-F238E27FC236}">
                  <a16:creationId xmlns:a16="http://schemas.microsoft.com/office/drawing/2014/main" id="{6C38A263-A517-216A-3E4F-9E77ED62EF45}"/>
                </a:ext>
              </a:extLst>
            </p:cNvPr>
            <p:cNvSpPr/>
            <p:nvPr/>
          </p:nvSpPr>
          <p:spPr>
            <a:xfrm flipH="1">
              <a:off x="7639383" y="3926849"/>
              <a:ext cx="312194" cy="107249"/>
            </a:xfrm>
            <a:custGeom>
              <a:rect l="l" t="t" r="r" b="b"/>
              <a:pathLst>
                <a:path w="12319" h="4232" extrusionOk="0">
                  <a:moveTo>
                    <a:pt x="103" y="1"/>
                  </a:moveTo>
                  <a:lnTo>
                    <a:pt x="0" y="1536"/>
                  </a:lnTo>
                  <a:lnTo>
                    <a:pt x="11943" y="4232"/>
                  </a:lnTo>
                  <a:lnTo>
                    <a:pt x="12319" y="2765"/>
                  </a:lnTo>
                  <a:lnTo>
                    <a:pt x="103" y="1"/>
                  </a:lnTo>
                  <a:close/>
                </a:path>
              </a:pathLst>
            </a:custGeom>
            <a:solidFill>
              <a:srgbClr val="FAEF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1104;p21">
              <a:extLst>
                <a:ext uri="{FF2B5EF4-FFF2-40B4-BE49-F238E27FC236}">
                  <a16:creationId xmlns:a16="http://schemas.microsoft.com/office/drawing/2014/main" id="{C6491875-D3D2-EB0C-F538-DDFCFDE69703}"/>
                </a:ext>
              </a:extLst>
            </p:cNvPr>
            <p:cNvSpPr/>
            <p:nvPr/>
          </p:nvSpPr>
          <p:spPr>
            <a:xfrm flipH="1">
              <a:off x="7584038" y="1783630"/>
              <a:ext cx="501579" cy="421344"/>
            </a:xfrm>
            <a:custGeom>
              <a:rect l="l" t="t" r="r" b="b"/>
              <a:pathLst>
                <a:path w="19792" h="16626" extrusionOk="0">
                  <a:moveTo>
                    <a:pt x="8439" y="0"/>
                  </a:moveTo>
                  <a:cubicBezTo>
                    <a:pt x="8264" y="0"/>
                    <a:pt x="8088" y="27"/>
                    <a:pt x="7917" y="80"/>
                  </a:cubicBezTo>
                  <a:cubicBezTo>
                    <a:pt x="7473" y="182"/>
                    <a:pt x="7064" y="455"/>
                    <a:pt x="6722" y="762"/>
                  </a:cubicBezTo>
                  <a:cubicBezTo>
                    <a:pt x="5289" y="1991"/>
                    <a:pt x="4470" y="3799"/>
                    <a:pt x="4505" y="5676"/>
                  </a:cubicBezTo>
                  <a:cubicBezTo>
                    <a:pt x="4197" y="5198"/>
                    <a:pt x="3856" y="4687"/>
                    <a:pt x="3310" y="4618"/>
                  </a:cubicBezTo>
                  <a:cubicBezTo>
                    <a:pt x="3275" y="4615"/>
                    <a:pt x="3241" y="4613"/>
                    <a:pt x="3206" y="4613"/>
                  </a:cubicBezTo>
                  <a:cubicBezTo>
                    <a:pt x="2900" y="4613"/>
                    <a:pt x="2603" y="4745"/>
                    <a:pt x="2389" y="4959"/>
                  </a:cubicBezTo>
                  <a:cubicBezTo>
                    <a:pt x="2116" y="5164"/>
                    <a:pt x="1945" y="5471"/>
                    <a:pt x="1809" y="5778"/>
                  </a:cubicBezTo>
                  <a:cubicBezTo>
                    <a:pt x="1106" y="7313"/>
                    <a:pt x="1091" y="9057"/>
                    <a:pt x="1821" y="10562"/>
                  </a:cubicBezTo>
                  <a:lnTo>
                    <a:pt x="1821" y="10562"/>
                  </a:lnTo>
                  <a:cubicBezTo>
                    <a:pt x="1659" y="10386"/>
                    <a:pt x="1404" y="10292"/>
                    <a:pt x="1151" y="10292"/>
                  </a:cubicBezTo>
                  <a:cubicBezTo>
                    <a:pt x="1037" y="10292"/>
                    <a:pt x="923" y="10311"/>
                    <a:pt x="819" y="10351"/>
                  </a:cubicBezTo>
                  <a:cubicBezTo>
                    <a:pt x="376" y="10522"/>
                    <a:pt x="69" y="10999"/>
                    <a:pt x="34" y="11477"/>
                  </a:cubicBezTo>
                  <a:cubicBezTo>
                    <a:pt x="0" y="11955"/>
                    <a:pt x="137" y="12432"/>
                    <a:pt x="341" y="12876"/>
                  </a:cubicBezTo>
                  <a:cubicBezTo>
                    <a:pt x="1126" y="14650"/>
                    <a:pt x="2764" y="16050"/>
                    <a:pt x="4641" y="16493"/>
                  </a:cubicBezTo>
                  <a:cubicBezTo>
                    <a:pt x="5016" y="16584"/>
                    <a:pt x="5380" y="16626"/>
                    <a:pt x="5738" y="16626"/>
                  </a:cubicBezTo>
                  <a:cubicBezTo>
                    <a:pt x="6453" y="16626"/>
                    <a:pt x="7143" y="16459"/>
                    <a:pt x="7849" y="16186"/>
                  </a:cubicBezTo>
                  <a:cubicBezTo>
                    <a:pt x="8940" y="15777"/>
                    <a:pt x="9896" y="15162"/>
                    <a:pt x="10817" y="14480"/>
                  </a:cubicBezTo>
                  <a:cubicBezTo>
                    <a:pt x="12489" y="13286"/>
                    <a:pt x="14298" y="11852"/>
                    <a:pt x="15765" y="10419"/>
                  </a:cubicBezTo>
                  <a:cubicBezTo>
                    <a:pt x="16140" y="10560"/>
                    <a:pt x="16530" y="10652"/>
                    <a:pt x="16915" y="10652"/>
                  </a:cubicBezTo>
                  <a:cubicBezTo>
                    <a:pt x="17091" y="10652"/>
                    <a:pt x="17266" y="10633"/>
                    <a:pt x="17437" y="10590"/>
                  </a:cubicBezTo>
                  <a:cubicBezTo>
                    <a:pt x="17983" y="10453"/>
                    <a:pt x="18495" y="10010"/>
                    <a:pt x="18597" y="9464"/>
                  </a:cubicBezTo>
                  <a:cubicBezTo>
                    <a:pt x="18700" y="8918"/>
                    <a:pt x="18393" y="8338"/>
                    <a:pt x="18017" y="7928"/>
                  </a:cubicBezTo>
                  <a:lnTo>
                    <a:pt x="18017" y="7928"/>
                  </a:lnTo>
                  <a:cubicBezTo>
                    <a:pt x="18111" y="7934"/>
                    <a:pt x="18207" y="7938"/>
                    <a:pt x="18303" y="7938"/>
                  </a:cubicBezTo>
                  <a:cubicBezTo>
                    <a:pt x="18733" y="7938"/>
                    <a:pt x="19172" y="7860"/>
                    <a:pt x="19450" y="7553"/>
                  </a:cubicBezTo>
                  <a:cubicBezTo>
                    <a:pt x="19792" y="7212"/>
                    <a:pt x="19792" y="6666"/>
                    <a:pt x="19655" y="6188"/>
                  </a:cubicBezTo>
                  <a:cubicBezTo>
                    <a:pt x="19382" y="5301"/>
                    <a:pt x="18700" y="4584"/>
                    <a:pt x="17847" y="4175"/>
                  </a:cubicBezTo>
                  <a:cubicBezTo>
                    <a:pt x="17207" y="3868"/>
                    <a:pt x="16529" y="3714"/>
                    <a:pt x="15841" y="3714"/>
                  </a:cubicBezTo>
                  <a:cubicBezTo>
                    <a:pt x="15612" y="3714"/>
                    <a:pt x="15381" y="3731"/>
                    <a:pt x="15151" y="3765"/>
                  </a:cubicBezTo>
                  <a:cubicBezTo>
                    <a:pt x="15492" y="3390"/>
                    <a:pt x="15833" y="2980"/>
                    <a:pt x="16004" y="2469"/>
                  </a:cubicBezTo>
                  <a:cubicBezTo>
                    <a:pt x="16175" y="1991"/>
                    <a:pt x="16209" y="1445"/>
                    <a:pt x="15902" y="1001"/>
                  </a:cubicBezTo>
                  <a:cubicBezTo>
                    <a:pt x="15629" y="592"/>
                    <a:pt x="15151" y="387"/>
                    <a:pt x="14639" y="285"/>
                  </a:cubicBezTo>
                  <a:cubicBezTo>
                    <a:pt x="14482" y="265"/>
                    <a:pt x="14322" y="255"/>
                    <a:pt x="14161" y="255"/>
                  </a:cubicBezTo>
                  <a:cubicBezTo>
                    <a:pt x="13483" y="255"/>
                    <a:pt x="12782" y="425"/>
                    <a:pt x="12148" y="728"/>
                  </a:cubicBezTo>
                  <a:cubicBezTo>
                    <a:pt x="11397" y="1069"/>
                    <a:pt x="10783" y="1581"/>
                    <a:pt x="10101" y="2127"/>
                  </a:cubicBezTo>
                  <a:cubicBezTo>
                    <a:pt x="9998" y="1411"/>
                    <a:pt x="9828" y="626"/>
                    <a:pt x="9248" y="216"/>
                  </a:cubicBezTo>
                  <a:cubicBezTo>
                    <a:pt x="8996" y="70"/>
                    <a:pt x="8718" y="0"/>
                    <a:pt x="8439" y="0"/>
                  </a:cubicBezTo>
                  <a:close/>
                </a:path>
              </a:pathLst>
            </a:custGeom>
            <a:solidFill>
              <a:srgbClr val="211A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1105;p21">
              <a:extLst>
                <a:ext uri="{FF2B5EF4-FFF2-40B4-BE49-F238E27FC236}">
                  <a16:creationId xmlns:a16="http://schemas.microsoft.com/office/drawing/2014/main" id="{E6F079A5-FBCD-0E47-83A4-C921A8CBFF1D}"/>
                </a:ext>
              </a:extLst>
            </p:cNvPr>
            <p:cNvSpPr/>
            <p:nvPr/>
          </p:nvSpPr>
          <p:spPr>
            <a:xfrm flipH="1">
              <a:off x="7148190" y="1474545"/>
              <a:ext cx="612275" cy="1140717"/>
            </a:xfrm>
            <a:custGeom>
              <a:rect l="l" t="t" r="r" b="b"/>
              <a:pathLst>
                <a:path w="24160" h="45012" extrusionOk="0">
                  <a:moveTo>
                    <a:pt x="12952" y="0"/>
                  </a:moveTo>
                  <a:cubicBezTo>
                    <a:pt x="12651" y="0"/>
                    <a:pt x="12345" y="52"/>
                    <a:pt x="12046" y="162"/>
                  </a:cubicBezTo>
                  <a:cubicBezTo>
                    <a:pt x="10613" y="640"/>
                    <a:pt x="9862" y="2210"/>
                    <a:pt x="10374" y="3643"/>
                  </a:cubicBezTo>
                  <a:lnTo>
                    <a:pt x="16345" y="20670"/>
                  </a:lnTo>
                  <a:cubicBezTo>
                    <a:pt x="15356" y="21660"/>
                    <a:pt x="14400" y="22683"/>
                    <a:pt x="13445" y="23673"/>
                  </a:cubicBezTo>
                  <a:cubicBezTo>
                    <a:pt x="12694" y="24458"/>
                    <a:pt x="11978" y="25209"/>
                    <a:pt x="11261" y="25993"/>
                  </a:cubicBezTo>
                  <a:cubicBezTo>
                    <a:pt x="10545" y="26778"/>
                    <a:pt x="9828" y="27597"/>
                    <a:pt x="9145" y="28382"/>
                  </a:cubicBezTo>
                  <a:cubicBezTo>
                    <a:pt x="7712" y="29952"/>
                    <a:pt x="6347" y="31555"/>
                    <a:pt x="4982" y="33193"/>
                  </a:cubicBezTo>
                  <a:cubicBezTo>
                    <a:pt x="3652" y="34865"/>
                    <a:pt x="2321" y="36537"/>
                    <a:pt x="1127" y="38278"/>
                  </a:cubicBezTo>
                  <a:cubicBezTo>
                    <a:pt x="1" y="39916"/>
                    <a:pt x="137" y="42134"/>
                    <a:pt x="1536" y="43635"/>
                  </a:cubicBezTo>
                  <a:cubicBezTo>
                    <a:pt x="2379" y="44550"/>
                    <a:pt x="3533" y="45012"/>
                    <a:pt x="4690" y="45012"/>
                  </a:cubicBezTo>
                  <a:cubicBezTo>
                    <a:pt x="5736" y="45012"/>
                    <a:pt x="6784" y="44635"/>
                    <a:pt x="7610" y="43874"/>
                  </a:cubicBezTo>
                  <a:cubicBezTo>
                    <a:pt x="9145" y="42407"/>
                    <a:pt x="10613" y="40837"/>
                    <a:pt x="12046" y="39267"/>
                  </a:cubicBezTo>
                  <a:cubicBezTo>
                    <a:pt x="13445" y="37698"/>
                    <a:pt x="14844" y="36094"/>
                    <a:pt x="16209" y="34456"/>
                  </a:cubicBezTo>
                  <a:cubicBezTo>
                    <a:pt x="16891" y="33637"/>
                    <a:pt x="17574" y="32818"/>
                    <a:pt x="18222" y="31999"/>
                  </a:cubicBezTo>
                  <a:cubicBezTo>
                    <a:pt x="18905" y="31180"/>
                    <a:pt x="19553" y="30327"/>
                    <a:pt x="20201" y="29508"/>
                  </a:cubicBezTo>
                  <a:cubicBezTo>
                    <a:pt x="21430" y="27904"/>
                    <a:pt x="22658" y="26335"/>
                    <a:pt x="23818" y="24663"/>
                  </a:cubicBezTo>
                  <a:cubicBezTo>
                    <a:pt x="22897" y="22752"/>
                    <a:pt x="23341" y="20875"/>
                    <a:pt x="24160" y="19203"/>
                  </a:cubicBezTo>
                  <a:lnTo>
                    <a:pt x="15390" y="1527"/>
                  </a:lnTo>
                  <a:cubicBezTo>
                    <a:pt x="14917" y="582"/>
                    <a:pt x="13959" y="0"/>
                    <a:pt x="12952" y="0"/>
                  </a:cubicBezTo>
                  <a:close/>
                </a:path>
              </a:pathLst>
            </a:custGeom>
            <a:solidFill>
              <a:srgbClr val="FFC2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1106;p21">
              <a:extLst>
                <a:ext uri="{FF2B5EF4-FFF2-40B4-BE49-F238E27FC236}">
                  <a16:creationId xmlns:a16="http://schemas.microsoft.com/office/drawing/2014/main" id="{58278926-AEAB-20E0-1505-77F8BEE31C97}"/>
                </a:ext>
              </a:extLst>
            </p:cNvPr>
            <p:cNvSpPr/>
            <p:nvPr/>
          </p:nvSpPr>
          <p:spPr>
            <a:xfrm flipH="1">
              <a:off x="7120501" y="1961184"/>
              <a:ext cx="59682" cy="138395"/>
            </a:xfrm>
            <a:custGeom>
              <a:rect l="l" t="t" r="r" b="b"/>
              <a:pathLst>
                <a:path w="2355" h="5461" extrusionOk="0">
                  <a:moveTo>
                    <a:pt x="1263" y="1"/>
                  </a:moveTo>
                  <a:cubicBezTo>
                    <a:pt x="444" y="1673"/>
                    <a:pt x="0" y="3550"/>
                    <a:pt x="887" y="5461"/>
                  </a:cubicBezTo>
                  <a:cubicBezTo>
                    <a:pt x="956" y="5358"/>
                    <a:pt x="1058" y="5256"/>
                    <a:pt x="1126" y="5188"/>
                  </a:cubicBezTo>
                  <a:lnTo>
                    <a:pt x="1501" y="4607"/>
                  </a:lnTo>
                  <a:cubicBezTo>
                    <a:pt x="2218" y="3584"/>
                    <a:pt x="2355" y="2219"/>
                    <a:pt x="1774" y="990"/>
                  </a:cubicBezTo>
                  <a:lnTo>
                    <a:pt x="1263" y="1"/>
                  </a:lnTo>
                  <a:close/>
                </a:path>
              </a:pathLst>
            </a:custGeom>
            <a:solidFill>
              <a:srgbClr val="FFC2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1107;p21">
              <a:extLst>
                <a:ext uri="{FF2B5EF4-FFF2-40B4-BE49-F238E27FC236}">
                  <a16:creationId xmlns:a16="http://schemas.microsoft.com/office/drawing/2014/main" id="{39AD31B7-09CA-4EB0-CE89-6AF1362112CA}"/>
                </a:ext>
              </a:extLst>
            </p:cNvPr>
            <p:cNvSpPr/>
            <p:nvPr/>
          </p:nvSpPr>
          <p:spPr>
            <a:xfrm flipH="1">
              <a:off x="7565867" y="871125"/>
              <a:ext cx="475653" cy="186394"/>
            </a:xfrm>
            <a:custGeom>
              <a:rect l="l" t="t" r="r" b="b"/>
              <a:pathLst>
                <a:path w="18769" h="7355" extrusionOk="0">
                  <a:moveTo>
                    <a:pt x="14962" y="0"/>
                  </a:moveTo>
                  <a:cubicBezTo>
                    <a:pt x="14831" y="0"/>
                    <a:pt x="14700" y="6"/>
                    <a:pt x="14571" y="18"/>
                  </a:cubicBezTo>
                  <a:cubicBezTo>
                    <a:pt x="13411" y="154"/>
                    <a:pt x="12353" y="666"/>
                    <a:pt x="11432" y="1349"/>
                  </a:cubicBezTo>
                  <a:cubicBezTo>
                    <a:pt x="10749" y="1826"/>
                    <a:pt x="10101" y="2406"/>
                    <a:pt x="9316" y="2475"/>
                  </a:cubicBezTo>
                  <a:cubicBezTo>
                    <a:pt x="9257" y="2480"/>
                    <a:pt x="9198" y="2482"/>
                    <a:pt x="9139" y="2482"/>
                  </a:cubicBezTo>
                  <a:cubicBezTo>
                    <a:pt x="8418" y="2482"/>
                    <a:pt x="7727" y="2115"/>
                    <a:pt x="7064" y="1895"/>
                  </a:cubicBezTo>
                  <a:cubicBezTo>
                    <a:pt x="6541" y="1720"/>
                    <a:pt x="5993" y="1636"/>
                    <a:pt x="5446" y="1636"/>
                  </a:cubicBezTo>
                  <a:cubicBezTo>
                    <a:pt x="4279" y="1636"/>
                    <a:pt x="3113" y="2017"/>
                    <a:pt x="2184" y="2713"/>
                  </a:cubicBezTo>
                  <a:cubicBezTo>
                    <a:pt x="819" y="3737"/>
                    <a:pt x="1" y="5443"/>
                    <a:pt x="69" y="7149"/>
                  </a:cubicBezTo>
                  <a:lnTo>
                    <a:pt x="17983" y="7354"/>
                  </a:lnTo>
                  <a:cubicBezTo>
                    <a:pt x="18325" y="6296"/>
                    <a:pt x="18666" y="5239"/>
                    <a:pt x="18700" y="4147"/>
                  </a:cubicBezTo>
                  <a:cubicBezTo>
                    <a:pt x="18768" y="3055"/>
                    <a:pt x="18495" y="1895"/>
                    <a:pt x="17745" y="1076"/>
                  </a:cubicBezTo>
                  <a:cubicBezTo>
                    <a:pt x="17020" y="351"/>
                    <a:pt x="15974" y="0"/>
                    <a:pt x="14962" y="0"/>
                  </a:cubicBezTo>
                  <a:close/>
                </a:path>
              </a:pathLst>
            </a:custGeom>
            <a:solidFill>
              <a:srgbClr val="F46B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16" name="Google Shape;1108;p21">
              <a:extLst>
                <a:ext uri="{FF2B5EF4-FFF2-40B4-BE49-F238E27FC236}">
                  <a16:creationId xmlns:a16="http://schemas.microsoft.com/office/drawing/2014/main" id="{29748F2A-BB26-36BB-3802-CF442C7D7587}"/>
                </a:ext>
              </a:extLst>
            </p:cNvPr>
            <p:cNvSpPr/>
            <p:nvPr/>
          </p:nvSpPr>
          <p:spPr>
            <a:xfrm flipH="1">
              <a:off x="7338438" y="927640"/>
              <a:ext cx="502440" cy="221088"/>
            </a:xfrm>
            <a:custGeom>
              <a:rect l="l" t="t" r="r" b="b"/>
              <a:pathLst>
                <a:path w="19826" h="8724" extrusionOk="0">
                  <a:moveTo>
                    <a:pt x="5503" y="0"/>
                  </a:moveTo>
                  <a:cubicBezTo>
                    <a:pt x="4398" y="0"/>
                    <a:pt x="3274" y="471"/>
                    <a:pt x="2389" y="1200"/>
                  </a:cubicBezTo>
                  <a:cubicBezTo>
                    <a:pt x="1263" y="2156"/>
                    <a:pt x="512" y="3486"/>
                    <a:pt x="0" y="4885"/>
                  </a:cubicBezTo>
                  <a:cubicBezTo>
                    <a:pt x="3105" y="6592"/>
                    <a:pt x="6415" y="8161"/>
                    <a:pt x="9930" y="8537"/>
                  </a:cubicBezTo>
                  <a:cubicBezTo>
                    <a:pt x="10936" y="8630"/>
                    <a:pt x="12067" y="8724"/>
                    <a:pt x="13204" y="8724"/>
                  </a:cubicBezTo>
                  <a:cubicBezTo>
                    <a:pt x="15382" y="8724"/>
                    <a:pt x="17583" y="8380"/>
                    <a:pt x="18972" y="7035"/>
                  </a:cubicBezTo>
                  <a:cubicBezTo>
                    <a:pt x="19655" y="6387"/>
                    <a:pt x="19826" y="5295"/>
                    <a:pt x="19450" y="4442"/>
                  </a:cubicBezTo>
                  <a:cubicBezTo>
                    <a:pt x="19109" y="3555"/>
                    <a:pt x="18324" y="2906"/>
                    <a:pt x="17437" y="2599"/>
                  </a:cubicBezTo>
                  <a:cubicBezTo>
                    <a:pt x="16929" y="2423"/>
                    <a:pt x="16398" y="2348"/>
                    <a:pt x="15864" y="2348"/>
                  </a:cubicBezTo>
                  <a:cubicBezTo>
                    <a:pt x="15466" y="2348"/>
                    <a:pt x="15066" y="2390"/>
                    <a:pt x="14673" y="2463"/>
                  </a:cubicBezTo>
                  <a:cubicBezTo>
                    <a:pt x="13802" y="2608"/>
                    <a:pt x="12955" y="2901"/>
                    <a:pt x="12091" y="2901"/>
                  </a:cubicBezTo>
                  <a:cubicBezTo>
                    <a:pt x="11940" y="2901"/>
                    <a:pt x="11788" y="2892"/>
                    <a:pt x="11636" y="2872"/>
                  </a:cubicBezTo>
                  <a:cubicBezTo>
                    <a:pt x="9691" y="2633"/>
                    <a:pt x="8394" y="688"/>
                    <a:pt x="6518" y="142"/>
                  </a:cubicBezTo>
                  <a:cubicBezTo>
                    <a:pt x="6186" y="45"/>
                    <a:pt x="5846" y="0"/>
                    <a:pt x="5503" y="0"/>
                  </a:cubicBezTo>
                  <a:close/>
                </a:path>
              </a:pathLst>
            </a:custGeom>
            <a:solidFill>
              <a:srgbClr val="45BEA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17" name="Google Shape;1109;p21">
              <a:extLst>
                <a:ext uri="{FF2B5EF4-FFF2-40B4-BE49-F238E27FC236}">
                  <a16:creationId xmlns:a16="http://schemas.microsoft.com/office/drawing/2014/main" id="{AC145250-EA7E-8D70-E9EB-1D49C6A1C0C7}"/>
                </a:ext>
              </a:extLst>
            </p:cNvPr>
            <p:cNvSpPr/>
            <p:nvPr/>
          </p:nvSpPr>
          <p:spPr>
            <a:xfrm flipH="1">
              <a:off x="7734501" y="964286"/>
              <a:ext cx="524945" cy="184899"/>
            </a:xfrm>
            <a:custGeom>
              <a:rect l="l" t="t" r="r" b="b"/>
              <a:pathLst>
                <a:path w="20714" h="7296" extrusionOk="0">
                  <a:moveTo>
                    <a:pt x="4371" y="1"/>
                  </a:moveTo>
                  <a:cubicBezTo>
                    <a:pt x="3501" y="1"/>
                    <a:pt x="2633" y="258"/>
                    <a:pt x="1946" y="778"/>
                  </a:cubicBezTo>
                  <a:cubicBezTo>
                    <a:pt x="649" y="1733"/>
                    <a:pt x="1" y="3473"/>
                    <a:pt x="342" y="5009"/>
                  </a:cubicBezTo>
                  <a:cubicBezTo>
                    <a:pt x="6279" y="5419"/>
                    <a:pt x="12080" y="7193"/>
                    <a:pt x="18017" y="7295"/>
                  </a:cubicBezTo>
                  <a:cubicBezTo>
                    <a:pt x="19041" y="7295"/>
                    <a:pt x="19894" y="6920"/>
                    <a:pt x="20577" y="6169"/>
                  </a:cubicBezTo>
                  <a:cubicBezTo>
                    <a:pt x="20713" y="5111"/>
                    <a:pt x="20645" y="4054"/>
                    <a:pt x="20235" y="3098"/>
                  </a:cubicBezTo>
                  <a:cubicBezTo>
                    <a:pt x="19826" y="2109"/>
                    <a:pt x="19075" y="1290"/>
                    <a:pt x="18086" y="948"/>
                  </a:cubicBezTo>
                  <a:cubicBezTo>
                    <a:pt x="17714" y="820"/>
                    <a:pt x="17333" y="764"/>
                    <a:pt x="16949" y="764"/>
                  </a:cubicBezTo>
                  <a:cubicBezTo>
                    <a:pt x="16311" y="764"/>
                    <a:pt x="15667" y="919"/>
                    <a:pt x="15049" y="1153"/>
                  </a:cubicBezTo>
                  <a:cubicBezTo>
                    <a:pt x="14093" y="1494"/>
                    <a:pt x="13172" y="1972"/>
                    <a:pt x="12182" y="2313"/>
                  </a:cubicBezTo>
                  <a:cubicBezTo>
                    <a:pt x="11628" y="2511"/>
                    <a:pt x="11027" y="2641"/>
                    <a:pt x="10427" y="2641"/>
                  </a:cubicBezTo>
                  <a:cubicBezTo>
                    <a:pt x="9994" y="2641"/>
                    <a:pt x="9561" y="2573"/>
                    <a:pt x="9146" y="2416"/>
                  </a:cubicBezTo>
                  <a:cubicBezTo>
                    <a:pt x="8122" y="2040"/>
                    <a:pt x="7405" y="1085"/>
                    <a:pt x="6450" y="539"/>
                  </a:cubicBezTo>
                  <a:cubicBezTo>
                    <a:pt x="5828" y="181"/>
                    <a:pt x="5099" y="1"/>
                    <a:pt x="4371" y="1"/>
                  </a:cubicBezTo>
                  <a:close/>
                </a:path>
              </a:pathLst>
            </a:custGeom>
            <a:solidFill>
              <a:srgbClr val="75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18" name="Google Shape;1110;p21">
              <a:extLst>
                <a:ext uri="{FF2B5EF4-FFF2-40B4-BE49-F238E27FC236}">
                  <a16:creationId xmlns:a16="http://schemas.microsoft.com/office/drawing/2014/main" id="{49B560C1-50C0-F569-F0E3-2D2AF4B09006}"/>
                </a:ext>
              </a:extLst>
            </p:cNvPr>
            <p:cNvSpPr/>
            <p:nvPr/>
          </p:nvSpPr>
          <p:spPr>
            <a:xfrm flipH="1">
              <a:off x="7531279" y="1051441"/>
              <a:ext cx="716914" cy="620055"/>
            </a:xfrm>
            <a:custGeom>
              <a:rect l="l" t="t" r="r" b="b"/>
              <a:pathLst>
                <a:path w="28289" h="24467" extrusionOk="0">
                  <a:moveTo>
                    <a:pt x="0" y="0"/>
                  </a:moveTo>
                  <a:lnTo>
                    <a:pt x="0" y="24467"/>
                  </a:lnTo>
                  <a:lnTo>
                    <a:pt x="28288" y="24467"/>
                  </a:lnTo>
                  <a:lnTo>
                    <a:pt x="28288" y="0"/>
                  </a:lnTo>
                  <a:close/>
                </a:path>
              </a:pathLst>
            </a:custGeom>
            <a:solidFill>
              <a:srgbClr val="762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19" name="Google Shape;1111;p21">
              <a:extLst>
                <a:ext uri="{FF2B5EF4-FFF2-40B4-BE49-F238E27FC236}">
                  <a16:creationId xmlns:a16="http://schemas.microsoft.com/office/drawing/2014/main" id="{078EA479-F4A7-DE94-32A0-359ACF9DC2A2}"/>
                </a:ext>
              </a:extLst>
            </p:cNvPr>
            <p:cNvSpPr/>
            <p:nvPr/>
          </p:nvSpPr>
          <p:spPr>
            <a:xfrm flipH="1">
              <a:off x="7342772" y="1051441"/>
              <a:ext cx="522334" cy="620055"/>
            </a:xfrm>
            <a:custGeom>
              <a:rect l="l" t="t" r="r" b="b"/>
              <a:pathLst>
                <a:path w="20611" h="24467" extrusionOk="0">
                  <a:moveTo>
                    <a:pt x="1" y="0"/>
                  </a:moveTo>
                  <a:lnTo>
                    <a:pt x="1" y="24467"/>
                  </a:lnTo>
                  <a:lnTo>
                    <a:pt x="20611" y="24467"/>
                  </a:lnTo>
                  <a:lnTo>
                    <a:pt x="20611" y="0"/>
                  </a:lnTo>
                  <a:close/>
                </a:path>
              </a:pathLst>
            </a:custGeom>
            <a:solidFill>
              <a:srgbClr val="F4AA0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0" name="Google Shape;1112;p21">
              <a:extLst>
                <a:ext uri="{FF2B5EF4-FFF2-40B4-BE49-F238E27FC236}">
                  <a16:creationId xmlns:a16="http://schemas.microsoft.com/office/drawing/2014/main" id="{151DFFD8-24A5-8229-34F1-DA3450652F40}"/>
                </a:ext>
              </a:extLst>
            </p:cNvPr>
            <p:cNvSpPr/>
            <p:nvPr/>
          </p:nvSpPr>
          <p:spPr>
            <a:xfrm flipH="1">
              <a:off x="7576247" y="1051441"/>
              <a:ext cx="55373" cy="620055"/>
            </a:xfrm>
            <a:custGeom>
              <a:rect l="l" t="t" r="r" b="b"/>
              <a:pathLst>
                <a:path w="2185" h="24467" extrusionOk="0">
                  <a:moveTo>
                    <a:pt x="1" y="0"/>
                  </a:moveTo>
                  <a:lnTo>
                    <a:pt x="1" y="24467"/>
                  </a:lnTo>
                  <a:lnTo>
                    <a:pt x="2185" y="24467"/>
                  </a:lnTo>
                  <a:lnTo>
                    <a:pt x="2185" y="0"/>
                  </a:lnTo>
                  <a:close/>
                </a:path>
              </a:pathLst>
            </a:custGeom>
            <a:solidFill>
              <a:srgbClr val="000000">
                <a:alpha val="1606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1" name="Google Shape;1113;p21">
              <a:extLst>
                <a:ext uri="{FF2B5EF4-FFF2-40B4-BE49-F238E27FC236}">
                  <a16:creationId xmlns:a16="http://schemas.microsoft.com/office/drawing/2014/main" id="{E8DDC454-213E-4799-6DFB-A8C3C0AFBEAC}"/>
                </a:ext>
              </a:extLst>
            </p:cNvPr>
            <p:cNvSpPr/>
            <p:nvPr/>
          </p:nvSpPr>
          <p:spPr>
            <a:xfrm flipH="1">
              <a:off x="8045830" y="1051441"/>
              <a:ext cx="55348" cy="620055"/>
            </a:xfrm>
            <a:custGeom>
              <a:rect l="l" t="t" r="r" b="b"/>
              <a:pathLst>
                <a:path w="2184" h="24467" extrusionOk="0">
                  <a:moveTo>
                    <a:pt x="0" y="0"/>
                  </a:moveTo>
                  <a:lnTo>
                    <a:pt x="0" y="24467"/>
                  </a:lnTo>
                  <a:lnTo>
                    <a:pt x="2184" y="24467"/>
                  </a:lnTo>
                  <a:lnTo>
                    <a:pt x="2184" y="0"/>
                  </a:lnTo>
                  <a:close/>
                </a:path>
              </a:pathLst>
            </a:custGeom>
            <a:solidFill>
              <a:srgbClr val="000000">
                <a:alpha val="1606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2" name="Google Shape;1114;p21">
              <a:extLst>
                <a:ext uri="{FF2B5EF4-FFF2-40B4-BE49-F238E27FC236}">
                  <a16:creationId xmlns:a16="http://schemas.microsoft.com/office/drawing/2014/main" id="{2B34B845-2030-0D4F-E652-8FACEBA417EC}"/>
                </a:ext>
              </a:extLst>
            </p:cNvPr>
            <p:cNvSpPr/>
            <p:nvPr/>
          </p:nvSpPr>
          <p:spPr>
            <a:xfrm flipH="1">
              <a:off x="7254555" y="1051441"/>
              <a:ext cx="610552" cy="210165"/>
            </a:xfrm>
            <a:custGeom>
              <a:rect l="l" t="t" r="r" b="b"/>
              <a:pathLst>
                <a:path w="24092" h="8293" extrusionOk="0">
                  <a:moveTo>
                    <a:pt x="1" y="0"/>
                  </a:moveTo>
                  <a:lnTo>
                    <a:pt x="3481" y="8292"/>
                  </a:lnTo>
                  <a:lnTo>
                    <a:pt x="24091" y="8292"/>
                  </a:lnTo>
                  <a:lnTo>
                    <a:pt x="20611" y="0"/>
                  </a:lnTo>
                  <a:close/>
                </a:path>
              </a:pathLst>
            </a:custGeom>
            <a:solidFill>
              <a:srgbClr val="762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3" name="Google Shape;1115;p21">
              <a:extLst>
                <a:ext uri="{FF2B5EF4-FFF2-40B4-BE49-F238E27FC236}">
                  <a16:creationId xmlns:a16="http://schemas.microsoft.com/office/drawing/2014/main" id="{3D58E105-4D07-B99F-7180-A2599575583F}"/>
                </a:ext>
              </a:extLst>
            </p:cNvPr>
            <p:cNvSpPr/>
            <p:nvPr/>
          </p:nvSpPr>
          <p:spPr>
            <a:xfrm flipH="1">
              <a:off x="7865093" y="1051441"/>
              <a:ext cx="471320" cy="210165"/>
            </a:xfrm>
            <a:custGeom>
              <a:rect l="l" t="t" r="r" b="b"/>
              <a:pathLst>
                <a:path w="18598" h="8293" extrusionOk="0">
                  <a:moveTo>
                    <a:pt x="3481" y="0"/>
                  </a:moveTo>
                  <a:lnTo>
                    <a:pt x="1" y="8292"/>
                  </a:lnTo>
                  <a:lnTo>
                    <a:pt x="15117" y="8292"/>
                  </a:lnTo>
                  <a:lnTo>
                    <a:pt x="18598" y="0"/>
                  </a:lnTo>
                  <a:close/>
                </a:path>
              </a:pathLst>
            </a:custGeom>
            <a:solidFill>
              <a:srgbClr val="F4AA0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4" name="Google Shape;1116;p21">
              <a:extLst>
                <a:ext uri="{FF2B5EF4-FFF2-40B4-BE49-F238E27FC236}">
                  <a16:creationId xmlns:a16="http://schemas.microsoft.com/office/drawing/2014/main" id="{707B7D8C-F6D7-35A7-E348-0B4A985C69B5}"/>
                </a:ext>
              </a:extLst>
            </p:cNvPr>
            <p:cNvSpPr/>
            <p:nvPr/>
          </p:nvSpPr>
          <p:spPr>
            <a:xfrm flipH="1">
              <a:off x="7724127" y="2256939"/>
              <a:ext cx="171239" cy="230921"/>
            </a:xfrm>
            <a:custGeom>
              <a:rect l="l" t="t" r="r" b="b"/>
              <a:pathLst>
                <a:path w="6757" h="9112" extrusionOk="0">
                  <a:moveTo>
                    <a:pt x="0" y="1"/>
                  </a:moveTo>
                  <a:lnTo>
                    <a:pt x="0" y="9112"/>
                  </a:lnTo>
                  <a:lnTo>
                    <a:pt x="6757" y="9112"/>
                  </a:lnTo>
                  <a:lnTo>
                    <a:pt x="6757" y="1"/>
                  </a:lnTo>
                  <a:close/>
                </a:path>
              </a:pathLst>
            </a:custGeom>
            <a:solidFill>
              <a:srgbClr val="FFC2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5" name="Google Shape;1117;p21">
              <a:extLst>
                <a:ext uri="{FF2B5EF4-FFF2-40B4-BE49-F238E27FC236}">
                  <a16:creationId xmlns:a16="http://schemas.microsoft.com/office/drawing/2014/main" id="{0BA393A8-F840-CFEE-A815-13026ADF5637}"/>
                </a:ext>
              </a:extLst>
            </p:cNvPr>
            <p:cNvSpPr/>
            <p:nvPr/>
          </p:nvSpPr>
          <p:spPr>
            <a:xfrm flipH="1">
              <a:off x="7724127" y="2256939"/>
              <a:ext cx="165182" cy="71922"/>
            </a:xfrm>
            <a:custGeom>
              <a:rect l="l" t="t" r="r" b="b"/>
              <a:pathLst>
                <a:path w="6518" h="2838" extrusionOk="0">
                  <a:moveTo>
                    <a:pt x="0" y="1"/>
                  </a:moveTo>
                  <a:cubicBezTo>
                    <a:pt x="1337" y="2546"/>
                    <a:pt x="4512" y="2837"/>
                    <a:pt x="6180" y="2837"/>
                  </a:cubicBezTo>
                  <a:cubicBezTo>
                    <a:pt x="6301" y="2837"/>
                    <a:pt x="6414" y="2836"/>
                    <a:pt x="6518" y="2833"/>
                  </a:cubicBezTo>
                  <a:lnTo>
                    <a:pt x="6518" y="1"/>
                  </a:lnTo>
                  <a:close/>
                </a:path>
              </a:pathLst>
            </a:custGeom>
            <a:solidFill>
              <a:srgbClr val="000000">
                <a:alpha val="1606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6" name="Google Shape;1118;p21">
              <a:extLst>
                <a:ext uri="{FF2B5EF4-FFF2-40B4-BE49-F238E27FC236}">
                  <a16:creationId xmlns:a16="http://schemas.microsoft.com/office/drawing/2014/main" id="{F43E09BD-8178-BAC4-3069-03AA9734113A}"/>
                </a:ext>
              </a:extLst>
            </p:cNvPr>
            <p:cNvSpPr/>
            <p:nvPr/>
          </p:nvSpPr>
          <p:spPr>
            <a:xfrm flipH="1">
              <a:off x="7544250" y="2353800"/>
              <a:ext cx="509384" cy="818107"/>
            </a:xfrm>
            <a:custGeom>
              <a:rect l="l" t="t" r="r" b="b"/>
              <a:pathLst>
                <a:path w="20100" h="32282" extrusionOk="0">
                  <a:moveTo>
                    <a:pt x="9760" y="1"/>
                  </a:moveTo>
                  <a:lnTo>
                    <a:pt x="3072" y="2253"/>
                  </a:lnTo>
                  <a:cubicBezTo>
                    <a:pt x="1229" y="2867"/>
                    <a:pt x="1" y="4880"/>
                    <a:pt x="69" y="7167"/>
                  </a:cubicBezTo>
                  <a:lnTo>
                    <a:pt x="786" y="32281"/>
                  </a:lnTo>
                  <a:lnTo>
                    <a:pt x="19314" y="32281"/>
                  </a:lnTo>
                  <a:lnTo>
                    <a:pt x="20031" y="7201"/>
                  </a:lnTo>
                  <a:cubicBezTo>
                    <a:pt x="20099" y="4914"/>
                    <a:pt x="18837" y="2901"/>
                    <a:pt x="16960" y="2287"/>
                  </a:cubicBezTo>
                  <a:lnTo>
                    <a:pt x="9760" y="1"/>
                  </a:lnTo>
                  <a:close/>
                </a:path>
              </a:pathLst>
            </a:custGeom>
            <a:solidFill>
              <a:srgbClr val="FFC2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7" name="Google Shape;1119;p21">
              <a:extLst>
                <a:ext uri="{FF2B5EF4-FFF2-40B4-BE49-F238E27FC236}">
                  <a16:creationId xmlns:a16="http://schemas.microsoft.com/office/drawing/2014/main" id="{089283A1-71D5-A37A-5F3F-7E4EE2733AF9}"/>
                </a:ext>
              </a:extLst>
            </p:cNvPr>
            <p:cNvSpPr/>
            <p:nvPr/>
          </p:nvSpPr>
          <p:spPr>
            <a:xfrm flipH="1">
              <a:off x="7527828" y="3126918"/>
              <a:ext cx="542228" cy="422916"/>
            </a:xfrm>
            <a:custGeom>
              <a:rect l="l" t="t" r="r" b="b"/>
              <a:pathLst>
                <a:path w="21396" h="16688" extrusionOk="0">
                  <a:moveTo>
                    <a:pt x="1502" y="1"/>
                  </a:moveTo>
                  <a:lnTo>
                    <a:pt x="308" y="11227"/>
                  </a:lnTo>
                  <a:cubicBezTo>
                    <a:pt x="0" y="14128"/>
                    <a:pt x="1468" y="16687"/>
                    <a:pt x="3447" y="16687"/>
                  </a:cubicBezTo>
                  <a:lnTo>
                    <a:pt x="17949" y="16687"/>
                  </a:lnTo>
                  <a:cubicBezTo>
                    <a:pt x="19928" y="16687"/>
                    <a:pt x="21396" y="14128"/>
                    <a:pt x="21089" y="11227"/>
                  </a:cubicBezTo>
                  <a:lnTo>
                    <a:pt x="19894" y="1"/>
                  </a:lnTo>
                  <a:close/>
                </a:path>
              </a:pathLst>
            </a:custGeom>
            <a:solidFill>
              <a:srgbClr val="D06C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8" name="Google Shape;1120;p21">
              <a:extLst>
                <a:ext uri="{FF2B5EF4-FFF2-40B4-BE49-F238E27FC236}">
                  <a16:creationId xmlns:a16="http://schemas.microsoft.com/office/drawing/2014/main" id="{0C0EDEE4-1679-159F-61AB-2E998617395D}"/>
                </a:ext>
              </a:extLst>
            </p:cNvPr>
            <p:cNvSpPr/>
            <p:nvPr/>
          </p:nvSpPr>
          <p:spPr>
            <a:xfrm flipH="1">
              <a:off x="8390015" y="2024314"/>
              <a:ext cx="58820" cy="143591"/>
            </a:xfrm>
            <a:custGeom>
              <a:rect l="l" t="t" r="r" b="b"/>
              <a:pathLst>
                <a:path w="2321" h="5666" extrusionOk="0">
                  <a:moveTo>
                    <a:pt x="956" y="1"/>
                  </a:moveTo>
                  <a:lnTo>
                    <a:pt x="376" y="1400"/>
                  </a:lnTo>
                  <a:cubicBezTo>
                    <a:pt x="1" y="2424"/>
                    <a:pt x="69" y="3618"/>
                    <a:pt x="717" y="4607"/>
                  </a:cubicBezTo>
                  <a:lnTo>
                    <a:pt x="1195" y="5256"/>
                  </a:lnTo>
                  <a:cubicBezTo>
                    <a:pt x="1263" y="5392"/>
                    <a:pt x="1366" y="5529"/>
                    <a:pt x="1468" y="5665"/>
                  </a:cubicBezTo>
                  <a:cubicBezTo>
                    <a:pt x="2321" y="3789"/>
                    <a:pt x="1809" y="1741"/>
                    <a:pt x="956" y="1"/>
                  </a:cubicBezTo>
                  <a:close/>
                </a:path>
              </a:pathLst>
            </a:custGeom>
            <a:solidFill>
              <a:srgbClr val="FFC2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9" name="Google Shape;1121;p21">
              <a:extLst>
                <a:ext uri="{FF2B5EF4-FFF2-40B4-BE49-F238E27FC236}">
                  <a16:creationId xmlns:a16="http://schemas.microsoft.com/office/drawing/2014/main" id="{8C21FD75-1BC0-BA83-B401-D5F5D70E6E86}"/>
                </a:ext>
              </a:extLst>
            </p:cNvPr>
            <p:cNvSpPr/>
            <p:nvPr/>
          </p:nvSpPr>
          <p:spPr>
            <a:xfrm flipH="1">
              <a:off x="7848673" y="1465244"/>
              <a:ext cx="575934" cy="1161396"/>
            </a:xfrm>
            <a:custGeom>
              <a:rect l="l" t="t" r="r" b="b"/>
              <a:pathLst>
                <a:path w="22726" h="45828" extrusionOk="0">
                  <a:moveTo>
                    <a:pt x="10468" y="0"/>
                  </a:moveTo>
                  <a:cubicBezTo>
                    <a:pt x="9571" y="0"/>
                    <a:pt x="8726" y="528"/>
                    <a:pt x="8360" y="1416"/>
                  </a:cubicBezTo>
                  <a:lnTo>
                    <a:pt x="0" y="22061"/>
                  </a:lnTo>
                  <a:cubicBezTo>
                    <a:pt x="853" y="23801"/>
                    <a:pt x="1365" y="25849"/>
                    <a:pt x="512" y="27725"/>
                  </a:cubicBezTo>
                  <a:cubicBezTo>
                    <a:pt x="1501" y="29158"/>
                    <a:pt x="2559" y="30558"/>
                    <a:pt x="3617" y="31922"/>
                  </a:cubicBezTo>
                  <a:cubicBezTo>
                    <a:pt x="4197" y="32673"/>
                    <a:pt x="4777" y="33424"/>
                    <a:pt x="5391" y="34140"/>
                  </a:cubicBezTo>
                  <a:cubicBezTo>
                    <a:pt x="5972" y="34891"/>
                    <a:pt x="6586" y="35642"/>
                    <a:pt x="7200" y="36358"/>
                  </a:cubicBezTo>
                  <a:cubicBezTo>
                    <a:pt x="8394" y="37826"/>
                    <a:pt x="9657" y="39259"/>
                    <a:pt x="10919" y="40658"/>
                  </a:cubicBezTo>
                  <a:cubicBezTo>
                    <a:pt x="12216" y="42057"/>
                    <a:pt x="13547" y="43422"/>
                    <a:pt x="14946" y="44719"/>
                  </a:cubicBezTo>
                  <a:cubicBezTo>
                    <a:pt x="15748" y="45444"/>
                    <a:pt x="16785" y="45828"/>
                    <a:pt x="17835" y="45828"/>
                  </a:cubicBezTo>
                  <a:cubicBezTo>
                    <a:pt x="18663" y="45828"/>
                    <a:pt x="19498" y="45590"/>
                    <a:pt x="20235" y="45094"/>
                  </a:cubicBezTo>
                  <a:cubicBezTo>
                    <a:pt x="22214" y="43763"/>
                    <a:pt x="22726" y="41067"/>
                    <a:pt x="21395" y="39122"/>
                  </a:cubicBezTo>
                  <a:cubicBezTo>
                    <a:pt x="20337" y="37519"/>
                    <a:pt x="19177" y="36017"/>
                    <a:pt x="17983" y="34550"/>
                  </a:cubicBezTo>
                  <a:cubicBezTo>
                    <a:pt x="16754" y="33083"/>
                    <a:pt x="15526" y="31649"/>
                    <a:pt x="14229" y="30250"/>
                  </a:cubicBezTo>
                  <a:cubicBezTo>
                    <a:pt x="13615" y="29534"/>
                    <a:pt x="12967" y="28817"/>
                    <a:pt x="12318" y="28135"/>
                  </a:cubicBezTo>
                  <a:cubicBezTo>
                    <a:pt x="11670" y="27452"/>
                    <a:pt x="11022" y="26770"/>
                    <a:pt x="10339" y="26053"/>
                  </a:cubicBezTo>
                  <a:cubicBezTo>
                    <a:pt x="9486" y="25166"/>
                    <a:pt x="8565" y="24279"/>
                    <a:pt x="7678" y="23392"/>
                  </a:cubicBezTo>
                  <a:lnTo>
                    <a:pt x="12626" y="2781"/>
                  </a:lnTo>
                  <a:cubicBezTo>
                    <a:pt x="12864" y="1723"/>
                    <a:pt x="12318" y="597"/>
                    <a:pt x="11295" y="154"/>
                  </a:cubicBezTo>
                  <a:cubicBezTo>
                    <a:pt x="11023" y="50"/>
                    <a:pt x="10743" y="0"/>
                    <a:pt x="10468" y="0"/>
                  </a:cubicBezTo>
                  <a:close/>
                </a:path>
              </a:pathLst>
            </a:custGeom>
            <a:solidFill>
              <a:srgbClr val="FFC2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0" name="Google Shape;1122;p21">
              <a:extLst>
                <a:ext uri="{FF2B5EF4-FFF2-40B4-BE49-F238E27FC236}">
                  <a16:creationId xmlns:a16="http://schemas.microsoft.com/office/drawing/2014/main" id="{0C867607-1860-21FA-FC4C-F3122CE58B47}"/>
                </a:ext>
              </a:extLst>
            </p:cNvPr>
            <p:cNvSpPr/>
            <p:nvPr/>
          </p:nvSpPr>
          <p:spPr>
            <a:xfrm flipH="1">
              <a:off x="7538194" y="3336354"/>
              <a:ext cx="542228" cy="1424198"/>
            </a:xfrm>
            <a:custGeom>
              <a:rect l="l" t="t" r="r" b="b"/>
              <a:pathLst>
                <a:path w="21396" h="56198" extrusionOk="0">
                  <a:moveTo>
                    <a:pt x="5294" y="1"/>
                  </a:moveTo>
                  <a:cubicBezTo>
                    <a:pt x="4807" y="1"/>
                    <a:pt x="4312" y="76"/>
                    <a:pt x="3822" y="233"/>
                  </a:cubicBezTo>
                  <a:cubicBezTo>
                    <a:pt x="1365" y="1052"/>
                    <a:pt x="0" y="3714"/>
                    <a:pt x="819" y="6205"/>
                  </a:cubicBezTo>
                  <a:cubicBezTo>
                    <a:pt x="1501" y="8321"/>
                    <a:pt x="2354" y="10334"/>
                    <a:pt x="3276" y="12313"/>
                  </a:cubicBezTo>
                  <a:cubicBezTo>
                    <a:pt x="4163" y="14326"/>
                    <a:pt x="5118" y="16271"/>
                    <a:pt x="6142" y="18216"/>
                  </a:cubicBezTo>
                  <a:cubicBezTo>
                    <a:pt x="7166" y="20161"/>
                    <a:pt x="8224" y="22072"/>
                    <a:pt x="9350" y="23949"/>
                  </a:cubicBezTo>
                  <a:cubicBezTo>
                    <a:pt x="10373" y="25621"/>
                    <a:pt x="11465" y="27327"/>
                    <a:pt x="12626" y="28931"/>
                  </a:cubicBezTo>
                  <a:lnTo>
                    <a:pt x="14980" y="53568"/>
                  </a:lnTo>
                  <a:cubicBezTo>
                    <a:pt x="15116" y="55001"/>
                    <a:pt x="16311" y="56161"/>
                    <a:pt x="17812" y="56195"/>
                  </a:cubicBezTo>
                  <a:cubicBezTo>
                    <a:pt x="17854" y="56197"/>
                    <a:pt x="17895" y="56198"/>
                    <a:pt x="17936" y="56198"/>
                  </a:cubicBezTo>
                  <a:cubicBezTo>
                    <a:pt x="19516" y="56198"/>
                    <a:pt x="20782" y="54926"/>
                    <a:pt x="20815" y="53363"/>
                  </a:cubicBezTo>
                  <a:lnTo>
                    <a:pt x="21395" y="30228"/>
                  </a:lnTo>
                  <a:cubicBezTo>
                    <a:pt x="19757" y="29238"/>
                    <a:pt x="19416" y="27327"/>
                    <a:pt x="19825" y="25382"/>
                  </a:cubicBezTo>
                  <a:cubicBezTo>
                    <a:pt x="20064" y="24870"/>
                    <a:pt x="20167" y="24359"/>
                    <a:pt x="20508" y="23949"/>
                  </a:cubicBezTo>
                  <a:cubicBezTo>
                    <a:pt x="19928" y="22311"/>
                    <a:pt x="19280" y="20741"/>
                    <a:pt x="18597" y="19172"/>
                  </a:cubicBezTo>
                  <a:cubicBezTo>
                    <a:pt x="17744" y="17159"/>
                    <a:pt x="16789" y="15179"/>
                    <a:pt x="15833" y="13234"/>
                  </a:cubicBezTo>
                  <a:cubicBezTo>
                    <a:pt x="14844" y="11289"/>
                    <a:pt x="13786" y="9344"/>
                    <a:pt x="12694" y="7468"/>
                  </a:cubicBezTo>
                  <a:cubicBezTo>
                    <a:pt x="11602" y="5591"/>
                    <a:pt x="10442" y="3714"/>
                    <a:pt x="9145" y="1940"/>
                  </a:cubicBezTo>
                  <a:cubicBezTo>
                    <a:pt x="8241" y="726"/>
                    <a:pt x="6810" y="1"/>
                    <a:pt x="5294" y="1"/>
                  </a:cubicBezTo>
                  <a:close/>
                </a:path>
              </a:pathLst>
            </a:custGeom>
            <a:solidFill>
              <a:srgbClr val="FFC2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1" name="Google Shape;1123;p21">
              <a:extLst>
                <a:ext uri="{FF2B5EF4-FFF2-40B4-BE49-F238E27FC236}">
                  <a16:creationId xmlns:a16="http://schemas.microsoft.com/office/drawing/2014/main" id="{E5FBB95A-1C8F-9D19-1413-902F11216091}"/>
                </a:ext>
              </a:extLst>
            </p:cNvPr>
            <p:cNvSpPr/>
            <p:nvPr/>
          </p:nvSpPr>
          <p:spPr>
            <a:xfrm flipH="1">
              <a:off x="7536458" y="3943297"/>
              <a:ext cx="51927" cy="159126"/>
            </a:xfrm>
            <a:custGeom>
              <a:rect l="l" t="t" r="r" b="b"/>
              <a:pathLst>
                <a:path w="2049" h="6279" extrusionOk="0">
                  <a:moveTo>
                    <a:pt x="1093" y="0"/>
                  </a:moveTo>
                  <a:cubicBezTo>
                    <a:pt x="752" y="410"/>
                    <a:pt x="649" y="921"/>
                    <a:pt x="410" y="1433"/>
                  </a:cubicBezTo>
                  <a:cubicBezTo>
                    <a:pt x="1" y="3378"/>
                    <a:pt x="342" y="5289"/>
                    <a:pt x="1980" y="6279"/>
                  </a:cubicBezTo>
                  <a:lnTo>
                    <a:pt x="2048" y="3276"/>
                  </a:lnTo>
                  <a:cubicBezTo>
                    <a:pt x="2048" y="3071"/>
                    <a:pt x="2014" y="2866"/>
                    <a:pt x="1980" y="2696"/>
                  </a:cubicBezTo>
                  <a:lnTo>
                    <a:pt x="1537" y="1399"/>
                  </a:lnTo>
                  <a:cubicBezTo>
                    <a:pt x="1400" y="921"/>
                    <a:pt x="1229" y="444"/>
                    <a:pt x="1093" y="0"/>
                  </a:cubicBezTo>
                  <a:close/>
                </a:path>
              </a:pathLst>
            </a:custGeom>
            <a:solidFill>
              <a:srgbClr val="FFC2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2" name="Google Shape;1124;p21">
              <a:extLst>
                <a:ext uri="{FF2B5EF4-FFF2-40B4-BE49-F238E27FC236}">
                  <a16:creationId xmlns:a16="http://schemas.microsoft.com/office/drawing/2014/main" id="{843EDACE-729E-772D-F222-A150D6B3DD29}"/>
                </a:ext>
              </a:extLst>
            </p:cNvPr>
            <p:cNvSpPr/>
            <p:nvPr/>
          </p:nvSpPr>
          <p:spPr>
            <a:xfrm flipH="1">
              <a:off x="7637660" y="1888551"/>
              <a:ext cx="338145" cy="408192"/>
            </a:xfrm>
            <a:custGeom>
              <a:rect l="l" t="t" r="r" b="b"/>
              <a:pathLst>
                <a:path w="13342" h="16107" extrusionOk="0">
                  <a:moveTo>
                    <a:pt x="6655" y="1"/>
                  </a:moveTo>
                  <a:cubicBezTo>
                    <a:pt x="2970" y="1"/>
                    <a:pt x="1" y="3618"/>
                    <a:pt x="1" y="8088"/>
                  </a:cubicBezTo>
                  <a:cubicBezTo>
                    <a:pt x="1" y="9487"/>
                    <a:pt x="308" y="10886"/>
                    <a:pt x="888" y="12148"/>
                  </a:cubicBezTo>
                  <a:cubicBezTo>
                    <a:pt x="1434" y="13274"/>
                    <a:pt x="2253" y="14298"/>
                    <a:pt x="3277" y="15015"/>
                  </a:cubicBezTo>
                  <a:cubicBezTo>
                    <a:pt x="3925" y="15492"/>
                    <a:pt x="4642" y="15834"/>
                    <a:pt x="5426" y="16004"/>
                  </a:cubicBezTo>
                  <a:cubicBezTo>
                    <a:pt x="5938" y="16107"/>
                    <a:pt x="6484" y="16073"/>
                    <a:pt x="6996" y="16107"/>
                  </a:cubicBezTo>
                  <a:cubicBezTo>
                    <a:pt x="7576" y="16107"/>
                    <a:pt x="8156" y="16107"/>
                    <a:pt x="8702" y="16073"/>
                  </a:cubicBezTo>
                  <a:cubicBezTo>
                    <a:pt x="9385" y="16038"/>
                    <a:pt x="10067" y="16004"/>
                    <a:pt x="10716" y="15800"/>
                  </a:cubicBezTo>
                  <a:cubicBezTo>
                    <a:pt x="11261" y="15595"/>
                    <a:pt x="11773" y="15254"/>
                    <a:pt x="12183" y="14844"/>
                  </a:cubicBezTo>
                  <a:cubicBezTo>
                    <a:pt x="12899" y="14093"/>
                    <a:pt x="13275" y="13070"/>
                    <a:pt x="13275" y="12080"/>
                  </a:cubicBezTo>
                  <a:lnTo>
                    <a:pt x="13275" y="9214"/>
                  </a:lnTo>
                  <a:cubicBezTo>
                    <a:pt x="13309" y="8838"/>
                    <a:pt x="13343" y="8463"/>
                    <a:pt x="13343" y="8088"/>
                  </a:cubicBezTo>
                  <a:cubicBezTo>
                    <a:pt x="13343" y="3618"/>
                    <a:pt x="10340" y="1"/>
                    <a:pt x="6655" y="1"/>
                  </a:cubicBezTo>
                  <a:close/>
                </a:path>
              </a:pathLst>
            </a:custGeom>
            <a:solidFill>
              <a:srgbClr val="FFC2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3" name="Google Shape;1125;p21">
              <a:extLst>
                <a:ext uri="{FF2B5EF4-FFF2-40B4-BE49-F238E27FC236}">
                  <a16:creationId xmlns:a16="http://schemas.microsoft.com/office/drawing/2014/main" id="{E5303FA6-3A7F-83AD-133E-BB1DB55C7809}"/>
                </a:ext>
              </a:extLst>
            </p:cNvPr>
            <p:cNvSpPr/>
            <p:nvPr/>
          </p:nvSpPr>
          <p:spPr>
            <a:xfrm flipH="1">
              <a:off x="7932521" y="2075938"/>
              <a:ext cx="84796" cy="104082"/>
            </a:xfrm>
            <a:custGeom>
              <a:rect l="l" t="t" r="r" b="b"/>
              <a:pathLst>
                <a:path w="3345" h="4107" extrusionOk="0">
                  <a:moveTo>
                    <a:pt x="1944" y="1"/>
                  </a:moveTo>
                  <a:cubicBezTo>
                    <a:pt x="1888" y="1"/>
                    <a:pt x="1832" y="4"/>
                    <a:pt x="1775" y="11"/>
                  </a:cubicBezTo>
                  <a:cubicBezTo>
                    <a:pt x="1229" y="45"/>
                    <a:pt x="718" y="318"/>
                    <a:pt x="410" y="728"/>
                  </a:cubicBezTo>
                  <a:cubicBezTo>
                    <a:pt x="103" y="1137"/>
                    <a:pt x="1" y="1615"/>
                    <a:pt x="35" y="2093"/>
                  </a:cubicBezTo>
                  <a:cubicBezTo>
                    <a:pt x="35" y="2570"/>
                    <a:pt x="206" y="3082"/>
                    <a:pt x="547" y="3458"/>
                  </a:cubicBezTo>
                  <a:cubicBezTo>
                    <a:pt x="888" y="3833"/>
                    <a:pt x="1434" y="4106"/>
                    <a:pt x="2014" y="4106"/>
                  </a:cubicBezTo>
                  <a:cubicBezTo>
                    <a:pt x="2560" y="4106"/>
                    <a:pt x="3140" y="3799"/>
                    <a:pt x="3345" y="3355"/>
                  </a:cubicBezTo>
                  <a:lnTo>
                    <a:pt x="3106" y="625"/>
                  </a:lnTo>
                  <a:cubicBezTo>
                    <a:pt x="2892" y="258"/>
                    <a:pt x="2431" y="1"/>
                    <a:pt x="1944" y="1"/>
                  </a:cubicBezTo>
                  <a:close/>
                </a:path>
              </a:pathLst>
            </a:custGeom>
            <a:solidFill>
              <a:srgbClr val="FFC2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4" name="Google Shape;1126;p21">
              <a:extLst>
                <a:ext uri="{FF2B5EF4-FFF2-40B4-BE49-F238E27FC236}">
                  <a16:creationId xmlns:a16="http://schemas.microsoft.com/office/drawing/2014/main" id="{B548BF73-FC70-CFCD-C30F-49C81A5D9687}"/>
                </a:ext>
              </a:extLst>
            </p:cNvPr>
            <p:cNvSpPr/>
            <p:nvPr/>
          </p:nvSpPr>
          <p:spPr>
            <a:xfrm flipH="1">
              <a:off x="7266665" y="4619680"/>
              <a:ext cx="448841" cy="235102"/>
            </a:xfrm>
            <a:custGeom>
              <a:rect l="l" t="t" r="r" b="b"/>
              <a:pathLst>
                <a:path w="17711" h="9277" extrusionOk="0">
                  <a:moveTo>
                    <a:pt x="6732" y="1"/>
                  </a:moveTo>
                  <a:cubicBezTo>
                    <a:pt x="6451" y="1"/>
                    <a:pt x="6126" y="217"/>
                    <a:pt x="5802" y="541"/>
                  </a:cubicBezTo>
                  <a:cubicBezTo>
                    <a:pt x="5068" y="1276"/>
                    <a:pt x="4072" y="1662"/>
                    <a:pt x="3062" y="1662"/>
                  </a:cubicBezTo>
                  <a:cubicBezTo>
                    <a:pt x="2522" y="1662"/>
                    <a:pt x="1979" y="1552"/>
                    <a:pt x="1468" y="1326"/>
                  </a:cubicBezTo>
                  <a:cubicBezTo>
                    <a:pt x="1090" y="1164"/>
                    <a:pt x="755" y="1066"/>
                    <a:pt x="496" y="1066"/>
                  </a:cubicBezTo>
                  <a:cubicBezTo>
                    <a:pt x="428" y="1066"/>
                    <a:pt x="365" y="1073"/>
                    <a:pt x="308" y="1087"/>
                  </a:cubicBezTo>
                  <a:cubicBezTo>
                    <a:pt x="172" y="1155"/>
                    <a:pt x="69" y="1565"/>
                    <a:pt x="35" y="2111"/>
                  </a:cubicBezTo>
                  <a:cubicBezTo>
                    <a:pt x="1" y="2452"/>
                    <a:pt x="1" y="2862"/>
                    <a:pt x="1" y="3305"/>
                  </a:cubicBezTo>
                  <a:cubicBezTo>
                    <a:pt x="1" y="3339"/>
                    <a:pt x="1" y="3408"/>
                    <a:pt x="1" y="3442"/>
                  </a:cubicBezTo>
                  <a:cubicBezTo>
                    <a:pt x="1" y="3749"/>
                    <a:pt x="35" y="4090"/>
                    <a:pt x="35" y="4397"/>
                  </a:cubicBezTo>
                  <a:cubicBezTo>
                    <a:pt x="69" y="4636"/>
                    <a:pt x="69" y="4875"/>
                    <a:pt x="103" y="5114"/>
                  </a:cubicBezTo>
                  <a:cubicBezTo>
                    <a:pt x="137" y="5421"/>
                    <a:pt x="137" y="5762"/>
                    <a:pt x="172" y="6103"/>
                  </a:cubicBezTo>
                  <a:cubicBezTo>
                    <a:pt x="240" y="6820"/>
                    <a:pt x="308" y="7468"/>
                    <a:pt x="376" y="8014"/>
                  </a:cubicBezTo>
                  <a:cubicBezTo>
                    <a:pt x="479" y="8799"/>
                    <a:pt x="513" y="9277"/>
                    <a:pt x="513" y="9277"/>
                  </a:cubicBezTo>
                  <a:lnTo>
                    <a:pt x="17233" y="9277"/>
                  </a:lnTo>
                  <a:cubicBezTo>
                    <a:pt x="17233" y="9277"/>
                    <a:pt x="17711" y="8731"/>
                    <a:pt x="17233" y="8014"/>
                  </a:cubicBezTo>
                  <a:cubicBezTo>
                    <a:pt x="16551" y="6956"/>
                    <a:pt x="15254" y="5489"/>
                    <a:pt x="13138" y="4773"/>
                  </a:cubicBezTo>
                  <a:cubicBezTo>
                    <a:pt x="10784" y="3988"/>
                    <a:pt x="9385" y="2964"/>
                    <a:pt x="8429" y="1940"/>
                  </a:cubicBezTo>
                  <a:cubicBezTo>
                    <a:pt x="8429" y="1906"/>
                    <a:pt x="8395" y="1872"/>
                    <a:pt x="8361" y="1838"/>
                  </a:cubicBezTo>
                  <a:cubicBezTo>
                    <a:pt x="8088" y="1531"/>
                    <a:pt x="7849" y="1224"/>
                    <a:pt x="7610" y="917"/>
                  </a:cubicBezTo>
                  <a:cubicBezTo>
                    <a:pt x="7610" y="883"/>
                    <a:pt x="7576" y="848"/>
                    <a:pt x="7542" y="814"/>
                  </a:cubicBezTo>
                  <a:cubicBezTo>
                    <a:pt x="7440" y="644"/>
                    <a:pt x="7337" y="473"/>
                    <a:pt x="7235" y="337"/>
                  </a:cubicBezTo>
                  <a:cubicBezTo>
                    <a:pt x="7097" y="101"/>
                    <a:pt x="6925" y="1"/>
                    <a:pt x="6732" y="1"/>
                  </a:cubicBezTo>
                  <a:close/>
                </a:path>
              </a:pathLst>
            </a:custGeom>
            <a:solidFill>
              <a:srgbClr val="211A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5" name="Google Shape;1127;p21">
              <a:extLst>
                <a:ext uri="{FF2B5EF4-FFF2-40B4-BE49-F238E27FC236}">
                  <a16:creationId xmlns:a16="http://schemas.microsoft.com/office/drawing/2014/main" id="{EDD8FFD1-15C1-174B-D528-9F584D0CC427}"/>
                </a:ext>
              </a:extLst>
            </p:cNvPr>
            <p:cNvSpPr/>
            <p:nvPr/>
          </p:nvSpPr>
          <p:spPr>
            <a:xfrm flipH="1">
              <a:off x="7266665" y="4822780"/>
              <a:ext cx="440174" cy="32869"/>
            </a:xfrm>
            <a:custGeom>
              <a:rect l="l" t="t" r="r" b="b"/>
              <a:pathLst>
                <a:path w="17369" h="1297" extrusionOk="0">
                  <a:moveTo>
                    <a:pt x="34" y="0"/>
                  </a:moveTo>
                  <a:cubicBezTo>
                    <a:pt x="0" y="751"/>
                    <a:pt x="0" y="1297"/>
                    <a:pt x="0" y="1297"/>
                  </a:cubicBezTo>
                  <a:lnTo>
                    <a:pt x="16891" y="1263"/>
                  </a:lnTo>
                  <a:cubicBezTo>
                    <a:pt x="16891" y="1263"/>
                    <a:pt x="17369" y="717"/>
                    <a:pt x="16891" y="0"/>
                  </a:cubicBezTo>
                  <a:close/>
                </a:path>
              </a:pathLst>
            </a:custGeom>
            <a:solidFill>
              <a:srgbClr val="FAEF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6" name="Google Shape;1128;p21">
              <a:extLst>
                <a:ext uri="{FF2B5EF4-FFF2-40B4-BE49-F238E27FC236}">
                  <a16:creationId xmlns:a16="http://schemas.microsoft.com/office/drawing/2014/main" id="{9C876424-A677-6703-85F8-481893A2AD6F}"/>
                </a:ext>
              </a:extLst>
            </p:cNvPr>
            <p:cNvSpPr/>
            <p:nvPr/>
          </p:nvSpPr>
          <p:spPr>
            <a:xfrm flipH="1">
              <a:off x="7997408" y="4513720"/>
              <a:ext cx="425475" cy="341921"/>
            </a:xfrm>
            <a:custGeom>
              <a:rect l="l" t="t" r="r" b="b"/>
              <a:pathLst>
                <a:path w="16789" h="13492" extrusionOk="0">
                  <a:moveTo>
                    <a:pt x="5591" y="0"/>
                  </a:moveTo>
                  <a:cubicBezTo>
                    <a:pt x="5405" y="0"/>
                    <a:pt x="5096" y="198"/>
                    <a:pt x="4709" y="525"/>
                  </a:cubicBezTo>
                  <a:cubicBezTo>
                    <a:pt x="4470" y="764"/>
                    <a:pt x="4163" y="1037"/>
                    <a:pt x="3856" y="1344"/>
                  </a:cubicBezTo>
                  <a:cubicBezTo>
                    <a:pt x="3822" y="1378"/>
                    <a:pt x="3788" y="1412"/>
                    <a:pt x="3754" y="1446"/>
                  </a:cubicBezTo>
                  <a:cubicBezTo>
                    <a:pt x="3549" y="1685"/>
                    <a:pt x="3344" y="1924"/>
                    <a:pt x="3105" y="2163"/>
                  </a:cubicBezTo>
                  <a:cubicBezTo>
                    <a:pt x="2969" y="2334"/>
                    <a:pt x="2798" y="2504"/>
                    <a:pt x="2662" y="2675"/>
                  </a:cubicBezTo>
                  <a:cubicBezTo>
                    <a:pt x="2457" y="2948"/>
                    <a:pt x="2218" y="3187"/>
                    <a:pt x="2014" y="3460"/>
                  </a:cubicBezTo>
                  <a:cubicBezTo>
                    <a:pt x="1570" y="4006"/>
                    <a:pt x="1126" y="4518"/>
                    <a:pt x="785" y="4961"/>
                  </a:cubicBezTo>
                  <a:cubicBezTo>
                    <a:pt x="307" y="5541"/>
                    <a:pt x="0" y="5951"/>
                    <a:pt x="0" y="5951"/>
                  </a:cubicBezTo>
                  <a:lnTo>
                    <a:pt x="7541" y="13492"/>
                  </a:lnTo>
                  <a:lnTo>
                    <a:pt x="8395" y="12639"/>
                  </a:lnTo>
                  <a:lnTo>
                    <a:pt x="9009" y="12775"/>
                  </a:lnTo>
                  <a:lnTo>
                    <a:pt x="10305" y="12980"/>
                  </a:lnTo>
                  <a:lnTo>
                    <a:pt x="10305" y="13458"/>
                  </a:lnTo>
                  <a:lnTo>
                    <a:pt x="16345" y="13458"/>
                  </a:lnTo>
                  <a:cubicBezTo>
                    <a:pt x="16345" y="13458"/>
                    <a:pt x="16789" y="13082"/>
                    <a:pt x="16413" y="12571"/>
                  </a:cubicBezTo>
                  <a:cubicBezTo>
                    <a:pt x="16413" y="12571"/>
                    <a:pt x="16379" y="12536"/>
                    <a:pt x="16345" y="12502"/>
                  </a:cubicBezTo>
                  <a:cubicBezTo>
                    <a:pt x="15663" y="11683"/>
                    <a:pt x="14400" y="10557"/>
                    <a:pt x="12285" y="10011"/>
                  </a:cubicBezTo>
                  <a:cubicBezTo>
                    <a:pt x="11909" y="9909"/>
                    <a:pt x="11602" y="9807"/>
                    <a:pt x="11295" y="9704"/>
                  </a:cubicBezTo>
                  <a:cubicBezTo>
                    <a:pt x="10886" y="8408"/>
                    <a:pt x="10749" y="7316"/>
                    <a:pt x="10783" y="6360"/>
                  </a:cubicBezTo>
                  <a:cubicBezTo>
                    <a:pt x="10783" y="6292"/>
                    <a:pt x="10783" y="6258"/>
                    <a:pt x="10817" y="6224"/>
                  </a:cubicBezTo>
                  <a:cubicBezTo>
                    <a:pt x="10817" y="5780"/>
                    <a:pt x="10886" y="5405"/>
                    <a:pt x="10954" y="5029"/>
                  </a:cubicBezTo>
                  <a:cubicBezTo>
                    <a:pt x="10954" y="4995"/>
                    <a:pt x="10954" y="4961"/>
                    <a:pt x="10954" y="4927"/>
                  </a:cubicBezTo>
                  <a:cubicBezTo>
                    <a:pt x="11022" y="4722"/>
                    <a:pt x="11056" y="4552"/>
                    <a:pt x="11090" y="4347"/>
                  </a:cubicBezTo>
                  <a:cubicBezTo>
                    <a:pt x="11261" y="3699"/>
                    <a:pt x="10681" y="3494"/>
                    <a:pt x="9930" y="3494"/>
                  </a:cubicBezTo>
                  <a:cubicBezTo>
                    <a:pt x="8326" y="3460"/>
                    <a:pt x="6893" y="2470"/>
                    <a:pt x="6279" y="969"/>
                  </a:cubicBezTo>
                  <a:cubicBezTo>
                    <a:pt x="6108" y="491"/>
                    <a:pt x="5869" y="116"/>
                    <a:pt x="5665" y="13"/>
                  </a:cubicBezTo>
                  <a:cubicBezTo>
                    <a:pt x="5643" y="5"/>
                    <a:pt x="5618" y="0"/>
                    <a:pt x="5591" y="0"/>
                  </a:cubicBezTo>
                  <a:close/>
                </a:path>
              </a:pathLst>
            </a:custGeom>
            <a:solidFill>
              <a:srgbClr val="211A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7" name="Google Shape;1129;p21">
              <a:extLst>
                <a:ext uri="{FF2B5EF4-FFF2-40B4-BE49-F238E27FC236}">
                  <a16:creationId xmlns:a16="http://schemas.microsoft.com/office/drawing/2014/main" id="{E38B1851-12AC-BCF9-E6E1-A056B6B7349B}"/>
                </a:ext>
              </a:extLst>
            </p:cNvPr>
            <p:cNvSpPr/>
            <p:nvPr/>
          </p:nvSpPr>
          <p:spPr>
            <a:xfrm flipH="1">
              <a:off x="7997408" y="4638586"/>
              <a:ext cx="428947" cy="217059"/>
            </a:xfrm>
            <a:custGeom>
              <a:rect l="l" t="t" r="r" b="b"/>
              <a:pathLst>
                <a:path w="16926" h="8565" extrusionOk="0">
                  <a:moveTo>
                    <a:pt x="922" y="0"/>
                  </a:moveTo>
                  <a:cubicBezTo>
                    <a:pt x="342" y="512"/>
                    <a:pt x="1" y="887"/>
                    <a:pt x="1" y="887"/>
                  </a:cubicBezTo>
                  <a:lnTo>
                    <a:pt x="7678" y="8565"/>
                  </a:lnTo>
                  <a:cubicBezTo>
                    <a:pt x="7678" y="8565"/>
                    <a:pt x="10374" y="8531"/>
                    <a:pt x="10442" y="8531"/>
                  </a:cubicBezTo>
                  <a:lnTo>
                    <a:pt x="16482" y="8531"/>
                  </a:lnTo>
                  <a:cubicBezTo>
                    <a:pt x="16482" y="8531"/>
                    <a:pt x="16926" y="8155"/>
                    <a:pt x="16550" y="7644"/>
                  </a:cubicBezTo>
                  <a:lnTo>
                    <a:pt x="8566" y="7644"/>
                  </a:lnTo>
                  <a:lnTo>
                    <a:pt x="922" y="0"/>
                  </a:lnTo>
                  <a:close/>
                </a:path>
              </a:pathLst>
            </a:custGeom>
            <a:solidFill>
              <a:srgbClr val="FAEF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8" name="Google Shape;1130;p21">
              <a:extLst>
                <a:ext uri="{FF2B5EF4-FFF2-40B4-BE49-F238E27FC236}">
                  <a16:creationId xmlns:a16="http://schemas.microsoft.com/office/drawing/2014/main" id="{3D91D010-B913-927F-A2C8-0082FCF21C6D}"/>
                </a:ext>
              </a:extLst>
            </p:cNvPr>
            <p:cNvSpPr/>
            <p:nvPr/>
          </p:nvSpPr>
          <p:spPr>
            <a:xfrm flipH="1">
              <a:off x="8007769" y="1284548"/>
              <a:ext cx="222279" cy="325550"/>
            </a:xfrm>
            <a:custGeom>
              <a:rect l="l" t="t" r="r" b="b"/>
              <a:pathLst>
                <a:path w="8771" h="12845" extrusionOk="0">
                  <a:moveTo>
                    <a:pt x="4229" y="0"/>
                  </a:moveTo>
                  <a:cubicBezTo>
                    <a:pt x="3806" y="0"/>
                    <a:pt x="2980" y="2912"/>
                    <a:pt x="2799" y="4213"/>
                  </a:cubicBezTo>
                  <a:cubicBezTo>
                    <a:pt x="2613" y="5356"/>
                    <a:pt x="2220" y="5774"/>
                    <a:pt x="1974" y="5774"/>
                  </a:cubicBezTo>
                  <a:cubicBezTo>
                    <a:pt x="1905" y="5774"/>
                    <a:pt x="1847" y="5740"/>
                    <a:pt x="1809" y="5680"/>
                  </a:cubicBezTo>
                  <a:cubicBezTo>
                    <a:pt x="1673" y="5407"/>
                    <a:pt x="1263" y="4281"/>
                    <a:pt x="1093" y="3701"/>
                  </a:cubicBezTo>
                  <a:cubicBezTo>
                    <a:pt x="1040" y="3413"/>
                    <a:pt x="607" y="2884"/>
                    <a:pt x="330" y="2884"/>
                  </a:cubicBezTo>
                  <a:cubicBezTo>
                    <a:pt x="246" y="2884"/>
                    <a:pt x="177" y="2933"/>
                    <a:pt x="137" y="3053"/>
                  </a:cubicBezTo>
                  <a:cubicBezTo>
                    <a:pt x="1" y="3394"/>
                    <a:pt x="171" y="4417"/>
                    <a:pt x="308" y="4998"/>
                  </a:cubicBezTo>
                  <a:cubicBezTo>
                    <a:pt x="649" y="6601"/>
                    <a:pt x="888" y="9399"/>
                    <a:pt x="547" y="10560"/>
                  </a:cubicBezTo>
                  <a:cubicBezTo>
                    <a:pt x="205" y="11754"/>
                    <a:pt x="35" y="12198"/>
                    <a:pt x="35" y="12198"/>
                  </a:cubicBezTo>
                  <a:lnTo>
                    <a:pt x="3550" y="12846"/>
                  </a:lnTo>
                  <a:cubicBezTo>
                    <a:pt x="3550" y="12846"/>
                    <a:pt x="6586" y="7386"/>
                    <a:pt x="7405" y="6158"/>
                  </a:cubicBezTo>
                  <a:cubicBezTo>
                    <a:pt x="8258" y="4929"/>
                    <a:pt x="8770" y="3872"/>
                    <a:pt x="8770" y="3462"/>
                  </a:cubicBezTo>
                  <a:cubicBezTo>
                    <a:pt x="8770" y="3379"/>
                    <a:pt x="8716" y="3335"/>
                    <a:pt x="8618" y="3335"/>
                  </a:cubicBezTo>
                  <a:cubicBezTo>
                    <a:pt x="8271" y="3335"/>
                    <a:pt x="7381" y="3894"/>
                    <a:pt x="6450" y="5305"/>
                  </a:cubicBezTo>
                  <a:cubicBezTo>
                    <a:pt x="6450" y="5305"/>
                    <a:pt x="7781" y="2984"/>
                    <a:pt x="7781" y="1688"/>
                  </a:cubicBezTo>
                  <a:cubicBezTo>
                    <a:pt x="7775" y="1474"/>
                    <a:pt x="7719" y="1382"/>
                    <a:pt x="7626" y="1382"/>
                  </a:cubicBezTo>
                  <a:cubicBezTo>
                    <a:pt x="7166" y="1382"/>
                    <a:pt x="5814" y="3668"/>
                    <a:pt x="5414" y="4669"/>
                  </a:cubicBezTo>
                  <a:lnTo>
                    <a:pt x="5414" y="4669"/>
                  </a:lnTo>
                  <a:cubicBezTo>
                    <a:pt x="5575" y="4253"/>
                    <a:pt x="6576" y="1612"/>
                    <a:pt x="6450" y="357"/>
                  </a:cubicBezTo>
                  <a:cubicBezTo>
                    <a:pt x="6425" y="159"/>
                    <a:pt x="6364" y="72"/>
                    <a:pt x="6278" y="72"/>
                  </a:cubicBezTo>
                  <a:cubicBezTo>
                    <a:pt x="5782" y="72"/>
                    <a:pt x="4439" y="2944"/>
                    <a:pt x="4061" y="4281"/>
                  </a:cubicBezTo>
                  <a:cubicBezTo>
                    <a:pt x="4061" y="4281"/>
                    <a:pt x="4710" y="1039"/>
                    <a:pt x="4368" y="152"/>
                  </a:cubicBezTo>
                  <a:cubicBezTo>
                    <a:pt x="4330" y="48"/>
                    <a:pt x="4282" y="0"/>
                    <a:pt x="4229" y="0"/>
                  </a:cubicBezTo>
                  <a:close/>
                </a:path>
              </a:pathLst>
            </a:custGeom>
            <a:solidFill>
              <a:srgbClr val="FFC2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9" name="Google Shape;1131;p21">
              <a:extLst>
                <a:ext uri="{FF2B5EF4-FFF2-40B4-BE49-F238E27FC236}">
                  <a16:creationId xmlns:a16="http://schemas.microsoft.com/office/drawing/2014/main" id="{F7058CF1-6616-E5B9-19F6-3AE5A0797034}"/>
                </a:ext>
              </a:extLst>
            </p:cNvPr>
            <p:cNvSpPr/>
            <p:nvPr/>
          </p:nvSpPr>
          <p:spPr>
            <a:xfrm flipH="1">
              <a:off x="7618630" y="1861028"/>
              <a:ext cx="428086" cy="287181"/>
            </a:xfrm>
            <a:custGeom>
              <a:rect l="l" t="t" r="r" b="b"/>
              <a:pathLst>
                <a:path w="16892" h="11332" extrusionOk="0">
                  <a:moveTo>
                    <a:pt x="9010" y="1"/>
                  </a:moveTo>
                  <a:cubicBezTo>
                    <a:pt x="7548" y="1"/>
                    <a:pt x="6095" y="414"/>
                    <a:pt x="4915" y="1257"/>
                  </a:cubicBezTo>
                  <a:cubicBezTo>
                    <a:pt x="2901" y="2690"/>
                    <a:pt x="1843" y="5147"/>
                    <a:pt x="956" y="7468"/>
                  </a:cubicBezTo>
                  <a:cubicBezTo>
                    <a:pt x="649" y="8287"/>
                    <a:pt x="1" y="9617"/>
                    <a:pt x="683" y="10197"/>
                  </a:cubicBezTo>
                  <a:cubicBezTo>
                    <a:pt x="1468" y="10812"/>
                    <a:pt x="2424" y="11221"/>
                    <a:pt x="3447" y="11323"/>
                  </a:cubicBezTo>
                  <a:cubicBezTo>
                    <a:pt x="3533" y="11329"/>
                    <a:pt x="3620" y="11331"/>
                    <a:pt x="3707" y="11331"/>
                  </a:cubicBezTo>
                  <a:cubicBezTo>
                    <a:pt x="4207" y="11331"/>
                    <a:pt x="4712" y="11239"/>
                    <a:pt x="5119" y="10948"/>
                  </a:cubicBezTo>
                  <a:cubicBezTo>
                    <a:pt x="5563" y="10641"/>
                    <a:pt x="5836" y="10129"/>
                    <a:pt x="5836" y="9617"/>
                  </a:cubicBezTo>
                  <a:cubicBezTo>
                    <a:pt x="5836" y="9105"/>
                    <a:pt x="5597" y="8559"/>
                    <a:pt x="5153" y="8252"/>
                  </a:cubicBezTo>
                  <a:lnTo>
                    <a:pt x="5153" y="8252"/>
                  </a:lnTo>
                  <a:cubicBezTo>
                    <a:pt x="5836" y="8491"/>
                    <a:pt x="6382" y="8662"/>
                    <a:pt x="7098" y="8662"/>
                  </a:cubicBezTo>
                  <a:cubicBezTo>
                    <a:pt x="7781" y="8662"/>
                    <a:pt x="8497" y="8457"/>
                    <a:pt x="8941" y="7911"/>
                  </a:cubicBezTo>
                  <a:cubicBezTo>
                    <a:pt x="9385" y="7399"/>
                    <a:pt x="9453" y="6546"/>
                    <a:pt x="8975" y="6034"/>
                  </a:cubicBezTo>
                  <a:lnTo>
                    <a:pt x="8975" y="6034"/>
                  </a:lnTo>
                  <a:cubicBezTo>
                    <a:pt x="9453" y="6444"/>
                    <a:pt x="9965" y="6819"/>
                    <a:pt x="10545" y="7092"/>
                  </a:cubicBezTo>
                  <a:cubicBezTo>
                    <a:pt x="10835" y="7219"/>
                    <a:pt x="11163" y="7298"/>
                    <a:pt x="11489" y="7298"/>
                  </a:cubicBezTo>
                  <a:cubicBezTo>
                    <a:pt x="11777" y="7298"/>
                    <a:pt x="12063" y="7236"/>
                    <a:pt x="12319" y="7092"/>
                  </a:cubicBezTo>
                  <a:cubicBezTo>
                    <a:pt x="12865" y="6785"/>
                    <a:pt x="13138" y="6103"/>
                    <a:pt x="13002" y="5488"/>
                  </a:cubicBezTo>
                  <a:lnTo>
                    <a:pt x="13002" y="5488"/>
                  </a:lnTo>
                  <a:cubicBezTo>
                    <a:pt x="13548" y="6307"/>
                    <a:pt x="14332" y="6922"/>
                    <a:pt x="15220" y="7263"/>
                  </a:cubicBezTo>
                  <a:cubicBezTo>
                    <a:pt x="15438" y="7372"/>
                    <a:pt x="15683" y="7453"/>
                    <a:pt x="15921" y="7453"/>
                  </a:cubicBezTo>
                  <a:cubicBezTo>
                    <a:pt x="16056" y="7453"/>
                    <a:pt x="16188" y="7427"/>
                    <a:pt x="16312" y="7365"/>
                  </a:cubicBezTo>
                  <a:cubicBezTo>
                    <a:pt x="16653" y="7195"/>
                    <a:pt x="16858" y="6785"/>
                    <a:pt x="16858" y="6410"/>
                  </a:cubicBezTo>
                  <a:cubicBezTo>
                    <a:pt x="16892" y="6034"/>
                    <a:pt x="16755" y="5659"/>
                    <a:pt x="16585" y="5318"/>
                  </a:cubicBezTo>
                  <a:cubicBezTo>
                    <a:pt x="15663" y="3134"/>
                    <a:pt x="13889" y="1291"/>
                    <a:pt x="11671" y="472"/>
                  </a:cubicBezTo>
                  <a:cubicBezTo>
                    <a:pt x="10823" y="159"/>
                    <a:pt x="9915" y="1"/>
                    <a:pt x="9010" y="1"/>
                  </a:cubicBezTo>
                  <a:close/>
                </a:path>
              </a:pathLst>
            </a:custGeom>
            <a:solidFill>
              <a:srgbClr val="211A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0" name="Google Shape;1132;p21">
              <a:extLst>
                <a:ext uri="{FF2B5EF4-FFF2-40B4-BE49-F238E27FC236}">
                  <a16:creationId xmlns:a16="http://schemas.microsoft.com/office/drawing/2014/main" id="{AF7AF3EC-50D8-C5F5-9883-4939B80EFA29}"/>
                </a:ext>
              </a:extLst>
            </p:cNvPr>
            <p:cNvSpPr/>
            <p:nvPr/>
          </p:nvSpPr>
          <p:spPr>
            <a:xfrm flipH="1">
              <a:off x="7528690" y="3141617"/>
              <a:ext cx="556927" cy="879511"/>
            </a:xfrm>
            <a:custGeom>
              <a:rect l="l" t="t" r="r" b="b"/>
              <a:pathLst>
                <a:path w="21976" h="34705" extrusionOk="0">
                  <a:moveTo>
                    <a:pt x="20815" y="1"/>
                  </a:moveTo>
                  <a:cubicBezTo>
                    <a:pt x="17454" y="573"/>
                    <a:pt x="14303" y="854"/>
                    <a:pt x="11154" y="854"/>
                  </a:cubicBezTo>
                  <a:cubicBezTo>
                    <a:pt x="8101" y="854"/>
                    <a:pt x="5050" y="590"/>
                    <a:pt x="1809" y="69"/>
                  </a:cubicBezTo>
                  <a:lnTo>
                    <a:pt x="205" y="11262"/>
                  </a:lnTo>
                  <a:cubicBezTo>
                    <a:pt x="0" y="13241"/>
                    <a:pt x="273" y="15288"/>
                    <a:pt x="1058" y="17131"/>
                  </a:cubicBezTo>
                  <a:cubicBezTo>
                    <a:pt x="2935" y="21601"/>
                    <a:pt x="6757" y="30063"/>
                    <a:pt x="10613" y="34704"/>
                  </a:cubicBezTo>
                  <a:lnTo>
                    <a:pt x="20747" y="29142"/>
                  </a:lnTo>
                  <a:lnTo>
                    <a:pt x="14912" y="16244"/>
                  </a:lnTo>
                  <a:lnTo>
                    <a:pt x="21225" y="16244"/>
                  </a:lnTo>
                  <a:cubicBezTo>
                    <a:pt x="21805" y="13684"/>
                    <a:pt x="21975" y="11057"/>
                    <a:pt x="21703" y="8463"/>
                  </a:cubicBezTo>
                  <a:lnTo>
                    <a:pt x="20815" y="1"/>
                  </a:lnTo>
                  <a:close/>
                </a:path>
              </a:pathLst>
            </a:custGeom>
            <a:solidFill>
              <a:srgbClr val="762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1" name="Google Shape;1133;p21">
              <a:extLst>
                <a:ext uri="{FF2B5EF4-FFF2-40B4-BE49-F238E27FC236}">
                  <a16:creationId xmlns:a16="http://schemas.microsoft.com/office/drawing/2014/main" id="{E9C2105B-5546-FA63-2EFA-ADC1C1CB3ED9}"/>
                </a:ext>
              </a:extLst>
            </p:cNvPr>
            <p:cNvSpPr/>
            <p:nvPr/>
          </p:nvSpPr>
          <p:spPr>
            <a:xfrm flipH="1">
              <a:off x="7547716" y="3854216"/>
              <a:ext cx="295772" cy="184215"/>
            </a:xfrm>
            <a:custGeom>
              <a:rect l="l" t="t" r="r" b="b"/>
              <a:pathLst>
                <a:path w="11671" h="7269" extrusionOk="0">
                  <a:moveTo>
                    <a:pt x="10988" y="0"/>
                  </a:moveTo>
                  <a:lnTo>
                    <a:pt x="1" y="6040"/>
                  </a:lnTo>
                  <a:lnTo>
                    <a:pt x="956" y="7269"/>
                  </a:lnTo>
                  <a:lnTo>
                    <a:pt x="11671" y="1365"/>
                  </a:lnTo>
                  <a:lnTo>
                    <a:pt x="10988" y="0"/>
                  </a:lnTo>
                  <a:close/>
                </a:path>
              </a:pathLst>
            </a:custGeom>
            <a:solidFill>
              <a:srgbClr val="FAEF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2" name="Google Shape;1134;p21">
              <a:extLst>
                <a:ext uri="{FF2B5EF4-FFF2-40B4-BE49-F238E27FC236}">
                  <a16:creationId xmlns:a16="http://schemas.microsoft.com/office/drawing/2014/main" id="{E9B069B7-7247-2850-2B39-E910885B28E5}"/>
                </a:ext>
              </a:extLst>
            </p:cNvPr>
            <p:cNvSpPr/>
            <p:nvPr/>
          </p:nvSpPr>
          <p:spPr>
            <a:xfrm flipH="1">
              <a:off x="7281378" y="2125509"/>
              <a:ext cx="1023026" cy="1076524"/>
            </a:xfrm>
            <a:custGeom>
              <a:rect l="l" t="t" r="r" b="b"/>
              <a:pathLst>
                <a:path w="40368" h="42479" extrusionOk="0">
                  <a:moveTo>
                    <a:pt x="32212" y="0"/>
                  </a:moveTo>
                  <a:lnTo>
                    <a:pt x="24262" y="9930"/>
                  </a:lnTo>
                  <a:lnTo>
                    <a:pt x="23886" y="9759"/>
                  </a:lnTo>
                  <a:cubicBezTo>
                    <a:pt x="23170" y="11329"/>
                    <a:pt x="21464" y="12455"/>
                    <a:pt x="19723" y="12489"/>
                  </a:cubicBezTo>
                  <a:cubicBezTo>
                    <a:pt x="19667" y="12491"/>
                    <a:pt x="19611" y="12493"/>
                    <a:pt x="19556" y="12493"/>
                  </a:cubicBezTo>
                  <a:cubicBezTo>
                    <a:pt x="17840" y="12493"/>
                    <a:pt x="16183" y="11485"/>
                    <a:pt x="15390" y="9998"/>
                  </a:cubicBezTo>
                  <a:lnTo>
                    <a:pt x="14912" y="10203"/>
                  </a:lnTo>
                  <a:lnTo>
                    <a:pt x="8053" y="1877"/>
                  </a:lnTo>
                  <a:lnTo>
                    <a:pt x="0" y="8053"/>
                  </a:lnTo>
                  <a:lnTo>
                    <a:pt x="9555" y="18836"/>
                  </a:lnTo>
                  <a:cubicBezTo>
                    <a:pt x="9657" y="26173"/>
                    <a:pt x="9384" y="34703"/>
                    <a:pt x="9486" y="42040"/>
                  </a:cubicBezTo>
                  <a:cubicBezTo>
                    <a:pt x="13405" y="42321"/>
                    <a:pt x="17180" y="42479"/>
                    <a:pt x="20969" y="42479"/>
                  </a:cubicBezTo>
                  <a:cubicBezTo>
                    <a:pt x="24075" y="42479"/>
                    <a:pt x="27191" y="42373"/>
                    <a:pt x="30404" y="42142"/>
                  </a:cubicBezTo>
                  <a:cubicBezTo>
                    <a:pt x="30370" y="34328"/>
                    <a:pt x="30540" y="25456"/>
                    <a:pt x="30506" y="17676"/>
                  </a:cubicBezTo>
                  <a:lnTo>
                    <a:pt x="40368" y="6757"/>
                  </a:lnTo>
                  <a:lnTo>
                    <a:pt x="32212" y="0"/>
                  </a:lnTo>
                  <a:close/>
                </a:path>
              </a:pathLst>
            </a:custGeom>
            <a:solidFill>
              <a:srgbClr val="F46B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3" name="Google Shape;1135;p21">
              <a:extLst>
                <a:ext uri="{FF2B5EF4-FFF2-40B4-BE49-F238E27FC236}">
                  <a16:creationId xmlns:a16="http://schemas.microsoft.com/office/drawing/2014/main" id="{2FC64E49-4729-4F03-EB48-7D6429AAB30A}"/>
                </a:ext>
              </a:extLst>
            </p:cNvPr>
            <p:cNvSpPr/>
            <p:nvPr/>
          </p:nvSpPr>
          <p:spPr>
            <a:xfrm flipH="1">
              <a:off x="8076094" y="2146265"/>
              <a:ext cx="256846" cy="220530"/>
            </a:xfrm>
            <a:custGeom>
              <a:rect l="l" t="t" r="r" b="b"/>
              <a:pathLst>
                <a:path w="10135" h="8702" extrusionOk="0">
                  <a:moveTo>
                    <a:pt x="9009" y="0"/>
                  </a:moveTo>
                  <a:lnTo>
                    <a:pt x="0" y="6688"/>
                  </a:lnTo>
                  <a:lnTo>
                    <a:pt x="1501" y="8702"/>
                  </a:lnTo>
                  <a:lnTo>
                    <a:pt x="10135" y="1331"/>
                  </a:lnTo>
                  <a:lnTo>
                    <a:pt x="9009" y="0"/>
                  </a:lnTo>
                  <a:close/>
                </a:path>
              </a:pathLst>
            </a:custGeom>
            <a:solidFill>
              <a:srgbClr val="762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4" name="Google Shape;1136;p21">
              <a:extLst>
                <a:ext uri="{FF2B5EF4-FFF2-40B4-BE49-F238E27FC236}">
                  <a16:creationId xmlns:a16="http://schemas.microsoft.com/office/drawing/2014/main" id="{B1283810-2834-FAEF-33D5-646C24157F63}"/>
                </a:ext>
              </a:extLst>
            </p:cNvPr>
            <p:cNvSpPr/>
            <p:nvPr/>
          </p:nvSpPr>
          <p:spPr>
            <a:xfrm flipH="1">
              <a:off x="7254547" y="2092639"/>
              <a:ext cx="272432" cy="236116"/>
            </a:xfrm>
            <a:custGeom>
              <a:rect l="l" t="t" r="r" b="b"/>
              <a:pathLst>
                <a:path w="10750" h="9317" extrusionOk="0">
                  <a:moveTo>
                    <a:pt x="1434" y="1"/>
                  </a:moveTo>
                  <a:lnTo>
                    <a:pt x="1" y="1400"/>
                  </a:lnTo>
                  <a:lnTo>
                    <a:pt x="9692" y="9316"/>
                  </a:lnTo>
                  <a:lnTo>
                    <a:pt x="10749" y="7576"/>
                  </a:lnTo>
                  <a:lnTo>
                    <a:pt x="1434" y="1"/>
                  </a:lnTo>
                  <a:close/>
                </a:path>
              </a:pathLst>
            </a:custGeom>
            <a:solidFill>
              <a:srgbClr val="762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5" name="Google Shape;1137;p21">
              <a:extLst>
                <a:ext uri="{FF2B5EF4-FFF2-40B4-BE49-F238E27FC236}">
                  <a16:creationId xmlns:a16="http://schemas.microsoft.com/office/drawing/2014/main" id="{70802FC1-746E-C38F-3FD1-8D48DF46372D}"/>
                </a:ext>
              </a:extLst>
            </p:cNvPr>
            <p:cNvSpPr/>
            <p:nvPr/>
          </p:nvSpPr>
          <p:spPr>
            <a:xfrm flipH="1">
              <a:off x="8127109" y="2143655"/>
              <a:ext cx="217946" cy="157428"/>
            </a:xfrm>
            <a:custGeom>
              <a:rect l="l" t="t" r="r" b="b"/>
              <a:pathLst>
                <a:path w="8600" h="6212" extrusionOk="0">
                  <a:moveTo>
                    <a:pt x="7883" y="1"/>
                  </a:moveTo>
                  <a:lnTo>
                    <a:pt x="0" y="4539"/>
                  </a:lnTo>
                  <a:lnTo>
                    <a:pt x="1297" y="6211"/>
                  </a:lnTo>
                  <a:lnTo>
                    <a:pt x="8599" y="752"/>
                  </a:lnTo>
                  <a:lnTo>
                    <a:pt x="7883" y="1"/>
                  </a:lnTo>
                  <a:close/>
                </a:path>
              </a:pathLst>
            </a:custGeom>
            <a:solidFill>
              <a:srgbClr val="000000">
                <a:alpha val="1606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7" name="Google Shape;1138;p21">
              <a:extLst>
                <a:ext uri="{FF2B5EF4-FFF2-40B4-BE49-F238E27FC236}">
                  <a16:creationId xmlns:a16="http://schemas.microsoft.com/office/drawing/2014/main" id="{E8A4C293-AE62-D9C5-4F6F-CB4EACAF3EAA}"/>
                </a:ext>
              </a:extLst>
            </p:cNvPr>
            <p:cNvSpPr/>
            <p:nvPr/>
          </p:nvSpPr>
          <p:spPr>
            <a:xfrm flipH="1">
              <a:off x="7243293" y="2099558"/>
              <a:ext cx="217084" cy="163459"/>
            </a:xfrm>
            <a:custGeom>
              <a:rect l="l" t="t" r="r" b="b"/>
              <a:pathLst>
                <a:path w="8566" h="6450" extrusionOk="0">
                  <a:moveTo>
                    <a:pt x="649" y="1"/>
                  </a:moveTo>
                  <a:lnTo>
                    <a:pt x="0" y="717"/>
                  </a:lnTo>
                  <a:lnTo>
                    <a:pt x="7064" y="6450"/>
                  </a:lnTo>
                  <a:lnTo>
                    <a:pt x="8565" y="4573"/>
                  </a:lnTo>
                  <a:lnTo>
                    <a:pt x="649" y="1"/>
                  </a:lnTo>
                  <a:close/>
                </a:path>
              </a:pathLst>
            </a:custGeom>
            <a:solidFill>
              <a:srgbClr val="000000">
                <a:alpha val="1606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8" name="Google Shape;1139;p21">
              <a:extLst>
                <a:ext uri="{FF2B5EF4-FFF2-40B4-BE49-F238E27FC236}">
                  <a16:creationId xmlns:a16="http://schemas.microsoft.com/office/drawing/2014/main" id="{0B1ABF2B-42A2-EC0E-577F-28F8A0722C64}"/>
                </a:ext>
              </a:extLst>
            </p:cNvPr>
            <p:cNvSpPr/>
            <p:nvPr/>
          </p:nvSpPr>
          <p:spPr>
            <a:xfrm flipH="1">
              <a:off x="7569332" y="3903508"/>
              <a:ext cx="224864" cy="153956"/>
            </a:xfrm>
            <a:custGeom>
              <a:rect l="l" t="t" r="r" b="b"/>
              <a:pathLst>
                <a:path w="8873" h="6075" extrusionOk="0">
                  <a:moveTo>
                    <a:pt x="8634" y="0"/>
                  </a:moveTo>
                  <a:lnTo>
                    <a:pt x="1" y="4778"/>
                  </a:lnTo>
                  <a:lnTo>
                    <a:pt x="990" y="6074"/>
                  </a:lnTo>
                  <a:lnTo>
                    <a:pt x="8873" y="683"/>
                  </a:lnTo>
                  <a:lnTo>
                    <a:pt x="8634" y="0"/>
                  </a:lnTo>
                  <a:close/>
                </a:path>
              </a:pathLst>
            </a:custGeom>
            <a:solidFill>
              <a:srgbClr val="000000">
                <a:alpha val="1606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9" name="Google Shape;1140;p21">
              <a:extLst>
                <a:ext uri="{FF2B5EF4-FFF2-40B4-BE49-F238E27FC236}">
                  <a16:creationId xmlns:a16="http://schemas.microsoft.com/office/drawing/2014/main" id="{BFF45B07-C28E-2CD1-F6FF-0E62D71BF910}"/>
                </a:ext>
              </a:extLst>
            </p:cNvPr>
            <p:cNvSpPr/>
            <p:nvPr/>
          </p:nvSpPr>
          <p:spPr>
            <a:xfrm flipH="1">
              <a:off x="7770097" y="2065522"/>
              <a:ext cx="73392" cy="30614"/>
            </a:xfrm>
            <a:custGeom>
              <a:rect l="l" t="t" r="r" b="b"/>
              <a:pathLst>
                <a:path w="2896" h="1208" extrusionOk="0">
                  <a:moveTo>
                    <a:pt x="1565" y="1"/>
                  </a:moveTo>
                  <a:cubicBezTo>
                    <a:pt x="1509" y="1"/>
                    <a:pt x="1454" y="5"/>
                    <a:pt x="1400" y="13"/>
                  </a:cubicBezTo>
                  <a:cubicBezTo>
                    <a:pt x="683" y="149"/>
                    <a:pt x="1" y="729"/>
                    <a:pt x="240" y="1207"/>
                  </a:cubicBezTo>
                  <a:cubicBezTo>
                    <a:pt x="240" y="1207"/>
                    <a:pt x="581" y="490"/>
                    <a:pt x="1434" y="490"/>
                  </a:cubicBezTo>
                  <a:cubicBezTo>
                    <a:pt x="2116" y="490"/>
                    <a:pt x="2537" y="840"/>
                    <a:pt x="2730" y="840"/>
                  </a:cubicBezTo>
                  <a:cubicBezTo>
                    <a:pt x="2778" y="840"/>
                    <a:pt x="2812" y="818"/>
                    <a:pt x="2833" y="763"/>
                  </a:cubicBezTo>
                  <a:cubicBezTo>
                    <a:pt x="2896" y="512"/>
                    <a:pt x="2207" y="1"/>
                    <a:pt x="1565" y="1"/>
                  </a:cubicBezTo>
                  <a:close/>
                </a:path>
              </a:pathLst>
            </a:custGeom>
            <a:solidFill>
              <a:srgbClr val="211A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50" name="Google Shape;1141;p21">
              <a:extLst>
                <a:ext uri="{FF2B5EF4-FFF2-40B4-BE49-F238E27FC236}">
                  <a16:creationId xmlns:a16="http://schemas.microsoft.com/office/drawing/2014/main" id="{DE08EECA-7988-1E56-C1DE-A1CFD5FED4EA}"/>
                </a:ext>
              </a:extLst>
            </p:cNvPr>
            <p:cNvSpPr/>
            <p:nvPr/>
          </p:nvSpPr>
          <p:spPr>
            <a:xfrm flipH="1">
              <a:off x="7635043" y="2065522"/>
              <a:ext cx="73316" cy="30614"/>
            </a:xfrm>
            <a:custGeom>
              <a:rect l="l" t="t" r="r" b="b"/>
              <a:pathLst>
                <a:path w="2893" h="1208" extrusionOk="0">
                  <a:moveTo>
                    <a:pt x="1355" y="1"/>
                  </a:moveTo>
                  <a:cubicBezTo>
                    <a:pt x="686" y="1"/>
                    <a:pt x="0" y="512"/>
                    <a:pt x="94" y="763"/>
                  </a:cubicBezTo>
                  <a:cubicBezTo>
                    <a:pt x="108" y="818"/>
                    <a:pt x="138" y="840"/>
                    <a:pt x="184" y="840"/>
                  </a:cubicBezTo>
                  <a:cubicBezTo>
                    <a:pt x="367" y="840"/>
                    <a:pt x="804" y="490"/>
                    <a:pt x="1459" y="490"/>
                  </a:cubicBezTo>
                  <a:cubicBezTo>
                    <a:pt x="2312" y="490"/>
                    <a:pt x="2688" y="1207"/>
                    <a:pt x="2688" y="1207"/>
                  </a:cubicBezTo>
                  <a:cubicBezTo>
                    <a:pt x="2892" y="729"/>
                    <a:pt x="2210" y="149"/>
                    <a:pt x="1527" y="13"/>
                  </a:cubicBezTo>
                  <a:cubicBezTo>
                    <a:pt x="1470" y="5"/>
                    <a:pt x="1413" y="1"/>
                    <a:pt x="1355" y="1"/>
                  </a:cubicBezTo>
                  <a:close/>
                </a:path>
              </a:pathLst>
            </a:custGeom>
            <a:solidFill>
              <a:srgbClr val="211A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51" name="Google Shape;1142;p21">
              <a:extLst>
                <a:ext uri="{FF2B5EF4-FFF2-40B4-BE49-F238E27FC236}">
                  <a16:creationId xmlns:a16="http://schemas.microsoft.com/office/drawing/2014/main" id="{436515B7-2312-1FB8-713B-6E005878EA08}"/>
                </a:ext>
              </a:extLst>
            </p:cNvPr>
            <p:cNvSpPr/>
            <p:nvPr/>
          </p:nvSpPr>
          <p:spPr>
            <a:xfrm flipH="1">
              <a:off x="7783781" y="2114257"/>
              <a:ext cx="21642" cy="27699"/>
            </a:xfrm>
            <a:custGeom>
              <a:rect l="l" t="t" r="r" b="b"/>
              <a:pathLst>
                <a:path w="854" h="1093" extrusionOk="0">
                  <a:moveTo>
                    <a:pt x="444" y="1"/>
                  </a:moveTo>
                  <a:cubicBezTo>
                    <a:pt x="205" y="1"/>
                    <a:pt x="0" y="240"/>
                    <a:pt x="0" y="547"/>
                  </a:cubicBezTo>
                  <a:cubicBezTo>
                    <a:pt x="0" y="854"/>
                    <a:pt x="205" y="1093"/>
                    <a:pt x="444" y="1093"/>
                  </a:cubicBezTo>
                  <a:cubicBezTo>
                    <a:pt x="683" y="1093"/>
                    <a:pt x="853" y="854"/>
                    <a:pt x="853" y="547"/>
                  </a:cubicBezTo>
                  <a:cubicBezTo>
                    <a:pt x="853" y="240"/>
                    <a:pt x="683" y="1"/>
                    <a:pt x="444" y="1"/>
                  </a:cubicBezTo>
                  <a:close/>
                </a:path>
              </a:pathLst>
            </a:custGeom>
            <a:solidFill>
              <a:srgbClr val="211A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52" name="Google Shape;1143;p21">
              <a:extLst>
                <a:ext uri="{FF2B5EF4-FFF2-40B4-BE49-F238E27FC236}">
                  <a16:creationId xmlns:a16="http://schemas.microsoft.com/office/drawing/2014/main" id="{726BF295-3521-5F8A-9BF7-91675D8D17EF}"/>
                </a:ext>
              </a:extLst>
            </p:cNvPr>
            <p:cNvSpPr/>
            <p:nvPr/>
          </p:nvSpPr>
          <p:spPr>
            <a:xfrm flipH="1">
              <a:off x="7673107" y="2114257"/>
              <a:ext cx="21642" cy="27699"/>
            </a:xfrm>
            <a:custGeom>
              <a:rect l="l" t="t" r="r" b="b"/>
              <a:pathLst>
                <a:path w="854" h="1093" extrusionOk="0">
                  <a:moveTo>
                    <a:pt x="444" y="1"/>
                  </a:moveTo>
                  <a:cubicBezTo>
                    <a:pt x="206" y="1"/>
                    <a:pt x="1" y="240"/>
                    <a:pt x="1" y="547"/>
                  </a:cubicBezTo>
                  <a:cubicBezTo>
                    <a:pt x="1" y="854"/>
                    <a:pt x="206" y="1093"/>
                    <a:pt x="444" y="1093"/>
                  </a:cubicBezTo>
                  <a:cubicBezTo>
                    <a:pt x="683" y="1093"/>
                    <a:pt x="854" y="854"/>
                    <a:pt x="854" y="547"/>
                  </a:cubicBezTo>
                  <a:cubicBezTo>
                    <a:pt x="854" y="240"/>
                    <a:pt x="683" y="1"/>
                    <a:pt x="444" y="1"/>
                  </a:cubicBezTo>
                  <a:close/>
                </a:path>
              </a:pathLst>
            </a:custGeom>
            <a:solidFill>
              <a:srgbClr val="211A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53" name="Google Shape;1144;p21">
              <a:extLst>
                <a:ext uri="{FF2B5EF4-FFF2-40B4-BE49-F238E27FC236}">
                  <a16:creationId xmlns:a16="http://schemas.microsoft.com/office/drawing/2014/main" id="{1CCEDA80-06B9-C218-7151-0F874AC1E69C}"/>
                </a:ext>
              </a:extLst>
            </p:cNvPr>
            <p:cNvSpPr/>
            <p:nvPr/>
          </p:nvSpPr>
          <p:spPr>
            <a:xfrm flipH="1">
              <a:off x="7698173" y="2248753"/>
              <a:ext cx="86646" cy="16929"/>
            </a:xfrm>
            <a:custGeom>
              <a:rect l="l" t="t" r="r" b="b"/>
              <a:pathLst>
                <a:path w="3419" h="668" extrusionOk="0">
                  <a:moveTo>
                    <a:pt x="3233" y="1"/>
                  </a:moveTo>
                  <a:cubicBezTo>
                    <a:pt x="3136" y="1"/>
                    <a:pt x="2990" y="45"/>
                    <a:pt x="2770" y="187"/>
                  </a:cubicBezTo>
                  <a:cubicBezTo>
                    <a:pt x="2593" y="309"/>
                    <a:pt x="2309" y="352"/>
                    <a:pt x="1996" y="352"/>
                  </a:cubicBezTo>
                  <a:cubicBezTo>
                    <a:pt x="1343" y="352"/>
                    <a:pt x="566" y="165"/>
                    <a:pt x="381" y="119"/>
                  </a:cubicBezTo>
                  <a:cubicBezTo>
                    <a:pt x="311" y="91"/>
                    <a:pt x="228" y="74"/>
                    <a:pt x="161" y="74"/>
                  </a:cubicBezTo>
                  <a:cubicBezTo>
                    <a:pt x="66" y="74"/>
                    <a:pt x="0" y="108"/>
                    <a:pt x="40" y="187"/>
                  </a:cubicBezTo>
                  <a:cubicBezTo>
                    <a:pt x="138" y="318"/>
                    <a:pt x="1080" y="667"/>
                    <a:pt x="1968" y="667"/>
                  </a:cubicBezTo>
                  <a:cubicBezTo>
                    <a:pt x="2008" y="667"/>
                    <a:pt x="2048" y="667"/>
                    <a:pt x="2088" y="665"/>
                  </a:cubicBezTo>
                  <a:cubicBezTo>
                    <a:pt x="3009" y="631"/>
                    <a:pt x="3418" y="119"/>
                    <a:pt x="3418" y="119"/>
                  </a:cubicBezTo>
                  <a:cubicBezTo>
                    <a:pt x="3418" y="119"/>
                    <a:pt x="3392" y="1"/>
                    <a:pt x="3233" y="1"/>
                  </a:cubicBezTo>
                  <a:close/>
                </a:path>
              </a:pathLst>
            </a:custGeom>
            <a:solidFill>
              <a:srgbClr val="211A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54" name="Google Shape;1145;p21">
              <a:extLst>
                <a:ext uri="{FF2B5EF4-FFF2-40B4-BE49-F238E27FC236}">
                  <a16:creationId xmlns:a16="http://schemas.microsoft.com/office/drawing/2014/main" id="{BF305734-6681-5407-DEBE-06860E4FC539}"/>
                </a:ext>
              </a:extLst>
            </p:cNvPr>
            <p:cNvSpPr/>
            <p:nvPr/>
          </p:nvSpPr>
          <p:spPr>
            <a:xfrm flipH="1">
              <a:off x="7705091" y="2131566"/>
              <a:ext cx="34618" cy="89079"/>
            </a:xfrm>
            <a:custGeom>
              <a:rect l="l" t="t" r="r" b="b"/>
              <a:pathLst>
                <a:path w="1366" h="3515" extrusionOk="0">
                  <a:moveTo>
                    <a:pt x="137" y="0"/>
                  </a:moveTo>
                  <a:cubicBezTo>
                    <a:pt x="137" y="0"/>
                    <a:pt x="581" y="1604"/>
                    <a:pt x="785" y="1945"/>
                  </a:cubicBezTo>
                  <a:cubicBezTo>
                    <a:pt x="1024" y="2286"/>
                    <a:pt x="956" y="2901"/>
                    <a:pt x="512" y="3071"/>
                  </a:cubicBezTo>
                  <a:cubicBezTo>
                    <a:pt x="69" y="3242"/>
                    <a:pt x="0" y="3447"/>
                    <a:pt x="239" y="3447"/>
                  </a:cubicBezTo>
                  <a:cubicBezTo>
                    <a:pt x="512" y="3412"/>
                    <a:pt x="922" y="3515"/>
                    <a:pt x="1127" y="2662"/>
                  </a:cubicBezTo>
                  <a:cubicBezTo>
                    <a:pt x="1365" y="1843"/>
                    <a:pt x="137" y="0"/>
                    <a:pt x="137" y="0"/>
                  </a:cubicBezTo>
                  <a:close/>
                </a:path>
              </a:pathLst>
            </a:custGeom>
            <a:solidFill>
              <a:srgbClr val="000000">
                <a:alpha val="1606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
        <p:nvSpPr>
          <p:cNvPr id="1255" name="Google Shape;2306;p42">
            <a:extLst>
              <a:ext uri="{FF2B5EF4-FFF2-40B4-BE49-F238E27FC236}">
                <a16:creationId xmlns:a16="http://schemas.microsoft.com/office/drawing/2014/main" id="{9DDC4D0C-FE85-545C-6E9E-B51F0A22D687}"/>
              </a:ext>
            </a:extLst>
          </p:cNvPr>
          <p:cNvSpPr/>
          <p:nvPr/>
        </p:nvSpPr>
        <p:spPr>
          <a:xfrm>
            <a:off x="6982428" y="956157"/>
            <a:ext cx="784200" cy="784200"/>
          </a:xfrm>
          <a:prstGeom prst="ellipse">
            <a:avLst/>
          </a:prstGeom>
          <a:solidFill>
            <a:srgbClr val="7AB8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nvGrpSpPr>
          <p:cNvPr id="1256" name="Google Shape;2311;p42">
            <a:extLst>
              <a:ext uri="{FF2B5EF4-FFF2-40B4-BE49-F238E27FC236}">
                <a16:creationId xmlns:a16="http://schemas.microsoft.com/office/drawing/2014/main" id="{34218194-C15B-30B6-245D-047388F3E0D7}"/>
              </a:ext>
            </a:extLst>
          </p:cNvPr>
          <p:cNvGrpSpPr/>
          <p:nvPr/>
        </p:nvGrpSpPr>
        <p:grpSpPr>
          <a:xfrm>
            <a:off x="7225374" y="1170979"/>
            <a:ext cx="298377" cy="354519"/>
            <a:chOff x="-48233050" y="3569725"/>
            <a:chExt cx="252050" cy="299475"/>
          </a:xfrm>
        </p:grpSpPr>
        <p:sp>
          <p:nvSpPr>
            <p:cNvPr id="1257" name="Google Shape;2312;p42">
              <a:extLst>
                <a:ext uri="{FF2B5EF4-FFF2-40B4-BE49-F238E27FC236}">
                  <a16:creationId xmlns:a16="http://schemas.microsoft.com/office/drawing/2014/main" id="{30BBB361-86C2-E809-AE6D-40EE6C8AA578}"/>
                </a:ext>
              </a:extLst>
            </p:cNvPr>
            <p:cNvSpPr/>
            <p:nvPr/>
          </p:nvSpPr>
          <p:spPr>
            <a:xfrm>
              <a:off x="-48233050" y="3569725"/>
              <a:ext cx="252050" cy="299475"/>
            </a:xfrm>
            <a:custGeom>
              <a:rect l="l" t="t" r="r" b="b"/>
              <a:pathLst>
                <a:path w="10082" h="11979" extrusionOk="0">
                  <a:moveTo>
                    <a:pt x="5230" y="1393"/>
                  </a:moveTo>
                  <a:cubicBezTo>
                    <a:pt x="5419" y="1393"/>
                    <a:pt x="5577" y="1551"/>
                    <a:pt x="5577" y="1740"/>
                  </a:cubicBezTo>
                  <a:lnTo>
                    <a:pt x="5577" y="1960"/>
                  </a:lnTo>
                  <a:cubicBezTo>
                    <a:pt x="5703" y="2023"/>
                    <a:pt x="5829" y="2086"/>
                    <a:pt x="5923" y="2181"/>
                  </a:cubicBezTo>
                  <a:lnTo>
                    <a:pt x="6144" y="2055"/>
                  </a:lnTo>
                  <a:cubicBezTo>
                    <a:pt x="6194" y="2025"/>
                    <a:pt x="6251" y="2011"/>
                    <a:pt x="6308" y="2011"/>
                  </a:cubicBezTo>
                  <a:cubicBezTo>
                    <a:pt x="6430" y="2011"/>
                    <a:pt x="6552" y="2074"/>
                    <a:pt x="6616" y="2181"/>
                  </a:cubicBezTo>
                  <a:lnTo>
                    <a:pt x="7309" y="3410"/>
                  </a:lnTo>
                  <a:cubicBezTo>
                    <a:pt x="7467" y="3725"/>
                    <a:pt x="7246" y="3819"/>
                    <a:pt x="6963" y="3977"/>
                  </a:cubicBezTo>
                  <a:lnTo>
                    <a:pt x="6963" y="4386"/>
                  </a:lnTo>
                  <a:cubicBezTo>
                    <a:pt x="7246" y="4544"/>
                    <a:pt x="7467" y="4670"/>
                    <a:pt x="7309" y="4985"/>
                  </a:cubicBezTo>
                  <a:lnTo>
                    <a:pt x="6616" y="6182"/>
                  </a:lnTo>
                  <a:cubicBezTo>
                    <a:pt x="6531" y="6289"/>
                    <a:pt x="6417" y="6366"/>
                    <a:pt x="6303" y="6366"/>
                  </a:cubicBezTo>
                  <a:cubicBezTo>
                    <a:pt x="6249" y="6366"/>
                    <a:pt x="6195" y="6349"/>
                    <a:pt x="6144" y="6308"/>
                  </a:cubicBezTo>
                  <a:lnTo>
                    <a:pt x="5923" y="6182"/>
                  </a:lnTo>
                  <a:cubicBezTo>
                    <a:pt x="5829" y="6277"/>
                    <a:pt x="5703" y="6340"/>
                    <a:pt x="5577" y="6403"/>
                  </a:cubicBezTo>
                  <a:lnTo>
                    <a:pt x="5577" y="6623"/>
                  </a:lnTo>
                  <a:cubicBezTo>
                    <a:pt x="5577" y="6812"/>
                    <a:pt x="5419" y="6970"/>
                    <a:pt x="5230" y="6970"/>
                  </a:cubicBezTo>
                  <a:lnTo>
                    <a:pt x="3812" y="6970"/>
                  </a:lnTo>
                  <a:cubicBezTo>
                    <a:pt x="3623" y="6970"/>
                    <a:pt x="3466" y="6812"/>
                    <a:pt x="3466" y="6623"/>
                  </a:cubicBezTo>
                  <a:lnTo>
                    <a:pt x="3466" y="6403"/>
                  </a:lnTo>
                  <a:cubicBezTo>
                    <a:pt x="3340" y="6340"/>
                    <a:pt x="3214" y="6277"/>
                    <a:pt x="3119" y="6182"/>
                  </a:cubicBezTo>
                  <a:lnTo>
                    <a:pt x="2899" y="6308"/>
                  </a:lnTo>
                  <a:cubicBezTo>
                    <a:pt x="2848" y="6338"/>
                    <a:pt x="2791" y="6352"/>
                    <a:pt x="2734" y="6352"/>
                  </a:cubicBezTo>
                  <a:cubicBezTo>
                    <a:pt x="2613" y="6352"/>
                    <a:pt x="2490" y="6289"/>
                    <a:pt x="2426" y="6182"/>
                  </a:cubicBezTo>
                  <a:lnTo>
                    <a:pt x="1733" y="4985"/>
                  </a:lnTo>
                  <a:cubicBezTo>
                    <a:pt x="1638" y="4827"/>
                    <a:pt x="1670" y="4575"/>
                    <a:pt x="1859" y="4512"/>
                  </a:cubicBezTo>
                  <a:lnTo>
                    <a:pt x="2048" y="4386"/>
                  </a:lnTo>
                  <a:lnTo>
                    <a:pt x="2048" y="3977"/>
                  </a:lnTo>
                  <a:lnTo>
                    <a:pt x="1859" y="3882"/>
                  </a:lnTo>
                  <a:cubicBezTo>
                    <a:pt x="1702" y="3788"/>
                    <a:pt x="1607" y="3536"/>
                    <a:pt x="1733" y="3410"/>
                  </a:cubicBezTo>
                  <a:lnTo>
                    <a:pt x="2426" y="2181"/>
                  </a:lnTo>
                  <a:cubicBezTo>
                    <a:pt x="2490" y="2074"/>
                    <a:pt x="2612" y="1997"/>
                    <a:pt x="2733" y="1997"/>
                  </a:cubicBezTo>
                  <a:cubicBezTo>
                    <a:pt x="2790" y="1997"/>
                    <a:pt x="2848" y="2014"/>
                    <a:pt x="2899" y="2055"/>
                  </a:cubicBezTo>
                  <a:lnTo>
                    <a:pt x="3119" y="2181"/>
                  </a:lnTo>
                  <a:cubicBezTo>
                    <a:pt x="3214" y="2086"/>
                    <a:pt x="3340" y="2023"/>
                    <a:pt x="3466" y="1960"/>
                  </a:cubicBezTo>
                  <a:lnTo>
                    <a:pt x="3466" y="1740"/>
                  </a:lnTo>
                  <a:cubicBezTo>
                    <a:pt x="3466" y="1551"/>
                    <a:pt x="3623" y="1393"/>
                    <a:pt x="3812" y="1393"/>
                  </a:cubicBezTo>
                  <a:close/>
                  <a:moveTo>
                    <a:pt x="4547" y="0"/>
                  </a:moveTo>
                  <a:cubicBezTo>
                    <a:pt x="3499" y="0"/>
                    <a:pt x="2484" y="337"/>
                    <a:pt x="1670" y="984"/>
                  </a:cubicBezTo>
                  <a:cubicBezTo>
                    <a:pt x="630" y="1866"/>
                    <a:pt x="0" y="3158"/>
                    <a:pt x="0" y="4544"/>
                  </a:cubicBezTo>
                  <a:cubicBezTo>
                    <a:pt x="0" y="5804"/>
                    <a:pt x="504" y="6970"/>
                    <a:pt x="1418" y="7852"/>
                  </a:cubicBezTo>
                  <a:lnTo>
                    <a:pt x="1418" y="11632"/>
                  </a:lnTo>
                  <a:cubicBezTo>
                    <a:pt x="1418" y="11821"/>
                    <a:pt x="1575" y="11979"/>
                    <a:pt x="1765" y="11979"/>
                  </a:cubicBezTo>
                  <a:lnTo>
                    <a:pt x="5986" y="11979"/>
                  </a:lnTo>
                  <a:cubicBezTo>
                    <a:pt x="6175" y="11979"/>
                    <a:pt x="6333" y="11821"/>
                    <a:pt x="6333" y="11632"/>
                  </a:cubicBezTo>
                  <a:lnTo>
                    <a:pt x="6333" y="10530"/>
                  </a:lnTo>
                  <a:lnTo>
                    <a:pt x="8097" y="10530"/>
                  </a:lnTo>
                  <a:cubicBezTo>
                    <a:pt x="8286" y="10530"/>
                    <a:pt x="8444" y="10372"/>
                    <a:pt x="8444" y="10183"/>
                  </a:cubicBezTo>
                  <a:lnTo>
                    <a:pt x="8444" y="8387"/>
                  </a:lnTo>
                  <a:lnTo>
                    <a:pt x="9042" y="8387"/>
                  </a:lnTo>
                  <a:cubicBezTo>
                    <a:pt x="9389" y="8387"/>
                    <a:pt x="9767" y="8198"/>
                    <a:pt x="9956" y="7883"/>
                  </a:cubicBezTo>
                  <a:cubicBezTo>
                    <a:pt x="10082" y="7568"/>
                    <a:pt x="10082" y="7190"/>
                    <a:pt x="9924" y="6875"/>
                  </a:cubicBezTo>
                  <a:lnTo>
                    <a:pt x="9042" y="5237"/>
                  </a:lnTo>
                  <a:cubicBezTo>
                    <a:pt x="9137" y="4701"/>
                    <a:pt x="9137" y="4134"/>
                    <a:pt x="9011" y="3599"/>
                  </a:cubicBezTo>
                  <a:cubicBezTo>
                    <a:pt x="8664" y="1866"/>
                    <a:pt x="7246" y="480"/>
                    <a:pt x="5545" y="102"/>
                  </a:cubicBezTo>
                  <a:cubicBezTo>
                    <a:pt x="5213" y="34"/>
                    <a:pt x="4878" y="0"/>
                    <a:pt x="45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58" name="Google Shape;2313;p42">
              <a:extLst>
                <a:ext uri="{FF2B5EF4-FFF2-40B4-BE49-F238E27FC236}">
                  <a16:creationId xmlns:a16="http://schemas.microsoft.com/office/drawing/2014/main" id="{6E012B7E-F0C5-737C-2933-BB99BAB1F224}"/>
                </a:ext>
              </a:extLst>
            </p:cNvPr>
            <p:cNvSpPr/>
            <p:nvPr/>
          </p:nvSpPr>
          <p:spPr>
            <a:xfrm>
              <a:off x="-48170049" y="3622650"/>
              <a:ext cx="100050" cy="103225"/>
            </a:xfrm>
            <a:custGeom>
              <a:rect l="l" t="t" r="r" b="b"/>
              <a:pathLst>
                <a:path w="4002" h="4129" extrusionOk="0">
                  <a:moveTo>
                    <a:pt x="1985" y="1009"/>
                  </a:moveTo>
                  <a:cubicBezTo>
                    <a:pt x="2584" y="1009"/>
                    <a:pt x="3057" y="1482"/>
                    <a:pt x="3057" y="2080"/>
                  </a:cubicBezTo>
                  <a:cubicBezTo>
                    <a:pt x="3057" y="2647"/>
                    <a:pt x="2584" y="3120"/>
                    <a:pt x="1985" y="3120"/>
                  </a:cubicBezTo>
                  <a:cubicBezTo>
                    <a:pt x="1418" y="3120"/>
                    <a:pt x="946" y="2647"/>
                    <a:pt x="946" y="2080"/>
                  </a:cubicBezTo>
                  <a:cubicBezTo>
                    <a:pt x="946" y="1482"/>
                    <a:pt x="1418" y="1009"/>
                    <a:pt x="1985" y="1009"/>
                  </a:cubicBezTo>
                  <a:close/>
                  <a:moveTo>
                    <a:pt x="1639" y="1"/>
                  </a:moveTo>
                  <a:lnTo>
                    <a:pt x="1639" y="127"/>
                  </a:lnTo>
                  <a:cubicBezTo>
                    <a:pt x="1639" y="284"/>
                    <a:pt x="1576" y="410"/>
                    <a:pt x="1418" y="442"/>
                  </a:cubicBezTo>
                  <a:cubicBezTo>
                    <a:pt x="1198" y="537"/>
                    <a:pt x="1009" y="631"/>
                    <a:pt x="851" y="757"/>
                  </a:cubicBezTo>
                  <a:cubicBezTo>
                    <a:pt x="770" y="818"/>
                    <a:pt x="689" y="853"/>
                    <a:pt x="607" y="853"/>
                  </a:cubicBezTo>
                  <a:cubicBezTo>
                    <a:pt x="562" y="853"/>
                    <a:pt x="518" y="842"/>
                    <a:pt x="473" y="820"/>
                  </a:cubicBezTo>
                  <a:lnTo>
                    <a:pt x="347" y="726"/>
                  </a:lnTo>
                  <a:lnTo>
                    <a:pt x="1" y="1324"/>
                  </a:lnTo>
                  <a:lnTo>
                    <a:pt x="127" y="1387"/>
                  </a:lnTo>
                  <a:cubicBezTo>
                    <a:pt x="221" y="1482"/>
                    <a:pt x="316" y="1639"/>
                    <a:pt x="253" y="1765"/>
                  </a:cubicBezTo>
                  <a:cubicBezTo>
                    <a:pt x="221" y="1986"/>
                    <a:pt x="221" y="2143"/>
                    <a:pt x="253" y="2395"/>
                  </a:cubicBezTo>
                  <a:cubicBezTo>
                    <a:pt x="316" y="2553"/>
                    <a:pt x="221" y="2647"/>
                    <a:pt x="127" y="2742"/>
                  </a:cubicBezTo>
                  <a:lnTo>
                    <a:pt x="1" y="2805"/>
                  </a:lnTo>
                  <a:lnTo>
                    <a:pt x="347" y="3403"/>
                  </a:lnTo>
                  <a:lnTo>
                    <a:pt x="473" y="3340"/>
                  </a:lnTo>
                  <a:cubicBezTo>
                    <a:pt x="532" y="3297"/>
                    <a:pt x="590" y="3273"/>
                    <a:pt x="649" y="3273"/>
                  </a:cubicBezTo>
                  <a:cubicBezTo>
                    <a:pt x="716" y="3273"/>
                    <a:pt x="784" y="3304"/>
                    <a:pt x="851" y="3372"/>
                  </a:cubicBezTo>
                  <a:cubicBezTo>
                    <a:pt x="1009" y="3529"/>
                    <a:pt x="1198" y="3592"/>
                    <a:pt x="1418" y="3687"/>
                  </a:cubicBezTo>
                  <a:cubicBezTo>
                    <a:pt x="1576" y="3718"/>
                    <a:pt x="1639" y="3876"/>
                    <a:pt x="1639" y="4002"/>
                  </a:cubicBezTo>
                  <a:lnTo>
                    <a:pt x="1639" y="4128"/>
                  </a:lnTo>
                  <a:lnTo>
                    <a:pt x="2364" y="4128"/>
                  </a:lnTo>
                  <a:lnTo>
                    <a:pt x="2364" y="4002"/>
                  </a:lnTo>
                  <a:cubicBezTo>
                    <a:pt x="2364" y="3845"/>
                    <a:pt x="2427" y="3718"/>
                    <a:pt x="2584" y="3687"/>
                  </a:cubicBezTo>
                  <a:cubicBezTo>
                    <a:pt x="2805" y="3592"/>
                    <a:pt x="2994" y="3498"/>
                    <a:pt x="3151" y="3372"/>
                  </a:cubicBezTo>
                  <a:cubicBezTo>
                    <a:pt x="3224" y="3317"/>
                    <a:pt x="3298" y="3283"/>
                    <a:pt x="3371" y="3283"/>
                  </a:cubicBezTo>
                  <a:cubicBezTo>
                    <a:pt x="3424" y="3283"/>
                    <a:pt x="3476" y="3301"/>
                    <a:pt x="3529" y="3340"/>
                  </a:cubicBezTo>
                  <a:lnTo>
                    <a:pt x="3655" y="3403"/>
                  </a:lnTo>
                  <a:lnTo>
                    <a:pt x="4002" y="2805"/>
                  </a:lnTo>
                  <a:lnTo>
                    <a:pt x="3876" y="2742"/>
                  </a:lnTo>
                  <a:cubicBezTo>
                    <a:pt x="3781" y="2647"/>
                    <a:pt x="3687" y="2490"/>
                    <a:pt x="3750" y="2395"/>
                  </a:cubicBezTo>
                  <a:cubicBezTo>
                    <a:pt x="3781" y="2143"/>
                    <a:pt x="3781" y="1986"/>
                    <a:pt x="3750" y="1765"/>
                  </a:cubicBezTo>
                  <a:cubicBezTo>
                    <a:pt x="3687" y="1608"/>
                    <a:pt x="3781" y="1482"/>
                    <a:pt x="3876" y="1387"/>
                  </a:cubicBezTo>
                  <a:lnTo>
                    <a:pt x="4002" y="1324"/>
                  </a:lnTo>
                  <a:lnTo>
                    <a:pt x="3655" y="726"/>
                  </a:lnTo>
                  <a:lnTo>
                    <a:pt x="3529" y="820"/>
                  </a:lnTo>
                  <a:cubicBezTo>
                    <a:pt x="3477" y="846"/>
                    <a:pt x="3425" y="861"/>
                    <a:pt x="3373" y="861"/>
                  </a:cubicBezTo>
                  <a:cubicBezTo>
                    <a:pt x="3299" y="861"/>
                    <a:pt x="3225" y="831"/>
                    <a:pt x="3151" y="757"/>
                  </a:cubicBezTo>
                  <a:cubicBezTo>
                    <a:pt x="2994" y="600"/>
                    <a:pt x="2805" y="537"/>
                    <a:pt x="2584" y="442"/>
                  </a:cubicBezTo>
                  <a:cubicBezTo>
                    <a:pt x="2427" y="410"/>
                    <a:pt x="2364" y="253"/>
                    <a:pt x="2364" y="127"/>
                  </a:cubicBezTo>
                  <a:lnTo>
                    <a:pt x="236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59" name="Google Shape;2314;p42">
              <a:extLst>
                <a:ext uri="{FF2B5EF4-FFF2-40B4-BE49-F238E27FC236}">
                  <a16:creationId xmlns:a16="http://schemas.microsoft.com/office/drawing/2014/main" id="{960EEEC3-99A6-9FE0-9262-895AB5849C23}"/>
                </a:ext>
              </a:extLst>
            </p:cNvPr>
            <p:cNvSpPr/>
            <p:nvPr/>
          </p:nvSpPr>
          <p:spPr>
            <a:xfrm>
              <a:off x="-48129099" y="3665200"/>
              <a:ext cx="18150" cy="18125"/>
            </a:xfrm>
            <a:custGeom>
              <a:rect l="l" t="t" r="r" b="b"/>
              <a:pathLst>
                <a:path w="726" h="725" extrusionOk="0">
                  <a:moveTo>
                    <a:pt x="347" y="0"/>
                  </a:moveTo>
                  <a:cubicBezTo>
                    <a:pt x="158" y="0"/>
                    <a:pt x="1" y="158"/>
                    <a:pt x="1" y="378"/>
                  </a:cubicBezTo>
                  <a:cubicBezTo>
                    <a:pt x="1" y="567"/>
                    <a:pt x="158" y="725"/>
                    <a:pt x="347" y="725"/>
                  </a:cubicBezTo>
                  <a:cubicBezTo>
                    <a:pt x="568" y="725"/>
                    <a:pt x="726" y="567"/>
                    <a:pt x="726" y="378"/>
                  </a:cubicBezTo>
                  <a:cubicBezTo>
                    <a:pt x="726" y="158"/>
                    <a:pt x="568" y="0"/>
                    <a:pt x="3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
        <p:nvSpPr>
          <p:cNvPr id="1260" name="Google Shape;2319;p42">
            <a:extLst>
              <a:ext uri="{FF2B5EF4-FFF2-40B4-BE49-F238E27FC236}">
                <a16:creationId xmlns:a16="http://schemas.microsoft.com/office/drawing/2014/main" id="{EA552883-2D2F-3601-C773-DC6E63F2CB6A}"/>
              </a:ext>
            </a:extLst>
          </p:cNvPr>
          <p:cNvSpPr/>
          <p:nvPr/>
        </p:nvSpPr>
        <p:spPr>
          <a:xfrm>
            <a:off x="2680227" y="2299188"/>
            <a:ext cx="784200" cy="784200"/>
          </a:xfrm>
          <a:prstGeom prst="ellipse">
            <a:avLst/>
          </a:pr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nvGrpSpPr>
          <p:cNvPr id="1261" name="Google Shape;2320;p42">
            <a:extLst>
              <a:ext uri="{FF2B5EF4-FFF2-40B4-BE49-F238E27FC236}">
                <a16:creationId xmlns:a16="http://schemas.microsoft.com/office/drawing/2014/main" id="{5FE58B17-3913-09C6-C47A-5416AF585DDC}"/>
              </a:ext>
            </a:extLst>
          </p:cNvPr>
          <p:cNvGrpSpPr/>
          <p:nvPr/>
        </p:nvGrpSpPr>
        <p:grpSpPr>
          <a:xfrm>
            <a:off x="2860157" y="2467800"/>
            <a:ext cx="418994" cy="446976"/>
            <a:chOff x="-46422301" y="3936925"/>
            <a:chExt cx="320575" cy="302475"/>
          </a:xfrm>
        </p:grpSpPr>
        <p:sp>
          <p:nvSpPr>
            <p:cNvPr id="1262" name="Google Shape;2321;p42">
              <a:extLst>
                <a:ext uri="{FF2B5EF4-FFF2-40B4-BE49-F238E27FC236}">
                  <a16:creationId xmlns:a16="http://schemas.microsoft.com/office/drawing/2014/main" id="{C2C71880-7EF5-9BD7-E818-29BDF11D5C01}"/>
                </a:ext>
              </a:extLst>
            </p:cNvPr>
            <p:cNvSpPr/>
            <p:nvPr/>
          </p:nvSpPr>
          <p:spPr>
            <a:xfrm>
              <a:off x="-46254550" y="3936925"/>
              <a:ext cx="152825" cy="300900"/>
            </a:xfrm>
            <a:custGeom>
              <a:rect l="l" t="t" r="r" b="b"/>
              <a:pathLst>
                <a:path w="6113" h="12036" extrusionOk="0">
                  <a:moveTo>
                    <a:pt x="1418" y="0"/>
                  </a:moveTo>
                  <a:cubicBezTo>
                    <a:pt x="631" y="0"/>
                    <a:pt x="1" y="630"/>
                    <a:pt x="1" y="1418"/>
                  </a:cubicBezTo>
                  <a:lnTo>
                    <a:pt x="1" y="10617"/>
                  </a:lnTo>
                  <a:cubicBezTo>
                    <a:pt x="1" y="11405"/>
                    <a:pt x="631" y="12035"/>
                    <a:pt x="1418" y="12035"/>
                  </a:cubicBezTo>
                  <a:cubicBezTo>
                    <a:pt x="2332" y="12035"/>
                    <a:pt x="3120" y="11405"/>
                    <a:pt x="3403" y="10554"/>
                  </a:cubicBezTo>
                  <a:lnTo>
                    <a:pt x="3403" y="10554"/>
                  </a:lnTo>
                  <a:cubicBezTo>
                    <a:pt x="3309" y="10554"/>
                    <a:pt x="3246" y="10617"/>
                    <a:pt x="3151" y="10617"/>
                  </a:cubicBezTo>
                  <a:cubicBezTo>
                    <a:pt x="2332" y="10617"/>
                    <a:pt x="1513" y="10302"/>
                    <a:pt x="914" y="9672"/>
                  </a:cubicBezTo>
                  <a:cubicBezTo>
                    <a:pt x="788" y="9546"/>
                    <a:pt x="788" y="9294"/>
                    <a:pt x="914" y="9137"/>
                  </a:cubicBezTo>
                  <a:cubicBezTo>
                    <a:pt x="1024" y="9095"/>
                    <a:pt x="1128" y="9072"/>
                    <a:pt x="1221" y="9072"/>
                  </a:cubicBezTo>
                  <a:cubicBezTo>
                    <a:pt x="1341" y="9072"/>
                    <a:pt x="1442" y="9111"/>
                    <a:pt x="1513" y="9200"/>
                  </a:cubicBezTo>
                  <a:cubicBezTo>
                    <a:pt x="1998" y="9685"/>
                    <a:pt x="2614" y="9906"/>
                    <a:pt x="3224" y="9906"/>
                  </a:cubicBezTo>
                  <a:cubicBezTo>
                    <a:pt x="4477" y="9906"/>
                    <a:pt x="5703" y="8971"/>
                    <a:pt x="5703" y="7467"/>
                  </a:cubicBezTo>
                  <a:cubicBezTo>
                    <a:pt x="5703" y="7215"/>
                    <a:pt x="5672" y="6994"/>
                    <a:pt x="5609" y="6742"/>
                  </a:cubicBezTo>
                  <a:cubicBezTo>
                    <a:pt x="5010" y="7372"/>
                    <a:pt x="4191" y="7814"/>
                    <a:pt x="3246" y="7814"/>
                  </a:cubicBezTo>
                  <a:cubicBezTo>
                    <a:pt x="3025" y="7814"/>
                    <a:pt x="2868" y="7656"/>
                    <a:pt x="2868" y="7467"/>
                  </a:cubicBezTo>
                  <a:cubicBezTo>
                    <a:pt x="2868" y="7246"/>
                    <a:pt x="3025" y="7089"/>
                    <a:pt x="3246" y="7089"/>
                  </a:cubicBezTo>
                  <a:cubicBezTo>
                    <a:pt x="4065" y="7089"/>
                    <a:pt x="4821" y="6679"/>
                    <a:pt x="5231" y="6049"/>
                  </a:cubicBezTo>
                  <a:cubicBezTo>
                    <a:pt x="6113" y="4789"/>
                    <a:pt x="5640" y="3088"/>
                    <a:pt x="4254" y="2426"/>
                  </a:cubicBezTo>
                  <a:cubicBezTo>
                    <a:pt x="4128" y="3844"/>
                    <a:pt x="2931" y="4978"/>
                    <a:pt x="1450" y="4978"/>
                  </a:cubicBezTo>
                  <a:cubicBezTo>
                    <a:pt x="1261" y="4978"/>
                    <a:pt x="1103" y="4821"/>
                    <a:pt x="1103" y="4632"/>
                  </a:cubicBezTo>
                  <a:cubicBezTo>
                    <a:pt x="1103" y="4411"/>
                    <a:pt x="1261" y="4253"/>
                    <a:pt x="1450" y="4253"/>
                  </a:cubicBezTo>
                  <a:cubicBezTo>
                    <a:pt x="2616" y="4253"/>
                    <a:pt x="3561" y="3308"/>
                    <a:pt x="3561" y="2174"/>
                  </a:cubicBezTo>
                  <a:lnTo>
                    <a:pt x="3561" y="2143"/>
                  </a:lnTo>
                  <a:cubicBezTo>
                    <a:pt x="3561" y="945"/>
                    <a:pt x="2616" y="0"/>
                    <a:pt x="141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63" name="Google Shape;2322;p42">
              <a:extLst>
                <a:ext uri="{FF2B5EF4-FFF2-40B4-BE49-F238E27FC236}">
                  <a16:creationId xmlns:a16="http://schemas.microsoft.com/office/drawing/2014/main" id="{9A92279F-58C1-23B4-CFFB-165C3D536E59}"/>
                </a:ext>
              </a:extLst>
            </p:cNvPr>
            <p:cNvSpPr/>
            <p:nvPr/>
          </p:nvSpPr>
          <p:spPr>
            <a:xfrm>
              <a:off x="-46422301" y="3938500"/>
              <a:ext cx="152025" cy="300900"/>
            </a:xfrm>
            <a:custGeom>
              <a:rect l="l" t="t" r="r" b="b"/>
              <a:pathLst>
                <a:path w="6081" h="12036" extrusionOk="0">
                  <a:moveTo>
                    <a:pt x="4726" y="0"/>
                  </a:moveTo>
                  <a:cubicBezTo>
                    <a:pt x="3529" y="0"/>
                    <a:pt x="2584" y="977"/>
                    <a:pt x="2584" y="2111"/>
                  </a:cubicBezTo>
                  <a:lnTo>
                    <a:pt x="2584" y="2143"/>
                  </a:lnTo>
                  <a:cubicBezTo>
                    <a:pt x="2584" y="3308"/>
                    <a:pt x="3529" y="4253"/>
                    <a:pt x="4663" y="4253"/>
                  </a:cubicBezTo>
                  <a:cubicBezTo>
                    <a:pt x="4883" y="4253"/>
                    <a:pt x="5041" y="4411"/>
                    <a:pt x="5041" y="4600"/>
                  </a:cubicBezTo>
                  <a:cubicBezTo>
                    <a:pt x="5041" y="4789"/>
                    <a:pt x="4883" y="4947"/>
                    <a:pt x="4663" y="4947"/>
                  </a:cubicBezTo>
                  <a:cubicBezTo>
                    <a:pt x="3214" y="4947"/>
                    <a:pt x="2048" y="3812"/>
                    <a:pt x="1890" y="2395"/>
                  </a:cubicBezTo>
                  <a:cubicBezTo>
                    <a:pt x="441" y="3056"/>
                    <a:pt x="0" y="4758"/>
                    <a:pt x="882" y="6018"/>
                  </a:cubicBezTo>
                  <a:cubicBezTo>
                    <a:pt x="1323" y="6648"/>
                    <a:pt x="2111" y="7057"/>
                    <a:pt x="2930" y="7057"/>
                  </a:cubicBezTo>
                  <a:cubicBezTo>
                    <a:pt x="3151" y="7057"/>
                    <a:pt x="3277" y="7215"/>
                    <a:pt x="3277" y="7435"/>
                  </a:cubicBezTo>
                  <a:cubicBezTo>
                    <a:pt x="3277" y="7625"/>
                    <a:pt x="3151" y="7782"/>
                    <a:pt x="2930" y="7782"/>
                  </a:cubicBezTo>
                  <a:cubicBezTo>
                    <a:pt x="1985" y="7782"/>
                    <a:pt x="1166" y="7341"/>
                    <a:pt x="567" y="6711"/>
                  </a:cubicBezTo>
                  <a:cubicBezTo>
                    <a:pt x="504" y="6963"/>
                    <a:pt x="441" y="7183"/>
                    <a:pt x="441" y="7435"/>
                  </a:cubicBezTo>
                  <a:cubicBezTo>
                    <a:pt x="441" y="8940"/>
                    <a:pt x="1695" y="9874"/>
                    <a:pt x="2958" y="9874"/>
                  </a:cubicBezTo>
                  <a:cubicBezTo>
                    <a:pt x="3572" y="9874"/>
                    <a:pt x="4188" y="9653"/>
                    <a:pt x="4663" y="9168"/>
                  </a:cubicBezTo>
                  <a:cubicBezTo>
                    <a:pt x="4726" y="9105"/>
                    <a:pt x="4813" y="9074"/>
                    <a:pt x="4903" y="9074"/>
                  </a:cubicBezTo>
                  <a:cubicBezTo>
                    <a:pt x="4994" y="9074"/>
                    <a:pt x="5088" y="9105"/>
                    <a:pt x="5167" y="9168"/>
                  </a:cubicBezTo>
                  <a:cubicBezTo>
                    <a:pt x="5293" y="9263"/>
                    <a:pt x="5293" y="9515"/>
                    <a:pt x="5167" y="9672"/>
                  </a:cubicBezTo>
                  <a:cubicBezTo>
                    <a:pt x="4600" y="10271"/>
                    <a:pt x="3812" y="10617"/>
                    <a:pt x="2930" y="10617"/>
                  </a:cubicBezTo>
                  <a:cubicBezTo>
                    <a:pt x="2867" y="10617"/>
                    <a:pt x="2773" y="10617"/>
                    <a:pt x="2710" y="10586"/>
                  </a:cubicBezTo>
                  <a:lnTo>
                    <a:pt x="2710" y="10586"/>
                  </a:lnTo>
                  <a:cubicBezTo>
                    <a:pt x="2962" y="11405"/>
                    <a:pt x="3749" y="12035"/>
                    <a:pt x="4663" y="12035"/>
                  </a:cubicBezTo>
                  <a:cubicBezTo>
                    <a:pt x="5450" y="12035"/>
                    <a:pt x="6081" y="11405"/>
                    <a:pt x="6081" y="10617"/>
                  </a:cubicBezTo>
                  <a:lnTo>
                    <a:pt x="6081" y="1450"/>
                  </a:lnTo>
                  <a:cubicBezTo>
                    <a:pt x="6081" y="599"/>
                    <a:pt x="5450" y="0"/>
                    <a:pt x="47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
        <p:nvSpPr>
          <p:cNvPr id="1264" name="Google Shape;2323;p42">
            <a:extLst>
              <a:ext uri="{FF2B5EF4-FFF2-40B4-BE49-F238E27FC236}">
                <a16:creationId xmlns:a16="http://schemas.microsoft.com/office/drawing/2014/main" id="{AED63278-EBD7-54A2-7B90-A9911E3E55C9}"/>
              </a:ext>
            </a:extLst>
          </p:cNvPr>
          <p:cNvSpPr/>
          <p:nvPr/>
        </p:nvSpPr>
        <p:spPr>
          <a:xfrm>
            <a:off x="5097203" y="1655657"/>
            <a:ext cx="784200" cy="784200"/>
          </a:xfrm>
          <a:prstGeom prst="ellipse">
            <a:avLst/>
          </a:prstGeom>
          <a:solidFill>
            <a:srgbClr val="E76C5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nvGrpSpPr>
          <p:cNvPr id="1265" name="Google Shape;2328;p42">
            <a:extLst>
              <a:ext uri="{FF2B5EF4-FFF2-40B4-BE49-F238E27FC236}">
                <a16:creationId xmlns:a16="http://schemas.microsoft.com/office/drawing/2014/main" id="{1040B48D-C0AC-9A48-C93F-C0060C86DCD1}"/>
              </a:ext>
            </a:extLst>
          </p:cNvPr>
          <p:cNvGrpSpPr/>
          <p:nvPr/>
        </p:nvGrpSpPr>
        <p:grpSpPr>
          <a:xfrm>
            <a:off x="5353627" y="1869721"/>
            <a:ext cx="271357" cy="356057"/>
            <a:chOff x="-46007226" y="3937825"/>
            <a:chExt cx="229225" cy="300775"/>
          </a:xfrm>
        </p:grpSpPr>
        <p:sp>
          <p:nvSpPr>
            <p:cNvPr id="1266" name="Google Shape;2329;p42">
              <a:extLst>
                <a:ext uri="{FF2B5EF4-FFF2-40B4-BE49-F238E27FC236}">
                  <a16:creationId xmlns:a16="http://schemas.microsoft.com/office/drawing/2014/main" id="{C5DEBAFF-DB48-81BD-F048-D027138565AD}"/>
                </a:ext>
              </a:extLst>
            </p:cNvPr>
            <p:cNvSpPr/>
            <p:nvPr/>
          </p:nvSpPr>
          <p:spPr>
            <a:xfrm>
              <a:off x="-45813476" y="3990475"/>
              <a:ext cx="35475" cy="17350"/>
            </a:xfrm>
            <a:custGeom>
              <a:rect l="l" t="t" r="r" b="b"/>
              <a:pathLst>
                <a:path w="1419" h="694" extrusionOk="0">
                  <a:moveTo>
                    <a:pt x="347" y="1"/>
                  </a:moveTo>
                  <a:cubicBezTo>
                    <a:pt x="158" y="1"/>
                    <a:pt x="0" y="158"/>
                    <a:pt x="0" y="347"/>
                  </a:cubicBezTo>
                  <a:cubicBezTo>
                    <a:pt x="0" y="536"/>
                    <a:pt x="158" y="694"/>
                    <a:pt x="347" y="694"/>
                  </a:cubicBezTo>
                  <a:lnTo>
                    <a:pt x="1072" y="694"/>
                  </a:lnTo>
                  <a:cubicBezTo>
                    <a:pt x="1261" y="694"/>
                    <a:pt x="1418" y="536"/>
                    <a:pt x="1418" y="347"/>
                  </a:cubicBezTo>
                  <a:cubicBezTo>
                    <a:pt x="1418" y="158"/>
                    <a:pt x="1261" y="1"/>
                    <a:pt x="107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67" name="Google Shape;2330;p42">
              <a:extLst>
                <a:ext uri="{FF2B5EF4-FFF2-40B4-BE49-F238E27FC236}">
                  <a16:creationId xmlns:a16="http://schemas.microsoft.com/office/drawing/2014/main" id="{A7E2667A-EA44-2449-B17C-A30A9662A899}"/>
                </a:ext>
              </a:extLst>
            </p:cNvPr>
            <p:cNvSpPr/>
            <p:nvPr/>
          </p:nvSpPr>
          <p:spPr>
            <a:xfrm>
              <a:off x="-46007226" y="3990475"/>
              <a:ext cx="35450" cy="17350"/>
            </a:xfrm>
            <a:custGeom>
              <a:rect l="l" t="t" r="r" b="b"/>
              <a:pathLst>
                <a:path w="1418" h="694" extrusionOk="0">
                  <a:moveTo>
                    <a:pt x="347" y="1"/>
                  </a:moveTo>
                  <a:cubicBezTo>
                    <a:pt x="158" y="1"/>
                    <a:pt x="0" y="158"/>
                    <a:pt x="0" y="347"/>
                  </a:cubicBezTo>
                  <a:cubicBezTo>
                    <a:pt x="0" y="536"/>
                    <a:pt x="158" y="694"/>
                    <a:pt x="347" y="694"/>
                  </a:cubicBezTo>
                  <a:lnTo>
                    <a:pt x="1071" y="694"/>
                  </a:lnTo>
                  <a:cubicBezTo>
                    <a:pt x="1260" y="694"/>
                    <a:pt x="1418" y="536"/>
                    <a:pt x="1418" y="347"/>
                  </a:cubicBezTo>
                  <a:cubicBezTo>
                    <a:pt x="1418" y="158"/>
                    <a:pt x="1260" y="1"/>
                    <a:pt x="10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68" name="Google Shape;2331;p42">
              <a:extLst>
                <a:ext uri="{FF2B5EF4-FFF2-40B4-BE49-F238E27FC236}">
                  <a16:creationId xmlns:a16="http://schemas.microsoft.com/office/drawing/2014/main" id="{BBC4882E-6131-B315-8F38-AE3F28F27F6A}"/>
                </a:ext>
              </a:extLst>
            </p:cNvPr>
            <p:cNvSpPr/>
            <p:nvPr/>
          </p:nvSpPr>
          <p:spPr>
            <a:xfrm>
              <a:off x="-45826874" y="3937825"/>
              <a:ext cx="35475" cy="26750"/>
            </a:xfrm>
            <a:custGeom>
              <a:rect l="l" t="t" r="r" b="b"/>
              <a:pathLst>
                <a:path w="1419" h="1070" extrusionOk="0">
                  <a:moveTo>
                    <a:pt x="993" y="0"/>
                  </a:moveTo>
                  <a:cubicBezTo>
                    <a:pt x="932" y="0"/>
                    <a:pt x="871" y="18"/>
                    <a:pt x="820" y="59"/>
                  </a:cubicBezTo>
                  <a:lnTo>
                    <a:pt x="221" y="405"/>
                  </a:lnTo>
                  <a:cubicBezTo>
                    <a:pt x="64" y="500"/>
                    <a:pt x="1" y="720"/>
                    <a:pt x="127" y="878"/>
                  </a:cubicBezTo>
                  <a:cubicBezTo>
                    <a:pt x="188" y="1000"/>
                    <a:pt x="288" y="1070"/>
                    <a:pt x="403" y="1070"/>
                  </a:cubicBezTo>
                  <a:cubicBezTo>
                    <a:pt x="466" y="1070"/>
                    <a:pt x="533" y="1049"/>
                    <a:pt x="599" y="1004"/>
                  </a:cubicBezTo>
                  <a:lnTo>
                    <a:pt x="1167" y="657"/>
                  </a:lnTo>
                  <a:cubicBezTo>
                    <a:pt x="1324" y="563"/>
                    <a:pt x="1419" y="342"/>
                    <a:pt x="1293" y="185"/>
                  </a:cubicBezTo>
                  <a:cubicBezTo>
                    <a:pt x="1250" y="78"/>
                    <a:pt x="1121" y="0"/>
                    <a:pt x="9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69" name="Google Shape;2332;p42">
              <a:extLst>
                <a:ext uri="{FF2B5EF4-FFF2-40B4-BE49-F238E27FC236}">
                  <a16:creationId xmlns:a16="http://schemas.microsoft.com/office/drawing/2014/main" id="{BAA67427-4C45-A324-C5A8-A7EADCA4EC99}"/>
                </a:ext>
              </a:extLst>
            </p:cNvPr>
            <p:cNvSpPr/>
            <p:nvPr/>
          </p:nvSpPr>
          <p:spPr>
            <a:xfrm>
              <a:off x="-45993850" y="4034625"/>
              <a:ext cx="35475" cy="25850"/>
            </a:xfrm>
            <a:custGeom>
              <a:rect l="l" t="t" r="r" b="b"/>
              <a:pathLst>
                <a:path w="1419" h="1034" extrusionOk="0">
                  <a:moveTo>
                    <a:pt x="1014" y="0"/>
                  </a:moveTo>
                  <a:cubicBezTo>
                    <a:pt x="958" y="0"/>
                    <a:pt x="901" y="10"/>
                    <a:pt x="851" y="30"/>
                  </a:cubicBezTo>
                  <a:lnTo>
                    <a:pt x="253" y="377"/>
                  </a:lnTo>
                  <a:cubicBezTo>
                    <a:pt x="95" y="472"/>
                    <a:pt x="1" y="692"/>
                    <a:pt x="127" y="850"/>
                  </a:cubicBezTo>
                  <a:cubicBezTo>
                    <a:pt x="191" y="956"/>
                    <a:pt x="313" y="1034"/>
                    <a:pt x="433" y="1034"/>
                  </a:cubicBezTo>
                  <a:cubicBezTo>
                    <a:pt x="491" y="1034"/>
                    <a:pt x="549" y="1016"/>
                    <a:pt x="599" y="976"/>
                  </a:cubicBezTo>
                  <a:lnTo>
                    <a:pt x="1198" y="629"/>
                  </a:lnTo>
                  <a:cubicBezTo>
                    <a:pt x="1356" y="566"/>
                    <a:pt x="1419" y="314"/>
                    <a:pt x="1324" y="156"/>
                  </a:cubicBezTo>
                  <a:cubicBezTo>
                    <a:pt x="1259" y="49"/>
                    <a:pt x="1136" y="0"/>
                    <a:pt x="10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70" name="Google Shape;2333;p42">
              <a:extLst>
                <a:ext uri="{FF2B5EF4-FFF2-40B4-BE49-F238E27FC236}">
                  <a16:creationId xmlns:a16="http://schemas.microsoft.com/office/drawing/2014/main" id="{6F6F7A05-4C19-5DD8-C155-A7EFC77A76C5}"/>
                </a:ext>
              </a:extLst>
            </p:cNvPr>
            <p:cNvSpPr/>
            <p:nvPr/>
          </p:nvSpPr>
          <p:spPr>
            <a:xfrm>
              <a:off x="-45825299" y="4034625"/>
              <a:ext cx="34675" cy="25725"/>
            </a:xfrm>
            <a:custGeom>
              <a:rect l="l" t="t" r="r" b="b"/>
              <a:pathLst>
                <a:path w="1387" h="1029" extrusionOk="0">
                  <a:moveTo>
                    <a:pt x="399" y="0"/>
                  </a:moveTo>
                  <a:cubicBezTo>
                    <a:pt x="270" y="0"/>
                    <a:pt x="138" y="49"/>
                    <a:pt x="95" y="156"/>
                  </a:cubicBezTo>
                  <a:cubicBezTo>
                    <a:pt x="1" y="314"/>
                    <a:pt x="32" y="566"/>
                    <a:pt x="190" y="629"/>
                  </a:cubicBezTo>
                  <a:lnTo>
                    <a:pt x="789" y="976"/>
                  </a:lnTo>
                  <a:cubicBezTo>
                    <a:pt x="848" y="1011"/>
                    <a:pt x="920" y="1029"/>
                    <a:pt x="991" y="1029"/>
                  </a:cubicBezTo>
                  <a:cubicBezTo>
                    <a:pt x="1108" y="1029"/>
                    <a:pt x="1222" y="980"/>
                    <a:pt x="1261" y="881"/>
                  </a:cubicBezTo>
                  <a:cubicBezTo>
                    <a:pt x="1387" y="692"/>
                    <a:pt x="1324" y="503"/>
                    <a:pt x="1135" y="408"/>
                  </a:cubicBezTo>
                  <a:lnTo>
                    <a:pt x="568" y="30"/>
                  </a:lnTo>
                  <a:cubicBezTo>
                    <a:pt x="518" y="10"/>
                    <a:pt x="459" y="0"/>
                    <a:pt x="39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71" name="Google Shape;2334;p42">
              <a:extLst>
                <a:ext uri="{FF2B5EF4-FFF2-40B4-BE49-F238E27FC236}">
                  <a16:creationId xmlns:a16="http://schemas.microsoft.com/office/drawing/2014/main" id="{8A58A217-54C7-4C01-B35E-90A3496375EF}"/>
                </a:ext>
              </a:extLst>
            </p:cNvPr>
            <p:cNvSpPr/>
            <p:nvPr/>
          </p:nvSpPr>
          <p:spPr>
            <a:xfrm>
              <a:off x="-45992275" y="3938175"/>
              <a:ext cx="33900" cy="25525"/>
            </a:xfrm>
            <a:custGeom>
              <a:rect l="l" t="t" r="r" b="b"/>
              <a:pathLst>
                <a:path w="1356" h="1021" extrusionOk="0">
                  <a:moveTo>
                    <a:pt x="372" y="0"/>
                  </a:moveTo>
                  <a:cubicBezTo>
                    <a:pt x="250" y="0"/>
                    <a:pt x="128" y="64"/>
                    <a:pt x="64" y="171"/>
                  </a:cubicBezTo>
                  <a:cubicBezTo>
                    <a:pt x="1" y="328"/>
                    <a:pt x="32" y="549"/>
                    <a:pt x="190" y="643"/>
                  </a:cubicBezTo>
                  <a:lnTo>
                    <a:pt x="788" y="990"/>
                  </a:lnTo>
                  <a:cubicBezTo>
                    <a:pt x="838" y="1010"/>
                    <a:pt x="895" y="1020"/>
                    <a:pt x="951" y="1020"/>
                  </a:cubicBezTo>
                  <a:cubicBezTo>
                    <a:pt x="1073" y="1020"/>
                    <a:pt x="1196" y="972"/>
                    <a:pt x="1261" y="864"/>
                  </a:cubicBezTo>
                  <a:cubicBezTo>
                    <a:pt x="1356" y="706"/>
                    <a:pt x="1293" y="517"/>
                    <a:pt x="1135" y="391"/>
                  </a:cubicBezTo>
                  <a:lnTo>
                    <a:pt x="536" y="45"/>
                  </a:lnTo>
                  <a:cubicBezTo>
                    <a:pt x="486" y="15"/>
                    <a:pt x="429" y="0"/>
                    <a:pt x="3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72" name="Google Shape;2335;p42">
              <a:extLst>
                <a:ext uri="{FF2B5EF4-FFF2-40B4-BE49-F238E27FC236}">
                  <a16:creationId xmlns:a16="http://schemas.microsoft.com/office/drawing/2014/main" id="{F81FFAF5-55E2-12D0-EA05-9C216DF37AD5}"/>
                </a:ext>
              </a:extLst>
            </p:cNvPr>
            <p:cNvSpPr/>
            <p:nvPr/>
          </p:nvSpPr>
          <p:spPr>
            <a:xfrm>
              <a:off x="-45953676" y="4078700"/>
              <a:ext cx="122900" cy="35450"/>
            </a:xfrm>
            <a:custGeom>
              <a:rect l="l" t="t" r="r" b="b"/>
              <a:pathLst>
                <a:path w="4916" h="1418" extrusionOk="0">
                  <a:moveTo>
                    <a:pt x="347" y="0"/>
                  </a:moveTo>
                  <a:cubicBezTo>
                    <a:pt x="158" y="0"/>
                    <a:pt x="1" y="158"/>
                    <a:pt x="1" y="378"/>
                  </a:cubicBezTo>
                  <a:cubicBezTo>
                    <a:pt x="1" y="567"/>
                    <a:pt x="158" y="725"/>
                    <a:pt x="347" y="725"/>
                  </a:cubicBezTo>
                  <a:lnTo>
                    <a:pt x="1040" y="725"/>
                  </a:lnTo>
                  <a:lnTo>
                    <a:pt x="1040" y="1418"/>
                  </a:lnTo>
                  <a:lnTo>
                    <a:pt x="3844" y="1418"/>
                  </a:lnTo>
                  <a:lnTo>
                    <a:pt x="3844" y="725"/>
                  </a:lnTo>
                  <a:lnTo>
                    <a:pt x="4569" y="725"/>
                  </a:lnTo>
                  <a:cubicBezTo>
                    <a:pt x="4758" y="725"/>
                    <a:pt x="4915" y="567"/>
                    <a:pt x="4915" y="378"/>
                  </a:cubicBezTo>
                  <a:cubicBezTo>
                    <a:pt x="4915" y="158"/>
                    <a:pt x="4758" y="0"/>
                    <a:pt x="453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73" name="Google Shape;2336;p42">
              <a:extLst>
                <a:ext uri="{FF2B5EF4-FFF2-40B4-BE49-F238E27FC236}">
                  <a16:creationId xmlns:a16="http://schemas.microsoft.com/office/drawing/2014/main" id="{AE622CC5-615B-D198-492D-BE3BDEF62AA7}"/>
                </a:ext>
              </a:extLst>
            </p:cNvPr>
            <p:cNvSpPr/>
            <p:nvPr/>
          </p:nvSpPr>
          <p:spPr>
            <a:xfrm>
              <a:off x="-45956026" y="3938325"/>
              <a:ext cx="126025" cy="123075"/>
            </a:xfrm>
            <a:custGeom>
              <a:rect l="l" t="t" r="r" b="b"/>
              <a:pathLst>
                <a:path w="5041" h="4923" extrusionOk="0">
                  <a:moveTo>
                    <a:pt x="2557" y="1"/>
                  </a:moveTo>
                  <a:cubicBezTo>
                    <a:pt x="2408" y="1"/>
                    <a:pt x="2259" y="13"/>
                    <a:pt x="2111" y="39"/>
                  </a:cubicBezTo>
                  <a:cubicBezTo>
                    <a:pt x="1134" y="196"/>
                    <a:pt x="315" y="1016"/>
                    <a:pt x="158" y="1992"/>
                  </a:cubicBezTo>
                  <a:cubicBezTo>
                    <a:pt x="0" y="2874"/>
                    <a:pt x="284" y="3410"/>
                    <a:pt x="693" y="4103"/>
                  </a:cubicBezTo>
                  <a:cubicBezTo>
                    <a:pt x="914" y="4355"/>
                    <a:pt x="1071" y="4639"/>
                    <a:pt x="1134" y="4922"/>
                  </a:cubicBezTo>
                  <a:lnTo>
                    <a:pt x="2237" y="4922"/>
                  </a:lnTo>
                  <a:lnTo>
                    <a:pt x="2237" y="2780"/>
                  </a:lnTo>
                  <a:lnTo>
                    <a:pt x="1890" y="2780"/>
                  </a:lnTo>
                  <a:cubicBezTo>
                    <a:pt x="1701" y="2780"/>
                    <a:pt x="1544" y="2622"/>
                    <a:pt x="1544" y="2433"/>
                  </a:cubicBezTo>
                  <a:cubicBezTo>
                    <a:pt x="1544" y="2244"/>
                    <a:pt x="1701" y="2087"/>
                    <a:pt x="1890" y="2087"/>
                  </a:cubicBezTo>
                  <a:lnTo>
                    <a:pt x="3308" y="2087"/>
                  </a:lnTo>
                  <a:cubicBezTo>
                    <a:pt x="3497" y="2087"/>
                    <a:pt x="3655" y="2244"/>
                    <a:pt x="3655" y="2433"/>
                  </a:cubicBezTo>
                  <a:cubicBezTo>
                    <a:pt x="3655" y="2622"/>
                    <a:pt x="3497" y="2780"/>
                    <a:pt x="3308" y="2780"/>
                  </a:cubicBezTo>
                  <a:lnTo>
                    <a:pt x="2962" y="2780"/>
                  </a:lnTo>
                  <a:lnTo>
                    <a:pt x="2962" y="4922"/>
                  </a:lnTo>
                  <a:lnTo>
                    <a:pt x="4064" y="4922"/>
                  </a:lnTo>
                  <a:cubicBezTo>
                    <a:pt x="4127" y="4639"/>
                    <a:pt x="4348" y="4355"/>
                    <a:pt x="4505" y="4040"/>
                  </a:cubicBezTo>
                  <a:cubicBezTo>
                    <a:pt x="4820" y="3536"/>
                    <a:pt x="5041" y="3158"/>
                    <a:pt x="5041" y="2433"/>
                  </a:cubicBezTo>
                  <a:cubicBezTo>
                    <a:pt x="5041" y="1740"/>
                    <a:pt x="4726" y="1016"/>
                    <a:pt x="4190" y="543"/>
                  </a:cubicBezTo>
                  <a:cubicBezTo>
                    <a:pt x="3714" y="192"/>
                    <a:pt x="3138" y="1"/>
                    <a:pt x="255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74" name="Google Shape;2337;p42">
              <a:extLst>
                <a:ext uri="{FF2B5EF4-FFF2-40B4-BE49-F238E27FC236}">
                  <a16:creationId xmlns:a16="http://schemas.microsoft.com/office/drawing/2014/main" id="{3AEAB133-E6CA-3D7E-4E8B-BA41CDA5FFD9}"/>
                </a:ext>
              </a:extLst>
            </p:cNvPr>
            <p:cNvSpPr/>
            <p:nvPr/>
          </p:nvSpPr>
          <p:spPr>
            <a:xfrm>
              <a:off x="-45927674" y="4132250"/>
              <a:ext cx="70125" cy="39400"/>
            </a:xfrm>
            <a:custGeom>
              <a:rect l="l" t="t" r="r" b="b"/>
              <a:pathLst>
                <a:path w="2805" h="1576" extrusionOk="0">
                  <a:moveTo>
                    <a:pt x="0" y="1"/>
                  </a:moveTo>
                  <a:lnTo>
                    <a:pt x="0" y="1576"/>
                  </a:lnTo>
                  <a:lnTo>
                    <a:pt x="158" y="1450"/>
                  </a:lnTo>
                  <a:cubicBezTo>
                    <a:pt x="536" y="1198"/>
                    <a:pt x="969" y="1072"/>
                    <a:pt x="1402" y="1072"/>
                  </a:cubicBezTo>
                  <a:cubicBezTo>
                    <a:pt x="1835" y="1072"/>
                    <a:pt x="2269" y="1198"/>
                    <a:pt x="2647" y="1450"/>
                  </a:cubicBezTo>
                  <a:lnTo>
                    <a:pt x="2804" y="1576"/>
                  </a:lnTo>
                  <a:lnTo>
                    <a:pt x="280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75" name="Google Shape;2338;p42">
              <a:extLst>
                <a:ext uri="{FF2B5EF4-FFF2-40B4-BE49-F238E27FC236}">
                  <a16:creationId xmlns:a16="http://schemas.microsoft.com/office/drawing/2014/main" id="{AE2991B3-B9CF-3F6B-0F58-C051BC8500A1}"/>
                </a:ext>
              </a:extLst>
            </p:cNvPr>
            <p:cNvSpPr/>
            <p:nvPr/>
          </p:nvSpPr>
          <p:spPr>
            <a:xfrm>
              <a:off x="-45921374" y="4176950"/>
              <a:ext cx="59100" cy="61650"/>
            </a:xfrm>
            <a:custGeom>
              <a:rect l="l" t="t" r="r" b="b"/>
              <a:pathLst>
                <a:path w="2364" h="2466" extrusionOk="0">
                  <a:moveTo>
                    <a:pt x="1158" y="0"/>
                  </a:moveTo>
                  <a:cubicBezTo>
                    <a:pt x="859" y="0"/>
                    <a:pt x="567" y="87"/>
                    <a:pt x="315" y="260"/>
                  </a:cubicBezTo>
                  <a:lnTo>
                    <a:pt x="0" y="481"/>
                  </a:lnTo>
                  <a:lnTo>
                    <a:pt x="851" y="2277"/>
                  </a:lnTo>
                  <a:cubicBezTo>
                    <a:pt x="945" y="2371"/>
                    <a:pt x="1040" y="2466"/>
                    <a:pt x="1166" y="2466"/>
                  </a:cubicBezTo>
                  <a:cubicBezTo>
                    <a:pt x="1292" y="2466"/>
                    <a:pt x="1418" y="2371"/>
                    <a:pt x="1481" y="2277"/>
                  </a:cubicBezTo>
                  <a:lnTo>
                    <a:pt x="2363" y="481"/>
                  </a:lnTo>
                  <a:lnTo>
                    <a:pt x="2048" y="260"/>
                  </a:lnTo>
                  <a:cubicBezTo>
                    <a:pt x="1765" y="87"/>
                    <a:pt x="1457" y="0"/>
                    <a:pt x="115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cxnSp>
        <p:nvCxnSpPr>
          <p:cNvPr id="1276" name="Google Shape;2339;p42">
            <a:extLst>
              <a:ext uri="{FF2B5EF4-FFF2-40B4-BE49-F238E27FC236}">
                <a16:creationId xmlns:a16="http://schemas.microsoft.com/office/drawing/2014/main" id="{20B3894A-C990-DE68-103B-C6430498D377}"/>
              </a:ext>
            </a:extLst>
          </p:cNvPr>
          <p:cNvCxnSpPr>
            <a:stCxn id="1260" idx="6"/>
            <a:endCxn id="1264" idx="2"/>
          </p:cNvCxnSpPr>
          <p:nvPr/>
        </p:nvCxnSpPr>
        <p:spPr>
          <a:xfrm flipV="1">
            <a:off x="3464427" y="2047757"/>
            <a:ext cx="1632776" cy="643531"/>
          </a:xfrm>
          <a:prstGeom prst="bentConnector3">
            <a:avLst>
              <a:gd name="adj1" fmla="val 50000"/>
            </a:avLst>
          </a:prstGeom>
          <a:noFill/>
          <a:ln w="9525" cap="flat" cmpd="sng">
            <a:solidFill>
              <a:srgbClr val="666666"/>
            </a:solidFill>
            <a:prstDash val="solid"/>
            <a:round/>
            <a:headEnd type="none" w="med" len="med"/>
            <a:tailEnd type="triangle" w="med" len="med"/>
          </a:ln>
        </p:spPr>
      </p:cxnSp>
      <p:cxnSp>
        <p:nvCxnSpPr>
          <p:cNvPr id="1277" name="Google Shape;2340;p42">
            <a:extLst>
              <a:ext uri="{FF2B5EF4-FFF2-40B4-BE49-F238E27FC236}">
                <a16:creationId xmlns:a16="http://schemas.microsoft.com/office/drawing/2014/main" id="{81B8AC06-8FC5-C9EA-10BF-0C89F988C210}"/>
              </a:ext>
            </a:extLst>
          </p:cNvPr>
          <p:cNvCxnSpPr>
            <a:stCxn id="1264" idx="6"/>
            <a:endCxn id="1255" idx="2"/>
          </p:cNvCxnSpPr>
          <p:nvPr/>
        </p:nvCxnSpPr>
        <p:spPr>
          <a:xfrm rot="10800000" flipH="1">
            <a:off x="5881403" y="1348157"/>
            <a:ext cx="1101000" cy="699600"/>
          </a:xfrm>
          <a:prstGeom prst="bentConnector3">
            <a:avLst>
              <a:gd name="adj1" fmla="val 50001"/>
            </a:avLst>
          </a:prstGeom>
          <a:noFill/>
          <a:ln w="9525" cap="flat" cmpd="sng">
            <a:solidFill>
              <a:srgbClr val="666666"/>
            </a:solidFill>
            <a:prstDash val="solid"/>
            <a:round/>
            <a:headEnd type="none" w="med" len="med"/>
            <a:tailEnd type="triangle" w="med" len="med"/>
          </a:ln>
        </p:spPr>
      </p:cxnSp>
      <p:sp>
        <p:nvSpPr>
          <p:cNvPr id="1278" name="TextBox 1277">
            <a:extLst>
              <a:ext uri="{FF2B5EF4-FFF2-40B4-BE49-F238E27FC236}">
                <a16:creationId xmlns:a16="http://schemas.microsoft.com/office/drawing/2014/main" id="{62A9C625-468C-A6AF-4D4F-724C20C33523}"/>
              </a:ext>
            </a:extLst>
          </p:cNvPr>
          <p:cNvSpPr txBox="1"/>
          <p:nvPr/>
        </p:nvSpPr>
        <p:spPr>
          <a:xfrm>
            <a:off x="1648372" y="2986604"/>
            <a:ext cx="2704357" cy="2246769"/>
          </a:xfrm>
          <a:prstGeom prst="rect">
            <a:avLst/>
          </a:prstGeom>
          <a:noFill/>
        </p:spPr>
        <p:txBody>
          <a:bodyPr wrap="square">
            <a:spAutoFit/>
          </a:bodyPr>
          <a:lstStyle/>
          <a:p>
            <a:pPr algn="just"/>
            <a:r>
              <a:rPr lang="en-US" sz="2000">
                <a:latin typeface="Times New Roman" panose="02020603050405020304" pitchFamily="18" charset="0"/>
                <a:cs typeface="Times New Roman" panose="02020603050405020304" pitchFamily="18" charset="0"/>
              </a:rPr>
              <a:t>“ông” muốn “cháu”thực hiện hai điều: thứ nhất, phải tìm kiếm bản đồ cho chính mình; thứ hai, tấm bản đồ đó “cháu” phải tự vẽ bằng chính kinh nghiệm của mình.</a:t>
            </a:r>
          </a:p>
        </p:txBody>
      </p:sp>
      <p:sp>
        <p:nvSpPr>
          <p:cNvPr id="1279" name="TextBox 1278">
            <a:extLst>
              <a:ext uri="{FF2B5EF4-FFF2-40B4-BE49-F238E27FC236}">
                <a16:creationId xmlns:a16="http://schemas.microsoft.com/office/drawing/2014/main" id="{E4F9DE9F-87A0-9BA6-4DC2-BD497BD608C2}"/>
              </a:ext>
            </a:extLst>
          </p:cNvPr>
          <p:cNvSpPr txBox="1"/>
          <p:nvPr/>
        </p:nvSpPr>
        <p:spPr>
          <a:xfrm>
            <a:off x="4466410" y="2447178"/>
            <a:ext cx="1941621" cy="2246769"/>
          </a:xfrm>
          <a:prstGeom prst="rect">
            <a:avLst/>
          </a:prstGeom>
          <a:noFill/>
        </p:spPr>
        <p:txBody>
          <a:bodyPr wrap="square">
            <a:spAutoFit/>
          </a:bodyPr>
          <a:lstStyle/>
          <a:p>
            <a:pPr algn="just"/>
            <a:r>
              <a:rPr lang="en-US" sz="2000">
                <a:latin typeface="Times New Roman" panose="02020603050405020304" pitchFamily="18" charset="0"/>
                <a:cs typeface="Times New Roman" panose="02020603050405020304" pitchFamily="18" charset="0"/>
              </a:rPr>
              <a:t>Việc làm của “cháu” sẽ giúp “cháu” biết tự chủ, tự chịu trách nhiệm về chính cuộc đời mình.</a:t>
            </a:r>
          </a:p>
        </p:txBody>
      </p:sp>
      <p:sp>
        <p:nvSpPr>
          <p:cNvPr id="1280" name="TextBox 1279">
            <a:extLst>
              <a:ext uri="{FF2B5EF4-FFF2-40B4-BE49-F238E27FC236}">
                <a16:creationId xmlns:a16="http://schemas.microsoft.com/office/drawing/2014/main" id="{FFEB6DBF-1E58-C559-E3A5-F4414B42E2D3}"/>
              </a:ext>
            </a:extLst>
          </p:cNvPr>
          <p:cNvSpPr txBox="1"/>
          <p:nvPr/>
        </p:nvSpPr>
        <p:spPr>
          <a:xfrm>
            <a:off x="6561046" y="1790727"/>
            <a:ext cx="2444655" cy="2862322"/>
          </a:xfrm>
          <a:prstGeom prst="rect">
            <a:avLst/>
          </a:prstGeom>
          <a:noFill/>
        </p:spPr>
        <p:txBody>
          <a:bodyPr wrap="square">
            <a:spAutoFit/>
          </a:bodyPr>
          <a:lstStyle/>
          <a:p>
            <a:pPr algn="just">
              <a:spcAft>
                <a:spcPts val="1000"/>
              </a:spcAft>
            </a:pPr>
            <a:r>
              <a:rPr lang="en-US" sz="2000">
                <a:latin typeface="Times New Roman" panose="02020603050405020304" pitchFamily="18" charset="0"/>
                <a:cs typeface="Times New Roman" panose="02020603050405020304" pitchFamily="18" charset="0"/>
              </a:rPr>
              <a:t>Trong quá trình trưởng thành, bài học chỉ được rút ra từ trải nghiệm của bản thân, kể cả thành công và thất bại, không thể bắt chước, vay mượn kinh nghiệm sống của bất kì ai khác.</a:t>
            </a:r>
            <a:endParaRPr lang="en-US" sz="2000">
              <a:effectLst/>
              <a:latin typeface="Times New Roman" panose="02020603050405020304" pitchFamily="18" charset="0"/>
              <a:ea typeface="Calibri" pitchFamily="34" charset="0"/>
              <a:cs typeface="Times New Roman" panose="02020603050405020304" pitchFamily="18" charset="0"/>
            </a:endParaRPr>
          </a:p>
        </p:txBody>
      </p:sp>
    </p:spTree>
    <p:extLst>
      <p:ext uri="{BB962C8B-B14F-4D97-AF65-F5344CB8AC3E}">
        <p14:creationId xmlns:p14="http://schemas.microsoft.com/office/powerpoint/2010/main" val="241661361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60"/>
                                        </p:tgtEl>
                                        <p:attrNameLst>
                                          <p:attrName>style.visibility</p:attrName>
                                        </p:attrNameLst>
                                      </p:cBhvr>
                                      <p:to>
                                        <p:strVal val="visible"/>
                                      </p:to>
                                    </p:set>
                                    <p:animEffect transition="in" filter="barn(inVertical)">
                                      <p:cBhvr>
                                        <p:cTn id="7" dur="500"/>
                                        <p:tgtEl>
                                          <p:spTgt spid="1260"/>
                                        </p:tgtEl>
                                      </p:cBhvr>
                                    </p:animEffect>
                                  </p:childTnLst>
                                </p:cTn>
                              </p:par>
                              <p:par>
                                <p:cTn id="8" presetID="16" presetClass="entr" presetSubtype="21" fill="hold" nodeType="withEffect">
                                  <p:stCondLst>
                                    <p:cond delay="0"/>
                                  </p:stCondLst>
                                  <p:childTnLst>
                                    <p:set>
                                      <p:cBhvr>
                                        <p:cTn id="9" dur="1" fill="hold">
                                          <p:stCondLst>
                                            <p:cond delay="0"/>
                                          </p:stCondLst>
                                        </p:cTn>
                                        <p:tgtEl>
                                          <p:spTgt spid="1261"/>
                                        </p:tgtEl>
                                        <p:attrNameLst>
                                          <p:attrName>style.visibility</p:attrName>
                                        </p:attrNameLst>
                                      </p:cBhvr>
                                      <p:to>
                                        <p:strVal val="visible"/>
                                      </p:to>
                                    </p:set>
                                    <p:animEffect transition="in" filter="barn(inVertical)">
                                      <p:cBhvr>
                                        <p:cTn id="10" dur="500"/>
                                        <p:tgtEl>
                                          <p:spTgt spid="126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78"/>
                                        </p:tgtEl>
                                        <p:attrNameLst>
                                          <p:attrName>style.visibility</p:attrName>
                                        </p:attrNameLst>
                                      </p:cBhvr>
                                      <p:to>
                                        <p:strVal val="visible"/>
                                      </p:to>
                                    </p:set>
                                    <p:animEffect transition="in" filter="barn(inVertical)">
                                      <p:cBhvr>
                                        <p:cTn id="13" dur="500"/>
                                        <p:tgtEl>
                                          <p:spTgt spid="1278"/>
                                        </p:tgtEl>
                                      </p:cBhvr>
                                    </p:animEffect>
                                  </p:childTnLst>
                                </p:cTn>
                              </p:par>
                            </p:childTnLst>
                          </p:cTn>
                        </p:par>
                      </p:childTnLst>
                    </p:cTn>
                  </p:par>
                  <p:par>
                    <p:cTn id="14" fill="hold" nodeType="clickPar">
                      <p:stCondLst>
                        <p:cond delay="indefinite"/>
                      </p:stCondLst>
                      <p:childTnLst>
                        <p:par>
                          <p:cTn id="15" fill="hold" nodeType="afterGroup">
                            <p:stCondLst>
                              <p:cond delay="0"/>
                            </p:stCondLst>
                            <p:childTnLst>
                              <p:par>
                                <p:cTn id="16" presetID="16" presetClass="entr" presetSubtype="21" fill="hold" nodeType="clickEffect">
                                  <p:stCondLst>
                                    <p:cond delay="0"/>
                                  </p:stCondLst>
                                  <p:childTnLst>
                                    <p:set>
                                      <p:cBhvr>
                                        <p:cTn id="17" dur="1" fill="hold">
                                          <p:stCondLst>
                                            <p:cond delay="0"/>
                                          </p:stCondLst>
                                        </p:cTn>
                                        <p:tgtEl>
                                          <p:spTgt spid="1276"/>
                                        </p:tgtEl>
                                        <p:attrNameLst>
                                          <p:attrName>style.visibility</p:attrName>
                                        </p:attrNameLst>
                                      </p:cBhvr>
                                      <p:to>
                                        <p:strVal val="visible"/>
                                      </p:to>
                                    </p:set>
                                    <p:animEffect transition="in" filter="barn(inVertical)">
                                      <p:cBhvr>
                                        <p:cTn id="18" dur="500"/>
                                        <p:tgtEl>
                                          <p:spTgt spid="127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64"/>
                                        </p:tgtEl>
                                        <p:attrNameLst>
                                          <p:attrName>style.visibility</p:attrName>
                                        </p:attrNameLst>
                                      </p:cBhvr>
                                      <p:to>
                                        <p:strVal val="visible"/>
                                      </p:to>
                                    </p:set>
                                    <p:animEffect transition="in" filter="barn(inVertical)">
                                      <p:cBhvr>
                                        <p:cTn id="21" dur="500"/>
                                        <p:tgtEl>
                                          <p:spTgt spid="1264"/>
                                        </p:tgtEl>
                                      </p:cBhvr>
                                    </p:animEffect>
                                  </p:childTnLst>
                                </p:cTn>
                              </p:par>
                              <p:par>
                                <p:cTn id="22" presetID="16" presetClass="entr" presetSubtype="21" fill="hold" nodeType="withEffect">
                                  <p:stCondLst>
                                    <p:cond delay="0"/>
                                  </p:stCondLst>
                                  <p:childTnLst>
                                    <p:set>
                                      <p:cBhvr>
                                        <p:cTn id="23" dur="1" fill="hold">
                                          <p:stCondLst>
                                            <p:cond delay="0"/>
                                          </p:stCondLst>
                                        </p:cTn>
                                        <p:tgtEl>
                                          <p:spTgt spid="1265"/>
                                        </p:tgtEl>
                                        <p:attrNameLst>
                                          <p:attrName>style.visibility</p:attrName>
                                        </p:attrNameLst>
                                      </p:cBhvr>
                                      <p:to>
                                        <p:strVal val="visible"/>
                                      </p:to>
                                    </p:set>
                                    <p:animEffect transition="in" filter="barn(inVertical)">
                                      <p:cBhvr>
                                        <p:cTn id="24" dur="500"/>
                                        <p:tgtEl>
                                          <p:spTgt spid="126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79"/>
                                        </p:tgtEl>
                                        <p:attrNameLst>
                                          <p:attrName>style.visibility</p:attrName>
                                        </p:attrNameLst>
                                      </p:cBhvr>
                                      <p:to>
                                        <p:strVal val="visible"/>
                                      </p:to>
                                    </p:set>
                                    <p:animEffect transition="in" filter="barn(inVertical)">
                                      <p:cBhvr>
                                        <p:cTn id="27" dur="500"/>
                                        <p:tgtEl>
                                          <p:spTgt spid="1279"/>
                                        </p:tgtEl>
                                      </p:cBhvr>
                                    </p:animEffect>
                                  </p:childTnLst>
                                </p:cTn>
                              </p:par>
                            </p:childTnLst>
                          </p:cTn>
                        </p:par>
                      </p:childTnLst>
                    </p:cTn>
                  </p:par>
                  <p:par>
                    <p:cTn id="28" fill="hold" nodeType="clickPar">
                      <p:stCondLst>
                        <p:cond delay="indefinite"/>
                      </p:stCondLst>
                      <p:childTnLst>
                        <p:par>
                          <p:cTn id="29" fill="hold" nodeType="afterGroup">
                            <p:stCondLst>
                              <p:cond delay="0"/>
                            </p:stCondLst>
                            <p:childTnLst>
                              <p:par>
                                <p:cTn id="30" presetID="16" presetClass="entr" presetSubtype="21" fill="hold" nodeType="clickEffect">
                                  <p:stCondLst>
                                    <p:cond delay="0"/>
                                  </p:stCondLst>
                                  <p:childTnLst>
                                    <p:set>
                                      <p:cBhvr>
                                        <p:cTn id="31" dur="1" fill="hold">
                                          <p:stCondLst>
                                            <p:cond delay="0"/>
                                          </p:stCondLst>
                                        </p:cTn>
                                        <p:tgtEl>
                                          <p:spTgt spid="1277"/>
                                        </p:tgtEl>
                                        <p:attrNameLst>
                                          <p:attrName>style.visibility</p:attrName>
                                        </p:attrNameLst>
                                      </p:cBhvr>
                                      <p:to>
                                        <p:strVal val="visible"/>
                                      </p:to>
                                    </p:set>
                                    <p:animEffect transition="in" filter="barn(inVertical)">
                                      <p:cBhvr>
                                        <p:cTn id="32" dur="500"/>
                                        <p:tgtEl>
                                          <p:spTgt spid="127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255"/>
                                        </p:tgtEl>
                                        <p:attrNameLst>
                                          <p:attrName>style.visibility</p:attrName>
                                        </p:attrNameLst>
                                      </p:cBhvr>
                                      <p:to>
                                        <p:strVal val="visible"/>
                                      </p:to>
                                    </p:set>
                                    <p:animEffect transition="in" filter="barn(inVertical)">
                                      <p:cBhvr>
                                        <p:cTn id="35" dur="500"/>
                                        <p:tgtEl>
                                          <p:spTgt spid="1255"/>
                                        </p:tgtEl>
                                      </p:cBhvr>
                                    </p:animEffect>
                                  </p:childTnLst>
                                </p:cTn>
                              </p:par>
                              <p:par>
                                <p:cTn id="36" presetID="16" presetClass="entr" presetSubtype="21" fill="hold" nodeType="withEffect">
                                  <p:stCondLst>
                                    <p:cond delay="0"/>
                                  </p:stCondLst>
                                  <p:childTnLst>
                                    <p:set>
                                      <p:cBhvr>
                                        <p:cTn id="37" dur="1" fill="hold">
                                          <p:stCondLst>
                                            <p:cond delay="0"/>
                                          </p:stCondLst>
                                        </p:cTn>
                                        <p:tgtEl>
                                          <p:spTgt spid="1256"/>
                                        </p:tgtEl>
                                        <p:attrNameLst>
                                          <p:attrName>style.visibility</p:attrName>
                                        </p:attrNameLst>
                                      </p:cBhvr>
                                      <p:to>
                                        <p:strVal val="visible"/>
                                      </p:to>
                                    </p:set>
                                    <p:animEffect transition="in" filter="barn(inVertical)">
                                      <p:cBhvr>
                                        <p:cTn id="38" dur="500"/>
                                        <p:tgtEl>
                                          <p:spTgt spid="1256"/>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280"/>
                                        </p:tgtEl>
                                        <p:attrNameLst>
                                          <p:attrName>style.visibility</p:attrName>
                                        </p:attrNameLst>
                                      </p:cBhvr>
                                      <p:to>
                                        <p:strVal val="visible"/>
                                      </p:to>
                                    </p:set>
                                    <p:animEffect transition="in" filter="barn(inVertical)">
                                      <p:cBhvr>
                                        <p:cTn id="41" dur="500"/>
                                        <p:tgtEl>
                                          <p:spTgt spid="1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5" grpId="0"/>
      <p:bldP spid="1260" grpId="1"/>
      <p:bldP spid="1264" grpId="2"/>
      <p:bldP spid="1278" grpId="3"/>
      <p:bldP spid="1279" grpId="4"/>
      <p:bldP spid="1280" grpId="5"/>
    </p:bldLst>
  </p:timing>
</p:sld>
</file>

<file path=ppt/slides/slide4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grpSp>
        <p:nvGrpSpPr>
          <p:cNvPr id="3" name="Google Shape;411;p36">
            <a:extLst>
              <a:ext uri="{FF2B5EF4-FFF2-40B4-BE49-F238E27FC236}">
                <a16:creationId xmlns:a16="http://schemas.microsoft.com/office/drawing/2014/main" id="{B43F2D59-60A3-C208-8837-B76ABEF40BD3}"/>
              </a:ext>
            </a:extLst>
          </p:cNvPr>
          <p:cNvGrpSpPr/>
          <p:nvPr/>
        </p:nvGrpSpPr>
        <p:grpSpPr>
          <a:xfrm>
            <a:off x="612038" y="296476"/>
            <a:ext cx="3499471" cy="3696144"/>
            <a:chOff x="612038" y="296476"/>
            <a:chExt cx="3499471" cy="3696144"/>
          </a:xfrm>
        </p:grpSpPr>
        <p:sp>
          <p:nvSpPr>
            <p:cNvPr id="4" name="Google Shape;412;p36">
              <a:extLst>
                <a:ext uri="{FF2B5EF4-FFF2-40B4-BE49-F238E27FC236}">
                  <a16:creationId xmlns:a16="http://schemas.microsoft.com/office/drawing/2014/main" id="{A5071418-CD0E-BDF4-140F-A6370B355E48}"/>
                </a:ext>
              </a:extLst>
            </p:cNvPr>
            <p:cNvSpPr/>
            <p:nvPr/>
          </p:nvSpPr>
          <p:spPr>
            <a:xfrm>
              <a:off x="612038" y="1324085"/>
              <a:ext cx="3498620" cy="2668535"/>
            </a:xfrm>
            <a:custGeom>
              <a:rect l="l" t="t" r="r" b="b"/>
              <a:pathLst>
                <a:path w="57385" h="43768" extrusionOk="0">
                  <a:moveTo>
                    <a:pt x="0" y="7864"/>
                  </a:moveTo>
                  <a:lnTo>
                    <a:pt x="28632" y="0"/>
                  </a:lnTo>
                  <a:lnTo>
                    <a:pt x="57385" y="7864"/>
                  </a:lnTo>
                  <a:lnTo>
                    <a:pt x="28686" y="43768"/>
                  </a:lnTo>
                  <a:close/>
                </a:path>
              </a:pathLst>
            </a:custGeom>
            <a:solidFill>
              <a:schemeClr val="accent2">
                <a:lumMod val="20000"/>
                <a:lumOff val="8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nvGrpSpPr>
            <p:cNvPr id="5" name="Google Shape;413;p36">
              <a:extLst>
                <a:ext uri="{FF2B5EF4-FFF2-40B4-BE49-F238E27FC236}">
                  <a16:creationId xmlns:a16="http://schemas.microsoft.com/office/drawing/2014/main" id="{DBCD400E-353C-39F7-25E4-40A594F77170}"/>
                </a:ext>
              </a:extLst>
            </p:cNvPr>
            <p:cNvGrpSpPr/>
            <p:nvPr/>
          </p:nvGrpSpPr>
          <p:grpSpPr>
            <a:xfrm>
              <a:off x="614474" y="296476"/>
              <a:ext cx="3497035" cy="1533517"/>
              <a:chOff x="835325" y="1238450"/>
              <a:chExt cx="1433975" cy="628800"/>
            </a:xfrm>
          </p:grpSpPr>
          <p:sp>
            <p:nvSpPr>
              <p:cNvPr id="6" name="Google Shape;414;p36">
                <a:extLst>
                  <a:ext uri="{FF2B5EF4-FFF2-40B4-BE49-F238E27FC236}">
                    <a16:creationId xmlns:a16="http://schemas.microsoft.com/office/drawing/2014/main" id="{24B580DE-879C-D679-4720-2558E5563685}"/>
                  </a:ext>
                </a:extLst>
              </p:cNvPr>
              <p:cNvSpPr/>
              <p:nvPr/>
            </p:nvSpPr>
            <p:spPr>
              <a:xfrm>
                <a:off x="840375" y="1522075"/>
                <a:ext cx="648600" cy="316925"/>
              </a:xfrm>
              <a:custGeom>
                <a:rect l="l" t="t" r="r" b="b"/>
                <a:pathLst>
                  <a:path w="25944" h="12677" extrusionOk="0">
                    <a:moveTo>
                      <a:pt x="25890" y="1"/>
                    </a:moveTo>
                    <a:cubicBezTo>
                      <a:pt x="11144" y="6158"/>
                      <a:pt x="1909" y="9760"/>
                      <a:pt x="538" y="11158"/>
                    </a:cubicBezTo>
                    <a:lnTo>
                      <a:pt x="0" y="12677"/>
                    </a:lnTo>
                    <a:lnTo>
                      <a:pt x="25944" y="3308"/>
                    </a:lnTo>
                    <a:lnTo>
                      <a:pt x="25890" y="1"/>
                    </a:lnTo>
                    <a:close/>
                  </a:path>
                </a:pathLst>
              </a:custGeom>
              <a:solidFill>
                <a:srgbClr val="9AB3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415;p36">
                <a:extLst>
                  <a:ext uri="{FF2B5EF4-FFF2-40B4-BE49-F238E27FC236}">
                    <a16:creationId xmlns:a16="http://schemas.microsoft.com/office/drawing/2014/main" id="{635B307B-2D28-3949-98FC-7C208E352BAD}"/>
                  </a:ext>
                </a:extLst>
              </p:cNvPr>
              <p:cNvSpPr/>
              <p:nvPr/>
            </p:nvSpPr>
            <p:spPr>
              <a:xfrm>
                <a:off x="835325" y="1522425"/>
                <a:ext cx="1433975" cy="344825"/>
              </a:xfrm>
              <a:custGeom>
                <a:rect l="l" t="t" r="r" b="b"/>
                <a:pathLst>
                  <a:path w="57359" h="13793" extrusionOk="0">
                    <a:moveTo>
                      <a:pt x="30595" y="8025"/>
                    </a:moveTo>
                    <a:cubicBezTo>
                      <a:pt x="30595" y="8025"/>
                      <a:pt x="30514" y="9195"/>
                      <a:pt x="30272" y="10445"/>
                    </a:cubicBezTo>
                    <a:lnTo>
                      <a:pt x="33485" y="11789"/>
                    </a:lnTo>
                    <a:lnTo>
                      <a:pt x="34211" y="12959"/>
                    </a:lnTo>
                    <a:lnTo>
                      <a:pt x="29923" y="12018"/>
                    </a:lnTo>
                    <a:cubicBezTo>
                      <a:pt x="29614" y="12999"/>
                      <a:pt x="29210" y="13792"/>
                      <a:pt x="28659" y="13792"/>
                    </a:cubicBezTo>
                    <a:cubicBezTo>
                      <a:pt x="28108" y="13792"/>
                      <a:pt x="27705" y="12999"/>
                      <a:pt x="27396" y="12018"/>
                    </a:cubicBezTo>
                    <a:lnTo>
                      <a:pt x="23121" y="12959"/>
                    </a:lnTo>
                    <a:lnTo>
                      <a:pt x="23833" y="11789"/>
                    </a:lnTo>
                    <a:lnTo>
                      <a:pt x="27046" y="10445"/>
                    </a:lnTo>
                    <a:cubicBezTo>
                      <a:pt x="26818" y="9168"/>
                      <a:pt x="26724" y="8025"/>
                      <a:pt x="26724" y="8025"/>
                    </a:cubicBezTo>
                    <a:lnTo>
                      <a:pt x="25836" y="8025"/>
                    </a:lnTo>
                    <a:lnTo>
                      <a:pt x="25406" y="9007"/>
                    </a:lnTo>
                    <a:lnTo>
                      <a:pt x="24331" y="9007"/>
                    </a:lnTo>
                    <a:lnTo>
                      <a:pt x="23807" y="8482"/>
                    </a:lnTo>
                    <a:lnTo>
                      <a:pt x="19465" y="8657"/>
                    </a:lnTo>
                    <a:lnTo>
                      <a:pt x="1" y="13375"/>
                    </a:lnTo>
                    <a:lnTo>
                      <a:pt x="229" y="12690"/>
                    </a:lnTo>
                    <a:lnTo>
                      <a:pt x="26172" y="3307"/>
                    </a:lnTo>
                    <a:lnTo>
                      <a:pt x="26119" y="0"/>
                    </a:lnTo>
                    <a:cubicBezTo>
                      <a:pt x="26119" y="0"/>
                      <a:pt x="26455" y="1896"/>
                      <a:pt x="28686" y="1896"/>
                    </a:cubicBezTo>
                    <a:cubicBezTo>
                      <a:pt x="30904" y="1896"/>
                      <a:pt x="31240" y="0"/>
                      <a:pt x="31240" y="0"/>
                    </a:cubicBezTo>
                    <a:lnTo>
                      <a:pt x="31186" y="3307"/>
                    </a:lnTo>
                    <a:lnTo>
                      <a:pt x="57130" y="12690"/>
                    </a:lnTo>
                    <a:lnTo>
                      <a:pt x="57358" y="13375"/>
                    </a:lnTo>
                    <a:lnTo>
                      <a:pt x="37894" y="8657"/>
                    </a:lnTo>
                    <a:lnTo>
                      <a:pt x="33552" y="8482"/>
                    </a:lnTo>
                    <a:lnTo>
                      <a:pt x="33028" y="9007"/>
                    </a:lnTo>
                    <a:lnTo>
                      <a:pt x="31953" y="9007"/>
                    </a:lnTo>
                    <a:lnTo>
                      <a:pt x="31522" y="8025"/>
                    </a:lnTo>
                    <a:close/>
                  </a:path>
                </a:pathLst>
              </a:custGeom>
              <a:solidFill>
                <a:srgbClr val="4A6C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416;p36">
                <a:extLst>
                  <a:ext uri="{FF2B5EF4-FFF2-40B4-BE49-F238E27FC236}">
                    <a16:creationId xmlns:a16="http://schemas.microsoft.com/office/drawing/2014/main" id="{A11DEBFF-35A8-C85F-2E82-173FED0EBE56}"/>
                  </a:ext>
                </a:extLst>
              </p:cNvPr>
              <p:cNvSpPr/>
              <p:nvPr/>
            </p:nvSpPr>
            <p:spPr>
              <a:xfrm>
                <a:off x="1304800" y="1557700"/>
                <a:ext cx="76975" cy="205025"/>
              </a:xfrm>
              <a:custGeom>
                <a:rect l="l" t="t" r="r" b="b"/>
                <a:pathLst>
                  <a:path w="3079" h="8201" extrusionOk="0">
                    <a:moveTo>
                      <a:pt x="1533" y="8201"/>
                    </a:moveTo>
                    <a:lnTo>
                      <a:pt x="1533" y="8201"/>
                    </a:lnTo>
                    <a:cubicBezTo>
                      <a:pt x="686" y="8201"/>
                      <a:pt x="0" y="7515"/>
                      <a:pt x="0" y="6668"/>
                    </a:cubicBezTo>
                    <a:lnTo>
                      <a:pt x="0" y="1533"/>
                    </a:lnTo>
                    <a:cubicBezTo>
                      <a:pt x="0" y="686"/>
                      <a:pt x="686" y="1"/>
                      <a:pt x="1533" y="1"/>
                    </a:cubicBezTo>
                    <a:lnTo>
                      <a:pt x="1533" y="1"/>
                    </a:lnTo>
                    <a:cubicBezTo>
                      <a:pt x="2366" y="1"/>
                      <a:pt x="3065" y="686"/>
                      <a:pt x="3065" y="1533"/>
                    </a:cubicBezTo>
                    <a:lnTo>
                      <a:pt x="3065" y="6668"/>
                    </a:lnTo>
                    <a:cubicBezTo>
                      <a:pt x="3078" y="7488"/>
                      <a:pt x="2366" y="8201"/>
                      <a:pt x="1533" y="8201"/>
                    </a:cubicBezTo>
                    <a:close/>
                  </a:path>
                </a:pathLst>
              </a:custGeom>
              <a:solidFill>
                <a:srgbClr val="4A6C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417;p36">
                <a:extLst>
                  <a:ext uri="{FF2B5EF4-FFF2-40B4-BE49-F238E27FC236}">
                    <a16:creationId xmlns:a16="http://schemas.microsoft.com/office/drawing/2014/main" id="{B0E13950-D0A7-ED97-BC60-63BBDB68CB32}"/>
                  </a:ext>
                </a:extLst>
              </p:cNvPr>
              <p:cNvSpPr/>
              <p:nvPr/>
            </p:nvSpPr>
            <p:spPr>
              <a:xfrm>
                <a:off x="1478875" y="1238450"/>
                <a:ext cx="146200" cy="331375"/>
              </a:xfrm>
              <a:custGeom>
                <a:rect l="l" t="t" r="r" b="b"/>
                <a:pathLst>
                  <a:path w="5848" h="13255" extrusionOk="0">
                    <a:moveTo>
                      <a:pt x="2914" y="1"/>
                    </a:moveTo>
                    <a:cubicBezTo>
                      <a:pt x="2601" y="1"/>
                      <a:pt x="2292" y="135"/>
                      <a:pt x="2084" y="404"/>
                    </a:cubicBezTo>
                    <a:cubicBezTo>
                      <a:pt x="1210" y="1533"/>
                      <a:pt x="0" y="4356"/>
                      <a:pt x="363" y="11359"/>
                    </a:cubicBezTo>
                    <a:cubicBezTo>
                      <a:pt x="363" y="11359"/>
                      <a:pt x="699" y="13255"/>
                      <a:pt x="2917" y="13255"/>
                    </a:cubicBezTo>
                    <a:cubicBezTo>
                      <a:pt x="5135" y="13255"/>
                      <a:pt x="5471" y="11359"/>
                      <a:pt x="5471" y="11359"/>
                    </a:cubicBezTo>
                    <a:cubicBezTo>
                      <a:pt x="5848" y="4356"/>
                      <a:pt x="4638" y="1533"/>
                      <a:pt x="3764" y="404"/>
                    </a:cubicBezTo>
                    <a:cubicBezTo>
                      <a:pt x="3542" y="135"/>
                      <a:pt x="3226" y="1"/>
                      <a:pt x="2914" y="1"/>
                    </a:cubicBezTo>
                    <a:close/>
                  </a:path>
                </a:pathLst>
              </a:custGeom>
              <a:solidFill>
                <a:srgbClr val="9AB3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418;p36">
                <a:extLst>
                  <a:ext uri="{FF2B5EF4-FFF2-40B4-BE49-F238E27FC236}">
                    <a16:creationId xmlns:a16="http://schemas.microsoft.com/office/drawing/2014/main" id="{320599EB-52B4-C731-80B9-49F6A8648CE1}"/>
                  </a:ext>
                </a:extLst>
              </p:cNvPr>
              <p:cNvSpPr/>
              <p:nvPr/>
            </p:nvSpPr>
            <p:spPr>
              <a:xfrm>
                <a:off x="1314550" y="1567450"/>
                <a:ext cx="57150" cy="50425"/>
              </a:xfrm>
              <a:custGeom>
                <a:rect l="l" t="t" r="r" b="b"/>
                <a:pathLst>
                  <a:path w="2286" h="2017" extrusionOk="0">
                    <a:moveTo>
                      <a:pt x="1143" y="1"/>
                    </a:moveTo>
                    <a:cubicBezTo>
                      <a:pt x="1761" y="1"/>
                      <a:pt x="2285" y="444"/>
                      <a:pt x="2285" y="1009"/>
                    </a:cubicBezTo>
                    <a:cubicBezTo>
                      <a:pt x="2285" y="1560"/>
                      <a:pt x="1774" y="2017"/>
                      <a:pt x="1143" y="2017"/>
                    </a:cubicBezTo>
                    <a:cubicBezTo>
                      <a:pt x="524" y="2017"/>
                      <a:pt x="0" y="1560"/>
                      <a:pt x="0" y="1009"/>
                    </a:cubicBezTo>
                    <a:cubicBezTo>
                      <a:pt x="0" y="444"/>
                      <a:pt x="524" y="1"/>
                      <a:pt x="1143" y="1"/>
                    </a:cubicBezTo>
                    <a:close/>
                  </a:path>
                </a:pathLst>
              </a:custGeom>
              <a:solidFill>
                <a:srgbClr val="304F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419;p36">
                <a:extLst>
                  <a:ext uri="{FF2B5EF4-FFF2-40B4-BE49-F238E27FC236}">
                    <a16:creationId xmlns:a16="http://schemas.microsoft.com/office/drawing/2014/main" id="{3B0D54CA-A0B7-2572-BB29-A7F675B26ABA}"/>
                  </a:ext>
                </a:extLst>
              </p:cNvPr>
              <p:cNvSpPr/>
              <p:nvPr/>
            </p:nvSpPr>
            <p:spPr>
              <a:xfrm>
                <a:off x="1329325" y="1580225"/>
                <a:ext cx="27575" cy="24550"/>
              </a:xfrm>
              <a:custGeom>
                <a:rect l="l" t="t" r="r" b="b"/>
                <a:pathLst>
                  <a:path w="1103" h="982" extrusionOk="0">
                    <a:moveTo>
                      <a:pt x="552" y="0"/>
                    </a:moveTo>
                    <a:cubicBezTo>
                      <a:pt x="256" y="0"/>
                      <a:pt x="0" y="229"/>
                      <a:pt x="0" y="498"/>
                    </a:cubicBezTo>
                    <a:cubicBezTo>
                      <a:pt x="0" y="767"/>
                      <a:pt x="256" y="982"/>
                      <a:pt x="552" y="982"/>
                    </a:cubicBezTo>
                    <a:cubicBezTo>
                      <a:pt x="847" y="982"/>
                      <a:pt x="1103" y="767"/>
                      <a:pt x="1103" y="498"/>
                    </a:cubicBezTo>
                    <a:cubicBezTo>
                      <a:pt x="1103" y="229"/>
                      <a:pt x="847" y="0"/>
                      <a:pt x="552" y="0"/>
                    </a:cubicBezTo>
                    <a:close/>
                  </a:path>
                </a:pathLst>
              </a:custGeom>
              <a:solidFill>
                <a:srgbClr val="9AB3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420;p36">
                <a:extLst>
                  <a:ext uri="{FF2B5EF4-FFF2-40B4-BE49-F238E27FC236}">
                    <a16:creationId xmlns:a16="http://schemas.microsoft.com/office/drawing/2014/main" id="{C179BDAC-F20D-FF91-DC08-113D6416B66B}"/>
                  </a:ext>
                </a:extLst>
              </p:cNvPr>
              <p:cNvSpPr/>
              <p:nvPr/>
            </p:nvSpPr>
            <p:spPr>
              <a:xfrm>
                <a:off x="1613950" y="1522075"/>
                <a:ext cx="648625" cy="316925"/>
              </a:xfrm>
              <a:custGeom>
                <a:rect l="l" t="t" r="r" b="b"/>
                <a:pathLst>
                  <a:path w="25945" h="12677" extrusionOk="0">
                    <a:moveTo>
                      <a:pt x="55" y="1"/>
                    </a:moveTo>
                    <a:lnTo>
                      <a:pt x="1" y="3308"/>
                    </a:lnTo>
                    <a:lnTo>
                      <a:pt x="25944" y="12677"/>
                    </a:lnTo>
                    <a:lnTo>
                      <a:pt x="25407" y="11158"/>
                    </a:lnTo>
                    <a:cubicBezTo>
                      <a:pt x="24036" y="9760"/>
                      <a:pt x="14814" y="6158"/>
                      <a:pt x="55" y="1"/>
                    </a:cubicBezTo>
                    <a:close/>
                  </a:path>
                </a:pathLst>
              </a:custGeom>
              <a:solidFill>
                <a:srgbClr val="9AB3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421;p36">
                <a:extLst>
                  <a:ext uri="{FF2B5EF4-FFF2-40B4-BE49-F238E27FC236}">
                    <a16:creationId xmlns:a16="http://schemas.microsoft.com/office/drawing/2014/main" id="{C156E6EB-FCCB-C03F-FAAC-8235A084F5D4}"/>
                  </a:ext>
                </a:extLst>
              </p:cNvPr>
              <p:cNvSpPr/>
              <p:nvPr/>
            </p:nvSpPr>
            <p:spPr>
              <a:xfrm>
                <a:off x="1721500" y="1557700"/>
                <a:ext cx="76650" cy="205025"/>
              </a:xfrm>
              <a:custGeom>
                <a:rect l="l" t="t" r="r" b="b"/>
                <a:pathLst>
                  <a:path w="3066" h="8201" extrusionOk="0">
                    <a:moveTo>
                      <a:pt x="1533" y="8201"/>
                    </a:moveTo>
                    <a:lnTo>
                      <a:pt x="1533" y="8201"/>
                    </a:lnTo>
                    <a:cubicBezTo>
                      <a:pt x="2380" y="8201"/>
                      <a:pt x="3065" y="7515"/>
                      <a:pt x="3065" y="6668"/>
                    </a:cubicBezTo>
                    <a:lnTo>
                      <a:pt x="3065" y="1533"/>
                    </a:lnTo>
                    <a:cubicBezTo>
                      <a:pt x="3065" y="686"/>
                      <a:pt x="2380" y="1"/>
                      <a:pt x="1533" y="1"/>
                    </a:cubicBezTo>
                    <a:lnTo>
                      <a:pt x="1533" y="1"/>
                    </a:lnTo>
                    <a:cubicBezTo>
                      <a:pt x="699" y="1"/>
                      <a:pt x="0" y="686"/>
                      <a:pt x="0" y="1533"/>
                    </a:cubicBezTo>
                    <a:lnTo>
                      <a:pt x="0" y="6668"/>
                    </a:lnTo>
                    <a:cubicBezTo>
                      <a:pt x="0" y="7488"/>
                      <a:pt x="699" y="8201"/>
                      <a:pt x="1533" y="8201"/>
                    </a:cubicBezTo>
                    <a:close/>
                  </a:path>
                </a:pathLst>
              </a:custGeom>
              <a:solidFill>
                <a:srgbClr val="4A6C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422;p36">
                <a:extLst>
                  <a:ext uri="{FF2B5EF4-FFF2-40B4-BE49-F238E27FC236}">
                    <a16:creationId xmlns:a16="http://schemas.microsoft.com/office/drawing/2014/main" id="{ED02516C-3B18-DCC6-4631-B9EFB457A224}"/>
                  </a:ext>
                </a:extLst>
              </p:cNvPr>
              <p:cNvSpPr/>
              <p:nvPr/>
            </p:nvSpPr>
            <p:spPr>
              <a:xfrm>
                <a:off x="1731250" y="1567450"/>
                <a:ext cx="57150" cy="50425"/>
              </a:xfrm>
              <a:custGeom>
                <a:rect l="l" t="t" r="r" b="b"/>
                <a:pathLst>
                  <a:path w="2286" h="2017" extrusionOk="0">
                    <a:moveTo>
                      <a:pt x="2285" y="1009"/>
                    </a:moveTo>
                    <a:cubicBezTo>
                      <a:pt x="2285" y="1560"/>
                      <a:pt x="1788" y="2017"/>
                      <a:pt x="1143" y="2017"/>
                    </a:cubicBezTo>
                    <a:cubicBezTo>
                      <a:pt x="511" y="2017"/>
                      <a:pt x="0" y="1560"/>
                      <a:pt x="0" y="1009"/>
                    </a:cubicBezTo>
                    <a:cubicBezTo>
                      <a:pt x="0" y="444"/>
                      <a:pt x="511" y="1"/>
                      <a:pt x="1143" y="1"/>
                    </a:cubicBezTo>
                    <a:cubicBezTo>
                      <a:pt x="1788" y="1"/>
                      <a:pt x="2285" y="444"/>
                      <a:pt x="2285" y="1009"/>
                    </a:cubicBezTo>
                    <a:close/>
                  </a:path>
                </a:pathLst>
              </a:custGeom>
              <a:solidFill>
                <a:srgbClr val="304F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423;p36">
                <a:extLst>
                  <a:ext uri="{FF2B5EF4-FFF2-40B4-BE49-F238E27FC236}">
                    <a16:creationId xmlns:a16="http://schemas.microsoft.com/office/drawing/2014/main" id="{D6DA8265-8284-3523-F5EF-23D616196B80}"/>
                  </a:ext>
                </a:extLst>
              </p:cNvPr>
              <p:cNvSpPr/>
              <p:nvPr/>
            </p:nvSpPr>
            <p:spPr>
              <a:xfrm>
                <a:off x="1746025" y="1580225"/>
                <a:ext cx="27575" cy="24550"/>
              </a:xfrm>
              <a:custGeom>
                <a:rect l="l" t="t" r="r" b="b"/>
                <a:pathLst>
                  <a:path w="1103" h="982" extrusionOk="0">
                    <a:moveTo>
                      <a:pt x="552" y="0"/>
                    </a:moveTo>
                    <a:cubicBezTo>
                      <a:pt x="256" y="0"/>
                      <a:pt x="1" y="229"/>
                      <a:pt x="1" y="498"/>
                    </a:cubicBezTo>
                    <a:cubicBezTo>
                      <a:pt x="1" y="767"/>
                      <a:pt x="256" y="982"/>
                      <a:pt x="552" y="982"/>
                    </a:cubicBezTo>
                    <a:cubicBezTo>
                      <a:pt x="861" y="982"/>
                      <a:pt x="1103" y="767"/>
                      <a:pt x="1103" y="498"/>
                    </a:cubicBezTo>
                    <a:cubicBezTo>
                      <a:pt x="1103" y="229"/>
                      <a:pt x="861" y="0"/>
                      <a:pt x="552" y="0"/>
                    </a:cubicBezTo>
                    <a:close/>
                  </a:path>
                </a:pathLst>
              </a:custGeom>
              <a:solidFill>
                <a:srgbClr val="9AB3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424;p36">
                <a:extLst>
                  <a:ext uri="{FF2B5EF4-FFF2-40B4-BE49-F238E27FC236}">
                    <a16:creationId xmlns:a16="http://schemas.microsoft.com/office/drawing/2014/main" id="{4484FBCC-EE31-BD47-454B-E6066E0932B9}"/>
                  </a:ext>
                </a:extLst>
              </p:cNvPr>
              <p:cNvSpPr/>
              <p:nvPr/>
            </p:nvSpPr>
            <p:spPr>
              <a:xfrm>
                <a:off x="1522550" y="1252225"/>
                <a:ext cx="57825" cy="45075"/>
              </a:xfrm>
              <a:custGeom>
                <a:rect l="l" t="t" r="r" b="b"/>
                <a:pathLst>
                  <a:path w="2313" h="1803" extrusionOk="0">
                    <a:moveTo>
                      <a:pt x="1163" y="1"/>
                    </a:moveTo>
                    <a:cubicBezTo>
                      <a:pt x="871" y="1"/>
                      <a:pt x="579" y="135"/>
                      <a:pt x="391" y="404"/>
                    </a:cubicBezTo>
                    <a:cubicBezTo>
                      <a:pt x="162" y="686"/>
                      <a:pt x="1" y="1144"/>
                      <a:pt x="1" y="1802"/>
                    </a:cubicBezTo>
                    <a:cubicBezTo>
                      <a:pt x="1" y="1802"/>
                      <a:pt x="337" y="552"/>
                      <a:pt x="1157" y="552"/>
                    </a:cubicBezTo>
                    <a:cubicBezTo>
                      <a:pt x="1977" y="552"/>
                      <a:pt x="2313" y="1802"/>
                      <a:pt x="2313" y="1802"/>
                    </a:cubicBezTo>
                    <a:cubicBezTo>
                      <a:pt x="2313" y="1130"/>
                      <a:pt x="2151" y="686"/>
                      <a:pt x="1936" y="404"/>
                    </a:cubicBezTo>
                    <a:cubicBezTo>
                      <a:pt x="1748" y="135"/>
                      <a:pt x="1456" y="1"/>
                      <a:pt x="1163" y="1"/>
                    </a:cubicBezTo>
                    <a:close/>
                  </a:path>
                </a:pathLst>
              </a:custGeom>
              <a:solidFill>
                <a:srgbClr val="4A6C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17" name="Google Shape;425;p36">
            <a:extLst>
              <a:ext uri="{FF2B5EF4-FFF2-40B4-BE49-F238E27FC236}">
                <a16:creationId xmlns:a16="http://schemas.microsoft.com/office/drawing/2014/main" id="{9FD4324A-0EE6-3408-A1EF-316CB5365080}"/>
              </a:ext>
            </a:extLst>
          </p:cNvPr>
          <p:cNvSpPr/>
          <p:nvPr/>
        </p:nvSpPr>
        <p:spPr>
          <a:xfrm>
            <a:off x="5368450" y="2632550"/>
            <a:ext cx="74400" cy="2037900"/>
          </a:xfrm>
          <a:prstGeom prst="roundRect">
            <a:avLst>
              <a:gd name="adj" fmla="val 16667"/>
            </a:avLst>
          </a:prstGeom>
          <a:solidFill>
            <a:srgbClr val="1122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426;p36">
            <a:extLst>
              <a:ext uri="{FF2B5EF4-FFF2-40B4-BE49-F238E27FC236}">
                <a16:creationId xmlns:a16="http://schemas.microsoft.com/office/drawing/2014/main" id="{04162330-9EAA-6AE9-0DD1-48EB5B7ED988}"/>
              </a:ext>
            </a:extLst>
          </p:cNvPr>
          <p:cNvSpPr/>
          <p:nvPr/>
        </p:nvSpPr>
        <p:spPr>
          <a:xfrm>
            <a:off x="7762925" y="2632550"/>
            <a:ext cx="74400" cy="2037900"/>
          </a:xfrm>
          <a:prstGeom prst="roundRect">
            <a:avLst>
              <a:gd name="adj" fmla="val 16667"/>
            </a:avLst>
          </a:prstGeom>
          <a:solidFill>
            <a:srgbClr val="1122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428;p36">
            <a:extLst>
              <a:ext uri="{FF2B5EF4-FFF2-40B4-BE49-F238E27FC236}">
                <a16:creationId xmlns:a16="http://schemas.microsoft.com/office/drawing/2014/main" id="{96FF321A-4FED-66F2-ED24-470BE4A84B10}"/>
              </a:ext>
            </a:extLst>
          </p:cNvPr>
          <p:cNvSpPr/>
          <p:nvPr/>
        </p:nvSpPr>
        <p:spPr>
          <a:xfrm>
            <a:off x="4512975" y="988180"/>
            <a:ext cx="4107300" cy="2547170"/>
          </a:xfrm>
          <a:prstGeom prst="roundRect">
            <a:avLst>
              <a:gd name="adj" fmla="val 7713"/>
            </a:avLst>
          </a:prstGeom>
          <a:solidFill>
            <a:srgbClr val="304F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nvGrpSpPr>
          <p:cNvPr id="20" name="Google Shape;429;p36">
            <a:extLst>
              <a:ext uri="{FF2B5EF4-FFF2-40B4-BE49-F238E27FC236}">
                <a16:creationId xmlns:a16="http://schemas.microsoft.com/office/drawing/2014/main" id="{12B3438E-F53B-80D1-53D0-B5518A96F7E0}"/>
              </a:ext>
            </a:extLst>
          </p:cNvPr>
          <p:cNvGrpSpPr/>
          <p:nvPr/>
        </p:nvGrpSpPr>
        <p:grpSpPr>
          <a:xfrm>
            <a:off x="1222744" y="2379029"/>
            <a:ext cx="2115879" cy="3320022"/>
            <a:chOff x="1285725" y="3740925"/>
            <a:chExt cx="910725" cy="1353650"/>
          </a:xfrm>
        </p:grpSpPr>
        <p:sp>
          <p:nvSpPr>
            <p:cNvPr id="21" name="Google Shape;430;p36">
              <a:extLst>
                <a:ext uri="{FF2B5EF4-FFF2-40B4-BE49-F238E27FC236}">
                  <a16:creationId xmlns:a16="http://schemas.microsoft.com/office/drawing/2014/main" id="{D20720CA-750B-784B-25FD-D86B46E5C127}"/>
                </a:ext>
              </a:extLst>
            </p:cNvPr>
            <p:cNvSpPr/>
            <p:nvPr/>
          </p:nvSpPr>
          <p:spPr>
            <a:xfrm>
              <a:off x="1360000" y="3752000"/>
              <a:ext cx="359600" cy="411375"/>
            </a:xfrm>
            <a:custGeom>
              <a:rect l="l" t="t" r="r" b="b"/>
              <a:pathLst>
                <a:path w="14384" h="16455" extrusionOk="0">
                  <a:moveTo>
                    <a:pt x="10203" y="1305"/>
                  </a:moveTo>
                  <a:cubicBezTo>
                    <a:pt x="10203" y="1305"/>
                    <a:pt x="7528" y="1"/>
                    <a:pt x="6399" y="2918"/>
                  </a:cubicBezTo>
                  <a:cubicBezTo>
                    <a:pt x="5283" y="5862"/>
                    <a:pt x="807" y="5942"/>
                    <a:pt x="484" y="9962"/>
                  </a:cubicBezTo>
                  <a:cubicBezTo>
                    <a:pt x="0" y="16226"/>
                    <a:pt x="11896" y="16454"/>
                    <a:pt x="13147" y="12260"/>
                  </a:cubicBezTo>
                  <a:cubicBezTo>
                    <a:pt x="14383" y="8080"/>
                    <a:pt x="12044" y="8496"/>
                    <a:pt x="12811" y="4907"/>
                  </a:cubicBezTo>
                  <a:cubicBezTo>
                    <a:pt x="13254" y="2689"/>
                    <a:pt x="12448" y="1076"/>
                    <a:pt x="10203" y="1305"/>
                  </a:cubicBezTo>
                  <a:close/>
                </a:path>
              </a:pathLst>
            </a:custGeom>
            <a:solidFill>
              <a:srgbClr val="304F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431;p36">
              <a:extLst>
                <a:ext uri="{FF2B5EF4-FFF2-40B4-BE49-F238E27FC236}">
                  <a16:creationId xmlns:a16="http://schemas.microsoft.com/office/drawing/2014/main" id="{8550776D-8C98-F952-F93C-39B488F415CF}"/>
                </a:ext>
              </a:extLst>
            </p:cNvPr>
            <p:cNvSpPr/>
            <p:nvPr/>
          </p:nvSpPr>
          <p:spPr>
            <a:xfrm>
              <a:off x="1747800" y="3740925"/>
              <a:ext cx="188550" cy="177450"/>
            </a:xfrm>
            <a:custGeom>
              <a:rect l="l" t="t" r="r" b="b"/>
              <a:pathLst>
                <a:path w="7541" h="7098" extrusionOk="0">
                  <a:moveTo>
                    <a:pt x="5498" y="1519"/>
                  </a:moveTo>
                  <a:cubicBezTo>
                    <a:pt x="5498" y="1519"/>
                    <a:pt x="2635" y="0"/>
                    <a:pt x="1412" y="1923"/>
                  </a:cubicBezTo>
                  <a:cubicBezTo>
                    <a:pt x="0" y="4140"/>
                    <a:pt x="1694" y="5848"/>
                    <a:pt x="4168" y="5848"/>
                  </a:cubicBezTo>
                  <a:cubicBezTo>
                    <a:pt x="6641" y="5848"/>
                    <a:pt x="6009" y="7098"/>
                    <a:pt x="6009" y="7098"/>
                  </a:cubicBezTo>
                  <a:cubicBezTo>
                    <a:pt x="6009" y="7098"/>
                    <a:pt x="7541" y="6668"/>
                    <a:pt x="7541" y="4719"/>
                  </a:cubicBezTo>
                  <a:cubicBezTo>
                    <a:pt x="7541" y="2756"/>
                    <a:pt x="6869" y="1519"/>
                    <a:pt x="5498" y="1519"/>
                  </a:cubicBezTo>
                  <a:close/>
                </a:path>
              </a:pathLst>
            </a:custGeom>
            <a:solidFill>
              <a:srgbClr val="304F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432;p36">
              <a:extLst>
                <a:ext uri="{FF2B5EF4-FFF2-40B4-BE49-F238E27FC236}">
                  <a16:creationId xmlns:a16="http://schemas.microsoft.com/office/drawing/2014/main" id="{89BD87B8-3E01-9A92-875E-CB7875AAE6E6}"/>
                </a:ext>
              </a:extLst>
            </p:cNvPr>
            <p:cNvSpPr/>
            <p:nvPr/>
          </p:nvSpPr>
          <p:spPr>
            <a:xfrm>
              <a:off x="1785425" y="3808675"/>
              <a:ext cx="156300" cy="241775"/>
            </a:xfrm>
            <a:custGeom>
              <a:rect l="l" t="t" r="r" b="b"/>
              <a:pathLst>
                <a:path w="6252" h="9671" extrusionOk="0">
                  <a:moveTo>
                    <a:pt x="1494" y="0"/>
                  </a:moveTo>
                  <a:cubicBezTo>
                    <a:pt x="574" y="0"/>
                    <a:pt x="176" y="467"/>
                    <a:pt x="176" y="1027"/>
                  </a:cubicBezTo>
                  <a:cubicBezTo>
                    <a:pt x="176" y="1027"/>
                    <a:pt x="1" y="1901"/>
                    <a:pt x="176" y="3527"/>
                  </a:cubicBezTo>
                  <a:cubicBezTo>
                    <a:pt x="337" y="5154"/>
                    <a:pt x="1829" y="5329"/>
                    <a:pt x="1829" y="5329"/>
                  </a:cubicBezTo>
                  <a:cubicBezTo>
                    <a:pt x="1829" y="5329"/>
                    <a:pt x="2152" y="6202"/>
                    <a:pt x="1197" y="6565"/>
                  </a:cubicBezTo>
                  <a:cubicBezTo>
                    <a:pt x="1023" y="6633"/>
                    <a:pt x="821" y="6686"/>
                    <a:pt x="619" y="6754"/>
                  </a:cubicBezTo>
                  <a:lnTo>
                    <a:pt x="3617" y="9671"/>
                  </a:lnTo>
                  <a:lnTo>
                    <a:pt x="6252" y="6364"/>
                  </a:lnTo>
                  <a:cubicBezTo>
                    <a:pt x="6010" y="6350"/>
                    <a:pt x="5781" y="6323"/>
                    <a:pt x="5633" y="6229"/>
                  </a:cubicBezTo>
                  <a:cubicBezTo>
                    <a:pt x="4706" y="5813"/>
                    <a:pt x="4612" y="4186"/>
                    <a:pt x="4961" y="3205"/>
                  </a:cubicBezTo>
                  <a:cubicBezTo>
                    <a:pt x="5311" y="2250"/>
                    <a:pt x="5109" y="1592"/>
                    <a:pt x="4518" y="1592"/>
                  </a:cubicBezTo>
                  <a:cubicBezTo>
                    <a:pt x="3940" y="1592"/>
                    <a:pt x="3832" y="2197"/>
                    <a:pt x="3832" y="2197"/>
                  </a:cubicBezTo>
                  <a:cubicBezTo>
                    <a:pt x="3832" y="2197"/>
                    <a:pt x="3267" y="1363"/>
                    <a:pt x="3550" y="503"/>
                  </a:cubicBezTo>
                  <a:cubicBezTo>
                    <a:pt x="2687" y="146"/>
                    <a:pt x="2009" y="0"/>
                    <a:pt x="1494" y="0"/>
                  </a:cubicBezTo>
                  <a:close/>
                </a:path>
              </a:pathLst>
            </a:custGeom>
            <a:solidFill>
              <a:srgbClr val="F292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433;p36">
              <a:extLst>
                <a:ext uri="{FF2B5EF4-FFF2-40B4-BE49-F238E27FC236}">
                  <a16:creationId xmlns:a16="http://schemas.microsoft.com/office/drawing/2014/main" id="{F99D493E-978F-8BAF-B021-9D316C203253}"/>
                </a:ext>
              </a:extLst>
            </p:cNvPr>
            <p:cNvSpPr/>
            <p:nvPr/>
          </p:nvSpPr>
          <p:spPr>
            <a:xfrm>
              <a:off x="1632525" y="3965750"/>
              <a:ext cx="563925" cy="376725"/>
            </a:xfrm>
            <a:custGeom>
              <a:rect l="l" t="t" r="r" b="b"/>
              <a:pathLst>
                <a:path w="22557" h="15069" extrusionOk="0">
                  <a:moveTo>
                    <a:pt x="17301" y="2258"/>
                  </a:moveTo>
                  <a:cubicBezTo>
                    <a:pt x="15647" y="0"/>
                    <a:pt x="13564" y="175"/>
                    <a:pt x="12368" y="67"/>
                  </a:cubicBezTo>
                  <a:lnTo>
                    <a:pt x="9733" y="3401"/>
                  </a:lnTo>
                  <a:lnTo>
                    <a:pt x="6749" y="471"/>
                  </a:lnTo>
                  <a:cubicBezTo>
                    <a:pt x="5808" y="726"/>
                    <a:pt x="4544" y="1022"/>
                    <a:pt x="3052" y="3172"/>
                  </a:cubicBezTo>
                  <a:cubicBezTo>
                    <a:pt x="1896" y="5122"/>
                    <a:pt x="1" y="9490"/>
                    <a:pt x="1" y="9490"/>
                  </a:cubicBezTo>
                  <a:lnTo>
                    <a:pt x="2730" y="10687"/>
                  </a:lnTo>
                  <a:lnTo>
                    <a:pt x="4773" y="7030"/>
                  </a:lnTo>
                  <a:lnTo>
                    <a:pt x="5687" y="15069"/>
                  </a:lnTo>
                  <a:lnTo>
                    <a:pt x="16104" y="15069"/>
                  </a:lnTo>
                  <a:lnTo>
                    <a:pt x="15715" y="6788"/>
                  </a:lnTo>
                  <a:cubicBezTo>
                    <a:pt x="15715" y="6788"/>
                    <a:pt x="18887" y="13308"/>
                    <a:pt x="20715" y="12434"/>
                  </a:cubicBezTo>
                  <a:cubicBezTo>
                    <a:pt x="22557" y="11601"/>
                    <a:pt x="19277" y="4987"/>
                    <a:pt x="17301" y="2258"/>
                  </a:cubicBezTo>
                  <a:close/>
                </a:path>
              </a:pathLst>
            </a:custGeom>
            <a:solidFill>
              <a:srgbClr val="304F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434;p36">
              <a:extLst>
                <a:ext uri="{FF2B5EF4-FFF2-40B4-BE49-F238E27FC236}">
                  <a16:creationId xmlns:a16="http://schemas.microsoft.com/office/drawing/2014/main" id="{69796AA6-28A6-4089-2A33-E06B0E456A9A}"/>
                </a:ext>
              </a:extLst>
            </p:cNvPr>
            <p:cNvSpPr/>
            <p:nvPr/>
          </p:nvSpPr>
          <p:spPr>
            <a:xfrm>
              <a:off x="1744775" y="4343475"/>
              <a:ext cx="304500" cy="751100"/>
            </a:xfrm>
            <a:custGeom>
              <a:rect l="l" t="t" r="r" b="b"/>
              <a:pathLst>
                <a:path w="12180" h="30044" extrusionOk="0">
                  <a:moveTo>
                    <a:pt x="1183" y="0"/>
                  </a:moveTo>
                  <a:cubicBezTo>
                    <a:pt x="1183" y="0"/>
                    <a:pt x="0" y="14746"/>
                    <a:pt x="915" y="20123"/>
                  </a:cubicBezTo>
                  <a:cubicBezTo>
                    <a:pt x="1815" y="25500"/>
                    <a:pt x="2796" y="30043"/>
                    <a:pt x="2796" y="30043"/>
                  </a:cubicBezTo>
                  <a:lnTo>
                    <a:pt x="5807" y="30043"/>
                  </a:lnTo>
                  <a:cubicBezTo>
                    <a:pt x="5807" y="30043"/>
                    <a:pt x="3939" y="13456"/>
                    <a:pt x="6103" y="4705"/>
                  </a:cubicBezTo>
                  <a:cubicBezTo>
                    <a:pt x="8456" y="26979"/>
                    <a:pt x="9356" y="30043"/>
                    <a:pt x="9356" y="30043"/>
                  </a:cubicBezTo>
                  <a:lnTo>
                    <a:pt x="12179" y="30043"/>
                  </a:lnTo>
                  <a:lnTo>
                    <a:pt x="11574" y="0"/>
                  </a:lnTo>
                  <a:lnTo>
                    <a:pt x="1183" y="0"/>
                  </a:lnTo>
                  <a:close/>
                </a:path>
              </a:pathLst>
            </a:custGeom>
            <a:solidFill>
              <a:srgbClr val="304F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435;p36">
              <a:extLst>
                <a:ext uri="{FF2B5EF4-FFF2-40B4-BE49-F238E27FC236}">
                  <a16:creationId xmlns:a16="http://schemas.microsoft.com/office/drawing/2014/main" id="{9D76AB23-20CC-0DF5-8DDD-D01BE34C7F61}"/>
                </a:ext>
              </a:extLst>
            </p:cNvPr>
            <p:cNvSpPr/>
            <p:nvPr/>
          </p:nvSpPr>
          <p:spPr>
            <a:xfrm>
              <a:off x="1303200" y="3838625"/>
              <a:ext cx="418750" cy="503850"/>
            </a:xfrm>
            <a:custGeom>
              <a:rect l="l" t="t" r="r" b="b"/>
              <a:pathLst>
                <a:path w="16750" h="20154" extrusionOk="0">
                  <a:moveTo>
                    <a:pt x="12039" y="0"/>
                  </a:moveTo>
                  <a:cubicBezTo>
                    <a:pt x="11576" y="0"/>
                    <a:pt x="11129" y="229"/>
                    <a:pt x="10875" y="649"/>
                  </a:cubicBezTo>
                  <a:cubicBezTo>
                    <a:pt x="10700" y="905"/>
                    <a:pt x="10485" y="1120"/>
                    <a:pt x="10203" y="1200"/>
                  </a:cubicBezTo>
                  <a:cubicBezTo>
                    <a:pt x="10059" y="1103"/>
                    <a:pt x="9927" y="1061"/>
                    <a:pt x="9812" y="1061"/>
                  </a:cubicBezTo>
                  <a:cubicBezTo>
                    <a:pt x="9232" y="1061"/>
                    <a:pt x="9068" y="2130"/>
                    <a:pt x="9719" y="2477"/>
                  </a:cubicBezTo>
                  <a:lnTo>
                    <a:pt x="9719" y="2666"/>
                  </a:lnTo>
                  <a:cubicBezTo>
                    <a:pt x="9759" y="4561"/>
                    <a:pt x="8536" y="6255"/>
                    <a:pt x="6708" y="6765"/>
                  </a:cubicBezTo>
                  <a:cubicBezTo>
                    <a:pt x="5525" y="7088"/>
                    <a:pt x="4436" y="8056"/>
                    <a:pt x="4114" y="9440"/>
                  </a:cubicBezTo>
                  <a:cubicBezTo>
                    <a:pt x="820" y="15395"/>
                    <a:pt x="0" y="15718"/>
                    <a:pt x="1197" y="16699"/>
                  </a:cubicBezTo>
                  <a:cubicBezTo>
                    <a:pt x="1370" y="16842"/>
                    <a:pt x="1555" y="16908"/>
                    <a:pt x="1748" y="16908"/>
                  </a:cubicBezTo>
                  <a:cubicBezTo>
                    <a:pt x="3659" y="16908"/>
                    <a:pt x="6385" y="10556"/>
                    <a:pt x="6385" y="10556"/>
                  </a:cubicBezTo>
                  <a:lnTo>
                    <a:pt x="6385" y="10556"/>
                  </a:lnTo>
                  <a:lnTo>
                    <a:pt x="5512" y="20154"/>
                  </a:lnTo>
                  <a:lnTo>
                    <a:pt x="13160" y="20154"/>
                  </a:lnTo>
                  <a:lnTo>
                    <a:pt x="14249" y="15046"/>
                  </a:lnTo>
                  <a:cubicBezTo>
                    <a:pt x="14249" y="15046"/>
                    <a:pt x="16118" y="13661"/>
                    <a:pt x="16749" y="12048"/>
                  </a:cubicBezTo>
                  <a:cubicBezTo>
                    <a:pt x="16749" y="8441"/>
                    <a:pt x="15171" y="6287"/>
                    <a:pt x="13538" y="6287"/>
                  </a:cubicBezTo>
                  <a:cubicBezTo>
                    <a:pt x="13479" y="6287"/>
                    <a:pt x="13421" y="6289"/>
                    <a:pt x="13362" y="6295"/>
                  </a:cubicBezTo>
                  <a:cubicBezTo>
                    <a:pt x="13134" y="6318"/>
                    <a:pt x="12935" y="6331"/>
                    <a:pt x="12763" y="6331"/>
                  </a:cubicBezTo>
                  <a:cubicBezTo>
                    <a:pt x="11657" y="6331"/>
                    <a:pt x="11644" y="5832"/>
                    <a:pt x="11924" y="4668"/>
                  </a:cubicBezTo>
                  <a:lnTo>
                    <a:pt x="11924" y="4668"/>
                  </a:lnTo>
                  <a:cubicBezTo>
                    <a:pt x="12028" y="4700"/>
                    <a:pt x="12138" y="4715"/>
                    <a:pt x="12251" y="4715"/>
                  </a:cubicBezTo>
                  <a:cubicBezTo>
                    <a:pt x="12968" y="4715"/>
                    <a:pt x="13814" y="4095"/>
                    <a:pt x="14209" y="2934"/>
                  </a:cubicBezTo>
                  <a:cubicBezTo>
                    <a:pt x="14639" y="1590"/>
                    <a:pt x="14424" y="595"/>
                    <a:pt x="14424" y="595"/>
                  </a:cubicBezTo>
                  <a:cubicBezTo>
                    <a:pt x="13738" y="528"/>
                    <a:pt x="13066" y="313"/>
                    <a:pt x="12555" y="98"/>
                  </a:cubicBezTo>
                  <a:cubicBezTo>
                    <a:pt x="12387" y="32"/>
                    <a:pt x="12212" y="0"/>
                    <a:pt x="12039" y="0"/>
                  </a:cubicBezTo>
                  <a:close/>
                </a:path>
              </a:pathLst>
            </a:custGeom>
            <a:solidFill>
              <a:srgbClr val="F292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436;p36">
              <a:extLst>
                <a:ext uri="{FF2B5EF4-FFF2-40B4-BE49-F238E27FC236}">
                  <a16:creationId xmlns:a16="http://schemas.microsoft.com/office/drawing/2014/main" id="{29BCAC82-51C7-4695-4DD7-6689F8D47F2C}"/>
                </a:ext>
              </a:extLst>
            </p:cNvPr>
            <p:cNvSpPr/>
            <p:nvPr/>
          </p:nvSpPr>
          <p:spPr>
            <a:xfrm>
              <a:off x="1398650" y="4343475"/>
              <a:ext cx="335400" cy="751100"/>
            </a:xfrm>
            <a:custGeom>
              <a:rect l="l" t="t" r="r" b="b"/>
              <a:pathLst>
                <a:path w="13415" h="30044" extrusionOk="0">
                  <a:moveTo>
                    <a:pt x="9342" y="0"/>
                  </a:moveTo>
                  <a:lnTo>
                    <a:pt x="1694" y="0"/>
                  </a:lnTo>
                  <a:cubicBezTo>
                    <a:pt x="1694" y="0"/>
                    <a:pt x="0" y="3361"/>
                    <a:pt x="457" y="10673"/>
                  </a:cubicBezTo>
                  <a:cubicBezTo>
                    <a:pt x="901" y="17999"/>
                    <a:pt x="2366" y="30043"/>
                    <a:pt x="2366" y="30043"/>
                  </a:cubicBezTo>
                  <a:lnTo>
                    <a:pt x="4019" y="30043"/>
                  </a:lnTo>
                  <a:lnTo>
                    <a:pt x="5619" y="3388"/>
                  </a:lnTo>
                  <a:cubicBezTo>
                    <a:pt x="5619" y="3388"/>
                    <a:pt x="9342" y="15754"/>
                    <a:pt x="9342" y="18550"/>
                  </a:cubicBezTo>
                  <a:lnTo>
                    <a:pt x="9342" y="30043"/>
                  </a:lnTo>
                  <a:lnTo>
                    <a:pt x="10942" y="30043"/>
                  </a:lnTo>
                  <a:cubicBezTo>
                    <a:pt x="10942" y="30043"/>
                    <a:pt x="11574" y="25406"/>
                    <a:pt x="12488" y="18833"/>
                  </a:cubicBezTo>
                  <a:cubicBezTo>
                    <a:pt x="13415" y="12246"/>
                    <a:pt x="10996" y="2352"/>
                    <a:pt x="9342" y="0"/>
                  </a:cubicBezTo>
                  <a:close/>
                </a:path>
              </a:pathLst>
            </a:custGeom>
            <a:solidFill>
              <a:srgbClr val="304F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437;p36">
              <a:extLst>
                <a:ext uri="{FF2B5EF4-FFF2-40B4-BE49-F238E27FC236}">
                  <a16:creationId xmlns:a16="http://schemas.microsoft.com/office/drawing/2014/main" id="{BA05E28F-3EDB-F3F1-96C7-19EF759AE295}"/>
                </a:ext>
              </a:extLst>
            </p:cNvPr>
            <p:cNvSpPr/>
            <p:nvPr/>
          </p:nvSpPr>
          <p:spPr>
            <a:xfrm>
              <a:off x="1532400" y="3927425"/>
              <a:ext cx="88050" cy="96825"/>
            </a:xfrm>
            <a:custGeom>
              <a:rect l="l" t="t" r="r" b="b"/>
              <a:pathLst>
                <a:path w="3522" h="3873" extrusionOk="0">
                  <a:moveTo>
                    <a:pt x="3428" y="3872"/>
                  </a:moveTo>
                  <a:lnTo>
                    <a:pt x="3522" y="2797"/>
                  </a:lnTo>
                  <a:cubicBezTo>
                    <a:pt x="2500" y="2756"/>
                    <a:pt x="2500" y="2259"/>
                    <a:pt x="2769" y="1130"/>
                  </a:cubicBezTo>
                  <a:cubicBezTo>
                    <a:pt x="2769" y="1130"/>
                    <a:pt x="1747" y="982"/>
                    <a:pt x="968" y="1"/>
                  </a:cubicBezTo>
                  <a:cubicBezTo>
                    <a:pt x="0" y="3254"/>
                    <a:pt x="3428" y="3872"/>
                    <a:pt x="3428" y="3872"/>
                  </a:cubicBezTo>
                  <a:close/>
                </a:path>
              </a:pathLst>
            </a:custGeom>
            <a:solidFill>
              <a:srgbClr val="F0B0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438;p36">
              <a:extLst>
                <a:ext uri="{FF2B5EF4-FFF2-40B4-BE49-F238E27FC236}">
                  <a16:creationId xmlns:a16="http://schemas.microsoft.com/office/drawing/2014/main" id="{4C132CCB-0C21-83A1-A44E-F43C043FDE73}"/>
                </a:ext>
              </a:extLst>
            </p:cNvPr>
            <p:cNvSpPr/>
            <p:nvPr/>
          </p:nvSpPr>
          <p:spPr>
            <a:xfrm>
              <a:off x="1377800" y="3977175"/>
              <a:ext cx="345500" cy="366325"/>
            </a:xfrm>
            <a:custGeom>
              <a:rect l="l" t="t" r="r" b="b"/>
              <a:pathLst>
                <a:path w="13820" h="14653" extrusionOk="0">
                  <a:moveTo>
                    <a:pt x="5189" y="498"/>
                  </a:moveTo>
                  <a:cubicBezTo>
                    <a:pt x="5189" y="498"/>
                    <a:pt x="1" y="269"/>
                    <a:pt x="485" y="4234"/>
                  </a:cubicBezTo>
                  <a:cubicBezTo>
                    <a:pt x="1479" y="5216"/>
                    <a:pt x="3321" y="5982"/>
                    <a:pt x="3321" y="5982"/>
                  </a:cubicBezTo>
                  <a:lnTo>
                    <a:pt x="2528" y="14652"/>
                  </a:lnTo>
                  <a:lnTo>
                    <a:pt x="10176" y="14652"/>
                  </a:lnTo>
                  <a:cubicBezTo>
                    <a:pt x="10176" y="14652"/>
                    <a:pt x="12300" y="7944"/>
                    <a:pt x="11655" y="5592"/>
                  </a:cubicBezTo>
                  <a:cubicBezTo>
                    <a:pt x="11655" y="5592"/>
                    <a:pt x="12919" y="4853"/>
                    <a:pt x="13819" y="3925"/>
                  </a:cubicBezTo>
                  <a:cubicBezTo>
                    <a:pt x="13523" y="1344"/>
                    <a:pt x="11373" y="0"/>
                    <a:pt x="9424" y="793"/>
                  </a:cubicBezTo>
                  <a:cubicBezTo>
                    <a:pt x="9114" y="4463"/>
                    <a:pt x="5189" y="4423"/>
                    <a:pt x="5189" y="498"/>
                  </a:cubicBezTo>
                  <a:close/>
                </a:path>
              </a:pathLst>
            </a:custGeom>
            <a:solidFill>
              <a:srgbClr val="9AB3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439;p36">
              <a:extLst>
                <a:ext uri="{FF2B5EF4-FFF2-40B4-BE49-F238E27FC236}">
                  <a16:creationId xmlns:a16="http://schemas.microsoft.com/office/drawing/2014/main" id="{6E5E19DC-BBC1-5356-2ABD-BFEDD2F3C0A7}"/>
                </a:ext>
              </a:extLst>
            </p:cNvPr>
            <p:cNvSpPr/>
            <p:nvPr/>
          </p:nvSpPr>
          <p:spPr>
            <a:xfrm>
              <a:off x="1433250" y="4010425"/>
              <a:ext cx="313575" cy="452375"/>
            </a:xfrm>
            <a:custGeom>
              <a:rect l="l" t="t" r="r" b="b"/>
              <a:pathLst>
                <a:path w="12543" h="18095" extrusionOk="0">
                  <a:moveTo>
                    <a:pt x="1" y="1"/>
                  </a:moveTo>
                  <a:lnTo>
                    <a:pt x="1" y="15742"/>
                  </a:lnTo>
                  <a:lnTo>
                    <a:pt x="12542" y="18094"/>
                  </a:lnTo>
                  <a:lnTo>
                    <a:pt x="12542" y="2098"/>
                  </a:lnTo>
                  <a:lnTo>
                    <a:pt x="1" y="1"/>
                  </a:lnTo>
                  <a:close/>
                </a:path>
              </a:pathLst>
            </a:custGeom>
            <a:solidFill>
              <a:srgbClr val="FDEADF"/>
            </a:solidFill>
            <a:ln w="9525" cap="flat" cmpd="sng">
              <a:solidFill>
                <a:srgbClr val="FDEAD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440;p36">
              <a:extLst>
                <a:ext uri="{FF2B5EF4-FFF2-40B4-BE49-F238E27FC236}">
                  <a16:creationId xmlns:a16="http://schemas.microsoft.com/office/drawing/2014/main" id="{961531E4-F1A7-3FD7-7A24-97BF1E2981A0}"/>
                </a:ext>
              </a:extLst>
            </p:cNvPr>
            <p:cNvSpPr/>
            <p:nvPr/>
          </p:nvSpPr>
          <p:spPr>
            <a:xfrm>
              <a:off x="1746800" y="4010425"/>
              <a:ext cx="313900" cy="452375"/>
            </a:xfrm>
            <a:custGeom>
              <a:rect l="l" t="t" r="r" b="b"/>
              <a:pathLst>
                <a:path w="12556" h="18095" extrusionOk="0">
                  <a:moveTo>
                    <a:pt x="12555" y="1"/>
                  </a:moveTo>
                  <a:lnTo>
                    <a:pt x="0" y="2098"/>
                  </a:lnTo>
                  <a:lnTo>
                    <a:pt x="0" y="18094"/>
                  </a:lnTo>
                  <a:lnTo>
                    <a:pt x="12555" y="15742"/>
                  </a:lnTo>
                  <a:lnTo>
                    <a:pt x="12555" y="1"/>
                  </a:lnTo>
                  <a:close/>
                </a:path>
              </a:pathLst>
            </a:custGeom>
            <a:solidFill>
              <a:srgbClr val="FDEADF"/>
            </a:solidFill>
            <a:ln w="9525" cap="flat" cmpd="sng">
              <a:solidFill>
                <a:srgbClr val="FDEAD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441;p36">
              <a:extLst>
                <a:ext uri="{FF2B5EF4-FFF2-40B4-BE49-F238E27FC236}">
                  <a16:creationId xmlns:a16="http://schemas.microsoft.com/office/drawing/2014/main" id="{08277DBA-1D20-6304-F65E-81F3EB60B3E7}"/>
                </a:ext>
              </a:extLst>
            </p:cNvPr>
            <p:cNvSpPr/>
            <p:nvPr/>
          </p:nvSpPr>
          <p:spPr>
            <a:xfrm>
              <a:off x="1458450" y="4033950"/>
              <a:ext cx="288375" cy="353225"/>
            </a:xfrm>
            <a:custGeom>
              <a:rect l="l" t="t" r="r" b="b"/>
              <a:pathLst>
                <a:path w="11535" h="14129" extrusionOk="0">
                  <a:moveTo>
                    <a:pt x="1" y="1"/>
                  </a:moveTo>
                  <a:lnTo>
                    <a:pt x="1" y="11897"/>
                  </a:lnTo>
                  <a:lnTo>
                    <a:pt x="11534" y="14129"/>
                  </a:lnTo>
                  <a:lnTo>
                    <a:pt x="11534" y="2219"/>
                  </a:lnTo>
                  <a:close/>
                </a:path>
              </a:pathLst>
            </a:custGeom>
            <a:solidFill>
              <a:srgbClr val="304F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442;p36">
              <a:extLst>
                <a:ext uri="{FF2B5EF4-FFF2-40B4-BE49-F238E27FC236}">
                  <a16:creationId xmlns:a16="http://schemas.microsoft.com/office/drawing/2014/main" id="{D4C05016-426F-68CF-0359-EB85A279C7A2}"/>
                </a:ext>
              </a:extLst>
            </p:cNvPr>
            <p:cNvSpPr/>
            <p:nvPr/>
          </p:nvSpPr>
          <p:spPr>
            <a:xfrm>
              <a:off x="1746800" y="4033950"/>
              <a:ext cx="289025" cy="353225"/>
            </a:xfrm>
            <a:custGeom>
              <a:rect l="l" t="t" r="r" b="b"/>
              <a:pathLst>
                <a:path w="11561" h="14129" extrusionOk="0">
                  <a:moveTo>
                    <a:pt x="0" y="2219"/>
                  </a:moveTo>
                  <a:lnTo>
                    <a:pt x="0" y="14129"/>
                  </a:lnTo>
                  <a:lnTo>
                    <a:pt x="11560" y="11897"/>
                  </a:lnTo>
                  <a:lnTo>
                    <a:pt x="11560" y="1"/>
                  </a:lnTo>
                  <a:close/>
                </a:path>
              </a:pathLst>
            </a:custGeom>
            <a:solidFill>
              <a:srgbClr val="304F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443;p36">
              <a:extLst>
                <a:ext uri="{FF2B5EF4-FFF2-40B4-BE49-F238E27FC236}">
                  <a16:creationId xmlns:a16="http://schemas.microsoft.com/office/drawing/2014/main" id="{DE119954-AF06-F7F1-6824-A783F0E9C3D6}"/>
                </a:ext>
              </a:extLst>
            </p:cNvPr>
            <p:cNvSpPr/>
            <p:nvPr/>
          </p:nvSpPr>
          <p:spPr>
            <a:xfrm>
              <a:off x="1746800" y="4411350"/>
              <a:ext cx="4375" cy="28250"/>
            </a:xfrm>
            <a:custGeom>
              <a:rect l="l" t="t" r="r" b="b"/>
              <a:pathLst>
                <a:path w="175" h="1130" extrusionOk="0">
                  <a:moveTo>
                    <a:pt x="0" y="0"/>
                  </a:moveTo>
                  <a:lnTo>
                    <a:pt x="0" y="1130"/>
                  </a:lnTo>
                  <a:lnTo>
                    <a:pt x="175" y="1103"/>
                  </a:lnTo>
                  <a:lnTo>
                    <a:pt x="0" y="0"/>
                  </a:lnTo>
                  <a:close/>
                </a:path>
              </a:pathLst>
            </a:custGeom>
            <a:solidFill>
              <a:srgbClr val="FDEAD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444;p36">
              <a:extLst>
                <a:ext uri="{FF2B5EF4-FFF2-40B4-BE49-F238E27FC236}">
                  <a16:creationId xmlns:a16="http://schemas.microsoft.com/office/drawing/2014/main" id="{2792D98D-8A10-F174-A437-57D66E8510B0}"/>
                </a:ext>
              </a:extLst>
            </p:cNvPr>
            <p:cNvSpPr/>
            <p:nvPr/>
          </p:nvSpPr>
          <p:spPr>
            <a:xfrm>
              <a:off x="1913800" y="4343800"/>
              <a:ext cx="75975" cy="66575"/>
            </a:xfrm>
            <a:custGeom>
              <a:rect l="l" t="t" r="r" b="b"/>
              <a:pathLst>
                <a:path w="3039" h="2663" extrusionOk="0">
                  <a:moveTo>
                    <a:pt x="2515" y="1"/>
                  </a:moveTo>
                  <a:lnTo>
                    <a:pt x="1" y="1183"/>
                  </a:lnTo>
                  <a:lnTo>
                    <a:pt x="28" y="2662"/>
                  </a:lnTo>
                  <a:lnTo>
                    <a:pt x="3039" y="2124"/>
                  </a:lnTo>
                  <a:cubicBezTo>
                    <a:pt x="2837" y="1385"/>
                    <a:pt x="2662" y="673"/>
                    <a:pt x="2515" y="1"/>
                  </a:cubicBezTo>
                  <a:close/>
                </a:path>
              </a:pathLst>
            </a:custGeom>
            <a:solidFill>
              <a:srgbClr val="B9C5BC"/>
            </a:solidFill>
            <a:ln w="9525" cap="flat" cmpd="sng">
              <a:solidFill>
                <a:srgbClr val="B9C5B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445;p36">
              <a:extLst>
                <a:ext uri="{FF2B5EF4-FFF2-40B4-BE49-F238E27FC236}">
                  <a16:creationId xmlns:a16="http://schemas.microsoft.com/office/drawing/2014/main" id="{8FEB3640-7F16-1F8F-0247-B0A9DEBCB609}"/>
                </a:ext>
              </a:extLst>
            </p:cNvPr>
            <p:cNvSpPr/>
            <p:nvPr/>
          </p:nvSpPr>
          <p:spPr>
            <a:xfrm>
              <a:off x="1815000" y="4377075"/>
              <a:ext cx="88750" cy="50775"/>
            </a:xfrm>
            <a:custGeom>
              <a:rect l="l" t="t" r="r" b="b"/>
              <a:pathLst>
                <a:path w="3550" h="2030" extrusionOk="0">
                  <a:moveTo>
                    <a:pt x="3509" y="0"/>
                  </a:moveTo>
                  <a:lnTo>
                    <a:pt x="1" y="968"/>
                  </a:lnTo>
                  <a:lnTo>
                    <a:pt x="1" y="2030"/>
                  </a:lnTo>
                  <a:lnTo>
                    <a:pt x="3550" y="1398"/>
                  </a:lnTo>
                  <a:lnTo>
                    <a:pt x="3509" y="0"/>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446;p36">
              <a:extLst>
                <a:ext uri="{FF2B5EF4-FFF2-40B4-BE49-F238E27FC236}">
                  <a16:creationId xmlns:a16="http://schemas.microsoft.com/office/drawing/2014/main" id="{DC9B26A7-CF2F-BD11-FC7A-077EF496D1B7}"/>
                </a:ext>
              </a:extLst>
            </p:cNvPr>
            <p:cNvSpPr/>
            <p:nvPr/>
          </p:nvSpPr>
          <p:spPr>
            <a:xfrm>
              <a:off x="1987750" y="4316290"/>
              <a:ext cx="47725" cy="77650"/>
            </a:xfrm>
            <a:custGeom>
              <a:rect l="l" t="t" r="r" b="b"/>
              <a:pathLst>
                <a:path w="1909" h="3106" extrusionOk="0">
                  <a:moveTo>
                    <a:pt x="1909" y="0"/>
                  </a:moveTo>
                  <a:lnTo>
                    <a:pt x="0" y="887"/>
                  </a:lnTo>
                  <a:cubicBezTo>
                    <a:pt x="148" y="1600"/>
                    <a:pt x="336" y="2339"/>
                    <a:pt x="538" y="3105"/>
                  </a:cubicBezTo>
                  <a:lnTo>
                    <a:pt x="1909" y="2877"/>
                  </a:lnTo>
                  <a:lnTo>
                    <a:pt x="1909" y="0"/>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447;p36">
              <a:extLst>
                <a:ext uri="{FF2B5EF4-FFF2-40B4-BE49-F238E27FC236}">
                  <a16:creationId xmlns:a16="http://schemas.microsoft.com/office/drawing/2014/main" id="{AAB43979-5236-0972-4B4C-2386BA718598}"/>
                </a:ext>
              </a:extLst>
            </p:cNvPr>
            <p:cNvSpPr/>
            <p:nvPr/>
          </p:nvSpPr>
          <p:spPr>
            <a:xfrm>
              <a:off x="1964960" y="4174417"/>
              <a:ext cx="69582" cy="80008"/>
            </a:xfrm>
            <a:custGeom>
              <a:rect l="l" t="t" r="r" b="b"/>
              <a:pathLst>
                <a:path w="2770" h="3200" extrusionOk="0">
                  <a:moveTo>
                    <a:pt x="2770" y="1"/>
                  </a:moveTo>
                  <a:lnTo>
                    <a:pt x="1" y="807"/>
                  </a:lnTo>
                  <a:cubicBezTo>
                    <a:pt x="55" y="1547"/>
                    <a:pt x="122" y="2340"/>
                    <a:pt x="229" y="3200"/>
                  </a:cubicBezTo>
                  <a:lnTo>
                    <a:pt x="2770" y="1829"/>
                  </a:lnTo>
                  <a:lnTo>
                    <a:pt x="2770" y="1"/>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448;p36">
              <a:extLst>
                <a:ext uri="{FF2B5EF4-FFF2-40B4-BE49-F238E27FC236}">
                  <a16:creationId xmlns:a16="http://schemas.microsoft.com/office/drawing/2014/main" id="{4141AFA2-0F30-1B69-1A40-AF6519E80410}"/>
                </a:ext>
              </a:extLst>
            </p:cNvPr>
            <p:cNvSpPr/>
            <p:nvPr/>
          </p:nvSpPr>
          <p:spPr>
            <a:xfrm>
              <a:off x="1972990" y="4232225"/>
              <a:ext cx="61850" cy="96475"/>
            </a:xfrm>
            <a:custGeom>
              <a:rect l="l" t="t" r="r" b="b"/>
              <a:pathLst>
                <a:path w="2474" h="3859" extrusionOk="0">
                  <a:moveTo>
                    <a:pt x="2474" y="1"/>
                  </a:moveTo>
                  <a:lnTo>
                    <a:pt x="1" y="1318"/>
                  </a:lnTo>
                  <a:cubicBezTo>
                    <a:pt x="122" y="2111"/>
                    <a:pt x="269" y="2971"/>
                    <a:pt x="458" y="3859"/>
                  </a:cubicBezTo>
                  <a:lnTo>
                    <a:pt x="2474" y="2931"/>
                  </a:lnTo>
                  <a:lnTo>
                    <a:pt x="2474" y="1"/>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449;p36">
              <a:extLst>
                <a:ext uri="{FF2B5EF4-FFF2-40B4-BE49-F238E27FC236}">
                  <a16:creationId xmlns:a16="http://schemas.microsoft.com/office/drawing/2014/main" id="{3F32B754-2DC5-34C1-805F-BC863F5619C8}"/>
                </a:ext>
              </a:extLst>
            </p:cNvPr>
            <p:cNvSpPr/>
            <p:nvPr/>
          </p:nvSpPr>
          <p:spPr>
            <a:xfrm>
              <a:off x="1815000" y="4147550"/>
              <a:ext cx="84725" cy="80325"/>
            </a:xfrm>
            <a:custGeom>
              <a:rect l="l" t="t" r="r" b="b"/>
              <a:pathLst>
                <a:path w="3389" h="3213" extrusionOk="0">
                  <a:moveTo>
                    <a:pt x="3335" y="0"/>
                  </a:moveTo>
                  <a:lnTo>
                    <a:pt x="1695" y="296"/>
                  </a:lnTo>
                  <a:cubicBezTo>
                    <a:pt x="1600" y="1183"/>
                    <a:pt x="888" y="2003"/>
                    <a:pt x="1" y="2272"/>
                  </a:cubicBezTo>
                  <a:lnTo>
                    <a:pt x="1" y="3213"/>
                  </a:lnTo>
                  <a:lnTo>
                    <a:pt x="3388" y="2245"/>
                  </a:lnTo>
                  <a:lnTo>
                    <a:pt x="3335" y="0"/>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450;p36">
              <a:extLst>
                <a:ext uri="{FF2B5EF4-FFF2-40B4-BE49-F238E27FC236}">
                  <a16:creationId xmlns:a16="http://schemas.microsoft.com/office/drawing/2014/main" id="{2805B1A2-5F62-1007-97CF-C5870557781D}"/>
                </a:ext>
              </a:extLst>
            </p:cNvPr>
            <p:cNvSpPr/>
            <p:nvPr/>
          </p:nvSpPr>
          <p:spPr>
            <a:xfrm>
              <a:off x="1746800" y="4355900"/>
              <a:ext cx="57150" cy="83025"/>
            </a:xfrm>
            <a:custGeom>
              <a:rect l="l" t="t" r="r" b="b"/>
              <a:pathLst>
                <a:path w="2286" h="3320" extrusionOk="0">
                  <a:moveTo>
                    <a:pt x="2285" y="0"/>
                  </a:moveTo>
                  <a:lnTo>
                    <a:pt x="0" y="1237"/>
                  </a:lnTo>
                  <a:lnTo>
                    <a:pt x="0" y="2218"/>
                  </a:lnTo>
                  <a:lnTo>
                    <a:pt x="175" y="3321"/>
                  </a:lnTo>
                  <a:lnTo>
                    <a:pt x="2285" y="2944"/>
                  </a:lnTo>
                  <a:lnTo>
                    <a:pt x="2285" y="0"/>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451;p36">
              <a:extLst>
                <a:ext uri="{FF2B5EF4-FFF2-40B4-BE49-F238E27FC236}">
                  <a16:creationId xmlns:a16="http://schemas.microsoft.com/office/drawing/2014/main" id="{19FD5306-FB2F-9B35-316E-10BE8E7F18FC}"/>
                </a:ext>
              </a:extLst>
            </p:cNvPr>
            <p:cNvSpPr/>
            <p:nvPr/>
          </p:nvSpPr>
          <p:spPr>
            <a:xfrm>
              <a:off x="1815004" y="4259484"/>
              <a:ext cx="86075" cy="80011"/>
            </a:xfrm>
            <a:custGeom>
              <a:rect l="l" t="t" r="r" b="b"/>
              <a:pathLst>
                <a:path w="3442" h="3146" extrusionOk="0">
                  <a:moveTo>
                    <a:pt x="3429" y="0"/>
                  </a:moveTo>
                  <a:lnTo>
                    <a:pt x="1" y="1345"/>
                  </a:lnTo>
                  <a:lnTo>
                    <a:pt x="1" y="3146"/>
                  </a:lnTo>
                  <a:lnTo>
                    <a:pt x="3442" y="1304"/>
                  </a:lnTo>
                  <a:lnTo>
                    <a:pt x="3429" y="0"/>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452;p36">
              <a:extLst>
                <a:ext uri="{FF2B5EF4-FFF2-40B4-BE49-F238E27FC236}">
                  <a16:creationId xmlns:a16="http://schemas.microsoft.com/office/drawing/2014/main" id="{3A77CE67-D0A6-430D-480F-4FB781DCF55B}"/>
                </a:ext>
              </a:extLst>
            </p:cNvPr>
            <p:cNvSpPr/>
            <p:nvPr/>
          </p:nvSpPr>
          <p:spPr>
            <a:xfrm>
              <a:off x="1746800" y="4074275"/>
              <a:ext cx="57150" cy="84050"/>
            </a:xfrm>
            <a:custGeom>
              <a:rect l="l" t="t" r="r" b="b"/>
              <a:pathLst>
                <a:path w="2286" h="3362" extrusionOk="0">
                  <a:moveTo>
                    <a:pt x="2285" y="1"/>
                  </a:moveTo>
                  <a:lnTo>
                    <a:pt x="0" y="404"/>
                  </a:lnTo>
                  <a:lnTo>
                    <a:pt x="0" y="3227"/>
                  </a:lnTo>
                  <a:lnTo>
                    <a:pt x="605" y="3361"/>
                  </a:lnTo>
                  <a:cubicBezTo>
                    <a:pt x="739" y="2501"/>
                    <a:pt x="1438" y="1708"/>
                    <a:pt x="2285" y="1453"/>
                  </a:cubicBezTo>
                  <a:lnTo>
                    <a:pt x="2285" y="1"/>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453;p36">
              <a:extLst>
                <a:ext uri="{FF2B5EF4-FFF2-40B4-BE49-F238E27FC236}">
                  <a16:creationId xmlns:a16="http://schemas.microsoft.com/office/drawing/2014/main" id="{1DF62AFC-C086-206C-A238-58F1845CDB52}"/>
                </a:ext>
              </a:extLst>
            </p:cNvPr>
            <p:cNvSpPr/>
            <p:nvPr/>
          </p:nvSpPr>
          <p:spPr>
            <a:xfrm>
              <a:off x="1815000" y="4058150"/>
              <a:ext cx="83375" cy="85725"/>
            </a:xfrm>
            <a:custGeom>
              <a:rect l="l" t="t" r="r" b="b"/>
              <a:pathLst>
                <a:path w="3335" h="3429" extrusionOk="0">
                  <a:moveTo>
                    <a:pt x="3281" y="1"/>
                  </a:moveTo>
                  <a:lnTo>
                    <a:pt x="1" y="579"/>
                  </a:lnTo>
                  <a:lnTo>
                    <a:pt x="1" y="2030"/>
                  </a:lnTo>
                  <a:cubicBezTo>
                    <a:pt x="31" y="2029"/>
                    <a:pt x="60" y="2028"/>
                    <a:pt x="90" y="2028"/>
                  </a:cubicBezTo>
                  <a:cubicBezTo>
                    <a:pt x="935" y="2028"/>
                    <a:pt x="1604" y="2584"/>
                    <a:pt x="1695" y="3428"/>
                  </a:cubicBezTo>
                  <a:lnTo>
                    <a:pt x="3335" y="3146"/>
                  </a:lnTo>
                  <a:lnTo>
                    <a:pt x="3281" y="1"/>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454;p36">
              <a:extLst>
                <a:ext uri="{FF2B5EF4-FFF2-40B4-BE49-F238E27FC236}">
                  <a16:creationId xmlns:a16="http://schemas.microsoft.com/office/drawing/2014/main" id="{2716EF91-4DA1-7659-261D-58FBD8EDEF96}"/>
                </a:ext>
              </a:extLst>
            </p:cNvPr>
            <p:cNvSpPr/>
            <p:nvPr/>
          </p:nvSpPr>
          <p:spPr>
            <a:xfrm>
              <a:off x="1963915" y="4033950"/>
              <a:ext cx="70925" cy="91100"/>
            </a:xfrm>
            <a:custGeom>
              <a:rect l="l" t="t" r="r" b="b"/>
              <a:pathLst>
                <a:path w="2837" h="3644" extrusionOk="0">
                  <a:moveTo>
                    <a:pt x="2837" y="1"/>
                  </a:moveTo>
                  <a:lnTo>
                    <a:pt x="323" y="431"/>
                  </a:lnTo>
                  <a:cubicBezTo>
                    <a:pt x="202" y="982"/>
                    <a:pt x="28" y="2058"/>
                    <a:pt x="1" y="3644"/>
                  </a:cubicBezTo>
                  <a:lnTo>
                    <a:pt x="2837" y="3133"/>
                  </a:lnTo>
                  <a:lnTo>
                    <a:pt x="2837" y="1"/>
                  </a:lnTo>
                  <a:close/>
                </a:path>
              </a:pathLst>
            </a:custGeom>
            <a:solidFill>
              <a:srgbClr val="B9C5BC"/>
            </a:solidFill>
            <a:ln w="9525" cap="flat" cmpd="sng">
              <a:solidFill>
                <a:srgbClr val="B9C5B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455;p36">
              <a:extLst>
                <a:ext uri="{FF2B5EF4-FFF2-40B4-BE49-F238E27FC236}">
                  <a16:creationId xmlns:a16="http://schemas.microsoft.com/office/drawing/2014/main" id="{449A2074-A391-BC59-3ED2-37EB8D5CD669}"/>
                </a:ext>
              </a:extLst>
            </p:cNvPr>
            <p:cNvSpPr/>
            <p:nvPr/>
          </p:nvSpPr>
          <p:spPr>
            <a:xfrm>
              <a:off x="1907115" y="4047035"/>
              <a:ext cx="53475" cy="87725"/>
            </a:xfrm>
            <a:custGeom>
              <a:rect l="l" t="t" r="r" b="b"/>
              <a:pathLst>
                <a:path w="2139" h="3509" extrusionOk="0">
                  <a:moveTo>
                    <a:pt x="2138" y="0"/>
                  </a:moveTo>
                  <a:lnTo>
                    <a:pt x="1" y="377"/>
                  </a:lnTo>
                  <a:lnTo>
                    <a:pt x="68" y="3509"/>
                  </a:lnTo>
                  <a:lnTo>
                    <a:pt x="1816" y="3213"/>
                  </a:lnTo>
                  <a:cubicBezTo>
                    <a:pt x="1842" y="1681"/>
                    <a:pt x="2017" y="605"/>
                    <a:pt x="2138" y="0"/>
                  </a:cubicBez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456;p36">
              <a:extLst>
                <a:ext uri="{FF2B5EF4-FFF2-40B4-BE49-F238E27FC236}">
                  <a16:creationId xmlns:a16="http://schemas.microsoft.com/office/drawing/2014/main" id="{7A76AC84-5328-CC01-D83E-62FDC6D66536}"/>
                </a:ext>
              </a:extLst>
            </p:cNvPr>
            <p:cNvSpPr/>
            <p:nvPr/>
          </p:nvSpPr>
          <p:spPr>
            <a:xfrm>
              <a:off x="1815000" y="4213440"/>
              <a:ext cx="85725" cy="68925"/>
            </a:xfrm>
            <a:custGeom>
              <a:rect l="l" t="t" r="r" b="b"/>
              <a:pathLst>
                <a:path w="3429" h="2757" extrusionOk="0">
                  <a:moveTo>
                    <a:pt x="3388" y="1"/>
                  </a:moveTo>
                  <a:lnTo>
                    <a:pt x="1" y="996"/>
                  </a:lnTo>
                  <a:lnTo>
                    <a:pt x="1" y="2757"/>
                  </a:lnTo>
                  <a:lnTo>
                    <a:pt x="3429" y="1399"/>
                  </a:lnTo>
                  <a:lnTo>
                    <a:pt x="3388" y="1"/>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457;p36">
              <a:extLst>
                <a:ext uri="{FF2B5EF4-FFF2-40B4-BE49-F238E27FC236}">
                  <a16:creationId xmlns:a16="http://schemas.microsoft.com/office/drawing/2014/main" id="{AE03A45A-07B8-ADB9-458F-0347531836FB}"/>
                </a:ext>
              </a:extLst>
            </p:cNvPr>
            <p:cNvSpPr/>
            <p:nvPr/>
          </p:nvSpPr>
          <p:spPr>
            <a:xfrm>
              <a:off x="1909450" y="4137475"/>
              <a:ext cx="45050" cy="62850"/>
            </a:xfrm>
            <a:custGeom>
              <a:rect l="l" t="t" r="r" b="b"/>
              <a:pathLst>
                <a:path w="1802" h="2514" extrusionOk="0">
                  <a:moveTo>
                    <a:pt x="1748" y="0"/>
                  </a:moveTo>
                  <a:lnTo>
                    <a:pt x="0" y="323"/>
                  </a:lnTo>
                  <a:lnTo>
                    <a:pt x="40" y="2514"/>
                  </a:lnTo>
                  <a:lnTo>
                    <a:pt x="1801" y="2003"/>
                  </a:lnTo>
                  <a:cubicBezTo>
                    <a:pt x="1748" y="1250"/>
                    <a:pt x="1734" y="592"/>
                    <a:pt x="1748" y="0"/>
                  </a:cubicBezTo>
                  <a:close/>
                </a:path>
              </a:pathLst>
            </a:custGeom>
            <a:solidFill>
              <a:srgbClr val="DFDBD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458;p36">
              <a:extLst>
                <a:ext uri="{FF2B5EF4-FFF2-40B4-BE49-F238E27FC236}">
                  <a16:creationId xmlns:a16="http://schemas.microsoft.com/office/drawing/2014/main" id="{58D89CDE-C551-5C34-2441-1D8292658C85}"/>
                </a:ext>
              </a:extLst>
            </p:cNvPr>
            <p:cNvSpPr/>
            <p:nvPr/>
          </p:nvSpPr>
          <p:spPr>
            <a:xfrm>
              <a:off x="1910775" y="4197950"/>
              <a:ext cx="47075" cy="47075"/>
            </a:xfrm>
            <a:custGeom>
              <a:rect l="l" t="t" r="r" b="b"/>
              <a:pathLst>
                <a:path w="1883" h="1883" extrusionOk="0">
                  <a:moveTo>
                    <a:pt x="1775" y="1"/>
                  </a:moveTo>
                  <a:lnTo>
                    <a:pt x="1" y="525"/>
                  </a:lnTo>
                  <a:lnTo>
                    <a:pt x="28" y="1883"/>
                  </a:lnTo>
                  <a:lnTo>
                    <a:pt x="1883" y="1143"/>
                  </a:lnTo>
                  <a:cubicBezTo>
                    <a:pt x="1829" y="740"/>
                    <a:pt x="1802" y="364"/>
                    <a:pt x="1775" y="1"/>
                  </a:cubicBez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459;p36">
              <a:extLst>
                <a:ext uri="{FF2B5EF4-FFF2-40B4-BE49-F238E27FC236}">
                  <a16:creationId xmlns:a16="http://schemas.microsoft.com/office/drawing/2014/main" id="{D394DE5F-0E91-B7EA-2F3A-B56C790107C0}"/>
                </a:ext>
              </a:extLst>
            </p:cNvPr>
            <p:cNvSpPr/>
            <p:nvPr/>
          </p:nvSpPr>
          <p:spPr>
            <a:xfrm>
              <a:off x="1815000" y="4303800"/>
              <a:ext cx="87750" cy="86750"/>
            </a:xfrm>
            <a:custGeom>
              <a:rect l="l" t="t" r="r" b="b"/>
              <a:pathLst>
                <a:path w="3509" h="3470" extrusionOk="0">
                  <a:moveTo>
                    <a:pt x="3456" y="1"/>
                  </a:moveTo>
                  <a:lnTo>
                    <a:pt x="1" y="1869"/>
                  </a:lnTo>
                  <a:lnTo>
                    <a:pt x="1" y="3469"/>
                  </a:lnTo>
                  <a:lnTo>
                    <a:pt x="3509" y="2488"/>
                  </a:lnTo>
                  <a:lnTo>
                    <a:pt x="3456" y="1"/>
                  </a:lnTo>
                  <a:close/>
                </a:path>
              </a:pathLst>
            </a:custGeom>
            <a:solidFill>
              <a:srgbClr val="DFDBD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460;p36">
              <a:extLst>
                <a:ext uri="{FF2B5EF4-FFF2-40B4-BE49-F238E27FC236}">
                  <a16:creationId xmlns:a16="http://schemas.microsoft.com/office/drawing/2014/main" id="{EDE58E3F-F010-FCE0-1452-C411E0595512}"/>
                </a:ext>
              </a:extLst>
            </p:cNvPr>
            <p:cNvSpPr/>
            <p:nvPr/>
          </p:nvSpPr>
          <p:spPr>
            <a:xfrm>
              <a:off x="1772000" y="4119800"/>
              <a:ext cx="74950" cy="75325"/>
            </a:xfrm>
            <a:custGeom>
              <a:rect l="l" t="t" r="r" b="b"/>
              <a:pathLst>
                <a:path w="2998" h="3013" extrusionOk="0">
                  <a:moveTo>
                    <a:pt x="1754" y="1"/>
                  </a:moveTo>
                  <a:cubicBezTo>
                    <a:pt x="1673" y="1"/>
                    <a:pt x="1590" y="8"/>
                    <a:pt x="1506" y="22"/>
                  </a:cubicBezTo>
                  <a:cubicBezTo>
                    <a:pt x="672" y="169"/>
                    <a:pt x="0" y="949"/>
                    <a:pt x="0" y="1769"/>
                  </a:cubicBezTo>
                  <a:cubicBezTo>
                    <a:pt x="0" y="2504"/>
                    <a:pt x="541" y="3013"/>
                    <a:pt x="1254" y="3013"/>
                  </a:cubicBezTo>
                  <a:cubicBezTo>
                    <a:pt x="1336" y="3013"/>
                    <a:pt x="1420" y="3006"/>
                    <a:pt x="1506" y="2992"/>
                  </a:cubicBezTo>
                  <a:cubicBezTo>
                    <a:pt x="2326" y="2844"/>
                    <a:pt x="2998" y="2078"/>
                    <a:pt x="2998" y="1245"/>
                  </a:cubicBezTo>
                  <a:cubicBezTo>
                    <a:pt x="2998" y="509"/>
                    <a:pt x="2457" y="1"/>
                    <a:pt x="1754" y="1"/>
                  </a:cubicBezTo>
                  <a:close/>
                </a:path>
              </a:pathLst>
            </a:custGeom>
            <a:solidFill>
              <a:srgbClr val="B9C5BC"/>
            </a:solidFill>
            <a:ln w="9525" cap="flat" cmpd="sng">
              <a:solidFill>
                <a:srgbClr val="B9C5B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461;p36">
              <a:extLst>
                <a:ext uri="{FF2B5EF4-FFF2-40B4-BE49-F238E27FC236}">
                  <a16:creationId xmlns:a16="http://schemas.microsoft.com/office/drawing/2014/main" id="{EAA4DA4E-90E6-3251-5FEF-34C9A5804304}"/>
                </a:ext>
              </a:extLst>
            </p:cNvPr>
            <p:cNvSpPr/>
            <p:nvPr/>
          </p:nvSpPr>
          <p:spPr>
            <a:xfrm>
              <a:off x="1747450" y="4167025"/>
              <a:ext cx="56500" cy="80700"/>
            </a:xfrm>
            <a:custGeom>
              <a:rect l="l" t="t" r="r" b="b"/>
              <a:pathLst>
                <a:path w="2260" h="3227" extrusionOk="0">
                  <a:moveTo>
                    <a:pt x="1" y="1"/>
                  </a:moveTo>
                  <a:lnTo>
                    <a:pt x="1" y="3227"/>
                  </a:lnTo>
                  <a:lnTo>
                    <a:pt x="2259" y="2555"/>
                  </a:lnTo>
                  <a:lnTo>
                    <a:pt x="2259" y="1560"/>
                  </a:lnTo>
                  <a:cubicBezTo>
                    <a:pt x="2222" y="1562"/>
                    <a:pt x="2185" y="1564"/>
                    <a:pt x="2149" y="1564"/>
                  </a:cubicBezTo>
                  <a:cubicBezTo>
                    <a:pt x="1300" y="1564"/>
                    <a:pt x="630" y="972"/>
                    <a:pt x="566" y="122"/>
                  </a:cubicBezTo>
                  <a:lnTo>
                    <a:pt x="1" y="1"/>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462;p36">
              <a:extLst>
                <a:ext uri="{FF2B5EF4-FFF2-40B4-BE49-F238E27FC236}">
                  <a16:creationId xmlns:a16="http://schemas.microsoft.com/office/drawing/2014/main" id="{4E10A9FB-A84F-6A2D-B71B-95826B38FE53}"/>
                </a:ext>
              </a:extLst>
            </p:cNvPr>
            <p:cNvSpPr/>
            <p:nvPr/>
          </p:nvSpPr>
          <p:spPr>
            <a:xfrm>
              <a:off x="1962956" y="4123350"/>
              <a:ext cx="71250" cy="60850"/>
            </a:xfrm>
            <a:custGeom>
              <a:rect l="l" t="t" r="r" b="b"/>
              <a:pathLst>
                <a:path w="2850" h="2434" extrusionOk="0">
                  <a:moveTo>
                    <a:pt x="2850" y="0"/>
                  </a:moveTo>
                  <a:lnTo>
                    <a:pt x="0" y="498"/>
                  </a:lnTo>
                  <a:cubicBezTo>
                    <a:pt x="0" y="1076"/>
                    <a:pt x="14" y="1735"/>
                    <a:pt x="41" y="2434"/>
                  </a:cubicBezTo>
                  <a:lnTo>
                    <a:pt x="2850" y="1627"/>
                  </a:lnTo>
                  <a:lnTo>
                    <a:pt x="2850" y="0"/>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463;p36">
              <a:extLst>
                <a:ext uri="{FF2B5EF4-FFF2-40B4-BE49-F238E27FC236}">
                  <a16:creationId xmlns:a16="http://schemas.microsoft.com/office/drawing/2014/main" id="{3051E946-8F17-C2DC-8A0E-C7B7CDFA0732}"/>
                </a:ext>
              </a:extLst>
            </p:cNvPr>
            <p:cNvSpPr/>
            <p:nvPr/>
          </p:nvSpPr>
          <p:spPr>
            <a:xfrm>
              <a:off x="1911450" y="4237275"/>
              <a:ext cx="50100" cy="49425"/>
            </a:xfrm>
            <a:custGeom>
              <a:rect l="l" t="t" r="r" b="b"/>
              <a:pathLst>
                <a:path w="2004" h="1977" extrusionOk="0">
                  <a:moveTo>
                    <a:pt x="1883" y="0"/>
                  </a:moveTo>
                  <a:lnTo>
                    <a:pt x="1" y="740"/>
                  </a:lnTo>
                  <a:lnTo>
                    <a:pt x="28" y="1976"/>
                  </a:lnTo>
                  <a:lnTo>
                    <a:pt x="2004" y="914"/>
                  </a:lnTo>
                  <a:cubicBezTo>
                    <a:pt x="1977" y="605"/>
                    <a:pt x="1923" y="296"/>
                    <a:pt x="1883" y="0"/>
                  </a:cubicBez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464;p36">
              <a:extLst>
                <a:ext uri="{FF2B5EF4-FFF2-40B4-BE49-F238E27FC236}">
                  <a16:creationId xmlns:a16="http://schemas.microsoft.com/office/drawing/2014/main" id="{75C7B2B5-0353-AF09-621B-357480DA9247}"/>
                </a:ext>
              </a:extLst>
            </p:cNvPr>
            <p:cNvSpPr/>
            <p:nvPr/>
          </p:nvSpPr>
          <p:spPr>
            <a:xfrm>
              <a:off x="1911718" y="4270593"/>
              <a:ext cx="62525" cy="91104"/>
            </a:xfrm>
            <a:custGeom>
              <a:rect l="l" t="t" r="r" b="b"/>
              <a:pathLst>
                <a:path w="2501" h="3630" extrusionOk="0">
                  <a:moveTo>
                    <a:pt x="2043" y="0"/>
                  </a:moveTo>
                  <a:lnTo>
                    <a:pt x="0" y="1075"/>
                  </a:lnTo>
                  <a:lnTo>
                    <a:pt x="54" y="3629"/>
                  </a:lnTo>
                  <a:lnTo>
                    <a:pt x="2500" y="2500"/>
                  </a:lnTo>
                  <a:cubicBezTo>
                    <a:pt x="2312" y="1613"/>
                    <a:pt x="2164" y="766"/>
                    <a:pt x="2043" y="0"/>
                  </a:cubicBez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465;p36">
              <a:extLst>
                <a:ext uri="{FF2B5EF4-FFF2-40B4-BE49-F238E27FC236}">
                  <a16:creationId xmlns:a16="http://schemas.microsoft.com/office/drawing/2014/main" id="{B390B0B4-2F26-D5AB-8681-9DA290A1818A}"/>
                </a:ext>
              </a:extLst>
            </p:cNvPr>
            <p:cNvSpPr/>
            <p:nvPr/>
          </p:nvSpPr>
          <p:spPr>
            <a:xfrm>
              <a:off x="1746800" y="4241650"/>
              <a:ext cx="57150" cy="133775"/>
            </a:xfrm>
            <a:custGeom>
              <a:rect l="l" t="t" r="r" b="b"/>
              <a:pathLst>
                <a:path w="2286" h="5351" extrusionOk="0">
                  <a:moveTo>
                    <a:pt x="2285" y="0"/>
                  </a:moveTo>
                  <a:lnTo>
                    <a:pt x="0" y="659"/>
                  </a:lnTo>
                  <a:lnTo>
                    <a:pt x="0" y="5350"/>
                  </a:lnTo>
                  <a:lnTo>
                    <a:pt x="2285" y="4127"/>
                  </a:lnTo>
                  <a:lnTo>
                    <a:pt x="2285" y="0"/>
                  </a:lnTo>
                  <a:close/>
                </a:path>
              </a:pathLst>
            </a:custGeom>
            <a:solidFill>
              <a:srgbClr val="B9C5BC"/>
            </a:solidFill>
            <a:ln w="9525" cap="flat" cmpd="sng">
              <a:solidFill>
                <a:srgbClr val="B9C5B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466;p36">
              <a:extLst>
                <a:ext uri="{FF2B5EF4-FFF2-40B4-BE49-F238E27FC236}">
                  <a16:creationId xmlns:a16="http://schemas.microsoft.com/office/drawing/2014/main" id="{47172813-D1F0-D003-B22A-ADFD6D35244D}"/>
                </a:ext>
              </a:extLst>
            </p:cNvPr>
            <p:cNvSpPr/>
            <p:nvPr/>
          </p:nvSpPr>
          <p:spPr>
            <a:xfrm>
              <a:off x="1746450" y="4044725"/>
              <a:ext cx="288375" cy="384800"/>
            </a:xfrm>
            <a:custGeom>
              <a:rect l="l" t="t" r="r" b="b"/>
              <a:pathLst>
                <a:path w="11535" h="15392" extrusionOk="0">
                  <a:moveTo>
                    <a:pt x="2791" y="3001"/>
                  </a:moveTo>
                  <a:cubicBezTo>
                    <a:pt x="3487" y="3001"/>
                    <a:pt x="4020" y="3518"/>
                    <a:pt x="4020" y="4248"/>
                  </a:cubicBezTo>
                  <a:cubicBezTo>
                    <a:pt x="4020" y="5081"/>
                    <a:pt x="3348" y="5847"/>
                    <a:pt x="2528" y="5995"/>
                  </a:cubicBezTo>
                  <a:cubicBezTo>
                    <a:pt x="2432" y="6014"/>
                    <a:pt x="2338" y="6023"/>
                    <a:pt x="2246" y="6023"/>
                  </a:cubicBezTo>
                  <a:cubicBezTo>
                    <a:pt x="1548" y="6023"/>
                    <a:pt x="1022" y="5497"/>
                    <a:pt x="1022" y="4772"/>
                  </a:cubicBezTo>
                  <a:cubicBezTo>
                    <a:pt x="1022" y="3952"/>
                    <a:pt x="1694" y="3172"/>
                    <a:pt x="2528" y="3025"/>
                  </a:cubicBezTo>
                  <a:cubicBezTo>
                    <a:pt x="2618" y="3008"/>
                    <a:pt x="2706" y="3001"/>
                    <a:pt x="2791" y="3001"/>
                  </a:cubicBezTo>
                  <a:close/>
                  <a:moveTo>
                    <a:pt x="8268" y="3737"/>
                  </a:moveTo>
                  <a:cubicBezTo>
                    <a:pt x="8268" y="4302"/>
                    <a:pt x="8281" y="4974"/>
                    <a:pt x="8321" y="5713"/>
                  </a:cubicBezTo>
                  <a:lnTo>
                    <a:pt x="6560" y="6224"/>
                  </a:lnTo>
                  <a:lnTo>
                    <a:pt x="6520" y="4033"/>
                  </a:lnTo>
                  <a:lnTo>
                    <a:pt x="8268" y="3737"/>
                  </a:lnTo>
                  <a:close/>
                  <a:moveTo>
                    <a:pt x="6077" y="4100"/>
                  </a:moveTo>
                  <a:lnTo>
                    <a:pt x="6130" y="6331"/>
                  </a:lnTo>
                  <a:lnTo>
                    <a:pt x="2743" y="7313"/>
                  </a:lnTo>
                  <a:lnTo>
                    <a:pt x="2743" y="6385"/>
                  </a:lnTo>
                  <a:cubicBezTo>
                    <a:pt x="3630" y="6130"/>
                    <a:pt x="4342" y="5296"/>
                    <a:pt x="4437" y="4409"/>
                  </a:cubicBezTo>
                  <a:lnTo>
                    <a:pt x="6077" y="4100"/>
                  </a:lnTo>
                  <a:close/>
                  <a:moveTo>
                    <a:pt x="8348" y="6116"/>
                  </a:moveTo>
                  <a:cubicBezTo>
                    <a:pt x="8389" y="6493"/>
                    <a:pt x="8415" y="6856"/>
                    <a:pt x="8456" y="7259"/>
                  </a:cubicBezTo>
                  <a:lnTo>
                    <a:pt x="6601" y="7998"/>
                  </a:lnTo>
                  <a:lnTo>
                    <a:pt x="6574" y="6640"/>
                  </a:lnTo>
                  <a:lnTo>
                    <a:pt x="8348" y="6116"/>
                  </a:lnTo>
                  <a:close/>
                  <a:moveTo>
                    <a:pt x="6130" y="6761"/>
                  </a:moveTo>
                  <a:lnTo>
                    <a:pt x="6171" y="8173"/>
                  </a:lnTo>
                  <a:lnTo>
                    <a:pt x="2743" y="9517"/>
                  </a:lnTo>
                  <a:lnTo>
                    <a:pt x="2743" y="7743"/>
                  </a:lnTo>
                  <a:lnTo>
                    <a:pt x="6130" y="6761"/>
                  </a:lnTo>
                  <a:close/>
                  <a:moveTo>
                    <a:pt x="8483" y="7702"/>
                  </a:moveTo>
                  <a:cubicBezTo>
                    <a:pt x="8523" y="7998"/>
                    <a:pt x="8550" y="8307"/>
                    <a:pt x="8604" y="8616"/>
                  </a:cubicBezTo>
                  <a:lnTo>
                    <a:pt x="6614" y="9678"/>
                  </a:lnTo>
                  <a:lnTo>
                    <a:pt x="6601" y="8442"/>
                  </a:lnTo>
                  <a:lnTo>
                    <a:pt x="8483" y="7702"/>
                  </a:lnTo>
                  <a:close/>
                  <a:moveTo>
                    <a:pt x="6157" y="8603"/>
                  </a:moveTo>
                  <a:lnTo>
                    <a:pt x="6184" y="9920"/>
                  </a:lnTo>
                  <a:lnTo>
                    <a:pt x="2729" y="11762"/>
                  </a:lnTo>
                  <a:lnTo>
                    <a:pt x="2729" y="9961"/>
                  </a:lnTo>
                  <a:lnTo>
                    <a:pt x="6157" y="8603"/>
                  </a:lnTo>
                  <a:close/>
                  <a:moveTo>
                    <a:pt x="8657" y="9047"/>
                  </a:moveTo>
                  <a:cubicBezTo>
                    <a:pt x="8792" y="9826"/>
                    <a:pt x="8940" y="10673"/>
                    <a:pt x="9128" y="11560"/>
                  </a:cubicBezTo>
                  <a:lnTo>
                    <a:pt x="6668" y="12689"/>
                  </a:lnTo>
                  <a:lnTo>
                    <a:pt x="6614" y="10135"/>
                  </a:lnTo>
                  <a:lnTo>
                    <a:pt x="8657" y="9047"/>
                  </a:lnTo>
                  <a:close/>
                  <a:moveTo>
                    <a:pt x="6198" y="10391"/>
                  </a:moveTo>
                  <a:lnTo>
                    <a:pt x="6251" y="12878"/>
                  </a:lnTo>
                  <a:lnTo>
                    <a:pt x="2743" y="13832"/>
                  </a:lnTo>
                  <a:lnTo>
                    <a:pt x="2743" y="12232"/>
                  </a:lnTo>
                  <a:lnTo>
                    <a:pt x="6198" y="10391"/>
                  </a:lnTo>
                  <a:close/>
                  <a:moveTo>
                    <a:pt x="9047" y="0"/>
                  </a:moveTo>
                  <a:lnTo>
                    <a:pt x="8590" y="81"/>
                  </a:lnTo>
                  <a:cubicBezTo>
                    <a:pt x="8469" y="686"/>
                    <a:pt x="8308" y="1748"/>
                    <a:pt x="8268" y="3293"/>
                  </a:cubicBezTo>
                  <a:lnTo>
                    <a:pt x="6507" y="3603"/>
                  </a:lnTo>
                  <a:lnTo>
                    <a:pt x="6439" y="457"/>
                  </a:lnTo>
                  <a:lnTo>
                    <a:pt x="5996" y="538"/>
                  </a:lnTo>
                  <a:lnTo>
                    <a:pt x="6063" y="3683"/>
                  </a:lnTo>
                  <a:lnTo>
                    <a:pt x="4423" y="3965"/>
                  </a:lnTo>
                  <a:cubicBezTo>
                    <a:pt x="4319" y="3121"/>
                    <a:pt x="3663" y="2565"/>
                    <a:pt x="2818" y="2565"/>
                  </a:cubicBezTo>
                  <a:cubicBezTo>
                    <a:pt x="2789" y="2565"/>
                    <a:pt x="2759" y="2566"/>
                    <a:pt x="2729" y="2567"/>
                  </a:cubicBezTo>
                  <a:lnTo>
                    <a:pt x="2729" y="1116"/>
                  </a:lnTo>
                  <a:lnTo>
                    <a:pt x="2286" y="1196"/>
                  </a:lnTo>
                  <a:lnTo>
                    <a:pt x="2286" y="2662"/>
                  </a:lnTo>
                  <a:cubicBezTo>
                    <a:pt x="1426" y="2904"/>
                    <a:pt x="740" y="3683"/>
                    <a:pt x="606" y="4557"/>
                  </a:cubicBezTo>
                  <a:lnTo>
                    <a:pt x="14" y="4422"/>
                  </a:lnTo>
                  <a:lnTo>
                    <a:pt x="14" y="4893"/>
                  </a:lnTo>
                  <a:lnTo>
                    <a:pt x="592" y="5014"/>
                  </a:lnTo>
                  <a:cubicBezTo>
                    <a:pt x="656" y="5869"/>
                    <a:pt x="1313" y="6457"/>
                    <a:pt x="2150" y="6457"/>
                  </a:cubicBezTo>
                  <a:cubicBezTo>
                    <a:pt x="2195" y="6457"/>
                    <a:pt x="2240" y="6456"/>
                    <a:pt x="2286" y="6452"/>
                  </a:cubicBezTo>
                  <a:lnTo>
                    <a:pt x="2286" y="7447"/>
                  </a:lnTo>
                  <a:lnTo>
                    <a:pt x="1" y="8106"/>
                  </a:lnTo>
                  <a:lnTo>
                    <a:pt x="1" y="8536"/>
                  </a:lnTo>
                  <a:lnTo>
                    <a:pt x="2286" y="7877"/>
                  </a:lnTo>
                  <a:lnTo>
                    <a:pt x="2286" y="12004"/>
                  </a:lnTo>
                  <a:lnTo>
                    <a:pt x="1" y="13227"/>
                  </a:lnTo>
                  <a:lnTo>
                    <a:pt x="1" y="13684"/>
                  </a:lnTo>
                  <a:lnTo>
                    <a:pt x="2286" y="12447"/>
                  </a:lnTo>
                  <a:lnTo>
                    <a:pt x="2286" y="15391"/>
                  </a:lnTo>
                  <a:lnTo>
                    <a:pt x="2729" y="15311"/>
                  </a:lnTo>
                  <a:lnTo>
                    <a:pt x="2729" y="14249"/>
                  </a:lnTo>
                  <a:lnTo>
                    <a:pt x="6238" y="13281"/>
                  </a:lnTo>
                  <a:lnTo>
                    <a:pt x="6265" y="14692"/>
                  </a:lnTo>
                  <a:lnTo>
                    <a:pt x="6708" y="14598"/>
                  </a:lnTo>
                  <a:lnTo>
                    <a:pt x="6668" y="13120"/>
                  </a:lnTo>
                  <a:lnTo>
                    <a:pt x="9195" y="11964"/>
                  </a:lnTo>
                  <a:cubicBezTo>
                    <a:pt x="9343" y="12636"/>
                    <a:pt x="9518" y="13348"/>
                    <a:pt x="9719" y="14087"/>
                  </a:cubicBezTo>
                  <a:lnTo>
                    <a:pt x="10163" y="13993"/>
                  </a:lnTo>
                  <a:cubicBezTo>
                    <a:pt x="9961" y="13227"/>
                    <a:pt x="9787" y="12488"/>
                    <a:pt x="9612" y="11762"/>
                  </a:cubicBezTo>
                  <a:lnTo>
                    <a:pt x="11534" y="10875"/>
                  </a:lnTo>
                  <a:lnTo>
                    <a:pt x="11534" y="10418"/>
                  </a:lnTo>
                  <a:lnTo>
                    <a:pt x="9518" y="11345"/>
                  </a:lnTo>
                  <a:cubicBezTo>
                    <a:pt x="9330" y="10458"/>
                    <a:pt x="9182" y="9598"/>
                    <a:pt x="9061" y="8805"/>
                  </a:cubicBezTo>
                  <a:lnTo>
                    <a:pt x="11534" y="7474"/>
                  </a:lnTo>
                  <a:lnTo>
                    <a:pt x="11534" y="7030"/>
                  </a:lnTo>
                  <a:lnTo>
                    <a:pt x="8993" y="8388"/>
                  </a:lnTo>
                  <a:cubicBezTo>
                    <a:pt x="8872" y="7528"/>
                    <a:pt x="8792" y="6735"/>
                    <a:pt x="8738" y="5995"/>
                  </a:cubicBezTo>
                  <a:lnTo>
                    <a:pt x="11507" y="5189"/>
                  </a:lnTo>
                  <a:lnTo>
                    <a:pt x="11507" y="4759"/>
                  </a:lnTo>
                  <a:lnTo>
                    <a:pt x="8711" y="5565"/>
                  </a:lnTo>
                  <a:cubicBezTo>
                    <a:pt x="8671" y="4853"/>
                    <a:pt x="8657" y="4221"/>
                    <a:pt x="8657" y="3629"/>
                  </a:cubicBezTo>
                  <a:lnTo>
                    <a:pt x="11507" y="3132"/>
                  </a:lnTo>
                  <a:lnTo>
                    <a:pt x="11507" y="2688"/>
                  </a:lnTo>
                  <a:lnTo>
                    <a:pt x="8671" y="3199"/>
                  </a:lnTo>
                  <a:cubicBezTo>
                    <a:pt x="8752" y="1627"/>
                    <a:pt x="8926" y="551"/>
                    <a:pt x="9047" y="0"/>
                  </a:cubicBezTo>
                  <a:close/>
                </a:path>
              </a:pathLst>
            </a:custGeom>
            <a:solidFill>
              <a:srgbClr val="FDEADF"/>
            </a:solidFill>
            <a:ln w="9525" cap="flat" cmpd="sng">
              <a:solidFill>
                <a:srgbClr val="FDEAD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467;p36">
              <a:extLst>
                <a:ext uri="{FF2B5EF4-FFF2-40B4-BE49-F238E27FC236}">
                  <a16:creationId xmlns:a16="http://schemas.microsoft.com/office/drawing/2014/main" id="{ECA2FD7B-E64F-6C91-EE36-1B3179B20A89}"/>
                </a:ext>
              </a:extLst>
            </p:cNvPr>
            <p:cNvSpPr/>
            <p:nvPr/>
          </p:nvSpPr>
          <p:spPr>
            <a:xfrm>
              <a:off x="1689325" y="4389500"/>
              <a:ext cx="50775" cy="48750"/>
            </a:xfrm>
            <a:custGeom>
              <a:rect l="l" t="t" r="r" b="b"/>
              <a:pathLst>
                <a:path w="2030" h="1950" extrusionOk="0">
                  <a:moveTo>
                    <a:pt x="1748" y="1"/>
                  </a:moveTo>
                  <a:lnTo>
                    <a:pt x="1" y="377"/>
                  </a:lnTo>
                  <a:lnTo>
                    <a:pt x="350" y="1654"/>
                  </a:lnTo>
                  <a:lnTo>
                    <a:pt x="2030" y="1950"/>
                  </a:lnTo>
                  <a:lnTo>
                    <a:pt x="1748" y="1"/>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468;p36">
              <a:extLst>
                <a:ext uri="{FF2B5EF4-FFF2-40B4-BE49-F238E27FC236}">
                  <a16:creationId xmlns:a16="http://schemas.microsoft.com/office/drawing/2014/main" id="{A2B1C074-9C36-0923-BFB7-41ADBE4E330A}"/>
                </a:ext>
              </a:extLst>
            </p:cNvPr>
            <p:cNvSpPr/>
            <p:nvPr/>
          </p:nvSpPr>
          <p:spPr>
            <a:xfrm>
              <a:off x="1698725" y="4075975"/>
              <a:ext cx="48100" cy="79325"/>
            </a:xfrm>
            <a:custGeom>
              <a:rect l="l" t="t" r="r" b="b"/>
              <a:pathLst>
                <a:path w="1924" h="3173" extrusionOk="0">
                  <a:moveTo>
                    <a:pt x="1" y="0"/>
                  </a:moveTo>
                  <a:lnTo>
                    <a:pt x="310" y="2245"/>
                  </a:lnTo>
                  <a:lnTo>
                    <a:pt x="1923" y="3172"/>
                  </a:lnTo>
                  <a:lnTo>
                    <a:pt x="1923" y="350"/>
                  </a:lnTo>
                  <a:lnTo>
                    <a:pt x="1" y="0"/>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469;p36">
              <a:extLst>
                <a:ext uri="{FF2B5EF4-FFF2-40B4-BE49-F238E27FC236}">
                  <a16:creationId xmlns:a16="http://schemas.microsoft.com/office/drawing/2014/main" id="{C3BFCCAA-6C37-67D1-6141-4E942B1EA552}"/>
                </a:ext>
              </a:extLst>
            </p:cNvPr>
            <p:cNvSpPr/>
            <p:nvPr/>
          </p:nvSpPr>
          <p:spPr>
            <a:xfrm>
              <a:off x="1607000" y="4061525"/>
              <a:ext cx="83350" cy="30250"/>
            </a:xfrm>
            <a:custGeom>
              <a:rect l="l" t="t" r="r" b="b"/>
              <a:pathLst>
                <a:path w="3334" h="1210" extrusionOk="0">
                  <a:moveTo>
                    <a:pt x="484" y="0"/>
                  </a:moveTo>
                  <a:cubicBezTo>
                    <a:pt x="350" y="215"/>
                    <a:pt x="188" y="511"/>
                    <a:pt x="0" y="820"/>
                  </a:cubicBezTo>
                  <a:lnTo>
                    <a:pt x="3334" y="1210"/>
                  </a:lnTo>
                  <a:lnTo>
                    <a:pt x="3226" y="484"/>
                  </a:lnTo>
                  <a:lnTo>
                    <a:pt x="484" y="0"/>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470;p36">
              <a:extLst>
                <a:ext uri="{FF2B5EF4-FFF2-40B4-BE49-F238E27FC236}">
                  <a16:creationId xmlns:a16="http://schemas.microsoft.com/office/drawing/2014/main" id="{10485E67-8E71-65F0-59B5-28A095641EC7}"/>
                </a:ext>
              </a:extLst>
            </p:cNvPr>
            <p:cNvSpPr/>
            <p:nvPr/>
          </p:nvSpPr>
          <p:spPr>
            <a:xfrm>
              <a:off x="1640250" y="4400925"/>
              <a:ext cx="46075" cy="27925"/>
            </a:xfrm>
            <a:custGeom>
              <a:rect l="l" t="t" r="r" b="b"/>
              <a:pathLst>
                <a:path w="1843" h="1117" extrusionOk="0">
                  <a:moveTo>
                    <a:pt x="1547" y="1"/>
                  </a:moveTo>
                  <a:lnTo>
                    <a:pt x="1" y="337"/>
                  </a:lnTo>
                  <a:cubicBezTo>
                    <a:pt x="122" y="538"/>
                    <a:pt x="216" y="713"/>
                    <a:pt x="283" y="848"/>
                  </a:cubicBezTo>
                  <a:lnTo>
                    <a:pt x="1843" y="1116"/>
                  </a:lnTo>
                  <a:lnTo>
                    <a:pt x="1843" y="1116"/>
                  </a:lnTo>
                  <a:lnTo>
                    <a:pt x="1547" y="1"/>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471;p36">
              <a:extLst>
                <a:ext uri="{FF2B5EF4-FFF2-40B4-BE49-F238E27FC236}">
                  <a16:creationId xmlns:a16="http://schemas.microsoft.com/office/drawing/2014/main" id="{DDDC8ACA-8E40-9273-2EB4-26B9ACA39FFC}"/>
                </a:ext>
              </a:extLst>
            </p:cNvPr>
            <p:cNvSpPr/>
            <p:nvPr/>
          </p:nvSpPr>
          <p:spPr>
            <a:xfrm>
              <a:off x="1458450" y="4033950"/>
              <a:ext cx="175775" cy="385825"/>
            </a:xfrm>
            <a:custGeom>
              <a:rect l="l" t="t" r="r" b="b"/>
              <a:pathLst>
                <a:path w="7031" h="15433" extrusionOk="0">
                  <a:moveTo>
                    <a:pt x="1" y="1"/>
                  </a:moveTo>
                  <a:lnTo>
                    <a:pt x="1" y="14196"/>
                  </a:lnTo>
                  <a:lnTo>
                    <a:pt x="7031" y="15432"/>
                  </a:lnTo>
                  <a:cubicBezTo>
                    <a:pt x="6090" y="13806"/>
                    <a:pt x="3375" y="8900"/>
                    <a:pt x="3657" y="6534"/>
                  </a:cubicBezTo>
                  <a:cubicBezTo>
                    <a:pt x="3899" y="4544"/>
                    <a:pt x="5176" y="2246"/>
                    <a:pt x="5915" y="1036"/>
                  </a:cubicBezTo>
                  <a:lnTo>
                    <a:pt x="1" y="1"/>
                  </a:lnTo>
                  <a:close/>
                </a:path>
              </a:pathLst>
            </a:custGeom>
            <a:solidFill>
              <a:srgbClr val="9AB3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472;p36">
              <a:extLst>
                <a:ext uri="{FF2B5EF4-FFF2-40B4-BE49-F238E27FC236}">
                  <a16:creationId xmlns:a16="http://schemas.microsoft.com/office/drawing/2014/main" id="{B0CD431A-65B6-9BDE-DAF8-E12377207B3E}"/>
                </a:ext>
              </a:extLst>
            </p:cNvPr>
            <p:cNvSpPr/>
            <p:nvPr/>
          </p:nvSpPr>
          <p:spPr>
            <a:xfrm>
              <a:off x="1708189" y="4144847"/>
              <a:ext cx="39262" cy="102525"/>
            </a:xfrm>
            <a:custGeom>
              <a:rect l="l" t="t" r="r" b="b"/>
              <a:pathLst>
                <a:path w="1520" h="4101" extrusionOk="0">
                  <a:moveTo>
                    <a:pt x="0" y="1"/>
                  </a:moveTo>
                  <a:lnTo>
                    <a:pt x="565" y="4047"/>
                  </a:lnTo>
                  <a:lnTo>
                    <a:pt x="1519" y="4101"/>
                  </a:lnTo>
                  <a:lnTo>
                    <a:pt x="1519" y="875"/>
                  </a:lnTo>
                  <a:lnTo>
                    <a:pt x="0" y="1"/>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473;p36">
              <a:extLst>
                <a:ext uri="{FF2B5EF4-FFF2-40B4-BE49-F238E27FC236}">
                  <a16:creationId xmlns:a16="http://schemas.microsoft.com/office/drawing/2014/main" id="{08401BB6-CEBE-7336-58B4-7BDB7AC9BB2C}"/>
                </a:ext>
              </a:extLst>
            </p:cNvPr>
            <p:cNvSpPr/>
            <p:nvPr/>
          </p:nvSpPr>
          <p:spPr>
            <a:xfrm>
              <a:off x="1633200" y="4141825"/>
              <a:ext cx="79350" cy="103875"/>
            </a:xfrm>
            <a:custGeom>
              <a:rect l="l" t="t" r="r" b="b"/>
              <a:pathLst>
                <a:path w="3174" h="4155" extrusionOk="0">
                  <a:moveTo>
                    <a:pt x="2568" y="1"/>
                  </a:moveTo>
                  <a:lnTo>
                    <a:pt x="1" y="418"/>
                  </a:lnTo>
                  <a:lnTo>
                    <a:pt x="579" y="4033"/>
                  </a:lnTo>
                  <a:lnTo>
                    <a:pt x="3173" y="4154"/>
                  </a:lnTo>
                  <a:lnTo>
                    <a:pt x="2568" y="1"/>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474;p36">
              <a:extLst>
                <a:ext uri="{FF2B5EF4-FFF2-40B4-BE49-F238E27FC236}">
                  <a16:creationId xmlns:a16="http://schemas.microsoft.com/office/drawing/2014/main" id="{BFFCA5B3-3BF2-40E6-2518-2D8FBB31510F}"/>
                </a:ext>
              </a:extLst>
            </p:cNvPr>
            <p:cNvSpPr/>
            <p:nvPr/>
          </p:nvSpPr>
          <p:spPr>
            <a:xfrm>
              <a:off x="1573016" y="4092776"/>
              <a:ext cx="123062" cy="57819"/>
            </a:xfrm>
            <a:custGeom>
              <a:rect l="l" t="t" r="r" b="b"/>
              <a:pathLst>
                <a:path w="4867" h="2313" extrusionOk="0">
                  <a:moveTo>
                    <a:pt x="1076" y="0"/>
                  </a:moveTo>
                  <a:cubicBezTo>
                    <a:pt x="699" y="672"/>
                    <a:pt x="296" y="1479"/>
                    <a:pt x="0" y="2312"/>
                  </a:cubicBezTo>
                  <a:lnTo>
                    <a:pt x="4866" y="1519"/>
                  </a:lnTo>
                  <a:lnTo>
                    <a:pt x="4705" y="417"/>
                  </a:lnTo>
                  <a:lnTo>
                    <a:pt x="1076" y="0"/>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475;p36">
              <a:extLst>
                <a:ext uri="{FF2B5EF4-FFF2-40B4-BE49-F238E27FC236}">
                  <a16:creationId xmlns:a16="http://schemas.microsoft.com/office/drawing/2014/main" id="{FAB143F9-1278-6D68-5393-C639A69D0F6E}"/>
                </a:ext>
              </a:extLst>
            </p:cNvPr>
            <p:cNvSpPr/>
            <p:nvPr/>
          </p:nvSpPr>
          <p:spPr>
            <a:xfrm>
              <a:off x="1559600" y="4153925"/>
              <a:ext cx="77650" cy="88750"/>
            </a:xfrm>
            <a:custGeom>
              <a:rect l="l" t="t" r="r" b="b"/>
              <a:pathLst>
                <a:path w="3106" h="3550" extrusionOk="0">
                  <a:moveTo>
                    <a:pt x="2515" y="1"/>
                  </a:moveTo>
                  <a:lnTo>
                    <a:pt x="404" y="350"/>
                  </a:lnTo>
                  <a:cubicBezTo>
                    <a:pt x="229" y="861"/>
                    <a:pt x="122" y="1385"/>
                    <a:pt x="55" y="1869"/>
                  </a:cubicBezTo>
                  <a:cubicBezTo>
                    <a:pt x="1" y="2299"/>
                    <a:pt x="68" y="2837"/>
                    <a:pt x="202" y="3428"/>
                  </a:cubicBezTo>
                  <a:lnTo>
                    <a:pt x="3106" y="3549"/>
                  </a:lnTo>
                  <a:lnTo>
                    <a:pt x="2515" y="1"/>
                  </a:lnTo>
                  <a:close/>
                </a:path>
              </a:pathLst>
            </a:custGeom>
            <a:solidFill>
              <a:srgbClr val="B9C5BC"/>
            </a:solidFill>
            <a:ln w="9525" cap="flat" cmpd="sng">
              <a:solidFill>
                <a:srgbClr val="B9C5B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476;p36">
              <a:extLst>
                <a:ext uri="{FF2B5EF4-FFF2-40B4-BE49-F238E27FC236}">
                  <a16:creationId xmlns:a16="http://schemas.microsoft.com/office/drawing/2014/main" id="{5549911F-4532-09E8-DF28-EC7CB690900F}"/>
                </a:ext>
              </a:extLst>
            </p:cNvPr>
            <p:cNvSpPr/>
            <p:nvPr/>
          </p:nvSpPr>
          <p:spPr>
            <a:xfrm>
              <a:off x="1724600" y="4256775"/>
              <a:ext cx="22225" cy="119300"/>
            </a:xfrm>
            <a:custGeom>
              <a:rect l="l" t="t" r="r" b="b"/>
              <a:pathLst>
                <a:path w="889" h="4772" extrusionOk="0">
                  <a:moveTo>
                    <a:pt x="1" y="0"/>
                  </a:moveTo>
                  <a:lnTo>
                    <a:pt x="686" y="4772"/>
                  </a:lnTo>
                  <a:lnTo>
                    <a:pt x="888" y="4745"/>
                  </a:lnTo>
                  <a:lnTo>
                    <a:pt x="888" y="54"/>
                  </a:lnTo>
                  <a:lnTo>
                    <a:pt x="1" y="0"/>
                  </a:lnTo>
                  <a:close/>
                </a:path>
              </a:pathLst>
            </a:custGeom>
            <a:solidFill>
              <a:srgbClr val="B9C5BC"/>
            </a:solidFill>
            <a:ln w="9525" cap="flat" cmpd="sng">
              <a:solidFill>
                <a:srgbClr val="B9C5B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477;p36">
              <a:extLst>
                <a:ext uri="{FF2B5EF4-FFF2-40B4-BE49-F238E27FC236}">
                  <a16:creationId xmlns:a16="http://schemas.microsoft.com/office/drawing/2014/main" id="{8A670E76-AB3E-0DF6-CED1-F5DB5B40ED2F}"/>
                </a:ext>
              </a:extLst>
            </p:cNvPr>
            <p:cNvSpPr/>
            <p:nvPr/>
          </p:nvSpPr>
          <p:spPr>
            <a:xfrm>
              <a:off x="1669089" y="4310518"/>
              <a:ext cx="62530" cy="77333"/>
            </a:xfrm>
            <a:custGeom>
              <a:rect l="l" t="t" r="r" b="b"/>
              <a:pathLst>
                <a:path w="2488" h="3093" extrusionOk="0">
                  <a:moveTo>
                    <a:pt x="2098" y="1"/>
                  </a:moveTo>
                  <a:lnTo>
                    <a:pt x="1" y="525"/>
                  </a:lnTo>
                  <a:lnTo>
                    <a:pt x="687" y="3092"/>
                  </a:lnTo>
                  <a:lnTo>
                    <a:pt x="2488" y="2716"/>
                  </a:lnTo>
                  <a:lnTo>
                    <a:pt x="2098" y="1"/>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478;p36">
              <a:extLst>
                <a:ext uri="{FF2B5EF4-FFF2-40B4-BE49-F238E27FC236}">
                  <a16:creationId xmlns:a16="http://schemas.microsoft.com/office/drawing/2014/main" id="{3C388915-0513-1017-ABD4-58632DFD2830}"/>
                </a:ext>
              </a:extLst>
            </p:cNvPr>
            <p:cNvSpPr/>
            <p:nvPr/>
          </p:nvSpPr>
          <p:spPr>
            <a:xfrm>
              <a:off x="1649976" y="4254075"/>
              <a:ext cx="69575" cy="58825"/>
            </a:xfrm>
            <a:custGeom>
              <a:rect l="l" t="t" r="r" b="b"/>
              <a:pathLst>
                <a:path w="2783" h="2353" extrusionOk="0">
                  <a:moveTo>
                    <a:pt x="0" y="0"/>
                  </a:moveTo>
                  <a:lnTo>
                    <a:pt x="619" y="2353"/>
                  </a:lnTo>
                  <a:lnTo>
                    <a:pt x="2783" y="1815"/>
                  </a:lnTo>
                  <a:lnTo>
                    <a:pt x="2541" y="95"/>
                  </a:lnTo>
                  <a:lnTo>
                    <a:pt x="0" y="0"/>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479;p36">
              <a:extLst>
                <a:ext uri="{FF2B5EF4-FFF2-40B4-BE49-F238E27FC236}">
                  <a16:creationId xmlns:a16="http://schemas.microsoft.com/office/drawing/2014/main" id="{A8C6AB51-B142-B146-B5BD-5B1E36180937}"/>
                </a:ext>
              </a:extLst>
            </p:cNvPr>
            <p:cNvSpPr/>
            <p:nvPr/>
          </p:nvSpPr>
          <p:spPr>
            <a:xfrm>
              <a:off x="1567675" y="4250725"/>
              <a:ext cx="88400" cy="78975"/>
            </a:xfrm>
            <a:custGeom>
              <a:rect l="l" t="t" r="r" b="b"/>
              <a:pathLst>
                <a:path w="3536" h="3159" extrusionOk="0">
                  <a:moveTo>
                    <a:pt x="0" y="0"/>
                  </a:moveTo>
                  <a:lnTo>
                    <a:pt x="0" y="0"/>
                  </a:lnTo>
                  <a:cubicBezTo>
                    <a:pt x="283" y="981"/>
                    <a:pt x="740" y="2110"/>
                    <a:pt x="1237" y="3159"/>
                  </a:cubicBezTo>
                  <a:lnTo>
                    <a:pt x="3536" y="2581"/>
                  </a:lnTo>
                  <a:lnTo>
                    <a:pt x="2864" y="108"/>
                  </a:lnTo>
                  <a:lnTo>
                    <a:pt x="0" y="0"/>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480;p36">
              <a:extLst>
                <a:ext uri="{FF2B5EF4-FFF2-40B4-BE49-F238E27FC236}">
                  <a16:creationId xmlns:a16="http://schemas.microsoft.com/office/drawing/2014/main" id="{2AE809D3-E12F-70EF-60F9-D989866698AD}"/>
                </a:ext>
              </a:extLst>
            </p:cNvPr>
            <p:cNvSpPr/>
            <p:nvPr/>
          </p:nvSpPr>
          <p:spPr>
            <a:xfrm>
              <a:off x="1603300" y="4326040"/>
              <a:ext cx="72950" cy="72600"/>
            </a:xfrm>
            <a:custGeom>
              <a:rect l="l" t="t" r="r" b="b"/>
              <a:pathLst>
                <a:path w="2918" h="2904" extrusionOk="0">
                  <a:moveTo>
                    <a:pt x="2232" y="0"/>
                  </a:moveTo>
                  <a:lnTo>
                    <a:pt x="0" y="538"/>
                  </a:lnTo>
                  <a:cubicBezTo>
                    <a:pt x="430" y="1438"/>
                    <a:pt x="887" y="2272"/>
                    <a:pt x="1237" y="2904"/>
                  </a:cubicBezTo>
                  <a:lnTo>
                    <a:pt x="2917" y="2554"/>
                  </a:lnTo>
                  <a:lnTo>
                    <a:pt x="2232" y="0"/>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481;p36">
              <a:extLst>
                <a:ext uri="{FF2B5EF4-FFF2-40B4-BE49-F238E27FC236}">
                  <a16:creationId xmlns:a16="http://schemas.microsoft.com/office/drawing/2014/main" id="{8A393EC2-4C3A-2E08-002E-CFACF634F188}"/>
                </a:ext>
              </a:extLst>
            </p:cNvPr>
            <p:cNvSpPr/>
            <p:nvPr/>
          </p:nvSpPr>
          <p:spPr>
            <a:xfrm>
              <a:off x="1542800" y="4059175"/>
              <a:ext cx="204025" cy="379750"/>
            </a:xfrm>
            <a:custGeom>
              <a:rect l="l" t="t" r="r" b="b"/>
              <a:pathLst>
                <a:path w="8161" h="15190" extrusionOk="0">
                  <a:moveTo>
                    <a:pt x="2313" y="1344"/>
                  </a:moveTo>
                  <a:lnTo>
                    <a:pt x="5942" y="1761"/>
                  </a:lnTo>
                  <a:lnTo>
                    <a:pt x="6103" y="2850"/>
                  </a:lnTo>
                  <a:lnTo>
                    <a:pt x="1224" y="3643"/>
                  </a:lnTo>
                  <a:cubicBezTo>
                    <a:pt x="1547" y="2823"/>
                    <a:pt x="1950" y="2016"/>
                    <a:pt x="2313" y="1344"/>
                  </a:cubicBezTo>
                  <a:close/>
                  <a:moveTo>
                    <a:pt x="3187" y="3777"/>
                  </a:moveTo>
                  <a:lnTo>
                    <a:pt x="3765" y="7326"/>
                  </a:lnTo>
                  <a:lnTo>
                    <a:pt x="861" y="7205"/>
                  </a:lnTo>
                  <a:cubicBezTo>
                    <a:pt x="727" y="6614"/>
                    <a:pt x="673" y="6076"/>
                    <a:pt x="727" y="5646"/>
                  </a:cubicBezTo>
                  <a:cubicBezTo>
                    <a:pt x="767" y="5148"/>
                    <a:pt x="901" y="4651"/>
                    <a:pt x="1076" y="4127"/>
                  </a:cubicBezTo>
                  <a:lnTo>
                    <a:pt x="3187" y="3777"/>
                  </a:lnTo>
                  <a:close/>
                  <a:moveTo>
                    <a:pt x="6184" y="3307"/>
                  </a:moveTo>
                  <a:lnTo>
                    <a:pt x="6789" y="7460"/>
                  </a:lnTo>
                  <a:lnTo>
                    <a:pt x="4195" y="7353"/>
                  </a:lnTo>
                  <a:lnTo>
                    <a:pt x="3617" y="3724"/>
                  </a:lnTo>
                  <a:lnTo>
                    <a:pt x="6184" y="3307"/>
                  </a:lnTo>
                  <a:close/>
                  <a:moveTo>
                    <a:pt x="4289" y="7796"/>
                  </a:moveTo>
                  <a:lnTo>
                    <a:pt x="6829" y="7891"/>
                  </a:lnTo>
                  <a:lnTo>
                    <a:pt x="7085" y="9611"/>
                  </a:lnTo>
                  <a:lnTo>
                    <a:pt x="4921" y="10149"/>
                  </a:lnTo>
                  <a:lnTo>
                    <a:pt x="4289" y="7796"/>
                  </a:lnTo>
                  <a:close/>
                  <a:moveTo>
                    <a:pt x="995" y="7662"/>
                  </a:moveTo>
                  <a:lnTo>
                    <a:pt x="3859" y="7770"/>
                  </a:lnTo>
                  <a:lnTo>
                    <a:pt x="4531" y="10243"/>
                  </a:lnTo>
                  <a:lnTo>
                    <a:pt x="2232" y="10808"/>
                  </a:lnTo>
                  <a:cubicBezTo>
                    <a:pt x="1735" y="9772"/>
                    <a:pt x="1264" y="8643"/>
                    <a:pt x="995" y="7662"/>
                  </a:cubicBezTo>
                  <a:close/>
                  <a:moveTo>
                    <a:pt x="7179" y="10055"/>
                  </a:moveTo>
                  <a:lnTo>
                    <a:pt x="7555" y="12770"/>
                  </a:lnTo>
                  <a:lnTo>
                    <a:pt x="5741" y="13146"/>
                  </a:lnTo>
                  <a:lnTo>
                    <a:pt x="5055" y="10579"/>
                  </a:lnTo>
                  <a:lnTo>
                    <a:pt x="7179" y="10055"/>
                  </a:lnTo>
                  <a:close/>
                  <a:moveTo>
                    <a:pt x="4638" y="10673"/>
                  </a:moveTo>
                  <a:lnTo>
                    <a:pt x="5324" y="13227"/>
                  </a:lnTo>
                  <a:lnTo>
                    <a:pt x="3657" y="13604"/>
                  </a:lnTo>
                  <a:cubicBezTo>
                    <a:pt x="3307" y="12985"/>
                    <a:pt x="2850" y="12138"/>
                    <a:pt x="2420" y="11238"/>
                  </a:cubicBezTo>
                  <a:lnTo>
                    <a:pt x="4638" y="10673"/>
                  </a:lnTo>
                  <a:close/>
                  <a:moveTo>
                    <a:pt x="2541" y="0"/>
                  </a:moveTo>
                  <a:cubicBezTo>
                    <a:pt x="1775" y="1210"/>
                    <a:pt x="525" y="3508"/>
                    <a:pt x="283" y="5484"/>
                  </a:cubicBezTo>
                  <a:cubicBezTo>
                    <a:pt x="1" y="7877"/>
                    <a:pt x="2716" y="12770"/>
                    <a:pt x="3657" y="14397"/>
                  </a:cubicBezTo>
                  <a:lnTo>
                    <a:pt x="4181" y="14477"/>
                  </a:lnTo>
                  <a:cubicBezTo>
                    <a:pt x="4114" y="14343"/>
                    <a:pt x="4020" y="14182"/>
                    <a:pt x="3899" y="13980"/>
                  </a:cubicBezTo>
                  <a:lnTo>
                    <a:pt x="5458" y="13644"/>
                  </a:lnTo>
                  <a:lnTo>
                    <a:pt x="5767" y="14746"/>
                  </a:lnTo>
                  <a:lnTo>
                    <a:pt x="6211" y="14827"/>
                  </a:lnTo>
                  <a:lnTo>
                    <a:pt x="6211" y="14827"/>
                  </a:lnTo>
                  <a:lnTo>
                    <a:pt x="5862" y="13550"/>
                  </a:lnTo>
                  <a:lnTo>
                    <a:pt x="7609" y="13187"/>
                  </a:lnTo>
                  <a:lnTo>
                    <a:pt x="7891" y="15136"/>
                  </a:lnTo>
                  <a:lnTo>
                    <a:pt x="8160" y="15190"/>
                  </a:lnTo>
                  <a:lnTo>
                    <a:pt x="8160" y="14061"/>
                  </a:lnTo>
                  <a:lnTo>
                    <a:pt x="8026" y="13133"/>
                  </a:lnTo>
                  <a:lnTo>
                    <a:pt x="8160" y="13106"/>
                  </a:lnTo>
                  <a:lnTo>
                    <a:pt x="8160" y="12649"/>
                  </a:lnTo>
                  <a:lnTo>
                    <a:pt x="7958" y="12676"/>
                  </a:lnTo>
                  <a:lnTo>
                    <a:pt x="7273" y="7904"/>
                  </a:lnTo>
                  <a:lnTo>
                    <a:pt x="8160" y="7958"/>
                  </a:lnTo>
                  <a:lnTo>
                    <a:pt x="8160" y="7528"/>
                  </a:lnTo>
                  <a:lnTo>
                    <a:pt x="7206" y="7460"/>
                  </a:lnTo>
                  <a:lnTo>
                    <a:pt x="6614" y="3401"/>
                  </a:lnTo>
                  <a:lnTo>
                    <a:pt x="8160" y="4275"/>
                  </a:lnTo>
                  <a:lnTo>
                    <a:pt x="8160" y="3804"/>
                  </a:lnTo>
                  <a:lnTo>
                    <a:pt x="6547" y="2904"/>
                  </a:lnTo>
                  <a:lnTo>
                    <a:pt x="6238" y="645"/>
                  </a:lnTo>
                  <a:lnTo>
                    <a:pt x="5794" y="565"/>
                  </a:lnTo>
                  <a:lnTo>
                    <a:pt x="5902" y="1290"/>
                  </a:lnTo>
                  <a:lnTo>
                    <a:pt x="2555" y="901"/>
                  </a:lnTo>
                  <a:cubicBezTo>
                    <a:pt x="2743" y="578"/>
                    <a:pt x="2904" y="309"/>
                    <a:pt x="3039" y="81"/>
                  </a:cubicBezTo>
                  <a:lnTo>
                    <a:pt x="2541" y="0"/>
                  </a:lnTo>
                  <a:close/>
                </a:path>
              </a:pathLst>
            </a:custGeom>
            <a:solidFill>
              <a:srgbClr val="FDEADF"/>
            </a:solidFill>
            <a:ln w="9525" cap="flat" cmpd="sng">
              <a:solidFill>
                <a:srgbClr val="FDEAD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482;p36">
              <a:extLst>
                <a:ext uri="{FF2B5EF4-FFF2-40B4-BE49-F238E27FC236}">
                  <a16:creationId xmlns:a16="http://schemas.microsoft.com/office/drawing/2014/main" id="{28CC9566-6A1E-E406-76FF-E272610ED0CE}"/>
                </a:ext>
              </a:extLst>
            </p:cNvPr>
            <p:cNvSpPr/>
            <p:nvPr/>
          </p:nvSpPr>
          <p:spPr>
            <a:xfrm>
              <a:off x="1743425" y="4386825"/>
              <a:ext cx="3400" cy="24550"/>
            </a:xfrm>
            <a:custGeom>
              <a:rect l="l" t="t" r="r" b="b"/>
              <a:pathLst>
                <a:path w="136" h="982" extrusionOk="0">
                  <a:moveTo>
                    <a:pt x="135" y="0"/>
                  </a:moveTo>
                  <a:lnTo>
                    <a:pt x="1" y="27"/>
                  </a:lnTo>
                  <a:lnTo>
                    <a:pt x="135" y="981"/>
                  </a:lnTo>
                  <a:lnTo>
                    <a:pt x="135" y="0"/>
                  </a:lnTo>
                  <a:close/>
                </a:path>
              </a:pathLst>
            </a:custGeom>
            <a:solidFill>
              <a:srgbClr val="DFDBD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483;p36">
              <a:extLst>
                <a:ext uri="{FF2B5EF4-FFF2-40B4-BE49-F238E27FC236}">
                  <a16:creationId xmlns:a16="http://schemas.microsoft.com/office/drawing/2014/main" id="{3A07C6FD-933A-2995-4082-C92E93EE5720}"/>
                </a:ext>
              </a:extLst>
            </p:cNvPr>
            <p:cNvSpPr/>
            <p:nvPr/>
          </p:nvSpPr>
          <p:spPr>
            <a:xfrm>
              <a:off x="1990425" y="4105500"/>
              <a:ext cx="171425" cy="181875"/>
            </a:xfrm>
            <a:custGeom>
              <a:rect l="l" t="t" r="r" b="b"/>
              <a:pathLst>
                <a:path w="6857" h="7275" extrusionOk="0">
                  <a:moveTo>
                    <a:pt x="1448" y="0"/>
                  </a:moveTo>
                  <a:cubicBezTo>
                    <a:pt x="1238" y="0"/>
                    <a:pt x="1027" y="75"/>
                    <a:pt x="834" y="271"/>
                  </a:cubicBezTo>
                  <a:cubicBezTo>
                    <a:pt x="1" y="1091"/>
                    <a:pt x="2810" y="2570"/>
                    <a:pt x="2810" y="2570"/>
                  </a:cubicBezTo>
                  <a:cubicBezTo>
                    <a:pt x="2810" y="2570"/>
                    <a:pt x="4934" y="7274"/>
                    <a:pt x="6023" y="7274"/>
                  </a:cubicBezTo>
                  <a:cubicBezTo>
                    <a:pt x="6856" y="7274"/>
                    <a:pt x="6776" y="6105"/>
                    <a:pt x="6708" y="5648"/>
                  </a:cubicBezTo>
                  <a:cubicBezTo>
                    <a:pt x="6453" y="3994"/>
                    <a:pt x="5055" y="2932"/>
                    <a:pt x="3953" y="1803"/>
                  </a:cubicBezTo>
                  <a:cubicBezTo>
                    <a:pt x="3953" y="1803"/>
                    <a:pt x="3334" y="580"/>
                    <a:pt x="2810" y="69"/>
                  </a:cubicBezTo>
                  <a:lnTo>
                    <a:pt x="2810" y="795"/>
                  </a:lnTo>
                  <a:cubicBezTo>
                    <a:pt x="2810" y="795"/>
                    <a:pt x="2133" y="0"/>
                    <a:pt x="1448" y="0"/>
                  </a:cubicBezTo>
                  <a:close/>
                </a:path>
              </a:pathLst>
            </a:custGeom>
            <a:solidFill>
              <a:srgbClr val="F292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484;p36">
              <a:extLst>
                <a:ext uri="{FF2B5EF4-FFF2-40B4-BE49-F238E27FC236}">
                  <a16:creationId xmlns:a16="http://schemas.microsoft.com/office/drawing/2014/main" id="{DD390C6A-7759-43D3-1C32-0EE4BE6BC830}"/>
                </a:ext>
              </a:extLst>
            </p:cNvPr>
            <p:cNvSpPr/>
            <p:nvPr/>
          </p:nvSpPr>
          <p:spPr>
            <a:xfrm>
              <a:off x="1285725" y="4079125"/>
              <a:ext cx="210400" cy="180625"/>
            </a:xfrm>
            <a:custGeom>
              <a:rect l="l" t="t" r="r" b="b"/>
              <a:pathLst>
                <a:path w="8416" h="7225" extrusionOk="0">
                  <a:moveTo>
                    <a:pt x="7081" y="0"/>
                  </a:moveTo>
                  <a:cubicBezTo>
                    <a:pt x="6471" y="0"/>
                    <a:pt x="5915" y="721"/>
                    <a:pt x="5915" y="721"/>
                  </a:cubicBezTo>
                  <a:lnTo>
                    <a:pt x="5915" y="9"/>
                  </a:lnTo>
                  <a:cubicBezTo>
                    <a:pt x="5404" y="492"/>
                    <a:pt x="5310" y="1890"/>
                    <a:pt x="5310" y="1890"/>
                  </a:cubicBezTo>
                  <a:cubicBezTo>
                    <a:pt x="5310" y="1890"/>
                    <a:pt x="0" y="5990"/>
                    <a:pt x="1896" y="7079"/>
                  </a:cubicBezTo>
                  <a:cubicBezTo>
                    <a:pt x="2065" y="7179"/>
                    <a:pt x="2238" y="7224"/>
                    <a:pt x="2412" y="7224"/>
                  </a:cubicBezTo>
                  <a:cubicBezTo>
                    <a:pt x="4190" y="7224"/>
                    <a:pt x="6130" y="2509"/>
                    <a:pt x="6130" y="2509"/>
                  </a:cubicBezTo>
                  <a:cubicBezTo>
                    <a:pt x="6130" y="2509"/>
                    <a:pt x="8415" y="1030"/>
                    <a:pt x="7649" y="251"/>
                  </a:cubicBezTo>
                  <a:cubicBezTo>
                    <a:pt x="7465" y="69"/>
                    <a:pt x="7270" y="0"/>
                    <a:pt x="7081" y="0"/>
                  </a:cubicBezTo>
                  <a:close/>
                </a:path>
              </a:pathLst>
            </a:custGeom>
            <a:solidFill>
              <a:srgbClr val="F292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485;p36">
              <a:extLst>
                <a:ext uri="{FF2B5EF4-FFF2-40B4-BE49-F238E27FC236}">
                  <a16:creationId xmlns:a16="http://schemas.microsoft.com/office/drawing/2014/main" id="{64F9C9FB-BA7B-D5E1-3E76-BBFD2B43EE8F}"/>
                </a:ext>
              </a:extLst>
            </p:cNvPr>
            <p:cNvSpPr/>
            <p:nvPr/>
          </p:nvSpPr>
          <p:spPr>
            <a:xfrm>
              <a:off x="1801575" y="3918350"/>
              <a:ext cx="96475" cy="102525"/>
            </a:xfrm>
            <a:custGeom>
              <a:rect l="l" t="t" r="r" b="b"/>
              <a:pathLst>
                <a:path w="3859" h="4101" extrusionOk="0">
                  <a:moveTo>
                    <a:pt x="3858" y="1"/>
                  </a:moveTo>
                  <a:cubicBezTo>
                    <a:pt x="2514" y="1157"/>
                    <a:pt x="1210" y="942"/>
                    <a:pt x="1210" y="942"/>
                  </a:cubicBezTo>
                  <a:cubicBezTo>
                    <a:pt x="1210" y="942"/>
                    <a:pt x="1533" y="1815"/>
                    <a:pt x="565" y="2178"/>
                  </a:cubicBezTo>
                  <a:cubicBezTo>
                    <a:pt x="403" y="2246"/>
                    <a:pt x="202" y="2299"/>
                    <a:pt x="0" y="2367"/>
                  </a:cubicBezTo>
                  <a:lnTo>
                    <a:pt x="1761" y="4101"/>
                  </a:lnTo>
                  <a:cubicBezTo>
                    <a:pt x="2957" y="3657"/>
                    <a:pt x="3858" y="1627"/>
                    <a:pt x="3858" y="1"/>
                  </a:cubicBezTo>
                  <a:close/>
                </a:path>
              </a:pathLst>
            </a:custGeom>
            <a:solidFill>
              <a:srgbClr val="F0B0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486;p36">
              <a:extLst>
                <a:ext uri="{FF2B5EF4-FFF2-40B4-BE49-F238E27FC236}">
                  <a16:creationId xmlns:a16="http://schemas.microsoft.com/office/drawing/2014/main" id="{75BF0450-7E48-F88A-9A06-1B79312C2A8E}"/>
                </a:ext>
              </a:extLst>
            </p:cNvPr>
            <p:cNvSpPr/>
            <p:nvPr/>
          </p:nvSpPr>
          <p:spPr>
            <a:xfrm>
              <a:off x="1542800" y="3864600"/>
              <a:ext cx="27575" cy="32600"/>
            </a:xfrm>
            <a:custGeom>
              <a:rect l="l" t="t" r="r" b="b"/>
              <a:pathLst>
                <a:path w="1103" h="1304" extrusionOk="0">
                  <a:moveTo>
                    <a:pt x="364" y="1304"/>
                  </a:moveTo>
                  <a:cubicBezTo>
                    <a:pt x="364" y="1304"/>
                    <a:pt x="1" y="1223"/>
                    <a:pt x="1" y="618"/>
                  </a:cubicBezTo>
                  <a:cubicBezTo>
                    <a:pt x="1" y="0"/>
                    <a:pt x="1103" y="470"/>
                    <a:pt x="364" y="1304"/>
                  </a:cubicBezTo>
                  <a:close/>
                </a:path>
              </a:pathLst>
            </a:custGeom>
            <a:solidFill>
              <a:srgbClr val="F0B0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487;p36">
              <a:extLst>
                <a:ext uri="{FF2B5EF4-FFF2-40B4-BE49-F238E27FC236}">
                  <a16:creationId xmlns:a16="http://schemas.microsoft.com/office/drawing/2014/main" id="{77794BBA-EB4E-CFBF-29C4-ACCEC1C08B65}"/>
                </a:ext>
              </a:extLst>
            </p:cNvPr>
            <p:cNvSpPr/>
            <p:nvPr/>
          </p:nvSpPr>
          <p:spPr>
            <a:xfrm>
              <a:off x="1876850" y="3847775"/>
              <a:ext cx="29600" cy="34975"/>
            </a:xfrm>
            <a:custGeom>
              <a:rect l="l" t="t" r="r" b="b"/>
              <a:pathLst>
                <a:path w="1184" h="1399" extrusionOk="0">
                  <a:moveTo>
                    <a:pt x="780" y="1399"/>
                  </a:moveTo>
                  <a:cubicBezTo>
                    <a:pt x="780" y="1399"/>
                    <a:pt x="1183" y="1291"/>
                    <a:pt x="1183" y="660"/>
                  </a:cubicBezTo>
                  <a:cubicBezTo>
                    <a:pt x="1183" y="1"/>
                    <a:pt x="0" y="485"/>
                    <a:pt x="780" y="1399"/>
                  </a:cubicBezTo>
                  <a:close/>
                </a:path>
              </a:pathLst>
            </a:custGeom>
            <a:solidFill>
              <a:srgbClr val="F0B0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488;p36">
              <a:extLst>
                <a:ext uri="{FF2B5EF4-FFF2-40B4-BE49-F238E27FC236}">
                  <a16:creationId xmlns:a16="http://schemas.microsoft.com/office/drawing/2014/main" id="{B5A8A748-091C-6680-EFB6-59587CBDD91A}"/>
                </a:ext>
              </a:extLst>
            </p:cNvPr>
            <p:cNvSpPr/>
            <p:nvPr/>
          </p:nvSpPr>
          <p:spPr>
            <a:xfrm>
              <a:off x="1618425" y="3890125"/>
              <a:ext cx="24875" cy="41700"/>
            </a:xfrm>
            <a:custGeom>
              <a:rect l="l" t="t" r="r" b="b"/>
              <a:pathLst>
                <a:path w="995" h="1668" extrusionOk="0">
                  <a:moveTo>
                    <a:pt x="551" y="1"/>
                  </a:moveTo>
                  <a:cubicBezTo>
                    <a:pt x="551" y="1"/>
                    <a:pt x="995" y="1667"/>
                    <a:pt x="0" y="1318"/>
                  </a:cubicBezTo>
                </a:path>
              </a:pathLst>
            </a:custGeom>
            <a:solidFill>
              <a:srgbClr val="F0B0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489;p36">
              <a:extLst>
                <a:ext uri="{FF2B5EF4-FFF2-40B4-BE49-F238E27FC236}">
                  <a16:creationId xmlns:a16="http://schemas.microsoft.com/office/drawing/2014/main" id="{4E121B7C-2596-3465-B677-7FB39E90FA8D}"/>
                </a:ext>
              </a:extLst>
            </p:cNvPr>
            <p:cNvSpPr/>
            <p:nvPr/>
          </p:nvSpPr>
          <p:spPr>
            <a:xfrm>
              <a:off x="1790150" y="3864600"/>
              <a:ext cx="30250" cy="40675"/>
            </a:xfrm>
            <a:custGeom>
              <a:rect l="l" t="t" r="r" b="b"/>
              <a:pathLst>
                <a:path w="1210" h="1627" extrusionOk="0">
                  <a:moveTo>
                    <a:pt x="1143" y="0"/>
                  </a:moveTo>
                  <a:cubicBezTo>
                    <a:pt x="1143" y="0"/>
                    <a:pt x="0" y="1613"/>
                    <a:pt x="1210" y="1627"/>
                  </a:cubicBezTo>
                </a:path>
              </a:pathLst>
            </a:custGeom>
            <a:solidFill>
              <a:srgbClr val="F0B0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cxnSp>
        <p:nvCxnSpPr>
          <p:cNvPr id="81" name="Google Shape;490;p36">
            <a:extLst>
              <a:ext uri="{FF2B5EF4-FFF2-40B4-BE49-F238E27FC236}">
                <a16:creationId xmlns:a16="http://schemas.microsoft.com/office/drawing/2014/main" id="{467785F7-E381-B4B8-BB24-797C1F129C26}"/>
              </a:ext>
            </a:extLst>
          </p:cNvPr>
          <p:cNvCxnSpPr/>
          <p:nvPr/>
        </p:nvCxnSpPr>
        <p:spPr>
          <a:xfrm>
            <a:off x="4502175" y="1829993"/>
            <a:ext cx="4118100" cy="0"/>
          </a:xfrm>
          <a:prstGeom prst="straightConnector1">
            <a:avLst/>
          </a:prstGeom>
          <a:noFill/>
          <a:ln w="28575" cap="flat" cmpd="sng">
            <a:solidFill>
              <a:srgbClr val="11224E"/>
            </a:solidFill>
            <a:prstDash val="solid"/>
            <a:round/>
            <a:headEnd type="none" w="med" len="med"/>
            <a:tailEnd type="none" w="med" len="med"/>
          </a:ln>
        </p:spPr>
      </p:cxnSp>
      <p:sp>
        <p:nvSpPr>
          <p:cNvPr id="82" name="Google Shape;491;p36">
            <a:extLst>
              <a:ext uri="{FF2B5EF4-FFF2-40B4-BE49-F238E27FC236}">
                <a16:creationId xmlns:a16="http://schemas.microsoft.com/office/drawing/2014/main" id="{240596B9-6BDE-1ED9-46E3-F8A46039109A}"/>
              </a:ext>
            </a:extLst>
          </p:cNvPr>
          <p:cNvSpPr txBox="1"/>
          <p:nvPr/>
        </p:nvSpPr>
        <p:spPr>
          <a:xfrm>
            <a:off x="4378575" y="2464252"/>
            <a:ext cx="4241700" cy="388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ctr" rtl="0">
              <a:lnSpc>
                <a:spcPct val="100000"/>
              </a:lnSpc>
              <a:spcBef>
                <a:spcPct val="0"/>
              </a:spcBef>
              <a:spcAft>
                <a:spcPct val="0"/>
              </a:spcAft>
              <a:buClr>
                <a:schemeClr val="lt1"/>
              </a:buClr>
              <a:buSzPts val="5200"/>
              <a:buFont typeface="Limelight"/>
              <a:buNone/>
              <a:defRPr sz="1600" b="0" i="0" u="none" strike="noStrike" cap="none">
                <a:solidFill>
                  <a:schemeClr val="lt1"/>
                </a:solidFill>
                <a:latin typeface="Raleway"/>
                <a:ea typeface="Raleway"/>
                <a:cs typeface="Raleway"/>
                <a:sym typeface="Raleway"/>
              </a:defRPr>
            </a:lvl1pPr>
            <a:lvl2pPr marR="0" lvl="1"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2pPr>
            <a:lvl3pPr marR="0" lvl="2"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3pPr>
            <a:lvl4pPr marR="0" lvl="3"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4pPr>
            <a:lvl5pPr marR="0" lvl="4"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5pPr>
            <a:lvl6pPr marR="0" lvl="5"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6pPr>
            <a:lvl7pPr marR="0" lvl="6"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7pPr>
            <a:lvl8pPr marR="0" lvl="7"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8pPr>
            <a:lvl9pPr marR="0" lvl="8"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9pPr>
          </a:lstStyle>
          <a:p>
            <a:pPr marL="0" marR="0" lvl="0" indent="0" algn="ctr" defTabSz="914400" rtl="0" eaLnBrk="1" fontAlgn="auto" latinLnBrk="0" hangingPunct="1">
              <a:lnSpc>
                <a:spcPct val="100000"/>
              </a:lnSpc>
              <a:spcBef>
                <a:spcPct val="0"/>
              </a:spcBef>
              <a:spcAft>
                <a:spcPct val="0"/>
              </a:spcAft>
              <a:buClr>
                <a:srgbClr val="FFFFFF"/>
              </a:buClr>
              <a:buSzPts val="5200"/>
              <a:buFont typeface="Limelight"/>
              <a:buNone/>
              <a:defRPr/>
            </a:pPr>
            <a:r>
              <a:rPr kumimoji="0" lang="en-US" sz="6600" b="1"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Raleway"/>
              </a:rPr>
              <a:t>Tổng kết</a:t>
            </a:r>
          </a:p>
        </p:txBody>
      </p:sp>
      <p:sp>
        <p:nvSpPr>
          <p:cNvPr id="83" name="Google Shape;492;p36">
            <a:extLst>
              <a:ext uri="{FF2B5EF4-FFF2-40B4-BE49-F238E27FC236}">
                <a16:creationId xmlns:a16="http://schemas.microsoft.com/office/drawing/2014/main" id="{BB88D166-239C-4A6B-9640-DB70047FC5D3}"/>
              </a:ext>
            </a:extLst>
          </p:cNvPr>
          <p:cNvSpPr txBox="1"/>
          <p:nvPr/>
        </p:nvSpPr>
        <p:spPr>
          <a:xfrm>
            <a:off x="4502175" y="773513"/>
            <a:ext cx="4118100" cy="1272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ctr" rtl="0">
              <a:lnSpc>
                <a:spcPct val="90000"/>
              </a:lnSpc>
              <a:spcBef>
                <a:spcPct val="0"/>
              </a:spcBef>
              <a:spcAft>
                <a:spcPct val="0"/>
              </a:spcAft>
              <a:buClr>
                <a:schemeClr val="lt1"/>
              </a:buClr>
              <a:buSzPts val="5200"/>
              <a:buFont typeface="Limelight"/>
              <a:buNone/>
              <a:defRPr sz="5800" b="1" i="0" u="none" strike="noStrike" cap="none">
                <a:solidFill>
                  <a:schemeClr val="lt1"/>
                </a:solidFill>
                <a:latin typeface="Limelight"/>
                <a:ea typeface="Limelight"/>
                <a:cs typeface="Limelight"/>
                <a:sym typeface="Limelight"/>
              </a:defRPr>
            </a:lvl1pPr>
            <a:lvl2pPr marR="0" lvl="1"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2pPr>
            <a:lvl3pPr marR="0" lvl="2"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3pPr>
            <a:lvl4pPr marR="0" lvl="3"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4pPr>
            <a:lvl5pPr marR="0" lvl="4"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5pPr>
            <a:lvl6pPr marR="0" lvl="5"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6pPr>
            <a:lvl7pPr marR="0" lvl="6"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7pPr>
            <a:lvl8pPr marR="0" lvl="7"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8pPr>
            <a:lvl9pPr marR="0" lvl="8"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9pPr>
          </a:lstStyle>
          <a:p>
            <a:pPr marL="0" marR="0" lvl="0" indent="0" algn="ctr" defTabSz="914400" rtl="0" eaLnBrk="1" fontAlgn="auto" latinLnBrk="0" hangingPunct="1">
              <a:lnSpc>
                <a:spcPct val="90000"/>
              </a:lnSpc>
              <a:spcBef>
                <a:spcPct val="0"/>
              </a:spcBef>
              <a:spcAft>
                <a:spcPct val="0"/>
              </a:spcAft>
              <a:buClr>
                <a:srgbClr val="FFFFFF"/>
              </a:buClr>
              <a:buSzPts val="5200"/>
              <a:buFont typeface="Limelight"/>
              <a:buNone/>
              <a:defRPr/>
            </a:pPr>
            <a:r>
              <a:rPr kumimoji="0" lang="en-US" sz="6000" b="1"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Limelight"/>
              </a:rPr>
              <a:t>IV</a:t>
            </a:r>
          </a:p>
        </p:txBody>
      </p:sp>
    </p:spTree>
    <p:extLst>
      <p:ext uri="{BB962C8B-B14F-4D97-AF65-F5344CB8AC3E}">
        <p14:creationId xmlns:p14="http://schemas.microsoft.com/office/powerpoint/2010/main" val="189026397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par>
                                <p:cTn id="17" presetID="14"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nodeType="with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randombar(horizontal)">
                                      <p:cBhvr>
                                        <p:cTn id="22" dur="500"/>
                                        <p:tgtEl>
                                          <p:spTgt spid="8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82"/>
                                        </p:tgtEl>
                                        <p:attrNameLst>
                                          <p:attrName>style.visibility</p:attrName>
                                        </p:attrNameLst>
                                      </p:cBhvr>
                                      <p:to>
                                        <p:strVal val="visible"/>
                                      </p:to>
                                    </p:set>
                                    <p:animEffect transition="in" filter="randombar(horizontal)">
                                      <p:cBhvr>
                                        <p:cTn id="25" dur="500"/>
                                        <p:tgtEl>
                                          <p:spTgt spid="8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83"/>
                                        </p:tgtEl>
                                        <p:attrNameLst>
                                          <p:attrName>style.visibility</p:attrName>
                                        </p:attrNameLst>
                                      </p:cBhvr>
                                      <p:to>
                                        <p:strVal val="visible"/>
                                      </p:to>
                                    </p:set>
                                    <p:animEffect transition="in" filter="randombar(horizontal)">
                                      <p:cBhvr>
                                        <p:cTn id="28"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1"/>
      <p:bldP spid="19" grpId="2"/>
      <p:bldP spid="82" grpId="3"/>
      <p:bldP spid="83" grpId="4"/>
    </p:bldLst>
  </p:timing>
</p:sld>
</file>

<file path=ppt/slides/slide4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1244"/>
        <p:cNvGrpSpPr/>
        <p:nvPr/>
      </p:nvGrpSpPr>
      <p:grpSpPr>
        <a:xfrm>
          <a:off x="0" y="0"/>
          <a:ext cx="0" cy="0"/>
        </a:xfrm>
      </p:grpSpPr>
      <p:sp>
        <p:nvSpPr>
          <p:cNvPr id="1246" name="Google Shape;1246;p41"/>
          <p:cNvSpPr txBox="1">
            <a:spLocks noGrp="1"/>
          </p:cNvSpPr>
          <p:nvPr>
            <p:ph type="title"/>
          </p:nvPr>
        </p:nvSpPr>
        <p:spPr>
          <a:xfrm>
            <a:off x="720000" y="168719"/>
            <a:ext cx="7704000" cy="572700"/>
          </a:xfrm>
          <a:prstGeom prst="rect">
            <a:avLst/>
          </a:prstGeom>
        </p:spPr>
        <p:txBody>
          <a:bodyPr spcFirstLastPara="1" wrap="square" lIns="91425" tIns="91425" rIns="91425" bIns="91425" anchor="t" anchorCtr="0">
            <a:noAutofit/>
          </a:bodyPr>
          <a:lstStyle/>
          <a:p>
            <a:r>
              <a:rPr lang="en-US" sz="3200">
                <a:latin typeface="Times New Roman" panose="02020603050405020304" pitchFamily="18" charset="0"/>
                <a:cs typeface="Times New Roman" panose="02020603050405020304" pitchFamily="18" charset="0"/>
              </a:rPr>
              <a:t>IV. Tổng kết</a:t>
            </a:r>
            <a:endParaRPr sz="3200">
              <a:latin typeface="Times New Roman" panose="02020603050405020304" pitchFamily="18" charset="0"/>
              <a:cs typeface="Times New Roman" panose="02020603050405020304" pitchFamily="18" charset="0"/>
            </a:endParaRPr>
          </a:p>
        </p:txBody>
      </p:sp>
      <p:sp>
        <p:nvSpPr>
          <p:cNvPr id="2" name="íṩ1ïḓê">
            <a:extLst>
              <a:ext uri="{FF2B5EF4-FFF2-40B4-BE49-F238E27FC236}">
                <a16:creationId xmlns:a16="http://schemas.microsoft.com/office/drawing/2014/main" id="{5801FD4B-18D4-FB29-43E7-5018E9C6E528}"/>
              </a:ext>
            </a:extLst>
          </p:cNvPr>
          <p:cNvSpPr/>
          <p:nvPr/>
        </p:nvSpPr>
        <p:spPr>
          <a:xfrm>
            <a:off x="5063302" y="1213867"/>
            <a:ext cx="2072481" cy="492756"/>
          </a:xfrm>
          <a:prstGeom prst="roundRect">
            <a:avLst>
              <a:gd name="adj" fmla="val 50000"/>
            </a:avLst>
          </a:prstGeom>
          <a:solidFill>
            <a:srgbClr val="FFFFFF"/>
          </a:solidFill>
          <a:ln w="3175" cap="flat" cmpd="sng" algn="ctr">
            <a:solidFill>
              <a:srgbClr val="FFFFFF">
                <a:lumMod val="50000"/>
              </a:srgbClr>
            </a:solidFill>
            <a:prstDash val="solid"/>
            <a:miter lim="800000"/>
          </a:ln>
          <a:effectLst/>
        </p:spPr>
        <p:txBody>
          <a:bodyPr wrap="square" lIns="91440" tIns="45720" rIns="91440" bIns="45720" anchor="ctr">
            <a:norm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200">
              <a:buClrTx/>
              <a:buFontTx/>
              <a:buNone/>
              <a:defRPr/>
            </a:pPr>
            <a:r>
              <a:rPr lang="en-US" altLang="zh-CN" b="1" i="1" kern="1200">
                <a:solidFill>
                  <a:prstClr val="black"/>
                </a:solidFill>
                <a:latin typeface="Calibri"/>
                <a:ea typeface="等线" panose="02010600030101010101" pitchFamily="2" charset="-122"/>
              </a:rPr>
              <a:t> </a:t>
            </a:r>
            <a:endParaRPr b="1" i="1" kern="1200">
              <a:solidFill>
                <a:prstClr val="black"/>
              </a:solidFill>
              <a:latin typeface="Calibri"/>
              <a:ea typeface="+mn-ea"/>
            </a:endParaRPr>
          </a:p>
        </p:txBody>
      </p:sp>
      <p:sp>
        <p:nvSpPr>
          <p:cNvPr id="3" name="ïşļîďe">
            <a:extLst>
              <a:ext uri="{FF2B5EF4-FFF2-40B4-BE49-F238E27FC236}">
                <a16:creationId xmlns:a16="http://schemas.microsoft.com/office/drawing/2014/main" id="{6872888E-042E-1653-E0CB-2274921DF68E}"/>
              </a:ext>
            </a:extLst>
          </p:cNvPr>
          <p:cNvSpPr/>
          <p:nvPr/>
        </p:nvSpPr>
        <p:spPr>
          <a:xfrm>
            <a:off x="5558075" y="2652509"/>
            <a:ext cx="2072481" cy="492756"/>
          </a:xfrm>
          <a:prstGeom prst="roundRect">
            <a:avLst>
              <a:gd name="adj" fmla="val 50000"/>
            </a:avLst>
          </a:prstGeom>
          <a:solidFill>
            <a:srgbClr val="FFFFFF"/>
          </a:solidFill>
          <a:ln w="3175" cap="flat" cmpd="sng" algn="ctr">
            <a:solidFill>
              <a:srgbClr val="EA7734"/>
            </a:solidFill>
            <a:prstDash val="solid"/>
            <a:miter lim="800000"/>
          </a:ln>
          <a:effectLst/>
        </p:spPr>
        <p:txBody>
          <a:bodyPr wrap="square" lIns="91440" tIns="45720" rIns="91440" bIns="45720" anchor="ctr">
            <a:norm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200">
              <a:buClrTx/>
              <a:buFontTx/>
              <a:buNone/>
              <a:defRPr/>
            </a:pPr>
            <a:r>
              <a:rPr lang="en-US" altLang="zh-CN" b="1" i="1" kern="1200">
                <a:solidFill>
                  <a:prstClr val="black"/>
                </a:solidFill>
                <a:latin typeface="Calibri"/>
                <a:ea typeface="等线" panose="02010600030101010101" pitchFamily="2" charset="-122"/>
              </a:rPr>
              <a:t> </a:t>
            </a:r>
            <a:endParaRPr b="1" i="1" kern="1200">
              <a:solidFill>
                <a:prstClr val="black"/>
              </a:solidFill>
              <a:latin typeface="Calibri"/>
              <a:ea typeface="+mn-ea"/>
            </a:endParaRPr>
          </a:p>
        </p:txBody>
      </p:sp>
      <p:sp>
        <p:nvSpPr>
          <p:cNvPr id="4" name="文本框 50">
            <a:extLst>
              <a:ext uri="{FF2B5EF4-FFF2-40B4-BE49-F238E27FC236}">
                <a16:creationId xmlns:a16="http://schemas.microsoft.com/office/drawing/2014/main" id="{9562E04F-04AA-1742-E3D3-BDA20FC64BE2}"/>
              </a:ext>
            </a:extLst>
          </p:cNvPr>
          <p:cNvSpPr txBox="1"/>
          <p:nvPr/>
        </p:nvSpPr>
        <p:spPr>
          <a:xfrm>
            <a:off x="5344140" y="1057071"/>
            <a:ext cx="1510803" cy="579967"/>
          </a:xfrm>
          <a:prstGeom prst="rect">
            <a:avLst/>
          </a:prstGeom>
          <a:noFill/>
        </p:spPr>
        <p:txBody>
          <a:bodyPr wrap="square" rtlCol="0">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200">
              <a:lnSpc>
                <a:spcPct val="150000"/>
              </a:lnSpc>
              <a:buClrTx/>
              <a:buFontTx/>
              <a:buNone/>
              <a:defRPr/>
            </a:pPr>
            <a:r>
              <a:rPr lang="en-US" altLang="zh-CN" sz="2400" b="1" kern="1200">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rPr>
              <a:t>01</a:t>
            </a:r>
            <a:endParaRPr lang="zh-CN" altLang="en-US" sz="2400" b="1" kern="1200">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endParaRPr>
          </a:p>
        </p:txBody>
      </p:sp>
      <p:sp>
        <p:nvSpPr>
          <p:cNvPr id="5" name="文本框 51">
            <a:extLst>
              <a:ext uri="{FF2B5EF4-FFF2-40B4-BE49-F238E27FC236}">
                <a16:creationId xmlns:a16="http://schemas.microsoft.com/office/drawing/2014/main" id="{0ACE5407-6C76-68F5-EE69-3163DED54C55}"/>
              </a:ext>
            </a:extLst>
          </p:cNvPr>
          <p:cNvSpPr txBox="1"/>
          <p:nvPr/>
        </p:nvSpPr>
        <p:spPr>
          <a:xfrm>
            <a:off x="3838928" y="1809791"/>
            <a:ext cx="6593710" cy="461665"/>
          </a:xfrm>
          <a:prstGeom prst="rect">
            <a:avLst/>
          </a:prstGeom>
          <a:noFill/>
        </p:spPr>
        <p:txBody>
          <a:bodyPr wrap="square" rtlCol="0">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r>
              <a:rPr lang="vi-VN" sz="2400" i="1" kern="100">
                <a:latin typeface="Times New Roman" panose="02020603050405020304" pitchFamily="18" charset="0"/>
                <a:ea typeface="SimSun" panose="02010600030101010101" pitchFamily="2" charset="-122"/>
              </a:rPr>
              <a:t>Theo em, nội dung của văn bản là gì?</a:t>
            </a:r>
            <a:endParaRPr lang="en-US" sz="3200" kern="1200">
              <a:latin typeface="Times New Roman" panose="02020603050405020304" pitchFamily="18" charset="0"/>
              <a:cs typeface="Times New Roman" panose="02020603050405020304" pitchFamily="18" charset="0"/>
            </a:endParaRPr>
          </a:p>
        </p:txBody>
      </p:sp>
      <p:sp>
        <p:nvSpPr>
          <p:cNvPr id="6" name="文本框 52">
            <a:extLst>
              <a:ext uri="{FF2B5EF4-FFF2-40B4-BE49-F238E27FC236}">
                <a16:creationId xmlns:a16="http://schemas.microsoft.com/office/drawing/2014/main" id="{0EE2D871-6744-5C8F-CA92-D7FD23CCC6A9}"/>
              </a:ext>
            </a:extLst>
          </p:cNvPr>
          <p:cNvSpPr txBox="1"/>
          <p:nvPr/>
        </p:nvSpPr>
        <p:spPr>
          <a:xfrm>
            <a:off x="5998024" y="2539716"/>
            <a:ext cx="1510803" cy="579967"/>
          </a:xfrm>
          <a:prstGeom prst="rect">
            <a:avLst/>
          </a:prstGeom>
          <a:noFill/>
        </p:spPr>
        <p:txBody>
          <a:bodyPr wrap="square" rtlCol="0">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200">
              <a:lnSpc>
                <a:spcPct val="150000"/>
              </a:lnSpc>
              <a:buClrTx/>
              <a:buFontTx/>
              <a:buNone/>
              <a:defRPr/>
            </a:pPr>
            <a:r>
              <a:rPr lang="en-US" altLang="zh-CN" sz="2400" b="1" kern="1200">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rPr>
              <a:t>02</a:t>
            </a:r>
            <a:endParaRPr lang="zh-CN" altLang="en-US" sz="2400" b="1" kern="1200">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endParaRPr>
          </a:p>
        </p:txBody>
      </p:sp>
      <p:sp>
        <p:nvSpPr>
          <p:cNvPr id="7" name="文本框 53">
            <a:extLst>
              <a:ext uri="{FF2B5EF4-FFF2-40B4-BE49-F238E27FC236}">
                <a16:creationId xmlns:a16="http://schemas.microsoft.com/office/drawing/2014/main" id="{C115FBA2-CACA-2FEC-6E2E-2E38A88E1A97}"/>
              </a:ext>
            </a:extLst>
          </p:cNvPr>
          <p:cNvSpPr txBox="1"/>
          <p:nvPr/>
        </p:nvSpPr>
        <p:spPr>
          <a:xfrm>
            <a:off x="4332765" y="3365604"/>
            <a:ext cx="4272395" cy="1661993"/>
          </a:xfrm>
          <a:prstGeom prst="rect">
            <a:avLst/>
          </a:prstGeom>
          <a:noFill/>
        </p:spPr>
        <p:txBody>
          <a:bodyPr wrap="square" rtlCol="0">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defRPr/>
            </a:pPr>
            <a:r>
              <a:rPr lang="vi-VN" sz="2400" i="1" kern="100">
                <a:latin typeface="Times New Roman" panose="02020603050405020304" pitchFamily="18" charset="0"/>
                <a:ea typeface="SimSun" panose="02010600030101010101" pitchFamily="2" charset="-122"/>
                <a:cs typeface="Times New Roman" panose="02020603050405020304" pitchFamily="18" charset="0"/>
              </a:rPr>
              <a:t>Nghệ thuật đặc sắc được thể hiện qua </a:t>
            </a:r>
            <a:r>
              <a:rPr lang="en-US" sz="2400" i="1" kern="100">
                <a:latin typeface="Times New Roman" panose="02020603050405020304" pitchFamily="18" charset="0"/>
                <a:ea typeface="SimSun" panose="02010600030101010101" pitchFamily="2" charset="-122"/>
                <a:cs typeface="Times New Roman" panose="02020603050405020304" pitchFamily="18" charset="0"/>
              </a:rPr>
              <a:t>văn bản?</a:t>
            </a:r>
            <a:endParaRPr lang="en-US" sz="2400" kern="1200">
              <a:latin typeface=".VnTime"/>
              <a:ea typeface="Times New Roman" panose="02020603050405020304" pitchFamily="18" charset="0"/>
              <a:cs typeface="Times New Roman" panose="02020603050405020304" pitchFamily="18" charset="0"/>
            </a:endParaRPr>
          </a:p>
          <a:p>
            <a:pPr algn="ctr" defTabSz="457200">
              <a:buClrTx/>
              <a:buFontTx/>
              <a:buNone/>
              <a:defRPr/>
            </a:pPr>
            <a:endParaRPr lang="zh-CN" altLang="en-US" sz="5400" kern="1200">
              <a:solidFill>
                <a:prstClr val="black"/>
              </a:solidFill>
              <a:latin typeface="Times New Roman" panose="02020603050405020304" pitchFamily="18" charset="0"/>
              <a:ea typeface="仓耳青禾体-谷力 W05" panose="02020400000000000000" pitchFamily="18" charset="-122"/>
              <a:cs typeface="Times New Roman" panose="02020603050405020304" pitchFamily="18" charset="0"/>
            </a:endParaRPr>
          </a:p>
        </p:txBody>
      </p:sp>
      <p:sp>
        <p:nvSpPr>
          <p:cNvPr id="8" name="Freeform 81">
            <a:extLst>
              <a:ext uri="{FF2B5EF4-FFF2-40B4-BE49-F238E27FC236}">
                <a16:creationId xmlns:a16="http://schemas.microsoft.com/office/drawing/2014/main" id="{27FC1837-CC7A-03BC-ABEC-90B05AB89573}"/>
              </a:ext>
            </a:extLst>
          </p:cNvPr>
          <p:cNvSpPr>
            <a:spLocks noEditPoints="1"/>
          </p:cNvSpPr>
          <p:nvPr/>
        </p:nvSpPr>
        <p:spPr bwMode="auto">
          <a:xfrm>
            <a:off x="5283107" y="1166084"/>
            <a:ext cx="476250" cy="484187"/>
          </a:xfrm>
          <a:custGeom>
            <a:cxnLst>
              <a:cxn ang="0">
                <a:pos x="100" y="21"/>
              </a:cxn>
              <a:cxn ang="0">
                <a:pos x="91" y="40"/>
              </a:cxn>
              <a:cxn ang="0">
                <a:pos x="55" y="103"/>
              </a:cxn>
              <a:cxn ang="0">
                <a:pos x="18" y="119"/>
              </a:cxn>
              <a:cxn ang="0">
                <a:pos x="22" y="82"/>
              </a:cxn>
              <a:cxn ang="0">
                <a:pos x="41" y="48"/>
              </a:cxn>
              <a:cxn ang="0">
                <a:pos x="47" y="38"/>
              </a:cxn>
              <a:cxn ang="0">
                <a:pos x="55" y="25"/>
              </a:cxn>
              <a:cxn ang="0">
                <a:pos x="72" y="1"/>
              </a:cxn>
              <a:cxn ang="0">
                <a:pos x="50" y="99"/>
              </a:cxn>
              <a:cxn ang="0">
                <a:pos x="60" y="79"/>
              </a:cxn>
              <a:cxn ang="0">
                <a:pos x="70" y="64"/>
              </a:cxn>
              <a:cxn ang="0">
                <a:pos x="80" y="47"/>
              </a:cxn>
              <a:cxn ang="0">
                <a:pos x="75" y="29"/>
              </a:cxn>
              <a:cxn ang="0">
                <a:pos x="61" y="52"/>
              </a:cxn>
              <a:cxn ang="0">
                <a:pos x="51" y="70"/>
              </a:cxn>
              <a:cxn ang="0">
                <a:pos x="41" y="89"/>
              </a:cxn>
              <a:cxn ang="0">
                <a:pos x="41" y="102"/>
              </a:cxn>
              <a:cxn ang="0">
                <a:pos x="34" y="92"/>
              </a:cxn>
              <a:cxn ang="0">
                <a:pos x="39" y="81"/>
              </a:cxn>
              <a:cxn ang="0">
                <a:pos x="45" y="72"/>
              </a:cxn>
              <a:cxn ang="0">
                <a:pos x="48" y="65"/>
              </a:cxn>
              <a:cxn ang="0">
                <a:pos x="59" y="45"/>
              </a:cxn>
              <a:cxn ang="0">
                <a:pos x="68" y="29"/>
              </a:cxn>
              <a:cxn ang="0">
                <a:pos x="63" y="27"/>
              </a:cxn>
              <a:cxn ang="0">
                <a:pos x="57" y="33"/>
              </a:cxn>
              <a:cxn ang="0">
                <a:pos x="54" y="41"/>
              </a:cxn>
              <a:cxn ang="0">
                <a:pos x="47" y="53"/>
              </a:cxn>
              <a:cxn ang="0">
                <a:pos x="43" y="62"/>
              </a:cxn>
              <a:cxn ang="0">
                <a:pos x="39" y="67"/>
              </a:cxn>
              <a:cxn ang="0">
                <a:pos x="33" y="78"/>
              </a:cxn>
              <a:cxn ang="0">
                <a:pos x="29" y="88"/>
              </a:cxn>
              <a:cxn ang="0">
                <a:pos x="25" y="102"/>
              </a:cxn>
              <a:cxn ang="0">
                <a:pos x="32" y="116"/>
              </a:cxn>
              <a:cxn ang="0">
                <a:pos x="27" y="104"/>
              </a:cxn>
              <a:cxn ang="0">
                <a:pos x="12" y="33"/>
              </a:cxn>
              <a:cxn ang="0">
                <a:pos x="32" y="43"/>
              </a:cxn>
              <a:cxn ang="0">
                <a:pos x="0" y="37"/>
              </a:cxn>
              <a:cxn ang="0">
                <a:pos x="19" y="2"/>
              </a:cxn>
              <a:cxn ang="0">
                <a:pos x="43" y="22"/>
              </a:cxn>
              <a:cxn ang="0">
                <a:pos x="26" y="15"/>
              </a:cxn>
              <a:cxn ang="0">
                <a:pos x="103" y="65"/>
              </a:cxn>
              <a:cxn ang="0">
                <a:pos x="121" y="57"/>
              </a:cxn>
              <a:cxn ang="0">
                <a:pos x="101" y="83"/>
              </a:cxn>
              <a:cxn ang="0">
                <a:pos x="103" y="96"/>
              </a:cxn>
              <a:cxn ang="0">
                <a:pos x="83" y="72"/>
              </a:cxn>
            </a:cxnLst>
            <a:rect l="0" t="0" r="r" b="b"/>
            <a:pathLst>
              <a:path w="127" h="129">
                <a:moveTo>
                  <a:pt x="72" y="1"/>
                </a:moveTo>
                <a:cubicBezTo>
                  <a:pt x="74" y="1"/>
                  <a:pt x="75" y="0"/>
                  <a:pt x="76" y="2"/>
                </a:cubicBezTo>
                <a:cubicBezTo>
                  <a:pt x="78" y="5"/>
                  <a:pt x="104" y="17"/>
                  <a:pt x="100" y="21"/>
                </a:cubicBezTo>
                <a:cubicBezTo>
                  <a:pt x="100" y="22"/>
                  <a:pt x="99" y="22"/>
                  <a:pt x="99" y="23"/>
                </a:cubicBezTo>
                <a:cubicBezTo>
                  <a:pt x="98" y="27"/>
                  <a:pt x="96" y="29"/>
                  <a:pt x="94" y="33"/>
                </a:cubicBezTo>
                <a:cubicBezTo>
                  <a:pt x="92" y="35"/>
                  <a:pt x="92" y="38"/>
                  <a:pt x="91" y="40"/>
                </a:cubicBezTo>
                <a:cubicBezTo>
                  <a:pt x="88" y="47"/>
                  <a:pt x="83" y="53"/>
                  <a:pt x="80" y="59"/>
                </a:cubicBezTo>
                <a:cubicBezTo>
                  <a:pt x="75" y="68"/>
                  <a:pt x="71" y="78"/>
                  <a:pt x="65" y="86"/>
                </a:cubicBezTo>
                <a:cubicBezTo>
                  <a:pt x="62" y="92"/>
                  <a:pt x="58" y="97"/>
                  <a:pt x="55" y="103"/>
                </a:cubicBezTo>
                <a:cubicBezTo>
                  <a:pt x="52" y="110"/>
                  <a:pt x="45" y="115"/>
                  <a:pt x="38" y="119"/>
                </a:cubicBezTo>
                <a:cubicBezTo>
                  <a:pt x="35" y="121"/>
                  <a:pt x="27" y="129"/>
                  <a:pt x="22" y="128"/>
                </a:cubicBezTo>
                <a:cubicBezTo>
                  <a:pt x="17" y="127"/>
                  <a:pt x="18" y="123"/>
                  <a:pt x="18" y="119"/>
                </a:cubicBezTo>
                <a:cubicBezTo>
                  <a:pt x="19" y="112"/>
                  <a:pt x="18" y="106"/>
                  <a:pt x="17" y="99"/>
                </a:cubicBezTo>
                <a:cubicBezTo>
                  <a:pt x="17" y="98"/>
                  <a:pt x="17" y="97"/>
                  <a:pt x="17" y="95"/>
                </a:cubicBezTo>
                <a:cubicBezTo>
                  <a:pt x="17" y="90"/>
                  <a:pt x="20" y="86"/>
                  <a:pt x="22" y="82"/>
                </a:cubicBezTo>
                <a:cubicBezTo>
                  <a:pt x="24" y="76"/>
                  <a:pt x="29" y="71"/>
                  <a:pt x="32" y="66"/>
                </a:cubicBezTo>
                <a:cubicBezTo>
                  <a:pt x="34" y="61"/>
                  <a:pt x="37" y="56"/>
                  <a:pt x="39" y="52"/>
                </a:cubicBezTo>
                <a:cubicBezTo>
                  <a:pt x="40" y="51"/>
                  <a:pt x="41" y="50"/>
                  <a:pt x="41" y="48"/>
                </a:cubicBezTo>
                <a:cubicBezTo>
                  <a:pt x="40" y="47"/>
                  <a:pt x="41" y="46"/>
                  <a:pt x="42" y="47"/>
                </a:cubicBezTo>
                <a:cubicBezTo>
                  <a:pt x="44" y="44"/>
                  <a:pt x="46" y="41"/>
                  <a:pt x="47" y="38"/>
                </a:cubicBezTo>
                <a:cubicBezTo>
                  <a:pt x="47" y="38"/>
                  <a:pt x="47" y="38"/>
                  <a:pt x="47" y="38"/>
                </a:cubicBezTo>
                <a:cubicBezTo>
                  <a:pt x="48" y="36"/>
                  <a:pt x="50" y="35"/>
                  <a:pt x="51" y="33"/>
                </a:cubicBezTo>
                <a:cubicBezTo>
                  <a:pt x="52" y="32"/>
                  <a:pt x="51" y="30"/>
                  <a:pt x="53" y="29"/>
                </a:cubicBezTo>
                <a:cubicBezTo>
                  <a:pt x="54" y="28"/>
                  <a:pt x="56" y="26"/>
                  <a:pt x="55" y="25"/>
                </a:cubicBezTo>
                <a:cubicBezTo>
                  <a:pt x="55" y="23"/>
                  <a:pt x="57" y="22"/>
                  <a:pt x="58" y="21"/>
                </a:cubicBezTo>
                <a:cubicBezTo>
                  <a:pt x="60" y="18"/>
                  <a:pt x="62" y="15"/>
                  <a:pt x="64" y="12"/>
                </a:cubicBezTo>
                <a:cubicBezTo>
                  <a:pt x="67" y="8"/>
                  <a:pt x="70" y="5"/>
                  <a:pt x="72" y="1"/>
                </a:cubicBezTo>
                <a:close/>
                <a:moveTo>
                  <a:pt x="46" y="105"/>
                </a:moveTo>
                <a:cubicBezTo>
                  <a:pt x="47" y="104"/>
                  <a:pt x="50" y="103"/>
                  <a:pt x="49" y="100"/>
                </a:cubicBezTo>
                <a:cubicBezTo>
                  <a:pt x="49" y="100"/>
                  <a:pt x="49" y="99"/>
                  <a:pt x="50" y="99"/>
                </a:cubicBezTo>
                <a:cubicBezTo>
                  <a:pt x="51" y="96"/>
                  <a:pt x="53" y="93"/>
                  <a:pt x="55" y="90"/>
                </a:cubicBezTo>
                <a:cubicBezTo>
                  <a:pt x="56" y="89"/>
                  <a:pt x="56" y="87"/>
                  <a:pt x="57" y="86"/>
                </a:cubicBezTo>
                <a:cubicBezTo>
                  <a:pt x="59" y="84"/>
                  <a:pt x="59" y="81"/>
                  <a:pt x="60" y="79"/>
                </a:cubicBezTo>
                <a:cubicBezTo>
                  <a:pt x="62" y="77"/>
                  <a:pt x="63" y="75"/>
                  <a:pt x="64" y="73"/>
                </a:cubicBezTo>
                <a:cubicBezTo>
                  <a:pt x="65" y="71"/>
                  <a:pt x="66" y="69"/>
                  <a:pt x="67" y="68"/>
                </a:cubicBezTo>
                <a:cubicBezTo>
                  <a:pt x="69" y="67"/>
                  <a:pt x="69" y="66"/>
                  <a:pt x="70" y="64"/>
                </a:cubicBezTo>
                <a:cubicBezTo>
                  <a:pt x="70" y="63"/>
                  <a:pt x="70" y="62"/>
                  <a:pt x="70" y="62"/>
                </a:cubicBezTo>
                <a:cubicBezTo>
                  <a:pt x="74" y="59"/>
                  <a:pt x="74" y="55"/>
                  <a:pt x="77" y="52"/>
                </a:cubicBezTo>
                <a:cubicBezTo>
                  <a:pt x="79" y="50"/>
                  <a:pt x="80" y="48"/>
                  <a:pt x="80" y="47"/>
                </a:cubicBezTo>
                <a:cubicBezTo>
                  <a:pt x="80" y="43"/>
                  <a:pt x="83" y="41"/>
                  <a:pt x="84" y="39"/>
                </a:cubicBezTo>
                <a:cubicBezTo>
                  <a:pt x="85" y="37"/>
                  <a:pt x="86" y="35"/>
                  <a:pt x="83" y="33"/>
                </a:cubicBezTo>
                <a:cubicBezTo>
                  <a:pt x="81" y="32"/>
                  <a:pt x="78" y="30"/>
                  <a:pt x="75" y="29"/>
                </a:cubicBezTo>
                <a:cubicBezTo>
                  <a:pt x="73" y="29"/>
                  <a:pt x="72" y="31"/>
                  <a:pt x="72" y="33"/>
                </a:cubicBezTo>
                <a:cubicBezTo>
                  <a:pt x="70" y="36"/>
                  <a:pt x="68" y="39"/>
                  <a:pt x="66" y="42"/>
                </a:cubicBezTo>
                <a:cubicBezTo>
                  <a:pt x="64" y="46"/>
                  <a:pt x="63" y="49"/>
                  <a:pt x="61" y="52"/>
                </a:cubicBezTo>
                <a:cubicBezTo>
                  <a:pt x="60" y="53"/>
                  <a:pt x="59" y="54"/>
                  <a:pt x="59" y="55"/>
                </a:cubicBezTo>
                <a:cubicBezTo>
                  <a:pt x="58" y="59"/>
                  <a:pt x="54" y="61"/>
                  <a:pt x="54" y="65"/>
                </a:cubicBezTo>
                <a:cubicBezTo>
                  <a:pt x="51" y="66"/>
                  <a:pt x="51" y="68"/>
                  <a:pt x="51" y="70"/>
                </a:cubicBezTo>
                <a:cubicBezTo>
                  <a:pt x="50" y="72"/>
                  <a:pt x="49" y="73"/>
                  <a:pt x="48" y="75"/>
                </a:cubicBezTo>
                <a:cubicBezTo>
                  <a:pt x="47" y="78"/>
                  <a:pt x="45" y="80"/>
                  <a:pt x="44" y="83"/>
                </a:cubicBezTo>
                <a:cubicBezTo>
                  <a:pt x="42" y="85"/>
                  <a:pt x="41" y="87"/>
                  <a:pt x="41" y="89"/>
                </a:cubicBezTo>
                <a:cubicBezTo>
                  <a:pt x="40" y="91"/>
                  <a:pt x="39" y="92"/>
                  <a:pt x="38" y="94"/>
                </a:cubicBezTo>
                <a:cubicBezTo>
                  <a:pt x="37" y="95"/>
                  <a:pt x="36" y="97"/>
                  <a:pt x="35" y="99"/>
                </a:cubicBezTo>
                <a:cubicBezTo>
                  <a:pt x="37" y="100"/>
                  <a:pt x="39" y="102"/>
                  <a:pt x="41" y="102"/>
                </a:cubicBezTo>
                <a:cubicBezTo>
                  <a:pt x="43" y="102"/>
                  <a:pt x="43" y="106"/>
                  <a:pt x="46" y="105"/>
                </a:cubicBezTo>
                <a:close/>
                <a:moveTo>
                  <a:pt x="32" y="97"/>
                </a:moveTo>
                <a:cubicBezTo>
                  <a:pt x="33" y="95"/>
                  <a:pt x="34" y="94"/>
                  <a:pt x="34" y="92"/>
                </a:cubicBezTo>
                <a:cubicBezTo>
                  <a:pt x="35" y="89"/>
                  <a:pt x="36" y="87"/>
                  <a:pt x="38" y="84"/>
                </a:cubicBezTo>
                <a:cubicBezTo>
                  <a:pt x="39" y="84"/>
                  <a:pt x="39" y="84"/>
                  <a:pt x="39" y="83"/>
                </a:cubicBezTo>
                <a:cubicBezTo>
                  <a:pt x="38" y="82"/>
                  <a:pt x="38" y="81"/>
                  <a:pt x="39" y="81"/>
                </a:cubicBezTo>
                <a:cubicBezTo>
                  <a:pt x="40" y="80"/>
                  <a:pt x="41" y="79"/>
                  <a:pt x="42" y="78"/>
                </a:cubicBezTo>
                <a:cubicBezTo>
                  <a:pt x="42" y="77"/>
                  <a:pt x="42" y="75"/>
                  <a:pt x="43" y="74"/>
                </a:cubicBezTo>
                <a:cubicBezTo>
                  <a:pt x="43" y="73"/>
                  <a:pt x="43" y="72"/>
                  <a:pt x="45" y="72"/>
                </a:cubicBezTo>
                <a:cubicBezTo>
                  <a:pt x="45" y="72"/>
                  <a:pt x="45" y="69"/>
                  <a:pt x="46" y="68"/>
                </a:cubicBezTo>
                <a:cubicBezTo>
                  <a:pt x="46" y="68"/>
                  <a:pt x="47" y="67"/>
                  <a:pt x="47" y="66"/>
                </a:cubicBezTo>
                <a:cubicBezTo>
                  <a:pt x="47" y="66"/>
                  <a:pt x="48" y="65"/>
                  <a:pt x="48" y="65"/>
                </a:cubicBezTo>
                <a:cubicBezTo>
                  <a:pt x="50" y="61"/>
                  <a:pt x="52" y="57"/>
                  <a:pt x="54" y="53"/>
                </a:cubicBezTo>
                <a:cubicBezTo>
                  <a:pt x="54" y="52"/>
                  <a:pt x="55" y="52"/>
                  <a:pt x="55" y="52"/>
                </a:cubicBezTo>
                <a:cubicBezTo>
                  <a:pt x="56" y="49"/>
                  <a:pt x="58" y="47"/>
                  <a:pt x="59" y="45"/>
                </a:cubicBezTo>
                <a:cubicBezTo>
                  <a:pt x="61" y="41"/>
                  <a:pt x="63" y="37"/>
                  <a:pt x="66" y="34"/>
                </a:cubicBezTo>
                <a:cubicBezTo>
                  <a:pt x="66" y="34"/>
                  <a:pt x="67" y="33"/>
                  <a:pt x="67" y="33"/>
                </a:cubicBezTo>
                <a:cubicBezTo>
                  <a:pt x="66" y="31"/>
                  <a:pt x="67" y="30"/>
                  <a:pt x="68" y="29"/>
                </a:cubicBezTo>
                <a:cubicBezTo>
                  <a:pt x="71" y="26"/>
                  <a:pt x="70" y="24"/>
                  <a:pt x="66" y="22"/>
                </a:cubicBezTo>
                <a:cubicBezTo>
                  <a:pt x="66" y="22"/>
                  <a:pt x="64" y="23"/>
                  <a:pt x="64" y="24"/>
                </a:cubicBezTo>
                <a:cubicBezTo>
                  <a:pt x="65" y="25"/>
                  <a:pt x="64" y="26"/>
                  <a:pt x="63" y="27"/>
                </a:cubicBezTo>
                <a:cubicBezTo>
                  <a:pt x="62" y="28"/>
                  <a:pt x="62" y="29"/>
                  <a:pt x="61" y="30"/>
                </a:cubicBezTo>
                <a:cubicBezTo>
                  <a:pt x="61" y="30"/>
                  <a:pt x="60" y="31"/>
                  <a:pt x="60" y="32"/>
                </a:cubicBezTo>
                <a:cubicBezTo>
                  <a:pt x="59" y="32"/>
                  <a:pt x="58" y="33"/>
                  <a:pt x="57" y="33"/>
                </a:cubicBezTo>
                <a:cubicBezTo>
                  <a:pt x="58" y="34"/>
                  <a:pt x="58" y="35"/>
                  <a:pt x="58" y="36"/>
                </a:cubicBezTo>
                <a:cubicBezTo>
                  <a:pt x="58" y="37"/>
                  <a:pt x="58" y="37"/>
                  <a:pt x="57" y="37"/>
                </a:cubicBezTo>
                <a:cubicBezTo>
                  <a:pt x="56" y="38"/>
                  <a:pt x="54" y="39"/>
                  <a:pt x="54" y="41"/>
                </a:cubicBezTo>
                <a:cubicBezTo>
                  <a:pt x="54" y="42"/>
                  <a:pt x="53" y="43"/>
                  <a:pt x="52" y="43"/>
                </a:cubicBezTo>
                <a:cubicBezTo>
                  <a:pt x="52" y="44"/>
                  <a:pt x="52" y="45"/>
                  <a:pt x="52" y="46"/>
                </a:cubicBezTo>
                <a:cubicBezTo>
                  <a:pt x="49" y="47"/>
                  <a:pt x="49" y="51"/>
                  <a:pt x="47" y="53"/>
                </a:cubicBezTo>
                <a:cubicBezTo>
                  <a:pt x="47" y="53"/>
                  <a:pt x="47" y="54"/>
                  <a:pt x="47" y="54"/>
                </a:cubicBezTo>
                <a:cubicBezTo>
                  <a:pt x="45" y="54"/>
                  <a:pt x="45" y="56"/>
                  <a:pt x="45" y="57"/>
                </a:cubicBezTo>
                <a:cubicBezTo>
                  <a:pt x="44" y="59"/>
                  <a:pt x="43" y="61"/>
                  <a:pt x="43" y="62"/>
                </a:cubicBezTo>
                <a:cubicBezTo>
                  <a:pt x="41" y="62"/>
                  <a:pt x="40" y="63"/>
                  <a:pt x="40" y="64"/>
                </a:cubicBezTo>
                <a:cubicBezTo>
                  <a:pt x="40" y="64"/>
                  <a:pt x="41" y="65"/>
                  <a:pt x="41" y="65"/>
                </a:cubicBezTo>
                <a:cubicBezTo>
                  <a:pt x="40" y="66"/>
                  <a:pt x="39" y="67"/>
                  <a:pt x="39" y="67"/>
                </a:cubicBezTo>
                <a:cubicBezTo>
                  <a:pt x="39" y="69"/>
                  <a:pt x="39" y="70"/>
                  <a:pt x="37" y="71"/>
                </a:cubicBezTo>
                <a:cubicBezTo>
                  <a:pt x="36" y="72"/>
                  <a:pt x="37" y="74"/>
                  <a:pt x="36" y="75"/>
                </a:cubicBezTo>
                <a:cubicBezTo>
                  <a:pt x="34" y="75"/>
                  <a:pt x="34" y="77"/>
                  <a:pt x="33" y="78"/>
                </a:cubicBezTo>
                <a:cubicBezTo>
                  <a:pt x="33" y="79"/>
                  <a:pt x="33" y="79"/>
                  <a:pt x="33" y="80"/>
                </a:cubicBezTo>
                <a:cubicBezTo>
                  <a:pt x="31" y="81"/>
                  <a:pt x="30" y="81"/>
                  <a:pt x="30" y="82"/>
                </a:cubicBezTo>
                <a:cubicBezTo>
                  <a:pt x="30" y="84"/>
                  <a:pt x="28" y="85"/>
                  <a:pt x="29" y="88"/>
                </a:cubicBezTo>
                <a:cubicBezTo>
                  <a:pt x="28" y="89"/>
                  <a:pt x="26" y="91"/>
                  <a:pt x="25" y="92"/>
                </a:cubicBezTo>
                <a:cubicBezTo>
                  <a:pt x="27" y="94"/>
                  <a:pt x="30" y="96"/>
                  <a:pt x="32" y="97"/>
                </a:cubicBezTo>
                <a:close/>
                <a:moveTo>
                  <a:pt x="25" y="102"/>
                </a:moveTo>
                <a:cubicBezTo>
                  <a:pt x="22" y="103"/>
                  <a:pt x="24" y="105"/>
                  <a:pt x="24" y="106"/>
                </a:cubicBezTo>
                <a:cubicBezTo>
                  <a:pt x="23" y="108"/>
                  <a:pt x="25" y="110"/>
                  <a:pt x="26" y="111"/>
                </a:cubicBezTo>
                <a:cubicBezTo>
                  <a:pt x="28" y="113"/>
                  <a:pt x="30" y="114"/>
                  <a:pt x="32" y="116"/>
                </a:cubicBezTo>
                <a:cubicBezTo>
                  <a:pt x="35" y="114"/>
                  <a:pt x="37" y="113"/>
                  <a:pt x="39" y="111"/>
                </a:cubicBezTo>
                <a:cubicBezTo>
                  <a:pt x="37" y="109"/>
                  <a:pt x="35" y="107"/>
                  <a:pt x="32" y="107"/>
                </a:cubicBezTo>
                <a:cubicBezTo>
                  <a:pt x="30" y="106"/>
                  <a:pt x="29" y="105"/>
                  <a:pt x="27" y="104"/>
                </a:cubicBezTo>
                <a:cubicBezTo>
                  <a:pt x="27" y="103"/>
                  <a:pt x="26" y="103"/>
                  <a:pt x="25" y="102"/>
                </a:cubicBezTo>
                <a:close/>
                <a:moveTo>
                  <a:pt x="0" y="37"/>
                </a:moveTo>
                <a:cubicBezTo>
                  <a:pt x="0" y="33"/>
                  <a:pt x="10" y="32"/>
                  <a:pt x="12" y="33"/>
                </a:cubicBezTo>
                <a:cubicBezTo>
                  <a:pt x="16" y="33"/>
                  <a:pt x="20" y="34"/>
                  <a:pt x="24" y="33"/>
                </a:cubicBezTo>
                <a:cubicBezTo>
                  <a:pt x="29" y="32"/>
                  <a:pt x="33" y="35"/>
                  <a:pt x="34" y="40"/>
                </a:cubicBezTo>
                <a:cubicBezTo>
                  <a:pt x="35" y="42"/>
                  <a:pt x="33" y="43"/>
                  <a:pt x="32" y="43"/>
                </a:cubicBezTo>
                <a:cubicBezTo>
                  <a:pt x="23" y="41"/>
                  <a:pt x="14" y="43"/>
                  <a:pt x="5" y="41"/>
                </a:cubicBezTo>
                <a:cubicBezTo>
                  <a:pt x="4" y="41"/>
                  <a:pt x="2" y="40"/>
                  <a:pt x="1" y="38"/>
                </a:cubicBezTo>
                <a:cubicBezTo>
                  <a:pt x="1" y="38"/>
                  <a:pt x="1" y="38"/>
                  <a:pt x="0" y="37"/>
                </a:cubicBezTo>
                <a:close/>
                <a:moveTo>
                  <a:pt x="26" y="15"/>
                </a:moveTo>
                <a:cubicBezTo>
                  <a:pt x="23" y="13"/>
                  <a:pt x="22" y="10"/>
                  <a:pt x="19" y="8"/>
                </a:cubicBezTo>
                <a:cubicBezTo>
                  <a:pt x="17" y="6"/>
                  <a:pt x="19" y="4"/>
                  <a:pt x="19" y="2"/>
                </a:cubicBezTo>
                <a:cubicBezTo>
                  <a:pt x="20" y="1"/>
                  <a:pt x="22" y="1"/>
                  <a:pt x="24" y="2"/>
                </a:cubicBezTo>
                <a:cubicBezTo>
                  <a:pt x="27" y="5"/>
                  <a:pt x="31" y="9"/>
                  <a:pt x="34" y="13"/>
                </a:cubicBezTo>
                <a:cubicBezTo>
                  <a:pt x="37" y="16"/>
                  <a:pt x="40" y="19"/>
                  <a:pt x="43" y="22"/>
                </a:cubicBezTo>
                <a:cubicBezTo>
                  <a:pt x="44" y="23"/>
                  <a:pt x="45" y="24"/>
                  <a:pt x="44" y="26"/>
                </a:cubicBezTo>
                <a:cubicBezTo>
                  <a:pt x="43" y="27"/>
                  <a:pt x="42" y="28"/>
                  <a:pt x="40" y="27"/>
                </a:cubicBezTo>
                <a:cubicBezTo>
                  <a:pt x="35" y="23"/>
                  <a:pt x="30" y="20"/>
                  <a:pt x="26" y="15"/>
                </a:cubicBezTo>
                <a:close/>
                <a:moveTo>
                  <a:pt x="126" y="60"/>
                </a:moveTo>
                <a:cubicBezTo>
                  <a:pt x="127" y="65"/>
                  <a:pt x="117" y="65"/>
                  <a:pt x="115" y="65"/>
                </a:cubicBezTo>
                <a:cubicBezTo>
                  <a:pt x="111" y="65"/>
                  <a:pt x="107" y="64"/>
                  <a:pt x="103" y="65"/>
                </a:cubicBezTo>
                <a:cubicBezTo>
                  <a:pt x="98" y="66"/>
                  <a:pt x="93" y="63"/>
                  <a:pt x="92" y="58"/>
                </a:cubicBezTo>
                <a:cubicBezTo>
                  <a:pt x="92" y="56"/>
                  <a:pt x="93" y="55"/>
                  <a:pt x="94" y="55"/>
                </a:cubicBezTo>
                <a:cubicBezTo>
                  <a:pt x="103" y="56"/>
                  <a:pt x="113" y="55"/>
                  <a:pt x="121" y="57"/>
                </a:cubicBezTo>
                <a:cubicBezTo>
                  <a:pt x="123" y="57"/>
                  <a:pt x="125" y="58"/>
                  <a:pt x="126" y="59"/>
                </a:cubicBezTo>
                <a:cubicBezTo>
                  <a:pt x="126" y="60"/>
                  <a:pt x="126" y="60"/>
                  <a:pt x="126" y="60"/>
                </a:cubicBezTo>
                <a:close/>
                <a:moveTo>
                  <a:pt x="101" y="83"/>
                </a:moveTo>
                <a:cubicBezTo>
                  <a:pt x="104" y="84"/>
                  <a:pt x="105" y="88"/>
                  <a:pt x="107" y="90"/>
                </a:cubicBezTo>
                <a:cubicBezTo>
                  <a:pt x="109" y="92"/>
                  <a:pt x="108" y="94"/>
                  <a:pt x="107" y="96"/>
                </a:cubicBezTo>
                <a:cubicBezTo>
                  <a:pt x="107" y="97"/>
                  <a:pt x="105" y="97"/>
                  <a:pt x="103" y="96"/>
                </a:cubicBezTo>
                <a:cubicBezTo>
                  <a:pt x="99" y="92"/>
                  <a:pt x="96" y="89"/>
                  <a:pt x="92" y="85"/>
                </a:cubicBezTo>
                <a:cubicBezTo>
                  <a:pt x="89" y="82"/>
                  <a:pt x="87" y="79"/>
                  <a:pt x="84" y="76"/>
                </a:cubicBezTo>
                <a:cubicBezTo>
                  <a:pt x="83" y="75"/>
                  <a:pt x="82" y="73"/>
                  <a:pt x="83" y="72"/>
                </a:cubicBezTo>
                <a:cubicBezTo>
                  <a:pt x="84" y="71"/>
                  <a:pt x="85" y="70"/>
                  <a:pt x="87" y="71"/>
                </a:cubicBezTo>
                <a:cubicBezTo>
                  <a:pt x="92" y="74"/>
                  <a:pt x="97" y="78"/>
                  <a:pt x="101" y="83"/>
                </a:cubicBezTo>
                <a:close/>
              </a:path>
            </a:pathLst>
          </a:custGeom>
          <a:solidFill>
            <a:srgbClr val="222F3F"/>
          </a:solidFill>
          <a:ln w="9525">
            <a:solidFill>
              <a:srgbClr val="FFFFFF"/>
            </a:solidFill>
            <a:round/>
          </a:ln>
        </p:spPr>
        <p:txBody>
          <a:bodyPr vert="horz" wrap="square" lIns="91440" tIns="45720" rIns="91440" bIns="45720" numCol="1" anchor="t" anchorCtr="0" compatLnSpc="1"/>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defTabSz="457200">
              <a:buClrTx/>
              <a:buFontTx/>
              <a:buNone/>
              <a:defRPr/>
            </a:pPr>
            <a:endParaRPr lang="zh-CN" altLang="en-US" kern="1200">
              <a:solidFill>
                <a:prstClr val="black"/>
              </a:solidFill>
              <a:latin typeface="字魂58号-创中黑" panose="00000500000000000000" pitchFamily="2" charset="-122"/>
              <a:ea typeface="字魂58号-创中黑" panose="00000500000000000000" pitchFamily="2" charset="-122"/>
            </a:endParaRPr>
          </a:p>
        </p:txBody>
      </p:sp>
      <p:sp>
        <p:nvSpPr>
          <p:cNvPr id="9" name="Freeform 81">
            <a:extLst>
              <a:ext uri="{FF2B5EF4-FFF2-40B4-BE49-F238E27FC236}">
                <a16:creationId xmlns:a16="http://schemas.microsoft.com/office/drawing/2014/main" id="{84F6822C-CE52-FDA3-7CB5-3A19A1209888}"/>
              </a:ext>
            </a:extLst>
          </p:cNvPr>
          <p:cNvSpPr>
            <a:spLocks noEditPoints="1"/>
          </p:cNvSpPr>
          <p:nvPr/>
        </p:nvSpPr>
        <p:spPr bwMode="auto">
          <a:xfrm>
            <a:off x="5854041" y="2600266"/>
            <a:ext cx="476250" cy="484187"/>
          </a:xfrm>
          <a:custGeom>
            <a:cxnLst>
              <a:cxn ang="0">
                <a:pos x="100" y="21"/>
              </a:cxn>
              <a:cxn ang="0">
                <a:pos x="91" y="40"/>
              </a:cxn>
              <a:cxn ang="0">
                <a:pos x="55" y="103"/>
              </a:cxn>
              <a:cxn ang="0">
                <a:pos x="18" y="119"/>
              </a:cxn>
              <a:cxn ang="0">
                <a:pos x="22" y="82"/>
              </a:cxn>
              <a:cxn ang="0">
                <a:pos x="41" y="48"/>
              </a:cxn>
              <a:cxn ang="0">
                <a:pos x="47" y="38"/>
              </a:cxn>
              <a:cxn ang="0">
                <a:pos x="55" y="25"/>
              </a:cxn>
              <a:cxn ang="0">
                <a:pos x="72" y="1"/>
              </a:cxn>
              <a:cxn ang="0">
                <a:pos x="50" y="99"/>
              </a:cxn>
              <a:cxn ang="0">
                <a:pos x="60" y="79"/>
              </a:cxn>
              <a:cxn ang="0">
                <a:pos x="70" y="64"/>
              </a:cxn>
              <a:cxn ang="0">
                <a:pos x="80" y="47"/>
              </a:cxn>
              <a:cxn ang="0">
                <a:pos x="75" y="29"/>
              </a:cxn>
              <a:cxn ang="0">
                <a:pos x="61" y="52"/>
              </a:cxn>
              <a:cxn ang="0">
                <a:pos x="51" y="70"/>
              </a:cxn>
              <a:cxn ang="0">
                <a:pos x="41" y="89"/>
              </a:cxn>
              <a:cxn ang="0">
                <a:pos x="41" y="102"/>
              </a:cxn>
              <a:cxn ang="0">
                <a:pos x="34" y="92"/>
              </a:cxn>
              <a:cxn ang="0">
                <a:pos x="39" y="81"/>
              </a:cxn>
              <a:cxn ang="0">
                <a:pos x="45" y="72"/>
              </a:cxn>
              <a:cxn ang="0">
                <a:pos x="48" y="65"/>
              </a:cxn>
              <a:cxn ang="0">
                <a:pos x="59" y="45"/>
              </a:cxn>
              <a:cxn ang="0">
                <a:pos x="68" y="29"/>
              </a:cxn>
              <a:cxn ang="0">
                <a:pos x="63" y="27"/>
              </a:cxn>
              <a:cxn ang="0">
                <a:pos x="57" y="33"/>
              </a:cxn>
              <a:cxn ang="0">
                <a:pos x="54" y="41"/>
              </a:cxn>
              <a:cxn ang="0">
                <a:pos x="47" y="53"/>
              </a:cxn>
              <a:cxn ang="0">
                <a:pos x="43" y="62"/>
              </a:cxn>
              <a:cxn ang="0">
                <a:pos x="39" y="67"/>
              </a:cxn>
              <a:cxn ang="0">
                <a:pos x="33" y="78"/>
              </a:cxn>
              <a:cxn ang="0">
                <a:pos x="29" y="88"/>
              </a:cxn>
              <a:cxn ang="0">
                <a:pos x="25" y="102"/>
              </a:cxn>
              <a:cxn ang="0">
                <a:pos x="32" y="116"/>
              </a:cxn>
              <a:cxn ang="0">
                <a:pos x="27" y="104"/>
              </a:cxn>
              <a:cxn ang="0">
                <a:pos x="12" y="33"/>
              </a:cxn>
              <a:cxn ang="0">
                <a:pos x="32" y="43"/>
              </a:cxn>
              <a:cxn ang="0">
                <a:pos x="0" y="37"/>
              </a:cxn>
              <a:cxn ang="0">
                <a:pos x="19" y="2"/>
              </a:cxn>
              <a:cxn ang="0">
                <a:pos x="43" y="22"/>
              </a:cxn>
              <a:cxn ang="0">
                <a:pos x="26" y="15"/>
              </a:cxn>
              <a:cxn ang="0">
                <a:pos x="103" y="65"/>
              </a:cxn>
              <a:cxn ang="0">
                <a:pos x="121" y="57"/>
              </a:cxn>
              <a:cxn ang="0">
                <a:pos x="101" y="83"/>
              </a:cxn>
              <a:cxn ang="0">
                <a:pos x="103" y="96"/>
              </a:cxn>
              <a:cxn ang="0">
                <a:pos x="83" y="72"/>
              </a:cxn>
            </a:cxnLst>
            <a:rect l="0" t="0" r="r" b="b"/>
            <a:pathLst>
              <a:path w="127" h="129">
                <a:moveTo>
                  <a:pt x="72" y="1"/>
                </a:moveTo>
                <a:cubicBezTo>
                  <a:pt x="74" y="1"/>
                  <a:pt x="75" y="0"/>
                  <a:pt x="76" y="2"/>
                </a:cubicBezTo>
                <a:cubicBezTo>
                  <a:pt x="78" y="5"/>
                  <a:pt x="104" y="17"/>
                  <a:pt x="100" y="21"/>
                </a:cubicBezTo>
                <a:cubicBezTo>
                  <a:pt x="100" y="22"/>
                  <a:pt x="99" y="22"/>
                  <a:pt x="99" y="23"/>
                </a:cubicBezTo>
                <a:cubicBezTo>
                  <a:pt x="98" y="27"/>
                  <a:pt x="96" y="29"/>
                  <a:pt x="94" y="33"/>
                </a:cubicBezTo>
                <a:cubicBezTo>
                  <a:pt x="92" y="35"/>
                  <a:pt x="92" y="38"/>
                  <a:pt x="91" y="40"/>
                </a:cubicBezTo>
                <a:cubicBezTo>
                  <a:pt x="88" y="47"/>
                  <a:pt x="83" y="53"/>
                  <a:pt x="80" y="59"/>
                </a:cubicBezTo>
                <a:cubicBezTo>
                  <a:pt x="75" y="68"/>
                  <a:pt x="71" y="78"/>
                  <a:pt x="65" y="86"/>
                </a:cubicBezTo>
                <a:cubicBezTo>
                  <a:pt x="62" y="92"/>
                  <a:pt x="58" y="97"/>
                  <a:pt x="55" y="103"/>
                </a:cubicBezTo>
                <a:cubicBezTo>
                  <a:pt x="52" y="110"/>
                  <a:pt x="45" y="115"/>
                  <a:pt x="38" y="119"/>
                </a:cubicBezTo>
                <a:cubicBezTo>
                  <a:pt x="35" y="121"/>
                  <a:pt x="27" y="129"/>
                  <a:pt x="22" y="128"/>
                </a:cubicBezTo>
                <a:cubicBezTo>
                  <a:pt x="17" y="127"/>
                  <a:pt x="18" y="123"/>
                  <a:pt x="18" y="119"/>
                </a:cubicBezTo>
                <a:cubicBezTo>
                  <a:pt x="19" y="112"/>
                  <a:pt x="18" y="106"/>
                  <a:pt x="17" y="99"/>
                </a:cubicBezTo>
                <a:cubicBezTo>
                  <a:pt x="17" y="98"/>
                  <a:pt x="17" y="97"/>
                  <a:pt x="17" y="95"/>
                </a:cubicBezTo>
                <a:cubicBezTo>
                  <a:pt x="17" y="90"/>
                  <a:pt x="20" y="86"/>
                  <a:pt x="22" y="82"/>
                </a:cubicBezTo>
                <a:cubicBezTo>
                  <a:pt x="24" y="76"/>
                  <a:pt x="29" y="71"/>
                  <a:pt x="32" y="66"/>
                </a:cubicBezTo>
                <a:cubicBezTo>
                  <a:pt x="34" y="61"/>
                  <a:pt x="37" y="56"/>
                  <a:pt x="39" y="52"/>
                </a:cubicBezTo>
                <a:cubicBezTo>
                  <a:pt x="40" y="51"/>
                  <a:pt x="41" y="50"/>
                  <a:pt x="41" y="48"/>
                </a:cubicBezTo>
                <a:cubicBezTo>
                  <a:pt x="40" y="47"/>
                  <a:pt x="41" y="46"/>
                  <a:pt x="42" y="47"/>
                </a:cubicBezTo>
                <a:cubicBezTo>
                  <a:pt x="44" y="44"/>
                  <a:pt x="46" y="41"/>
                  <a:pt x="47" y="38"/>
                </a:cubicBezTo>
                <a:cubicBezTo>
                  <a:pt x="47" y="38"/>
                  <a:pt x="47" y="38"/>
                  <a:pt x="47" y="38"/>
                </a:cubicBezTo>
                <a:cubicBezTo>
                  <a:pt x="48" y="36"/>
                  <a:pt x="50" y="35"/>
                  <a:pt x="51" y="33"/>
                </a:cubicBezTo>
                <a:cubicBezTo>
                  <a:pt x="52" y="32"/>
                  <a:pt x="51" y="30"/>
                  <a:pt x="53" y="29"/>
                </a:cubicBezTo>
                <a:cubicBezTo>
                  <a:pt x="54" y="28"/>
                  <a:pt x="56" y="26"/>
                  <a:pt x="55" y="25"/>
                </a:cubicBezTo>
                <a:cubicBezTo>
                  <a:pt x="55" y="23"/>
                  <a:pt x="57" y="22"/>
                  <a:pt x="58" y="21"/>
                </a:cubicBezTo>
                <a:cubicBezTo>
                  <a:pt x="60" y="18"/>
                  <a:pt x="62" y="15"/>
                  <a:pt x="64" y="12"/>
                </a:cubicBezTo>
                <a:cubicBezTo>
                  <a:pt x="67" y="8"/>
                  <a:pt x="70" y="5"/>
                  <a:pt x="72" y="1"/>
                </a:cubicBezTo>
                <a:close/>
                <a:moveTo>
                  <a:pt x="46" y="105"/>
                </a:moveTo>
                <a:cubicBezTo>
                  <a:pt x="47" y="104"/>
                  <a:pt x="50" y="103"/>
                  <a:pt x="49" y="100"/>
                </a:cubicBezTo>
                <a:cubicBezTo>
                  <a:pt x="49" y="100"/>
                  <a:pt x="49" y="99"/>
                  <a:pt x="50" y="99"/>
                </a:cubicBezTo>
                <a:cubicBezTo>
                  <a:pt x="51" y="96"/>
                  <a:pt x="53" y="93"/>
                  <a:pt x="55" y="90"/>
                </a:cubicBezTo>
                <a:cubicBezTo>
                  <a:pt x="56" y="89"/>
                  <a:pt x="56" y="87"/>
                  <a:pt x="57" y="86"/>
                </a:cubicBezTo>
                <a:cubicBezTo>
                  <a:pt x="59" y="84"/>
                  <a:pt x="59" y="81"/>
                  <a:pt x="60" y="79"/>
                </a:cubicBezTo>
                <a:cubicBezTo>
                  <a:pt x="62" y="77"/>
                  <a:pt x="63" y="75"/>
                  <a:pt x="64" y="73"/>
                </a:cubicBezTo>
                <a:cubicBezTo>
                  <a:pt x="65" y="71"/>
                  <a:pt x="66" y="69"/>
                  <a:pt x="67" y="68"/>
                </a:cubicBezTo>
                <a:cubicBezTo>
                  <a:pt x="69" y="67"/>
                  <a:pt x="69" y="66"/>
                  <a:pt x="70" y="64"/>
                </a:cubicBezTo>
                <a:cubicBezTo>
                  <a:pt x="70" y="63"/>
                  <a:pt x="70" y="62"/>
                  <a:pt x="70" y="62"/>
                </a:cubicBezTo>
                <a:cubicBezTo>
                  <a:pt x="74" y="59"/>
                  <a:pt x="74" y="55"/>
                  <a:pt x="77" y="52"/>
                </a:cubicBezTo>
                <a:cubicBezTo>
                  <a:pt x="79" y="50"/>
                  <a:pt x="80" y="48"/>
                  <a:pt x="80" y="47"/>
                </a:cubicBezTo>
                <a:cubicBezTo>
                  <a:pt x="80" y="43"/>
                  <a:pt x="83" y="41"/>
                  <a:pt x="84" y="39"/>
                </a:cubicBezTo>
                <a:cubicBezTo>
                  <a:pt x="85" y="37"/>
                  <a:pt x="86" y="35"/>
                  <a:pt x="83" y="33"/>
                </a:cubicBezTo>
                <a:cubicBezTo>
                  <a:pt x="81" y="32"/>
                  <a:pt x="78" y="30"/>
                  <a:pt x="75" y="29"/>
                </a:cubicBezTo>
                <a:cubicBezTo>
                  <a:pt x="73" y="29"/>
                  <a:pt x="72" y="31"/>
                  <a:pt x="72" y="33"/>
                </a:cubicBezTo>
                <a:cubicBezTo>
                  <a:pt x="70" y="36"/>
                  <a:pt x="68" y="39"/>
                  <a:pt x="66" y="42"/>
                </a:cubicBezTo>
                <a:cubicBezTo>
                  <a:pt x="64" y="46"/>
                  <a:pt x="63" y="49"/>
                  <a:pt x="61" y="52"/>
                </a:cubicBezTo>
                <a:cubicBezTo>
                  <a:pt x="60" y="53"/>
                  <a:pt x="59" y="54"/>
                  <a:pt x="59" y="55"/>
                </a:cubicBezTo>
                <a:cubicBezTo>
                  <a:pt x="58" y="59"/>
                  <a:pt x="54" y="61"/>
                  <a:pt x="54" y="65"/>
                </a:cubicBezTo>
                <a:cubicBezTo>
                  <a:pt x="51" y="66"/>
                  <a:pt x="51" y="68"/>
                  <a:pt x="51" y="70"/>
                </a:cubicBezTo>
                <a:cubicBezTo>
                  <a:pt x="50" y="72"/>
                  <a:pt x="49" y="73"/>
                  <a:pt x="48" y="75"/>
                </a:cubicBezTo>
                <a:cubicBezTo>
                  <a:pt x="47" y="78"/>
                  <a:pt x="45" y="80"/>
                  <a:pt x="44" y="83"/>
                </a:cubicBezTo>
                <a:cubicBezTo>
                  <a:pt x="42" y="85"/>
                  <a:pt x="41" y="87"/>
                  <a:pt x="41" y="89"/>
                </a:cubicBezTo>
                <a:cubicBezTo>
                  <a:pt x="40" y="91"/>
                  <a:pt x="39" y="92"/>
                  <a:pt x="38" y="94"/>
                </a:cubicBezTo>
                <a:cubicBezTo>
                  <a:pt x="37" y="95"/>
                  <a:pt x="36" y="97"/>
                  <a:pt x="35" y="99"/>
                </a:cubicBezTo>
                <a:cubicBezTo>
                  <a:pt x="37" y="100"/>
                  <a:pt x="39" y="102"/>
                  <a:pt x="41" y="102"/>
                </a:cubicBezTo>
                <a:cubicBezTo>
                  <a:pt x="43" y="102"/>
                  <a:pt x="43" y="106"/>
                  <a:pt x="46" y="105"/>
                </a:cubicBezTo>
                <a:close/>
                <a:moveTo>
                  <a:pt x="32" y="97"/>
                </a:moveTo>
                <a:cubicBezTo>
                  <a:pt x="33" y="95"/>
                  <a:pt x="34" y="94"/>
                  <a:pt x="34" y="92"/>
                </a:cubicBezTo>
                <a:cubicBezTo>
                  <a:pt x="35" y="89"/>
                  <a:pt x="36" y="87"/>
                  <a:pt x="38" y="84"/>
                </a:cubicBezTo>
                <a:cubicBezTo>
                  <a:pt x="39" y="84"/>
                  <a:pt x="39" y="84"/>
                  <a:pt x="39" y="83"/>
                </a:cubicBezTo>
                <a:cubicBezTo>
                  <a:pt x="38" y="82"/>
                  <a:pt x="38" y="81"/>
                  <a:pt x="39" y="81"/>
                </a:cubicBezTo>
                <a:cubicBezTo>
                  <a:pt x="40" y="80"/>
                  <a:pt x="41" y="79"/>
                  <a:pt x="42" y="78"/>
                </a:cubicBezTo>
                <a:cubicBezTo>
                  <a:pt x="42" y="77"/>
                  <a:pt x="42" y="75"/>
                  <a:pt x="43" y="74"/>
                </a:cubicBezTo>
                <a:cubicBezTo>
                  <a:pt x="43" y="73"/>
                  <a:pt x="43" y="72"/>
                  <a:pt x="45" y="72"/>
                </a:cubicBezTo>
                <a:cubicBezTo>
                  <a:pt x="45" y="72"/>
                  <a:pt x="45" y="69"/>
                  <a:pt x="46" y="68"/>
                </a:cubicBezTo>
                <a:cubicBezTo>
                  <a:pt x="46" y="68"/>
                  <a:pt x="47" y="67"/>
                  <a:pt x="47" y="66"/>
                </a:cubicBezTo>
                <a:cubicBezTo>
                  <a:pt x="47" y="66"/>
                  <a:pt x="48" y="65"/>
                  <a:pt x="48" y="65"/>
                </a:cubicBezTo>
                <a:cubicBezTo>
                  <a:pt x="50" y="61"/>
                  <a:pt x="52" y="57"/>
                  <a:pt x="54" y="53"/>
                </a:cubicBezTo>
                <a:cubicBezTo>
                  <a:pt x="54" y="52"/>
                  <a:pt x="55" y="52"/>
                  <a:pt x="55" y="52"/>
                </a:cubicBezTo>
                <a:cubicBezTo>
                  <a:pt x="56" y="49"/>
                  <a:pt x="58" y="47"/>
                  <a:pt x="59" y="45"/>
                </a:cubicBezTo>
                <a:cubicBezTo>
                  <a:pt x="61" y="41"/>
                  <a:pt x="63" y="37"/>
                  <a:pt x="66" y="34"/>
                </a:cubicBezTo>
                <a:cubicBezTo>
                  <a:pt x="66" y="34"/>
                  <a:pt x="67" y="33"/>
                  <a:pt x="67" y="33"/>
                </a:cubicBezTo>
                <a:cubicBezTo>
                  <a:pt x="66" y="31"/>
                  <a:pt x="67" y="30"/>
                  <a:pt x="68" y="29"/>
                </a:cubicBezTo>
                <a:cubicBezTo>
                  <a:pt x="71" y="26"/>
                  <a:pt x="70" y="24"/>
                  <a:pt x="66" y="22"/>
                </a:cubicBezTo>
                <a:cubicBezTo>
                  <a:pt x="66" y="22"/>
                  <a:pt x="64" y="23"/>
                  <a:pt x="64" y="24"/>
                </a:cubicBezTo>
                <a:cubicBezTo>
                  <a:pt x="65" y="25"/>
                  <a:pt x="64" y="26"/>
                  <a:pt x="63" y="27"/>
                </a:cubicBezTo>
                <a:cubicBezTo>
                  <a:pt x="62" y="28"/>
                  <a:pt x="62" y="29"/>
                  <a:pt x="61" y="30"/>
                </a:cubicBezTo>
                <a:cubicBezTo>
                  <a:pt x="61" y="30"/>
                  <a:pt x="60" y="31"/>
                  <a:pt x="60" y="32"/>
                </a:cubicBezTo>
                <a:cubicBezTo>
                  <a:pt x="59" y="32"/>
                  <a:pt x="58" y="33"/>
                  <a:pt x="57" y="33"/>
                </a:cubicBezTo>
                <a:cubicBezTo>
                  <a:pt x="58" y="34"/>
                  <a:pt x="58" y="35"/>
                  <a:pt x="58" y="36"/>
                </a:cubicBezTo>
                <a:cubicBezTo>
                  <a:pt x="58" y="37"/>
                  <a:pt x="58" y="37"/>
                  <a:pt x="57" y="37"/>
                </a:cubicBezTo>
                <a:cubicBezTo>
                  <a:pt x="56" y="38"/>
                  <a:pt x="54" y="39"/>
                  <a:pt x="54" y="41"/>
                </a:cubicBezTo>
                <a:cubicBezTo>
                  <a:pt x="54" y="42"/>
                  <a:pt x="53" y="43"/>
                  <a:pt x="52" y="43"/>
                </a:cubicBezTo>
                <a:cubicBezTo>
                  <a:pt x="52" y="44"/>
                  <a:pt x="52" y="45"/>
                  <a:pt x="52" y="46"/>
                </a:cubicBezTo>
                <a:cubicBezTo>
                  <a:pt x="49" y="47"/>
                  <a:pt x="49" y="51"/>
                  <a:pt x="47" y="53"/>
                </a:cubicBezTo>
                <a:cubicBezTo>
                  <a:pt x="47" y="53"/>
                  <a:pt x="47" y="54"/>
                  <a:pt x="47" y="54"/>
                </a:cubicBezTo>
                <a:cubicBezTo>
                  <a:pt x="45" y="54"/>
                  <a:pt x="45" y="56"/>
                  <a:pt x="45" y="57"/>
                </a:cubicBezTo>
                <a:cubicBezTo>
                  <a:pt x="44" y="59"/>
                  <a:pt x="43" y="61"/>
                  <a:pt x="43" y="62"/>
                </a:cubicBezTo>
                <a:cubicBezTo>
                  <a:pt x="41" y="62"/>
                  <a:pt x="40" y="63"/>
                  <a:pt x="40" y="64"/>
                </a:cubicBezTo>
                <a:cubicBezTo>
                  <a:pt x="40" y="64"/>
                  <a:pt x="41" y="65"/>
                  <a:pt x="41" y="65"/>
                </a:cubicBezTo>
                <a:cubicBezTo>
                  <a:pt x="40" y="66"/>
                  <a:pt x="39" y="67"/>
                  <a:pt x="39" y="67"/>
                </a:cubicBezTo>
                <a:cubicBezTo>
                  <a:pt x="39" y="69"/>
                  <a:pt x="39" y="70"/>
                  <a:pt x="37" y="71"/>
                </a:cubicBezTo>
                <a:cubicBezTo>
                  <a:pt x="36" y="72"/>
                  <a:pt x="37" y="74"/>
                  <a:pt x="36" y="75"/>
                </a:cubicBezTo>
                <a:cubicBezTo>
                  <a:pt x="34" y="75"/>
                  <a:pt x="34" y="77"/>
                  <a:pt x="33" y="78"/>
                </a:cubicBezTo>
                <a:cubicBezTo>
                  <a:pt x="33" y="79"/>
                  <a:pt x="33" y="79"/>
                  <a:pt x="33" y="80"/>
                </a:cubicBezTo>
                <a:cubicBezTo>
                  <a:pt x="31" y="81"/>
                  <a:pt x="30" y="81"/>
                  <a:pt x="30" y="82"/>
                </a:cubicBezTo>
                <a:cubicBezTo>
                  <a:pt x="30" y="84"/>
                  <a:pt x="28" y="85"/>
                  <a:pt x="29" y="88"/>
                </a:cubicBezTo>
                <a:cubicBezTo>
                  <a:pt x="28" y="89"/>
                  <a:pt x="26" y="91"/>
                  <a:pt x="25" y="92"/>
                </a:cubicBezTo>
                <a:cubicBezTo>
                  <a:pt x="27" y="94"/>
                  <a:pt x="30" y="96"/>
                  <a:pt x="32" y="97"/>
                </a:cubicBezTo>
                <a:close/>
                <a:moveTo>
                  <a:pt x="25" y="102"/>
                </a:moveTo>
                <a:cubicBezTo>
                  <a:pt x="22" y="103"/>
                  <a:pt x="24" y="105"/>
                  <a:pt x="24" y="106"/>
                </a:cubicBezTo>
                <a:cubicBezTo>
                  <a:pt x="23" y="108"/>
                  <a:pt x="25" y="110"/>
                  <a:pt x="26" y="111"/>
                </a:cubicBezTo>
                <a:cubicBezTo>
                  <a:pt x="28" y="113"/>
                  <a:pt x="30" y="114"/>
                  <a:pt x="32" y="116"/>
                </a:cubicBezTo>
                <a:cubicBezTo>
                  <a:pt x="35" y="114"/>
                  <a:pt x="37" y="113"/>
                  <a:pt x="39" y="111"/>
                </a:cubicBezTo>
                <a:cubicBezTo>
                  <a:pt x="37" y="109"/>
                  <a:pt x="35" y="107"/>
                  <a:pt x="32" y="107"/>
                </a:cubicBezTo>
                <a:cubicBezTo>
                  <a:pt x="30" y="106"/>
                  <a:pt x="29" y="105"/>
                  <a:pt x="27" y="104"/>
                </a:cubicBezTo>
                <a:cubicBezTo>
                  <a:pt x="27" y="103"/>
                  <a:pt x="26" y="103"/>
                  <a:pt x="25" y="102"/>
                </a:cubicBezTo>
                <a:close/>
                <a:moveTo>
                  <a:pt x="0" y="37"/>
                </a:moveTo>
                <a:cubicBezTo>
                  <a:pt x="0" y="33"/>
                  <a:pt x="10" y="32"/>
                  <a:pt x="12" y="33"/>
                </a:cubicBezTo>
                <a:cubicBezTo>
                  <a:pt x="16" y="33"/>
                  <a:pt x="20" y="34"/>
                  <a:pt x="24" y="33"/>
                </a:cubicBezTo>
                <a:cubicBezTo>
                  <a:pt x="29" y="32"/>
                  <a:pt x="33" y="35"/>
                  <a:pt x="34" y="40"/>
                </a:cubicBezTo>
                <a:cubicBezTo>
                  <a:pt x="35" y="42"/>
                  <a:pt x="33" y="43"/>
                  <a:pt x="32" y="43"/>
                </a:cubicBezTo>
                <a:cubicBezTo>
                  <a:pt x="23" y="41"/>
                  <a:pt x="14" y="43"/>
                  <a:pt x="5" y="41"/>
                </a:cubicBezTo>
                <a:cubicBezTo>
                  <a:pt x="4" y="41"/>
                  <a:pt x="2" y="40"/>
                  <a:pt x="1" y="38"/>
                </a:cubicBezTo>
                <a:cubicBezTo>
                  <a:pt x="1" y="38"/>
                  <a:pt x="1" y="38"/>
                  <a:pt x="0" y="37"/>
                </a:cubicBezTo>
                <a:close/>
                <a:moveTo>
                  <a:pt x="26" y="15"/>
                </a:moveTo>
                <a:cubicBezTo>
                  <a:pt x="23" y="13"/>
                  <a:pt x="22" y="10"/>
                  <a:pt x="19" y="8"/>
                </a:cubicBezTo>
                <a:cubicBezTo>
                  <a:pt x="17" y="6"/>
                  <a:pt x="19" y="4"/>
                  <a:pt x="19" y="2"/>
                </a:cubicBezTo>
                <a:cubicBezTo>
                  <a:pt x="20" y="1"/>
                  <a:pt x="22" y="1"/>
                  <a:pt x="24" y="2"/>
                </a:cubicBezTo>
                <a:cubicBezTo>
                  <a:pt x="27" y="5"/>
                  <a:pt x="31" y="9"/>
                  <a:pt x="34" y="13"/>
                </a:cubicBezTo>
                <a:cubicBezTo>
                  <a:pt x="37" y="16"/>
                  <a:pt x="40" y="19"/>
                  <a:pt x="43" y="22"/>
                </a:cubicBezTo>
                <a:cubicBezTo>
                  <a:pt x="44" y="23"/>
                  <a:pt x="45" y="24"/>
                  <a:pt x="44" y="26"/>
                </a:cubicBezTo>
                <a:cubicBezTo>
                  <a:pt x="43" y="27"/>
                  <a:pt x="42" y="28"/>
                  <a:pt x="40" y="27"/>
                </a:cubicBezTo>
                <a:cubicBezTo>
                  <a:pt x="35" y="23"/>
                  <a:pt x="30" y="20"/>
                  <a:pt x="26" y="15"/>
                </a:cubicBezTo>
                <a:close/>
                <a:moveTo>
                  <a:pt x="126" y="60"/>
                </a:moveTo>
                <a:cubicBezTo>
                  <a:pt x="127" y="65"/>
                  <a:pt x="117" y="65"/>
                  <a:pt x="115" y="65"/>
                </a:cubicBezTo>
                <a:cubicBezTo>
                  <a:pt x="111" y="65"/>
                  <a:pt x="107" y="64"/>
                  <a:pt x="103" y="65"/>
                </a:cubicBezTo>
                <a:cubicBezTo>
                  <a:pt x="98" y="66"/>
                  <a:pt x="93" y="63"/>
                  <a:pt x="92" y="58"/>
                </a:cubicBezTo>
                <a:cubicBezTo>
                  <a:pt x="92" y="56"/>
                  <a:pt x="93" y="55"/>
                  <a:pt x="94" y="55"/>
                </a:cubicBezTo>
                <a:cubicBezTo>
                  <a:pt x="103" y="56"/>
                  <a:pt x="113" y="55"/>
                  <a:pt x="121" y="57"/>
                </a:cubicBezTo>
                <a:cubicBezTo>
                  <a:pt x="123" y="57"/>
                  <a:pt x="125" y="58"/>
                  <a:pt x="126" y="59"/>
                </a:cubicBezTo>
                <a:cubicBezTo>
                  <a:pt x="126" y="60"/>
                  <a:pt x="126" y="60"/>
                  <a:pt x="126" y="60"/>
                </a:cubicBezTo>
                <a:close/>
                <a:moveTo>
                  <a:pt x="101" y="83"/>
                </a:moveTo>
                <a:cubicBezTo>
                  <a:pt x="104" y="84"/>
                  <a:pt x="105" y="88"/>
                  <a:pt x="107" y="90"/>
                </a:cubicBezTo>
                <a:cubicBezTo>
                  <a:pt x="109" y="92"/>
                  <a:pt x="108" y="94"/>
                  <a:pt x="107" y="96"/>
                </a:cubicBezTo>
                <a:cubicBezTo>
                  <a:pt x="107" y="97"/>
                  <a:pt x="105" y="97"/>
                  <a:pt x="103" y="96"/>
                </a:cubicBezTo>
                <a:cubicBezTo>
                  <a:pt x="99" y="92"/>
                  <a:pt x="96" y="89"/>
                  <a:pt x="92" y="85"/>
                </a:cubicBezTo>
                <a:cubicBezTo>
                  <a:pt x="89" y="82"/>
                  <a:pt x="87" y="79"/>
                  <a:pt x="84" y="76"/>
                </a:cubicBezTo>
                <a:cubicBezTo>
                  <a:pt x="83" y="75"/>
                  <a:pt x="82" y="73"/>
                  <a:pt x="83" y="72"/>
                </a:cubicBezTo>
                <a:cubicBezTo>
                  <a:pt x="84" y="71"/>
                  <a:pt x="85" y="70"/>
                  <a:pt x="87" y="71"/>
                </a:cubicBezTo>
                <a:cubicBezTo>
                  <a:pt x="92" y="74"/>
                  <a:pt x="97" y="78"/>
                  <a:pt x="101" y="83"/>
                </a:cubicBezTo>
                <a:close/>
              </a:path>
            </a:pathLst>
          </a:custGeom>
          <a:solidFill>
            <a:srgbClr val="222F3F"/>
          </a:solidFill>
          <a:ln w="9525">
            <a:solidFill>
              <a:srgbClr val="FFFFFF"/>
            </a:solidFill>
            <a:round/>
          </a:ln>
        </p:spPr>
        <p:txBody>
          <a:bodyPr vert="horz" wrap="square" lIns="91440" tIns="45720" rIns="91440" bIns="45720" numCol="1" anchor="t" anchorCtr="0" compatLnSpc="1"/>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a:lstStyle>
          <a:p>
            <a:pPr defTabSz="457200">
              <a:buClrTx/>
              <a:buFontTx/>
              <a:buNone/>
              <a:defRPr/>
            </a:pPr>
            <a:endParaRPr lang="zh-CN" altLang="en-US" kern="1200">
              <a:solidFill>
                <a:prstClr val="black"/>
              </a:solidFill>
              <a:latin typeface="字魂58号-创中黑" panose="00000500000000000000" pitchFamily="2" charset="-122"/>
              <a:ea typeface="字魂58号-创中黑" panose="00000500000000000000" pitchFamily="2" charset="-122"/>
            </a:endParaRPr>
          </a:p>
        </p:txBody>
      </p:sp>
      <p:pic>
        <p:nvPicPr>
          <p:cNvPr id="10" name="Picture 9">
            <a:extLst>
              <a:ext uri="{FF2B5EF4-FFF2-40B4-BE49-F238E27FC236}">
                <a16:creationId xmlns:a16="http://schemas.microsoft.com/office/drawing/2014/main" id="{5A252F07-D594-172B-BA75-A8DA766ACAC3}"/>
              </a:ext>
            </a:extLst>
          </p:cNvPr>
          <p:cNvPicPr>
            <a:picLocks noChangeAspect="1"/>
          </p:cNvPicPr>
          <p:nvPr/>
        </p:nvPicPr>
        <p:blipFill>
          <a:blip r:embed="rId3"/>
          <a:stretch>
            <a:fillRect/>
          </a:stretch>
        </p:blipFill>
        <p:spPr>
          <a:xfrm>
            <a:off x="227745" y="1706623"/>
            <a:ext cx="3957037" cy="3957037"/>
          </a:xfrm>
          <a:prstGeom prst="rect">
            <a:avLst/>
          </a:prstGeom>
        </p:spPr>
      </p:pic>
    </p:spTree>
    <p:extLst>
      <p:ext uri="{BB962C8B-B14F-4D97-AF65-F5344CB8AC3E}">
        <p14:creationId xmlns:p14="http://schemas.microsoft.com/office/powerpoint/2010/main" val="21619027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1"/>
      <p:bldP spid="4" grpId="2"/>
      <p:bldP spid="5" grpId="3"/>
      <p:bldP spid="6" grpId="4"/>
      <p:bldP spid="7" grpId="5"/>
      <p:bldP spid="8" grpId="6"/>
      <p:bldP spid="9" grpId="7"/>
    </p:bldLst>
  </p:timing>
</p:sld>
</file>

<file path=ppt/slides/slide4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1244"/>
        <p:cNvGrpSpPr/>
        <p:nvPr/>
      </p:nvGrpSpPr>
      <p:grpSpPr>
        <a:xfrm>
          <a:off x="0" y="0"/>
          <a:ext cx="0" cy="0"/>
        </a:xfrm>
      </p:grpSpPr>
      <p:sp>
        <p:nvSpPr>
          <p:cNvPr id="1246" name="Google Shape;1246;p41"/>
          <p:cNvSpPr txBox="1">
            <a:spLocks noGrp="1"/>
          </p:cNvSpPr>
          <p:nvPr>
            <p:ph type="title"/>
          </p:nvPr>
        </p:nvSpPr>
        <p:spPr>
          <a:xfrm>
            <a:off x="720000" y="168719"/>
            <a:ext cx="7704000" cy="572700"/>
          </a:xfrm>
          <a:prstGeom prst="rect">
            <a:avLst/>
          </a:prstGeom>
        </p:spPr>
        <p:txBody>
          <a:bodyPr spcFirstLastPara="1" wrap="square" lIns="91425" tIns="91425" rIns="91425" bIns="91425" anchor="t" anchorCtr="0">
            <a:noAutofit/>
          </a:bodyPr>
          <a:lstStyle/>
          <a:p>
            <a:r>
              <a:rPr lang="en-US" sz="3200">
                <a:latin typeface="Times New Roman" panose="02020603050405020304" pitchFamily="18" charset="0"/>
                <a:cs typeface="Times New Roman" panose="02020603050405020304" pitchFamily="18" charset="0"/>
              </a:rPr>
              <a:t>1. Nội dung</a:t>
            </a:r>
            <a:endParaRPr sz="3200">
              <a:latin typeface="Times New Roman" panose="02020603050405020304" pitchFamily="18" charset="0"/>
              <a:cs typeface="Times New Roman" panose="02020603050405020304" pitchFamily="18" charset="0"/>
            </a:endParaRPr>
          </a:p>
        </p:txBody>
      </p:sp>
      <p:grpSp>
        <p:nvGrpSpPr>
          <p:cNvPr id="2" name="Google Shape;1261;p51">
            <a:extLst>
              <a:ext uri="{FF2B5EF4-FFF2-40B4-BE49-F238E27FC236}">
                <a16:creationId xmlns:a16="http://schemas.microsoft.com/office/drawing/2014/main" id="{E2DAA1F2-83C7-870D-AE66-681E9762D5E7}"/>
              </a:ext>
            </a:extLst>
          </p:cNvPr>
          <p:cNvGrpSpPr/>
          <p:nvPr/>
        </p:nvGrpSpPr>
        <p:grpSpPr>
          <a:xfrm flipH="1">
            <a:off x="271188" y="1216378"/>
            <a:ext cx="5534467" cy="2700216"/>
            <a:chOff x="2516483" y="702500"/>
            <a:chExt cx="7022565" cy="3594300"/>
          </a:xfrm>
          <a:solidFill>
            <a:srgbClr val="FFECD5">
              <a:lumMod val="75000"/>
            </a:srgbClr>
          </a:solidFill>
        </p:grpSpPr>
        <p:sp>
          <p:nvSpPr>
            <p:cNvPr id="3" name="Google Shape;1262;p51">
              <a:extLst>
                <a:ext uri="{FF2B5EF4-FFF2-40B4-BE49-F238E27FC236}">
                  <a16:creationId xmlns:a16="http://schemas.microsoft.com/office/drawing/2014/main" id="{617221D0-9674-37FC-456A-5621C55CAE35}"/>
                </a:ext>
              </a:extLst>
            </p:cNvPr>
            <p:cNvSpPr/>
            <p:nvPr/>
          </p:nvSpPr>
          <p:spPr>
            <a:xfrm>
              <a:off x="2894775" y="702500"/>
              <a:ext cx="6176400" cy="3594300"/>
            </a:xfrm>
            <a:prstGeom prst="wedgeEllipseCallout">
              <a:avLst>
                <a:gd name="adj1" fmla="val -40962"/>
                <a:gd name="adj2" fmla="val 50806"/>
              </a:avLst>
            </a:pr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nvGrpSpPr>
            <p:cNvPr id="4" name="Google Shape;1263;p51">
              <a:extLst>
                <a:ext uri="{FF2B5EF4-FFF2-40B4-BE49-F238E27FC236}">
                  <a16:creationId xmlns:a16="http://schemas.microsoft.com/office/drawing/2014/main" id="{894E959B-E29E-7583-3E51-179320E1EF30}"/>
                </a:ext>
              </a:extLst>
            </p:cNvPr>
            <p:cNvGrpSpPr/>
            <p:nvPr/>
          </p:nvGrpSpPr>
          <p:grpSpPr>
            <a:xfrm>
              <a:off x="2516483" y="1938572"/>
              <a:ext cx="7022565" cy="633170"/>
              <a:chOff x="2977600" y="2841597"/>
              <a:chExt cx="4043859" cy="364603"/>
            </a:xfrm>
            <a:grpFill/>
          </p:grpSpPr>
          <p:sp>
            <p:nvSpPr>
              <p:cNvPr id="5" name="Google Shape;1264;p51">
                <a:extLst>
                  <a:ext uri="{FF2B5EF4-FFF2-40B4-BE49-F238E27FC236}">
                    <a16:creationId xmlns:a16="http://schemas.microsoft.com/office/drawing/2014/main" id="{21997CCA-0F5E-BA15-2E43-C7E879C2E283}"/>
                  </a:ext>
                </a:extLst>
              </p:cNvPr>
              <p:cNvSpPr/>
              <p:nvPr/>
            </p:nvSpPr>
            <p:spPr>
              <a:xfrm>
                <a:off x="2977600" y="2892900"/>
                <a:ext cx="97125" cy="313300"/>
              </a:xfrm>
              <a:custGeom>
                <a:rect l="l" t="t" r="r" b="b"/>
                <a:pathLst>
                  <a:path w="3884" h="12532" extrusionOk="0">
                    <a:moveTo>
                      <a:pt x="3885" y="12356"/>
                    </a:moveTo>
                    <a:cubicBezTo>
                      <a:pt x="3083" y="12531"/>
                      <a:pt x="2556" y="12356"/>
                      <a:pt x="2130" y="11855"/>
                    </a:cubicBezTo>
                    <a:cubicBezTo>
                      <a:pt x="1905" y="11579"/>
                      <a:pt x="1679" y="11328"/>
                      <a:pt x="1479" y="11028"/>
                    </a:cubicBezTo>
                    <a:cubicBezTo>
                      <a:pt x="1253" y="10702"/>
                      <a:pt x="1103" y="10301"/>
                      <a:pt x="852" y="9950"/>
                    </a:cubicBezTo>
                    <a:cubicBezTo>
                      <a:pt x="251" y="9098"/>
                      <a:pt x="75" y="8120"/>
                      <a:pt x="25" y="7093"/>
                    </a:cubicBezTo>
                    <a:cubicBezTo>
                      <a:pt x="0" y="5514"/>
                      <a:pt x="50" y="3960"/>
                      <a:pt x="451" y="2431"/>
                    </a:cubicBezTo>
                    <a:cubicBezTo>
                      <a:pt x="677" y="1554"/>
                      <a:pt x="1178" y="877"/>
                      <a:pt x="1679" y="150"/>
                    </a:cubicBezTo>
                    <a:cubicBezTo>
                      <a:pt x="1754" y="50"/>
                      <a:pt x="2005" y="0"/>
                      <a:pt x="2130" y="50"/>
                    </a:cubicBezTo>
                    <a:cubicBezTo>
                      <a:pt x="2256" y="125"/>
                      <a:pt x="2381" y="326"/>
                      <a:pt x="2356" y="476"/>
                    </a:cubicBezTo>
                    <a:cubicBezTo>
                      <a:pt x="2331" y="752"/>
                      <a:pt x="2231" y="1003"/>
                      <a:pt x="2105" y="1253"/>
                    </a:cubicBezTo>
                    <a:cubicBezTo>
                      <a:pt x="1554" y="2556"/>
                      <a:pt x="1379" y="3935"/>
                      <a:pt x="1429" y="5338"/>
                    </a:cubicBezTo>
                    <a:cubicBezTo>
                      <a:pt x="1454" y="6090"/>
                      <a:pt x="1479" y="6867"/>
                      <a:pt x="1504" y="7644"/>
                    </a:cubicBezTo>
                    <a:cubicBezTo>
                      <a:pt x="1529" y="8120"/>
                      <a:pt x="1679" y="8572"/>
                      <a:pt x="1930" y="9023"/>
                    </a:cubicBezTo>
                    <a:cubicBezTo>
                      <a:pt x="2506" y="10125"/>
                      <a:pt x="3008" y="11278"/>
                      <a:pt x="3885" y="12356"/>
                    </a:cubicBezTo>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1265;p51">
                <a:extLst>
                  <a:ext uri="{FF2B5EF4-FFF2-40B4-BE49-F238E27FC236}">
                    <a16:creationId xmlns:a16="http://schemas.microsoft.com/office/drawing/2014/main" id="{5942649E-0C22-CF48-4941-BA0EAAFD2F52}"/>
                  </a:ext>
                </a:extLst>
              </p:cNvPr>
              <p:cNvSpPr/>
              <p:nvPr/>
            </p:nvSpPr>
            <p:spPr>
              <a:xfrm rot="2104647">
                <a:off x="6764591" y="2886614"/>
                <a:ext cx="213706" cy="180480"/>
              </a:xfrm>
              <a:custGeom>
                <a:rect l="l" t="t" r="r" b="b"/>
                <a:pathLst>
                  <a:path w="8548" h="7219" extrusionOk="0">
                    <a:moveTo>
                      <a:pt x="1" y="527"/>
                    </a:moveTo>
                    <a:cubicBezTo>
                      <a:pt x="377" y="51"/>
                      <a:pt x="778" y="0"/>
                      <a:pt x="1204" y="126"/>
                    </a:cubicBezTo>
                    <a:cubicBezTo>
                      <a:pt x="2156" y="401"/>
                      <a:pt x="3159" y="627"/>
                      <a:pt x="4036" y="1128"/>
                    </a:cubicBezTo>
                    <a:cubicBezTo>
                      <a:pt x="4161" y="1203"/>
                      <a:pt x="4262" y="1304"/>
                      <a:pt x="4412" y="1329"/>
                    </a:cubicBezTo>
                    <a:cubicBezTo>
                      <a:pt x="5565" y="1780"/>
                      <a:pt x="6317" y="2682"/>
                      <a:pt x="7018" y="3660"/>
                    </a:cubicBezTo>
                    <a:cubicBezTo>
                      <a:pt x="7570" y="4437"/>
                      <a:pt x="8146" y="5239"/>
                      <a:pt x="8397" y="6191"/>
                    </a:cubicBezTo>
                    <a:cubicBezTo>
                      <a:pt x="8447" y="6366"/>
                      <a:pt x="8547" y="6517"/>
                      <a:pt x="8547" y="6692"/>
                    </a:cubicBezTo>
                    <a:cubicBezTo>
                      <a:pt x="8547" y="6843"/>
                      <a:pt x="8497" y="7068"/>
                      <a:pt x="8397" y="7143"/>
                    </a:cubicBezTo>
                    <a:cubicBezTo>
                      <a:pt x="8272" y="7219"/>
                      <a:pt x="8021" y="7168"/>
                      <a:pt x="7921" y="7093"/>
                    </a:cubicBezTo>
                    <a:cubicBezTo>
                      <a:pt x="7620" y="6792"/>
                      <a:pt x="7319" y="6492"/>
                      <a:pt x="7119" y="6141"/>
                    </a:cubicBezTo>
                    <a:cubicBezTo>
                      <a:pt x="6617" y="5188"/>
                      <a:pt x="5916" y="4361"/>
                      <a:pt x="5264" y="3484"/>
                    </a:cubicBezTo>
                    <a:cubicBezTo>
                      <a:pt x="5139" y="3309"/>
                      <a:pt x="4963" y="3108"/>
                      <a:pt x="4763" y="2983"/>
                    </a:cubicBezTo>
                    <a:cubicBezTo>
                      <a:pt x="3710" y="2381"/>
                      <a:pt x="2758" y="1579"/>
                      <a:pt x="1580" y="1229"/>
                    </a:cubicBezTo>
                    <a:cubicBezTo>
                      <a:pt x="1179" y="1128"/>
                      <a:pt x="778" y="953"/>
                      <a:pt x="402" y="802"/>
                    </a:cubicBezTo>
                    <a:cubicBezTo>
                      <a:pt x="277" y="752"/>
                      <a:pt x="176" y="652"/>
                      <a:pt x="1" y="527"/>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1266;p51">
                <a:extLst>
                  <a:ext uri="{FF2B5EF4-FFF2-40B4-BE49-F238E27FC236}">
                    <a16:creationId xmlns:a16="http://schemas.microsoft.com/office/drawing/2014/main" id="{AA882533-B67F-54C8-35CC-5DD63144880C}"/>
                  </a:ext>
                </a:extLst>
              </p:cNvPr>
              <p:cNvSpPr/>
              <p:nvPr/>
            </p:nvSpPr>
            <p:spPr>
              <a:xfrm>
                <a:off x="3070325" y="2921075"/>
                <a:ext cx="44500" cy="201800"/>
              </a:xfrm>
              <a:custGeom>
                <a:rect l="l" t="t" r="r" b="b"/>
                <a:pathLst>
                  <a:path w="1780" h="8072" extrusionOk="0">
                    <a:moveTo>
                      <a:pt x="1755" y="7946"/>
                    </a:moveTo>
                    <a:cubicBezTo>
                      <a:pt x="1329" y="8071"/>
                      <a:pt x="1053" y="7971"/>
                      <a:pt x="853" y="7670"/>
                    </a:cubicBezTo>
                    <a:cubicBezTo>
                      <a:pt x="401" y="7018"/>
                      <a:pt x="0" y="6342"/>
                      <a:pt x="51" y="5465"/>
                    </a:cubicBezTo>
                    <a:cubicBezTo>
                      <a:pt x="126" y="4637"/>
                      <a:pt x="101" y="3810"/>
                      <a:pt x="101" y="2958"/>
                    </a:cubicBezTo>
                    <a:cubicBezTo>
                      <a:pt x="101" y="2106"/>
                      <a:pt x="376" y="1329"/>
                      <a:pt x="727" y="552"/>
                    </a:cubicBezTo>
                    <a:cubicBezTo>
                      <a:pt x="777" y="402"/>
                      <a:pt x="878" y="226"/>
                      <a:pt x="1003" y="126"/>
                    </a:cubicBezTo>
                    <a:cubicBezTo>
                      <a:pt x="1078" y="51"/>
                      <a:pt x="1254" y="1"/>
                      <a:pt x="1379" y="26"/>
                    </a:cubicBezTo>
                    <a:cubicBezTo>
                      <a:pt x="1479" y="76"/>
                      <a:pt x="1629" y="226"/>
                      <a:pt x="1604" y="327"/>
                    </a:cubicBezTo>
                    <a:cubicBezTo>
                      <a:pt x="1604" y="653"/>
                      <a:pt x="1579" y="1028"/>
                      <a:pt x="1479" y="1329"/>
                    </a:cubicBezTo>
                    <a:cubicBezTo>
                      <a:pt x="1228" y="2081"/>
                      <a:pt x="1153" y="2833"/>
                      <a:pt x="1228" y="3610"/>
                    </a:cubicBezTo>
                    <a:cubicBezTo>
                      <a:pt x="1228" y="3835"/>
                      <a:pt x="1254" y="4086"/>
                      <a:pt x="1254" y="4337"/>
                    </a:cubicBezTo>
                    <a:cubicBezTo>
                      <a:pt x="1203" y="5414"/>
                      <a:pt x="1178" y="6492"/>
                      <a:pt x="1730" y="7495"/>
                    </a:cubicBezTo>
                    <a:cubicBezTo>
                      <a:pt x="1780" y="7595"/>
                      <a:pt x="1755" y="7745"/>
                      <a:pt x="1755" y="7946"/>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267;p51">
                <a:extLst>
                  <a:ext uri="{FF2B5EF4-FFF2-40B4-BE49-F238E27FC236}">
                    <a16:creationId xmlns:a16="http://schemas.microsoft.com/office/drawing/2014/main" id="{B3CD1FB3-09DC-42F2-25C0-B14C6A7752BD}"/>
                  </a:ext>
                </a:extLst>
              </p:cNvPr>
              <p:cNvSpPr/>
              <p:nvPr/>
            </p:nvSpPr>
            <p:spPr>
              <a:xfrm rot="2104647">
                <a:off x="6907153" y="2873784"/>
                <a:ext cx="101553" cy="76477"/>
              </a:xfrm>
              <a:custGeom>
                <a:rect l="l" t="t" r="r" b="b"/>
                <a:pathLst>
                  <a:path w="4061" h="3059" extrusionOk="0">
                    <a:moveTo>
                      <a:pt x="1" y="351"/>
                    </a:moveTo>
                    <a:cubicBezTo>
                      <a:pt x="277" y="0"/>
                      <a:pt x="653" y="0"/>
                      <a:pt x="1003" y="151"/>
                    </a:cubicBezTo>
                    <a:cubicBezTo>
                      <a:pt x="1505" y="376"/>
                      <a:pt x="2006" y="652"/>
                      <a:pt x="2457" y="953"/>
                    </a:cubicBezTo>
                    <a:cubicBezTo>
                      <a:pt x="2858" y="1228"/>
                      <a:pt x="3184" y="1579"/>
                      <a:pt x="3560" y="1905"/>
                    </a:cubicBezTo>
                    <a:cubicBezTo>
                      <a:pt x="3836" y="2131"/>
                      <a:pt x="3961" y="2457"/>
                      <a:pt x="4036" y="2807"/>
                    </a:cubicBezTo>
                    <a:cubicBezTo>
                      <a:pt x="4061" y="2883"/>
                      <a:pt x="3961" y="2958"/>
                      <a:pt x="3936" y="3033"/>
                    </a:cubicBezTo>
                    <a:cubicBezTo>
                      <a:pt x="3836" y="3033"/>
                      <a:pt x="3760" y="3058"/>
                      <a:pt x="3710" y="3033"/>
                    </a:cubicBezTo>
                    <a:cubicBezTo>
                      <a:pt x="3284" y="2732"/>
                      <a:pt x="2833" y="2457"/>
                      <a:pt x="2482" y="2081"/>
                    </a:cubicBezTo>
                    <a:cubicBezTo>
                      <a:pt x="1780" y="1429"/>
                      <a:pt x="1003" y="928"/>
                      <a:pt x="151" y="552"/>
                    </a:cubicBezTo>
                    <a:cubicBezTo>
                      <a:pt x="101" y="527"/>
                      <a:pt x="51" y="451"/>
                      <a:pt x="1" y="351"/>
                    </a:cubicBezTo>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9" name="Google Shape;1268;p51">
            <a:extLst>
              <a:ext uri="{FF2B5EF4-FFF2-40B4-BE49-F238E27FC236}">
                <a16:creationId xmlns:a16="http://schemas.microsoft.com/office/drawing/2014/main" id="{49F2E3F1-11B5-28F8-1E3A-FDF626DB2308}"/>
              </a:ext>
            </a:extLst>
          </p:cNvPr>
          <p:cNvSpPr txBox="1"/>
          <p:nvPr/>
        </p:nvSpPr>
        <p:spPr>
          <a:xfrm flipH="1">
            <a:off x="1218364" y="2210114"/>
            <a:ext cx="34971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ctr" rtl="0">
              <a:lnSpc>
                <a:spcPct val="100000"/>
              </a:lnSpc>
              <a:spcBef>
                <a:spcPct val="0"/>
              </a:spcBef>
              <a:spcAft>
                <a:spcPct val="0"/>
              </a:spcAft>
              <a:buClr>
                <a:schemeClr val="dk1"/>
              </a:buClr>
              <a:buSzPts val="3600"/>
              <a:buFont typeface="Francois One"/>
              <a:buNone/>
              <a:defRPr sz="5000" b="0" i="0" u="none" strike="noStrike" cap="none">
                <a:solidFill>
                  <a:schemeClr val="lt2"/>
                </a:solidFill>
                <a:latin typeface="Francois One"/>
                <a:ea typeface="Francois One"/>
                <a:cs typeface="Francois One"/>
                <a:sym typeface="Francois One"/>
              </a:defRPr>
            </a:lvl1pPr>
            <a:lvl2pPr marR="0" lvl="1" algn="ctr" rtl="0">
              <a:lnSpc>
                <a:spcPct val="100000"/>
              </a:lnSpc>
              <a:spcBef>
                <a:spcPct val="0"/>
              </a:spcBef>
              <a:spcAft>
                <a:spcPct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2pPr>
            <a:lvl3pPr marR="0" lvl="2" algn="ctr" rtl="0">
              <a:lnSpc>
                <a:spcPct val="100000"/>
              </a:lnSpc>
              <a:spcBef>
                <a:spcPct val="0"/>
              </a:spcBef>
              <a:spcAft>
                <a:spcPct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3pPr>
            <a:lvl4pPr marR="0" lvl="3" algn="ctr" rtl="0">
              <a:lnSpc>
                <a:spcPct val="100000"/>
              </a:lnSpc>
              <a:spcBef>
                <a:spcPct val="0"/>
              </a:spcBef>
              <a:spcAft>
                <a:spcPct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4pPr>
            <a:lvl5pPr marR="0" lvl="4" algn="ctr" rtl="0">
              <a:lnSpc>
                <a:spcPct val="100000"/>
              </a:lnSpc>
              <a:spcBef>
                <a:spcPct val="0"/>
              </a:spcBef>
              <a:spcAft>
                <a:spcPct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5pPr>
            <a:lvl6pPr marR="0" lvl="5" algn="ctr" rtl="0">
              <a:lnSpc>
                <a:spcPct val="100000"/>
              </a:lnSpc>
              <a:spcBef>
                <a:spcPct val="0"/>
              </a:spcBef>
              <a:spcAft>
                <a:spcPct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6pPr>
            <a:lvl7pPr marR="0" lvl="6" algn="ctr" rtl="0">
              <a:lnSpc>
                <a:spcPct val="100000"/>
              </a:lnSpc>
              <a:spcBef>
                <a:spcPct val="0"/>
              </a:spcBef>
              <a:spcAft>
                <a:spcPct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7pPr>
            <a:lvl8pPr marR="0" lvl="7" algn="ctr" rtl="0">
              <a:lnSpc>
                <a:spcPct val="100000"/>
              </a:lnSpc>
              <a:spcBef>
                <a:spcPct val="0"/>
              </a:spcBef>
              <a:spcAft>
                <a:spcPct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8pPr>
            <a:lvl9pPr marR="0" lvl="8" algn="ctr" rtl="0">
              <a:lnSpc>
                <a:spcPct val="100000"/>
              </a:lnSpc>
              <a:spcBef>
                <a:spcPct val="0"/>
              </a:spcBef>
              <a:spcAft>
                <a:spcPct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9pPr>
          </a:lstStyle>
          <a:p>
            <a:pPr>
              <a:spcAft>
                <a:spcPts val="800"/>
              </a:spcAft>
              <a:buClr>
                <a:srgbClr val="004F93"/>
              </a:buClr>
            </a:pPr>
            <a:r>
              <a:rPr lang="en-US" sz="3200" err="1">
                <a:solidFill>
                  <a:schemeClr val="tx1"/>
                </a:solidFill>
                <a:latin typeface="Times New Roman" panose="02020603050405020304" pitchFamily="18" charset="0"/>
                <a:cs typeface="Times New Roman" panose="02020603050405020304" pitchFamily="18" charset="0"/>
              </a:rPr>
              <a:t>Bài học ông dành cho cháu trên con đường tìm lối đi của cuộc đời mình</a:t>
            </a:r>
            <a:endParaRPr lang="en-US" sz="3200">
              <a:solidFill>
                <a:schemeClr val="tx1"/>
              </a:solidFill>
              <a:latin typeface="Times New Roman" panose="02020603050405020304" pitchFamily="18" charset="0"/>
              <a:ea typeface="Calibri" pitchFamily="34" charset="0"/>
              <a:cs typeface="Times New Roman" panose="02020603050405020304" pitchFamily="18" charset="0"/>
            </a:endParaRPr>
          </a:p>
        </p:txBody>
      </p:sp>
      <p:grpSp>
        <p:nvGrpSpPr>
          <p:cNvPr id="10" name="Google Shape;1279;p51">
            <a:extLst>
              <a:ext uri="{FF2B5EF4-FFF2-40B4-BE49-F238E27FC236}">
                <a16:creationId xmlns:a16="http://schemas.microsoft.com/office/drawing/2014/main" id="{3630809C-BF6B-C502-8684-A5FC36C0F4E4}"/>
              </a:ext>
            </a:extLst>
          </p:cNvPr>
          <p:cNvGrpSpPr/>
          <p:nvPr/>
        </p:nvGrpSpPr>
        <p:grpSpPr>
          <a:xfrm rot="788979">
            <a:off x="6272870" y="1087285"/>
            <a:ext cx="1626010" cy="891644"/>
            <a:chOff x="5479850" y="93588"/>
            <a:chExt cx="1625975" cy="891625"/>
          </a:xfrm>
        </p:grpSpPr>
        <p:grpSp>
          <p:nvGrpSpPr>
            <p:cNvPr id="11" name="Google Shape;1280;p51">
              <a:extLst>
                <a:ext uri="{FF2B5EF4-FFF2-40B4-BE49-F238E27FC236}">
                  <a16:creationId xmlns:a16="http://schemas.microsoft.com/office/drawing/2014/main" id="{185B6E0A-4C80-C172-4B52-C3410FED082B}"/>
                </a:ext>
              </a:extLst>
            </p:cNvPr>
            <p:cNvGrpSpPr/>
            <p:nvPr/>
          </p:nvGrpSpPr>
          <p:grpSpPr>
            <a:xfrm flipH="1">
              <a:off x="5479850" y="93588"/>
              <a:ext cx="1625975" cy="891625"/>
              <a:chOff x="2977600" y="2496900"/>
              <a:chExt cx="1625975" cy="891625"/>
            </a:xfrm>
          </p:grpSpPr>
          <p:sp>
            <p:nvSpPr>
              <p:cNvPr id="13" name="Google Shape;1281;p51">
                <a:extLst>
                  <a:ext uri="{FF2B5EF4-FFF2-40B4-BE49-F238E27FC236}">
                    <a16:creationId xmlns:a16="http://schemas.microsoft.com/office/drawing/2014/main" id="{61D5AD4F-39DB-6CB3-AA74-CA725B2D5A48}"/>
                  </a:ext>
                </a:extLst>
              </p:cNvPr>
              <p:cNvSpPr/>
              <p:nvPr/>
            </p:nvSpPr>
            <p:spPr>
              <a:xfrm>
                <a:off x="2977600" y="2892900"/>
                <a:ext cx="97125" cy="313300"/>
              </a:xfrm>
              <a:custGeom>
                <a:rect l="l" t="t" r="r" b="b"/>
                <a:pathLst>
                  <a:path w="3884" h="12532" extrusionOk="0">
                    <a:moveTo>
                      <a:pt x="3885" y="12356"/>
                    </a:moveTo>
                    <a:cubicBezTo>
                      <a:pt x="3083" y="12531"/>
                      <a:pt x="2556" y="12356"/>
                      <a:pt x="2130" y="11855"/>
                    </a:cubicBezTo>
                    <a:cubicBezTo>
                      <a:pt x="1905" y="11579"/>
                      <a:pt x="1679" y="11328"/>
                      <a:pt x="1479" y="11028"/>
                    </a:cubicBezTo>
                    <a:cubicBezTo>
                      <a:pt x="1253" y="10702"/>
                      <a:pt x="1103" y="10301"/>
                      <a:pt x="852" y="9950"/>
                    </a:cubicBezTo>
                    <a:cubicBezTo>
                      <a:pt x="251" y="9098"/>
                      <a:pt x="75" y="8120"/>
                      <a:pt x="25" y="7093"/>
                    </a:cubicBezTo>
                    <a:cubicBezTo>
                      <a:pt x="0" y="5514"/>
                      <a:pt x="50" y="3960"/>
                      <a:pt x="451" y="2431"/>
                    </a:cubicBezTo>
                    <a:cubicBezTo>
                      <a:pt x="677" y="1554"/>
                      <a:pt x="1178" y="877"/>
                      <a:pt x="1679" y="150"/>
                    </a:cubicBezTo>
                    <a:cubicBezTo>
                      <a:pt x="1754" y="50"/>
                      <a:pt x="2005" y="0"/>
                      <a:pt x="2130" y="50"/>
                    </a:cubicBezTo>
                    <a:cubicBezTo>
                      <a:pt x="2256" y="125"/>
                      <a:pt x="2381" y="326"/>
                      <a:pt x="2356" y="476"/>
                    </a:cubicBezTo>
                    <a:cubicBezTo>
                      <a:pt x="2331" y="752"/>
                      <a:pt x="2231" y="1003"/>
                      <a:pt x="2105" y="1253"/>
                    </a:cubicBezTo>
                    <a:cubicBezTo>
                      <a:pt x="1554" y="2556"/>
                      <a:pt x="1379" y="3935"/>
                      <a:pt x="1429" y="5338"/>
                    </a:cubicBezTo>
                    <a:cubicBezTo>
                      <a:pt x="1454" y="6090"/>
                      <a:pt x="1479" y="6867"/>
                      <a:pt x="1504" y="7644"/>
                    </a:cubicBezTo>
                    <a:cubicBezTo>
                      <a:pt x="1529" y="8120"/>
                      <a:pt x="1679" y="8572"/>
                      <a:pt x="1930" y="9023"/>
                    </a:cubicBezTo>
                    <a:cubicBezTo>
                      <a:pt x="2506" y="10125"/>
                      <a:pt x="3008" y="11278"/>
                      <a:pt x="3885" y="12356"/>
                    </a:cubicBezTo>
                  </a:path>
                </a:pathLst>
              </a:custGeom>
              <a:solidFill>
                <a:srgbClr val="4C6F8A">
                  <a:alpha val="366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1282;p51">
                <a:extLst>
                  <a:ext uri="{FF2B5EF4-FFF2-40B4-BE49-F238E27FC236}">
                    <a16:creationId xmlns:a16="http://schemas.microsoft.com/office/drawing/2014/main" id="{0BEB1373-0F49-6C76-A8FF-8DB9D963FB8C}"/>
                  </a:ext>
                </a:extLst>
              </p:cNvPr>
              <p:cNvSpPr/>
              <p:nvPr/>
            </p:nvSpPr>
            <p:spPr>
              <a:xfrm>
                <a:off x="4352900" y="2547650"/>
                <a:ext cx="213700" cy="180475"/>
              </a:xfrm>
              <a:custGeom>
                <a:rect l="l" t="t" r="r" b="b"/>
                <a:pathLst>
                  <a:path w="8548" h="7219" extrusionOk="0">
                    <a:moveTo>
                      <a:pt x="1" y="527"/>
                    </a:moveTo>
                    <a:cubicBezTo>
                      <a:pt x="377" y="51"/>
                      <a:pt x="778" y="0"/>
                      <a:pt x="1204" y="126"/>
                    </a:cubicBezTo>
                    <a:cubicBezTo>
                      <a:pt x="2156" y="401"/>
                      <a:pt x="3159" y="627"/>
                      <a:pt x="4036" y="1128"/>
                    </a:cubicBezTo>
                    <a:cubicBezTo>
                      <a:pt x="4161" y="1203"/>
                      <a:pt x="4262" y="1304"/>
                      <a:pt x="4412" y="1329"/>
                    </a:cubicBezTo>
                    <a:cubicBezTo>
                      <a:pt x="5565" y="1780"/>
                      <a:pt x="6317" y="2682"/>
                      <a:pt x="7018" y="3660"/>
                    </a:cubicBezTo>
                    <a:cubicBezTo>
                      <a:pt x="7570" y="4437"/>
                      <a:pt x="8146" y="5239"/>
                      <a:pt x="8397" y="6191"/>
                    </a:cubicBezTo>
                    <a:cubicBezTo>
                      <a:pt x="8447" y="6366"/>
                      <a:pt x="8547" y="6517"/>
                      <a:pt x="8547" y="6692"/>
                    </a:cubicBezTo>
                    <a:cubicBezTo>
                      <a:pt x="8547" y="6843"/>
                      <a:pt x="8497" y="7068"/>
                      <a:pt x="8397" y="7143"/>
                    </a:cubicBezTo>
                    <a:cubicBezTo>
                      <a:pt x="8272" y="7219"/>
                      <a:pt x="8021" y="7168"/>
                      <a:pt x="7921" y="7093"/>
                    </a:cubicBezTo>
                    <a:cubicBezTo>
                      <a:pt x="7620" y="6792"/>
                      <a:pt x="7319" y="6492"/>
                      <a:pt x="7119" y="6141"/>
                    </a:cubicBezTo>
                    <a:cubicBezTo>
                      <a:pt x="6617" y="5188"/>
                      <a:pt x="5916" y="4361"/>
                      <a:pt x="5264" y="3484"/>
                    </a:cubicBezTo>
                    <a:cubicBezTo>
                      <a:pt x="5139" y="3309"/>
                      <a:pt x="4963" y="3108"/>
                      <a:pt x="4763" y="2983"/>
                    </a:cubicBezTo>
                    <a:cubicBezTo>
                      <a:pt x="3710" y="2381"/>
                      <a:pt x="2758" y="1579"/>
                      <a:pt x="1580" y="1229"/>
                    </a:cubicBezTo>
                    <a:cubicBezTo>
                      <a:pt x="1179" y="1128"/>
                      <a:pt x="778" y="953"/>
                      <a:pt x="402" y="802"/>
                    </a:cubicBezTo>
                    <a:cubicBezTo>
                      <a:pt x="277" y="752"/>
                      <a:pt x="176" y="652"/>
                      <a:pt x="1" y="527"/>
                    </a:cubicBezTo>
                    <a:close/>
                  </a:path>
                </a:pathLst>
              </a:custGeom>
              <a:solidFill>
                <a:srgbClr val="4C6F8A">
                  <a:alpha val="366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1283;p51">
                <a:extLst>
                  <a:ext uri="{FF2B5EF4-FFF2-40B4-BE49-F238E27FC236}">
                    <a16:creationId xmlns:a16="http://schemas.microsoft.com/office/drawing/2014/main" id="{D334381A-0B70-2608-70CD-D1CF1E53015F}"/>
                  </a:ext>
                </a:extLst>
              </p:cNvPr>
              <p:cNvSpPr/>
              <p:nvPr/>
            </p:nvSpPr>
            <p:spPr>
              <a:xfrm>
                <a:off x="4351650" y="3107800"/>
                <a:ext cx="188000" cy="152275"/>
              </a:xfrm>
              <a:custGeom>
                <a:rect l="l" t="t" r="r" b="b"/>
                <a:pathLst>
                  <a:path w="7520" h="6091" extrusionOk="0">
                    <a:moveTo>
                      <a:pt x="1" y="5865"/>
                    </a:moveTo>
                    <a:cubicBezTo>
                      <a:pt x="928" y="5214"/>
                      <a:pt x="1605" y="4687"/>
                      <a:pt x="2357" y="4261"/>
                    </a:cubicBezTo>
                    <a:cubicBezTo>
                      <a:pt x="3560" y="3585"/>
                      <a:pt x="4587" y="2707"/>
                      <a:pt x="5540" y="1755"/>
                    </a:cubicBezTo>
                    <a:cubicBezTo>
                      <a:pt x="5865" y="1454"/>
                      <a:pt x="6116" y="1078"/>
                      <a:pt x="6417" y="727"/>
                    </a:cubicBezTo>
                    <a:cubicBezTo>
                      <a:pt x="6667" y="452"/>
                      <a:pt x="6868" y="101"/>
                      <a:pt x="7219" y="1"/>
                    </a:cubicBezTo>
                    <a:cubicBezTo>
                      <a:pt x="7520" y="151"/>
                      <a:pt x="7495" y="351"/>
                      <a:pt x="7444" y="552"/>
                    </a:cubicBezTo>
                    <a:cubicBezTo>
                      <a:pt x="7169" y="1254"/>
                      <a:pt x="6818" y="1880"/>
                      <a:pt x="6317" y="2432"/>
                    </a:cubicBezTo>
                    <a:cubicBezTo>
                      <a:pt x="5013" y="3860"/>
                      <a:pt x="3434" y="4938"/>
                      <a:pt x="1705" y="5790"/>
                    </a:cubicBezTo>
                    <a:cubicBezTo>
                      <a:pt x="1229" y="6016"/>
                      <a:pt x="753" y="6091"/>
                      <a:pt x="1" y="5865"/>
                    </a:cubicBezTo>
                  </a:path>
                </a:pathLst>
              </a:custGeom>
              <a:solidFill>
                <a:srgbClr val="4C6F8A">
                  <a:alpha val="366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284;p51">
                <a:extLst>
                  <a:ext uri="{FF2B5EF4-FFF2-40B4-BE49-F238E27FC236}">
                    <a16:creationId xmlns:a16="http://schemas.microsoft.com/office/drawing/2014/main" id="{38A8BB0A-37DA-0206-A1EA-4248AFD2B9CA}"/>
                  </a:ext>
                </a:extLst>
              </p:cNvPr>
              <p:cNvSpPr/>
              <p:nvPr/>
            </p:nvSpPr>
            <p:spPr>
              <a:xfrm>
                <a:off x="3070325" y="2921075"/>
                <a:ext cx="44500" cy="201800"/>
              </a:xfrm>
              <a:custGeom>
                <a:rect l="l" t="t" r="r" b="b"/>
                <a:pathLst>
                  <a:path w="1780" h="8072" extrusionOk="0">
                    <a:moveTo>
                      <a:pt x="1755" y="7946"/>
                    </a:moveTo>
                    <a:cubicBezTo>
                      <a:pt x="1329" y="8071"/>
                      <a:pt x="1053" y="7971"/>
                      <a:pt x="853" y="7670"/>
                    </a:cubicBezTo>
                    <a:cubicBezTo>
                      <a:pt x="401" y="7018"/>
                      <a:pt x="0" y="6342"/>
                      <a:pt x="51" y="5465"/>
                    </a:cubicBezTo>
                    <a:cubicBezTo>
                      <a:pt x="126" y="4637"/>
                      <a:pt x="101" y="3810"/>
                      <a:pt x="101" y="2958"/>
                    </a:cubicBezTo>
                    <a:cubicBezTo>
                      <a:pt x="101" y="2106"/>
                      <a:pt x="376" y="1329"/>
                      <a:pt x="727" y="552"/>
                    </a:cubicBezTo>
                    <a:cubicBezTo>
                      <a:pt x="777" y="402"/>
                      <a:pt x="878" y="226"/>
                      <a:pt x="1003" y="126"/>
                    </a:cubicBezTo>
                    <a:cubicBezTo>
                      <a:pt x="1078" y="51"/>
                      <a:pt x="1254" y="1"/>
                      <a:pt x="1379" y="26"/>
                    </a:cubicBezTo>
                    <a:cubicBezTo>
                      <a:pt x="1479" y="76"/>
                      <a:pt x="1629" y="226"/>
                      <a:pt x="1604" y="327"/>
                    </a:cubicBezTo>
                    <a:cubicBezTo>
                      <a:pt x="1604" y="653"/>
                      <a:pt x="1579" y="1028"/>
                      <a:pt x="1479" y="1329"/>
                    </a:cubicBezTo>
                    <a:cubicBezTo>
                      <a:pt x="1228" y="2081"/>
                      <a:pt x="1153" y="2833"/>
                      <a:pt x="1228" y="3610"/>
                    </a:cubicBezTo>
                    <a:cubicBezTo>
                      <a:pt x="1228" y="3835"/>
                      <a:pt x="1254" y="4086"/>
                      <a:pt x="1254" y="4337"/>
                    </a:cubicBezTo>
                    <a:cubicBezTo>
                      <a:pt x="1203" y="5414"/>
                      <a:pt x="1178" y="6492"/>
                      <a:pt x="1730" y="7495"/>
                    </a:cubicBezTo>
                    <a:cubicBezTo>
                      <a:pt x="1780" y="7595"/>
                      <a:pt x="1755" y="7745"/>
                      <a:pt x="1755" y="7946"/>
                    </a:cubicBezTo>
                    <a:close/>
                  </a:path>
                </a:pathLst>
              </a:custGeom>
              <a:solidFill>
                <a:srgbClr val="4C6F8A">
                  <a:alpha val="366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285;p51">
                <a:extLst>
                  <a:ext uri="{FF2B5EF4-FFF2-40B4-BE49-F238E27FC236}">
                    <a16:creationId xmlns:a16="http://schemas.microsoft.com/office/drawing/2014/main" id="{661ACBDC-264A-1A6C-A8A4-08A7B5224AA9}"/>
                  </a:ext>
                </a:extLst>
              </p:cNvPr>
              <p:cNvSpPr/>
              <p:nvPr/>
            </p:nvSpPr>
            <p:spPr>
              <a:xfrm>
                <a:off x="4537125" y="3151025"/>
                <a:ext cx="66450" cy="84000"/>
              </a:xfrm>
              <a:custGeom>
                <a:rect l="l" t="t" r="r" b="b"/>
                <a:pathLst>
                  <a:path w="2658" h="3360" extrusionOk="0">
                    <a:moveTo>
                      <a:pt x="2356" y="1"/>
                    </a:moveTo>
                    <a:cubicBezTo>
                      <a:pt x="2457" y="151"/>
                      <a:pt x="2557" y="226"/>
                      <a:pt x="2607" y="352"/>
                    </a:cubicBezTo>
                    <a:cubicBezTo>
                      <a:pt x="2657" y="427"/>
                      <a:pt x="2657" y="552"/>
                      <a:pt x="2632" y="653"/>
                    </a:cubicBezTo>
                    <a:cubicBezTo>
                      <a:pt x="2331" y="1605"/>
                      <a:pt x="1880" y="2482"/>
                      <a:pt x="1028" y="3109"/>
                    </a:cubicBezTo>
                    <a:cubicBezTo>
                      <a:pt x="903" y="3209"/>
                      <a:pt x="727" y="3309"/>
                      <a:pt x="577" y="3334"/>
                    </a:cubicBezTo>
                    <a:cubicBezTo>
                      <a:pt x="426" y="3359"/>
                      <a:pt x="226" y="3309"/>
                      <a:pt x="126" y="3209"/>
                    </a:cubicBezTo>
                    <a:cubicBezTo>
                      <a:pt x="25" y="3109"/>
                      <a:pt x="0" y="2883"/>
                      <a:pt x="51" y="2733"/>
                    </a:cubicBezTo>
                    <a:cubicBezTo>
                      <a:pt x="76" y="2582"/>
                      <a:pt x="176" y="2407"/>
                      <a:pt x="276" y="2282"/>
                    </a:cubicBezTo>
                    <a:cubicBezTo>
                      <a:pt x="853" y="1680"/>
                      <a:pt x="1379" y="1054"/>
                      <a:pt x="1830" y="352"/>
                    </a:cubicBezTo>
                    <a:cubicBezTo>
                      <a:pt x="1905" y="201"/>
                      <a:pt x="2156" y="126"/>
                      <a:pt x="2356" y="1"/>
                    </a:cubicBezTo>
                  </a:path>
                </a:pathLst>
              </a:custGeom>
              <a:solidFill>
                <a:srgbClr val="4C6F8A">
                  <a:alpha val="366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286;p51">
                <a:extLst>
                  <a:ext uri="{FF2B5EF4-FFF2-40B4-BE49-F238E27FC236}">
                    <a16:creationId xmlns:a16="http://schemas.microsoft.com/office/drawing/2014/main" id="{5FC11C4A-F6D5-5578-91BC-9858D1DEBC7E}"/>
                  </a:ext>
                </a:extLst>
              </p:cNvPr>
              <p:cNvSpPr/>
              <p:nvPr/>
            </p:nvSpPr>
            <p:spPr>
              <a:xfrm>
                <a:off x="4442500" y="2496900"/>
                <a:ext cx="101550" cy="76475"/>
              </a:xfrm>
              <a:custGeom>
                <a:rect l="l" t="t" r="r" b="b"/>
                <a:pathLst>
                  <a:path w="4061" h="3059" extrusionOk="0">
                    <a:moveTo>
                      <a:pt x="1" y="351"/>
                    </a:moveTo>
                    <a:cubicBezTo>
                      <a:pt x="277" y="0"/>
                      <a:pt x="653" y="0"/>
                      <a:pt x="1003" y="151"/>
                    </a:cubicBezTo>
                    <a:cubicBezTo>
                      <a:pt x="1505" y="376"/>
                      <a:pt x="2006" y="652"/>
                      <a:pt x="2457" y="953"/>
                    </a:cubicBezTo>
                    <a:cubicBezTo>
                      <a:pt x="2858" y="1228"/>
                      <a:pt x="3184" y="1579"/>
                      <a:pt x="3560" y="1905"/>
                    </a:cubicBezTo>
                    <a:cubicBezTo>
                      <a:pt x="3836" y="2131"/>
                      <a:pt x="3961" y="2457"/>
                      <a:pt x="4036" y="2807"/>
                    </a:cubicBezTo>
                    <a:cubicBezTo>
                      <a:pt x="4061" y="2883"/>
                      <a:pt x="3961" y="2958"/>
                      <a:pt x="3936" y="3033"/>
                    </a:cubicBezTo>
                    <a:cubicBezTo>
                      <a:pt x="3836" y="3033"/>
                      <a:pt x="3760" y="3058"/>
                      <a:pt x="3710" y="3033"/>
                    </a:cubicBezTo>
                    <a:cubicBezTo>
                      <a:pt x="3284" y="2732"/>
                      <a:pt x="2833" y="2457"/>
                      <a:pt x="2482" y="2081"/>
                    </a:cubicBezTo>
                    <a:cubicBezTo>
                      <a:pt x="1780" y="1429"/>
                      <a:pt x="1003" y="928"/>
                      <a:pt x="151" y="552"/>
                    </a:cubicBezTo>
                    <a:cubicBezTo>
                      <a:pt x="101" y="527"/>
                      <a:pt x="51" y="451"/>
                      <a:pt x="1" y="351"/>
                    </a:cubicBezTo>
                  </a:path>
                </a:pathLst>
              </a:custGeom>
              <a:solidFill>
                <a:srgbClr val="4C6F8A">
                  <a:alpha val="366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287;p51">
                <a:extLst>
                  <a:ext uri="{FF2B5EF4-FFF2-40B4-BE49-F238E27FC236}">
                    <a16:creationId xmlns:a16="http://schemas.microsoft.com/office/drawing/2014/main" id="{C22E4589-4FAA-4644-6007-499A438AEBDD}"/>
                  </a:ext>
                </a:extLst>
              </p:cNvPr>
              <p:cNvSpPr/>
              <p:nvPr/>
            </p:nvSpPr>
            <p:spPr>
              <a:xfrm>
                <a:off x="3159300" y="2599025"/>
                <a:ext cx="1362800" cy="789500"/>
              </a:xfrm>
              <a:custGeom>
                <a:rect l="l" t="t" r="r" b="b"/>
                <a:pathLst>
                  <a:path w="54512" h="31580" extrusionOk="0">
                    <a:moveTo>
                      <a:pt x="10677" y="29274"/>
                    </a:moveTo>
                    <a:cubicBezTo>
                      <a:pt x="11253" y="29149"/>
                      <a:pt x="11855" y="29249"/>
                      <a:pt x="12457" y="29249"/>
                    </a:cubicBezTo>
                    <a:cubicBezTo>
                      <a:pt x="13033" y="29249"/>
                      <a:pt x="13634" y="29324"/>
                      <a:pt x="14236" y="29324"/>
                    </a:cubicBezTo>
                    <a:cubicBezTo>
                      <a:pt x="15013" y="29324"/>
                      <a:pt x="15815" y="29299"/>
                      <a:pt x="16617" y="29249"/>
                    </a:cubicBezTo>
                    <a:cubicBezTo>
                      <a:pt x="18121" y="29174"/>
                      <a:pt x="19599" y="29073"/>
                      <a:pt x="21103" y="28998"/>
                    </a:cubicBezTo>
                    <a:cubicBezTo>
                      <a:pt x="21279" y="28973"/>
                      <a:pt x="21429" y="28923"/>
                      <a:pt x="21604" y="28898"/>
                    </a:cubicBezTo>
                    <a:cubicBezTo>
                      <a:pt x="21955" y="28848"/>
                      <a:pt x="22306" y="28823"/>
                      <a:pt x="22657" y="28798"/>
                    </a:cubicBezTo>
                    <a:cubicBezTo>
                      <a:pt x="23309" y="28723"/>
                      <a:pt x="23960" y="28672"/>
                      <a:pt x="24612" y="28622"/>
                    </a:cubicBezTo>
                    <a:cubicBezTo>
                      <a:pt x="25063" y="28572"/>
                      <a:pt x="25514" y="28422"/>
                      <a:pt x="25965" y="28422"/>
                    </a:cubicBezTo>
                    <a:cubicBezTo>
                      <a:pt x="27469" y="28347"/>
                      <a:pt x="28923" y="28121"/>
                      <a:pt x="30351" y="27670"/>
                    </a:cubicBezTo>
                    <a:cubicBezTo>
                      <a:pt x="31504" y="27294"/>
                      <a:pt x="32732" y="27068"/>
                      <a:pt x="33910" y="26793"/>
                    </a:cubicBezTo>
                    <a:cubicBezTo>
                      <a:pt x="35464" y="26442"/>
                      <a:pt x="37018" y="26066"/>
                      <a:pt x="38572" y="25690"/>
                    </a:cubicBezTo>
                    <a:cubicBezTo>
                      <a:pt x="40652" y="25239"/>
                      <a:pt x="42707" y="24788"/>
                      <a:pt x="44687" y="23961"/>
                    </a:cubicBezTo>
                    <a:cubicBezTo>
                      <a:pt x="46191" y="23334"/>
                      <a:pt x="47670" y="22632"/>
                      <a:pt x="48923" y="21580"/>
                    </a:cubicBezTo>
                    <a:cubicBezTo>
                      <a:pt x="50502" y="20251"/>
                      <a:pt x="52031" y="18898"/>
                      <a:pt x="53083" y="17093"/>
                    </a:cubicBezTo>
                    <a:cubicBezTo>
                      <a:pt x="53534" y="16342"/>
                      <a:pt x="53860" y="15540"/>
                      <a:pt x="54211" y="14738"/>
                    </a:cubicBezTo>
                    <a:cubicBezTo>
                      <a:pt x="54412" y="14261"/>
                      <a:pt x="54487" y="13735"/>
                      <a:pt x="54487" y="13209"/>
                    </a:cubicBezTo>
                    <a:cubicBezTo>
                      <a:pt x="54462" y="12733"/>
                      <a:pt x="54462" y="12231"/>
                      <a:pt x="54462" y="11755"/>
                    </a:cubicBezTo>
                    <a:cubicBezTo>
                      <a:pt x="54512" y="10352"/>
                      <a:pt x="54086" y="9073"/>
                      <a:pt x="53509" y="7845"/>
                    </a:cubicBezTo>
                    <a:cubicBezTo>
                      <a:pt x="53359" y="7545"/>
                      <a:pt x="53133" y="7269"/>
                      <a:pt x="52983" y="6943"/>
                    </a:cubicBezTo>
                    <a:cubicBezTo>
                      <a:pt x="52181" y="5414"/>
                      <a:pt x="51003" y="4211"/>
                      <a:pt x="49575" y="3234"/>
                    </a:cubicBezTo>
                    <a:cubicBezTo>
                      <a:pt x="48346" y="2407"/>
                      <a:pt x="47018" y="1805"/>
                      <a:pt x="45590" y="1429"/>
                    </a:cubicBezTo>
                    <a:cubicBezTo>
                      <a:pt x="44712" y="1204"/>
                      <a:pt x="43885" y="853"/>
                      <a:pt x="43033" y="577"/>
                    </a:cubicBezTo>
                    <a:cubicBezTo>
                      <a:pt x="42482" y="377"/>
                      <a:pt x="41905" y="176"/>
                      <a:pt x="41329" y="176"/>
                    </a:cubicBezTo>
                    <a:cubicBezTo>
                      <a:pt x="38472" y="251"/>
                      <a:pt x="35615" y="1"/>
                      <a:pt x="32782" y="452"/>
                    </a:cubicBezTo>
                    <a:cubicBezTo>
                      <a:pt x="31755" y="602"/>
                      <a:pt x="30702" y="727"/>
                      <a:pt x="29700" y="953"/>
                    </a:cubicBezTo>
                    <a:cubicBezTo>
                      <a:pt x="28898" y="1153"/>
                      <a:pt x="28121" y="1229"/>
                      <a:pt x="27319" y="1229"/>
                    </a:cubicBezTo>
                    <a:cubicBezTo>
                      <a:pt x="26767" y="1229"/>
                      <a:pt x="26216" y="1304"/>
                      <a:pt x="25715" y="1554"/>
                    </a:cubicBezTo>
                    <a:cubicBezTo>
                      <a:pt x="25289" y="1755"/>
                      <a:pt x="24863" y="1855"/>
                      <a:pt x="24411" y="1905"/>
                    </a:cubicBezTo>
                    <a:cubicBezTo>
                      <a:pt x="22908" y="2156"/>
                      <a:pt x="21379" y="2357"/>
                      <a:pt x="19850" y="2532"/>
                    </a:cubicBezTo>
                    <a:cubicBezTo>
                      <a:pt x="19148" y="2582"/>
                      <a:pt x="18421" y="2758"/>
                      <a:pt x="17720" y="2933"/>
                    </a:cubicBezTo>
                    <a:cubicBezTo>
                      <a:pt x="16040" y="3409"/>
                      <a:pt x="14386" y="3910"/>
                      <a:pt x="12707" y="4387"/>
                    </a:cubicBezTo>
                    <a:cubicBezTo>
                      <a:pt x="12131" y="4562"/>
                      <a:pt x="11604" y="4813"/>
                      <a:pt x="11103" y="5138"/>
                    </a:cubicBezTo>
                    <a:cubicBezTo>
                      <a:pt x="9850" y="5940"/>
                      <a:pt x="8547" y="6692"/>
                      <a:pt x="7294" y="7519"/>
                    </a:cubicBezTo>
                    <a:cubicBezTo>
                      <a:pt x="5790" y="8522"/>
                      <a:pt x="4411" y="9650"/>
                      <a:pt x="3309" y="11154"/>
                    </a:cubicBezTo>
                    <a:cubicBezTo>
                      <a:pt x="1680" y="13409"/>
                      <a:pt x="1680" y="13384"/>
                      <a:pt x="577" y="15941"/>
                    </a:cubicBezTo>
                    <a:cubicBezTo>
                      <a:pt x="151" y="16893"/>
                      <a:pt x="0" y="17845"/>
                      <a:pt x="50" y="18873"/>
                    </a:cubicBezTo>
                    <a:cubicBezTo>
                      <a:pt x="151" y="20728"/>
                      <a:pt x="351" y="22532"/>
                      <a:pt x="1604" y="24061"/>
                    </a:cubicBezTo>
                    <a:cubicBezTo>
                      <a:pt x="1980" y="24562"/>
                      <a:pt x="2356" y="25063"/>
                      <a:pt x="2857" y="25414"/>
                    </a:cubicBezTo>
                    <a:cubicBezTo>
                      <a:pt x="3258" y="25715"/>
                      <a:pt x="3634" y="26016"/>
                      <a:pt x="3985" y="26317"/>
                    </a:cubicBezTo>
                    <a:cubicBezTo>
                      <a:pt x="4111" y="28146"/>
                      <a:pt x="3584" y="29800"/>
                      <a:pt x="2832" y="31454"/>
                    </a:cubicBezTo>
                    <a:cubicBezTo>
                      <a:pt x="3484" y="31555"/>
                      <a:pt x="4086" y="31580"/>
                      <a:pt x="4637" y="31479"/>
                    </a:cubicBezTo>
                    <a:cubicBezTo>
                      <a:pt x="5489" y="31329"/>
                      <a:pt x="6341" y="31078"/>
                      <a:pt x="7018" y="30452"/>
                    </a:cubicBezTo>
                    <a:cubicBezTo>
                      <a:pt x="7494" y="30026"/>
                      <a:pt x="8020" y="29625"/>
                      <a:pt x="8572" y="29174"/>
                    </a:cubicBezTo>
                    <a:cubicBezTo>
                      <a:pt x="9248" y="29500"/>
                      <a:pt x="9950" y="29449"/>
                      <a:pt x="10677" y="29274"/>
                    </a:cubicBezTo>
                  </a:path>
                </a:pathLst>
              </a:custGeom>
              <a:solidFill>
                <a:srgbClr val="4C6F8A">
                  <a:alpha val="366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
          <p:nvSpPr>
            <p:cNvPr id="12" name="Google Shape;1288;p51">
              <a:extLst>
                <a:ext uri="{FF2B5EF4-FFF2-40B4-BE49-F238E27FC236}">
                  <a16:creationId xmlns:a16="http://schemas.microsoft.com/office/drawing/2014/main" id="{931FE9A1-080B-DB4F-9D50-5FB11C91C647}"/>
                </a:ext>
              </a:extLst>
            </p:cNvPr>
            <p:cNvSpPr/>
            <p:nvPr/>
          </p:nvSpPr>
          <p:spPr>
            <a:xfrm rot="616563">
              <a:off x="5791438" y="546482"/>
              <a:ext cx="1019886" cy="273524"/>
            </a:xfrm>
            <a:prstGeom prst="rect">
              <a:avLst/>
            </a:prstGeom>
          </p:spPr>
          <p:txBody>
            <a:bodyPr>
              <a:prstTxWarp prst="textPlain">
                <a:avLst/>
              </a:prstTxWarp>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rgbClr val="B5E5E2"/>
                </a:solidFill>
                <a:effectLst/>
                <a:uLnTx/>
                <a:uFillTx/>
                <a:latin typeface="Bahiana"/>
              </a:endParaRPr>
            </a:p>
          </p:txBody>
        </p:sp>
      </p:grpSp>
      <p:grpSp>
        <p:nvGrpSpPr>
          <p:cNvPr id="20" name="Google Shape;1289;p51">
            <a:extLst>
              <a:ext uri="{FF2B5EF4-FFF2-40B4-BE49-F238E27FC236}">
                <a16:creationId xmlns:a16="http://schemas.microsoft.com/office/drawing/2014/main" id="{4961F9D3-916A-255B-A885-12C918F85416}"/>
              </a:ext>
            </a:extLst>
          </p:cNvPr>
          <p:cNvGrpSpPr/>
          <p:nvPr/>
        </p:nvGrpSpPr>
        <p:grpSpPr>
          <a:xfrm>
            <a:off x="5306450" y="2166926"/>
            <a:ext cx="3002421" cy="3122092"/>
            <a:chOff x="5687246" y="2571810"/>
            <a:chExt cx="2743664" cy="2769961"/>
          </a:xfrm>
        </p:grpSpPr>
        <p:sp>
          <p:nvSpPr>
            <p:cNvPr id="21" name="Google Shape;1290;p51">
              <a:extLst>
                <a:ext uri="{FF2B5EF4-FFF2-40B4-BE49-F238E27FC236}">
                  <a16:creationId xmlns:a16="http://schemas.microsoft.com/office/drawing/2014/main" id="{BC591E39-9FC9-76C0-2DC4-20C846D76F9E}"/>
                </a:ext>
              </a:extLst>
            </p:cNvPr>
            <p:cNvSpPr/>
            <p:nvPr/>
          </p:nvSpPr>
          <p:spPr>
            <a:xfrm>
              <a:off x="5687246" y="4093814"/>
              <a:ext cx="1057118" cy="1247957"/>
            </a:xfrm>
            <a:custGeom>
              <a:rect l="l" t="t" r="r" b="b"/>
              <a:pathLst>
                <a:path w="19432" h="22940" extrusionOk="0">
                  <a:moveTo>
                    <a:pt x="4881" y="3602"/>
                  </a:moveTo>
                  <a:cubicBezTo>
                    <a:pt x="5058" y="3602"/>
                    <a:pt x="7157" y="3625"/>
                    <a:pt x="7327" y="5131"/>
                  </a:cubicBezTo>
                  <a:lnTo>
                    <a:pt x="7151" y="5156"/>
                  </a:lnTo>
                  <a:cubicBezTo>
                    <a:pt x="6976" y="3752"/>
                    <a:pt x="4921" y="3802"/>
                    <a:pt x="4896" y="3777"/>
                  </a:cubicBezTo>
                  <a:lnTo>
                    <a:pt x="4870" y="3602"/>
                  </a:lnTo>
                  <a:cubicBezTo>
                    <a:pt x="4872" y="3602"/>
                    <a:pt x="4876" y="3602"/>
                    <a:pt x="4881" y="3602"/>
                  </a:cubicBezTo>
                  <a:close/>
                  <a:moveTo>
                    <a:pt x="2637" y="1"/>
                  </a:moveTo>
                  <a:cubicBezTo>
                    <a:pt x="2380" y="1"/>
                    <a:pt x="2202" y="44"/>
                    <a:pt x="2139" y="143"/>
                  </a:cubicBezTo>
                  <a:cubicBezTo>
                    <a:pt x="1838" y="619"/>
                    <a:pt x="4094" y="1547"/>
                    <a:pt x="4870" y="1847"/>
                  </a:cubicBezTo>
                  <a:cubicBezTo>
                    <a:pt x="4174" y="1603"/>
                    <a:pt x="2249" y="977"/>
                    <a:pt x="1269" y="977"/>
                  </a:cubicBezTo>
                  <a:cubicBezTo>
                    <a:pt x="944" y="977"/>
                    <a:pt x="722" y="1046"/>
                    <a:pt x="685" y="1221"/>
                  </a:cubicBezTo>
                  <a:cubicBezTo>
                    <a:pt x="635" y="1597"/>
                    <a:pt x="2665" y="2299"/>
                    <a:pt x="3743" y="2649"/>
                  </a:cubicBezTo>
                  <a:cubicBezTo>
                    <a:pt x="3743" y="2649"/>
                    <a:pt x="3718" y="2675"/>
                    <a:pt x="3718" y="2675"/>
                  </a:cubicBezTo>
                  <a:cubicBezTo>
                    <a:pt x="2891" y="2495"/>
                    <a:pt x="1524" y="2225"/>
                    <a:pt x="779" y="2225"/>
                  </a:cubicBezTo>
                  <a:cubicBezTo>
                    <a:pt x="485" y="2225"/>
                    <a:pt x="287" y="2267"/>
                    <a:pt x="259" y="2374"/>
                  </a:cubicBezTo>
                  <a:cubicBezTo>
                    <a:pt x="159" y="2800"/>
                    <a:pt x="2489" y="3401"/>
                    <a:pt x="3517" y="3652"/>
                  </a:cubicBezTo>
                  <a:cubicBezTo>
                    <a:pt x="2789" y="3534"/>
                    <a:pt x="1433" y="3312"/>
                    <a:pt x="636" y="3312"/>
                  </a:cubicBezTo>
                  <a:cubicBezTo>
                    <a:pt x="254" y="3312"/>
                    <a:pt x="0" y="3363"/>
                    <a:pt x="8" y="3502"/>
                  </a:cubicBezTo>
                  <a:cubicBezTo>
                    <a:pt x="8" y="4078"/>
                    <a:pt x="2515" y="4705"/>
                    <a:pt x="3492" y="4955"/>
                  </a:cubicBezTo>
                  <a:lnTo>
                    <a:pt x="3567" y="4880"/>
                  </a:lnTo>
                  <a:cubicBezTo>
                    <a:pt x="3667" y="5607"/>
                    <a:pt x="3843" y="6484"/>
                    <a:pt x="4169" y="7587"/>
                  </a:cubicBezTo>
                  <a:cubicBezTo>
                    <a:pt x="4169" y="7587"/>
                    <a:pt x="4369" y="13903"/>
                    <a:pt x="6449" y="19442"/>
                  </a:cubicBezTo>
                  <a:cubicBezTo>
                    <a:pt x="7282" y="21640"/>
                    <a:pt x="9511" y="22940"/>
                    <a:pt x="12104" y="22940"/>
                  </a:cubicBezTo>
                  <a:cubicBezTo>
                    <a:pt x="14509" y="22940"/>
                    <a:pt x="17225" y="21822"/>
                    <a:pt x="19432" y="19266"/>
                  </a:cubicBezTo>
                  <a:cubicBezTo>
                    <a:pt x="16424" y="18289"/>
                    <a:pt x="13718" y="16660"/>
                    <a:pt x="12189" y="13903"/>
                  </a:cubicBezTo>
                  <a:cubicBezTo>
                    <a:pt x="11988" y="14229"/>
                    <a:pt x="11888" y="14404"/>
                    <a:pt x="11888" y="14404"/>
                  </a:cubicBezTo>
                  <a:lnTo>
                    <a:pt x="10134" y="9692"/>
                  </a:lnTo>
                  <a:lnTo>
                    <a:pt x="9858" y="8690"/>
                  </a:lnTo>
                  <a:cubicBezTo>
                    <a:pt x="9858" y="8690"/>
                    <a:pt x="8855" y="5983"/>
                    <a:pt x="8730" y="5256"/>
                  </a:cubicBezTo>
                  <a:cubicBezTo>
                    <a:pt x="8605" y="4379"/>
                    <a:pt x="9357" y="1822"/>
                    <a:pt x="9282" y="820"/>
                  </a:cubicBezTo>
                  <a:cubicBezTo>
                    <a:pt x="9260" y="573"/>
                    <a:pt x="9152" y="477"/>
                    <a:pt x="8996" y="477"/>
                  </a:cubicBezTo>
                  <a:cubicBezTo>
                    <a:pt x="8597" y="477"/>
                    <a:pt x="7887" y="1104"/>
                    <a:pt x="7527" y="1446"/>
                  </a:cubicBezTo>
                  <a:cubicBezTo>
                    <a:pt x="6582" y="892"/>
                    <a:pt x="3802" y="1"/>
                    <a:pt x="2637" y="1"/>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291;p51">
              <a:extLst>
                <a:ext uri="{FF2B5EF4-FFF2-40B4-BE49-F238E27FC236}">
                  <a16:creationId xmlns:a16="http://schemas.microsoft.com/office/drawing/2014/main" id="{0D3E5336-1BD8-EB1B-4A93-2901B0BA2A16}"/>
                </a:ext>
              </a:extLst>
            </p:cNvPr>
            <p:cNvSpPr/>
            <p:nvPr/>
          </p:nvSpPr>
          <p:spPr>
            <a:xfrm>
              <a:off x="6350271" y="4798294"/>
              <a:ext cx="444564" cy="343650"/>
            </a:xfrm>
            <a:custGeom>
              <a:rect l="l" t="t" r="r" b="b"/>
              <a:pathLst>
                <a:path w="8172" h="6317" extrusionOk="0">
                  <a:moveTo>
                    <a:pt x="602" y="0"/>
                  </a:moveTo>
                  <a:cubicBezTo>
                    <a:pt x="377" y="376"/>
                    <a:pt x="151" y="702"/>
                    <a:pt x="1" y="953"/>
                  </a:cubicBezTo>
                  <a:cubicBezTo>
                    <a:pt x="1530" y="3710"/>
                    <a:pt x="4236" y="5339"/>
                    <a:pt x="7244" y="6316"/>
                  </a:cubicBezTo>
                  <a:cubicBezTo>
                    <a:pt x="7570" y="5940"/>
                    <a:pt x="7871" y="5514"/>
                    <a:pt x="8171" y="5063"/>
                  </a:cubicBezTo>
                  <a:cubicBezTo>
                    <a:pt x="8171" y="4888"/>
                    <a:pt x="8171" y="4737"/>
                    <a:pt x="8146" y="4562"/>
                  </a:cubicBezTo>
                  <a:cubicBezTo>
                    <a:pt x="7444" y="4386"/>
                    <a:pt x="3710" y="3359"/>
                    <a:pt x="602"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292;p51">
              <a:extLst>
                <a:ext uri="{FF2B5EF4-FFF2-40B4-BE49-F238E27FC236}">
                  <a16:creationId xmlns:a16="http://schemas.microsoft.com/office/drawing/2014/main" id="{2A5A2050-873F-E95C-0CD0-90FC5527C585}"/>
                </a:ext>
              </a:extLst>
            </p:cNvPr>
            <p:cNvSpPr/>
            <p:nvPr/>
          </p:nvSpPr>
          <p:spPr>
            <a:xfrm>
              <a:off x="5952173" y="4289708"/>
              <a:ext cx="133663" cy="84593"/>
            </a:xfrm>
            <a:custGeom>
              <a:rect l="l" t="t" r="r" b="b"/>
              <a:pathLst>
                <a:path w="2457" h="1555" extrusionOk="0">
                  <a:moveTo>
                    <a:pt x="11" y="1"/>
                  </a:moveTo>
                  <a:cubicBezTo>
                    <a:pt x="6" y="1"/>
                    <a:pt x="2" y="1"/>
                    <a:pt x="0" y="1"/>
                  </a:cubicBezTo>
                  <a:lnTo>
                    <a:pt x="26" y="201"/>
                  </a:lnTo>
                  <a:cubicBezTo>
                    <a:pt x="27" y="201"/>
                    <a:pt x="38" y="201"/>
                    <a:pt x="56" y="201"/>
                  </a:cubicBezTo>
                  <a:cubicBezTo>
                    <a:pt x="316" y="201"/>
                    <a:pt x="2117" y="245"/>
                    <a:pt x="2281" y="1555"/>
                  </a:cubicBezTo>
                  <a:lnTo>
                    <a:pt x="2457" y="1530"/>
                  </a:lnTo>
                  <a:cubicBezTo>
                    <a:pt x="2287" y="24"/>
                    <a:pt x="188" y="1"/>
                    <a:pt x="11"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293;p51">
              <a:extLst>
                <a:ext uri="{FF2B5EF4-FFF2-40B4-BE49-F238E27FC236}">
                  <a16:creationId xmlns:a16="http://schemas.microsoft.com/office/drawing/2014/main" id="{D02BB0B9-A07E-45DD-46C8-49592BEFB737}"/>
                </a:ext>
              </a:extLst>
            </p:cNvPr>
            <p:cNvSpPr/>
            <p:nvPr/>
          </p:nvSpPr>
          <p:spPr>
            <a:xfrm>
              <a:off x="6650232" y="3308060"/>
              <a:ext cx="109128" cy="154118"/>
            </a:xfrm>
            <a:custGeom>
              <a:rect l="l" t="t" r="r" b="b"/>
              <a:pathLst>
                <a:path w="2006" h="2833" extrusionOk="0">
                  <a:moveTo>
                    <a:pt x="2006" y="1"/>
                  </a:moveTo>
                  <a:lnTo>
                    <a:pt x="2006" y="1"/>
                  </a:lnTo>
                  <a:cubicBezTo>
                    <a:pt x="1830" y="26"/>
                    <a:pt x="1655" y="76"/>
                    <a:pt x="1454" y="101"/>
                  </a:cubicBezTo>
                  <a:cubicBezTo>
                    <a:pt x="1254" y="126"/>
                    <a:pt x="1078" y="176"/>
                    <a:pt x="953" y="251"/>
                  </a:cubicBezTo>
                  <a:cubicBezTo>
                    <a:pt x="552" y="627"/>
                    <a:pt x="226" y="1053"/>
                    <a:pt x="1" y="1555"/>
                  </a:cubicBezTo>
                  <a:cubicBezTo>
                    <a:pt x="76" y="2006"/>
                    <a:pt x="151" y="2432"/>
                    <a:pt x="226" y="2833"/>
                  </a:cubicBezTo>
                  <a:cubicBezTo>
                    <a:pt x="702" y="1956"/>
                    <a:pt x="1354" y="1630"/>
                    <a:pt x="1981" y="1580"/>
                  </a:cubicBezTo>
                  <a:cubicBezTo>
                    <a:pt x="1981" y="1028"/>
                    <a:pt x="2006" y="502"/>
                    <a:pt x="2006" y="1"/>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294;p51">
              <a:extLst>
                <a:ext uri="{FF2B5EF4-FFF2-40B4-BE49-F238E27FC236}">
                  <a16:creationId xmlns:a16="http://schemas.microsoft.com/office/drawing/2014/main" id="{666A23FD-932C-F128-DA28-66E892DF70CB}"/>
                </a:ext>
              </a:extLst>
            </p:cNvPr>
            <p:cNvSpPr/>
            <p:nvPr/>
          </p:nvSpPr>
          <p:spPr>
            <a:xfrm>
              <a:off x="6779758" y="3708934"/>
              <a:ext cx="19149" cy="8215"/>
            </a:xfrm>
            <a:custGeom>
              <a:rect l="l" t="t" r="r" b="b"/>
              <a:pathLst>
                <a:path w="352" h="151" extrusionOk="0">
                  <a:moveTo>
                    <a:pt x="276" y="0"/>
                  </a:moveTo>
                  <a:cubicBezTo>
                    <a:pt x="201" y="25"/>
                    <a:pt x="101" y="25"/>
                    <a:pt x="1" y="25"/>
                  </a:cubicBezTo>
                  <a:cubicBezTo>
                    <a:pt x="126" y="75"/>
                    <a:pt x="226" y="125"/>
                    <a:pt x="351" y="151"/>
                  </a:cubicBezTo>
                  <a:cubicBezTo>
                    <a:pt x="326" y="100"/>
                    <a:pt x="301" y="50"/>
                    <a:pt x="276" y="0"/>
                  </a:cubicBezTo>
                  <a:close/>
                </a:path>
              </a:pathLst>
            </a:custGeom>
            <a:solidFill>
              <a:srgbClr val="0101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295;p51">
              <a:extLst>
                <a:ext uri="{FF2B5EF4-FFF2-40B4-BE49-F238E27FC236}">
                  <a16:creationId xmlns:a16="http://schemas.microsoft.com/office/drawing/2014/main" id="{B9284A40-4777-BA98-A59D-9EA2EBBF711E}"/>
                </a:ext>
              </a:extLst>
            </p:cNvPr>
            <p:cNvSpPr/>
            <p:nvPr/>
          </p:nvSpPr>
          <p:spPr>
            <a:xfrm>
              <a:off x="6639352" y="3238537"/>
              <a:ext cx="31389" cy="130943"/>
            </a:xfrm>
            <a:custGeom>
              <a:rect l="l" t="t" r="r" b="b"/>
              <a:pathLst>
                <a:path w="577" h="2407" extrusionOk="0">
                  <a:moveTo>
                    <a:pt x="0" y="0"/>
                  </a:moveTo>
                  <a:cubicBezTo>
                    <a:pt x="0" y="802"/>
                    <a:pt x="50" y="1604"/>
                    <a:pt x="150" y="2406"/>
                  </a:cubicBezTo>
                  <a:cubicBezTo>
                    <a:pt x="276" y="2181"/>
                    <a:pt x="426" y="1980"/>
                    <a:pt x="577" y="1780"/>
                  </a:cubicBezTo>
                  <a:lnTo>
                    <a:pt x="577" y="1780"/>
                  </a:lnTo>
                  <a:cubicBezTo>
                    <a:pt x="511" y="1813"/>
                    <a:pt x="461" y="1833"/>
                    <a:pt x="421" y="1833"/>
                  </a:cubicBezTo>
                  <a:cubicBezTo>
                    <a:pt x="248" y="1833"/>
                    <a:pt x="265" y="1447"/>
                    <a:pt x="0" y="0"/>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1296;p51">
              <a:extLst>
                <a:ext uri="{FF2B5EF4-FFF2-40B4-BE49-F238E27FC236}">
                  <a16:creationId xmlns:a16="http://schemas.microsoft.com/office/drawing/2014/main" id="{1284F0C1-9BB3-44AA-7AE9-60AF4A2210B1}"/>
                </a:ext>
              </a:extLst>
            </p:cNvPr>
            <p:cNvSpPr/>
            <p:nvPr/>
          </p:nvSpPr>
          <p:spPr>
            <a:xfrm>
              <a:off x="7670066" y="3051727"/>
              <a:ext cx="422695" cy="831790"/>
            </a:xfrm>
            <a:custGeom>
              <a:rect l="l" t="t" r="r" b="b"/>
              <a:pathLst>
                <a:path w="7769" h="15290" extrusionOk="0">
                  <a:moveTo>
                    <a:pt x="6918" y="1"/>
                  </a:moveTo>
                  <a:lnTo>
                    <a:pt x="6918" y="1"/>
                  </a:lnTo>
                  <a:cubicBezTo>
                    <a:pt x="7244" y="3961"/>
                    <a:pt x="6016" y="6292"/>
                    <a:pt x="5389" y="7219"/>
                  </a:cubicBezTo>
                  <a:cubicBezTo>
                    <a:pt x="5565" y="7570"/>
                    <a:pt x="5665" y="8021"/>
                    <a:pt x="5690" y="8572"/>
                  </a:cubicBezTo>
                  <a:cubicBezTo>
                    <a:pt x="5821" y="10763"/>
                    <a:pt x="4554" y="11767"/>
                    <a:pt x="3212" y="11767"/>
                  </a:cubicBezTo>
                  <a:cubicBezTo>
                    <a:pt x="3019" y="11767"/>
                    <a:pt x="2824" y="11746"/>
                    <a:pt x="2632" y="11705"/>
                  </a:cubicBezTo>
                  <a:cubicBezTo>
                    <a:pt x="1981" y="13209"/>
                    <a:pt x="1078" y="14387"/>
                    <a:pt x="1" y="15289"/>
                  </a:cubicBezTo>
                  <a:cubicBezTo>
                    <a:pt x="1855" y="14587"/>
                    <a:pt x="3334" y="13409"/>
                    <a:pt x="5138" y="11129"/>
                  </a:cubicBezTo>
                  <a:cubicBezTo>
                    <a:pt x="7770" y="7846"/>
                    <a:pt x="6918" y="3"/>
                    <a:pt x="6918" y="1"/>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1297;p51">
              <a:extLst>
                <a:ext uri="{FF2B5EF4-FFF2-40B4-BE49-F238E27FC236}">
                  <a16:creationId xmlns:a16="http://schemas.microsoft.com/office/drawing/2014/main" id="{ECA14A92-818D-4EB6-4F3E-2E5359E6AEEA}"/>
                </a:ext>
              </a:extLst>
            </p:cNvPr>
            <p:cNvSpPr/>
            <p:nvPr/>
          </p:nvSpPr>
          <p:spPr>
            <a:xfrm>
              <a:off x="6734769" y="3707574"/>
              <a:ext cx="128223" cy="115928"/>
            </a:xfrm>
            <a:custGeom>
              <a:rect l="l" t="t" r="r" b="b"/>
              <a:pathLst>
                <a:path w="2357" h="2131" extrusionOk="0">
                  <a:moveTo>
                    <a:pt x="0" y="0"/>
                  </a:moveTo>
                  <a:cubicBezTo>
                    <a:pt x="101" y="276"/>
                    <a:pt x="226" y="526"/>
                    <a:pt x="326" y="727"/>
                  </a:cubicBezTo>
                  <a:cubicBezTo>
                    <a:pt x="602" y="1228"/>
                    <a:pt x="1329" y="1704"/>
                    <a:pt x="2356" y="2130"/>
                  </a:cubicBezTo>
                  <a:cubicBezTo>
                    <a:pt x="1955" y="1604"/>
                    <a:pt x="1605" y="1053"/>
                    <a:pt x="1329" y="476"/>
                  </a:cubicBezTo>
                  <a:cubicBezTo>
                    <a:pt x="928" y="376"/>
                    <a:pt x="552" y="226"/>
                    <a:pt x="201" y="25"/>
                  </a:cubicBezTo>
                  <a:cubicBezTo>
                    <a:pt x="126" y="25"/>
                    <a:pt x="51" y="0"/>
                    <a:pt x="0" y="0"/>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298;p51">
              <a:extLst>
                <a:ext uri="{FF2B5EF4-FFF2-40B4-BE49-F238E27FC236}">
                  <a16:creationId xmlns:a16="http://schemas.microsoft.com/office/drawing/2014/main" id="{D45CBDD1-6F12-F9A9-D7E4-B8BCD15D01CA}"/>
                </a:ext>
              </a:extLst>
            </p:cNvPr>
            <p:cNvSpPr/>
            <p:nvPr/>
          </p:nvSpPr>
          <p:spPr>
            <a:xfrm>
              <a:off x="7525526" y="4072924"/>
              <a:ext cx="47818" cy="35524"/>
            </a:xfrm>
            <a:custGeom>
              <a:rect l="l" t="t" r="r" b="b"/>
              <a:pathLst>
                <a:path w="879" h="653" extrusionOk="0">
                  <a:moveTo>
                    <a:pt x="1" y="1"/>
                  </a:moveTo>
                  <a:lnTo>
                    <a:pt x="1" y="653"/>
                  </a:lnTo>
                  <a:cubicBezTo>
                    <a:pt x="427" y="352"/>
                    <a:pt x="778" y="126"/>
                    <a:pt x="878" y="51"/>
                  </a:cubicBezTo>
                  <a:cubicBezTo>
                    <a:pt x="878" y="51"/>
                    <a:pt x="728" y="26"/>
                    <a:pt x="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299;p51">
              <a:extLst>
                <a:ext uri="{FF2B5EF4-FFF2-40B4-BE49-F238E27FC236}">
                  <a16:creationId xmlns:a16="http://schemas.microsoft.com/office/drawing/2014/main" id="{87DA7C0F-1F04-1A17-6E22-BF63844A27AD}"/>
                </a:ext>
              </a:extLst>
            </p:cNvPr>
            <p:cNvSpPr/>
            <p:nvPr/>
          </p:nvSpPr>
          <p:spPr>
            <a:xfrm>
              <a:off x="7068785" y="4085219"/>
              <a:ext cx="45044" cy="34164"/>
            </a:xfrm>
            <a:custGeom>
              <a:rect l="l" t="t" r="r" b="b"/>
              <a:pathLst>
                <a:path w="827" h="628" extrusionOk="0">
                  <a:moveTo>
                    <a:pt x="803" y="0"/>
                  </a:moveTo>
                  <a:cubicBezTo>
                    <a:pt x="226" y="126"/>
                    <a:pt x="1" y="251"/>
                    <a:pt x="1" y="251"/>
                  </a:cubicBezTo>
                  <a:cubicBezTo>
                    <a:pt x="76" y="326"/>
                    <a:pt x="402" y="452"/>
                    <a:pt x="828" y="627"/>
                  </a:cubicBezTo>
                  <a:lnTo>
                    <a:pt x="803" y="326"/>
                  </a:lnTo>
                  <a:lnTo>
                    <a:pt x="803"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300;p51">
              <a:extLst>
                <a:ext uri="{FF2B5EF4-FFF2-40B4-BE49-F238E27FC236}">
                  <a16:creationId xmlns:a16="http://schemas.microsoft.com/office/drawing/2014/main" id="{23156CE5-30D4-A6BB-F9D4-14A877CA2216}"/>
                </a:ext>
              </a:extLst>
            </p:cNvPr>
            <p:cNvSpPr/>
            <p:nvPr/>
          </p:nvSpPr>
          <p:spPr>
            <a:xfrm>
              <a:off x="7109693" y="3969347"/>
              <a:ext cx="418669" cy="142150"/>
            </a:xfrm>
            <a:custGeom>
              <a:rect l="l" t="t" r="r" b="b"/>
              <a:pathLst>
                <a:path w="7696" h="2613" extrusionOk="0">
                  <a:moveTo>
                    <a:pt x="7695" y="0"/>
                  </a:moveTo>
                  <a:lnTo>
                    <a:pt x="7695" y="0"/>
                  </a:lnTo>
                  <a:cubicBezTo>
                    <a:pt x="6247" y="554"/>
                    <a:pt x="4690" y="800"/>
                    <a:pt x="3133" y="800"/>
                  </a:cubicBezTo>
                  <a:cubicBezTo>
                    <a:pt x="2857" y="800"/>
                    <a:pt x="2582" y="792"/>
                    <a:pt x="2307" y="777"/>
                  </a:cubicBezTo>
                  <a:cubicBezTo>
                    <a:pt x="1505" y="727"/>
                    <a:pt x="728" y="602"/>
                    <a:pt x="1" y="376"/>
                  </a:cubicBezTo>
                  <a:lnTo>
                    <a:pt x="1" y="376"/>
                  </a:lnTo>
                  <a:lnTo>
                    <a:pt x="51" y="2130"/>
                  </a:lnTo>
                  <a:lnTo>
                    <a:pt x="51" y="2456"/>
                  </a:lnTo>
                  <a:cubicBezTo>
                    <a:pt x="746" y="2562"/>
                    <a:pt x="1434" y="2612"/>
                    <a:pt x="2116" y="2612"/>
                  </a:cubicBezTo>
                  <a:cubicBezTo>
                    <a:pt x="4015" y="2612"/>
                    <a:pt x="5863" y="2225"/>
                    <a:pt x="7670" y="1579"/>
                  </a:cubicBezTo>
                  <a:lnTo>
                    <a:pt x="7695" y="0"/>
                  </a:lnTo>
                  <a:close/>
                </a:path>
              </a:pathLst>
            </a:custGeom>
            <a:solidFill>
              <a:srgbClr val="F5886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301;p51">
              <a:extLst>
                <a:ext uri="{FF2B5EF4-FFF2-40B4-BE49-F238E27FC236}">
                  <a16:creationId xmlns:a16="http://schemas.microsoft.com/office/drawing/2014/main" id="{50EA28BD-85B2-479A-1A06-FBB0E1D465F6}"/>
                </a:ext>
              </a:extLst>
            </p:cNvPr>
            <p:cNvSpPr/>
            <p:nvPr/>
          </p:nvSpPr>
          <p:spPr>
            <a:xfrm>
              <a:off x="7112413" y="4055244"/>
              <a:ext cx="414535" cy="269992"/>
            </a:xfrm>
            <a:custGeom>
              <a:rect l="l" t="t" r="r" b="b"/>
              <a:pathLst>
                <a:path w="7620" h="4963" extrusionOk="0">
                  <a:moveTo>
                    <a:pt x="7620" y="0"/>
                  </a:moveTo>
                  <a:lnTo>
                    <a:pt x="7620" y="0"/>
                  </a:lnTo>
                  <a:cubicBezTo>
                    <a:pt x="5813" y="646"/>
                    <a:pt x="3965" y="1033"/>
                    <a:pt x="2066" y="1033"/>
                  </a:cubicBezTo>
                  <a:cubicBezTo>
                    <a:pt x="1384" y="1033"/>
                    <a:pt x="696" y="983"/>
                    <a:pt x="1" y="877"/>
                  </a:cubicBezTo>
                  <a:lnTo>
                    <a:pt x="1" y="877"/>
                  </a:lnTo>
                  <a:lnTo>
                    <a:pt x="26" y="1178"/>
                  </a:lnTo>
                  <a:cubicBezTo>
                    <a:pt x="1129" y="1629"/>
                    <a:pt x="3008" y="2331"/>
                    <a:pt x="3510" y="2531"/>
                  </a:cubicBezTo>
                  <a:cubicBezTo>
                    <a:pt x="3585" y="2531"/>
                    <a:pt x="3635" y="2556"/>
                    <a:pt x="3635" y="2582"/>
                  </a:cubicBezTo>
                  <a:cubicBezTo>
                    <a:pt x="3735" y="2782"/>
                    <a:pt x="4387" y="4461"/>
                    <a:pt x="4562" y="4963"/>
                  </a:cubicBezTo>
                  <a:lnTo>
                    <a:pt x="4663" y="4963"/>
                  </a:lnTo>
                  <a:lnTo>
                    <a:pt x="5264" y="2607"/>
                  </a:lnTo>
                  <a:lnTo>
                    <a:pt x="5314" y="2607"/>
                  </a:lnTo>
                  <a:lnTo>
                    <a:pt x="5264" y="2531"/>
                  </a:lnTo>
                  <a:cubicBezTo>
                    <a:pt x="5264" y="2531"/>
                    <a:pt x="6643" y="1604"/>
                    <a:pt x="7595" y="978"/>
                  </a:cubicBezTo>
                  <a:lnTo>
                    <a:pt x="7595" y="326"/>
                  </a:lnTo>
                  <a:lnTo>
                    <a:pt x="7620" y="0"/>
                  </a:ln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302;p51">
              <a:extLst>
                <a:ext uri="{FF2B5EF4-FFF2-40B4-BE49-F238E27FC236}">
                  <a16:creationId xmlns:a16="http://schemas.microsoft.com/office/drawing/2014/main" id="{40A6F221-3D85-6C88-4C6D-2E2696C76D22}"/>
                </a:ext>
              </a:extLst>
            </p:cNvPr>
            <p:cNvSpPr/>
            <p:nvPr/>
          </p:nvSpPr>
          <p:spPr>
            <a:xfrm>
              <a:off x="6635218" y="3393957"/>
              <a:ext cx="159612" cy="316396"/>
            </a:xfrm>
            <a:custGeom>
              <a:rect l="l" t="t" r="r" b="b"/>
              <a:pathLst>
                <a:path w="2934" h="5816" extrusionOk="0">
                  <a:moveTo>
                    <a:pt x="2257" y="1"/>
                  </a:moveTo>
                  <a:cubicBezTo>
                    <a:pt x="1630" y="51"/>
                    <a:pt x="978" y="377"/>
                    <a:pt x="502" y="1254"/>
                  </a:cubicBezTo>
                  <a:cubicBezTo>
                    <a:pt x="377" y="1479"/>
                    <a:pt x="277" y="1730"/>
                    <a:pt x="176" y="2006"/>
                  </a:cubicBezTo>
                  <a:cubicBezTo>
                    <a:pt x="101" y="2256"/>
                    <a:pt x="26" y="2482"/>
                    <a:pt x="1" y="2682"/>
                  </a:cubicBezTo>
                  <a:cubicBezTo>
                    <a:pt x="302" y="4111"/>
                    <a:pt x="1304" y="5289"/>
                    <a:pt x="2658" y="5815"/>
                  </a:cubicBezTo>
                  <a:cubicBezTo>
                    <a:pt x="2758" y="5815"/>
                    <a:pt x="2858" y="5815"/>
                    <a:pt x="2933" y="5790"/>
                  </a:cubicBezTo>
                  <a:cubicBezTo>
                    <a:pt x="2532" y="4813"/>
                    <a:pt x="2307" y="3785"/>
                    <a:pt x="2282" y="2732"/>
                  </a:cubicBezTo>
                  <a:cubicBezTo>
                    <a:pt x="2081" y="2783"/>
                    <a:pt x="1931" y="2833"/>
                    <a:pt x="1931" y="2833"/>
                  </a:cubicBezTo>
                  <a:lnTo>
                    <a:pt x="1881" y="2833"/>
                  </a:lnTo>
                  <a:cubicBezTo>
                    <a:pt x="1856" y="2808"/>
                    <a:pt x="1856" y="2808"/>
                    <a:pt x="1830" y="2783"/>
                  </a:cubicBezTo>
                  <a:cubicBezTo>
                    <a:pt x="1830" y="2732"/>
                    <a:pt x="1856" y="2707"/>
                    <a:pt x="1881" y="2682"/>
                  </a:cubicBezTo>
                  <a:cubicBezTo>
                    <a:pt x="1881" y="2682"/>
                    <a:pt x="2056" y="2632"/>
                    <a:pt x="2282" y="2582"/>
                  </a:cubicBezTo>
                  <a:cubicBezTo>
                    <a:pt x="2282" y="2131"/>
                    <a:pt x="2257" y="1705"/>
                    <a:pt x="2257" y="1279"/>
                  </a:cubicBezTo>
                  <a:cubicBezTo>
                    <a:pt x="1580" y="1279"/>
                    <a:pt x="1003" y="1780"/>
                    <a:pt x="1003" y="1780"/>
                  </a:cubicBezTo>
                  <a:cubicBezTo>
                    <a:pt x="991" y="1793"/>
                    <a:pt x="972" y="1799"/>
                    <a:pt x="953" y="1799"/>
                  </a:cubicBezTo>
                  <a:cubicBezTo>
                    <a:pt x="935" y="1799"/>
                    <a:pt x="916" y="1793"/>
                    <a:pt x="903" y="1780"/>
                  </a:cubicBezTo>
                  <a:cubicBezTo>
                    <a:pt x="878" y="1755"/>
                    <a:pt x="878" y="1705"/>
                    <a:pt x="903" y="1680"/>
                  </a:cubicBezTo>
                  <a:cubicBezTo>
                    <a:pt x="928" y="1655"/>
                    <a:pt x="1505" y="1128"/>
                    <a:pt x="2257" y="1128"/>
                  </a:cubicBezTo>
                  <a:cubicBezTo>
                    <a:pt x="2257" y="753"/>
                    <a:pt x="2257" y="377"/>
                    <a:pt x="2257" y="1"/>
                  </a:cubicBezTo>
                  <a:close/>
                </a:path>
              </a:pathLst>
            </a:custGeom>
            <a:solidFill>
              <a:srgbClr val="F5886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303;p51">
              <a:extLst>
                <a:ext uri="{FF2B5EF4-FFF2-40B4-BE49-F238E27FC236}">
                  <a16:creationId xmlns:a16="http://schemas.microsoft.com/office/drawing/2014/main" id="{D4F4A374-6BDE-64D7-F469-53A6F5486DD8}"/>
                </a:ext>
              </a:extLst>
            </p:cNvPr>
            <p:cNvSpPr/>
            <p:nvPr/>
          </p:nvSpPr>
          <p:spPr>
            <a:xfrm>
              <a:off x="6632498" y="3576687"/>
              <a:ext cx="113208" cy="132303"/>
            </a:xfrm>
            <a:custGeom>
              <a:rect l="l" t="t" r="r" b="b"/>
              <a:pathLst>
                <a:path w="2081" h="2432" extrusionOk="0">
                  <a:moveTo>
                    <a:pt x="1" y="0"/>
                  </a:moveTo>
                  <a:cubicBezTo>
                    <a:pt x="1" y="1328"/>
                    <a:pt x="853" y="2155"/>
                    <a:pt x="1880" y="2406"/>
                  </a:cubicBezTo>
                  <a:cubicBezTo>
                    <a:pt x="1931" y="2406"/>
                    <a:pt x="2006" y="2431"/>
                    <a:pt x="2081" y="2431"/>
                  </a:cubicBezTo>
                  <a:cubicBezTo>
                    <a:pt x="1129" y="1905"/>
                    <a:pt x="377" y="1053"/>
                    <a:pt x="1" y="0"/>
                  </a:cubicBezTo>
                  <a:close/>
                </a:path>
              </a:pathLst>
            </a:custGeom>
            <a:solidFill>
              <a:srgbClr val="F5886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304;p51">
              <a:extLst>
                <a:ext uri="{FF2B5EF4-FFF2-40B4-BE49-F238E27FC236}">
                  <a16:creationId xmlns:a16="http://schemas.microsoft.com/office/drawing/2014/main" id="{7846F6F4-F064-2F8F-CA9A-F0D9AB0D8D26}"/>
                </a:ext>
              </a:extLst>
            </p:cNvPr>
            <p:cNvSpPr/>
            <p:nvPr/>
          </p:nvSpPr>
          <p:spPr>
            <a:xfrm>
              <a:off x="6682981" y="3455321"/>
              <a:ext cx="75019" cy="36503"/>
            </a:xfrm>
            <a:custGeom>
              <a:rect l="l" t="t" r="r" b="b"/>
              <a:pathLst>
                <a:path w="1379" h="671" extrusionOk="0">
                  <a:moveTo>
                    <a:pt x="1379" y="0"/>
                  </a:moveTo>
                  <a:cubicBezTo>
                    <a:pt x="627" y="0"/>
                    <a:pt x="50" y="527"/>
                    <a:pt x="25" y="552"/>
                  </a:cubicBezTo>
                  <a:cubicBezTo>
                    <a:pt x="0" y="577"/>
                    <a:pt x="0" y="627"/>
                    <a:pt x="25" y="652"/>
                  </a:cubicBezTo>
                  <a:cubicBezTo>
                    <a:pt x="38" y="665"/>
                    <a:pt x="57" y="671"/>
                    <a:pt x="75" y="671"/>
                  </a:cubicBezTo>
                  <a:cubicBezTo>
                    <a:pt x="94" y="671"/>
                    <a:pt x="113" y="665"/>
                    <a:pt x="125" y="652"/>
                  </a:cubicBezTo>
                  <a:cubicBezTo>
                    <a:pt x="125" y="652"/>
                    <a:pt x="702" y="151"/>
                    <a:pt x="1379" y="151"/>
                  </a:cubicBezTo>
                  <a:cubicBezTo>
                    <a:pt x="1379" y="101"/>
                    <a:pt x="1379" y="51"/>
                    <a:pt x="1379" y="0"/>
                  </a:cubicBezTo>
                  <a:close/>
                </a:path>
              </a:pathLst>
            </a:custGeom>
            <a:solidFill>
              <a:srgbClr val="F58863"/>
            </a:solidFill>
            <a:ln w="9525" cap="flat" cmpd="sng">
              <a:solidFill>
                <a:srgbClr val="F5886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305;p51">
              <a:extLst>
                <a:ext uri="{FF2B5EF4-FFF2-40B4-BE49-F238E27FC236}">
                  <a16:creationId xmlns:a16="http://schemas.microsoft.com/office/drawing/2014/main" id="{C103CF4B-7D64-06D3-4276-92A89860235E}"/>
                </a:ext>
              </a:extLst>
            </p:cNvPr>
            <p:cNvSpPr/>
            <p:nvPr/>
          </p:nvSpPr>
          <p:spPr>
            <a:xfrm>
              <a:off x="6734769" y="3534418"/>
              <a:ext cx="24589" cy="13655"/>
            </a:xfrm>
            <a:custGeom>
              <a:rect l="l" t="t" r="r" b="b"/>
              <a:pathLst>
                <a:path w="452" h="251" extrusionOk="0">
                  <a:moveTo>
                    <a:pt x="452" y="0"/>
                  </a:moveTo>
                  <a:cubicBezTo>
                    <a:pt x="201" y="50"/>
                    <a:pt x="51" y="100"/>
                    <a:pt x="51" y="100"/>
                  </a:cubicBezTo>
                  <a:cubicBezTo>
                    <a:pt x="26" y="125"/>
                    <a:pt x="0" y="150"/>
                    <a:pt x="0" y="201"/>
                  </a:cubicBezTo>
                  <a:cubicBezTo>
                    <a:pt x="26" y="226"/>
                    <a:pt x="26" y="226"/>
                    <a:pt x="51" y="251"/>
                  </a:cubicBezTo>
                  <a:lnTo>
                    <a:pt x="101" y="251"/>
                  </a:lnTo>
                  <a:cubicBezTo>
                    <a:pt x="101" y="251"/>
                    <a:pt x="251" y="201"/>
                    <a:pt x="452" y="150"/>
                  </a:cubicBezTo>
                  <a:cubicBezTo>
                    <a:pt x="452" y="100"/>
                    <a:pt x="452" y="50"/>
                    <a:pt x="452" y="0"/>
                  </a:cubicBezTo>
                  <a:close/>
                </a:path>
              </a:pathLst>
            </a:custGeom>
            <a:solidFill>
              <a:srgbClr val="F58863"/>
            </a:solidFill>
            <a:ln w="9525" cap="flat" cmpd="sng">
              <a:solidFill>
                <a:srgbClr val="F5886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306;p51">
              <a:extLst>
                <a:ext uri="{FF2B5EF4-FFF2-40B4-BE49-F238E27FC236}">
                  <a16:creationId xmlns:a16="http://schemas.microsoft.com/office/drawing/2014/main" id="{AB438DF5-04F5-78D4-9149-FDE288DA24E0}"/>
                </a:ext>
              </a:extLst>
            </p:cNvPr>
            <p:cNvSpPr/>
            <p:nvPr/>
          </p:nvSpPr>
          <p:spPr>
            <a:xfrm>
              <a:off x="7265114" y="2969746"/>
              <a:ext cx="470459" cy="489717"/>
            </a:xfrm>
            <a:custGeom>
              <a:rect l="l" t="t" r="r" b="b"/>
              <a:pathLst>
                <a:path w="8648" h="9002" extrusionOk="0">
                  <a:moveTo>
                    <a:pt x="4759" y="0"/>
                  </a:moveTo>
                  <a:cubicBezTo>
                    <a:pt x="4469" y="0"/>
                    <a:pt x="4169" y="132"/>
                    <a:pt x="3861" y="430"/>
                  </a:cubicBezTo>
                  <a:cubicBezTo>
                    <a:pt x="2407" y="1809"/>
                    <a:pt x="1154" y="2811"/>
                    <a:pt x="1" y="3563"/>
                  </a:cubicBezTo>
                  <a:cubicBezTo>
                    <a:pt x="76" y="4440"/>
                    <a:pt x="327" y="7924"/>
                    <a:pt x="76" y="8701"/>
                  </a:cubicBezTo>
                  <a:cubicBezTo>
                    <a:pt x="302" y="8776"/>
                    <a:pt x="527" y="8876"/>
                    <a:pt x="728" y="9002"/>
                  </a:cubicBezTo>
                  <a:cubicBezTo>
                    <a:pt x="1129" y="7147"/>
                    <a:pt x="2607" y="5718"/>
                    <a:pt x="4462" y="5393"/>
                  </a:cubicBezTo>
                  <a:cubicBezTo>
                    <a:pt x="3886" y="4866"/>
                    <a:pt x="3685" y="4290"/>
                    <a:pt x="3886" y="3864"/>
                  </a:cubicBezTo>
                  <a:cubicBezTo>
                    <a:pt x="4023" y="3565"/>
                    <a:pt x="4246" y="3347"/>
                    <a:pt x="4654" y="3347"/>
                  </a:cubicBezTo>
                  <a:cubicBezTo>
                    <a:pt x="5068" y="3347"/>
                    <a:pt x="5671" y="3571"/>
                    <a:pt x="6567" y="4165"/>
                  </a:cubicBezTo>
                  <a:cubicBezTo>
                    <a:pt x="7770" y="4967"/>
                    <a:pt x="7795" y="5668"/>
                    <a:pt x="7670" y="6044"/>
                  </a:cubicBezTo>
                  <a:cubicBezTo>
                    <a:pt x="8046" y="6270"/>
                    <a:pt x="8372" y="6545"/>
                    <a:pt x="8648" y="6871"/>
                  </a:cubicBezTo>
                  <a:cubicBezTo>
                    <a:pt x="7792" y="4476"/>
                    <a:pt x="6444" y="0"/>
                    <a:pt x="4759"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1307;p51">
              <a:extLst>
                <a:ext uri="{FF2B5EF4-FFF2-40B4-BE49-F238E27FC236}">
                  <a16:creationId xmlns:a16="http://schemas.microsoft.com/office/drawing/2014/main" id="{269DE458-8495-88DF-88C8-74B295AB1D76}"/>
                </a:ext>
              </a:extLst>
            </p:cNvPr>
            <p:cNvSpPr/>
            <p:nvPr/>
          </p:nvSpPr>
          <p:spPr>
            <a:xfrm>
              <a:off x="6996542" y="3167653"/>
              <a:ext cx="276846" cy="285006"/>
            </a:xfrm>
            <a:custGeom>
              <a:rect l="l" t="t" r="r" b="b"/>
              <a:pathLst>
                <a:path w="5089" h="5239" extrusionOk="0">
                  <a:moveTo>
                    <a:pt x="4788" y="0"/>
                  </a:moveTo>
                  <a:cubicBezTo>
                    <a:pt x="3259" y="978"/>
                    <a:pt x="1905" y="1479"/>
                    <a:pt x="552" y="1780"/>
                  </a:cubicBezTo>
                  <a:cubicBezTo>
                    <a:pt x="477" y="1830"/>
                    <a:pt x="402" y="1855"/>
                    <a:pt x="326" y="1880"/>
                  </a:cubicBezTo>
                  <a:cubicBezTo>
                    <a:pt x="226" y="1930"/>
                    <a:pt x="101" y="1980"/>
                    <a:pt x="1" y="2005"/>
                  </a:cubicBezTo>
                  <a:cubicBezTo>
                    <a:pt x="1128" y="2707"/>
                    <a:pt x="1955" y="3885"/>
                    <a:pt x="2156" y="5238"/>
                  </a:cubicBezTo>
                  <a:cubicBezTo>
                    <a:pt x="2256" y="5188"/>
                    <a:pt x="2432" y="5138"/>
                    <a:pt x="2632" y="5063"/>
                  </a:cubicBezTo>
                  <a:cubicBezTo>
                    <a:pt x="2762" y="4970"/>
                    <a:pt x="2906" y="4918"/>
                    <a:pt x="3054" y="4918"/>
                  </a:cubicBezTo>
                  <a:cubicBezTo>
                    <a:pt x="3105" y="4918"/>
                    <a:pt x="3157" y="4925"/>
                    <a:pt x="3209" y="4938"/>
                  </a:cubicBezTo>
                  <a:cubicBezTo>
                    <a:pt x="3406" y="4906"/>
                    <a:pt x="3620" y="4888"/>
                    <a:pt x="3847" y="4888"/>
                  </a:cubicBezTo>
                  <a:cubicBezTo>
                    <a:pt x="4167" y="4888"/>
                    <a:pt x="4510" y="4925"/>
                    <a:pt x="4863" y="5013"/>
                  </a:cubicBezTo>
                  <a:cubicBezTo>
                    <a:pt x="5088" y="4436"/>
                    <a:pt x="4913" y="1429"/>
                    <a:pt x="4788"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1308;p51">
              <a:extLst>
                <a:ext uri="{FF2B5EF4-FFF2-40B4-BE49-F238E27FC236}">
                  <a16:creationId xmlns:a16="http://schemas.microsoft.com/office/drawing/2014/main" id="{DD18F73E-6B6A-4719-3005-8C6A183B1E56}"/>
                </a:ext>
              </a:extLst>
            </p:cNvPr>
            <p:cNvSpPr/>
            <p:nvPr/>
          </p:nvSpPr>
          <p:spPr>
            <a:xfrm>
              <a:off x="6757944" y="3283525"/>
              <a:ext cx="347731" cy="443531"/>
            </a:xfrm>
            <a:custGeom>
              <a:rect l="l" t="t" r="r" b="b"/>
              <a:pathLst>
                <a:path w="6392" h="8153" extrusionOk="0">
                  <a:moveTo>
                    <a:pt x="4136" y="2356"/>
                  </a:moveTo>
                  <a:cubicBezTo>
                    <a:pt x="4562" y="2356"/>
                    <a:pt x="4913" y="2783"/>
                    <a:pt x="4913" y="3284"/>
                  </a:cubicBezTo>
                  <a:cubicBezTo>
                    <a:pt x="4913" y="3810"/>
                    <a:pt x="4587" y="4236"/>
                    <a:pt x="4161" y="4236"/>
                  </a:cubicBezTo>
                  <a:cubicBezTo>
                    <a:pt x="3735" y="4236"/>
                    <a:pt x="3384" y="3835"/>
                    <a:pt x="3384" y="3309"/>
                  </a:cubicBezTo>
                  <a:cubicBezTo>
                    <a:pt x="3384" y="2783"/>
                    <a:pt x="3710" y="2356"/>
                    <a:pt x="4136" y="2356"/>
                  </a:cubicBezTo>
                  <a:close/>
                  <a:moveTo>
                    <a:pt x="4086" y="1"/>
                  </a:moveTo>
                  <a:cubicBezTo>
                    <a:pt x="3670" y="134"/>
                    <a:pt x="3316" y="206"/>
                    <a:pt x="3023" y="206"/>
                  </a:cubicBezTo>
                  <a:cubicBezTo>
                    <a:pt x="2822" y="206"/>
                    <a:pt x="2650" y="172"/>
                    <a:pt x="2507" y="101"/>
                  </a:cubicBezTo>
                  <a:cubicBezTo>
                    <a:pt x="1730" y="201"/>
                    <a:pt x="903" y="301"/>
                    <a:pt x="26" y="452"/>
                  </a:cubicBezTo>
                  <a:cubicBezTo>
                    <a:pt x="26" y="953"/>
                    <a:pt x="26" y="1479"/>
                    <a:pt x="1" y="2031"/>
                  </a:cubicBezTo>
                  <a:cubicBezTo>
                    <a:pt x="1" y="2407"/>
                    <a:pt x="1" y="2783"/>
                    <a:pt x="1" y="3158"/>
                  </a:cubicBezTo>
                  <a:cubicBezTo>
                    <a:pt x="1" y="3209"/>
                    <a:pt x="1" y="3259"/>
                    <a:pt x="1" y="3309"/>
                  </a:cubicBezTo>
                  <a:cubicBezTo>
                    <a:pt x="1" y="3735"/>
                    <a:pt x="26" y="4161"/>
                    <a:pt x="26" y="4612"/>
                  </a:cubicBezTo>
                  <a:cubicBezTo>
                    <a:pt x="26" y="4662"/>
                    <a:pt x="26" y="4712"/>
                    <a:pt x="26" y="4762"/>
                  </a:cubicBezTo>
                  <a:cubicBezTo>
                    <a:pt x="51" y="5815"/>
                    <a:pt x="276" y="6843"/>
                    <a:pt x="677" y="7820"/>
                  </a:cubicBezTo>
                  <a:cubicBezTo>
                    <a:pt x="702" y="7870"/>
                    <a:pt x="727" y="7920"/>
                    <a:pt x="752" y="7971"/>
                  </a:cubicBezTo>
                  <a:cubicBezTo>
                    <a:pt x="1103" y="8071"/>
                    <a:pt x="1479" y="8146"/>
                    <a:pt x="1880" y="8146"/>
                  </a:cubicBezTo>
                  <a:cubicBezTo>
                    <a:pt x="1942" y="8150"/>
                    <a:pt x="2005" y="8152"/>
                    <a:pt x="2067" y="8152"/>
                  </a:cubicBezTo>
                  <a:cubicBezTo>
                    <a:pt x="2355" y="8152"/>
                    <a:pt x="2644" y="8108"/>
                    <a:pt x="2933" y="8046"/>
                  </a:cubicBezTo>
                  <a:cubicBezTo>
                    <a:pt x="1630" y="7720"/>
                    <a:pt x="702" y="6918"/>
                    <a:pt x="878" y="6191"/>
                  </a:cubicBezTo>
                  <a:cubicBezTo>
                    <a:pt x="1007" y="5675"/>
                    <a:pt x="1691" y="5362"/>
                    <a:pt x="2582" y="5362"/>
                  </a:cubicBezTo>
                  <a:cubicBezTo>
                    <a:pt x="2903" y="5362"/>
                    <a:pt x="3251" y="5403"/>
                    <a:pt x="3610" y="5489"/>
                  </a:cubicBezTo>
                  <a:cubicBezTo>
                    <a:pt x="4412" y="5665"/>
                    <a:pt x="5063" y="6041"/>
                    <a:pt x="5439" y="6467"/>
                  </a:cubicBezTo>
                  <a:cubicBezTo>
                    <a:pt x="5991" y="5765"/>
                    <a:pt x="6316" y="4888"/>
                    <a:pt x="6341" y="3935"/>
                  </a:cubicBezTo>
                  <a:cubicBezTo>
                    <a:pt x="6392" y="2256"/>
                    <a:pt x="5464" y="752"/>
                    <a:pt x="4086" y="1"/>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1309;p51">
              <a:extLst>
                <a:ext uri="{FF2B5EF4-FFF2-40B4-BE49-F238E27FC236}">
                  <a16:creationId xmlns:a16="http://schemas.microsoft.com/office/drawing/2014/main" id="{6FFE208C-4594-8DFC-F544-4C37914B7D8E}"/>
                </a:ext>
              </a:extLst>
            </p:cNvPr>
            <p:cNvSpPr/>
            <p:nvPr/>
          </p:nvSpPr>
          <p:spPr>
            <a:xfrm>
              <a:off x="7195591" y="3446671"/>
              <a:ext cx="57339" cy="11696"/>
            </a:xfrm>
            <a:custGeom>
              <a:rect l="l" t="t" r="r" b="b"/>
              <a:pathLst>
                <a:path w="1054" h="215" extrusionOk="0">
                  <a:moveTo>
                    <a:pt x="236" y="0"/>
                  </a:moveTo>
                  <a:cubicBezTo>
                    <a:pt x="156" y="0"/>
                    <a:pt x="78" y="3"/>
                    <a:pt x="1" y="9"/>
                  </a:cubicBezTo>
                  <a:cubicBezTo>
                    <a:pt x="283" y="143"/>
                    <a:pt x="521" y="215"/>
                    <a:pt x="715" y="215"/>
                  </a:cubicBezTo>
                  <a:cubicBezTo>
                    <a:pt x="849" y="215"/>
                    <a:pt x="961" y="181"/>
                    <a:pt x="1053" y="109"/>
                  </a:cubicBezTo>
                  <a:cubicBezTo>
                    <a:pt x="766" y="33"/>
                    <a:pt x="494" y="0"/>
                    <a:pt x="236"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310;p51">
              <a:extLst>
                <a:ext uri="{FF2B5EF4-FFF2-40B4-BE49-F238E27FC236}">
                  <a16:creationId xmlns:a16="http://schemas.microsoft.com/office/drawing/2014/main" id="{FED9F1D1-0CD0-A61A-3F55-0F54F7A6D5CA}"/>
                </a:ext>
              </a:extLst>
            </p:cNvPr>
            <p:cNvSpPr/>
            <p:nvPr/>
          </p:nvSpPr>
          <p:spPr>
            <a:xfrm>
              <a:off x="7311517" y="3275365"/>
              <a:ext cx="449950" cy="471928"/>
            </a:xfrm>
            <a:custGeom>
              <a:rect l="l" t="t" r="r" b="b"/>
              <a:pathLst>
                <a:path w="8271" h="8675" extrusionOk="0">
                  <a:moveTo>
                    <a:pt x="3308" y="2682"/>
                  </a:moveTo>
                  <a:cubicBezTo>
                    <a:pt x="3734" y="2682"/>
                    <a:pt x="4085" y="3083"/>
                    <a:pt x="4085" y="3609"/>
                  </a:cubicBezTo>
                  <a:cubicBezTo>
                    <a:pt x="4085" y="4136"/>
                    <a:pt x="3759" y="4537"/>
                    <a:pt x="3333" y="4562"/>
                  </a:cubicBezTo>
                  <a:cubicBezTo>
                    <a:pt x="2907" y="4562"/>
                    <a:pt x="2556" y="4136"/>
                    <a:pt x="2556" y="3634"/>
                  </a:cubicBezTo>
                  <a:cubicBezTo>
                    <a:pt x="2556" y="3108"/>
                    <a:pt x="2882" y="2682"/>
                    <a:pt x="3308" y="2682"/>
                  </a:cubicBezTo>
                  <a:close/>
                  <a:moveTo>
                    <a:pt x="3835" y="0"/>
                  </a:moveTo>
                  <a:cubicBezTo>
                    <a:pt x="1754" y="251"/>
                    <a:pt x="100" y="2030"/>
                    <a:pt x="25" y="4186"/>
                  </a:cubicBezTo>
                  <a:cubicBezTo>
                    <a:pt x="0" y="5740"/>
                    <a:pt x="752" y="7093"/>
                    <a:pt x="1930" y="7920"/>
                  </a:cubicBezTo>
                  <a:cubicBezTo>
                    <a:pt x="1855" y="7820"/>
                    <a:pt x="1805" y="7694"/>
                    <a:pt x="1780" y="7569"/>
                  </a:cubicBezTo>
                  <a:cubicBezTo>
                    <a:pt x="1629" y="6867"/>
                    <a:pt x="2582" y="6040"/>
                    <a:pt x="3935" y="5765"/>
                  </a:cubicBezTo>
                  <a:cubicBezTo>
                    <a:pt x="4247" y="5701"/>
                    <a:pt x="4553" y="5671"/>
                    <a:pt x="4840" y="5671"/>
                  </a:cubicBezTo>
                  <a:cubicBezTo>
                    <a:pt x="5797" y="5671"/>
                    <a:pt x="6551" y="6007"/>
                    <a:pt x="6667" y="6567"/>
                  </a:cubicBezTo>
                  <a:cubicBezTo>
                    <a:pt x="6817" y="7293"/>
                    <a:pt x="5840" y="8095"/>
                    <a:pt x="4486" y="8371"/>
                  </a:cubicBezTo>
                  <a:cubicBezTo>
                    <a:pt x="4161" y="8442"/>
                    <a:pt x="3845" y="8473"/>
                    <a:pt x="3549" y="8473"/>
                  </a:cubicBezTo>
                  <a:cubicBezTo>
                    <a:pt x="3320" y="8473"/>
                    <a:pt x="3104" y="8454"/>
                    <a:pt x="2907" y="8421"/>
                  </a:cubicBezTo>
                  <a:lnTo>
                    <a:pt x="2907" y="8421"/>
                  </a:lnTo>
                  <a:cubicBezTo>
                    <a:pt x="3333" y="8572"/>
                    <a:pt x="3785" y="8647"/>
                    <a:pt x="4261" y="8672"/>
                  </a:cubicBezTo>
                  <a:cubicBezTo>
                    <a:pt x="4309" y="8674"/>
                    <a:pt x="4357" y="8674"/>
                    <a:pt x="4405" y="8674"/>
                  </a:cubicBezTo>
                  <a:cubicBezTo>
                    <a:pt x="5825" y="8674"/>
                    <a:pt x="7095" y="7959"/>
                    <a:pt x="7895" y="6892"/>
                  </a:cubicBezTo>
                  <a:cubicBezTo>
                    <a:pt x="7644" y="6667"/>
                    <a:pt x="7419" y="6416"/>
                    <a:pt x="7268" y="6090"/>
                  </a:cubicBezTo>
                  <a:lnTo>
                    <a:pt x="8271" y="2431"/>
                  </a:lnTo>
                  <a:cubicBezTo>
                    <a:pt x="8221" y="2331"/>
                    <a:pt x="8171" y="2231"/>
                    <a:pt x="8120" y="2080"/>
                  </a:cubicBezTo>
                  <a:cubicBezTo>
                    <a:pt x="7770" y="1504"/>
                    <a:pt x="7293" y="1003"/>
                    <a:pt x="6717" y="652"/>
                  </a:cubicBezTo>
                  <a:cubicBezTo>
                    <a:pt x="6692" y="677"/>
                    <a:pt x="6667" y="702"/>
                    <a:pt x="6667" y="702"/>
                  </a:cubicBezTo>
                  <a:cubicBezTo>
                    <a:pt x="6497" y="909"/>
                    <a:pt x="6279" y="1006"/>
                    <a:pt x="6007" y="1006"/>
                  </a:cubicBezTo>
                  <a:cubicBezTo>
                    <a:pt x="5554" y="1006"/>
                    <a:pt x="4953" y="736"/>
                    <a:pt x="4186" y="251"/>
                  </a:cubicBezTo>
                  <a:cubicBezTo>
                    <a:pt x="4060" y="176"/>
                    <a:pt x="3960" y="75"/>
                    <a:pt x="3835"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311;p51">
              <a:extLst>
                <a:ext uri="{FF2B5EF4-FFF2-40B4-BE49-F238E27FC236}">
                  <a16:creationId xmlns:a16="http://schemas.microsoft.com/office/drawing/2014/main" id="{E8FFE805-5195-250E-ABDD-CE8761F62299}"/>
                </a:ext>
              </a:extLst>
            </p:cNvPr>
            <p:cNvSpPr/>
            <p:nvPr/>
          </p:nvSpPr>
          <p:spPr>
            <a:xfrm>
              <a:off x="6807012" y="3448521"/>
              <a:ext cx="1006308" cy="564355"/>
            </a:xfrm>
            <a:custGeom>
              <a:rect l="l" t="t" r="r" b="b"/>
              <a:pathLst>
                <a:path w="18498" h="10374" extrusionOk="0">
                  <a:moveTo>
                    <a:pt x="9374" y="3459"/>
                  </a:moveTo>
                  <a:cubicBezTo>
                    <a:pt x="9374" y="3459"/>
                    <a:pt x="9374" y="3734"/>
                    <a:pt x="9274" y="4060"/>
                  </a:cubicBezTo>
                  <a:cubicBezTo>
                    <a:pt x="9149" y="4562"/>
                    <a:pt x="8873" y="5188"/>
                    <a:pt x="8221" y="5414"/>
                  </a:cubicBezTo>
                  <a:cubicBezTo>
                    <a:pt x="8114" y="5451"/>
                    <a:pt x="8011" y="5468"/>
                    <a:pt x="7911" y="5468"/>
                  </a:cubicBezTo>
                  <a:cubicBezTo>
                    <a:pt x="7545" y="5468"/>
                    <a:pt x="7235" y="5239"/>
                    <a:pt x="7018" y="4963"/>
                  </a:cubicBezTo>
                  <a:cubicBezTo>
                    <a:pt x="6718" y="4587"/>
                    <a:pt x="6542" y="4161"/>
                    <a:pt x="6542" y="4161"/>
                  </a:cubicBezTo>
                  <a:cubicBezTo>
                    <a:pt x="7520" y="3459"/>
                    <a:pt x="9374" y="3459"/>
                    <a:pt x="9374" y="3459"/>
                  </a:cubicBezTo>
                  <a:close/>
                  <a:moveTo>
                    <a:pt x="6868" y="0"/>
                  </a:moveTo>
                  <a:cubicBezTo>
                    <a:pt x="6567" y="25"/>
                    <a:pt x="6317" y="100"/>
                    <a:pt x="6091" y="176"/>
                  </a:cubicBezTo>
                  <a:cubicBezTo>
                    <a:pt x="5916" y="476"/>
                    <a:pt x="5891" y="1028"/>
                    <a:pt x="6066" y="1379"/>
                  </a:cubicBezTo>
                  <a:cubicBezTo>
                    <a:pt x="6342" y="1930"/>
                    <a:pt x="6968" y="2206"/>
                    <a:pt x="6968" y="2206"/>
                  </a:cubicBezTo>
                  <a:cubicBezTo>
                    <a:pt x="6993" y="2231"/>
                    <a:pt x="7018" y="2281"/>
                    <a:pt x="6993" y="2306"/>
                  </a:cubicBezTo>
                  <a:cubicBezTo>
                    <a:pt x="6993" y="2331"/>
                    <a:pt x="6968" y="2356"/>
                    <a:pt x="6943" y="2356"/>
                  </a:cubicBezTo>
                  <a:lnTo>
                    <a:pt x="6893" y="2356"/>
                  </a:lnTo>
                  <a:cubicBezTo>
                    <a:pt x="6868" y="2331"/>
                    <a:pt x="6241" y="2055"/>
                    <a:pt x="5941" y="1454"/>
                  </a:cubicBezTo>
                  <a:cubicBezTo>
                    <a:pt x="5740" y="1103"/>
                    <a:pt x="5740" y="602"/>
                    <a:pt x="5891" y="226"/>
                  </a:cubicBezTo>
                  <a:lnTo>
                    <a:pt x="5891" y="226"/>
                  </a:lnTo>
                  <a:cubicBezTo>
                    <a:pt x="5790" y="276"/>
                    <a:pt x="5715" y="301"/>
                    <a:pt x="5665" y="326"/>
                  </a:cubicBezTo>
                  <a:cubicBezTo>
                    <a:pt x="5690" y="526"/>
                    <a:pt x="5690" y="702"/>
                    <a:pt x="5690" y="902"/>
                  </a:cubicBezTo>
                  <a:cubicBezTo>
                    <a:pt x="5665" y="1930"/>
                    <a:pt x="5289" y="2882"/>
                    <a:pt x="4688" y="3634"/>
                  </a:cubicBezTo>
                  <a:cubicBezTo>
                    <a:pt x="4838" y="3860"/>
                    <a:pt x="4888" y="4085"/>
                    <a:pt x="4838" y="4311"/>
                  </a:cubicBezTo>
                  <a:cubicBezTo>
                    <a:pt x="4712" y="4836"/>
                    <a:pt x="4006" y="5149"/>
                    <a:pt x="3103" y="5149"/>
                  </a:cubicBezTo>
                  <a:cubicBezTo>
                    <a:pt x="2928" y="5149"/>
                    <a:pt x="2745" y="5137"/>
                    <a:pt x="2557" y="5113"/>
                  </a:cubicBezTo>
                  <a:cubicBezTo>
                    <a:pt x="2107" y="5270"/>
                    <a:pt x="1637" y="5367"/>
                    <a:pt x="1128" y="5367"/>
                  </a:cubicBezTo>
                  <a:cubicBezTo>
                    <a:pt x="1070" y="5367"/>
                    <a:pt x="1012" y="5366"/>
                    <a:pt x="953" y="5364"/>
                  </a:cubicBezTo>
                  <a:cubicBezTo>
                    <a:pt x="627" y="5364"/>
                    <a:pt x="302" y="5313"/>
                    <a:pt x="1" y="5238"/>
                  </a:cubicBezTo>
                  <a:lnTo>
                    <a:pt x="1" y="5238"/>
                  </a:lnTo>
                  <a:cubicBezTo>
                    <a:pt x="277" y="5815"/>
                    <a:pt x="627" y="6366"/>
                    <a:pt x="1028" y="6892"/>
                  </a:cubicBezTo>
                  <a:cubicBezTo>
                    <a:pt x="2131" y="8271"/>
                    <a:pt x="3685" y="9399"/>
                    <a:pt x="5565" y="9950"/>
                  </a:cubicBezTo>
                  <a:cubicBezTo>
                    <a:pt x="6292" y="10176"/>
                    <a:pt x="7069" y="10301"/>
                    <a:pt x="7871" y="10351"/>
                  </a:cubicBezTo>
                  <a:cubicBezTo>
                    <a:pt x="8146" y="10366"/>
                    <a:pt x="8421" y="10374"/>
                    <a:pt x="8697" y="10374"/>
                  </a:cubicBezTo>
                  <a:cubicBezTo>
                    <a:pt x="10254" y="10374"/>
                    <a:pt x="11811" y="10128"/>
                    <a:pt x="13259" y="9574"/>
                  </a:cubicBezTo>
                  <a:cubicBezTo>
                    <a:pt x="14186" y="9198"/>
                    <a:pt x="15089" y="8672"/>
                    <a:pt x="15866" y="7995"/>
                  </a:cubicBezTo>
                  <a:cubicBezTo>
                    <a:pt x="16943" y="7093"/>
                    <a:pt x="17846" y="5915"/>
                    <a:pt x="18497" y="4411"/>
                  </a:cubicBezTo>
                  <a:cubicBezTo>
                    <a:pt x="18096" y="4311"/>
                    <a:pt x="17695" y="4135"/>
                    <a:pt x="17344" y="3860"/>
                  </a:cubicBezTo>
                  <a:cubicBezTo>
                    <a:pt x="16506" y="5018"/>
                    <a:pt x="15135" y="5740"/>
                    <a:pt x="13613" y="5740"/>
                  </a:cubicBezTo>
                  <a:cubicBezTo>
                    <a:pt x="13587" y="5740"/>
                    <a:pt x="13561" y="5740"/>
                    <a:pt x="13535" y="5740"/>
                  </a:cubicBezTo>
                  <a:cubicBezTo>
                    <a:pt x="11003" y="5664"/>
                    <a:pt x="8998" y="3534"/>
                    <a:pt x="9074" y="1003"/>
                  </a:cubicBezTo>
                  <a:cubicBezTo>
                    <a:pt x="9074" y="827"/>
                    <a:pt x="9099" y="627"/>
                    <a:pt x="9124" y="451"/>
                  </a:cubicBezTo>
                  <a:cubicBezTo>
                    <a:pt x="8873" y="301"/>
                    <a:pt x="8622" y="201"/>
                    <a:pt x="8372" y="125"/>
                  </a:cubicBezTo>
                  <a:cubicBezTo>
                    <a:pt x="8257" y="240"/>
                    <a:pt x="8090" y="329"/>
                    <a:pt x="7848" y="329"/>
                  </a:cubicBezTo>
                  <a:cubicBezTo>
                    <a:pt x="7615" y="329"/>
                    <a:pt x="7312" y="247"/>
                    <a:pt x="6918" y="25"/>
                  </a:cubicBezTo>
                  <a:cubicBezTo>
                    <a:pt x="6893" y="0"/>
                    <a:pt x="6868" y="0"/>
                    <a:pt x="6868"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312;p51">
              <a:extLst>
                <a:ext uri="{FF2B5EF4-FFF2-40B4-BE49-F238E27FC236}">
                  <a16:creationId xmlns:a16="http://schemas.microsoft.com/office/drawing/2014/main" id="{9EBB92C4-B404-AE6D-B521-EBD495344A24}"/>
                </a:ext>
              </a:extLst>
            </p:cNvPr>
            <p:cNvSpPr/>
            <p:nvPr/>
          </p:nvSpPr>
          <p:spPr>
            <a:xfrm>
              <a:off x="7465577" y="3151768"/>
              <a:ext cx="223642" cy="146828"/>
            </a:xfrm>
            <a:custGeom>
              <a:rect l="l" t="t" r="r" b="b"/>
              <a:pathLst>
                <a:path w="4111" h="2699" extrusionOk="0">
                  <a:moveTo>
                    <a:pt x="969" y="1"/>
                  </a:moveTo>
                  <a:cubicBezTo>
                    <a:pt x="561" y="1"/>
                    <a:pt x="338" y="219"/>
                    <a:pt x="201" y="518"/>
                  </a:cubicBezTo>
                  <a:cubicBezTo>
                    <a:pt x="0" y="944"/>
                    <a:pt x="201" y="1520"/>
                    <a:pt x="777" y="2072"/>
                  </a:cubicBezTo>
                  <a:cubicBezTo>
                    <a:pt x="1053" y="1996"/>
                    <a:pt x="1379" y="1996"/>
                    <a:pt x="1679" y="1996"/>
                  </a:cubicBezTo>
                  <a:cubicBezTo>
                    <a:pt x="2531" y="2022"/>
                    <a:pt x="3308" y="2272"/>
                    <a:pt x="3985" y="2698"/>
                  </a:cubicBezTo>
                  <a:cubicBezTo>
                    <a:pt x="4110" y="2322"/>
                    <a:pt x="4085" y="1621"/>
                    <a:pt x="2882" y="819"/>
                  </a:cubicBezTo>
                  <a:cubicBezTo>
                    <a:pt x="1986" y="225"/>
                    <a:pt x="1383" y="1"/>
                    <a:pt x="969"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313;p51">
              <a:extLst>
                <a:ext uri="{FF2B5EF4-FFF2-40B4-BE49-F238E27FC236}">
                  <a16:creationId xmlns:a16="http://schemas.microsoft.com/office/drawing/2014/main" id="{7F69EE68-63E4-4F96-426C-615931EBD3C4}"/>
                </a:ext>
              </a:extLst>
            </p:cNvPr>
            <p:cNvSpPr/>
            <p:nvPr/>
          </p:nvSpPr>
          <p:spPr>
            <a:xfrm>
              <a:off x="7520086" y="3273407"/>
              <a:ext cx="156838" cy="56740"/>
            </a:xfrm>
            <a:custGeom>
              <a:rect l="l" t="t" r="r" b="b"/>
              <a:pathLst>
                <a:path w="2883" h="1043" extrusionOk="0">
                  <a:moveTo>
                    <a:pt x="479" y="1"/>
                  </a:moveTo>
                  <a:cubicBezTo>
                    <a:pt x="320" y="1"/>
                    <a:pt x="160" y="18"/>
                    <a:pt x="1" y="36"/>
                  </a:cubicBezTo>
                  <a:cubicBezTo>
                    <a:pt x="126" y="111"/>
                    <a:pt x="226" y="212"/>
                    <a:pt x="352" y="287"/>
                  </a:cubicBezTo>
                  <a:cubicBezTo>
                    <a:pt x="1119" y="772"/>
                    <a:pt x="1720" y="1042"/>
                    <a:pt x="2173" y="1042"/>
                  </a:cubicBezTo>
                  <a:cubicBezTo>
                    <a:pt x="2445" y="1042"/>
                    <a:pt x="2663" y="945"/>
                    <a:pt x="2833" y="738"/>
                  </a:cubicBezTo>
                  <a:cubicBezTo>
                    <a:pt x="2833" y="738"/>
                    <a:pt x="2858" y="713"/>
                    <a:pt x="2883" y="688"/>
                  </a:cubicBezTo>
                  <a:cubicBezTo>
                    <a:pt x="2231" y="287"/>
                    <a:pt x="1479" y="36"/>
                    <a:pt x="677" y="11"/>
                  </a:cubicBezTo>
                  <a:cubicBezTo>
                    <a:pt x="611" y="4"/>
                    <a:pt x="545" y="1"/>
                    <a:pt x="479"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314;p51">
              <a:extLst>
                <a:ext uri="{FF2B5EF4-FFF2-40B4-BE49-F238E27FC236}">
                  <a16:creationId xmlns:a16="http://schemas.microsoft.com/office/drawing/2014/main" id="{541F8D6B-B673-9C96-E8F0-B748D91182ED}"/>
                </a:ext>
              </a:extLst>
            </p:cNvPr>
            <p:cNvSpPr/>
            <p:nvPr/>
          </p:nvSpPr>
          <p:spPr>
            <a:xfrm>
              <a:off x="6894270" y="3276725"/>
              <a:ext cx="85953" cy="18061"/>
            </a:xfrm>
            <a:custGeom>
              <a:rect l="l" t="t" r="r" b="b"/>
              <a:pathLst>
                <a:path w="1580" h="332" extrusionOk="0">
                  <a:moveTo>
                    <a:pt x="1354" y="0"/>
                  </a:moveTo>
                  <a:cubicBezTo>
                    <a:pt x="928" y="75"/>
                    <a:pt x="477" y="151"/>
                    <a:pt x="1" y="226"/>
                  </a:cubicBezTo>
                  <a:cubicBezTo>
                    <a:pt x="144" y="297"/>
                    <a:pt x="316" y="331"/>
                    <a:pt x="517" y="331"/>
                  </a:cubicBezTo>
                  <a:cubicBezTo>
                    <a:pt x="810" y="331"/>
                    <a:pt x="1164" y="259"/>
                    <a:pt x="1580" y="126"/>
                  </a:cubicBezTo>
                  <a:cubicBezTo>
                    <a:pt x="1505" y="75"/>
                    <a:pt x="1429" y="50"/>
                    <a:pt x="1354"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315;p51">
              <a:extLst>
                <a:ext uri="{FF2B5EF4-FFF2-40B4-BE49-F238E27FC236}">
                  <a16:creationId xmlns:a16="http://schemas.microsoft.com/office/drawing/2014/main" id="{E744CF70-E624-549E-CC7B-3BBAB300CAFB}"/>
                </a:ext>
              </a:extLst>
            </p:cNvPr>
            <p:cNvSpPr/>
            <p:nvPr/>
          </p:nvSpPr>
          <p:spPr>
            <a:xfrm>
              <a:off x="6989742" y="3264431"/>
              <a:ext cx="36829" cy="12349"/>
            </a:xfrm>
            <a:custGeom>
              <a:rect l="l" t="t" r="r" b="b"/>
              <a:pathLst>
                <a:path w="677" h="226" extrusionOk="0">
                  <a:moveTo>
                    <a:pt x="677" y="1"/>
                  </a:moveTo>
                  <a:cubicBezTo>
                    <a:pt x="451" y="76"/>
                    <a:pt x="226" y="101"/>
                    <a:pt x="0" y="151"/>
                  </a:cubicBezTo>
                  <a:cubicBezTo>
                    <a:pt x="50" y="176"/>
                    <a:pt x="75" y="201"/>
                    <a:pt x="126" y="226"/>
                  </a:cubicBezTo>
                  <a:cubicBezTo>
                    <a:pt x="226" y="201"/>
                    <a:pt x="351" y="151"/>
                    <a:pt x="451" y="101"/>
                  </a:cubicBezTo>
                  <a:cubicBezTo>
                    <a:pt x="527" y="76"/>
                    <a:pt x="602" y="51"/>
                    <a:pt x="677" y="1"/>
                  </a:cubicBezTo>
                  <a:close/>
                </a:path>
              </a:pathLst>
            </a:custGeom>
            <a:solidFill>
              <a:srgbClr val="0101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1316;p51">
              <a:extLst>
                <a:ext uri="{FF2B5EF4-FFF2-40B4-BE49-F238E27FC236}">
                  <a16:creationId xmlns:a16="http://schemas.microsoft.com/office/drawing/2014/main" id="{89F9593B-3082-18CD-3E2E-071DD77B25A7}"/>
                </a:ext>
              </a:extLst>
            </p:cNvPr>
            <p:cNvSpPr/>
            <p:nvPr/>
          </p:nvSpPr>
          <p:spPr>
            <a:xfrm>
              <a:off x="7450563" y="3421212"/>
              <a:ext cx="83233" cy="102328"/>
            </a:xfrm>
            <a:custGeom>
              <a:rect l="l" t="t" r="r" b="b"/>
              <a:pathLst>
                <a:path w="1530" h="1881" extrusionOk="0">
                  <a:moveTo>
                    <a:pt x="752" y="1"/>
                  </a:moveTo>
                  <a:cubicBezTo>
                    <a:pt x="326" y="1"/>
                    <a:pt x="0" y="427"/>
                    <a:pt x="0" y="953"/>
                  </a:cubicBezTo>
                  <a:cubicBezTo>
                    <a:pt x="0" y="1455"/>
                    <a:pt x="351" y="1881"/>
                    <a:pt x="777" y="1881"/>
                  </a:cubicBezTo>
                  <a:cubicBezTo>
                    <a:pt x="1203" y="1856"/>
                    <a:pt x="1529" y="1455"/>
                    <a:pt x="1529" y="928"/>
                  </a:cubicBezTo>
                  <a:cubicBezTo>
                    <a:pt x="1529" y="402"/>
                    <a:pt x="1178" y="1"/>
                    <a:pt x="752"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1317;p51">
              <a:extLst>
                <a:ext uri="{FF2B5EF4-FFF2-40B4-BE49-F238E27FC236}">
                  <a16:creationId xmlns:a16="http://schemas.microsoft.com/office/drawing/2014/main" id="{115C2FF1-0041-4128-AFDB-268E10EACD80}"/>
                </a:ext>
              </a:extLst>
            </p:cNvPr>
            <p:cNvSpPr/>
            <p:nvPr/>
          </p:nvSpPr>
          <p:spPr>
            <a:xfrm>
              <a:off x="6942033" y="3411692"/>
              <a:ext cx="83179" cy="102328"/>
            </a:xfrm>
            <a:custGeom>
              <a:rect l="l" t="t" r="r" b="b"/>
              <a:pathLst>
                <a:path w="1529" h="1881" extrusionOk="0">
                  <a:moveTo>
                    <a:pt x="752" y="0"/>
                  </a:moveTo>
                  <a:cubicBezTo>
                    <a:pt x="326" y="0"/>
                    <a:pt x="0" y="427"/>
                    <a:pt x="0" y="953"/>
                  </a:cubicBezTo>
                  <a:cubicBezTo>
                    <a:pt x="0" y="1479"/>
                    <a:pt x="351" y="1880"/>
                    <a:pt x="777" y="1880"/>
                  </a:cubicBezTo>
                  <a:cubicBezTo>
                    <a:pt x="1203" y="1880"/>
                    <a:pt x="1529" y="1454"/>
                    <a:pt x="1529" y="928"/>
                  </a:cubicBezTo>
                  <a:cubicBezTo>
                    <a:pt x="1529" y="427"/>
                    <a:pt x="1178" y="0"/>
                    <a:pt x="752"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318;p51">
              <a:extLst>
                <a:ext uri="{FF2B5EF4-FFF2-40B4-BE49-F238E27FC236}">
                  <a16:creationId xmlns:a16="http://schemas.microsoft.com/office/drawing/2014/main" id="{C9E14DDB-21FA-4918-DA2A-51F0C5289E83}"/>
                </a:ext>
              </a:extLst>
            </p:cNvPr>
            <p:cNvSpPr/>
            <p:nvPr/>
          </p:nvSpPr>
          <p:spPr>
            <a:xfrm>
              <a:off x="7119268" y="3458041"/>
              <a:ext cx="69579" cy="118703"/>
            </a:xfrm>
            <a:custGeom>
              <a:rect l="l" t="t" r="r" b="b"/>
              <a:pathLst>
                <a:path w="1279" h="2182" extrusionOk="0">
                  <a:moveTo>
                    <a:pt x="351" y="1"/>
                  </a:moveTo>
                  <a:cubicBezTo>
                    <a:pt x="276" y="26"/>
                    <a:pt x="226" y="51"/>
                    <a:pt x="151" y="51"/>
                  </a:cubicBezTo>
                  <a:cubicBezTo>
                    <a:pt x="0" y="427"/>
                    <a:pt x="0" y="928"/>
                    <a:pt x="201" y="1279"/>
                  </a:cubicBezTo>
                  <a:cubicBezTo>
                    <a:pt x="501" y="1880"/>
                    <a:pt x="1128" y="2156"/>
                    <a:pt x="1153" y="2181"/>
                  </a:cubicBezTo>
                  <a:lnTo>
                    <a:pt x="1203" y="2181"/>
                  </a:lnTo>
                  <a:cubicBezTo>
                    <a:pt x="1228" y="2181"/>
                    <a:pt x="1253" y="2156"/>
                    <a:pt x="1253" y="2131"/>
                  </a:cubicBezTo>
                  <a:cubicBezTo>
                    <a:pt x="1278" y="2106"/>
                    <a:pt x="1253" y="2056"/>
                    <a:pt x="1228" y="2031"/>
                  </a:cubicBezTo>
                  <a:cubicBezTo>
                    <a:pt x="1228" y="2031"/>
                    <a:pt x="602" y="1755"/>
                    <a:pt x="326" y="1204"/>
                  </a:cubicBezTo>
                  <a:cubicBezTo>
                    <a:pt x="151" y="853"/>
                    <a:pt x="176" y="301"/>
                    <a:pt x="351"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1319;p51">
              <a:extLst>
                <a:ext uri="{FF2B5EF4-FFF2-40B4-BE49-F238E27FC236}">
                  <a16:creationId xmlns:a16="http://schemas.microsoft.com/office/drawing/2014/main" id="{C5F5B413-314B-1613-2679-7E1CA32596B6}"/>
                </a:ext>
              </a:extLst>
            </p:cNvPr>
            <p:cNvSpPr/>
            <p:nvPr/>
          </p:nvSpPr>
          <p:spPr>
            <a:xfrm>
              <a:off x="7139722" y="3435193"/>
              <a:ext cx="31389" cy="7888"/>
            </a:xfrm>
            <a:custGeom>
              <a:rect l="l" t="t" r="r" b="b"/>
              <a:pathLst>
                <a:path w="577" h="145" extrusionOk="0">
                  <a:moveTo>
                    <a:pt x="422" y="0"/>
                  </a:moveTo>
                  <a:cubicBezTo>
                    <a:pt x="274" y="0"/>
                    <a:pt x="130" y="52"/>
                    <a:pt x="0" y="145"/>
                  </a:cubicBezTo>
                  <a:cubicBezTo>
                    <a:pt x="176" y="95"/>
                    <a:pt x="376" y="45"/>
                    <a:pt x="577" y="20"/>
                  </a:cubicBezTo>
                  <a:cubicBezTo>
                    <a:pt x="525" y="7"/>
                    <a:pt x="473" y="0"/>
                    <a:pt x="422" y="0"/>
                  </a:cubicBezTo>
                  <a:close/>
                </a:path>
              </a:pathLst>
            </a:custGeom>
            <a:solidFill>
              <a:srgbClr val="DE73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1320;p51">
              <a:extLst>
                <a:ext uri="{FF2B5EF4-FFF2-40B4-BE49-F238E27FC236}">
                  <a16:creationId xmlns:a16="http://schemas.microsoft.com/office/drawing/2014/main" id="{2DD507D7-A062-DC44-7462-04ECDB5539B7}"/>
                </a:ext>
              </a:extLst>
            </p:cNvPr>
            <p:cNvSpPr/>
            <p:nvPr/>
          </p:nvSpPr>
          <p:spPr>
            <a:xfrm>
              <a:off x="7180631" y="3447161"/>
              <a:ext cx="81819" cy="19312"/>
            </a:xfrm>
            <a:custGeom>
              <a:rect l="l" t="t" r="r" b="b"/>
              <a:pathLst>
                <a:path w="1504" h="355" extrusionOk="0">
                  <a:moveTo>
                    <a:pt x="276" y="0"/>
                  </a:moveTo>
                  <a:cubicBezTo>
                    <a:pt x="175" y="0"/>
                    <a:pt x="100" y="0"/>
                    <a:pt x="0" y="25"/>
                  </a:cubicBezTo>
                  <a:cubicBezTo>
                    <a:pt x="0" y="25"/>
                    <a:pt x="25" y="25"/>
                    <a:pt x="50" y="50"/>
                  </a:cubicBezTo>
                  <a:cubicBezTo>
                    <a:pt x="444" y="272"/>
                    <a:pt x="747" y="354"/>
                    <a:pt x="980" y="354"/>
                  </a:cubicBezTo>
                  <a:cubicBezTo>
                    <a:pt x="1222" y="354"/>
                    <a:pt x="1389" y="265"/>
                    <a:pt x="1504" y="150"/>
                  </a:cubicBezTo>
                  <a:cubicBezTo>
                    <a:pt x="1429" y="125"/>
                    <a:pt x="1378" y="100"/>
                    <a:pt x="1328" y="100"/>
                  </a:cubicBezTo>
                  <a:cubicBezTo>
                    <a:pt x="1236" y="172"/>
                    <a:pt x="1124" y="206"/>
                    <a:pt x="990" y="206"/>
                  </a:cubicBezTo>
                  <a:cubicBezTo>
                    <a:pt x="796" y="206"/>
                    <a:pt x="558" y="134"/>
                    <a:pt x="276"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1321;p51">
              <a:extLst>
                <a:ext uri="{FF2B5EF4-FFF2-40B4-BE49-F238E27FC236}">
                  <a16:creationId xmlns:a16="http://schemas.microsoft.com/office/drawing/2014/main" id="{48D720E8-F4C3-DA04-B27E-F348ED1D04F1}"/>
                </a:ext>
              </a:extLst>
            </p:cNvPr>
            <p:cNvSpPr/>
            <p:nvPr/>
          </p:nvSpPr>
          <p:spPr>
            <a:xfrm>
              <a:off x="7256954" y="3163573"/>
              <a:ext cx="25949" cy="279512"/>
            </a:xfrm>
            <a:custGeom>
              <a:rect l="l" t="t" r="r" b="b"/>
              <a:pathLst>
                <a:path w="477" h="5138" extrusionOk="0">
                  <a:moveTo>
                    <a:pt x="151" y="0"/>
                  </a:moveTo>
                  <a:cubicBezTo>
                    <a:pt x="101" y="25"/>
                    <a:pt x="51" y="50"/>
                    <a:pt x="1" y="75"/>
                  </a:cubicBezTo>
                  <a:cubicBezTo>
                    <a:pt x="126" y="1504"/>
                    <a:pt x="301" y="4511"/>
                    <a:pt x="76" y="5088"/>
                  </a:cubicBezTo>
                  <a:cubicBezTo>
                    <a:pt x="126" y="5113"/>
                    <a:pt x="176" y="5113"/>
                    <a:pt x="226" y="5138"/>
                  </a:cubicBezTo>
                  <a:cubicBezTo>
                    <a:pt x="477" y="4361"/>
                    <a:pt x="226" y="877"/>
                    <a:pt x="151"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1322;p51">
              <a:extLst>
                <a:ext uri="{FF2B5EF4-FFF2-40B4-BE49-F238E27FC236}">
                  <a16:creationId xmlns:a16="http://schemas.microsoft.com/office/drawing/2014/main" id="{88651ADD-9924-C006-1FCD-55A43BCCD0A1}"/>
                </a:ext>
              </a:extLst>
            </p:cNvPr>
            <p:cNvSpPr/>
            <p:nvPr/>
          </p:nvSpPr>
          <p:spPr>
            <a:xfrm>
              <a:off x="7400134" y="3583814"/>
              <a:ext cx="282286" cy="152486"/>
            </a:xfrm>
            <a:custGeom>
              <a:rect l="l" t="t" r="r" b="b"/>
              <a:pathLst>
                <a:path w="5189" h="2803" extrusionOk="0">
                  <a:moveTo>
                    <a:pt x="3211" y="1"/>
                  </a:moveTo>
                  <a:cubicBezTo>
                    <a:pt x="2924" y="1"/>
                    <a:pt x="2618" y="31"/>
                    <a:pt x="2306" y="95"/>
                  </a:cubicBezTo>
                  <a:cubicBezTo>
                    <a:pt x="953" y="370"/>
                    <a:pt x="0" y="1197"/>
                    <a:pt x="151" y="1899"/>
                  </a:cubicBezTo>
                  <a:cubicBezTo>
                    <a:pt x="176" y="2024"/>
                    <a:pt x="226" y="2150"/>
                    <a:pt x="301" y="2250"/>
                  </a:cubicBezTo>
                  <a:cubicBezTo>
                    <a:pt x="602" y="2451"/>
                    <a:pt x="927" y="2601"/>
                    <a:pt x="1278" y="2751"/>
                  </a:cubicBezTo>
                  <a:cubicBezTo>
                    <a:pt x="1475" y="2784"/>
                    <a:pt x="1691" y="2803"/>
                    <a:pt x="1920" y="2803"/>
                  </a:cubicBezTo>
                  <a:cubicBezTo>
                    <a:pt x="2216" y="2803"/>
                    <a:pt x="2532" y="2772"/>
                    <a:pt x="2857" y="2701"/>
                  </a:cubicBezTo>
                  <a:cubicBezTo>
                    <a:pt x="4211" y="2425"/>
                    <a:pt x="5188" y="1623"/>
                    <a:pt x="5038" y="897"/>
                  </a:cubicBezTo>
                  <a:cubicBezTo>
                    <a:pt x="4922" y="337"/>
                    <a:pt x="4168" y="1"/>
                    <a:pt x="3211"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1323;p51">
              <a:extLst>
                <a:ext uri="{FF2B5EF4-FFF2-40B4-BE49-F238E27FC236}">
                  <a16:creationId xmlns:a16="http://schemas.microsoft.com/office/drawing/2014/main" id="{0E3D34D5-499E-8DB1-A4A9-DC65A283A724}"/>
                </a:ext>
              </a:extLst>
            </p:cNvPr>
            <p:cNvSpPr/>
            <p:nvPr/>
          </p:nvSpPr>
          <p:spPr>
            <a:xfrm>
              <a:off x="6796133" y="3575218"/>
              <a:ext cx="257751" cy="146012"/>
            </a:xfrm>
            <a:custGeom>
              <a:rect l="l" t="t" r="r" b="b"/>
              <a:pathLst>
                <a:path w="4738" h="2684" extrusionOk="0">
                  <a:moveTo>
                    <a:pt x="1880" y="0"/>
                  </a:moveTo>
                  <a:cubicBezTo>
                    <a:pt x="989" y="0"/>
                    <a:pt x="305" y="313"/>
                    <a:pt x="176" y="829"/>
                  </a:cubicBezTo>
                  <a:cubicBezTo>
                    <a:pt x="0" y="1556"/>
                    <a:pt x="928" y="2358"/>
                    <a:pt x="2231" y="2684"/>
                  </a:cubicBezTo>
                  <a:cubicBezTo>
                    <a:pt x="3233" y="2458"/>
                    <a:pt x="4111" y="1907"/>
                    <a:pt x="4737" y="1105"/>
                  </a:cubicBezTo>
                  <a:cubicBezTo>
                    <a:pt x="4361" y="679"/>
                    <a:pt x="3710" y="303"/>
                    <a:pt x="2908" y="127"/>
                  </a:cubicBezTo>
                  <a:cubicBezTo>
                    <a:pt x="2549" y="41"/>
                    <a:pt x="2201" y="0"/>
                    <a:pt x="1880"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324;p51">
              <a:extLst>
                <a:ext uri="{FF2B5EF4-FFF2-40B4-BE49-F238E27FC236}">
                  <a16:creationId xmlns:a16="http://schemas.microsoft.com/office/drawing/2014/main" id="{2627317F-1E1A-CEDB-0E89-DDBD9FD00977}"/>
                </a:ext>
              </a:extLst>
            </p:cNvPr>
            <p:cNvSpPr/>
            <p:nvPr/>
          </p:nvSpPr>
          <p:spPr>
            <a:xfrm>
              <a:off x="6946113" y="3646210"/>
              <a:ext cx="126863" cy="82472"/>
            </a:xfrm>
            <a:custGeom>
              <a:rect l="l" t="t" r="r" b="b"/>
              <a:pathLst>
                <a:path w="2332" h="1516" extrusionOk="0">
                  <a:moveTo>
                    <a:pt x="2131" y="0"/>
                  </a:moveTo>
                  <a:cubicBezTo>
                    <a:pt x="1579" y="677"/>
                    <a:pt x="852" y="1203"/>
                    <a:pt x="0" y="1479"/>
                  </a:cubicBezTo>
                  <a:cubicBezTo>
                    <a:pt x="188" y="1503"/>
                    <a:pt x="371" y="1515"/>
                    <a:pt x="546" y="1515"/>
                  </a:cubicBezTo>
                  <a:cubicBezTo>
                    <a:pt x="1449" y="1515"/>
                    <a:pt x="2155" y="1202"/>
                    <a:pt x="2281" y="677"/>
                  </a:cubicBezTo>
                  <a:cubicBezTo>
                    <a:pt x="2331" y="451"/>
                    <a:pt x="2281" y="226"/>
                    <a:pt x="2131"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1325;p51">
              <a:extLst>
                <a:ext uri="{FF2B5EF4-FFF2-40B4-BE49-F238E27FC236}">
                  <a16:creationId xmlns:a16="http://schemas.microsoft.com/office/drawing/2014/main" id="{D0A04127-2DE0-5147-0EA2-422A388F6FC4}"/>
                </a:ext>
              </a:extLst>
            </p:cNvPr>
            <p:cNvSpPr/>
            <p:nvPr/>
          </p:nvSpPr>
          <p:spPr>
            <a:xfrm>
              <a:off x="6598443" y="2571810"/>
              <a:ext cx="1465723" cy="872645"/>
            </a:xfrm>
            <a:custGeom>
              <a:rect l="l" t="t" r="r" b="b"/>
              <a:pathLst>
                <a:path w="26942" h="16041" extrusionOk="0">
                  <a:moveTo>
                    <a:pt x="19850" y="1"/>
                  </a:moveTo>
                  <a:cubicBezTo>
                    <a:pt x="19499" y="1"/>
                    <a:pt x="19023" y="1179"/>
                    <a:pt x="19148" y="2206"/>
                  </a:cubicBezTo>
                  <a:cubicBezTo>
                    <a:pt x="17741" y="1533"/>
                    <a:pt x="14409" y="130"/>
                    <a:pt x="10557" y="130"/>
                  </a:cubicBezTo>
                  <a:cubicBezTo>
                    <a:pt x="9675" y="130"/>
                    <a:pt x="8765" y="204"/>
                    <a:pt x="7845" y="377"/>
                  </a:cubicBezTo>
                  <a:cubicBezTo>
                    <a:pt x="1629" y="1580"/>
                    <a:pt x="0" y="8422"/>
                    <a:pt x="652" y="11755"/>
                  </a:cubicBezTo>
                  <a:cubicBezTo>
                    <a:pt x="677" y="11931"/>
                    <a:pt x="727" y="12106"/>
                    <a:pt x="752" y="12256"/>
                  </a:cubicBezTo>
                  <a:cubicBezTo>
                    <a:pt x="1017" y="13703"/>
                    <a:pt x="1000" y="14089"/>
                    <a:pt x="1173" y="14089"/>
                  </a:cubicBezTo>
                  <a:cubicBezTo>
                    <a:pt x="1213" y="14089"/>
                    <a:pt x="1263" y="14069"/>
                    <a:pt x="1329" y="14036"/>
                  </a:cubicBezTo>
                  <a:cubicBezTo>
                    <a:pt x="2190" y="12953"/>
                    <a:pt x="3511" y="12281"/>
                    <a:pt x="4982" y="12281"/>
                  </a:cubicBezTo>
                  <a:cubicBezTo>
                    <a:pt x="5009" y="12281"/>
                    <a:pt x="5036" y="12281"/>
                    <a:pt x="5063" y="12282"/>
                  </a:cubicBezTo>
                  <a:cubicBezTo>
                    <a:pt x="5840" y="12307"/>
                    <a:pt x="6567" y="12532"/>
                    <a:pt x="7193" y="12883"/>
                  </a:cubicBezTo>
                  <a:cubicBezTo>
                    <a:pt x="7419" y="12833"/>
                    <a:pt x="7644" y="12808"/>
                    <a:pt x="7870" y="12733"/>
                  </a:cubicBezTo>
                  <a:cubicBezTo>
                    <a:pt x="9223" y="12432"/>
                    <a:pt x="10577" y="11931"/>
                    <a:pt x="12106" y="10953"/>
                  </a:cubicBezTo>
                  <a:cubicBezTo>
                    <a:pt x="12156" y="10928"/>
                    <a:pt x="12206" y="10903"/>
                    <a:pt x="12256" y="10878"/>
                  </a:cubicBezTo>
                  <a:cubicBezTo>
                    <a:pt x="13409" y="10126"/>
                    <a:pt x="14662" y="9124"/>
                    <a:pt x="16116" y="7745"/>
                  </a:cubicBezTo>
                  <a:cubicBezTo>
                    <a:pt x="16424" y="7447"/>
                    <a:pt x="16724" y="7315"/>
                    <a:pt x="17014" y="7315"/>
                  </a:cubicBezTo>
                  <a:cubicBezTo>
                    <a:pt x="18699" y="7315"/>
                    <a:pt x="20047" y="11791"/>
                    <a:pt x="20903" y="14186"/>
                  </a:cubicBezTo>
                  <a:cubicBezTo>
                    <a:pt x="21128" y="14437"/>
                    <a:pt x="21329" y="14688"/>
                    <a:pt x="21479" y="14988"/>
                  </a:cubicBezTo>
                  <a:cubicBezTo>
                    <a:pt x="21479" y="14988"/>
                    <a:pt x="22133" y="14744"/>
                    <a:pt x="22907" y="14744"/>
                  </a:cubicBezTo>
                  <a:cubicBezTo>
                    <a:pt x="23700" y="14744"/>
                    <a:pt x="24619" y="15001"/>
                    <a:pt x="25088" y="16041"/>
                  </a:cubicBezTo>
                  <a:cubicBezTo>
                    <a:pt x="25715" y="15114"/>
                    <a:pt x="26943" y="12783"/>
                    <a:pt x="26617" y="8823"/>
                  </a:cubicBezTo>
                  <a:cubicBezTo>
                    <a:pt x="26241" y="4437"/>
                    <a:pt x="22557" y="3384"/>
                    <a:pt x="20978" y="2858"/>
                  </a:cubicBezTo>
                  <a:cubicBezTo>
                    <a:pt x="21504" y="2357"/>
                    <a:pt x="22005" y="1730"/>
                    <a:pt x="21604" y="1429"/>
                  </a:cubicBezTo>
                  <a:cubicBezTo>
                    <a:pt x="21508" y="1360"/>
                    <a:pt x="21413" y="1330"/>
                    <a:pt x="21319" y="1330"/>
                  </a:cubicBezTo>
                  <a:cubicBezTo>
                    <a:pt x="20803" y="1330"/>
                    <a:pt x="20345" y="2250"/>
                    <a:pt x="20176" y="2632"/>
                  </a:cubicBezTo>
                  <a:lnTo>
                    <a:pt x="20126" y="2632"/>
                  </a:lnTo>
                  <a:cubicBezTo>
                    <a:pt x="20176" y="2006"/>
                    <a:pt x="20301" y="26"/>
                    <a:pt x="19850" y="1"/>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1326;p51">
              <a:extLst>
                <a:ext uri="{FF2B5EF4-FFF2-40B4-BE49-F238E27FC236}">
                  <a16:creationId xmlns:a16="http://schemas.microsoft.com/office/drawing/2014/main" id="{E046446F-62B0-881C-6536-A46485377AB1}"/>
                </a:ext>
              </a:extLst>
            </p:cNvPr>
            <p:cNvSpPr/>
            <p:nvPr/>
          </p:nvSpPr>
          <p:spPr>
            <a:xfrm>
              <a:off x="6702021" y="3253497"/>
              <a:ext cx="265966" cy="68273"/>
            </a:xfrm>
            <a:custGeom>
              <a:rect l="l" t="t" r="r" b="b"/>
              <a:pathLst>
                <a:path w="4889" h="1255" extrusionOk="0">
                  <a:moveTo>
                    <a:pt x="3067" y="0"/>
                  </a:moveTo>
                  <a:cubicBezTo>
                    <a:pt x="1874" y="0"/>
                    <a:pt x="783" y="472"/>
                    <a:pt x="1" y="1254"/>
                  </a:cubicBezTo>
                  <a:cubicBezTo>
                    <a:pt x="126" y="1179"/>
                    <a:pt x="302" y="1129"/>
                    <a:pt x="502" y="1104"/>
                  </a:cubicBezTo>
                  <a:cubicBezTo>
                    <a:pt x="703" y="1079"/>
                    <a:pt x="878" y="1029"/>
                    <a:pt x="1054" y="1004"/>
                  </a:cubicBezTo>
                  <a:cubicBezTo>
                    <a:pt x="1931" y="853"/>
                    <a:pt x="2758" y="753"/>
                    <a:pt x="3535" y="653"/>
                  </a:cubicBezTo>
                  <a:cubicBezTo>
                    <a:pt x="4011" y="578"/>
                    <a:pt x="4462" y="502"/>
                    <a:pt x="4888" y="427"/>
                  </a:cubicBezTo>
                  <a:cubicBezTo>
                    <a:pt x="4362" y="177"/>
                    <a:pt x="3785" y="26"/>
                    <a:pt x="3159" y="1"/>
                  </a:cubicBezTo>
                  <a:cubicBezTo>
                    <a:pt x="3128" y="1"/>
                    <a:pt x="3097" y="0"/>
                    <a:pt x="3067" y="0"/>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1327;p51">
              <a:extLst>
                <a:ext uri="{FF2B5EF4-FFF2-40B4-BE49-F238E27FC236}">
                  <a16:creationId xmlns:a16="http://schemas.microsoft.com/office/drawing/2014/main" id="{F5B58A0D-E525-C66D-F424-8377F50A0B37}"/>
                </a:ext>
              </a:extLst>
            </p:cNvPr>
            <p:cNvSpPr/>
            <p:nvPr/>
          </p:nvSpPr>
          <p:spPr>
            <a:xfrm>
              <a:off x="7753244" y="3388517"/>
              <a:ext cx="9575" cy="19149"/>
            </a:xfrm>
            <a:custGeom>
              <a:rect l="l" t="t" r="r" b="b"/>
              <a:pathLst>
                <a:path w="176" h="352" extrusionOk="0">
                  <a:moveTo>
                    <a:pt x="0" y="0"/>
                  </a:moveTo>
                  <a:cubicBezTo>
                    <a:pt x="51" y="151"/>
                    <a:pt x="101" y="251"/>
                    <a:pt x="151" y="351"/>
                  </a:cubicBezTo>
                  <a:lnTo>
                    <a:pt x="176" y="301"/>
                  </a:lnTo>
                  <a:cubicBezTo>
                    <a:pt x="126" y="201"/>
                    <a:pt x="51" y="101"/>
                    <a:pt x="0" y="0"/>
                  </a:cubicBezTo>
                  <a:close/>
                </a:path>
              </a:pathLst>
            </a:custGeom>
            <a:solidFill>
              <a:srgbClr val="0101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1328;p51">
              <a:extLst>
                <a:ext uri="{FF2B5EF4-FFF2-40B4-BE49-F238E27FC236}">
                  <a16:creationId xmlns:a16="http://schemas.microsoft.com/office/drawing/2014/main" id="{71C8BDC0-2DA6-F73F-F34D-AAE6585C7F09}"/>
                </a:ext>
              </a:extLst>
            </p:cNvPr>
            <p:cNvSpPr/>
            <p:nvPr/>
          </p:nvSpPr>
          <p:spPr>
            <a:xfrm>
              <a:off x="7750524" y="3373829"/>
              <a:ext cx="236263" cy="318028"/>
            </a:xfrm>
            <a:custGeom>
              <a:rect l="l" t="t" r="r" b="b"/>
              <a:pathLst>
                <a:path w="4343" h="5846" extrusionOk="0">
                  <a:moveTo>
                    <a:pt x="1729" y="1"/>
                  </a:moveTo>
                  <a:cubicBezTo>
                    <a:pt x="955" y="1"/>
                    <a:pt x="301" y="245"/>
                    <a:pt x="301" y="245"/>
                  </a:cubicBezTo>
                  <a:cubicBezTo>
                    <a:pt x="552" y="671"/>
                    <a:pt x="727" y="1123"/>
                    <a:pt x="827" y="1624"/>
                  </a:cubicBezTo>
                  <a:cubicBezTo>
                    <a:pt x="852" y="1599"/>
                    <a:pt x="877" y="1574"/>
                    <a:pt x="903" y="1549"/>
                  </a:cubicBezTo>
                  <a:cubicBezTo>
                    <a:pt x="1280" y="1303"/>
                    <a:pt x="1644" y="1186"/>
                    <a:pt x="1993" y="1186"/>
                  </a:cubicBezTo>
                  <a:cubicBezTo>
                    <a:pt x="2107" y="1186"/>
                    <a:pt x="2220" y="1198"/>
                    <a:pt x="2331" y="1223"/>
                  </a:cubicBezTo>
                  <a:cubicBezTo>
                    <a:pt x="3133" y="1398"/>
                    <a:pt x="3584" y="2125"/>
                    <a:pt x="3609" y="2150"/>
                  </a:cubicBezTo>
                  <a:cubicBezTo>
                    <a:pt x="3634" y="2200"/>
                    <a:pt x="3634" y="2225"/>
                    <a:pt x="3584" y="2250"/>
                  </a:cubicBezTo>
                  <a:cubicBezTo>
                    <a:pt x="3574" y="2261"/>
                    <a:pt x="3559" y="2267"/>
                    <a:pt x="3544" y="2267"/>
                  </a:cubicBezTo>
                  <a:cubicBezTo>
                    <a:pt x="3522" y="2267"/>
                    <a:pt x="3499" y="2255"/>
                    <a:pt x="3484" y="2225"/>
                  </a:cubicBezTo>
                  <a:cubicBezTo>
                    <a:pt x="3484" y="2225"/>
                    <a:pt x="3033" y="1524"/>
                    <a:pt x="2306" y="1373"/>
                  </a:cubicBezTo>
                  <a:cubicBezTo>
                    <a:pt x="2200" y="1348"/>
                    <a:pt x="2093" y="1336"/>
                    <a:pt x="1986" y="1336"/>
                  </a:cubicBezTo>
                  <a:cubicBezTo>
                    <a:pt x="1665" y="1336"/>
                    <a:pt x="1341" y="1448"/>
                    <a:pt x="1003" y="1674"/>
                  </a:cubicBezTo>
                  <a:cubicBezTo>
                    <a:pt x="953" y="1724"/>
                    <a:pt x="903" y="1749"/>
                    <a:pt x="852" y="1799"/>
                  </a:cubicBezTo>
                  <a:cubicBezTo>
                    <a:pt x="877" y="2025"/>
                    <a:pt x="903" y="2225"/>
                    <a:pt x="903" y="2451"/>
                  </a:cubicBezTo>
                  <a:cubicBezTo>
                    <a:pt x="983" y="2438"/>
                    <a:pt x="1062" y="2432"/>
                    <a:pt x="1141" y="2432"/>
                  </a:cubicBezTo>
                  <a:cubicBezTo>
                    <a:pt x="1801" y="2432"/>
                    <a:pt x="2384" y="2852"/>
                    <a:pt x="2406" y="2852"/>
                  </a:cubicBezTo>
                  <a:cubicBezTo>
                    <a:pt x="2431" y="2877"/>
                    <a:pt x="2431" y="2927"/>
                    <a:pt x="2406" y="2952"/>
                  </a:cubicBezTo>
                  <a:cubicBezTo>
                    <a:pt x="2406" y="2977"/>
                    <a:pt x="2381" y="3002"/>
                    <a:pt x="2356" y="3002"/>
                  </a:cubicBezTo>
                  <a:cubicBezTo>
                    <a:pt x="2331" y="3002"/>
                    <a:pt x="2306" y="2977"/>
                    <a:pt x="2306" y="2977"/>
                  </a:cubicBezTo>
                  <a:cubicBezTo>
                    <a:pt x="2306" y="2977"/>
                    <a:pt x="1775" y="2598"/>
                    <a:pt x="1176" y="2598"/>
                  </a:cubicBezTo>
                  <a:cubicBezTo>
                    <a:pt x="1086" y="2598"/>
                    <a:pt x="994" y="2607"/>
                    <a:pt x="903" y="2626"/>
                  </a:cubicBezTo>
                  <a:cubicBezTo>
                    <a:pt x="903" y="2626"/>
                    <a:pt x="903" y="2626"/>
                    <a:pt x="903" y="2651"/>
                  </a:cubicBezTo>
                  <a:cubicBezTo>
                    <a:pt x="903" y="3253"/>
                    <a:pt x="752" y="3804"/>
                    <a:pt x="527" y="4331"/>
                  </a:cubicBezTo>
                  <a:cubicBezTo>
                    <a:pt x="527" y="4356"/>
                    <a:pt x="552" y="4381"/>
                    <a:pt x="552" y="4381"/>
                  </a:cubicBezTo>
                  <a:cubicBezTo>
                    <a:pt x="552" y="4406"/>
                    <a:pt x="552" y="4456"/>
                    <a:pt x="502" y="4481"/>
                  </a:cubicBezTo>
                  <a:lnTo>
                    <a:pt x="476" y="4481"/>
                  </a:lnTo>
                  <a:cubicBezTo>
                    <a:pt x="326" y="4757"/>
                    <a:pt x="176" y="5007"/>
                    <a:pt x="0" y="5233"/>
                  </a:cubicBezTo>
                  <a:cubicBezTo>
                    <a:pt x="351" y="5508"/>
                    <a:pt x="752" y="5684"/>
                    <a:pt x="1153" y="5784"/>
                  </a:cubicBezTo>
                  <a:cubicBezTo>
                    <a:pt x="1345" y="5825"/>
                    <a:pt x="1540" y="5846"/>
                    <a:pt x="1733" y="5846"/>
                  </a:cubicBezTo>
                  <a:cubicBezTo>
                    <a:pt x="3075" y="5846"/>
                    <a:pt x="4342" y="4842"/>
                    <a:pt x="4211" y="2651"/>
                  </a:cubicBezTo>
                  <a:cubicBezTo>
                    <a:pt x="4186" y="2100"/>
                    <a:pt x="4086" y="1649"/>
                    <a:pt x="3910" y="1298"/>
                  </a:cubicBezTo>
                  <a:cubicBezTo>
                    <a:pt x="3441" y="258"/>
                    <a:pt x="2522" y="1"/>
                    <a:pt x="1729" y="1"/>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1329;p51">
              <a:extLst>
                <a:ext uri="{FF2B5EF4-FFF2-40B4-BE49-F238E27FC236}">
                  <a16:creationId xmlns:a16="http://schemas.microsoft.com/office/drawing/2014/main" id="{921882E9-D4B3-0F5A-2904-6A582C173DCA}"/>
                </a:ext>
              </a:extLst>
            </p:cNvPr>
            <p:cNvSpPr/>
            <p:nvPr/>
          </p:nvSpPr>
          <p:spPr>
            <a:xfrm>
              <a:off x="7768258" y="3483935"/>
              <a:ext cx="17735" cy="38244"/>
            </a:xfrm>
            <a:custGeom>
              <a:rect l="l" t="t" r="r" b="b"/>
              <a:pathLst>
                <a:path w="326" h="703" extrusionOk="0">
                  <a:moveTo>
                    <a:pt x="301" y="1"/>
                  </a:moveTo>
                  <a:cubicBezTo>
                    <a:pt x="125" y="201"/>
                    <a:pt x="50" y="452"/>
                    <a:pt x="0" y="703"/>
                  </a:cubicBezTo>
                  <a:cubicBezTo>
                    <a:pt x="100" y="602"/>
                    <a:pt x="226" y="552"/>
                    <a:pt x="326" y="502"/>
                  </a:cubicBezTo>
                  <a:cubicBezTo>
                    <a:pt x="326" y="327"/>
                    <a:pt x="326" y="151"/>
                    <a:pt x="301" y="1"/>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1330;p51">
              <a:extLst>
                <a:ext uri="{FF2B5EF4-FFF2-40B4-BE49-F238E27FC236}">
                  <a16:creationId xmlns:a16="http://schemas.microsoft.com/office/drawing/2014/main" id="{BFEAD1B8-BCD4-03E6-9942-4DA74837386D}"/>
                </a:ext>
              </a:extLst>
            </p:cNvPr>
            <p:cNvSpPr/>
            <p:nvPr/>
          </p:nvSpPr>
          <p:spPr>
            <a:xfrm>
              <a:off x="7764123" y="3520764"/>
              <a:ext cx="21869" cy="69579"/>
            </a:xfrm>
            <a:custGeom>
              <a:rect l="l" t="t" r="r" b="b"/>
              <a:pathLst>
                <a:path w="402" h="1279" extrusionOk="0">
                  <a:moveTo>
                    <a:pt x="402" y="0"/>
                  </a:moveTo>
                  <a:lnTo>
                    <a:pt x="402" y="0"/>
                  </a:lnTo>
                  <a:cubicBezTo>
                    <a:pt x="277" y="51"/>
                    <a:pt x="151" y="126"/>
                    <a:pt x="51" y="251"/>
                  </a:cubicBezTo>
                  <a:cubicBezTo>
                    <a:pt x="1" y="627"/>
                    <a:pt x="76" y="1003"/>
                    <a:pt x="151" y="1279"/>
                  </a:cubicBezTo>
                  <a:cubicBezTo>
                    <a:pt x="302" y="878"/>
                    <a:pt x="402" y="452"/>
                    <a:pt x="402"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1331;p51">
              <a:extLst>
                <a:ext uri="{FF2B5EF4-FFF2-40B4-BE49-F238E27FC236}">
                  <a16:creationId xmlns:a16="http://schemas.microsoft.com/office/drawing/2014/main" id="{4B6C962F-12F0-C8BC-AC17-611EF5A9C6CB}"/>
                </a:ext>
              </a:extLst>
            </p:cNvPr>
            <p:cNvSpPr/>
            <p:nvPr/>
          </p:nvSpPr>
          <p:spPr>
            <a:xfrm>
              <a:off x="7706895" y="3404892"/>
              <a:ext cx="76379" cy="245457"/>
            </a:xfrm>
            <a:custGeom>
              <a:rect l="l" t="t" r="r" b="b"/>
              <a:pathLst>
                <a:path w="1404" h="4512" extrusionOk="0">
                  <a:moveTo>
                    <a:pt x="1028" y="0"/>
                  </a:moveTo>
                  <a:lnTo>
                    <a:pt x="1003" y="50"/>
                  </a:lnTo>
                  <a:lnTo>
                    <a:pt x="0" y="3709"/>
                  </a:lnTo>
                  <a:cubicBezTo>
                    <a:pt x="151" y="4035"/>
                    <a:pt x="376" y="4286"/>
                    <a:pt x="627" y="4511"/>
                  </a:cubicBezTo>
                  <a:cubicBezTo>
                    <a:pt x="827" y="4236"/>
                    <a:pt x="978" y="3935"/>
                    <a:pt x="1128" y="3634"/>
                  </a:cubicBezTo>
                  <a:cubicBezTo>
                    <a:pt x="1028" y="3359"/>
                    <a:pt x="903" y="2857"/>
                    <a:pt x="953" y="2356"/>
                  </a:cubicBezTo>
                  <a:cubicBezTo>
                    <a:pt x="953" y="2356"/>
                    <a:pt x="953" y="2331"/>
                    <a:pt x="953" y="2331"/>
                  </a:cubicBezTo>
                  <a:cubicBezTo>
                    <a:pt x="978" y="1955"/>
                    <a:pt x="1103" y="1554"/>
                    <a:pt x="1404" y="1253"/>
                  </a:cubicBezTo>
                  <a:cubicBezTo>
                    <a:pt x="1329" y="802"/>
                    <a:pt x="1203" y="401"/>
                    <a:pt x="1028"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1332;p51">
              <a:extLst>
                <a:ext uri="{FF2B5EF4-FFF2-40B4-BE49-F238E27FC236}">
                  <a16:creationId xmlns:a16="http://schemas.microsoft.com/office/drawing/2014/main" id="{C7619024-F3CB-C14B-C2C6-E90CA7654FDD}"/>
                </a:ext>
              </a:extLst>
            </p:cNvPr>
            <p:cNvSpPr/>
            <p:nvPr/>
          </p:nvSpPr>
          <p:spPr>
            <a:xfrm>
              <a:off x="7776418" y="3609382"/>
              <a:ext cx="4134" cy="8215"/>
            </a:xfrm>
            <a:custGeom>
              <a:rect l="l" t="t" r="r" b="b"/>
              <a:pathLst>
                <a:path w="76" h="151" extrusionOk="0">
                  <a:moveTo>
                    <a:pt x="51" y="1"/>
                  </a:moveTo>
                  <a:cubicBezTo>
                    <a:pt x="26" y="51"/>
                    <a:pt x="0" y="101"/>
                    <a:pt x="0" y="151"/>
                  </a:cubicBezTo>
                  <a:lnTo>
                    <a:pt x="26" y="151"/>
                  </a:lnTo>
                  <a:cubicBezTo>
                    <a:pt x="76" y="126"/>
                    <a:pt x="76" y="76"/>
                    <a:pt x="76" y="51"/>
                  </a:cubicBezTo>
                  <a:cubicBezTo>
                    <a:pt x="76" y="51"/>
                    <a:pt x="51" y="26"/>
                    <a:pt x="51" y="1"/>
                  </a:cubicBezTo>
                  <a:close/>
                </a:path>
              </a:pathLst>
            </a:custGeom>
            <a:solidFill>
              <a:srgbClr val="6C471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16" name="Google Shape;1333;p51">
              <a:extLst>
                <a:ext uri="{FF2B5EF4-FFF2-40B4-BE49-F238E27FC236}">
                  <a16:creationId xmlns:a16="http://schemas.microsoft.com/office/drawing/2014/main" id="{045D84C2-CE7E-348B-2C3D-0DB493356DE6}"/>
                </a:ext>
              </a:extLst>
            </p:cNvPr>
            <p:cNvSpPr/>
            <p:nvPr/>
          </p:nvSpPr>
          <p:spPr>
            <a:xfrm>
              <a:off x="7795512" y="3438293"/>
              <a:ext cx="152758" cy="58862"/>
            </a:xfrm>
            <a:custGeom>
              <a:rect l="l" t="t" r="r" b="b"/>
              <a:pathLst>
                <a:path w="2808" h="1082" extrusionOk="0">
                  <a:moveTo>
                    <a:pt x="1166" y="1"/>
                  </a:moveTo>
                  <a:cubicBezTo>
                    <a:pt x="817" y="1"/>
                    <a:pt x="453" y="118"/>
                    <a:pt x="76" y="364"/>
                  </a:cubicBezTo>
                  <a:cubicBezTo>
                    <a:pt x="50" y="389"/>
                    <a:pt x="25" y="414"/>
                    <a:pt x="0" y="439"/>
                  </a:cubicBezTo>
                  <a:cubicBezTo>
                    <a:pt x="0" y="489"/>
                    <a:pt x="25" y="564"/>
                    <a:pt x="25" y="614"/>
                  </a:cubicBezTo>
                  <a:cubicBezTo>
                    <a:pt x="76" y="564"/>
                    <a:pt x="126" y="539"/>
                    <a:pt x="176" y="489"/>
                  </a:cubicBezTo>
                  <a:cubicBezTo>
                    <a:pt x="514" y="263"/>
                    <a:pt x="838" y="151"/>
                    <a:pt x="1159" y="151"/>
                  </a:cubicBezTo>
                  <a:cubicBezTo>
                    <a:pt x="1266" y="151"/>
                    <a:pt x="1373" y="163"/>
                    <a:pt x="1479" y="188"/>
                  </a:cubicBezTo>
                  <a:cubicBezTo>
                    <a:pt x="2206" y="339"/>
                    <a:pt x="2657" y="1040"/>
                    <a:pt x="2657" y="1040"/>
                  </a:cubicBezTo>
                  <a:cubicBezTo>
                    <a:pt x="2672" y="1070"/>
                    <a:pt x="2695" y="1082"/>
                    <a:pt x="2717" y="1082"/>
                  </a:cubicBezTo>
                  <a:cubicBezTo>
                    <a:pt x="2732" y="1082"/>
                    <a:pt x="2747" y="1076"/>
                    <a:pt x="2757" y="1065"/>
                  </a:cubicBezTo>
                  <a:cubicBezTo>
                    <a:pt x="2807" y="1040"/>
                    <a:pt x="2807" y="1015"/>
                    <a:pt x="2782" y="965"/>
                  </a:cubicBezTo>
                  <a:cubicBezTo>
                    <a:pt x="2757" y="940"/>
                    <a:pt x="2306" y="213"/>
                    <a:pt x="1504" y="38"/>
                  </a:cubicBezTo>
                  <a:cubicBezTo>
                    <a:pt x="1393" y="13"/>
                    <a:pt x="1280" y="1"/>
                    <a:pt x="1166"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17" name="Google Shape;1334;p51">
              <a:extLst>
                <a:ext uri="{FF2B5EF4-FFF2-40B4-BE49-F238E27FC236}">
                  <a16:creationId xmlns:a16="http://schemas.microsoft.com/office/drawing/2014/main" id="{E8450BC0-9221-BF86-7208-58B5ACF08147}"/>
                </a:ext>
              </a:extLst>
            </p:cNvPr>
            <p:cNvSpPr/>
            <p:nvPr/>
          </p:nvSpPr>
          <p:spPr>
            <a:xfrm>
              <a:off x="7755963" y="3533058"/>
              <a:ext cx="16429" cy="69579"/>
            </a:xfrm>
            <a:custGeom>
              <a:rect l="l" t="t" r="r" b="b"/>
              <a:pathLst>
                <a:path w="302" h="1279" extrusionOk="0">
                  <a:moveTo>
                    <a:pt x="51" y="0"/>
                  </a:moveTo>
                  <a:cubicBezTo>
                    <a:pt x="1" y="501"/>
                    <a:pt x="126" y="1003"/>
                    <a:pt x="226" y="1278"/>
                  </a:cubicBezTo>
                  <a:cubicBezTo>
                    <a:pt x="251" y="1203"/>
                    <a:pt x="276" y="1128"/>
                    <a:pt x="301" y="1053"/>
                  </a:cubicBezTo>
                  <a:cubicBezTo>
                    <a:pt x="226" y="777"/>
                    <a:pt x="151" y="401"/>
                    <a:pt x="201" y="25"/>
                  </a:cubicBezTo>
                  <a:cubicBezTo>
                    <a:pt x="176" y="25"/>
                    <a:pt x="176" y="25"/>
                    <a:pt x="176" y="50"/>
                  </a:cubicBezTo>
                  <a:cubicBezTo>
                    <a:pt x="151" y="63"/>
                    <a:pt x="132" y="69"/>
                    <a:pt x="113" y="69"/>
                  </a:cubicBezTo>
                  <a:cubicBezTo>
                    <a:pt x="95" y="69"/>
                    <a:pt x="76" y="63"/>
                    <a:pt x="51" y="50"/>
                  </a:cubicBezTo>
                  <a:cubicBezTo>
                    <a:pt x="51" y="25"/>
                    <a:pt x="51" y="25"/>
                    <a:pt x="51"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18" name="Google Shape;1335;p51">
              <a:extLst>
                <a:ext uri="{FF2B5EF4-FFF2-40B4-BE49-F238E27FC236}">
                  <a16:creationId xmlns:a16="http://schemas.microsoft.com/office/drawing/2014/main" id="{A3BE8A3A-832C-CD2E-AA39-4A690CC34D2C}"/>
                </a:ext>
              </a:extLst>
            </p:cNvPr>
            <p:cNvSpPr/>
            <p:nvPr/>
          </p:nvSpPr>
          <p:spPr>
            <a:xfrm>
              <a:off x="7758683" y="3473055"/>
              <a:ext cx="25949" cy="58644"/>
            </a:xfrm>
            <a:custGeom>
              <a:rect l="l" t="t" r="r" b="b"/>
              <a:pathLst>
                <a:path w="477" h="1078" extrusionOk="0">
                  <a:moveTo>
                    <a:pt x="452" y="0"/>
                  </a:moveTo>
                  <a:cubicBezTo>
                    <a:pt x="165" y="287"/>
                    <a:pt x="38" y="664"/>
                    <a:pt x="5" y="1024"/>
                  </a:cubicBezTo>
                  <a:lnTo>
                    <a:pt x="5" y="1024"/>
                  </a:lnTo>
                  <a:cubicBezTo>
                    <a:pt x="55" y="975"/>
                    <a:pt x="127" y="927"/>
                    <a:pt x="176" y="903"/>
                  </a:cubicBezTo>
                  <a:cubicBezTo>
                    <a:pt x="226" y="652"/>
                    <a:pt x="301" y="401"/>
                    <a:pt x="477" y="201"/>
                  </a:cubicBezTo>
                  <a:cubicBezTo>
                    <a:pt x="477" y="126"/>
                    <a:pt x="477" y="50"/>
                    <a:pt x="452" y="0"/>
                  </a:cubicBezTo>
                  <a:close/>
                  <a:moveTo>
                    <a:pt x="5" y="1024"/>
                  </a:moveTo>
                  <a:cubicBezTo>
                    <a:pt x="4" y="1025"/>
                    <a:pt x="2" y="1026"/>
                    <a:pt x="1" y="1028"/>
                  </a:cubicBezTo>
                  <a:cubicBezTo>
                    <a:pt x="1" y="1053"/>
                    <a:pt x="1" y="1053"/>
                    <a:pt x="1" y="1078"/>
                  </a:cubicBezTo>
                  <a:cubicBezTo>
                    <a:pt x="2" y="1060"/>
                    <a:pt x="3" y="1042"/>
                    <a:pt x="5" y="1024"/>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19" name="Google Shape;1336;p51">
              <a:extLst>
                <a:ext uri="{FF2B5EF4-FFF2-40B4-BE49-F238E27FC236}">
                  <a16:creationId xmlns:a16="http://schemas.microsoft.com/office/drawing/2014/main" id="{09522E48-F44C-E901-8771-78C70BE82740}"/>
                </a:ext>
              </a:extLst>
            </p:cNvPr>
            <p:cNvSpPr/>
            <p:nvPr/>
          </p:nvSpPr>
          <p:spPr>
            <a:xfrm>
              <a:off x="7799592" y="3506076"/>
              <a:ext cx="83233" cy="31117"/>
            </a:xfrm>
            <a:custGeom>
              <a:rect l="l" t="t" r="r" b="b"/>
              <a:pathLst>
                <a:path w="1530" h="572" extrusionOk="0">
                  <a:moveTo>
                    <a:pt x="239" y="1"/>
                  </a:moveTo>
                  <a:cubicBezTo>
                    <a:pt x="160" y="1"/>
                    <a:pt x="81" y="7"/>
                    <a:pt x="1" y="20"/>
                  </a:cubicBezTo>
                  <a:cubicBezTo>
                    <a:pt x="1" y="70"/>
                    <a:pt x="1" y="145"/>
                    <a:pt x="1" y="195"/>
                  </a:cubicBezTo>
                  <a:cubicBezTo>
                    <a:pt x="92" y="176"/>
                    <a:pt x="184" y="167"/>
                    <a:pt x="274" y="167"/>
                  </a:cubicBezTo>
                  <a:cubicBezTo>
                    <a:pt x="873" y="167"/>
                    <a:pt x="1404" y="546"/>
                    <a:pt x="1404" y="546"/>
                  </a:cubicBezTo>
                  <a:cubicBezTo>
                    <a:pt x="1404" y="546"/>
                    <a:pt x="1429" y="571"/>
                    <a:pt x="1454" y="571"/>
                  </a:cubicBezTo>
                  <a:cubicBezTo>
                    <a:pt x="1479" y="571"/>
                    <a:pt x="1504" y="546"/>
                    <a:pt x="1504" y="521"/>
                  </a:cubicBezTo>
                  <a:cubicBezTo>
                    <a:pt x="1529" y="496"/>
                    <a:pt x="1529" y="446"/>
                    <a:pt x="1504" y="421"/>
                  </a:cubicBezTo>
                  <a:cubicBezTo>
                    <a:pt x="1482" y="421"/>
                    <a:pt x="899" y="1"/>
                    <a:pt x="239"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0" name="Google Shape;1337;p51">
              <a:extLst>
                <a:ext uri="{FF2B5EF4-FFF2-40B4-BE49-F238E27FC236}">
                  <a16:creationId xmlns:a16="http://schemas.microsoft.com/office/drawing/2014/main" id="{A6431A33-55CD-DF36-0B33-28242F26D9BD}"/>
                </a:ext>
              </a:extLst>
            </p:cNvPr>
            <p:cNvSpPr/>
            <p:nvPr/>
          </p:nvSpPr>
          <p:spPr>
            <a:xfrm>
              <a:off x="7758683" y="3511244"/>
              <a:ext cx="28669" cy="25568"/>
            </a:xfrm>
            <a:custGeom>
              <a:rect l="l" t="t" r="r" b="b"/>
              <a:pathLst>
                <a:path w="527" h="470" extrusionOk="0">
                  <a:moveTo>
                    <a:pt x="502" y="0"/>
                  </a:moveTo>
                  <a:cubicBezTo>
                    <a:pt x="402" y="50"/>
                    <a:pt x="276" y="100"/>
                    <a:pt x="176" y="201"/>
                  </a:cubicBezTo>
                  <a:cubicBezTo>
                    <a:pt x="126" y="226"/>
                    <a:pt x="51" y="276"/>
                    <a:pt x="1" y="326"/>
                  </a:cubicBezTo>
                  <a:cubicBezTo>
                    <a:pt x="1" y="351"/>
                    <a:pt x="1" y="351"/>
                    <a:pt x="1" y="376"/>
                  </a:cubicBezTo>
                  <a:cubicBezTo>
                    <a:pt x="1" y="376"/>
                    <a:pt x="1" y="401"/>
                    <a:pt x="1" y="401"/>
                  </a:cubicBezTo>
                  <a:cubicBezTo>
                    <a:pt x="1" y="426"/>
                    <a:pt x="1" y="426"/>
                    <a:pt x="1" y="451"/>
                  </a:cubicBezTo>
                  <a:cubicBezTo>
                    <a:pt x="26" y="464"/>
                    <a:pt x="45" y="470"/>
                    <a:pt x="63" y="470"/>
                  </a:cubicBezTo>
                  <a:cubicBezTo>
                    <a:pt x="82" y="470"/>
                    <a:pt x="101" y="464"/>
                    <a:pt x="126" y="451"/>
                  </a:cubicBezTo>
                  <a:cubicBezTo>
                    <a:pt x="126" y="426"/>
                    <a:pt x="126" y="426"/>
                    <a:pt x="151" y="426"/>
                  </a:cubicBezTo>
                  <a:cubicBezTo>
                    <a:pt x="251" y="301"/>
                    <a:pt x="377" y="226"/>
                    <a:pt x="502" y="175"/>
                  </a:cubicBezTo>
                  <a:cubicBezTo>
                    <a:pt x="502" y="150"/>
                    <a:pt x="502" y="125"/>
                    <a:pt x="527" y="100"/>
                  </a:cubicBezTo>
                  <a:cubicBezTo>
                    <a:pt x="527" y="75"/>
                    <a:pt x="502" y="50"/>
                    <a:pt x="502"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1" name="Google Shape;1338;p51">
              <a:extLst>
                <a:ext uri="{FF2B5EF4-FFF2-40B4-BE49-F238E27FC236}">
                  <a16:creationId xmlns:a16="http://schemas.microsoft.com/office/drawing/2014/main" id="{E9C4C00B-16D8-43F4-FD60-BED32AFEA288}"/>
                </a:ext>
              </a:extLst>
            </p:cNvPr>
            <p:cNvSpPr/>
            <p:nvPr/>
          </p:nvSpPr>
          <p:spPr>
            <a:xfrm>
              <a:off x="7188791" y="3669385"/>
              <a:ext cx="122783" cy="76651"/>
            </a:xfrm>
            <a:custGeom>
              <a:rect l="l" t="t" r="r" b="b"/>
              <a:pathLst>
                <a:path w="2257" h="1409" extrusionOk="0">
                  <a:moveTo>
                    <a:pt x="2256" y="0"/>
                  </a:moveTo>
                  <a:lnTo>
                    <a:pt x="2256" y="0"/>
                  </a:lnTo>
                  <a:cubicBezTo>
                    <a:pt x="1504" y="176"/>
                    <a:pt x="677" y="451"/>
                    <a:pt x="0" y="903"/>
                  </a:cubicBezTo>
                  <a:cubicBezTo>
                    <a:pt x="217" y="1179"/>
                    <a:pt x="527" y="1408"/>
                    <a:pt x="893" y="1408"/>
                  </a:cubicBezTo>
                  <a:cubicBezTo>
                    <a:pt x="993" y="1408"/>
                    <a:pt x="1096" y="1391"/>
                    <a:pt x="1203" y="1354"/>
                  </a:cubicBezTo>
                  <a:cubicBezTo>
                    <a:pt x="1855" y="1128"/>
                    <a:pt x="2131" y="502"/>
                    <a:pt x="2256"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2" name="Google Shape;1339;p51">
              <a:extLst>
                <a:ext uri="{FF2B5EF4-FFF2-40B4-BE49-F238E27FC236}">
                  <a16:creationId xmlns:a16="http://schemas.microsoft.com/office/drawing/2014/main" id="{0E7280DD-24B2-84A4-FFBB-929579402944}"/>
                </a:ext>
              </a:extLst>
            </p:cNvPr>
            <p:cNvSpPr/>
            <p:nvPr/>
          </p:nvSpPr>
          <p:spPr>
            <a:xfrm>
              <a:off x="7162896" y="3636636"/>
              <a:ext cx="154118" cy="81873"/>
            </a:xfrm>
            <a:custGeom>
              <a:rect l="l" t="t" r="r" b="b"/>
              <a:pathLst>
                <a:path w="2833" h="1505" extrusionOk="0">
                  <a:moveTo>
                    <a:pt x="2832" y="1"/>
                  </a:moveTo>
                  <a:cubicBezTo>
                    <a:pt x="2832" y="1"/>
                    <a:pt x="978" y="1"/>
                    <a:pt x="0" y="703"/>
                  </a:cubicBezTo>
                  <a:cubicBezTo>
                    <a:pt x="0" y="703"/>
                    <a:pt x="176" y="1129"/>
                    <a:pt x="476" y="1505"/>
                  </a:cubicBezTo>
                  <a:cubicBezTo>
                    <a:pt x="1153" y="1053"/>
                    <a:pt x="1980" y="778"/>
                    <a:pt x="2732" y="602"/>
                  </a:cubicBezTo>
                  <a:cubicBezTo>
                    <a:pt x="2832" y="276"/>
                    <a:pt x="2832" y="1"/>
                    <a:pt x="2832"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nvGrpSpPr>
            <p:cNvPr id="1223" name="Google Shape;1340;p51">
              <a:extLst>
                <a:ext uri="{FF2B5EF4-FFF2-40B4-BE49-F238E27FC236}">
                  <a16:creationId xmlns:a16="http://schemas.microsoft.com/office/drawing/2014/main" id="{B43C38F7-926A-76AD-E972-10CE6BB033CE}"/>
                </a:ext>
              </a:extLst>
            </p:cNvPr>
            <p:cNvGrpSpPr/>
            <p:nvPr/>
          </p:nvGrpSpPr>
          <p:grpSpPr>
            <a:xfrm>
              <a:off x="6832493" y="3168395"/>
              <a:ext cx="799059" cy="614017"/>
              <a:chOff x="5994293" y="3320795"/>
              <a:chExt cx="799059" cy="614017"/>
            </a:xfrm>
          </p:grpSpPr>
          <p:sp>
            <p:nvSpPr>
              <p:cNvPr id="1253" name="Google Shape;1341;p51">
                <a:extLst>
                  <a:ext uri="{FF2B5EF4-FFF2-40B4-BE49-F238E27FC236}">
                    <a16:creationId xmlns:a16="http://schemas.microsoft.com/office/drawing/2014/main" id="{2DFF0D02-31E6-4073-C693-15BD066B4B13}"/>
                  </a:ext>
                </a:extLst>
              </p:cNvPr>
              <p:cNvSpPr/>
              <p:nvPr/>
            </p:nvSpPr>
            <p:spPr>
              <a:xfrm rot="566434">
                <a:off x="6000464" y="3807844"/>
                <a:ext cx="129859" cy="86063"/>
              </a:xfrm>
              <a:prstGeom prst="ellipse">
                <a:avLst/>
              </a:prstGeom>
              <a:solidFill>
                <a:srgbClr val="000000">
                  <a:alpha val="89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54" name="Google Shape;1342;p51">
                <a:extLst>
                  <a:ext uri="{FF2B5EF4-FFF2-40B4-BE49-F238E27FC236}">
                    <a16:creationId xmlns:a16="http://schemas.microsoft.com/office/drawing/2014/main" id="{CBB3B41A-5B94-06E8-CA80-E15E37E2304A}"/>
                  </a:ext>
                </a:extLst>
              </p:cNvPr>
              <p:cNvSpPr/>
              <p:nvPr/>
            </p:nvSpPr>
            <p:spPr>
              <a:xfrm rot="-518129">
                <a:off x="6657766" y="3766403"/>
                <a:ext cx="129872" cy="86171"/>
              </a:xfrm>
              <a:prstGeom prst="ellipse">
                <a:avLst/>
              </a:prstGeom>
              <a:solidFill>
                <a:srgbClr val="000000">
                  <a:alpha val="89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55" name="Google Shape;1343;p51">
                <a:extLst>
                  <a:ext uri="{FF2B5EF4-FFF2-40B4-BE49-F238E27FC236}">
                    <a16:creationId xmlns:a16="http://schemas.microsoft.com/office/drawing/2014/main" id="{6261F81F-09A1-0199-2107-0E609E9A5CA5}"/>
                  </a:ext>
                </a:extLst>
              </p:cNvPr>
              <p:cNvSpPr/>
              <p:nvPr/>
            </p:nvSpPr>
            <p:spPr>
              <a:xfrm rot="-427541" flipH="1">
                <a:off x="6284349" y="3501461"/>
                <a:ext cx="101074" cy="288481"/>
              </a:xfrm>
              <a:custGeom>
                <a:rect l="l" t="t" r="r" b="b"/>
                <a:pathLst>
                  <a:path w="3785" h="10803" extrusionOk="0">
                    <a:moveTo>
                      <a:pt x="552" y="0"/>
                    </a:moveTo>
                    <a:lnTo>
                      <a:pt x="552" y="0"/>
                    </a:lnTo>
                    <a:cubicBezTo>
                      <a:pt x="552" y="0"/>
                      <a:pt x="502" y="226"/>
                      <a:pt x="426" y="627"/>
                    </a:cubicBezTo>
                    <a:cubicBezTo>
                      <a:pt x="401" y="702"/>
                      <a:pt x="376" y="827"/>
                      <a:pt x="351" y="928"/>
                    </a:cubicBezTo>
                    <a:cubicBezTo>
                      <a:pt x="351" y="1053"/>
                      <a:pt x="326" y="1178"/>
                      <a:pt x="326" y="1329"/>
                    </a:cubicBezTo>
                    <a:cubicBezTo>
                      <a:pt x="326" y="1604"/>
                      <a:pt x="276" y="1905"/>
                      <a:pt x="301" y="2256"/>
                    </a:cubicBezTo>
                    <a:cubicBezTo>
                      <a:pt x="326" y="2607"/>
                      <a:pt x="301" y="2983"/>
                      <a:pt x="401" y="3359"/>
                    </a:cubicBezTo>
                    <a:cubicBezTo>
                      <a:pt x="452" y="3735"/>
                      <a:pt x="502" y="4161"/>
                      <a:pt x="627" y="4562"/>
                    </a:cubicBezTo>
                    <a:cubicBezTo>
                      <a:pt x="677" y="4787"/>
                      <a:pt x="727" y="4988"/>
                      <a:pt x="802" y="5213"/>
                    </a:cubicBezTo>
                    <a:cubicBezTo>
                      <a:pt x="878" y="5414"/>
                      <a:pt x="953" y="5614"/>
                      <a:pt x="1028" y="5840"/>
                    </a:cubicBezTo>
                    <a:cubicBezTo>
                      <a:pt x="1178" y="6266"/>
                      <a:pt x="1429" y="6692"/>
                      <a:pt x="1629" y="7093"/>
                    </a:cubicBezTo>
                    <a:cubicBezTo>
                      <a:pt x="1755" y="7294"/>
                      <a:pt x="1905" y="7469"/>
                      <a:pt x="2030" y="7670"/>
                    </a:cubicBezTo>
                    <a:lnTo>
                      <a:pt x="2231" y="7920"/>
                    </a:lnTo>
                    <a:cubicBezTo>
                      <a:pt x="2331" y="8045"/>
                      <a:pt x="2381" y="8121"/>
                      <a:pt x="2482" y="8196"/>
                    </a:cubicBezTo>
                    <a:cubicBezTo>
                      <a:pt x="2632" y="8371"/>
                      <a:pt x="2807" y="8522"/>
                      <a:pt x="2908" y="8622"/>
                    </a:cubicBezTo>
                    <a:cubicBezTo>
                      <a:pt x="2983" y="8697"/>
                      <a:pt x="3033" y="8772"/>
                      <a:pt x="3083" y="8873"/>
                    </a:cubicBezTo>
                    <a:lnTo>
                      <a:pt x="3183" y="8998"/>
                    </a:lnTo>
                    <a:cubicBezTo>
                      <a:pt x="3158" y="8998"/>
                      <a:pt x="3183" y="9073"/>
                      <a:pt x="3208" y="9098"/>
                    </a:cubicBezTo>
                    <a:cubicBezTo>
                      <a:pt x="3233" y="9198"/>
                      <a:pt x="3259" y="9274"/>
                      <a:pt x="3259" y="9349"/>
                    </a:cubicBezTo>
                    <a:cubicBezTo>
                      <a:pt x="3284" y="9424"/>
                      <a:pt x="3259" y="9474"/>
                      <a:pt x="3259" y="9549"/>
                    </a:cubicBezTo>
                    <a:cubicBezTo>
                      <a:pt x="3284" y="9599"/>
                      <a:pt x="3208" y="9700"/>
                      <a:pt x="3158" y="9775"/>
                    </a:cubicBezTo>
                    <a:lnTo>
                      <a:pt x="3140" y="9830"/>
                    </a:lnTo>
                    <a:lnTo>
                      <a:pt x="3140" y="9830"/>
                    </a:lnTo>
                    <a:cubicBezTo>
                      <a:pt x="3140" y="9829"/>
                      <a:pt x="3139" y="9829"/>
                      <a:pt x="3139" y="9829"/>
                    </a:cubicBezTo>
                    <a:cubicBezTo>
                      <a:pt x="3132" y="9829"/>
                      <a:pt x="3108" y="9858"/>
                      <a:pt x="3108" y="9875"/>
                    </a:cubicBezTo>
                    <a:lnTo>
                      <a:pt x="3008" y="9950"/>
                    </a:lnTo>
                    <a:cubicBezTo>
                      <a:pt x="2807" y="10201"/>
                      <a:pt x="2457" y="10326"/>
                      <a:pt x="2156" y="10426"/>
                    </a:cubicBezTo>
                    <a:cubicBezTo>
                      <a:pt x="2005" y="10451"/>
                      <a:pt x="1855" y="10502"/>
                      <a:pt x="1730" y="10527"/>
                    </a:cubicBezTo>
                    <a:cubicBezTo>
                      <a:pt x="1579" y="10552"/>
                      <a:pt x="1429" y="10552"/>
                      <a:pt x="1304" y="10577"/>
                    </a:cubicBezTo>
                    <a:cubicBezTo>
                      <a:pt x="1028" y="10577"/>
                      <a:pt x="802" y="10577"/>
                      <a:pt x="602" y="10552"/>
                    </a:cubicBezTo>
                    <a:cubicBezTo>
                      <a:pt x="426" y="10527"/>
                      <a:pt x="276" y="10502"/>
                      <a:pt x="176" y="10451"/>
                    </a:cubicBezTo>
                    <a:cubicBezTo>
                      <a:pt x="76" y="10426"/>
                      <a:pt x="0" y="10426"/>
                      <a:pt x="0" y="10426"/>
                    </a:cubicBezTo>
                    <a:lnTo>
                      <a:pt x="0" y="10426"/>
                    </a:lnTo>
                    <a:cubicBezTo>
                      <a:pt x="0" y="10426"/>
                      <a:pt x="51" y="10451"/>
                      <a:pt x="151" y="10502"/>
                    </a:cubicBezTo>
                    <a:cubicBezTo>
                      <a:pt x="251" y="10552"/>
                      <a:pt x="376" y="10627"/>
                      <a:pt x="577" y="10652"/>
                    </a:cubicBezTo>
                    <a:cubicBezTo>
                      <a:pt x="777" y="10727"/>
                      <a:pt x="1003" y="10752"/>
                      <a:pt x="1304" y="10802"/>
                    </a:cubicBezTo>
                    <a:lnTo>
                      <a:pt x="1755" y="10802"/>
                    </a:lnTo>
                    <a:cubicBezTo>
                      <a:pt x="1905" y="10802"/>
                      <a:pt x="2081" y="10777"/>
                      <a:pt x="2256" y="10752"/>
                    </a:cubicBezTo>
                    <a:cubicBezTo>
                      <a:pt x="2582" y="10677"/>
                      <a:pt x="2983" y="10577"/>
                      <a:pt x="3309" y="10276"/>
                    </a:cubicBezTo>
                    <a:lnTo>
                      <a:pt x="3434" y="10176"/>
                    </a:lnTo>
                    <a:cubicBezTo>
                      <a:pt x="3484" y="10126"/>
                      <a:pt x="3459" y="10151"/>
                      <a:pt x="3534" y="10076"/>
                    </a:cubicBezTo>
                    <a:lnTo>
                      <a:pt x="3559" y="10025"/>
                    </a:lnTo>
                    <a:cubicBezTo>
                      <a:pt x="3609" y="9925"/>
                      <a:pt x="3685" y="9875"/>
                      <a:pt x="3710" y="9725"/>
                    </a:cubicBezTo>
                    <a:cubicBezTo>
                      <a:pt x="3760" y="9574"/>
                      <a:pt x="3785" y="9424"/>
                      <a:pt x="3785" y="9299"/>
                    </a:cubicBezTo>
                    <a:cubicBezTo>
                      <a:pt x="3785" y="9173"/>
                      <a:pt x="3735" y="9048"/>
                      <a:pt x="3710" y="8948"/>
                    </a:cubicBezTo>
                    <a:cubicBezTo>
                      <a:pt x="3685" y="8873"/>
                      <a:pt x="3685" y="8847"/>
                      <a:pt x="3634" y="8747"/>
                    </a:cubicBezTo>
                    <a:lnTo>
                      <a:pt x="3559" y="8597"/>
                    </a:lnTo>
                    <a:cubicBezTo>
                      <a:pt x="3509" y="8522"/>
                      <a:pt x="3459" y="8421"/>
                      <a:pt x="3359" y="8321"/>
                    </a:cubicBezTo>
                    <a:cubicBezTo>
                      <a:pt x="3183" y="8096"/>
                      <a:pt x="3033" y="7945"/>
                      <a:pt x="2883" y="7795"/>
                    </a:cubicBezTo>
                    <a:lnTo>
                      <a:pt x="2682" y="7594"/>
                    </a:lnTo>
                    <a:lnTo>
                      <a:pt x="2507" y="7319"/>
                    </a:lnTo>
                    <a:cubicBezTo>
                      <a:pt x="2381" y="7118"/>
                      <a:pt x="2231" y="6943"/>
                      <a:pt x="2131" y="6767"/>
                    </a:cubicBezTo>
                    <a:cubicBezTo>
                      <a:pt x="1930" y="6391"/>
                      <a:pt x="1705" y="6040"/>
                      <a:pt x="1554" y="5614"/>
                    </a:cubicBezTo>
                    <a:cubicBezTo>
                      <a:pt x="1479" y="5414"/>
                      <a:pt x="1404" y="5213"/>
                      <a:pt x="1329" y="5038"/>
                    </a:cubicBezTo>
                    <a:cubicBezTo>
                      <a:pt x="1254" y="4837"/>
                      <a:pt x="1203" y="4637"/>
                      <a:pt x="1128" y="4436"/>
                    </a:cubicBezTo>
                    <a:cubicBezTo>
                      <a:pt x="1003" y="4035"/>
                      <a:pt x="928" y="3659"/>
                      <a:pt x="827" y="3284"/>
                    </a:cubicBezTo>
                    <a:cubicBezTo>
                      <a:pt x="727" y="2908"/>
                      <a:pt x="702" y="2557"/>
                      <a:pt x="652" y="2231"/>
                    </a:cubicBezTo>
                    <a:cubicBezTo>
                      <a:pt x="577" y="1905"/>
                      <a:pt x="577" y="1604"/>
                      <a:pt x="552" y="1329"/>
                    </a:cubicBezTo>
                    <a:cubicBezTo>
                      <a:pt x="527" y="1203"/>
                      <a:pt x="527" y="1053"/>
                      <a:pt x="527" y="953"/>
                    </a:cubicBezTo>
                    <a:cubicBezTo>
                      <a:pt x="527" y="827"/>
                      <a:pt x="527" y="727"/>
                      <a:pt x="527" y="627"/>
                    </a:cubicBezTo>
                    <a:cubicBezTo>
                      <a:pt x="552" y="226"/>
                      <a:pt x="552" y="0"/>
                      <a:pt x="552" y="0"/>
                    </a:cubicBezTo>
                    <a:close/>
                  </a:path>
                </a:pathLst>
              </a:custGeom>
              <a:solidFill>
                <a:srgbClr val="6C471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56" name="Google Shape;1344;p51">
                <a:extLst>
                  <a:ext uri="{FF2B5EF4-FFF2-40B4-BE49-F238E27FC236}">
                    <a16:creationId xmlns:a16="http://schemas.microsoft.com/office/drawing/2014/main" id="{F879441C-B079-986E-8EA4-90FF81422F67}"/>
                  </a:ext>
                </a:extLst>
              </p:cNvPr>
              <p:cNvSpPr/>
              <p:nvPr/>
            </p:nvSpPr>
            <p:spPr>
              <a:xfrm rot="-427541" flipH="1">
                <a:off x="6462163" y="3325639"/>
                <a:ext cx="80832" cy="43928"/>
              </a:xfrm>
              <a:custGeom>
                <a:rect l="l" t="t" r="r" b="b"/>
                <a:pathLst>
                  <a:path w="3027" h="1645" extrusionOk="0">
                    <a:moveTo>
                      <a:pt x="2322" y="1"/>
                    </a:moveTo>
                    <a:cubicBezTo>
                      <a:pt x="1852" y="1"/>
                      <a:pt x="1242" y="309"/>
                      <a:pt x="997" y="456"/>
                    </a:cubicBezTo>
                    <a:cubicBezTo>
                      <a:pt x="721" y="606"/>
                      <a:pt x="270" y="857"/>
                      <a:pt x="145" y="1183"/>
                    </a:cubicBezTo>
                    <a:cubicBezTo>
                      <a:pt x="0" y="1537"/>
                      <a:pt x="158" y="1644"/>
                      <a:pt x="388" y="1644"/>
                    </a:cubicBezTo>
                    <a:cubicBezTo>
                      <a:pt x="597" y="1644"/>
                      <a:pt x="867" y="1555"/>
                      <a:pt x="1022" y="1484"/>
                    </a:cubicBezTo>
                    <a:cubicBezTo>
                      <a:pt x="1072" y="1459"/>
                      <a:pt x="1222" y="1409"/>
                      <a:pt x="1373" y="1358"/>
                    </a:cubicBezTo>
                    <a:cubicBezTo>
                      <a:pt x="1974" y="1133"/>
                      <a:pt x="3027" y="732"/>
                      <a:pt x="2876" y="331"/>
                    </a:cubicBezTo>
                    <a:cubicBezTo>
                      <a:pt x="2781" y="88"/>
                      <a:pt x="2571" y="1"/>
                      <a:pt x="2322" y="1"/>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57" name="Google Shape;1345;p51">
                <a:extLst>
                  <a:ext uri="{FF2B5EF4-FFF2-40B4-BE49-F238E27FC236}">
                    <a16:creationId xmlns:a16="http://schemas.microsoft.com/office/drawing/2014/main" id="{D5C0A131-F835-62D5-F35C-CAAC2A5FF3E5}"/>
                  </a:ext>
                </a:extLst>
              </p:cNvPr>
              <p:cNvSpPr/>
              <p:nvPr/>
            </p:nvSpPr>
            <p:spPr>
              <a:xfrm rot="-427541" flipH="1">
                <a:off x="6140218" y="3365884"/>
                <a:ext cx="80859" cy="43928"/>
              </a:xfrm>
              <a:custGeom>
                <a:rect l="l" t="t" r="r" b="b"/>
                <a:pathLst>
                  <a:path w="3028" h="1645" extrusionOk="0">
                    <a:moveTo>
                      <a:pt x="706" y="1"/>
                    </a:moveTo>
                    <a:cubicBezTo>
                      <a:pt x="457" y="1"/>
                      <a:pt x="247" y="88"/>
                      <a:pt x="151" y="331"/>
                    </a:cubicBezTo>
                    <a:cubicBezTo>
                      <a:pt x="1" y="732"/>
                      <a:pt x="1028" y="1133"/>
                      <a:pt x="1655" y="1358"/>
                    </a:cubicBezTo>
                    <a:cubicBezTo>
                      <a:pt x="1805" y="1409"/>
                      <a:pt x="1956" y="1459"/>
                      <a:pt x="2006" y="1484"/>
                    </a:cubicBezTo>
                    <a:cubicBezTo>
                      <a:pt x="2161" y="1555"/>
                      <a:pt x="2430" y="1644"/>
                      <a:pt x="2640" y="1644"/>
                    </a:cubicBezTo>
                    <a:cubicBezTo>
                      <a:pt x="2869" y="1644"/>
                      <a:pt x="3027" y="1537"/>
                      <a:pt x="2883" y="1183"/>
                    </a:cubicBezTo>
                    <a:cubicBezTo>
                      <a:pt x="2758" y="857"/>
                      <a:pt x="2306" y="606"/>
                      <a:pt x="2031" y="456"/>
                    </a:cubicBezTo>
                    <a:cubicBezTo>
                      <a:pt x="1785" y="309"/>
                      <a:pt x="1176" y="1"/>
                      <a:pt x="706" y="1"/>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58" name="Google Shape;1346;p51">
                <a:extLst>
                  <a:ext uri="{FF2B5EF4-FFF2-40B4-BE49-F238E27FC236}">
                    <a16:creationId xmlns:a16="http://schemas.microsoft.com/office/drawing/2014/main" id="{FF26C624-C643-CA19-15B2-5FEFA77DE421}"/>
                  </a:ext>
                </a:extLst>
              </p:cNvPr>
              <p:cNvSpPr/>
              <p:nvPr/>
            </p:nvSpPr>
            <p:spPr>
              <a:xfrm rot="-427541" flipH="1">
                <a:off x="6287267" y="3873445"/>
                <a:ext cx="214858" cy="48227"/>
              </a:xfrm>
              <a:custGeom>
                <a:rect l="l" t="t" r="r" b="b"/>
                <a:pathLst>
                  <a:path w="8046" h="1806" extrusionOk="0">
                    <a:moveTo>
                      <a:pt x="4058" y="1"/>
                    </a:moveTo>
                    <a:cubicBezTo>
                      <a:pt x="2655" y="1"/>
                      <a:pt x="1251" y="383"/>
                      <a:pt x="0" y="1154"/>
                    </a:cubicBezTo>
                    <a:cubicBezTo>
                      <a:pt x="1053" y="1530"/>
                      <a:pt x="2331" y="1805"/>
                      <a:pt x="3885" y="1805"/>
                    </a:cubicBezTo>
                    <a:cubicBezTo>
                      <a:pt x="5614" y="1805"/>
                      <a:pt x="6968" y="1530"/>
                      <a:pt x="8046" y="1103"/>
                    </a:cubicBezTo>
                    <a:cubicBezTo>
                      <a:pt x="6815" y="370"/>
                      <a:pt x="5437" y="1"/>
                      <a:pt x="4058" y="1"/>
                    </a:cubicBezTo>
                    <a:close/>
                  </a:path>
                </a:pathLst>
              </a:custGeom>
              <a:solidFill>
                <a:srgbClr val="FF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59" name="Google Shape;1347;p51">
                <a:extLst>
                  <a:ext uri="{FF2B5EF4-FFF2-40B4-BE49-F238E27FC236}">
                    <a16:creationId xmlns:a16="http://schemas.microsoft.com/office/drawing/2014/main" id="{E32D209B-53D8-5DE2-80D5-FD2F1B0B230D}"/>
                  </a:ext>
                </a:extLst>
              </p:cNvPr>
              <p:cNvSpPr/>
              <p:nvPr/>
            </p:nvSpPr>
            <p:spPr>
              <a:xfrm rot="-427541" flipH="1">
                <a:off x="6185547" y="3826439"/>
                <a:ext cx="416979" cy="77654"/>
              </a:xfrm>
              <a:custGeom>
                <a:rect l="l" t="t" r="r" b="b"/>
                <a:pathLst>
                  <a:path w="15614" h="2908" extrusionOk="0">
                    <a:moveTo>
                      <a:pt x="15615" y="0"/>
                    </a:moveTo>
                    <a:lnTo>
                      <a:pt x="15615" y="0"/>
                    </a:lnTo>
                    <a:cubicBezTo>
                      <a:pt x="12365" y="944"/>
                      <a:pt x="9547" y="1259"/>
                      <a:pt x="7234" y="1259"/>
                    </a:cubicBezTo>
                    <a:cubicBezTo>
                      <a:pt x="2607" y="1259"/>
                      <a:pt x="1" y="0"/>
                      <a:pt x="1" y="0"/>
                    </a:cubicBezTo>
                    <a:lnTo>
                      <a:pt x="1" y="0"/>
                    </a:lnTo>
                    <a:cubicBezTo>
                      <a:pt x="1" y="0"/>
                      <a:pt x="1053" y="1880"/>
                      <a:pt x="3910" y="2908"/>
                    </a:cubicBezTo>
                    <a:cubicBezTo>
                      <a:pt x="5161" y="2137"/>
                      <a:pt x="6565" y="1755"/>
                      <a:pt x="7968" y="1755"/>
                    </a:cubicBezTo>
                    <a:cubicBezTo>
                      <a:pt x="9347" y="1755"/>
                      <a:pt x="10725" y="2124"/>
                      <a:pt x="11956" y="2857"/>
                    </a:cubicBezTo>
                    <a:cubicBezTo>
                      <a:pt x="14687" y="1830"/>
                      <a:pt x="15615" y="0"/>
                      <a:pt x="15615" y="0"/>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60" name="Google Shape;1348;p51">
                <a:extLst>
                  <a:ext uri="{FF2B5EF4-FFF2-40B4-BE49-F238E27FC236}">
                    <a16:creationId xmlns:a16="http://schemas.microsoft.com/office/drawing/2014/main" id="{C4B45040-B06F-8E64-711B-694EAD9AEFFC}"/>
                  </a:ext>
                </a:extLst>
              </p:cNvPr>
              <p:cNvSpPr/>
              <p:nvPr/>
            </p:nvSpPr>
            <p:spPr>
              <a:xfrm rot="-427541" flipH="1">
                <a:off x="6565276" y="3550422"/>
                <a:ext cx="124520" cy="65691"/>
              </a:xfrm>
              <a:custGeom>
                <a:rect l="l" t="t" r="r" b="b"/>
                <a:pathLst>
                  <a:path w="4663" h="2460" extrusionOk="0">
                    <a:moveTo>
                      <a:pt x="3033" y="0"/>
                    </a:moveTo>
                    <a:cubicBezTo>
                      <a:pt x="2306" y="0"/>
                      <a:pt x="1579" y="176"/>
                      <a:pt x="1053" y="527"/>
                    </a:cubicBezTo>
                    <a:cubicBezTo>
                      <a:pt x="452" y="903"/>
                      <a:pt x="101" y="1454"/>
                      <a:pt x="25" y="2106"/>
                    </a:cubicBezTo>
                    <a:cubicBezTo>
                      <a:pt x="0" y="2281"/>
                      <a:pt x="126" y="2432"/>
                      <a:pt x="301" y="2457"/>
                    </a:cubicBezTo>
                    <a:cubicBezTo>
                      <a:pt x="316" y="2458"/>
                      <a:pt x="330" y="2459"/>
                      <a:pt x="345" y="2459"/>
                    </a:cubicBezTo>
                    <a:cubicBezTo>
                      <a:pt x="523" y="2459"/>
                      <a:pt x="652" y="2318"/>
                      <a:pt x="652" y="2156"/>
                    </a:cubicBezTo>
                    <a:cubicBezTo>
                      <a:pt x="702" y="1705"/>
                      <a:pt x="953" y="1329"/>
                      <a:pt x="1379" y="1053"/>
                    </a:cubicBezTo>
                    <a:cubicBezTo>
                      <a:pt x="1821" y="763"/>
                      <a:pt x="2412" y="613"/>
                      <a:pt x="3027" y="613"/>
                    </a:cubicBezTo>
                    <a:cubicBezTo>
                      <a:pt x="3423" y="613"/>
                      <a:pt x="3828" y="675"/>
                      <a:pt x="4211" y="802"/>
                    </a:cubicBezTo>
                    <a:cubicBezTo>
                      <a:pt x="4242" y="813"/>
                      <a:pt x="4274" y="818"/>
                      <a:pt x="4308" y="818"/>
                    </a:cubicBezTo>
                    <a:cubicBezTo>
                      <a:pt x="4437" y="818"/>
                      <a:pt x="4572" y="742"/>
                      <a:pt x="4612" y="602"/>
                    </a:cubicBezTo>
                    <a:cubicBezTo>
                      <a:pt x="4662" y="452"/>
                      <a:pt x="4562" y="276"/>
                      <a:pt x="4411" y="201"/>
                    </a:cubicBezTo>
                    <a:cubicBezTo>
                      <a:pt x="3960" y="76"/>
                      <a:pt x="3509" y="0"/>
                      <a:pt x="30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61" name="Google Shape;1349;p51">
                <a:extLst>
                  <a:ext uri="{FF2B5EF4-FFF2-40B4-BE49-F238E27FC236}">
                    <a16:creationId xmlns:a16="http://schemas.microsoft.com/office/drawing/2014/main" id="{49FACC90-E542-A6B3-3B9D-CBED17DDAAC4}"/>
                  </a:ext>
                </a:extLst>
              </p:cNvPr>
              <p:cNvSpPr/>
              <p:nvPr/>
            </p:nvSpPr>
            <p:spPr>
              <a:xfrm rot="-427541" flipH="1">
                <a:off x="6087272" y="3582180"/>
                <a:ext cx="124493" cy="65691"/>
              </a:xfrm>
              <a:custGeom>
                <a:rect l="l" t="t" r="r" b="b"/>
                <a:pathLst>
                  <a:path w="4662" h="2460" extrusionOk="0">
                    <a:moveTo>
                      <a:pt x="1629" y="0"/>
                    </a:moveTo>
                    <a:cubicBezTo>
                      <a:pt x="1178" y="0"/>
                      <a:pt x="702" y="51"/>
                      <a:pt x="251" y="201"/>
                    </a:cubicBezTo>
                    <a:cubicBezTo>
                      <a:pt x="100" y="276"/>
                      <a:pt x="0" y="452"/>
                      <a:pt x="50" y="602"/>
                    </a:cubicBezTo>
                    <a:cubicBezTo>
                      <a:pt x="110" y="742"/>
                      <a:pt x="233" y="818"/>
                      <a:pt x="357" y="818"/>
                    </a:cubicBezTo>
                    <a:cubicBezTo>
                      <a:pt x="389" y="818"/>
                      <a:pt x="421" y="813"/>
                      <a:pt x="451" y="802"/>
                    </a:cubicBezTo>
                    <a:cubicBezTo>
                      <a:pt x="834" y="675"/>
                      <a:pt x="1239" y="613"/>
                      <a:pt x="1635" y="613"/>
                    </a:cubicBezTo>
                    <a:cubicBezTo>
                      <a:pt x="2250" y="613"/>
                      <a:pt x="2841" y="763"/>
                      <a:pt x="3283" y="1053"/>
                    </a:cubicBezTo>
                    <a:cubicBezTo>
                      <a:pt x="3709" y="1329"/>
                      <a:pt x="3960" y="1705"/>
                      <a:pt x="4010" y="2156"/>
                    </a:cubicBezTo>
                    <a:cubicBezTo>
                      <a:pt x="4033" y="2318"/>
                      <a:pt x="4143" y="2459"/>
                      <a:pt x="4318" y="2459"/>
                    </a:cubicBezTo>
                    <a:cubicBezTo>
                      <a:pt x="4332" y="2459"/>
                      <a:pt x="4346" y="2458"/>
                      <a:pt x="4361" y="2457"/>
                    </a:cubicBezTo>
                    <a:cubicBezTo>
                      <a:pt x="4537" y="2432"/>
                      <a:pt x="4662" y="2281"/>
                      <a:pt x="4637" y="2106"/>
                    </a:cubicBezTo>
                    <a:cubicBezTo>
                      <a:pt x="4562" y="1429"/>
                      <a:pt x="4211" y="903"/>
                      <a:pt x="3634" y="527"/>
                    </a:cubicBezTo>
                    <a:cubicBezTo>
                      <a:pt x="3083" y="176"/>
                      <a:pt x="2356" y="0"/>
                      <a:pt x="162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
          <p:nvSpPr>
            <p:cNvPr id="1224" name="Google Shape;1350;p51">
              <a:extLst>
                <a:ext uri="{FF2B5EF4-FFF2-40B4-BE49-F238E27FC236}">
                  <a16:creationId xmlns:a16="http://schemas.microsoft.com/office/drawing/2014/main" id="{12DF9A58-2D32-9A7C-46D8-16C75A1AA243}"/>
                </a:ext>
              </a:extLst>
            </p:cNvPr>
            <p:cNvSpPr/>
            <p:nvPr/>
          </p:nvSpPr>
          <p:spPr>
            <a:xfrm>
              <a:off x="8064084" y="5015078"/>
              <a:ext cx="366825" cy="207703"/>
            </a:xfrm>
            <a:custGeom>
              <a:rect l="l" t="t" r="r" b="b"/>
              <a:pathLst>
                <a:path w="6742" h="3818" extrusionOk="0">
                  <a:moveTo>
                    <a:pt x="6291" y="0"/>
                  </a:moveTo>
                  <a:cubicBezTo>
                    <a:pt x="4387" y="1554"/>
                    <a:pt x="2256" y="2482"/>
                    <a:pt x="1" y="3133"/>
                  </a:cubicBezTo>
                  <a:lnTo>
                    <a:pt x="76" y="3785"/>
                  </a:lnTo>
                  <a:cubicBezTo>
                    <a:pt x="1279" y="3785"/>
                    <a:pt x="2181" y="3785"/>
                    <a:pt x="2682" y="3810"/>
                  </a:cubicBezTo>
                  <a:cubicBezTo>
                    <a:pt x="2845" y="3814"/>
                    <a:pt x="3021" y="3817"/>
                    <a:pt x="3206" y="3817"/>
                  </a:cubicBezTo>
                  <a:cubicBezTo>
                    <a:pt x="4278" y="3817"/>
                    <a:pt x="5674" y="3694"/>
                    <a:pt x="6743" y="2732"/>
                  </a:cubicBezTo>
                  <a:cubicBezTo>
                    <a:pt x="6617" y="1730"/>
                    <a:pt x="6442" y="802"/>
                    <a:pt x="6291"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5" name="Google Shape;1351;p51">
              <a:extLst>
                <a:ext uri="{FF2B5EF4-FFF2-40B4-BE49-F238E27FC236}">
                  <a16:creationId xmlns:a16="http://schemas.microsoft.com/office/drawing/2014/main" id="{8A89B516-8453-8DB2-4B26-15334C33ADD3}"/>
                </a:ext>
              </a:extLst>
            </p:cNvPr>
            <p:cNvSpPr/>
            <p:nvPr/>
          </p:nvSpPr>
          <p:spPr>
            <a:xfrm>
              <a:off x="8046350" y="4888272"/>
              <a:ext cx="360025" cy="297301"/>
            </a:xfrm>
            <a:custGeom>
              <a:rect l="l" t="t" r="r" b="b"/>
              <a:pathLst>
                <a:path w="6618" h="5465" extrusionOk="0">
                  <a:moveTo>
                    <a:pt x="6116" y="0"/>
                  </a:moveTo>
                  <a:cubicBezTo>
                    <a:pt x="3785" y="2081"/>
                    <a:pt x="502" y="3083"/>
                    <a:pt x="1" y="3208"/>
                  </a:cubicBezTo>
                  <a:lnTo>
                    <a:pt x="327" y="5464"/>
                  </a:lnTo>
                  <a:cubicBezTo>
                    <a:pt x="2582" y="4813"/>
                    <a:pt x="4713" y="3885"/>
                    <a:pt x="6617" y="2331"/>
                  </a:cubicBezTo>
                  <a:cubicBezTo>
                    <a:pt x="6442" y="1354"/>
                    <a:pt x="6267" y="527"/>
                    <a:pt x="6116"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6" name="Google Shape;1352;p51">
              <a:extLst>
                <a:ext uri="{FF2B5EF4-FFF2-40B4-BE49-F238E27FC236}">
                  <a16:creationId xmlns:a16="http://schemas.microsoft.com/office/drawing/2014/main" id="{BBC2E326-6532-5C06-1B80-A0DD53C0BB14}"/>
                </a:ext>
              </a:extLst>
            </p:cNvPr>
            <p:cNvSpPr/>
            <p:nvPr/>
          </p:nvSpPr>
          <p:spPr>
            <a:xfrm>
              <a:off x="6391180" y="4194291"/>
              <a:ext cx="974918" cy="1030462"/>
            </a:xfrm>
            <a:custGeom>
              <a:rect l="l" t="t" r="r" b="b"/>
              <a:pathLst>
                <a:path w="17921" h="18942" extrusionOk="0">
                  <a:moveTo>
                    <a:pt x="10978" y="0"/>
                  </a:moveTo>
                  <a:cubicBezTo>
                    <a:pt x="10778" y="0"/>
                    <a:pt x="10677" y="26"/>
                    <a:pt x="10677" y="26"/>
                  </a:cubicBezTo>
                  <a:cubicBezTo>
                    <a:pt x="10677" y="26"/>
                    <a:pt x="7119" y="76"/>
                    <a:pt x="5540" y="1203"/>
                  </a:cubicBezTo>
                  <a:cubicBezTo>
                    <a:pt x="3585" y="2432"/>
                    <a:pt x="1204" y="7068"/>
                    <a:pt x="26" y="8397"/>
                  </a:cubicBezTo>
                  <a:cubicBezTo>
                    <a:pt x="26" y="8397"/>
                    <a:pt x="1" y="8447"/>
                    <a:pt x="1" y="8522"/>
                  </a:cubicBezTo>
                  <a:cubicBezTo>
                    <a:pt x="51" y="8472"/>
                    <a:pt x="126" y="8447"/>
                    <a:pt x="201" y="8397"/>
                  </a:cubicBezTo>
                  <a:cubicBezTo>
                    <a:pt x="201" y="8397"/>
                    <a:pt x="3509" y="11805"/>
                    <a:pt x="7520" y="14086"/>
                  </a:cubicBezTo>
                  <a:lnTo>
                    <a:pt x="7520" y="15690"/>
                  </a:lnTo>
                  <a:cubicBezTo>
                    <a:pt x="7520" y="15690"/>
                    <a:pt x="7494" y="15690"/>
                    <a:pt x="7394" y="15665"/>
                  </a:cubicBezTo>
                  <a:lnTo>
                    <a:pt x="7394" y="15665"/>
                  </a:lnTo>
                  <a:cubicBezTo>
                    <a:pt x="7419" y="15840"/>
                    <a:pt x="7419" y="15991"/>
                    <a:pt x="7419" y="16166"/>
                  </a:cubicBezTo>
                  <a:cubicBezTo>
                    <a:pt x="7444" y="16993"/>
                    <a:pt x="7494" y="17996"/>
                    <a:pt x="7494" y="18923"/>
                  </a:cubicBezTo>
                  <a:cubicBezTo>
                    <a:pt x="8810" y="18935"/>
                    <a:pt x="10427" y="18942"/>
                    <a:pt x="12209" y="18942"/>
                  </a:cubicBezTo>
                  <a:cubicBezTo>
                    <a:pt x="13992" y="18942"/>
                    <a:pt x="15941" y="18935"/>
                    <a:pt x="17921" y="18923"/>
                  </a:cubicBezTo>
                  <a:lnTo>
                    <a:pt x="17820" y="2557"/>
                  </a:lnTo>
                  <a:cubicBezTo>
                    <a:pt x="17820" y="2557"/>
                    <a:pt x="17820" y="2532"/>
                    <a:pt x="17820" y="2532"/>
                  </a:cubicBezTo>
                  <a:lnTo>
                    <a:pt x="17670" y="2532"/>
                  </a:lnTo>
                  <a:cubicBezTo>
                    <a:pt x="16667" y="2532"/>
                    <a:pt x="16066" y="2256"/>
                    <a:pt x="15865" y="2131"/>
                  </a:cubicBezTo>
                  <a:lnTo>
                    <a:pt x="14863" y="4161"/>
                  </a:lnTo>
                  <a:cubicBezTo>
                    <a:pt x="13785" y="3910"/>
                    <a:pt x="10452" y="702"/>
                    <a:pt x="10452" y="702"/>
                  </a:cubicBezTo>
                  <a:cubicBezTo>
                    <a:pt x="10627" y="452"/>
                    <a:pt x="10803" y="226"/>
                    <a:pt x="10978" y="0"/>
                  </a:cubicBezTo>
                  <a:close/>
                </a:path>
              </a:pathLst>
            </a:custGeom>
            <a:solidFill>
              <a:srgbClr val="4C6F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7" name="Google Shape;1353;p51">
              <a:extLst>
                <a:ext uri="{FF2B5EF4-FFF2-40B4-BE49-F238E27FC236}">
                  <a16:creationId xmlns:a16="http://schemas.microsoft.com/office/drawing/2014/main" id="{E81B5002-F416-0AE9-5E38-ED08AAF6E152}"/>
                </a:ext>
              </a:extLst>
            </p:cNvPr>
            <p:cNvSpPr/>
            <p:nvPr/>
          </p:nvSpPr>
          <p:spPr>
            <a:xfrm>
              <a:off x="7438268" y="4291068"/>
              <a:ext cx="17789" cy="21869"/>
            </a:xfrm>
            <a:custGeom>
              <a:rect l="l" t="t" r="r" b="b"/>
              <a:pathLst>
                <a:path w="327" h="402" extrusionOk="0">
                  <a:moveTo>
                    <a:pt x="151" y="1"/>
                  </a:moveTo>
                  <a:lnTo>
                    <a:pt x="1" y="402"/>
                  </a:lnTo>
                  <a:cubicBezTo>
                    <a:pt x="101" y="377"/>
                    <a:pt x="201" y="352"/>
                    <a:pt x="302" y="327"/>
                  </a:cubicBezTo>
                  <a:lnTo>
                    <a:pt x="327" y="327"/>
                  </a:lnTo>
                  <a:lnTo>
                    <a:pt x="151" y="1"/>
                  </a:lnTo>
                  <a:close/>
                </a:path>
              </a:pathLst>
            </a:custGeom>
            <a:solidFill>
              <a:srgbClr val="0072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8" name="Google Shape;1354;p51">
              <a:extLst>
                <a:ext uri="{FF2B5EF4-FFF2-40B4-BE49-F238E27FC236}">
                  <a16:creationId xmlns:a16="http://schemas.microsoft.com/office/drawing/2014/main" id="{F09EFAED-3493-3F6A-3758-4B26D17EFCE7}"/>
                </a:ext>
              </a:extLst>
            </p:cNvPr>
            <p:cNvSpPr/>
            <p:nvPr/>
          </p:nvSpPr>
          <p:spPr>
            <a:xfrm>
              <a:off x="7366025" y="4322457"/>
              <a:ext cx="69579" cy="901260"/>
            </a:xfrm>
            <a:custGeom>
              <a:rect l="l" t="t" r="r" b="b"/>
              <a:pathLst>
                <a:path w="1279" h="16567" extrusionOk="0">
                  <a:moveTo>
                    <a:pt x="527" y="752"/>
                  </a:moveTo>
                  <a:cubicBezTo>
                    <a:pt x="727" y="752"/>
                    <a:pt x="878" y="928"/>
                    <a:pt x="878" y="1128"/>
                  </a:cubicBezTo>
                  <a:cubicBezTo>
                    <a:pt x="878" y="1329"/>
                    <a:pt x="727" y="1504"/>
                    <a:pt x="527" y="1504"/>
                  </a:cubicBezTo>
                  <a:cubicBezTo>
                    <a:pt x="326" y="1504"/>
                    <a:pt x="151" y="1329"/>
                    <a:pt x="151" y="1128"/>
                  </a:cubicBezTo>
                  <a:cubicBezTo>
                    <a:pt x="151" y="928"/>
                    <a:pt x="326" y="752"/>
                    <a:pt x="527" y="752"/>
                  </a:cubicBezTo>
                  <a:close/>
                  <a:moveTo>
                    <a:pt x="527" y="5063"/>
                  </a:moveTo>
                  <a:cubicBezTo>
                    <a:pt x="727" y="5063"/>
                    <a:pt x="878" y="5213"/>
                    <a:pt x="878" y="5439"/>
                  </a:cubicBezTo>
                  <a:cubicBezTo>
                    <a:pt x="878" y="5640"/>
                    <a:pt x="727" y="5790"/>
                    <a:pt x="527" y="5790"/>
                  </a:cubicBezTo>
                  <a:cubicBezTo>
                    <a:pt x="326" y="5790"/>
                    <a:pt x="151" y="5640"/>
                    <a:pt x="151" y="5439"/>
                  </a:cubicBezTo>
                  <a:cubicBezTo>
                    <a:pt x="151" y="5213"/>
                    <a:pt x="326" y="5063"/>
                    <a:pt x="527" y="5063"/>
                  </a:cubicBezTo>
                  <a:close/>
                  <a:moveTo>
                    <a:pt x="552" y="9358"/>
                  </a:moveTo>
                  <a:cubicBezTo>
                    <a:pt x="642" y="9358"/>
                    <a:pt x="731" y="9389"/>
                    <a:pt x="803" y="9449"/>
                  </a:cubicBezTo>
                  <a:cubicBezTo>
                    <a:pt x="953" y="9574"/>
                    <a:pt x="953" y="9825"/>
                    <a:pt x="828" y="9975"/>
                  </a:cubicBezTo>
                  <a:cubicBezTo>
                    <a:pt x="749" y="10054"/>
                    <a:pt x="650" y="10092"/>
                    <a:pt x="552" y="10092"/>
                  </a:cubicBezTo>
                  <a:cubicBezTo>
                    <a:pt x="462" y="10092"/>
                    <a:pt x="373" y="10060"/>
                    <a:pt x="301" y="10000"/>
                  </a:cubicBezTo>
                  <a:cubicBezTo>
                    <a:pt x="151" y="9850"/>
                    <a:pt x="151" y="9624"/>
                    <a:pt x="276" y="9474"/>
                  </a:cubicBezTo>
                  <a:cubicBezTo>
                    <a:pt x="355" y="9396"/>
                    <a:pt x="454" y="9358"/>
                    <a:pt x="552" y="9358"/>
                  </a:cubicBezTo>
                  <a:close/>
                  <a:moveTo>
                    <a:pt x="665" y="14396"/>
                  </a:moveTo>
                  <a:cubicBezTo>
                    <a:pt x="755" y="14396"/>
                    <a:pt x="843" y="14427"/>
                    <a:pt x="903" y="14487"/>
                  </a:cubicBezTo>
                  <a:cubicBezTo>
                    <a:pt x="1053" y="14612"/>
                    <a:pt x="1078" y="14863"/>
                    <a:pt x="928" y="15013"/>
                  </a:cubicBezTo>
                  <a:cubicBezTo>
                    <a:pt x="862" y="15092"/>
                    <a:pt x="769" y="15129"/>
                    <a:pt x="674" y="15129"/>
                  </a:cubicBezTo>
                  <a:cubicBezTo>
                    <a:pt x="587" y="15129"/>
                    <a:pt x="498" y="15098"/>
                    <a:pt x="427" y="15038"/>
                  </a:cubicBezTo>
                  <a:cubicBezTo>
                    <a:pt x="276" y="14888"/>
                    <a:pt x="251" y="14662"/>
                    <a:pt x="402" y="14512"/>
                  </a:cubicBezTo>
                  <a:cubicBezTo>
                    <a:pt x="467" y="14433"/>
                    <a:pt x="567" y="14396"/>
                    <a:pt x="665" y="14396"/>
                  </a:cubicBezTo>
                  <a:close/>
                  <a:moveTo>
                    <a:pt x="1153" y="0"/>
                  </a:moveTo>
                  <a:cubicBezTo>
                    <a:pt x="727" y="101"/>
                    <a:pt x="351" y="151"/>
                    <a:pt x="1" y="176"/>
                  </a:cubicBezTo>
                  <a:cubicBezTo>
                    <a:pt x="1" y="176"/>
                    <a:pt x="26" y="176"/>
                    <a:pt x="26" y="201"/>
                  </a:cubicBezTo>
                  <a:lnTo>
                    <a:pt x="126" y="16567"/>
                  </a:lnTo>
                  <a:lnTo>
                    <a:pt x="1279" y="16567"/>
                  </a:lnTo>
                  <a:lnTo>
                    <a:pt x="978" y="527"/>
                  </a:lnTo>
                  <a:cubicBezTo>
                    <a:pt x="978" y="502"/>
                    <a:pt x="978" y="502"/>
                    <a:pt x="978" y="502"/>
                  </a:cubicBezTo>
                  <a:lnTo>
                    <a:pt x="1153" y="0"/>
                  </a:ln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9" name="Google Shape;1355;p51">
              <a:extLst>
                <a:ext uri="{FF2B5EF4-FFF2-40B4-BE49-F238E27FC236}">
                  <a16:creationId xmlns:a16="http://schemas.microsoft.com/office/drawing/2014/main" id="{8BC53979-F18B-DFC9-0B55-A9AA0A3441E4}"/>
                </a:ext>
              </a:extLst>
            </p:cNvPr>
            <p:cNvSpPr/>
            <p:nvPr/>
          </p:nvSpPr>
          <p:spPr>
            <a:xfrm>
              <a:off x="7256954" y="4195651"/>
              <a:ext cx="103688" cy="129637"/>
            </a:xfrm>
            <a:custGeom>
              <a:rect l="l" t="t" r="r" b="b"/>
              <a:pathLst>
                <a:path w="1906" h="2383" extrusionOk="0">
                  <a:moveTo>
                    <a:pt x="978" y="1"/>
                  </a:moveTo>
                  <a:lnTo>
                    <a:pt x="1" y="2006"/>
                  </a:lnTo>
                  <a:cubicBezTo>
                    <a:pt x="193" y="2102"/>
                    <a:pt x="802" y="2383"/>
                    <a:pt x="1782" y="2383"/>
                  </a:cubicBezTo>
                  <a:cubicBezTo>
                    <a:pt x="1822" y="2383"/>
                    <a:pt x="1863" y="2383"/>
                    <a:pt x="1905" y="2382"/>
                  </a:cubicBezTo>
                  <a:cubicBezTo>
                    <a:pt x="1730" y="1880"/>
                    <a:pt x="1078" y="201"/>
                    <a:pt x="978" y="1"/>
                  </a:cubicBezTo>
                  <a:close/>
                </a:path>
              </a:pathLst>
            </a:custGeom>
            <a:solidFill>
              <a:srgbClr val="4C6F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0" name="Google Shape;1356;p51">
              <a:extLst>
                <a:ext uri="{FF2B5EF4-FFF2-40B4-BE49-F238E27FC236}">
                  <a16:creationId xmlns:a16="http://schemas.microsoft.com/office/drawing/2014/main" id="{A1073248-1A58-226A-4CA0-04A3CAAA548B}"/>
                </a:ext>
              </a:extLst>
            </p:cNvPr>
            <p:cNvSpPr/>
            <p:nvPr/>
          </p:nvSpPr>
          <p:spPr>
            <a:xfrm>
              <a:off x="7303302" y="4192931"/>
              <a:ext cx="6855" cy="2774"/>
            </a:xfrm>
            <a:custGeom>
              <a:rect l="l" t="t" r="r" b="b"/>
              <a:pathLst>
                <a:path w="125" h="51" extrusionOk="0">
                  <a:moveTo>
                    <a:pt x="1" y="0"/>
                  </a:moveTo>
                  <a:cubicBezTo>
                    <a:pt x="76" y="25"/>
                    <a:pt x="126" y="51"/>
                    <a:pt x="126" y="51"/>
                  </a:cubicBezTo>
                  <a:cubicBezTo>
                    <a:pt x="126" y="25"/>
                    <a:pt x="76" y="0"/>
                    <a:pt x="1" y="0"/>
                  </a:cubicBezTo>
                  <a:close/>
                </a:path>
              </a:pathLst>
            </a:custGeom>
            <a:solidFill>
              <a:srgbClr val="0072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1" name="Google Shape;1357;p51">
              <a:extLst>
                <a:ext uri="{FF2B5EF4-FFF2-40B4-BE49-F238E27FC236}">
                  <a16:creationId xmlns:a16="http://schemas.microsoft.com/office/drawing/2014/main" id="{05AA3FCE-96A6-F286-E479-4AD9E5362889}"/>
                </a:ext>
              </a:extLst>
            </p:cNvPr>
            <p:cNvSpPr/>
            <p:nvPr/>
          </p:nvSpPr>
          <p:spPr>
            <a:xfrm>
              <a:off x="7366025" y="4197011"/>
              <a:ext cx="76433" cy="128223"/>
            </a:xfrm>
            <a:custGeom>
              <a:rect l="l" t="t" r="r" b="b"/>
              <a:pathLst>
                <a:path w="1405" h="2357" extrusionOk="0">
                  <a:moveTo>
                    <a:pt x="652" y="1"/>
                  </a:moveTo>
                  <a:lnTo>
                    <a:pt x="602" y="26"/>
                  </a:lnTo>
                  <a:lnTo>
                    <a:pt x="1" y="2357"/>
                  </a:lnTo>
                  <a:cubicBezTo>
                    <a:pt x="351" y="2357"/>
                    <a:pt x="752" y="2281"/>
                    <a:pt x="1204" y="2181"/>
                  </a:cubicBezTo>
                  <a:lnTo>
                    <a:pt x="1404" y="1580"/>
                  </a:lnTo>
                  <a:lnTo>
                    <a:pt x="652" y="1"/>
                  </a:lnTo>
                  <a:close/>
                </a:path>
              </a:pathLst>
            </a:custGeom>
            <a:solidFill>
              <a:srgbClr val="4C6F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2" name="Google Shape;1358;p51">
              <a:extLst>
                <a:ext uri="{FF2B5EF4-FFF2-40B4-BE49-F238E27FC236}">
                  <a16:creationId xmlns:a16="http://schemas.microsoft.com/office/drawing/2014/main" id="{A2335B4D-592D-F7C0-74B3-4B863C93FD43}"/>
                </a:ext>
              </a:extLst>
            </p:cNvPr>
            <p:cNvSpPr/>
            <p:nvPr/>
          </p:nvSpPr>
          <p:spPr>
            <a:xfrm>
              <a:off x="7426028" y="4191571"/>
              <a:ext cx="953104" cy="1032148"/>
            </a:xfrm>
            <a:custGeom>
              <a:rect l="l" t="t" r="r" b="b"/>
              <a:pathLst>
                <a:path w="17520" h="18973" extrusionOk="0">
                  <a:moveTo>
                    <a:pt x="7542" y="8445"/>
                  </a:moveTo>
                  <a:cubicBezTo>
                    <a:pt x="7872" y="8445"/>
                    <a:pt x="8148" y="8688"/>
                    <a:pt x="8196" y="9023"/>
                  </a:cubicBezTo>
                  <a:lnTo>
                    <a:pt x="8847" y="13609"/>
                  </a:lnTo>
                  <a:cubicBezTo>
                    <a:pt x="8873" y="13835"/>
                    <a:pt x="8772" y="14086"/>
                    <a:pt x="8597" y="14236"/>
                  </a:cubicBezTo>
                  <a:lnTo>
                    <a:pt x="5915" y="16442"/>
                  </a:lnTo>
                  <a:cubicBezTo>
                    <a:pt x="5803" y="16539"/>
                    <a:pt x="5660" y="16590"/>
                    <a:pt x="5517" y="16590"/>
                  </a:cubicBezTo>
                  <a:cubicBezTo>
                    <a:pt x="5403" y="16590"/>
                    <a:pt x="5288" y="16558"/>
                    <a:pt x="5188" y="16492"/>
                  </a:cubicBezTo>
                  <a:lnTo>
                    <a:pt x="1329" y="14386"/>
                  </a:lnTo>
                  <a:cubicBezTo>
                    <a:pt x="1103" y="14261"/>
                    <a:pt x="978" y="14036"/>
                    <a:pt x="978" y="13785"/>
                  </a:cubicBezTo>
                  <a:lnTo>
                    <a:pt x="1078" y="9424"/>
                  </a:lnTo>
                  <a:cubicBezTo>
                    <a:pt x="1078" y="9073"/>
                    <a:pt x="1354" y="8797"/>
                    <a:pt x="1705" y="8772"/>
                  </a:cubicBezTo>
                  <a:lnTo>
                    <a:pt x="7494" y="8447"/>
                  </a:lnTo>
                  <a:cubicBezTo>
                    <a:pt x="7510" y="8445"/>
                    <a:pt x="7526" y="8445"/>
                    <a:pt x="7542" y="8445"/>
                  </a:cubicBezTo>
                  <a:close/>
                  <a:moveTo>
                    <a:pt x="5013" y="0"/>
                  </a:moveTo>
                  <a:lnTo>
                    <a:pt x="5013" y="0"/>
                  </a:lnTo>
                  <a:cubicBezTo>
                    <a:pt x="5138" y="176"/>
                    <a:pt x="5289" y="326"/>
                    <a:pt x="5389" y="502"/>
                  </a:cubicBezTo>
                  <a:cubicBezTo>
                    <a:pt x="5389" y="502"/>
                    <a:pt x="2607" y="3935"/>
                    <a:pt x="1554" y="4161"/>
                  </a:cubicBezTo>
                  <a:lnTo>
                    <a:pt x="602" y="2231"/>
                  </a:lnTo>
                  <a:cubicBezTo>
                    <a:pt x="577" y="2256"/>
                    <a:pt x="577" y="2256"/>
                    <a:pt x="552" y="2281"/>
                  </a:cubicBezTo>
                  <a:cubicBezTo>
                    <a:pt x="426" y="2306"/>
                    <a:pt x="301" y="2331"/>
                    <a:pt x="176" y="2381"/>
                  </a:cubicBezTo>
                  <a:lnTo>
                    <a:pt x="0" y="2933"/>
                  </a:lnTo>
                  <a:lnTo>
                    <a:pt x="276" y="18973"/>
                  </a:lnTo>
                  <a:cubicBezTo>
                    <a:pt x="4662" y="18948"/>
                    <a:pt x="9023" y="18923"/>
                    <a:pt x="11805" y="18923"/>
                  </a:cubicBezTo>
                  <a:lnTo>
                    <a:pt x="11730" y="18271"/>
                  </a:lnTo>
                  <a:lnTo>
                    <a:pt x="11404" y="16015"/>
                  </a:lnTo>
                  <a:cubicBezTo>
                    <a:pt x="11354" y="16041"/>
                    <a:pt x="11329" y="16041"/>
                    <a:pt x="11329" y="16041"/>
                  </a:cubicBezTo>
                  <a:lnTo>
                    <a:pt x="11254" y="15013"/>
                  </a:lnTo>
                  <a:cubicBezTo>
                    <a:pt x="15289" y="12707"/>
                    <a:pt x="17519" y="9825"/>
                    <a:pt x="17519" y="9825"/>
                  </a:cubicBezTo>
                  <a:cubicBezTo>
                    <a:pt x="17519" y="9825"/>
                    <a:pt x="14186" y="2607"/>
                    <a:pt x="12732" y="1830"/>
                  </a:cubicBezTo>
                  <a:cubicBezTo>
                    <a:pt x="11554" y="1203"/>
                    <a:pt x="6893" y="326"/>
                    <a:pt x="5013" y="0"/>
                  </a:cubicBezTo>
                  <a:close/>
                </a:path>
              </a:pathLst>
            </a:custGeom>
            <a:solidFill>
              <a:srgbClr val="4C6F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3" name="Google Shape;1359;p51">
              <a:extLst>
                <a:ext uri="{FF2B5EF4-FFF2-40B4-BE49-F238E27FC236}">
                  <a16:creationId xmlns:a16="http://schemas.microsoft.com/office/drawing/2014/main" id="{5569FE49-EA78-1155-2FC3-131DEEF205A3}"/>
                </a:ext>
              </a:extLst>
            </p:cNvPr>
            <p:cNvSpPr/>
            <p:nvPr/>
          </p:nvSpPr>
          <p:spPr>
            <a:xfrm>
              <a:off x="6616178" y="3239842"/>
              <a:ext cx="500434" cy="500706"/>
            </a:xfrm>
            <a:custGeom>
              <a:rect l="l" t="t" r="r" b="b"/>
              <a:pathLst>
                <a:path w="9199" h="9204" extrusionOk="0">
                  <a:moveTo>
                    <a:pt x="4645" y="251"/>
                  </a:moveTo>
                  <a:cubicBezTo>
                    <a:pt x="4675" y="251"/>
                    <a:pt x="4706" y="252"/>
                    <a:pt x="4737" y="252"/>
                  </a:cubicBezTo>
                  <a:cubicBezTo>
                    <a:pt x="5363" y="277"/>
                    <a:pt x="5940" y="428"/>
                    <a:pt x="6466" y="678"/>
                  </a:cubicBezTo>
                  <a:cubicBezTo>
                    <a:pt x="6541" y="728"/>
                    <a:pt x="6617" y="753"/>
                    <a:pt x="6692" y="804"/>
                  </a:cubicBezTo>
                  <a:cubicBezTo>
                    <a:pt x="8070" y="1555"/>
                    <a:pt x="8998" y="3034"/>
                    <a:pt x="8947" y="4738"/>
                  </a:cubicBezTo>
                  <a:cubicBezTo>
                    <a:pt x="8922" y="5691"/>
                    <a:pt x="8597" y="6568"/>
                    <a:pt x="8045" y="7270"/>
                  </a:cubicBezTo>
                  <a:cubicBezTo>
                    <a:pt x="7419" y="8072"/>
                    <a:pt x="6541" y="8623"/>
                    <a:pt x="5539" y="8849"/>
                  </a:cubicBezTo>
                  <a:cubicBezTo>
                    <a:pt x="5250" y="8911"/>
                    <a:pt x="4961" y="8955"/>
                    <a:pt x="4673" y="8955"/>
                  </a:cubicBezTo>
                  <a:cubicBezTo>
                    <a:pt x="4611" y="8955"/>
                    <a:pt x="4548" y="8953"/>
                    <a:pt x="4486" y="8949"/>
                  </a:cubicBezTo>
                  <a:cubicBezTo>
                    <a:pt x="4085" y="8949"/>
                    <a:pt x="3709" y="8874"/>
                    <a:pt x="3358" y="8774"/>
                  </a:cubicBezTo>
                  <a:cubicBezTo>
                    <a:pt x="3233" y="8748"/>
                    <a:pt x="3133" y="8698"/>
                    <a:pt x="3008" y="8648"/>
                  </a:cubicBezTo>
                  <a:cubicBezTo>
                    <a:pt x="1654" y="8122"/>
                    <a:pt x="652" y="6944"/>
                    <a:pt x="351" y="5515"/>
                  </a:cubicBezTo>
                  <a:cubicBezTo>
                    <a:pt x="276" y="5190"/>
                    <a:pt x="251" y="4839"/>
                    <a:pt x="251" y="4488"/>
                  </a:cubicBezTo>
                  <a:cubicBezTo>
                    <a:pt x="276" y="3886"/>
                    <a:pt x="401" y="3335"/>
                    <a:pt x="627" y="2809"/>
                  </a:cubicBezTo>
                  <a:cubicBezTo>
                    <a:pt x="852" y="2307"/>
                    <a:pt x="1178" y="1881"/>
                    <a:pt x="1579" y="1505"/>
                  </a:cubicBezTo>
                  <a:cubicBezTo>
                    <a:pt x="2361" y="723"/>
                    <a:pt x="3452" y="251"/>
                    <a:pt x="4645" y="251"/>
                  </a:cubicBezTo>
                  <a:close/>
                  <a:moveTo>
                    <a:pt x="4656" y="1"/>
                  </a:moveTo>
                  <a:cubicBezTo>
                    <a:pt x="3185" y="1"/>
                    <a:pt x="1864" y="673"/>
                    <a:pt x="1003" y="1756"/>
                  </a:cubicBezTo>
                  <a:cubicBezTo>
                    <a:pt x="852" y="1956"/>
                    <a:pt x="702" y="2157"/>
                    <a:pt x="576" y="2382"/>
                  </a:cubicBezTo>
                  <a:cubicBezTo>
                    <a:pt x="226" y="3009"/>
                    <a:pt x="25" y="3711"/>
                    <a:pt x="0" y="4488"/>
                  </a:cubicBezTo>
                  <a:cubicBezTo>
                    <a:pt x="0" y="5089"/>
                    <a:pt x="100" y="5666"/>
                    <a:pt x="301" y="6192"/>
                  </a:cubicBezTo>
                  <a:cubicBezTo>
                    <a:pt x="677" y="7245"/>
                    <a:pt x="1429" y="8097"/>
                    <a:pt x="2381" y="8623"/>
                  </a:cubicBezTo>
                  <a:cubicBezTo>
                    <a:pt x="2732" y="8824"/>
                    <a:pt x="3108" y="8974"/>
                    <a:pt x="3509" y="9074"/>
                  </a:cubicBezTo>
                  <a:cubicBezTo>
                    <a:pt x="3810" y="9149"/>
                    <a:pt x="4135" y="9200"/>
                    <a:pt x="4461" y="9200"/>
                  </a:cubicBezTo>
                  <a:cubicBezTo>
                    <a:pt x="4520" y="9202"/>
                    <a:pt x="4578" y="9203"/>
                    <a:pt x="4636" y="9203"/>
                  </a:cubicBezTo>
                  <a:cubicBezTo>
                    <a:pt x="5145" y="9203"/>
                    <a:pt x="5615" y="9106"/>
                    <a:pt x="6065" y="8949"/>
                  </a:cubicBezTo>
                  <a:cubicBezTo>
                    <a:pt x="6917" y="8673"/>
                    <a:pt x="7644" y="8147"/>
                    <a:pt x="8196" y="7470"/>
                  </a:cubicBezTo>
                  <a:cubicBezTo>
                    <a:pt x="8797" y="6718"/>
                    <a:pt x="9173" y="5766"/>
                    <a:pt x="9198" y="4738"/>
                  </a:cubicBezTo>
                  <a:cubicBezTo>
                    <a:pt x="9198" y="4538"/>
                    <a:pt x="9198" y="4362"/>
                    <a:pt x="9173" y="4162"/>
                  </a:cubicBezTo>
                  <a:cubicBezTo>
                    <a:pt x="9123" y="4187"/>
                    <a:pt x="9098" y="4212"/>
                    <a:pt x="9098" y="4212"/>
                  </a:cubicBezTo>
                  <a:cubicBezTo>
                    <a:pt x="9084" y="4219"/>
                    <a:pt x="9069" y="4222"/>
                    <a:pt x="9054" y="4222"/>
                  </a:cubicBezTo>
                  <a:cubicBezTo>
                    <a:pt x="9011" y="4222"/>
                    <a:pt x="8966" y="4199"/>
                    <a:pt x="8947" y="4162"/>
                  </a:cubicBezTo>
                  <a:cubicBezTo>
                    <a:pt x="8897" y="4087"/>
                    <a:pt x="8922" y="4012"/>
                    <a:pt x="8998" y="3987"/>
                  </a:cubicBezTo>
                  <a:cubicBezTo>
                    <a:pt x="8998" y="3987"/>
                    <a:pt x="9048" y="3961"/>
                    <a:pt x="9148" y="3911"/>
                  </a:cubicBezTo>
                  <a:cubicBezTo>
                    <a:pt x="8947" y="2558"/>
                    <a:pt x="8120" y="1380"/>
                    <a:pt x="6993" y="678"/>
                  </a:cubicBezTo>
                  <a:cubicBezTo>
                    <a:pt x="6942" y="653"/>
                    <a:pt x="6917" y="628"/>
                    <a:pt x="6867" y="603"/>
                  </a:cubicBezTo>
                  <a:cubicBezTo>
                    <a:pt x="6241" y="252"/>
                    <a:pt x="5514" y="27"/>
                    <a:pt x="4737" y="2"/>
                  </a:cubicBezTo>
                  <a:cubicBezTo>
                    <a:pt x="4710" y="1"/>
                    <a:pt x="4683" y="1"/>
                    <a:pt x="46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4" name="Google Shape;1360;p51">
              <a:extLst>
                <a:ext uri="{FF2B5EF4-FFF2-40B4-BE49-F238E27FC236}">
                  <a16:creationId xmlns:a16="http://schemas.microsoft.com/office/drawing/2014/main" id="{9A418468-734D-08F9-787A-974070B126A6}"/>
                </a:ext>
              </a:extLst>
            </p:cNvPr>
            <p:cNvSpPr/>
            <p:nvPr/>
          </p:nvSpPr>
          <p:spPr>
            <a:xfrm>
              <a:off x="7296502" y="3260351"/>
              <a:ext cx="503154" cy="500488"/>
            </a:xfrm>
            <a:custGeom>
              <a:rect l="l" t="t" r="r" b="b"/>
              <a:pathLst>
                <a:path w="9249" h="9200" extrusionOk="0">
                  <a:moveTo>
                    <a:pt x="4589" y="241"/>
                  </a:moveTo>
                  <a:cubicBezTo>
                    <a:pt x="4655" y="241"/>
                    <a:pt x="4721" y="244"/>
                    <a:pt x="4787" y="251"/>
                  </a:cubicBezTo>
                  <a:cubicBezTo>
                    <a:pt x="5589" y="276"/>
                    <a:pt x="6341" y="527"/>
                    <a:pt x="6993" y="928"/>
                  </a:cubicBezTo>
                  <a:cubicBezTo>
                    <a:pt x="7569" y="1279"/>
                    <a:pt x="8046" y="1780"/>
                    <a:pt x="8396" y="2356"/>
                  </a:cubicBezTo>
                  <a:cubicBezTo>
                    <a:pt x="8447" y="2457"/>
                    <a:pt x="8522" y="2557"/>
                    <a:pt x="8572" y="2657"/>
                  </a:cubicBezTo>
                  <a:cubicBezTo>
                    <a:pt x="8747" y="3058"/>
                    <a:pt x="8898" y="3459"/>
                    <a:pt x="8948" y="3910"/>
                  </a:cubicBezTo>
                  <a:cubicBezTo>
                    <a:pt x="8973" y="3960"/>
                    <a:pt x="8973" y="4036"/>
                    <a:pt x="8973" y="4111"/>
                  </a:cubicBezTo>
                  <a:cubicBezTo>
                    <a:pt x="8998" y="4261"/>
                    <a:pt x="8998" y="4437"/>
                    <a:pt x="8998" y="4612"/>
                  </a:cubicBezTo>
                  <a:cubicBezTo>
                    <a:pt x="8998" y="4662"/>
                    <a:pt x="9023" y="4687"/>
                    <a:pt x="9023" y="4712"/>
                  </a:cubicBezTo>
                  <a:cubicBezTo>
                    <a:pt x="8998" y="4737"/>
                    <a:pt x="8998" y="4762"/>
                    <a:pt x="8998" y="4787"/>
                  </a:cubicBezTo>
                  <a:cubicBezTo>
                    <a:pt x="8998" y="5239"/>
                    <a:pt x="8898" y="5665"/>
                    <a:pt x="8747" y="6066"/>
                  </a:cubicBezTo>
                  <a:cubicBezTo>
                    <a:pt x="8722" y="6141"/>
                    <a:pt x="8697" y="6216"/>
                    <a:pt x="8672" y="6291"/>
                  </a:cubicBezTo>
                  <a:cubicBezTo>
                    <a:pt x="8522" y="6592"/>
                    <a:pt x="8371" y="6893"/>
                    <a:pt x="8171" y="7168"/>
                  </a:cubicBezTo>
                  <a:cubicBezTo>
                    <a:pt x="7371" y="8235"/>
                    <a:pt x="6101" y="8950"/>
                    <a:pt x="4681" y="8950"/>
                  </a:cubicBezTo>
                  <a:cubicBezTo>
                    <a:pt x="4633" y="8950"/>
                    <a:pt x="4585" y="8950"/>
                    <a:pt x="4537" y="8948"/>
                  </a:cubicBezTo>
                  <a:cubicBezTo>
                    <a:pt x="4061" y="8923"/>
                    <a:pt x="3609" y="8848"/>
                    <a:pt x="3183" y="8672"/>
                  </a:cubicBezTo>
                  <a:cubicBezTo>
                    <a:pt x="2832" y="8547"/>
                    <a:pt x="2507" y="8397"/>
                    <a:pt x="2206" y="8196"/>
                  </a:cubicBezTo>
                  <a:cubicBezTo>
                    <a:pt x="1028" y="7369"/>
                    <a:pt x="276" y="6016"/>
                    <a:pt x="301" y="4462"/>
                  </a:cubicBezTo>
                  <a:cubicBezTo>
                    <a:pt x="376" y="2306"/>
                    <a:pt x="2030" y="527"/>
                    <a:pt x="4111" y="276"/>
                  </a:cubicBezTo>
                  <a:cubicBezTo>
                    <a:pt x="4270" y="258"/>
                    <a:pt x="4430" y="241"/>
                    <a:pt x="4589" y="241"/>
                  </a:cubicBezTo>
                  <a:close/>
                  <a:moveTo>
                    <a:pt x="4787" y="0"/>
                  </a:moveTo>
                  <a:cubicBezTo>
                    <a:pt x="4487" y="0"/>
                    <a:pt x="4161" y="0"/>
                    <a:pt x="3885" y="51"/>
                  </a:cubicBezTo>
                  <a:cubicBezTo>
                    <a:pt x="2030" y="376"/>
                    <a:pt x="552" y="1805"/>
                    <a:pt x="151" y="3660"/>
                  </a:cubicBezTo>
                  <a:cubicBezTo>
                    <a:pt x="201" y="3685"/>
                    <a:pt x="226" y="3710"/>
                    <a:pt x="276" y="3710"/>
                  </a:cubicBezTo>
                  <a:cubicBezTo>
                    <a:pt x="326" y="3760"/>
                    <a:pt x="351" y="3835"/>
                    <a:pt x="301" y="3885"/>
                  </a:cubicBezTo>
                  <a:cubicBezTo>
                    <a:pt x="276" y="3935"/>
                    <a:pt x="251" y="3935"/>
                    <a:pt x="201" y="3935"/>
                  </a:cubicBezTo>
                  <a:lnTo>
                    <a:pt x="151" y="3935"/>
                  </a:lnTo>
                  <a:cubicBezTo>
                    <a:pt x="126" y="3935"/>
                    <a:pt x="126" y="3910"/>
                    <a:pt x="126" y="3910"/>
                  </a:cubicBezTo>
                  <a:cubicBezTo>
                    <a:pt x="101" y="4086"/>
                    <a:pt x="76" y="4286"/>
                    <a:pt x="76" y="4462"/>
                  </a:cubicBezTo>
                  <a:cubicBezTo>
                    <a:pt x="0" y="6993"/>
                    <a:pt x="2005" y="9123"/>
                    <a:pt x="4537" y="9199"/>
                  </a:cubicBezTo>
                  <a:cubicBezTo>
                    <a:pt x="4563" y="9199"/>
                    <a:pt x="4589" y="9199"/>
                    <a:pt x="4615" y="9199"/>
                  </a:cubicBezTo>
                  <a:cubicBezTo>
                    <a:pt x="6137" y="9199"/>
                    <a:pt x="7508" y="8477"/>
                    <a:pt x="8346" y="7319"/>
                  </a:cubicBezTo>
                  <a:cubicBezTo>
                    <a:pt x="8522" y="7093"/>
                    <a:pt x="8672" y="6843"/>
                    <a:pt x="8822" y="6567"/>
                  </a:cubicBezTo>
                  <a:cubicBezTo>
                    <a:pt x="8822" y="6517"/>
                    <a:pt x="8848" y="6467"/>
                    <a:pt x="8873" y="6417"/>
                  </a:cubicBezTo>
                  <a:cubicBezTo>
                    <a:pt x="9098" y="5890"/>
                    <a:pt x="9249" y="5339"/>
                    <a:pt x="9249" y="4712"/>
                  </a:cubicBezTo>
                  <a:cubicBezTo>
                    <a:pt x="9249" y="4662"/>
                    <a:pt x="9249" y="4587"/>
                    <a:pt x="9249" y="4537"/>
                  </a:cubicBezTo>
                  <a:cubicBezTo>
                    <a:pt x="9249" y="4311"/>
                    <a:pt x="9223" y="4086"/>
                    <a:pt x="9198" y="3885"/>
                  </a:cubicBezTo>
                  <a:cubicBezTo>
                    <a:pt x="9198" y="3835"/>
                    <a:pt x="9173" y="3760"/>
                    <a:pt x="9173" y="3710"/>
                  </a:cubicBezTo>
                  <a:cubicBezTo>
                    <a:pt x="9073" y="3209"/>
                    <a:pt x="8898" y="2757"/>
                    <a:pt x="8647" y="2331"/>
                  </a:cubicBezTo>
                  <a:cubicBezTo>
                    <a:pt x="8497" y="2031"/>
                    <a:pt x="8296" y="1780"/>
                    <a:pt x="8071" y="1529"/>
                  </a:cubicBezTo>
                  <a:cubicBezTo>
                    <a:pt x="7795" y="1203"/>
                    <a:pt x="7469" y="928"/>
                    <a:pt x="7093" y="702"/>
                  </a:cubicBezTo>
                  <a:cubicBezTo>
                    <a:pt x="6416" y="276"/>
                    <a:pt x="5639" y="26"/>
                    <a:pt x="47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5" name="Google Shape;1361;p51">
              <a:extLst>
                <a:ext uri="{FF2B5EF4-FFF2-40B4-BE49-F238E27FC236}">
                  <a16:creationId xmlns:a16="http://schemas.microsoft.com/office/drawing/2014/main" id="{D348C465-049E-6A59-A7D5-23067E2EF038}"/>
                </a:ext>
              </a:extLst>
            </p:cNvPr>
            <p:cNvSpPr/>
            <p:nvPr/>
          </p:nvSpPr>
          <p:spPr>
            <a:xfrm>
              <a:off x="7100173" y="3433561"/>
              <a:ext cx="215482" cy="41453"/>
            </a:xfrm>
            <a:custGeom>
              <a:rect l="l" t="t" r="r" b="b"/>
              <a:pathLst>
                <a:path w="3960" h="762" extrusionOk="0">
                  <a:moveTo>
                    <a:pt x="1942" y="0"/>
                  </a:moveTo>
                  <a:cubicBezTo>
                    <a:pt x="1715" y="0"/>
                    <a:pt x="1501" y="18"/>
                    <a:pt x="1304" y="50"/>
                  </a:cubicBezTo>
                  <a:cubicBezTo>
                    <a:pt x="1103" y="75"/>
                    <a:pt x="903" y="125"/>
                    <a:pt x="727" y="175"/>
                  </a:cubicBezTo>
                  <a:cubicBezTo>
                    <a:pt x="527" y="250"/>
                    <a:pt x="351" y="300"/>
                    <a:pt x="251" y="350"/>
                  </a:cubicBezTo>
                  <a:cubicBezTo>
                    <a:pt x="151" y="400"/>
                    <a:pt x="101" y="426"/>
                    <a:pt x="101" y="426"/>
                  </a:cubicBezTo>
                  <a:cubicBezTo>
                    <a:pt x="25" y="451"/>
                    <a:pt x="0" y="526"/>
                    <a:pt x="50" y="601"/>
                  </a:cubicBezTo>
                  <a:cubicBezTo>
                    <a:pt x="69" y="638"/>
                    <a:pt x="114" y="661"/>
                    <a:pt x="157" y="661"/>
                  </a:cubicBezTo>
                  <a:cubicBezTo>
                    <a:pt x="172" y="661"/>
                    <a:pt x="187" y="658"/>
                    <a:pt x="201" y="651"/>
                  </a:cubicBezTo>
                  <a:cubicBezTo>
                    <a:pt x="201" y="651"/>
                    <a:pt x="226" y="626"/>
                    <a:pt x="276" y="601"/>
                  </a:cubicBezTo>
                  <a:cubicBezTo>
                    <a:pt x="326" y="576"/>
                    <a:pt x="401" y="551"/>
                    <a:pt x="502" y="501"/>
                  </a:cubicBezTo>
                  <a:cubicBezTo>
                    <a:pt x="577" y="501"/>
                    <a:pt x="627" y="476"/>
                    <a:pt x="702" y="451"/>
                  </a:cubicBezTo>
                  <a:cubicBezTo>
                    <a:pt x="928" y="375"/>
                    <a:pt x="1178" y="300"/>
                    <a:pt x="1479" y="275"/>
                  </a:cubicBezTo>
                  <a:cubicBezTo>
                    <a:pt x="1579" y="250"/>
                    <a:pt x="1654" y="250"/>
                    <a:pt x="1755" y="250"/>
                  </a:cubicBezTo>
                  <a:cubicBezTo>
                    <a:pt x="1832" y="244"/>
                    <a:pt x="1910" y="241"/>
                    <a:pt x="1990" y="241"/>
                  </a:cubicBezTo>
                  <a:cubicBezTo>
                    <a:pt x="2248" y="241"/>
                    <a:pt x="2520" y="274"/>
                    <a:pt x="2807" y="350"/>
                  </a:cubicBezTo>
                  <a:cubicBezTo>
                    <a:pt x="2857" y="350"/>
                    <a:pt x="2908" y="375"/>
                    <a:pt x="2983" y="400"/>
                  </a:cubicBezTo>
                  <a:cubicBezTo>
                    <a:pt x="3233" y="476"/>
                    <a:pt x="3484" y="576"/>
                    <a:pt x="3735" y="726"/>
                  </a:cubicBezTo>
                  <a:cubicBezTo>
                    <a:pt x="3735" y="726"/>
                    <a:pt x="3735" y="751"/>
                    <a:pt x="3760" y="751"/>
                  </a:cubicBezTo>
                  <a:lnTo>
                    <a:pt x="3810" y="751"/>
                  </a:lnTo>
                  <a:cubicBezTo>
                    <a:pt x="3823" y="758"/>
                    <a:pt x="3835" y="761"/>
                    <a:pt x="3845" y="761"/>
                  </a:cubicBezTo>
                  <a:cubicBezTo>
                    <a:pt x="3873" y="761"/>
                    <a:pt x="3892" y="738"/>
                    <a:pt x="3910" y="701"/>
                  </a:cubicBezTo>
                  <a:cubicBezTo>
                    <a:pt x="3960" y="651"/>
                    <a:pt x="3935" y="576"/>
                    <a:pt x="3885" y="526"/>
                  </a:cubicBezTo>
                  <a:cubicBezTo>
                    <a:pt x="3835" y="526"/>
                    <a:pt x="3810" y="501"/>
                    <a:pt x="3760" y="476"/>
                  </a:cubicBezTo>
                  <a:cubicBezTo>
                    <a:pt x="3559" y="350"/>
                    <a:pt x="3334" y="250"/>
                    <a:pt x="3108" y="175"/>
                  </a:cubicBezTo>
                  <a:cubicBezTo>
                    <a:pt x="3058" y="150"/>
                    <a:pt x="3008" y="150"/>
                    <a:pt x="2958" y="125"/>
                  </a:cubicBezTo>
                  <a:cubicBezTo>
                    <a:pt x="2605" y="37"/>
                    <a:pt x="2262" y="0"/>
                    <a:pt x="19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6" name="Google Shape;1362;p51">
              <a:extLst>
                <a:ext uri="{FF2B5EF4-FFF2-40B4-BE49-F238E27FC236}">
                  <a16:creationId xmlns:a16="http://schemas.microsoft.com/office/drawing/2014/main" id="{D47AD886-8D44-99FB-D4C9-1B930E105209}"/>
                </a:ext>
              </a:extLst>
            </p:cNvPr>
            <p:cNvSpPr/>
            <p:nvPr/>
          </p:nvSpPr>
          <p:spPr>
            <a:xfrm>
              <a:off x="8038190" y="4725997"/>
              <a:ext cx="390000" cy="338210"/>
            </a:xfrm>
            <a:custGeom>
              <a:rect l="l" t="t" r="r" b="b"/>
              <a:pathLst>
                <a:path w="7169" h="6217" extrusionOk="0">
                  <a:moveTo>
                    <a:pt x="6266" y="1"/>
                  </a:moveTo>
                  <a:cubicBezTo>
                    <a:pt x="6266" y="1"/>
                    <a:pt x="4036" y="2883"/>
                    <a:pt x="1" y="5189"/>
                  </a:cubicBezTo>
                  <a:lnTo>
                    <a:pt x="76" y="6217"/>
                  </a:lnTo>
                  <a:cubicBezTo>
                    <a:pt x="76" y="6217"/>
                    <a:pt x="101" y="6217"/>
                    <a:pt x="151" y="6191"/>
                  </a:cubicBezTo>
                  <a:cubicBezTo>
                    <a:pt x="652" y="6066"/>
                    <a:pt x="3935" y="5064"/>
                    <a:pt x="6266" y="2983"/>
                  </a:cubicBezTo>
                  <a:cubicBezTo>
                    <a:pt x="6592" y="2708"/>
                    <a:pt x="6893" y="2382"/>
                    <a:pt x="7168" y="2056"/>
                  </a:cubicBezTo>
                  <a:cubicBezTo>
                    <a:pt x="7168" y="2056"/>
                    <a:pt x="7068" y="402"/>
                    <a:pt x="6266" y="1"/>
                  </a:cubicBez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7" name="Google Shape;1363;p51">
              <a:extLst>
                <a:ext uri="{FF2B5EF4-FFF2-40B4-BE49-F238E27FC236}">
                  <a16:creationId xmlns:a16="http://schemas.microsoft.com/office/drawing/2014/main" id="{ECD7B53A-4BF8-CA22-47F5-82EA18DE254A}"/>
                </a:ext>
              </a:extLst>
            </p:cNvPr>
            <p:cNvSpPr/>
            <p:nvPr/>
          </p:nvSpPr>
          <p:spPr>
            <a:xfrm>
              <a:off x="6352991" y="4651033"/>
              <a:ext cx="447284" cy="396800"/>
            </a:xfrm>
            <a:custGeom>
              <a:rect l="l" t="t" r="r" b="b"/>
              <a:pathLst>
                <a:path w="8222" h="7294" extrusionOk="0">
                  <a:moveTo>
                    <a:pt x="903" y="1"/>
                  </a:moveTo>
                  <a:cubicBezTo>
                    <a:pt x="828" y="51"/>
                    <a:pt x="753" y="76"/>
                    <a:pt x="703" y="126"/>
                  </a:cubicBezTo>
                  <a:cubicBezTo>
                    <a:pt x="76" y="677"/>
                    <a:pt x="1" y="2056"/>
                    <a:pt x="1" y="2056"/>
                  </a:cubicBezTo>
                  <a:cubicBezTo>
                    <a:pt x="176" y="2281"/>
                    <a:pt x="377" y="2507"/>
                    <a:pt x="552" y="2707"/>
                  </a:cubicBezTo>
                  <a:cubicBezTo>
                    <a:pt x="3660" y="6066"/>
                    <a:pt x="7394" y="7093"/>
                    <a:pt x="8096" y="7269"/>
                  </a:cubicBezTo>
                  <a:cubicBezTo>
                    <a:pt x="8196" y="7294"/>
                    <a:pt x="8222" y="7294"/>
                    <a:pt x="8222" y="7294"/>
                  </a:cubicBezTo>
                  <a:lnTo>
                    <a:pt x="8222" y="5690"/>
                  </a:lnTo>
                  <a:cubicBezTo>
                    <a:pt x="4211" y="3409"/>
                    <a:pt x="903" y="1"/>
                    <a:pt x="903" y="1"/>
                  </a:cubicBez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8" name="Google Shape;1364;p51">
              <a:extLst>
                <a:ext uri="{FF2B5EF4-FFF2-40B4-BE49-F238E27FC236}">
                  <a16:creationId xmlns:a16="http://schemas.microsoft.com/office/drawing/2014/main" id="{BC78E71E-4B26-AA06-F856-F2F9E15425AF}"/>
                </a:ext>
              </a:extLst>
            </p:cNvPr>
            <p:cNvSpPr/>
            <p:nvPr/>
          </p:nvSpPr>
          <p:spPr>
            <a:xfrm>
              <a:off x="6959713" y="4098873"/>
              <a:ext cx="350451" cy="321781"/>
            </a:xfrm>
            <a:custGeom>
              <a:rect l="l" t="t" r="r" b="b"/>
              <a:pathLst>
                <a:path w="6442" h="5915" extrusionOk="0">
                  <a:moveTo>
                    <a:pt x="2006" y="0"/>
                  </a:moveTo>
                  <a:cubicBezTo>
                    <a:pt x="2006" y="0"/>
                    <a:pt x="1354" y="652"/>
                    <a:pt x="527" y="1754"/>
                  </a:cubicBezTo>
                  <a:cubicBezTo>
                    <a:pt x="352" y="1980"/>
                    <a:pt x="176" y="2206"/>
                    <a:pt x="1" y="2456"/>
                  </a:cubicBezTo>
                  <a:cubicBezTo>
                    <a:pt x="1" y="2456"/>
                    <a:pt x="3334" y="5664"/>
                    <a:pt x="4412" y="5915"/>
                  </a:cubicBezTo>
                  <a:lnTo>
                    <a:pt x="5414" y="3885"/>
                  </a:lnTo>
                  <a:cubicBezTo>
                    <a:pt x="5364" y="3860"/>
                    <a:pt x="5314" y="3835"/>
                    <a:pt x="5314" y="3810"/>
                  </a:cubicBezTo>
                  <a:cubicBezTo>
                    <a:pt x="5289" y="3810"/>
                    <a:pt x="5289" y="3760"/>
                    <a:pt x="5314" y="3734"/>
                  </a:cubicBezTo>
                  <a:cubicBezTo>
                    <a:pt x="5314" y="3722"/>
                    <a:pt x="5327" y="3716"/>
                    <a:pt x="5342" y="3716"/>
                  </a:cubicBezTo>
                  <a:cubicBezTo>
                    <a:pt x="5358" y="3716"/>
                    <a:pt x="5377" y="3722"/>
                    <a:pt x="5389" y="3734"/>
                  </a:cubicBezTo>
                  <a:cubicBezTo>
                    <a:pt x="5389" y="3734"/>
                    <a:pt x="5414" y="3734"/>
                    <a:pt x="5465" y="3785"/>
                  </a:cubicBezTo>
                  <a:lnTo>
                    <a:pt x="6442" y="1780"/>
                  </a:lnTo>
                  <a:cubicBezTo>
                    <a:pt x="6442" y="1780"/>
                    <a:pt x="6392" y="1754"/>
                    <a:pt x="6317" y="1729"/>
                  </a:cubicBezTo>
                  <a:cubicBezTo>
                    <a:pt x="5815" y="1529"/>
                    <a:pt x="3936" y="827"/>
                    <a:pt x="2833" y="376"/>
                  </a:cubicBezTo>
                  <a:cubicBezTo>
                    <a:pt x="2407" y="201"/>
                    <a:pt x="2081" y="75"/>
                    <a:pt x="2006" y="0"/>
                  </a:cubicBez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9" name="Google Shape;1365;p51">
              <a:extLst>
                <a:ext uri="{FF2B5EF4-FFF2-40B4-BE49-F238E27FC236}">
                  <a16:creationId xmlns:a16="http://schemas.microsoft.com/office/drawing/2014/main" id="{1F450187-E689-8431-24E9-12EB029D7976}"/>
                </a:ext>
              </a:extLst>
            </p:cNvPr>
            <p:cNvSpPr/>
            <p:nvPr/>
          </p:nvSpPr>
          <p:spPr>
            <a:xfrm>
              <a:off x="7398774" y="4075699"/>
              <a:ext cx="320421" cy="342236"/>
            </a:xfrm>
            <a:custGeom>
              <a:rect l="l" t="t" r="r" b="b"/>
              <a:pathLst>
                <a:path w="5890" h="6291" extrusionOk="0">
                  <a:moveTo>
                    <a:pt x="3208" y="0"/>
                  </a:moveTo>
                  <a:cubicBezTo>
                    <a:pt x="3108" y="75"/>
                    <a:pt x="2757" y="301"/>
                    <a:pt x="2331" y="602"/>
                  </a:cubicBezTo>
                  <a:cubicBezTo>
                    <a:pt x="1379" y="1228"/>
                    <a:pt x="0" y="2155"/>
                    <a:pt x="0" y="2155"/>
                  </a:cubicBezTo>
                  <a:lnTo>
                    <a:pt x="50" y="2231"/>
                  </a:lnTo>
                  <a:lnTo>
                    <a:pt x="802" y="3810"/>
                  </a:lnTo>
                  <a:lnTo>
                    <a:pt x="827" y="3785"/>
                  </a:lnTo>
                  <a:cubicBezTo>
                    <a:pt x="827" y="3767"/>
                    <a:pt x="840" y="3749"/>
                    <a:pt x="865" y="3749"/>
                  </a:cubicBezTo>
                  <a:cubicBezTo>
                    <a:pt x="875" y="3749"/>
                    <a:pt x="888" y="3752"/>
                    <a:pt x="902" y="3759"/>
                  </a:cubicBezTo>
                  <a:cubicBezTo>
                    <a:pt x="927" y="3759"/>
                    <a:pt x="927" y="3810"/>
                    <a:pt x="927" y="3835"/>
                  </a:cubicBezTo>
                  <a:lnTo>
                    <a:pt x="877" y="3960"/>
                  </a:lnTo>
                  <a:lnTo>
                    <a:pt x="1053" y="4286"/>
                  </a:lnTo>
                  <a:cubicBezTo>
                    <a:pt x="1078" y="4286"/>
                    <a:pt x="1103" y="4311"/>
                    <a:pt x="1103" y="4336"/>
                  </a:cubicBezTo>
                  <a:cubicBezTo>
                    <a:pt x="1103" y="4336"/>
                    <a:pt x="1103" y="4361"/>
                    <a:pt x="1103" y="4361"/>
                  </a:cubicBezTo>
                  <a:lnTo>
                    <a:pt x="2055" y="6291"/>
                  </a:lnTo>
                  <a:cubicBezTo>
                    <a:pt x="3108" y="6065"/>
                    <a:pt x="5890" y="2632"/>
                    <a:pt x="5890" y="2632"/>
                  </a:cubicBezTo>
                  <a:cubicBezTo>
                    <a:pt x="5790" y="2456"/>
                    <a:pt x="5639" y="2306"/>
                    <a:pt x="5514" y="2130"/>
                  </a:cubicBezTo>
                  <a:cubicBezTo>
                    <a:pt x="4486" y="877"/>
                    <a:pt x="3208" y="0"/>
                    <a:pt x="3208" y="0"/>
                  </a:cubicBez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0" name="Google Shape;1366;p51">
              <a:extLst>
                <a:ext uri="{FF2B5EF4-FFF2-40B4-BE49-F238E27FC236}">
                  <a16:creationId xmlns:a16="http://schemas.microsoft.com/office/drawing/2014/main" id="{547D8AA4-DFC5-AA79-903E-38CEE6EA94E4}"/>
                </a:ext>
              </a:extLst>
            </p:cNvPr>
            <p:cNvSpPr/>
            <p:nvPr/>
          </p:nvSpPr>
          <p:spPr>
            <a:xfrm>
              <a:off x="7360585" y="4331977"/>
              <a:ext cx="12295" cy="891739"/>
            </a:xfrm>
            <a:custGeom>
              <a:rect l="l" t="t" r="r" b="b"/>
              <a:pathLst>
                <a:path w="226" h="16392" extrusionOk="0">
                  <a:moveTo>
                    <a:pt x="0" y="1"/>
                  </a:moveTo>
                  <a:cubicBezTo>
                    <a:pt x="0" y="1"/>
                    <a:pt x="0" y="26"/>
                    <a:pt x="0" y="26"/>
                  </a:cubicBezTo>
                  <a:lnTo>
                    <a:pt x="101" y="16392"/>
                  </a:lnTo>
                  <a:lnTo>
                    <a:pt x="226" y="16392"/>
                  </a:lnTo>
                  <a:lnTo>
                    <a:pt x="126" y="26"/>
                  </a:lnTo>
                  <a:cubicBezTo>
                    <a:pt x="126" y="1"/>
                    <a:pt x="101" y="1"/>
                    <a:pt x="101" y="1"/>
                  </a:cubicBezTo>
                  <a:close/>
                </a:path>
              </a:pathLst>
            </a:custGeom>
            <a:solidFill>
              <a:srgbClr val="B5E5E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1" name="Google Shape;1367;p51">
              <a:extLst>
                <a:ext uri="{FF2B5EF4-FFF2-40B4-BE49-F238E27FC236}">
                  <a16:creationId xmlns:a16="http://schemas.microsoft.com/office/drawing/2014/main" id="{3A9061A1-B226-976A-0C33-35C7A91F8F32}"/>
                </a:ext>
              </a:extLst>
            </p:cNvPr>
            <p:cNvSpPr/>
            <p:nvPr/>
          </p:nvSpPr>
          <p:spPr>
            <a:xfrm>
              <a:off x="7479177" y="4650925"/>
              <a:ext cx="429549" cy="443204"/>
            </a:xfrm>
            <a:custGeom>
              <a:rect l="l" t="t" r="r" b="b"/>
              <a:pathLst>
                <a:path w="7895" h="8147" extrusionOk="0">
                  <a:moveTo>
                    <a:pt x="7219" y="1030"/>
                  </a:moveTo>
                  <a:lnTo>
                    <a:pt x="7244" y="1256"/>
                  </a:lnTo>
                  <a:lnTo>
                    <a:pt x="101" y="1456"/>
                  </a:lnTo>
                  <a:lnTo>
                    <a:pt x="101" y="1231"/>
                  </a:lnTo>
                  <a:lnTo>
                    <a:pt x="7219" y="1030"/>
                  </a:lnTo>
                  <a:close/>
                  <a:moveTo>
                    <a:pt x="6565" y="1"/>
                  </a:moveTo>
                  <a:cubicBezTo>
                    <a:pt x="6549" y="1"/>
                    <a:pt x="6533" y="1"/>
                    <a:pt x="6517" y="3"/>
                  </a:cubicBezTo>
                  <a:lnTo>
                    <a:pt x="728" y="328"/>
                  </a:lnTo>
                  <a:cubicBezTo>
                    <a:pt x="377" y="353"/>
                    <a:pt x="101" y="629"/>
                    <a:pt x="101" y="980"/>
                  </a:cubicBezTo>
                  <a:lnTo>
                    <a:pt x="1" y="5341"/>
                  </a:lnTo>
                  <a:cubicBezTo>
                    <a:pt x="1" y="5592"/>
                    <a:pt x="126" y="5817"/>
                    <a:pt x="352" y="5942"/>
                  </a:cubicBezTo>
                  <a:lnTo>
                    <a:pt x="4211" y="8048"/>
                  </a:lnTo>
                  <a:cubicBezTo>
                    <a:pt x="4311" y="8114"/>
                    <a:pt x="4426" y="8146"/>
                    <a:pt x="4540" y="8146"/>
                  </a:cubicBezTo>
                  <a:cubicBezTo>
                    <a:pt x="4683" y="8146"/>
                    <a:pt x="4826" y="8095"/>
                    <a:pt x="4938" y="7998"/>
                  </a:cubicBezTo>
                  <a:lnTo>
                    <a:pt x="7620" y="5792"/>
                  </a:lnTo>
                  <a:cubicBezTo>
                    <a:pt x="7795" y="5642"/>
                    <a:pt x="7896" y="5391"/>
                    <a:pt x="7870" y="5165"/>
                  </a:cubicBezTo>
                  <a:lnTo>
                    <a:pt x="7219" y="579"/>
                  </a:lnTo>
                  <a:cubicBezTo>
                    <a:pt x="7171" y="244"/>
                    <a:pt x="6895" y="1"/>
                    <a:pt x="6565" y="1"/>
                  </a:cubicBez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2" name="Google Shape;1368;p51">
              <a:extLst>
                <a:ext uri="{FF2B5EF4-FFF2-40B4-BE49-F238E27FC236}">
                  <a16:creationId xmlns:a16="http://schemas.microsoft.com/office/drawing/2014/main" id="{064B48CF-B322-E526-72A8-DC6820637B3B}"/>
                </a:ext>
              </a:extLst>
            </p:cNvPr>
            <p:cNvSpPr/>
            <p:nvPr/>
          </p:nvSpPr>
          <p:spPr>
            <a:xfrm>
              <a:off x="7484671" y="4706957"/>
              <a:ext cx="388586" cy="23229"/>
            </a:xfrm>
            <a:custGeom>
              <a:rect l="l" t="t" r="r" b="b"/>
              <a:pathLst>
                <a:path w="7143" h="427" extrusionOk="0">
                  <a:moveTo>
                    <a:pt x="7118" y="0"/>
                  </a:moveTo>
                  <a:lnTo>
                    <a:pt x="0" y="201"/>
                  </a:lnTo>
                  <a:lnTo>
                    <a:pt x="0" y="426"/>
                  </a:lnTo>
                  <a:lnTo>
                    <a:pt x="7143" y="226"/>
                  </a:lnTo>
                  <a:lnTo>
                    <a:pt x="7118" y="0"/>
                  </a:lnTo>
                  <a:close/>
                </a:path>
              </a:pathLst>
            </a:custGeom>
            <a:solidFill>
              <a:srgbClr val="0072A4"/>
            </a:solidFill>
            <a:ln w="9525" cap="flat" cmpd="sng">
              <a:solidFill>
                <a:srgbClr val="4C6F8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3" name="Google Shape;1369;p51">
              <a:extLst>
                <a:ext uri="{FF2B5EF4-FFF2-40B4-BE49-F238E27FC236}">
                  <a16:creationId xmlns:a16="http://schemas.microsoft.com/office/drawing/2014/main" id="{69B29244-3A11-FFF9-23DB-AED5E9EAE26D}"/>
                </a:ext>
              </a:extLst>
            </p:cNvPr>
            <p:cNvSpPr/>
            <p:nvPr/>
          </p:nvSpPr>
          <p:spPr>
            <a:xfrm>
              <a:off x="7431468" y="4279644"/>
              <a:ext cx="17789" cy="36068"/>
            </a:xfrm>
            <a:custGeom>
              <a:rect l="l" t="t" r="r" b="b"/>
              <a:pathLst>
                <a:path w="327" h="663" extrusionOk="0">
                  <a:moveTo>
                    <a:pt x="264" y="0"/>
                  </a:moveTo>
                  <a:cubicBezTo>
                    <a:pt x="239" y="0"/>
                    <a:pt x="226" y="18"/>
                    <a:pt x="226" y="36"/>
                  </a:cubicBezTo>
                  <a:lnTo>
                    <a:pt x="201" y="61"/>
                  </a:lnTo>
                  <a:lnTo>
                    <a:pt x="1" y="662"/>
                  </a:lnTo>
                  <a:cubicBezTo>
                    <a:pt x="51" y="662"/>
                    <a:pt x="76" y="637"/>
                    <a:pt x="126" y="612"/>
                  </a:cubicBezTo>
                  <a:lnTo>
                    <a:pt x="276" y="211"/>
                  </a:lnTo>
                  <a:lnTo>
                    <a:pt x="326" y="86"/>
                  </a:lnTo>
                  <a:cubicBezTo>
                    <a:pt x="326" y="61"/>
                    <a:pt x="326" y="10"/>
                    <a:pt x="301" y="10"/>
                  </a:cubicBezTo>
                  <a:cubicBezTo>
                    <a:pt x="287" y="3"/>
                    <a:pt x="274" y="0"/>
                    <a:pt x="264" y="0"/>
                  </a:cubicBezTo>
                  <a:close/>
                </a:path>
              </a:pathLst>
            </a:custGeom>
            <a:solidFill>
              <a:srgbClr val="4C6F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4" name="Google Shape;1370;p51">
              <a:extLst>
                <a:ext uri="{FF2B5EF4-FFF2-40B4-BE49-F238E27FC236}">
                  <a16:creationId xmlns:a16="http://schemas.microsoft.com/office/drawing/2014/main" id="{E8B17BB2-F900-DA8F-AAC0-1A58D087D6EE}"/>
                </a:ext>
              </a:extLst>
            </p:cNvPr>
            <p:cNvSpPr/>
            <p:nvPr/>
          </p:nvSpPr>
          <p:spPr>
            <a:xfrm>
              <a:off x="7419228" y="4321097"/>
              <a:ext cx="21869" cy="902620"/>
            </a:xfrm>
            <a:custGeom>
              <a:rect l="l" t="t" r="r" b="b"/>
              <a:pathLst>
                <a:path w="402" h="16592" extrusionOk="0">
                  <a:moveTo>
                    <a:pt x="301" y="0"/>
                  </a:moveTo>
                  <a:cubicBezTo>
                    <a:pt x="276" y="0"/>
                    <a:pt x="226" y="25"/>
                    <a:pt x="175" y="25"/>
                  </a:cubicBezTo>
                  <a:lnTo>
                    <a:pt x="0" y="527"/>
                  </a:lnTo>
                  <a:cubicBezTo>
                    <a:pt x="0" y="527"/>
                    <a:pt x="0" y="527"/>
                    <a:pt x="0" y="552"/>
                  </a:cubicBezTo>
                  <a:lnTo>
                    <a:pt x="301" y="16592"/>
                  </a:lnTo>
                  <a:lnTo>
                    <a:pt x="401" y="16592"/>
                  </a:lnTo>
                  <a:lnTo>
                    <a:pt x="125" y="552"/>
                  </a:lnTo>
                  <a:lnTo>
                    <a:pt x="301" y="0"/>
                  </a:lnTo>
                  <a:close/>
                </a:path>
              </a:pathLst>
            </a:custGeom>
            <a:solidFill>
              <a:srgbClr val="B5E5E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5" name="Google Shape;1371;p51">
              <a:extLst>
                <a:ext uri="{FF2B5EF4-FFF2-40B4-BE49-F238E27FC236}">
                  <a16:creationId xmlns:a16="http://schemas.microsoft.com/office/drawing/2014/main" id="{666FCF40-67FA-569D-2E7C-DA21207BB85E}"/>
                </a:ext>
              </a:extLst>
            </p:cNvPr>
            <p:cNvSpPr/>
            <p:nvPr/>
          </p:nvSpPr>
          <p:spPr>
            <a:xfrm>
              <a:off x="7247434" y="4300969"/>
              <a:ext cx="211344" cy="31062"/>
            </a:xfrm>
            <a:custGeom>
              <a:rect l="l" t="t" r="r" b="b"/>
              <a:pathLst>
                <a:path w="3884" h="571" extrusionOk="0">
                  <a:moveTo>
                    <a:pt x="53" y="1"/>
                  </a:moveTo>
                  <a:cubicBezTo>
                    <a:pt x="38" y="1"/>
                    <a:pt x="25" y="7"/>
                    <a:pt x="25" y="19"/>
                  </a:cubicBezTo>
                  <a:cubicBezTo>
                    <a:pt x="0" y="45"/>
                    <a:pt x="0" y="95"/>
                    <a:pt x="25" y="95"/>
                  </a:cubicBezTo>
                  <a:cubicBezTo>
                    <a:pt x="25" y="120"/>
                    <a:pt x="75" y="145"/>
                    <a:pt x="125" y="170"/>
                  </a:cubicBezTo>
                  <a:cubicBezTo>
                    <a:pt x="326" y="295"/>
                    <a:pt x="927" y="571"/>
                    <a:pt x="1930" y="571"/>
                  </a:cubicBezTo>
                  <a:lnTo>
                    <a:pt x="2181" y="571"/>
                  </a:lnTo>
                  <a:cubicBezTo>
                    <a:pt x="2531" y="546"/>
                    <a:pt x="2907" y="496"/>
                    <a:pt x="3333" y="395"/>
                  </a:cubicBezTo>
                  <a:cubicBezTo>
                    <a:pt x="3384" y="395"/>
                    <a:pt x="3434" y="370"/>
                    <a:pt x="3459" y="370"/>
                  </a:cubicBezTo>
                  <a:cubicBezTo>
                    <a:pt x="3584" y="320"/>
                    <a:pt x="3709" y="295"/>
                    <a:pt x="3835" y="270"/>
                  </a:cubicBezTo>
                  <a:cubicBezTo>
                    <a:pt x="3860" y="245"/>
                    <a:pt x="3860" y="245"/>
                    <a:pt x="3885" y="220"/>
                  </a:cubicBezTo>
                  <a:cubicBezTo>
                    <a:pt x="3885" y="220"/>
                    <a:pt x="3885" y="195"/>
                    <a:pt x="3885" y="195"/>
                  </a:cubicBezTo>
                  <a:cubicBezTo>
                    <a:pt x="3885" y="170"/>
                    <a:pt x="3860" y="145"/>
                    <a:pt x="3835" y="145"/>
                  </a:cubicBezTo>
                  <a:lnTo>
                    <a:pt x="3810" y="145"/>
                  </a:lnTo>
                  <a:cubicBezTo>
                    <a:pt x="3709" y="170"/>
                    <a:pt x="3609" y="195"/>
                    <a:pt x="3509" y="220"/>
                  </a:cubicBezTo>
                  <a:cubicBezTo>
                    <a:pt x="3459" y="245"/>
                    <a:pt x="3434" y="270"/>
                    <a:pt x="3384" y="270"/>
                  </a:cubicBezTo>
                  <a:cubicBezTo>
                    <a:pt x="2932" y="370"/>
                    <a:pt x="2531" y="446"/>
                    <a:pt x="2181" y="446"/>
                  </a:cubicBezTo>
                  <a:lnTo>
                    <a:pt x="2080" y="446"/>
                  </a:lnTo>
                  <a:cubicBezTo>
                    <a:pt x="2038" y="447"/>
                    <a:pt x="1997" y="447"/>
                    <a:pt x="1957" y="447"/>
                  </a:cubicBezTo>
                  <a:cubicBezTo>
                    <a:pt x="977" y="447"/>
                    <a:pt x="368" y="166"/>
                    <a:pt x="176" y="70"/>
                  </a:cubicBezTo>
                  <a:cubicBezTo>
                    <a:pt x="125" y="19"/>
                    <a:pt x="100" y="19"/>
                    <a:pt x="100" y="19"/>
                  </a:cubicBezTo>
                  <a:cubicBezTo>
                    <a:pt x="88" y="7"/>
                    <a:pt x="69" y="1"/>
                    <a:pt x="53" y="1"/>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7" name="Google Shape;1372;p51">
              <a:extLst>
                <a:ext uri="{FF2B5EF4-FFF2-40B4-BE49-F238E27FC236}">
                  <a16:creationId xmlns:a16="http://schemas.microsoft.com/office/drawing/2014/main" id="{FC4A81B2-24B0-B148-13A3-0299128C0813}"/>
                </a:ext>
              </a:extLst>
            </p:cNvPr>
            <p:cNvSpPr/>
            <p:nvPr/>
          </p:nvSpPr>
          <p:spPr>
            <a:xfrm>
              <a:off x="7374185" y="4363366"/>
              <a:ext cx="39604" cy="40964"/>
            </a:xfrm>
            <a:custGeom>
              <a:rect l="l" t="t" r="r" b="b"/>
              <a:pathLst>
                <a:path w="728" h="753" extrusionOk="0">
                  <a:moveTo>
                    <a:pt x="377" y="0"/>
                  </a:moveTo>
                  <a:cubicBezTo>
                    <a:pt x="176" y="0"/>
                    <a:pt x="1" y="176"/>
                    <a:pt x="1" y="376"/>
                  </a:cubicBezTo>
                  <a:cubicBezTo>
                    <a:pt x="1" y="577"/>
                    <a:pt x="176" y="752"/>
                    <a:pt x="377" y="752"/>
                  </a:cubicBezTo>
                  <a:cubicBezTo>
                    <a:pt x="577" y="752"/>
                    <a:pt x="728" y="577"/>
                    <a:pt x="728" y="376"/>
                  </a:cubicBezTo>
                  <a:cubicBezTo>
                    <a:pt x="728" y="176"/>
                    <a:pt x="577" y="0"/>
                    <a:pt x="377" y="0"/>
                  </a:cubicBezTo>
                  <a:close/>
                </a:path>
              </a:pathLst>
            </a:custGeom>
            <a:solidFill>
              <a:srgbClr val="00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8" name="Google Shape;1373;p51">
              <a:extLst>
                <a:ext uri="{FF2B5EF4-FFF2-40B4-BE49-F238E27FC236}">
                  <a16:creationId xmlns:a16="http://schemas.microsoft.com/office/drawing/2014/main" id="{B2AB0D91-6F1F-9B6A-4CE3-627ABBD9AC7F}"/>
                </a:ext>
              </a:extLst>
            </p:cNvPr>
            <p:cNvSpPr/>
            <p:nvPr/>
          </p:nvSpPr>
          <p:spPr>
            <a:xfrm>
              <a:off x="7374185" y="4597885"/>
              <a:ext cx="39604" cy="39549"/>
            </a:xfrm>
            <a:custGeom>
              <a:rect l="l" t="t" r="r" b="b"/>
              <a:pathLst>
                <a:path w="728" h="727" extrusionOk="0">
                  <a:moveTo>
                    <a:pt x="377" y="0"/>
                  </a:moveTo>
                  <a:cubicBezTo>
                    <a:pt x="176" y="0"/>
                    <a:pt x="1" y="150"/>
                    <a:pt x="1" y="376"/>
                  </a:cubicBezTo>
                  <a:cubicBezTo>
                    <a:pt x="1" y="577"/>
                    <a:pt x="176" y="727"/>
                    <a:pt x="377" y="727"/>
                  </a:cubicBezTo>
                  <a:cubicBezTo>
                    <a:pt x="577" y="727"/>
                    <a:pt x="728" y="577"/>
                    <a:pt x="728" y="376"/>
                  </a:cubicBezTo>
                  <a:cubicBezTo>
                    <a:pt x="728" y="150"/>
                    <a:pt x="577" y="0"/>
                    <a:pt x="377" y="0"/>
                  </a:cubicBezTo>
                  <a:close/>
                </a:path>
              </a:pathLst>
            </a:custGeom>
            <a:solidFill>
              <a:srgbClr val="00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9" name="Google Shape;1374;p51">
              <a:extLst>
                <a:ext uri="{FF2B5EF4-FFF2-40B4-BE49-F238E27FC236}">
                  <a16:creationId xmlns:a16="http://schemas.microsoft.com/office/drawing/2014/main" id="{0EFFFCD4-FB5B-4F88-A847-1043636B40B6}"/>
                </a:ext>
              </a:extLst>
            </p:cNvPr>
            <p:cNvSpPr/>
            <p:nvPr/>
          </p:nvSpPr>
          <p:spPr>
            <a:xfrm>
              <a:off x="7374185" y="4831478"/>
              <a:ext cx="43684" cy="39985"/>
            </a:xfrm>
            <a:custGeom>
              <a:rect l="l" t="t" r="r" b="b"/>
              <a:pathLst>
                <a:path w="803" h="735" extrusionOk="0">
                  <a:moveTo>
                    <a:pt x="402" y="1"/>
                  </a:moveTo>
                  <a:cubicBezTo>
                    <a:pt x="304" y="1"/>
                    <a:pt x="205" y="39"/>
                    <a:pt x="126" y="117"/>
                  </a:cubicBezTo>
                  <a:cubicBezTo>
                    <a:pt x="1" y="267"/>
                    <a:pt x="1" y="493"/>
                    <a:pt x="151" y="643"/>
                  </a:cubicBezTo>
                  <a:cubicBezTo>
                    <a:pt x="223" y="703"/>
                    <a:pt x="312" y="735"/>
                    <a:pt x="402" y="735"/>
                  </a:cubicBezTo>
                  <a:cubicBezTo>
                    <a:pt x="500" y="735"/>
                    <a:pt x="599" y="697"/>
                    <a:pt x="678" y="618"/>
                  </a:cubicBezTo>
                  <a:cubicBezTo>
                    <a:pt x="803" y="468"/>
                    <a:pt x="803" y="217"/>
                    <a:pt x="653" y="92"/>
                  </a:cubicBezTo>
                  <a:cubicBezTo>
                    <a:pt x="581" y="32"/>
                    <a:pt x="492" y="1"/>
                    <a:pt x="402" y="1"/>
                  </a:cubicBezTo>
                  <a:close/>
                </a:path>
              </a:pathLst>
            </a:custGeom>
            <a:solidFill>
              <a:srgbClr val="00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50" name="Google Shape;1375;p51">
              <a:extLst>
                <a:ext uri="{FF2B5EF4-FFF2-40B4-BE49-F238E27FC236}">
                  <a16:creationId xmlns:a16="http://schemas.microsoft.com/office/drawing/2014/main" id="{7C207849-AE39-D313-43C8-905CB9E953E6}"/>
                </a:ext>
              </a:extLst>
            </p:cNvPr>
            <p:cNvSpPr/>
            <p:nvPr/>
          </p:nvSpPr>
          <p:spPr>
            <a:xfrm>
              <a:off x="7379680" y="5105546"/>
              <a:ext cx="45044" cy="39985"/>
            </a:xfrm>
            <a:custGeom>
              <a:rect l="l" t="t" r="r" b="b"/>
              <a:pathLst>
                <a:path w="827" h="735" extrusionOk="0">
                  <a:moveTo>
                    <a:pt x="414" y="1"/>
                  </a:moveTo>
                  <a:cubicBezTo>
                    <a:pt x="316" y="1"/>
                    <a:pt x="216" y="38"/>
                    <a:pt x="151" y="117"/>
                  </a:cubicBezTo>
                  <a:cubicBezTo>
                    <a:pt x="0" y="267"/>
                    <a:pt x="25" y="493"/>
                    <a:pt x="176" y="643"/>
                  </a:cubicBezTo>
                  <a:cubicBezTo>
                    <a:pt x="247" y="703"/>
                    <a:pt x="336" y="734"/>
                    <a:pt x="423" y="734"/>
                  </a:cubicBezTo>
                  <a:cubicBezTo>
                    <a:pt x="518" y="734"/>
                    <a:pt x="611" y="697"/>
                    <a:pt x="677" y="618"/>
                  </a:cubicBezTo>
                  <a:cubicBezTo>
                    <a:pt x="827" y="468"/>
                    <a:pt x="802" y="217"/>
                    <a:pt x="652" y="92"/>
                  </a:cubicBezTo>
                  <a:cubicBezTo>
                    <a:pt x="592" y="32"/>
                    <a:pt x="504" y="1"/>
                    <a:pt x="414" y="1"/>
                  </a:cubicBezTo>
                  <a:close/>
                </a:path>
              </a:pathLst>
            </a:custGeom>
            <a:solidFill>
              <a:srgbClr val="00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51" name="Google Shape;1376;p51">
              <a:extLst>
                <a:ext uri="{FF2B5EF4-FFF2-40B4-BE49-F238E27FC236}">
                  <a16:creationId xmlns:a16="http://schemas.microsoft.com/office/drawing/2014/main" id="{B125EF1B-7B2C-F2C7-9F82-5A1DC38A617C}"/>
                </a:ext>
              </a:extLst>
            </p:cNvPr>
            <p:cNvSpPr/>
            <p:nvPr/>
          </p:nvSpPr>
          <p:spPr>
            <a:xfrm>
              <a:off x="6696650" y="3502700"/>
              <a:ext cx="47700" cy="115800"/>
            </a:xfrm>
            <a:prstGeom prst="ellipse">
              <a:avLst/>
            </a:prstGeom>
            <a:solidFill>
              <a:srgbClr val="000000">
                <a:alpha val="89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52" name="Google Shape;1377;p51">
              <a:extLst>
                <a:ext uri="{FF2B5EF4-FFF2-40B4-BE49-F238E27FC236}">
                  <a16:creationId xmlns:a16="http://schemas.microsoft.com/office/drawing/2014/main" id="{BCB137FB-7049-98F6-B1EC-5D8107AFE956}"/>
                </a:ext>
              </a:extLst>
            </p:cNvPr>
            <p:cNvSpPr/>
            <p:nvPr/>
          </p:nvSpPr>
          <p:spPr>
            <a:xfrm>
              <a:off x="7845950" y="3483350"/>
              <a:ext cx="103800" cy="115800"/>
            </a:xfrm>
            <a:prstGeom prst="ellipse">
              <a:avLst/>
            </a:prstGeom>
            <a:solidFill>
              <a:srgbClr val="000000">
                <a:alpha val="89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12183398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1244"/>
        <p:cNvGrpSpPr/>
        <p:nvPr/>
      </p:nvGrpSpPr>
      <p:grpSpPr>
        <a:xfrm>
          <a:off x="0" y="0"/>
          <a:ext cx="0" cy="0"/>
        </a:xfrm>
      </p:grpSpPr>
      <p:sp>
        <p:nvSpPr>
          <p:cNvPr id="1246" name="Google Shape;1246;p41"/>
          <p:cNvSpPr txBox="1">
            <a:spLocks noGrp="1"/>
          </p:cNvSpPr>
          <p:nvPr>
            <p:ph type="title"/>
          </p:nvPr>
        </p:nvSpPr>
        <p:spPr>
          <a:xfrm>
            <a:off x="720000" y="168719"/>
            <a:ext cx="7704000" cy="572700"/>
          </a:xfrm>
          <a:prstGeom prst="rect">
            <a:avLst/>
          </a:prstGeom>
        </p:spPr>
        <p:txBody>
          <a:bodyPr spcFirstLastPara="1" wrap="square" lIns="91425" tIns="91425" rIns="91425" bIns="91425" anchor="t" anchorCtr="0">
            <a:noAutofit/>
          </a:bodyPr>
          <a:lstStyle/>
          <a:p>
            <a:r>
              <a:rPr lang="en-US" sz="3200">
                <a:latin typeface="Times New Roman" panose="02020603050405020304" pitchFamily="18" charset="0"/>
                <a:cs typeface="Times New Roman" panose="02020603050405020304" pitchFamily="18" charset="0"/>
              </a:rPr>
              <a:t>2. Nghệ thuật</a:t>
            </a:r>
            <a:endParaRPr sz="3200">
              <a:latin typeface="Times New Roman" panose="02020603050405020304" pitchFamily="18" charset="0"/>
              <a:cs typeface="Times New Roman" panose="02020603050405020304" pitchFamily="18" charset="0"/>
            </a:endParaRPr>
          </a:p>
        </p:txBody>
      </p:sp>
      <p:grpSp>
        <p:nvGrpSpPr>
          <p:cNvPr id="2" name="Google Shape;989;p20">
            <a:extLst>
              <a:ext uri="{FF2B5EF4-FFF2-40B4-BE49-F238E27FC236}">
                <a16:creationId xmlns:a16="http://schemas.microsoft.com/office/drawing/2014/main" id="{E759E458-025E-26DC-DAA9-17CC5DB56A1A}"/>
              </a:ext>
            </a:extLst>
          </p:cNvPr>
          <p:cNvGrpSpPr/>
          <p:nvPr/>
        </p:nvGrpSpPr>
        <p:grpSpPr>
          <a:xfrm>
            <a:off x="3414219" y="3052451"/>
            <a:ext cx="2370028" cy="2137946"/>
            <a:chOff x="323091" y="3294503"/>
            <a:chExt cx="2050523" cy="1895893"/>
          </a:xfrm>
        </p:grpSpPr>
        <p:grpSp>
          <p:nvGrpSpPr>
            <p:cNvPr id="3" name="Google Shape;990;p20">
              <a:extLst>
                <a:ext uri="{FF2B5EF4-FFF2-40B4-BE49-F238E27FC236}">
                  <a16:creationId xmlns:a16="http://schemas.microsoft.com/office/drawing/2014/main" id="{F76DD022-29CD-EEDB-A71A-80251758B016}"/>
                </a:ext>
              </a:extLst>
            </p:cNvPr>
            <p:cNvGrpSpPr/>
            <p:nvPr/>
          </p:nvGrpSpPr>
          <p:grpSpPr>
            <a:xfrm>
              <a:off x="1304406" y="3294503"/>
              <a:ext cx="1069208" cy="1872587"/>
              <a:chOff x="1304406" y="3294503"/>
              <a:chExt cx="1069208" cy="1872587"/>
            </a:xfrm>
          </p:grpSpPr>
          <p:sp>
            <p:nvSpPr>
              <p:cNvPr id="27" name="Google Shape;991;p20">
                <a:extLst>
                  <a:ext uri="{FF2B5EF4-FFF2-40B4-BE49-F238E27FC236}">
                    <a16:creationId xmlns:a16="http://schemas.microsoft.com/office/drawing/2014/main" id="{689422CD-E0F5-71B7-8B84-CCBCB46AB887}"/>
                  </a:ext>
                </a:extLst>
              </p:cNvPr>
              <p:cNvSpPr/>
              <p:nvPr/>
            </p:nvSpPr>
            <p:spPr>
              <a:xfrm>
                <a:off x="1916872" y="3786371"/>
                <a:ext cx="208228" cy="210651"/>
              </a:xfrm>
              <a:custGeom>
                <a:rect l="l" t="t" r="r" b="b"/>
                <a:pathLst>
                  <a:path w="11690" h="11826" extrusionOk="0">
                    <a:moveTo>
                      <a:pt x="11690" y="0"/>
                    </a:moveTo>
                    <a:cubicBezTo>
                      <a:pt x="11689" y="1"/>
                      <a:pt x="6649" y="872"/>
                      <a:pt x="3161" y="1308"/>
                    </a:cubicBezTo>
                    <a:cubicBezTo>
                      <a:pt x="2507" y="6785"/>
                      <a:pt x="0" y="8856"/>
                      <a:pt x="0" y="8856"/>
                    </a:cubicBezTo>
                    <a:cubicBezTo>
                      <a:pt x="0" y="8856"/>
                      <a:pt x="3053" y="11825"/>
                      <a:pt x="6874" y="11825"/>
                    </a:cubicBezTo>
                    <a:cubicBezTo>
                      <a:pt x="7937" y="11825"/>
                      <a:pt x="9059" y="11596"/>
                      <a:pt x="10191" y="11009"/>
                    </a:cubicBezTo>
                    <a:cubicBezTo>
                      <a:pt x="8093" y="6731"/>
                      <a:pt x="11690" y="1"/>
                      <a:pt x="11690" y="0"/>
                    </a:cubicBezTo>
                    <a:close/>
                  </a:path>
                </a:pathLst>
              </a:custGeom>
              <a:solidFill>
                <a:srgbClr val="AD5A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992;p20">
                <a:extLst>
                  <a:ext uri="{FF2B5EF4-FFF2-40B4-BE49-F238E27FC236}">
                    <a16:creationId xmlns:a16="http://schemas.microsoft.com/office/drawing/2014/main" id="{EBEF7CA6-B76F-CD40-3B60-447BB41D3D61}"/>
                  </a:ext>
                </a:extLst>
              </p:cNvPr>
              <p:cNvSpPr/>
              <p:nvPr/>
            </p:nvSpPr>
            <p:spPr>
              <a:xfrm>
                <a:off x="1962005" y="3786371"/>
                <a:ext cx="163091" cy="76701"/>
              </a:xfrm>
              <a:custGeom>
                <a:rect l="l" t="t" r="r" b="b"/>
                <a:pathLst>
                  <a:path w="9156" h="4306" extrusionOk="0">
                    <a:moveTo>
                      <a:pt x="9156" y="0"/>
                    </a:moveTo>
                    <a:cubicBezTo>
                      <a:pt x="9155" y="1"/>
                      <a:pt x="4115" y="872"/>
                      <a:pt x="627" y="1308"/>
                    </a:cubicBezTo>
                    <a:cubicBezTo>
                      <a:pt x="491" y="2453"/>
                      <a:pt x="273" y="3434"/>
                      <a:pt x="0" y="4306"/>
                    </a:cubicBezTo>
                    <a:cubicBezTo>
                      <a:pt x="899" y="4197"/>
                      <a:pt x="4769" y="3761"/>
                      <a:pt x="8120" y="2371"/>
                    </a:cubicBezTo>
                    <a:cubicBezTo>
                      <a:pt x="8638" y="954"/>
                      <a:pt x="9156" y="1"/>
                      <a:pt x="9156" y="0"/>
                    </a:cubicBezTo>
                    <a:close/>
                  </a:path>
                </a:pathLst>
              </a:custGeom>
              <a:solidFill>
                <a:srgbClr val="C16E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993;p20">
                <a:extLst>
                  <a:ext uri="{FF2B5EF4-FFF2-40B4-BE49-F238E27FC236}">
                    <a16:creationId xmlns:a16="http://schemas.microsoft.com/office/drawing/2014/main" id="{00321CE4-3401-73BB-494F-A8633B82FC85}"/>
                  </a:ext>
                </a:extLst>
              </p:cNvPr>
              <p:cNvSpPr/>
              <p:nvPr/>
            </p:nvSpPr>
            <p:spPr>
              <a:xfrm>
                <a:off x="1793104" y="3409776"/>
                <a:ext cx="440236" cy="433432"/>
              </a:xfrm>
              <a:custGeom>
                <a:rect l="l" t="t" r="r" b="b"/>
                <a:pathLst>
                  <a:path w="24715" h="24333" extrusionOk="0">
                    <a:moveTo>
                      <a:pt x="14365" y="246"/>
                    </a:moveTo>
                    <a:cubicBezTo>
                      <a:pt x="14147" y="246"/>
                      <a:pt x="13928" y="255"/>
                      <a:pt x="13707" y="273"/>
                    </a:cubicBezTo>
                    <a:cubicBezTo>
                      <a:pt x="13107" y="327"/>
                      <a:pt x="3652" y="0"/>
                      <a:pt x="1827" y="9564"/>
                    </a:cubicBezTo>
                    <a:cubicBezTo>
                      <a:pt x="1" y="19128"/>
                      <a:pt x="8938" y="24332"/>
                      <a:pt x="8938" y="24332"/>
                    </a:cubicBezTo>
                    <a:cubicBezTo>
                      <a:pt x="8938" y="24332"/>
                      <a:pt x="18094" y="23842"/>
                      <a:pt x="21500" y="20082"/>
                    </a:cubicBezTo>
                    <a:cubicBezTo>
                      <a:pt x="21500" y="20082"/>
                      <a:pt x="24715" y="16267"/>
                      <a:pt x="23571" y="10000"/>
                    </a:cubicBezTo>
                    <a:cubicBezTo>
                      <a:pt x="22505" y="3995"/>
                      <a:pt x="18884" y="246"/>
                      <a:pt x="14365" y="246"/>
                    </a:cubicBezTo>
                    <a:close/>
                  </a:path>
                </a:pathLst>
              </a:custGeom>
              <a:solidFill>
                <a:srgbClr val="AD5A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994;p20">
                <a:extLst>
                  <a:ext uri="{FF2B5EF4-FFF2-40B4-BE49-F238E27FC236}">
                    <a16:creationId xmlns:a16="http://schemas.microsoft.com/office/drawing/2014/main" id="{C1CFD383-1C30-22D9-29F3-6756687ED4D3}"/>
                  </a:ext>
                </a:extLst>
              </p:cNvPr>
              <p:cNvSpPr/>
              <p:nvPr/>
            </p:nvSpPr>
            <p:spPr>
              <a:xfrm>
                <a:off x="2211448" y="4724563"/>
                <a:ext cx="140826" cy="63876"/>
              </a:xfrm>
              <a:custGeom>
                <a:rect l="l" t="t" r="r" b="b"/>
                <a:pathLst>
                  <a:path w="7906" h="3585" extrusionOk="0">
                    <a:moveTo>
                      <a:pt x="4301" y="0"/>
                    </a:moveTo>
                    <a:cubicBezTo>
                      <a:pt x="2814" y="0"/>
                      <a:pt x="1157" y="742"/>
                      <a:pt x="1" y="3184"/>
                    </a:cubicBezTo>
                    <a:cubicBezTo>
                      <a:pt x="1" y="3184"/>
                      <a:pt x="1359" y="3586"/>
                      <a:pt x="3017" y="3586"/>
                    </a:cubicBezTo>
                    <a:cubicBezTo>
                      <a:pt x="4646" y="3586"/>
                      <a:pt x="6564" y="3197"/>
                      <a:pt x="7766" y="1658"/>
                    </a:cubicBezTo>
                    <a:cubicBezTo>
                      <a:pt x="7906" y="1272"/>
                      <a:pt x="6249" y="0"/>
                      <a:pt x="4301" y="0"/>
                    </a:cubicBezTo>
                    <a:close/>
                  </a:path>
                </a:pathLst>
              </a:custGeom>
              <a:solidFill>
                <a:srgbClr val="3333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995;p20">
                <a:extLst>
                  <a:ext uri="{FF2B5EF4-FFF2-40B4-BE49-F238E27FC236}">
                    <a16:creationId xmlns:a16="http://schemas.microsoft.com/office/drawing/2014/main" id="{6DB20194-16E2-FFF9-1A5A-B1140550F5A1}"/>
                  </a:ext>
                </a:extLst>
              </p:cNvPr>
              <p:cNvSpPr/>
              <p:nvPr/>
            </p:nvSpPr>
            <p:spPr>
              <a:xfrm>
                <a:off x="2204662" y="4664789"/>
                <a:ext cx="168952" cy="352972"/>
              </a:xfrm>
              <a:custGeom>
                <a:rect l="l" t="t" r="r" b="b"/>
                <a:pathLst>
                  <a:path w="9485" h="19816" extrusionOk="0">
                    <a:moveTo>
                      <a:pt x="6351" y="0"/>
                    </a:moveTo>
                    <a:cubicBezTo>
                      <a:pt x="6350" y="0"/>
                      <a:pt x="6350" y="0"/>
                      <a:pt x="6349" y="0"/>
                    </a:cubicBezTo>
                    <a:cubicBezTo>
                      <a:pt x="6213" y="27"/>
                      <a:pt x="1417" y="3624"/>
                      <a:pt x="1417" y="3624"/>
                    </a:cubicBezTo>
                    <a:cubicBezTo>
                      <a:pt x="1417" y="3624"/>
                      <a:pt x="3134" y="7739"/>
                      <a:pt x="2098" y="9319"/>
                    </a:cubicBezTo>
                    <a:cubicBezTo>
                      <a:pt x="1063" y="10872"/>
                      <a:pt x="0" y="12534"/>
                      <a:pt x="545" y="13134"/>
                    </a:cubicBezTo>
                    <a:cubicBezTo>
                      <a:pt x="596" y="13178"/>
                      <a:pt x="657" y="13199"/>
                      <a:pt x="726" y="13199"/>
                    </a:cubicBezTo>
                    <a:cubicBezTo>
                      <a:pt x="1246" y="13199"/>
                      <a:pt x="2231" y="12025"/>
                      <a:pt x="3025" y="11063"/>
                    </a:cubicBezTo>
                    <a:cubicBezTo>
                      <a:pt x="3107" y="13760"/>
                      <a:pt x="3488" y="17330"/>
                      <a:pt x="3297" y="18910"/>
                    </a:cubicBezTo>
                    <a:cubicBezTo>
                      <a:pt x="3253" y="19134"/>
                      <a:pt x="3446" y="19320"/>
                      <a:pt x="3652" y="19320"/>
                    </a:cubicBezTo>
                    <a:cubicBezTo>
                      <a:pt x="3698" y="19320"/>
                      <a:pt x="3744" y="19311"/>
                      <a:pt x="3788" y="19292"/>
                    </a:cubicBezTo>
                    <a:cubicBezTo>
                      <a:pt x="4442" y="18965"/>
                      <a:pt x="5096" y="17929"/>
                      <a:pt x="4959" y="14796"/>
                    </a:cubicBezTo>
                    <a:lnTo>
                      <a:pt x="4959" y="14796"/>
                    </a:lnTo>
                    <a:cubicBezTo>
                      <a:pt x="5286" y="16104"/>
                      <a:pt x="5559" y="18747"/>
                      <a:pt x="5504" y="19401"/>
                    </a:cubicBezTo>
                    <a:cubicBezTo>
                      <a:pt x="5524" y="19653"/>
                      <a:pt x="5668" y="19815"/>
                      <a:pt x="5863" y="19815"/>
                    </a:cubicBezTo>
                    <a:cubicBezTo>
                      <a:pt x="6217" y="19815"/>
                      <a:pt x="6740" y="19284"/>
                      <a:pt x="7003" y="17793"/>
                    </a:cubicBezTo>
                    <a:cubicBezTo>
                      <a:pt x="7274" y="18015"/>
                      <a:pt x="7517" y="18118"/>
                      <a:pt x="7721" y="18118"/>
                    </a:cubicBezTo>
                    <a:cubicBezTo>
                      <a:pt x="8194" y="18118"/>
                      <a:pt x="8452" y="17563"/>
                      <a:pt x="8338" y="16649"/>
                    </a:cubicBezTo>
                    <a:lnTo>
                      <a:pt x="8338" y="16649"/>
                    </a:lnTo>
                    <a:cubicBezTo>
                      <a:pt x="8547" y="16833"/>
                      <a:pt x="8723" y="16913"/>
                      <a:pt x="8867" y="16913"/>
                    </a:cubicBezTo>
                    <a:cubicBezTo>
                      <a:pt x="9344" y="16913"/>
                      <a:pt x="9485" y="16036"/>
                      <a:pt x="9401" y="15096"/>
                    </a:cubicBezTo>
                    <a:cubicBezTo>
                      <a:pt x="9319" y="13842"/>
                      <a:pt x="7248" y="9128"/>
                      <a:pt x="6894" y="6240"/>
                    </a:cubicBezTo>
                    <a:cubicBezTo>
                      <a:pt x="6541" y="3390"/>
                      <a:pt x="6486" y="0"/>
                      <a:pt x="6351" y="0"/>
                    </a:cubicBezTo>
                    <a:close/>
                  </a:path>
                </a:pathLst>
              </a:custGeom>
              <a:solidFill>
                <a:srgbClr val="AD5A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996;p20">
                <a:extLst>
                  <a:ext uri="{FF2B5EF4-FFF2-40B4-BE49-F238E27FC236}">
                    <a16:creationId xmlns:a16="http://schemas.microsoft.com/office/drawing/2014/main" id="{9623F7CE-D985-730B-D6F8-D5299C3BC119}"/>
                  </a:ext>
                </a:extLst>
              </p:cNvPr>
              <p:cNvSpPr/>
              <p:nvPr/>
            </p:nvSpPr>
            <p:spPr>
              <a:xfrm>
                <a:off x="1587333" y="4588113"/>
                <a:ext cx="539737" cy="578978"/>
              </a:xfrm>
              <a:custGeom>
                <a:rect l="l" t="t" r="r" b="b"/>
                <a:pathLst>
                  <a:path w="30301" h="32504" extrusionOk="0">
                    <a:moveTo>
                      <a:pt x="2617" y="0"/>
                    </a:moveTo>
                    <a:cubicBezTo>
                      <a:pt x="2617" y="0"/>
                      <a:pt x="1" y="22289"/>
                      <a:pt x="2426" y="32153"/>
                    </a:cubicBezTo>
                    <a:cubicBezTo>
                      <a:pt x="5623" y="32416"/>
                      <a:pt x="9786" y="32504"/>
                      <a:pt x="13915" y="32504"/>
                    </a:cubicBezTo>
                    <a:cubicBezTo>
                      <a:pt x="22175" y="32504"/>
                      <a:pt x="30301" y="32153"/>
                      <a:pt x="30301" y="32153"/>
                    </a:cubicBezTo>
                    <a:cubicBezTo>
                      <a:pt x="30301" y="32153"/>
                      <a:pt x="28175" y="10654"/>
                      <a:pt x="28557" y="5722"/>
                    </a:cubicBezTo>
                    <a:cubicBezTo>
                      <a:pt x="20709" y="5722"/>
                      <a:pt x="2617" y="0"/>
                      <a:pt x="2617" y="0"/>
                    </a:cubicBezTo>
                    <a:close/>
                  </a:path>
                </a:pathLst>
              </a:custGeom>
              <a:solidFill>
                <a:srgbClr val="0C46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997;p20">
                <a:extLst>
                  <a:ext uri="{FF2B5EF4-FFF2-40B4-BE49-F238E27FC236}">
                    <a16:creationId xmlns:a16="http://schemas.microsoft.com/office/drawing/2014/main" id="{E60DD992-8CED-2E04-E2D6-920ADFD6A383}"/>
                  </a:ext>
                </a:extLst>
              </p:cNvPr>
              <p:cNvSpPr/>
              <p:nvPr/>
            </p:nvSpPr>
            <p:spPr>
              <a:xfrm>
                <a:off x="1304406" y="3472381"/>
                <a:ext cx="172318" cy="405288"/>
              </a:xfrm>
              <a:custGeom>
                <a:rect l="l" t="t" r="r" b="b"/>
                <a:pathLst>
                  <a:path w="9674" h="22753" extrusionOk="0">
                    <a:moveTo>
                      <a:pt x="3978" y="0"/>
                    </a:moveTo>
                    <a:cubicBezTo>
                      <a:pt x="3760" y="0"/>
                      <a:pt x="3651" y="245"/>
                      <a:pt x="3624" y="491"/>
                    </a:cubicBezTo>
                    <a:cubicBezTo>
                      <a:pt x="3604" y="629"/>
                      <a:pt x="3484" y="725"/>
                      <a:pt x="3346" y="725"/>
                    </a:cubicBezTo>
                    <a:cubicBezTo>
                      <a:pt x="3295" y="725"/>
                      <a:pt x="3240" y="711"/>
                      <a:pt x="3188" y="681"/>
                    </a:cubicBezTo>
                    <a:cubicBezTo>
                      <a:pt x="3071" y="623"/>
                      <a:pt x="2938" y="579"/>
                      <a:pt x="2808" y="579"/>
                    </a:cubicBezTo>
                    <a:cubicBezTo>
                      <a:pt x="2636" y="579"/>
                      <a:pt x="2468" y="655"/>
                      <a:pt x="2344" y="872"/>
                    </a:cubicBezTo>
                    <a:lnTo>
                      <a:pt x="1962" y="1580"/>
                    </a:lnTo>
                    <a:cubicBezTo>
                      <a:pt x="1962" y="1580"/>
                      <a:pt x="899" y="1935"/>
                      <a:pt x="818" y="2616"/>
                    </a:cubicBezTo>
                    <a:cubicBezTo>
                      <a:pt x="736" y="3243"/>
                      <a:pt x="0" y="15150"/>
                      <a:pt x="2562" y="22752"/>
                    </a:cubicBezTo>
                    <a:cubicBezTo>
                      <a:pt x="4523" y="21935"/>
                      <a:pt x="8147" y="20599"/>
                      <a:pt x="8147" y="20599"/>
                    </a:cubicBezTo>
                    <a:cubicBezTo>
                      <a:pt x="8147" y="20599"/>
                      <a:pt x="7194" y="14387"/>
                      <a:pt x="7194" y="12997"/>
                    </a:cubicBezTo>
                    <a:cubicBezTo>
                      <a:pt x="8093" y="11798"/>
                      <a:pt x="9673" y="9101"/>
                      <a:pt x="9210" y="8202"/>
                    </a:cubicBezTo>
                    <a:cubicBezTo>
                      <a:pt x="9147" y="8086"/>
                      <a:pt x="9061" y="8036"/>
                      <a:pt x="8958" y="8036"/>
                    </a:cubicBezTo>
                    <a:cubicBezTo>
                      <a:pt x="8261" y="8036"/>
                      <a:pt x="6812" y="10354"/>
                      <a:pt x="6812" y="10354"/>
                    </a:cubicBezTo>
                    <a:cubicBezTo>
                      <a:pt x="6812" y="10354"/>
                      <a:pt x="6948" y="1008"/>
                      <a:pt x="5096" y="872"/>
                    </a:cubicBezTo>
                    <a:cubicBezTo>
                      <a:pt x="4714" y="164"/>
                      <a:pt x="4469" y="0"/>
                      <a:pt x="3978" y="0"/>
                    </a:cubicBezTo>
                    <a:close/>
                  </a:path>
                </a:pathLst>
              </a:custGeom>
              <a:solidFill>
                <a:srgbClr val="AD5A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998;p20">
                <a:extLst>
                  <a:ext uri="{FF2B5EF4-FFF2-40B4-BE49-F238E27FC236}">
                    <a16:creationId xmlns:a16="http://schemas.microsoft.com/office/drawing/2014/main" id="{F2128370-D18B-58A6-9C06-697055C552EF}"/>
                  </a:ext>
                </a:extLst>
              </p:cNvPr>
              <p:cNvSpPr/>
              <p:nvPr/>
            </p:nvSpPr>
            <p:spPr>
              <a:xfrm>
                <a:off x="2137693" y="4222668"/>
                <a:ext cx="212111" cy="558653"/>
              </a:xfrm>
              <a:custGeom>
                <a:rect l="l" t="t" r="r" b="b"/>
                <a:pathLst>
                  <a:path w="11908" h="31363" extrusionOk="0">
                    <a:moveTo>
                      <a:pt x="6758" y="0"/>
                    </a:moveTo>
                    <a:lnTo>
                      <a:pt x="0" y="5423"/>
                    </a:lnTo>
                    <a:lnTo>
                      <a:pt x="4142" y="31363"/>
                    </a:lnTo>
                    <a:cubicBezTo>
                      <a:pt x="4142" y="31363"/>
                      <a:pt x="6253" y="28879"/>
                      <a:pt x="9033" y="28879"/>
                    </a:cubicBezTo>
                    <a:cubicBezTo>
                      <a:pt x="9937" y="28879"/>
                      <a:pt x="10912" y="29142"/>
                      <a:pt x="11907" y="29837"/>
                    </a:cubicBezTo>
                    <a:cubicBezTo>
                      <a:pt x="10736" y="21690"/>
                      <a:pt x="6758" y="0"/>
                      <a:pt x="6758" y="0"/>
                    </a:cubicBezTo>
                    <a:close/>
                  </a:path>
                </a:pathLst>
              </a:custGeom>
              <a:solidFill>
                <a:srgbClr val="0C46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999;p20">
                <a:extLst>
                  <a:ext uri="{FF2B5EF4-FFF2-40B4-BE49-F238E27FC236}">
                    <a16:creationId xmlns:a16="http://schemas.microsoft.com/office/drawing/2014/main" id="{6122B32A-82B1-75D2-CA0E-A469C5F91ED5}"/>
                  </a:ext>
                </a:extLst>
              </p:cNvPr>
              <p:cNvSpPr/>
              <p:nvPr/>
            </p:nvSpPr>
            <p:spPr>
              <a:xfrm>
                <a:off x="1341773" y="3811609"/>
                <a:ext cx="361113" cy="430582"/>
              </a:xfrm>
              <a:custGeom>
                <a:rect l="l" t="t" r="r" b="b"/>
                <a:pathLst>
                  <a:path w="20273" h="24173" extrusionOk="0">
                    <a:moveTo>
                      <a:pt x="6649" y="0"/>
                    </a:moveTo>
                    <a:cubicBezTo>
                      <a:pt x="1799" y="382"/>
                      <a:pt x="0" y="3706"/>
                      <a:pt x="0" y="3706"/>
                    </a:cubicBezTo>
                    <a:cubicBezTo>
                      <a:pt x="0" y="3706"/>
                      <a:pt x="573" y="11989"/>
                      <a:pt x="5886" y="19237"/>
                    </a:cubicBezTo>
                    <a:cubicBezTo>
                      <a:pt x="8847" y="23283"/>
                      <a:pt x="12604" y="24172"/>
                      <a:pt x="15336" y="24172"/>
                    </a:cubicBezTo>
                    <a:cubicBezTo>
                      <a:pt x="17480" y="24172"/>
                      <a:pt x="18992" y="23624"/>
                      <a:pt x="18992" y="23624"/>
                    </a:cubicBezTo>
                    <a:cubicBezTo>
                      <a:pt x="18992" y="23624"/>
                      <a:pt x="20273" y="18011"/>
                      <a:pt x="18474" y="14387"/>
                    </a:cubicBezTo>
                    <a:cubicBezTo>
                      <a:pt x="17771" y="14553"/>
                      <a:pt x="17108" y="14630"/>
                      <a:pt x="16485" y="14630"/>
                    </a:cubicBezTo>
                    <a:cubicBezTo>
                      <a:pt x="8400" y="14630"/>
                      <a:pt x="6902" y="1619"/>
                      <a:pt x="6649" y="0"/>
                    </a:cubicBezTo>
                    <a:close/>
                  </a:path>
                </a:pathLst>
              </a:custGeom>
              <a:solidFill>
                <a:srgbClr val="0C46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000;p20">
                <a:extLst>
                  <a:ext uri="{FF2B5EF4-FFF2-40B4-BE49-F238E27FC236}">
                    <a16:creationId xmlns:a16="http://schemas.microsoft.com/office/drawing/2014/main" id="{A0A00EA6-AD06-01D7-1717-55430EFF44E3}"/>
                  </a:ext>
                </a:extLst>
              </p:cNvPr>
              <p:cNvSpPr/>
              <p:nvPr/>
            </p:nvSpPr>
            <p:spPr>
              <a:xfrm>
                <a:off x="1581028" y="3914984"/>
                <a:ext cx="762019" cy="825289"/>
              </a:xfrm>
              <a:custGeom>
                <a:rect l="l" t="t" r="r" b="b"/>
                <a:pathLst>
                  <a:path w="42780" h="46332" extrusionOk="0">
                    <a:moveTo>
                      <a:pt x="20137" y="0"/>
                    </a:moveTo>
                    <a:cubicBezTo>
                      <a:pt x="20137" y="0"/>
                      <a:pt x="15788" y="378"/>
                      <a:pt x="14045" y="378"/>
                    </a:cubicBezTo>
                    <a:cubicBezTo>
                      <a:pt x="13803" y="378"/>
                      <a:pt x="13611" y="371"/>
                      <a:pt x="13488" y="354"/>
                    </a:cubicBezTo>
                    <a:cubicBezTo>
                      <a:pt x="13464" y="350"/>
                      <a:pt x="13438" y="348"/>
                      <a:pt x="13409" y="348"/>
                    </a:cubicBezTo>
                    <a:cubicBezTo>
                      <a:pt x="12240" y="348"/>
                      <a:pt x="6921" y="3503"/>
                      <a:pt x="2535" y="7357"/>
                    </a:cubicBezTo>
                    <a:cubicBezTo>
                      <a:pt x="1336" y="14060"/>
                      <a:pt x="4578" y="20273"/>
                      <a:pt x="4578" y="20273"/>
                    </a:cubicBezTo>
                    <a:cubicBezTo>
                      <a:pt x="4578" y="20273"/>
                      <a:pt x="1908" y="26812"/>
                      <a:pt x="1" y="38474"/>
                    </a:cubicBezTo>
                    <a:cubicBezTo>
                      <a:pt x="6496" y="44938"/>
                      <a:pt x="15716" y="46332"/>
                      <a:pt x="22458" y="46332"/>
                    </a:cubicBezTo>
                    <a:cubicBezTo>
                      <a:pt x="27567" y="46332"/>
                      <a:pt x="31254" y="45531"/>
                      <a:pt x="31254" y="45531"/>
                    </a:cubicBezTo>
                    <a:lnTo>
                      <a:pt x="31254" y="25858"/>
                    </a:lnTo>
                    <a:cubicBezTo>
                      <a:pt x="33757" y="24329"/>
                      <a:pt x="36355" y="23911"/>
                      <a:pt x="38450" y="23911"/>
                    </a:cubicBezTo>
                    <a:cubicBezTo>
                      <a:pt x="40983" y="23911"/>
                      <a:pt x="42780" y="24523"/>
                      <a:pt x="42780" y="24523"/>
                    </a:cubicBezTo>
                    <a:cubicBezTo>
                      <a:pt x="42780" y="24523"/>
                      <a:pt x="40110" y="11526"/>
                      <a:pt x="35723" y="8937"/>
                    </a:cubicBezTo>
                    <a:cubicBezTo>
                      <a:pt x="31336" y="6322"/>
                      <a:pt x="29946" y="4523"/>
                      <a:pt x="28475" y="1935"/>
                    </a:cubicBezTo>
                    <a:cubicBezTo>
                      <a:pt x="27534" y="2447"/>
                      <a:pt x="26610" y="2647"/>
                      <a:pt x="25741" y="2647"/>
                    </a:cubicBezTo>
                    <a:cubicBezTo>
                      <a:pt x="22583" y="2647"/>
                      <a:pt x="20137" y="0"/>
                      <a:pt x="20137" y="0"/>
                    </a:cubicBezTo>
                    <a:close/>
                  </a:path>
                </a:pathLst>
              </a:custGeom>
              <a:solidFill>
                <a:srgbClr val="75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001;p20">
                <a:extLst>
                  <a:ext uri="{FF2B5EF4-FFF2-40B4-BE49-F238E27FC236}">
                    <a16:creationId xmlns:a16="http://schemas.microsoft.com/office/drawing/2014/main" id="{22F3F51C-10F4-D1FB-EEA5-4BB779EDB4E1}"/>
                  </a:ext>
                </a:extLst>
              </p:cNvPr>
              <p:cNvSpPr/>
              <p:nvPr/>
            </p:nvSpPr>
            <p:spPr>
              <a:xfrm>
                <a:off x="1954721" y="3380156"/>
                <a:ext cx="200961" cy="135927"/>
              </a:xfrm>
              <a:custGeom>
                <a:rect l="l" t="t" r="r" b="b"/>
                <a:pathLst>
                  <a:path w="11282" h="7631" extrusionOk="0">
                    <a:moveTo>
                      <a:pt x="8202" y="1"/>
                    </a:moveTo>
                    <a:lnTo>
                      <a:pt x="1" y="3679"/>
                    </a:lnTo>
                    <a:cubicBezTo>
                      <a:pt x="1" y="3679"/>
                      <a:pt x="18" y="3679"/>
                      <a:pt x="53" y="3679"/>
                    </a:cubicBezTo>
                    <a:cubicBezTo>
                      <a:pt x="691" y="3679"/>
                      <a:pt x="7066" y="3777"/>
                      <a:pt x="11281" y="7630"/>
                    </a:cubicBezTo>
                    <a:cubicBezTo>
                      <a:pt x="10873" y="4878"/>
                      <a:pt x="8202" y="1"/>
                      <a:pt x="8202" y="1"/>
                    </a:cubicBezTo>
                    <a:close/>
                  </a:path>
                </a:pathLst>
              </a:custGeom>
              <a:solidFill>
                <a:srgbClr val="211A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1002;p20">
                <a:extLst>
                  <a:ext uri="{FF2B5EF4-FFF2-40B4-BE49-F238E27FC236}">
                    <a16:creationId xmlns:a16="http://schemas.microsoft.com/office/drawing/2014/main" id="{799E8F92-5332-D7DF-ED2D-ABC638696E49}"/>
                  </a:ext>
                </a:extLst>
              </p:cNvPr>
              <p:cNvSpPr/>
              <p:nvPr/>
            </p:nvSpPr>
            <p:spPr>
              <a:xfrm>
                <a:off x="1827087" y="3647338"/>
                <a:ext cx="417418" cy="195848"/>
              </a:xfrm>
              <a:custGeom>
                <a:rect l="l" t="t" r="r" b="b"/>
                <a:pathLst>
                  <a:path w="23434" h="10995" extrusionOk="0">
                    <a:moveTo>
                      <a:pt x="21621" y="0"/>
                    </a:moveTo>
                    <a:cubicBezTo>
                      <a:pt x="20872" y="0"/>
                      <a:pt x="20049" y="338"/>
                      <a:pt x="19319" y="640"/>
                    </a:cubicBezTo>
                    <a:cubicBezTo>
                      <a:pt x="16123" y="2033"/>
                      <a:pt x="12054" y="2763"/>
                      <a:pt x="8083" y="2763"/>
                    </a:cubicBezTo>
                    <a:cubicBezTo>
                      <a:pt x="5216" y="2763"/>
                      <a:pt x="2400" y="2382"/>
                      <a:pt x="0" y="1594"/>
                    </a:cubicBezTo>
                    <a:lnTo>
                      <a:pt x="0" y="1594"/>
                    </a:lnTo>
                    <a:cubicBezTo>
                      <a:pt x="1417" y="7697"/>
                      <a:pt x="7030" y="10994"/>
                      <a:pt x="7030" y="10994"/>
                    </a:cubicBezTo>
                    <a:cubicBezTo>
                      <a:pt x="7030" y="10994"/>
                      <a:pt x="16186" y="10504"/>
                      <a:pt x="19592" y="6744"/>
                    </a:cubicBezTo>
                    <a:cubicBezTo>
                      <a:pt x="19592" y="6744"/>
                      <a:pt x="22889" y="4727"/>
                      <a:pt x="23434" y="1458"/>
                    </a:cubicBezTo>
                    <a:cubicBezTo>
                      <a:pt x="23325" y="1022"/>
                      <a:pt x="23107" y="613"/>
                      <a:pt x="22725" y="341"/>
                    </a:cubicBezTo>
                    <a:cubicBezTo>
                      <a:pt x="22395" y="95"/>
                      <a:pt x="22018" y="0"/>
                      <a:pt x="21621" y="0"/>
                    </a:cubicBezTo>
                    <a:close/>
                  </a:path>
                </a:pathLst>
              </a:custGeom>
              <a:solidFill>
                <a:srgbClr val="000000">
                  <a:alpha val="1606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1003;p20">
                <a:extLst>
                  <a:ext uri="{FF2B5EF4-FFF2-40B4-BE49-F238E27FC236}">
                    <a16:creationId xmlns:a16="http://schemas.microsoft.com/office/drawing/2014/main" id="{F483CBC7-622E-80CF-0966-82CA794685AB}"/>
                  </a:ext>
                </a:extLst>
              </p:cNvPr>
              <p:cNvSpPr/>
              <p:nvPr/>
            </p:nvSpPr>
            <p:spPr>
              <a:xfrm>
                <a:off x="1835814" y="3294503"/>
                <a:ext cx="529548" cy="508422"/>
              </a:xfrm>
              <a:custGeom>
                <a:rect l="l" t="t" r="r" b="b"/>
                <a:pathLst>
                  <a:path w="29729" h="28543" extrusionOk="0">
                    <a:moveTo>
                      <a:pt x="14603" y="0"/>
                    </a:moveTo>
                    <a:cubicBezTo>
                      <a:pt x="8544" y="0"/>
                      <a:pt x="440" y="3217"/>
                      <a:pt x="1" y="13938"/>
                    </a:cubicBezTo>
                    <a:cubicBezTo>
                      <a:pt x="1" y="13938"/>
                      <a:pt x="4333" y="8652"/>
                      <a:pt x="13325" y="6854"/>
                    </a:cubicBezTo>
                    <a:cubicBezTo>
                      <a:pt x="13325" y="6854"/>
                      <a:pt x="25232" y="17099"/>
                      <a:pt x="16241" y="28543"/>
                    </a:cubicBezTo>
                    <a:cubicBezTo>
                      <a:pt x="24306" y="28379"/>
                      <a:pt x="28993" y="21404"/>
                      <a:pt x="29347" y="14728"/>
                    </a:cubicBezTo>
                    <a:cubicBezTo>
                      <a:pt x="29728" y="8052"/>
                      <a:pt x="26431" y="2031"/>
                      <a:pt x="19946" y="1077"/>
                    </a:cubicBezTo>
                    <a:cubicBezTo>
                      <a:pt x="18752" y="429"/>
                      <a:pt x="16813" y="0"/>
                      <a:pt x="14603" y="0"/>
                    </a:cubicBezTo>
                    <a:close/>
                  </a:path>
                </a:pathLst>
              </a:custGeom>
              <a:solidFill>
                <a:srgbClr val="0C46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1004;p20">
                <a:extLst>
                  <a:ext uri="{FF2B5EF4-FFF2-40B4-BE49-F238E27FC236}">
                    <a16:creationId xmlns:a16="http://schemas.microsoft.com/office/drawing/2014/main" id="{E5384E8A-6A36-3A31-3808-DB532034E752}"/>
                  </a:ext>
                </a:extLst>
              </p:cNvPr>
              <p:cNvSpPr/>
              <p:nvPr/>
            </p:nvSpPr>
            <p:spPr>
              <a:xfrm>
                <a:off x="1879006" y="3562647"/>
                <a:ext cx="56804" cy="35447"/>
              </a:xfrm>
              <a:custGeom>
                <a:rect l="l" t="t" r="r" b="b"/>
                <a:pathLst>
                  <a:path w="3189" h="1990" fill="none" extrusionOk="0">
                    <a:moveTo>
                      <a:pt x="1" y="627"/>
                    </a:moveTo>
                    <a:cubicBezTo>
                      <a:pt x="546" y="136"/>
                      <a:pt x="1363" y="0"/>
                      <a:pt x="2044" y="273"/>
                    </a:cubicBezTo>
                    <a:cubicBezTo>
                      <a:pt x="2698" y="572"/>
                      <a:pt x="3189" y="1281"/>
                      <a:pt x="3189" y="1989"/>
                    </a:cubicBezTo>
                  </a:path>
                </a:pathLst>
              </a:custGeom>
              <a:noFill/>
              <a:ln w="14300" cap="rnd" cmpd="sng">
                <a:solidFill>
                  <a:srgbClr val="762627"/>
                </a:solidFill>
                <a:prstDash val="solid"/>
                <a:miter lim="2724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005;p20">
                <a:extLst>
                  <a:ext uri="{FF2B5EF4-FFF2-40B4-BE49-F238E27FC236}">
                    <a16:creationId xmlns:a16="http://schemas.microsoft.com/office/drawing/2014/main" id="{3DD3880D-2684-A693-F8D5-99BE1B9667B7}"/>
                  </a:ext>
                </a:extLst>
              </p:cNvPr>
              <p:cNvSpPr/>
              <p:nvPr/>
            </p:nvSpPr>
            <p:spPr>
              <a:xfrm>
                <a:off x="2030435" y="3611663"/>
                <a:ext cx="60206" cy="30103"/>
              </a:xfrm>
              <a:custGeom>
                <a:rect l="l" t="t" r="r" b="b"/>
                <a:pathLst>
                  <a:path w="3380" h="1690" fill="none" extrusionOk="0">
                    <a:moveTo>
                      <a:pt x="0" y="736"/>
                    </a:moveTo>
                    <a:cubicBezTo>
                      <a:pt x="491" y="218"/>
                      <a:pt x="1281" y="0"/>
                      <a:pt x="1989" y="191"/>
                    </a:cubicBezTo>
                    <a:cubicBezTo>
                      <a:pt x="2671" y="382"/>
                      <a:pt x="3216" y="981"/>
                      <a:pt x="3379" y="1690"/>
                    </a:cubicBezTo>
                  </a:path>
                </a:pathLst>
              </a:custGeom>
              <a:noFill/>
              <a:ln w="14300" cap="rnd" cmpd="sng">
                <a:solidFill>
                  <a:srgbClr val="762627"/>
                </a:solidFill>
                <a:prstDash val="solid"/>
                <a:miter lim="2724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006;p20">
                <a:extLst>
                  <a:ext uri="{FF2B5EF4-FFF2-40B4-BE49-F238E27FC236}">
                    <a16:creationId xmlns:a16="http://schemas.microsoft.com/office/drawing/2014/main" id="{211CB4FC-E20E-2D83-A4B9-C17EB7AFD787}"/>
                  </a:ext>
                </a:extLst>
              </p:cNvPr>
              <p:cNvSpPr/>
              <p:nvPr/>
            </p:nvSpPr>
            <p:spPr>
              <a:xfrm>
                <a:off x="1891634" y="3712598"/>
                <a:ext cx="110669" cy="67456"/>
              </a:xfrm>
              <a:custGeom>
                <a:rect l="l" t="t" r="r" b="b"/>
                <a:pathLst>
                  <a:path w="6213" h="3787" extrusionOk="0">
                    <a:moveTo>
                      <a:pt x="6049" y="1"/>
                    </a:moveTo>
                    <a:cubicBezTo>
                      <a:pt x="5259" y="736"/>
                      <a:pt x="4251" y="1200"/>
                      <a:pt x="3188" y="1336"/>
                    </a:cubicBezTo>
                    <a:cubicBezTo>
                      <a:pt x="2993" y="1361"/>
                      <a:pt x="2797" y="1373"/>
                      <a:pt x="2600" y="1373"/>
                    </a:cubicBezTo>
                    <a:cubicBezTo>
                      <a:pt x="1722" y="1373"/>
                      <a:pt x="839" y="1132"/>
                      <a:pt x="82" y="709"/>
                    </a:cubicBezTo>
                    <a:lnTo>
                      <a:pt x="82" y="709"/>
                    </a:lnTo>
                    <a:lnTo>
                      <a:pt x="137" y="791"/>
                    </a:lnTo>
                    <a:cubicBezTo>
                      <a:pt x="0" y="1908"/>
                      <a:pt x="682" y="3080"/>
                      <a:pt x="1717" y="3543"/>
                    </a:cubicBezTo>
                    <a:cubicBezTo>
                      <a:pt x="2085" y="3708"/>
                      <a:pt x="2487" y="3786"/>
                      <a:pt x="2890" y="3786"/>
                    </a:cubicBezTo>
                    <a:cubicBezTo>
                      <a:pt x="3623" y="3786"/>
                      <a:pt x="4360" y="3527"/>
                      <a:pt x="4905" y="3053"/>
                    </a:cubicBezTo>
                    <a:cubicBezTo>
                      <a:pt x="5777" y="2317"/>
                      <a:pt x="6213" y="1118"/>
                      <a:pt x="6049" y="1"/>
                    </a:cubicBezTo>
                    <a:close/>
                  </a:path>
                </a:pathLst>
              </a:custGeom>
              <a:solidFill>
                <a:srgbClr val="762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007;p20">
                <a:extLst>
                  <a:ext uri="{FF2B5EF4-FFF2-40B4-BE49-F238E27FC236}">
                    <a16:creationId xmlns:a16="http://schemas.microsoft.com/office/drawing/2014/main" id="{2B136B29-7D36-22D7-F139-B89D779DBCA0}"/>
                  </a:ext>
                </a:extLst>
              </p:cNvPr>
              <p:cNvSpPr/>
              <p:nvPr/>
            </p:nvSpPr>
            <p:spPr>
              <a:xfrm>
                <a:off x="1900361" y="3753118"/>
                <a:ext cx="79141" cy="26932"/>
              </a:xfrm>
              <a:custGeom>
                <a:rect l="l" t="t" r="r" b="b"/>
                <a:pathLst>
                  <a:path w="4443" h="1512" extrusionOk="0">
                    <a:moveTo>
                      <a:pt x="1525" y="0"/>
                    </a:moveTo>
                    <a:cubicBezTo>
                      <a:pt x="1011" y="0"/>
                      <a:pt x="500" y="34"/>
                      <a:pt x="1" y="96"/>
                    </a:cubicBezTo>
                    <a:cubicBezTo>
                      <a:pt x="273" y="614"/>
                      <a:pt x="709" y="1023"/>
                      <a:pt x="1227" y="1268"/>
                    </a:cubicBezTo>
                    <a:cubicBezTo>
                      <a:pt x="1595" y="1433"/>
                      <a:pt x="1997" y="1511"/>
                      <a:pt x="2400" y="1511"/>
                    </a:cubicBezTo>
                    <a:cubicBezTo>
                      <a:pt x="3133" y="1511"/>
                      <a:pt x="3870" y="1252"/>
                      <a:pt x="4415" y="778"/>
                    </a:cubicBezTo>
                    <a:lnTo>
                      <a:pt x="4442" y="778"/>
                    </a:lnTo>
                    <a:cubicBezTo>
                      <a:pt x="4360" y="587"/>
                      <a:pt x="4224" y="451"/>
                      <a:pt x="4061" y="369"/>
                    </a:cubicBezTo>
                    <a:cubicBezTo>
                      <a:pt x="3843" y="233"/>
                      <a:pt x="3598" y="178"/>
                      <a:pt x="3352" y="151"/>
                    </a:cubicBezTo>
                    <a:cubicBezTo>
                      <a:pt x="2747" y="47"/>
                      <a:pt x="2133" y="0"/>
                      <a:pt x="1525" y="0"/>
                    </a:cubicBezTo>
                    <a:close/>
                  </a:path>
                </a:pathLst>
              </a:custGeom>
              <a:solidFill>
                <a:srgbClr val="F46B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008;p20">
                <a:extLst>
                  <a:ext uri="{FF2B5EF4-FFF2-40B4-BE49-F238E27FC236}">
                    <a16:creationId xmlns:a16="http://schemas.microsoft.com/office/drawing/2014/main" id="{86303048-980E-483D-8C4E-17FF99944F2E}"/>
                  </a:ext>
                </a:extLst>
              </p:cNvPr>
              <p:cNvSpPr/>
              <p:nvPr/>
            </p:nvSpPr>
            <p:spPr>
              <a:xfrm>
                <a:off x="1901822" y="3514593"/>
                <a:ext cx="52921" cy="1959"/>
              </a:xfrm>
              <a:custGeom>
                <a:rect l="l" t="t" r="r" b="b"/>
                <a:pathLst>
                  <a:path w="2971" h="110" fill="none" extrusionOk="0">
                    <a:moveTo>
                      <a:pt x="1" y="110"/>
                    </a:moveTo>
                    <a:lnTo>
                      <a:pt x="2971" y="1"/>
                    </a:lnTo>
                  </a:path>
                </a:pathLst>
              </a:custGeom>
              <a:noFill/>
              <a:ln w="19075" cap="rnd" cmpd="sng">
                <a:solidFill>
                  <a:srgbClr val="762627"/>
                </a:solidFill>
                <a:prstDash val="solid"/>
                <a:miter lim="2724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009;p20">
                <a:extLst>
                  <a:ext uri="{FF2B5EF4-FFF2-40B4-BE49-F238E27FC236}">
                    <a16:creationId xmlns:a16="http://schemas.microsoft.com/office/drawing/2014/main" id="{DA7A055B-BE82-83FD-56A6-2EA2A4455892}"/>
                  </a:ext>
                </a:extLst>
              </p:cNvPr>
              <p:cNvSpPr/>
              <p:nvPr/>
            </p:nvSpPr>
            <p:spPr>
              <a:xfrm>
                <a:off x="2055673" y="3551961"/>
                <a:ext cx="61168" cy="21856"/>
              </a:xfrm>
              <a:custGeom>
                <a:rect l="l" t="t" r="r" b="b"/>
                <a:pathLst>
                  <a:path w="3433" h="1227" fill="none" extrusionOk="0">
                    <a:moveTo>
                      <a:pt x="0" y="1"/>
                    </a:moveTo>
                    <a:cubicBezTo>
                      <a:pt x="1117" y="518"/>
                      <a:pt x="2262" y="927"/>
                      <a:pt x="3433" y="1227"/>
                    </a:cubicBezTo>
                  </a:path>
                </a:pathLst>
              </a:custGeom>
              <a:noFill/>
              <a:ln w="19075" cap="rnd" cmpd="sng">
                <a:solidFill>
                  <a:srgbClr val="762627"/>
                </a:solidFill>
                <a:prstDash val="solid"/>
                <a:miter lim="2724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010;p20">
                <a:extLst>
                  <a:ext uri="{FF2B5EF4-FFF2-40B4-BE49-F238E27FC236}">
                    <a16:creationId xmlns:a16="http://schemas.microsoft.com/office/drawing/2014/main" id="{F7EEFD58-0EDD-5032-415F-703842E0199D}"/>
                  </a:ext>
                </a:extLst>
              </p:cNvPr>
              <p:cNvSpPr/>
              <p:nvPr/>
            </p:nvSpPr>
            <p:spPr>
              <a:xfrm>
                <a:off x="1931905" y="3580298"/>
                <a:ext cx="53420" cy="99732"/>
              </a:xfrm>
              <a:custGeom>
                <a:rect l="l" t="t" r="r" b="b"/>
                <a:pathLst>
                  <a:path w="2999" h="5599" extrusionOk="0">
                    <a:moveTo>
                      <a:pt x="2880" y="1"/>
                    </a:moveTo>
                    <a:cubicBezTo>
                      <a:pt x="2628" y="1"/>
                      <a:pt x="2060" y="1679"/>
                      <a:pt x="1527" y="2633"/>
                    </a:cubicBezTo>
                    <a:cubicBezTo>
                      <a:pt x="900" y="3778"/>
                      <a:pt x="1" y="4077"/>
                      <a:pt x="137" y="4568"/>
                    </a:cubicBezTo>
                    <a:cubicBezTo>
                      <a:pt x="268" y="4961"/>
                      <a:pt x="1536" y="5598"/>
                      <a:pt x="1727" y="5598"/>
                    </a:cubicBezTo>
                    <a:cubicBezTo>
                      <a:pt x="1774" y="5598"/>
                      <a:pt x="1755" y="5559"/>
                      <a:pt x="1636" y="5467"/>
                    </a:cubicBezTo>
                    <a:cubicBezTo>
                      <a:pt x="1036" y="5031"/>
                      <a:pt x="382" y="4105"/>
                      <a:pt x="1227" y="3750"/>
                    </a:cubicBezTo>
                    <a:cubicBezTo>
                      <a:pt x="2045" y="3396"/>
                      <a:pt x="2998" y="290"/>
                      <a:pt x="2998" y="290"/>
                    </a:cubicBezTo>
                    <a:cubicBezTo>
                      <a:pt x="2978" y="88"/>
                      <a:pt x="2937" y="1"/>
                      <a:pt x="2880" y="1"/>
                    </a:cubicBezTo>
                    <a:close/>
                  </a:path>
                </a:pathLst>
              </a:custGeom>
              <a:solidFill>
                <a:srgbClr val="762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 name="Google Shape;1011;p20">
              <a:extLst>
                <a:ext uri="{FF2B5EF4-FFF2-40B4-BE49-F238E27FC236}">
                  <a16:creationId xmlns:a16="http://schemas.microsoft.com/office/drawing/2014/main" id="{AAB14F7D-C719-3C10-61D1-22A08726E712}"/>
                </a:ext>
              </a:extLst>
            </p:cNvPr>
            <p:cNvGrpSpPr/>
            <p:nvPr/>
          </p:nvGrpSpPr>
          <p:grpSpPr>
            <a:xfrm>
              <a:off x="323091" y="3362292"/>
              <a:ext cx="1086526" cy="1828105"/>
              <a:chOff x="323091" y="3362292"/>
              <a:chExt cx="1086526" cy="1828105"/>
            </a:xfrm>
          </p:grpSpPr>
          <p:sp>
            <p:nvSpPr>
              <p:cNvPr id="5" name="Google Shape;1012;p20">
                <a:extLst>
                  <a:ext uri="{FF2B5EF4-FFF2-40B4-BE49-F238E27FC236}">
                    <a16:creationId xmlns:a16="http://schemas.microsoft.com/office/drawing/2014/main" id="{E861B288-1618-E93B-871B-C1C9496F595C}"/>
                  </a:ext>
                </a:extLst>
              </p:cNvPr>
              <p:cNvSpPr/>
              <p:nvPr/>
            </p:nvSpPr>
            <p:spPr>
              <a:xfrm>
                <a:off x="323091" y="3725849"/>
                <a:ext cx="815367" cy="690003"/>
              </a:xfrm>
              <a:custGeom>
                <a:rect l="l" t="t" r="r" b="b"/>
                <a:pathLst>
                  <a:path w="45775" h="38737" extrusionOk="0">
                    <a:moveTo>
                      <a:pt x="17945" y="1"/>
                    </a:moveTo>
                    <a:cubicBezTo>
                      <a:pt x="17522" y="1"/>
                      <a:pt x="17303" y="20"/>
                      <a:pt x="17303" y="20"/>
                    </a:cubicBezTo>
                    <a:cubicBezTo>
                      <a:pt x="17303" y="20"/>
                      <a:pt x="18066" y="8576"/>
                      <a:pt x="11363" y="12254"/>
                    </a:cubicBezTo>
                    <a:cubicBezTo>
                      <a:pt x="4633" y="15905"/>
                      <a:pt x="1" y="19066"/>
                      <a:pt x="3216" y="25824"/>
                    </a:cubicBezTo>
                    <a:cubicBezTo>
                      <a:pt x="3851" y="27094"/>
                      <a:pt x="4775" y="27228"/>
                      <a:pt x="5803" y="27228"/>
                    </a:cubicBezTo>
                    <a:cubicBezTo>
                      <a:pt x="6079" y="27228"/>
                      <a:pt x="6363" y="27218"/>
                      <a:pt x="6650" y="27218"/>
                    </a:cubicBezTo>
                    <a:cubicBezTo>
                      <a:pt x="8142" y="27218"/>
                      <a:pt x="9742" y="27478"/>
                      <a:pt x="10954" y="30701"/>
                    </a:cubicBezTo>
                    <a:cubicBezTo>
                      <a:pt x="12619" y="35056"/>
                      <a:pt x="13967" y="38737"/>
                      <a:pt x="16435" y="38737"/>
                    </a:cubicBezTo>
                    <a:cubicBezTo>
                      <a:pt x="17441" y="38737"/>
                      <a:pt x="18634" y="38124"/>
                      <a:pt x="20110" y="36695"/>
                    </a:cubicBezTo>
                    <a:cubicBezTo>
                      <a:pt x="24152" y="32784"/>
                      <a:pt x="30638" y="31091"/>
                      <a:pt x="34992" y="31091"/>
                    </a:cubicBezTo>
                    <a:cubicBezTo>
                      <a:pt x="36097" y="31091"/>
                      <a:pt x="37065" y="31200"/>
                      <a:pt x="37821" y="31409"/>
                    </a:cubicBezTo>
                    <a:cubicBezTo>
                      <a:pt x="38204" y="31515"/>
                      <a:pt x="38595" y="31565"/>
                      <a:pt x="38985" y="31565"/>
                    </a:cubicBezTo>
                    <a:cubicBezTo>
                      <a:pt x="42420" y="31565"/>
                      <a:pt x="45774" y="27656"/>
                      <a:pt x="43107" y="23153"/>
                    </a:cubicBezTo>
                    <a:cubicBezTo>
                      <a:pt x="40137" y="18112"/>
                      <a:pt x="33434" y="9502"/>
                      <a:pt x="36023" y="5333"/>
                    </a:cubicBezTo>
                    <a:cubicBezTo>
                      <a:pt x="26527" y="428"/>
                      <a:pt x="19949" y="1"/>
                      <a:pt x="17945" y="1"/>
                    </a:cubicBezTo>
                    <a:close/>
                  </a:path>
                </a:pathLst>
              </a:custGeom>
              <a:solidFill>
                <a:srgbClr val="F4AA0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1013;p20">
                <a:extLst>
                  <a:ext uri="{FF2B5EF4-FFF2-40B4-BE49-F238E27FC236}">
                    <a16:creationId xmlns:a16="http://schemas.microsoft.com/office/drawing/2014/main" id="{5E06F7F7-A0AB-CC5B-B2D5-E539C5A200D8}"/>
                  </a:ext>
                </a:extLst>
              </p:cNvPr>
              <p:cNvSpPr/>
              <p:nvPr/>
            </p:nvSpPr>
            <p:spPr>
              <a:xfrm>
                <a:off x="740474" y="3814031"/>
                <a:ext cx="135428" cy="187975"/>
              </a:xfrm>
              <a:custGeom>
                <a:rect l="l" t="t" r="r" b="b"/>
                <a:pathLst>
                  <a:path w="7603" h="10553" extrusionOk="0">
                    <a:moveTo>
                      <a:pt x="0" y="1"/>
                    </a:moveTo>
                    <a:cubicBezTo>
                      <a:pt x="0" y="1"/>
                      <a:pt x="436" y="5859"/>
                      <a:pt x="0" y="8502"/>
                    </a:cubicBezTo>
                    <a:cubicBezTo>
                      <a:pt x="607" y="9070"/>
                      <a:pt x="3241" y="10553"/>
                      <a:pt x="5393" y="10553"/>
                    </a:cubicBezTo>
                    <a:cubicBezTo>
                      <a:pt x="6235" y="10553"/>
                      <a:pt x="7004" y="10326"/>
                      <a:pt x="7548" y="9728"/>
                    </a:cubicBezTo>
                    <a:cubicBezTo>
                      <a:pt x="7602" y="6431"/>
                      <a:pt x="7548" y="2235"/>
                      <a:pt x="7548" y="2235"/>
                    </a:cubicBezTo>
                    <a:lnTo>
                      <a:pt x="0" y="1"/>
                    </a:lnTo>
                    <a:close/>
                  </a:path>
                </a:pathLst>
              </a:custGeom>
              <a:solidFill>
                <a:srgbClr val="FFDB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1014;p20">
                <a:extLst>
                  <a:ext uri="{FF2B5EF4-FFF2-40B4-BE49-F238E27FC236}">
                    <a16:creationId xmlns:a16="http://schemas.microsoft.com/office/drawing/2014/main" id="{7A3797DD-A836-C09F-BC1C-2669E42AB843}"/>
                  </a:ext>
                </a:extLst>
              </p:cNvPr>
              <p:cNvSpPr/>
              <p:nvPr/>
            </p:nvSpPr>
            <p:spPr>
              <a:xfrm>
                <a:off x="740474" y="3814031"/>
                <a:ext cx="134930" cy="93694"/>
              </a:xfrm>
              <a:custGeom>
                <a:rect l="l" t="t" r="r" b="b"/>
                <a:pathLst>
                  <a:path w="7575" h="5260" extrusionOk="0">
                    <a:moveTo>
                      <a:pt x="0" y="1"/>
                    </a:moveTo>
                    <a:lnTo>
                      <a:pt x="0" y="1"/>
                    </a:lnTo>
                    <a:cubicBezTo>
                      <a:pt x="0" y="1"/>
                      <a:pt x="55" y="873"/>
                      <a:pt x="109" y="2126"/>
                    </a:cubicBezTo>
                    <a:cubicBezTo>
                      <a:pt x="2153" y="3843"/>
                      <a:pt x="4632" y="4769"/>
                      <a:pt x="7575" y="5259"/>
                    </a:cubicBezTo>
                    <a:cubicBezTo>
                      <a:pt x="7575" y="3543"/>
                      <a:pt x="7548" y="2235"/>
                      <a:pt x="7548" y="2235"/>
                    </a:cubicBezTo>
                    <a:lnTo>
                      <a:pt x="0" y="1"/>
                    </a:lnTo>
                    <a:close/>
                  </a:path>
                </a:pathLst>
              </a:custGeom>
              <a:solidFill>
                <a:srgbClr val="F8C6A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015;p20">
                <a:extLst>
                  <a:ext uri="{FF2B5EF4-FFF2-40B4-BE49-F238E27FC236}">
                    <a16:creationId xmlns:a16="http://schemas.microsoft.com/office/drawing/2014/main" id="{53D3D16C-809E-AC9E-FABE-A2F09B58470D}"/>
                  </a:ext>
                </a:extLst>
              </p:cNvPr>
              <p:cNvSpPr/>
              <p:nvPr/>
            </p:nvSpPr>
            <p:spPr>
              <a:xfrm>
                <a:off x="638524" y="3418984"/>
                <a:ext cx="426663" cy="468629"/>
              </a:xfrm>
              <a:custGeom>
                <a:rect l="l" t="t" r="r" b="b"/>
                <a:pathLst>
                  <a:path w="23953" h="26309" extrusionOk="0">
                    <a:moveTo>
                      <a:pt x="12001" y="0"/>
                    </a:moveTo>
                    <a:cubicBezTo>
                      <a:pt x="11970" y="0"/>
                      <a:pt x="11940" y="0"/>
                      <a:pt x="11909" y="1"/>
                    </a:cubicBezTo>
                    <a:cubicBezTo>
                      <a:pt x="56" y="219"/>
                      <a:pt x="983" y="13134"/>
                      <a:pt x="983" y="13325"/>
                    </a:cubicBezTo>
                    <a:cubicBezTo>
                      <a:pt x="983" y="13325"/>
                      <a:pt x="922" y="13292"/>
                      <a:pt x="839" y="13292"/>
                    </a:cubicBezTo>
                    <a:cubicBezTo>
                      <a:pt x="550" y="13292"/>
                      <a:pt x="1" y="13705"/>
                      <a:pt x="956" y="17439"/>
                    </a:cubicBezTo>
                    <a:cubicBezTo>
                      <a:pt x="4432" y="24419"/>
                      <a:pt x="9095" y="26309"/>
                      <a:pt x="15579" y="26309"/>
                    </a:cubicBezTo>
                    <a:cubicBezTo>
                      <a:pt x="15904" y="26309"/>
                      <a:pt x="16234" y="26304"/>
                      <a:pt x="16569" y="26295"/>
                    </a:cubicBezTo>
                    <a:cubicBezTo>
                      <a:pt x="23081" y="23298"/>
                      <a:pt x="23953" y="19102"/>
                      <a:pt x="23953" y="11854"/>
                    </a:cubicBezTo>
                    <a:cubicBezTo>
                      <a:pt x="23953" y="4648"/>
                      <a:pt x="17246" y="0"/>
                      <a:pt x="12001" y="0"/>
                    </a:cubicBezTo>
                    <a:close/>
                  </a:path>
                </a:pathLst>
              </a:custGeom>
              <a:solidFill>
                <a:srgbClr val="FFDB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1016;p20">
                <a:extLst>
                  <a:ext uri="{FF2B5EF4-FFF2-40B4-BE49-F238E27FC236}">
                    <a16:creationId xmlns:a16="http://schemas.microsoft.com/office/drawing/2014/main" id="{57F9B926-33ED-2401-48B7-DAB190801D19}"/>
                  </a:ext>
                </a:extLst>
              </p:cNvPr>
              <p:cNvSpPr/>
              <p:nvPr/>
            </p:nvSpPr>
            <p:spPr>
              <a:xfrm>
                <a:off x="575936" y="3943820"/>
                <a:ext cx="331526" cy="657459"/>
              </a:xfrm>
              <a:custGeom>
                <a:rect l="l" t="t" r="r" b="b"/>
                <a:pathLst>
                  <a:path w="18612" h="36910" extrusionOk="0">
                    <a:moveTo>
                      <a:pt x="5341" y="1"/>
                    </a:moveTo>
                    <a:cubicBezTo>
                      <a:pt x="1671" y="1"/>
                      <a:pt x="1" y="5814"/>
                      <a:pt x="1854" y="13068"/>
                    </a:cubicBezTo>
                    <a:cubicBezTo>
                      <a:pt x="3761" y="20534"/>
                      <a:pt x="6649" y="29199"/>
                      <a:pt x="4606" y="33858"/>
                    </a:cubicBezTo>
                    <a:cubicBezTo>
                      <a:pt x="7630" y="36447"/>
                      <a:pt x="16813" y="36910"/>
                      <a:pt x="16813" y="36910"/>
                    </a:cubicBezTo>
                    <a:lnTo>
                      <a:pt x="18611" y="21515"/>
                    </a:lnTo>
                    <a:lnTo>
                      <a:pt x="16813" y="4539"/>
                    </a:lnTo>
                    <a:cubicBezTo>
                      <a:pt x="16813" y="4539"/>
                      <a:pt x="12889" y="343"/>
                      <a:pt x="5669" y="16"/>
                    </a:cubicBezTo>
                    <a:cubicBezTo>
                      <a:pt x="5558" y="6"/>
                      <a:pt x="5449" y="1"/>
                      <a:pt x="5341" y="1"/>
                    </a:cubicBezTo>
                    <a:close/>
                  </a:path>
                </a:pathLst>
              </a:custGeom>
              <a:solidFill>
                <a:srgbClr val="F46B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1017;p20">
                <a:extLst>
                  <a:ext uri="{FF2B5EF4-FFF2-40B4-BE49-F238E27FC236}">
                    <a16:creationId xmlns:a16="http://schemas.microsoft.com/office/drawing/2014/main" id="{AD313047-2581-CCF0-73DA-FFF4F64ADD25}"/>
                  </a:ext>
                </a:extLst>
              </p:cNvPr>
              <p:cNvSpPr/>
              <p:nvPr/>
            </p:nvSpPr>
            <p:spPr>
              <a:xfrm>
                <a:off x="442478" y="4095694"/>
                <a:ext cx="612055" cy="1094703"/>
              </a:xfrm>
              <a:custGeom>
                <a:rect l="l" t="t" r="r" b="b"/>
                <a:pathLst>
                  <a:path w="34361" h="61457" extrusionOk="0">
                    <a:moveTo>
                      <a:pt x="25617" y="0"/>
                    </a:moveTo>
                    <a:cubicBezTo>
                      <a:pt x="21659" y="0"/>
                      <a:pt x="17685" y="1789"/>
                      <a:pt x="17685" y="1789"/>
                    </a:cubicBezTo>
                    <a:cubicBezTo>
                      <a:pt x="17685" y="1789"/>
                      <a:pt x="19756" y="4868"/>
                      <a:pt x="19429" y="15958"/>
                    </a:cubicBezTo>
                    <a:cubicBezTo>
                      <a:pt x="19215" y="23887"/>
                      <a:pt x="15660" y="25024"/>
                      <a:pt x="13639" y="25024"/>
                    </a:cubicBezTo>
                    <a:cubicBezTo>
                      <a:pt x="12827" y="25024"/>
                      <a:pt x="12262" y="24840"/>
                      <a:pt x="12262" y="24840"/>
                    </a:cubicBezTo>
                    <a:cubicBezTo>
                      <a:pt x="12262" y="24840"/>
                      <a:pt x="9837" y="27456"/>
                      <a:pt x="5886" y="32116"/>
                    </a:cubicBezTo>
                    <a:cubicBezTo>
                      <a:pt x="1" y="39936"/>
                      <a:pt x="5587" y="52552"/>
                      <a:pt x="7330" y="58056"/>
                    </a:cubicBezTo>
                    <a:cubicBezTo>
                      <a:pt x="10762" y="60665"/>
                      <a:pt x="15362" y="61456"/>
                      <a:pt x="19692" y="61456"/>
                    </a:cubicBezTo>
                    <a:cubicBezTo>
                      <a:pt x="25264" y="61456"/>
                      <a:pt x="30392" y="60147"/>
                      <a:pt x="32017" y="59718"/>
                    </a:cubicBezTo>
                    <a:cubicBezTo>
                      <a:pt x="31254" y="55849"/>
                      <a:pt x="30573" y="34050"/>
                      <a:pt x="30273" y="27565"/>
                    </a:cubicBezTo>
                    <a:cubicBezTo>
                      <a:pt x="30001" y="21080"/>
                      <a:pt x="32998" y="12552"/>
                      <a:pt x="33679" y="9364"/>
                    </a:cubicBezTo>
                    <a:cubicBezTo>
                      <a:pt x="34360" y="6148"/>
                      <a:pt x="31963" y="2851"/>
                      <a:pt x="31963" y="2851"/>
                    </a:cubicBezTo>
                    <a:cubicBezTo>
                      <a:pt x="30470" y="675"/>
                      <a:pt x="28047" y="0"/>
                      <a:pt x="25617" y="0"/>
                    </a:cubicBezTo>
                    <a:close/>
                  </a:path>
                </a:pathLst>
              </a:custGeom>
              <a:solidFill>
                <a:srgbClr val="45BEA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1018;p20">
                <a:extLst>
                  <a:ext uri="{FF2B5EF4-FFF2-40B4-BE49-F238E27FC236}">
                    <a16:creationId xmlns:a16="http://schemas.microsoft.com/office/drawing/2014/main" id="{E3B0949C-85DC-FA5A-1684-931DACDD83D0}"/>
                  </a:ext>
                </a:extLst>
              </p:cNvPr>
              <p:cNvSpPr/>
              <p:nvPr/>
            </p:nvSpPr>
            <p:spPr>
              <a:xfrm>
                <a:off x="757448" y="3975648"/>
                <a:ext cx="237352" cy="147719"/>
              </a:xfrm>
              <a:custGeom>
                <a:rect l="l" t="t" r="r" b="b"/>
                <a:pathLst>
                  <a:path w="13324" h="8293" extrusionOk="0">
                    <a:moveTo>
                      <a:pt x="6595" y="0"/>
                    </a:moveTo>
                    <a:cubicBezTo>
                      <a:pt x="5941" y="736"/>
                      <a:pt x="3625" y="872"/>
                      <a:pt x="3625" y="872"/>
                    </a:cubicBezTo>
                    <a:lnTo>
                      <a:pt x="1" y="3542"/>
                    </a:lnTo>
                    <a:lnTo>
                      <a:pt x="1390" y="7684"/>
                    </a:lnTo>
                    <a:cubicBezTo>
                      <a:pt x="1390" y="7684"/>
                      <a:pt x="3267" y="8292"/>
                      <a:pt x="6377" y="8292"/>
                    </a:cubicBezTo>
                    <a:cubicBezTo>
                      <a:pt x="8280" y="8292"/>
                      <a:pt x="10645" y="8064"/>
                      <a:pt x="13325" y="7330"/>
                    </a:cubicBezTo>
                    <a:cubicBezTo>
                      <a:pt x="11963" y="3597"/>
                      <a:pt x="7712" y="818"/>
                      <a:pt x="6595" y="0"/>
                    </a:cubicBezTo>
                    <a:close/>
                  </a:path>
                </a:pathLst>
              </a:custGeom>
              <a:solidFill>
                <a:srgbClr val="F46B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1019;p20">
                <a:extLst>
                  <a:ext uri="{FF2B5EF4-FFF2-40B4-BE49-F238E27FC236}">
                    <a16:creationId xmlns:a16="http://schemas.microsoft.com/office/drawing/2014/main" id="{7DF98D17-F36F-377D-5F8A-8AF16C52CC61}"/>
                  </a:ext>
                </a:extLst>
              </p:cNvPr>
              <p:cNvSpPr/>
              <p:nvPr/>
            </p:nvSpPr>
            <p:spPr>
              <a:xfrm>
                <a:off x="816171" y="4157213"/>
                <a:ext cx="102921" cy="59868"/>
              </a:xfrm>
              <a:custGeom>
                <a:rect l="l" t="t" r="r" b="b"/>
                <a:pathLst>
                  <a:path w="5778" h="3361" extrusionOk="0">
                    <a:moveTo>
                      <a:pt x="1430" y="0"/>
                    </a:moveTo>
                    <a:cubicBezTo>
                      <a:pt x="491" y="0"/>
                      <a:pt x="1" y="79"/>
                      <a:pt x="1" y="79"/>
                    </a:cubicBezTo>
                    <a:lnTo>
                      <a:pt x="3025" y="3294"/>
                    </a:lnTo>
                    <a:cubicBezTo>
                      <a:pt x="3025" y="3294"/>
                      <a:pt x="3152" y="3361"/>
                      <a:pt x="3364" y="3361"/>
                    </a:cubicBezTo>
                    <a:cubicBezTo>
                      <a:pt x="3869" y="3361"/>
                      <a:pt x="4857" y="2983"/>
                      <a:pt x="5777" y="433"/>
                    </a:cubicBezTo>
                    <a:cubicBezTo>
                      <a:pt x="3873" y="85"/>
                      <a:pt x="2408" y="0"/>
                      <a:pt x="1430" y="0"/>
                    </a:cubicBezTo>
                    <a:close/>
                  </a:path>
                </a:pathLst>
              </a:custGeom>
              <a:solidFill>
                <a:srgbClr val="762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1020;p20">
                <a:extLst>
                  <a:ext uri="{FF2B5EF4-FFF2-40B4-BE49-F238E27FC236}">
                    <a16:creationId xmlns:a16="http://schemas.microsoft.com/office/drawing/2014/main" id="{62528A20-837B-0F11-F78B-A8831DDFE04E}"/>
                  </a:ext>
                </a:extLst>
              </p:cNvPr>
              <p:cNvSpPr/>
              <p:nvPr/>
            </p:nvSpPr>
            <p:spPr>
              <a:xfrm>
                <a:off x="757448" y="3511708"/>
                <a:ext cx="652169" cy="673900"/>
              </a:xfrm>
              <a:custGeom>
                <a:rect l="l" t="t" r="r" b="b"/>
                <a:pathLst>
                  <a:path w="36613" h="37833" extrusionOk="0">
                    <a:moveTo>
                      <a:pt x="32924" y="1"/>
                    </a:moveTo>
                    <a:cubicBezTo>
                      <a:pt x="32561" y="1"/>
                      <a:pt x="32187" y="438"/>
                      <a:pt x="32235" y="1280"/>
                    </a:cubicBezTo>
                    <a:cubicBezTo>
                      <a:pt x="32235" y="1280"/>
                      <a:pt x="31959" y="1066"/>
                      <a:pt x="31733" y="1066"/>
                    </a:cubicBezTo>
                    <a:cubicBezTo>
                      <a:pt x="31563" y="1066"/>
                      <a:pt x="31422" y="1186"/>
                      <a:pt x="31445" y="1607"/>
                    </a:cubicBezTo>
                    <a:cubicBezTo>
                      <a:pt x="31717" y="4958"/>
                      <a:pt x="31118" y="9481"/>
                      <a:pt x="31118" y="9481"/>
                    </a:cubicBezTo>
                    <a:cubicBezTo>
                      <a:pt x="31118" y="9481"/>
                      <a:pt x="30602" y="6678"/>
                      <a:pt x="29942" y="6678"/>
                    </a:cubicBezTo>
                    <a:cubicBezTo>
                      <a:pt x="29908" y="6678"/>
                      <a:pt x="29873" y="6686"/>
                      <a:pt x="29837" y="6702"/>
                    </a:cubicBezTo>
                    <a:cubicBezTo>
                      <a:pt x="28611" y="7029"/>
                      <a:pt x="29647" y="8065"/>
                      <a:pt x="29837" y="12751"/>
                    </a:cubicBezTo>
                    <a:cubicBezTo>
                      <a:pt x="19861" y="26744"/>
                      <a:pt x="11079" y="28805"/>
                      <a:pt x="6770" y="28805"/>
                    </a:cubicBezTo>
                    <a:cubicBezTo>
                      <a:pt x="4971" y="28805"/>
                      <a:pt x="3952" y="28446"/>
                      <a:pt x="3952" y="28446"/>
                    </a:cubicBezTo>
                    <a:lnTo>
                      <a:pt x="1" y="37165"/>
                    </a:lnTo>
                    <a:cubicBezTo>
                      <a:pt x="1" y="37165"/>
                      <a:pt x="1797" y="37833"/>
                      <a:pt x="4757" y="37833"/>
                    </a:cubicBezTo>
                    <a:cubicBezTo>
                      <a:pt x="7686" y="37833"/>
                      <a:pt x="11755" y="37179"/>
                      <a:pt x="16350" y="34577"/>
                    </a:cubicBezTo>
                    <a:cubicBezTo>
                      <a:pt x="25587" y="29345"/>
                      <a:pt x="35968" y="13078"/>
                      <a:pt x="36295" y="9154"/>
                    </a:cubicBezTo>
                    <a:cubicBezTo>
                      <a:pt x="36612" y="5320"/>
                      <a:pt x="35698" y="2307"/>
                      <a:pt x="35071" y="2307"/>
                    </a:cubicBezTo>
                    <a:cubicBezTo>
                      <a:pt x="35052" y="2307"/>
                      <a:pt x="35033" y="2310"/>
                      <a:pt x="35014" y="2315"/>
                    </a:cubicBezTo>
                    <a:cubicBezTo>
                      <a:pt x="34878" y="1389"/>
                      <a:pt x="34497" y="762"/>
                      <a:pt x="33516" y="626"/>
                    </a:cubicBezTo>
                    <a:cubicBezTo>
                      <a:pt x="33416" y="205"/>
                      <a:pt x="33173" y="1"/>
                      <a:pt x="32924" y="1"/>
                    </a:cubicBezTo>
                    <a:close/>
                  </a:path>
                </a:pathLst>
              </a:custGeom>
              <a:solidFill>
                <a:srgbClr val="FFDB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1021;p20">
                <a:extLst>
                  <a:ext uri="{FF2B5EF4-FFF2-40B4-BE49-F238E27FC236}">
                    <a16:creationId xmlns:a16="http://schemas.microsoft.com/office/drawing/2014/main" id="{3A4C2C79-B371-FD56-0AAD-0A19B78596A1}"/>
                  </a:ext>
                </a:extLst>
              </p:cNvPr>
              <p:cNvSpPr/>
              <p:nvPr/>
            </p:nvSpPr>
            <p:spPr>
              <a:xfrm>
                <a:off x="588564" y="3975648"/>
                <a:ext cx="287832" cy="242588"/>
              </a:xfrm>
              <a:custGeom>
                <a:rect l="l" t="t" r="r" b="b"/>
                <a:pathLst>
                  <a:path w="16159" h="13619" extrusionOk="0">
                    <a:moveTo>
                      <a:pt x="5940" y="0"/>
                    </a:moveTo>
                    <a:cubicBezTo>
                      <a:pt x="5940" y="0"/>
                      <a:pt x="0" y="1962"/>
                      <a:pt x="4851" y="8311"/>
                    </a:cubicBezTo>
                    <a:cubicBezTo>
                      <a:pt x="8438" y="13007"/>
                      <a:pt x="12905" y="13618"/>
                      <a:pt x="14988" y="13618"/>
                    </a:cubicBezTo>
                    <a:cubicBezTo>
                      <a:pt x="15721" y="13618"/>
                      <a:pt x="16158" y="13542"/>
                      <a:pt x="16158" y="13542"/>
                    </a:cubicBezTo>
                    <a:cubicBezTo>
                      <a:pt x="16158" y="13542"/>
                      <a:pt x="11908" y="10463"/>
                      <a:pt x="16104" y="2316"/>
                    </a:cubicBezTo>
                    <a:cubicBezTo>
                      <a:pt x="12562" y="1962"/>
                      <a:pt x="5940" y="0"/>
                      <a:pt x="5940" y="0"/>
                    </a:cubicBezTo>
                    <a:close/>
                  </a:path>
                </a:pathLst>
              </a:custGeom>
              <a:solidFill>
                <a:srgbClr val="F46B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1022;p20">
                <a:extLst>
                  <a:ext uri="{FF2B5EF4-FFF2-40B4-BE49-F238E27FC236}">
                    <a16:creationId xmlns:a16="http://schemas.microsoft.com/office/drawing/2014/main" id="{6A272DC8-B944-C9FB-6397-F0DB6CCFA432}"/>
                  </a:ext>
                </a:extLst>
              </p:cNvPr>
              <p:cNvSpPr/>
              <p:nvPr/>
            </p:nvSpPr>
            <p:spPr>
              <a:xfrm>
                <a:off x="594388" y="3362292"/>
                <a:ext cx="542159" cy="320269"/>
              </a:xfrm>
              <a:custGeom>
                <a:rect l="l" t="t" r="r" b="b"/>
                <a:pathLst>
                  <a:path w="30437" h="17980" extrusionOk="0">
                    <a:moveTo>
                      <a:pt x="13380" y="0"/>
                    </a:moveTo>
                    <a:cubicBezTo>
                      <a:pt x="8317" y="0"/>
                      <a:pt x="1606" y="2593"/>
                      <a:pt x="300" y="12121"/>
                    </a:cubicBezTo>
                    <a:cubicBezTo>
                      <a:pt x="0" y="14900"/>
                      <a:pt x="1771" y="17979"/>
                      <a:pt x="1771" y="17979"/>
                    </a:cubicBezTo>
                    <a:lnTo>
                      <a:pt x="3679" y="17734"/>
                    </a:lnTo>
                    <a:cubicBezTo>
                      <a:pt x="3679" y="17734"/>
                      <a:pt x="4878" y="13075"/>
                      <a:pt x="9156" y="11767"/>
                    </a:cubicBezTo>
                    <a:cubicBezTo>
                      <a:pt x="13434" y="10486"/>
                      <a:pt x="19292" y="10132"/>
                      <a:pt x="19483" y="4819"/>
                    </a:cubicBezTo>
                    <a:cubicBezTo>
                      <a:pt x="20218" y="7734"/>
                      <a:pt x="22562" y="8306"/>
                      <a:pt x="24333" y="9751"/>
                    </a:cubicBezTo>
                    <a:cubicBezTo>
                      <a:pt x="26131" y="11195"/>
                      <a:pt x="26431" y="14274"/>
                      <a:pt x="26431" y="14274"/>
                    </a:cubicBezTo>
                    <a:cubicBezTo>
                      <a:pt x="26431" y="14274"/>
                      <a:pt x="30436" y="2830"/>
                      <a:pt x="19047" y="1603"/>
                    </a:cubicBezTo>
                    <a:cubicBezTo>
                      <a:pt x="18403" y="768"/>
                      <a:pt x="16136" y="0"/>
                      <a:pt x="13380" y="0"/>
                    </a:cubicBezTo>
                    <a:close/>
                  </a:path>
                </a:pathLst>
              </a:custGeom>
              <a:solidFill>
                <a:srgbClr val="F4AA0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023;p20">
                <a:extLst>
                  <a:ext uri="{FF2B5EF4-FFF2-40B4-BE49-F238E27FC236}">
                    <a16:creationId xmlns:a16="http://schemas.microsoft.com/office/drawing/2014/main" id="{8868890A-4979-789C-EE00-158101F0D437}"/>
                  </a:ext>
                </a:extLst>
              </p:cNvPr>
              <p:cNvSpPr/>
              <p:nvPr/>
            </p:nvSpPr>
            <p:spPr>
              <a:xfrm>
                <a:off x="475482" y="3566530"/>
                <a:ext cx="157765" cy="158228"/>
              </a:xfrm>
              <a:custGeom>
                <a:rect l="l" t="t" r="r" b="b"/>
                <a:pathLst>
                  <a:path w="8857" h="8883" extrusionOk="0">
                    <a:moveTo>
                      <a:pt x="4415" y="0"/>
                    </a:moveTo>
                    <a:cubicBezTo>
                      <a:pt x="1962" y="0"/>
                      <a:pt x="1" y="1989"/>
                      <a:pt x="1" y="4442"/>
                    </a:cubicBezTo>
                    <a:cubicBezTo>
                      <a:pt x="1" y="6894"/>
                      <a:pt x="1962" y="8883"/>
                      <a:pt x="4415" y="8883"/>
                    </a:cubicBezTo>
                    <a:cubicBezTo>
                      <a:pt x="6867" y="8883"/>
                      <a:pt x="8856" y="6894"/>
                      <a:pt x="8856" y="4442"/>
                    </a:cubicBezTo>
                    <a:cubicBezTo>
                      <a:pt x="8856" y="1989"/>
                      <a:pt x="6867" y="0"/>
                      <a:pt x="4415" y="0"/>
                    </a:cubicBezTo>
                    <a:close/>
                  </a:path>
                </a:pathLst>
              </a:custGeom>
              <a:solidFill>
                <a:srgbClr val="F4AA0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024;p20">
                <a:extLst>
                  <a:ext uri="{FF2B5EF4-FFF2-40B4-BE49-F238E27FC236}">
                    <a16:creationId xmlns:a16="http://schemas.microsoft.com/office/drawing/2014/main" id="{FD5911BF-EF75-7D1C-5A31-D750C2186AB1}"/>
                  </a:ext>
                </a:extLst>
              </p:cNvPr>
              <p:cNvSpPr/>
              <p:nvPr/>
            </p:nvSpPr>
            <p:spPr>
              <a:xfrm>
                <a:off x="607978" y="3641746"/>
                <a:ext cx="108247" cy="108247"/>
              </a:xfrm>
              <a:custGeom>
                <a:rect l="l" t="t" r="r" b="b"/>
                <a:pathLst>
                  <a:path w="6077" h="6077" extrusionOk="0">
                    <a:moveTo>
                      <a:pt x="3025" y="1"/>
                    </a:moveTo>
                    <a:cubicBezTo>
                      <a:pt x="1363" y="1"/>
                      <a:pt x="0" y="1363"/>
                      <a:pt x="0" y="3052"/>
                    </a:cubicBezTo>
                    <a:cubicBezTo>
                      <a:pt x="0" y="4714"/>
                      <a:pt x="1363" y="6077"/>
                      <a:pt x="3025" y="6077"/>
                    </a:cubicBezTo>
                    <a:cubicBezTo>
                      <a:pt x="4714" y="6077"/>
                      <a:pt x="6077" y="4714"/>
                      <a:pt x="6077" y="3052"/>
                    </a:cubicBezTo>
                    <a:cubicBezTo>
                      <a:pt x="6077" y="1363"/>
                      <a:pt x="4714" y="1"/>
                      <a:pt x="3025" y="1"/>
                    </a:cubicBezTo>
                    <a:close/>
                  </a:path>
                </a:pathLst>
              </a:custGeom>
              <a:solidFill>
                <a:srgbClr val="FFDB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025;p20">
                <a:extLst>
                  <a:ext uri="{FF2B5EF4-FFF2-40B4-BE49-F238E27FC236}">
                    <a16:creationId xmlns:a16="http://schemas.microsoft.com/office/drawing/2014/main" id="{D594DE85-1D71-2C88-5F38-98299FE674E8}"/>
                  </a:ext>
                </a:extLst>
              </p:cNvPr>
              <p:cNvSpPr/>
              <p:nvPr/>
            </p:nvSpPr>
            <p:spPr>
              <a:xfrm>
                <a:off x="754545" y="3603417"/>
                <a:ext cx="154844" cy="154345"/>
              </a:xfrm>
              <a:custGeom>
                <a:rect l="l" t="t" r="r" b="b"/>
                <a:pathLst>
                  <a:path w="8693" h="8665" extrusionOk="0">
                    <a:moveTo>
                      <a:pt x="4333" y="490"/>
                    </a:moveTo>
                    <a:cubicBezTo>
                      <a:pt x="6458" y="490"/>
                      <a:pt x="8175" y="2207"/>
                      <a:pt x="8175" y="4332"/>
                    </a:cubicBezTo>
                    <a:cubicBezTo>
                      <a:pt x="8175" y="6431"/>
                      <a:pt x="6458" y="8147"/>
                      <a:pt x="4333" y="8147"/>
                    </a:cubicBezTo>
                    <a:cubicBezTo>
                      <a:pt x="2235" y="8147"/>
                      <a:pt x="518" y="6431"/>
                      <a:pt x="518" y="4332"/>
                    </a:cubicBezTo>
                    <a:cubicBezTo>
                      <a:pt x="518" y="2207"/>
                      <a:pt x="2235" y="490"/>
                      <a:pt x="4333" y="490"/>
                    </a:cubicBezTo>
                    <a:close/>
                    <a:moveTo>
                      <a:pt x="4333" y="0"/>
                    </a:moveTo>
                    <a:cubicBezTo>
                      <a:pt x="2316" y="0"/>
                      <a:pt x="627" y="1362"/>
                      <a:pt x="136" y="3215"/>
                    </a:cubicBezTo>
                    <a:cubicBezTo>
                      <a:pt x="109" y="3379"/>
                      <a:pt x="55" y="3542"/>
                      <a:pt x="55" y="3733"/>
                    </a:cubicBezTo>
                    <a:cubicBezTo>
                      <a:pt x="0" y="3924"/>
                      <a:pt x="0" y="4114"/>
                      <a:pt x="0" y="4332"/>
                    </a:cubicBezTo>
                    <a:cubicBezTo>
                      <a:pt x="0" y="6730"/>
                      <a:pt x="1935" y="8665"/>
                      <a:pt x="4333" y="8665"/>
                    </a:cubicBezTo>
                    <a:cubicBezTo>
                      <a:pt x="6730" y="8665"/>
                      <a:pt x="8692" y="6730"/>
                      <a:pt x="8692" y="4332"/>
                    </a:cubicBezTo>
                    <a:cubicBezTo>
                      <a:pt x="8692" y="4142"/>
                      <a:pt x="8665" y="3978"/>
                      <a:pt x="8638" y="3815"/>
                    </a:cubicBezTo>
                    <a:cubicBezTo>
                      <a:pt x="8638" y="3624"/>
                      <a:pt x="8583" y="3433"/>
                      <a:pt x="8556" y="3243"/>
                    </a:cubicBezTo>
                    <a:cubicBezTo>
                      <a:pt x="8066" y="1390"/>
                      <a:pt x="6349" y="0"/>
                      <a:pt x="4333" y="0"/>
                    </a:cubicBezTo>
                    <a:close/>
                  </a:path>
                </a:pathLst>
              </a:custGeom>
              <a:solidFill>
                <a:srgbClr val="75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026;p20">
                <a:extLst>
                  <a:ext uri="{FF2B5EF4-FFF2-40B4-BE49-F238E27FC236}">
                    <a16:creationId xmlns:a16="http://schemas.microsoft.com/office/drawing/2014/main" id="{29E962A7-0D69-E1A1-D7EA-98B38565DBD3}"/>
                  </a:ext>
                </a:extLst>
              </p:cNvPr>
              <p:cNvSpPr/>
              <p:nvPr/>
            </p:nvSpPr>
            <p:spPr>
              <a:xfrm>
                <a:off x="664759" y="3632894"/>
                <a:ext cx="97577" cy="37513"/>
              </a:xfrm>
              <a:custGeom>
                <a:rect l="l" t="t" r="r" b="b"/>
                <a:pathLst>
                  <a:path w="5478" h="2106" extrusionOk="0">
                    <a:moveTo>
                      <a:pt x="314" y="0"/>
                    </a:moveTo>
                    <a:cubicBezTo>
                      <a:pt x="202" y="0"/>
                      <a:pt x="100" y="57"/>
                      <a:pt x="55" y="171"/>
                    </a:cubicBezTo>
                    <a:cubicBezTo>
                      <a:pt x="0" y="307"/>
                      <a:pt x="82" y="443"/>
                      <a:pt x="218" y="498"/>
                    </a:cubicBezTo>
                    <a:lnTo>
                      <a:pt x="5123" y="2078"/>
                    </a:lnTo>
                    <a:cubicBezTo>
                      <a:pt x="5150" y="2078"/>
                      <a:pt x="5177" y="2105"/>
                      <a:pt x="5205" y="2105"/>
                    </a:cubicBezTo>
                    <a:cubicBezTo>
                      <a:pt x="5314" y="2105"/>
                      <a:pt x="5423" y="2023"/>
                      <a:pt x="5450" y="1914"/>
                    </a:cubicBezTo>
                    <a:cubicBezTo>
                      <a:pt x="5477" y="1805"/>
                      <a:pt x="5423" y="1642"/>
                      <a:pt x="5286" y="1615"/>
                    </a:cubicBezTo>
                    <a:lnTo>
                      <a:pt x="382" y="7"/>
                    </a:lnTo>
                    <a:cubicBezTo>
                      <a:pt x="359" y="3"/>
                      <a:pt x="336" y="0"/>
                      <a:pt x="314" y="0"/>
                    </a:cubicBezTo>
                    <a:close/>
                  </a:path>
                </a:pathLst>
              </a:custGeom>
              <a:solidFill>
                <a:srgbClr val="75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027;p20">
                <a:extLst>
                  <a:ext uri="{FF2B5EF4-FFF2-40B4-BE49-F238E27FC236}">
                    <a16:creationId xmlns:a16="http://schemas.microsoft.com/office/drawing/2014/main" id="{9D3A6007-AACB-E8EB-419C-86A01E11D815}"/>
                  </a:ext>
                </a:extLst>
              </p:cNvPr>
              <p:cNvSpPr/>
              <p:nvPr/>
            </p:nvSpPr>
            <p:spPr>
              <a:xfrm>
                <a:off x="855978" y="3767438"/>
                <a:ext cx="106305" cy="68097"/>
              </a:xfrm>
              <a:custGeom>
                <a:rect l="l" t="t" r="r" b="b"/>
                <a:pathLst>
                  <a:path w="5968" h="3823" extrusionOk="0">
                    <a:moveTo>
                      <a:pt x="5913" y="1"/>
                    </a:moveTo>
                    <a:cubicBezTo>
                      <a:pt x="5586" y="382"/>
                      <a:pt x="5177" y="628"/>
                      <a:pt x="4741" y="845"/>
                    </a:cubicBezTo>
                    <a:cubicBezTo>
                      <a:pt x="4186" y="1111"/>
                      <a:pt x="3589" y="1291"/>
                      <a:pt x="2987" y="1291"/>
                    </a:cubicBezTo>
                    <a:cubicBezTo>
                      <a:pt x="2908" y="1291"/>
                      <a:pt x="2830" y="1288"/>
                      <a:pt x="2752" y="1281"/>
                    </a:cubicBezTo>
                    <a:cubicBezTo>
                      <a:pt x="1771" y="1200"/>
                      <a:pt x="926" y="628"/>
                      <a:pt x="164" y="55"/>
                    </a:cubicBezTo>
                    <a:lnTo>
                      <a:pt x="136" y="55"/>
                    </a:lnTo>
                    <a:cubicBezTo>
                      <a:pt x="27" y="600"/>
                      <a:pt x="0" y="1172"/>
                      <a:pt x="136" y="1717"/>
                    </a:cubicBezTo>
                    <a:cubicBezTo>
                      <a:pt x="273" y="2235"/>
                      <a:pt x="545" y="2753"/>
                      <a:pt x="954" y="3134"/>
                    </a:cubicBezTo>
                    <a:cubicBezTo>
                      <a:pt x="1449" y="3580"/>
                      <a:pt x="2146" y="3823"/>
                      <a:pt x="2821" y="3823"/>
                    </a:cubicBezTo>
                    <a:cubicBezTo>
                      <a:pt x="2889" y="3823"/>
                      <a:pt x="2957" y="3821"/>
                      <a:pt x="3025" y="3816"/>
                    </a:cubicBezTo>
                    <a:cubicBezTo>
                      <a:pt x="3788" y="3734"/>
                      <a:pt x="4496" y="3352"/>
                      <a:pt x="5014" y="2807"/>
                    </a:cubicBezTo>
                    <a:cubicBezTo>
                      <a:pt x="5531" y="2262"/>
                      <a:pt x="5831" y="1527"/>
                      <a:pt x="5940" y="791"/>
                    </a:cubicBezTo>
                    <a:cubicBezTo>
                      <a:pt x="5967" y="519"/>
                      <a:pt x="5967" y="246"/>
                      <a:pt x="5913" y="1"/>
                    </a:cubicBezTo>
                    <a:close/>
                  </a:path>
                </a:pathLst>
              </a:custGeom>
              <a:solidFill>
                <a:srgbClr val="F5A2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028;p20">
                <a:extLst>
                  <a:ext uri="{FF2B5EF4-FFF2-40B4-BE49-F238E27FC236}">
                    <a16:creationId xmlns:a16="http://schemas.microsoft.com/office/drawing/2014/main" id="{5833A558-7491-934B-9BE4-0A1DB57508D0}"/>
                  </a:ext>
                </a:extLst>
              </p:cNvPr>
              <p:cNvSpPr/>
              <p:nvPr/>
            </p:nvSpPr>
            <p:spPr>
              <a:xfrm>
                <a:off x="873433" y="3806764"/>
                <a:ext cx="78660" cy="28767"/>
              </a:xfrm>
              <a:custGeom>
                <a:rect l="l" t="t" r="r" b="b"/>
                <a:pathLst>
                  <a:path w="4416" h="1615" extrusionOk="0">
                    <a:moveTo>
                      <a:pt x="3487" y="1"/>
                    </a:moveTo>
                    <a:cubicBezTo>
                      <a:pt x="2269" y="1"/>
                      <a:pt x="1063" y="329"/>
                      <a:pt x="1" y="926"/>
                    </a:cubicBezTo>
                    <a:cubicBezTo>
                      <a:pt x="496" y="1372"/>
                      <a:pt x="1171" y="1615"/>
                      <a:pt x="1842" y="1615"/>
                    </a:cubicBezTo>
                    <a:cubicBezTo>
                      <a:pt x="1909" y="1615"/>
                      <a:pt x="1977" y="1613"/>
                      <a:pt x="2045" y="1608"/>
                    </a:cubicBezTo>
                    <a:cubicBezTo>
                      <a:pt x="2808" y="1526"/>
                      <a:pt x="3516" y="1144"/>
                      <a:pt x="4034" y="599"/>
                    </a:cubicBezTo>
                    <a:cubicBezTo>
                      <a:pt x="4170" y="436"/>
                      <a:pt x="4306" y="245"/>
                      <a:pt x="4415" y="54"/>
                    </a:cubicBezTo>
                    <a:lnTo>
                      <a:pt x="4333" y="54"/>
                    </a:lnTo>
                    <a:cubicBezTo>
                      <a:pt x="4052" y="19"/>
                      <a:pt x="3769" y="1"/>
                      <a:pt x="3487" y="1"/>
                    </a:cubicBezTo>
                    <a:close/>
                  </a:path>
                </a:pathLst>
              </a:custGeom>
              <a:solidFill>
                <a:srgbClr val="F46B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029;p20">
                <a:extLst>
                  <a:ext uri="{FF2B5EF4-FFF2-40B4-BE49-F238E27FC236}">
                    <a16:creationId xmlns:a16="http://schemas.microsoft.com/office/drawing/2014/main" id="{9CCA763D-A8A2-2757-7C6E-965E1AD1BED9}"/>
                  </a:ext>
                </a:extLst>
              </p:cNvPr>
              <p:cNvSpPr/>
              <p:nvPr/>
            </p:nvSpPr>
            <p:spPr>
              <a:xfrm>
                <a:off x="822974" y="3657758"/>
                <a:ext cx="17492" cy="45653"/>
              </a:xfrm>
              <a:custGeom>
                <a:rect l="l" t="t" r="r" b="b"/>
                <a:pathLst>
                  <a:path w="982" h="2563" extrusionOk="0">
                    <a:moveTo>
                      <a:pt x="491" y="1"/>
                    </a:moveTo>
                    <a:cubicBezTo>
                      <a:pt x="218" y="1"/>
                      <a:pt x="0" y="573"/>
                      <a:pt x="0" y="1281"/>
                    </a:cubicBezTo>
                    <a:cubicBezTo>
                      <a:pt x="0" y="1990"/>
                      <a:pt x="218" y="2562"/>
                      <a:pt x="491" y="2562"/>
                    </a:cubicBezTo>
                    <a:cubicBezTo>
                      <a:pt x="763" y="2562"/>
                      <a:pt x="981" y="1990"/>
                      <a:pt x="981" y="1281"/>
                    </a:cubicBezTo>
                    <a:cubicBezTo>
                      <a:pt x="981" y="573"/>
                      <a:pt x="763" y="1"/>
                      <a:pt x="491" y="1"/>
                    </a:cubicBezTo>
                    <a:close/>
                  </a:path>
                </a:pathLst>
              </a:custGeom>
              <a:solidFill>
                <a:srgbClr val="762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030;p20">
                <a:extLst>
                  <a:ext uri="{FF2B5EF4-FFF2-40B4-BE49-F238E27FC236}">
                    <a16:creationId xmlns:a16="http://schemas.microsoft.com/office/drawing/2014/main" id="{E88700DD-5E2A-0894-1C2F-637B19F31F36}"/>
                  </a:ext>
                </a:extLst>
              </p:cNvPr>
              <p:cNvSpPr/>
              <p:nvPr/>
            </p:nvSpPr>
            <p:spPr>
              <a:xfrm>
                <a:off x="990879" y="3623311"/>
                <a:ext cx="17492" cy="45636"/>
              </a:xfrm>
              <a:custGeom>
                <a:rect l="l" t="t" r="r" b="b"/>
                <a:pathLst>
                  <a:path w="982" h="2562" extrusionOk="0">
                    <a:moveTo>
                      <a:pt x="491" y="0"/>
                    </a:moveTo>
                    <a:cubicBezTo>
                      <a:pt x="219" y="0"/>
                      <a:pt x="1" y="572"/>
                      <a:pt x="1" y="1281"/>
                    </a:cubicBezTo>
                    <a:cubicBezTo>
                      <a:pt x="1" y="1989"/>
                      <a:pt x="219" y="2561"/>
                      <a:pt x="491" y="2561"/>
                    </a:cubicBezTo>
                    <a:cubicBezTo>
                      <a:pt x="764" y="2561"/>
                      <a:pt x="982" y="1989"/>
                      <a:pt x="982" y="1281"/>
                    </a:cubicBezTo>
                    <a:cubicBezTo>
                      <a:pt x="982" y="572"/>
                      <a:pt x="764" y="0"/>
                      <a:pt x="491" y="0"/>
                    </a:cubicBezTo>
                    <a:close/>
                  </a:path>
                </a:pathLst>
              </a:custGeom>
              <a:solidFill>
                <a:srgbClr val="762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031;p20">
                <a:extLst>
                  <a:ext uri="{FF2B5EF4-FFF2-40B4-BE49-F238E27FC236}">
                    <a16:creationId xmlns:a16="http://schemas.microsoft.com/office/drawing/2014/main" id="{4F16BC11-7988-C2CF-E84A-5D5510601E8F}"/>
                  </a:ext>
                </a:extLst>
              </p:cNvPr>
              <p:cNvSpPr/>
              <p:nvPr/>
            </p:nvSpPr>
            <p:spPr>
              <a:xfrm>
                <a:off x="910818" y="3658257"/>
                <a:ext cx="31564" cy="79675"/>
              </a:xfrm>
              <a:custGeom>
                <a:rect l="l" t="t" r="r" b="b"/>
                <a:pathLst>
                  <a:path w="1771" h="4473" extrusionOk="0">
                    <a:moveTo>
                      <a:pt x="300" y="0"/>
                    </a:moveTo>
                    <a:cubicBezTo>
                      <a:pt x="300" y="0"/>
                      <a:pt x="1172" y="3624"/>
                      <a:pt x="1226" y="3869"/>
                    </a:cubicBezTo>
                    <a:cubicBezTo>
                      <a:pt x="1253" y="4114"/>
                      <a:pt x="0" y="4469"/>
                      <a:pt x="0" y="4469"/>
                    </a:cubicBezTo>
                    <a:cubicBezTo>
                      <a:pt x="0" y="4469"/>
                      <a:pt x="109" y="4473"/>
                      <a:pt x="270" y="4473"/>
                    </a:cubicBezTo>
                    <a:cubicBezTo>
                      <a:pt x="715" y="4473"/>
                      <a:pt x="1562" y="4443"/>
                      <a:pt x="1662" y="4223"/>
                    </a:cubicBezTo>
                    <a:cubicBezTo>
                      <a:pt x="1771" y="3896"/>
                      <a:pt x="300" y="0"/>
                      <a:pt x="300" y="0"/>
                    </a:cubicBezTo>
                    <a:close/>
                  </a:path>
                </a:pathLst>
              </a:custGeom>
              <a:solidFill>
                <a:srgbClr val="762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032;p20">
                <a:extLst>
                  <a:ext uri="{FF2B5EF4-FFF2-40B4-BE49-F238E27FC236}">
                    <a16:creationId xmlns:a16="http://schemas.microsoft.com/office/drawing/2014/main" id="{26C00697-9DCC-F8DD-8EE5-B4D7B25700D1}"/>
                  </a:ext>
                </a:extLst>
              </p:cNvPr>
              <p:cNvSpPr/>
              <p:nvPr/>
            </p:nvSpPr>
            <p:spPr>
              <a:xfrm>
                <a:off x="927792" y="3574296"/>
                <a:ext cx="154363" cy="154345"/>
              </a:xfrm>
              <a:custGeom>
                <a:rect l="l" t="t" r="r" b="b"/>
                <a:pathLst>
                  <a:path w="8666" h="8665" extrusionOk="0">
                    <a:moveTo>
                      <a:pt x="4333" y="518"/>
                    </a:moveTo>
                    <a:cubicBezTo>
                      <a:pt x="6431" y="518"/>
                      <a:pt x="8148" y="2234"/>
                      <a:pt x="8148" y="4333"/>
                    </a:cubicBezTo>
                    <a:cubicBezTo>
                      <a:pt x="8148" y="6458"/>
                      <a:pt x="6431" y="8175"/>
                      <a:pt x="4333" y="8175"/>
                    </a:cubicBezTo>
                    <a:cubicBezTo>
                      <a:pt x="2208" y="8175"/>
                      <a:pt x="491" y="6458"/>
                      <a:pt x="491" y="4333"/>
                    </a:cubicBezTo>
                    <a:cubicBezTo>
                      <a:pt x="491" y="2234"/>
                      <a:pt x="2208" y="518"/>
                      <a:pt x="4333" y="518"/>
                    </a:cubicBezTo>
                    <a:close/>
                    <a:moveTo>
                      <a:pt x="4333" y="0"/>
                    </a:moveTo>
                    <a:cubicBezTo>
                      <a:pt x="2317" y="0"/>
                      <a:pt x="627" y="1390"/>
                      <a:pt x="137" y="3243"/>
                    </a:cubicBezTo>
                    <a:cubicBezTo>
                      <a:pt x="82" y="3406"/>
                      <a:pt x="55" y="3570"/>
                      <a:pt x="28" y="3733"/>
                    </a:cubicBezTo>
                    <a:cubicBezTo>
                      <a:pt x="1" y="3924"/>
                      <a:pt x="1" y="4142"/>
                      <a:pt x="1" y="4333"/>
                    </a:cubicBezTo>
                    <a:cubicBezTo>
                      <a:pt x="1" y="6730"/>
                      <a:pt x="1935" y="8665"/>
                      <a:pt x="4333" y="8665"/>
                    </a:cubicBezTo>
                    <a:cubicBezTo>
                      <a:pt x="6731" y="8665"/>
                      <a:pt x="8666" y="6730"/>
                      <a:pt x="8666" y="4333"/>
                    </a:cubicBezTo>
                    <a:cubicBezTo>
                      <a:pt x="8666" y="4169"/>
                      <a:pt x="8666" y="4006"/>
                      <a:pt x="8638" y="3815"/>
                    </a:cubicBezTo>
                    <a:cubicBezTo>
                      <a:pt x="8611" y="3624"/>
                      <a:pt x="8584" y="3433"/>
                      <a:pt x="8529" y="3270"/>
                    </a:cubicBezTo>
                    <a:cubicBezTo>
                      <a:pt x="8066" y="1390"/>
                      <a:pt x="6350" y="0"/>
                      <a:pt x="4333" y="0"/>
                    </a:cubicBezTo>
                    <a:close/>
                  </a:path>
                </a:pathLst>
              </a:custGeom>
              <a:solidFill>
                <a:srgbClr val="75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033;p20">
                <a:extLst>
                  <a:ext uri="{FF2B5EF4-FFF2-40B4-BE49-F238E27FC236}">
                    <a16:creationId xmlns:a16="http://schemas.microsoft.com/office/drawing/2014/main" id="{E418D58A-BE44-59CF-E4A4-E05B47EC0098}"/>
                  </a:ext>
                </a:extLst>
              </p:cNvPr>
              <p:cNvSpPr/>
              <p:nvPr/>
            </p:nvSpPr>
            <p:spPr>
              <a:xfrm>
                <a:off x="901111" y="3656796"/>
                <a:ext cx="36890" cy="15052"/>
              </a:xfrm>
              <a:custGeom>
                <a:rect l="l" t="t" r="r" b="b"/>
                <a:pathLst>
                  <a:path w="2071" h="845" extrusionOk="0">
                    <a:moveTo>
                      <a:pt x="1036" y="0"/>
                    </a:moveTo>
                    <a:cubicBezTo>
                      <a:pt x="981" y="0"/>
                      <a:pt x="927" y="0"/>
                      <a:pt x="872" y="28"/>
                    </a:cubicBezTo>
                    <a:cubicBezTo>
                      <a:pt x="354" y="109"/>
                      <a:pt x="27" y="518"/>
                      <a:pt x="0" y="518"/>
                    </a:cubicBezTo>
                    <a:lnTo>
                      <a:pt x="382" y="845"/>
                    </a:lnTo>
                    <a:cubicBezTo>
                      <a:pt x="382" y="845"/>
                      <a:pt x="600" y="600"/>
                      <a:pt x="899" y="518"/>
                    </a:cubicBezTo>
                    <a:cubicBezTo>
                      <a:pt x="954" y="491"/>
                      <a:pt x="1008" y="491"/>
                      <a:pt x="1063" y="491"/>
                    </a:cubicBezTo>
                    <a:cubicBezTo>
                      <a:pt x="1145" y="491"/>
                      <a:pt x="1199" y="491"/>
                      <a:pt x="1281" y="518"/>
                    </a:cubicBezTo>
                    <a:cubicBezTo>
                      <a:pt x="1444" y="572"/>
                      <a:pt x="1580" y="654"/>
                      <a:pt x="1717" y="818"/>
                    </a:cubicBezTo>
                    <a:lnTo>
                      <a:pt x="2071" y="463"/>
                    </a:lnTo>
                    <a:cubicBezTo>
                      <a:pt x="1826" y="191"/>
                      <a:pt x="1526" y="55"/>
                      <a:pt x="1254" y="0"/>
                    </a:cubicBezTo>
                    <a:close/>
                  </a:path>
                </a:pathLst>
              </a:custGeom>
              <a:solidFill>
                <a:srgbClr val="75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47" name="Google Shape;1034;p20">
            <a:extLst>
              <a:ext uri="{FF2B5EF4-FFF2-40B4-BE49-F238E27FC236}">
                <a16:creationId xmlns:a16="http://schemas.microsoft.com/office/drawing/2014/main" id="{8F783242-69A8-16EB-455C-1199B07122A7}"/>
              </a:ext>
            </a:extLst>
          </p:cNvPr>
          <p:cNvSpPr/>
          <p:nvPr/>
        </p:nvSpPr>
        <p:spPr>
          <a:xfrm>
            <a:off x="944049" y="1706348"/>
            <a:ext cx="2565209" cy="1576200"/>
          </a:xfrm>
          <a:prstGeom prst="wedgeRoundRectCallout">
            <a:avLst>
              <a:gd name="adj1" fmla="val 48664"/>
              <a:gd name="adj2" fmla="val 76855"/>
              <a:gd name="adj3" fmla="val 0"/>
            </a:avLst>
          </a:prstGeom>
          <a:solidFill>
            <a:srgbClr val="F5A2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1038;p20">
            <a:extLst>
              <a:ext uri="{FF2B5EF4-FFF2-40B4-BE49-F238E27FC236}">
                <a16:creationId xmlns:a16="http://schemas.microsoft.com/office/drawing/2014/main" id="{B218D33F-1CB7-9F92-354A-2664F01BC8BB}"/>
              </a:ext>
            </a:extLst>
          </p:cNvPr>
          <p:cNvSpPr/>
          <p:nvPr/>
        </p:nvSpPr>
        <p:spPr>
          <a:xfrm flipH="1">
            <a:off x="5795683" y="1644371"/>
            <a:ext cx="2824265" cy="1576200"/>
          </a:xfrm>
          <a:prstGeom prst="wedgeRoundRectCallout">
            <a:avLst>
              <a:gd name="adj1" fmla="val 48664"/>
              <a:gd name="adj2" fmla="val 76855"/>
              <a:gd name="adj3" fmla="val 0"/>
            </a:avLst>
          </a:prstGeom>
          <a:solidFill>
            <a:srgbClr val="F4AA0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9" name="TextBox 48">
            <a:extLst>
              <a:ext uri="{FF2B5EF4-FFF2-40B4-BE49-F238E27FC236}">
                <a16:creationId xmlns:a16="http://schemas.microsoft.com/office/drawing/2014/main" id="{C6D306D8-9F2D-E400-7DA3-34EB058FB207}"/>
              </a:ext>
            </a:extLst>
          </p:cNvPr>
          <p:cNvSpPr txBox="1"/>
          <p:nvPr/>
        </p:nvSpPr>
        <p:spPr>
          <a:xfrm>
            <a:off x="956912" y="1666171"/>
            <a:ext cx="2505341" cy="1631216"/>
          </a:xfrm>
          <a:prstGeom prst="rect">
            <a:avLst/>
          </a:prstGeom>
          <a:noFill/>
        </p:spPr>
        <p:txBody>
          <a:bodyPr wrap="square">
            <a:spAutoFit/>
          </a:bodyPr>
          <a:lstStyle/>
          <a:p>
            <a:pPr algn="just"/>
            <a:r>
              <a:rPr lang="en-US" sz="2000">
                <a:latin typeface="Times New Roman" panose="02020603050405020304" pitchFamily="18" charset="0"/>
                <a:cs typeface="Times New Roman" panose="02020603050405020304" pitchFamily="18" charset="0"/>
              </a:rPr>
              <a:t>Mở đầu bằng câu chuyện mang tính ngụ ngôn nhằm dẫn dắt người đọc nhẹ nhàng vào vấn đề chính.</a:t>
            </a:r>
          </a:p>
        </p:txBody>
      </p:sp>
      <p:sp>
        <p:nvSpPr>
          <p:cNvPr id="50" name="TextBox 49">
            <a:extLst>
              <a:ext uri="{FF2B5EF4-FFF2-40B4-BE49-F238E27FC236}">
                <a16:creationId xmlns:a16="http://schemas.microsoft.com/office/drawing/2014/main" id="{F799219B-798F-59EA-2F9E-111C7CCA9898}"/>
              </a:ext>
            </a:extLst>
          </p:cNvPr>
          <p:cNvSpPr txBox="1"/>
          <p:nvPr/>
        </p:nvSpPr>
        <p:spPr>
          <a:xfrm>
            <a:off x="5921287" y="1754100"/>
            <a:ext cx="2684538" cy="1200329"/>
          </a:xfrm>
          <a:prstGeom prst="rect">
            <a:avLst/>
          </a:prstGeom>
          <a:noFill/>
        </p:spPr>
        <p:txBody>
          <a:bodyPr wrap="square">
            <a:spAutoFit/>
          </a:bodyPr>
          <a:lstStyle/>
          <a:p>
            <a:pPr algn="just">
              <a:buClrTx/>
            </a:pPr>
            <a:r>
              <a:rPr lang="en-US" sz="2000" err="1">
                <a:latin typeface="Times New Roman" panose="02020603050405020304" pitchFamily="18" charset="0"/>
                <a:cs typeface="Times New Roman" panose="02020603050405020304" pitchFamily="18" charset="0"/>
              </a:rPr>
              <a:t>Lời văn đơn giản, ngắn gọn, nhưng sâu sắc</a:t>
            </a:r>
            <a:endParaRPr lang="en-US" sz="2000">
              <a:latin typeface="Times New Roman" panose="02020603050405020304" pitchFamily="18" charset="0"/>
              <a:cs typeface="Times New Roman" panose="02020603050405020304" pitchFamily="18" charset="0"/>
            </a:endParaRPr>
          </a:p>
          <a:p>
            <a:pPr marL="0" marR="0" lvl="0" indent="0" algn="just" defTabSz="914400" eaLnBrk="1" fontAlgn="auto" latinLnBrk="0" hangingPunct="1">
              <a:lnSpc>
                <a:spcPct val="100000"/>
              </a:lnSpc>
              <a:spcBef>
                <a:spcPct val="0"/>
              </a:spcBef>
              <a:spcAft>
                <a:spcPct val="0"/>
              </a:spcAft>
              <a:buClrTx/>
              <a:buSzTx/>
              <a:buFontTx/>
              <a:buNone/>
              <a:defRPr/>
            </a:pPr>
            <a:endParaRPr kumimoji="0" lang="en-US" sz="32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59376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barn(inVertical)">
                                      <p:cBhvr>
                                        <p:cTn id="13" dur="500"/>
                                        <p:tgtEl>
                                          <p:spTgt spid="4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barn(inVertical)">
                                      <p:cBhvr>
                                        <p:cTn id="16" dur="500"/>
                                        <p:tgtEl>
                                          <p:spTgt spid="47"/>
                                        </p:tgtEl>
                                      </p:cBhvr>
                                    </p:animEffect>
                                  </p:childTnLst>
                                </p:cTn>
                              </p:par>
                            </p:childTnLst>
                          </p:cTn>
                        </p:par>
                      </p:childTnLst>
                    </p:cTn>
                  </p:par>
                  <p:par>
                    <p:cTn id="17" fill="hold" nodeType="clickPar">
                      <p:stCondLst>
                        <p:cond delay="indefinite"/>
                      </p:stCondLst>
                      <p:childTnLst>
                        <p:par>
                          <p:cTn id="18" fill="hold" nodeType="afterGroup">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barn(inVertical)">
                                      <p:cBhvr>
                                        <p:cTn id="21" dur="500"/>
                                        <p:tgtEl>
                                          <p:spTgt spid="4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barn(inVertical)">
                                      <p:cBhvr>
                                        <p:cTn id="2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1"/>
      <p:bldP spid="49" grpId="2"/>
      <p:bldP spid="50" grpId="3"/>
    </p:bldLst>
  </p:timing>
</p:sld>
</file>

<file path=ppt/slides/slide4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5132"/>
        <p:cNvGrpSpPr/>
        <p:nvPr/>
      </p:nvGrpSpPr>
      <p:grpSpPr>
        <a:xfrm>
          <a:off x="0" y="0"/>
          <a:ext cx="0" cy="0"/>
        </a:xfrm>
      </p:grpSpPr>
      <p:sp>
        <p:nvSpPr>
          <p:cNvPr id="5133" name="Google Shape;5133;p38"/>
          <p:cNvSpPr/>
          <p:nvPr/>
        </p:nvSpPr>
        <p:spPr>
          <a:xfrm>
            <a:off x="7908375" y="2551969"/>
            <a:ext cx="421500" cy="285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4" name="Google Shape;5134;p38"/>
          <p:cNvSpPr txBox="1">
            <a:spLocks noGrp="1"/>
          </p:cNvSpPr>
          <p:nvPr>
            <p:ph type="title"/>
          </p:nvPr>
        </p:nvSpPr>
        <p:spPr>
          <a:xfrm>
            <a:off x="3895843" y="1792266"/>
            <a:ext cx="4980764" cy="1034700"/>
          </a:xfrm>
          <a:prstGeom prst="rect">
            <a:avLst/>
          </a:prstGeom>
        </p:spPr>
        <p:txBody>
          <a:bodyPr spcFirstLastPara="1" wrap="square" lIns="91425" tIns="91425" rIns="91425" bIns="91425" anchor="t" anchorCtr="0">
            <a:noAutofit/>
          </a:bodyPr>
          <a:lstStyle/>
          <a:p>
            <a:pPr marL="0" lvl="0" indent="0" algn="ctr" rtl="0">
              <a:spcBef>
                <a:spcPct val="0"/>
              </a:spcBef>
              <a:spcAft>
                <a:spcPct val="0"/>
              </a:spcAft>
              <a:buNone/>
            </a:pPr>
            <a:r>
              <a:rPr lang="en" sz="8000" b="1">
                <a:latin typeface="Times New Roman" panose="02020603050405020304" pitchFamily="18" charset="0"/>
                <a:cs typeface="Times New Roman" panose="02020603050405020304" pitchFamily="18" charset="0"/>
              </a:rPr>
              <a:t> Luyện tập</a:t>
            </a:r>
            <a:endParaRPr sz="8000" b="1">
              <a:latin typeface="Times New Roman" panose="02020603050405020304" pitchFamily="18" charset="0"/>
              <a:cs typeface="Times New Roman" panose="02020603050405020304" pitchFamily="18" charset="0"/>
            </a:endParaRPr>
          </a:p>
        </p:txBody>
      </p:sp>
      <p:grpSp>
        <p:nvGrpSpPr>
          <p:cNvPr id="5136" name="Google Shape;5136;p38"/>
          <p:cNvGrpSpPr/>
          <p:nvPr/>
        </p:nvGrpSpPr>
        <p:grpSpPr>
          <a:xfrm>
            <a:off x="742393" y="1455854"/>
            <a:ext cx="2615672" cy="3773209"/>
            <a:chOff x="742393" y="1455854"/>
            <a:chExt cx="2615672" cy="3773209"/>
          </a:xfrm>
        </p:grpSpPr>
        <p:sp>
          <p:nvSpPr>
            <p:cNvPr id="5137" name="Google Shape;5137;p38"/>
            <p:cNvSpPr/>
            <p:nvPr/>
          </p:nvSpPr>
          <p:spPr>
            <a:xfrm>
              <a:off x="1336581" y="4091962"/>
              <a:ext cx="2021484" cy="1137101"/>
            </a:xfrm>
            <a:custGeom>
              <a:rect l="l" t="t" r="r" b="b"/>
              <a:pathLst>
                <a:path w="7927" h="4459" extrusionOk="0">
                  <a:moveTo>
                    <a:pt x="201" y="4359"/>
                  </a:moveTo>
                  <a:lnTo>
                    <a:pt x="162" y="4359"/>
                  </a:lnTo>
                  <a:lnTo>
                    <a:pt x="162" y="4393"/>
                  </a:lnTo>
                  <a:cubicBezTo>
                    <a:pt x="179" y="4376"/>
                    <a:pt x="187" y="4368"/>
                    <a:pt x="192" y="4368"/>
                  </a:cubicBezTo>
                  <a:cubicBezTo>
                    <a:pt x="196" y="4368"/>
                    <a:pt x="196" y="4376"/>
                    <a:pt x="196" y="4393"/>
                  </a:cubicBezTo>
                  <a:cubicBezTo>
                    <a:pt x="198" y="4382"/>
                    <a:pt x="199" y="4370"/>
                    <a:pt x="201" y="4359"/>
                  </a:cubicBezTo>
                  <a:close/>
                  <a:moveTo>
                    <a:pt x="7474" y="4393"/>
                  </a:moveTo>
                  <a:cubicBezTo>
                    <a:pt x="7474" y="4402"/>
                    <a:pt x="7471" y="4409"/>
                    <a:pt x="7468" y="4415"/>
                  </a:cubicBezTo>
                  <a:lnTo>
                    <a:pt x="7468" y="4415"/>
                  </a:lnTo>
                  <a:cubicBezTo>
                    <a:pt x="7463" y="4403"/>
                    <a:pt x="7461" y="4393"/>
                    <a:pt x="7474" y="4393"/>
                  </a:cubicBezTo>
                  <a:close/>
                  <a:moveTo>
                    <a:pt x="4358" y="0"/>
                  </a:moveTo>
                  <a:cubicBezTo>
                    <a:pt x="3212" y="31"/>
                    <a:pt x="2032" y="228"/>
                    <a:pt x="883" y="359"/>
                  </a:cubicBezTo>
                  <a:cubicBezTo>
                    <a:pt x="720" y="393"/>
                    <a:pt x="359" y="359"/>
                    <a:pt x="196" y="525"/>
                  </a:cubicBezTo>
                  <a:cubicBezTo>
                    <a:pt x="96" y="656"/>
                    <a:pt x="130" y="918"/>
                    <a:pt x="96" y="1081"/>
                  </a:cubicBezTo>
                  <a:cubicBezTo>
                    <a:pt x="0" y="2184"/>
                    <a:pt x="351" y="3256"/>
                    <a:pt x="201" y="4359"/>
                  </a:cubicBezTo>
                  <a:lnTo>
                    <a:pt x="201" y="4359"/>
                  </a:lnTo>
                  <a:lnTo>
                    <a:pt x="2719" y="4328"/>
                  </a:lnTo>
                  <a:cubicBezTo>
                    <a:pt x="2785" y="4031"/>
                    <a:pt x="2819" y="3869"/>
                    <a:pt x="2850" y="3507"/>
                  </a:cubicBezTo>
                  <a:cubicBezTo>
                    <a:pt x="2916" y="3147"/>
                    <a:pt x="2981" y="2688"/>
                    <a:pt x="2981" y="2688"/>
                  </a:cubicBezTo>
                  <a:cubicBezTo>
                    <a:pt x="2981" y="2688"/>
                    <a:pt x="4917" y="3113"/>
                    <a:pt x="5342" y="3344"/>
                  </a:cubicBezTo>
                  <a:cubicBezTo>
                    <a:pt x="5704" y="3541"/>
                    <a:pt x="5473" y="4031"/>
                    <a:pt x="5507" y="4459"/>
                  </a:cubicBezTo>
                  <a:lnTo>
                    <a:pt x="7474" y="4459"/>
                  </a:lnTo>
                  <a:cubicBezTo>
                    <a:pt x="7488" y="4459"/>
                    <a:pt x="7483" y="4445"/>
                    <a:pt x="7476" y="4431"/>
                  </a:cubicBezTo>
                  <a:lnTo>
                    <a:pt x="7476" y="4431"/>
                  </a:lnTo>
                  <a:cubicBezTo>
                    <a:pt x="7517" y="3706"/>
                    <a:pt x="7927" y="2484"/>
                    <a:pt x="7440" y="1867"/>
                  </a:cubicBezTo>
                  <a:cubicBezTo>
                    <a:pt x="7212" y="1574"/>
                    <a:pt x="6850" y="1377"/>
                    <a:pt x="6522" y="1146"/>
                  </a:cubicBezTo>
                  <a:cubicBezTo>
                    <a:pt x="5866" y="656"/>
                    <a:pt x="5014" y="490"/>
                    <a:pt x="4358" y="0"/>
                  </a:cubicBezTo>
                  <a:close/>
                </a:path>
              </a:pathLst>
            </a:custGeom>
            <a:solidFill>
              <a:srgbClr val="0C34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8" name="Google Shape;5138;p38"/>
            <p:cNvSpPr/>
            <p:nvPr/>
          </p:nvSpPr>
          <p:spPr>
            <a:xfrm>
              <a:off x="1511522" y="1481100"/>
              <a:ext cx="627586" cy="896624"/>
            </a:xfrm>
            <a:custGeom>
              <a:rect l="l" t="t" r="r" b="b"/>
              <a:pathLst>
                <a:path w="2461" h="3516" extrusionOk="0">
                  <a:moveTo>
                    <a:pt x="1546" y="1"/>
                  </a:moveTo>
                  <a:cubicBezTo>
                    <a:pt x="1463" y="1"/>
                    <a:pt x="1379" y="9"/>
                    <a:pt x="1312" y="9"/>
                  </a:cubicBezTo>
                  <a:cubicBezTo>
                    <a:pt x="1115" y="41"/>
                    <a:pt x="918" y="106"/>
                    <a:pt x="722" y="238"/>
                  </a:cubicBezTo>
                  <a:cubicBezTo>
                    <a:pt x="428" y="434"/>
                    <a:pt x="231" y="731"/>
                    <a:pt x="131" y="1090"/>
                  </a:cubicBezTo>
                  <a:cubicBezTo>
                    <a:pt x="66" y="1352"/>
                    <a:pt x="0" y="1649"/>
                    <a:pt x="66" y="1942"/>
                  </a:cubicBezTo>
                  <a:cubicBezTo>
                    <a:pt x="100" y="2073"/>
                    <a:pt x="131" y="2173"/>
                    <a:pt x="166" y="2304"/>
                  </a:cubicBezTo>
                  <a:cubicBezTo>
                    <a:pt x="166" y="2435"/>
                    <a:pt x="197" y="2567"/>
                    <a:pt x="231" y="2729"/>
                  </a:cubicBezTo>
                  <a:cubicBezTo>
                    <a:pt x="231" y="2894"/>
                    <a:pt x="197" y="3123"/>
                    <a:pt x="263" y="3288"/>
                  </a:cubicBezTo>
                  <a:lnTo>
                    <a:pt x="1280" y="3516"/>
                  </a:lnTo>
                  <a:cubicBezTo>
                    <a:pt x="1246" y="3419"/>
                    <a:pt x="1246" y="3254"/>
                    <a:pt x="1246" y="3123"/>
                  </a:cubicBezTo>
                  <a:cubicBezTo>
                    <a:pt x="1246" y="3091"/>
                    <a:pt x="1246" y="2960"/>
                    <a:pt x="1280" y="2926"/>
                  </a:cubicBezTo>
                  <a:lnTo>
                    <a:pt x="1280" y="2894"/>
                  </a:lnTo>
                  <a:cubicBezTo>
                    <a:pt x="1308" y="2866"/>
                    <a:pt x="1342" y="2856"/>
                    <a:pt x="1376" y="2856"/>
                  </a:cubicBezTo>
                  <a:cubicBezTo>
                    <a:pt x="1423" y="2856"/>
                    <a:pt x="1471" y="2875"/>
                    <a:pt x="1508" y="2894"/>
                  </a:cubicBezTo>
                  <a:cubicBezTo>
                    <a:pt x="1674" y="2894"/>
                    <a:pt x="1805" y="2860"/>
                    <a:pt x="1967" y="2829"/>
                  </a:cubicBezTo>
                  <a:cubicBezTo>
                    <a:pt x="2033" y="2829"/>
                    <a:pt x="2099" y="2763"/>
                    <a:pt x="2164" y="2729"/>
                  </a:cubicBezTo>
                  <a:cubicBezTo>
                    <a:pt x="2361" y="2567"/>
                    <a:pt x="2461" y="2270"/>
                    <a:pt x="2461" y="2008"/>
                  </a:cubicBezTo>
                  <a:lnTo>
                    <a:pt x="2461" y="1976"/>
                  </a:lnTo>
                  <a:lnTo>
                    <a:pt x="2461" y="1877"/>
                  </a:lnTo>
                  <a:cubicBezTo>
                    <a:pt x="2461" y="1845"/>
                    <a:pt x="2426" y="1780"/>
                    <a:pt x="2426" y="1746"/>
                  </a:cubicBezTo>
                  <a:cubicBezTo>
                    <a:pt x="2395" y="1614"/>
                    <a:pt x="2395" y="1583"/>
                    <a:pt x="2395" y="1483"/>
                  </a:cubicBezTo>
                  <a:cubicBezTo>
                    <a:pt x="2426" y="1386"/>
                    <a:pt x="2395" y="1255"/>
                    <a:pt x="2395" y="1156"/>
                  </a:cubicBezTo>
                  <a:cubicBezTo>
                    <a:pt x="2395" y="959"/>
                    <a:pt x="2361" y="762"/>
                    <a:pt x="2264" y="565"/>
                  </a:cubicBezTo>
                  <a:cubicBezTo>
                    <a:pt x="2230" y="468"/>
                    <a:pt x="2164" y="337"/>
                    <a:pt x="2099" y="272"/>
                  </a:cubicBezTo>
                  <a:cubicBezTo>
                    <a:pt x="2033" y="172"/>
                    <a:pt x="1902" y="41"/>
                    <a:pt x="1771" y="41"/>
                  </a:cubicBezTo>
                  <a:cubicBezTo>
                    <a:pt x="1706" y="9"/>
                    <a:pt x="1626" y="1"/>
                    <a:pt x="1546" y="1"/>
                  </a:cubicBezTo>
                  <a:close/>
                </a:path>
              </a:pathLst>
            </a:custGeom>
            <a:solidFill>
              <a:srgbClr val="9C53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9" name="Google Shape;5139;p38"/>
            <p:cNvSpPr/>
            <p:nvPr/>
          </p:nvSpPr>
          <p:spPr>
            <a:xfrm>
              <a:off x="1881041" y="1808032"/>
              <a:ext cx="94865" cy="197380"/>
            </a:xfrm>
            <a:custGeom>
              <a:rect l="l" t="t" r="r" b="b"/>
              <a:pathLst>
                <a:path w="372" h="774" extrusionOk="0">
                  <a:moveTo>
                    <a:pt x="216" y="1"/>
                  </a:moveTo>
                  <a:cubicBezTo>
                    <a:pt x="208" y="1"/>
                    <a:pt x="199" y="2"/>
                    <a:pt x="191" y="5"/>
                  </a:cubicBezTo>
                  <a:cubicBezTo>
                    <a:pt x="94" y="39"/>
                    <a:pt x="59" y="170"/>
                    <a:pt x="59" y="267"/>
                  </a:cubicBezTo>
                  <a:cubicBezTo>
                    <a:pt x="31" y="386"/>
                    <a:pt x="0" y="773"/>
                    <a:pt x="190" y="773"/>
                  </a:cubicBezTo>
                  <a:cubicBezTo>
                    <a:pt x="209" y="773"/>
                    <a:pt x="231" y="769"/>
                    <a:pt x="256" y="760"/>
                  </a:cubicBezTo>
                  <a:cubicBezTo>
                    <a:pt x="256" y="760"/>
                    <a:pt x="256" y="726"/>
                    <a:pt x="225" y="726"/>
                  </a:cubicBezTo>
                  <a:cubicBezTo>
                    <a:pt x="208" y="732"/>
                    <a:pt x="194" y="735"/>
                    <a:pt x="181" y="735"/>
                  </a:cubicBezTo>
                  <a:cubicBezTo>
                    <a:pt x="59" y="735"/>
                    <a:pt x="59" y="485"/>
                    <a:pt x="59" y="367"/>
                  </a:cubicBezTo>
                  <a:cubicBezTo>
                    <a:pt x="94" y="301"/>
                    <a:pt x="94" y="235"/>
                    <a:pt x="125" y="170"/>
                  </a:cubicBezTo>
                  <a:cubicBezTo>
                    <a:pt x="125" y="170"/>
                    <a:pt x="125" y="136"/>
                    <a:pt x="159" y="104"/>
                  </a:cubicBezTo>
                  <a:cubicBezTo>
                    <a:pt x="185" y="95"/>
                    <a:pt x="209" y="91"/>
                    <a:pt x="230" y="91"/>
                  </a:cubicBezTo>
                  <a:cubicBezTo>
                    <a:pt x="287" y="91"/>
                    <a:pt x="322" y="122"/>
                    <a:pt x="322" y="170"/>
                  </a:cubicBezTo>
                  <a:cubicBezTo>
                    <a:pt x="339" y="186"/>
                    <a:pt x="355" y="193"/>
                    <a:pt x="363" y="193"/>
                  </a:cubicBezTo>
                  <a:cubicBezTo>
                    <a:pt x="372" y="193"/>
                    <a:pt x="372" y="186"/>
                    <a:pt x="356" y="170"/>
                  </a:cubicBezTo>
                  <a:cubicBezTo>
                    <a:pt x="356" y="139"/>
                    <a:pt x="301" y="1"/>
                    <a:pt x="216" y="1"/>
                  </a:cubicBezTo>
                  <a:close/>
                </a:path>
              </a:pathLst>
            </a:custGeom>
            <a:solidFill>
              <a:srgbClr val="49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0" name="Google Shape;5140;p38"/>
            <p:cNvSpPr/>
            <p:nvPr/>
          </p:nvSpPr>
          <p:spPr>
            <a:xfrm>
              <a:off x="1912918" y="1851130"/>
              <a:ext cx="33662" cy="112461"/>
            </a:xfrm>
            <a:custGeom>
              <a:rect l="l" t="t" r="r" b="b"/>
              <a:pathLst>
                <a:path w="132" h="441" extrusionOk="0">
                  <a:moveTo>
                    <a:pt x="100" y="1"/>
                  </a:moveTo>
                  <a:cubicBezTo>
                    <a:pt x="34" y="32"/>
                    <a:pt x="34" y="98"/>
                    <a:pt x="34" y="163"/>
                  </a:cubicBezTo>
                  <a:cubicBezTo>
                    <a:pt x="0" y="263"/>
                    <a:pt x="34" y="360"/>
                    <a:pt x="100" y="426"/>
                  </a:cubicBezTo>
                  <a:cubicBezTo>
                    <a:pt x="100" y="437"/>
                    <a:pt x="103" y="441"/>
                    <a:pt x="108" y="441"/>
                  </a:cubicBezTo>
                  <a:cubicBezTo>
                    <a:pt x="117" y="441"/>
                    <a:pt x="131" y="426"/>
                    <a:pt x="131" y="426"/>
                  </a:cubicBezTo>
                  <a:cubicBezTo>
                    <a:pt x="66" y="360"/>
                    <a:pt x="66" y="295"/>
                    <a:pt x="66" y="198"/>
                  </a:cubicBezTo>
                  <a:cubicBezTo>
                    <a:pt x="66" y="132"/>
                    <a:pt x="66" y="66"/>
                    <a:pt x="131" y="1"/>
                  </a:cubicBezTo>
                  <a:close/>
                </a:path>
              </a:pathLst>
            </a:custGeom>
            <a:solidFill>
              <a:srgbClr val="49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1" name="Google Shape;5141;p38"/>
            <p:cNvSpPr/>
            <p:nvPr/>
          </p:nvSpPr>
          <p:spPr>
            <a:xfrm>
              <a:off x="1921589" y="1875866"/>
              <a:ext cx="24991" cy="67323"/>
            </a:xfrm>
            <a:custGeom>
              <a:rect l="l" t="t" r="r" b="b"/>
              <a:pathLst>
                <a:path w="98" h="264" extrusionOk="0">
                  <a:moveTo>
                    <a:pt x="32" y="1"/>
                  </a:moveTo>
                  <a:cubicBezTo>
                    <a:pt x="0" y="35"/>
                    <a:pt x="0" y="66"/>
                    <a:pt x="32" y="101"/>
                  </a:cubicBezTo>
                  <a:cubicBezTo>
                    <a:pt x="32" y="166"/>
                    <a:pt x="32" y="198"/>
                    <a:pt x="66" y="263"/>
                  </a:cubicBezTo>
                  <a:cubicBezTo>
                    <a:pt x="97" y="166"/>
                    <a:pt x="32" y="101"/>
                    <a:pt x="32" y="1"/>
                  </a:cubicBezTo>
                  <a:close/>
                </a:path>
              </a:pathLst>
            </a:custGeom>
            <a:solidFill>
              <a:srgbClr val="49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2" name="Google Shape;5142;p38"/>
            <p:cNvSpPr/>
            <p:nvPr/>
          </p:nvSpPr>
          <p:spPr>
            <a:xfrm>
              <a:off x="2072048" y="1791201"/>
              <a:ext cx="685729" cy="244302"/>
            </a:xfrm>
            <a:custGeom>
              <a:rect l="l" t="t" r="r" b="b"/>
              <a:pathLst>
                <a:path w="2689" h="958" extrusionOk="0">
                  <a:moveTo>
                    <a:pt x="283" y="0"/>
                  </a:moveTo>
                  <a:cubicBezTo>
                    <a:pt x="232" y="0"/>
                    <a:pt x="197" y="5"/>
                    <a:pt x="197" y="5"/>
                  </a:cubicBezTo>
                  <a:cubicBezTo>
                    <a:pt x="0" y="398"/>
                    <a:pt x="197" y="726"/>
                    <a:pt x="197" y="726"/>
                  </a:cubicBezTo>
                  <a:cubicBezTo>
                    <a:pt x="197" y="726"/>
                    <a:pt x="263" y="760"/>
                    <a:pt x="394" y="760"/>
                  </a:cubicBezTo>
                  <a:cubicBezTo>
                    <a:pt x="491" y="760"/>
                    <a:pt x="590" y="661"/>
                    <a:pt x="590" y="661"/>
                  </a:cubicBezTo>
                  <a:lnTo>
                    <a:pt x="2392" y="957"/>
                  </a:lnTo>
                  <a:cubicBezTo>
                    <a:pt x="2689" y="629"/>
                    <a:pt x="2392" y="236"/>
                    <a:pt x="2392" y="236"/>
                  </a:cubicBezTo>
                  <a:cubicBezTo>
                    <a:pt x="2361" y="236"/>
                    <a:pt x="984" y="71"/>
                    <a:pt x="819" y="39"/>
                  </a:cubicBezTo>
                  <a:cubicBezTo>
                    <a:pt x="785" y="32"/>
                    <a:pt x="754" y="29"/>
                    <a:pt x="726" y="29"/>
                  </a:cubicBezTo>
                  <a:cubicBezTo>
                    <a:pt x="619" y="29"/>
                    <a:pt x="556" y="71"/>
                    <a:pt x="556" y="71"/>
                  </a:cubicBezTo>
                  <a:cubicBezTo>
                    <a:pt x="477" y="12"/>
                    <a:pt x="362" y="0"/>
                    <a:pt x="28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3" name="Google Shape;5143;p38"/>
            <p:cNvSpPr/>
            <p:nvPr/>
          </p:nvSpPr>
          <p:spPr>
            <a:xfrm>
              <a:off x="2213837" y="1730507"/>
              <a:ext cx="435051" cy="388384"/>
            </a:xfrm>
            <a:custGeom>
              <a:rect l="l" t="t" r="r" b="b"/>
              <a:pathLst>
                <a:path w="1706" h="1523" extrusionOk="0">
                  <a:moveTo>
                    <a:pt x="736" y="1"/>
                  </a:moveTo>
                  <a:cubicBezTo>
                    <a:pt x="700" y="1"/>
                    <a:pt x="671" y="24"/>
                    <a:pt x="625" y="46"/>
                  </a:cubicBezTo>
                  <a:cubicBezTo>
                    <a:pt x="602" y="46"/>
                    <a:pt x="565" y="32"/>
                    <a:pt x="534" y="32"/>
                  </a:cubicBezTo>
                  <a:cubicBezTo>
                    <a:pt x="518" y="32"/>
                    <a:pt x="504" y="36"/>
                    <a:pt x="493" y="46"/>
                  </a:cubicBezTo>
                  <a:cubicBezTo>
                    <a:pt x="328" y="46"/>
                    <a:pt x="197" y="112"/>
                    <a:pt x="131" y="243"/>
                  </a:cubicBezTo>
                  <a:cubicBezTo>
                    <a:pt x="131" y="277"/>
                    <a:pt x="149" y="285"/>
                    <a:pt x="174" y="285"/>
                  </a:cubicBezTo>
                  <a:cubicBezTo>
                    <a:pt x="198" y="285"/>
                    <a:pt x="231" y="277"/>
                    <a:pt x="263" y="277"/>
                  </a:cubicBezTo>
                  <a:cubicBezTo>
                    <a:pt x="328" y="309"/>
                    <a:pt x="394" y="343"/>
                    <a:pt x="428" y="408"/>
                  </a:cubicBezTo>
                  <a:cubicBezTo>
                    <a:pt x="559" y="505"/>
                    <a:pt x="690" y="671"/>
                    <a:pt x="590" y="833"/>
                  </a:cubicBezTo>
                  <a:cubicBezTo>
                    <a:pt x="549" y="896"/>
                    <a:pt x="495" y="919"/>
                    <a:pt x="436" y="919"/>
                  </a:cubicBezTo>
                  <a:cubicBezTo>
                    <a:pt x="401" y="919"/>
                    <a:pt x="365" y="911"/>
                    <a:pt x="328" y="899"/>
                  </a:cubicBezTo>
                  <a:cubicBezTo>
                    <a:pt x="231" y="899"/>
                    <a:pt x="131" y="899"/>
                    <a:pt x="34" y="933"/>
                  </a:cubicBezTo>
                  <a:cubicBezTo>
                    <a:pt x="0" y="964"/>
                    <a:pt x="34" y="1030"/>
                    <a:pt x="66" y="1095"/>
                  </a:cubicBezTo>
                  <a:cubicBezTo>
                    <a:pt x="131" y="1227"/>
                    <a:pt x="231" y="1261"/>
                    <a:pt x="362" y="1261"/>
                  </a:cubicBezTo>
                  <a:cubicBezTo>
                    <a:pt x="656" y="1292"/>
                    <a:pt x="952" y="1292"/>
                    <a:pt x="1149" y="1523"/>
                  </a:cubicBezTo>
                  <a:lnTo>
                    <a:pt x="1149" y="1489"/>
                  </a:lnTo>
                  <a:cubicBezTo>
                    <a:pt x="1149" y="1489"/>
                    <a:pt x="1246" y="1392"/>
                    <a:pt x="1280" y="1392"/>
                  </a:cubicBezTo>
                  <a:cubicBezTo>
                    <a:pt x="1411" y="1261"/>
                    <a:pt x="1574" y="1095"/>
                    <a:pt x="1705" y="933"/>
                  </a:cubicBezTo>
                  <a:cubicBezTo>
                    <a:pt x="1674" y="768"/>
                    <a:pt x="1640" y="539"/>
                    <a:pt x="1543" y="374"/>
                  </a:cubicBezTo>
                  <a:cubicBezTo>
                    <a:pt x="1443" y="243"/>
                    <a:pt x="1280" y="146"/>
                    <a:pt x="1149" y="80"/>
                  </a:cubicBezTo>
                  <a:cubicBezTo>
                    <a:pt x="1049" y="46"/>
                    <a:pt x="984" y="15"/>
                    <a:pt x="918" y="15"/>
                  </a:cubicBezTo>
                  <a:cubicBezTo>
                    <a:pt x="853" y="46"/>
                    <a:pt x="887" y="46"/>
                    <a:pt x="853" y="46"/>
                  </a:cubicBezTo>
                  <a:cubicBezTo>
                    <a:pt x="821" y="15"/>
                    <a:pt x="821" y="15"/>
                    <a:pt x="787" y="15"/>
                  </a:cubicBezTo>
                  <a:cubicBezTo>
                    <a:pt x="768" y="5"/>
                    <a:pt x="751" y="1"/>
                    <a:pt x="736" y="1"/>
                  </a:cubicBezTo>
                  <a:close/>
                </a:path>
              </a:pathLst>
            </a:custGeom>
            <a:solidFill>
              <a:srgbClr val="9C53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4" name="Google Shape;5144;p38"/>
            <p:cNvSpPr/>
            <p:nvPr/>
          </p:nvSpPr>
          <p:spPr>
            <a:xfrm>
              <a:off x="1068814" y="1970733"/>
              <a:ext cx="2090337" cy="2271906"/>
            </a:xfrm>
            <a:custGeom>
              <a:rect l="l" t="t" r="r" b="b"/>
              <a:pathLst>
                <a:path w="8197" h="8909" extrusionOk="0">
                  <a:moveTo>
                    <a:pt x="6259" y="0"/>
                  </a:moveTo>
                  <a:cubicBezTo>
                    <a:pt x="6239" y="0"/>
                    <a:pt x="6218" y="7"/>
                    <a:pt x="6195" y="22"/>
                  </a:cubicBezTo>
                  <a:cubicBezTo>
                    <a:pt x="5933" y="153"/>
                    <a:pt x="5474" y="319"/>
                    <a:pt x="5474" y="678"/>
                  </a:cubicBezTo>
                  <a:cubicBezTo>
                    <a:pt x="5474" y="974"/>
                    <a:pt x="5802" y="1137"/>
                    <a:pt x="5933" y="1368"/>
                  </a:cubicBezTo>
                  <a:cubicBezTo>
                    <a:pt x="5998" y="1465"/>
                    <a:pt x="5967" y="1564"/>
                    <a:pt x="5998" y="1662"/>
                  </a:cubicBezTo>
                  <a:cubicBezTo>
                    <a:pt x="6033" y="1827"/>
                    <a:pt x="6164" y="1924"/>
                    <a:pt x="6229" y="2055"/>
                  </a:cubicBezTo>
                  <a:cubicBezTo>
                    <a:pt x="6222" y="2059"/>
                    <a:pt x="6212" y="2061"/>
                    <a:pt x="6201" y="2061"/>
                  </a:cubicBezTo>
                  <a:cubicBezTo>
                    <a:pt x="6113" y="2061"/>
                    <a:pt x="5922" y="1954"/>
                    <a:pt x="5836" y="1924"/>
                  </a:cubicBezTo>
                  <a:cubicBezTo>
                    <a:pt x="5605" y="1858"/>
                    <a:pt x="5343" y="1793"/>
                    <a:pt x="5115" y="1761"/>
                  </a:cubicBezTo>
                  <a:cubicBezTo>
                    <a:pt x="4787" y="1696"/>
                    <a:pt x="4459" y="1596"/>
                    <a:pt x="4097" y="1564"/>
                  </a:cubicBezTo>
                  <a:lnTo>
                    <a:pt x="3279" y="1564"/>
                  </a:lnTo>
                  <a:cubicBezTo>
                    <a:pt x="3244" y="1465"/>
                    <a:pt x="3310" y="1302"/>
                    <a:pt x="3279" y="1171"/>
                  </a:cubicBezTo>
                  <a:cubicBezTo>
                    <a:pt x="3244" y="1071"/>
                    <a:pt x="3147" y="1040"/>
                    <a:pt x="3048" y="974"/>
                  </a:cubicBezTo>
                  <a:cubicBezTo>
                    <a:pt x="2589" y="778"/>
                    <a:pt x="2130" y="778"/>
                    <a:pt x="1639" y="778"/>
                  </a:cubicBezTo>
                  <a:cubicBezTo>
                    <a:pt x="1409" y="809"/>
                    <a:pt x="1377" y="1137"/>
                    <a:pt x="1343" y="1334"/>
                  </a:cubicBezTo>
                  <a:cubicBezTo>
                    <a:pt x="1311" y="1433"/>
                    <a:pt x="1146" y="1530"/>
                    <a:pt x="1049" y="1564"/>
                  </a:cubicBezTo>
                  <a:cubicBezTo>
                    <a:pt x="753" y="1696"/>
                    <a:pt x="525" y="1892"/>
                    <a:pt x="294" y="2121"/>
                  </a:cubicBezTo>
                  <a:cubicBezTo>
                    <a:pt x="262" y="2286"/>
                    <a:pt x="197" y="2383"/>
                    <a:pt x="131" y="2548"/>
                  </a:cubicBezTo>
                  <a:cubicBezTo>
                    <a:pt x="32" y="2973"/>
                    <a:pt x="32" y="3497"/>
                    <a:pt x="0" y="3956"/>
                  </a:cubicBezTo>
                  <a:lnTo>
                    <a:pt x="0" y="4612"/>
                  </a:lnTo>
                  <a:cubicBezTo>
                    <a:pt x="0" y="4940"/>
                    <a:pt x="0" y="5268"/>
                    <a:pt x="32" y="5564"/>
                  </a:cubicBezTo>
                  <a:cubicBezTo>
                    <a:pt x="32" y="5858"/>
                    <a:pt x="97" y="6120"/>
                    <a:pt x="163" y="6417"/>
                  </a:cubicBezTo>
                  <a:cubicBezTo>
                    <a:pt x="197" y="6645"/>
                    <a:pt x="228" y="6941"/>
                    <a:pt x="328" y="7169"/>
                  </a:cubicBezTo>
                  <a:cubicBezTo>
                    <a:pt x="294" y="7269"/>
                    <a:pt x="359" y="7466"/>
                    <a:pt x="393" y="7563"/>
                  </a:cubicBezTo>
                  <a:cubicBezTo>
                    <a:pt x="459" y="7793"/>
                    <a:pt x="491" y="8022"/>
                    <a:pt x="590" y="8252"/>
                  </a:cubicBezTo>
                  <a:cubicBezTo>
                    <a:pt x="687" y="8449"/>
                    <a:pt x="818" y="8580"/>
                    <a:pt x="950" y="8743"/>
                  </a:cubicBezTo>
                  <a:cubicBezTo>
                    <a:pt x="1015" y="8808"/>
                    <a:pt x="1049" y="8874"/>
                    <a:pt x="1180" y="8908"/>
                  </a:cubicBezTo>
                  <a:cubicBezTo>
                    <a:pt x="1246" y="8908"/>
                    <a:pt x="1343" y="8908"/>
                    <a:pt x="1343" y="8843"/>
                  </a:cubicBezTo>
                  <a:cubicBezTo>
                    <a:pt x="1479" y="8834"/>
                    <a:pt x="1616" y="8832"/>
                    <a:pt x="1752" y="8832"/>
                  </a:cubicBezTo>
                  <a:cubicBezTo>
                    <a:pt x="1877" y="8832"/>
                    <a:pt x="2002" y="8833"/>
                    <a:pt x="2126" y="8833"/>
                  </a:cubicBezTo>
                  <a:cubicBezTo>
                    <a:pt x="2384" y="8833"/>
                    <a:pt x="2639" y="8826"/>
                    <a:pt x="2885" y="8777"/>
                  </a:cubicBezTo>
                  <a:cubicBezTo>
                    <a:pt x="3507" y="8711"/>
                    <a:pt x="4131" y="8677"/>
                    <a:pt x="4721" y="8546"/>
                  </a:cubicBezTo>
                  <a:cubicBezTo>
                    <a:pt x="4949" y="8515"/>
                    <a:pt x="5180" y="8449"/>
                    <a:pt x="5377" y="8384"/>
                  </a:cubicBezTo>
                  <a:cubicBezTo>
                    <a:pt x="5474" y="8349"/>
                    <a:pt x="5508" y="8349"/>
                    <a:pt x="5605" y="8318"/>
                  </a:cubicBezTo>
                  <a:cubicBezTo>
                    <a:pt x="5639" y="8187"/>
                    <a:pt x="5705" y="8056"/>
                    <a:pt x="5671" y="7891"/>
                  </a:cubicBezTo>
                  <a:cubicBezTo>
                    <a:pt x="5639" y="7728"/>
                    <a:pt x="5508" y="7563"/>
                    <a:pt x="5442" y="7400"/>
                  </a:cubicBezTo>
                  <a:cubicBezTo>
                    <a:pt x="5377" y="7300"/>
                    <a:pt x="5343" y="7169"/>
                    <a:pt x="5377" y="7038"/>
                  </a:cubicBezTo>
                  <a:cubicBezTo>
                    <a:pt x="5408" y="6841"/>
                    <a:pt x="5442" y="6679"/>
                    <a:pt x="5377" y="6514"/>
                  </a:cubicBezTo>
                  <a:cubicBezTo>
                    <a:pt x="5343" y="6285"/>
                    <a:pt x="5246" y="6089"/>
                    <a:pt x="5146" y="5923"/>
                  </a:cubicBezTo>
                  <a:lnTo>
                    <a:pt x="5146" y="5892"/>
                  </a:lnTo>
                  <a:cubicBezTo>
                    <a:pt x="5080" y="5727"/>
                    <a:pt x="5146" y="5695"/>
                    <a:pt x="5180" y="5564"/>
                  </a:cubicBezTo>
                  <a:cubicBezTo>
                    <a:pt x="5180" y="5302"/>
                    <a:pt x="5080" y="5071"/>
                    <a:pt x="4949" y="4843"/>
                  </a:cubicBezTo>
                  <a:cubicBezTo>
                    <a:pt x="4852" y="4646"/>
                    <a:pt x="4687" y="4384"/>
                    <a:pt x="4818" y="4187"/>
                  </a:cubicBezTo>
                  <a:cubicBezTo>
                    <a:pt x="4918" y="3991"/>
                    <a:pt x="5343" y="4022"/>
                    <a:pt x="5508" y="3991"/>
                  </a:cubicBezTo>
                  <a:cubicBezTo>
                    <a:pt x="5933" y="3956"/>
                    <a:pt x="6326" y="3956"/>
                    <a:pt x="6754" y="3925"/>
                  </a:cubicBezTo>
                  <a:cubicBezTo>
                    <a:pt x="7113" y="3891"/>
                    <a:pt x="7541" y="3925"/>
                    <a:pt x="7803" y="3663"/>
                  </a:cubicBezTo>
                  <a:cubicBezTo>
                    <a:pt x="7900" y="3597"/>
                    <a:pt x="8000" y="3497"/>
                    <a:pt x="8065" y="3400"/>
                  </a:cubicBezTo>
                  <a:cubicBezTo>
                    <a:pt x="8097" y="3335"/>
                    <a:pt x="8131" y="3235"/>
                    <a:pt x="8162" y="3138"/>
                  </a:cubicBezTo>
                  <a:cubicBezTo>
                    <a:pt x="8196" y="2907"/>
                    <a:pt x="8097" y="2679"/>
                    <a:pt x="8000" y="2448"/>
                  </a:cubicBezTo>
                  <a:cubicBezTo>
                    <a:pt x="7900" y="2186"/>
                    <a:pt x="7769" y="1924"/>
                    <a:pt x="7638" y="1696"/>
                  </a:cubicBezTo>
                  <a:cubicBezTo>
                    <a:pt x="7344" y="1237"/>
                    <a:pt x="6916" y="875"/>
                    <a:pt x="6557" y="481"/>
                  </a:cubicBezTo>
                  <a:cubicBezTo>
                    <a:pt x="6469" y="396"/>
                    <a:pt x="6408" y="0"/>
                    <a:pt x="6259" y="0"/>
                  </a:cubicBezTo>
                  <a:close/>
                </a:path>
              </a:pathLst>
            </a:custGeom>
            <a:solidFill>
              <a:srgbClr val="EA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5" name="Google Shape;5145;p38"/>
            <p:cNvSpPr/>
            <p:nvPr/>
          </p:nvSpPr>
          <p:spPr>
            <a:xfrm>
              <a:off x="775801" y="2289759"/>
              <a:ext cx="1555321" cy="1929935"/>
            </a:xfrm>
            <a:custGeom>
              <a:rect l="l" t="t" r="r" b="b"/>
              <a:pathLst>
                <a:path w="6099" h="7567" extrusionOk="0">
                  <a:moveTo>
                    <a:pt x="4334" y="0"/>
                  </a:moveTo>
                  <a:cubicBezTo>
                    <a:pt x="4038" y="0"/>
                    <a:pt x="3745" y="118"/>
                    <a:pt x="3475" y="279"/>
                  </a:cubicBezTo>
                  <a:cubicBezTo>
                    <a:pt x="3378" y="345"/>
                    <a:pt x="3247" y="411"/>
                    <a:pt x="3148" y="510"/>
                  </a:cubicBezTo>
                  <a:cubicBezTo>
                    <a:pt x="2863" y="385"/>
                    <a:pt x="2560" y="328"/>
                    <a:pt x="2264" y="328"/>
                  </a:cubicBezTo>
                  <a:cubicBezTo>
                    <a:pt x="2013" y="328"/>
                    <a:pt x="1767" y="369"/>
                    <a:pt x="1542" y="445"/>
                  </a:cubicBezTo>
                  <a:lnTo>
                    <a:pt x="1149" y="445"/>
                  </a:lnTo>
                  <a:cubicBezTo>
                    <a:pt x="984" y="476"/>
                    <a:pt x="821" y="607"/>
                    <a:pt x="690" y="707"/>
                  </a:cubicBezTo>
                  <a:cubicBezTo>
                    <a:pt x="428" y="904"/>
                    <a:pt x="297" y="1197"/>
                    <a:pt x="197" y="1525"/>
                  </a:cubicBezTo>
                  <a:cubicBezTo>
                    <a:pt x="34" y="2084"/>
                    <a:pt x="34" y="2543"/>
                    <a:pt x="297" y="3033"/>
                  </a:cubicBezTo>
                  <a:cubicBezTo>
                    <a:pt x="0" y="3296"/>
                    <a:pt x="66" y="3789"/>
                    <a:pt x="66" y="4116"/>
                  </a:cubicBezTo>
                  <a:cubicBezTo>
                    <a:pt x="100" y="4772"/>
                    <a:pt x="165" y="5428"/>
                    <a:pt x="263" y="6083"/>
                  </a:cubicBezTo>
                  <a:cubicBezTo>
                    <a:pt x="297" y="6477"/>
                    <a:pt x="362" y="6936"/>
                    <a:pt x="690" y="7264"/>
                  </a:cubicBezTo>
                  <a:cubicBezTo>
                    <a:pt x="918" y="7526"/>
                    <a:pt x="1312" y="7526"/>
                    <a:pt x="1674" y="7557"/>
                  </a:cubicBezTo>
                  <a:cubicBezTo>
                    <a:pt x="1757" y="7564"/>
                    <a:pt x="1839" y="7567"/>
                    <a:pt x="1921" y="7567"/>
                  </a:cubicBezTo>
                  <a:cubicBezTo>
                    <a:pt x="2254" y="7567"/>
                    <a:pt x="2576" y="7519"/>
                    <a:pt x="2919" y="7492"/>
                  </a:cubicBezTo>
                  <a:cubicBezTo>
                    <a:pt x="3344" y="7426"/>
                    <a:pt x="3706" y="7426"/>
                    <a:pt x="4100" y="7230"/>
                  </a:cubicBezTo>
                  <a:cubicBezTo>
                    <a:pt x="4590" y="6967"/>
                    <a:pt x="4690" y="6542"/>
                    <a:pt x="4624" y="6083"/>
                  </a:cubicBezTo>
                  <a:cubicBezTo>
                    <a:pt x="4755" y="6018"/>
                    <a:pt x="4918" y="5821"/>
                    <a:pt x="5018" y="5722"/>
                  </a:cubicBezTo>
                  <a:cubicBezTo>
                    <a:pt x="5246" y="5525"/>
                    <a:pt x="5443" y="5297"/>
                    <a:pt x="5574" y="5000"/>
                  </a:cubicBezTo>
                  <a:cubicBezTo>
                    <a:pt x="5705" y="4707"/>
                    <a:pt x="5836" y="4410"/>
                    <a:pt x="5936" y="4082"/>
                  </a:cubicBezTo>
                  <a:cubicBezTo>
                    <a:pt x="5967" y="3886"/>
                    <a:pt x="5967" y="3623"/>
                    <a:pt x="6067" y="3461"/>
                  </a:cubicBezTo>
                  <a:cubicBezTo>
                    <a:pt x="6098" y="3361"/>
                    <a:pt x="6001" y="3133"/>
                    <a:pt x="5902" y="3067"/>
                  </a:cubicBezTo>
                  <a:cubicBezTo>
                    <a:pt x="5870" y="3198"/>
                    <a:pt x="5770" y="3361"/>
                    <a:pt x="5705" y="3492"/>
                  </a:cubicBezTo>
                  <a:cubicBezTo>
                    <a:pt x="5542" y="3789"/>
                    <a:pt x="5411" y="4082"/>
                    <a:pt x="5214" y="4379"/>
                  </a:cubicBezTo>
                  <a:cubicBezTo>
                    <a:pt x="5049" y="4641"/>
                    <a:pt x="4852" y="4903"/>
                    <a:pt x="4624" y="5131"/>
                  </a:cubicBezTo>
                  <a:cubicBezTo>
                    <a:pt x="4590" y="5166"/>
                    <a:pt x="4525" y="5297"/>
                    <a:pt x="4428" y="5394"/>
                  </a:cubicBezTo>
                  <a:cubicBezTo>
                    <a:pt x="4296" y="4903"/>
                    <a:pt x="4231" y="4379"/>
                    <a:pt x="4100" y="3886"/>
                  </a:cubicBezTo>
                  <a:cubicBezTo>
                    <a:pt x="4066" y="3723"/>
                    <a:pt x="4034" y="3623"/>
                    <a:pt x="3903" y="3330"/>
                  </a:cubicBezTo>
                  <a:cubicBezTo>
                    <a:pt x="4197" y="2805"/>
                    <a:pt x="4034" y="2181"/>
                    <a:pt x="3969" y="1722"/>
                  </a:cubicBezTo>
                  <a:cubicBezTo>
                    <a:pt x="3934" y="1394"/>
                    <a:pt x="3869" y="1132"/>
                    <a:pt x="3672" y="904"/>
                  </a:cubicBezTo>
                  <a:cubicBezTo>
                    <a:pt x="3672" y="870"/>
                    <a:pt x="3706" y="870"/>
                    <a:pt x="3706" y="838"/>
                  </a:cubicBezTo>
                  <a:cubicBezTo>
                    <a:pt x="3869" y="673"/>
                    <a:pt x="4066" y="476"/>
                    <a:pt x="4296" y="379"/>
                  </a:cubicBezTo>
                  <a:cubicBezTo>
                    <a:pt x="4381" y="336"/>
                    <a:pt x="4484" y="324"/>
                    <a:pt x="4590" y="324"/>
                  </a:cubicBezTo>
                  <a:cubicBezTo>
                    <a:pt x="4729" y="324"/>
                    <a:pt x="4872" y="345"/>
                    <a:pt x="4984" y="345"/>
                  </a:cubicBezTo>
                  <a:cubicBezTo>
                    <a:pt x="4918" y="279"/>
                    <a:pt x="4918" y="182"/>
                    <a:pt x="4821" y="117"/>
                  </a:cubicBezTo>
                  <a:cubicBezTo>
                    <a:pt x="4755" y="51"/>
                    <a:pt x="4624" y="17"/>
                    <a:pt x="4525" y="17"/>
                  </a:cubicBezTo>
                  <a:cubicBezTo>
                    <a:pt x="4461" y="6"/>
                    <a:pt x="4397" y="0"/>
                    <a:pt x="4334" y="0"/>
                  </a:cubicBezTo>
                  <a:close/>
                </a:path>
              </a:pathLst>
            </a:custGeom>
            <a:solidFill>
              <a:srgbClr val="134F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6" name="Google Shape;5146;p38"/>
            <p:cNvSpPr/>
            <p:nvPr/>
          </p:nvSpPr>
          <p:spPr>
            <a:xfrm>
              <a:off x="758969" y="2323421"/>
              <a:ext cx="811705" cy="724746"/>
            </a:xfrm>
            <a:custGeom>
              <a:rect l="l" t="t" r="r" b="b"/>
              <a:pathLst>
                <a:path w="3183" h="2842" extrusionOk="0">
                  <a:moveTo>
                    <a:pt x="2495" y="1"/>
                  </a:moveTo>
                  <a:cubicBezTo>
                    <a:pt x="2221" y="1"/>
                    <a:pt x="1948" y="116"/>
                    <a:pt x="1674" y="116"/>
                  </a:cubicBezTo>
                  <a:cubicBezTo>
                    <a:pt x="1652" y="126"/>
                    <a:pt x="1630" y="130"/>
                    <a:pt x="1608" y="130"/>
                  </a:cubicBezTo>
                  <a:cubicBezTo>
                    <a:pt x="1565" y="130"/>
                    <a:pt x="1521" y="116"/>
                    <a:pt x="1477" y="116"/>
                  </a:cubicBezTo>
                  <a:lnTo>
                    <a:pt x="1215" y="116"/>
                  </a:lnTo>
                  <a:cubicBezTo>
                    <a:pt x="887" y="147"/>
                    <a:pt x="591" y="378"/>
                    <a:pt x="394" y="640"/>
                  </a:cubicBezTo>
                  <a:cubicBezTo>
                    <a:pt x="197" y="934"/>
                    <a:pt x="132" y="1262"/>
                    <a:pt x="66" y="1590"/>
                  </a:cubicBezTo>
                  <a:cubicBezTo>
                    <a:pt x="35" y="1821"/>
                    <a:pt x="1" y="2083"/>
                    <a:pt x="1" y="2311"/>
                  </a:cubicBezTo>
                  <a:cubicBezTo>
                    <a:pt x="1" y="2377"/>
                    <a:pt x="1" y="2442"/>
                    <a:pt x="35" y="2508"/>
                  </a:cubicBezTo>
                  <a:cubicBezTo>
                    <a:pt x="100" y="2573"/>
                    <a:pt x="166" y="2573"/>
                    <a:pt x="231" y="2608"/>
                  </a:cubicBezTo>
                  <a:cubicBezTo>
                    <a:pt x="610" y="2724"/>
                    <a:pt x="1043" y="2841"/>
                    <a:pt x="1457" y="2841"/>
                  </a:cubicBezTo>
                  <a:cubicBezTo>
                    <a:pt x="1508" y="2841"/>
                    <a:pt x="1558" y="2839"/>
                    <a:pt x="1608" y="2836"/>
                  </a:cubicBezTo>
                  <a:cubicBezTo>
                    <a:pt x="2067" y="2836"/>
                    <a:pt x="2558" y="2705"/>
                    <a:pt x="2920" y="2411"/>
                  </a:cubicBezTo>
                  <a:cubicBezTo>
                    <a:pt x="2951" y="2377"/>
                    <a:pt x="3017" y="2345"/>
                    <a:pt x="3051" y="2280"/>
                  </a:cubicBezTo>
                  <a:cubicBezTo>
                    <a:pt x="3051" y="2214"/>
                    <a:pt x="3051" y="2114"/>
                    <a:pt x="3017" y="2049"/>
                  </a:cubicBezTo>
                  <a:cubicBezTo>
                    <a:pt x="2951" y="1655"/>
                    <a:pt x="2920" y="1262"/>
                    <a:pt x="2985" y="869"/>
                  </a:cubicBezTo>
                  <a:cubicBezTo>
                    <a:pt x="3017" y="706"/>
                    <a:pt x="3182" y="444"/>
                    <a:pt x="3148" y="313"/>
                  </a:cubicBezTo>
                  <a:cubicBezTo>
                    <a:pt x="3117" y="147"/>
                    <a:pt x="2789" y="50"/>
                    <a:pt x="2658" y="16"/>
                  </a:cubicBezTo>
                  <a:cubicBezTo>
                    <a:pt x="2603" y="5"/>
                    <a:pt x="2549" y="1"/>
                    <a:pt x="249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7" name="Google Shape;5147;p38"/>
            <p:cNvSpPr/>
            <p:nvPr/>
          </p:nvSpPr>
          <p:spPr>
            <a:xfrm>
              <a:off x="742393" y="3375875"/>
              <a:ext cx="945331" cy="894839"/>
            </a:xfrm>
            <a:custGeom>
              <a:rect l="l" t="t" r="r" b="b"/>
              <a:pathLst>
                <a:path w="3707" h="3509" extrusionOk="0">
                  <a:moveTo>
                    <a:pt x="2241" y="0"/>
                  </a:moveTo>
                  <a:cubicBezTo>
                    <a:pt x="1485" y="0"/>
                    <a:pt x="732" y="100"/>
                    <a:pt x="0" y="282"/>
                  </a:cubicBezTo>
                  <a:lnTo>
                    <a:pt x="100" y="382"/>
                  </a:lnTo>
                  <a:cubicBezTo>
                    <a:pt x="66" y="1266"/>
                    <a:pt x="100" y="2184"/>
                    <a:pt x="559" y="2971"/>
                  </a:cubicBezTo>
                  <a:cubicBezTo>
                    <a:pt x="624" y="3102"/>
                    <a:pt x="721" y="3201"/>
                    <a:pt x="853" y="3298"/>
                  </a:cubicBezTo>
                  <a:cubicBezTo>
                    <a:pt x="1018" y="3430"/>
                    <a:pt x="1280" y="3464"/>
                    <a:pt x="1508" y="3495"/>
                  </a:cubicBezTo>
                  <a:cubicBezTo>
                    <a:pt x="1641" y="3504"/>
                    <a:pt x="1773" y="3508"/>
                    <a:pt x="1905" y="3508"/>
                  </a:cubicBezTo>
                  <a:cubicBezTo>
                    <a:pt x="2296" y="3508"/>
                    <a:pt x="2682" y="3471"/>
                    <a:pt x="3050" y="3398"/>
                  </a:cubicBezTo>
                  <a:cubicBezTo>
                    <a:pt x="3213" y="3364"/>
                    <a:pt x="3378" y="3333"/>
                    <a:pt x="3509" y="3233"/>
                  </a:cubicBezTo>
                  <a:cubicBezTo>
                    <a:pt x="3706" y="3070"/>
                    <a:pt x="3706" y="2774"/>
                    <a:pt x="3706" y="2546"/>
                  </a:cubicBezTo>
                  <a:cubicBezTo>
                    <a:pt x="3641" y="1790"/>
                    <a:pt x="3475" y="1004"/>
                    <a:pt x="3213" y="282"/>
                  </a:cubicBezTo>
                  <a:cubicBezTo>
                    <a:pt x="3182" y="217"/>
                    <a:pt x="3182" y="151"/>
                    <a:pt x="3116" y="120"/>
                  </a:cubicBezTo>
                  <a:cubicBezTo>
                    <a:pt x="3050" y="54"/>
                    <a:pt x="2919" y="20"/>
                    <a:pt x="2820" y="20"/>
                  </a:cubicBezTo>
                  <a:cubicBezTo>
                    <a:pt x="2627" y="7"/>
                    <a:pt x="2434" y="0"/>
                    <a:pt x="22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8" name="Google Shape;5148;p38"/>
            <p:cNvSpPr/>
            <p:nvPr/>
          </p:nvSpPr>
          <p:spPr>
            <a:xfrm>
              <a:off x="1001745" y="2971418"/>
              <a:ext cx="184374" cy="259093"/>
            </a:xfrm>
            <a:custGeom>
              <a:rect l="l" t="t" r="r" b="b"/>
              <a:pathLst>
                <a:path w="723" h="1016" extrusionOk="0">
                  <a:moveTo>
                    <a:pt x="66" y="1"/>
                  </a:moveTo>
                  <a:cubicBezTo>
                    <a:pt x="1" y="263"/>
                    <a:pt x="1" y="525"/>
                    <a:pt x="1" y="788"/>
                  </a:cubicBezTo>
                  <a:cubicBezTo>
                    <a:pt x="1" y="819"/>
                    <a:pt x="1" y="885"/>
                    <a:pt x="32" y="919"/>
                  </a:cubicBezTo>
                  <a:cubicBezTo>
                    <a:pt x="66" y="919"/>
                    <a:pt x="132" y="950"/>
                    <a:pt x="163" y="950"/>
                  </a:cubicBezTo>
                  <a:cubicBezTo>
                    <a:pt x="263" y="984"/>
                    <a:pt x="394" y="984"/>
                    <a:pt x="525" y="1016"/>
                  </a:cubicBezTo>
                  <a:cubicBezTo>
                    <a:pt x="557" y="1016"/>
                    <a:pt x="591" y="1016"/>
                    <a:pt x="622" y="984"/>
                  </a:cubicBezTo>
                  <a:cubicBezTo>
                    <a:pt x="656" y="950"/>
                    <a:pt x="656" y="919"/>
                    <a:pt x="656" y="919"/>
                  </a:cubicBezTo>
                  <a:cubicBezTo>
                    <a:pt x="688" y="657"/>
                    <a:pt x="722" y="360"/>
                    <a:pt x="722" y="98"/>
                  </a:cubicBezTo>
                  <a:lnTo>
                    <a:pt x="66"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9" name="Google Shape;5149;p38"/>
            <p:cNvSpPr/>
            <p:nvPr/>
          </p:nvSpPr>
          <p:spPr>
            <a:xfrm>
              <a:off x="783701" y="3506700"/>
              <a:ext cx="811701" cy="100475"/>
            </a:xfrm>
            <a:custGeom>
              <a:rect l="l" t="t" r="r" b="b"/>
              <a:pathLst>
                <a:path w="3608" h="394" extrusionOk="0">
                  <a:moveTo>
                    <a:pt x="3607" y="0"/>
                  </a:moveTo>
                  <a:cubicBezTo>
                    <a:pt x="2493" y="131"/>
                    <a:pt x="1281" y="228"/>
                    <a:pt x="1" y="328"/>
                  </a:cubicBezTo>
                  <a:lnTo>
                    <a:pt x="1" y="394"/>
                  </a:lnTo>
                  <a:cubicBezTo>
                    <a:pt x="1281" y="294"/>
                    <a:pt x="2527" y="197"/>
                    <a:pt x="3607" y="66"/>
                  </a:cubicBezTo>
                  <a:lnTo>
                    <a:pt x="36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0" name="Google Shape;5150;p38"/>
            <p:cNvSpPr/>
            <p:nvPr/>
          </p:nvSpPr>
          <p:spPr>
            <a:xfrm>
              <a:off x="1553600" y="2294094"/>
              <a:ext cx="727296" cy="1848076"/>
            </a:xfrm>
            <a:custGeom>
              <a:rect l="l" t="t" r="r" b="b"/>
              <a:pathLst>
                <a:path w="2852" h="7246" extrusionOk="0">
                  <a:moveTo>
                    <a:pt x="1312" y="0"/>
                  </a:moveTo>
                  <a:cubicBezTo>
                    <a:pt x="984" y="0"/>
                    <a:pt x="688" y="100"/>
                    <a:pt x="425" y="262"/>
                  </a:cubicBezTo>
                  <a:cubicBezTo>
                    <a:pt x="328" y="328"/>
                    <a:pt x="197" y="394"/>
                    <a:pt x="98" y="493"/>
                  </a:cubicBezTo>
                  <a:cubicBezTo>
                    <a:pt x="66" y="493"/>
                    <a:pt x="66" y="493"/>
                    <a:pt x="32" y="459"/>
                  </a:cubicBezTo>
                  <a:cubicBezTo>
                    <a:pt x="32" y="493"/>
                    <a:pt x="32" y="525"/>
                    <a:pt x="1" y="559"/>
                  </a:cubicBezTo>
                  <a:cubicBezTo>
                    <a:pt x="263" y="821"/>
                    <a:pt x="425" y="1115"/>
                    <a:pt x="525" y="1443"/>
                  </a:cubicBezTo>
                  <a:cubicBezTo>
                    <a:pt x="656" y="2067"/>
                    <a:pt x="491" y="2688"/>
                    <a:pt x="197" y="3247"/>
                  </a:cubicBezTo>
                  <a:cubicBezTo>
                    <a:pt x="163" y="3313"/>
                    <a:pt x="132" y="3410"/>
                    <a:pt x="163" y="3475"/>
                  </a:cubicBezTo>
                  <a:cubicBezTo>
                    <a:pt x="197" y="3541"/>
                    <a:pt x="294" y="3575"/>
                    <a:pt x="360" y="3606"/>
                  </a:cubicBezTo>
                  <a:cubicBezTo>
                    <a:pt x="591" y="3706"/>
                    <a:pt x="688" y="3968"/>
                    <a:pt x="722" y="4231"/>
                  </a:cubicBezTo>
                  <a:cubicBezTo>
                    <a:pt x="819" y="4886"/>
                    <a:pt x="853" y="5573"/>
                    <a:pt x="819" y="6263"/>
                  </a:cubicBezTo>
                  <a:cubicBezTo>
                    <a:pt x="787" y="6491"/>
                    <a:pt x="753" y="6754"/>
                    <a:pt x="819" y="6984"/>
                  </a:cubicBezTo>
                  <a:cubicBezTo>
                    <a:pt x="819" y="7081"/>
                    <a:pt x="853" y="7147"/>
                    <a:pt x="919" y="7181"/>
                  </a:cubicBezTo>
                  <a:cubicBezTo>
                    <a:pt x="919" y="7213"/>
                    <a:pt x="950" y="7213"/>
                    <a:pt x="984" y="7247"/>
                  </a:cubicBezTo>
                  <a:cubicBezTo>
                    <a:pt x="1016" y="7213"/>
                    <a:pt x="1016" y="7213"/>
                    <a:pt x="1050" y="7213"/>
                  </a:cubicBezTo>
                  <a:cubicBezTo>
                    <a:pt x="1443" y="6984"/>
                    <a:pt x="1574" y="6688"/>
                    <a:pt x="1574" y="6329"/>
                  </a:cubicBezTo>
                  <a:lnTo>
                    <a:pt x="1574" y="6066"/>
                  </a:lnTo>
                  <a:cubicBezTo>
                    <a:pt x="1705" y="6001"/>
                    <a:pt x="1868" y="5804"/>
                    <a:pt x="1968" y="5705"/>
                  </a:cubicBezTo>
                  <a:cubicBezTo>
                    <a:pt x="2196" y="5508"/>
                    <a:pt x="2393" y="5280"/>
                    <a:pt x="2524" y="4983"/>
                  </a:cubicBezTo>
                  <a:cubicBezTo>
                    <a:pt x="2655" y="4690"/>
                    <a:pt x="2786" y="4393"/>
                    <a:pt x="2852" y="4099"/>
                  </a:cubicBezTo>
                  <a:cubicBezTo>
                    <a:pt x="2786" y="4000"/>
                    <a:pt x="2689" y="3903"/>
                    <a:pt x="2655" y="3772"/>
                  </a:cubicBezTo>
                  <a:cubicBezTo>
                    <a:pt x="2623" y="3706"/>
                    <a:pt x="2623" y="3606"/>
                    <a:pt x="2655" y="3509"/>
                  </a:cubicBezTo>
                  <a:lnTo>
                    <a:pt x="2655" y="3509"/>
                  </a:lnTo>
                  <a:cubicBezTo>
                    <a:pt x="2492" y="3803"/>
                    <a:pt x="2361" y="4099"/>
                    <a:pt x="2164" y="4362"/>
                  </a:cubicBezTo>
                  <a:cubicBezTo>
                    <a:pt x="1999" y="4624"/>
                    <a:pt x="1802" y="4886"/>
                    <a:pt x="1574" y="5114"/>
                  </a:cubicBezTo>
                  <a:cubicBezTo>
                    <a:pt x="1540" y="5149"/>
                    <a:pt x="1475" y="5280"/>
                    <a:pt x="1378" y="5377"/>
                  </a:cubicBezTo>
                  <a:cubicBezTo>
                    <a:pt x="1246" y="4886"/>
                    <a:pt x="1181" y="4362"/>
                    <a:pt x="1050" y="3869"/>
                  </a:cubicBezTo>
                  <a:cubicBezTo>
                    <a:pt x="1016" y="3706"/>
                    <a:pt x="984" y="3606"/>
                    <a:pt x="853" y="3313"/>
                  </a:cubicBezTo>
                  <a:cubicBezTo>
                    <a:pt x="984" y="3082"/>
                    <a:pt x="1016" y="2854"/>
                    <a:pt x="1016" y="2591"/>
                  </a:cubicBezTo>
                  <a:cubicBezTo>
                    <a:pt x="1016" y="2295"/>
                    <a:pt x="950" y="1967"/>
                    <a:pt x="919" y="1705"/>
                  </a:cubicBezTo>
                  <a:cubicBezTo>
                    <a:pt x="884" y="1377"/>
                    <a:pt x="819" y="1115"/>
                    <a:pt x="622" y="887"/>
                  </a:cubicBezTo>
                  <a:cubicBezTo>
                    <a:pt x="622" y="853"/>
                    <a:pt x="656" y="853"/>
                    <a:pt x="656" y="821"/>
                  </a:cubicBezTo>
                  <a:cubicBezTo>
                    <a:pt x="819" y="656"/>
                    <a:pt x="1016" y="459"/>
                    <a:pt x="1246" y="362"/>
                  </a:cubicBezTo>
                  <a:cubicBezTo>
                    <a:pt x="1343" y="328"/>
                    <a:pt x="1475" y="296"/>
                    <a:pt x="1606" y="296"/>
                  </a:cubicBezTo>
                  <a:cubicBezTo>
                    <a:pt x="1705" y="296"/>
                    <a:pt x="1837" y="328"/>
                    <a:pt x="1934" y="328"/>
                  </a:cubicBezTo>
                  <a:cubicBezTo>
                    <a:pt x="1868" y="262"/>
                    <a:pt x="1868" y="165"/>
                    <a:pt x="1771" y="100"/>
                  </a:cubicBezTo>
                  <a:cubicBezTo>
                    <a:pt x="1705" y="34"/>
                    <a:pt x="1574" y="0"/>
                    <a:pt x="147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1" name="Google Shape;5151;p38"/>
            <p:cNvSpPr/>
            <p:nvPr/>
          </p:nvSpPr>
          <p:spPr>
            <a:xfrm>
              <a:off x="2280652" y="3071895"/>
              <a:ext cx="42332" cy="108635"/>
            </a:xfrm>
            <a:custGeom>
              <a:rect l="l" t="t" r="r" b="b"/>
              <a:pathLst>
                <a:path w="166" h="426" extrusionOk="0">
                  <a:moveTo>
                    <a:pt x="35" y="0"/>
                  </a:moveTo>
                  <a:lnTo>
                    <a:pt x="35" y="0"/>
                  </a:lnTo>
                  <a:cubicBezTo>
                    <a:pt x="1" y="131"/>
                    <a:pt x="66" y="263"/>
                    <a:pt x="132" y="425"/>
                  </a:cubicBezTo>
                  <a:cubicBezTo>
                    <a:pt x="132" y="394"/>
                    <a:pt x="166" y="394"/>
                    <a:pt x="166" y="394"/>
                  </a:cubicBezTo>
                  <a:lnTo>
                    <a:pt x="166" y="328"/>
                  </a:lnTo>
                  <a:cubicBezTo>
                    <a:pt x="166" y="229"/>
                    <a:pt x="100" y="66"/>
                    <a:pt x="35" y="0"/>
                  </a:cubicBezTo>
                  <a:close/>
                </a:path>
              </a:pathLst>
            </a:custGeom>
            <a:solidFill>
              <a:srgbClr val="00000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2" name="Google Shape;5152;p38"/>
            <p:cNvSpPr/>
            <p:nvPr/>
          </p:nvSpPr>
          <p:spPr>
            <a:xfrm>
              <a:off x="1494691" y="2394315"/>
              <a:ext cx="67323" cy="42332"/>
            </a:xfrm>
            <a:custGeom>
              <a:rect l="l" t="t" r="r" b="b"/>
              <a:pathLst>
                <a:path w="264" h="166" extrusionOk="0">
                  <a:moveTo>
                    <a:pt x="1" y="1"/>
                  </a:moveTo>
                  <a:cubicBezTo>
                    <a:pt x="66" y="35"/>
                    <a:pt x="166" y="100"/>
                    <a:pt x="232" y="166"/>
                  </a:cubicBezTo>
                  <a:cubicBezTo>
                    <a:pt x="263" y="132"/>
                    <a:pt x="263" y="100"/>
                    <a:pt x="263" y="66"/>
                  </a:cubicBezTo>
                  <a:cubicBezTo>
                    <a:pt x="166" y="35"/>
                    <a:pt x="100" y="1"/>
                    <a:pt x="1" y="1"/>
                  </a:cubicBezTo>
                  <a:close/>
                </a:path>
              </a:pathLst>
            </a:custGeom>
            <a:solidFill>
              <a:srgbClr val="FF42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3" name="Google Shape;5153;p38"/>
            <p:cNvSpPr/>
            <p:nvPr/>
          </p:nvSpPr>
          <p:spPr>
            <a:xfrm>
              <a:off x="784471" y="2369579"/>
              <a:ext cx="769373" cy="610245"/>
            </a:xfrm>
            <a:custGeom>
              <a:rect l="l" t="t" r="r" b="b"/>
              <a:pathLst>
                <a:path w="3017" h="2393" extrusionOk="0">
                  <a:moveTo>
                    <a:pt x="2982" y="0"/>
                  </a:moveTo>
                  <a:cubicBezTo>
                    <a:pt x="2720" y="425"/>
                    <a:pt x="2589" y="918"/>
                    <a:pt x="2589" y="1409"/>
                  </a:cubicBezTo>
                  <a:cubicBezTo>
                    <a:pt x="2589" y="1640"/>
                    <a:pt x="2623" y="1836"/>
                    <a:pt x="2689" y="2033"/>
                  </a:cubicBezTo>
                  <a:cubicBezTo>
                    <a:pt x="2492" y="2164"/>
                    <a:pt x="2230" y="2261"/>
                    <a:pt x="1967" y="2295"/>
                  </a:cubicBezTo>
                  <a:cubicBezTo>
                    <a:pt x="1836" y="2327"/>
                    <a:pt x="1671" y="2327"/>
                    <a:pt x="1508" y="2327"/>
                  </a:cubicBezTo>
                  <a:lnTo>
                    <a:pt x="1212" y="2327"/>
                  </a:lnTo>
                  <a:cubicBezTo>
                    <a:pt x="819" y="2295"/>
                    <a:pt x="394" y="2261"/>
                    <a:pt x="32" y="2099"/>
                  </a:cubicBezTo>
                  <a:lnTo>
                    <a:pt x="0" y="2164"/>
                  </a:lnTo>
                  <a:cubicBezTo>
                    <a:pt x="394" y="2327"/>
                    <a:pt x="787" y="2361"/>
                    <a:pt x="1212" y="2392"/>
                  </a:cubicBezTo>
                  <a:lnTo>
                    <a:pt x="1508" y="2392"/>
                  </a:lnTo>
                  <a:cubicBezTo>
                    <a:pt x="1671" y="2392"/>
                    <a:pt x="1836" y="2392"/>
                    <a:pt x="1999" y="2361"/>
                  </a:cubicBezTo>
                  <a:cubicBezTo>
                    <a:pt x="2261" y="2327"/>
                    <a:pt x="2492" y="2230"/>
                    <a:pt x="2720" y="2065"/>
                  </a:cubicBezTo>
                  <a:lnTo>
                    <a:pt x="2720" y="2033"/>
                  </a:lnTo>
                  <a:cubicBezTo>
                    <a:pt x="2689" y="1836"/>
                    <a:pt x="2655" y="1606"/>
                    <a:pt x="2655" y="1409"/>
                  </a:cubicBezTo>
                  <a:cubicBezTo>
                    <a:pt x="2655" y="918"/>
                    <a:pt x="2786" y="425"/>
                    <a:pt x="30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4" name="Google Shape;5154;p38"/>
            <p:cNvSpPr/>
            <p:nvPr/>
          </p:nvSpPr>
          <p:spPr>
            <a:xfrm>
              <a:off x="1561761" y="2369579"/>
              <a:ext cx="209620" cy="167543"/>
            </a:xfrm>
            <a:custGeom>
              <a:rect l="l" t="t" r="r" b="b"/>
              <a:pathLst>
                <a:path w="822" h="657" extrusionOk="0">
                  <a:moveTo>
                    <a:pt x="34" y="0"/>
                  </a:moveTo>
                  <a:lnTo>
                    <a:pt x="0" y="32"/>
                  </a:lnTo>
                  <a:cubicBezTo>
                    <a:pt x="165" y="98"/>
                    <a:pt x="296" y="163"/>
                    <a:pt x="428" y="294"/>
                  </a:cubicBezTo>
                  <a:cubicBezTo>
                    <a:pt x="559" y="394"/>
                    <a:pt x="656" y="525"/>
                    <a:pt x="755" y="656"/>
                  </a:cubicBezTo>
                  <a:lnTo>
                    <a:pt x="821" y="622"/>
                  </a:lnTo>
                  <a:cubicBezTo>
                    <a:pt x="690" y="491"/>
                    <a:pt x="590" y="360"/>
                    <a:pt x="459" y="263"/>
                  </a:cubicBezTo>
                  <a:cubicBezTo>
                    <a:pt x="328" y="132"/>
                    <a:pt x="197" y="32"/>
                    <a:pt x="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5" name="Google Shape;5155;p38"/>
            <p:cNvSpPr/>
            <p:nvPr/>
          </p:nvSpPr>
          <p:spPr>
            <a:xfrm>
              <a:off x="1611744" y="2327501"/>
              <a:ext cx="200950" cy="176214"/>
            </a:xfrm>
            <a:custGeom>
              <a:rect l="l" t="t" r="r" b="b"/>
              <a:pathLst>
                <a:path w="788" h="691" extrusionOk="0">
                  <a:moveTo>
                    <a:pt x="35" y="0"/>
                  </a:moveTo>
                  <a:lnTo>
                    <a:pt x="1" y="66"/>
                  </a:lnTo>
                  <a:cubicBezTo>
                    <a:pt x="329" y="165"/>
                    <a:pt x="591" y="394"/>
                    <a:pt x="756" y="690"/>
                  </a:cubicBezTo>
                  <a:lnTo>
                    <a:pt x="788" y="656"/>
                  </a:lnTo>
                  <a:cubicBezTo>
                    <a:pt x="625" y="362"/>
                    <a:pt x="363" y="131"/>
                    <a:pt x="3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6" name="Google Shape;5156;p38"/>
            <p:cNvSpPr/>
            <p:nvPr/>
          </p:nvSpPr>
          <p:spPr>
            <a:xfrm>
              <a:off x="1912918" y="3581419"/>
              <a:ext cx="92570" cy="301425"/>
            </a:xfrm>
            <a:custGeom>
              <a:rect l="l" t="t" r="r" b="b"/>
              <a:pathLst>
                <a:path w="363" h="1182" extrusionOk="0">
                  <a:moveTo>
                    <a:pt x="0" y="1"/>
                  </a:moveTo>
                  <a:lnTo>
                    <a:pt x="0" y="66"/>
                  </a:lnTo>
                  <a:cubicBezTo>
                    <a:pt x="0" y="460"/>
                    <a:pt x="131" y="822"/>
                    <a:pt x="296" y="1181"/>
                  </a:cubicBezTo>
                  <a:lnTo>
                    <a:pt x="362" y="1181"/>
                  </a:lnTo>
                  <a:cubicBezTo>
                    <a:pt x="197" y="822"/>
                    <a:pt x="34" y="460"/>
                    <a:pt x="34" y="66"/>
                  </a:cubicBezTo>
                  <a:cubicBezTo>
                    <a:pt x="34" y="66"/>
                    <a:pt x="66" y="35"/>
                    <a:pt x="6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7" name="Google Shape;5157;p38"/>
            <p:cNvSpPr/>
            <p:nvPr/>
          </p:nvSpPr>
          <p:spPr>
            <a:xfrm>
              <a:off x="1938165" y="3548011"/>
              <a:ext cx="108635" cy="310095"/>
            </a:xfrm>
            <a:custGeom>
              <a:rect l="l" t="t" r="r" b="b"/>
              <a:pathLst>
                <a:path w="426" h="1216" extrusionOk="0">
                  <a:moveTo>
                    <a:pt x="1" y="1"/>
                  </a:moveTo>
                  <a:cubicBezTo>
                    <a:pt x="1" y="394"/>
                    <a:pt x="163" y="722"/>
                    <a:pt x="294" y="1084"/>
                  </a:cubicBezTo>
                  <a:cubicBezTo>
                    <a:pt x="329" y="1115"/>
                    <a:pt x="360" y="1149"/>
                    <a:pt x="394" y="1215"/>
                  </a:cubicBezTo>
                  <a:lnTo>
                    <a:pt x="426" y="1149"/>
                  </a:lnTo>
                  <a:cubicBezTo>
                    <a:pt x="394" y="1149"/>
                    <a:pt x="394" y="1084"/>
                    <a:pt x="360" y="1050"/>
                  </a:cubicBezTo>
                  <a:cubicBezTo>
                    <a:pt x="229" y="722"/>
                    <a:pt x="66" y="363"/>
                    <a:pt x="6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8" name="Google Shape;5158;p38"/>
            <p:cNvSpPr/>
            <p:nvPr/>
          </p:nvSpPr>
          <p:spPr>
            <a:xfrm>
              <a:off x="1028777" y="1455854"/>
              <a:ext cx="1101654" cy="1206719"/>
            </a:xfrm>
            <a:custGeom>
              <a:rect l="l" t="t" r="r" b="b"/>
              <a:pathLst>
                <a:path w="4320" h="4732" extrusionOk="0">
                  <a:moveTo>
                    <a:pt x="2632" y="79"/>
                  </a:moveTo>
                  <a:cubicBezTo>
                    <a:pt x="2275" y="180"/>
                    <a:pt x="1891" y="376"/>
                    <a:pt x="1731" y="730"/>
                  </a:cubicBezTo>
                  <a:cubicBezTo>
                    <a:pt x="1828" y="436"/>
                    <a:pt x="2124" y="240"/>
                    <a:pt x="2418" y="140"/>
                  </a:cubicBezTo>
                  <a:cubicBezTo>
                    <a:pt x="2495" y="115"/>
                    <a:pt x="2571" y="89"/>
                    <a:pt x="2632" y="79"/>
                  </a:cubicBezTo>
                  <a:close/>
                  <a:moveTo>
                    <a:pt x="4288" y="961"/>
                  </a:moveTo>
                  <a:cubicBezTo>
                    <a:pt x="4288" y="1058"/>
                    <a:pt x="4254" y="1189"/>
                    <a:pt x="4188" y="1255"/>
                  </a:cubicBezTo>
                  <a:cubicBezTo>
                    <a:pt x="4123" y="1320"/>
                    <a:pt x="4026" y="1386"/>
                    <a:pt x="3960" y="1451"/>
                  </a:cubicBezTo>
                  <a:cubicBezTo>
                    <a:pt x="4026" y="1320"/>
                    <a:pt x="4188" y="1223"/>
                    <a:pt x="4254" y="1092"/>
                  </a:cubicBezTo>
                  <a:cubicBezTo>
                    <a:pt x="4254" y="1026"/>
                    <a:pt x="4254" y="992"/>
                    <a:pt x="4288" y="961"/>
                  </a:cubicBezTo>
                  <a:close/>
                  <a:moveTo>
                    <a:pt x="3467" y="1386"/>
                  </a:moveTo>
                  <a:cubicBezTo>
                    <a:pt x="3336" y="1485"/>
                    <a:pt x="3270" y="1648"/>
                    <a:pt x="3270" y="1779"/>
                  </a:cubicBezTo>
                  <a:cubicBezTo>
                    <a:pt x="3270" y="1713"/>
                    <a:pt x="3270" y="1648"/>
                    <a:pt x="3304" y="1582"/>
                  </a:cubicBezTo>
                  <a:cubicBezTo>
                    <a:pt x="3336" y="1517"/>
                    <a:pt x="3401" y="1420"/>
                    <a:pt x="3467" y="1386"/>
                  </a:cubicBezTo>
                  <a:close/>
                  <a:moveTo>
                    <a:pt x="1468" y="1223"/>
                  </a:moveTo>
                  <a:cubicBezTo>
                    <a:pt x="1434" y="1320"/>
                    <a:pt x="1468" y="1451"/>
                    <a:pt x="1468" y="1517"/>
                  </a:cubicBezTo>
                  <a:cubicBezTo>
                    <a:pt x="1468" y="1713"/>
                    <a:pt x="1500" y="1879"/>
                    <a:pt x="1534" y="2041"/>
                  </a:cubicBezTo>
                  <a:cubicBezTo>
                    <a:pt x="1548" y="2057"/>
                    <a:pt x="1556" y="2079"/>
                    <a:pt x="1564" y="2102"/>
                  </a:cubicBezTo>
                  <a:lnTo>
                    <a:pt x="1564" y="2102"/>
                  </a:lnTo>
                  <a:lnTo>
                    <a:pt x="1500" y="1976"/>
                  </a:lnTo>
                  <a:cubicBezTo>
                    <a:pt x="1403" y="1748"/>
                    <a:pt x="1369" y="1451"/>
                    <a:pt x="1468" y="1223"/>
                  </a:cubicBezTo>
                  <a:close/>
                  <a:moveTo>
                    <a:pt x="878" y="961"/>
                  </a:moveTo>
                  <a:cubicBezTo>
                    <a:pt x="582" y="1189"/>
                    <a:pt x="385" y="1582"/>
                    <a:pt x="354" y="1976"/>
                  </a:cubicBezTo>
                  <a:cubicBezTo>
                    <a:pt x="332" y="2165"/>
                    <a:pt x="338" y="2353"/>
                    <a:pt x="362" y="2532"/>
                  </a:cubicBezTo>
                  <a:lnTo>
                    <a:pt x="362" y="2532"/>
                  </a:lnTo>
                  <a:cubicBezTo>
                    <a:pt x="331" y="2324"/>
                    <a:pt x="295" y="2111"/>
                    <a:pt x="320" y="1879"/>
                  </a:cubicBezTo>
                  <a:cubicBezTo>
                    <a:pt x="354" y="1616"/>
                    <a:pt x="451" y="1386"/>
                    <a:pt x="616" y="1189"/>
                  </a:cubicBezTo>
                  <a:cubicBezTo>
                    <a:pt x="713" y="1092"/>
                    <a:pt x="779" y="1026"/>
                    <a:pt x="878" y="961"/>
                  </a:cubicBezTo>
                  <a:close/>
                  <a:moveTo>
                    <a:pt x="549" y="3619"/>
                  </a:moveTo>
                  <a:cubicBezTo>
                    <a:pt x="546" y="3732"/>
                    <a:pt x="528" y="3841"/>
                    <a:pt x="485" y="3943"/>
                  </a:cubicBezTo>
                  <a:cubicBezTo>
                    <a:pt x="481" y="3957"/>
                    <a:pt x="476" y="3971"/>
                    <a:pt x="472" y="3985"/>
                  </a:cubicBezTo>
                  <a:lnTo>
                    <a:pt x="472" y="3985"/>
                  </a:lnTo>
                  <a:cubicBezTo>
                    <a:pt x="512" y="3900"/>
                    <a:pt x="540" y="3809"/>
                    <a:pt x="550" y="3715"/>
                  </a:cubicBezTo>
                  <a:cubicBezTo>
                    <a:pt x="550" y="3683"/>
                    <a:pt x="550" y="3651"/>
                    <a:pt x="549" y="3619"/>
                  </a:cubicBezTo>
                  <a:close/>
                  <a:moveTo>
                    <a:pt x="472" y="3985"/>
                  </a:moveTo>
                  <a:cubicBezTo>
                    <a:pt x="387" y="4167"/>
                    <a:pt x="246" y="4324"/>
                    <a:pt x="91" y="4436"/>
                  </a:cubicBezTo>
                  <a:cubicBezTo>
                    <a:pt x="276" y="4342"/>
                    <a:pt x="403" y="4194"/>
                    <a:pt x="472" y="3985"/>
                  </a:cubicBezTo>
                  <a:close/>
                  <a:moveTo>
                    <a:pt x="2968" y="1"/>
                  </a:moveTo>
                  <a:cubicBezTo>
                    <a:pt x="2754" y="1"/>
                    <a:pt x="2548" y="54"/>
                    <a:pt x="2386" y="108"/>
                  </a:cubicBezTo>
                  <a:cubicBezTo>
                    <a:pt x="2090" y="240"/>
                    <a:pt x="1796" y="436"/>
                    <a:pt x="1697" y="764"/>
                  </a:cubicBezTo>
                  <a:cubicBezTo>
                    <a:pt x="1604" y="740"/>
                    <a:pt x="1511" y="717"/>
                    <a:pt x="1417" y="717"/>
                  </a:cubicBezTo>
                  <a:cubicBezTo>
                    <a:pt x="1379" y="717"/>
                    <a:pt x="1341" y="721"/>
                    <a:pt x="1303" y="730"/>
                  </a:cubicBezTo>
                  <a:cubicBezTo>
                    <a:pt x="1238" y="730"/>
                    <a:pt x="1141" y="764"/>
                    <a:pt x="1075" y="830"/>
                  </a:cubicBezTo>
                  <a:cubicBezTo>
                    <a:pt x="747" y="961"/>
                    <a:pt x="451" y="1255"/>
                    <a:pt x="354" y="1582"/>
                  </a:cubicBezTo>
                  <a:cubicBezTo>
                    <a:pt x="189" y="2107"/>
                    <a:pt x="354" y="2666"/>
                    <a:pt x="385" y="3190"/>
                  </a:cubicBezTo>
                  <a:cubicBezTo>
                    <a:pt x="419" y="3484"/>
                    <a:pt x="385" y="3846"/>
                    <a:pt x="91" y="3977"/>
                  </a:cubicBezTo>
                  <a:cubicBezTo>
                    <a:pt x="550" y="3780"/>
                    <a:pt x="419" y="3090"/>
                    <a:pt x="385" y="2697"/>
                  </a:cubicBezTo>
                  <a:cubicBezTo>
                    <a:pt x="381" y="2665"/>
                    <a:pt x="377" y="2633"/>
                    <a:pt x="372" y="2600"/>
                  </a:cubicBezTo>
                  <a:lnTo>
                    <a:pt x="372" y="2600"/>
                  </a:lnTo>
                  <a:cubicBezTo>
                    <a:pt x="385" y="2678"/>
                    <a:pt x="401" y="2754"/>
                    <a:pt x="419" y="2828"/>
                  </a:cubicBezTo>
                  <a:cubicBezTo>
                    <a:pt x="506" y="3093"/>
                    <a:pt x="542" y="3355"/>
                    <a:pt x="549" y="3619"/>
                  </a:cubicBezTo>
                  <a:lnTo>
                    <a:pt x="549" y="3619"/>
                  </a:lnTo>
                  <a:cubicBezTo>
                    <a:pt x="553" y="3480"/>
                    <a:pt x="535" y="3335"/>
                    <a:pt x="516" y="3190"/>
                  </a:cubicBezTo>
                  <a:cubicBezTo>
                    <a:pt x="485" y="2894"/>
                    <a:pt x="385" y="2600"/>
                    <a:pt x="385" y="2304"/>
                  </a:cubicBezTo>
                  <a:cubicBezTo>
                    <a:pt x="354" y="2010"/>
                    <a:pt x="419" y="1713"/>
                    <a:pt x="550" y="1420"/>
                  </a:cubicBezTo>
                  <a:cubicBezTo>
                    <a:pt x="593" y="1334"/>
                    <a:pt x="636" y="1263"/>
                    <a:pt x="687" y="1187"/>
                  </a:cubicBezTo>
                  <a:lnTo>
                    <a:pt x="687" y="1187"/>
                  </a:lnTo>
                  <a:cubicBezTo>
                    <a:pt x="493" y="1493"/>
                    <a:pt x="419" y="1863"/>
                    <a:pt x="419" y="2207"/>
                  </a:cubicBezTo>
                  <a:cubicBezTo>
                    <a:pt x="451" y="2566"/>
                    <a:pt x="582" y="2959"/>
                    <a:pt x="616" y="3321"/>
                  </a:cubicBezTo>
                  <a:cubicBezTo>
                    <a:pt x="616" y="3549"/>
                    <a:pt x="616" y="3746"/>
                    <a:pt x="550" y="3977"/>
                  </a:cubicBezTo>
                  <a:cubicBezTo>
                    <a:pt x="516" y="4140"/>
                    <a:pt x="419" y="4336"/>
                    <a:pt x="254" y="4467"/>
                  </a:cubicBezTo>
                  <a:cubicBezTo>
                    <a:pt x="197" y="4497"/>
                    <a:pt x="117" y="4573"/>
                    <a:pt x="54" y="4573"/>
                  </a:cubicBezTo>
                  <a:cubicBezTo>
                    <a:pt x="44" y="4573"/>
                    <a:pt x="35" y="4571"/>
                    <a:pt x="26" y="4567"/>
                  </a:cubicBezTo>
                  <a:lnTo>
                    <a:pt x="26" y="4567"/>
                  </a:lnTo>
                  <a:cubicBezTo>
                    <a:pt x="1" y="4713"/>
                    <a:pt x="157" y="4732"/>
                    <a:pt x="280" y="4732"/>
                  </a:cubicBezTo>
                  <a:cubicBezTo>
                    <a:pt x="322" y="4732"/>
                    <a:pt x="360" y="4730"/>
                    <a:pt x="385" y="4730"/>
                  </a:cubicBezTo>
                  <a:cubicBezTo>
                    <a:pt x="1238" y="4730"/>
                    <a:pt x="2059" y="3977"/>
                    <a:pt x="1828" y="3090"/>
                  </a:cubicBezTo>
                  <a:cubicBezTo>
                    <a:pt x="1697" y="2666"/>
                    <a:pt x="1434" y="2338"/>
                    <a:pt x="1272" y="1944"/>
                  </a:cubicBezTo>
                  <a:cubicBezTo>
                    <a:pt x="1172" y="1748"/>
                    <a:pt x="1172" y="1289"/>
                    <a:pt x="1434" y="1223"/>
                  </a:cubicBezTo>
                  <a:lnTo>
                    <a:pt x="1434" y="1223"/>
                  </a:lnTo>
                  <a:cubicBezTo>
                    <a:pt x="1303" y="1451"/>
                    <a:pt x="1369" y="1748"/>
                    <a:pt x="1468" y="2010"/>
                  </a:cubicBezTo>
                  <a:cubicBezTo>
                    <a:pt x="1534" y="2141"/>
                    <a:pt x="1631" y="2304"/>
                    <a:pt x="1731" y="2403"/>
                  </a:cubicBezTo>
                  <a:lnTo>
                    <a:pt x="1796" y="2469"/>
                  </a:lnTo>
                  <a:cubicBezTo>
                    <a:pt x="1862" y="2534"/>
                    <a:pt x="1927" y="2600"/>
                    <a:pt x="2059" y="2631"/>
                  </a:cubicBezTo>
                  <a:cubicBezTo>
                    <a:pt x="2173" y="2664"/>
                    <a:pt x="2289" y="2689"/>
                    <a:pt x="2400" y="2689"/>
                  </a:cubicBezTo>
                  <a:cubicBezTo>
                    <a:pt x="2510" y="2689"/>
                    <a:pt x="2617" y="2665"/>
                    <a:pt x="2714" y="2600"/>
                  </a:cubicBezTo>
                  <a:cubicBezTo>
                    <a:pt x="2977" y="2500"/>
                    <a:pt x="3139" y="2304"/>
                    <a:pt x="3139" y="2010"/>
                  </a:cubicBezTo>
                  <a:cubicBezTo>
                    <a:pt x="3139" y="1845"/>
                    <a:pt x="3139" y="1551"/>
                    <a:pt x="3336" y="1451"/>
                  </a:cubicBezTo>
                  <a:lnTo>
                    <a:pt x="3370" y="1420"/>
                  </a:lnTo>
                  <a:lnTo>
                    <a:pt x="3370" y="1420"/>
                  </a:lnTo>
                  <a:cubicBezTo>
                    <a:pt x="3336" y="1451"/>
                    <a:pt x="3336" y="1485"/>
                    <a:pt x="3304" y="1517"/>
                  </a:cubicBezTo>
                  <a:cubicBezTo>
                    <a:pt x="3239" y="1616"/>
                    <a:pt x="3239" y="1713"/>
                    <a:pt x="3205" y="1813"/>
                  </a:cubicBezTo>
                  <a:cubicBezTo>
                    <a:pt x="3205" y="1944"/>
                    <a:pt x="3205" y="2041"/>
                    <a:pt x="3270" y="2172"/>
                  </a:cubicBezTo>
                  <a:cubicBezTo>
                    <a:pt x="3270" y="2207"/>
                    <a:pt x="3336" y="2272"/>
                    <a:pt x="3370" y="2304"/>
                  </a:cubicBezTo>
                  <a:lnTo>
                    <a:pt x="3401" y="2338"/>
                  </a:lnTo>
                  <a:cubicBezTo>
                    <a:pt x="3436" y="2369"/>
                    <a:pt x="3467" y="2369"/>
                    <a:pt x="3501" y="2403"/>
                  </a:cubicBezTo>
                  <a:lnTo>
                    <a:pt x="3501" y="2369"/>
                  </a:lnTo>
                  <a:lnTo>
                    <a:pt x="3533" y="2369"/>
                  </a:lnTo>
                  <a:cubicBezTo>
                    <a:pt x="3304" y="2338"/>
                    <a:pt x="3270" y="2010"/>
                    <a:pt x="3304" y="1845"/>
                  </a:cubicBezTo>
                  <a:cubicBezTo>
                    <a:pt x="3304" y="1748"/>
                    <a:pt x="3336" y="1648"/>
                    <a:pt x="3370" y="1551"/>
                  </a:cubicBezTo>
                  <a:cubicBezTo>
                    <a:pt x="3401" y="1485"/>
                    <a:pt x="3467" y="1420"/>
                    <a:pt x="3533" y="1420"/>
                  </a:cubicBezTo>
                  <a:cubicBezTo>
                    <a:pt x="3598" y="1420"/>
                    <a:pt x="3632" y="1420"/>
                    <a:pt x="3664" y="1451"/>
                  </a:cubicBezTo>
                  <a:cubicBezTo>
                    <a:pt x="3664" y="1451"/>
                    <a:pt x="3664" y="1485"/>
                    <a:pt x="3698" y="1485"/>
                  </a:cubicBezTo>
                  <a:cubicBezTo>
                    <a:pt x="3729" y="1517"/>
                    <a:pt x="3763" y="1582"/>
                    <a:pt x="3795" y="1648"/>
                  </a:cubicBezTo>
                  <a:cubicBezTo>
                    <a:pt x="3812" y="1648"/>
                    <a:pt x="3846" y="1657"/>
                    <a:pt x="3875" y="1657"/>
                  </a:cubicBezTo>
                  <a:cubicBezTo>
                    <a:pt x="3903" y="1657"/>
                    <a:pt x="3926" y="1649"/>
                    <a:pt x="3926" y="1616"/>
                  </a:cubicBezTo>
                  <a:lnTo>
                    <a:pt x="3926" y="1551"/>
                  </a:lnTo>
                  <a:cubicBezTo>
                    <a:pt x="3992" y="1420"/>
                    <a:pt x="4188" y="1354"/>
                    <a:pt x="4254" y="1223"/>
                  </a:cubicBezTo>
                  <a:cubicBezTo>
                    <a:pt x="4319" y="1092"/>
                    <a:pt x="4319" y="961"/>
                    <a:pt x="4288" y="796"/>
                  </a:cubicBezTo>
                  <a:cubicBezTo>
                    <a:pt x="4288" y="698"/>
                    <a:pt x="4254" y="599"/>
                    <a:pt x="4188" y="533"/>
                  </a:cubicBezTo>
                  <a:cubicBezTo>
                    <a:pt x="4091" y="337"/>
                    <a:pt x="3992" y="240"/>
                    <a:pt x="3795" y="140"/>
                  </a:cubicBezTo>
                  <a:cubicBezTo>
                    <a:pt x="3567" y="43"/>
                    <a:pt x="3336" y="9"/>
                    <a:pt x="3108" y="9"/>
                  </a:cubicBezTo>
                  <a:cubicBezTo>
                    <a:pt x="3061" y="3"/>
                    <a:pt x="3014" y="1"/>
                    <a:pt x="296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9" name="Google Shape;5159;p38"/>
            <p:cNvSpPr/>
            <p:nvPr/>
          </p:nvSpPr>
          <p:spPr>
            <a:xfrm>
              <a:off x="1369733" y="1638191"/>
              <a:ext cx="108635" cy="137707"/>
            </a:xfrm>
            <a:custGeom>
              <a:rect l="l" t="t" r="r" b="b"/>
              <a:pathLst>
                <a:path w="426" h="540" extrusionOk="0">
                  <a:moveTo>
                    <a:pt x="303" y="1"/>
                  </a:moveTo>
                  <a:cubicBezTo>
                    <a:pt x="287" y="1"/>
                    <a:pt x="273" y="4"/>
                    <a:pt x="263" y="15"/>
                  </a:cubicBezTo>
                  <a:cubicBezTo>
                    <a:pt x="229" y="49"/>
                    <a:pt x="263" y="115"/>
                    <a:pt x="263" y="146"/>
                  </a:cubicBezTo>
                  <a:cubicBezTo>
                    <a:pt x="229" y="246"/>
                    <a:pt x="163" y="311"/>
                    <a:pt x="97" y="377"/>
                  </a:cubicBezTo>
                  <a:cubicBezTo>
                    <a:pt x="66" y="442"/>
                    <a:pt x="0" y="540"/>
                    <a:pt x="131" y="540"/>
                  </a:cubicBezTo>
                  <a:cubicBezTo>
                    <a:pt x="197" y="540"/>
                    <a:pt x="263" y="474"/>
                    <a:pt x="294" y="442"/>
                  </a:cubicBezTo>
                  <a:cubicBezTo>
                    <a:pt x="360" y="343"/>
                    <a:pt x="394" y="277"/>
                    <a:pt x="394" y="180"/>
                  </a:cubicBezTo>
                  <a:cubicBezTo>
                    <a:pt x="394" y="146"/>
                    <a:pt x="425" y="49"/>
                    <a:pt x="394" y="15"/>
                  </a:cubicBezTo>
                  <a:cubicBezTo>
                    <a:pt x="371" y="15"/>
                    <a:pt x="334" y="1"/>
                    <a:pt x="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0" name="Google Shape;5160;p38"/>
            <p:cNvSpPr/>
            <p:nvPr/>
          </p:nvSpPr>
          <p:spPr>
            <a:xfrm>
              <a:off x="2046547" y="4777447"/>
              <a:ext cx="50492" cy="351407"/>
            </a:xfrm>
            <a:custGeom>
              <a:rect l="l" t="t" r="r" b="b"/>
              <a:pathLst>
                <a:path w="198" h="1378" extrusionOk="0">
                  <a:moveTo>
                    <a:pt x="197" y="0"/>
                  </a:moveTo>
                  <a:lnTo>
                    <a:pt x="197" y="0"/>
                  </a:lnTo>
                  <a:cubicBezTo>
                    <a:pt x="166" y="97"/>
                    <a:pt x="132" y="491"/>
                    <a:pt x="66" y="819"/>
                  </a:cubicBezTo>
                  <a:cubicBezTo>
                    <a:pt x="35" y="1049"/>
                    <a:pt x="35" y="1212"/>
                    <a:pt x="1" y="1377"/>
                  </a:cubicBezTo>
                  <a:cubicBezTo>
                    <a:pt x="35" y="1312"/>
                    <a:pt x="166" y="131"/>
                    <a:pt x="197" y="0"/>
                  </a:cubicBezTo>
                  <a:close/>
                </a:path>
              </a:pathLst>
            </a:custGeom>
            <a:solidFill>
              <a:srgbClr val="001C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1" name="Google Shape;5161;p38"/>
            <p:cNvSpPr/>
            <p:nvPr/>
          </p:nvSpPr>
          <p:spPr>
            <a:xfrm>
              <a:off x="1628575" y="4618317"/>
              <a:ext cx="468458" cy="510535"/>
            </a:xfrm>
            <a:custGeom>
              <a:rect l="l" t="t" r="r" b="b"/>
              <a:pathLst>
                <a:path w="1836" h="2002" extrusionOk="0">
                  <a:moveTo>
                    <a:pt x="0" y="0"/>
                  </a:moveTo>
                  <a:cubicBezTo>
                    <a:pt x="0" y="0"/>
                    <a:pt x="1574" y="2001"/>
                    <a:pt x="1640" y="2001"/>
                  </a:cubicBezTo>
                  <a:cubicBezTo>
                    <a:pt x="1674" y="1836"/>
                    <a:pt x="1674" y="1673"/>
                    <a:pt x="1705" y="1443"/>
                  </a:cubicBezTo>
                  <a:cubicBezTo>
                    <a:pt x="1771" y="1115"/>
                    <a:pt x="1805" y="721"/>
                    <a:pt x="1836" y="624"/>
                  </a:cubicBezTo>
                  <a:cubicBezTo>
                    <a:pt x="1836" y="624"/>
                    <a:pt x="787" y="624"/>
                    <a:pt x="0" y="0"/>
                  </a:cubicBezTo>
                  <a:close/>
                </a:path>
              </a:pathLst>
            </a:custGeom>
            <a:solidFill>
              <a:srgbClr val="0C34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2" name="Google Shape;5162;p38"/>
            <p:cNvSpPr/>
            <p:nvPr/>
          </p:nvSpPr>
          <p:spPr>
            <a:xfrm>
              <a:off x="2155694" y="2812288"/>
              <a:ext cx="970068" cy="376908"/>
            </a:xfrm>
            <a:custGeom>
              <a:rect l="l" t="t" r="r" b="b"/>
              <a:pathLst>
                <a:path w="3804" h="1478" extrusionOk="0">
                  <a:moveTo>
                    <a:pt x="163" y="1"/>
                  </a:moveTo>
                  <a:cubicBezTo>
                    <a:pt x="66" y="297"/>
                    <a:pt x="0" y="656"/>
                    <a:pt x="97" y="919"/>
                  </a:cubicBezTo>
                  <a:cubicBezTo>
                    <a:pt x="163" y="1050"/>
                    <a:pt x="262" y="1181"/>
                    <a:pt x="262" y="1312"/>
                  </a:cubicBezTo>
                  <a:cubicBezTo>
                    <a:pt x="294" y="1346"/>
                    <a:pt x="294" y="1412"/>
                    <a:pt x="294" y="1477"/>
                  </a:cubicBezTo>
                  <a:lnTo>
                    <a:pt x="294" y="1443"/>
                  </a:lnTo>
                  <a:cubicBezTo>
                    <a:pt x="359" y="1312"/>
                    <a:pt x="459" y="1149"/>
                    <a:pt x="491" y="1018"/>
                  </a:cubicBezTo>
                  <a:lnTo>
                    <a:pt x="525" y="1018"/>
                  </a:lnTo>
                  <a:cubicBezTo>
                    <a:pt x="525" y="984"/>
                    <a:pt x="525" y="919"/>
                    <a:pt x="556" y="887"/>
                  </a:cubicBezTo>
                  <a:cubicBezTo>
                    <a:pt x="656" y="691"/>
                    <a:pt x="1081" y="722"/>
                    <a:pt x="1246" y="691"/>
                  </a:cubicBezTo>
                  <a:cubicBezTo>
                    <a:pt x="1671" y="656"/>
                    <a:pt x="2064" y="656"/>
                    <a:pt x="2492" y="625"/>
                  </a:cubicBezTo>
                  <a:cubicBezTo>
                    <a:pt x="2851" y="591"/>
                    <a:pt x="3279" y="625"/>
                    <a:pt x="3541" y="363"/>
                  </a:cubicBezTo>
                  <a:cubicBezTo>
                    <a:pt x="3638" y="297"/>
                    <a:pt x="3738" y="197"/>
                    <a:pt x="3803" y="100"/>
                  </a:cubicBezTo>
                  <a:lnTo>
                    <a:pt x="3803" y="100"/>
                  </a:lnTo>
                  <a:cubicBezTo>
                    <a:pt x="3310" y="166"/>
                    <a:pt x="2820" y="232"/>
                    <a:pt x="2361" y="232"/>
                  </a:cubicBezTo>
                  <a:cubicBezTo>
                    <a:pt x="2164" y="232"/>
                    <a:pt x="1967" y="232"/>
                    <a:pt x="1802" y="197"/>
                  </a:cubicBezTo>
                  <a:cubicBezTo>
                    <a:pt x="1409" y="166"/>
                    <a:pt x="984" y="132"/>
                    <a:pt x="590" y="66"/>
                  </a:cubicBezTo>
                  <a:cubicBezTo>
                    <a:pt x="459" y="66"/>
                    <a:pt x="328" y="35"/>
                    <a:pt x="1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3" name="Google Shape;5163;p38"/>
            <p:cNvSpPr/>
            <p:nvPr/>
          </p:nvSpPr>
          <p:spPr>
            <a:xfrm>
              <a:off x="2280652" y="3180277"/>
              <a:ext cx="109400" cy="301170"/>
            </a:xfrm>
            <a:custGeom>
              <a:rect l="l" t="t" r="r" b="b"/>
              <a:pathLst>
                <a:path w="429" h="1181" extrusionOk="0">
                  <a:moveTo>
                    <a:pt x="132" y="0"/>
                  </a:moveTo>
                  <a:cubicBezTo>
                    <a:pt x="66" y="165"/>
                    <a:pt x="66" y="394"/>
                    <a:pt x="35" y="590"/>
                  </a:cubicBezTo>
                  <a:lnTo>
                    <a:pt x="1" y="624"/>
                  </a:lnTo>
                  <a:cubicBezTo>
                    <a:pt x="100" y="690"/>
                    <a:pt x="197" y="787"/>
                    <a:pt x="197" y="918"/>
                  </a:cubicBezTo>
                  <a:cubicBezTo>
                    <a:pt x="197" y="1018"/>
                    <a:pt x="197" y="1115"/>
                    <a:pt x="263" y="1180"/>
                  </a:cubicBezTo>
                  <a:lnTo>
                    <a:pt x="394" y="1180"/>
                  </a:lnTo>
                  <a:lnTo>
                    <a:pt x="394" y="1149"/>
                  </a:lnTo>
                  <a:cubicBezTo>
                    <a:pt x="363" y="1083"/>
                    <a:pt x="363" y="1049"/>
                    <a:pt x="363" y="1018"/>
                  </a:cubicBezTo>
                  <a:cubicBezTo>
                    <a:pt x="363" y="952"/>
                    <a:pt x="394" y="918"/>
                    <a:pt x="428" y="821"/>
                  </a:cubicBezTo>
                  <a:lnTo>
                    <a:pt x="428" y="756"/>
                  </a:lnTo>
                  <a:cubicBezTo>
                    <a:pt x="428" y="525"/>
                    <a:pt x="328" y="297"/>
                    <a:pt x="197" y="100"/>
                  </a:cubicBezTo>
                  <a:cubicBezTo>
                    <a:pt x="197" y="66"/>
                    <a:pt x="166" y="34"/>
                    <a:pt x="1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4" name="Google Shape;5164;p38"/>
            <p:cNvSpPr/>
            <p:nvPr/>
          </p:nvSpPr>
          <p:spPr>
            <a:xfrm>
              <a:off x="2222508" y="3071895"/>
              <a:ext cx="91804" cy="267763"/>
            </a:xfrm>
            <a:custGeom>
              <a:rect l="l" t="t" r="r" b="b"/>
              <a:pathLst>
                <a:path w="360" h="1050" extrusionOk="0">
                  <a:moveTo>
                    <a:pt x="229" y="0"/>
                  </a:moveTo>
                  <a:cubicBezTo>
                    <a:pt x="197" y="131"/>
                    <a:pt x="97" y="294"/>
                    <a:pt x="32" y="425"/>
                  </a:cubicBezTo>
                  <a:lnTo>
                    <a:pt x="32" y="459"/>
                  </a:lnTo>
                  <a:cubicBezTo>
                    <a:pt x="0" y="556"/>
                    <a:pt x="0" y="656"/>
                    <a:pt x="32" y="722"/>
                  </a:cubicBezTo>
                  <a:cubicBezTo>
                    <a:pt x="66" y="853"/>
                    <a:pt x="163" y="950"/>
                    <a:pt x="229" y="1049"/>
                  </a:cubicBezTo>
                  <a:lnTo>
                    <a:pt x="263" y="1015"/>
                  </a:lnTo>
                  <a:cubicBezTo>
                    <a:pt x="294" y="819"/>
                    <a:pt x="294" y="590"/>
                    <a:pt x="360" y="425"/>
                  </a:cubicBezTo>
                  <a:cubicBezTo>
                    <a:pt x="294" y="263"/>
                    <a:pt x="229" y="131"/>
                    <a:pt x="26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5" name="Google Shape;5165;p38"/>
            <p:cNvSpPr/>
            <p:nvPr/>
          </p:nvSpPr>
          <p:spPr>
            <a:xfrm>
              <a:off x="1804536" y="2126803"/>
              <a:ext cx="259093" cy="92570"/>
            </a:xfrm>
            <a:custGeom>
              <a:rect l="l" t="t" r="r" b="b"/>
              <a:pathLst>
                <a:path w="1016" h="363" extrusionOk="0">
                  <a:moveTo>
                    <a:pt x="131" y="0"/>
                  </a:moveTo>
                  <a:lnTo>
                    <a:pt x="32" y="100"/>
                  </a:lnTo>
                  <a:cubicBezTo>
                    <a:pt x="32" y="132"/>
                    <a:pt x="0" y="166"/>
                    <a:pt x="0" y="197"/>
                  </a:cubicBezTo>
                  <a:cubicBezTo>
                    <a:pt x="0" y="231"/>
                    <a:pt x="32" y="297"/>
                    <a:pt x="66" y="328"/>
                  </a:cubicBezTo>
                  <a:cubicBezTo>
                    <a:pt x="97" y="328"/>
                    <a:pt x="97" y="328"/>
                    <a:pt x="97" y="362"/>
                  </a:cubicBezTo>
                  <a:lnTo>
                    <a:pt x="131" y="362"/>
                  </a:lnTo>
                  <a:cubicBezTo>
                    <a:pt x="163" y="328"/>
                    <a:pt x="197" y="328"/>
                    <a:pt x="228" y="328"/>
                  </a:cubicBezTo>
                  <a:cubicBezTo>
                    <a:pt x="262" y="328"/>
                    <a:pt x="328" y="328"/>
                    <a:pt x="359" y="362"/>
                  </a:cubicBezTo>
                  <a:lnTo>
                    <a:pt x="459" y="362"/>
                  </a:lnTo>
                  <a:cubicBezTo>
                    <a:pt x="590" y="362"/>
                    <a:pt x="687" y="328"/>
                    <a:pt x="818" y="297"/>
                  </a:cubicBezTo>
                  <a:cubicBezTo>
                    <a:pt x="884" y="297"/>
                    <a:pt x="950" y="231"/>
                    <a:pt x="1015" y="197"/>
                  </a:cubicBezTo>
                  <a:cubicBezTo>
                    <a:pt x="950" y="197"/>
                    <a:pt x="884" y="231"/>
                    <a:pt x="818" y="231"/>
                  </a:cubicBezTo>
                  <a:cubicBezTo>
                    <a:pt x="556" y="231"/>
                    <a:pt x="328" y="132"/>
                    <a:pt x="131" y="0"/>
                  </a:cubicBezTo>
                  <a:close/>
                </a:path>
              </a:pathLst>
            </a:custGeom>
            <a:solidFill>
              <a:srgbClr val="852B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6" name="Google Shape;5166;p38"/>
            <p:cNvSpPr/>
            <p:nvPr/>
          </p:nvSpPr>
          <p:spPr>
            <a:xfrm>
              <a:off x="1829273" y="2219119"/>
              <a:ext cx="8925" cy="8160"/>
            </a:xfrm>
            <a:custGeom>
              <a:rect l="l" t="t" r="r" b="b"/>
              <a:pathLst>
                <a:path w="35" h="32" extrusionOk="0">
                  <a:moveTo>
                    <a:pt x="0" y="0"/>
                  </a:moveTo>
                  <a:cubicBezTo>
                    <a:pt x="0" y="0"/>
                    <a:pt x="34" y="0"/>
                    <a:pt x="34" y="32"/>
                  </a:cubicBezTo>
                  <a:lnTo>
                    <a:pt x="34" y="0"/>
                  </a:lnTo>
                  <a:close/>
                </a:path>
              </a:pathLst>
            </a:custGeom>
            <a:solidFill>
              <a:srgbClr val="EA61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 name="Google Shape;1162;p40">
            <a:extLst>
              <a:ext uri="{FF2B5EF4-FFF2-40B4-BE49-F238E27FC236}">
                <a16:creationId xmlns:a16="http://schemas.microsoft.com/office/drawing/2014/main" id="{96350FA8-0A3A-AA8B-A7BD-316954CB8DF7}"/>
              </a:ext>
            </a:extLst>
          </p:cNvPr>
          <p:cNvGrpSpPr/>
          <p:nvPr/>
        </p:nvGrpSpPr>
        <p:grpSpPr>
          <a:xfrm>
            <a:off x="1714600" y="481950"/>
            <a:ext cx="454800" cy="558000"/>
            <a:chOff x="7531575" y="762075"/>
            <a:chExt cx="454800" cy="558000"/>
          </a:xfrm>
        </p:grpSpPr>
        <p:sp>
          <p:nvSpPr>
            <p:cNvPr id="5" name="Google Shape;1163;p40">
              <a:extLst>
                <a:ext uri="{FF2B5EF4-FFF2-40B4-BE49-F238E27FC236}">
                  <a16:creationId xmlns:a16="http://schemas.microsoft.com/office/drawing/2014/main" id="{CAB6BFF2-3C52-3BCD-C549-2861F5127CA6}"/>
                </a:ext>
              </a:extLst>
            </p:cNvPr>
            <p:cNvSpPr/>
            <p:nvPr/>
          </p:nvSpPr>
          <p:spPr>
            <a:xfrm>
              <a:off x="7531575" y="1041075"/>
              <a:ext cx="279000" cy="279000"/>
            </a:xfrm>
            <a:prstGeom prst="star4">
              <a:avLst>
                <a:gd name="adj" fmla="val 12500"/>
              </a:avLst>
            </a:pr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6" name="Google Shape;1164;p40">
              <a:extLst>
                <a:ext uri="{FF2B5EF4-FFF2-40B4-BE49-F238E27FC236}">
                  <a16:creationId xmlns:a16="http://schemas.microsoft.com/office/drawing/2014/main" id="{13335571-40DD-C85B-7558-930F46B70673}"/>
                </a:ext>
              </a:extLst>
            </p:cNvPr>
            <p:cNvSpPr/>
            <p:nvPr/>
          </p:nvSpPr>
          <p:spPr>
            <a:xfrm>
              <a:off x="7707375" y="762075"/>
              <a:ext cx="279000" cy="279000"/>
            </a:xfrm>
            <a:prstGeom prst="star4">
              <a:avLst>
                <a:gd name="adj" fmla="val 12500"/>
              </a:avLst>
            </a:pr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spTree>
    <p:extLst>
      <p:ext uri="{BB962C8B-B14F-4D97-AF65-F5344CB8AC3E}">
        <p14:creationId xmlns:p14="http://schemas.microsoft.com/office/powerpoint/2010/main" val="50337465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133"/>
                                        </p:tgtEl>
                                        <p:attrNameLst>
                                          <p:attrName>style.visibility</p:attrName>
                                        </p:attrNameLst>
                                      </p:cBhvr>
                                      <p:to>
                                        <p:strVal val="visible"/>
                                      </p:to>
                                    </p:set>
                                    <p:animEffect transition="in" filter="fade">
                                      <p:cBhvr>
                                        <p:cTn id="7" dur="1000"/>
                                        <p:tgtEl>
                                          <p:spTgt spid="5133"/>
                                        </p:tgtEl>
                                      </p:cBhvr>
                                    </p:animEffect>
                                    <p:anim calcmode="lin" valueType="num">
                                      <p:cBhvr>
                                        <p:cTn id="8" dur="1000" fill="hold"/>
                                        <p:tgtEl>
                                          <p:spTgt spid="5133"/>
                                        </p:tgtEl>
                                        <p:attrNameLst>
                                          <p:attrName>ppt_x</p:attrName>
                                        </p:attrNameLst>
                                      </p:cBhvr>
                                      <p:tavLst>
                                        <p:tav tm="0">
                                          <p:val>
                                            <p:strVal val="#ppt_x"/>
                                          </p:val>
                                        </p:tav>
                                        <p:tav tm="100000">
                                          <p:val>
                                            <p:strVal val="#ppt_x"/>
                                          </p:val>
                                        </p:tav>
                                      </p:tavLst>
                                    </p:anim>
                                    <p:anim calcmode="lin" valueType="num">
                                      <p:cBhvr>
                                        <p:cTn id="9" dur="1000" fill="hold"/>
                                        <p:tgtEl>
                                          <p:spTgt spid="51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134"/>
                                        </p:tgtEl>
                                        <p:attrNameLst>
                                          <p:attrName>style.visibility</p:attrName>
                                        </p:attrNameLst>
                                      </p:cBhvr>
                                      <p:to>
                                        <p:strVal val="visible"/>
                                      </p:to>
                                    </p:set>
                                    <p:animEffect transition="in" filter="fade">
                                      <p:cBhvr>
                                        <p:cTn id="12" dur="1000"/>
                                        <p:tgtEl>
                                          <p:spTgt spid="5134"/>
                                        </p:tgtEl>
                                      </p:cBhvr>
                                    </p:animEffect>
                                    <p:anim calcmode="lin" valueType="num">
                                      <p:cBhvr>
                                        <p:cTn id="13" dur="1000" fill="hold"/>
                                        <p:tgtEl>
                                          <p:spTgt spid="5134"/>
                                        </p:tgtEl>
                                        <p:attrNameLst>
                                          <p:attrName>ppt_x</p:attrName>
                                        </p:attrNameLst>
                                      </p:cBhvr>
                                      <p:tavLst>
                                        <p:tav tm="0">
                                          <p:val>
                                            <p:strVal val="#ppt_x"/>
                                          </p:val>
                                        </p:tav>
                                        <p:tav tm="100000">
                                          <p:val>
                                            <p:strVal val="#ppt_x"/>
                                          </p:val>
                                        </p:tav>
                                      </p:tavLst>
                                    </p:anim>
                                    <p:anim calcmode="lin" valueType="num">
                                      <p:cBhvr>
                                        <p:cTn id="14" dur="1000" fill="hold"/>
                                        <p:tgtEl>
                                          <p:spTgt spid="513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136"/>
                                        </p:tgtEl>
                                        <p:attrNameLst>
                                          <p:attrName>style.visibility</p:attrName>
                                        </p:attrNameLst>
                                      </p:cBhvr>
                                      <p:to>
                                        <p:strVal val="visible"/>
                                      </p:to>
                                    </p:set>
                                    <p:animEffect transition="in" filter="fade">
                                      <p:cBhvr>
                                        <p:cTn id="17" dur="1000"/>
                                        <p:tgtEl>
                                          <p:spTgt spid="5136"/>
                                        </p:tgtEl>
                                      </p:cBhvr>
                                    </p:animEffect>
                                    <p:anim calcmode="lin" valueType="num">
                                      <p:cBhvr>
                                        <p:cTn id="18" dur="1000" fill="hold"/>
                                        <p:tgtEl>
                                          <p:spTgt spid="5136"/>
                                        </p:tgtEl>
                                        <p:attrNameLst>
                                          <p:attrName>ppt_x</p:attrName>
                                        </p:attrNameLst>
                                      </p:cBhvr>
                                      <p:tavLst>
                                        <p:tav tm="0">
                                          <p:val>
                                            <p:strVal val="#ppt_x"/>
                                          </p:val>
                                        </p:tav>
                                        <p:tav tm="100000">
                                          <p:val>
                                            <p:strVal val="#ppt_x"/>
                                          </p:val>
                                        </p:tav>
                                      </p:tavLst>
                                    </p:anim>
                                    <p:anim calcmode="lin" valueType="num">
                                      <p:cBhvr>
                                        <p:cTn id="19" dur="1000" fill="hold"/>
                                        <p:tgtEl>
                                          <p:spTgt spid="513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3" grpId="0"/>
      <p:bldP spid="5134" grpId="1"/>
    </p:bldLst>
  </p:timing>
</p:sld>
</file>

<file path=ppt/slides/slide4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5" name="Picture 4">
            <a:extLst>
              <a:ext uri="{FF2B5EF4-FFF2-40B4-BE49-F238E27FC236}">
                <a16:creationId xmlns:a16="http://schemas.microsoft.com/office/drawing/2014/main" id="{BAE6315E-48E7-6B64-7CCC-2062D23E6CA5}"/>
              </a:ext>
            </a:extLst>
          </p:cNvPr>
          <p:cNvPicPr>
            <a:picLocks noGrp="1" noRot="1" noChangeAspect="1" noMove="1" noResize="1" noEditPoints="1" noAdjustHandles="1" noChangeArrowheads="1" noChangeShapeType="1" noCrop="1"/>
          </p:cNvPicPr>
          <p:nvPr/>
        </p:nvPicPr>
        <p:blipFill>
          <a:blip r:embed="rId2"/>
          <a:srcRect t="18608" b="18608"/>
          <a:stretch>
            <a:fillRect/>
          </a:stretch>
        </p:blipFill>
        <p:spPr>
          <a:xfrm>
            <a:off x="1" y="1"/>
            <a:ext cx="9218139" cy="5143499"/>
          </a:xfrm>
          <a:prstGeom prst="rect">
            <a:avLst/>
          </a:prstGeom>
        </p:spPr>
      </p:pic>
      <p:pic>
        <p:nvPicPr>
          <p:cNvPr id="11" name="bangdo" descr="Diagram&#10;&#10;Description automatically generated">
            <a:extLst>
              <a:ext uri="{FF2B5EF4-FFF2-40B4-BE49-F238E27FC236}">
                <a16:creationId xmlns:a16="http://schemas.microsoft.com/office/drawing/2014/main" id="{6D71D65D-2A91-79AD-1FB0-953E7FEF8A2F}"/>
              </a:ext>
            </a:extLst>
          </p:cNvPr>
          <p:cNvPicPr>
            <a:picLocks noGrp="1" noRot="1" noChangeAspect="1" noMove="1" noResize="1" noEditPoints="1" noAdjustHandles="1" noChangeArrowheads="1" noChangeShapeType="1" noCrop="1"/>
          </p:cNvPicPr>
          <p:nvPr/>
        </p:nvPicPr>
        <p:blipFill>
          <a:blip r:embed="rId3"/>
          <a:stretch>
            <a:fillRect/>
          </a:stretch>
        </p:blipFill>
        <p:spPr>
          <a:xfrm>
            <a:off x="2548552" y="9268"/>
            <a:ext cx="6595448" cy="5143500"/>
          </a:xfrm>
          <a:prstGeom prst="rect">
            <a:avLst/>
          </a:prstGeom>
        </p:spPr>
      </p:pic>
      <p:pic>
        <p:nvPicPr>
          <p:cNvPr id="12" name="duongbangdo">
            <a:extLst>
              <a:ext uri="{FF2B5EF4-FFF2-40B4-BE49-F238E27FC236}">
                <a16:creationId xmlns:a16="http://schemas.microsoft.com/office/drawing/2014/main" id="{506EC562-5BD8-6F15-7F08-51830EDFFE90}"/>
              </a:ext>
            </a:extLst>
          </p:cNvPr>
          <p:cNvPicPr>
            <a:picLocks noGrp="1" noRot="1" noChangeAspect="1" noMove="1" noResize="1" noEditPoints="1" noAdjustHandles="1" noChangeArrowheads="1" noChangeShapeType="1" noCrop="1"/>
          </p:cNvPicPr>
          <p:nvPr/>
        </p:nvPicPr>
        <p:blipFill>
          <a:blip r:embed="rId4"/>
          <a:stretch>
            <a:fillRect/>
          </a:stretch>
        </p:blipFill>
        <p:spPr>
          <a:xfrm>
            <a:off x="4349803" y="1356868"/>
            <a:ext cx="2992946" cy="3066542"/>
          </a:xfrm>
          <a:prstGeom prst="rect">
            <a:avLst/>
          </a:prstGeom>
        </p:spPr>
      </p:pic>
      <p:pic>
        <p:nvPicPr>
          <p:cNvPr id="35" name="hangda">
            <a:extLst>
              <a:ext uri="{FF2B5EF4-FFF2-40B4-BE49-F238E27FC236}">
                <a16:creationId xmlns:a16="http://schemas.microsoft.com/office/drawing/2014/main" id="{F8C25E68-3E09-45B9-3E57-E944A84048BE}"/>
              </a:ext>
            </a:extLst>
          </p:cNvPr>
          <p:cNvPicPr>
            <a:picLocks noChangeAspect="1"/>
          </p:cNvPicPr>
          <p:nvPr/>
        </p:nvPicPr>
        <p:blipFill>
          <a:blip r:embed="rId5"/>
          <a:stretch>
            <a:fillRect/>
          </a:stretch>
        </p:blipFill>
        <p:spPr>
          <a:xfrm>
            <a:off x="6383163" y="3945923"/>
            <a:ext cx="521566" cy="400334"/>
          </a:xfrm>
          <a:prstGeom prst="rect">
            <a:avLst/>
          </a:prstGeom>
        </p:spPr>
      </p:pic>
      <p:pic>
        <p:nvPicPr>
          <p:cNvPr id="38" name="tuong">
            <a:extLst>
              <a:ext uri="{FF2B5EF4-FFF2-40B4-BE49-F238E27FC236}">
                <a16:creationId xmlns:a16="http://schemas.microsoft.com/office/drawing/2014/main" id="{73BDD2DF-5079-9DEF-071A-670BB51C3A6B}"/>
              </a:ext>
            </a:extLst>
          </p:cNvPr>
          <p:cNvPicPr>
            <a:picLocks noChangeAspect="1"/>
          </p:cNvPicPr>
          <p:nvPr/>
        </p:nvPicPr>
        <p:blipFill>
          <a:blip r:embed="rId6"/>
          <a:stretch>
            <a:fillRect/>
          </a:stretch>
        </p:blipFill>
        <p:spPr>
          <a:xfrm>
            <a:off x="4852496" y="3237030"/>
            <a:ext cx="440836" cy="591365"/>
          </a:xfrm>
          <a:prstGeom prst="rect">
            <a:avLst/>
          </a:prstGeom>
        </p:spPr>
      </p:pic>
      <p:pic>
        <p:nvPicPr>
          <p:cNvPr id="44" name="thap1">
            <a:extLst>
              <a:ext uri="{FF2B5EF4-FFF2-40B4-BE49-F238E27FC236}">
                <a16:creationId xmlns:a16="http://schemas.microsoft.com/office/drawing/2014/main" id="{D9F7E18A-5293-DDDF-A3A1-FFADC92D4F62}"/>
              </a:ext>
            </a:extLst>
          </p:cNvPr>
          <p:cNvPicPr>
            <a:picLocks noChangeAspect="1"/>
          </p:cNvPicPr>
          <p:nvPr/>
        </p:nvPicPr>
        <p:blipFill>
          <a:blip r:embed="rId7"/>
          <a:stretch>
            <a:fillRect/>
          </a:stretch>
        </p:blipFill>
        <p:spPr>
          <a:xfrm>
            <a:off x="4982556" y="1994033"/>
            <a:ext cx="1061575" cy="730827"/>
          </a:xfrm>
          <a:prstGeom prst="rect">
            <a:avLst/>
          </a:prstGeom>
        </p:spPr>
      </p:pic>
      <p:pic>
        <p:nvPicPr>
          <p:cNvPr id="47" name="Picture 46">
            <a:extLst>
              <a:ext uri="{FF2B5EF4-FFF2-40B4-BE49-F238E27FC236}">
                <a16:creationId xmlns:a16="http://schemas.microsoft.com/office/drawing/2014/main" id="{AE2F086A-3F13-0DA9-66AE-F72C06F8958D}"/>
              </a:ext>
            </a:extLst>
          </p:cNvPr>
          <p:cNvPicPr>
            <a:picLocks noChangeAspect="1"/>
          </p:cNvPicPr>
          <p:nvPr/>
        </p:nvPicPr>
        <p:blipFill>
          <a:blip r:embed="rId8"/>
          <a:stretch>
            <a:fillRect/>
          </a:stretch>
        </p:blipFill>
        <p:spPr>
          <a:xfrm>
            <a:off x="6250587" y="1988033"/>
            <a:ext cx="885706" cy="621662"/>
          </a:xfrm>
          <a:prstGeom prst="rect">
            <a:avLst/>
          </a:prstGeom>
        </p:spPr>
      </p:pic>
      <p:pic>
        <p:nvPicPr>
          <p:cNvPr id="56" name="nuilua">
            <a:extLst>
              <a:ext uri="{FF2B5EF4-FFF2-40B4-BE49-F238E27FC236}">
                <a16:creationId xmlns:a16="http://schemas.microsoft.com/office/drawing/2014/main" id="{DFC8A85C-8ABF-1EAA-FDEA-FD72783014C1}"/>
              </a:ext>
            </a:extLst>
          </p:cNvPr>
          <p:cNvPicPr>
            <a:picLocks noChangeAspect="1"/>
          </p:cNvPicPr>
          <p:nvPr/>
        </p:nvPicPr>
        <p:blipFill>
          <a:blip r:embed="rId9"/>
          <a:stretch>
            <a:fillRect/>
          </a:stretch>
        </p:blipFill>
        <p:spPr>
          <a:xfrm>
            <a:off x="6704842" y="71517"/>
            <a:ext cx="1184669" cy="749790"/>
          </a:xfrm>
          <a:prstGeom prst="rect">
            <a:avLst/>
          </a:prstGeom>
        </p:spPr>
      </p:pic>
      <p:pic>
        <p:nvPicPr>
          <p:cNvPr id="59" name="thapaicap">
            <a:extLst>
              <a:ext uri="{FF2B5EF4-FFF2-40B4-BE49-F238E27FC236}">
                <a16:creationId xmlns:a16="http://schemas.microsoft.com/office/drawing/2014/main" id="{AA7D94CC-A165-AC4A-1F21-4FE4AED2099D}"/>
              </a:ext>
            </a:extLst>
          </p:cNvPr>
          <p:cNvPicPr>
            <a:picLocks noChangeAspect="1"/>
          </p:cNvPicPr>
          <p:nvPr/>
        </p:nvPicPr>
        <p:blipFill>
          <a:blip r:embed="rId10"/>
          <a:stretch>
            <a:fillRect/>
          </a:stretch>
        </p:blipFill>
        <p:spPr>
          <a:xfrm>
            <a:off x="5032661" y="319609"/>
            <a:ext cx="1011470" cy="793961"/>
          </a:xfrm>
          <a:prstGeom prst="rect">
            <a:avLst/>
          </a:prstGeom>
        </p:spPr>
      </p:pic>
      <p:pic>
        <p:nvPicPr>
          <p:cNvPr id="62" name="boxuong">
            <a:extLst>
              <a:ext uri="{FF2B5EF4-FFF2-40B4-BE49-F238E27FC236}">
                <a16:creationId xmlns:a16="http://schemas.microsoft.com/office/drawing/2014/main" id="{8232FDEF-668C-81D7-A2BB-6DF07136CD69}"/>
              </a:ext>
            </a:extLst>
          </p:cNvPr>
          <p:cNvPicPr>
            <a:picLocks noChangeAspect="1"/>
          </p:cNvPicPr>
          <p:nvPr/>
        </p:nvPicPr>
        <p:blipFill>
          <a:blip r:embed="rId11"/>
          <a:stretch>
            <a:fillRect/>
          </a:stretch>
        </p:blipFill>
        <p:spPr>
          <a:xfrm>
            <a:off x="4649034" y="1130857"/>
            <a:ext cx="964371" cy="701217"/>
          </a:xfrm>
          <a:prstGeom prst="rect">
            <a:avLst/>
          </a:prstGeom>
        </p:spPr>
      </p:pic>
      <p:pic>
        <p:nvPicPr>
          <p:cNvPr id="65" name="haidang">
            <a:extLst>
              <a:ext uri="{FF2B5EF4-FFF2-40B4-BE49-F238E27FC236}">
                <a16:creationId xmlns:a16="http://schemas.microsoft.com/office/drawing/2014/main" id="{7F8B8850-EB33-9E6D-76E9-9FCA9173D490}"/>
              </a:ext>
            </a:extLst>
          </p:cNvPr>
          <p:cNvPicPr>
            <a:picLocks noChangeAspect="1"/>
          </p:cNvPicPr>
          <p:nvPr/>
        </p:nvPicPr>
        <p:blipFill>
          <a:blip r:embed="rId12"/>
          <a:stretch>
            <a:fillRect/>
          </a:stretch>
        </p:blipFill>
        <p:spPr>
          <a:xfrm>
            <a:off x="3369900" y="1890539"/>
            <a:ext cx="861635" cy="861635"/>
          </a:xfrm>
          <a:prstGeom prst="rect">
            <a:avLst/>
          </a:prstGeom>
        </p:spPr>
      </p:pic>
      <p:pic>
        <p:nvPicPr>
          <p:cNvPr id="71" name="lban">
            <a:extLst>
              <a:ext uri="{FF2B5EF4-FFF2-40B4-BE49-F238E27FC236}">
                <a16:creationId xmlns:a16="http://schemas.microsoft.com/office/drawing/2014/main" id="{8F5B39DB-CFA3-EF41-5581-612A3D29A725}"/>
              </a:ext>
            </a:extLst>
          </p:cNvPr>
          <p:cNvPicPr>
            <a:picLocks noChangeAspect="1"/>
          </p:cNvPicPr>
          <p:nvPr/>
        </p:nvPicPr>
        <p:blipFill>
          <a:blip r:embed="rId13"/>
          <a:stretch>
            <a:fillRect/>
          </a:stretch>
        </p:blipFill>
        <p:spPr>
          <a:xfrm>
            <a:off x="171849" y="9268"/>
            <a:ext cx="2567443" cy="2620199"/>
          </a:xfrm>
          <a:prstGeom prst="rect">
            <a:avLst/>
          </a:prstGeom>
        </p:spPr>
      </p:pic>
      <p:grpSp>
        <p:nvGrpSpPr>
          <p:cNvPr id="9" name="truytimkhobau">
            <a:extLst>
              <a:ext uri="{FF2B5EF4-FFF2-40B4-BE49-F238E27FC236}">
                <a16:creationId xmlns:a16="http://schemas.microsoft.com/office/drawing/2014/main" id="{365E7C51-CB26-82A1-6861-1B4ED6E253D0}"/>
              </a:ext>
            </a:extLst>
          </p:cNvPr>
          <p:cNvGrpSpPr/>
          <p:nvPr/>
        </p:nvGrpSpPr>
        <p:grpSpPr>
          <a:xfrm>
            <a:off x="887229" y="854347"/>
            <a:ext cx="1528773" cy="4175535"/>
            <a:chOff x="1914850" y="970062"/>
            <a:chExt cx="3158395" cy="6675094"/>
          </a:xfrm>
        </p:grpSpPr>
        <p:sp>
          <p:nvSpPr>
            <p:cNvPr id="7" name="TextBox 6">
              <a:extLst>
                <a:ext uri="{FF2B5EF4-FFF2-40B4-BE49-F238E27FC236}">
                  <a16:creationId xmlns:a16="http://schemas.microsoft.com/office/drawing/2014/main" id="{17235522-42BE-5161-1E4F-036296E9971B}"/>
                </a:ext>
              </a:extLst>
            </p:cNvPr>
            <p:cNvSpPr txBox="1"/>
            <p:nvPr/>
          </p:nvSpPr>
          <p:spPr>
            <a:xfrm>
              <a:off x="1914850" y="970062"/>
              <a:ext cx="2425396" cy="6642241"/>
            </a:xfrm>
            <a:prstGeom prst="rect">
              <a:avLst/>
            </a:prstGeom>
            <a:noFill/>
          </p:spPr>
          <p:txBody>
            <a:bodyPr wrap="none" rtlCol="0">
              <a:spAutoFit/>
            </a:bodyPr>
            <a:lstStyle/>
            <a:p>
              <a:pPr defTabSz="685800">
                <a:buClrTx/>
              </a:pPr>
              <a:r>
                <a:rPr lang="en-US" sz="4400" kern="1200">
                  <a:ln w="158750">
                    <a:solidFill>
                      <a:prstClr val="white"/>
                    </a:solidFill>
                  </a:ln>
                  <a:solidFill>
                    <a:srgbClr val="ED7D31"/>
                  </a:solidFill>
                  <a:latin typeface="MTD Summer Show" pitchFamily="50" charset="0"/>
                  <a:ea typeface="#9Slide07 All Over Again" pitchFamily="2" charset="-79"/>
                  <a:cs typeface="#9Slide07 All Over Again" pitchFamily="2" charset="-79"/>
                </a:rPr>
                <a:t>Truy</a:t>
              </a:r>
            </a:p>
            <a:p>
              <a:pPr defTabSz="685800">
                <a:buClrTx/>
              </a:pPr>
              <a:r>
                <a:rPr lang="en-US" sz="4400" kern="1200">
                  <a:ln w="158750">
                    <a:solidFill>
                      <a:prstClr val="white"/>
                    </a:solidFill>
                  </a:ln>
                  <a:solidFill>
                    <a:srgbClr val="ED7D31"/>
                  </a:solidFill>
                  <a:latin typeface="MTD Summer Show" pitchFamily="50" charset="0"/>
                  <a:ea typeface="#9Slide07 All Over Again" pitchFamily="2" charset="-79"/>
                  <a:cs typeface="#9Slide07 All Over Again" pitchFamily="2" charset="-79"/>
                </a:rPr>
                <a:t>Tìm</a:t>
              </a:r>
            </a:p>
            <a:p>
              <a:pPr defTabSz="685800">
                <a:buClrTx/>
              </a:pPr>
              <a:r>
                <a:rPr lang="en-US" sz="4400" kern="1200">
                  <a:ln w="158750">
                    <a:solidFill>
                      <a:prstClr val="white"/>
                    </a:solidFill>
                  </a:ln>
                  <a:solidFill>
                    <a:srgbClr val="ED7D31"/>
                  </a:solidFill>
                  <a:latin typeface="MTD Summer Show" pitchFamily="50" charset="0"/>
                  <a:ea typeface="#9Slide07 All Over Again" pitchFamily="2" charset="-79"/>
                  <a:cs typeface="#9Slide07 All Over Again" pitchFamily="2" charset="-79"/>
                </a:rPr>
                <a:t>Kho</a:t>
              </a:r>
            </a:p>
            <a:p>
              <a:pPr defTabSz="685800">
                <a:buClrTx/>
              </a:pPr>
              <a:r>
                <a:rPr lang="en-US" sz="4400" kern="1200">
                  <a:ln w="158750">
                    <a:solidFill>
                      <a:prstClr val="white"/>
                    </a:solidFill>
                  </a:ln>
                  <a:solidFill>
                    <a:srgbClr val="ED7D31"/>
                  </a:solidFill>
                  <a:latin typeface="MTD Summer Show" pitchFamily="50" charset="0"/>
                  <a:ea typeface="#9Slide07 All Over Again" pitchFamily="2" charset="-79"/>
                  <a:cs typeface="#9Slide07 All Over Again" pitchFamily="2" charset="-79"/>
                </a:rPr>
                <a:t>Báu</a:t>
              </a:r>
            </a:p>
            <a:p>
              <a:pPr defTabSz="685800">
                <a:buClrTx/>
              </a:pPr>
              <a:r>
                <a:rPr lang="en-US" sz="4400" kern="1200">
                  <a:ln w="158750">
                    <a:solidFill>
                      <a:prstClr val="white"/>
                    </a:solidFill>
                  </a:ln>
                  <a:solidFill>
                    <a:srgbClr val="ED7D31"/>
                  </a:solidFill>
                  <a:latin typeface="MTD Summer Show" pitchFamily="50" charset="0"/>
                  <a:ea typeface="#9Slide07 All Over Again" pitchFamily="2" charset="-79"/>
                  <a:cs typeface="#9Slide07 All Over Again" pitchFamily="2" charset="-79"/>
                </a:rPr>
                <a:t>Ai</a:t>
              </a:r>
            </a:p>
            <a:p>
              <a:pPr defTabSz="685800">
                <a:buClrTx/>
              </a:pPr>
              <a:r>
                <a:rPr lang="en-US" sz="4400" kern="1200">
                  <a:ln w="158750">
                    <a:solidFill>
                      <a:prstClr val="white"/>
                    </a:solidFill>
                  </a:ln>
                  <a:solidFill>
                    <a:srgbClr val="ED7D31"/>
                  </a:solidFill>
                  <a:latin typeface="MTD Summer Show" pitchFamily="50" charset="0"/>
                  <a:ea typeface="#9Slide07 All Over Again" pitchFamily="2" charset="-79"/>
                  <a:cs typeface="#9Slide07 All Over Again" pitchFamily="2" charset="-79"/>
                </a:rPr>
                <a:t>Cập</a:t>
              </a:r>
            </a:p>
          </p:txBody>
        </p:sp>
        <p:sp>
          <p:nvSpPr>
            <p:cNvPr id="8" name="TextBox 7">
              <a:extLst>
                <a:ext uri="{FF2B5EF4-FFF2-40B4-BE49-F238E27FC236}">
                  <a16:creationId xmlns:a16="http://schemas.microsoft.com/office/drawing/2014/main" id="{4D71E5C3-393A-7324-9E1A-492EF747AAFA}"/>
                </a:ext>
              </a:extLst>
            </p:cNvPr>
            <p:cNvSpPr txBox="1"/>
            <p:nvPr/>
          </p:nvSpPr>
          <p:spPr>
            <a:xfrm>
              <a:off x="1947612" y="1002915"/>
              <a:ext cx="3125633" cy="6642241"/>
            </a:xfrm>
            <a:prstGeom prst="rect">
              <a:avLst/>
            </a:prstGeom>
            <a:noFill/>
          </p:spPr>
          <p:txBody>
            <a:bodyPr wrap="square" rtlCol="0">
              <a:spAutoFit/>
            </a:bodyPr>
            <a:lstStyle/>
            <a:p>
              <a:pPr defTabSz="685800">
                <a:buClrTx/>
              </a:pPr>
              <a:r>
                <a:rPr lang="en-US" sz="4400" b="1" kern="1200">
                  <a:solidFill>
                    <a:srgbClr val="ED7D31"/>
                  </a:solidFill>
                  <a:latin typeface="Times New Roman" panose="02020603050405020304" pitchFamily="18" charset="0"/>
                  <a:ea typeface="#9Slide07 All Over Again" pitchFamily="2" charset="-79"/>
                  <a:cs typeface="Times New Roman" panose="02020603050405020304" pitchFamily="18" charset="0"/>
                </a:rPr>
                <a:t>Truy</a:t>
              </a:r>
            </a:p>
            <a:p>
              <a:pPr defTabSz="685800">
                <a:buClrTx/>
              </a:pPr>
              <a:r>
                <a:rPr lang="en-US" sz="4400" b="1" kern="1200">
                  <a:solidFill>
                    <a:srgbClr val="ED7D31"/>
                  </a:solidFill>
                  <a:latin typeface="Times New Roman" panose="02020603050405020304" pitchFamily="18" charset="0"/>
                  <a:ea typeface="#9Slide07 All Over Again" pitchFamily="2" charset="-79"/>
                  <a:cs typeface="Times New Roman" panose="02020603050405020304" pitchFamily="18" charset="0"/>
                </a:rPr>
                <a:t>Tìm</a:t>
              </a:r>
            </a:p>
            <a:p>
              <a:pPr defTabSz="685800">
                <a:buClrTx/>
              </a:pPr>
              <a:r>
                <a:rPr lang="en-US" sz="4400" b="1" kern="1200">
                  <a:solidFill>
                    <a:srgbClr val="ED7D31"/>
                  </a:solidFill>
                  <a:latin typeface="Times New Roman" panose="02020603050405020304" pitchFamily="18" charset="0"/>
                  <a:ea typeface="#9Slide07 All Over Again" pitchFamily="2" charset="-79"/>
                  <a:cs typeface="Times New Roman" panose="02020603050405020304" pitchFamily="18" charset="0"/>
                </a:rPr>
                <a:t>Kho</a:t>
              </a:r>
            </a:p>
            <a:p>
              <a:pPr defTabSz="685800">
                <a:buClrTx/>
              </a:pPr>
              <a:r>
                <a:rPr lang="en-US" sz="4400" b="1" kern="1200">
                  <a:solidFill>
                    <a:srgbClr val="ED7D31"/>
                  </a:solidFill>
                  <a:latin typeface="Times New Roman" panose="02020603050405020304" pitchFamily="18" charset="0"/>
                  <a:ea typeface="#9Slide07 All Over Again" pitchFamily="2" charset="-79"/>
                  <a:cs typeface="Times New Roman" panose="02020603050405020304" pitchFamily="18" charset="0"/>
                </a:rPr>
                <a:t>Báu</a:t>
              </a:r>
            </a:p>
            <a:p>
              <a:pPr defTabSz="685800">
                <a:buClrTx/>
              </a:pPr>
              <a:r>
                <a:rPr lang="en-US" sz="4400" b="1" kern="1200">
                  <a:solidFill>
                    <a:srgbClr val="ED7D31"/>
                  </a:solidFill>
                  <a:latin typeface="Times New Roman" panose="02020603050405020304" pitchFamily="18" charset="0"/>
                  <a:ea typeface="#9Slide07 All Over Again" pitchFamily="2" charset="-79"/>
                  <a:cs typeface="Times New Roman" panose="02020603050405020304" pitchFamily="18" charset="0"/>
                </a:rPr>
                <a:t>Ai</a:t>
              </a:r>
            </a:p>
            <a:p>
              <a:pPr defTabSz="685800">
                <a:buClrTx/>
              </a:pPr>
              <a:r>
                <a:rPr lang="en-US" sz="4400" b="1" kern="1200">
                  <a:solidFill>
                    <a:srgbClr val="ED7D31"/>
                  </a:solidFill>
                  <a:latin typeface="Times New Roman" panose="02020603050405020304" pitchFamily="18" charset="0"/>
                  <a:ea typeface="#9Slide07 All Over Again" pitchFamily="2" charset="-79"/>
                  <a:cs typeface="Times New Roman" panose="02020603050405020304" pitchFamily="18" charset="0"/>
                </a:rPr>
                <a:t>Cập</a:t>
              </a:r>
              <a:endParaRPr lang="x-none" sz="4400" b="1" kern="1200">
                <a:solidFill>
                  <a:srgbClr val="ED7D31"/>
                </a:solidFill>
                <a:latin typeface="Times New Roman" panose="02020603050405020304" pitchFamily="18" charset="0"/>
                <a:ea typeface="#9Slide07 All Over Again" pitchFamily="2" charset="-79"/>
                <a:cs typeface="Times New Roman" panose="02020603050405020304" pitchFamily="18" charset="0"/>
              </a:endParaRPr>
            </a:p>
          </p:txBody>
        </p:sp>
      </p:grpSp>
      <p:pic>
        <p:nvPicPr>
          <p:cNvPr id="89" name="C1">
            <a:extLst>
              <a:ext uri="{FF2B5EF4-FFF2-40B4-BE49-F238E27FC236}">
                <a16:creationId xmlns:a16="http://schemas.microsoft.com/office/drawing/2014/main" id="{A9EE2F85-C5BD-2A54-2472-BEE1DB6DA8B6}"/>
              </a:ext>
            </a:extLst>
          </p:cNvPr>
          <p:cNvPicPr>
            <a:picLocks noChangeAspect="1"/>
          </p:cNvPicPr>
          <p:nvPr/>
        </p:nvPicPr>
        <p:blipFill>
          <a:blip r:embed="rId14"/>
          <a:stretch>
            <a:fillRect/>
          </a:stretch>
        </p:blipFill>
        <p:spPr>
          <a:xfrm>
            <a:off x="7081966" y="4210507"/>
            <a:ext cx="521566" cy="482248"/>
          </a:xfrm>
          <a:prstGeom prst="rect">
            <a:avLst/>
          </a:prstGeom>
        </p:spPr>
      </p:pic>
      <p:pic>
        <p:nvPicPr>
          <p:cNvPr id="90" name="C2">
            <a:extLst>
              <a:ext uri="{FF2B5EF4-FFF2-40B4-BE49-F238E27FC236}">
                <a16:creationId xmlns:a16="http://schemas.microsoft.com/office/drawing/2014/main" id="{C92E2375-4EE7-624E-896E-621065CDC21E}"/>
              </a:ext>
            </a:extLst>
          </p:cNvPr>
          <p:cNvPicPr>
            <a:picLocks noChangeAspect="1"/>
          </p:cNvPicPr>
          <p:nvPr/>
        </p:nvPicPr>
        <p:blipFill>
          <a:blip r:embed="rId14"/>
          <a:stretch>
            <a:fillRect/>
          </a:stretch>
        </p:blipFill>
        <p:spPr>
          <a:xfrm>
            <a:off x="6624285" y="3435454"/>
            <a:ext cx="521566" cy="482248"/>
          </a:xfrm>
          <a:prstGeom prst="rect">
            <a:avLst/>
          </a:prstGeom>
        </p:spPr>
      </p:pic>
      <p:pic>
        <p:nvPicPr>
          <p:cNvPr id="91" name="C3">
            <a:extLst>
              <a:ext uri="{FF2B5EF4-FFF2-40B4-BE49-F238E27FC236}">
                <a16:creationId xmlns:a16="http://schemas.microsoft.com/office/drawing/2014/main" id="{BF498989-7670-19DE-22C8-C3CF28678633}"/>
              </a:ext>
            </a:extLst>
          </p:cNvPr>
          <p:cNvPicPr>
            <a:picLocks noChangeAspect="1"/>
          </p:cNvPicPr>
          <p:nvPr/>
        </p:nvPicPr>
        <p:blipFill>
          <a:blip r:embed="rId14"/>
          <a:stretch>
            <a:fillRect/>
          </a:stretch>
        </p:blipFill>
        <p:spPr>
          <a:xfrm>
            <a:off x="4771878" y="4105133"/>
            <a:ext cx="521566" cy="482248"/>
          </a:xfrm>
          <a:prstGeom prst="rect">
            <a:avLst/>
          </a:prstGeom>
        </p:spPr>
      </p:pic>
      <p:pic>
        <p:nvPicPr>
          <p:cNvPr id="92" name="C4">
            <a:extLst>
              <a:ext uri="{FF2B5EF4-FFF2-40B4-BE49-F238E27FC236}">
                <a16:creationId xmlns:a16="http://schemas.microsoft.com/office/drawing/2014/main" id="{0D141C2C-24A5-6B31-3314-A63871053832}"/>
              </a:ext>
            </a:extLst>
          </p:cNvPr>
          <p:cNvPicPr>
            <a:picLocks noChangeAspect="1"/>
          </p:cNvPicPr>
          <p:nvPr/>
        </p:nvPicPr>
        <p:blipFill>
          <a:blip r:embed="rId14"/>
          <a:stretch>
            <a:fillRect/>
          </a:stretch>
        </p:blipFill>
        <p:spPr>
          <a:xfrm>
            <a:off x="4310241" y="3237030"/>
            <a:ext cx="521566" cy="482248"/>
          </a:xfrm>
          <a:prstGeom prst="rect">
            <a:avLst/>
          </a:prstGeom>
        </p:spPr>
      </p:pic>
      <p:pic>
        <p:nvPicPr>
          <p:cNvPr id="93" name="C5">
            <a:extLst>
              <a:ext uri="{FF2B5EF4-FFF2-40B4-BE49-F238E27FC236}">
                <a16:creationId xmlns:a16="http://schemas.microsoft.com/office/drawing/2014/main" id="{395F498F-3B63-3C6A-AD3B-29144FA99EF8}"/>
              </a:ext>
            </a:extLst>
          </p:cNvPr>
          <p:cNvPicPr>
            <a:picLocks noChangeAspect="1"/>
          </p:cNvPicPr>
          <p:nvPr/>
        </p:nvPicPr>
        <p:blipFill>
          <a:blip r:embed="rId14"/>
          <a:stretch>
            <a:fillRect/>
          </a:stretch>
        </p:blipFill>
        <p:spPr>
          <a:xfrm>
            <a:off x="5293332" y="2841084"/>
            <a:ext cx="521566" cy="482248"/>
          </a:xfrm>
          <a:prstGeom prst="rect">
            <a:avLst/>
          </a:prstGeom>
        </p:spPr>
      </p:pic>
      <p:pic>
        <p:nvPicPr>
          <p:cNvPr id="98" name="C6">
            <a:extLst>
              <a:ext uri="{FF2B5EF4-FFF2-40B4-BE49-F238E27FC236}">
                <a16:creationId xmlns:a16="http://schemas.microsoft.com/office/drawing/2014/main" id="{738981D4-414D-56C7-B543-FC0353720D14}"/>
              </a:ext>
            </a:extLst>
          </p:cNvPr>
          <p:cNvPicPr>
            <a:picLocks noChangeAspect="1"/>
          </p:cNvPicPr>
          <p:nvPr/>
        </p:nvPicPr>
        <p:blipFill>
          <a:blip r:embed="rId14"/>
          <a:stretch>
            <a:fillRect/>
          </a:stretch>
        </p:blipFill>
        <p:spPr>
          <a:xfrm>
            <a:off x="6910328" y="2593944"/>
            <a:ext cx="521566" cy="482248"/>
          </a:xfrm>
          <a:prstGeom prst="rect">
            <a:avLst/>
          </a:prstGeom>
        </p:spPr>
      </p:pic>
      <p:pic>
        <p:nvPicPr>
          <p:cNvPr id="94" name="C7">
            <a:extLst>
              <a:ext uri="{FF2B5EF4-FFF2-40B4-BE49-F238E27FC236}">
                <a16:creationId xmlns:a16="http://schemas.microsoft.com/office/drawing/2014/main" id="{F55DA1DA-E637-0A66-C2F3-BC994CBB118F}"/>
              </a:ext>
            </a:extLst>
          </p:cNvPr>
          <p:cNvPicPr>
            <a:picLocks noChangeAspect="1"/>
          </p:cNvPicPr>
          <p:nvPr/>
        </p:nvPicPr>
        <p:blipFill>
          <a:blip r:embed="rId14"/>
          <a:stretch>
            <a:fillRect/>
          </a:stretch>
        </p:blipFill>
        <p:spPr>
          <a:xfrm>
            <a:off x="5704932" y="1427250"/>
            <a:ext cx="521566" cy="482248"/>
          </a:xfrm>
          <a:prstGeom prst="rect">
            <a:avLst/>
          </a:prstGeom>
        </p:spPr>
      </p:pic>
      <p:pic>
        <p:nvPicPr>
          <p:cNvPr id="95" name="C8">
            <a:extLst>
              <a:ext uri="{FF2B5EF4-FFF2-40B4-BE49-F238E27FC236}">
                <a16:creationId xmlns:a16="http://schemas.microsoft.com/office/drawing/2014/main" id="{227A04F6-2DF3-4B33-2B6E-6D00B69C5136}"/>
              </a:ext>
            </a:extLst>
          </p:cNvPr>
          <p:cNvPicPr>
            <a:picLocks noChangeAspect="1"/>
          </p:cNvPicPr>
          <p:nvPr/>
        </p:nvPicPr>
        <p:blipFill>
          <a:blip r:embed="rId14"/>
          <a:stretch>
            <a:fillRect/>
          </a:stretch>
        </p:blipFill>
        <p:spPr>
          <a:xfrm>
            <a:off x="4216766" y="914682"/>
            <a:ext cx="521566" cy="482248"/>
          </a:xfrm>
          <a:prstGeom prst="rect">
            <a:avLst/>
          </a:prstGeom>
        </p:spPr>
      </p:pic>
      <p:pic>
        <p:nvPicPr>
          <p:cNvPr id="116" name="C9">
            <a:extLst>
              <a:ext uri="{FF2B5EF4-FFF2-40B4-BE49-F238E27FC236}">
                <a16:creationId xmlns:a16="http://schemas.microsoft.com/office/drawing/2014/main" id="{4D63B387-92E9-799C-C929-9C3454EDAE35}"/>
              </a:ext>
            </a:extLst>
          </p:cNvPr>
          <p:cNvPicPr>
            <a:picLocks noChangeAspect="1"/>
          </p:cNvPicPr>
          <p:nvPr/>
        </p:nvPicPr>
        <p:blipFill>
          <a:blip r:embed="rId14"/>
          <a:stretch>
            <a:fillRect/>
          </a:stretch>
        </p:blipFill>
        <p:spPr>
          <a:xfrm>
            <a:off x="3134357" y="2274561"/>
            <a:ext cx="521566" cy="482248"/>
          </a:xfrm>
          <a:prstGeom prst="rect">
            <a:avLst/>
          </a:prstGeom>
        </p:spPr>
      </p:pic>
      <p:pic>
        <p:nvPicPr>
          <p:cNvPr id="68" name="camap">
            <a:extLst>
              <a:ext uri="{FF2B5EF4-FFF2-40B4-BE49-F238E27FC236}">
                <a16:creationId xmlns:a16="http://schemas.microsoft.com/office/drawing/2014/main" id="{E74AF3D8-5E86-1D60-6414-58ED13C77FF3}"/>
              </a:ext>
            </a:extLst>
          </p:cNvPr>
          <p:cNvPicPr>
            <a:picLocks noChangeAspect="1"/>
          </p:cNvPicPr>
          <p:nvPr/>
        </p:nvPicPr>
        <p:blipFill>
          <a:blip r:embed="rId15"/>
          <a:stretch>
            <a:fillRect/>
          </a:stretch>
        </p:blipFill>
        <p:spPr>
          <a:xfrm>
            <a:off x="3058678" y="71517"/>
            <a:ext cx="807258" cy="681326"/>
          </a:xfrm>
          <a:prstGeom prst="rect">
            <a:avLst/>
          </a:prstGeom>
        </p:spPr>
      </p:pic>
      <p:pic>
        <p:nvPicPr>
          <p:cNvPr id="50" name="tauhaidang">
            <a:extLst>
              <a:ext uri="{FF2B5EF4-FFF2-40B4-BE49-F238E27FC236}">
                <a16:creationId xmlns:a16="http://schemas.microsoft.com/office/drawing/2014/main" id="{771D0030-016C-50AB-BB72-A7B0A788BA47}"/>
              </a:ext>
            </a:extLst>
          </p:cNvPr>
          <p:cNvPicPr>
            <a:picLocks noChangeAspect="1"/>
          </p:cNvPicPr>
          <p:nvPr/>
        </p:nvPicPr>
        <p:blipFill>
          <a:blip r:embed="rId16"/>
          <a:stretch>
            <a:fillRect/>
          </a:stretch>
        </p:blipFill>
        <p:spPr>
          <a:xfrm>
            <a:off x="3897829" y="270600"/>
            <a:ext cx="498899" cy="637213"/>
          </a:xfrm>
          <a:prstGeom prst="rect">
            <a:avLst/>
          </a:prstGeom>
        </p:spPr>
      </p:pic>
      <p:pic>
        <p:nvPicPr>
          <p:cNvPr id="99" name="tau">
            <a:extLst>
              <a:ext uri="{FF2B5EF4-FFF2-40B4-BE49-F238E27FC236}">
                <a16:creationId xmlns:a16="http://schemas.microsoft.com/office/drawing/2014/main" id="{F6E1F91F-AC82-1FA6-0C58-FC7C79CA66CA}"/>
              </a:ext>
            </a:extLst>
          </p:cNvPr>
          <p:cNvPicPr>
            <a:picLocks noChangeAspect="1"/>
          </p:cNvPicPr>
          <p:nvPr/>
        </p:nvPicPr>
        <p:blipFill>
          <a:blip r:embed="rId16"/>
          <a:stretch>
            <a:fillRect/>
          </a:stretch>
        </p:blipFill>
        <p:spPr>
          <a:xfrm>
            <a:off x="7637079" y="1044865"/>
            <a:ext cx="1184669" cy="1513106"/>
          </a:xfrm>
          <a:prstGeom prst="rect">
            <a:avLst/>
          </a:prstGeom>
        </p:spPr>
      </p:pic>
      <p:pic>
        <p:nvPicPr>
          <p:cNvPr id="108" name="tuong3">
            <a:extLst>
              <a:ext uri="{FF2B5EF4-FFF2-40B4-BE49-F238E27FC236}">
                <a16:creationId xmlns:a16="http://schemas.microsoft.com/office/drawing/2014/main" id="{C653A2A6-DF54-C4A3-850E-B598C06F028C}"/>
              </a:ext>
            </a:extLst>
          </p:cNvPr>
          <p:cNvPicPr>
            <a:picLocks noChangeAspect="1"/>
          </p:cNvPicPr>
          <p:nvPr/>
        </p:nvPicPr>
        <p:blipFill>
          <a:blip r:embed="rId17"/>
          <a:stretch>
            <a:fillRect/>
          </a:stretch>
        </p:blipFill>
        <p:spPr>
          <a:xfrm>
            <a:off x="7501138" y="3017590"/>
            <a:ext cx="402812" cy="468318"/>
          </a:xfrm>
          <a:prstGeom prst="rect">
            <a:avLst/>
          </a:prstGeom>
        </p:spPr>
      </p:pic>
      <p:pic>
        <p:nvPicPr>
          <p:cNvPr id="111" name="tuong2">
            <a:extLst>
              <a:ext uri="{FF2B5EF4-FFF2-40B4-BE49-F238E27FC236}">
                <a16:creationId xmlns:a16="http://schemas.microsoft.com/office/drawing/2014/main" id="{C7AD4AEA-DE22-6974-9A9E-B51B77DEE5BD}"/>
              </a:ext>
            </a:extLst>
          </p:cNvPr>
          <p:cNvPicPr>
            <a:picLocks noChangeAspect="1"/>
          </p:cNvPicPr>
          <p:nvPr/>
        </p:nvPicPr>
        <p:blipFill>
          <a:blip r:embed="rId18"/>
          <a:stretch>
            <a:fillRect/>
          </a:stretch>
        </p:blipFill>
        <p:spPr>
          <a:xfrm>
            <a:off x="7101071" y="3032179"/>
            <a:ext cx="346681" cy="347785"/>
          </a:xfrm>
          <a:prstGeom prst="rect">
            <a:avLst/>
          </a:prstGeom>
        </p:spPr>
      </p:pic>
      <p:pic>
        <p:nvPicPr>
          <p:cNvPr id="115" name="tuong1">
            <a:extLst>
              <a:ext uri="{FF2B5EF4-FFF2-40B4-BE49-F238E27FC236}">
                <a16:creationId xmlns:a16="http://schemas.microsoft.com/office/drawing/2014/main" id="{C25F0537-F698-4D3F-A68A-5D39BE99AFB2}"/>
              </a:ext>
            </a:extLst>
          </p:cNvPr>
          <p:cNvPicPr>
            <a:picLocks noChangeAspect="1"/>
          </p:cNvPicPr>
          <p:nvPr/>
        </p:nvPicPr>
        <p:blipFill>
          <a:blip r:embed="rId19"/>
          <a:stretch>
            <a:fillRect/>
          </a:stretch>
        </p:blipFill>
        <p:spPr>
          <a:xfrm>
            <a:off x="7410693" y="2748629"/>
            <a:ext cx="338002" cy="433769"/>
          </a:xfrm>
          <a:prstGeom prst="rect">
            <a:avLst/>
          </a:prstGeom>
        </p:spPr>
      </p:pic>
      <p:pic>
        <p:nvPicPr>
          <p:cNvPr id="53" name="Picture 52">
            <a:extLst>
              <a:ext uri="{FF2B5EF4-FFF2-40B4-BE49-F238E27FC236}">
                <a16:creationId xmlns:a16="http://schemas.microsoft.com/office/drawing/2014/main" id="{12AE6364-7274-8993-7500-6277DBACA524}"/>
              </a:ext>
            </a:extLst>
          </p:cNvPr>
          <p:cNvPicPr>
            <a:picLocks noChangeAspect="1"/>
          </p:cNvPicPr>
          <p:nvPr/>
        </p:nvPicPr>
        <p:blipFill>
          <a:blip r:embed="rId20"/>
          <a:stretch>
            <a:fillRect/>
          </a:stretch>
        </p:blipFill>
        <p:spPr>
          <a:xfrm>
            <a:off x="7123837" y="1360303"/>
            <a:ext cx="346681" cy="415398"/>
          </a:xfrm>
          <a:prstGeom prst="rect">
            <a:avLst/>
          </a:prstGeom>
        </p:spPr>
      </p:pic>
      <p:pic>
        <p:nvPicPr>
          <p:cNvPr id="117" name="Picture 116" descr="A person in a garment&#10;&#10;Description automatically generated with low confidence">
            <a:hlinkClick r:id="rId22" action="ppaction://hlinksldjump"/>
            <a:extLst>
              <a:ext uri="{FF2B5EF4-FFF2-40B4-BE49-F238E27FC236}">
                <a16:creationId xmlns:a16="http://schemas.microsoft.com/office/drawing/2014/main" id="{84237708-8A00-ACBB-8331-11B018CAA8C4}"/>
              </a:ext>
            </a:extLst>
          </p:cNvPr>
          <p:cNvPicPr>
            <a:picLocks noChangeAspect="1"/>
          </p:cNvPicPr>
          <p:nvPr/>
        </p:nvPicPr>
        <p:blipFill>
          <a:blip r:embed="rId21"/>
          <a:srcRect l="22947" r="24145"/>
          <a:stretch>
            <a:fillRect/>
          </a:stretch>
        </p:blipFill>
        <p:spPr>
          <a:xfrm flipH="1">
            <a:off x="2935342" y="1356867"/>
            <a:ext cx="698792" cy="1320796"/>
          </a:xfrm>
          <a:prstGeom prst="rect">
            <a:avLst/>
          </a:prstGeom>
        </p:spPr>
      </p:pic>
      <p:pic>
        <p:nvPicPr>
          <p:cNvPr id="120" name="Picture 119">
            <a:hlinkClick r:id="rId22" action="ppaction://hlinksldjump"/>
            <a:extLst>
              <a:ext uri="{FF2B5EF4-FFF2-40B4-BE49-F238E27FC236}">
                <a16:creationId xmlns:a16="http://schemas.microsoft.com/office/drawing/2014/main" id="{38FC80DB-A5D0-3ED3-3BB1-C3BEB554FFC7}"/>
              </a:ext>
            </a:extLst>
          </p:cNvPr>
          <p:cNvPicPr>
            <a:picLocks noChangeAspect="1"/>
          </p:cNvPicPr>
          <p:nvPr/>
        </p:nvPicPr>
        <p:blipFill>
          <a:blip r:embed="rId23"/>
          <a:stretch>
            <a:fillRect/>
          </a:stretch>
        </p:blipFill>
        <p:spPr>
          <a:xfrm>
            <a:off x="3767258" y="2201386"/>
            <a:ext cx="1609484" cy="740729"/>
          </a:xfrm>
          <a:prstGeom prst="rect">
            <a:avLst/>
          </a:prstGeom>
        </p:spPr>
      </p:pic>
    </p:spTree>
    <p:extLst>
      <p:ext uri="{BB962C8B-B14F-4D97-AF65-F5344CB8AC3E}">
        <p14:creationId xmlns:p14="http://schemas.microsoft.com/office/powerpoint/2010/main" val="7831966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6" presetClass="entr" presetSubtype="3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2000"/>
                                        <p:tgtEl>
                                          <p:spTgt spid="11"/>
                                        </p:tgtEl>
                                      </p:cBhvr>
                                    </p:animEffect>
                                  </p:childTnLst>
                                </p:cTn>
                              </p:par>
                              <p:par>
                                <p:cTn id="8" presetID="21" presetClass="entr" presetSubtype="2" fill="hold" nodeType="withEffect">
                                  <p:stCondLst>
                                    <p:cond delay="1500"/>
                                  </p:stCondLst>
                                  <p:childTnLst>
                                    <p:set>
                                      <p:cBhvr>
                                        <p:cTn id="9" dur="1" fill="hold">
                                          <p:stCondLst>
                                            <p:cond delay="0"/>
                                          </p:stCondLst>
                                        </p:cTn>
                                        <p:tgtEl>
                                          <p:spTgt spid="12"/>
                                        </p:tgtEl>
                                        <p:attrNameLst>
                                          <p:attrName>style.visibility</p:attrName>
                                        </p:attrNameLst>
                                      </p:cBhvr>
                                      <p:to>
                                        <p:strVal val="visible"/>
                                      </p:to>
                                    </p:set>
                                    <p:animEffect transition="in" filter="wheel(2)">
                                      <p:cBhvr>
                                        <p:cTn id="10" dur="2000"/>
                                        <p:tgtEl>
                                          <p:spTgt spid="12"/>
                                        </p:tgtEl>
                                      </p:cBhvr>
                                    </p:animEffect>
                                  </p:childTnLst>
                                </p:cTn>
                              </p:par>
                              <p:par>
                                <p:cTn id="11" presetID="42" presetClass="entr" presetSubtype="0" fill="hold" nodeType="withEffect">
                                  <p:stCondLst>
                                    <p:cond delay="300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2250"/>
                                        <p:tgtEl>
                                          <p:spTgt spid="35"/>
                                        </p:tgtEl>
                                      </p:cBhvr>
                                    </p:animEffect>
                                    <p:anim calcmode="lin" valueType="num">
                                      <p:cBhvr>
                                        <p:cTn id="14" dur="2250" fill="hold"/>
                                        <p:tgtEl>
                                          <p:spTgt spid="35"/>
                                        </p:tgtEl>
                                        <p:attrNameLst>
                                          <p:attrName>ppt_x</p:attrName>
                                        </p:attrNameLst>
                                      </p:cBhvr>
                                      <p:tavLst>
                                        <p:tav tm="0">
                                          <p:val>
                                            <p:strVal val="#ppt_x"/>
                                          </p:val>
                                        </p:tav>
                                        <p:tav tm="100000">
                                          <p:val>
                                            <p:strVal val="#ppt_x"/>
                                          </p:val>
                                        </p:tav>
                                      </p:tavLst>
                                    </p:anim>
                                    <p:anim calcmode="lin" valueType="num">
                                      <p:cBhvr>
                                        <p:cTn id="15" dur="2250" fill="hold"/>
                                        <p:tgtEl>
                                          <p:spTgt spid="3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300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2250"/>
                                        <p:tgtEl>
                                          <p:spTgt spid="38"/>
                                        </p:tgtEl>
                                      </p:cBhvr>
                                    </p:animEffect>
                                    <p:anim calcmode="lin" valueType="num">
                                      <p:cBhvr>
                                        <p:cTn id="19" dur="2250" fill="hold"/>
                                        <p:tgtEl>
                                          <p:spTgt spid="38"/>
                                        </p:tgtEl>
                                        <p:attrNameLst>
                                          <p:attrName>ppt_x</p:attrName>
                                        </p:attrNameLst>
                                      </p:cBhvr>
                                      <p:tavLst>
                                        <p:tav tm="0">
                                          <p:val>
                                            <p:strVal val="#ppt_x"/>
                                          </p:val>
                                        </p:tav>
                                        <p:tav tm="100000">
                                          <p:val>
                                            <p:strVal val="#ppt_x"/>
                                          </p:val>
                                        </p:tav>
                                      </p:tavLst>
                                    </p:anim>
                                    <p:anim calcmode="lin" valueType="num">
                                      <p:cBhvr>
                                        <p:cTn id="20" dur="2250" fill="hold"/>
                                        <p:tgtEl>
                                          <p:spTgt spid="38"/>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300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2250"/>
                                        <p:tgtEl>
                                          <p:spTgt spid="44"/>
                                        </p:tgtEl>
                                      </p:cBhvr>
                                    </p:animEffect>
                                    <p:anim calcmode="lin" valueType="num">
                                      <p:cBhvr>
                                        <p:cTn id="24" dur="2250" fill="hold"/>
                                        <p:tgtEl>
                                          <p:spTgt spid="44"/>
                                        </p:tgtEl>
                                        <p:attrNameLst>
                                          <p:attrName>ppt_x</p:attrName>
                                        </p:attrNameLst>
                                      </p:cBhvr>
                                      <p:tavLst>
                                        <p:tav tm="0">
                                          <p:val>
                                            <p:strVal val="#ppt_x"/>
                                          </p:val>
                                        </p:tav>
                                        <p:tav tm="100000">
                                          <p:val>
                                            <p:strVal val="#ppt_x"/>
                                          </p:val>
                                        </p:tav>
                                      </p:tavLst>
                                    </p:anim>
                                    <p:anim calcmode="lin" valueType="num">
                                      <p:cBhvr>
                                        <p:cTn id="25" dur="2250" fill="hold"/>
                                        <p:tgtEl>
                                          <p:spTgt spid="44"/>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3000"/>
                                  </p:stCondLst>
                                  <p:childTnLst>
                                    <p:set>
                                      <p:cBhvr>
                                        <p:cTn id="27" dur="1" fill="hold">
                                          <p:stCondLst>
                                            <p:cond delay="0"/>
                                          </p:stCondLst>
                                        </p:cTn>
                                        <p:tgtEl>
                                          <p:spTgt spid="62"/>
                                        </p:tgtEl>
                                        <p:attrNameLst>
                                          <p:attrName>style.visibility</p:attrName>
                                        </p:attrNameLst>
                                      </p:cBhvr>
                                      <p:to>
                                        <p:strVal val="visible"/>
                                      </p:to>
                                    </p:set>
                                    <p:animEffect transition="in" filter="fade">
                                      <p:cBhvr>
                                        <p:cTn id="28" dur="2250"/>
                                        <p:tgtEl>
                                          <p:spTgt spid="62"/>
                                        </p:tgtEl>
                                      </p:cBhvr>
                                    </p:animEffect>
                                    <p:anim calcmode="lin" valueType="num">
                                      <p:cBhvr>
                                        <p:cTn id="29" dur="2250" fill="hold"/>
                                        <p:tgtEl>
                                          <p:spTgt spid="62"/>
                                        </p:tgtEl>
                                        <p:attrNameLst>
                                          <p:attrName>ppt_x</p:attrName>
                                        </p:attrNameLst>
                                      </p:cBhvr>
                                      <p:tavLst>
                                        <p:tav tm="0">
                                          <p:val>
                                            <p:strVal val="#ppt_x"/>
                                          </p:val>
                                        </p:tav>
                                        <p:tav tm="100000">
                                          <p:val>
                                            <p:strVal val="#ppt_x"/>
                                          </p:val>
                                        </p:tav>
                                      </p:tavLst>
                                    </p:anim>
                                    <p:anim calcmode="lin" valueType="num">
                                      <p:cBhvr>
                                        <p:cTn id="30" dur="2250" fill="hold"/>
                                        <p:tgtEl>
                                          <p:spTgt spid="62"/>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3000"/>
                                  </p:stCondLst>
                                  <p:childTnLst>
                                    <p:set>
                                      <p:cBhvr>
                                        <p:cTn id="32" dur="1" fill="hold">
                                          <p:stCondLst>
                                            <p:cond delay="0"/>
                                          </p:stCondLst>
                                        </p:cTn>
                                        <p:tgtEl>
                                          <p:spTgt spid="59"/>
                                        </p:tgtEl>
                                        <p:attrNameLst>
                                          <p:attrName>style.visibility</p:attrName>
                                        </p:attrNameLst>
                                      </p:cBhvr>
                                      <p:to>
                                        <p:strVal val="visible"/>
                                      </p:to>
                                    </p:set>
                                    <p:animEffect transition="in" filter="fade">
                                      <p:cBhvr>
                                        <p:cTn id="33" dur="2250"/>
                                        <p:tgtEl>
                                          <p:spTgt spid="59"/>
                                        </p:tgtEl>
                                      </p:cBhvr>
                                    </p:animEffect>
                                    <p:anim calcmode="lin" valueType="num">
                                      <p:cBhvr>
                                        <p:cTn id="34" dur="2250" fill="hold"/>
                                        <p:tgtEl>
                                          <p:spTgt spid="59"/>
                                        </p:tgtEl>
                                        <p:attrNameLst>
                                          <p:attrName>ppt_x</p:attrName>
                                        </p:attrNameLst>
                                      </p:cBhvr>
                                      <p:tavLst>
                                        <p:tav tm="0">
                                          <p:val>
                                            <p:strVal val="#ppt_x"/>
                                          </p:val>
                                        </p:tav>
                                        <p:tav tm="100000">
                                          <p:val>
                                            <p:strVal val="#ppt_x"/>
                                          </p:val>
                                        </p:tav>
                                      </p:tavLst>
                                    </p:anim>
                                    <p:anim calcmode="lin" valueType="num">
                                      <p:cBhvr>
                                        <p:cTn id="35" dur="2250" fill="hold"/>
                                        <p:tgtEl>
                                          <p:spTgt spid="59"/>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300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2250"/>
                                        <p:tgtEl>
                                          <p:spTgt spid="56"/>
                                        </p:tgtEl>
                                      </p:cBhvr>
                                    </p:animEffect>
                                    <p:anim calcmode="lin" valueType="num">
                                      <p:cBhvr>
                                        <p:cTn id="39" dur="2250" fill="hold"/>
                                        <p:tgtEl>
                                          <p:spTgt spid="56"/>
                                        </p:tgtEl>
                                        <p:attrNameLst>
                                          <p:attrName>ppt_x</p:attrName>
                                        </p:attrNameLst>
                                      </p:cBhvr>
                                      <p:tavLst>
                                        <p:tav tm="0">
                                          <p:val>
                                            <p:strVal val="#ppt_x"/>
                                          </p:val>
                                        </p:tav>
                                        <p:tav tm="100000">
                                          <p:val>
                                            <p:strVal val="#ppt_x"/>
                                          </p:val>
                                        </p:tav>
                                      </p:tavLst>
                                    </p:anim>
                                    <p:anim calcmode="lin" valueType="num">
                                      <p:cBhvr>
                                        <p:cTn id="40" dur="2250" fill="hold"/>
                                        <p:tgtEl>
                                          <p:spTgt spid="5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3000"/>
                                  </p:stCondLst>
                                  <p:childTnLst>
                                    <p:set>
                                      <p:cBhvr>
                                        <p:cTn id="42" dur="1" fill="hold">
                                          <p:stCondLst>
                                            <p:cond delay="0"/>
                                          </p:stCondLst>
                                        </p:cTn>
                                        <p:tgtEl>
                                          <p:spTgt spid="108"/>
                                        </p:tgtEl>
                                        <p:attrNameLst>
                                          <p:attrName>style.visibility</p:attrName>
                                        </p:attrNameLst>
                                      </p:cBhvr>
                                      <p:to>
                                        <p:strVal val="visible"/>
                                      </p:to>
                                    </p:set>
                                    <p:animEffect transition="in" filter="fade">
                                      <p:cBhvr>
                                        <p:cTn id="43" dur="2250"/>
                                        <p:tgtEl>
                                          <p:spTgt spid="108"/>
                                        </p:tgtEl>
                                      </p:cBhvr>
                                    </p:animEffect>
                                    <p:anim calcmode="lin" valueType="num">
                                      <p:cBhvr>
                                        <p:cTn id="44" dur="2250" fill="hold"/>
                                        <p:tgtEl>
                                          <p:spTgt spid="108"/>
                                        </p:tgtEl>
                                        <p:attrNameLst>
                                          <p:attrName>ppt_x</p:attrName>
                                        </p:attrNameLst>
                                      </p:cBhvr>
                                      <p:tavLst>
                                        <p:tav tm="0">
                                          <p:val>
                                            <p:strVal val="#ppt_x"/>
                                          </p:val>
                                        </p:tav>
                                        <p:tav tm="100000">
                                          <p:val>
                                            <p:strVal val="#ppt_x"/>
                                          </p:val>
                                        </p:tav>
                                      </p:tavLst>
                                    </p:anim>
                                    <p:anim calcmode="lin" valueType="num">
                                      <p:cBhvr>
                                        <p:cTn id="45" dur="2250" fill="hold"/>
                                        <p:tgtEl>
                                          <p:spTgt spid="108"/>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3000"/>
                                  </p:stCondLst>
                                  <p:childTnLst>
                                    <p:set>
                                      <p:cBhvr>
                                        <p:cTn id="47" dur="1" fill="hold">
                                          <p:stCondLst>
                                            <p:cond delay="0"/>
                                          </p:stCondLst>
                                        </p:cTn>
                                        <p:tgtEl>
                                          <p:spTgt spid="111"/>
                                        </p:tgtEl>
                                        <p:attrNameLst>
                                          <p:attrName>style.visibility</p:attrName>
                                        </p:attrNameLst>
                                      </p:cBhvr>
                                      <p:to>
                                        <p:strVal val="visible"/>
                                      </p:to>
                                    </p:set>
                                    <p:animEffect transition="in" filter="fade">
                                      <p:cBhvr>
                                        <p:cTn id="48" dur="2250"/>
                                        <p:tgtEl>
                                          <p:spTgt spid="111"/>
                                        </p:tgtEl>
                                      </p:cBhvr>
                                    </p:animEffect>
                                    <p:anim calcmode="lin" valueType="num">
                                      <p:cBhvr>
                                        <p:cTn id="49" dur="2250" fill="hold"/>
                                        <p:tgtEl>
                                          <p:spTgt spid="111"/>
                                        </p:tgtEl>
                                        <p:attrNameLst>
                                          <p:attrName>ppt_x</p:attrName>
                                        </p:attrNameLst>
                                      </p:cBhvr>
                                      <p:tavLst>
                                        <p:tav tm="0">
                                          <p:val>
                                            <p:strVal val="#ppt_x"/>
                                          </p:val>
                                        </p:tav>
                                        <p:tav tm="100000">
                                          <p:val>
                                            <p:strVal val="#ppt_x"/>
                                          </p:val>
                                        </p:tav>
                                      </p:tavLst>
                                    </p:anim>
                                    <p:anim calcmode="lin" valueType="num">
                                      <p:cBhvr>
                                        <p:cTn id="50" dur="2250" fill="hold"/>
                                        <p:tgtEl>
                                          <p:spTgt spid="111"/>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3000"/>
                                  </p:stCondLst>
                                  <p:childTnLst>
                                    <p:set>
                                      <p:cBhvr>
                                        <p:cTn id="52" dur="1" fill="hold">
                                          <p:stCondLst>
                                            <p:cond delay="0"/>
                                          </p:stCondLst>
                                        </p:cTn>
                                        <p:tgtEl>
                                          <p:spTgt spid="115"/>
                                        </p:tgtEl>
                                        <p:attrNameLst>
                                          <p:attrName>style.visibility</p:attrName>
                                        </p:attrNameLst>
                                      </p:cBhvr>
                                      <p:to>
                                        <p:strVal val="visible"/>
                                      </p:to>
                                    </p:set>
                                    <p:animEffect transition="in" filter="fade">
                                      <p:cBhvr>
                                        <p:cTn id="53" dur="2250"/>
                                        <p:tgtEl>
                                          <p:spTgt spid="115"/>
                                        </p:tgtEl>
                                      </p:cBhvr>
                                    </p:animEffect>
                                    <p:anim calcmode="lin" valueType="num">
                                      <p:cBhvr>
                                        <p:cTn id="54" dur="2250" fill="hold"/>
                                        <p:tgtEl>
                                          <p:spTgt spid="115"/>
                                        </p:tgtEl>
                                        <p:attrNameLst>
                                          <p:attrName>ppt_x</p:attrName>
                                        </p:attrNameLst>
                                      </p:cBhvr>
                                      <p:tavLst>
                                        <p:tav tm="0">
                                          <p:val>
                                            <p:strVal val="#ppt_x"/>
                                          </p:val>
                                        </p:tav>
                                        <p:tav tm="100000">
                                          <p:val>
                                            <p:strVal val="#ppt_x"/>
                                          </p:val>
                                        </p:tav>
                                      </p:tavLst>
                                    </p:anim>
                                    <p:anim calcmode="lin" valueType="num">
                                      <p:cBhvr>
                                        <p:cTn id="55" dur="2250" fill="hold"/>
                                        <p:tgtEl>
                                          <p:spTgt spid="115"/>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300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2250"/>
                                        <p:tgtEl>
                                          <p:spTgt spid="47"/>
                                        </p:tgtEl>
                                      </p:cBhvr>
                                    </p:animEffect>
                                    <p:anim calcmode="lin" valueType="num">
                                      <p:cBhvr>
                                        <p:cTn id="59" dur="2250" fill="hold"/>
                                        <p:tgtEl>
                                          <p:spTgt spid="47"/>
                                        </p:tgtEl>
                                        <p:attrNameLst>
                                          <p:attrName>ppt_x</p:attrName>
                                        </p:attrNameLst>
                                      </p:cBhvr>
                                      <p:tavLst>
                                        <p:tav tm="0">
                                          <p:val>
                                            <p:strVal val="#ppt_x"/>
                                          </p:val>
                                        </p:tav>
                                        <p:tav tm="100000">
                                          <p:val>
                                            <p:strVal val="#ppt_x"/>
                                          </p:val>
                                        </p:tav>
                                      </p:tavLst>
                                    </p:anim>
                                    <p:anim calcmode="lin" valueType="num">
                                      <p:cBhvr>
                                        <p:cTn id="60" dur="2250" fill="hold"/>
                                        <p:tgtEl>
                                          <p:spTgt spid="47"/>
                                        </p:tgtEl>
                                        <p:attrNameLst>
                                          <p:attrName>ppt_y</p:attrName>
                                        </p:attrNameLst>
                                      </p:cBhvr>
                                      <p:tavLst>
                                        <p:tav tm="0">
                                          <p:val>
                                            <p:strVal val="#ppt_y+.1"/>
                                          </p:val>
                                        </p:tav>
                                        <p:tav tm="100000">
                                          <p:val>
                                            <p:strVal val="#ppt_y"/>
                                          </p:val>
                                        </p:tav>
                                      </p:tavLst>
                                    </p:anim>
                                  </p:childTnLst>
                                </p:cTn>
                              </p:par>
                              <p:par>
                                <p:cTn id="61" presetID="2" presetClass="entr" presetSubtype="2" fill="hold" nodeType="withEffect">
                                  <p:stCondLst>
                                    <p:cond delay="3000"/>
                                  </p:stCondLst>
                                  <p:childTnLst>
                                    <p:set>
                                      <p:cBhvr>
                                        <p:cTn id="62" dur="1" fill="hold">
                                          <p:stCondLst>
                                            <p:cond delay="0"/>
                                          </p:stCondLst>
                                        </p:cTn>
                                        <p:tgtEl>
                                          <p:spTgt spid="99"/>
                                        </p:tgtEl>
                                        <p:attrNameLst>
                                          <p:attrName>style.visibility</p:attrName>
                                        </p:attrNameLst>
                                      </p:cBhvr>
                                      <p:to>
                                        <p:strVal val="visible"/>
                                      </p:to>
                                    </p:set>
                                    <p:anim calcmode="lin" valueType="num">
                                      <p:cBhvr additive="base">
                                        <p:cTn id="63" dur="3000" fill="hold"/>
                                        <p:tgtEl>
                                          <p:spTgt spid="99"/>
                                        </p:tgtEl>
                                        <p:attrNameLst>
                                          <p:attrName>ppt_x</p:attrName>
                                        </p:attrNameLst>
                                      </p:cBhvr>
                                      <p:tavLst>
                                        <p:tav tm="0">
                                          <p:val>
                                            <p:strVal val="1+#ppt_w/2"/>
                                          </p:val>
                                        </p:tav>
                                        <p:tav tm="100000">
                                          <p:val>
                                            <p:strVal val="#ppt_x"/>
                                          </p:val>
                                        </p:tav>
                                      </p:tavLst>
                                    </p:anim>
                                    <p:anim calcmode="lin" valueType="num">
                                      <p:cBhvr additive="base">
                                        <p:cTn id="64" dur="3000" fill="hold"/>
                                        <p:tgtEl>
                                          <p:spTgt spid="99"/>
                                        </p:tgtEl>
                                        <p:attrNameLst>
                                          <p:attrName>ppt_y</p:attrName>
                                        </p:attrNameLst>
                                      </p:cBhvr>
                                      <p:tavLst>
                                        <p:tav tm="0">
                                          <p:val>
                                            <p:strVal val="#ppt_y"/>
                                          </p:val>
                                        </p:tav>
                                        <p:tav tm="100000">
                                          <p:val>
                                            <p:strVal val="#ppt_y"/>
                                          </p:val>
                                        </p:tav>
                                      </p:tavLst>
                                    </p:anim>
                                  </p:childTnLst>
                                </p:cTn>
                              </p:par>
                              <p:par>
                                <p:cTn id="65" presetID="2" presetClass="entr" presetSubtype="2" fill="hold" nodeType="withEffect">
                                  <p:stCondLst>
                                    <p:cond delay="3000"/>
                                  </p:stCondLst>
                                  <p:childTnLst>
                                    <p:set>
                                      <p:cBhvr>
                                        <p:cTn id="66" dur="1" fill="hold">
                                          <p:stCondLst>
                                            <p:cond delay="0"/>
                                          </p:stCondLst>
                                        </p:cTn>
                                        <p:tgtEl>
                                          <p:spTgt spid="50"/>
                                        </p:tgtEl>
                                        <p:attrNameLst>
                                          <p:attrName>style.visibility</p:attrName>
                                        </p:attrNameLst>
                                      </p:cBhvr>
                                      <p:to>
                                        <p:strVal val="visible"/>
                                      </p:to>
                                    </p:set>
                                    <p:anim calcmode="lin" valueType="num">
                                      <p:cBhvr additive="base">
                                        <p:cTn id="67" dur="3000" fill="hold"/>
                                        <p:tgtEl>
                                          <p:spTgt spid="50"/>
                                        </p:tgtEl>
                                        <p:attrNameLst>
                                          <p:attrName>ppt_x</p:attrName>
                                        </p:attrNameLst>
                                      </p:cBhvr>
                                      <p:tavLst>
                                        <p:tav tm="0">
                                          <p:val>
                                            <p:strVal val="1+#ppt_w/2"/>
                                          </p:val>
                                        </p:tav>
                                        <p:tav tm="100000">
                                          <p:val>
                                            <p:strVal val="#ppt_x"/>
                                          </p:val>
                                        </p:tav>
                                      </p:tavLst>
                                    </p:anim>
                                    <p:anim calcmode="lin" valueType="num">
                                      <p:cBhvr additive="base">
                                        <p:cTn id="68" dur="3000" fill="hold"/>
                                        <p:tgtEl>
                                          <p:spTgt spid="50"/>
                                        </p:tgtEl>
                                        <p:attrNameLst>
                                          <p:attrName>ppt_y</p:attrName>
                                        </p:attrNameLst>
                                      </p:cBhvr>
                                      <p:tavLst>
                                        <p:tav tm="0">
                                          <p:val>
                                            <p:strVal val="#ppt_y"/>
                                          </p:val>
                                        </p:tav>
                                        <p:tav tm="100000">
                                          <p:val>
                                            <p:strVal val="#ppt_y"/>
                                          </p:val>
                                        </p:tav>
                                      </p:tavLst>
                                    </p:anim>
                                  </p:childTnLst>
                                </p:cTn>
                              </p:par>
                              <p:par>
                                <p:cTn id="69" presetID="31" presetClass="entr" presetSubtype="0" fill="hold" nodeType="withEffect">
                                  <p:stCondLst>
                                    <p:cond delay="6000"/>
                                  </p:stCondLst>
                                  <p:childTnLst>
                                    <p:set>
                                      <p:cBhvr>
                                        <p:cTn id="70" dur="1" fill="hold">
                                          <p:stCondLst>
                                            <p:cond delay="0"/>
                                          </p:stCondLst>
                                        </p:cTn>
                                        <p:tgtEl>
                                          <p:spTgt spid="89"/>
                                        </p:tgtEl>
                                        <p:attrNameLst>
                                          <p:attrName>style.visibility</p:attrName>
                                        </p:attrNameLst>
                                      </p:cBhvr>
                                      <p:to>
                                        <p:strVal val="visible"/>
                                      </p:to>
                                    </p:set>
                                    <p:anim calcmode="lin" valueType="num">
                                      <p:cBhvr>
                                        <p:cTn id="71" dur="2000" fill="hold"/>
                                        <p:tgtEl>
                                          <p:spTgt spid="89"/>
                                        </p:tgtEl>
                                        <p:attrNameLst>
                                          <p:attrName>ppt_w</p:attrName>
                                        </p:attrNameLst>
                                      </p:cBhvr>
                                      <p:tavLst>
                                        <p:tav tm="0">
                                          <p:val>
                                            <p:fltVal val="0"/>
                                          </p:val>
                                        </p:tav>
                                        <p:tav tm="100000">
                                          <p:val>
                                            <p:strVal val="#ppt_w"/>
                                          </p:val>
                                        </p:tav>
                                      </p:tavLst>
                                    </p:anim>
                                    <p:anim calcmode="lin" valueType="num">
                                      <p:cBhvr>
                                        <p:cTn id="72" dur="2000" fill="hold"/>
                                        <p:tgtEl>
                                          <p:spTgt spid="89"/>
                                        </p:tgtEl>
                                        <p:attrNameLst>
                                          <p:attrName>ppt_h</p:attrName>
                                        </p:attrNameLst>
                                      </p:cBhvr>
                                      <p:tavLst>
                                        <p:tav tm="0">
                                          <p:val>
                                            <p:fltVal val="0"/>
                                          </p:val>
                                        </p:tav>
                                        <p:tav tm="100000">
                                          <p:val>
                                            <p:strVal val="#ppt_h"/>
                                          </p:val>
                                        </p:tav>
                                      </p:tavLst>
                                    </p:anim>
                                    <p:anim calcmode="lin" valueType="num">
                                      <p:cBhvr>
                                        <p:cTn id="73" dur="2000" fill="hold"/>
                                        <p:tgtEl>
                                          <p:spTgt spid="89"/>
                                        </p:tgtEl>
                                        <p:attrNameLst>
                                          <p:attrName>style.rotation</p:attrName>
                                        </p:attrNameLst>
                                      </p:cBhvr>
                                      <p:tavLst>
                                        <p:tav tm="0">
                                          <p:val>
                                            <p:fltVal val="90"/>
                                          </p:val>
                                        </p:tav>
                                        <p:tav tm="100000">
                                          <p:val>
                                            <p:fltVal val="0"/>
                                          </p:val>
                                        </p:tav>
                                      </p:tavLst>
                                    </p:anim>
                                    <p:animEffect transition="in" filter="fade">
                                      <p:cBhvr>
                                        <p:cTn id="74" dur="2000"/>
                                        <p:tgtEl>
                                          <p:spTgt spid="89"/>
                                        </p:tgtEl>
                                      </p:cBhvr>
                                    </p:animEffect>
                                  </p:childTnLst>
                                </p:cTn>
                              </p:par>
                              <p:par>
                                <p:cTn id="75" presetID="31" presetClass="entr" presetSubtype="0" fill="hold" nodeType="withEffect">
                                  <p:stCondLst>
                                    <p:cond delay="6000"/>
                                  </p:stCondLst>
                                  <p:childTnLst>
                                    <p:set>
                                      <p:cBhvr>
                                        <p:cTn id="76" dur="1" fill="hold">
                                          <p:stCondLst>
                                            <p:cond delay="0"/>
                                          </p:stCondLst>
                                        </p:cTn>
                                        <p:tgtEl>
                                          <p:spTgt spid="90"/>
                                        </p:tgtEl>
                                        <p:attrNameLst>
                                          <p:attrName>style.visibility</p:attrName>
                                        </p:attrNameLst>
                                      </p:cBhvr>
                                      <p:to>
                                        <p:strVal val="visible"/>
                                      </p:to>
                                    </p:set>
                                    <p:anim calcmode="lin" valueType="num">
                                      <p:cBhvr>
                                        <p:cTn id="77" dur="2000" fill="hold"/>
                                        <p:tgtEl>
                                          <p:spTgt spid="90"/>
                                        </p:tgtEl>
                                        <p:attrNameLst>
                                          <p:attrName>ppt_w</p:attrName>
                                        </p:attrNameLst>
                                      </p:cBhvr>
                                      <p:tavLst>
                                        <p:tav tm="0">
                                          <p:val>
                                            <p:fltVal val="0"/>
                                          </p:val>
                                        </p:tav>
                                        <p:tav tm="100000">
                                          <p:val>
                                            <p:strVal val="#ppt_w"/>
                                          </p:val>
                                        </p:tav>
                                      </p:tavLst>
                                    </p:anim>
                                    <p:anim calcmode="lin" valueType="num">
                                      <p:cBhvr>
                                        <p:cTn id="78" dur="2000" fill="hold"/>
                                        <p:tgtEl>
                                          <p:spTgt spid="90"/>
                                        </p:tgtEl>
                                        <p:attrNameLst>
                                          <p:attrName>ppt_h</p:attrName>
                                        </p:attrNameLst>
                                      </p:cBhvr>
                                      <p:tavLst>
                                        <p:tav tm="0">
                                          <p:val>
                                            <p:fltVal val="0"/>
                                          </p:val>
                                        </p:tav>
                                        <p:tav tm="100000">
                                          <p:val>
                                            <p:strVal val="#ppt_h"/>
                                          </p:val>
                                        </p:tav>
                                      </p:tavLst>
                                    </p:anim>
                                    <p:anim calcmode="lin" valueType="num">
                                      <p:cBhvr>
                                        <p:cTn id="79" dur="2000" fill="hold"/>
                                        <p:tgtEl>
                                          <p:spTgt spid="90"/>
                                        </p:tgtEl>
                                        <p:attrNameLst>
                                          <p:attrName>style.rotation</p:attrName>
                                        </p:attrNameLst>
                                      </p:cBhvr>
                                      <p:tavLst>
                                        <p:tav tm="0">
                                          <p:val>
                                            <p:fltVal val="90"/>
                                          </p:val>
                                        </p:tav>
                                        <p:tav tm="100000">
                                          <p:val>
                                            <p:fltVal val="0"/>
                                          </p:val>
                                        </p:tav>
                                      </p:tavLst>
                                    </p:anim>
                                    <p:animEffect transition="in" filter="fade">
                                      <p:cBhvr>
                                        <p:cTn id="80" dur="2000"/>
                                        <p:tgtEl>
                                          <p:spTgt spid="90"/>
                                        </p:tgtEl>
                                      </p:cBhvr>
                                    </p:animEffect>
                                  </p:childTnLst>
                                </p:cTn>
                              </p:par>
                              <p:par>
                                <p:cTn id="81" presetID="31" presetClass="entr" presetSubtype="0" fill="hold" nodeType="withEffect">
                                  <p:stCondLst>
                                    <p:cond delay="6000"/>
                                  </p:stCondLst>
                                  <p:childTnLst>
                                    <p:set>
                                      <p:cBhvr>
                                        <p:cTn id="82" dur="1" fill="hold">
                                          <p:stCondLst>
                                            <p:cond delay="0"/>
                                          </p:stCondLst>
                                        </p:cTn>
                                        <p:tgtEl>
                                          <p:spTgt spid="91"/>
                                        </p:tgtEl>
                                        <p:attrNameLst>
                                          <p:attrName>style.visibility</p:attrName>
                                        </p:attrNameLst>
                                      </p:cBhvr>
                                      <p:to>
                                        <p:strVal val="visible"/>
                                      </p:to>
                                    </p:set>
                                    <p:anim calcmode="lin" valueType="num">
                                      <p:cBhvr>
                                        <p:cTn id="83" dur="2000" fill="hold"/>
                                        <p:tgtEl>
                                          <p:spTgt spid="91"/>
                                        </p:tgtEl>
                                        <p:attrNameLst>
                                          <p:attrName>ppt_w</p:attrName>
                                        </p:attrNameLst>
                                      </p:cBhvr>
                                      <p:tavLst>
                                        <p:tav tm="0">
                                          <p:val>
                                            <p:fltVal val="0"/>
                                          </p:val>
                                        </p:tav>
                                        <p:tav tm="100000">
                                          <p:val>
                                            <p:strVal val="#ppt_w"/>
                                          </p:val>
                                        </p:tav>
                                      </p:tavLst>
                                    </p:anim>
                                    <p:anim calcmode="lin" valueType="num">
                                      <p:cBhvr>
                                        <p:cTn id="84" dur="2000" fill="hold"/>
                                        <p:tgtEl>
                                          <p:spTgt spid="91"/>
                                        </p:tgtEl>
                                        <p:attrNameLst>
                                          <p:attrName>ppt_h</p:attrName>
                                        </p:attrNameLst>
                                      </p:cBhvr>
                                      <p:tavLst>
                                        <p:tav tm="0">
                                          <p:val>
                                            <p:fltVal val="0"/>
                                          </p:val>
                                        </p:tav>
                                        <p:tav tm="100000">
                                          <p:val>
                                            <p:strVal val="#ppt_h"/>
                                          </p:val>
                                        </p:tav>
                                      </p:tavLst>
                                    </p:anim>
                                    <p:anim calcmode="lin" valueType="num">
                                      <p:cBhvr>
                                        <p:cTn id="85" dur="2000" fill="hold"/>
                                        <p:tgtEl>
                                          <p:spTgt spid="91"/>
                                        </p:tgtEl>
                                        <p:attrNameLst>
                                          <p:attrName>style.rotation</p:attrName>
                                        </p:attrNameLst>
                                      </p:cBhvr>
                                      <p:tavLst>
                                        <p:tav tm="0">
                                          <p:val>
                                            <p:fltVal val="90"/>
                                          </p:val>
                                        </p:tav>
                                        <p:tav tm="100000">
                                          <p:val>
                                            <p:fltVal val="0"/>
                                          </p:val>
                                        </p:tav>
                                      </p:tavLst>
                                    </p:anim>
                                    <p:animEffect transition="in" filter="fade">
                                      <p:cBhvr>
                                        <p:cTn id="86" dur="2000"/>
                                        <p:tgtEl>
                                          <p:spTgt spid="91"/>
                                        </p:tgtEl>
                                      </p:cBhvr>
                                    </p:animEffect>
                                  </p:childTnLst>
                                </p:cTn>
                              </p:par>
                              <p:par>
                                <p:cTn id="87" presetID="31" presetClass="entr" presetSubtype="0" fill="hold" nodeType="withEffect">
                                  <p:stCondLst>
                                    <p:cond delay="6000"/>
                                  </p:stCondLst>
                                  <p:childTnLst>
                                    <p:set>
                                      <p:cBhvr>
                                        <p:cTn id="88" dur="1" fill="hold">
                                          <p:stCondLst>
                                            <p:cond delay="0"/>
                                          </p:stCondLst>
                                        </p:cTn>
                                        <p:tgtEl>
                                          <p:spTgt spid="92"/>
                                        </p:tgtEl>
                                        <p:attrNameLst>
                                          <p:attrName>style.visibility</p:attrName>
                                        </p:attrNameLst>
                                      </p:cBhvr>
                                      <p:to>
                                        <p:strVal val="visible"/>
                                      </p:to>
                                    </p:set>
                                    <p:anim calcmode="lin" valueType="num">
                                      <p:cBhvr>
                                        <p:cTn id="89" dur="2000" fill="hold"/>
                                        <p:tgtEl>
                                          <p:spTgt spid="92"/>
                                        </p:tgtEl>
                                        <p:attrNameLst>
                                          <p:attrName>ppt_w</p:attrName>
                                        </p:attrNameLst>
                                      </p:cBhvr>
                                      <p:tavLst>
                                        <p:tav tm="0">
                                          <p:val>
                                            <p:fltVal val="0"/>
                                          </p:val>
                                        </p:tav>
                                        <p:tav tm="100000">
                                          <p:val>
                                            <p:strVal val="#ppt_w"/>
                                          </p:val>
                                        </p:tav>
                                      </p:tavLst>
                                    </p:anim>
                                    <p:anim calcmode="lin" valueType="num">
                                      <p:cBhvr>
                                        <p:cTn id="90" dur="2000" fill="hold"/>
                                        <p:tgtEl>
                                          <p:spTgt spid="92"/>
                                        </p:tgtEl>
                                        <p:attrNameLst>
                                          <p:attrName>ppt_h</p:attrName>
                                        </p:attrNameLst>
                                      </p:cBhvr>
                                      <p:tavLst>
                                        <p:tav tm="0">
                                          <p:val>
                                            <p:fltVal val="0"/>
                                          </p:val>
                                        </p:tav>
                                        <p:tav tm="100000">
                                          <p:val>
                                            <p:strVal val="#ppt_h"/>
                                          </p:val>
                                        </p:tav>
                                      </p:tavLst>
                                    </p:anim>
                                    <p:anim calcmode="lin" valueType="num">
                                      <p:cBhvr>
                                        <p:cTn id="91" dur="2000" fill="hold"/>
                                        <p:tgtEl>
                                          <p:spTgt spid="92"/>
                                        </p:tgtEl>
                                        <p:attrNameLst>
                                          <p:attrName>style.rotation</p:attrName>
                                        </p:attrNameLst>
                                      </p:cBhvr>
                                      <p:tavLst>
                                        <p:tav tm="0">
                                          <p:val>
                                            <p:fltVal val="90"/>
                                          </p:val>
                                        </p:tav>
                                        <p:tav tm="100000">
                                          <p:val>
                                            <p:fltVal val="0"/>
                                          </p:val>
                                        </p:tav>
                                      </p:tavLst>
                                    </p:anim>
                                    <p:animEffect transition="in" filter="fade">
                                      <p:cBhvr>
                                        <p:cTn id="92" dur="2000"/>
                                        <p:tgtEl>
                                          <p:spTgt spid="92"/>
                                        </p:tgtEl>
                                      </p:cBhvr>
                                    </p:animEffect>
                                  </p:childTnLst>
                                </p:cTn>
                              </p:par>
                              <p:par>
                                <p:cTn id="93" presetID="31" presetClass="entr" presetSubtype="0" fill="hold" nodeType="withEffect">
                                  <p:stCondLst>
                                    <p:cond delay="6000"/>
                                  </p:stCondLst>
                                  <p:childTnLst>
                                    <p:set>
                                      <p:cBhvr>
                                        <p:cTn id="94" dur="1" fill="hold">
                                          <p:stCondLst>
                                            <p:cond delay="0"/>
                                          </p:stCondLst>
                                        </p:cTn>
                                        <p:tgtEl>
                                          <p:spTgt spid="93"/>
                                        </p:tgtEl>
                                        <p:attrNameLst>
                                          <p:attrName>style.visibility</p:attrName>
                                        </p:attrNameLst>
                                      </p:cBhvr>
                                      <p:to>
                                        <p:strVal val="visible"/>
                                      </p:to>
                                    </p:set>
                                    <p:anim calcmode="lin" valueType="num">
                                      <p:cBhvr>
                                        <p:cTn id="95" dur="2000" fill="hold"/>
                                        <p:tgtEl>
                                          <p:spTgt spid="93"/>
                                        </p:tgtEl>
                                        <p:attrNameLst>
                                          <p:attrName>ppt_w</p:attrName>
                                        </p:attrNameLst>
                                      </p:cBhvr>
                                      <p:tavLst>
                                        <p:tav tm="0">
                                          <p:val>
                                            <p:fltVal val="0"/>
                                          </p:val>
                                        </p:tav>
                                        <p:tav tm="100000">
                                          <p:val>
                                            <p:strVal val="#ppt_w"/>
                                          </p:val>
                                        </p:tav>
                                      </p:tavLst>
                                    </p:anim>
                                    <p:anim calcmode="lin" valueType="num">
                                      <p:cBhvr>
                                        <p:cTn id="96" dur="2000" fill="hold"/>
                                        <p:tgtEl>
                                          <p:spTgt spid="93"/>
                                        </p:tgtEl>
                                        <p:attrNameLst>
                                          <p:attrName>ppt_h</p:attrName>
                                        </p:attrNameLst>
                                      </p:cBhvr>
                                      <p:tavLst>
                                        <p:tav tm="0">
                                          <p:val>
                                            <p:fltVal val="0"/>
                                          </p:val>
                                        </p:tav>
                                        <p:tav tm="100000">
                                          <p:val>
                                            <p:strVal val="#ppt_h"/>
                                          </p:val>
                                        </p:tav>
                                      </p:tavLst>
                                    </p:anim>
                                    <p:anim calcmode="lin" valueType="num">
                                      <p:cBhvr>
                                        <p:cTn id="97" dur="2000" fill="hold"/>
                                        <p:tgtEl>
                                          <p:spTgt spid="93"/>
                                        </p:tgtEl>
                                        <p:attrNameLst>
                                          <p:attrName>style.rotation</p:attrName>
                                        </p:attrNameLst>
                                      </p:cBhvr>
                                      <p:tavLst>
                                        <p:tav tm="0">
                                          <p:val>
                                            <p:fltVal val="90"/>
                                          </p:val>
                                        </p:tav>
                                        <p:tav tm="100000">
                                          <p:val>
                                            <p:fltVal val="0"/>
                                          </p:val>
                                        </p:tav>
                                      </p:tavLst>
                                    </p:anim>
                                    <p:animEffect transition="in" filter="fade">
                                      <p:cBhvr>
                                        <p:cTn id="98" dur="2000"/>
                                        <p:tgtEl>
                                          <p:spTgt spid="93"/>
                                        </p:tgtEl>
                                      </p:cBhvr>
                                    </p:animEffect>
                                  </p:childTnLst>
                                </p:cTn>
                              </p:par>
                              <p:par>
                                <p:cTn id="99" presetID="31" presetClass="entr" presetSubtype="0" fill="hold" nodeType="withEffect">
                                  <p:stCondLst>
                                    <p:cond delay="6000"/>
                                  </p:stCondLst>
                                  <p:childTnLst>
                                    <p:set>
                                      <p:cBhvr>
                                        <p:cTn id="100" dur="1" fill="hold">
                                          <p:stCondLst>
                                            <p:cond delay="0"/>
                                          </p:stCondLst>
                                        </p:cTn>
                                        <p:tgtEl>
                                          <p:spTgt spid="98"/>
                                        </p:tgtEl>
                                        <p:attrNameLst>
                                          <p:attrName>style.visibility</p:attrName>
                                        </p:attrNameLst>
                                      </p:cBhvr>
                                      <p:to>
                                        <p:strVal val="visible"/>
                                      </p:to>
                                    </p:set>
                                    <p:anim calcmode="lin" valueType="num">
                                      <p:cBhvr>
                                        <p:cTn id="101" dur="2000" fill="hold"/>
                                        <p:tgtEl>
                                          <p:spTgt spid="98"/>
                                        </p:tgtEl>
                                        <p:attrNameLst>
                                          <p:attrName>ppt_w</p:attrName>
                                        </p:attrNameLst>
                                      </p:cBhvr>
                                      <p:tavLst>
                                        <p:tav tm="0">
                                          <p:val>
                                            <p:fltVal val="0"/>
                                          </p:val>
                                        </p:tav>
                                        <p:tav tm="100000">
                                          <p:val>
                                            <p:strVal val="#ppt_w"/>
                                          </p:val>
                                        </p:tav>
                                      </p:tavLst>
                                    </p:anim>
                                    <p:anim calcmode="lin" valueType="num">
                                      <p:cBhvr>
                                        <p:cTn id="102" dur="2000" fill="hold"/>
                                        <p:tgtEl>
                                          <p:spTgt spid="98"/>
                                        </p:tgtEl>
                                        <p:attrNameLst>
                                          <p:attrName>ppt_h</p:attrName>
                                        </p:attrNameLst>
                                      </p:cBhvr>
                                      <p:tavLst>
                                        <p:tav tm="0">
                                          <p:val>
                                            <p:fltVal val="0"/>
                                          </p:val>
                                        </p:tav>
                                        <p:tav tm="100000">
                                          <p:val>
                                            <p:strVal val="#ppt_h"/>
                                          </p:val>
                                        </p:tav>
                                      </p:tavLst>
                                    </p:anim>
                                    <p:anim calcmode="lin" valueType="num">
                                      <p:cBhvr>
                                        <p:cTn id="103" dur="2000" fill="hold"/>
                                        <p:tgtEl>
                                          <p:spTgt spid="98"/>
                                        </p:tgtEl>
                                        <p:attrNameLst>
                                          <p:attrName>style.rotation</p:attrName>
                                        </p:attrNameLst>
                                      </p:cBhvr>
                                      <p:tavLst>
                                        <p:tav tm="0">
                                          <p:val>
                                            <p:fltVal val="90"/>
                                          </p:val>
                                        </p:tav>
                                        <p:tav tm="100000">
                                          <p:val>
                                            <p:fltVal val="0"/>
                                          </p:val>
                                        </p:tav>
                                      </p:tavLst>
                                    </p:anim>
                                    <p:animEffect transition="in" filter="fade">
                                      <p:cBhvr>
                                        <p:cTn id="104" dur="2000"/>
                                        <p:tgtEl>
                                          <p:spTgt spid="98"/>
                                        </p:tgtEl>
                                      </p:cBhvr>
                                    </p:animEffect>
                                  </p:childTnLst>
                                </p:cTn>
                              </p:par>
                              <p:par>
                                <p:cTn id="105" presetID="31" presetClass="entr" presetSubtype="0" fill="hold" nodeType="withEffect">
                                  <p:stCondLst>
                                    <p:cond delay="6000"/>
                                  </p:stCondLst>
                                  <p:childTnLst>
                                    <p:set>
                                      <p:cBhvr>
                                        <p:cTn id="106" dur="1" fill="hold">
                                          <p:stCondLst>
                                            <p:cond delay="0"/>
                                          </p:stCondLst>
                                        </p:cTn>
                                        <p:tgtEl>
                                          <p:spTgt spid="94"/>
                                        </p:tgtEl>
                                        <p:attrNameLst>
                                          <p:attrName>style.visibility</p:attrName>
                                        </p:attrNameLst>
                                      </p:cBhvr>
                                      <p:to>
                                        <p:strVal val="visible"/>
                                      </p:to>
                                    </p:set>
                                    <p:anim calcmode="lin" valueType="num">
                                      <p:cBhvr>
                                        <p:cTn id="107" dur="2000" fill="hold"/>
                                        <p:tgtEl>
                                          <p:spTgt spid="94"/>
                                        </p:tgtEl>
                                        <p:attrNameLst>
                                          <p:attrName>ppt_w</p:attrName>
                                        </p:attrNameLst>
                                      </p:cBhvr>
                                      <p:tavLst>
                                        <p:tav tm="0">
                                          <p:val>
                                            <p:fltVal val="0"/>
                                          </p:val>
                                        </p:tav>
                                        <p:tav tm="100000">
                                          <p:val>
                                            <p:strVal val="#ppt_w"/>
                                          </p:val>
                                        </p:tav>
                                      </p:tavLst>
                                    </p:anim>
                                    <p:anim calcmode="lin" valueType="num">
                                      <p:cBhvr>
                                        <p:cTn id="108" dur="2000" fill="hold"/>
                                        <p:tgtEl>
                                          <p:spTgt spid="94"/>
                                        </p:tgtEl>
                                        <p:attrNameLst>
                                          <p:attrName>ppt_h</p:attrName>
                                        </p:attrNameLst>
                                      </p:cBhvr>
                                      <p:tavLst>
                                        <p:tav tm="0">
                                          <p:val>
                                            <p:fltVal val="0"/>
                                          </p:val>
                                        </p:tav>
                                        <p:tav tm="100000">
                                          <p:val>
                                            <p:strVal val="#ppt_h"/>
                                          </p:val>
                                        </p:tav>
                                      </p:tavLst>
                                    </p:anim>
                                    <p:anim calcmode="lin" valueType="num">
                                      <p:cBhvr>
                                        <p:cTn id="109" dur="2000" fill="hold"/>
                                        <p:tgtEl>
                                          <p:spTgt spid="94"/>
                                        </p:tgtEl>
                                        <p:attrNameLst>
                                          <p:attrName>style.rotation</p:attrName>
                                        </p:attrNameLst>
                                      </p:cBhvr>
                                      <p:tavLst>
                                        <p:tav tm="0">
                                          <p:val>
                                            <p:fltVal val="90"/>
                                          </p:val>
                                        </p:tav>
                                        <p:tav tm="100000">
                                          <p:val>
                                            <p:fltVal val="0"/>
                                          </p:val>
                                        </p:tav>
                                      </p:tavLst>
                                    </p:anim>
                                    <p:animEffect transition="in" filter="fade">
                                      <p:cBhvr>
                                        <p:cTn id="110" dur="2000"/>
                                        <p:tgtEl>
                                          <p:spTgt spid="94"/>
                                        </p:tgtEl>
                                      </p:cBhvr>
                                    </p:animEffect>
                                  </p:childTnLst>
                                </p:cTn>
                              </p:par>
                              <p:par>
                                <p:cTn id="111" presetID="31" presetClass="entr" presetSubtype="0" fill="hold" nodeType="withEffect">
                                  <p:stCondLst>
                                    <p:cond delay="6000"/>
                                  </p:stCondLst>
                                  <p:childTnLst>
                                    <p:set>
                                      <p:cBhvr>
                                        <p:cTn id="112" dur="1" fill="hold">
                                          <p:stCondLst>
                                            <p:cond delay="0"/>
                                          </p:stCondLst>
                                        </p:cTn>
                                        <p:tgtEl>
                                          <p:spTgt spid="95"/>
                                        </p:tgtEl>
                                        <p:attrNameLst>
                                          <p:attrName>style.visibility</p:attrName>
                                        </p:attrNameLst>
                                      </p:cBhvr>
                                      <p:to>
                                        <p:strVal val="visible"/>
                                      </p:to>
                                    </p:set>
                                    <p:anim calcmode="lin" valueType="num">
                                      <p:cBhvr>
                                        <p:cTn id="113" dur="2000" fill="hold"/>
                                        <p:tgtEl>
                                          <p:spTgt spid="95"/>
                                        </p:tgtEl>
                                        <p:attrNameLst>
                                          <p:attrName>ppt_w</p:attrName>
                                        </p:attrNameLst>
                                      </p:cBhvr>
                                      <p:tavLst>
                                        <p:tav tm="0">
                                          <p:val>
                                            <p:fltVal val="0"/>
                                          </p:val>
                                        </p:tav>
                                        <p:tav tm="100000">
                                          <p:val>
                                            <p:strVal val="#ppt_w"/>
                                          </p:val>
                                        </p:tav>
                                      </p:tavLst>
                                    </p:anim>
                                    <p:anim calcmode="lin" valueType="num">
                                      <p:cBhvr>
                                        <p:cTn id="114" dur="2000" fill="hold"/>
                                        <p:tgtEl>
                                          <p:spTgt spid="95"/>
                                        </p:tgtEl>
                                        <p:attrNameLst>
                                          <p:attrName>ppt_h</p:attrName>
                                        </p:attrNameLst>
                                      </p:cBhvr>
                                      <p:tavLst>
                                        <p:tav tm="0">
                                          <p:val>
                                            <p:fltVal val="0"/>
                                          </p:val>
                                        </p:tav>
                                        <p:tav tm="100000">
                                          <p:val>
                                            <p:strVal val="#ppt_h"/>
                                          </p:val>
                                        </p:tav>
                                      </p:tavLst>
                                    </p:anim>
                                    <p:anim calcmode="lin" valueType="num">
                                      <p:cBhvr>
                                        <p:cTn id="115" dur="2000" fill="hold"/>
                                        <p:tgtEl>
                                          <p:spTgt spid="95"/>
                                        </p:tgtEl>
                                        <p:attrNameLst>
                                          <p:attrName>style.rotation</p:attrName>
                                        </p:attrNameLst>
                                      </p:cBhvr>
                                      <p:tavLst>
                                        <p:tav tm="0">
                                          <p:val>
                                            <p:fltVal val="90"/>
                                          </p:val>
                                        </p:tav>
                                        <p:tav tm="100000">
                                          <p:val>
                                            <p:fltVal val="0"/>
                                          </p:val>
                                        </p:tav>
                                      </p:tavLst>
                                    </p:anim>
                                    <p:animEffect transition="in" filter="fade">
                                      <p:cBhvr>
                                        <p:cTn id="116" dur="2000"/>
                                        <p:tgtEl>
                                          <p:spTgt spid="95"/>
                                        </p:tgtEl>
                                      </p:cBhvr>
                                    </p:animEffect>
                                  </p:childTnLst>
                                </p:cTn>
                              </p:par>
                              <p:par>
                                <p:cTn id="117" presetID="31" presetClass="entr" presetSubtype="0" fill="hold" nodeType="withEffect">
                                  <p:stCondLst>
                                    <p:cond delay="6000"/>
                                  </p:stCondLst>
                                  <p:childTnLst>
                                    <p:set>
                                      <p:cBhvr>
                                        <p:cTn id="118" dur="1" fill="hold">
                                          <p:stCondLst>
                                            <p:cond delay="0"/>
                                          </p:stCondLst>
                                        </p:cTn>
                                        <p:tgtEl>
                                          <p:spTgt spid="116"/>
                                        </p:tgtEl>
                                        <p:attrNameLst>
                                          <p:attrName>style.visibility</p:attrName>
                                        </p:attrNameLst>
                                      </p:cBhvr>
                                      <p:to>
                                        <p:strVal val="visible"/>
                                      </p:to>
                                    </p:set>
                                    <p:anim calcmode="lin" valueType="num">
                                      <p:cBhvr>
                                        <p:cTn id="119" dur="2000" fill="hold"/>
                                        <p:tgtEl>
                                          <p:spTgt spid="116"/>
                                        </p:tgtEl>
                                        <p:attrNameLst>
                                          <p:attrName>ppt_w</p:attrName>
                                        </p:attrNameLst>
                                      </p:cBhvr>
                                      <p:tavLst>
                                        <p:tav tm="0">
                                          <p:val>
                                            <p:fltVal val="0"/>
                                          </p:val>
                                        </p:tav>
                                        <p:tav tm="100000">
                                          <p:val>
                                            <p:strVal val="#ppt_w"/>
                                          </p:val>
                                        </p:tav>
                                      </p:tavLst>
                                    </p:anim>
                                    <p:anim calcmode="lin" valueType="num">
                                      <p:cBhvr>
                                        <p:cTn id="120" dur="2000" fill="hold"/>
                                        <p:tgtEl>
                                          <p:spTgt spid="116"/>
                                        </p:tgtEl>
                                        <p:attrNameLst>
                                          <p:attrName>ppt_h</p:attrName>
                                        </p:attrNameLst>
                                      </p:cBhvr>
                                      <p:tavLst>
                                        <p:tav tm="0">
                                          <p:val>
                                            <p:fltVal val="0"/>
                                          </p:val>
                                        </p:tav>
                                        <p:tav tm="100000">
                                          <p:val>
                                            <p:strVal val="#ppt_h"/>
                                          </p:val>
                                        </p:tav>
                                      </p:tavLst>
                                    </p:anim>
                                    <p:anim calcmode="lin" valueType="num">
                                      <p:cBhvr>
                                        <p:cTn id="121" dur="2000" fill="hold"/>
                                        <p:tgtEl>
                                          <p:spTgt spid="116"/>
                                        </p:tgtEl>
                                        <p:attrNameLst>
                                          <p:attrName>style.rotation</p:attrName>
                                        </p:attrNameLst>
                                      </p:cBhvr>
                                      <p:tavLst>
                                        <p:tav tm="0">
                                          <p:val>
                                            <p:fltVal val="90"/>
                                          </p:val>
                                        </p:tav>
                                        <p:tav tm="100000">
                                          <p:val>
                                            <p:fltVal val="0"/>
                                          </p:val>
                                        </p:tav>
                                      </p:tavLst>
                                    </p:anim>
                                    <p:animEffect transition="in" filter="fade">
                                      <p:cBhvr>
                                        <p:cTn id="122" dur="2000"/>
                                        <p:tgtEl>
                                          <p:spTgt spid="116"/>
                                        </p:tgtEl>
                                      </p:cBhvr>
                                    </p:animEffect>
                                  </p:childTnLst>
                                </p:cTn>
                              </p:par>
                              <p:par>
                                <p:cTn id="123" presetID="53" presetClass="entr" presetSubtype="0" fill="hold" nodeType="withEffect">
                                  <p:stCondLst>
                                    <p:cond delay="6500"/>
                                  </p:stCondLst>
                                  <p:childTnLst>
                                    <p:set>
                                      <p:cBhvr>
                                        <p:cTn id="124" dur="1" fill="hold">
                                          <p:stCondLst>
                                            <p:cond delay="0"/>
                                          </p:stCondLst>
                                        </p:cTn>
                                        <p:tgtEl>
                                          <p:spTgt spid="65"/>
                                        </p:tgtEl>
                                        <p:attrNameLst>
                                          <p:attrName>style.visibility</p:attrName>
                                        </p:attrNameLst>
                                      </p:cBhvr>
                                      <p:to>
                                        <p:strVal val="visible"/>
                                      </p:to>
                                    </p:set>
                                    <p:anim calcmode="lin" valueType="num">
                                      <p:cBhvr>
                                        <p:cTn id="125" dur="1000" fill="hold"/>
                                        <p:tgtEl>
                                          <p:spTgt spid="65"/>
                                        </p:tgtEl>
                                        <p:attrNameLst>
                                          <p:attrName>ppt_w</p:attrName>
                                        </p:attrNameLst>
                                      </p:cBhvr>
                                      <p:tavLst>
                                        <p:tav tm="0">
                                          <p:val>
                                            <p:fltVal val="0"/>
                                          </p:val>
                                        </p:tav>
                                        <p:tav tm="100000">
                                          <p:val>
                                            <p:strVal val="#ppt_w"/>
                                          </p:val>
                                        </p:tav>
                                      </p:tavLst>
                                    </p:anim>
                                    <p:anim calcmode="lin" valueType="num">
                                      <p:cBhvr>
                                        <p:cTn id="126" dur="1000" fill="hold"/>
                                        <p:tgtEl>
                                          <p:spTgt spid="65"/>
                                        </p:tgtEl>
                                        <p:attrNameLst>
                                          <p:attrName>ppt_h</p:attrName>
                                        </p:attrNameLst>
                                      </p:cBhvr>
                                      <p:tavLst>
                                        <p:tav tm="0">
                                          <p:val>
                                            <p:fltVal val="0"/>
                                          </p:val>
                                        </p:tav>
                                        <p:tav tm="100000">
                                          <p:val>
                                            <p:strVal val="#ppt_h"/>
                                          </p:val>
                                        </p:tav>
                                      </p:tavLst>
                                    </p:anim>
                                    <p:animEffect transition="in" filter="fade">
                                      <p:cBhvr>
                                        <p:cTn id="127" dur="1000"/>
                                        <p:tgtEl>
                                          <p:spTgt spid="65"/>
                                        </p:tgtEl>
                                      </p:cBhvr>
                                    </p:animEffect>
                                  </p:childTnLst>
                                </p:cTn>
                              </p:par>
                            </p:childTnLst>
                          </p:cTn>
                        </p:par>
                        <p:par>
                          <p:cTn id="128" fill="hold" nodeType="afterGroup">
                            <p:stCondLst>
                              <p:cond delay="8000"/>
                            </p:stCondLst>
                            <p:childTnLst>
                              <p:par>
                                <p:cTn id="129" presetID="42" presetClass="entr" presetSubtype="0" fill="hold" nodeType="afterEffect">
                                  <p:stCondLst>
                                    <p:cond delay="2250"/>
                                  </p:stCondLst>
                                  <p:childTnLst>
                                    <p:set>
                                      <p:cBhvr>
                                        <p:cTn id="130" dur="1" fill="hold">
                                          <p:stCondLst>
                                            <p:cond delay="0"/>
                                          </p:stCondLst>
                                        </p:cTn>
                                        <p:tgtEl>
                                          <p:spTgt spid="9"/>
                                        </p:tgtEl>
                                        <p:attrNameLst>
                                          <p:attrName>style.visibility</p:attrName>
                                        </p:attrNameLst>
                                      </p:cBhvr>
                                      <p:to>
                                        <p:strVal val="visible"/>
                                      </p:to>
                                    </p:set>
                                    <p:animEffect transition="in" filter="fade">
                                      <p:cBhvr>
                                        <p:cTn id="131" dur="2500"/>
                                        <p:tgtEl>
                                          <p:spTgt spid="9"/>
                                        </p:tgtEl>
                                      </p:cBhvr>
                                    </p:animEffect>
                                    <p:anim calcmode="lin" valueType="num">
                                      <p:cBhvr>
                                        <p:cTn id="132" dur="2500" fill="hold"/>
                                        <p:tgtEl>
                                          <p:spTgt spid="9"/>
                                        </p:tgtEl>
                                        <p:attrNameLst>
                                          <p:attrName>ppt_x</p:attrName>
                                        </p:attrNameLst>
                                      </p:cBhvr>
                                      <p:tavLst>
                                        <p:tav tm="0">
                                          <p:val>
                                            <p:strVal val="#ppt_x"/>
                                          </p:val>
                                        </p:tav>
                                        <p:tav tm="100000">
                                          <p:val>
                                            <p:strVal val="#ppt_x"/>
                                          </p:val>
                                        </p:tav>
                                      </p:tavLst>
                                    </p:anim>
                                    <p:anim calcmode="lin" valueType="num">
                                      <p:cBhvr>
                                        <p:cTn id="133" dur="2500" fill="hold"/>
                                        <p:tgtEl>
                                          <p:spTgt spid="9"/>
                                        </p:tgtEl>
                                        <p:attrNameLst>
                                          <p:attrName>ppt_y</p:attrName>
                                        </p:attrNameLst>
                                      </p:cBhvr>
                                      <p:tavLst>
                                        <p:tav tm="0">
                                          <p:val>
                                            <p:strVal val="#ppt_y+.1"/>
                                          </p:val>
                                        </p:tav>
                                        <p:tav tm="100000">
                                          <p:val>
                                            <p:strVal val="#ppt_y"/>
                                          </p:val>
                                        </p:tav>
                                      </p:tavLst>
                                    </p:anim>
                                  </p:childTnLst>
                                </p:cTn>
                              </p:par>
                              <p:par>
                                <p:cTn id="134" presetID="2" presetClass="entr" presetSubtype="8" fill="hold" nodeType="withEffect">
                                  <p:stCondLst>
                                    <p:cond delay="4000"/>
                                  </p:stCondLst>
                                  <p:childTnLst>
                                    <p:set>
                                      <p:cBhvr>
                                        <p:cTn id="135" dur="1" fill="hold">
                                          <p:stCondLst>
                                            <p:cond delay="0"/>
                                          </p:stCondLst>
                                        </p:cTn>
                                        <p:tgtEl>
                                          <p:spTgt spid="68"/>
                                        </p:tgtEl>
                                        <p:attrNameLst>
                                          <p:attrName>style.visibility</p:attrName>
                                        </p:attrNameLst>
                                      </p:cBhvr>
                                      <p:to>
                                        <p:strVal val="visible"/>
                                      </p:to>
                                    </p:set>
                                    <p:anim calcmode="lin" valueType="num">
                                      <p:cBhvr additive="base">
                                        <p:cTn id="136" dur="3500" fill="hold"/>
                                        <p:tgtEl>
                                          <p:spTgt spid="68"/>
                                        </p:tgtEl>
                                        <p:attrNameLst>
                                          <p:attrName>ppt_x</p:attrName>
                                        </p:attrNameLst>
                                      </p:cBhvr>
                                      <p:tavLst>
                                        <p:tav tm="0">
                                          <p:val>
                                            <p:strVal val="0-#ppt_w/2"/>
                                          </p:val>
                                        </p:tav>
                                        <p:tav tm="100000">
                                          <p:val>
                                            <p:strVal val="#ppt_x"/>
                                          </p:val>
                                        </p:tav>
                                      </p:tavLst>
                                    </p:anim>
                                    <p:anim calcmode="lin" valueType="num">
                                      <p:cBhvr additive="base">
                                        <p:cTn id="137" dur="3500" fill="hold"/>
                                        <p:tgtEl>
                                          <p:spTgt spid="68"/>
                                        </p:tgtEl>
                                        <p:attrNameLst>
                                          <p:attrName>ppt_y</p:attrName>
                                        </p:attrNameLst>
                                      </p:cBhvr>
                                      <p:tavLst>
                                        <p:tav tm="0">
                                          <p:val>
                                            <p:strVal val="#ppt_y"/>
                                          </p:val>
                                        </p:tav>
                                        <p:tav tm="100000">
                                          <p:val>
                                            <p:strVal val="#ppt_y"/>
                                          </p:val>
                                        </p:tav>
                                      </p:tavLst>
                                    </p:anim>
                                  </p:childTnLst>
                                </p:cTn>
                              </p:par>
                              <p:par>
                                <p:cTn id="138" presetID="6" presetClass="entr" presetSubtype="16" fill="hold" nodeType="withEffect">
                                  <p:stCondLst>
                                    <p:cond delay="5250"/>
                                  </p:stCondLst>
                                  <p:childTnLst>
                                    <p:set>
                                      <p:cBhvr>
                                        <p:cTn id="139" dur="1" fill="hold">
                                          <p:stCondLst>
                                            <p:cond delay="0"/>
                                          </p:stCondLst>
                                        </p:cTn>
                                        <p:tgtEl>
                                          <p:spTgt spid="71"/>
                                        </p:tgtEl>
                                        <p:attrNameLst>
                                          <p:attrName>style.visibility</p:attrName>
                                        </p:attrNameLst>
                                      </p:cBhvr>
                                      <p:to>
                                        <p:strVal val="visible"/>
                                      </p:to>
                                    </p:set>
                                    <p:animEffect transition="in" filter="circle(in)">
                                      <p:cBhvr>
                                        <p:cTn id="140" dur="2000"/>
                                        <p:tgtEl>
                                          <p:spTgt spid="71"/>
                                        </p:tgtEl>
                                      </p:cBhvr>
                                    </p:animEffect>
                                  </p:childTnLst>
                                </p:cTn>
                              </p:par>
                              <p:par>
                                <p:cTn id="141" presetID="2" presetClass="entr" presetSubtype="1" fill="hold" nodeType="withEffect">
                                  <p:stCondLst>
                                    <p:cond delay="3250"/>
                                  </p:stCondLst>
                                  <p:childTnLst>
                                    <p:set>
                                      <p:cBhvr>
                                        <p:cTn id="142" dur="1" fill="hold">
                                          <p:stCondLst>
                                            <p:cond delay="0"/>
                                          </p:stCondLst>
                                        </p:cTn>
                                        <p:tgtEl>
                                          <p:spTgt spid="53"/>
                                        </p:tgtEl>
                                        <p:attrNameLst>
                                          <p:attrName>style.visibility</p:attrName>
                                        </p:attrNameLst>
                                      </p:cBhvr>
                                      <p:to>
                                        <p:strVal val="visible"/>
                                      </p:to>
                                    </p:set>
                                    <p:anim calcmode="lin" valueType="num">
                                      <p:cBhvr additive="base">
                                        <p:cTn id="143" dur="2750" fill="hold"/>
                                        <p:tgtEl>
                                          <p:spTgt spid="53"/>
                                        </p:tgtEl>
                                        <p:attrNameLst>
                                          <p:attrName>ppt_x</p:attrName>
                                        </p:attrNameLst>
                                      </p:cBhvr>
                                      <p:tavLst>
                                        <p:tav tm="0">
                                          <p:val>
                                            <p:strVal val="#ppt_x"/>
                                          </p:val>
                                        </p:tav>
                                        <p:tav tm="100000">
                                          <p:val>
                                            <p:strVal val="#ppt_x"/>
                                          </p:val>
                                        </p:tav>
                                      </p:tavLst>
                                    </p:anim>
                                    <p:anim calcmode="lin" valueType="num">
                                      <p:cBhvr additive="base">
                                        <p:cTn id="144" dur="2750" fill="hold"/>
                                        <p:tgtEl>
                                          <p:spTgt spid="53"/>
                                        </p:tgtEl>
                                        <p:attrNameLst>
                                          <p:attrName>ppt_y</p:attrName>
                                        </p:attrNameLst>
                                      </p:cBhvr>
                                      <p:tavLst>
                                        <p:tav tm="0">
                                          <p:val>
                                            <p:strVal val="0-#ppt_h/2"/>
                                          </p:val>
                                        </p:tav>
                                        <p:tav tm="100000">
                                          <p:val>
                                            <p:strVal val="#ppt_y"/>
                                          </p:val>
                                        </p:tav>
                                      </p:tavLst>
                                    </p:anim>
                                  </p:childTnLst>
                                </p:cTn>
                              </p:par>
                              <p:par>
                                <p:cTn id="145" presetID="2" presetClass="entr" presetSubtype="1" fill="hold" nodeType="withEffect">
                                  <p:stCondLst>
                                    <p:cond delay="4250"/>
                                  </p:stCondLst>
                                  <p:childTnLst>
                                    <p:set>
                                      <p:cBhvr>
                                        <p:cTn id="146" dur="1" fill="hold">
                                          <p:stCondLst>
                                            <p:cond delay="0"/>
                                          </p:stCondLst>
                                        </p:cTn>
                                        <p:tgtEl>
                                          <p:spTgt spid="117"/>
                                        </p:tgtEl>
                                        <p:attrNameLst>
                                          <p:attrName>style.visibility</p:attrName>
                                        </p:attrNameLst>
                                      </p:cBhvr>
                                      <p:to>
                                        <p:strVal val="visible"/>
                                      </p:to>
                                    </p:set>
                                    <p:anim calcmode="lin" valueType="num">
                                      <p:cBhvr additive="base">
                                        <p:cTn id="147" dur="4250" fill="hold"/>
                                        <p:tgtEl>
                                          <p:spTgt spid="117"/>
                                        </p:tgtEl>
                                        <p:attrNameLst>
                                          <p:attrName>ppt_x</p:attrName>
                                        </p:attrNameLst>
                                      </p:cBhvr>
                                      <p:tavLst>
                                        <p:tav tm="0">
                                          <p:val>
                                            <p:strVal val="#ppt_x"/>
                                          </p:val>
                                        </p:tav>
                                        <p:tav tm="100000">
                                          <p:val>
                                            <p:strVal val="#ppt_x"/>
                                          </p:val>
                                        </p:tav>
                                      </p:tavLst>
                                    </p:anim>
                                    <p:anim calcmode="lin" valueType="num">
                                      <p:cBhvr additive="base">
                                        <p:cTn id="148" dur="4250" fill="hold"/>
                                        <p:tgtEl>
                                          <p:spTgt spid="117"/>
                                        </p:tgtEl>
                                        <p:attrNameLst>
                                          <p:attrName>ppt_y</p:attrName>
                                        </p:attrNameLst>
                                      </p:cBhvr>
                                      <p:tavLst>
                                        <p:tav tm="0">
                                          <p:val>
                                            <p:strVal val="0-#ppt_h/2"/>
                                          </p:val>
                                        </p:tav>
                                        <p:tav tm="100000">
                                          <p:val>
                                            <p:strVal val="#ppt_y"/>
                                          </p:val>
                                        </p:tav>
                                      </p:tavLst>
                                    </p:anim>
                                  </p:childTnLst>
                                </p:cTn>
                              </p:par>
                              <p:par>
                                <p:cTn id="149" presetID="14" presetClass="entr" presetSubtype="10" fill="hold" nodeType="withEffect">
                                  <p:stCondLst>
                                    <p:cond delay="4250"/>
                                  </p:stCondLst>
                                  <p:childTnLst>
                                    <p:set>
                                      <p:cBhvr>
                                        <p:cTn id="150" dur="1" fill="hold">
                                          <p:stCondLst>
                                            <p:cond delay="0"/>
                                          </p:stCondLst>
                                        </p:cTn>
                                        <p:tgtEl>
                                          <p:spTgt spid="120"/>
                                        </p:tgtEl>
                                        <p:attrNameLst>
                                          <p:attrName>style.visibility</p:attrName>
                                        </p:attrNameLst>
                                      </p:cBhvr>
                                      <p:to>
                                        <p:strVal val="visible"/>
                                      </p:to>
                                    </p:set>
                                    <p:animEffect transition="in" filter="randombar(horizontal)">
                                      <p:cBhvr>
                                        <p:cTn id="151"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6699"/>
        <p:cNvGrpSpPr/>
        <p:nvPr/>
      </p:nvGrpSpPr>
      <p:grpSpPr>
        <a:xfrm>
          <a:off x="0" y="0"/>
          <a:ext cx="0" cy="0"/>
        </a:xfrm>
      </p:grpSpPr>
      <p:grpSp>
        <p:nvGrpSpPr>
          <p:cNvPr id="6715" name="Google Shape;6715;p68"/>
          <p:cNvGrpSpPr/>
          <p:nvPr/>
        </p:nvGrpSpPr>
        <p:grpSpPr>
          <a:xfrm>
            <a:off x="5545773" y="1294930"/>
            <a:ext cx="2575176" cy="4037021"/>
            <a:chOff x="6265930" y="1894098"/>
            <a:chExt cx="2125255" cy="3610216"/>
          </a:xfrm>
        </p:grpSpPr>
        <p:sp>
          <p:nvSpPr>
            <p:cNvPr id="6716" name="Google Shape;6716;p68"/>
            <p:cNvSpPr/>
            <p:nvPr/>
          </p:nvSpPr>
          <p:spPr>
            <a:xfrm>
              <a:off x="7384126" y="3044092"/>
              <a:ext cx="905336" cy="1474625"/>
            </a:xfrm>
            <a:custGeom>
              <a:rect l="l" t="t" r="r" b="b"/>
              <a:pathLst>
                <a:path w="5865" h="9553" extrusionOk="0">
                  <a:moveTo>
                    <a:pt x="859" y="1"/>
                  </a:moveTo>
                  <a:cubicBezTo>
                    <a:pt x="396" y="1"/>
                    <a:pt x="1" y="333"/>
                    <a:pt x="1" y="791"/>
                  </a:cubicBezTo>
                  <a:lnTo>
                    <a:pt x="1" y="8694"/>
                  </a:lnTo>
                  <a:cubicBezTo>
                    <a:pt x="1" y="9157"/>
                    <a:pt x="396" y="9552"/>
                    <a:pt x="859" y="9552"/>
                  </a:cubicBezTo>
                  <a:lnTo>
                    <a:pt x="5006" y="9552"/>
                  </a:lnTo>
                  <a:cubicBezTo>
                    <a:pt x="5469" y="9552"/>
                    <a:pt x="5865" y="9157"/>
                    <a:pt x="5865" y="8694"/>
                  </a:cubicBezTo>
                  <a:lnTo>
                    <a:pt x="5865" y="2967"/>
                  </a:lnTo>
                  <a:cubicBezTo>
                    <a:pt x="5865" y="1318"/>
                    <a:pt x="4479" y="1"/>
                    <a:pt x="283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7" name="Google Shape;6717;p68"/>
            <p:cNvSpPr/>
            <p:nvPr/>
          </p:nvSpPr>
          <p:spPr>
            <a:xfrm>
              <a:off x="6387876" y="2840798"/>
              <a:ext cx="1901592" cy="1850343"/>
            </a:xfrm>
            <a:custGeom>
              <a:rect l="l" t="t" r="r" b="b"/>
              <a:pathLst>
                <a:path w="12319" h="11987" extrusionOk="0">
                  <a:moveTo>
                    <a:pt x="7640" y="1"/>
                  </a:moveTo>
                  <a:cubicBezTo>
                    <a:pt x="6718" y="1"/>
                    <a:pt x="4479" y="332"/>
                    <a:pt x="4479" y="332"/>
                  </a:cubicBezTo>
                  <a:cubicBezTo>
                    <a:pt x="4479" y="332"/>
                    <a:pt x="4152" y="332"/>
                    <a:pt x="3757" y="527"/>
                  </a:cubicBezTo>
                  <a:cubicBezTo>
                    <a:pt x="3425" y="728"/>
                    <a:pt x="2240" y="1913"/>
                    <a:pt x="1845" y="2503"/>
                  </a:cubicBezTo>
                  <a:cubicBezTo>
                    <a:pt x="1518" y="3030"/>
                    <a:pt x="1" y="6454"/>
                    <a:pt x="1" y="6454"/>
                  </a:cubicBezTo>
                  <a:lnTo>
                    <a:pt x="2835" y="7376"/>
                  </a:lnTo>
                  <a:lnTo>
                    <a:pt x="3030" y="11986"/>
                  </a:lnTo>
                  <a:lnTo>
                    <a:pt x="10406" y="11986"/>
                  </a:lnTo>
                  <a:lnTo>
                    <a:pt x="9948" y="7113"/>
                  </a:lnTo>
                  <a:lnTo>
                    <a:pt x="12319" y="5664"/>
                  </a:lnTo>
                  <a:cubicBezTo>
                    <a:pt x="12319" y="5664"/>
                    <a:pt x="11065" y="1713"/>
                    <a:pt x="10801" y="1386"/>
                  </a:cubicBezTo>
                  <a:cubicBezTo>
                    <a:pt x="10606" y="1054"/>
                    <a:pt x="8562" y="1"/>
                    <a:pt x="76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8" name="Google Shape;6718;p68"/>
            <p:cNvSpPr/>
            <p:nvPr/>
          </p:nvSpPr>
          <p:spPr>
            <a:xfrm>
              <a:off x="6764518" y="2882939"/>
              <a:ext cx="284799" cy="925403"/>
            </a:xfrm>
            <a:custGeom>
              <a:rect l="l" t="t" r="r" b="b"/>
              <a:pathLst>
                <a:path w="1845" h="5995" extrusionOk="0">
                  <a:moveTo>
                    <a:pt x="1609" y="1"/>
                  </a:moveTo>
                  <a:cubicBezTo>
                    <a:pt x="1521" y="1"/>
                    <a:pt x="1403" y="16"/>
                    <a:pt x="1249" y="59"/>
                  </a:cubicBezTo>
                  <a:cubicBezTo>
                    <a:pt x="790" y="191"/>
                    <a:pt x="395" y="913"/>
                    <a:pt x="195" y="1245"/>
                  </a:cubicBezTo>
                  <a:cubicBezTo>
                    <a:pt x="63" y="1508"/>
                    <a:pt x="0" y="5523"/>
                    <a:pt x="0" y="5918"/>
                  </a:cubicBezTo>
                  <a:cubicBezTo>
                    <a:pt x="0" y="5972"/>
                    <a:pt x="21" y="5994"/>
                    <a:pt x="56" y="5994"/>
                  </a:cubicBezTo>
                  <a:cubicBezTo>
                    <a:pt x="235" y="5994"/>
                    <a:pt x="790" y="5391"/>
                    <a:pt x="790" y="5391"/>
                  </a:cubicBezTo>
                  <a:cubicBezTo>
                    <a:pt x="790" y="5391"/>
                    <a:pt x="985" y="3547"/>
                    <a:pt x="1249" y="2167"/>
                  </a:cubicBezTo>
                  <a:cubicBezTo>
                    <a:pt x="1512" y="781"/>
                    <a:pt x="1844" y="59"/>
                    <a:pt x="1844" y="59"/>
                  </a:cubicBezTo>
                  <a:cubicBezTo>
                    <a:pt x="1844" y="59"/>
                    <a:pt x="1786" y="1"/>
                    <a:pt x="160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9" name="Google Shape;6719;p68"/>
            <p:cNvSpPr/>
            <p:nvPr/>
          </p:nvSpPr>
          <p:spPr>
            <a:xfrm>
              <a:off x="7628172" y="2856080"/>
              <a:ext cx="295295" cy="1032376"/>
            </a:xfrm>
            <a:custGeom>
              <a:rect l="l" t="t" r="r" b="b"/>
              <a:pathLst>
                <a:path w="1912" h="6688" extrusionOk="0">
                  <a:moveTo>
                    <a:pt x="470" y="0"/>
                  </a:moveTo>
                  <a:cubicBezTo>
                    <a:pt x="330" y="0"/>
                    <a:pt x="264" y="33"/>
                    <a:pt x="264" y="33"/>
                  </a:cubicBezTo>
                  <a:cubicBezTo>
                    <a:pt x="264" y="33"/>
                    <a:pt x="0" y="1287"/>
                    <a:pt x="0" y="3063"/>
                  </a:cubicBezTo>
                  <a:cubicBezTo>
                    <a:pt x="69" y="4843"/>
                    <a:pt x="1122" y="6687"/>
                    <a:pt x="1122" y="6687"/>
                  </a:cubicBezTo>
                  <a:lnTo>
                    <a:pt x="1649" y="6092"/>
                  </a:lnTo>
                  <a:cubicBezTo>
                    <a:pt x="1649" y="6092"/>
                    <a:pt x="1186" y="4448"/>
                    <a:pt x="1254" y="3263"/>
                  </a:cubicBezTo>
                  <a:cubicBezTo>
                    <a:pt x="1317" y="2077"/>
                    <a:pt x="1913" y="692"/>
                    <a:pt x="1913" y="692"/>
                  </a:cubicBezTo>
                  <a:cubicBezTo>
                    <a:pt x="1913" y="692"/>
                    <a:pt x="1713" y="365"/>
                    <a:pt x="1122" y="165"/>
                  </a:cubicBezTo>
                  <a:cubicBezTo>
                    <a:pt x="825" y="33"/>
                    <a:pt x="610" y="0"/>
                    <a:pt x="47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0" name="Google Shape;6720;p68"/>
            <p:cNvSpPr/>
            <p:nvPr/>
          </p:nvSpPr>
          <p:spPr>
            <a:xfrm>
              <a:off x="6957162" y="1894098"/>
              <a:ext cx="620692" cy="661752"/>
            </a:xfrm>
            <a:custGeom>
              <a:rect l="l" t="t" r="r" b="b"/>
              <a:pathLst>
                <a:path w="4021" h="4287" extrusionOk="0">
                  <a:moveTo>
                    <a:pt x="2687" y="0"/>
                  </a:moveTo>
                  <a:cubicBezTo>
                    <a:pt x="2613" y="0"/>
                    <a:pt x="2531" y="4"/>
                    <a:pt x="2440" y="12"/>
                  </a:cubicBezTo>
                  <a:cubicBezTo>
                    <a:pt x="1650" y="12"/>
                    <a:pt x="923" y="538"/>
                    <a:pt x="728" y="1065"/>
                  </a:cubicBezTo>
                  <a:cubicBezTo>
                    <a:pt x="528" y="1524"/>
                    <a:pt x="464" y="2251"/>
                    <a:pt x="464" y="2251"/>
                  </a:cubicBezTo>
                  <a:cubicBezTo>
                    <a:pt x="464" y="2251"/>
                    <a:pt x="1" y="2577"/>
                    <a:pt x="132" y="3236"/>
                  </a:cubicBezTo>
                  <a:cubicBezTo>
                    <a:pt x="190" y="3738"/>
                    <a:pt x="526" y="4286"/>
                    <a:pt x="1146" y="4286"/>
                  </a:cubicBezTo>
                  <a:cubicBezTo>
                    <a:pt x="1260" y="4286"/>
                    <a:pt x="1384" y="4267"/>
                    <a:pt x="1518" y="4226"/>
                  </a:cubicBezTo>
                  <a:cubicBezTo>
                    <a:pt x="2440" y="3963"/>
                    <a:pt x="3362" y="1856"/>
                    <a:pt x="3362" y="1856"/>
                  </a:cubicBezTo>
                  <a:cubicBezTo>
                    <a:pt x="3362" y="1856"/>
                    <a:pt x="4021" y="1655"/>
                    <a:pt x="4021" y="865"/>
                  </a:cubicBezTo>
                  <a:cubicBezTo>
                    <a:pt x="4021" y="272"/>
                    <a:pt x="3650" y="198"/>
                    <a:pt x="3465" y="198"/>
                  </a:cubicBezTo>
                  <a:cubicBezTo>
                    <a:pt x="3403" y="198"/>
                    <a:pt x="3362" y="207"/>
                    <a:pt x="3362" y="207"/>
                  </a:cubicBezTo>
                  <a:cubicBezTo>
                    <a:pt x="3362" y="207"/>
                    <a:pt x="3259" y="0"/>
                    <a:pt x="268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1" name="Google Shape;6721;p68"/>
            <p:cNvSpPr/>
            <p:nvPr/>
          </p:nvSpPr>
          <p:spPr>
            <a:xfrm>
              <a:off x="7079262" y="2108815"/>
              <a:ext cx="508316" cy="889437"/>
            </a:xfrm>
            <a:custGeom>
              <a:rect l="l" t="t" r="r" b="b"/>
              <a:pathLst>
                <a:path w="3293" h="5762" extrusionOk="0">
                  <a:moveTo>
                    <a:pt x="2634" y="1"/>
                  </a:moveTo>
                  <a:lnTo>
                    <a:pt x="595" y="791"/>
                  </a:lnTo>
                  <a:cubicBezTo>
                    <a:pt x="595" y="791"/>
                    <a:pt x="859" y="1518"/>
                    <a:pt x="790" y="1713"/>
                  </a:cubicBezTo>
                  <a:cubicBezTo>
                    <a:pt x="727" y="1977"/>
                    <a:pt x="859" y="2440"/>
                    <a:pt x="859" y="2440"/>
                  </a:cubicBezTo>
                  <a:cubicBezTo>
                    <a:pt x="830" y="2446"/>
                    <a:pt x="803" y="2448"/>
                    <a:pt x="778" y="2448"/>
                  </a:cubicBezTo>
                  <a:cubicBezTo>
                    <a:pt x="525" y="2448"/>
                    <a:pt x="510" y="2177"/>
                    <a:pt x="332" y="2177"/>
                  </a:cubicBezTo>
                  <a:cubicBezTo>
                    <a:pt x="200" y="2177"/>
                    <a:pt x="0" y="2240"/>
                    <a:pt x="0" y="2704"/>
                  </a:cubicBezTo>
                  <a:cubicBezTo>
                    <a:pt x="0" y="3063"/>
                    <a:pt x="285" y="3102"/>
                    <a:pt x="408" y="3102"/>
                  </a:cubicBezTo>
                  <a:cubicBezTo>
                    <a:pt x="442" y="3102"/>
                    <a:pt x="464" y="3099"/>
                    <a:pt x="464" y="3099"/>
                  </a:cubicBezTo>
                  <a:lnTo>
                    <a:pt x="464" y="3099"/>
                  </a:lnTo>
                  <a:cubicBezTo>
                    <a:pt x="464" y="3099"/>
                    <a:pt x="332" y="4284"/>
                    <a:pt x="263" y="4611"/>
                  </a:cubicBezTo>
                  <a:cubicBezTo>
                    <a:pt x="132" y="4943"/>
                    <a:pt x="0" y="5074"/>
                    <a:pt x="0" y="5074"/>
                  </a:cubicBezTo>
                  <a:cubicBezTo>
                    <a:pt x="0" y="5074"/>
                    <a:pt x="212" y="5762"/>
                    <a:pt x="1162" y="5762"/>
                  </a:cubicBezTo>
                  <a:cubicBezTo>
                    <a:pt x="1271" y="5762"/>
                    <a:pt x="1389" y="5753"/>
                    <a:pt x="1517" y="5733"/>
                  </a:cubicBezTo>
                  <a:cubicBezTo>
                    <a:pt x="2834" y="5533"/>
                    <a:pt x="3161" y="4743"/>
                    <a:pt x="3161" y="4743"/>
                  </a:cubicBezTo>
                  <a:cubicBezTo>
                    <a:pt x="3161" y="4743"/>
                    <a:pt x="2834" y="4548"/>
                    <a:pt x="2766" y="4416"/>
                  </a:cubicBezTo>
                  <a:cubicBezTo>
                    <a:pt x="2766" y="4284"/>
                    <a:pt x="2634" y="3557"/>
                    <a:pt x="2634" y="3557"/>
                  </a:cubicBezTo>
                  <a:cubicBezTo>
                    <a:pt x="2634" y="3557"/>
                    <a:pt x="2966" y="3425"/>
                    <a:pt x="3161" y="3162"/>
                  </a:cubicBezTo>
                  <a:cubicBezTo>
                    <a:pt x="3293" y="2899"/>
                    <a:pt x="3230" y="2108"/>
                    <a:pt x="3098" y="1650"/>
                  </a:cubicBezTo>
                  <a:cubicBezTo>
                    <a:pt x="2966" y="1255"/>
                    <a:pt x="2634" y="1"/>
                    <a:pt x="2634" y="1"/>
                  </a:cubicBezTo>
                  <a:close/>
                </a:path>
              </a:pathLst>
            </a:custGeom>
            <a:solidFill>
              <a:srgbClr val="FD91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2" name="Google Shape;6722;p68"/>
            <p:cNvSpPr/>
            <p:nvPr/>
          </p:nvSpPr>
          <p:spPr>
            <a:xfrm>
              <a:off x="7221583" y="2556155"/>
              <a:ext cx="284644" cy="186161"/>
            </a:xfrm>
            <a:custGeom>
              <a:rect l="l" t="t" r="r" b="b"/>
              <a:pathLst>
                <a:path w="1844" h="1206" extrusionOk="0">
                  <a:moveTo>
                    <a:pt x="0" y="1"/>
                  </a:moveTo>
                  <a:cubicBezTo>
                    <a:pt x="0" y="1"/>
                    <a:pt x="518" y="1206"/>
                    <a:pt x="1600" y="1206"/>
                  </a:cubicBezTo>
                  <a:cubicBezTo>
                    <a:pt x="1679" y="1206"/>
                    <a:pt x="1760" y="1199"/>
                    <a:pt x="1844" y="1186"/>
                  </a:cubicBezTo>
                  <a:lnTo>
                    <a:pt x="1712" y="659"/>
                  </a:lnTo>
                  <a:cubicBezTo>
                    <a:pt x="1712" y="659"/>
                    <a:pt x="1644" y="677"/>
                    <a:pt x="1489" y="677"/>
                  </a:cubicBezTo>
                  <a:cubicBezTo>
                    <a:pt x="1341" y="677"/>
                    <a:pt x="1113" y="660"/>
                    <a:pt x="790" y="596"/>
                  </a:cubicBezTo>
                  <a:cubicBezTo>
                    <a:pt x="527" y="464"/>
                    <a:pt x="200" y="264"/>
                    <a:pt x="0" y="1"/>
                  </a:cubicBezTo>
                  <a:close/>
                </a:path>
              </a:pathLst>
            </a:custGeom>
            <a:solidFill>
              <a:srgbClr val="ED8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3" name="Google Shape;6723;p68"/>
            <p:cNvSpPr/>
            <p:nvPr/>
          </p:nvSpPr>
          <p:spPr>
            <a:xfrm>
              <a:off x="6265930" y="3633754"/>
              <a:ext cx="691390" cy="734611"/>
            </a:xfrm>
            <a:custGeom>
              <a:rect l="l" t="t" r="r" b="b"/>
              <a:pathLst>
                <a:path w="4479" h="4759" extrusionOk="0">
                  <a:moveTo>
                    <a:pt x="3230" y="0"/>
                  </a:moveTo>
                  <a:cubicBezTo>
                    <a:pt x="2898" y="69"/>
                    <a:pt x="2503" y="1254"/>
                    <a:pt x="2503" y="1254"/>
                  </a:cubicBezTo>
                  <a:lnTo>
                    <a:pt x="1844" y="1649"/>
                  </a:lnTo>
                  <a:lnTo>
                    <a:pt x="791" y="1317"/>
                  </a:lnTo>
                  <a:cubicBezTo>
                    <a:pt x="791" y="1317"/>
                    <a:pt x="69" y="2766"/>
                    <a:pt x="0" y="3625"/>
                  </a:cubicBezTo>
                  <a:cubicBezTo>
                    <a:pt x="0" y="4359"/>
                    <a:pt x="251" y="4759"/>
                    <a:pt x="653" y="4759"/>
                  </a:cubicBezTo>
                  <a:cubicBezTo>
                    <a:pt x="756" y="4759"/>
                    <a:pt x="869" y="4732"/>
                    <a:pt x="991" y="4679"/>
                  </a:cubicBezTo>
                  <a:cubicBezTo>
                    <a:pt x="1581" y="4347"/>
                    <a:pt x="3098" y="2835"/>
                    <a:pt x="3098" y="2835"/>
                  </a:cubicBezTo>
                  <a:cubicBezTo>
                    <a:pt x="3098" y="2835"/>
                    <a:pt x="3757" y="2571"/>
                    <a:pt x="3952" y="2503"/>
                  </a:cubicBezTo>
                  <a:cubicBezTo>
                    <a:pt x="4152" y="2440"/>
                    <a:pt x="4479" y="991"/>
                    <a:pt x="4479" y="527"/>
                  </a:cubicBezTo>
                  <a:cubicBezTo>
                    <a:pt x="4479" y="69"/>
                    <a:pt x="3494" y="0"/>
                    <a:pt x="3230" y="0"/>
                  </a:cubicBezTo>
                  <a:close/>
                </a:path>
              </a:pathLst>
            </a:custGeom>
            <a:solidFill>
              <a:srgbClr val="FD91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4" name="Google Shape;6724;p68"/>
            <p:cNvSpPr/>
            <p:nvPr/>
          </p:nvSpPr>
          <p:spPr>
            <a:xfrm>
              <a:off x="6723767" y="4690978"/>
              <a:ext cx="1403001" cy="813336"/>
            </a:xfrm>
            <a:custGeom>
              <a:rect l="l" t="t" r="r" b="b"/>
              <a:pathLst>
                <a:path w="9089" h="5269" extrusionOk="0">
                  <a:moveTo>
                    <a:pt x="854" y="0"/>
                  </a:moveTo>
                  <a:lnTo>
                    <a:pt x="1" y="5269"/>
                  </a:lnTo>
                  <a:lnTo>
                    <a:pt x="9089" y="5269"/>
                  </a:lnTo>
                  <a:lnTo>
                    <a:pt x="823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5" name="Google Shape;6725;p68"/>
            <p:cNvSpPr/>
            <p:nvPr/>
          </p:nvSpPr>
          <p:spPr>
            <a:xfrm>
              <a:off x="7293053" y="2282163"/>
              <a:ext cx="50631" cy="50477"/>
            </a:xfrm>
            <a:custGeom>
              <a:rect l="l" t="t" r="r" b="b"/>
              <a:pathLst>
                <a:path w="328" h="327" extrusionOk="0">
                  <a:moveTo>
                    <a:pt x="132" y="0"/>
                  </a:moveTo>
                  <a:cubicBezTo>
                    <a:pt x="64" y="0"/>
                    <a:pt x="1" y="63"/>
                    <a:pt x="1" y="132"/>
                  </a:cubicBezTo>
                  <a:cubicBezTo>
                    <a:pt x="1" y="264"/>
                    <a:pt x="64" y="327"/>
                    <a:pt x="132" y="327"/>
                  </a:cubicBezTo>
                  <a:cubicBezTo>
                    <a:pt x="264" y="327"/>
                    <a:pt x="327" y="264"/>
                    <a:pt x="327" y="132"/>
                  </a:cubicBezTo>
                  <a:cubicBezTo>
                    <a:pt x="327" y="63"/>
                    <a:pt x="264" y="0"/>
                    <a:pt x="13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6" name="Google Shape;6726;p68"/>
            <p:cNvSpPr/>
            <p:nvPr/>
          </p:nvSpPr>
          <p:spPr>
            <a:xfrm>
              <a:off x="7445099" y="2230915"/>
              <a:ext cx="61128" cy="51403"/>
            </a:xfrm>
            <a:custGeom>
              <a:rect l="l" t="t" r="r" b="b"/>
              <a:pathLst>
                <a:path w="396" h="333" extrusionOk="0">
                  <a:moveTo>
                    <a:pt x="201" y="0"/>
                  </a:moveTo>
                  <a:cubicBezTo>
                    <a:pt x="133" y="0"/>
                    <a:pt x="1" y="69"/>
                    <a:pt x="1" y="200"/>
                  </a:cubicBezTo>
                  <a:cubicBezTo>
                    <a:pt x="1" y="264"/>
                    <a:pt x="133" y="332"/>
                    <a:pt x="201" y="332"/>
                  </a:cubicBezTo>
                  <a:cubicBezTo>
                    <a:pt x="264" y="332"/>
                    <a:pt x="396" y="264"/>
                    <a:pt x="396" y="200"/>
                  </a:cubicBezTo>
                  <a:cubicBezTo>
                    <a:pt x="396" y="69"/>
                    <a:pt x="264" y="0"/>
                    <a:pt x="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7" name="Google Shape;6727;p68"/>
            <p:cNvSpPr/>
            <p:nvPr/>
          </p:nvSpPr>
          <p:spPr>
            <a:xfrm>
              <a:off x="7313428" y="2434209"/>
              <a:ext cx="152201" cy="114691"/>
            </a:xfrm>
            <a:custGeom>
              <a:rect l="l" t="t" r="r" b="b"/>
              <a:pathLst>
                <a:path w="985" h="743" extrusionOk="0">
                  <a:moveTo>
                    <a:pt x="854" y="0"/>
                  </a:moveTo>
                  <a:lnTo>
                    <a:pt x="0" y="264"/>
                  </a:lnTo>
                  <a:lnTo>
                    <a:pt x="64" y="395"/>
                  </a:lnTo>
                  <a:cubicBezTo>
                    <a:pt x="121" y="615"/>
                    <a:pt x="266" y="743"/>
                    <a:pt x="465" y="743"/>
                  </a:cubicBezTo>
                  <a:cubicBezTo>
                    <a:pt x="505" y="743"/>
                    <a:pt x="547" y="738"/>
                    <a:pt x="590" y="727"/>
                  </a:cubicBezTo>
                  <a:cubicBezTo>
                    <a:pt x="854" y="659"/>
                    <a:pt x="986" y="395"/>
                    <a:pt x="922" y="132"/>
                  </a:cubicBezTo>
                  <a:lnTo>
                    <a:pt x="85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8" name="Google Shape;6728;p68"/>
            <p:cNvSpPr/>
            <p:nvPr/>
          </p:nvSpPr>
          <p:spPr>
            <a:xfrm>
              <a:off x="6387876" y="3857424"/>
              <a:ext cx="162852" cy="132597"/>
            </a:xfrm>
            <a:custGeom>
              <a:rect l="l" t="t" r="r" b="b"/>
              <a:pathLst>
                <a:path w="1055" h="859" extrusionOk="0">
                  <a:moveTo>
                    <a:pt x="528" y="0"/>
                  </a:moveTo>
                  <a:lnTo>
                    <a:pt x="1" y="859"/>
                  </a:lnTo>
                  <a:lnTo>
                    <a:pt x="1054" y="200"/>
                  </a:lnTo>
                  <a:lnTo>
                    <a:pt x="528"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9" name="Google Shape;6729;p68"/>
            <p:cNvSpPr/>
            <p:nvPr/>
          </p:nvSpPr>
          <p:spPr>
            <a:xfrm>
              <a:off x="7720017" y="3711707"/>
              <a:ext cx="671168" cy="575000"/>
            </a:xfrm>
            <a:custGeom>
              <a:rect l="l" t="t" r="r" b="b"/>
              <a:pathLst>
                <a:path w="4348" h="3724" extrusionOk="0">
                  <a:moveTo>
                    <a:pt x="702" y="0"/>
                  </a:moveTo>
                  <a:cubicBezTo>
                    <a:pt x="358" y="0"/>
                    <a:pt x="1" y="96"/>
                    <a:pt x="1" y="354"/>
                  </a:cubicBezTo>
                  <a:cubicBezTo>
                    <a:pt x="64" y="681"/>
                    <a:pt x="396" y="1998"/>
                    <a:pt x="591" y="2198"/>
                  </a:cubicBezTo>
                  <a:cubicBezTo>
                    <a:pt x="655" y="2263"/>
                    <a:pt x="878" y="2279"/>
                    <a:pt x="1088" y="2279"/>
                  </a:cubicBezTo>
                  <a:cubicBezTo>
                    <a:pt x="1307" y="2279"/>
                    <a:pt x="1513" y="2261"/>
                    <a:pt x="1513" y="2261"/>
                  </a:cubicBezTo>
                  <a:cubicBezTo>
                    <a:pt x="1513" y="2261"/>
                    <a:pt x="2171" y="3183"/>
                    <a:pt x="2698" y="3515"/>
                  </a:cubicBezTo>
                  <a:cubicBezTo>
                    <a:pt x="2899" y="3656"/>
                    <a:pt x="3123" y="3725"/>
                    <a:pt x="3334" y="3725"/>
                  </a:cubicBezTo>
                  <a:cubicBezTo>
                    <a:pt x="3611" y="3725"/>
                    <a:pt x="3866" y="3607"/>
                    <a:pt x="4015" y="3383"/>
                  </a:cubicBezTo>
                  <a:cubicBezTo>
                    <a:pt x="4347" y="2920"/>
                    <a:pt x="4084" y="1866"/>
                    <a:pt x="4015" y="1734"/>
                  </a:cubicBezTo>
                  <a:cubicBezTo>
                    <a:pt x="3952" y="1539"/>
                    <a:pt x="3689" y="22"/>
                    <a:pt x="3689" y="22"/>
                  </a:cubicBezTo>
                  <a:lnTo>
                    <a:pt x="2240" y="749"/>
                  </a:lnTo>
                  <a:cubicBezTo>
                    <a:pt x="2240" y="749"/>
                    <a:pt x="1381" y="22"/>
                    <a:pt x="986" y="22"/>
                  </a:cubicBezTo>
                  <a:cubicBezTo>
                    <a:pt x="898" y="8"/>
                    <a:pt x="801" y="0"/>
                    <a:pt x="702" y="0"/>
                  </a:cubicBezTo>
                  <a:close/>
                </a:path>
              </a:pathLst>
            </a:custGeom>
            <a:solidFill>
              <a:srgbClr val="FD91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0" name="Google Shape;6730;p68"/>
            <p:cNvSpPr/>
            <p:nvPr/>
          </p:nvSpPr>
          <p:spPr>
            <a:xfrm>
              <a:off x="8065633" y="3796297"/>
              <a:ext cx="172577" cy="132752"/>
            </a:xfrm>
            <a:custGeom>
              <a:rect l="l" t="t" r="r" b="b"/>
              <a:pathLst>
                <a:path w="1118" h="860" extrusionOk="0">
                  <a:moveTo>
                    <a:pt x="396" y="1"/>
                  </a:moveTo>
                  <a:lnTo>
                    <a:pt x="1" y="201"/>
                  </a:lnTo>
                  <a:lnTo>
                    <a:pt x="1118" y="860"/>
                  </a:lnTo>
                  <a:lnTo>
                    <a:pt x="396"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1" name="Google Shape;6731;p68"/>
            <p:cNvSpPr/>
            <p:nvPr/>
          </p:nvSpPr>
          <p:spPr>
            <a:xfrm>
              <a:off x="7008410" y="3369487"/>
              <a:ext cx="569443" cy="600316"/>
            </a:xfrm>
            <a:custGeom>
              <a:rect l="l" t="t" r="r" b="b"/>
              <a:pathLst>
                <a:path w="3689" h="3888" extrusionOk="0">
                  <a:moveTo>
                    <a:pt x="1" y="0"/>
                  </a:moveTo>
                  <a:cubicBezTo>
                    <a:pt x="132" y="464"/>
                    <a:pt x="327" y="859"/>
                    <a:pt x="591" y="1254"/>
                  </a:cubicBezTo>
                  <a:cubicBezTo>
                    <a:pt x="659" y="1449"/>
                    <a:pt x="791" y="1649"/>
                    <a:pt x="923" y="1844"/>
                  </a:cubicBezTo>
                  <a:cubicBezTo>
                    <a:pt x="986" y="1912"/>
                    <a:pt x="1054" y="1912"/>
                    <a:pt x="1054" y="1976"/>
                  </a:cubicBezTo>
                  <a:lnTo>
                    <a:pt x="1186" y="2107"/>
                  </a:lnTo>
                  <a:cubicBezTo>
                    <a:pt x="1249" y="2176"/>
                    <a:pt x="1318" y="2308"/>
                    <a:pt x="1381" y="2371"/>
                  </a:cubicBezTo>
                  <a:cubicBezTo>
                    <a:pt x="1713" y="2703"/>
                    <a:pt x="2040" y="3029"/>
                    <a:pt x="2435" y="3293"/>
                  </a:cubicBezTo>
                  <a:cubicBezTo>
                    <a:pt x="2566" y="3361"/>
                    <a:pt x="2635" y="3425"/>
                    <a:pt x="2767" y="3425"/>
                  </a:cubicBezTo>
                  <a:cubicBezTo>
                    <a:pt x="2830" y="3493"/>
                    <a:pt x="2962" y="3556"/>
                    <a:pt x="3030" y="3625"/>
                  </a:cubicBezTo>
                  <a:lnTo>
                    <a:pt x="3225" y="3688"/>
                  </a:lnTo>
                  <a:cubicBezTo>
                    <a:pt x="3225" y="3688"/>
                    <a:pt x="3293" y="3756"/>
                    <a:pt x="3357" y="3756"/>
                  </a:cubicBezTo>
                  <a:cubicBezTo>
                    <a:pt x="3488" y="3756"/>
                    <a:pt x="3557" y="3820"/>
                    <a:pt x="3689" y="3888"/>
                  </a:cubicBezTo>
                  <a:cubicBezTo>
                    <a:pt x="3620" y="3820"/>
                    <a:pt x="3488" y="3756"/>
                    <a:pt x="3425" y="3688"/>
                  </a:cubicBezTo>
                  <a:cubicBezTo>
                    <a:pt x="3357" y="3625"/>
                    <a:pt x="3293" y="3625"/>
                    <a:pt x="3225" y="3625"/>
                  </a:cubicBezTo>
                  <a:lnTo>
                    <a:pt x="3093" y="3493"/>
                  </a:lnTo>
                  <a:cubicBezTo>
                    <a:pt x="3030" y="3425"/>
                    <a:pt x="2898" y="3361"/>
                    <a:pt x="2830" y="3293"/>
                  </a:cubicBezTo>
                  <a:cubicBezTo>
                    <a:pt x="2767" y="3230"/>
                    <a:pt x="2635" y="3161"/>
                    <a:pt x="2566" y="3098"/>
                  </a:cubicBezTo>
                  <a:cubicBezTo>
                    <a:pt x="2503" y="3098"/>
                    <a:pt x="2503" y="3029"/>
                    <a:pt x="2435" y="3029"/>
                  </a:cubicBezTo>
                  <a:lnTo>
                    <a:pt x="2303" y="2898"/>
                  </a:lnTo>
                  <a:cubicBezTo>
                    <a:pt x="2240" y="2834"/>
                    <a:pt x="2108" y="2766"/>
                    <a:pt x="2040" y="2634"/>
                  </a:cubicBezTo>
                  <a:lnTo>
                    <a:pt x="1845" y="2439"/>
                  </a:lnTo>
                  <a:lnTo>
                    <a:pt x="1581" y="2176"/>
                  </a:lnTo>
                  <a:cubicBezTo>
                    <a:pt x="1513" y="2107"/>
                    <a:pt x="1450" y="2044"/>
                    <a:pt x="1381" y="1912"/>
                  </a:cubicBezTo>
                  <a:lnTo>
                    <a:pt x="1249" y="1781"/>
                  </a:lnTo>
                  <a:lnTo>
                    <a:pt x="1118" y="1649"/>
                  </a:lnTo>
                  <a:cubicBezTo>
                    <a:pt x="986" y="1517"/>
                    <a:pt x="854" y="1317"/>
                    <a:pt x="722" y="1122"/>
                  </a:cubicBezTo>
                  <a:cubicBezTo>
                    <a:pt x="459" y="790"/>
                    <a:pt x="196" y="395"/>
                    <a:pt x="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2" name="Google Shape;6732;p68"/>
            <p:cNvSpPr/>
            <p:nvPr/>
          </p:nvSpPr>
          <p:spPr>
            <a:xfrm>
              <a:off x="7110134" y="3989867"/>
              <a:ext cx="467718" cy="325551"/>
            </a:xfrm>
            <a:custGeom>
              <a:rect l="l" t="t" r="r" b="b"/>
              <a:pathLst>
                <a:path w="3030" h="2109" extrusionOk="0">
                  <a:moveTo>
                    <a:pt x="0" y="1"/>
                  </a:moveTo>
                  <a:cubicBezTo>
                    <a:pt x="195" y="264"/>
                    <a:pt x="395" y="528"/>
                    <a:pt x="590" y="723"/>
                  </a:cubicBezTo>
                  <a:cubicBezTo>
                    <a:pt x="854" y="986"/>
                    <a:pt x="1117" y="1186"/>
                    <a:pt x="1317" y="1318"/>
                  </a:cubicBezTo>
                  <a:cubicBezTo>
                    <a:pt x="1581" y="1513"/>
                    <a:pt x="1844" y="1713"/>
                    <a:pt x="2171" y="1845"/>
                  </a:cubicBezTo>
                  <a:cubicBezTo>
                    <a:pt x="2434" y="1977"/>
                    <a:pt x="2698" y="2040"/>
                    <a:pt x="3030" y="2108"/>
                  </a:cubicBezTo>
                  <a:cubicBezTo>
                    <a:pt x="2766" y="1977"/>
                    <a:pt x="2503" y="1776"/>
                    <a:pt x="2239" y="1645"/>
                  </a:cubicBezTo>
                  <a:cubicBezTo>
                    <a:pt x="2108" y="1581"/>
                    <a:pt x="1976" y="1450"/>
                    <a:pt x="1844" y="1381"/>
                  </a:cubicBezTo>
                  <a:cubicBezTo>
                    <a:pt x="1712" y="1318"/>
                    <a:pt x="1644" y="1186"/>
                    <a:pt x="1512" y="1118"/>
                  </a:cubicBezTo>
                  <a:cubicBezTo>
                    <a:pt x="1249" y="923"/>
                    <a:pt x="985" y="791"/>
                    <a:pt x="791" y="591"/>
                  </a:cubicBezTo>
                  <a:lnTo>
                    <a:pt x="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3" name="Google Shape;6733;p68"/>
            <p:cNvSpPr/>
            <p:nvPr/>
          </p:nvSpPr>
          <p:spPr>
            <a:xfrm>
              <a:off x="7221583" y="2190163"/>
              <a:ext cx="112376" cy="65604"/>
            </a:xfrm>
            <a:custGeom>
              <a:rect l="l" t="t" r="r" b="b"/>
              <a:pathLst>
                <a:path w="728" h="425" extrusionOk="0">
                  <a:moveTo>
                    <a:pt x="464" y="1"/>
                  </a:moveTo>
                  <a:lnTo>
                    <a:pt x="69" y="132"/>
                  </a:lnTo>
                  <a:cubicBezTo>
                    <a:pt x="0" y="201"/>
                    <a:pt x="0" y="264"/>
                    <a:pt x="0" y="333"/>
                  </a:cubicBezTo>
                  <a:cubicBezTo>
                    <a:pt x="48" y="377"/>
                    <a:pt x="94" y="424"/>
                    <a:pt x="141" y="424"/>
                  </a:cubicBezTo>
                  <a:cubicBezTo>
                    <a:pt x="160" y="424"/>
                    <a:pt x="180" y="416"/>
                    <a:pt x="200" y="396"/>
                  </a:cubicBezTo>
                  <a:lnTo>
                    <a:pt x="595" y="264"/>
                  </a:lnTo>
                  <a:cubicBezTo>
                    <a:pt x="659" y="264"/>
                    <a:pt x="727" y="201"/>
                    <a:pt x="659" y="69"/>
                  </a:cubicBezTo>
                  <a:cubicBezTo>
                    <a:pt x="659" y="1"/>
                    <a:pt x="595" y="1"/>
                    <a:pt x="46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4" name="Google Shape;6734;p68"/>
            <p:cNvSpPr/>
            <p:nvPr/>
          </p:nvSpPr>
          <p:spPr>
            <a:xfrm>
              <a:off x="7404502" y="2125177"/>
              <a:ext cx="112376" cy="65141"/>
            </a:xfrm>
            <a:custGeom>
              <a:rect l="l" t="t" r="r" b="b"/>
              <a:pathLst>
                <a:path w="728" h="422" extrusionOk="0">
                  <a:moveTo>
                    <a:pt x="586" y="1"/>
                  </a:moveTo>
                  <a:cubicBezTo>
                    <a:pt x="567" y="1"/>
                    <a:pt x="547" y="8"/>
                    <a:pt x="527" y="27"/>
                  </a:cubicBezTo>
                  <a:lnTo>
                    <a:pt x="132" y="158"/>
                  </a:lnTo>
                  <a:cubicBezTo>
                    <a:pt x="69" y="158"/>
                    <a:pt x="0" y="227"/>
                    <a:pt x="69" y="359"/>
                  </a:cubicBezTo>
                  <a:cubicBezTo>
                    <a:pt x="69" y="422"/>
                    <a:pt x="132" y="422"/>
                    <a:pt x="201" y="422"/>
                  </a:cubicBezTo>
                  <a:lnTo>
                    <a:pt x="596" y="290"/>
                  </a:lnTo>
                  <a:cubicBezTo>
                    <a:pt x="659" y="227"/>
                    <a:pt x="727" y="158"/>
                    <a:pt x="727" y="95"/>
                  </a:cubicBezTo>
                  <a:cubicBezTo>
                    <a:pt x="679" y="47"/>
                    <a:pt x="633" y="1"/>
                    <a:pt x="58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5" name="Google Shape;6735;p68"/>
            <p:cNvSpPr/>
            <p:nvPr/>
          </p:nvSpPr>
          <p:spPr>
            <a:xfrm>
              <a:off x="7414998" y="2271512"/>
              <a:ext cx="91228" cy="140007"/>
            </a:xfrm>
            <a:custGeom>
              <a:rect l="l" t="t" r="r" b="b"/>
              <a:pathLst>
                <a:path w="591" h="906" extrusionOk="0">
                  <a:moveTo>
                    <a:pt x="64" y="1"/>
                  </a:moveTo>
                  <a:cubicBezTo>
                    <a:pt x="64" y="1"/>
                    <a:pt x="1" y="69"/>
                    <a:pt x="64" y="69"/>
                  </a:cubicBezTo>
                  <a:lnTo>
                    <a:pt x="528" y="659"/>
                  </a:lnTo>
                  <a:lnTo>
                    <a:pt x="328" y="791"/>
                  </a:lnTo>
                  <a:cubicBezTo>
                    <a:pt x="328" y="859"/>
                    <a:pt x="328" y="859"/>
                    <a:pt x="396" y="859"/>
                  </a:cubicBezTo>
                  <a:cubicBezTo>
                    <a:pt x="396" y="891"/>
                    <a:pt x="396" y="907"/>
                    <a:pt x="404" y="907"/>
                  </a:cubicBezTo>
                  <a:cubicBezTo>
                    <a:pt x="412" y="907"/>
                    <a:pt x="428" y="891"/>
                    <a:pt x="459" y="859"/>
                  </a:cubicBezTo>
                  <a:lnTo>
                    <a:pt x="591" y="596"/>
                  </a:lnTo>
                  <a:lnTo>
                    <a:pt x="13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 name="Google Shape;3408;p24">
            <a:extLst>
              <a:ext uri="{FF2B5EF4-FFF2-40B4-BE49-F238E27FC236}">
                <a16:creationId xmlns:a16="http://schemas.microsoft.com/office/drawing/2014/main" id="{CDE0B198-E2D0-5172-4B20-0E6C67471AE1}"/>
              </a:ext>
            </a:extLst>
          </p:cNvPr>
          <p:cNvGrpSpPr/>
          <p:nvPr/>
        </p:nvGrpSpPr>
        <p:grpSpPr>
          <a:xfrm>
            <a:off x="368985" y="1328143"/>
            <a:ext cx="3229243" cy="139150"/>
            <a:chOff x="5170511" y="1408574"/>
            <a:chExt cx="3229243" cy="139150"/>
          </a:xfrm>
        </p:grpSpPr>
        <p:sp>
          <p:nvSpPr>
            <p:cNvPr id="7" name="Google Shape;3409;p24">
              <a:extLst>
                <a:ext uri="{FF2B5EF4-FFF2-40B4-BE49-F238E27FC236}">
                  <a16:creationId xmlns:a16="http://schemas.microsoft.com/office/drawing/2014/main" id="{54F4AEA8-D74C-B528-A205-08D8E78C0940}"/>
                </a:ext>
              </a:extLst>
            </p:cNvPr>
            <p:cNvSpPr/>
            <p:nvPr/>
          </p:nvSpPr>
          <p:spPr>
            <a:xfrm rot="-5400000" flipH="1">
              <a:off x="5170511" y="1425468"/>
              <a:ext cx="111300" cy="111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8" name="Google Shape;3410;p24">
              <a:extLst>
                <a:ext uri="{FF2B5EF4-FFF2-40B4-BE49-F238E27FC236}">
                  <a16:creationId xmlns:a16="http://schemas.microsoft.com/office/drawing/2014/main" id="{F5D7CE2C-3551-E338-6196-A8B6EAA7C1ED}"/>
                </a:ext>
              </a:extLst>
            </p:cNvPr>
            <p:cNvSpPr/>
            <p:nvPr/>
          </p:nvSpPr>
          <p:spPr>
            <a:xfrm rot="-5400000" flipH="1">
              <a:off x="5394493" y="1425468"/>
              <a:ext cx="111300" cy="1113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9" name="Google Shape;3411;p24">
              <a:extLst>
                <a:ext uri="{FF2B5EF4-FFF2-40B4-BE49-F238E27FC236}">
                  <a16:creationId xmlns:a16="http://schemas.microsoft.com/office/drawing/2014/main" id="{02FA3AE8-4C27-1AF0-C648-DE0E6D797E0C}"/>
                </a:ext>
              </a:extLst>
            </p:cNvPr>
            <p:cNvSpPr/>
            <p:nvPr/>
          </p:nvSpPr>
          <p:spPr>
            <a:xfrm rot="-5400000" flipH="1">
              <a:off x="5631916" y="1425468"/>
              <a:ext cx="111300" cy="111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nvGrpSpPr>
            <p:cNvPr id="10" name="Google Shape;3412;p24">
              <a:extLst>
                <a:ext uri="{FF2B5EF4-FFF2-40B4-BE49-F238E27FC236}">
                  <a16:creationId xmlns:a16="http://schemas.microsoft.com/office/drawing/2014/main" id="{A622E0D7-51A7-4B40-F164-A0AD9A9482F1}"/>
                </a:ext>
              </a:extLst>
            </p:cNvPr>
            <p:cNvGrpSpPr/>
            <p:nvPr/>
          </p:nvGrpSpPr>
          <p:grpSpPr>
            <a:xfrm rot="-5400000">
              <a:off x="7111867" y="259837"/>
              <a:ext cx="139150" cy="2436625"/>
              <a:chOff x="7191225" y="238125"/>
              <a:chExt cx="139150" cy="2436625"/>
            </a:xfrm>
          </p:grpSpPr>
          <p:sp>
            <p:nvSpPr>
              <p:cNvPr id="11" name="Google Shape;3413;p24">
                <a:extLst>
                  <a:ext uri="{FF2B5EF4-FFF2-40B4-BE49-F238E27FC236}">
                    <a16:creationId xmlns:a16="http://schemas.microsoft.com/office/drawing/2014/main" id="{35D745B2-7CEF-2603-847D-111597E74E9E}"/>
                  </a:ext>
                </a:extLst>
              </p:cNvPr>
              <p:cNvSpPr/>
              <p:nvPr/>
            </p:nvSpPr>
            <p:spPr>
              <a:xfrm>
                <a:off x="7256850" y="303725"/>
                <a:ext cx="25" cy="2354625"/>
              </a:xfrm>
              <a:custGeom>
                <a:rect l="l" t="t" r="r" b="b"/>
                <a:pathLst>
                  <a:path w="1" h="94185" fill="none" extrusionOk="0">
                    <a:moveTo>
                      <a:pt x="1" y="1"/>
                    </a:moveTo>
                    <a:lnTo>
                      <a:pt x="1" y="94184"/>
                    </a:lnTo>
                  </a:path>
                </a:pathLst>
              </a:custGeom>
              <a:solidFill>
                <a:srgbClr val="A2C4C9"/>
              </a:solidFill>
              <a:ln w="8525" cap="flat" cmpd="sng">
                <a:solidFill>
                  <a:schemeClr val="accent2"/>
                </a:solidFill>
                <a:prstDash val="solid"/>
                <a:miter lim="26249"/>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2" name="Google Shape;3414;p24">
                <a:extLst>
                  <a:ext uri="{FF2B5EF4-FFF2-40B4-BE49-F238E27FC236}">
                    <a16:creationId xmlns:a16="http://schemas.microsoft.com/office/drawing/2014/main" id="{3DAAFDBE-FAE7-8ADA-5202-88E859029E51}"/>
                  </a:ext>
                </a:extLst>
              </p:cNvPr>
              <p:cNvSpPr/>
              <p:nvPr/>
            </p:nvSpPr>
            <p:spPr>
              <a:xfrm>
                <a:off x="7191225" y="238125"/>
                <a:ext cx="139150" cy="131250"/>
              </a:xfrm>
              <a:custGeom>
                <a:rect l="l" t="t" r="r" b="b"/>
                <a:pathLst>
                  <a:path w="5566" h="5250"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3" name="Google Shape;3415;p24">
                <a:extLst>
                  <a:ext uri="{FF2B5EF4-FFF2-40B4-BE49-F238E27FC236}">
                    <a16:creationId xmlns:a16="http://schemas.microsoft.com/office/drawing/2014/main" id="{FBCC6FDD-E741-0ADA-5073-5FBFF90E95CF}"/>
                  </a:ext>
                </a:extLst>
              </p:cNvPr>
              <p:cNvSpPr/>
              <p:nvPr/>
            </p:nvSpPr>
            <p:spPr>
              <a:xfrm>
                <a:off x="7207650" y="500600"/>
                <a:ext cx="82050" cy="74200"/>
              </a:xfrm>
              <a:custGeom>
                <a:rect l="l" t="t" r="r" b="b"/>
                <a:pathLst>
                  <a:path w="3282" h="2968" extrusionOk="0">
                    <a:moveTo>
                      <a:pt x="1628" y="1"/>
                    </a:moveTo>
                    <a:lnTo>
                      <a:pt x="0" y="1313"/>
                    </a:lnTo>
                    <a:lnTo>
                      <a:pt x="1628" y="2967"/>
                    </a:lnTo>
                    <a:lnTo>
                      <a:pt x="3281" y="1313"/>
                    </a:lnTo>
                    <a:lnTo>
                      <a:pt x="162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4" name="Google Shape;3416;p24">
                <a:extLst>
                  <a:ext uri="{FF2B5EF4-FFF2-40B4-BE49-F238E27FC236}">
                    <a16:creationId xmlns:a16="http://schemas.microsoft.com/office/drawing/2014/main" id="{F05B9E7A-D1CC-4788-4662-F849DB53216E}"/>
                  </a:ext>
                </a:extLst>
              </p:cNvPr>
              <p:cNvSpPr/>
              <p:nvPr/>
            </p:nvSpPr>
            <p:spPr>
              <a:xfrm>
                <a:off x="7212413" y="1257112"/>
                <a:ext cx="82050" cy="74200"/>
              </a:xfrm>
              <a:custGeom>
                <a:rect l="l" t="t" r="r" b="b"/>
                <a:pathLst>
                  <a:path w="3282" h="2968" extrusionOk="0">
                    <a:moveTo>
                      <a:pt x="1628" y="1"/>
                    </a:moveTo>
                    <a:lnTo>
                      <a:pt x="0" y="1655"/>
                    </a:lnTo>
                    <a:lnTo>
                      <a:pt x="1628" y="2967"/>
                    </a:lnTo>
                    <a:lnTo>
                      <a:pt x="3281" y="1655"/>
                    </a:lnTo>
                    <a:lnTo>
                      <a:pt x="162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5" name="Google Shape;3417;p24">
                <a:extLst>
                  <a:ext uri="{FF2B5EF4-FFF2-40B4-BE49-F238E27FC236}">
                    <a16:creationId xmlns:a16="http://schemas.microsoft.com/office/drawing/2014/main" id="{B1B5015B-6F7F-1C92-6624-571C6A263490}"/>
                  </a:ext>
                </a:extLst>
              </p:cNvPr>
              <p:cNvSpPr/>
              <p:nvPr/>
            </p:nvSpPr>
            <p:spPr>
              <a:xfrm>
                <a:off x="7191225" y="369350"/>
                <a:ext cx="139150" cy="131275"/>
              </a:xfrm>
              <a:custGeom>
                <a:rect l="l" t="t" r="r" b="b"/>
                <a:pathLst>
                  <a:path w="5566" h="5251" extrusionOk="0">
                    <a:moveTo>
                      <a:pt x="2626" y="1"/>
                    </a:moveTo>
                    <a:lnTo>
                      <a:pt x="1" y="2626"/>
                    </a:lnTo>
                    <a:lnTo>
                      <a:pt x="2626" y="5251"/>
                    </a:lnTo>
                    <a:lnTo>
                      <a:pt x="5566" y="2626"/>
                    </a:lnTo>
                    <a:lnTo>
                      <a:pt x="26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6" name="Google Shape;3418;p24">
                <a:extLst>
                  <a:ext uri="{FF2B5EF4-FFF2-40B4-BE49-F238E27FC236}">
                    <a16:creationId xmlns:a16="http://schemas.microsoft.com/office/drawing/2014/main" id="{9D43799C-10F9-1CC5-573C-D90D6E2FE60D}"/>
                  </a:ext>
                </a:extLst>
              </p:cNvPr>
              <p:cNvSpPr/>
              <p:nvPr/>
            </p:nvSpPr>
            <p:spPr>
              <a:xfrm>
                <a:off x="7191225" y="2190425"/>
                <a:ext cx="139150" cy="131275"/>
              </a:xfrm>
              <a:custGeom>
                <a:rect l="l" t="t" r="r" b="b"/>
                <a:pathLst>
                  <a:path w="5566" h="5251"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7" name="Google Shape;3419;p24">
                <a:extLst>
                  <a:ext uri="{FF2B5EF4-FFF2-40B4-BE49-F238E27FC236}">
                    <a16:creationId xmlns:a16="http://schemas.microsoft.com/office/drawing/2014/main" id="{4796D3F0-8FBC-3EBA-50D5-031BC74C5766}"/>
                  </a:ext>
                </a:extLst>
              </p:cNvPr>
              <p:cNvSpPr/>
              <p:nvPr/>
            </p:nvSpPr>
            <p:spPr>
              <a:xfrm>
                <a:off x="7191225" y="2059175"/>
                <a:ext cx="139150" cy="131275"/>
              </a:xfrm>
              <a:custGeom>
                <a:rect l="l" t="t" r="r" b="b"/>
                <a:pathLst>
                  <a:path w="5566" h="5251" extrusionOk="0">
                    <a:moveTo>
                      <a:pt x="2626" y="0"/>
                    </a:moveTo>
                    <a:lnTo>
                      <a:pt x="1" y="2625"/>
                    </a:lnTo>
                    <a:lnTo>
                      <a:pt x="2626" y="5250"/>
                    </a:lnTo>
                    <a:lnTo>
                      <a:pt x="5566" y="2625"/>
                    </a:lnTo>
                    <a:lnTo>
                      <a:pt x="26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8" name="Google Shape;3420;p24">
                <a:extLst>
                  <a:ext uri="{FF2B5EF4-FFF2-40B4-BE49-F238E27FC236}">
                    <a16:creationId xmlns:a16="http://schemas.microsoft.com/office/drawing/2014/main" id="{84AF01F3-9F21-DA23-4DC6-A327B458CC6A}"/>
                  </a:ext>
                </a:extLst>
              </p:cNvPr>
              <p:cNvSpPr/>
              <p:nvPr/>
            </p:nvSpPr>
            <p:spPr>
              <a:xfrm>
                <a:off x="7199100" y="2609100"/>
                <a:ext cx="123400" cy="65650"/>
              </a:xfrm>
              <a:custGeom>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 name="Google Shape;3421;p24">
                <a:extLst>
                  <a:ext uri="{FF2B5EF4-FFF2-40B4-BE49-F238E27FC236}">
                    <a16:creationId xmlns:a16="http://schemas.microsoft.com/office/drawing/2014/main" id="{64B7B634-21D5-DB2E-FE68-F4FABD857056}"/>
                  </a:ext>
                </a:extLst>
              </p:cNvPr>
              <p:cNvSpPr/>
              <p:nvPr/>
            </p:nvSpPr>
            <p:spPr>
              <a:xfrm>
                <a:off x="7199100" y="2543475"/>
                <a:ext cx="123400" cy="65650"/>
              </a:xfrm>
              <a:custGeom>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0" name="Google Shape;3422;p24">
                <a:extLst>
                  <a:ext uri="{FF2B5EF4-FFF2-40B4-BE49-F238E27FC236}">
                    <a16:creationId xmlns:a16="http://schemas.microsoft.com/office/drawing/2014/main" id="{385160AC-056E-BEDF-CEAF-67E6FCD54B6A}"/>
                  </a:ext>
                </a:extLst>
              </p:cNvPr>
              <p:cNvSpPr/>
              <p:nvPr/>
            </p:nvSpPr>
            <p:spPr>
              <a:xfrm>
                <a:off x="7199100" y="2477850"/>
                <a:ext cx="123400" cy="65650"/>
              </a:xfrm>
              <a:custGeom>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1" name="Google Shape;3423;p24">
                <a:extLst>
                  <a:ext uri="{FF2B5EF4-FFF2-40B4-BE49-F238E27FC236}">
                    <a16:creationId xmlns:a16="http://schemas.microsoft.com/office/drawing/2014/main" id="{E7765457-0EF6-A888-A440-F61EDF37F538}"/>
                  </a:ext>
                </a:extLst>
              </p:cNvPr>
              <p:cNvSpPr/>
              <p:nvPr/>
            </p:nvSpPr>
            <p:spPr>
              <a:xfrm>
                <a:off x="7199100" y="2412225"/>
                <a:ext cx="123400" cy="65650"/>
              </a:xfrm>
              <a:custGeom>
                <a:rect l="l" t="t" r="r" b="b"/>
                <a:pathLst>
                  <a:path w="4936" h="2626" extrusionOk="0">
                    <a:moveTo>
                      <a:pt x="1" y="1"/>
                    </a:moveTo>
                    <a:lnTo>
                      <a:pt x="2311" y="2626"/>
                    </a:lnTo>
                    <a:lnTo>
                      <a:pt x="49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grpSp>
        <p:nvGrpSpPr>
          <p:cNvPr id="22" name="Google Shape;3424;p24">
            <a:extLst>
              <a:ext uri="{FF2B5EF4-FFF2-40B4-BE49-F238E27FC236}">
                <a16:creationId xmlns:a16="http://schemas.microsoft.com/office/drawing/2014/main" id="{A0FA3B57-027C-A2D6-8BE3-B2CDED91D9EB}"/>
              </a:ext>
            </a:extLst>
          </p:cNvPr>
          <p:cNvGrpSpPr/>
          <p:nvPr/>
        </p:nvGrpSpPr>
        <p:grpSpPr>
          <a:xfrm>
            <a:off x="1376349" y="482480"/>
            <a:ext cx="1730500" cy="853150"/>
            <a:chOff x="1449175" y="648250"/>
            <a:chExt cx="1730500" cy="853150"/>
          </a:xfrm>
        </p:grpSpPr>
        <p:sp>
          <p:nvSpPr>
            <p:cNvPr id="23" name="Google Shape;3425;p24">
              <a:extLst>
                <a:ext uri="{FF2B5EF4-FFF2-40B4-BE49-F238E27FC236}">
                  <a16:creationId xmlns:a16="http://schemas.microsoft.com/office/drawing/2014/main" id="{3B983954-C7F1-55D4-5B04-36ED051A4F56}"/>
                </a:ext>
              </a:extLst>
            </p:cNvPr>
            <p:cNvSpPr/>
            <p:nvPr/>
          </p:nvSpPr>
          <p:spPr>
            <a:xfrm>
              <a:off x="2285875" y="952100"/>
              <a:ext cx="57100" cy="139150"/>
            </a:xfrm>
            <a:custGeom>
              <a:rect l="l" t="t" r="r" b="b"/>
              <a:pathLst>
                <a:path w="2284" h="5566" extrusionOk="0">
                  <a:moveTo>
                    <a:pt x="0" y="0"/>
                  </a:moveTo>
                  <a:lnTo>
                    <a:pt x="0" y="5565"/>
                  </a:lnTo>
                  <a:lnTo>
                    <a:pt x="2284" y="5565"/>
                  </a:lnTo>
                  <a:lnTo>
                    <a:pt x="22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4" name="Google Shape;3426;p24">
              <a:extLst>
                <a:ext uri="{FF2B5EF4-FFF2-40B4-BE49-F238E27FC236}">
                  <a16:creationId xmlns:a16="http://schemas.microsoft.com/office/drawing/2014/main" id="{798071B9-CADB-1FD3-008C-4F04728D32EC}"/>
                </a:ext>
              </a:extLst>
            </p:cNvPr>
            <p:cNvSpPr/>
            <p:nvPr/>
          </p:nvSpPr>
          <p:spPr>
            <a:xfrm>
              <a:off x="2425000" y="976375"/>
              <a:ext cx="106975" cy="147675"/>
            </a:xfrm>
            <a:custGeom>
              <a:rect l="l" t="t" r="r" b="b"/>
              <a:pathLst>
                <a:path w="4279" h="5907" extrusionOk="0">
                  <a:moveTo>
                    <a:pt x="1654" y="1"/>
                  </a:moveTo>
                  <a:lnTo>
                    <a:pt x="0" y="5251"/>
                  </a:lnTo>
                  <a:lnTo>
                    <a:pt x="2310" y="5907"/>
                  </a:lnTo>
                  <a:lnTo>
                    <a:pt x="4279" y="657"/>
                  </a:lnTo>
                  <a:lnTo>
                    <a:pt x="16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5" name="Google Shape;3427;p24">
              <a:extLst>
                <a:ext uri="{FF2B5EF4-FFF2-40B4-BE49-F238E27FC236}">
                  <a16:creationId xmlns:a16="http://schemas.microsoft.com/office/drawing/2014/main" id="{F28849A1-DA45-B183-4F37-EEFAA7217385}"/>
                </a:ext>
              </a:extLst>
            </p:cNvPr>
            <p:cNvSpPr/>
            <p:nvPr/>
          </p:nvSpPr>
          <p:spPr>
            <a:xfrm>
              <a:off x="2548350" y="1050525"/>
              <a:ext cx="139150" cy="139150"/>
            </a:xfrm>
            <a:custGeom>
              <a:rect l="l" t="t" r="r" b="b"/>
              <a:pathLst>
                <a:path w="5566" h="5566" extrusionOk="0">
                  <a:moveTo>
                    <a:pt x="3938" y="1"/>
                  </a:moveTo>
                  <a:lnTo>
                    <a:pt x="1" y="4595"/>
                  </a:lnTo>
                  <a:lnTo>
                    <a:pt x="1970" y="5566"/>
                  </a:lnTo>
                  <a:lnTo>
                    <a:pt x="5566" y="1628"/>
                  </a:lnTo>
                  <a:lnTo>
                    <a:pt x="39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6" name="Google Shape;3428;p24">
              <a:extLst>
                <a:ext uri="{FF2B5EF4-FFF2-40B4-BE49-F238E27FC236}">
                  <a16:creationId xmlns:a16="http://schemas.microsoft.com/office/drawing/2014/main" id="{8B13E3AA-2953-BBDE-5F61-27B31978C016}"/>
                </a:ext>
              </a:extLst>
            </p:cNvPr>
            <p:cNvSpPr/>
            <p:nvPr/>
          </p:nvSpPr>
          <p:spPr>
            <a:xfrm>
              <a:off x="2654675" y="1189650"/>
              <a:ext cx="147675" cy="131275"/>
            </a:xfrm>
            <a:custGeom>
              <a:rect l="l" t="t" r="r" b="b"/>
              <a:pathLst>
                <a:path w="5907" h="5251" extrusionOk="0">
                  <a:moveTo>
                    <a:pt x="4935" y="1"/>
                  </a:moveTo>
                  <a:lnTo>
                    <a:pt x="0" y="3282"/>
                  </a:lnTo>
                  <a:lnTo>
                    <a:pt x="1313" y="5251"/>
                  </a:lnTo>
                  <a:lnTo>
                    <a:pt x="5906" y="2311"/>
                  </a:lnTo>
                  <a:lnTo>
                    <a:pt x="49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7" name="Google Shape;3429;p24">
              <a:extLst>
                <a:ext uri="{FF2B5EF4-FFF2-40B4-BE49-F238E27FC236}">
                  <a16:creationId xmlns:a16="http://schemas.microsoft.com/office/drawing/2014/main" id="{60F1BB3B-9ACD-8E6B-3294-F6B007DCCDE0}"/>
                </a:ext>
              </a:extLst>
            </p:cNvPr>
            <p:cNvSpPr/>
            <p:nvPr/>
          </p:nvSpPr>
          <p:spPr>
            <a:xfrm>
              <a:off x="2712425" y="1370125"/>
              <a:ext cx="139150" cy="90575"/>
            </a:xfrm>
            <a:custGeom>
              <a:rect l="l" t="t" r="r" b="b"/>
              <a:pathLst>
                <a:path w="5566" h="3623" extrusionOk="0">
                  <a:moveTo>
                    <a:pt x="5565" y="0"/>
                  </a:moveTo>
                  <a:lnTo>
                    <a:pt x="0" y="998"/>
                  </a:lnTo>
                  <a:lnTo>
                    <a:pt x="657" y="3623"/>
                  </a:lnTo>
                  <a:lnTo>
                    <a:pt x="5565" y="2310"/>
                  </a:lnTo>
                  <a:lnTo>
                    <a:pt x="55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8" name="Google Shape;3430;p24">
              <a:extLst>
                <a:ext uri="{FF2B5EF4-FFF2-40B4-BE49-F238E27FC236}">
                  <a16:creationId xmlns:a16="http://schemas.microsoft.com/office/drawing/2014/main" id="{D06DB25D-3826-35BE-2575-2384C5BFBB5A}"/>
                </a:ext>
              </a:extLst>
            </p:cNvPr>
            <p:cNvSpPr/>
            <p:nvPr/>
          </p:nvSpPr>
          <p:spPr>
            <a:xfrm>
              <a:off x="2096875" y="976375"/>
              <a:ext cx="106975" cy="156225"/>
            </a:xfrm>
            <a:custGeom>
              <a:rect l="l" t="t" r="r" b="b"/>
              <a:pathLst>
                <a:path w="4279" h="6249" extrusionOk="0">
                  <a:moveTo>
                    <a:pt x="2625" y="1"/>
                  </a:moveTo>
                  <a:lnTo>
                    <a:pt x="0" y="657"/>
                  </a:lnTo>
                  <a:lnTo>
                    <a:pt x="2310" y="6248"/>
                  </a:lnTo>
                  <a:lnTo>
                    <a:pt x="4279" y="5251"/>
                  </a:lnTo>
                  <a:lnTo>
                    <a:pt x="2625" y="1"/>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9" name="Google Shape;3431;p24">
              <a:extLst>
                <a:ext uri="{FF2B5EF4-FFF2-40B4-BE49-F238E27FC236}">
                  <a16:creationId xmlns:a16="http://schemas.microsoft.com/office/drawing/2014/main" id="{9B2BC463-0DEE-E160-5D4F-6F451A7FB7EF}"/>
                </a:ext>
              </a:extLst>
            </p:cNvPr>
            <p:cNvSpPr/>
            <p:nvPr/>
          </p:nvSpPr>
          <p:spPr>
            <a:xfrm>
              <a:off x="1941350" y="1058400"/>
              <a:ext cx="131275" cy="156225"/>
            </a:xfrm>
            <a:custGeom>
              <a:rect l="l" t="t" r="r" b="b"/>
              <a:pathLst>
                <a:path w="5251" h="6249" extrusionOk="0">
                  <a:moveTo>
                    <a:pt x="1628" y="1"/>
                  </a:moveTo>
                  <a:lnTo>
                    <a:pt x="0" y="1655"/>
                  </a:lnTo>
                  <a:lnTo>
                    <a:pt x="3596" y="6248"/>
                  </a:lnTo>
                  <a:lnTo>
                    <a:pt x="5250" y="4280"/>
                  </a:lnTo>
                  <a:lnTo>
                    <a:pt x="16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0" name="Google Shape;3432;p24">
              <a:extLst>
                <a:ext uri="{FF2B5EF4-FFF2-40B4-BE49-F238E27FC236}">
                  <a16:creationId xmlns:a16="http://schemas.microsoft.com/office/drawing/2014/main" id="{CD35CF92-7C5D-6169-54EE-AD78582D004F}"/>
                </a:ext>
              </a:extLst>
            </p:cNvPr>
            <p:cNvSpPr/>
            <p:nvPr/>
          </p:nvSpPr>
          <p:spPr>
            <a:xfrm>
              <a:off x="1826500" y="1189650"/>
              <a:ext cx="147675" cy="131275"/>
            </a:xfrm>
            <a:custGeom>
              <a:rect l="l" t="t" r="r" b="b"/>
              <a:pathLst>
                <a:path w="5907" h="5251" extrusionOk="0">
                  <a:moveTo>
                    <a:pt x="1313" y="1"/>
                  </a:moveTo>
                  <a:lnTo>
                    <a:pt x="0" y="2626"/>
                  </a:lnTo>
                  <a:lnTo>
                    <a:pt x="5250" y="5251"/>
                  </a:lnTo>
                  <a:lnTo>
                    <a:pt x="5907" y="3282"/>
                  </a:lnTo>
                  <a:lnTo>
                    <a:pt x="13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1" name="Google Shape;3433;p24">
              <a:extLst>
                <a:ext uri="{FF2B5EF4-FFF2-40B4-BE49-F238E27FC236}">
                  <a16:creationId xmlns:a16="http://schemas.microsoft.com/office/drawing/2014/main" id="{E4EB989C-D6E2-EF46-FF69-1D6970103F1A}"/>
                </a:ext>
              </a:extLst>
            </p:cNvPr>
            <p:cNvSpPr/>
            <p:nvPr/>
          </p:nvSpPr>
          <p:spPr>
            <a:xfrm>
              <a:off x="1777275" y="1370125"/>
              <a:ext cx="139150" cy="90575"/>
            </a:xfrm>
            <a:custGeom>
              <a:rect l="l" t="t" r="r" b="b"/>
              <a:pathLst>
                <a:path w="5566" h="3623" extrusionOk="0">
                  <a:moveTo>
                    <a:pt x="316" y="0"/>
                  </a:moveTo>
                  <a:lnTo>
                    <a:pt x="1" y="2310"/>
                  </a:lnTo>
                  <a:lnTo>
                    <a:pt x="5566" y="3623"/>
                  </a:lnTo>
                  <a:lnTo>
                    <a:pt x="5566" y="998"/>
                  </a:lnTo>
                  <a:lnTo>
                    <a:pt x="3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2" name="Google Shape;3434;p24">
              <a:extLst>
                <a:ext uri="{FF2B5EF4-FFF2-40B4-BE49-F238E27FC236}">
                  <a16:creationId xmlns:a16="http://schemas.microsoft.com/office/drawing/2014/main" id="{D99A8ED6-8D26-4815-2803-9998C1A687EC}"/>
                </a:ext>
              </a:extLst>
            </p:cNvPr>
            <p:cNvSpPr/>
            <p:nvPr/>
          </p:nvSpPr>
          <p:spPr>
            <a:xfrm>
              <a:off x="1752350" y="853675"/>
              <a:ext cx="164075" cy="180475"/>
            </a:xfrm>
            <a:custGeom>
              <a:rect l="l" t="t" r="r" b="b"/>
              <a:pathLst>
                <a:path w="6563" h="7219" extrusionOk="0">
                  <a:moveTo>
                    <a:pt x="0" y="0"/>
                  </a:moveTo>
                  <a:lnTo>
                    <a:pt x="2625" y="7219"/>
                  </a:lnTo>
                  <a:lnTo>
                    <a:pt x="6563" y="3937"/>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3" name="Google Shape;3435;p24">
              <a:extLst>
                <a:ext uri="{FF2B5EF4-FFF2-40B4-BE49-F238E27FC236}">
                  <a16:creationId xmlns:a16="http://schemas.microsoft.com/office/drawing/2014/main" id="{A4CC9215-5BCF-366E-3396-A55BF8D427D5}"/>
                </a:ext>
              </a:extLst>
            </p:cNvPr>
            <p:cNvSpPr/>
            <p:nvPr/>
          </p:nvSpPr>
          <p:spPr>
            <a:xfrm>
              <a:off x="2006975" y="697475"/>
              <a:ext cx="147675" cy="205425"/>
            </a:xfrm>
            <a:custGeom>
              <a:rect l="l" t="t" r="r" b="b"/>
              <a:pathLst>
                <a:path w="5907" h="8217" extrusionOk="0">
                  <a:moveTo>
                    <a:pt x="0" y="1"/>
                  </a:moveTo>
                  <a:lnTo>
                    <a:pt x="0" y="8217"/>
                  </a:lnTo>
                  <a:lnTo>
                    <a:pt x="5906" y="6248"/>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 name="Google Shape;3436;p24">
              <a:extLst>
                <a:ext uri="{FF2B5EF4-FFF2-40B4-BE49-F238E27FC236}">
                  <a16:creationId xmlns:a16="http://schemas.microsoft.com/office/drawing/2014/main" id="{8344E192-0F95-C1C9-E1AE-ACF6E8B7F008}"/>
                </a:ext>
              </a:extLst>
            </p:cNvPr>
            <p:cNvSpPr/>
            <p:nvPr/>
          </p:nvSpPr>
          <p:spPr>
            <a:xfrm>
              <a:off x="2244525" y="648250"/>
              <a:ext cx="156200" cy="180500"/>
            </a:xfrm>
            <a:custGeom>
              <a:rect l="l" t="t" r="r" b="b"/>
              <a:pathLst>
                <a:path w="6248" h="7220" extrusionOk="0">
                  <a:moveTo>
                    <a:pt x="2625" y="1"/>
                  </a:moveTo>
                  <a:lnTo>
                    <a:pt x="0" y="7220"/>
                  </a:lnTo>
                  <a:lnTo>
                    <a:pt x="6248" y="7220"/>
                  </a:lnTo>
                  <a:lnTo>
                    <a:pt x="26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 name="Google Shape;3437;p24">
              <a:extLst>
                <a:ext uri="{FF2B5EF4-FFF2-40B4-BE49-F238E27FC236}">
                  <a16:creationId xmlns:a16="http://schemas.microsoft.com/office/drawing/2014/main" id="{F4D592FA-1B40-58B9-FEB4-E68859A56946}"/>
                </a:ext>
              </a:extLst>
            </p:cNvPr>
            <p:cNvSpPr/>
            <p:nvPr/>
          </p:nvSpPr>
          <p:spPr>
            <a:xfrm>
              <a:off x="2474200" y="697475"/>
              <a:ext cx="147675" cy="205425"/>
            </a:xfrm>
            <a:custGeom>
              <a:rect l="l" t="t" r="r" b="b"/>
              <a:pathLst>
                <a:path w="5907" h="8217" extrusionOk="0">
                  <a:moveTo>
                    <a:pt x="5907" y="1"/>
                  </a:moveTo>
                  <a:lnTo>
                    <a:pt x="1" y="6248"/>
                  </a:lnTo>
                  <a:lnTo>
                    <a:pt x="5907" y="8217"/>
                  </a:lnTo>
                  <a:lnTo>
                    <a:pt x="59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6" name="Google Shape;3438;p24">
              <a:extLst>
                <a:ext uri="{FF2B5EF4-FFF2-40B4-BE49-F238E27FC236}">
                  <a16:creationId xmlns:a16="http://schemas.microsoft.com/office/drawing/2014/main" id="{01339843-B899-D85A-90A9-EACCA2C5A797}"/>
                </a:ext>
              </a:extLst>
            </p:cNvPr>
            <p:cNvSpPr/>
            <p:nvPr/>
          </p:nvSpPr>
          <p:spPr>
            <a:xfrm>
              <a:off x="2712425" y="853675"/>
              <a:ext cx="164075" cy="180475"/>
            </a:xfrm>
            <a:custGeom>
              <a:rect l="l" t="t" r="r" b="b"/>
              <a:pathLst>
                <a:path w="6563" h="7219" extrusionOk="0">
                  <a:moveTo>
                    <a:pt x="6563" y="0"/>
                  </a:moveTo>
                  <a:lnTo>
                    <a:pt x="0" y="3937"/>
                  </a:lnTo>
                  <a:lnTo>
                    <a:pt x="4253" y="7219"/>
                  </a:lnTo>
                  <a:lnTo>
                    <a:pt x="65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7" name="Google Shape;3439;p24">
              <a:extLst>
                <a:ext uri="{FF2B5EF4-FFF2-40B4-BE49-F238E27FC236}">
                  <a16:creationId xmlns:a16="http://schemas.microsoft.com/office/drawing/2014/main" id="{0D4EF52F-3BE6-3086-633F-F9BDC5DE618C}"/>
                </a:ext>
              </a:extLst>
            </p:cNvPr>
            <p:cNvSpPr/>
            <p:nvPr/>
          </p:nvSpPr>
          <p:spPr>
            <a:xfrm>
              <a:off x="2876475" y="1091225"/>
              <a:ext cx="204775" cy="147675"/>
            </a:xfrm>
            <a:custGeom>
              <a:rect l="l" t="t" r="r" b="b"/>
              <a:pathLst>
                <a:path w="8190" h="5907" extrusionOk="0">
                  <a:moveTo>
                    <a:pt x="8190" y="0"/>
                  </a:moveTo>
                  <a:lnTo>
                    <a:pt x="1" y="1313"/>
                  </a:lnTo>
                  <a:lnTo>
                    <a:pt x="2941" y="5907"/>
                  </a:lnTo>
                  <a:lnTo>
                    <a:pt x="81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8" name="Google Shape;3440;p24">
              <a:extLst>
                <a:ext uri="{FF2B5EF4-FFF2-40B4-BE49-F238E27FC236}">
                  <a16:creationId xmlns:a16="http://schemas.microsoft.com/office/drawing/2014/main" id="{A278ECFD-11AA-BC05-E9BD-EDE100A67E90}"/>
                </a:ext>
              </a:extLst>
            </p:cNvPr>
            <p:cNvSpPr/>
            <p:nvPr/>
          </p:nvSpPr>
          <p:spPr>
            <a:xfrm>
              <a:off x="2982800" y="1329425"/>
              <a:ext cx="196875" cy="147700"/>
            </a:xfrm>
            <a:custGeom>
              <a:rect l="l" t="t" r="r" b="b"/>
              <a:pathLst>
                <a:path w="7875" h="5908" extrusionOk="0">
                  <a:moveTo>
                    <a:pt x="0" y="1"/>
                  </a:moveTo>
                  <a:lnTo>
                    <a:pt x="998" y="5907"/>
                  </a:lnTo>
                  <a:lnTo>
                    <a:pt x="7875" y="1628"/>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9" name="Google Shape;3441;p24">
              <a:extLst>
                <a:ext uri="{FF2B5EF4-FFF2-40B4-BE49-F238E27FC236}">
                  <a16:creationId xmlns:a16="http://schemas.microsoft.com/office/drawing/2014/main" id="{465B4EEB-326F-AF24-A7FC-1EA68CCADEB9}"/>
                </a:ext>
              </a:extLst>
            </p:cNvPr>
            <p:cNvSpPr/>
            <p:nvPr/>
          </p:nvSpPr>
          <p:spPr>
            <a:xfrm>
              <a:off x="1449175" y="1329425"/>
              <a:ext cx="204750" cy="147700"/>
            </a:xfrm>
            <a:custGeom>
              <a:rect l="l" t="t" r="r" b="b"/>
              <a:pathLst>
                <a:path w="8190" h="5908" extrusionOk="0">
                  <a:moveTo>
                    <a:pt x="8190" y="1"/>
                  </a:moveTo>
                  <a:lnTo>
                    <a:pt x="0" y="1628"/>
                  </a:lnTo>
                  <a:lnTo>
                    <a:pt x="6877" y="5907"/>
                  </a:lnTo>
                  <a:lnTo>
                    <a:pt x="81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0" name="Google Shape;3442;p24">
              <a:extLst>
                <a:ext uri="{FF2B5EF4-FFF2-40B4-BE49-F238E27FC236}">
                  <a16:creationId xmlns:a16="http://schemas.microsoft.com/office/drawing/2014/main" id="{C2F72C0A-6C48-1A89-48D3-D009E6B0418E}"/>
                </a:ext>
              </a:extLst>
            </p:cNvPr>
            <p:cNvSpPr/>
            <p:nvPr/>
          </p:nvSpPr>
          <p:spPr>
            <a:xfrm>
              <a:off x="1555475" y="1091225"/>
              <a:ext cx="196900" cy="147675"/>
            </a:xfrm>
            <a:custGeom>
              <a:rect l="l" t="t" r="r" b="b"/>
              <a:pathLst>
                <a:path w="7876" h="5907" extrusionOk="0">
                  <a:moveTo>
                    <a:pt x="0" y="0"/>
                  </a:moveTo>
                  <a:lnTo>
                    <a:pt x="4594" y="5907"/>
                  </a:lnTo>
                  <a:lnTo>
                    <a:pt x="7875" y="657"/>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1" name="Google Shape;3443;p24">
              <a:extLst>
                <a:ext uri="{FF2B5EF4-FFF2-40B4-BE49-F238E27FC236}">
                  <a16:creationId xmlns:a16="http://schemas.microsoft.com/office/drawing/2014/main" id="{DD51EFAE-785B-23F6-FFC8-62CE461D1E77}"/>
                </a:ext>
              </a:extLst>
            </p:cNvPr>
            <p:cNvSpPr/>
            <p:nvPr/>
          </p:nvSpPr>
          <p:spPr>
            <a:xfrm>
              <a:off x="1974150" y="1156850"/>
              <a:ext cx="680550" cy="336675"/>
            </a:xfrm>
            <a:custGeom>
              <a:rect l="l" t="t" r="r" b="b"/>
              <a:pathLst>
                <a:path w="27221" h="13467" extrusionOk="0">
                  <a:moveTo>
                    <a:pt x="13782" y="0"/>
                  </a:moveTo>
                  <a:cubicBezTo>
                    <a:pt x="6222" y="0"/>
                    <a:pt x="1" y="5906"/>
                    <a:pt x="1" y="13466"/>
                  </a:cubicBezTo>
                  <a:lnTo>
                    <a:pt x="27221" y="13466"/>
                  </a:lnTo>
                  <a:cubicBezTo>
                    <a:pt x="27221" y="5906"/>
                    <a:pt x="21000" y="0"/>
                    <a:pt x="137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2" name="Google Shape;3444;p24">
              <a:extLst>
                <a:ext uri="{FF2B5EF4-FFF2-40B4-BE49-F238E27FC236}">
                  <a16:creationId xmlns:a16="http://schemas.microsoft.com/office/drawing/2014/main" id="{2A68553B-D459-E21F-F40C-EEF6420A17BD}"/>
                </a:ext>
              </a:extLst>
            </p:cNvPr>
            <p:cNvSpPr/>
            <p:nvPr/>
          </p:nvSpPr>
          <p:spPr>
            <a:xfrm>
              <a:off x="1728075" y="894350"/>
              <a:ext cx="1189125" cy="607050"/>
            </a:xfrm>
            <a:custGeom>
              <a:rect l="l" t="t" r="r" b="b"/>
              <a:pathLst>
                <a:path w="47565" h="24282" extrusionOk="0">
                  <a:moveTo>
                    <a:pt x="23625" y="998"/>
                  </a:moveTo>
                  <a:cubicBezTo>
                    <a:pt x="36408" y="998"/>
                    <a:pt x="46593" y="11157"/>
                    <a:pt x="46593" y="23625"/>
                  </a:cubicBezTo>
                  <a:lnTo>
                    <a:pt x="656" y="23625"/>
                  </a:lnTo>
                  <a:cubicBezTo>
                    <a:pt x="971" y="11157"/>
                    <a:pt x="11156" y="998"/>
                    <a:pt x="23625" y="998"/>
                  </a:cubicBezTo>
                  <a:close/>
                  <a:moveTo>
                    <a:pt x="23625" y="1"/>
                  </a:moveTo>
                  <a:cubicBezTo>
                    <a:pt x="10500" y="1"/>
                    <a:pt x="0" y="10842"/>
                    <a:pt x="0" y="23966"/>
                  </a:cubicBezTo>
                  <a:lnTo>
                    <a:pt x="0" y="24281"/>
                  </a:lnTo>
                  <a:lnTo>
                    <a:pt x="47564" y="24281"/>
                  </a:lnTo>
                  <a:lnTo>
                    <a:pt x="47564" y="23966"/>
                  </a:lnTo>
                  <a:cubicBezTo>
                    <a:pt x="47564" y="10842"/>
                    <a:pt x="36749" y="1"/>
                    <a:pt x="236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sp>
        <p:nvSpPr>
          <p:cNvPr id="43" name="Google Shape;5134;p38">
            <a:extLst>
              <a:ext uri="{FF2B5EF4-FFF2-40B4-BE49-F238E27FC236}">
                <a16:creationId xmlns:a16="http://schemas.microsoft.com/office/drawing/2014/main" id="{4526875C-95F9-2045-FFE0-E33F85A27777}"/>
              </a:ext>
            </a:extLst>
          </p:cNvPr>
          <p:cNvSpPr txBox="1">
            <a:spLocks noGrp="1"/>
          </p:cNvSpPr>
          <p:nvPr>
            <p:ph type="title"/>
          </p:nvPr>
        </p:nvSpPr>
        <p:spPr>
          <a:xfrm>
            <a:off x="-89008" y="1751694"/>
            <a:ext cx="4980764" cy="1034700"/>
          </a:xfrm>
          <a:prstGeom prst="rect">
            <a:avLst/>
          </a:prstGeom>
        </p:spPr>
        <p:txBody>
          <a:bodyPr spcFirstLastPara="1" wrap="square" lIns="91425" tIns="91425" rIns="91425" bIns="91425" anchor="t" anchorCtr="0">
            <a:noAutofit/>
          </a:bodyPr>
          <a:lstStyle/>
          <a:p>
            <a:pPr marL="0" lvl="0" indent="0" algn="ctr" rtl="0">
              <a:spcBef>
                <a:spcPct val="0"/>
              </a:spcBef>
              <a:spcAft>
                <a:spcPct val="0"/>
              </a:spcAft>
              <a:buNone/>
            </a:pPr>
            <a:r>
              <a:rPr lang="en" sz="7200" b="1">
                <a:latin typeface="Times New Roman" panose="02020603050405020304" pitchFamily="18" charset="0"/>
                <a:cs typeface="Times New Roman" panose="02020603050405020304" pitchFamily="18" charset="0"/>
              </a:rPr>
              <a:t>Hình thành kiến thức</a:t>
            </a:r>
            <a:endParaRPr sz="7200" b="1">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5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blipFill dpi="0" rotWithShape="1">
          <a:blip r:embed="rId32">
            <a:lum/>
          </a:blip>
          <a:stretch>
            <a:fillRect/>
          </a:stretch>
        </a:blipFill>
        <a:effectLst/>
      </p:bgPr>
    </p:bg>
    <p:spTree>
      <p:nvGrpSpPr>
        <p:cNvPr id="1" name=""/>
        <p:cNvGrpSpPr/>
        <p:nvPr/>
      </p:nvGrpSpPr>
      <p:grpSpPr>
        <a:xfrm>
          <a:off x="0" y="0"/>
          <a:ext cx="0" cy="0"/>
        </a:xfrm>
      </p:grpSpPr>
      <p:pic>
        <p:nvPicPr>
          <p:cNvPr id="5" name="Picture 4">
            <a:extLst>
              <a:ext uri="{FF2B5EF4-FFF2-40B4-BE49-F238E27FC236}">
                <a16:creationId xmlns:a16="http://schemas.microsoft.com/office/drawing/2014/main" id="{BAE6315E-48E7-6B64-7CCC-2062D23E6CA5}"/>
              </a:ext>
            </a:extLst>
          </p:cNvPr>
          <p:cNvPicPr>
            <a:picLocks noGrp="1" noRot="1" noChangeAspect="1" noMove="1" noResize="1" noEditPoints="1" noAdjustHandles="1" noChangeArrowheads="1" noChangeShapeType="1" noCrop="1"/>
          </p:cNvPicPr>
          <p:nvPr/>
        </p:nvPicPr>
        <p:blipFill>
          <a:blip r:embed="rId2"/>
          <a:srcRect t="18608" b="18608"/>
          <a:stretch>
            <a:fillRect/>
          </a:stretch>
        </p:blipFill>
        <p:spPr>
          <a:xfrm>
            <a:off x="1" y="1"/>
            <a:ext cx="9218139" cy="5143499"/>
          </a:xfrm>
          <a:prstGeom prst="rect">
            <a:avLst/>
          </a:prstGeom>
        </p:spPr>
      </p:pic>
      <p:pic>
        <p:nvPicPr>
          <p:cNvPr id="11" name="bangdo" descr="Diagram&#10;&#10;Description automatically generated">
            <a:extLst>
              <a:ext uri="{FF2B5EF4-FFF2-40B4-BE49-F238E27FC236}">
                <a16:creationId xmlns:a16="http://schemas.microsoft.com/office/drawing/2014/main" id="{6D71D65D-2A91-79AD-1FB0-953E7FEF8A2F}"/>
              </a:ext>
            </a:extLst>
          </p:cNvPr>
          <p:cNvPicPr>
            <a:picLocks noGrp="1" noRot="1" noChangeAspect="1" noMove="1" noResize="1" noEditPoints="1" noAdjustHandles="1" noChangeArrowheads="1" noChangeShapeType="1" noCrop="1"/>
          </p:cNvPicPr>
          <p:nvPr/>
        </p:nvPicPr>
        <p:blipFill>
          <a:blip r:embed="rId3"/>
          <a:stretch>
            <a:fillRect/>
          </a:stretch>
        </p:blipFill>
        <p:spPr>
          <a:xfrm>
            <a:off x="62527" y="0"/>
            <a:ext cx="6595448" cy="5143500"/>
          </a:xfrm>
          <a:prstGeom prst="rect">
            <a:avLst/>
          </a:prstGeom>
        </p:spPr>
      </p:pic>
      <p:pic>
        <p:nvPicPr>
          <p:cNvPr id="12" name="duongbangdo">
            <a:extLst>
              <a:ext uri="{FF2B5EF4-FFF2-40B4-BE49-F238E27FC236}">
                <a16:creationId xmlns:a16="http://schemas.microsoft.com/office/drawing/2014/main" id="{506EC562-5BD8-6F15-7F08-51830EDFFE90}"/>
              </a:ext>
            </a:extLst>
          </p:cNvPr>
          <p:cNvPicPr>
            <a:picLocks noGrp="1" noRot="1" noChangeAspect="1" noMove="1" noResize="1" noEditPoints="1" noAdjustHandles="1" noChangeArrowheads="1" noChangeShapeType="1" noCrop="1"/>
          </p:cNvPicPr>
          <p:nvPr/>
        </p:nvPicPr>
        <p:blipFill>
          <a:blip r:embed="rId4"/>
          <a:stretch>
            <a:fillRect/>
          </a:stretch>
        </p:blipFill>
        <p:spPr>
          <a:xfrm>
            <a:off x="1863778" y="1347600"/>
            <a:ext cx="2992946" cy="3066542"/>
          </a:xfrm>
          <a:prstGeom prst="rect">
            <a:avLst/>
          </a:prstGeom>
        </p:spPr>
      </p:pic>
      <p:pic>
        <p:nvPicPr>
          <p:cNvPr id="35" name="hangda">
            <a:extLst>
              <a:ext uri="{FF2B5EF4-FFF2-40B4-BE49-F238E27FC236}">
                <a16:creationId xmlns:a16="http://schemas.microsoft.com/office/drawing/2014/main" id="{F8C25E68-3E09-45B9-3E57-E944A84048BE}"/>
              </a:ext>
            </a:extLst>
          </p:cNvPr>
          <p:cNvPicPr>
            <a:picLocks noGrp="1" noRot="1" noChangeAspect="1" noMove="1" noResize="1" noEditPoints="1" noAdjustHandles="1" noChangeArrowheads="1" noChangeShapeType="1" noCrop="1"/>
          </p:cNvPicPr>
          <p:nvPr/>
        </p:nvPicPr>
        <p:blipFill>
          <a:blip r:embed="rId5"/>
          <a:stretch>
            <a:fillRect/>
          </a:stretch>
        </p:blipFill>
        <p:spPr>
          <a:xfrm>
            <a:off x="3897138" y="3936655"/>
            <a:ext cx="521566" cy="400334"/>
          </a:xfrm>
          <a:prstGeom prst="rect">
            <a:avLst/>
          </a:prstGeom>
        </p:spPr>
      </p:pic>
      <p:pic>
        <p:nvPicPr>
          <p:cNvPr id="38" name="tuong">
            <a:extLst>
              <a:ext uri="{FF2B5EF4-FFF2-40B4-BE49-F238E27FC236}">
                <a16:creationId xmlns:a16="http://schemas.microsoft.com/office/drawing/2014/main" id="{73BDD2DF-5079-9DEF-071A-670BB51C3A6B}"/>
              </a:ext>
            </a:extLst>
          </p:cNvPr>
          <p:cNvPicPr>
            <a:picLocks noGrp="1" noRot="1" noChangeAspect="1" noMove="1" noResize="1" noEditPoints="1" noAdjustHandles="1" noChangeArrowheads="1" noChangeShapeType="1" noCrop="1"/>
          </p:cNvPicPr>
          <p:nvPr/>
        </p:nvPicPr>
        <p:blipFill>
          <a:blip r:embed="rId6"/>
          <a:stretch>
            <a:fillRect/>
          </a:stretch>
        </p:blipFill>
        <p:spPr>
          <a:xfrm>
            <a:off x="2366471" y="3227762"/>
            <a:ext cx="440836" cy="591365"/>
          </a:xfrm>
          <a:prstGeom prst="rect">
            <a:avLst/>
          </a:prstGeom>
        </p:spPr>
      </p:pic>
      <p:pic>
        <p:nvPicPr>
          <p:cNvPr id="44" name="thap1">
            <a:extLst>
              <a:ext uri="{FF2B5EF4-FFF2-40B4-BE49-F238E27FC236}">
                <a16:creationId xmlns:a16="http://schemas.microsoft.com/office/drawing/2014/main" id="{D9F7E18A-5293-DDDF-A3A1-FFADC92D4F62}"/>
              </a:ext>
            </a:extLst>
          </p:cNvPr>
          <p:cNvPicPr>
            <a:picLocks noGrp="1" noRot="1" noChangeAspect="1" noMove="1" noResize="1" noEditPoints="1" noAdjustHandles="1" noChangeArrowheads="1" noChangeShapeType="1" noCrop="1"/>
          </p:cNvPicPr>
          <p:nvPr/>
        </p:nvPicPr>
        <p:blipFill>
          <a:blip r:embed="rId7"/>
          <a:stretch>
            <a:fillRect/>
          </a:stretch>
        </p:blipFill>
        <p:spPr>
          <a:xfrm>
            <a:off x="2496531" y="1984765"/>
            <a:ext cx="1061575" cy="730827"/>
          </a:xfrm>
          <a:prstGeom prst="rect">
            <a:avLst/>
          </a:prstGeom>
        </p:spPr>
      </p:pic>
      <p:pic>
        <p:nvPicPr>
          <p:cNvPr id="47" name="Picture 46">
            <a:extLst>
              <a:ext uri="{FF2B5EF4-FFF2-40B4-BE49-F238E27FC236}">
                <a16:creationId xmlns:a16="http://schemas.microsoft.com/office/drawing/2014/main" id="{AE2F086A-3F13-0DA9-66AE-F72C06F8958D}"/>
              </a:ext>
            </a:extLst>
          </p:cNvPr>
          <p:cNvPicPr>
            <a:picLocks noGrp="1" noRot="1" noChangeAspect="1" noMove="1" noResize="1" noEditPoints="1" noAdjustHandles="1" noChangeArrowheads="1" noChangeShapeType="1" noCrop="1"/>
          </p:cNvPicPr>
          <p:nvPr/>
        </p:nvPicPr>
        <p:blipFill>
          <a:blip r:embed="rId8"/>
          <a:stretch>
            <a:fillRect/>
          </a:stretch>
        </p:blipFill>
        <p:spPr>
          <a:xfrm>
            <a:off x="3764562" y="1978765"/>
            <a:ext cx="885706" cy="621662"/>
          </a:xfrm>
          <a:prstGeom prst="rect">
            <a:avLst/>
          </a:prstGeom>
        </p:spPr>
      </p:pic>
      <p:pic>
        <p:nvPicPr>
          <p:cNvPr id="56" name="nuilua">
            <a:extLst>
              <a:ext uri="{FF2B5EF4-FFF2-40B4-BE49-F238E27FC236}">
                <a16:creationId xmlns:a16="http://schemas.microsoft.com/office/drawing/2014/main" id="{DFC8A85C-8ABF-1EAA-FDEA-FD72783014C1}"/>
              </a:ext>
            </a:extLst>
          </p:cNvPr>
          <p:cNvPicPr>
            <a:picLocks noGrp="1" noRot="1" noChangeAspect="1" noMove="1" noResize="1" noEditPoints="1" noAdjustHandles="1" noChangeArrowheads="1" noChangeShapeType="1" noCrop="1"/>
          </p:cNvPicPr>
          <p:nvPr/>
        </p:nvPicPr>
        <p:blipFill>
          <a:blip r:embed="rId9"/>
          <a:stretch>
            <a:fillRect/>
          </a:stretch>
        </p:blipFill>
        <p:spPr>
          <a:xfrm>
            <a:off x="4218817" y="62249"/>
            <a:ext cx="1184669" cy="749790"/>
          </a:xfrm>
          <a:prstGeom prst="rect">
            <a:avLst/>
          </a:prstGeom>
        </p:spPr>
      </p:pic>
      <p:pic>
        <p:nvPicPr>
          <p:cNvPr id="59" name="thapaicap">
            <a:extLst>
              <a:ext uri="{FF2B5EF4-FFF2-40B4-BE49-F238E27FC236}">
                <a16:creationId xmlns:a16="http://schemas.microsoft.com/office/drawing/2014/main" id="{AA7D94CC-A165-AC4A-1F21-4FE4AED2099D}"/>
              </a:ext>
            </a:extLst>
          </p:cNvPr>
          <p:cNvPicPr>
            <a:picLocks noGrp="1" noRot="1" noChangeAspect="1" noMove="1" noResize="1" noEditPoints="1" noAdjustHandles="1" noChangeArrowheads="1" noChangeShapeType="1" noCrop="1"/>
          </p:cNvPicPr>
          <p:nvPr/>
        </p:nvPicPr>
        <p:blipFill>
          <a:blip r:embed="rId10"/>
          <a:stretch>
            <a:fillRect/>
          </a:stretch>
        </p:blipFill>
        <p:spPr>
          <a:xfrm>
            <a:off x="2546636" y="310341"/>
            <a:ext cx="1011470" cy="793961"/>
          </a:xfrm>
          <a:prstGeom prst="rect">
            <a:avLst/>
          </a:prstGeom>
        </p:spPr>
      </p:pic>
      <p:pic>
        <p:nvPicPr>
          <p:cNvPr id="62" name="boxuong">
            <a:extLst>
              <a:ext uri="{FF2B5EF4-FFF2-40B4-BE49-F238E27FC236}">
                <a16:creationId xmlns:a16="http://schemas.microsoft.com/office/drawing/2014/main" id="{8232FDEF-668C-81D7-A2BB-6DF07136CD69}"/>
              </a:ext>
            </a:extLst>
          </p:cNvPr>
          <p:cNvPicPr>
            <a:picLocks noGrp="1" noRot="1" noChangeAspect="1" noMove="1" noResize="1" noEditPoints="1" noAdjustHandles="1" noChangeArrowheads="1" noChangeShapeType="1" noCrop="1"/>
          </p:cNvPicPr>
          <p:nvPr/>
        </p:nvPicPr>
        <p:blipFill>
          <a:blip r:embed="rId11"/>
          <a:stretch>
            <a:fillRect/>
          </a:stretch>
        </p:blipFill>
        <p:spPr>
          <a:xfrm>
            <a:off x="2163009" y="1121589"/>
            <a:ext cx="964371" cy="701217"/>
          </a:xfrm>
          <a:prstGeom prst="rect">
            <a:avLst/>
          </a:prstGeom>
        </p:spPr>
      </p:pic>
      <p:pic>
        <p:nvPicPr>
          <p:cNvPr id="65" name="haidang">
            <a:extLst>
              <a:ext uri="{FF2B5EF4-FFF2-40B4-BE49-F238E27FC236}">
                <a16:creationId xmlns:a16="http://schemas.microsoft.com/office/drawing/2014/main" id="{7F8B8850-EB33-9E6D-76E9-9FCA9173D490}"/>
              </a:ext>
            </a:extLst>
          </p:cNvPr>
          <p:cNvPicPr>
            <a:picLocks noChangeAspect="1"/>
          </p:cNvPicPr>
          <p:nvPr/>
        </p:nvPicPr>
        <p:blipFill>
          <a:blip r:embed="rId12"/>
          <a:stretch>
            <a:fillRect/>
          </a:stretch>
        </p:blipFill>
        <p:spPr>
          <a:xfrm>
            <a:off x="891384" y="1904604"/>
            <a:ext cx="891148" cy="891148"/>
          </a:xfrm>
          <a:prstGeom prst="rect">
            <a:avLst/>
          </a:prstGeom>
        </p:spPr>
      </p:pic>
      <p:pic>
        <p:nvPicPr>
          <p:cNvPr id="89" name="C1">
            <a:extLst>
              <a:ext uri="{FF2B5EF4-FFF2-40B4-BE49-F238E27FC236}">
                <a16:creationId xmlns:a16="http://schemas.microsoft.com/office/drawing/2014/main" id="{A9EE2F85-C5BD-2A54-2472-BEE1DB6DA8B6}"/>
              </a:ext>
            </a:extLst>
          </p:cNvPr>
          <p:cNvPicPr>
            <a:picLocks noGrp="1" noRot="1" noChangeAspect="1" noMove="1" noResize="1" noEditPoints="1" noAdjustHandles="1" noChangeArrowheads="1" noChangeShapeType="1" noCrop="1"/>
          </p:cNvPicPr>
          <p:nvPr/>
        </p:nvPicPr>
        <p:blipFill>
          <a:blip r:embed="rId13"/>
          <a:stretch>
            <a:fillRect/>
          </a:stretch>
        </p:blipFill>
        <p:spPr>
          <a:xfrm>
            <a:off x="4595941" y="4201239"/>
            <a:ext cx="521566" cy="482248"/>
          </a:xfrm>
          <a:prstGeom prst="rect">
            <a:avLst/>
          </a:prstGeom>
        </p:spPr>
      </p:pic>
      <p:pic>
        <p:nvPicPr>
          <p:cNvPr id="90" name="C2">
            <a:hlinkClick r:id="rId14" action="ppaction://hlinksldjump"/>
            <a:extLst>
              <a:ext uri="{FF2B5EF4-FFF2-40B4-BE49-F238E27FC236}">
                <a16:creationId xmlns:a16="http://schemas.microsoft.com/office/drawing/2014/main" id="{C92E2375-4EE7-624E-896E-621065CDC21E}"/>
              </a:ext>
            </a:extLst>
          </p:cNvPr>
          <p:cNvPicPr>
            <a:picLocks noGrp="1" noRot="1" noChangeAspect="1" noMove="1" noResize="1" noEditPoints="1" noAdjustHandles="1" noChangeArrowheads="1" noChangeShapeType="1" noCrop="1"/>
          </p:cNvPicPr>
          <p:nvPr/>
        </p:nvPicPr>
        <p:blipFill>
          <a:blip r:embed="rId13"/>
          <a:stretch>
            <a:fillRect/>
          </a:stretch>
        </p:blipFill>
        <p:spPr>
          <a:xfrm>
            <a:off x="4138260" y="3426186"/>
            <a:ext cx="521566" cy="482248"/>
          </a:xfrm>
          <a:prstGeom prst="rect">
            <a:avLst/>
          </a:prstGeom>
        </p:spPr>
      </p:pic>
      <p:pic>
        <p:nvPicPr>
          <p:cNvPr id="91" name="C3">
            <a:hlinkClick r:id="rId15" action="ppaction://hlinksldjump"/>
            <a:extLst>
              <a:ext uri="{FF2B5EF4-FFF2-40B4-BE49-F238E27FC236}">
                <a16:creationId xmlns:a16="http://schemas.microsoft.com/office/drawing/2014/main" id="{BF498989-7670-19DE-22C8-C3CF28678633}"/>
              </a:ext>
            </a:extLst>
          </p:cNvPr>
          <p:cNvPicPr>
            <a:picLocks noGrp="1" noRot="1" noChangeAspect="1" noMove="1" noResize="1" noEditPoints="1" noAdjustHandles="1" noChangeArrowheads="1" noChangeShapeType="1" noCrop="1"/>
          </p:cNvPicPr>
          <p:nvPr/>
        </p:nvPicPr>
        <p:blipFill>
          <a:blip r:embed="rId13"/>
          <a:stretch>
            <a:fillRect/>
          </a:stretch>
        </p:blipFill>
        <p:spPr>
          <a:xfrm>
            <a:off x="2285853" y="4095865"/>
            <a:ext cx="521566" cy="482248"/>
          </a:xfrm>
          <a:prstGeom prst="rect">
            <a:avLst/>
          </a:prstGeom>
        </p:spPr>
      </p:pic>
      <p:pic>
        <p:nvPicPr>
          <p:cNvPr id="92" name="C4">
            <a:hlinkClick r:id="rId16" action="ppaction://hlinksldjump"/>
            <a:extLst>
              <a:ext uri="{FF2B5EF4-FFF2-40B4-BE49-F238E27FC236}">
                <a16:creationId xmlns:a16="http://schemas.microsoft.com/office/drawing/2014/main" id="{0D141C2C-24A5-6B31-3314-A63871053832}"/>
              </a:ext>
            </a:extLst>
          </p:cNvPr>
          <p:cNvPicPr>
            <a:picLocks noGrp="1" noRot="1" noChangeAspect="1" noMove="1" noResize="1" noEditPoints="1" noAdjustHandles="1" noChangeArrowheads="1" noChangeShapeType="1" noCrop="1"/>
          </p:cNvPicPr>
          <p:nvPr/>
        </p:nvPicPr>
        <p:blipFill>
          <a:blip r:embed="rId13"/>
          <a:stretch>
            <a:fillRect/>
          </a:stretch>
        </p:blipFill>
        <p:spPr>
          <a:xfrm>
            <a:off x="1824216" y="3227762"/>
            <a:ext cx="521566" cy="482248"/>
          </a:xfrm>
          <a:prstGeom prst="rect">
            <a:avLst/>
          </a:prstGeom>
        </p:spPr>
      </p:pic>
      <p:pic>
        <p:nvPicPr>
          <p:cNvPr id="93" name="C5">
            <a:hlinkClick r:id="rId17" action="ppaction://hlinksldjump"/>
            <a:extLst>
              <a:ext uri="{FF2B5EF4-FFF2-40B4-BE49-F238E27FC236}">
                <a16:creationId xmlns:a16="http://schemas.microsoft.com/office/drawing/2014/main" id="{395F498F-3B63-3C6A-AD3B-29144FA99EF8}"/>
              </a:ext>
            </a:extLst>
          </p:cNvPr>
          <p:cNvPicPr>
            <a:picLocks noGrp="1" noRot="1" noChangeAspect="1" noMove="1" noResize="1" noEditPoints="1" noAdjustHandles="1" noChangeArrowheads="1" noChangeShapeType="1" noCrop="1"/>
          </p:cNvPicPr>
          <p:nvPr/>
        </p:nvPicPr>
        <p:blipFill>
          <a:blip r:embed="rId13"/>
          <a:stretch>
            <a:fillRect/>
          </a:stretch>
        </p:blipFill>
        <p:spPr>
          <a:xfrm>
            <a:off x="2807307" y="2831816"/>
            <a:ext cx="521566" cy="482248"/>
          </a:xfrm>
          <a:prstGeom prst="rect">
            <a:avLst/>
          </a:prstGeom>
        </p:spPr>
      </p:pic>
      <p:pic>
        <p:nvPicPr>
          <p:cNvPr id="98" name="C6">
            <a:hlinkClick r:id="rId18" action="ppaction://hlinksldjump"/>
            <a:extLst>
              <a:ext uri="{FF2B5EF4-FFF2-40B4-BE49-F238E27FC236}">
                <a16:creationId xmlns:a16="http://schemas.microsoft.com/office/drawing/2014/main" id="{738981D4-414D-56C7-B543-FC0353720D14}"/>
              </a:ext>
            </a:extLst>
          </p:cNvPr>
          <p:cNvPicPr>
            <a:picLocks noGrp="1" noRot="1" noChangeAspect="1" noMove="1" noResize="1" noEditPoints="1" noAdjustHandles="1" noChangeArrowheads="1" noChangeShapeType="1" noCrop="1"/>
          </p:cNvPicPr>
          <p:nvPr/>
        </p:nvPicPr>
        <p:blipFill>
          <a:blip r:embed="rId13"/>
          <a:stretch>
            <a:fillRect/>
          </a:stretch>
        </p:blipFill>
        <p:spPr>
          <a:xfrm>
            <a:off x="4424303" y="2584676"/>
            <a:ext cx="521566" cy="482248"/>
          </a:xfrm>
          <a:prstGeom prst="rect">
            <a:avLst/>
          </a:prstGeom>
        </p:spPr>
      </p:pic>
      <p:pic>
        <p:nvPicPr>
          <p:cNvPr id="94" name="C7">
            <a:hlinkClick r:id="rId19" action="ppaction://hlinksldjump"/>
            <a:extLst>
              <a:ext uri="{FF2B5EF4-FFF2-40B4-BE49-F238E27FC236}">
                <a16:creationId xmlns:a16="http://schemas.microsoft.com/office/drawing/2014/main" id="{F55DA1DA-E637-0A66-C2F3-BC994CBB118F}"/>
              </a:ext>
            </a:extLst>
          </p:cNvPr>
          <p:cNvPicPr>
            <a:picLocks noGrp="1" noRot="1" noChangeAspect="1" noMove="1" noResize="1" noEditPoints="1" noAdjustHandles="1" noChangeArrowheads="1" noChangeShapeType="1" noCrop="1"/>
          </p:cNvPicPr>
          <p:nvPr/>
        </p:nvPicPr>
        <p:blipFill>
          <a:blip r:embed="rId13"/>
          <a:stretch>
            <a:fillRect/>
          </a:stretch>
        </p:blipFill>
        <p:spPr>
          <a:xfrm>
            <a:off x="3218907" y="1417982"/>
            <a:ext cx="521566" cy="482248"/>
          </a:xfrm>
          <a:prstGeom prst="rect">
            <a:avLst/>
          </a:prstGeom>
        </p:spPr>
      </p:pic>
      <p:pic>
        <p:nvPicPr>
          <p:cNvPr id="95" name="C8">
            <a:hlinkClick r:id="rId20" action="ppaction://hlinksldjump"/>
            <a:extLst>
              <a:ext uri="{FF2B5EF4-FFF2-40B4-BE49-F238E27FC236}">
                <a16:creationId xmlns:a16="http://schemas.microsoft.com/office/drawing/2014/main" id="{227A04F6-2DF3-4B33-2B6E-6D00B69C5136}"/>
              </a:ext>
            </a:extLst>
          </p:cNvPr>
          <p:cNvPicPr>
            <a:picLocks noGrp="1" noRot="1" noChangeAspect="1" noMove="1" noResize="1" noEditPoints="1" noAdjustHandles="1" noChangeArrowheads="1" noChangeShapeType="1" noCrop="1"/>
          </p:cNvPicPr>
          <p:nvPr/>
        </p:nvPicPr>
        <p:blipFill>
          <a:blip r:embed="rId13"/>
          <a:stretch>
            <a:fillRect/>
          </a:stretch>
        </p:blipFill>
        <p:spPr>
          <a:xfrm>
            <a:off x="1730741" y="905415"/>
            <a:ext cx="521566" cy="482248"/>
          </a:xfrm>
          <a:prstGeom prst="rect">
            <a:avLst/>
          </a:prstGeom>
        </p:spPr>
      </p:pic>
      <p:pic>
        <p:nvPicPr>
          <p:cNvPr id="116" name="C9">
            <a:hlinkClick r:id="rId21" action="ppaction://hlinksldjump"/>
            <a:extLst>
              <a:ext uri="{FF2B5EF4-FFF2-40B4-BE49-F238E27FC236}">
                <a16:creationId xmlns:a16="http://schemas.microsoft.com/office/drawing/2014/main" id="{4D63B387-92E9-799C-C929-9C3454EDAE35}"/>
              </a:ext>
            </a:extLst>
          </p:cNvPr>
          <p:cNvPicPr>
            <a:picLocks noChangeAspect="1"/>
          </p:cNvPicPr>
          <p:nvPr/>
        </p:nvPicPr>
        <p:blipFill>
          <a:blip r:embed="rId13"/>
          <a:stretch>
            <a:fillRect/>
          </a:stretch>
        </p:blipFill>
        <p:spPr>
          <a:xfrm>
            <a:off x="712074" y="2263155"/>
            <a:ext cx="521566" cy="482248"/>
          </a:xfrm>
          <a:prstGeom prst="rect">
            <a:avLst/>
          </a:prstGeom>
        </p:spPr>
      </p:pic>
      <p:pic>
        <p:nvPicPr>
          <p:cNvPr id="68" name="camap">
            <a:extLst>
              <a:ext uri="{FF2B5EF4-FFF2-40B4-BE49-F238E27FC236}">
                <a16:creationId xmlns:a16="http://schemas.microsoft.com/office/drawing/2014/main" id="{E74AF3D8-5E86-1D60-6414-58ED13C77FF3}"/>
              </a:ext>
            </a:extLst>
          </p:cNvPr>
          <p:cNvPicPr>
            <a:picLocks noGrp="1" noRot="1" noChangeAspect="1" noMove="1" noResize="1" noEditPoints="1" noAdjustHandles="1" noChangeArrowheads="1" noChangeShapeType="1" noCrop="1"/>
          </p:cNvPicPr>
          <p:nvPr/>
        </p:nvPicPr>
        <p:blipFill>
          <a:blip r:embed="rId22"/>
          <a:stretch>
            <a:fillRect/>
          </a:stretch>
        </p:blipFill>
        <p:spPr>
          <a:xfrm>
            <a:off x="572653" y="62249"/>
            <a:ext cx="807258" cy="681326"/>
          </a:xfrm>
          <a:prstGeom prst="rect">
            <a:avLst/>
          </a:prstGeom>
        </p:spPr>
      </p:pic>
      <p:pic>
        <p:nvPicPr>
          <p:cNvPr id="50" name="tauhaidang">
            <a:extLst>
              <a:ext uri="{FF2B5EF4-FFF2-40B4-BE49-F238E27FC236}">
                <a16:creationId xmlns:a16="http://schemas.microsoft.com/office/drawing/2014/main" id="{771D0030-016C-50AB-BB72-A7B0A788BA47}"/>
              </a:ext>
            </a:extLst>
          </p:cNvPr>
          <p:cNvPicPr>
            <a:picLocks noGrp="1" noRot="1" noChangeAspect="1" noMove="1" noResize="1" noEditPoints="1" noAdjustHandles="1" noChangeArrowheads="1" noChangeShapeType="1" noCrop="1"/>
          </p:cNvPicPr>
          <p:nvPr/>
        </p:nvPicPr>
        <p:blipFill>
          <a:blip r:embed="rId23"/>
          <a:stretch>
            <a:fillRect/>
          </a:stretch>
        </p:blipFill>
        <p:spPr>
          <a:xfrm>
            <a:off x="1411804" y="261333"/>
            <a:ext cx="498899" cy="637213"/>
          </a:xfrm>
          <a:prstGeom prst="rect">
            <a:avLst/>
          </a:prstGeom>
        </p:spPr>
      </p:pic>
      <p:pic>
        <p:nvPicPr>
          <p:cNvPr id="99" name="tau">
            <a:extLst>
              <a:ext uri="{FF2B5EF4-FFF2-40B4-BE49-F238E27FC236}">
                <a16:creationId xmlns:a16="http://schemas.microsoft.com/office/drawing/2014/main" id="{F6E1F91F-AC82-1FA6-0C58-FC7C79CA66CA}"/>
              </a:ext>
            </a:extLst>
          </p:cNvPr>
          <p:cNvPicPr>
            <a:picLocks noGrp="1" noRot="1" noChangeAspect="1" noMove="1" noResize="1" noEditPoints="1" noAdjustHandles="1" noChangeArrowheads="1" noChangeShapeType="1" noCrop="1"/>
          </p:cNvPicPr>
          <p:nvPr/>
        </p:nvPicPr>
        <p:blipFill>
          <a:blip r:embed="rId23"/>
          <a:stretch>
            <a:fillRect/>
          </a:stretch>
        </p:blipFill>
        <p:spPr>
          <a:xfrm>
            <a:off x="5151054" y="1035597"/>
            <a:ext cx="1184669" cy="1513106"/>
          </a:xfrm>
          <a:prstGeom prst="rect">
            <a:avLst/>
          </a:prstGeom>
        </p:spPr>
      </p:pic>
      <p:pic>
        <p:nvPicPr>
          <p:cNvPr id="108" name="tuong3">
            <a:extLst>
              <a:ext uri="{FF2B5EF4-FFF2-40B4-BE49-F238E27FC236}">
                <a16:creationId xmlns:a16="http://schemas.microsoft.com/office/drawing/2014/main" id="{C653A2A6-DF54-C4A3-850E-B598C06F028C}"/>
              </a:ext>
            </a:extLst>
          </p:cNvPr>
          <p:cNvPicPr>
            <a:picLocks noGrp="1" noRot="1" noChangeAspect="1" noMove="1" noResize="1" noEditPoints="1" noAdjustHandles="1" noChangeArrowheads="1" noChangeShapeType="1" noCrop="1"/>
          </p:cNvPicPr>
          <p:nvPr/>
        </p:nvPicPr>
        <p:blipFill>
          <a:blip r:embed="rId24"/>
          <a:stretch>
            <a:fillRect/>
          </a:stretch>
        </p:blipFill>
        <p:spPr>
          <a:xfrm>
            <a:off x="5015113" y="3008322"/>
            <a:ext cx="402812" cy="468318"/>
          </a:xfrm>
          <a:prstGeom prst="rect">
            <a:avLst/>
          </a:prstGeom>
        </p:spPr>
      </p:pic>
      <p:pic>
        <p:nvPicPr>
          <p:cNvPr id="111" name="tuong2">
            <a:extLst>
              <a:ext uri="{FF2B5EF4-FFF2-40B4-BE49-F238E27FC236}">
                <a16:creationId xmlns:a16="http://schemas.microsoft.com/office/drawing/2014/main" id="{C7AD4AEA-DE22-6974-9A9E-B51B77DEE5BD}"/>
              </a:ext>
            </a:extLst>
          </p:cNvPr>
          <p:cNvPicPr>
            <a:picLocks noGrp="1" noRot="1" noChangeAspect="1" noMove="1" noResize="1" noEditPoints="1" noAdjustHandles="1" noChangeArrowheads="1" noChangeShapeType="1" noCrop="1"/>
          </p:cNvPicPr>
          <p:nvPr/>
        </p:nvPicPr>
        <p:blipFill>
          <a:blip r:embed="rId25"/>
          <a:stretch>
            <a:fillRect/>
          </a:stretch>
        </p:blipFill>
        <p:spPr>
          <a:xfrm>
            <a:off x="4615046" y="3022911"/>
            <a:ext cx="346681" cy="347785"/>
          </a:xfrm>
          <a:prstGeom prst="rect">
            <a:avLst/>
          </a:prstGeom>
        </p:spPr>
      </p:pic>
      <p:pic>
        <p:nvPicPr>
          <p:cNvPr id="115" name="tuong1">
            <a:extLst>
              <a:ext uri="{FF2B5EF4-FFF2-40B4-BE49-F238E27FC236}">
                <a16:creationId xmlns:a16="http://schemas.microsoft.com/office/drawing/2014/main" id="{C25F0537-F698-4D3F-A68A-5D39BE99AFB2}"/>
              </a:ext>
            </a:extLst>
          </p:cNvPr>
          <p:cNvPicPr>
            <a:picLocks noGrp="1" noRot="1" noChangeAspect="1" noMove="1" noResize="1" noEditPoints="1" noAdjustHandles="1" noChangeArrowheads="1" noChangeShapeType="1" noCrop="1"/>
          </p:cNvPicPr>
          <p:nvPr/>
        </p:nvPicPr>
        <p:blipFill>
          <a:blip r:embed="rId26"/>
          <a:stretch>
            <a:fillRect/>
          </a:stretch>
        </p:blipFill>
        <p:spPr>
          <a:xfrm>
            <a:off x="4924668" y="2739361"/>
            <a:ext cx="338002" cy="433769"/>
          </a:xfrm>
          <a:prstGeom prst="rect">
            <a:avLst/>
          </a:prstGeom>
        </p:spPr>
      </p:pic>
      <p:pic>
        <p:nvPicPr>
          <p:cNvPr id="53" name="Picture 52">
            <a:extLst>
              <a:ext uri="{FF2B5EF4-FFF2-40B4-BE49-F238E27FC236}">
                <a16:creationId xmlns:a16="http://schemas.microsoft.com/office/drawing/2014/main" id="{12AE6364-7274-8993-7500-6277DBACA524}"/>
              </a:ext>
            </a:extLst>
          </p:cNvPr>
          <p:cNvPicPr>
            <a:picLocks noGrp="1" noRot="1" noChangeAspect="1" noMove="1" noResize="1" noEditPoints="1" noAdjustHandles="1" noChangeArrowheads="1" noChangeShapeType="1" noCrop="1"/>
          </p:cNvPicPr>
          <p:nvPr/>
        </p:nvPicPr>
        <p:blipFill>
          <a:blip r:embed="rId27"/>
          <a:stretch>
            <a:fillRect/>
          </a:stretch>
        </p:blipFill>
        <p:spPr>
          <a:xfrm>
            <a:off x="4637812" y="1351035"/>
            <a:ext cx="346681" cy="415398"/>
          </a:xfrm>
          <a:prstGeom prst="rect">
            <a:avLst/>
          </a:prstGeom>
        </p:spPr>
      </p:pic>
      <p:pic>
        <p:nvPicPr>
          <p:cNvPr id="15" name="m1" descr="Icon&#10;&#10;Description automatically generated">
            <a:extLst>
              <a:ext uri="{FF2B5EF4-FFF2-40B4-BE49-F238E27FC236}">
                <a16:creationId xmlns:a16="http://schemas.microsoft.com/office/drawing/2014/main" id="{3B9D3082-41CF-C6C4-7089-94F3C3159752}"/>
              </a:ext>
            </a:extLst>
          </p:cNvPr>
          <p:cNvPicPr>
            <a:picLocks noChangeAspect="1"/>
          </p:cNvPicPr>
          <p:nvPr/>
        </p:nvPicPr>
        <p:blipFill>
          <a:blip r:embed="rId28"/>
          <a:stretch>
            <a:fillRect/>
          </a:stretch>
        </p:blipFill>
        <p:spPr>
          <a:xfrm>
            <a:off x="4580094" y="3946562"/>
            <a:ext cx="600509" cy="600509"/>
          </a:xfrm>
          <a:prstGeom prst="rect">
            <a:avLst/>
          </a:prstGeom>
        </p:spPr>
      </p:pic>
      <p:pic>
        <p:nvPicPr>
          <p:cNvPr id="16" name="m2" descr="Icon&#10;&#10;Description automatically generated">
            <a:extLst>
              <a:ext uri="{FF2B5EF4-FFF2-40B4-BE49-F238E27FC236}">
                <a16:creationId xmlns:a16="http://schemas.microsoft.com/office/drawing/2014/main" id="{D79134D1-15C1-2DA9-EF0A-D1D049FB0A67}"/>
              </a:ext>
            </a:extLst>
          </p:cNvPr>
          <p:cNvPicPr>
            <a:picLocks noChangeAspect="1"/>
          </p:cNvPicPr>
          <p:nvPr/>
        </p:nvPicPr>
        <p:blipFill>
          <a:blip r:embed="rId28"/>
          <a:stretch>
            <a:fillRect/>
          </a:stretch>
        </p:blipFill>
        <p:spPr>
          <a:xfrm>
            <a:off x="4133424" y="3199852"/>
            <a:ext cx="600509" cy="600509"/>
          </a:xfrm>
          <a:prstGeom prst="rect">
            <a:avLst/>
          </a:prstGeom>
        </p:spPr>
      </p:pic>
      <p:pic>
        <p:nvPicPr>
          <p:cNvPr id="17" name="m3" descr="Icon&#10;&#10;Description automatically generated">
            <a:extLst>
              <a:ext uri="{FF2B5EF4-FFF2-40B4-BE49-F238E27FC236}">
                <a16:creationId xmlns:a16="http://schemas.microsoft.com/office/drawing/2014/main" id="{8013683F-A2A1-2EA2-A949-9C003EE92F09}"/>
              </a:ext>
            </a:extLst>
          </p:cNvPr>
          <p:cNvPicPr>
            <a:picLocks noChangeAspect="1"/>
          </p:cNvPicPr>
          <p:nvPr/>
        </p:nvPicPr>
        <p:blipFill>
          <a:blip r:embed="rId28"/>
          <a:stretch>
            <a:fillRect/>
          </a:stretch>
        </p:blipFill>
        <p:spPr>
          <a:xfrm>
            <a:off x="2262229" y="3817367"/>
            <a:ext cx="600509" cy="600509"/>
          </a:xfrm>
          <a:prstGeom prst="rect">
            <a:avLst/>
          </a:prstGeom>
        </p:spPr>
      </p:pic>
      <p:pic>
        <p:nvPicPr>
          <p:cNvPr id="18" name="m4" descr="Icon&#10;&#10;Description automatically generated">
            <a:extLst>
              <a:ext uri="{FF2B5EF4-FFF2-40B4-BE49-F238E27FC236}">
                <a16:creationId xmlns:a16="http://schemas.microsoft.com/office/drawing/2014/main" id="{A34DFCA5-93F0-787E-CEA2-BF762E2818D1}"/>
              </a:ext>
            </a:extLst>
          </p:cNvPr>
          <p:cNvPicPr>
            <a:picLocks noChangeAspect="1"/>
          </p:cNvPicPr>
          <p:nvPr/>
        </p:nvPicPr>
        <p:blipFill>
          <a:blip r:embed="rId28"/>
          <a:stretch>
            <a:fillRect/>
          </a:stretch>
        </p:blipFill>
        <p:spPr>
          <a:xfrm>
            <a:off x="1821982" y="2995766"/>
            <a:ext cx="600509" cy="600509"/>
          </a:xfrm>
          <a:prstGeom prst="rect">
            <a:avLst/>
          </a:prstGeom>
        </p:spPr>
      </p:pic>
      <p:pic>
        <p:nvPicPr>
          <p:cNvPr id="19" name="m5" descr="Icon&#10;&#10;Description automatically generated">
            <a:extLst>
              <a:ext uri="{FF2B5EF4-FFF2-40B4-BE49-F238E27FC236}">
                <a16:creationId xmlns:a16="http://schemas.microsoft.com/office/drawing/2014/main" id="{BA8E43D4-CC7C-F02D-2625-E6EE692B3984}"/>
              </a:ext>
            </a:extLst>
          </p:cNvPr>
          <p:cNvPicPr>
            <a:picLocks noChangeAspect="1"/>
          </p:cNvPicPr>
          <p:nvPr/>
        </p:nvPicPr>
        <p:blipFill>
          <a:blip r:embed="rId28"/>
          <a:stretch>
            <a:fillRect/>
          </a:stretch>
        </p:blipFill>
        <p:spPr>
          <a:xfrm>
            <a:off x="2772936" y="2596294"/>
            <a:ext cx="600509" cy="600509"/>
          </a:xfrm>
          <a:prstGeom prst="rect">
            <a:avLst/>
          </a:prstGeom>
        </p:spPr>
      </p:pic>
      <p:pic>
        <p:nvPicPr>
          <p:cNvPr id="20" name="m6" descr="Icon&#10;&#10;Description automatically generated">
            <a:extLst>
              <a:ext uri="{FF2B5EF4-FFF2-40B4-BE49-F238E27FC236}">
                <a16:creationId xmlns:a16="http://schemas.microsoft.com/office/drawing/2014/main" id="{67763327-AF0B-2176-19F8-8E242984CF8B}"/>
              </a:ext>
            </a:extLst>
          </p:cNvPr>
          <p:cNvPicPr>
            <a:picLocks noChangeAspect="1"/>
          </p:cNvPicPr>
          <p:nvPr/>
        </p:nvPicPr>
        <p:blipFill>
          <a:blip r:embed="rId28"/>
          <a:stretch>
            <a:fillRect/>
          </a:stretch>
        </p:blipFill>
        <p:spPr>
          <a:xfrm>
            <a:off x="4411999" y="2338749"/>
            <a:ext cx="600509" cy="600509"/>
          </a:xfrm>
          <a:prstGeom prst="rect">
            <a:avLst/>
          </a:prstGeom>
        </p:spPr>
      </p:pic>
      <p:pic>
        <p:nvPicPr>
          <p:cNvPr id="21" name="m7" descr="Icon&#10;&#10;Description automatically generated">
            <a:extLst>
              <a:ext uri="{FF2B5EF4-FFF2-40B4-BE49-F238E27FC236}">
                <a16:creationId xmlns:a16="http://schemas.microsoft.com/office/drawing/2014/main" id="{CF66E31B-C69A-915F-D3B0-AAE3D7315A66}"/>
              </a:ext>
            </a:extLst>
          </p:cNvPr>
          <p:cNvPicPr>
            <a:picLocks noChangeAspect="1"/>
          </p:cNvPicPr>
          <p:nvPr/>
        </p:nvPicPr>
        <p:blipFill>
          <a:blip r:embed="rId28"/>
          <a:stretch>
            <a:fillRect/>
          </a:stretch>
        </p:blipFill>
        <p:spPr>
          <a:xfrm>
            <a:off x="3202294" y="1191640"/>
            <a:ext cx="600509" cy="600509"/>
          </a:xfrm>
          <a:prstGeom prst="rect">
            <a:avLst/>
          </a:prstGeom>
        </p:spPr>
      </p:pic>
      <p:pic>
        <p:nvPicPr>
          <p:cNvPr id="22" name="m8" descr="Icon&#10;&#10;Description automatically generated">
            <a:extLst>
              <a:ext uri="{FF2B5EF4-FFF2-40B4-BE49-F238E27FC236}">
                <a16:creationId xmlns:a16="http://schemas.microsoft.com/office/drawing/2014/main" id="{FE021FC7-8D14-8BA2-CFC9-84559995B68A}"/>
              </a:ext>
            </a:extLst>
          </p:cNvPr>
          <p:cNvPicPr>
            <a:picLocks noChangeAspect="1"/>
          </p:cNvPicPr>
          <p:nvPr/>
        </p:nvPicPr>
        <p:blipFill>
          <a:blip r:embed="rId28"/>
          <a:stretch>
            <a:fillRect/>
          </a:stretch>
        </p:blipFill>
        <p:spPr>
          <a:xfrm>
            <a:off x="1691269" y="659376"/>
            <a:ext cx="600509" cy="600509"/>
          </a:xfrm>
          <a:prstGeom prst="rect">
            <a:avLst/>
          </a:prstGeom>
        </p:spPr>
      </p:pic>
      <p:pic>
        <p:nvPicPr>
          <p:cNvPr id="23" name="m9" descr="Icon&#10;&#10;Description automatically generated">
            <a:extLst>
              <a:ext uri="{FF2B5EF4-FFF2-40B4-BE49-F238E27FC236}">
                <a16:creationId xmlns:a16="http://schemas.microsoft.com/office/drawing/2014/main" id="{AFF79DB3-594B-EFCE-8DB1-D064874AE86A}"/>
              </a:ext>
            </a:extLst>
          </p:cNvPr>
          <p:cNvPicPr>
            <a:picLocks noChangeAspect="1"/>
          </p:cNvPicPr>
          <p:nvPr/>
        </p:nvPicPr>
        <p:blipFill>
          <a:blip r:embed="rId28"/>
          <a:stretch>
            <a:fillRect/>
          </a:stretch>
        </p:blipFill>
        <p:spPr>
          <a:xfrm>
            <a:off x="625810" y="2105184"/>
            <a:ext cx="600509" cy="600509"/>
          </a:xfrm>
          <a:prstGeom prst="rect">
            <a:avLst/>
          </a:prstGeom>
        </p:spPr>
      </p:pic>
      <p:pic>
        <p:nvPicPr>
          <p:cNvPr id="32" name="Picture 31" descr="A person in a garment&#10;&#10;Description automatically generated with low confidence">
            <a:extLst>
              <a:ext uri="{FF2B5EF4-FFF2-40B4-BE49-F238E27FC236}">
                <a16:creationId xmlns:a16="http://schemas.microsoft.com/office/drawing/2014/main" id="{C5F12DE9-9F94-A0FD-24ED-7F7C0AB0590B}"/>
              </a:ext>
            </a:extLst>
          </p:cNvPr>
          <p:cNvPicPr>
            <a:picLocks noChangeAspect="1"/>
          </p:cNvPicPr>
          <p:nvPr/>
        </p:nvPicPr>
        <p:blipFill>
          <a:blip r:embed="rId29"/>
          <a:srcRect l="22947" r="24145"/>
          <a:stretch>
            <a:fillRect/>
          </a:stretch>
        </p:blipFill>
        <p:spPr>
          <a:xfrm flipH="1">
            <a:off x="6326040" y="428625"/>
            <a:ext cx="2267140" cy="4285155"/>
          </a:xfrm>
          <a:prstGeom prst="rect">
            <a:avLst/>
          </a:prstGeom>
        </p:spPr>
      </p:pic>
      <p:pic>
        <p:nvPicPr>
          <p:cNvPr id="34" name="Picture 33" descr="A person in a garment&#10;&#10;Description automatically generated with low confidence">
            <a:hlinkClick r:id="rId30" action="ppaction://hlinksldjump"/>
            <a:extLst>
              <a:ext uri="{FF2B5EF4-FFF2-40B4-BE49-F238E27FC236}">
                <a16:creationId xmlns:a16="http://schemas.microsoft.com/office/drawing/2014/main" id="{93D3DC87-5778-AADF-F8C6-617A4B8E5EEB}"/>
              </a:ext>
            </a:extLst>
          </p:cNvPr>
          <p:cNvPicPr>
            <a:picLocks noChangeAspect="1"/>
          </p:cNvPicPr>
          <p:nvPr/>
        </p:nvPicPr>
        <p:blipFill>
          <a:blip r:embed="rId29"/>
          <a:srcRect l="22947" r="24145"/>
          <a:stretch>
            <a:fillRect/>
          </a:stretch>
        </p:blipFill>
        <p:spPr>
          <a:xfrm flipH="1">
            <a:off x="977548" y="2020069"/>
            <a:ext cx="394637" cy="745910"/>
          </a:xfrm>
          <a:prstGeom prst="rect">
            <a:avLst/>
          </a:prstGeom>
        </p:spPr>
      </p:pic>
      <p:sp>
        <p:nvSpPr>
          <p:cNvPr id="2" name="Rectangle: Rounded Corners 1">
            <a:hlinkClick r:id="rId31" action="ppaction://hlinksldjump"/>
            <a:extLst>
              <a:ext uri="{FF2B5EF4-FFF2-40B4-BE49-F238E27FC236}">
                <a16:creationId xmlns:a16="http://schemas.microsoft.com/office/drawing/2014/main" id="{9EF1CADA-8A28-9795-28FD-9C7BCA10046A}"/>
              </a:ext>
            </a:extLst>
          </p:cNvPr>
          <p:cNvSpPr/>
          <p:nvPr/>
        </p:nvSpPr>
        <p:spPr>
          <a:xfrm>
            <a:off x="8007251" y="156668"/>
            <a:ext cx="1074221" cy="372140"/>
          </a:xfrm>
          <a:prstGeom prst="roundRect">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b="1">
                <a:solidFill>
                  <a:schemeClr val="bg1"/>
                </a:solidFill>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2035885566"/>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89"/>
                    </p:tgtEl>
                  </p:cond>
                </p:stCondLst>
                <p:endSync evt="end" delay="0">
                  <p:rtn val="all"/>
                </p:endSync>
                <p:childTnLst>
                  <p:par>
                    <p:cTn id="3" fill="hold" nodeType="clickPar">
                      <p:stCondLst>
                        <p:cond delay="0"/>
                      </p:stCondLst>
                      <p:childTnLst>
                        <p:par>
                          <p:cTn id="4" fill="hold" nodeType="afterGroup">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9"/>
                                        </p:tgtEl>
                                      </p:cBhvr>
                                    </p:animEffect>
                                    <p:animScale>
                                      <p:cBhvr>
                                        <p:cTn id="7" dur="250" autoRev="1" fill="hold"/>
                                        <p:tgtEl>
                                          <p:spTgt spid="8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3" name="xuất hiện ghep từ.wav"/>
                                        </p:tgtEl>
                                      </p:cMediaNode>
                                    </p:audio>
                                  </p:subTnLst>
                                </p:cTn>
                              </p:par>
                              <p:par>
                                <p:cTn id="8" presetID="31"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1000" fill="hold"/>
                                        <p:tgtEl>
                                          <p:spTgt spid="15"/>
                                        </p:tgtEl>
                                        <p:attrNameLst>
                                          <p:attrName>ppt_w</p:attrName>
                                        </p:attrNameLst>
                                      </p:cBhvr>
                                      <p:tavLst>
                                        <p:tav tm="0">
                                          <p:val>
                                            <p:fltVal val="0"/>
                                          </p:val>
                                        </p:tav>
                                        <p:tav tm="100000">
                                          <p:val>
                                            <p:strVal val="#ppt_w"/>
                                          </p:val>
                                        </p:tav>
                                      </p:tavLst>
                                    </p:anim>
                                    <p:anim calcmode="lin" valueType="num">
                                      <p:cBhvr>
                                        <p:cTn id="11" dur="1000" fill="hold"/>
                                        <p:tgtEl>
                                          <p:spTgt spid="15"/>
                                        </p:tgtEl>
                                        <p:attrNameLst>
                                          <p:attrName>ppt_h</p:attrName>
                                        </p:attrNameLst>
                                      </p:cBhvr>
                                      <p:tavLst>
                                        <p:tav tm="0">
                                          <p:val>
                                            <p:fltVal val="0"/>
                                          </p:val>
                                        </p:tav>
                                        <p:tav tm="100000">
                                          <p:val>
                                            <p:strVal val="#ppt_h"/>
                                          </p:val>
                                        </p:tav>
                                      </p:tavLst>
                                    </p:anim>
                                    <p:anim calcmode="lin" valueType="num">
                                      <p:cBhvr>
                                        <p:cTn id="12" dur="1000" fill="hold"/>
                                        <p:tgtEl>
                                          <p:spTgt spid="15"/>
                                        </p:tgtEl>
                                        <p:attrNameLst>
                                          <p:attrName>style.rotation</p:attrName>
                                        </p:attrNameLst>
                                      </p:cBhvr>
                                      <p:tavLst>
                                        <p:tav tm="0">
                                          <p:val>
                                            <p:fltVal val="90"/>
                                          </p:val>
                                        </p:tav>
                                        <p:tav tm="100000">
                                          <p:val>
                                            <p:fltVal val="0"/>
                                          </p:val>
                                        </p:tav>
                                      </p:tavLst>
                                    </p:anim>
                                    <p:animEffect transition="in" filter="fade">
                                      <p:cBhvr>
                                        <p:cTn id="13" dur="1000"/>
                                        <p:tgtEl>
                                          <p:spTgt spid="15"/>
                                        </p:tgtEl>
                                      </p:cBhvr>
                                    </p:animEffect>
                                  </p:childTnLst>
                                  <p:subTnLst>
                                    <p:audio>
                                      <p:cMediaNode>
                                        <p:cTn display="0" masterRel="sameClick">
                                          <p:stCondLst>
                                            <p:cond evt="begin" delay="0">
                                              <p:tn val="8"/>
                                            </p:cond>
                                          </p:stCondLst>
                                          <p:endCondLst>
                                            <p:cond evt="onStopAudio" delay="0">
                                              <p:tgtEl>
                                                <p:sldTgt/>
                                              </p:tgtEl>
                                            </p:cond>
                                          </p:endCondLst>
                                        </p:cTn>
                                        <p:tgtEl>
                                          <p:sndTgt r:embed="rId33" name="xuất hiện ghep từ.wav"/>
                                        </p:tgtEl>
                                      </p:cMediaNode>
                                    </p:audio>
                                  </p:subTnLst>
                                </p:cTn>
                              </p:par>
                            </p:childTnLst>
                          </p:cTn>
                        </p:par>
                      </p:childTnLst>
                    </p:cTn>
                  </p:par>
                </p:childTnLst>
              </p:cTn>
              <p:nextCondLst>
                <p:cond evt="onClick" delay="0">
                  <p:tgtEl>
                    <p:spTgt spid="89"/>
                  </p:tgtEl>
                </p:cond>
              </p:nextCondLst>
            </p:seq>
            <p:seq concurrent="1" nextAc="seek">
              <p:cTn id="14" restart="whenNotActive" fill="hold" evtFilter="cancelBubble" nodeType="interactiveSeq">
                <p:stCondLst>
                  <p:cond evt="onClick" delay="0">
                    <p:tgtEl>
                      <p:spTgt spid="90"/>
                    </p:tgtEl>
                  </p:cond>
                </p:stCondLst>
                <p:endSync evt="end" delay="0">
                  <p:rtn val="all"/>
                </p:endSync>
                <p:childTnLst>
                  <p:par>
                    <p:cTn id="15" fill="hold" nodeType="clickPar">
                      <p:stCondLst>
                        <p:cond delay="indefinite"/>
                      </p:stCondLst>
                      <p:childTnLst>
                        <p:par>
                          <p:cTn id="16" fill="hold" nodeType="afterGroup">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90"/>
                                        </p:tgtEl>
                                      </p:cBhvr>
                                    </p:animEffect>
                                    <p:animScale>
                                      <p:cBhvr>
                                        <p:cTn id="19" dur="250" autoRev="1" fill="hold"/>
                                        <p:tgtEl>
                                          <p:spTgt spid="90"/>
                                        </p:tgtEl>
                                      </p:cBhvr>
                                      <p:by x="105000" y="105000"/>
                                    </p:animScale>
                                  </p:childTnLst>
                                  <p:subTnLst>
                                    <p:audio>
                                      <p:cMediaNode>
                                        <p:cTn display="0" masterRel="sameClick">
                                          <p:stCondLst>
                                            <p:cond evt="begin" delay="0">
                                              <p:tn val="17"/>
                                            </p:cond>
                                          </p:stCondLst>
                                          <p:endCondLst>
                                            <p:cond evt="onStopAudio" delay="0">
                                              <p:tgtEl>
                                                <p:sldTgt/>
                                              </p:tgtEl>
                                            </p:cond>
                                          </p:endCondLst>
                                        </p:cTn>
                                        <p:tgtEl>
                                          <p:sndTgt r:embed="rId33" name="xuất hiện ghep từ.wav"/>
                                        </p:tgtEl>
                                      </p:cMediaNode>
                                    </p:audio>
                                  </p:subTnLst>
                                </p:cTn>
                              </p:par>
                              <p:par>
                                <p:cTn id="20" presetID="31" presetClass="exit" presetSubtype="0" fill="hold" nodeType="withEffect">
                                  <p:stCondLst>
                                    <p:cond delay="0"/>
                                  </p:stCondLst>
                                  <p:childTnLst>
                                    <p:anim calcmode="lin" valueType="num">
                                      <p:cBhvr>
                                        <p:cTn id="21" dur="1000"/>
                                        <p:tgtEl>
                                          <p:spTgt spid="15"/>
                                        </p:tgtEl>
                                        <p:attrNameLst>
                                          <p:attrName>ppt_w</p:attrName>
                                        </p:attrNameLst>
                                      </p:cBhvr>
                                      <p:tavLst>
                                        <p:tav tm="0">
                                          <p:val>
                                            <p:strVal val="ppt_w"/>
                                          </p:val>
                                        </p:tav>
                                        <p:tav tm="100000">
                                          <p:val>
                                            <p:fltVal val="0"/>
                                          </p:val>
                                        </p:tav>
                                      </p:tavLst>
                                    </p:anim>
                                    <p:anim calcmode="lin" valueType="num">
                                      <p:cBhvr>
                                        <p:cTn id="22" dur="1000"/>
                                        <p:tgtEl>
                                          <p:spTgt spid="15"/>
                                        </p:tgtEl>
                                        <p:attrNameLst>
                                          <p:attrName>ppt_h</p:attrName>
                                        </p:attrNameLst>
                                      </p:cBhvr>
                                      <p:tavLst>
                                        <p:tav tm="0">
                                          <p:val>
                                            <p:strVal val="ppt_h"/>
                                          </p:val>
                                        </p:tav>
                                        <p:tav tm="100000">
                                          <p:val>
                                            <p:fltVal val="0"/>
                                          </p:val>
                                        </p:tav>
                                      </p:tavLst>
                                    </p:anim>
                                    <p:anim calcmode="lin" valueType="num">
                                      <p:cBhvr>
                                        <p:cTn id="23" dur="1000"/>
                                        <p:tgtEl>
                                          <p:spTgt spid="15"/>
                                        </p:tgtEl>
                                        <p:attrNameLst>
                                          <p:attrName>style.rotation</p:attrName>
                                        </p:attrNameLst>
                                      </p:cBhvr>
                                      <p:tavLst>
                                        <p:tav tm="0">
                                          <p:val>
                                            <p:fltVal val="0"/>
                                          </p:val>
                                        </p:tav>
                                        <p:tav tm="100000">
                                          <p:val>
                                            <p:fltVal val="90"/>
                                          </p:val>
                                        </p:tav>
                                      </p:tavLst>
                                    </p:anim>
                                    <p:animEffect transition="out" filter="fade">
                                      <p:cBhvr>
                                        <p:cTn id="24" dur="1000"/>
                                        <p:tgtEl>
                                          <p:spTgt spid="15"/>
                                        </p:tgtEl>
                                      </p:cBhvr>
                                    </p:animEffect>
                                    <p:set>
                                      <p:cBhvr>
                                        <p:cTn id="25" dur="1" fill="hold">
                                          <p:stCondLst>
                                            <p:cond delay="999"/>
                                          </p:stCondLst>
                                        </p:cTn>
                                        <p:tgtEl>
                                          <p:spTgt spid="15"/>
                                        </p:tgtEl>
                                        <p:attrNameLst>
                                          <p:attrName>style.visibility</p:attrName>
                                        </p:attrNameLst>
                                      </p:cBhvr>
                                      <p:to>
                                        <p:strVal val="hidden"/>
                                      </p:to>
                                    </p:set>
                                  </p:childTnLst>
                                </p:cTn>
                              </p:par>
                              <p:par>
                                <p:cTn id="26" presetID="31"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1000" fill="hold"/>
                                        <p:tgtEl>
                                          <p:spTgt spid="16"/>
                                        </p:tgtEl>
                                        <p:attrNameLst>
                                          <p:attrName>ppt_w</p:attrName>
                                        </p:attrNameLst>
                                      </p:cBhvr>
                                      <p:tavLst>
                                        <p:tav tm="0">
                                          <p:val>
                                            <p:fltVal val="0"/>
                                          </p:val>
                                        </p:tav>
                                        <p:tav tm="100000">
                                          <p:val>
                                            <p:strVal val="#ppt_w"/>
                                          </p:val>
                                        </p:tav>
                                      </p:tavLst>
                                    </p:anim>
                                    <p:anim calcmode="lin" valueType="num">
                                      <p:cBhvr>
                                        <p:cTn id="29" dur="1000" fill="hold"/>
                                        <p:tgtEl>
                                          <p:spTgt spid="16"/>
                                        </p:tgtEl>
                                        <p:attrNameLst>
                                          <p:attrName>ppt_h</p:attrName>
                                        </p:attrNameLst>
                                      </p:cBhvr>
                                      <p:tavLst>
                                        <p:tav tm="0">
                                          <p:val>
                                            <p:fltVal val="0"/>
                                          </p:val>
                                        </p:tav>
                                        <p:tav tm="100000">
                                          <p:val>
                                            <p:strVal val="#ppt_h"/>
                                          </p:val>
                                        </p:tav>
                                      </p:tavLst>
                                    </p:anim>
                                    <p:anim calcmode="lin" valueType="num">
                                      <p:cBhvr>
                                        <p:cTn id="30" dur="1000" fill="hold"/>
                                        <p:tgtEl>
                                          <p:spTgt spid="16"/>
                                        </p:tgtEl>
                                        <p:attrNameLst>
                                          <p:attrName>style.rotation</p:attrName>
                                        </p:attrNameLst>
                                      </p:cBhvr>
                                      <p:tavLst>
                                        <p:tav tm="0">
                                          <p:val>
                                            <p:fltVal val="90"/>
                                          </p:val>
                                        </p:tav>
                                        <p:tav tm="100000">
                                          <p:val>
                                            <p:fltVal val="0"/>
                                          </p:val>
                                        </p:tav>
                                      </p:tavLst>
                                    </p:anim>
                                    <p:animEffect transition="in" filter="fade">
                                      <p:cBhvr>
                                        <p:cTn id="31" dur="1000"/>
                                        <p:tgtEl>
                                          <p:spTgt spid="16"/>
                                        </p:tgtEl>
                                      </p:cBhvr>
                                    </p:animEffect>
                                  </p:childTnLst>
                                </p:cTn>
                              </p:par>
                            </p:childTnLst>
                          </p:cTn>
                        </p:par>
                      </p:childTnLst>
                    </p:cTn>
                  </p:par>
                </p:childTnLst>
              </p:cTn>
              <p:nextCondLst>
                <p:cond evt="onClick" delay="0">
                  <p:tgtEl>
                    <p:spTgt spid="90"/>
                  </p:tgtEl>
                </p:cond>
              </p:nextCondLst>
            </p:seq>
            <p:seq concurrent="1" nextAc="seek">
              <p:cTn id="32" restart="whenNotActive" fill="hold" evtFilter="cancelBubble" nodeType="interactiveSeq">
                <p:stCondLst>
                  <p:cond evt="onClick" delay="0">
                    <p:tgtEl>
                      <p:spTgt spid="91"/>
                    </p:tgtEl>
                  </p:cond>
                </p:stCondLst>
                <p:endSync evt="end" delay="0">
                  <p:rtn val="all"/>
                </p:endSync>
                <p:childTnLst>
                  <p:par>
                    <p:cTn id="33" fill="hold" nodeType="clickPar">
                      <p:stCondLst>
                        <p:cond delay="indefinite"/>
                      </p:stCondLst>
                      <p:childTnLst>
                        <p:par>
                          <p:cTn id="34" fill="hold" nodeType="afterGroup">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91"/>
                                        </p:tgtEl>
                                      </p:cBhvr>
                                    </p:animEffect>
                                    <p:animScale>
                                      <p:cBhvr>
                                        <p:cTn id="37" dur="250" autoRev="1" fill="hold"/>
                                        <p:tgtEl>
                                          <p:spTgt spid="91"/>
                                        </p:tgtEl>
                                      </p:cBhvr>
                                      <p:by x="105000" y="105000"/>
                                    </p:animScale>
                                  </p:childTnLst>
                                  <p:subTnLst>
                                    <p:audio>
                                      <p:cMediaNode>
                                        <p:cTn display="0" masterRel="sameClick">
                                          <p:stCondLst>
                                            <p:cond evt="begin" delay="0">
                                              <p:tn val="35"/>
                                            </p:cond>
                                          </p:stCondLst>
                                          <p:endCondLst>
                                            <p:cond evt="onStopAudio" delay="0">
                                              <p:tgtEl>
                                                <p:sldTgt/>
                                              </p:tgtEl>
                                            </p:cond>
                                          </p:endCondLst>
                                        </p:cTn>
                                        <p:tgtEl>
                                          <p:sndTgt r:embed="rId33" name="xuất hiện ghep từ.wav"/>
                                        </p:tgtEl>
                                      </p:cMediaNode>
                                    </p:audio>
                                  </p:subTnLst>
                                </p:cTn>
                              </p:par>
                              <p:par>
                                <p:cTn id="38" presetID="31" presetClass="exit" presetSubtype="0" fill="hold" nodeType="withEffect">
                                  <p:stCondLst>
                                    <p:cond delay="0"/>
                                  </p:stCondLst>
                                  <p:childTnLst>
                                    <p:anim calcmode="lin" valueType="num">
                                      <p:cBhvr>
                                        <p:cTn id="39" dur="1000"/>
                                        <p:tgtEl>
                                          <p:spTgt spid="16"/>
                                        </p:tgtEl>
                                        <p:attrNameLst>
                                          <p:attrName>ppt_w</p:attrName>
                                        </p:attrNameLst>
                                      </p:cBhvr>
                                      <p:tavLst>
                                        <p:tav tm="0">
                                          <p:val>
                                            <p:strVal val="ppt_w"/>
                                          </p:val>
                                        </p:tav>
                                        <p:tav tm="100000">
                                          <p:val>
                                            <p:fltVal val="0"/>
                                          </p:val>
                                        </p:tav>
                                      </p:tavLst>
                                    </p:anim>
                                    <p:anim calcmode="lin" valueType="num">
                                      <p:cBhvr>
                                        <p:cTn id="40" dur="1000"/>
                                        <p:tgtEl>
                                          <p:spTgt spid="16"/>
                                        </p:tgtEl>
                                        <p:attrNameLst>
                                          <p:attrName>ppt_h</p:attrName>
                                        </p:attrNameLst>
                                      </p:cBhvr>
                                      <p:tavLst>
                                        <p:tav tm="0">
                                          <p:val>
                                            <p:strVal val="ppt_h"/>
                                          </p:val>
                                        </p:tav>
                                        <p:tav tm="100000">
                                          <p:val>
                                            <p:fltVal val="0"/>
                                          </p:val>
                                        </p:tav>
                                      </p:tavLst>
                                    </p:anim>
                                    <p:anim calcmode="lin" valueType="num">
                                      <p:cBhvr>
                                        <p:cTn id="41" dur="1000"/>
                                        <p:tgtEl>
                                          <p:spTgt spid="16"/>
                                        </p:tgtEl>
                                        <p:attrNameLst>
                                          <p:attrName>style.rotation</p:attrName>
                                        </p:attrNameLst>
                                      </p:cBhvr>
                                      <p:tavLst>
                                        <p:tav tm="0">
                                          <p:val>
                                            <p:fltVal val="0"/>
                                          </p:val>
                                        </p:tav>
                                        <p:tav tm="100000">
                                          <p:val>
                                            <p:fltVal val="90"/>
                                          </p:val>
                                        </p:tav>
                                      </p:tavLst>
                                    </p:anim>
                                    <p:animEffect transition="out" filter="fade">
                                      <p:cBhvr>
                                        <p:cTn id="42" dur="1000"/>
                                        <p:tgtEl>
                                          <p:spTgt spid="16"/>
                                        </p:tgtEl>
                                      </p:cBhvr>
                                    </p:animEffect>
                                    <p:set>
                                      <p:cBhvr>
                                        <p:cTn id="43" dur="1" fill="hold">
                                          <p:stCondLst>
                                            <p:cond delay="999"/>
                                          </p:stCondLst>
                                        </p:cTn>
                                        <p:tgtEl>
                                          <p:spTgt spid="16"/>
                                        </p:tgtEl>
                                        <p:attrNameLst>
                                          <p:attrName>style.visibility</p:attrName>
                                        </p:attrNameLst>
                                      </p:cBhvr>
                                      <p:to>
                                        <p:strVal val="hidden"/>
                                      </p:to>
                                    </p:set>
                                  </p:childTnLst>
                                </p:cTn>
                              </p:par>
                              <p:par>
                                <p:cTn id="44" presetID="31" presetClass="entr" presetSubtype="0"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1000" fill="hold"/>
                                        <p:tgtEl>
                                          <p:spTgt spid="17"/>
                                        </p:tgtEl>
                                        <p:attrNameLst>
                                          <p:attrName>ppt_w</p:attrName>
                                        </p:attrNameLst>
                                      </p:cBhvr>
                                      <p:tavLst>
                                        <p:tav tm="0">
                                          <p:val>
                                            <p:fltVal val="0"/>
                                          </p:val>
                                        </p:tav>
                                        <p:tav tm="100000">
                                          <p:val>
                                            <p:strVal val="#ppt_w"/>
                                          </p:val>
                                        </p:tav>
                                      </p:tavLst>
                                    </p:anim>
                                    <p:anim calcmode="lin" valueType="num">
                                      <p:cBhvr>
                                        <p:cTn id="47" dur="1000" fill="hold"/>
                                        <p:tgtEl>
                                          <p:spTgt spid="17"/>
                                        </p:tgtEl>
                                        <p:attrNameLst>
                                          <p:attrName>ppt_h</p:attrName>
                                        </p:attrNameLst>
                                      </p:cBhvr>
                                      <p:tavLst>
                                        <p:tav tm="0">
                                          <p:val>
                                            <p:fltVal val="0"/>
                                          </p:val>
                                        </p:tav>
                                        <p:tav tm="100000">
                                          <p:val>
                                            <p:strVal val="#ppt_h"/>
                                          </p:val>
                                        </p:tav>
                                      </p:tavLst>
                                    </p:anim>
                                    <p:anim calcmode="lin" valueType="num">
                                      <p:cBhvr>
                                        <p:cTn id="48" dur="1000" fill="hold"/>
                                        <p:tgtEl>
                                          <p:spTgt spid="17"/>
                                        </p:tgtEl>
                                        <p:attrNameLst>
                                          <p:attrName>style.rotation</p:attrName>
                                        </p:attrNameLst>
                                      </p:cBhvr>
                                      <p:tavLst>
                                        <p:tav tm="0">
                                          <p:val>
                                            <p:fltVal val="90"/>
                                          </p:val>
                                        </p:tav>
                                        <p:tav tm="100000">
                                          <p:val>
                                            <p:fltVal val="0"/>
                                          </p:val>
                                        </p:tav>
                                      </p:tavLst>
                                    </p:anim>
                                    <p:animEffect transition="in" filter="fade">
                                      <p:cBhvr>
                                        <p:cTn id="49" dur="1000"/>
                                        <p:tgtEl>
                                          <p:spTgt spid="17"/>
                                        </p:tgtEl>
                                      </p:cBhvr>
                                    </p:animEffect>
                                  </p:childTnLst>
                                </p:cTn>
                              </p:par>
                            </p:childTnLst>
                          </p:cTn>
                        </p:par>
                      </p:childTnLst>
                    </p:cTn>
                  </p:par>
                </p:childTnLst>
              </p:cTn>
              <p:nextCondLst>
                <p:cond evt="onClick" delay="0">
                  <p:tgtEl>
                    <p:spTgt spid="91"/>
                  </p:tgtEl>
                </p:cond>
              </p:nextCondLst>
            </p:seq>
            <p:seq concurrent="1" nextAc="seek">
              <p:cTn id="50" restart="whenNotActive" fill="hold" evtFilter="cancelBubble" nodeType="interactiveSeq">
                <p:stCondLst>
                  <p:cond evt="onClick" delay="0">
                    <p:tgtEl>
                      <p:spTgt spid="92"/>
                    </p:tgtEl>
                  </p:cond>
                </p:stCondLst>
                <p:endSync evt="end" delay="0">
                  <p:rtn val="all"/>
                </p:endSync>
                <p:childTnLst>
                  <p:par>
                    <p:cTn id="51" fill="hold" nodeType="clickPar">
                      <p:stCondLst>
                        <p:cond delay="indefinite"/>
                      </p:stCondLst>
                      <p:childTnLst>
                        <p:par>
                          <p:cTn id="52" fill="hold" nodeType="afterGroup">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92"/>
                                        </p:tgtEl>
                                      </p:cBhvr>
                                    </p:animEffect>
                                    <p:animScale>
                                      <p:cBhvr>
                                        <p:cTn id="55" dur="250" autoRev="1" fill="hold"/>
                                        <p:tgtEl>
                                          <p:spTgt spid="92"/>
                                        </p:tgtEl>
                                      </p:cBhvr>
                                      <p:by x="105000" y="105000"/>
                                    </p:animScale>
                                  </p:childTnLst>
                                  <p:subTnLst>
                                    <p:audio>
                                      <p:cMediaNode>
                                        <p:cTn display="0" masterRel="sameClick">
                                          <p:stCondLst>
                                            <p:cond evt="begin" delay="0">
                                              <p:tn val="53"/>
                                            </p:cond>
                                          </p:stCondLst>
                                          <p:endCondLst>
                                            <p:cond evt="onStopAudio" delay="0">
                                              <p:tgtEl>
                                                <p:sldTgt/>
                                              </p:tgtEl>
                                            </p:cond>
                                          </p:endCondLst>
                                        </p:cTn>
                                        <p:tgtEl>
                                          <p:sndTgt r:embed="rId33" name="xuất hiện ghep từ.wav"/>
                                        </p:tgtEl>
                                      </p:cMediaNode>
                                    </p:audio>
                                  </p:subTnLst>
                                </p:cTn>
                              </p:par>
                              <p:par>
                                <p:cTn id="56" presetID="31" presetClass="exit" presetSubtype="0" fill="hold" nodeType="withEffect">
                                  <p:stCondLst>
                                    <p:cond delay="0"/>
                                  </p:stCondLst>
                                  <p:childTnLst>
                                    <p:anim calcmode="lin" valueType="num">
                                      <p:cBhvr>
                                        <p:cTn id="57" dur="1000"/>
                                        <p:tgtEl>
                                          <p:spTgt spid="17"/>
                                        </p:tgtEl>
                                        <p:attrNameLst>
                                          <p:attrName>ppt_w</p:attrName>
                                        </p:attrNameLst>
                                      </p:cBhvr>
                                      <p:tavLst>
                                        <p:tav tm="0">
                                          <p:val>
                                            <p:strVal val="ppt_w"/>
                                          </p:val>
                                        </p:tav>
                                        <p:tav tm="100000">
                                          <p:val>
                                            <p:fltVal val="0"/>
                                          </p:val>
                                        </p:tav>
                                      </p:tavLst>
                                    </p:anim>
                                    <p:anim calcmode="lin" valueType="num">
                                      <p:cBhvr>
                                        <p:cTn id="58" dur="1000"/>
                                        <p:tgtEl>
                                          <p:spTgt spid="17"/>
                                        </p:tgtEl>
                                        <p:attrNameLst>
                                          <p:attrName>ppt_h</p:attrName>
                                        </p:attrNameLst>
                                      </p:cBhvr>
                                      <p:tavLst>
                                        <p:tav tm="0">
                                          <p:val>
                                            <p:strVal val="ppt_h"/>
                                          </p:val>
                                        </p:tav>
                                        <p:tav tm="100000">
                                          <p:val>
                                            <p:fltVal val="0"/>
                                          </p:val>
                                        </p:tav>
                                      </p:tavLst>
                                    </p:anim>
                                    <p:anim calcmode="lin" valueType="num">
                                      <p:cBhvr>
                                        <p:cTn id="59" dur="1000"/>
                                        <p:tgtEl>
                                          <p:spTgt spid="17"/>
                                        </p:tgtEl>
                                        <p:attrNameLst>
                                          <p:attrName>style.rotation</p:attrName>
                                        </p:attrNameLst>
                                      </p:cBhvr>
                                      <p:tavLst>
                                        <p:tav tm="0">
                                          <p:val>
                                            <p:fltVal val="0"/>
                                          </p:val>
                                        </p:tav>
                                        <p:tav tm="100000">
                                          <p:val>
                                            <p:fltVal val="90"/>
                                          </p:val>
                                        </p:tav>
                                      </p:tavLst>
                                    </p:anim>
                                    <p:animEffect transition="out" filter="fade">
                                      <p:cBhvr>
                                        <p:cTn id="60" dur="1000"/>
                                        <p:tgtEl>
                                          <p:spTgt spid="17"/>
                                        </p:tgtEl>
                                      </p:cBhvr>
                                    </p:animEffect>
                                    <p:set>
                                      <p:cBhvr>
                                        <p:cTn id="61" dur="1" fill="hold">
                                          <p:stCondLst>
                                            <p:cond delay="999"/>
                                          </p:stCondLst>
                                        </p:cTn>
                                        <p:tgtEl>
                                          <p:spTgt spid="17"/>
                                        </p:tgtEl>
                                        <p:attrNameLst>
                                          <p:attrName>style.visibility</p:attrName>
                                        </p:attrNameLst>
                                      </p:cBhvr>
                                      <p:to>
                                        <p:strVal val="hidden"/>
                                      </p:to>
                                    </p:set>
                                  </p:childTnLst>
                                </p:cTn>
                              </p:par>
                              <p:par>
                                <p:cTn id="62" presetID="31" presetClass="entr" presetSubtype="0" fill="hold" nodeType="withEffect">
                                  <p:stCondLst>
                                    <p:cond delay="0"/>
                                  </p:stCondLst>
                                  <p:childTnLst>
                                    <p:set>
                                      <p:cBhvr>
                                        <p:cTn id="63" dur="1" fill="hold">
                                          <p:stCondLst>
                                            <p:cond delay="0"/>
                                          </p:stCondLst>
                                        </p:cTn>
                                        <p:tgtEl>
                                          <p:spTgt spid="18"/>
                                        </p:tgtEl>
                                        <p:attrNameLst>
                                          <p:attrName>style.visibility</p:attrName>
                                        </p:attrNameLst>
                                      </p:cBhvr>
                                      <p:to>
                                        <p:strVal val="visible"/>
                                      </p:to>
                                    </p:set>
                                    <p:anim calcmode="lin" valueType="num">
                                      <p:cBhvr>
                                        <p:cTn id="64" dur="1000" fill="hold"/>
                                        <p:tgtEl>
                                          <p:spTgt spid="18"/>
                                        </p:tgtEl>
                                        <p:attrNameLst>
                                          <p:attrName>ppt_w</p:attrName>
                                        </p:attrNameLst>
                                      </p:cBhvr>
                                      <p:tavLst>
                                        <p:tav tm="0">
                                          <p:val>
                                            <p:fltVal val="0"/>
                                          </p:val>
                                        </p:tav>
                                        <p:tav tm="100000">
                                          <p:val>
                                            <p:strVal val="#ppt_w"/>
                                          </p:val>
                                        </p:tav>
                                      </p:tavLst>
                                    </p:anim>
                                    <p:anim calcmode="lin" valueType="num">
                                      <p:cBhvr>
                                        <p:cTn id="65" dur="1000" fill="hold"/>
                                        <p:tgtEl>
                                          <p:spTgt spid="18"/>
                                        </p:tgtEl>
                                        <p:attrNameLst>
                                          <p:attrName>ppt_h</p:attrName>
                                        </p:attrNameLst>
                                      </p:cBhvr>
                                      <p:tavLst>
                                        <p:tav tm="0">
                                          <p:val>
                                            <p:fltVal val="0"/>
                                          </p:val>
                                        </p:tav>
                                        <p:tav tm="100000">
                                          <p:val>
                                            <p:strVal val="#ppt_h"/>
                                          </p:val>
                                        </p:tav>
                                      </p:tavLst>
                                    </p:anim>
                                    <p:anim calcmode="lin" valueType="num">
                                      <p:cBhvr>
                                        <p:cTn id="66" dur="1000" fill="hold"/>
                                        <p:tgtEl>
                                          <p:spTgt spid="18"/>
                                        </p:tgtEl>
                                        <p:attrNameLst>
                                          <p:attrName>style.rotation</p:attrName>
                                        </p:attrNameLst>
                                      </p:cBhvr>
                                      <p:tavLst>
                                        <p:tav tm="0">
                                          <p:val>
                                            <p:fltVal val="90"/>
                                          </p:val>
                                        </p:tav>
                                        <p:tav tm="100000">
                                          <p:val>
                                            <p:fltVal val="0"/>
                                          </p:val>
                                        </p:tav>
                                      </p:tavLst>
                                    </p:anim>
                                    <p:animEffect transition="in" filter="fade">
                                      <p:cBhvr>
                                        <p:cTn id="67" dur="1000"/>
                                        <p:tgtEl>
                                          <p:spTgt spid="18"/>
                                        </p:tgtEl>
                                      </p:cBhvr>
                                    </p:animEffect>
                                  </p:childTnLst>
                                </p:cTn>
                              </p:par>
                            </p:childTnLst>
                          </p:cTn>
                        </p:par>
                      </p:childTnLst>
                    </p:cTn>
                  </p:par>
                </p:childTnLst>
              </p:cTn>
              <p:nextCondLst>
                <p:cond evt="onClick" delay="0">
                  <p:tgtEl>
                    <p:spTgt spid="92"/>
                  </p:tgtEl>
                </p:cond>
              </p:nextCondLst>
            </p:seq>
            <p:seq concurrent="1" nextAc="seek">
              <p:cTn id="68" restart="whenNotActive" fill="hold" evtFilter="cancelBubble" nodeType="interactiveSeq">
                <p:stCondLst>
                  <p:cond evt="onClick" delay="0">
                    <p:tgtEl>
                      <p:spTgt spid="93"/>
                    </p:tgtEl>
                  </p:cond>
                </p:stCondLst>
                <p:endSync evt="end" delay="0">
                  <p:rtn val="all"/>
                </p:endSync>
                <p:childTnLst>
                  <p:par>
                    <p:cTn id="69" fill="hold" nodeType="clickPar">
                      <p:stCondLst>
                        <p:cond delay="indefinite"/>
                      </p:stCondLst>
                      <p:childTnLst>
                        <p:par>
                          <p:cTn id="70" fill="hold" nodeType="afterGroup">
                            <p:stCondLst>
                              <p:cond delay="0"/>
                            </p:stCondLst>
                            <p:childTnLst>
                              <p:par>
                                <p:cTn id="71" presetID="26" presetClass="emph" presetSubtype="0" fill="hold" nodeType="clickEffect">
                                  <p:stCondLst>
                                    <p:cond delay="0"/>
                                  </p:stCondLst>
                                  <p:childTnLst>
                                    <p:animEffect transition="out" filter="fade">
                                      <p:cBhvr>
                                        <p:cTn id="72" dur="500" tmFilter="0, 0; .2, .5; .8, .5; 1, 0"/>
                                        <p:tgtEl>
                                          <p:spTgt spid="93"/>
                                        </p:tgtEl>
                                      </p:cBhvr>
                                    </p:animEffect>
                                    <p:animScale>
                                      <p:cBhvr>
                                        <p:cTn id="73" dur="250" autoRev="1" fill="hold"/>
                                        <p:tgtEl>
                                          <p:spTgt spid="93"/>
                                        </p:tgtEl>
                                      </p:cBhvr>
                                      <p:by x="105000" y="105000"/>
                                    </p:animScale>
                                  </p:childTnLst>
                                  <p:subTnLst>
                                    <p:audio>
                                      <p:cMediaNode>
                                        <p:cTn display="0" masterRel="sameClick">
                                          <p:stCondLst>
                                            <p:cond evt="begin" delay="0">
                                              <p:tn val="71"/>
                                            </p:cond>
                                          </p:stCondLst>
                                          <p:endCondLst>
                                            <p:cond evt="onStopAudio" delay="0">
                                              <p:tgtEl>
                                                <p:sldTgt/>
                                              </p:tgtEl>
                                            </p:cond>
                                          </p:endCondLst>
                                        </p:cTn>
                                        <p:tgtEl>
                                          <p:sndTgt r:embed="rId33" name="xuất hiện ghep từ.wav"/>
                                        </p:tgtEl>
                                      </p:cMediaNode>
                                    </p:audio>
                                  </p:subTnLst>
                                </p:cTn>
                              </p:par>
                              <p:par>
                                <p:cTn id="74" presetID="31" presetClass="exit" presetSubtype="0" fill="hold" nodeType="withEffect">
                                  <p:stCondLst>
                                    <p:cond delay="0"/>
                                  </p:stCondLst>
                                  <p:childTnLst>
                                    <p:anim calcmode="lin" valueType="num">
                                      <p:cBhvr>
                                        <p:cTn id="75" dur="1000"/>
                                        <p:tgtEl>
                                          <p:spTgt spid="18"/>
                                        </p:tgtEl>
                                        <p:attrNameLst>
                                          <p:attrName>ppt_w</p:attrName>
                                        </p:attrNameLst>
                                      </p:cBhvr>
                                      <p:tavLst>
                                        <p:tav tm="0">
                                          <p:val>
                                            <p:strVal val="ppt_w"/>
                                          </p:val>
                                        </p:tav>
                                        <p:tav tm="100000">
                                          <p:val>
                                            <p:fltVal val="0"/>
                                          </p:val>
                                        </p:tav>
                                      </p:tavLst>
                                    </p:anim>
                                    <p:anim calcmode="lin" valueType="num">
                                      <p:cBhvr>
                                        <p:cTn id="76" dur="1000"/>
                                        <p:tgtEl>
                                          <p:spTgt spid="18"/>
                                        </p:tgtEl>
                                        <p:attrNameLst>
                                          <p:attrName>ppt_h</p:attrName>
                                        </p:attrNameLst>
                                      </p:cBhvr>
                                      <p:tavLst>
                                        <p:tav tm="0">
                                          <p:val>
                                            <p:strVal val="ppt_h"/>
                                          </p:val>
                                        </p:tav>
                                        <p:tav tm="100000">
                                          <p:val>
                                            <p:fltVal val="0"/>
                                          </p:val>
                                        </p:tav>
                                      </p:tavLst>
                                    </p:anim>
                                    <p:anim calcmode="lin" valueType="num">
                                      <p:cBhvr>
                                        <p:cTn id="77" dur="1000"/>
                                        <p:tgtEl>
                                          <p:spTgt spid="18"/>
                                        </p:tgtEl>
                                        <p:attrNameLst>
                                          <p:attrName>style.rotation</p:attrName>
                                        </p:attrNameLst>
                                      </p:cBhvr>
                                      <p:tavLst>
                                        <p:tav tm="0">
                                          <p:val>
                                            <p:fltVal val="0"/>
                                          </p:val>
                                        </p:tav>
                                        <p:tav tm="100000">
                                          <p:val>
                                            <p:fltVal val="90"/>
                                          </p:val>
                                        </p:tav>
                                      </p:tavLst>
                                    </p:anim>
                                    <p:animEffect transition="out" filter="fade">
                                      <p:cBhvr>
                                        <p:cTn id="78" dur="1000"/>
                                        <p:tgtEl>
                                          <p:spTgt spid="18"/>
                                        </p:tgtEl>
                                      </p:cBhvr>
                                    </p:animEffect>
                                    <p:set>
                                      <p:cBhvr>
                                        <p:cTn id="79" dur="1" fill="hold">
                                          <p:stCondLst>
                                            <p:cond delay="999"/>
                                          </p:stCondLst>
                                        </p:cTn>
                                        <p:tgtEl>
                                          <p:spTgt spid="18"/>
                                        </p:tgtEl>
                                        <p:attrNameLst>
                                          <p:attrName>style.visibility</p:attrName>
                                        </p:attrNameLst>
                                      </p:cBhvr>
                                      <p:to>
                                        <p:strVal val="hidden"/>
                                      </p:to>
                                    </p:set>
                                  </p:childTnLst>
                                </p:cTn>
                              </p:par>
                              <p:par>
                                <p:cTn id="80" presetID="31" presetClass="entr" presetSubtype="0" fill="hold" nodeType="withEffect">
                                  <p:stCondLst>
                                    <p:cond delay="0"/>
                                  </p:stCondLst>
                                  <p:childTnLst>
                                    <p:set>
                                      <p:cBhvr>
                                        <p:cTn id="81" dur="1" fill="hold">
                                          <p:stCondLst>
                                            <p:cond delay="0"/>
                                          </p:stCondLst>
                                        </p:cTn>
                                        <p:tgtEl>
                                          <p:spTgt spid="19"/>
                                        </p:tgtEl>
                                        <p:attrNameLst>
                                          <p:attrName>style.visibility</p:attrName>
                                        </p:attrNameLst>
                                      </p:cBhvr>
                                      <p:to>
                                        <p:strVal val="visible"/>
                                      </p:to>
                                    </p:set>
                                    <p:anim calcmode="lin" valueType="num">
                                      <p:cBhvr>
                                        <p:cTn id="82" dur="1000" fill="hold"/>
                                        <p:tgtEl>
                                          <p:spTgt spid="19"/>
                                        </p:tgtEl>
                                        <p:attrNameLst>
                                          <p:attrName>ppt_w</p:attrName>
                                        </p:attrNameLst>
                                      </p:cBhvr>
                                      <p:tavLst>
                                        <p:tav tm="0">
                                          <p:val>
                                            <p:fltVal val="0"/>
                                          </p:val>
                                        </p:tav>
                                        <p:tav tm="100000">
                                          <p:val>
                                            <p:strVal val="#ppt_w"/>
                                          </p:val>
                                        </p:tav>
                                      </p:tavLst>
                                    </p:anim>
                                    <p:anim calcmode="lin" valueType="num">
                                      <p:cBhvr>
                                        <p:cTn id="83" dur="1000" fill="hold"/>
                                        <p:tgtEl>
                                          <p:spTgt spid="19"/>
                                        </p:tgtEl>
                                        <p:attrNameLst>
                                          <p:attrName>ppt_h</p:attrName>
                                        </p:attrNameLst>
                                      </p:cBhvr>
                                      <p:tavLst>
                                        <p:tav tm="0">
                                          <p:val>
                                            <p:fltVal val="0"/>
                                          </p:val>
                                        </p:tav>
                                        <p:tav tm="100000">
                                          <p:val>
                                            <p:strVal val="#ppt_h"/>
                                          </p:val>
                                        </p:tav>
                                      </p:tavLst>
                                    </p:anim>
                                    <p:anim calcmode="lin" valueType="num">
                                      <p:cBhvr>
                                        <p:cTn id="84" dur="1000" fill="hold"/>
                                        <p:tgtEl>
                                          <p:spTgt spid="19"/>
                                        </p:tgtEl>
                                        <p:attrNameLst>
                                          <p:attrName>style.rotation</p:attrName>
                                        </p:attrNameLst>
                                      </p:cBhvr>
                                      <p:tavLst>
                                        <p:tav tm="0">
                                          <p:val>
                                            <p:fltVal val="90"/>
                                          </p:val>
                                        </p:tav>
                                        <p:tav tm="100000">
                                          <p:val>
                                            <p:fltVal val="0"/>
                                          </p:val>
                                        </p:tav>
                                      </p:tavLst>
                                    </p:anim>
                                    <p:animEffect transition="in" filter="fade">
                                      <p:cBhvr>
                                        <p:cTn id="85" dur="1000"/>
                                        <p:tgtEl>
                                          <p:spTgt spid="19"/>
                                        </p:tgtEl>
                                      </p:cBhvr>
                                    </p:animEffect>
                                  </p:childTnLst>
                                </p:cTn>
                              </p:par>
                            </p:childTnLst>
                          </p:cTn>
                        </p:par>
                      </p:childTnLst>
                    </p:cTn>
                  </p:par>
                </p:childTnLst>
              </p:cTn>
              <p:nextCondLst>
                <p:cond evt="onClick" delay="0">
                  <p:tgtEl>
                    <p:spTgt spid="93"/>
                  </p:tgtEl>
                </p:cond>
              </p:nextCondLst>
            </p:seq>
            <p:seq concurrent="1" nextAc="seek">
              <p:cTn id="86" restart="whenNotActive" fill="hold" evtFilter="cancelBubble" nodeType="interactiveSeq">
                <p:stCondLst>
                  <p:cond evt="onClick" delay="0">
                    <p:tgtEl>
                      <p:spTgt spid="98"/>
                    </p:tgtEl>
                  </p:cond>
                </p:stCondLst>
                <p:endSync evt="end" delay="0">
                  <p:rtn val="all"/>
                </p:endSync>
                <p:childTnLst>
                  <p:par>
                    <p:cTn id="87" fill="hold" nodeType="clickPar">
                      <p:stCondLst>
                        <p:cond delay="indefinite"/>
                      </p:stCondLst>
                      <p:childTnLst>
                        <p:par>
                          <p:cTn id="88" fill="hold" nodeType="afterGroup">
                            <p:stCondLst>
                              <p:cond delay="0"/>
                            </p:stCondLst>
                            <p:childTnLst>
                              <p:par>
                                <p:cTn id="89" presetID="26" presetClass="emph" presetSubtype="0" fill="hold" nodeType="clickEffect">
                                  <p:stCondLst>
                                    <p:cond delay="0"/>
                                  </p:stCondLst>
                                  <p:childTnLst>
                                    <p:animEffect transition="out" filter="fade">
                                      <p:cBhvr>
                                        <p:cTn id="90" dur="500" tmFilter="0, 0; .2, .5; .8, .5; 1, 0"/>
                                        <p:tgtEl>
                                          <p:spTgt spid="98"/>
                                        </p:tgtEl>
                                      </p:cBhvr>
                                    </p:animEffect>
                                    <p:animScale>
                                      <p:cBhvr>
                                        <p:cTn id="91" dur="250" autoRev="1" fill="hold"/>
                                        <p:tgtEl>
                                          <p:spTgt spid="98"/>
                                        </p:tgtEl>
                                      </p:cBhvr>
                                      <p:by x="105000" y="105000"/>
                                    </p:animScale>
                                  </p:childTnLst>
                                  <p:subTnLst>
                                    <p:audio>
                                      <p:cMediaNode>
                                        <p:cTn display="0" masterRel="sameClick">
                                          <p:stCondLst>
                                            <p:cond evt="begin" delay="0">
                                              <p:tn val="89"/>
                                            </p:cond>
                                          </p:stCondLst>
                                          <p:endCondLst>
                                            <p:cond evt="onStopAudio" delay="0">
                                              <p:tgtEl>
                                                <p:sldTgt/>
                                              </p:tgtEl>
                                            </p:cond>
                                          </p:endCondLst>
                                        </p:cTn>
                                        <p:tgtEl>
                                          <p:sndTgt r:embed="rId33" name="xuất hiện ghep từ.wav"/>
                                        </p:tgtEl>
                                      </p:cMediaNode>
                                    </p:audio>
                                  </p:subTnLst>
                                </p:cTn>
                              </p:par>
                              <p:par>
                                <p:cTn id="92" presetID="31" presetClass="exit" presetSubtype="0" fill="hold" nodeType="withEffect">
                                  <p:stCondLst>
                                    <p:cond delay="0"/>
                                  </p:stCondLst>
                                  <p:childTnLst>
                                    <p:anim calcmode="lin" valueType="num">
                                      <p:cBhvr>
                                        <p:cTn id="93" dur="1000"/>
                                        <p:tgtEl>
                                          <p:spTgt spid="19"/>
                                        </p:tgtEl>
                                        <p:attrNameLst>
                                          <p:attrName>ppt_w</p:attrName>
                                        </p:attrNameLst>
                                      </p:cBhvr>
                                      <p:tavLst>
                                        <p:tav tm="0">
                                          <p:val>
                                            <p:strVal val="ppt_w"/>
                                          </p:val>
                                        </p:tav>
                                        <p:tav tm="100000">
                                          <p:val>
                                            <p:fltVal val="0"/>
                                          </p:val>
                                        </p:tav>
                                      </p:tavLst>
                                    </p:anim>
                                    <p:anim calcmode="lin" valueType="num">
                                      <p:cBhvr>
                                        <p:cTn id="94" dur="1000"/>
                                        <p:tgtEl>
                                          <p:spTgt spid="19"/>
                                        </p:tgtEl>
                                        <p:attrNameLst>
                                          <p:attrName>ppt_h</p:attrName>
                                        </p:attrNameLst>
                                      </p:cBhvr>
                                      <p:tavLst>
                                        <p:tav tm="0">
                                          <p:val>
                                            <p:strVal val="ppt_h"/>
                                          </p:val>
                                        </p:tav>
                                        <p:tav tm="100000">
                                          <p:val>
                                            <p:fltVal val="0"/>
                                          </p:val>
                                        </p:tav>
                                      </p:tavLst>
                                    </p:anim>
                                    <p:anim calcmode="lin" valueType="num">
                                      <p:cBhvr>
                                        <p:cTn id="95" dur="1000"/>
                                        <p:tgtEl>
                                          <p:spTgt spid="19"/>
                                        </p:tgtEl>
                                        <p:attrNameLst>
                                          <p:attrName>style.rotation</p:attrName>
                                        </p:attrNameLst>
                                      </p:cBhvr>
                                      <p:tavLst>
                                        <p:tav tm="0">
                                          <p:val>
                                            <p:fltVal val="0"/>
                                          </p:val>
                                        </p:tav>
                                        <p:tav tm="100000">
                                          <p:val>
                                            <p:fltVal val="90"/>
                                          </p:val>
                                        </p:tav>
                                      </p:tavLst>
                                    </p:anim>
                                    <p:animEffect transition="out" filter="fade">
                                      <p:cBhvr>
                                        <p:cTn id="96" dur="1000"/>
                                        <p:tgtEl>
                                          <p:spTgt spid="19"/>
                                        </p:tgtEl>
                                      </p:cBhvr>
                                    </p:animEffect>
                                    <p:set>
                                      <p:cBhvr>
                                        <p:cTn id="97" dur="1" fill="hold">
                                          <p:stCondLst>
                                            <p:cond delay="999"/>
                                          </p:stCondLst>
                                        </p:cTn>
                                        <p:tgtEl>
                                          <p:spTgt spid="19"/>
                                        </p:tgtEl>
                                        <p:attrNameLst>
                                          <p:attrName>style.visibility</p:attrName>
                                        </p:attrNameLst>
                                      </p:cBhvr>
                                      <p:to>
                                        <p:strVal val="hidden"/>
                                      </p:to>
                                    </p:set>
                                  </p:childTnLst>
                                </p:cTn>
                              </p:par>
                              <p:par>
                                <p:cTn id="98" presetID="31" presetClass="entr" presetSubtype="0" fill="hold" nodeType="withEffect">
                                  <p:stCondLst>
                                    <p:cond delay="0"/>
                                  </p:stCondLst>
                                  <p:childTnLst>
                                    <p:set>
                                      <p:cBhvr>
                                        <p:cTn id="99" dur="1" fill="hold">
                                          <p:stCondLst>
                                            <p:cond delay="0"/>
                                          </p:stCondLst>
                                        </p:cTn>
                                        <p:tgtEl>
                                          <p:spTgt spid="20"/>
                                        </p:tgtEl>
                                        <p:attrNameLst>
                                          <p:attrName>style.visibility</p:attrName>
                                        </p:attrNameLst>
                                      </p:cBhvr>
                                      <p:to>
                                        <p:strVal val="visible"/>
                                      </p:to>
                                    </p:set>
                                    <p:anim calcmode="lin" valueType="num">
                                      <p:cBhvr>
                                        <p:cTn id="100" dur="1000" fill="hold"/>
                                        <p:tgtEl>
                                          <p:spTgt spid="20"/>
                                        </p:tgtEl>
                                        <p:attrNameLst>
                                          <p:attrName>ppt_w</p:attrName>
                                        </p:attrNameLst>
                                      </p:cBhvr>
                                      <p:tavLst>
                                        <p:tav tm="0">
                                          <p:val>
                                            <p:fltVal val="0"/>
                                          </p:val>
                                        </p:tav>
                                        <p:tav tm="100000">
                                          <p:val>
                                            <p:strVal val="#ppt_w"/>
                                          </p:val>
                                        </p:tav>
                                      </p:tavLst>
                                    </p:anim>
                                    <p:anim calcmode="lin" valueType="num">
                                      <p:cBhvr>
                                        <p:cTn id="101" dur="1000" fill="hold"/>
                                        <p:tgtEl>
                                          <p:spTgt spid="20"/>
                                        </p:tgtEl>
                                        <p:attrNameLst>
                                          <p:attrName>ppt_h</p:attrName>
                                        </p:attrNameLst>
                                      </p:cBhvr>
                                      <p:tavLst>
                                        <p:tav tm="0">
                                          <p:val>
                                            <p:fltVal val="0"/>
                                          </p:val>
                                        </p:tav>
                                        <p:tav tm="100000">
                                          <p:val>
                                            <p:strVal val="#ppt_h"/>
                                          </p:val>
                                        </p:tav>
                                      </p:tavLst>
                                    </p:anim>
                                    <p:anim calcmode="lin" valueType="num">
                                      <p:cBhvr>
                                        <p:cTn id="102" dur="1000" fill="hold"/>
                                        <p:tgtEl>
                                          <p:spTgt spid="20"/>
                                        </p:tgtEl>
                                        <p:attrNameLst>
                                          <p:attrName>style.rotation</p:attrName>
                                        </p:attrNameLst>
                                      </p:cBhvr>
                                      <p:tavLst>
                                        <p:tav tm="0">
                                          <p:val>
                                            <p:fltVal val="90"/>
                                          </p:val>
                                        </p:tav>
                                        <p:tav tm="100000">
                                          <p:val>
                                            <p:fltVal val="0"/>
                                          </p:val>
                                        </p:tav>
                                      </p:tavLst>
                                    </p:anim>
                                    <p:animEffect transition="in" filter="fade">
                                      <p:cBhvr>
                                        <p:cTn id="103" dur="1000"/>
                                        <p:tgtEl>
                                          <p:spTgt spid="20"/>
                                        </p:tgtEl>
                                      </p:cBhvr>
                                    </p:animEffect>
                                  </p:childTnLst>
                                </p:cTn>
                              </p:par>
                            </p:childTnLst>
                          </p:cTn>
                        </p:par>
                      </p:childTnLst>
                    </p:cTn>
                  </p:par>
                </p:childTnLst>
              </p:cTn>
              <p:nextCondLst>
                <p:cond evt="onClick" delay="0">
                  <p:tgtEl>
                    <p:spTgt spid="98"/>
                  </p:tgtEl>
                </p:cond>
              </p:nextCondLst>
            </p:seq>
            <p:seq concurrent="1" nextAc="seek">
              <p:cTn id="104" restart="whenNotActive" fill="hold" evtFilter="cancelBubble" nodeType="interactiveSeq">
                <p:stCondLst>
                  <p:cond evt="onClick" delay="0">
                    <p:tgtEl>
                      <p:spTgt spid="94"/>
                    </p:tgtEl>
                  </p:cond>
                </p:stCondLst>
                <p:endSync evt="end" delay="0">
                  <p:rtn val="all"/>
                </p:endSync>
                <p:childTnLst>
                  <p:par>
                    <p:cTn id="105" fill="hold" nodeType="clickPar">
                      <p:stCondLst>
                        <p:cond delay="indefinite"/>
                      </p:stCondLst>
                      <p:childTnLst>
                        <p:par>
                          <p:cTn id="106" fill="hold" nodeType="afterGroup">
                            <p:stCondLst>
                              <p:cond delay="0"/>
                            </p:stCondLst>
                            <p:childTnLst>
                              <p:par>
                                <p:cTn id="107" presetID="26" presetClass="emph" presetSubtype="0" fill="hold" nodeType="clickEffect">
                                  <p:stCondLst>
                                    <p:cond delay="0"/>
                                  </p:stCondLst>
                                  <p:childTnLst>
                                    <p:animEffect transition="out" filter="fade">
                                      <p:cBhvr>
                                        <p:cTn id="108" dur="500" tmFilter="0, 0; .2, .5; .8, .5; 1, 0"/>
                                        <p:tgtEl>
                                          <p:spTgt spid="94"/>
                                        </p:tgtEl>
                                      </p:cBhvr>
                                    </p:animEffect>
                                    <p:animScale>
                                      <p:cBhvr>
                                        <p:cTn id="109" dur="250" autoRev="1" fill="hold"/>
                                        <p:tgtEl>
                                          <p:spTgt spid="94"/>
                                        </p:tgtEl>
                                      </p:cBhvr>
                                      <p:by x="105000" y="105000"/>
                                    </p:animScale>
                                  </p:childTnLst>
                                  <p:subTnLst>
                                    <p:audio>
                                      <p:cMediaNode>
                                        <p:cTn display="0" masterRel="sameClick">
                                          <p:stCondLst>
                                            <p:cond evt="begin" delay="0">
                                              <p:tn val="107"/>
                                            </p:cond>
                                          </p:stCondLst>
                                          <p:endCondLst>
                                            <p:cond evt="onStopAudio" delay="0">
                                              <p:tgtEl>
                                                <p:sldTgt/>
                                              </p:tgtEl>
                                            </p:cond>
                                          </p:endCondLst>
                                        </p:cTn>
                                        <p:tgtEl>
                                          <p:sndTgt r:embed="rId33" name="xuất hiện ghep từ.wav"/>
                                        </p:tgtEl>
                                      </p:cMediaNode>
                                    </p:audio>
                                  </p:subTnLst>
                                </p:cTn>
                              </p:par>
                              <p:par>
                                <p:cTn id="110" presetID="31" presetClass="exit" presetSubtype="0" fill="hold" nodeType="withEffect">
                                  <p:stCondLst>
                                    <p:cond delay="0"/>
                                  </p:stCondLst>
                                  <p:childTnLst>
                                    <p:anim calcmode="lin" valueType="num">
                                      <p:cBhvr>
                                        <p:cTn id="111" dur="1000"/>
                                        <p:tgtEl>
                                          <p:spTgt spid="20"/>
                                        </p:tgtEl>
                                        <p:attrNameLst>
                                          <p:attrName>ppt_w</p:attrName>
                                        </p:attrNameLst>
                                      </p:cBhvr>
                                      <p:tavLst>
                                        <p:tav tm="0">
                                          <p:val>
                                            <p:strVal val="ppt_w"/>
                                          </p:val>
                                        </p:tav>
                                        <p:tav tm="100000">
                                          <p:val>
                                            <p:fltVal val="0"/>
                                          </p:val>
                                        </p:tav>
                                      </p:tavLst>
                                    </p:anim>
                                    <p:anim calcmode="lin" valueType="num">
                                      <p:cBhvr>
                                        <p:cTn id="112" dur="1000"/>
                                        <p:tgtEl>
                                          <p:spTgt spid="20"/>
                                        </p:tgtEl>
                                        <p:attrNameLst>
                                          <p:attrName>ppt_h</p:attrName>
                                        </p:attrNameLst>
                                      </p:cBhvr>
                                      <p:tavLst>
                                        <p:tav tm="0">
                                          <p:val>
                                            <p:strVal val="ppt_h"/>
                                          </p:val>
                                        </p:tav>
                                        <p:tav tm="100000">
                                          <p:val>
                                            <p:fltVal val="0"/>
                                          </p:val>
                                        </p:tav>
                                      </p:tavLst>
                                    </p:anim>
                                    <p:anim calcmode="lin" valueType="num">
                                      <p:cBhvr>
                                        <p:cTn id="113" dur="1000"/>
                                        <p:tgtEl>
                                          <p:spTgt spid="20"/>
                                        </p:tgtEl>
                                        <p:attrNameLst>
                                          <p:attrName>style.rotation</p:attrName>
                                        </p:attrNameLst>
                                      </p:cBhvr>
                                      <p:tavLst>
                                        <p:tav tm="0">
                                          <p:val>
                                            <p:fltVal val="0"/>
                                          </p:val>
                                        </p:tav>
                                        <p:tav tm="100000">
                                          <p:val>
                                            <p:fltVal val="90"/>
                                          </p:val>
                                        </p:tav>
                                      </p:tavLst>
                                    </p:anim>
                                    <p:animEffect transition="out" filter="fade">
                                      <p:cBhvr>
                                        <p:cTn id="114" dur="1000"/>
                                        <p:tgtEl>
                                          <p:spTgt spid="20"/>
                                        </p:tgtEl>
                                      </p:cBhvr>
                                    </p:animEffect>
                                    <p:set>
                                      <p:cBhvr>
                                        <p:cTn id="115" dur="1" fill="hold">
                                          <p:stCondLst>
                                            <p:cond delay="999"/>
                                          </p:stCondLst>
                                        </p:cTn>
                                        <p:tgtEl>
                                          <p:spTgt spid="20"/>
                                        </p:tgtEl>
                                        <p:attrNameLst>
                                          <p:attrName>style.visibility</p:attrName>
                                        </p:attrNameLst>
                                      </p:cBhvr>
                                      <p:to>
                                        <p:strVal val="hidden"/>
                                      </p:to>
                                    </p:set>
                                  </p:childTnLst>
                                </p:cTn>
                              </p:par>
                              <p:par>
                                <p:cTn id="116" presetID="31" presetClass="entr" presetSubtype="0" fill="hold" nodeType="withEffect">
                                  <p:stCondLst>
                                    <p:cond delay="0"/>
                                  </p:stCondLst>
                                  <p:childTnLst>
                                    <p:set>
                                      <p:cBhvr>
                                        <p:cTn id="117" dur="1" fill="hold">
                                          <p:stCondLst>
                                            <p:cond delay="0"/>
                                          </p:stCondLst>
                                        </p:cTn>
                                        <p:tgtEl>
                                          <p:spTgt spid="21"/>
                                        </p:tgtEl>
                                        <p:attrNameLst>
                                          <p:attrName>style.visibility</p:attrName>
                                        </p:attrNameLst>
                                      </p:cBhvr>
                                      <p:to>
                                        <p:strVal val="visible"/>
                                      </p:to>
                                    </p:set>
                                    <p:anim calcmode="lin" valueType="num">
                                      <p:cBhvr>
                                        <p:cTn id="118" dur="1000" fill="hold"/>
                                        <p:tgtEl>
                                          <p:spTgt spid="21"/>
                                        </p:tgtEl>
                                        <p:attrNameLst>
                                          <p:attrName>ppt_w</p:attrName>
                                        </p:attrNameLst>
                                      </p:cBhvr>
                                      <p:tavLst>
                                        <p:tav tm="0">
                                          <p:val>
                                            <p:fltVal val="0"/>
                                          </p:val>
                                        </p:tav>
                                        <p:tav tm="100000">
                                          <p:val>
                                            <p:strVal val="#ppt_w"/>
                                          </p:val>
                                        </p:tav>
                                      </p:tavLst>
                                    </p:anim>
                                    <p:anim calcmode="lin" valueType="num">
                                      <p:cBhvr>
                                        <p:cTn id="119" dur="1000" fill="hold"/>
                                        <p:tgtEl>
                                          <p:spTgt spid="21"/>
                                        </p:tgtEl>
                                        <p:attrNameLst>
                                          <p:attrName>ppt_h</p:attrName>
                                        </p:attrNameLst>
                                      </p:cBhvr>
                                      <p:tavLst>
                                        <p:tav tm="0">
                                          <p:val>
                                            <p:fltVal val="0"/>
                                          </p:val>
                                        </p:tav>
                                        <p:tav tm="100000">
                                          <p:val>
                                            <p:strVal val="#ppt_h"/>
                                          </p:val>
                                        </p:tav>
                                      </p:tavLst>
                                    </p:anim>
                                    <p:anim calcmode="lin" valueType="num">
                                      <p:cBhvr>
                                        <p:cTn id="120" dur="1000" fill="hold"/>
                                        <p:tgtEl>
                                          <p:spTgt spid="21"/>
                                        </p:tgtEl>
                                        <p:attrNameLst>
                                          <p:attrName>style.rotation</p:attrName>
                                        </p:attrNameLst>
                                      </p:cBhvr>
                                      <p:tavLst>
                                        <p:tav tm="0">
                                          <p:val>
                                            <p:fltVal val="90"/>
                                          </p:val>
                                        </p:tav>
                                        <p:tav tm="100000">
                                          <p:val>
                                            <p:fltVal val="0"/>
                                          </p:val>
                                        </p:tav>
                                      </p:tavLst>
                                    </p:anim>
                                    <p:animEffect transition="in" filter="fade">
                                      <p:cBhvr>
                                        <p:cTn id="121" dur="1000"/>
                                        <p:tgtEl>
                                          <p:spTgt spid="21"/>
                                        </p:tgtEl>
                                      </p:cBhvr>
                                    </p:animEffect>
                                  </p:childTnLst>
                                </p:cTn>
                              </p:par>
                            </p:childTnLst>
                          </p:cTn>
                        </p:par>
                      </p:childTnLst>
                    </p:cTn>
                  </p:par>
                </p:childTnLst>
              </p:cTn>
              <p:nextCondLst>
                <p:cond evt="onClick" delay="0">
                  <p:tgtEl>
                    <p:spTgt spid="94"/>
                  </p:tgtEl>
                </p:cond>
              </p:nextCondLst>
            </p:seq>
            <p:seq concurrent="1" nextAc="seek">
              <p:cTn id="122" restart="whenNotActive" fill="hold" evtFilter="cancelBubble" nodeType="interactiveSeq">
                <p:stCondLst>
                  <p:cond evt="onClick" delay="0">
                    <p:tgtEl>
                      <p:spTgt spid="95"/>
                    </p:tgtEl>
                  </p:cond>
                </p:stCondLst>
                <p:endSync evt="end" delay="0">
                  <p:rtn val="all"/>
                </p:endSync>
                <p:childTnLst>
                  <p:par>
                    <p:cTn id="123" fill="hold" nodeType="clickPar">
                      <p:stCondLst>
                        <p:cond delay="indefinite"/>
                      </p:stCondLst>
                      <p:childTnLst>
                        <p:par>
                          <p:cTn id="124" fill="hold" nodeType="afterGroup">
                            <p:stCondLst>
                              <p:cond delay="0"/>
                            </p:stCondLst>
                            <p:childTnLst>
                              <p:par>
                                <p:cTn id="125" presetID="26" presetClass="emph" presetSubtype="0" fill="hold" nodeType="clickEffect">
                                  <p:stCondLst>
                                    <p:cond delay="0"/>
                                  </p:stCondLst>
                                  <p:childTnLst>
                                    <p:animEffect transition="out" filter="fade">
                                      <p:cBhvr>
                                        <p:cTn id="126" dur="500" tmFilter="0, 0; .2, .5; .8, .5; 1, 0"/>
                                        <p:tgtEl>
                                          <p:spTgt spid="95"/>
                                        </p:tgtEl>
                                      </p:cBhvr>
                                    </p:animEffect>
                                    <p:animScale>
                                      <p:cBhvr>
                                        <p:cTn id="127" dur="250" autoRev="1" fill="hold"/>
                                        <p:tgtEl>
                                          <p:spTgt spid="95"/>
                                        </p:tgtEl>
                                      </p:cBhvr>
                                      <p:by x="105000" y="105000"/>
                                    </p:animScale>
                                  </p:childTnLst>
                                  <p:subTnLst>
                                    <p:audio>
                                      <p:cMediaNode>
                                        <p:cTn display="0" masterRel="sameClick">
                                          <p:stCondLst>
                                            <p:cond evt="begin" delay="0">
                                              <p:tn val="125"/>
                                            </p:cond>
                                          </p:stCondLst>
                                          <p:endCondLst>
                                            <p:cond evt="onStopAudio" delay="0">
                                              <p:tgtEl>
                                                <p:sldTgt/>
                                              </p:tgtEl>
                                            </p:cond>
                                          </p:endCondLst>
                                        </p:cTn>
                                        <p:tgtEl>
                                          <p:sndTgt r:embed="rId33" name="xuất hiện ghep từ.wav"/>
                                        </p:tgtEl>
                                      </p:cMediaNode>
                                    </p:audio>
                                  </p:subTnLst>
                                </p:cTn>
                              </p:par>
                              <p:par>
                                <p:cTn id="128" presetID="31" presetClass="exit" presetSubtype="0" fill="hold" nodeType="withEffect">
                                  <p:stCondLst>
                                    <p:cond delay="0"/>
                                  </p:stCondLst>
                                  <p:childTnLst>
                                    <p:anim calcmode="lin" valueType="num">
                                      <p:cBhvr>
                                        <p:cTn id="129" dur="1000"/>
                                        <p:tgtEl>
                                          <p:spTgt spid="21"/>
                                        </p:tgtEl>
                                        <p:attrNameLst>
                                          <p:attrName>ppt_w</p:attrName>
                                        </p:attrNameLst>
                                      </p:cBhvr>
                                      <p:tavLst>
                                        <p:tav tm="0">
                                          <p:val>
                                            <p:strVal val="ppt_w"/>
                                          </p:val>
                                        </p:tav>
                                        <p:tav tm="100000">
                                          <p:val>
                                            <p:fltVal val="0"/>
                                          </p:val>
                                        </p:tav>
                                      </p:tavLst>
                                    </p:anim>
                                    <p:anim calcmode="lin" valueType="num">
                                      <p:cBhvr>
                                        <p:cTn id="130" dur="1000"/>
                                        <p:tgtEl>
                                          <p:spTgt spid="21"/>
                                        </p:tgtEl>
                                        <p:attrNameLst>
                                          <p:attrName>ppt_h</p:attrName>
                                        </p:attrNameLst>
                                      </p:cBhvr>
                                      <p:tavLst>
                                        <p:tav tm="0">
                                          <p:val>
                                            <p:strVal val="ppt_h"/>
                                          </p:val>
                                        </p:tav>
                                        <p:tav tm="100000">
                                          <p:val>
                                            <p:fltVal val="0"/>
                                          </p:val>
                                        </p:tav>
                                      </p:tavLst>
                                    </p:anim>
                                    <p:anim calcmode="lin" valueType="num">
                                      <p:cBhvr>
                                        <p:cTn id="131" dur="1000"/>
                                        <p:tgtEl>
                                          <p:spTgt spid="21"/>
                                        </p:tgtEl>
                                        <p:attrNameLst>
                                          <p:attrName>style.rotation</p:attrName>
                                        </p:attrNameLst>
                                      </p:cBhvr>
                                      <p:tavLst>
                                        <p:tav tm="0">
                                          <p:val>
                                            <p:fltVal val="0"/>
                                          </p:val>
                                        </p:tav>
                                        <p:tav tm="100000">
                                          <p:val>
                                            <p:fltVal val="90"/>
                                          </p:val>
                                        </p:tav>
                                      </p:tavLst>
                                    </p:anim>
                                    <p:animEffect transition="out" filter="fade">
                                      <p:cBhvr>
                                        <p:cTn id="132" dur="1000"/>
                                        <p:tgtEl>
                                          <p:spTgt spid="21"/>
                                        </p:tgtEl>
                                      </p:cBhvr>
                                    </p:animEffect>
                                    <p:set>
                                      <p:cBhvr>
                                        <p:cTn id="133" dur="1" fill="hold">
                                          <p:stCondLst>
                                            <p:cond delay="999"/>
                                          </p:stCondLst>
                                        </p:cTn>
                                        <p:tgtEl>
                                          <p:spTgt spid="21"/>
                                        </p:tgtEl>
                                        <p:attrNameLst>
                                          <p:attrName>style.visibility</p:attrName>
                                        </p:attrNameLst>
                                      </p:cBhvr>
                                      <p:to>
                                        <p:strVal val="hidden"/>
                                      </p:to>
                                    </p:set>
                                  </p:childTnLst>
                                </p:cTn>
                              </p:par>
                              <p:par>
                                <p:cTn id="134" presetID="31" presetClass="entr" presetSubtype="0" fill="hold" nodeType="withEffect">
                                  <p:stCondLst>
                                    <p:cond delay="0"/>
                                  </p:stCondLst>
                                  <p:childTnLst>
                                    <p:set>
                                      <p:cBhvr>
                                        <p:cTn id="135" dur="1" fill="hold">
                                          <p:stCondLst>
                                            <p:cond delay="0"/>
                                          </p:stCondLst>
                                        </p:cTn>
                                        <p:tgtEl>
                                          <p:spTgt spid="22"/>
                                        </p:tgtEl>
                                        <p:attrNameLst>
                                          <p:attrName>style.visibility</p:attrName>
                                        </p:attrNameLst>
                                      </p:cBhvr>
                                      <p:to>
                                        <p:strVal val="visible"/>
                                      </p:to>
                                    </p:set>
                                    <p:anim calcmode="lin" valueType="num">
                                      <p:cBhvr>
                                        <p:cTn id="136" dur="1000" fill="hold"/>
                                        <p:tgtEl>
                                          <p:spTgt spid="22"/>
                                        </p:tgtEl>
                                        <p:attrNameLst>
                                          <p:attrName>ppt_w</p:attrName>
                                        </p:attrNameLst>
                                      </p:cBhvr>
                                      <p:tavLst>
                                        <p:tav tm="0">
                                          <p:val>
                                            <p:fltVal val="0"/>
                                          </p:val>
                                        </p:tav>
                                        <p:tav tm="100000">
                                          <p:val>
                                            <p:strVal val="#ppt_w"/>
                                          </p:val>
                                        </p:tav>
                                      </p:tavLst>
                                    </p:anim>
                                    <p:anim calcmode="lin" valueType="num">
                                      <p:cBhvr>
                                        <p:cTn id="137" dur="1000" fill="hold"/>
                                        <p:tgtEl>
                                          <p:spTgt spid="22"/>
                                        </p:tgtEl>
                                        <p:attrNameLst>
                                          <p:attrName>ppt_h</p:attrName>
                                        </p:attrNameLst>
                                      </p:cBhvr>
                                      <p:tavLst>
                                        <p:tav tm="0">
                                          <p:val>
                                            <p:fltVal val="0"/>
                                          </p:val>
                                        </p:tav>
                                        <p:tav tm="100000">
                                          <p:val>
                                            <p:strVal val="#ppt_h"/>
                                          </p:val>
                                        </p:tav>
                                      </p:tavLst>
                                    </p:anim>
                                    <p:anim calcmode="lin" valueType="num">
                                      <p:cBhvr>
                                        <p:cTn id="138" dur="1000" fill="hold"/>
                                        <p:tgtEl>
                                          <p:spTgt spid="22"/>
                                        </p:tgtEl>
                                        <p:attrNameLst>
                                          <p:attrName>style.rotation</p:attrName>
                                        </p:attrNameLst>
                                      </p:cBhvr>
                                      <p:tavLst>
                                        <p:tav tm="0">
                                          <p:val>
                                            <p:fltVal val="90"/>
                                          </p:val>
                                        </p:tav>
                                        <p:tav tm="100000">
                                          <p:val>
                                            <p:fltVal val="0"/>
                                          </p:val>
                                        </p:tav>
                                      </p:tavLst>
                                    </p:anim>
                                    <p:animEffect transition="in" filter="fade">
                                      <p:cBhvr>
                                        <p:cTn id="139" dur="1000"/>
                                        <p:tgtEl>
                                          <p:spTgt spid="22"/>
                                        </p:tgtEl>
                                      </p:cBhvr>
                                    </p:animEffect>
                                  </p:childTnLst>
                                </p:cTn>
                              </p:par>
                            </p:childTnLst>
                          </p:cTn>
                        </p:par>
                      </p:childTnLst>
                    </p:cTn>
                  </p:par>
                </p:childTnLst>
              </p:cTn>
              <p:nextCondLst>
                <p:cond evt="onClick" delay="0">
                  <p:tgtEl>
                    <p:spTgt spid="95"/>
                  </p:tgtEl>
                </p:cond>
              </p:nextCondLst>
            </p:seq>
            <p:seq concurrent="1" nextAc="seek">
              <p:cTn id="140" restart="whenNotActive" fill="hold" evtFilter="cancelBubble" nodeType="interactiveSeq">
                <p:stCondLst>
                  <p:cond evt="onClick" delay="0">
                    <p:tgtEl>
                      <p:spTgt spid="116"/>
                    </p:tgtEl>
                  </p:cond>
                </p:stCondLst>
                <p:endSync evt="end" delay="0">
                  <p:rtn val="all"/>
                </p:endSync>
                <p:childTnLst>
                  <p:par>
                    <p:cTn id="141" fill="hold" nodeType="clickPar">
                      <p:stCondLst>
                        <p:cond delay="indefinite"/>
                      </p:stCondLst>
                      <p:childTnLst>
                        <p:par>
                          <p:cTn id="142" fill="hold" nodeType="afterGroup">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16"/>
                                        </p:tgtEl>
                                      </p:cBhvr>
                                    </p:animEffect>
                                    <p:animScale>
                                      <p:cBhvr>
                                        <p:cTn id="145" dur="250" autoRev="1" fill="hold"/>
                                        <p:tgtEl>
                                          <p:spTgt spid="116"/>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33" name="xuất hiện ghep từ.wav"/>
                                        </p:tgtEl>
                                      </p:cMediaNode>
                                    </p:audio>
                                  </p:subTnLst>
                                </p:cTn>
                              </p:par>
                              <p:par>
                                <p:cTn id="146" presetID="0" presetClass="path" presetSubtype="0" accel="50000" decel="50000" fill="hold" nodeType="withEffect">
                                  <p:stCondLst>
                                    <p:cond delay="0"/>
                                  </p:stCondLst>
                                  <p:childTnLst>
                                    <p:animMotion origin="layout" path="M -0.03672 0.00625 L -0.03672 0.00648 C -0.03789 0.01273 -0.03867 0.01968 -0.03997 0.02639 C -0.04049 0.02894 -0.04167 0.03079 -0.04206 0.03357 C -0.0431 0.04097 -0.04323 0.04838 -0.04414 0.05556 C -0.0444 0.0588 -0.04466 0.06181 -0.04505 0.06482 C -0.04583 0.06783 -0.04674 0.07083 -0.0474 0.07408 C -0.04766 0.07708 -0.04779 0.08009 -0.04831 0.08333 C -0.0487 0.08565 -0.04909 0.0882 -0.04922 0.09074 C -0.04961 0.10093 -0.04987 0.11134 -0.05039 0.12176 C -0.05065 0.12801 -0.05104 0.13403 -0.0513 0.14028 C -0.05156 0.14283 -0.05208 0.14514 -0.05247 0.14769 C -0.05312 0.15255 -0.05404 0.15602 -0.0556 0.16042 C -0.0569 0.16412 -0.05755 0.16875 -0.05976 0.1713 C -0.06107 0.17315 -0.0625 0.175 -0.06393 0.17685 C -0.06549 0.17917 -0.06693 0.18148 -0.06797 0.18426 C -0.06875 0.18588 -0.06901 0.18843 -0.07018 0.18982 C -0.07083 0.19097 -0.07213 0.19097 -0.07331 0.19144 C -0.08034 0.20463 -0.07226 0.19167 -0.0793 0.19884 C -0.08073 0.20046 -0.08203 0.20301 -0.08359 0.20463 C -0.08463 0.20556 -0.0862 0.20556 -0.0875 0.20625 C -0.08945 0.20741 -0.09101 0.20833 -0.09271 0.20996 C -0.0944 0.21134 -0.09518 0.21435 -0.09687 0.21551 C -0.09909 0.21736 -0.10169 0.21806 -0.10417 0.21898 C -0.1069 0.22037 -0.10963 0.22176 -0.1125 0.22292 C -0.11758 0.225 -0.12005 0.225 -0.12578 0.22824 C -0.13073 0.23102 -0.13294 0.23241 -0.13724 0.23565 C -0.13854 0.23681 -0.13984 0.2382 -0.14128 0.23958 C -0.14726 0.24375 -0.1418 0.23796 -0.14857 0.24491 C -0.15221 0.24838 -0.15586 0.25185 -0.15885 0.25579 C -0.16419 0.26273 -0.16172 0.25972 -0.16628 0.26505 C -0.16693 0.2669 -0.16745 0.26898 -0.16823 0.2706 C -0.17109 0.27685 -0.17148 0.27477 -0.17331 0.28171 C -0.17396 0.28333 -0.17409 0.28542 -0.17435 0.28727 C -0.17539 0.29213 -0.17656 0.29699 -0.17747 0.30185 C -0.17721 0.31968 -0.17838 0.33773 -0.17656 0.35509 C -0.17604 0.35857 -0.17305 0.3581 -0.17135 0.3588 C -0.16745 0.36088 -0.16016 0.36181 -0.1569 0.3625 C -0.15508 0.36389 -0.15338 0.36505 -0.15195 0.36621 C -0.14271 0.37107 -0.14948 0.36551 -0.14453 0.36991 L -0.14453 0.37037" pathEditMode="relative" rAng="0" ptsTypes="AAAAAAAAAAAAAAAAAAAAAAAAAAAAAAAAAAAAAAAAA">
                                      <p:cBhvr>
                                        <p:cTn id="147" dur="4250" fill="hold"/>
                                        <p:tgtEl>
                                          <p:spTgt spid="50"/>
                                        </p:tgtEl>
                                        <p:attrNameLst>
                                          <p:attrName>ppt_x</p:attrName>
                                          <p:attrName>ppt_y</p:attrName>
                                        </p:attrNameLst>
                                      </p:cBhvr>
                                      <p:rCtr x="-7044" y="18194"/>
                                    </p:animMotion>
                                  </p:childTnLst>
                                </p:cTn>
                              </p:par>
                              <p:par>
                                <p:cTn id="148" presetID="31" presetClass="exit" presetSubtype="0" fill="hold" nodeType="withEffect">
                                  <p:stCondLst>
                                    <p:cond delay="0"/>
                                  </p:stCondLst>
                                  <p:childTnLst>
                                    <p:anim calcmode="lin" valueType="num">
                                      <p:cBhvr>
                                        <p:cTn id="149" dur="1000"/>
                                        <p:tgtEl>
                                          <p:spTgt spid="22"/>
                                        </p:tgtEl>
                                        <p:attrNameLst>
                                          <p:attrName>ppt_w</p:attrName>
                                        </p:attrNameLst>
                                      </p:cBhvr>
                                      <p:tavLst>
                                        <p:tav tm="0">
                                          <p:val>
                                            <p:strVal val="ppt_w"/>
                                          </p:val>
                                        </p:tav>
                                        <p:tav tm="100000">
                                          <p:val>
                                            <p:fltVal val="0"/>
                                          </p:val>
                                        </p:tav>
                                      </p:tavLst>
                                    </p:anim>
                                    <p:anim calcmode="lin" valueType="num">
                                      <p:cBhvr>
                                        <p:cTn id="150" dur="1000"/>
                                        <p:tgtEl>
                                          <p:spTgt spid="22"/>
                                        </p:tgtEl>
                                        <p:attrNameLst>
                                          <p:attrName>ppt_h</p:attrName>
                                        </p:attrNameLst>
                                      </p:cBhvr>
                                      <p:tavLst>
                                        <p:tav tm="0">
                                          <p:val>
                                            <p:strVal val="ppt_h"/>
                                          </p:val>
                                        </p:tav>
                                        <p:tav tm="100000">
                                          <p:val>
                                            <p:fltVal val="0"/>
                                          </p:val>
                                        </p:tav>
                                      </p:tavLst>
                                    </p:anim>
                                    <p:anim calcmode="lin" valueType="num">
                                      <p:cBhvr>
                                        <p:cTn id="151" dur="1000"/>
                                        <p:tgtEl>
                                          <p:spTgt spid="22"/>
                                        </p:tgtEl>
                                        <p:attrNameLst>
                                          <p:attrName>style.rotation</p:attrName>
                                        </p:attrNameLst>
                                      </p:cBhvr>
                                      <p:tavLst>
                                        <p:tav tm="0">
                                          <p:val>
                                            <p:fltVal val="0"/>
                                          </p:val>
                                        </p:tav>
                                        <p:tav tm="100000">
                                          <p:val>
                                            <p:fltVal val="90"/>
                                          </p:val>
                                        </p:tav>
                                      </p:tavLst>
                                    </p:anim>
                                    <p:animEffect transition="out" filter="fade">
                                      <p:cBhvr>
                                        <p:cTn id="152" dur="1000"/>
                                        <p:tgtEl>
                                          <p:spTgt spid="22"/>
                                        </p:tgtEl>
                                      </p:cBhvr>
                                    </p:animEffect>
                                    <p:set>
                                      <p:cBhvr>
                                        <p:cTn id="153" dur="1" fill="hold">
                                          <p:stCondLst>
                                            <p:cond delay="999"/>
                                          </p:stCondLst>
                                        </p:cTn>
                                        <p:tgtEl>
                                          <p:spTgt spid="22"/>
                                        </p:tgtEl>
                                        <p:attrNameLst>
                                          <p:attrName>style.visibility</p:attrName>
                                        </p:attrNameLst>
                                      </p:cBhvr>
                                      <p:to>
                                        <p:strVal val="hidden"/>
                                      </p:to>
                                    </p:set>
                                  </p:childTnLst>
                                </p:cTn>
                              </p:par>
                              <p:par>
                                <p:cTn id="154" presetID="31" presetClass="entr" presetSubtype="0" fill="hold" nodeType="withEffect">
                                  <p:stCondLst>
                                    <p:cond delay="0"/>
                                  </p:stCondLst>
                                  <p:childTnLst>
                                    <p:set>
                                      <p:cBhvr>
                                        <p:cTn id="155" dur="1" fill="hold">
                                          <p:stCondLst>
                                            <p:cond delay="0"/>
                                          </p:stCondLst>
                                        </p:cTn>
                                        <p:tgtEl>
                                          <p:spTgt spid="23"/>
                                        </p:tgtEl>
                                        <p:attrNameLst>
                                          <p:attrName>style.visibility</p:attrName>
                                        </p:attrNameLst>
                                      </p:cBhvr>
                                      <p:to>
                                        <p:strVal val="visible"/>
                                      </p:to>
                                    </p:set>
                                    <p:anim calcmode="lin" valueType="num">
                                      <p:cBhvr>
                                        <p:cTn id="156" dur="1000" fill="hold"/>
                                        <p:tgtEl>
                                          <p:spTgt spid="23"/>
                                        </p:tgtEl>
                                        <p:attrNameLst>
                                          <p:attrName>ppt_w</p:attrName>
                                        </p:attrNameLst>
                                      </p:cBhvr>
                                      <p:tavLst>
                                        <p:tav tm="0">
                                          <p:val>
                                            <p:fltVal val="0"/>
                                          </p:val>
                                        </p:tav>
                                        <p:tav tm="100000">
                                          <p:val>
                                            <p:strVal val="#ppt_w"/>
                                          </p:val>
                                        </p:tav>
                                      </p:tavLst>
                                    </p:anim>
                                    <p:anim calcmode="lin" valueType="num">
                                      <p:cBhvr>
                                        <p:cTn id="157" dur="1000" fill="hold"/>
                                        <p:tgtEl>
                                          <p:spTgt spid="23"/>
                                        </p:tgtEl>
                                        <p:attrNameLst>
                                          <p:attrName>ppt_h</p:attrName>
                                        </p:attrNameLst>
                                      </p:cBhvr>
                                      <p:tavLst>
                                        <p:tav tm="0">
                                          <p:val>
                                            <p:fltVal val="0"/>
                                          </p:val>
                                        </p:tav>
                                        <p:tav tm="100000">
                                          <p:val>
                                            <p:strVal val="#ppt_h"/>
                                          </p:val>
                                        </p:tav>
                                      </p:tavLst>
                                    </p:anim>
                                    <p:anim calcmode="lin" valueType="num">
                                      <p:cBhvr>
                                        <p:cTn id="158" dur="1000" fill="hold"/>
                                        <p:tgtEl>
                                          <p:spTgt spid="23"/>
                                        </p:tgtEl>
                                        <p:attrNameLst>
                                          <p:attrName>style.rotation</p:attrName>
                                        </p:attrNameLst>
                                      </p:cBhvr>
                                      <p:tavLst>
                                        <p:tav tm="0">
                                          <p:val>
                                            <p:fltVal val="90"/>
                                          </p:val>
                                        </p:tav>
                                        <p:tav tm="100000">
                                          <p:val>
                                            <p:fltVal val="0"/>
                                          </p:val>
                                        </p:tav>
                                      </p:tavLst>
                                    </p:anim>
                                    <p:animEffect transition="in" filter="fade">
                                      <p:cBhvr>
                                        <p:cTn id="159" dur="1000"/>
                                        <p:tgtEl>
                                          <p:spTgt spid="23"/>
                                        </p:tgtEl>
                                      </p:cBhvr>
                                    </p:animEffect>
                                  </p:childTnLst>
                                </p:cTn>
                              </p:par>
                            </p:childTnLst>
                          </p:cTn>
                        </p:par>
                      </p:childTnLst>
                    </p:cTn>
                  </p:par>
                </p:childTnLst>
              </p:cTn>
              <p:nextCondLst>
                <p:cond evt="onClick" delay="0">
                  <p:tgtEl>
                    <p:spTgt spid="116"/>
                  </p:tgtEl>
                </p:cond>
              </p:nextCondLst>
            </p:seq>
          </p:childTnLst>
        </p:cTn>
      </p:par>
    </p:tnLst>
  </p:timing>
</p:sld>
</file>

<file path=ppt/slides/slide5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blipFill dpi="0" rotWithShape="1">
          <a:blip r:embed="rId8">
            <a:lum/>
          </a:blip>
          <a:stretch>
            <a:fillRect t="-1000" b="-1000"/>
          </a:stretch>
        </a:blipFill>
        <a:effectLst/>
      </p:bgPr>
    </p:bg>
    <p:spTree>
      <p:nvGrpSpPr>
        <p:cNvPr id="1" name=""/>
        <p:cNvGrpSpPr/>
        <p:nvPr/>
      </p:nvGrpSpPr>
      <p:grpSpPr>
        <a:xfrm>
          <a:off x="0" y="0"/>
          <a:ext cx="0" cy="0"/>
        </a:xfrm>
      </p:grpSpPr>
      <p:sp>
        <p:nvSpPr>
          <p:cNvPr id="23" name="Bắt đầu">
            <a:extLst>
              <a:ext uri="{FF2B5EF4-FFF2-40B4-BE49-F238E27FC236}">
                <a16:creationId xmlns:a16="http://schemas.microsoft.com/office/drawing/2014/main" id="{7FA38D9B-A5D0-7322-B9DA-F78DF43BDB64}"/>
              </a:ext>
            </a:extLst>
          </p:cNvPr>
          <p:cNvSpPr/>
          <p:nvPr/>
        </p:nvSpPr>
        <p:spPr>
          <a:xfrm>
            <a:off x="2810293" y="3376463"/>
            <a:ext cx="1084068" cy="1084068"/>
          </a:xfrm>
          <a:prstGeom prst="star8">
            <a:avLst>
              <a:gd name="adj" fmla="val 40611"/>
            </a:avLst>
          </a:prstGeom>
          <a:blipFill dpi="0" rotWithShape="1">
            <a:blip r:embed="rId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a:solidFill>
                  <a:srgbClr val="7030A0"/>
                </a:solidFill>
                <a:latin typeface="Calibri"/>
              </a:rPr>
              <a:t>15s</a:t>
            </a:r>
          </a:p>
          <a:p>
            <a:pPr algn="ctr" defTabSz="685800">
              <a:buClrTx/>
            </a:pPr>
            <a:r>
              <a:rPr lang="en-US" sz="1350" b="1" kern="1200">
                <a:solidFill>
                  <a:srgbClr val="7030A0"/>
                </a:solidFill>
                <a:latin typeface="Calibri"/>
              </a:rPr>
              <a:t>BẮT ĐẦU</a:t>
            </a:r>
          </a:p>
        </p:txBody>
      </p:sp>
      <p:pic>
        <p:nvPicPr>
          <p:cNvPr id="24" name="SAI RỒI" descr="A picture containing shape&#10;&#10;Description automatically generated">
            <a:extLst>
              <a:ext uri="{FF2B5EF4-FFF2-40B4-BE49-F238E27FC236}">
                <a16:creationId xmlns:a16="http://schemas.microsoft.com/office/drawing/2014/main" id="{A077A154-25F3-8220-3FA9-ADC3C312A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2743" y="3357839"/>
            <a:ext cx="1822598" cy="1822598"/>
          </a:xfrm>
          <a:prstGeom prst="rect">
            <a:avLst/>
          </a:prstGeom>
        </p:spPr>
      </p:pic>
      <p:pic>
        <p:nvPicPr>
          <p:cNvPr id="25" name="ĐÚNG RỒI" descr="A picture containing text&#10;&#10;Description automatically generated">
            <a:extLst>
              <a:ext uri="{FF2B5EF4-FFF2-40B4-BE49-F238E27FC236}">
                <a16:creationId xmlns:a16="http://schemas.microsoft.com/office/drawing/2014/main" id="{17EDAFEA-AF1E-D7E9-B95B-1FFA6B09EF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2684" y="2736532"/>
            <a:ext cx="2409119" cy="2409119"/>
          </a:xfrm>
          <a:prstGeom prst="rect">
            <a:avLst/>
          </a:prstGeom>
        </p:spPr>
      </p:pic>
      <p:sp>
        <p:nvSpPr>
          <p:cNvPr id="5" name="Parallelogram 4">
            <a:extLst>
              <a:ext uri="{FF2B5EF4-FFF2-40B4-BE49-F238E27FC236}">
                <a16:creationId xmlns:a16="http://schemas.microsoft.com/office/drawing/2014/main" id="{2BAED9F9-E2B8-405B-45F8-0E5B3B37F256}"/>
              </a:ext>
            </a:extLst>
          </p:cNvPr>
          <p:cNvSpPr/>
          <p:nvPr/>
        </p:nvSpPr>
        <p:spPr>
          <a:xfrm>
            <a:off x="565785" y="599101"/>
            <a:ext cx="5717858" cy="798416"/>
          </a:xfrm>
          <a:prstGeom prst="parallelogram">
            <a:avLst/>
          </a:prstGeom>
          <a:solidFill>
            <a:schemeClr val="accent5">
              <a:alpha val="86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000"/>
              </a:spcAft>
            </a:pPr>
            <a:r>
              <a:rPr lang="en-US" sz="2800" b="1" i="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Tác giả của văn bản "Bản đồ dẫn đường" là ai?</a:t>
            </a:r>
          </a:p>
        </p:txBody>
      </p:sp>
      <p:sp>
        <p:nvSpPr>
          <p:cNvPr id="6" name="Đapandung">
            <a:extLst>
              <a:ext uri="{FF2B5EF4-FFF2-40B4-BE49-F238E27FC236}">
                <a16:creationId xmlns:a16="http://schemas.microsoft.com/office/drawing/2014/main" id="{61D7A059-F56C-2F86-3CD8-85C92D9DD21E}"/>
              </a:ext>
            </a:extLst>
          </p:cNvPr>
          <p:cNvSpPr/>
          <p:nvPr/>
        </p:nvSpPr>
        <p:spPr>
          <a:xfrm>
            <a:off x="3837244" y="2658376"/>
            <a:ext cx="2306963" cy="502259"/>
          </a:xfrm>
          <a:prstGeom prst="hexagon">
            <a:avLst/>
          </a:prstGeom>
          <a:solidFill>
            <a:schemeClr val="accent5">
              <a:alpha val="92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000" b="1" kern="1200">
                <a:solidFill>
                  <a:schemeClr val="tx1"/>
                </a:solidFill>
                <a:latin typeface="Times New Roman" panose="02020603050405020304" pitchFamily="18" charset="0"/>
                <a:cs typeface="Times New Roman" panose="02020603050405020304" pitchFamily="18" charset="0"/>
              </a:rPr>
              <a:t>D. </a:t>
            </a:r>
            <a:r>
              <a:rPr lang="en-US" sz="2000">
                <a:solidFill>
                  <a:schemeClr val="tx1"/>
                </a:solidFill>
                <a:latin typeface="Times New Roman" panose="02020603050405020304" pitchFamily="18" charset="0"/>
                <a:cs typeface="Times New Roman" panose="02020603050405020304" pitchFamily="18" charset="0"/>
              </a:rPr>
              <a:t>Đa-ni-en Gốt-li-ep</a:t>
            </a:r>
          </a:p>
        </p:txBody>
      </p:sp>
      <p:sp>
        <p:nvSpPr>
          <p:cNvPr id="7" name="đapansai1">
            <a:extLst>
              <a:ext uri="{FF2B5EF4-FFF2-40B4-BE49-F238E27FC236}">
                <a16:creationId xmlns:a16="http://schemas.microsoft.com/office/drawing/2014/main" id="{38DA2062-3D20-B289-7E74-77D638BC18CD}"/>
              </a:ext>
            </a:extLst>
          </p:cNvPr>
          <p:cNvSpPr/>
          <p:nvPr/>
        </p:nvSpPr>
        <p:spPr>
          <a:xfrm>
            <a:off x="195215" y="2690610"/>
            <a:ext cx="2834346" cy="502259"/>
          </a:xfrm>
          <a:prstGeom prst="hexagon">
            <a:avLst/>
          </a:prstGeom>
          <a:solidFill>
            <a:schemeClr val="accent5">
              <a:alpha val="92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000" b="1" kern="1200">
                <a:solidFill>
                  <a:schemeClr val="tx1"/>
                </a:solidFill>
                <a:latin typeface="Times New Roman" panose="02020603050405020304" pitchFamily="18" charset="0"/>
                <a:cs typeface="Times New Roman" panose="02020603050405020304" pitchFamily="18" charset="0"/>
              </a:rPr>
              <a:t>B. </a:t>
            </a:r>
            <a:r>
              <a:rPr lang="en-US" sz="2000">
                <a:solidFill>
                  <a:schemeClr val="tx1"/>
                </a:solidFill>
                <a:latin typeface="Times New Roman" panose="02020603050405020304" pitchFamily="18" charset="0"/>
                <a:cs typeface="Times New Roman" panose="02020603050405020304" pitchFamily="18" charset="0"/>
              </a:rPr>
              <a:t>Patrick Modiano</a:t>
            </a:r>
            <a:endParaRPr lang="en-US" sz="2000" b="1" kern="1200">
              <a:solidFill>
                <a:schemeClr val="tx1"/>
              </a:solidFill>
              <a:latin typeface="Times New Roman" panose="02020603050405020304" pitchFamily="18" charset="0"/>
              <a:cs typeface="Times New Roman" panose="02020603050405020304" pitchFamily="18" charset="0"/>
            </a:endParaRPr>
          </a:p>
        </p:txBody>
      </p:sp>
      <p:sp>
        <p:nvSpPr>
          <p:cNvPr id="8" name="dapansai3">
            <a:extLst>
              <a:ext uri="{FF2B5EF4-FFF2-40B4-BE49-F238E27FC236}">
                <a16:creationId xmlns:a16="http://schemas.microsoft.com/office/drawing/2014/main" id="{5575ED6E-A571-43C9-5A81-1979415F81B3}"/>
              </a:ext>
            </a:extLst>
          </p:cNvPr>
          <p:cNvSpPr/>
          <p:nvPr/>
        </p:nvSpPr>
        <p:spPr>
          <a:xfrm>
            <a:off x="171236" y="1815895"/>
            <a:ext cx="2834346" cy="502259"/>
          </a:xfrm>
          <a:prstGeom prst="hexagon">
            <a:avLst/>
          </a:prstGeom>
          <a:solidFill>
            <a:schemeClr val="accent5">
              <a:alpha val="71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000" b="1" kern="1200">
                <a:solidFill>
                  <a:schemeClr val="tx1"/>
                </a:solidFill>
                <a:latin typeface="Times New Roman" panose="02020603050405020304" pitchFamily="18" charset="0"/>
                <a:cs typeface="Times New Roman" panose="02020603050405020304" pitchFamily="18" charset="0"/>
              </a:rPr>
              <a:t>A. </a:t>
            </a:r>
            <a:r>
              <a:rPr lang="en-US" sz="2000">
                <a:solidFill>
                  <a:schemeClr val="tx1"/>
                </a:solidFill>
                <a:latin typeface="Times New Roman" panose="02020603050405020304" pitchFamily="18" charset="0"/>
                <a:cs typeface="Times New Roman" panose="02020603050405020304" pitchFamily="18" charset="0"/>
              </a:rPr>
              <a:t>Charles Perrault </a:t>
            </a:r>
          </a:p>
        </p:txBody>
      </p:sp>
      <p:sp>
        <p:nvSpPr>
          <p:cNvPr id="9" name="Dapansai2">
            <a:extLst>
              <a:ext uri="{FF2B5EF4-FFF2-40B4-BE49-F238E27FC236}">
                <a16:creationId xmlns:a16="http://schemas.microsoft.com/office/drawing/2014/main" id="{974AD810-F5DF-813A-1B8F-A57C35242DF6}"/>
              </a:ext>
            </a:extLst>
          </p:cNvPr>
          <p:cNvSpPr/>
          <p:nvPr/>
        </p:nvSpPr>
        <p:spPr>
          <a:xfrm>
            <a:off x="3831907" y="1911866"/>
            <a:ext cx="2306963" cy="502259"/>
          </a:xfrm>
          <a:prstGeom prst="hexagon">
            <a:avLst/>
          </a:prstGeom>
          <a:solidFill>
            <a:schemeClr val="accent5">
              <a:alpha val="92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000" b="1" kern="1200">
                <a:solidFill>
                  <a:schemeClr val="tx1"/>
                </a:solidFill>
                <a:latin typeface="Times New Roman" panose="02020603050405020304" pitchFamily="18" charset="0"/>
                <a:cs typeface="Times New Roman" panose="02020603050405020304" pitchFamily="18" charset="0"/>
              </a:rPr>
              <a:t>C. </a:t>
            </a:r>
            <a:r>
              <a:rPr lang="en-US" sz="2000">
                <a:solidFill>
                  <a:schemeClr val="tx1"/>
                </a:solidFill>
                <a:latin typeface="Times New Roman" panose="02020603050405020304" pitchFamily="18" charset="0"/>
                <a:cs typeface="Times New Roman" panose="02020603050405020304" pitchFamily="18" charset="0"/>
              </a:rPr>
              <a:t>Paul Claudel</a:t>
            </a:r>
            <a:endParaRPr lang="en-US" sz="2000" b="1" kern="1200">
              <a:solidFill>
                <a:schemeClr val="tx1"/>
              </a:solidFill>
              <a:latin typeface="Times New Roman" panose="02020603050405020304" pitchFamily="18" charset="0"/>
              <a:cs typeface="Times New Roman" panose="02020603050405020304" pitchFamily="18" charset="0"/>
            </a:endParaRPr>
          </a:p>
        </p:txBody>
      </p:sp>
      <p:pic>
        <p:nvPicPr>
          <p:cNvPr id="16" name="Thângiukhobau" descr="A person in a garment&#10;&#10;Description automatically generated with low confidence">
            <a:hlinkClick r:id="rId6" action="ppaction://hlinksldjump"/>
            <a:extLst>
              <a:ext uri="{FF2B5EF4-FFF2-40B4-BE49-F238E27FC236}">
                <a16:creationId xmlns:a16="http://schemas.microsoft.com/office/drawing/2014/main" id="{8ACF5A00-9DC3-7DF8-527E-FF7E934B2886}"/>
              </a:ext>
            </a:extLst>
          </p:cNvPr>
          <p:cNvPicPr>
            <a:picLocks noChangeAspect="1"/>
          </p:cNvPicPr>
          <p:nvPr/>
        </p:nvPicPr>
        <p:blipFill>
          <a:blip r:embed="rId5"/>
          <a:srcRect l="22947" r="24145"/>
          <a:stretch>
            <a:fillRect/>
          </a:stretch>
        </p:blipFill>
        <p:spPr>
          <a:xfrm flipH="1">
            <a:off x="6261914" y="-384618"/>
            <a:ext cx="2834346" cy="5357240"/>
          </a:xfrm>
          <a:prstGeom prst="rect">
            <a:avLst/>
          </a:prstGeom>
        </p:spPr>
      </p:pic>
      <p:sp>
        <p:nvSpPr>
          <p:cNvPr id="17" name="Bình đồng hồ">
            <a:extLst>
              <a:ext uri="{FF2B5EF4-FFF2-40B4-BE49-F238E27FC236}">
                <a16:creationId xmlns:a16="http://schemas.microsoft.com/office/drawing/2014/main" id="{9E4FEACD-4E41-369E-5F52-96812301D221}"/>
              </a:ext>
            </a:extLst>
          </p:cNvPr>
          <p:cNvSpPr/>
          <p:nvPr/>
        </p:nvSpPr>
        <p:spPr>
          <a:xfrm flipV="1">
            <a:off x="3104109" y="2053656"/>
            <a:ext cx="501774" cy="990763"/>
          </a:xfrm>
          <a:custGeom>
            <a:gdLst>
              <a:gd name="connsiteX0" fmla="*/ 621764 w 1243528"/>
              <a:gd name="connsiteY0" fmla="*/ 1227686 h 2455372"/>
              <a:gd name="connsiteX1" fmla="*/ 1243528 w 1243528"/>
              <a:gd name="connsiteY1" fmla="*/ 605922 h 2455372"/>
              <a:gd name="connsiteX2" fmla="*/ 1243528 w 1243528"/>
              <a:gd name="connsiteY2" fmla="*/ 0 h 2455372"/>
              <a:gd name="connsiteX3" fmla="*/ 0 w 1243528"/>
              <a:gd name="connsiteY3" fmla="*/ 0 h 2455372"/>
              <a:gd name="connsiteX4" fmla="*/ 0 w 1243528"/>
              <a:gd name="connsiteY4" fmla="*/ 605922 h 2455372"/>
              <a:gd name="connsiteX5" fmla="*/ 621764 w 1243528"/>
              <a:gd name="connsiteY5" fmla="*/ 1227686 h 2455372"/>
              <a:gd name="connsiteX6" fmla="*/ 0 w 1243528"/>
              <a:gd name="connsiteY6" fmla="*/ 2455372 h 2455372"/>
              <a:gd name="connsiteX7" fmla="*/ 1243528 w 1243528"/>
              <a:gd name="connsiteY7" fmla="*/ 2455372 h 2455372"/>
              <a:gd name="connsiteX8" fmla="*/ 1243528 w 1243528"/>
              <a:gd name="connsiteY8" fmla="*/ 1849450 h 2455372"/>
              <a:gd name="connsiteX9" fmla="*/ 621764 w 1243528"/>
              <a:gd name="connsiteY9" fmla="*/ 1227686 h 2455372"/>
              <a:gd name="connsiteX10" fmla="*/ 0 w 1243528"/>
              <a:gd name="connsiteY10" fmla="*/ 1849450 h 245537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3528" h="2455372">
                <a:moveTo>
                  <a:pt x="621764" y="1227686"/>
                </a:moveTo>
                <a:cubicBezTo>
                  <a:pt x="965155" y="1227686"/>
                  <a:pt x="1243528" y="949312"/>
                  <a:pt x="1243528" y="605922"/>
                </a:cubicBezTo>
                <a:lnTo>
                  <a:pt x="1243528" y="0"/>
                </a:lnTo>
                <a:lnTo>
                  <a:pt x="0" y="0"/>
                </a:lnTo>
                <a:lnTo>
                  <a:pt x="0" y="605922"/>
                </a:lnTo>
                <a:cubicBezTo>
                  <a:pt x="0" y="949312"/>
                  <a:pt x="278374" y="1227686"/>
                  <a:pt x="621764" y="1227686"/>
                </a:cubicBezTo>
                <a:close/>
                <a:moveTo>
                  <a:pt x="0" y="2455372"/>
                </a:moveTo>
                <a:lnTo>
                  <a:pt x="1243528" y="2455372"/>
                </a:lnTo>
                <a:lnTo>
                  <a:pt x="1243528" y="1849450"/>
                </a:lnTo>
                <a:cubicBezTo>
                  <a:pt x="1243528" y="1506060"/>
                  <a:pt x="965155" y="1227686"/>
                  <a:pt x="621764" y="1227686"/>
                </a:cubicBezTo>
                <a:cubicBezTo>
                  <a:pt x="278374" y="1227686"/>
                  <a:pt x="0" y="1506060"/>
                  <a:pt x="0" y="18494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a:endParaRPr>
          </a:p>
        </p:txBody>
      </p:sp>
      <p:sp>
        <p:nvSpPr>
          <p:cNvPr id="18" name="Rectangle 17">
            <a:extLst>
              <a:ext uri="{FF2B5EF4-FFF2-40B4-BE49-F238E27FC236}">
                <a16:creationId xmlns:a16="http://schemas.microsoft.com/office/drawing/2014/main" id="{A70D4734-C5E2-7613-D90F-C28538803026}"/>
              </a:ext>
            </a:extLst>
          </p:cNvPr>
          <p:cNvSpPr/>
          <p:nvPr/>
        </p:nvSpPr>
        <p:spPr>
          <a:xfrm>
            <a:off x="3027973" y="1911866"/>
            <a:ext cx="657224" cy="141788"/>
          </a:xfrm>
          <a:prstGeom prst="rect">
            <a:avLst/>
          </a:prstGeom>
          <a:blipFill dpi="0" rotWithShape="1">
            <a:blip r:embed="rId7">
              <a:extLst>
                <a:ext uri="{28A0092B-C50C-407E-A947-70E740481C1C}">
                  <a14:useLocalDpi xmlns:a14="http://schemas.microsoft.com/office/drawing/2010/main" val="0"/>
                </a:ext>
              </a:extLst>
            </a:blip>
            <a:stretch>
              <a:fillRect l="-24166" t="-291456" r="-23058" b="-2909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
        <p:nvSpPr>
          <p:cNvPr id="19" name="Freeform: Shape 18">
            <a:extLst>
              <a:ext uri="{FF2B5EF4-FFF2-40B4-BE49-F238E27FC236}">
                <a16:creationId xmlns:a16="http://schemas.microsoft.com/office/drawing/2014/main" id="{6BB156B1-1921-260B-BD41-F7DAE716758C}"/>
              </a:ext>
            </a:extLst>
          </p:cNvPr>
          <p:cNvSpPr/>
          <p:nvPr/>
        </p:nvSpPr>
        <p:spPr>
          <a:xfrm rot="10800000">
            <a:off x="3100684" y="2088710"/>
            <a:ext cx="501774" cy="457455"/>
          </a:xfrm>
          <a:custGeom>
            <a:gdLst>
              <a:gd name="connsiteX0" fmla="*/ 1243528 w 1243528"/>
              <a:gd name="connsiteY0" fmla="*/ 1048789 h 1133695"/>
              <a:gd name="connsiteX1" fmla="*/ 0 w 1243528"/>
              <a:gd name="connsiteY1" fmla="*/ 905914 h 1133695"/>
              <a:gd name="connsiteX2" fmla="*/ 0 w 1243528"/>
              <a:gd name="connsiteY2" fmla="*/ 621764 h 1133695"/>
              <a:gd name="connsiteX3" fmla="*/ 621764 w 1243528"/>
              <a:gd name="connsiteY3" fmla="*/ 0 h 1133695"/>
              <a:gd name="connsiteX4" fmla="*/ 1243528 w 1243528"/>
              <a:gd name="connsiteY4" fmla="*/ 621764 h 1133695"/>
              <a:gd name="connsiteX5" fmla="*/ 1243528 w 1243528"/>
              <a:gd name="connsiteY5" fmla="*/ 1048789 h 113369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528" h="1133695">
                <a:moveTo>
                  <a:pt x="1243528" y="1048789"/>
                </a:moveTo>
                <a:cubicBezTo>
                  <a:pt x="733769" y="1286914"/>
                  <a:pt x="414509" y="953539"/>
                  <a:pt x="0" y="905914"/>
                </a:cubicBezTo>
                <a:lnTo>
                  <a:pt x="0" y="621764"/>
                </a:lnTo>
                <a:cubicBezTo>
                  <a:pt x="0" y="278374"/>
                  <a:pt x="278374" y="0"/>
                  <a:pt x="621764" y="0"/>
                </a:cubicBezTo>
                <a:cubicBezTo>
                  <a:pt x="965154" y="0"/>
                  <a:pt x="1243528" y="278374"/>
                  <a:pt x="1243528" y="621764"/>
                </a:cubicBezTo>
                <a:lnTo>
                  <a:pt x="1243528" y="1048789"/>
                </a:lnTo>
                <a:close/>
              </a:path>
            </a:pathLst>
          </a:cu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a:endParaRPr>
          </a:p>
        </p:txBody>
      </p:sp>
      <p:sp>
        <p:nvSpPr>
          <p:cNvPr id="20" name="Freeform: Shape 19">
            <a:extLst>
              <a:ext uri="{FF2B5EF4-FFF2-40B4-BE49-F238E27FC236}">
                <a16:creationId xmlns:a16="http://schemas.microsoft.com/office/drawing/2014/main" id="{EF0009D7-4542-26C2-75DB-CD472C861CCD}"/>
              </a:ext>
            </a:extLst>
          </p:cNvPr>
          <p:cNvSpPr/>
          <p:nvPr/>
        </p:nvSpPr>
        <p:spPr>
          <a:xfrm>
            <a:off x="3104108" y="2607999"/>
            <a:ext cx="504953" cy="436418"/>
          </a:xfrm>
          <a:custGeom>
            <a:gdLst>
              <a:gd name="connsiteX0" fmla="*/ 645790 w 1253507"/>
              <a:gd name="connsiteY0" fmla="*/ 3725 h 1081558"/>
              <a:gd name="connsiteX1" fmla="*/ 1253507 w 1253507"/>
              <a:gd name="connsiteY1" fmla="*/ 505250 h 1081558"/>
              <a:gd name="connsiteX2" fmla="*/ 1245617 w 1253507"/>
              <a:gd name="connsiteY2" fmla="*/ 1081558 h 1081558"/>
              <a:gd name="connsiteX3" fmla="*/ 2089 w 1253507"/>
              <a:gd name="connsiteY3" fmla="*/ 1081558 h 1081558"/>
              <a:gd name="connsiteX4" fmla="*/ 2089 w 1253507"/>
              <a:gd name="connsiteY4" fmla="*/ 800525 h 1081558"/>
              <a:gd name="connsiteX5" fmla="*/ 30665 w 1253507"/>
              <a:gd name="connsiteY5" fmla="*/ 290983 h 1081558"/>
              <a:gd name="connsiteX6" fmla="*/ 645790 w 1253507"/>
              <a:gd name="connsiteY6" fmla="*/ 3725 h 10815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507" h="1081558">
                <a:moveTo>
                  <a:pt x="645790" y="3725"/>
                </a:moveTo>
                <a:cubicBezTo>
                  <a:pt x="849597" y="39436"/>
                  <a:pt x="1253507" y="161860"/>
                  <a:pt x="1253507" y="505250"/>
                </a:cubicBezTo>
                <a:lnTo>
                  <a:pt x="1245617" y="1081558"/>
                </a:lnTo>
                <a:lnTo>
                  <a:pt x="2089" y="1081558"/>
                </a:lnTo>
                <a:lnTo>
                  <a:pt x="2089" y="800525"/>
                </a:lnTo>
                <a:cubicBezTo>
                  <a:pt x="13202" y="679875"/>
                  <a:pt x="-23750" y="383498"/>
                  <a:pt x="30665" y="290983"/>
                </a:cubicBezTo>
                <a:cubicBezTo>
                  <a:pt x="85080" y="198468"/>
                  <a:pt x="441983" y="-31986"/>
                  <a:pt x="645790" y="3725"/>
                </a:cubicBezTo>
                <a:close/>
              </a:path>
            </a:pathLst>
          </a:cu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a:endParaRPr>
          </a:p>
        </p:txBody>
      </p:sp>
      <p:sp>
        <p:nvSpPr>
          <p:cNvPr id="21" name="Rectangle: Rounded Corners 20">
            <a:extLst>
              <a:ext uri="{FF2B5EF4-FFF2-40B4-BE49-F238E27FC236}">
                <a16:creationId xmlns:a16="http://schemas.microsoft.com/office/drawing/2014/main" id="{68ED3520-50D0-1B53-F61A-884865D61706}"/>
              </a:ext>
            </a:extLst>
          </p:cNvPr>
          <p:cNvSpPr/>
          <p:nvPr/>
        </p:nvSpPr>
        <p:spPr>
          <a:xfrm>
            <a:off x="3342129" y="2294002"/>
            <a:ext cx="18448" cy="750415"/>
          </a:xfrm>
          <a:prstGeom prst="roundRect">
            <a:avLst/>
          </a:pr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
        <p:nvSpPr>
          <p:cNvPr id="22" name="Rectangle 21">
            <a:extLst>
              <a:ext uri="{FF2B5EF4-FFF2-40B4-BE49-F238E27FC236}">
                <a16:creationId xmlns:a16="http://schemas.microsoft.com/office/drawing/2014/main" id="{13DCD693-5735-2BB6-2F29-661675BFC5B6}"/>
              </a:ext>
            </a:extLst>
          </p:cNvPr>
          <p:cNvSpPr/>
          <p:nvPr/>
        </p:nvSpPr>
        <p:spPr>
          <a:xfrm>
            <a:off x="3026384" y="3044418"/>
            <a:ext cx="657224" cy="141788"/>
          </a:xfrm>
          <a:prstGeom prst="rect">
            <a:avLst/>
          </a:prstGeom>
          <a:blipFill dpi="0" rotWithShape="1">
            <a:blip r:embed="rId7">
              <a:extLst>
                <a:ext uri="{28A0092B-C50C-407E-A947-70E740481C1C}">
                  <a14:useLocalDpi xmlns:a14="http://schemas.microsoft.com/office/drawing/2010/main" val="0"/>
                </a:ext>
              </a:extLst>
            </a:blip>
            <a:stretch>
              <a:fillRect l="-24166" t="-291456" r="-23058" b="-2909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Tree>
    <p:extLst>
      <p:ext uri="{BB962C8B-B14F-4D97-AF65-F5344CB8AC3E}">
        <p14:creationId xmlns:p14="http://schemas.microsoft.com/office/powerpoint/2010/main" val="3354684803"/>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nodeType="clickPar">
                      <p:stCondLst>
                        <p:cond delay="0"/>
                      </p:stCondLst>
                      <p:childTnLst>
                        <p:par>
                          <p:cTn id="4" fill="hold" nodeType="after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par>
                                <p:cTn id="7" presetID="9" presetClass="emph" presetSubtype="0" grpId="0" nodeType="withEffect">
                                  <p:stCondLst>
                                    <p:cond delay="0"/>
                                  </p:stCondLst>
                                  <p:childTnLst>
                                    <p:set>
                                      <p:cBhvr>
                                        <p:cTn id="8" dur="indefinite"/>
                                        <p:tgtEl>
                                          <p:spTgt spid="17"/>
                                        </p:tgtEl>
                                        <p:attrNameLst>
                                          <p:attrName>style.opacity</p:attrName>
                                        </p:attrNameLst>
                                      </p:cBhvr>
                                      <p:to>
                                        <p:strVal val="0.5"/>
                                      </p:to>
                                    </p:set>
                                    <p:animEffect filter="image" prLst="opacity: 0.5">
                                      <p:cBhvr rctx="IE">
                                        <p:cTn id="9" dur="indefinite"/>
                                        <p:tgtEl>
                                          <p:spTgt spid="17"/>
                                        </p:tgtEl>
                                      </p:cBhvr>
                                    </p:animEffect>
                                  </p:childTnLst>
                                  <p:subTnLst>
                                    <p:audio>
                                      <p:cMediaNode>
                                        <p:cTn display="0" masterRel="sameClick">
                                          <p:stCondLst>
                                            <p:cond evt="begin" delay="0">
                                              <p:tn val="7"/>
                                            </p:cond>
                                          </p:stCondLst>
                                          <p:endCondLst>
                                            <p:cond evt="onStopAudio" delay="0">
                                              <p:tgtEl>
                                                <p:sldTgt/>
                                              </p:tgtEl>
                                            </p:cond>
                                          </p:endCondLst>
                                        </p:cTn>
                                        <p:tgtEl>
                                          <p:sndTgt r:embed="rId9" name="15s.wav"/>
                                        </p:tgtEl>
                                      </p:cMediaNode>
                                    </p:audio>
                                  </p:subTnLst>
                                </p:cTn>
                              </p:par>
                              <p:par>
                                <p:cTn id="10" presetID="1"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par>
                                <p:cTn id="12" presetID="22" presetClass="exit" presetSubtype="1" fill="hold" grpId="1" nodeType="withEffect">
                                  <p:stCondLst>
                                    <p:cond delay="0"/>
                                  </p:stCondLst>
                                  <p:childTnLst>
                                    <p:animEffect transition="out" filter="wipe(up)">
                                      <p:cBhvr>
                                        <p:cTn id="13" dur="27000"/>
                                        <p:tgtEl>
                                          <p:spTgt spid="21"/>
                                        </p:tgtEl>
                                      </p:cBhvr>
                                    </p:animEffect>
                                    <p:set>
                                      <p:cBhvr>
                                        <p:cTn id="14" dur="1" fill="hold">
                                          <p:stCondLst>
                                            <p:cond delay="26999"/>
                                          </p:stCondLst>
                                        </p:cTn>
                                        <p:tgtEl>
                                          <p:spTgt spid="21"/>
                                        </p:tgtEl>
                                        <p:attrNameLst>
                                          <p:attrName>style.visibility</p:attrName>
                                        </p:attrNameLst>
                                      </p:cBhvr>
                                      <p:to>
                                        <p:strVal val="hidden"/>
                                      </p:to>
                                    </p:set>
                                  </p:childTnLst>
                                </p:cTn>
                              </p:par>
                              <p:par>
                                <p:cTn id="15" presetID="22" presetClass="exit" presetSubtype="1" fill="hold" grpId="0" nodeType="withEffect">
                                  <p:stCondLst>
                                    <p:cond delay="0"/>
                                  </p:stCondLst>
                                  <p:childTnLst>
                                    <p:animEffect transition="out" filter="wipe(up)">
                                      <p:cBhvr>
                                        <p:cTn id="16" dur="15000"/>
                                        <p:tgtEl>
                                          <p:spTgt spid="19"/>
                                        </p:tgtEl>
                                      </p:cBhvr>
                                    </p:animEffect>
                                    <p:set>
                                      <p:cBhvr>
                                        <p:cTn id="17" dur="1" fill="hold">
                                          <p:stCondLst>
                                            <p:cond delay="14999"/>
                                          </p:stCondLst>
                                        </p:cTn>
                                        <p:tgtEl>
                                          <p:spTgt spid="19"/>
                                        </p:tgtEl>
                                        <p:attrNameLst>
                                          <p:attrName>style.visibility</p:attrName>
                                        </p:attrNameLst>
                                      </p:cBhvr>
                                      <p:to>
                                        <p:strVal val="hidden"/>
                                      </p:to>
                                    </p:set>
                                  </p:childTnLst>
                                </p:cTn>
                              </p:par>
                              <p:par>
                                <p:cTn id="18" presetID="22" presetClass="entr" presetSubtype="4"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15000"/>
                                        <p:tgtEl>
                                          <p:spTgt spid="20"/>
                                        </p:tgtEl>
                                      </p:cBhvr>
                                    </p:animEffect>
                                  </p:childTnLst>
                                </p:cTn>
                              </p:par>
                            </p:childTnLst>
                          </p:cTn>
                        </p:par>
                      </p:childTnLst>
                    </p:cTn>
                  </p:par>
                </p:childTnLst>
              </p:cTn>
              <p:nextCondLst>
                <p:cond evt="onClick" delay="0">
                  <p:tgtEl>
                    <p:spTgt spid="23"/>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nodeType="clickPar">
                      <p:stCondLst>
                        <p:cond delay="indefinite"/>
                      </p:stCondLst>
                      <p:childTnLst>
                        <p:par>
                          <p:cTn id="23" fill="hold" nodeType="afterGroup">
                            <p:stCondLst>
                              <p:cond delay="0"/>
                            </p:stCondLst>
                            <p:childTnLst>
                              <p:par>
                                <p:cTn id="24" presetID="1" presetClass="emph" presetSubtype="2" fill="hold" nodeType="clickEffect">
                                  <p:stCondLst>
                                    <p:cond delay="0"/>
                                  </p:stCondLst>
                                  <p:childTnLst>
                                    <p:animClr clrSpc="rgb" dir="cw">
                                      <p:cBhvr>
                                        <p:cTn id="25" dur="2000" fill="hold"/>
                                        <p:tgtEl>
                                          <p:spTgt spid="6"/>
                                        </p:tgtEl>
                                        <p:attrNameLst>
                                          <p:attrName>fillcolor</p:attrName>
                                        </p:attrNameLst>
                                      </p:cBhvr>
                                      <p:to>
                                        <a:srgbClr val="C00000"/>
                                      </p:to>
                                    </p:animClr>
                                    <p:set>
                                      <p:cBhvr>
                                        <p:cTn id="26" dur="2000" fill="hold"/>
                                        <p:tgtEl>
                                          <p:spTgt spid="6"/>
                                        </p:tgtEl>
                                        <p:attrNameLst>
                                          <p:attrName>fill.type</p:attrName>
                                        </p:attrNameLst>
                                      </p:cBhvr>
                                      <p:to>
                                        <p:strVal val="solid"/>
                                      </p:to>
                                    </p:set>
                                    <p:set>
                                      <p:cBhvr>
                                        <p:cTn id="27" dur="2000" fill="hold"/>
                                        <p:tgtEl>
                                          <p:spTgt spid="6"/>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10" name="chúc-mừng.wav"/>
                                        </p:tgtEl>
                                      </p:cMediaNode>
                                    </p:audio>
                                  </p:subTnLst>
                                </p:cTn>
                              </p:par>
                              <p:par>
                                <p:cTn id="28" presetID="1"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xit" presetSubtype="0" fill="hold" nodeType="withEffect">
                                  <p:stCondLst>
                                    <p:cond delay="0"/>
                                  </p:stCondLst>
                                  <p:childTnLst>
                                    <p:set>
                                      <p:cBhvr>
                                        <p:cTn id="31" dur="1" fill="hold">
                                          <p:stCondLst>
                                            <p:cond delay="0"/>
                                          </p:stCondLst>
                                        </p:cTn>
                                        <p:tgtEl>
                                          <p:spTgt spid="24"/>
                                        </p:tgtEl>
                                        <p:attrNameLst>
                                          <p:attrName>style.visibility</p:attrName>
                                        </p:attrNameLst>
                                      </p:cBhvr>
                                      <p:to>
                                        <p:strVal val="hidden"/>
                                      </p:to>
                                    </p:set>
                                  </p:childTnLst>
                                </p:cTn>
                              </p:par>
                              <p:par>
                                <p:cTn id="32" presetID="31"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p:cTn id="34" dur="1000" fill="hold"/>
                                        <p:tgtEl>
                                          <p:spTgt spid="25"/>
                                        </p:tgtEl>
                                        <p:attrNameLst>
                                          <p:attrName>ppt_w</p:attrName>
                                        </p:attrNameLst>
                                      </p:cBhvr>
                                      <p:tavLst>
                                        <p:tav tm="0">
                                          <p:val>
                                            <p:fltVal val="0"/>
                                          </p:val>
                                        </p:tav>
                                        <p:tav tm="100000">
                                          <p:val>
                                            <p:strVal val="#ppt_w"/>
                                          </p:val>
                                        </p:tav>
                                      </p:tavLst>
                                    </p:anim>
                                    <p:anim calcmode="lin" valueType="num">
                                      <p:cBhvr>
                                        <p:cTn id="35" dur="1000" fill="hold"/>
                                        <p:tgtEl>
                                          <p:spTgt spid="25"/>
                                        </p:tgtEl>
                                        <p:attrNameLst>
                                          <p:attrName>ppt_h</p:attrName>
                                        </p:attrNameLst>
                                      </p:cBhvr>
                                      <p:tavLst>
                                        <p:tav tm="0">
                                          <p:val>
                                            <p:fltVal val="0"/>
                                          </p:val>
                                        </p:tav>
                                        <p:tav tm="100000">
                                          <p:val>
                                            <p:strVal val="#ppt_h"/>
                                          </p:val>
                                        </p:tav>
                                      </p:tavLst>
                                    </p:anim>
                                    <p:anim calcmode="lin" valueType="num">
                                      <p:cBhvr>
                                        <p:cTn id="36" dur="1000" fill="hold"/>
                                        <p:tgtEl>
                                          <p:spTgt spid="25"/>
                                        </p:tgtEl>
                                        <p:attrNameLst>
                                          <p:attrName>style.rotation</p:attrName>
                                        </p:attrNameLst>
                                      </p:cBhvr>
                                      <p:tavLst>
                                        <p:tav tm="0">
                                          <p:val>
                                            <p:fltVal val="90"/>
                                          </p:val>
                                        </p:tav>
                                        <p:tav tm="100000">
                                          <p:val>
                                            <p:fltVal val="0"/>
                                          </p:val>
                                        </p:tav>
                                      </p:tavLst>
                                    </p:anim>
                                    <p:animEffect transition="in" filter="fade">
                                      <p:cBhvr>
                                        <p:cTn id="37" dur="1000"/>
                                        <p:tgtEl>
                                          <p:spTgt spid="25"/>
                                        </p:tgtEl>
                                      </p:cBhvr>
                                    </p:animEffec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nodeType="clickPar">
                      <p:stCondLst>
                        <p:cond delay="indefinite"/>
                      </p:stCondLst>
                      <p:childTnLst>
                        <p:par>
                          <p:cTn id="40" fill="hold" nodeType="afterGroup">
                            <p:stCondLst>
                              <p:cond delay="0"/>
                            </p:stCondLst>
                            <p:childTnLst>
                              <p:par>
                                <p:cTn id="41" presetID="1" presetClass="emph" presetSubtype="2" fill="hold" nodeType="clickEffect">
                                  <p:stCondLst>
                                    <p:cond delay="0"/>
                                  </p:stCondLst>
                                  <p:childTnLst>
                                    <p:animClr clrSpc="rgb" dir="cw">
                                      <p:cBhvr>
                                        <p:cTn id="42" dur="2000" fill="hold"/>
                                        <p:tgtEl>
                                          <p:spTgt spid="7"/>
                                        </p:tgtEl>
                                        <p:attrNameLst>
                                          <p:attrName>fillcolor</p:attrName>
                                        </p:attrNameLst>
                                      </p:cBhvr>
                                      <p:to>
                                        <a:srgbClr val="70AD47"/>
                                      </p:to>
                                    </p:animClr>
                                    <p:set>
                                      <p:cBhvr>
                                        <p:cTn id="43" dur="2000" fill="hold"/>
                                        <p:tgtEl>
                                          <p:spTgt spid="7"/>
                                        </p:tgtEl>
                                        <p:attrNameLst>
                                          <p:attrName>fill.type</p:attrName>
                                        </p:attrNameLst>
                                      </p:cBhvr>
                                      <p:to>
                                        <p:strVal val="solid"/>
                                      </p:to>
                                    </p:set>
                                    <p:set>
                                      <p:cBhvr>
                                        <p:cTn id="44" dur="2000" fill="hold"/>
                                        <p:tgtEl>
                                          <p:spTgt spid="7"/>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11" name="thua quê.wav"/>
                                        </p:tgtEl>
                                      </p:cMediaNode>
                                    </p:audio>
                                  </p:subTnLst>
                                </p:cTn>
                              </p:par>
                              <p:par>
                                <p:cTn id="45" presetID="3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1000" fill="hold"/>
                                        <p:tgtEl>
                                          <p:spTgt spid="24"/>
                                        </p:tgtEl>
                                        <p:attrNameLst>
                                          <p:attrName>ppt_w</p:attrName>
                                        </p:attrNameLst>
                                      </p:cBhvr>
                                      <p:tavLst>
                                        <p:tav tm="0">
                                          <p:val>
                                            <p:fltVal val="0"/>
                                          </p:val>
                                        </p:tav>
                                        <p:tav tm="100000">
                                          <p:val>
                                            <p:strVal val="#ppt_w"/>
                                          </p:val>
                                        </p:tav>
                                      </p:tavLst>
                                    </p:anim>
                                    <p:anim calcmode="lin" valueType="num">
                                      <p:cBhvr>
                                        <p:cTn id="48" dur="1000" fill="hold"/>
                                        <p:tgtEl>
                                          <p:spTgt spid="24"/>
                                        </p:tgtEl>
                                        <p:attrNameLst>
                                          <p:attrName>ppt_h</p:attrName>
                                        </p:attrNameLst>
                                      </p:cBhvr>
                                      <p:tavLst>
                                        <p:tav tm="0">
                                          <p:val>
                                            <p:fltVal val="0"/>
                                          </p:val>
                                        </p:tav>
                                        <p:tav tm="100000">
                                          <p:val>
                                            <p:strVal val="#ppt_h"/>
                                          </p:val>
                                        </p:tav>
                                      </p:tavLst>
                                    </p:anim>
                                    <p:anim calcmode="lin" valueType="num">
                                      <p:cBhvr>
                                        <p:cTn id="49" dur="1000" fill="hold"/>
                                        <p:tgtEl>
                                          <p:spTgt spid="24"/>
                                        </p:tgtEl>
                                        <p:attrNameLst>
                                          <p:attrName>style.rotation</p:attrName>
                                        </p:attrNameLst>
                                      </p:cBhvr>
                                      <p:tavLst>
                                        <p:tav tm="0">
                                          <p:val>
                                            <p:fltVal val="90"/>
                                          </p:val>
                                        </p:tav>
                                        <p:tav tm="100000">
                                          <p:val>
                                            <p:fltVal val="0"/>
                                          </p:val>
                                        </p:tav>
                                      </p:tavLst>
                                    </p:anim>
                                    <p:animEffect transition="in" filter="fade">
                                      <p:cBhvr>
                                        <p:cTn id="50" dur="1000"/>
                                        <p:tgtEl>
                                          <p:spTgt spid="24"/>
                                        </p:tgtEl>
                                      </p:cBhvr>
                                    </p:animEffect>
                                  </p:childTnLst>
                                </p:cTn>
                              </p:par>
                            </p:childTnLst>
                          </p:cTn>
                        </p:par>
                      </p:childTnLst>
                    </p:cTn>
                  </p:par>
                </p:childTnLst>
              </p:cTn>
              <p:nextCondLst>
                <p:cond evt="onClick" delay="0">
                  <p:tgtEl>
                    <p:spTgt spid="7"/>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nodeType="clickPar">
                      <p:stCondLst>
                        <p:cond delay="indefinite"/>
                      </p:stCondLst>
                      <p:childTnLst>
                        <p:par>
                          <p:cTn id="53" fill="hold" nodeType="afterGroup">
                            <p:stCondLst>
                              <p:cond delay="0"/>
                            </p:stCondLst>
                            <p:childTnLst>
                              <p:par>
                                <p:cTn id="54" presetID="1" presetClass="emph" presetSubtype="2" fill="hold" nodeType="clickEffect">
                                  <p:stCondLst>
                                    <p:cond delay="0"/>
                                  </p:stCondLst>
                                  <p:childTnLst>
                                    <p:animClr clrSpc="rgb" dir="cw">
                                      <p:cBhvr>
                                        <p:cTn id="55" dur="2000" fill="hold"/>
                                        <p:tgtEl>
                                          <p:spTgt spid="9"/>
                                        </p:tgtEl>
                                        <p:attrNameLst>
                                          <p:attrName>fillcolor</p:attrName>
                                        </p:attrNameLst>
                                      </p:cBhvr>
                                      <p:to>
                                        <a:srgbClr val="70AD47"/>
                                      </p:to>
                                    </p:animClr>
                                    <p:set>
                                      <p:cBhvr>
                                        <p:cTn id="56" dur="2000" fill="hold"/>
                                        <p:tgtEl>
                                          <p:spTgt spid="9"/>
                                        </p:tgtEl>
                                        <p:attrNameLst>
                                          <p:attrName>fill.type</p:attrName>
                                        </p:attrNameLst>
                                      </p:cBhvr>
                                      <p:to>
                                        <p:strVal val="solid"/>
                                      </p:to>
                                    </p:set>
                                    <p:set>
                                      <p:cBhvr>
                                        <p:cTn id="57" dur="2000" fill="hold"/>
                                        <p:tgtEl>
                                          <p:spTgt spid="9"/>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11" name="thua quê.wav"/>
                                        </p:tgtEl>
                                      </p:cMediaNode>
                                    </p:audio>
                                  </p:subTnLst>
                                </p:cTn>
                              </p:par>
                              <p:par>
                                <p:cTn id="58" presetID="31" presetClass="entr" presetSubtype="0" fill="hold" nodeType="with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p:cTn id="60" dur="1000" fill="hold"/>
                                        <p:tgtEl>
                                          <p:spTgt spid="24"/>
                                        </p:tgtEl>
                                        <p:attrNameLst>
                                          <p:attrName>ppt_w</p:attrName>
                                        </p:attrNameLst>
                                      </p:cBhvr>
                                      <p:tavLst>
                                        <p:tav tm="0">
                                          <p:val>
                                            <p:fltVal val="0"/>
                                          </p:val>
                                        </p:tav>
                                        <p:tav tm="100000">
                                          <p:val>
                                            <p:strVal val="#ppt_w"/>
                                          </p:val>
                                        </p:tav>
                                      </p:tavLst>
                                    </p:anim>
                                    <p:anim calcmode="lin" valueType="num">
                                      <p:cBhvr>
                                        <p:cTn id="61" dur="1000" fill="hold"/>
                                        <p:tgtEl>
                                          <p:spTgt spid="24"/>
                                        </p:tgtEl>
                                        <p:attrNameLst>
                                          <p:attrName>ppt_h</p:attrName>
                                        </p:attrNameLst>
                                      </p:cBhvr>
                                      <p:tavLst>
                                        <p:tav tm="0">
                                          <p:val>
                                            <p:fltVal val="0"/>
                                          </p:val>
                                        </p:tav>
                                        <p:tav tm="100000">
                                          <p:val>
                                            <p:strVal val="#ppt_h"/>
                                          </p:val>
                                        </p:tav>
                                      </p:tavLst>
                                    </p:anim>
                                    <p:anim calcmode="lin" valueType="num">
                                      <p:cBhvr>
                                        <p:cTn id="62" dur="1000" fill="hold"/>
                                        <p:tgtEl>
                                          <p:spTgt spid="24"/>
                                        </p:tgtEl>
                                        <p:attrNameLst>
                                          <p:attrName>style.rotation</p:attrName>
                                        </p:attrNameLst>
                                      </p:cBhvr>
                                      <p:tavLst>
                                        <p:tav tm="0">
                                          <p:val>
                                            <p:fltVal val="90"/>
                                          </p:val>
                                        </p:tav>
                                        <p:tav tm="100000">
                                          <p:val>
                                            <p:fltVal val="0"/>
                                          </p:val>
                                        </p:tav>
                                      </p:tavLst>
                                    </p:anim>
                                    <p:animEffect transition="in" filter="fade">
                                      <p:cBhvr>
                                        <p:cTn id="63" dur="1000"/>
                                        <p:tgtEl>
                                          <p:spTgt spid="24"/>
                                        </p:tgtEl>
                                      </p:cBhvr>
                                    </p:animEffect>
                                  </p:childTnLst>
                                </p:cTn>
                              </p:par>
                            </p:childTnLst>
                          </p:cTn>
                        </p:par>
                      </p:childTnLst>
                    </p:cTn>
                  </p:par>
                </p:childTnLst>
              </p:cTn>
              <p:nextCondLst>
                <p:cond evt="onClick" delay="0">
                  <p:tgtEl>
                    <p:spTgt spid="9"/>
                  </p:tgtEl>
                </p:cond>
              </p:nextCondLst>
            </p:seq>
            <p:seq concurrent="1" nextAc="seek">
              <p:cTn id="64" restart="whenNotActive" fill="hold" evtFilter="cancelBubble" nodeType="interactiveSeq">
                <p:stCondLst>
                  <p:cond evt="onClick" delay="0">
                    <p:tgtEl>
                      <p:spTgt spid="8"/>
                    </p:tgtEl>
                  </p:cond>
                </p:stCondLst>
                <p:endSync evt="end" delay="0">
                  <p:rtn val="all"/>
                </p:endSync>
                <p:childTnLst>
                  <p:par>
                    <p:cTn id="65" fill="hold" nodeType="clickPar">
                      <p:stCondLst>
                        <p:cond delay="indefinite"/>
                      </p:stCondLst>
                      <p:childTnLst>
                        <p:par>
                          <p:cTn id="66" fill="hold" nodeType="afterGroup">
                            <p:stCondLst>
                              <p:cond delay="0"/>
                            </p:stCondLst>
                            <p:childTnLst>
                              <p:par>
                                <p:cTn id="67" presetID="1" presetClass="emph" presetSubtype="2" fill="hold" nodeType="clickEffect">
                                  <p:stCondLst>
                                    <p:cond delay="0"/>
                                  </p:stCondLst>
                                  <p:childTnLst>
                                    <p:animClr clrSpc="rgb" dir="cw">
                                      <p:cBhvr>
                                        <p:cTn id="68" dur="2000" fill="hold"/>
                                        <p:tgtEl>
                                          <p:spTgt spid="8"/>
                                        </p:tgtEl>
                                        <p:attrNameLst>
                                          <p:attrName>fillcolor</p:attrName>
                                        </p:attrNameLst>
                                      </p:cBhvr>
                                      <p:to>
                                        <a:srgbClr val="70AD47"/>
                                      </p:to>
                                    </p:animClr>
                                    <p:set>
                                      <p:cBhvr>
                                        <p:cTn id="69" dur="2000" fill="hold"/>
                                        <p:tgtEl>
                                          <p:spTgt spid="8"/>
                                        </p:tgtEl>
                                        <p:attrNameLst>
                                          <p:attrName>fill.type</p:attrName>
                                        </p:attrNameLst>
                                      </p:cBhvr>
                                      <p:to>
                                        <p:strVal val="solid"/>
                                      </p:to>
                                    </p:set>
                                    <p:set>
                                      <p:cBhvr>
                                        <p:cTn id="70" dur="2000" fill="hold"/>
                                        <p:tgtEl>
                                          <p:spTgt spid="8"/>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11" name="thua quê.wav"/>
                                        </p:tgtEl>
                                      </p:cMediaNode>
                                    </p:audio>
                                  </p:subTnLst>
                                </p:cTn>
                              </p:par>
                              <p:par>
                                <p:cTn id="71" presetID="31" presetClass="entr" presetSubtype="0" fill="hold"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1000" fill="hold"/>
                                        <p:tgtEl>
                                          <p:spTgt spid="24"/>
                                        </p:tgtEl>
                                        <p:attrNameLst>
                                          <p:attrName>ppt_w</p:attrName>
                                        </p:attrNameLst>
                                      </p:cBhvr>
                                      <p:tavLst>
                                        <p:tav tm="0">
                                          <p:val>
                                            <p:fltVal val="0"/>
                                          </p:val>
                                        </p:tav>
                                        <p:tav tm="100000">
                                          <p:val>
                                            <p:strVal val="#ppt_w"/>
                                          </p:val>
                                        </p:tav>
                                      </p:tavLst>
                                    </p:anim>
                                    <p:anim calcmode="lin" valueType="num">
                                      <p:cBhvr>
                                        <p:cTn id="74" dur="1000" fill="hold"/>
                                        <p:tgtEl>
                                          <p:spTgt spid="24"/>
                                        </p:tgtEl>
                                        <p:attrNameLst>
                                          <p:attrName>ppt_h</p:attrName>
                                        </p:attrNameLst>
                                      </p:cBhvr>
                                      <p:tavLst>
                                        <p:tav tm="0">
                                          <p:val>
                                            <p:fltVal val="0"/>
                                          </p:val>
                                        </p:tav>
                                        <p:tav tm="100000">
                                          <p:val>
                                            <p:strVal val="#ppt_h"/>
                                          </p:val>
                                        </p:tav>
                                      </p:tavLst>
                                    </p:anim>
                                    <p:anim calcmode="lin" valueType="num">
                                      <p:cBhvr>
                                        <p:cTn id="75" dur="1000" fill="hold"/>
                                        <p:tgtEl>
                                          <p:spTgt spid="24"/>
                                        </p:tgtEl>
                                        <p:attrNameLst>
                                          <p:attrName>style.rotation</p:attrName>
                                        </p:attrNameLst>
                                      </p:cBhvr>
                                      <p:tavLst>
                                        <p:tav tm="0">
                                          <p:val>
                                            <p:fltVal val="90"/>
                                          </p:val>
                                        </p:tav>
                                        <p:tav tm="100000">
                                          <p:val>
                                            <p:fltVal val="0"/>
                                          </p:val>
                                        </p:tav>
                                      </p:tavLst>
                                    </p:anim>
                                    <p:animEffect transition="in" filter="fade">
                                      <p:cBhvr>
                                        <p:cTn id="76" dur="1000"/>
                                        <p:tgtEl>
                                          <p:spTgt spid="24"/>
                                        </p:tgtEl>
                                      </p:cBhvr>
                                    </p:animEffect>
                                  </p:childTnLst>
                                </p:cTn>
                              </p:par>
                            </p:childTnLst>
                          </p:cTn>
                        </p:par>
                      </p:childTnLst>
                    </p:cTn>
                  </p:par>
                </p:childTnLst>
              </p:cTn>
              <p:nextCondLst>
                <p:cond evt="onClick" delay="0">
                  <p:tgtEl>
                    <p:spTgt spid="8"/>
                  </p:tgtEl>
                </p:cond>
              </p:nextCondLst>
            </p:seq>
          </p:childTnLst>
        </p:cTn>
      </p:par>
    </p:tnLst>
    <p:bldLst>
      <p:bldP spid="23" grpId="0"/>
      <p:bldP spid="17" grpId="1"/>
      <p:bldP spid="19" grpId="2"/>
      <p:bldP spid="20" grpId="3"/>
      <p:bldP spid="21" grpId="4" uiExpand="1"/>
      <p:bldP spid="21" grpId="5"/>
    </p:bldLst>
  </p:timing>
</p:sld>
</file>

<file path=ppt/slides/slide5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blipFill dpi="0" rotWithShape="1">
          <a:blip r:embed="rId8">
            <a:lum/>
          </a:blip>
          <a:stretch>
            <a:fillRect t="-1000" b="-1000"/>
          </a:stretch>
        </a:blipFill>
        <a:effectLst/>
      </p:bgPr>
    </p:bg>
    <p:spTree>
      <p:nvGrpSpPr>
        <p:cNvPr id="1" name=""/>
        <p:cNvGrpSpPr/>
        <p:nvPr/>
      </p:nvGrpSpPr>
      <p:grpSpPr>
        <a:xfrm>
          <a:off x="0" y="0"/>
          <a:ext cx="0" cy="0"/>
        </a:xfrm>
      </p:grpSpPr>
      <p:sp>
        <p:nvSpPr>
          <p:cNvPr id="23" name="Bắt đầu">
            <a:extLst>
              <a:ext uri="{FF2B5EF4-FFF2-40B4-BE49-F238E27FC236}">
                <a16:creationId xmlns:a16="http://schemas.microsoft.com/office/drawing/2014/main" id="{7FA38D9B-A5D0-7322-B9DA-F78DF43BDB64}"/>
              </a:ext>
            </a:extLst>
          </p:cNvPr>
          <p:cNvSpPr/>
          <p:nvPr/>
        </p:nvSpPr>
        <p:spPr>
          <a:xfrm>
            <a:off x="2810293" y="3376463"/>
            <a:ext cx="1084068" cy="1084068"/>
          </a:xfrm>
          <a:prstGeom prst="star8">
            <a:avLst>
              <a:gd name="adj" fmla="val 40611"/>
            </a:avLst>
          </a:prstGeom>
          <a:blipFill dpi="0" rotWithShape="1">
            <a:blip r:embed="rId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a:solidFill>
                  <a:srgbClr val="7030A0"/>
                </a:solidFill>
                <a:latin typeface="Calibri"/>
              </a:rPr>
              <a:t>15s</a:t>
            </a:r>
          </a:p>
          <a:p>
            <a:pPr algn="ctr" defTabSz="685800">
              <a:buClrTx/>
            </a:pPr>
            <a:r>
              <a:rPr lang="en-US" sz="1350" b="1" kern="1200">
                <a:solidFill>
                  <a:srgbClr val="7030A0"/>
                </a:solidFill>
                <a:latin typeface="Calibri"/>
              </a:rPr>
              <a:t>BẮT ĐẦU</a:t>
            </a:r>
          </a:p>
        </p:txBody>
      </p:sp>
      <p:pic>
        <p:nvPicPr>
          <p:cNvPr id="24" name="SAI RỒI" descr="A picture containing shape&#10;&#10;Description automatically generated">
            <a:extLst>
              <a:ext uri="{FF2B5EF4-FFF2-40B4-BE49-F238E27FC236}">
                <a16:creationId xmlns:a16="http://schemas.microsoft.com/office/drawing/2014/main" id="{A077A154-25F3-8220-3FA9-ADC3C312A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7659" y="3320902"/>
            <a:ext cx="1822598" cy="1822598"/>
          </a:xfrm>
          <a:prstGeom prst="rect">
            <a:avLst/>
          </a:prstGeom>
        </p:spPr>
      </p:pic>
      <p:pic>
        <p:nvPicPr>
          <p:cNvPr id="25" name="ĐÚNG RỒI" descr="A picture containing text&#10;&#10;Description automatically generated">
            <a:extLst>
              <a:ext uri="{FF2B5EF4-FFF2-40B4-BE49-F238E27FC236}">
                <a16:creationId xmlns:a16="http://schemas.microsoft.com/office/drawing/2014/main" id="{17EDAFEA-AF1E-D7E9-B95B-1FFA6B09EF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9048" y="2713938"/>
            <a:ext cx="2409119" cy="2409119"/>
          </a:xfrm>
          <a:prstGeom prst="rect">
            <a:avLst/>
          </a:prstGeom>
        </p:spPr>
      </p:pic>
      <p:sp>
        <p:nvSpPr>
          <p:cNvPr id="5" name="Parallelogram 4">
            <a:extLst>
              <a:ext uri="{FF2B5EF4-FFF2-40B4-BE49-F238E27FC236}">
                <a16:creationId xmlns:a16="http://schemas.microsoft.com/office/drawing/2014/main" id="{2BAED9F9-E2B8-405B-45F8-0E5B3B37F256}"/>
              </a:ext>
            </a:extLst>
          </p:cNvPr>
          <p:cNvSpPr/>
          <p:nvPr/>
        </p:nvSpPr>
        <p:spPr>
          <a:xfrm>
            <a:off x="565785" y="599101"/>
            <a:ext cx="5717858" cy="798416"/>
          </a:xfrm>
          <a:prstGeom prst="parallelogram">
            <a:avLst/>
          </a:prstGeom>
          <a:solidFill>
            <a:schemeClr val="accent5">
              <a:alpha val="86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000"/>
              </a:spcAft>
            </a:pPr>
            <a:r>
              <a:rPr lang="en-US" sz="2800" b="1" i="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Tác giả của văn bản "Bản đồ dẫn đường" đến từ đâu?</a:t>
            </a:r>
          </a:p>
        </p:txBody>
      </p:sp>
      <p:sp>
        <p:nvSpPr>
          <p:cNvPr id="6" name="Đapandung">
            <a:extLst>
              <a:ext uri="{FF2B5EF4-FFF2-40B4-BE49-F238E27FC236}">
                <a16:creationId xmlns:a16="http://schemas.microsoft.com/office/drawing/2014/main" id="{61D7A059-F56C-2F86-3CD8-85C92D9DD21E}"/>
              </a:ext>
            </a:extLst>
          </p:cNvPr>
          <p:cNvSpPr/>
          <p:nvPr/>
        </p:nvSpPr>
        <p:spPr>
          <a:xfrm>
            <a:off x="560638" y="2700832"/>
            <a:ext cx="2306963" cy="502259"/>
          </a:xfrm>
          <a:prstGeom prst="hexagon">
            <a:avLst/>
          </a:prstGeom>
          <a:solidFill>
            <a:schemeClr val="accent5">
              <a:alpha val="92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b="1" kern="1200">
                <a:solidFill>
                  <a:schemeClr val="tx1"/>
                </a:solidFill>
                <a:latin typeface="Times New Roman" panose="02020603050405020304" pitchFamily="18" charset="0"/>
                <a:cs typeface="Times New Roman" panose="02020603050405020304" pitchFamily="18" charset="0"/>
              </a:rPr>
              <a:t>B. </a:t>
            </a:r>
            <a:r>
              <a:rPr lang="en-US" sz="2800">
                <a:solidFill>
                  <a:schemeClr val="tx1"/>
                </a:solidFill>
                <a:latin typeface="Times New Roman" panose="02020603050405020304" pitchFamily="18" charset="0"/>
                <a:cs typeface="Times New Roman" panose="02020603050405020304" pitchFamily="18" charset="0"/>
              </a:rPr>
              <a:t>Mỹ</a:t>
            </a:r>
          </a:p>
        </p:txBody>
      </p:sp>
      <p:sp>
        <p:nvSpPr>
          <p:cNvPr id="7" name="đapansai1">
            <a:extLst>
              <a:ext uri="{FF2B5EF4-FFF2-40B4-BE49-F238E27FC236}">
                <a16:creationId xmlns:a16="http://schemas.microsoft.com/office/drawing/2014/main" id="{38DA2062-3D20-B289-7E74-77D638BC18CD}"/>
              </a:ext>
            </a:extLst>
          </p:cNvPr>
          <p:cNvSpPr/>
          <p:nvPr/>
        </p:nvSpPr>
        <p:spPr>
          <a:xfrm>
            <a:off x="548415" y="1927303"/>
            <a:ext cx="2306963" cy="502259"/>
          </a:xfrm>
          <a:prstGeom prst="hexagon">
            <a:avLst/>
          </a:prstGeom>
          <a:solidFill>
            <a:schemeClr val="accent5">
              <a:alpha val="92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b="1" kern="1200">
                <a:solidFill>
                  <a:schemeClr val="tx1"/>
                </a:solidFill>
                <a:latin typeface="Times New Roman" panose="02020603050405020304" pitchFamily="18" charset="0"/>
                <a:cs typeface="Times New Roman" panose="02020603050405020304" pitchFamily="18" charset="0"/>
              </a:rPr>
              <a:t>A. </a:t>
            </a:r>
            <a:r>
              <a:rPr lang="en-US" sz="2800">
                <a:solidFill>
                  <a:schemeClr val="tx1"/>
                </a:solidFill>
                <a:latin typeface="Times New Roman" panose="02020603050405020304" pitchFamily="18" charset="0"/>
                <a:cs typeface="Times New Roman" panose="02020603050405020304" pitchFamily="18" charset="0"/>
              </a:rPr>
              <a:t>Anh</a:t>
            </a:r>
          </a:p>
        </p:txBody>
      </p:sp>
      <p:sp>
        <p:nvSpPr>
          <p:cNvPr id="8" name="dapansai3">
            <a:extLst>
              <a:ext uri="{FF2B5EF4-FFF2-40B4-BE49-F238E27FC236}">
                <a16:creationId xmlns:a16="http://schemas.microsoft.com/office/drawing/2014/main" id="{5575ED6E-A571-43C9-5A81-1979415F81B3}"/>
              </a:ext>
            </a:extLst>
          </p:cNvPr>
          <p:cNvSpPr/>
          <p:nvPr/>
        </p:nvSpPr>
        <p:spPr>
          <a:xfrm>
            <a:off x="3831907" y="2690610"/>
            <a:ext cx="2306963" cy="502259"/>
          </a:xfrm>
          <a:prstGeom prst="hexagon">
            <a:avLst/>
          </a:prstGeom>
          <a:solidFill>
            <a:schemeClr val="accent5">
              <a:alpha val="71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b="1" kern="1200">
                <a:solidFill>
                  <a:schemeClr val="tx1"/>
                </a:solidFill>
                <a:latin typeface="Times New Roman" panose="02020603050405020304" pitchFamily="18" charset="0"/>
                <a:cs typeface="Times New Roman" panose="02020603050405020304" pitchFamily="18" charset="0"/>
              </a:rPr>
              <a:t>D. </a:t>
            </a:r>
            <a:r>
              <a:rPr lang="en-US" sz="2800" kern="1200">
                <a:solidFill>
                  <a:schemeClr val="tx1"/>
                </a:solidFill>
                <a:latin typeface="Times New Roman" panose="02020603050405020304" pitchFamily="18" charset="0"/>
                <a:cs typeface="Times New Roman" panose="02020603050405020304" pitchFamily="18" charset="0"/>
              </a:rPr>
              <a:t>Đức</a:t>
            </a:r>
          </a:p>
        </p:txBody>
      </p:sp>
      <p:sp>
        <p:nvSpPr>
          <p:cNvPr id="9" name="Dapansai2">
            <a:extLst>
              <a:ext uri="{FF2B5EF4-FFF2-40B4-BE49-F238E27FC236}">
                <a16:creationId xmlns:a16="http://schemas.microsoft.com/office/drawing/2014/main" id="{974AD810-F5DF-813A-1B8F-A57C35242DF6}"/>
              </a:ext>
            </a:extLst>
          </p:cNvPr>
          <p:cNvSpPr/>
          <p:nvPr/>
        </p:nvSpPr>
        <p:spPr>
          <a:xfrm>
            <a:off x="3831907" y="1911866"/>
            <a:ext cx="2306963" cy="502259"/>
          </a:xfrm>
          <a:prstGeom prst="hexagon">
            <a:avLst/>
          </a:prstGeom>
          <a:solidFill>
            <a:schemeClr val="accent5">
              <a:alpha val="92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b="1" kern="1200">
                <a:solidFill>
                  <a:schemeClr val="tx1"/>
                </a:solidFill>
                <a:latin typeface="Times New Roman" panose="02020603050405020304" pitchFamily="18" charset="0"/>
                <a:cs typeface="Times New Roman" panose="02020603050405020304" pitchFamily="18" charset="0"/>
              </a:rPr>
              <a:t>C. </a:t>
            </a:r>
            <a:r>
              <a:rPr lang="en-US" sz="2800" kern="1200">
                <a:solidFill>
                  <a:schemeClr val="tx1"/>
                </a:solidFill>
                <a:latin typeface="Times New Roman" panose="02020603050405020304" pitchFamily="18" charset="0"/>
                <a:cs typeface="Times New Roman" panose="02020603050405020304" pitchFamily="18" charset="0"/>
              </a:rPr>
              <a:t>Nga</a:t>
            </a:r>
          </a:p>
        </p:txBody>
      </p:sp>
      <p:pic>
        <p:nvPicPr>
          <p:cNvPr id="16" name="Thângiukhobau" descr="A person in a garment&#10;&#10;Description automatically generated with low confidence">
            <a:hlinkClick r:id="rId6" action="ppaction://hlinksldjump"/>
            <a:extLst>
              <a:ext uri="{FF2B5EF4-FFF2-40B4-BE49-F238E27FC236}">
                <a16:creationId xmlns:a16="http://schemas.microsoft.com/office/drawing/2014/main" id="{8ACF5A00-9DC3-7DF8-527E-FF7E934B2886}"/>
              </a:ext>
            </a:extLst>
          </p:cNvPr>
          <p:cNvPicPr>
            <a:picLocks noChangeAspect="1"/>
          </p:cNvPicPr>
          <p:nvPr/>
        </p:nvPicPr>
        <p:blipFill>
          <a:blip r:embed="rId5"/>
          <a:srcRect l="22947" r="24145"/>
          <a:stretch>
            <a:fillRect/>
          </a:stretch>
        </p:blipFill>
        <p:spPr>
          <a:xfrm flipH="1">
            <a:off x="6271254" y="-9411"/>
            <a:ext cx="2834346" cy="5357240"/>
          </a:xfrm>
          <a:prstGeom prst="rect">
            <a:avLst/>
          </a:prstGeom>
        </p:spPr>
      </p:pic>
      <p:sp>
        <p:nvSpPr>
          <p:cNvPr id="17" name="Bình đồng hồ">
            <a:extLst>
              <a:ext uri="{FF2B5EF4-FFF2-40B4-BE49-F238E27FC236}">
                <a16:creationId xmlns:a16="http://schemas.microsoft.com/office/drawing/2014/main" id="{9E4FEACD-4E41-369E-5F52-96812301D221}"/>
              </a:ext>
            </a:extLst>
          </p:cNvPr>
          <p:cNvSpPr/>
          <p:nvPr/>
        </p:nvSpPr>
        <p:spPr>
          <a:xfrm flipV="1">
            <a:off x="3104109" y="2053656"/>
            <a:ext cx="501774" cy="990763"/>
          </a:xfrm>
          <a:custGeom>
            <a:gdLst>
              <a:gd name="connsiteX0" fmla="*/ 621764 w 1243528"/>
              <a:gd name="connsiteY0" fmla="*/ 1227686 h 2455372"/>
              <a:gd name="connsiteX1" fmla="*/ 1243528 w 1243528"/>
              <a:gd name="connsiteY1" fmla="*/ 605922 h 2455372"/>
              <a:gd name="connsiteX2" fmla="*/ 1243528 w 1243528"/>
              <a:gd name="connsiteY2" fmla="*/ 0 h 2455372"/>
              <a:gd name="connsiteX3" fmla="*/ 0 w 1243528"/>
              <a:gd name="connsiteY3" fmla="*/ 0 h 2455372"/>
              <a:gd name="connsiteX4" fmla="*/ 0 w 1243528"/>
              <a:gd name="connsiteY4" fmla="*/ 605922 h 2455372"/>
              <a:gd name="connsiteX5" fmla="*/ 621764 w 1243528"/>
              <a:gd name="connsiteY5" fmla="*/ 1227686 h 2455372"/>
              <a:gd name="connsiteX6" fmla="*/ 0 w 1243528"/>
              <a:gd name="connsiteY6" fmla="*/ 2455372 h 2455372"/>
              <a:gd name="connsiteX7" fmla="*/ 1243528 w 1243528"/>
              <a:gd name="connsiteY7" fmla="*/ 2455372 h 2455372"/>
              <a:gd name="connsiteX8" fmla="*/ 1243528 w 1243528"/>
              <a:gd name="connsiteY8" fmla="*/ 1849450 h 2455372"/>
              <a:gd name="connsiteX9" fmla="*/ 621764 w 1243528"/>
              <a:gd name="connsiteY9" fmla="*/ 1227686 h 2455372"/>
              <a:gd name="connsiteX10" fmla="*/ 0 w 1243528"/>
              <a:gd name="connsiteY10" fmla="*/ 1849450 h 245537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3528" h="2455372">
                <a:moveTo>
                  <a:pt x="621764" y="1227686"/>
                </a:moveTo>
                <a:cubicBezTo>
                  <a:pt x="965155" y="1227686"/>
                  <a:pt x="1243528" y="949312"/>
                  <a:pt x="1243528" y="605922"/>
                </a:cubicBezTo>
                <a:lnTo>
                  <a:pt x="1243528" y="0"/>
                </a:lnTo>
                <a:lnTo>
                  <a:pt x="0" y="0"/>
                </a:lnTo>
                <a:lnTo>
                  <a:pt x="0" y="605922"/>
                </a:lnTo>
                <a:cubicBezTo>
                  <a:pt x="0" y="949312"/>
                  <a:pt x="278374" y="1227686"/>
                  <a:pt x="621764" y="1227686"/>
                </a:cubicBezTo>
                <a:close/>
                <a:moveTo>
                  <a:pt x="0" y="2455372"/>
                </a:moveTo>
                <a:lnTo>
                  <a:pt x="1243528" y="2455372"/>
                </a:lnTo>
                <a:lnTo>
                  <a:pt x="1243528" y="1849450"/>
                </a:lnTo>
                <a:cubicBezTo>
                  <a:pt x="1243528" y="1506060"/>
                  <a:pt x="965155" y="1227686"/>
                  <a:pt x="621764" y="1227686"/>
                </a:cubicBezTo>
                <a:cubicBezTo>
                  <a:pt x="278374" y="1227686"/>
                  <a:pt x="0" y="1506060"/>
                  <a:pt x="0" y="18494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a:endParaRPr>
          </a:p>
        </p:txBody>
      </p:sp>
      <p:sp>
        <p:nvSpPr>
          <p:cNvPr id="18" name="Rectangle 17">
            <a:extLst>
              <a:ext uri="{FF2B5EF4-FFF2-40B4-BE49-F238E27FC236}">
                <a16:creationId xmlns:a16="http://schemas.microsoft.com/office/drawing/2014/main" id="{A70D4734-C5E2-7613-D90F-C28538803026}"/>
              </a:ext>
            </a:extLst>
          </p:cNvPr>
          <p:cNvSpPr/>
          <p:nvPr/>
        </p:nvSpPr>
        <p:spPr>
          <a:xfrm>
            <a:off x="3027973" y="1911866"/>
            <a:ext cx="657224" cy="141788"/>
          </a:xfrm>
          <a:prstGeom prst="rect">
            <a:avLst/>
          </a:prstGeom>
          <a:blipFill dpi="0" rotWithShape="1">
            <a:blip r:embed="rId7">
              <a:extLst>
                <a:ext uri="{28A0092B-C50C-407E-A947-70E740481C1C}">
                  <a14:useLocalDpi xmlns:a14="http://schemas.microsoft.com/office/drawing/2010/main" val="0"/>
                </a:ext>
              </a:extLst>
            </a:blip>
            <a:stretch>
              <a:fillRect l="-24166" t="-291456" r="-23058" b="-2909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
        <p:nvSpPr>
          <p:cNvPr id="19" name="Freeform: Shape 18">
            <a:extLst>
              <a:ext uri="{FF2B5EF4-FFF2-40B4-BE49-F238E27FC236}">
                <a16:creationId xmlns:a16="http://schemas.microsoft.com/office/drawing/2014/main" id="{6BB156B1-1921-260B-BD41-F7DAE716758C}"/>
              </a:ext>
            </a:extLst>
          </p:cNvPr>
          <p:cNvSpPr/>
          <p:nvPr/>
        </p:nvSpPr>
        <p:spPr>
          <a:xfrm rot="10800000">
            <a:off x="3100684" y="2088710"/>
            <a:ext cx="501774" cy="457455"/>
          </a:xfrm>
          <a:custGeom>
            <a:gdLst>
              <a:gd name="connsiteX0" fmla="*/ 1243528 w 1243528"/>
              <a:gd name="connsiteY0" fmla="*/ 1048789 h 1133695"/>
              <a:gd name="connsiteX1" fmla="*/ 0 w 1243528"/>
              <a:gd name="connsiteY1" fmla="*/ 905914 h 1133695"/>
              <a:gd name="connsiteX2" fmla="*/ 0 w 1243528"/>
              <a:gd name="connsiteY2" fmla="*/ 621764 h 1133695"/>
              <a:gd name="connsiteX3" fmla="*/ 621764 w 1243528"/>
              <a:gd name="connsiteY3" fmla="*/ 0 h 1133695"/>
              <a:gd name="connsiteX4" fmla="*/ 1243528 w 1243528"/>
              <a:gd name="connsiteY4" fmla="*/ 621764 h 1133695"/>
              <a:gd name="connsiteX5" fmla="*/ 1243528 w 1243528"/>
              <a:gd name="connsiteY5" fmla="*/ 1048789 h 113369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528" h="1133695">
                <a:moveTo>
                  <a:pt x="1243528" y="1048789"/>
                </a:moveTo>
                <a:cubicBezTo>
                  <a:pt x="733769" y="1286914"/>
                  <a:pt x="414509" y="953539"/>
                  <a:pt x="0" y="905914"/>
                </a:cubicBezTo>
                <a:lnTo>
                  <a:pt x="0" y="621764"/>
                </a:lnTo>
                <a:cubicBezTo>
                  <a:pt x="0" y="278374"/>
                  <a:pt x="278374" y="0"/>
                  <a:pt x="621764" y="0"/>
                </a:cubicBezTo>
                <a:cubicBezTo>
                  <a:pt x="965154" y="0"/>
                  <a:pt x="1243528" y="278374"/>
                  <a:pt x="1243528" y="621764"/>
                </a:cubicBezTo>
                <a:lnTo>
                  <a:pt x="1243528" y="1048789"/>
                </a:lnTo>
                <a:close/>
              </a:path>
            </a:pathLst>
          </a:cu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a:endParaRPr>
          </a:p>
        </p:txBody>
      </p:sp>
      <p:sp>
        <p:nvSpPr>
          <p:cNvPr id="20" name="Freeform: Shape 19">
            <a:extLst>
              <a:ext uri="{FF2B5EF4-FFF2-40B4-BE49-F238E27FC236}">
                <a16:creationId xmlns:a16="http://schemas.microsoft.com/office/drawing/2014/main" id="{EF0009D7-4542-26C2-75DB-CD472C861CCD}"/>
              </a:ext>
            </a:extLst>
          </p:cNvPr>
          <p:cNvSpPr/>
          <p:nvPr/>
        </p:nvSpPr>
        <p:spPr>
          <a:xfrm>
            <a:off x="3104108" y="2607999"/>
            <a:ext cx="504953" cy="436418"/>
          </a:xfrm>
          <a:custGeom>
            <a:gdLst>
              <a:gd name="connsiteX0" fmla="*/ 645790 w 1253507"/>
              <a:gd name="connsiteY0" fmla="*/ 3725 h 1081558"/>
              <a:gd name="connsiteX1" fmla="*/ 1253507 w 1253507"/>
              <a:gd name="connsiteY1" fmla="*/ 505250 h 1081558"/>
              <a:gd name="connsiteX2" fmla="*/ 1245617 w 1253507"/>
              <a:gd name="connsiteY2" fmla="*/ 1081558 h 1081558"/>
              <a:gd name="connsiteX3" fmla="*/ 2089 w 1253507"/>
              <a:gd name="connsiteY3" fmla="*/ 1081558 h 1081558"/>
              <a:gd name="connsiteX4" fmla="*/ 2089 w 1253507"/>
              <a:gd name="connsiteY4" fmla="*/ 800525 h 1081558"/>
              <a:gd name="connsiteX5" fmla="*/ 30665 w 1253507"/>
              <a:gd name="connsiteY5" fmla="*/ 290983 h 1081558"/>
              <a:gd name="connsiteX6" fmla="*/ 645790 w 1253507"/>
              <a:gd name="connsiteY6" fmla="*/ 3725 h 10815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507" h="1081558">
                <a:moveTo>
                  <a:pt x="645790" y="3725"/>
                </a:moveTo>
                <a:cubicBezTo>
                  <a:pt x="849597" y="39436"/>
                  <a:pt x="1253507" y="161860"/>
                  <a:pt x="1253507" y="505250"/>
                </a:cubicBezTo>
                <a:lnTo>
                  <a:pt x="1245617" y="1081558"/>
                </a:lnTo>
                <a:lnTo>
                  <a:pt x="2089" y="1081558"/>
                </a:lnTo>
                <a:lnTo>
                  <a:pt x="2089" y="800525"/>
                </a:lnTo>
                <a:cubicBezTo>
                  <a:pt x="13202" y="679875"/>
                  <a:pt x="-23750" y="383498"/>
                  <a:pt x="30665" y="290983"/>
                </a:cubicBezTo>
                <a:cubicBezTo>
                  <a:pt x="85080" y="198468"/>
                  <a:pt x="441983" y="-31986"/>
                  <a:pt x="645790" y="3725"/>
                </a:cubicBezTo>
                <a:close/>
              </a:path>
            </a:pathLst>
          </a:cu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a:endParaRPr>
          </a:p>
        </p:txBody>
      </p:sp>
      <p:sp>
        <p:nvSpPr>
          <p:cNvPr id="21" name="Rectangle: Rounded Corners 20">
            <a:extLst>
              <a:ext uri="{FF2B5EF4-FFF2-40B4-BE49-F238E27FC236}">
                <a16:creationId xmlns:a16="http://schemas.microsoft.com/office/drawing/2014/main" id="{68ED3520-50D0-1B53-F61A-884865D61706}"/>
              </a:ext>
            </a:extLst>
          </p:cNvPr>
          <p:cNvSpPr/>
          <p:nvPr/>
        </p:nvSpPr>
        <p:spPr>
          <a:xfrm>
            <a:off x="3342129" y="2294002"/>
            <a:ext cx="18448" cy="750415"/>
          </a:xfrm>
          <a:prstGeom prst="roundRect">
            <a:avLst/>
          </a:pr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
        <p:nvSpPr>
          <p:cNvPr id="22" name="Rectangle 21">
            <a:extLst>
              <a:ext uri="{FF2B5EF4-FFF2-40B4-BE49-F238E27FC236}">
                <a16:creationId xmlns:a16="http://schemas.microsoft.com/office/drawing/2014/main" id="{13DCD693-5735-2BB6-2F29-661675BFC5B6}"/>
              </a:ext>
            </a:extLst>
          </p:cNvPr>
          <p:cNvSpPr/>
          <p:nvPr/>
        </p:nvSpPr>
        <p:spPr>
          <a:xfrm>
            <a:off x="3026384" y="3044418"/>
            <a:ext cx="657224" cy="141788"/>
          </a:xfrm>
          <a:prstGeom prst="rect">
            <a:avLst/>
          </a:prstGeom>
          <a:blipFill dpi="0" rotWithShape="1">
            <a:blip r:embed="rId7">
              <a:extLst>
                <a:ext uri="{28A0092B-C50C-407E-A947-70E740481C1C}">
                  <a14:useLocalDpi xmlns:a14="http://schemas.microsoft.com/office/drawing/2010/main" val="0"/>
                </a:ext>
              </a:extLst>
            </a:blip>
            <a:stretch>
              <a:fillRect l="-24166" t="-291456" r="-23058" b="-2909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Tree>
    <p:extLst>
      <p:ext uri="{BB962C8B-B14F-4D97-AF65-F5344CB8AC3E}">
        <p14:creationId xmlns:p14="http://schemas.microsoft.com/office/powerpoint/2010/main" val="2176941942"/>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nodeType="clickPar">
                      <p:stCondLst>
                        <p:cond delay="0"/>
                      </p:stCondLst>
                      <p:childTnLst>
                        <p:par>
                          <p:cTn id="4" fill="hold" nodeType="after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par>
                                <p:cTn id="7" presetID="9" presetClass="emph" presetSubtype="0" grpId="0" nodeType="withEffect">
                                  <p:stCondLst>
                                    <p:cond delay="0"/>
                                  </p:stCondLst>
                                  <p:childTnLst>
                                    <p:set>
                                      <p:cBhvr>
                                        <p:cTn id="8" dur="indefinite"/>
                                        <p:tgtEl>
                                          <p:spTgt spid="17"/>
                                        </p:tgtEl>
                                        <p:attrNameLst>
                                          <p:attrName>style.opacity</p:attrName>
                                        </p:attrNameLst>
                                      </p:cBhvr>
                                      <p:to>
                                        <p:strVal val="0.5"/>
                                      </p:to>
                                    </p:set>
                                    <p:animEffect filter="image" prLst="opacity: 0.5">
                                      <p:cBhvr rctx="IE">
                                        <p:cTn id="9" dur="indefinite"/>
                                        <p:tgtEl>
                                          <p:spTgt spid="17"/>
                                        </p:tgtEl>
                                      </p:cBhvr>
                                    </p:animEffect>
                                  </p:childTnLst>
                                  <p:subTnLst>
                                    <p:audio>
                                      <p:cMediaNode>
                                        <p:cTn display="0" masterRel="sameClick">
                                          <p:stCondLst>
                                            <p:cond evt="begin" delay="0">
                                              <p:tn val="7"/>
                                            </p:cond>
                                          </p:stCondLst>
                                          <p:endCondLst>
                                            <p:cond evt="onStopAudio" delay="0">
                                              <p:tgtEl>
                                                <p:sldTgt/>
                                              </p:tgtEl>
                                            </p:cond>
                                          </p:endCondLst>
                                        </p:cTn>
                                        <p:tgtEl>
                                          <p:sndTgt r:embed="rId9" name="15s.wav"/>
                                        </p:tgtEl>
                                      </p:cMediaNode>
                                    </p:audio>
                                  </p:subTnLst>
                                </p:cTn>
                              </p:par>
                              <p:par>
                                <p:cTn id="10" presetID="1"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par>
                                <p:cTn id="12" presetID="22" presetClass="exit" presetSubtype="1" fill="hold" grpId="1" nodeType="withEffect">
                                  <p:stCondLst>
                                    <p:cond delay="0"/>
                                  </p:stCondLst>
                                  <p:childTnLst>
                                    <p:animEffect transition="out" filter="wipe(up)">
                                      <p:cBhvr>
                                        <p:cTn id="13" dur="27000"/>
                                        <p:tgtEl>
                                          <p:spTgt spid="21"/>
                                        </p:tgtEl>
                                      </p:cBhvr>
                                    </p:animEffect>
                                    <p:set>
                                      <p:cBhvr>
                                        <p:cTn id="14" dur="1" fill="hold">
                                          <p:stCondLst>
                                            <p:cond delay="26999"/>
                                          </p:stCondLst>
                                        </p:cTn>
                                        <p:tgtEl>
                                          <p:spTgt spid="21"/>
                                        </p:tgtEl>
                                        <p:attrNameLst>
                                          <p:attrName>style.visibility</p:attrName>
                                        </p:attrNameLst>
                                      </p:cBhvr>
                                      <p:to>
                                        <p:strVal val="hidden"/>
                                      </p:to>
                                    </p:set>
                                  </p:childTnLst>
                                </p:cTn>
                              </p:par>
                              <p:par>
                                <p:cTn id="15" presetID="22" presetClass="exit" presetSubtype="1" fill="hold" grpId="0" nodeType="withEffect">
                                  <p:stCondLst>
                                    <p:cond delay="0"/>
                                  </p:stCondLst>
                                  <p:childTnLst>
                                    <p:animEffect transition="out" filter="wipe(up)">
                                      <p:cBhvr>
                                        <p:cTn id="16" dur="15000"/>
                                        <p:tgtEl>
                                          <p:spTgt spid="19"/>
                                        </p:tgtEl>
                                      </p:cBhvr>
                                    </p:animEffect>
                                    <p:set>
                                      <p:cBhvr>
                                        <p:cTn id="17" dur="1" fill="hold">
                                          <p:stCondLst>
                                            <p:cond delay="14999"/>
                                          </p:stCondLst>
                                        </p:cTn>
                                        <p:tgtEl>
                                          <p:spTgt spid="19"/>
                                        </p:tgtEl>
                                        <p:attrNameLst>
                                          <p:attrName>style.visibility</p:attrName>
                                        </p:attrNameLst>
                                      </p:cBhvr>
                                      <p:to>
                                        <p:strVal val="hidden"/>
                                      </p:to>
                                    </p:set>
                                  </p:childTnLst>
                                </p:cTn>
                              </p:par>
                              <p:par>
                                <p:cTn id="18" presetID="22" presetClass="entr" presetSubtype="4"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15000"/>
                                        <p:tgtEl>
                                          <p:spTgt spid="20"/>
                                        </p:tgtEl>
                                      </p:cBhvr>
                                    </p:animEffect>
                                  </p:childTnLst>
                                </p:cTn>
                              </p:par>
                            </p:childTnLst>
                          </p:cTn>
                        </p:par>
                      </p:childTnLst>
                    </p:cTn>
                  </p:par>
                </p:childTnLst>
              </p:cTn>
              <p:nextCondLst>
                <p:cond evt="onClick" delay="0">
                  <p:tgtEl>
                    <p:spTgt spid="23"/>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nodeType="clickPar">
                      <p:stCondLst>
                        <p:cond delay="indefinite"/>
                      </p:stCondLst>
                      <p:childTnLst>
                        <p:par>
                          <p:cTn id="23" fill="hold" nodeType="afterGroup">
                            <p:stCondLst>
                              <p:cond delay="0"/>
                            </p:stCondLst>
                            <p:childTnLst>
                              <p:par>
                                <p:cTn id="24" presetID="1" presetClass="emph" presetSubtype="2" fill="hold" nodeType="clickEffect">
                                  <p:stCondLst>
                                    <p:cond delay="0"/>
                                  </p:stCondLst>
                                  <p:childTnLst>
                                    <p:animClr clrSpc="rgb" dir="cw">
                                      <p:cBhvr>
                                        <p:cTn id="25" dur="2000" fill="hold"/>
                                        <p:tgtEl>
                                          <p:spTgt spid="6"/>
                                        </p:tgtEl>
                                        <p:attrNameLst>
                                          <p:attrName>fillcolor</p:attrName>
                                        </p:attrNameLst>
                                      </p:cBhvr>
                                      <p:to>
                                        <a:srgbClr val="C00000"/>
                                      </p:to>
                                    </p:animClr>
                                    <p:set>
                                      <p:cBhvr>
                                        <p:cTn id="26" dur="2000" fill="hold"/>
                                        <p:tgtEl>
                                          <p:spTgt spid="6"/>
                                        </p:tgtEl>
                                        <p:attrNameLst>
                                          <p:attrName>fill.type</p:attrName>
                                        </p:attrNameLst>
                                      </p:cBhvr>
                                      <p:to>
                                        <p:strVal val="solid"/>
                                      </p:to>
                                    </p:set>
                                    <p:set>
                                      <p:cBhvr>
                                        <p:cTn id="27" dur="2000" fill="hold"/>
                                        <p:tgtEl>
                                          <p:spTgt spid="6"/>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10" name="chúc-mừng.wav"/>
                                        </p:tgtEl>
                                      </p:cMediaNode>
                                    </p:audio>
                                  </p:subTnLst>
                                </p:cTn>
                              </p:par>
                              <p:par>
                                <p:cTn id="28" presetID="1"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xit" presetSubtype="0" fill="hold" nodeType="withEffect">
                                  <p:stCondLst>
                                    <p:cond delay="0"/>
                                  </p:stCondLst>
                                  <p:childTnLst>
                                    <p:set>
                                      <p:cBhvr>
                                        <p:cTn id="31" dur="1" fill="hold">
                                          <p:stCondLst>
                                            <p:cond delay="0"/>
                                          </p:stCondLst>
                                        </p:cTn>
                                        <p:tgtEl>
                                          <p:spTgt spid="24"/>
                                        </p:tgtEl>
                                        <p:attrNameLst>
                                          <p:attrName>style.visibility</p:attrName>
                                        </p:attrNameLst>
                                      </p:cBhvr>
                                      <p:to>
                                        <p:strVal val="hidden"/>
                                      </p:to>
                                    </p:set>
                                  </p:childTnLst>
                                </p:cTn>
                              </p:par>
                              <p:par>
                                <p:cTn id="32" presetID="31"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p:cTn id="34" dur="1000" fill="hold"/>
                                        <p:tgtEl>
                                          <p:spTgt spid="25"/>
                                        </p:tgtEl>
                                        <p:attrNameLst>
                                          <p:attrName>ppt_w</p:attrName>
                                        </p:attrNameLst>
                                      </p:cBhvr>
                                      <p:tavLst>
                                        <p:tav tm="0">
                                          <p:val>
                                            <p:fltVal val="0"/>
                                          </p:val>
                                        </p:tav>
                                        <p:tav tm="100000">
                                          <p:val>
                                            <p:strVal val="#ppt_w"/>
                                          </p:val>
                                        </p:tav>
                                      </p:tavLst>
                                    </p:anim>
                                    <p:anim calcmode="lin" valueType="num">
                                      <p:cBhvr>
                                        <p:cTn id="35" dur="1000" fill="hold"/>
                                        <p:tgtEl>
                                          <p:spTgt spid="25"/>
                                        </p:tgtEl>
                                        <p:attrNameLst>
                                          <p:attrName>ppt_h</p:attrName>
                                        </p:attrNameLst>
                                      </p:cBhvr>
                                      <p:tavLst>
                                        <p:tav tm="0">
                                          <p:val>
                                            <p:fltVal val="0"/>
                                          </p:val>
                                        </p:tav>
                                        <p:tav tm="100000">
                                          <p:val>
                                            <p:strVal val="#ppt_h"/>
                                          </p:val>
                                        </p:tav>
                                      </p:tavLst>
                                    </p:anim>
                                    <p:anim calcmode="lin" valueType="num">
                                      <p:cBhvr>
                                        <p:cTn id="36" dur="1000" fill="hold"/>
                                        <p:tgtEl>
                                          <p:spTgt spid="25"/>
                                        </p:tgtEl>
                                        <p:attrNameLst>
                                          <p:attrName>style.rotation</p:attrName>
                                        </p:attrNameLst>
                                      </p:cBhvr>
                                      <p:tavLst>
                                        <p:tav tm="0">
                                          <p:val>
                                            <p:fltVal val="90"/>
                                          </p:val>
                                        </p:tav>
                                        <p:tav tm="100000">
                                          <p:val>
                                            <p:fltVal val="0"/>
                                          </p:val>
                                        </p:tav>
                                      </p:tavLst>
                                    </p:anim>
                                    <p:animEffect transition="in" filter="fade">
                                      <p:cBhvr>
                                        <p:cTn id="37" dur="1000"/>
                                        <p:tgtEl>
                                          <p:spTgt spid="25"/>
                                        </p:tgtEl>
                                      </p:cBhvr>
                                    </p:animEffec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nodeType="clickPar">
                      <p:stCondLst>
                        <p:cond delay="indefinite"/>
                      </p:stCondLst>
                      <p:childTnLst>
                        <p:par>
                          <p:cTn id="40" fill="hold" nodeType="afterGroup">
                            <p:stCondLst>
                              <p:cond delay="0"/>
                            </p:stCondLst>
                            <p:childTnLst>
                              <p:par>
                                <p:cTn id="41" presetID="1" presetClass="emph" presetSubtype="2" fill="hold" nodeType="clickEffect">
                                  <p:stCondLst>
                                    <p:cond delay="0"/>
                                  </p:stCondLst>
                                  <p:childTnLst>
                                    <p:animClr clrSpc="rgb" dir="cw">
                                      <p:cBhvr>
                                        <p:cTn id="42" dur="2000" fill="hold"/>
                                        <p:tgtEl>
                                          <p:spTgt spid="7"/>
                                        </p:tgtEl>
                                        <p:attrNameLst>
                                          <p:attrName>fillcolor</p:attrName>
                                        </p:attrNameLst>
                                      </p:cBhvr>
                                      <p:to>
                                        <a:srgbClr val="70AD47"/>
                                      </p:to>
                                    </p:animClr>
                                    <p:set>
                                      <p:cBhvr>
                                        <p:cTn id="43" dur="2000" fill="hold"/>
                                        <p:tgtEl>
                                          <p:spTgt spid="7"/>
                                        </p:tgtEl>
                                        <p:attrNameLst>
                                          <p:attrName>fill.type</p:attrName>
                                        </p:attrNameLst>
                                      </p:cBhvr>
                                      <p:to>
                                        <p:strVal val="solid"/>
                                      </p:to>
                                    </p:set>
                                    <p:set>
                                      <p:cBhvr>
                                        <p:cTn id="44" dur="2000" fill="hold"/>
                                        <p:tgtEl>
                                          <p:spTgt spid="7"/>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11" name="thua quê.wav"/>
                                        </p:tgtEl>
                                      </p:cMediaNode>
                                    </p:audio>
                                  </p:subTnLst>
                                </p:cTn>
                              </p:par>
                              <p:par>
                                <p:cTn id="45" presetID="3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1000" fill="hold"/>
                                        <p:tgtEl>
                                          <p:spTgt spid="24"/>
                                        </p:tgtEl>
                                        <p:attrNameLst>
                                          <p:attrName>ppt_w</p:attrName>
                                        </p:attrNameLst>
                                      </p:cBhvr>
                                      <p:tavLst>
                                        <p:tav tm="0">
                                          <p:val>
                                            <p:fltVal val="0"/>
                                          </p:val>
                                        </p:tav>
                                        <p:tav tm="100000">
                                          <p:val>
                                            <p:strVal val="#ppt_w"/>
                                          </p:val>
                                        </p:tav>
                                      </p:tavLst>
                                    </p:anim>
                                    <p:anim calcmode="lin" valueType="num">
                                      <p:cBhvr>
                                        <p:cTn id="48" dur="1000" fill="hold"/>
                                        <p:tgtEl>
                                          <p:spTgt spid="24"/>
                                        </p:tgtEl>
                                        <p:attrNameLst>
                                          <p:attrName>ppt_h</p:attrName>
                                        </p:attrNameLst>
                                      </p:cBhvr>
                                      <p:tavLst>
                                        <p:tav tm="0">
                                          <p:val>
                                            <p:fltVal val="0"/>
                                          </p:val>
                                        </p:tav>
                                        <p:tav tm="100000">
                                          <p:val>
                                            <p:strVal val="#ppt_h"/>
                                          </p:val>
                                        </p:tav>
                                      </p:tavLst>
                                    </p:anim>
                                    <p:anim calcmode="lin" valueType="num">
                                      <p:cBhvr>
                                        <p:cTn id="49" dur="1000" fill="hold"/>
                                        <p:tgtEl>
                                          <p:spTgt spid="24"/>
                                        </p:tgtEl>
                                        <p:attrNameLst>
                                          <p:attrName>style.rotation</p:attrName>
                                        </p:attrNameLst>
                                      </p:cBhvr>
                                      <p:tavLst>
                                        <p:tav tm="0">
                                          <p:val>
                                            <p:fltVal val="90"/>
                                          </p:val>
                                        </p:tav>
                                        <p:tav tm="100000">
                                          <p:val>
                                            <p:fltVal val="0"/>
                                          </p:val>
                                        </p:tav>
                                      </p:tavLst>
                                    </p:anim>
                                    <p:animEffect transition="in" filter="fade">
                                      <p:cBhvr>
                                        <p:cTn id="50" dur="1000"/>
                                        <p:tgtEl>
                                          <p:spTgt spid="24"/>
                                        </p:tgtEl>
                                      </p:cBhvr>
                                    </p:animEffect>
                                  </p:childTnLst>
                                </p:cTn>
                              </p:par>
                            </p:childTnLst>
                          </p:cTn>
                        </p:par>
                      </p:childTnLst>
                    </p:cTn>
                  </p:par>
                </p:childTnLst>
              </p:cTn>
              <p:nextCondLst>
                <p:cond evt="onClick" delay="0">
                  <p:tgtEl>
                    <p:spTgt spid="7"/>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nodeType="clickPar">
                      <p:stCondLst>
                        <p:cond delay="indefinite"/>
                      </p:stCondLst>
                      <p:childTnLst>
                        <p:par>
                          <p:cTn id="53" fill="hold" nodeType="afterGroup">
                            <p:stCondLst>
                              <p:cond delay="0"/>
                            </p:stCondLst>
                            <p:childTnLst>
                              <p:par>
                                <p:cTn id="54" presetID="1" presetClass="emph" presetSubtype="2" fill="hold" nodeType="clickEffect">
                                  <p:stCondLst>
                                    <p:cond delay="0"/>
                                  </p:stCondLst>
                                  <p:childTnLst>
                                    <p:animClr clrSpc="rgb" dir="cw">
                                      <p:cBhvr>
                                        <p:cTn id="55" dur="2000" fill="hold"/>
                                        <p:tgtEl>
                                          <p:spTgt spid="9"/>
                                        </p:tgtEl>
                                        <p:attrNameLst>
                                          <p:attrName>fillcolor</p:attrName>
                                        </p:attrNameLst>
                                      </p:cBhvr>
                                      <p:to>
                                        <a:srgbClr val="70AD47"/>
                                      </p:to>
                                    </p:animClr>
                                    <p:set>
                                      <p:cBhvr>
                                        <p:cTn id="56" dur="2000" fill="hold"/>
                                        <p:tgtEl>
                                          <p:spTgt spid="9"/>
                                        </p:tgtEl>
                                        <p:attrNameLst>
                                          <p:attrName>fill.type</p:attrName>
                                        </p:attrNameLst>
                                      </p:cBhvr>
                                      <p:to>
                                        <p:strVal val="solid"/>
                                      </p:to>
                                    </p:set>
                                    <p:set>
                                      <p:cBhvr>
                                        <p:cTn id="57" dur="2000" fill="hold"/>
                                        <p:tgtEl>
                                          <p:spTgt spid="9"/>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11" name="thua quê.wav"/>
                                        </p:tgtEl>
                                      </p:cMediaNode>
                                    </p:audio>
                                  </p:subTnLst>
                                </p:cTn>
                              </p:par>
                              <p:par>
                                <p:cTn id="58" presetID="31" presetClass="entr" presetSubtype="0" fill="hold" nodeType="with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p:cTn id="60" dur="1000" fill="hold"/>
                                        <p:tgtEl>
                                          <p:spTgt spid="24"/>
                                        </p:tgtEl>
                                        <p:attrNameLst>
                                          <p:attrName>ppt_w</p:attrName>
                                        </p:attrNameLst>
                                      </p:cBhvr>
                                      <p:tavLst>
                                        <p:tav tm="0">
                                          <p:val>
                                            <p:fltVal val="0"/>
                                          </p:val>
                                        </p:tav>
                                        <p:tav tm="100000">
                                          <p:val>
                                            <p:strVal val="#ppt_w"/>
                                          </p:val>
                                        </p:tav>
                                      </p:tavLst>
                                    </p:anim>
                                    <p:anim calcmode="lin" valueType="num">
                                      <p:cBhvr>
                                        <p:cTn id="61" dur="1000" fill="hold"/>
                                        <p:tgtEl>
                                          <p:spTgt spid="24"/>
                                        </p:tgtEl>
                                        <p:attrNameLst>
                                          <p:attrName>ppt_h</p:attrName>
                                        </p:attrNameLst>
                                      </p:cBhvr>
                                      <p:tavLst>
                                        <p:tav tm="0">
                                          <p:val>
                                            <p:fltVal val="0"/>
                                          </p:val>
                                        </p:tav>
                                        <p:tav tm="100000">
                                          <p:val>
                                            <p:strVal val="#ppt_h"/>
                                          </p:val>
                                        </p:tav>
                                      </p:tavLst>
                                    </p:anim>
                                    <p:anim calcmode="lin" valueType="num">
                                      <p:cBhvr>
                                        <p:cTn id="62" dur="1000" fill="hold"/>
                                        <p:tgtEl>
                                          <p:spTgt spid="24"/>
                                        </p:tgtEl>
                                        <p:attrNameLst>
                                          <p:attrName>style.rotation</p:attrName>
                                        </p:attrNameLst>
                                      </p:cBhvr>
                                      <p:tavLst>
                                        <p:tav tm="0">
                                          <p:val>
                                            <p:fltVal val="90"/>
                                          </p:val>
                                        </p:tav>
                                        <p:tav tm="100000">
                                          <p:val>
                                            <p:fltVal val="0"/>
                                          </p:val>
                                        </p:tav>
                                      </p:tavLst>
                                    </p:anim>
                                    <p:animEffect transition="in" filter="fade">
                                      <p:cBhvr>
                                        <p:cTn id="63" dur="1000"/>
                                        <p:tgtEl>
                                          <p:spTgt spid="24"/>
                                        </p:tgtEl>
                                      </p:cBhvr>
                                    </p:animEffect>
                                  </p:childTnLst>
                                </p:cTn>
                              </p:par>
                            </p:childTnLst>
                          </p:cTn>
                        </p:par>
                      </p:childTnLst>
                    </p:cTn>
                  </p:par>
                </p:childTnLst>
              </p:cTn>
              <p:nextCondLst>
                <p:cond evt="onClick" delay="0">
                  <p:tgtEl>
                    <p:spTgt spid="9"/>
                  </p:tgtEl>
                </p:cond>
              </p:nextCondLst>
            </p:seq>
            <p:seq concurrent="1" nextAc="seek">
              <p:cTn id="64" restart="whenNotActive" fill="hold" evtFilter="cancelBubble" nodeType="interactiveSeq">
                <p:stCondLst>
                  <p:cond evt="onClick" delay="0">
                    <p:tgtEl>
                      <p:spTgt spid="8"/>
                    </p:tgtEl>
                  </p:cond>
                </p:stCondLst>
                <p:endSync evt="end" delay="0">
                  <p:rtn val="all"/>
                </p:endSync>
                <p:childTnLst>
                  <p:par>
                    <p:cTn id="65" fill="hold" nodeType="clickPar">
                      <p:stCondLst>
                        <p:cond delay="indefinite"/>
                      </p:stCondLst>
                      <p:childTnLst>
                        <p:par>
                          <p:cTn id="66" fill="hold" nodeType="afterGroup">
                            <p:stCondLst>
                              <p:cond delay="0"/>
                            </p:stCondLst>
                            <p:childTnLst>
                              <p:par>
                                <p:cTn id="67" presetID="1" presetClass="emph" presetSubtype="2" fill="hold" nodeType="clickEffect">
                                  <p:stCondLst>
                                    <p:cond delay="0"/>
                                  </p:stCondLst>
                                  <p:childTnLst>
                                    <p:animClr clrSpc="rgb" dir="cw">
                                      <p:cBhvr>
                                        <p:cTn id="68" dur="2000" fill="hold"/>
                                        <p:tgtEl>
                                          <p:spTgt spid="8"/>
                                        </p:tgtEl>
                                        <p:attrNameLst>
                                          <p:attrName>fillcolor</p:attrName>
                                        </p:attrNameLst>
                                      </p:cBhvr>
                                      <p:to>
                                        <a:srgbClr val="70AD47"/>
                                      </p:to>
                                    </p:animClr>
                                    <p:set>
                                      <p:cBhvr>
                                        <p:cTn id="69" dur="2000" fill="hold"/>
                                        <p:tgtEl>
                                          <p:spTgt spid="8"/>
                                        </p:tgtEl>
                                        <p:attrNameLst>
                                          <p:attrName>fill.type</p:attrName>
                                        </p:attrNameLst>
                                      </p:cBhvr>
                                      <p:to>
                                        <p:strVal val="solid"/>
                                      </p:to>
                                    </p:set>
                                    <p:set>
                                      <p:cBhvr>
                                        <p:cTn id="70" dur="2000" fill="hold"/>
                                        <p:tgtEl>
                                          <p:spTgt spid="8"/>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11" name="thua quê.wav"/>
                                        </p:tgtEl>
                                      </p:cMediaNode>
                                    </p:audio>
                                  </p:subTnLst>
                                </p:cTn>
                              </p:par>
                              <p:par>
                                <p:cTn id="71" presetID="31" presetClass="entr" presetSubtype="0" fill="hold"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1000" fill="hold"/>
                                        <p:tgtEl>
                                          <p:spTgt spid="24"/>
                                        </p:tgtEl>
                                        <p:attrNameLst>
                                          <p:attrName>ppt_w</p:attrName>
                                        </p:attrNameLst>
                                      </p:cBhvr>
                                      <p:tavLst>
                                        <p:tav tm="0">
                                          <p:val>
                                            <p:fltVal val="0"/>
                                          </p:val>
                                        </p:tav>
                                        <p:tav tm="100000">
                                          <p:val>
                                            <p:strVal val="#ppt_w"/>
                                          </p:val>
                                        </p:tav>
                                      </p:tavLst>
                                    </p:anim>
                                    <p:anim calcmode="lin" valueType="num">
                                      <p:cBhvr>
                                        <p:cTn id="74" dur="1000" fill="hold"/>
                                        <p:tgtEl>
                                          <p:spTgt spid="24"/>
                                        </p:tgtEl>
                                        <p:attrNameLst>
                                          <p:attrName>ppt_h</p:attrName>
                                        </p:attrNameLst>
                                      </p:cBhvr>
                                      <p:tavLst>
                                        <p:tav tm="0">
                                          <p:val>
                                            <p:fltVal val="0"/>
                                          </p:val>
                                        </p:tav>
                                        <p:tav tm="100000">
                                          <p:val>
                                            <p:strVal val="#ppt_h"/>
                                          </p:val>
                                        </p:tav>
                                      </p:tavLst>
                                    </p:anim>
                                    <p:anim calcmode="lin" valueType="num">
                                      <p:cBhvr>
                                        <p:cTn id="75" dur="1000" fill="hold"/>
                                        <p:tgtEl>
                                          <p:spTgt spid="24"/>
                                        </p:tgtEl>
                                        <p:attrNameLst>
                                          <p:attrName>style.rotation</p:attrName>
                                        </p:attrNameLst>
                                      </p:cBhvr>
                                      <p:tavLst>
                                        <p:tav tm="0">
                                          <p:val>
                                            <p:fltVal val="90"/>
                                          </p:val>
                                        </p:tav>
                                        <p:tav tm="100000">
                                          <p:val>
                                            <p:fltVal val="0"/>
                                          </p:val>
                                        </p:tav>
                                      </p:tavLst>
                                    </p:anim>
                                    <p:animEffect transition="in" filter="fade">
                                      <p:cBhvr>
                                        <p:cTn id="76" dur="1000"/>
                                        <p:tgtEl>
                                          <p:spTgt spid="24"/>
                                        </p:tgtEl>
                                      </p:cBhvr>
                                    </p:animEffect>
                                  </p:childTnLst>
                                </p:cTn>
                              </p:par>
                            </p:childTnLst>
                          </p:cTn>
                        </p:par>
                      </p:childTnLst>
                    </p:cTn>
                  </p:par>
                </p:childTnLst>
              </p:cTn>
              <p:nextCondLst>
                <p:cond evt="onClick" delay="0">
                  <p:tgtEl>
                    <p:spTgt spid="8"/>
                  </p:tgtEl>
                </p:cond>
              </p:nextCondLst>
            </p:seq>
          </p:childTnLst>
        </p:cTn>
      </p:par>
    </p:tnLst>
    <p:bldLst>
      <p:bldP spid="23" grpId="0"/>
      <p:bldP spid="17" grpId="1"/>
      <p:bldP spid="19" grpId="2"/>
      <p:bldP spid="20" grpId="3"/>
      <p:bldP spid="21" grpId="4" uiExpand="1"/>
      <p:bldP spid="21" grpId="5"/>
    </p:bldLst>
  </p:timing>
</p:sld>
</file>

<file path=ppt/slides/slide5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blipFill dpi="0" rotWithShape="1">
          <a:blip r:embed="rId8">
            <a:lum/>
          </a:blip>
          <a:stretch>
            <a:fillRect t="-1000" b="-1000"/>
          </a:stretch>
        </a:blipFill>
        <a:effectLst/>
      </p:bgPr>
    </p:bg>
    <p:spTree>
      <p:nvGrpSpPr>
        <p:cNvPr id="1" name=""/>
        <p:cNvGrpSpPr/>
        <p:nvPr/>
      </p:nvGrpSpPr>
      <p:grpSpPr>
        <a:xfrm>
          <a:off x="0" y="0"/>
          <a:ext cx="0" cy="0"/>
        </a:xfrm>
      </p:grpSpPr>
      <p:sp>
        <p:nvSpPr>
          <p:cNvPr id="23" name="Bắt đầu">
            <a:extLst>
              <a:ext uri="{FF2B5EF4-FFF2-40B4-BE49-F238E27FC236}">
                <a16:creationId xmlns:a16="http://schemas.microsoft.com/office/drawing/2014/main" id="{7FA38D9B-A5D0-7322-B9DA-F78DF43BDB64}"/>
              </a:ext>
            </a:extLst>
          </p:cNvPr>
          <p:cNvSpPr/>
          <p:nvPr/>
        </p:nvSpPr>
        <p:spPr>
          <a:xfrm>
            <a:off x="2810293" y="3376463"/>
            <a:ext cx="1084068" cy="1084068"/>
          </a:xfrm>
          <a:prstGeom prst="star8">
            <a:avLst>
              <a:gd name="adj" fmla="val 40611"/>
            </a:avLst>
          </a:prstGeom>
          <a:blipFill dpi="0" rotWithShape="1">
            <a:blip r:embed="rId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a:solidFill>
                  <a:srgbClr val="7030A0"/>
                </a:solidFill>
                <a:latin typeface="Calibri"/>
              </a:rPr>
              <a:t>15s</a:t>
            </a:r>
          </a:p>
          <a:p>
            <a:pPr algn="ctr" defTabSz="685800">
              <a:buClrTx/>
            </a:pPr>
            <a:r>
              <a:rPr lang="en-US" sz="1350" b="1" kern="1200">
                <a:solidFill>
                  <a:srgbClr val="7030A0"/>
                </a:solidFill>
                <a:latin typeface="Calibri"/>
              </a:rPr>
              <a:t>BẮT ĐẦU</a:t>
            </a:r>
          </a:p>
        </p:txBody>
      </p:sp>
      <p:pic>
        <p:nvPicPr>
          <p:cNvPr id="24" name="SAI RỒI" descr="A picture containing shape&#10;&#10;Description automatically generated">
            <a:extLst>
              <a:ext uri="{FF2B5EF4-FFF2-40B4-BE49-F238E27FC236}">
                <a16:creationId xmlns:a16="http://schemas.microsoft.com/office/drawing/2014/main" id="{A077A154-25F3-8220-3FA9-ADC3C312A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7659" y="3320902"/>
            <a:ext cx="1822598" cy="1822598"/>
          </a:xfrm>
          <a:prstGeom prst="rect">
            <a:avLst/>
          </a:prstGeom>
        </p:spPr>
      </p:pic>
      <p:pic>
        <p:nvPicPr>
          <p:cNvPr id="25" name="ĐÚNG RỒI" descr="A picture containing text&#10;&#10;Description automatically generated">
            <a:extLst>
              <a:ext uri="{FF2B5EF4-FFF2-40B4-BE49-F238E27FC236}">
                <a16:creationId xmlns:a16="http://schemas.microsoft.com/office/drawing/2014/main" id="{17EDAFEA-AF1E-D7E9-B95B-1FFA6B09EF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9048" y="2713938"/>
            <a:ext cx="2409119" cy="2409119"/>
          </a:xfrm>
          <a:prstGeom prst="rect">
            <a:avLst/>
          </a:prstGeom>
        </p:spPr>
      </p:pic>
      <p:sp>
        <p:nvSpPr>
          <p:cNvPr id="5" name="Parallelogram 4">
            <a:extLst>
              <a:ext uri="{FF2B5EF4-FFF2-40B4-BE49-F238E27FC236}">
                <a16:creationId xmlns:a16="http://schemas.microsoft.com/office/drawing/2014/main" id="{2BAED9F9-E2B8-405B-45F8-0E5B3B37F256}"/>
              </a:ext>
            </a:extLst>
          </p:cNvPr>
          <p:cNvSpPr/>
          <p:nvPr/>
        </p:nvSpPr>
        <p:spPr>
          <a:xfrm>
            <a:off x="565785" y="599101"/>
            <a:ext cx="5717858" cy="798416"/>
          </a:xfrm>
          <a:prstGeom prst="parallelogram">
            <a:avLst/>
          </a:prstGeom>
          <a:solidFill>
            <a:schemeClr val="accent5">
              <a:alpha val="86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000"/>
              </a:spcAft>
            </a:pPr>
            <a:r>
              <a:rPr lang="en-US" sz="2400" b="1" i="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Tác phẩm "Bản đồ dẫn đường" được trích từ cuốn sách nào?</a:t>
            </a:r>
            <a:endParaRPr lang="en-US" sz="2400" b="1" i="1">
              <a:solidFill>
                <a:schemeClr val="tx1"/>
              </a:solidFill>
              <a:effectLst/>
              <a:latin typeface="Calibri" pitchFamily="34" charset="0"/>
              <a:ea typeface="Calibri" pitchFamily="34" charset="0"/>
              <a:cs typeface="Times New Roman" panose="02020603050405020304" pitchFamily="18" charset="0"/>
            </a:endParaRPr>
          </a:p>
        </p:txBody>
      </p:sp>
      <p:sp>
        <p:nvSpPr>
          <p:cNvPr id="6" name="Đapandung">
            <a:extLst>
              <a:ext uri="{FF2B5EF4-FFF2-40B4-BE49-F238E27FC236}">
                <a16:creationId xmlns:a16="http://schemas.microsoft.com/office/drawing/2014/main" id="{61D7A059-F56C-2F86-3CD8-85C92D9DD21E}"/>
              </a:ext>
            </a:extLst>
          </p:cNvPr>
          <p:cNvSpPr/>
          <p:nvPr/>
        </p:nvSpPr>
        <p:spPr>
          <a:xfrm>
            <a:off x="3584899" y="1907581"/>
            <a:ext cx="2967203" cy="627920"/>
          </a:xfrm>
          <a:prstGeom prst="hexagon">
            <a:avLst/>
          </a:prstGeom>
          <a:solidFill>
            <a:schemeClr val="accent5">
              <a:alpha val="92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400" b="1" kern="1200">
                <a:solidFill>
                  <a:schemeClr val="tx1"/>
                </a:solidFill>
                <a:latin typeface="Times New Roman" panose="02020603050405020304" pitchFamily="18" charset="0"/>
                <a:cs typeface="Times New Roman" panose="02020603050405020304" pitchFamily="18" charset="0"/>
              </a:rPr>
              <a:t>C. </a:t>
            </a:r>
            <a:r>
              <a:rPr lang="en-US" sz="1800">
                <a:solidFill>
                  <a:schemeClr val="tx1"/>
                </a:solidFill>
                <a:latin typeface="Times New Roman" panose="02020603050405020304" pitchFamily="18" charset="0"/>
                <a:cs typeface="Times New Roman" panose="02020603050405020304" pitchFamily="18" charset="0"/>
              </a:rPr>
              <a:t>Những bức thư gửi cháu Sam</a:t>
            </a:r>
            <a:endParaRPr lang="en-US" sz="2400" kern="1200">
              <a:solidFill>
                <a:schemeClr val="tx1"/>
              </a:solidFill>
              <a:latin typeface="Times New Roman" panose="02020603050405020304" pitchFamily="18" charset="0"/>
              <a:cs typeface="Times New Roman" panose="02020603050405020304" pitchFamily="18" charset="0"/>
            </a:endParaRPr>
          </a:p>
        </p:txBody>
      </p:sp>
      <p:sp>
        <p:nvSpPr>
          <p:cNvPr id="7" name="đapansai1">
            <a:extLst>
              <a:ext uri="{FF2B5EF4-FFF2-40B4-BE49-F238E27FC236}">
                <a16:creationId xmlns:a16="http://schemas.microsoft.com/office/drawing/2014/main" id="{38DA2062-3D20-B289-7E74-77D638BC18CD}"/>
              </a:ext>
            </a:extLst>
          </p:cNvPr>
          <p:cNvSpPr/>
          <p:nvPr/>
        </p:nvSpPr>
        <p:spPr>
          <a:xfrm>
            <a:off x="38401" y="2690610"/>
            <a:ext cx="2754786" cy="630292"/>
          </a:xfrm>
          <a:prstGeom prst="hexagon">
            <a:avLst/>
          </a:prstGeom>
          <a:solidFill>
            <a:schemeClr val="accent5">
              <a:alpha val="92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400" b="1" kern="1200">
                <a:solidFill>
                  <a:schemeClr val="tx1"/>
                </a:solidFill>
                <a:latin typeface="Times New Roman" panose="02020603050405020304" pitchFamily="18" charset="0"/>
                <a:cs typeface="Times New Roman" panose="02020603050405020304" pitchFamily="18" charset="0"/>
              </a:rPr>
              <a:t>B. </a:t>
            </a:r>
            <a:r>
              <a:rPr lang="en-US" sz="1800">
                <a:solidFill>
                  <a:schemeClr val="tx1"/>
                </a:solidFill>
                <a:latin typeface="Times New Roman" panose="02020603050405020304" pitchFamily="18" charset="0"/>
                <a:cs typeface="Times New Roman" panose="02020603050405020304" pitchFamily="18" charset="0"/>
              </a:rPr>
              <a:t>Tiếng nói của xung đột</a:t>
            </a:r>
          </a:p>
        </p:txBody>
      </p:sp>
      <p:sp>
        <p:nvSpPr>
          <p:cNvPr id="8" name="dapansai3">
            <a:extLst>
              <a:ext uri="{FF2B5EF4-FFF2-40B4-BE49-F238E27FC236}">
                <a16:creationId xmlns:a16="http://schemas.microsoft.com/office/drawing/2014/main" id="{5575ED6E-A571-43C9-5A81-1979415F81B3}"/>
              </a:ext>
            </a:extLst>
          </p:cNvPr>
          <p:cNvSpPr/>
          <p:nvPr/>
        </p:nvSpPr>
        <p:spPr>
          <a:xfrm>
            <a:off x="3586600" y="2690610"/>
            <a:ext cx="2955725" cy="609849"/>
          </a:xfrm>
          <a:prstGeom prst="hexagon">
            <a:avLst/>
          </a:prstGeom>
          <a:solidFill>
            <a:schemeClr val="accent5">
              <a:alpha val="71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400" b="1" kern="1200">
                <a:solidFill>
                  <a:schemeClr val="tx1"/>
                </a:solidFill>
                <a:latin typeface="Times New Roman" panose="02020603050405020304" pitchFamily="18" charset="0"/>
                <a:cs typeface="Times New Roman" panose="02020603050405020304" pitchFamily="18" charset="0"/>
              </a:rPr>
              <a:t>D. </a:t>
            </a:r>
            <a:r>
              <a:rPr lang="en-US" sz="1800">
                <a:solidFill>
                  <a:schemeClr val="tx1"/>
                </a:solidFill>
                <a:latin typeface="Times New Roman" panose="02020603050405020304" pitchFamily="18" charset="0"/>
                <a:cs typeface="Times New Roman" panose="02020603050405020304" pitchFamily="18" charset="0"/>
              </a:rPr>
              <a:t>Tiếng nói trong gia đình</a:t>
            </a:r>
            <a:endParaRPr lang="en-US" sz="2400" b="1" kern="1200">
              <a:solidFill>
                <a:schemeClr val="tx1"/>
              </a:solidFill>
              <a:latin typeface="Times New Roman" panose="02020603050405020304" pitchFamily="18" charset="0"/>
              <a:cs typeface="Times New Roman" panose="02020603050405020304" pitchFamily="18" charset="0"/>
            </a:endParaRPr>
          </a:p>
        </p:txBody>
      </p:sp>
      <p:sp>
        <p:nvSpPr>
          <p:cNvPr id="9" name="Dapansai2">
            <a:extLst>
              <a:ext uri="{FF2B5EF4-FFF2-40B4-BE49-F238E27FC236}">
                <a16:creationId xmlns:a16="http://schemas.microsoft.com/office/drawing/2014/main" id="{974AD810-F5DF-813A-1B8F-A57C35242DF6}"/>
              </a:ext>
            </a:extLst>
          </p:cNvPr>
          <p:cNvSpPr/>
          <p:nvPr/>
        </p:nvSpPr>
        <p:spPr>
          <a:xfrm>
            <a:off x="27881" y="1911866"/>
            <a:ext cx="2754786" cy="502259"/>
          </a:xfrm>
          <a:prstGeom prst="hexagon">
            <a:avLst/>
          </a:prstGeom>
          <a:solidFill>
            <a:schemeClr val="accent5">
              <a:alpha val="92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400" b="1" kern="1200">
                <a:solidFill>
                  <a:schemeClr val="tx1"/>
                </a:solidFill>
                <a:latin typeface="Times New Roman" panose="02020603050405020304" pitchFamily="18" charset="0"/>
                <a:cs typeface="Times New Roman" panose="02020603050405020304" pitchFamily="18" charset="0"/>
              </a:rPr>
              <a:t>A. </a:t>
            </a:r>
            <a:r>
              <a:rPr lang="en-US" sz="1800">
                <a:solidFill>
                  <a:schemeClr val="tx1"/>
                </a:solidFill>
                <a:latin typeface="Times New Roman" panose="02020603050405020304" pitchFamily="18" charset="0"/>
                <a:cs typeface="Times New Roman" panose="02020603050405020304" pitchFamily="18" charset="0"/>
              </a:rPr>
              <a:t>Học từ trái tim</a:t>
            </a:r>
            <a:endParaRPr lang="en-US" sz="2400" b="1" kern="1200">
              <a:solidFill>
                <a:schemeClr val="tx1"/>
              </a:solidFill>
              <a:latin typeface="Times New Roman" panose="02020603050405020304" pitchFamily="18" charset="0"/>
              <a:cs typeface="Times New Roman" panose="02020603050405020304" pitchFamily="18" charset="0"/>
            </a:endParaRPr>
          </a:p>
        </p:txBody>
      </p:sp>
      <p:pic>
        <p:nvPicPr>
          <p:cNvPr id="16" name="Thângiukhobau" descr="A person in a garment&#10;&#10;Description automatically generated with low confidence">
            <a:hlinkClick r:id="rId6" action="ppaction://hlinksldjump"/>
            <a:extLst>
              <a:ext uri="{FF2B5EF4-FFF2-40B4-BE49-F238E27FC236}">
                <a16:creationId xmlns:a16="http://schemas.microsoft.com/office/drawing/2014/main" id="{8ACF5A00-9DC3-7DF8-527E-FF7E934B2886}"/>
              </a:ext>
            </a:extLst>
          </p:cNvPr>
          <p:cNvPicPr>
            <a:picLocks noChangeAspect="1"/>
          </p:cNvPicPr>
          <p:nvPr/>
        </p:nvPicPr>
        <p:blipFill>
          <a:blip r:embed="rId5"/>
          <a:srcRect l="22947" r="24145"/>
          <a:stretch>
            <a:fillRect/>
          </a:stretch>
        </p:blipFill>
        <p:spPr>
          <a:xfrm flipH="1">
            <a:off x="6271254" y="-9411"/>
            <a:ext cx="2834346" cy="5357240"/>
          </a:xfrm>
          <a:prstGeom prst="rect">
            <a:avLst/>
          </a:prstGeom>
        </p:spPr>
      </p:pic>
      <p:sp>
        <p:nvSpPr>
          <p:cNvPr id="17" name="Bình đồng hồ">
            <a:extLst>
              <a:ext uri="{FF2B5EF4-FFF2-40B4-BE49-F238E27FC236}">
                <a16:creationId xmlns:a16="http://schemas.microsoft.com/office/drawing/2014/main" id="{9E4FEACD-4E41-369E-5F52-96812301D221}"/>
              </a:ext>
            </a:extLst>
          </p:cNvPr>
          <p:cNvSpPr/>
          <p:nvPr/>
        </p:nvSpPr>
        <p:spPr>
          <a:xfrm flipV="1">
            <a:off x="3104109" y="2053656"/>
            <a:ext cx="501774" cy="990763"/>
          </a:xfrm>
          <a:custGeom>
            <a:gdLst>
              <a:gd name="connsiteX0" fmla="*/ 621764 w 1243528"/>
              <a:gd name="connsiteY0" fmla="*/ 1227686 h 2455372"/>
              <a:gd name="connsiteX1" fmla="*/ 1243528 w 1243528"/>
              <a:gd name="connsiteY1" fmla="*/ 605922 h 2455372"/>
              <a:gd name="connsiteX2" fmla="*/ 1243528 w 1243528"/>
              <a:gd name="connsiteY2" fmla="*/ 0 h 2455372"/>
              <a:gd name="connsiteX3" fmla="*/ 0 w 1243528"/>
              <a:gd name="connsiteY3" fmla="*/ 0 h 2455372"/>
              <a:gd name="connsiteX4" fmla="*/ 0 w 1243528"/>
              <a:gd name="connsiteY4" fmla="*/ 605922 h 2455372"/>
              <a:gd name="connsiteX5" fmla="*/ 621764 w 1243528"/>
              <a:gd name="connsiteY5" fmla="*/ 1227686 h 2455372"/>
              <a:gd name="connsiteX6" fmla="*/ 0 w 1243528"/>
              <a:gd name="connsiteY6" fmla="*/ 2455372 h 2455372"/>
              <a:gd name="connsiteX7" fmla="*/ 1243528 w 1243528"/>
              <a:gd name="connsiteY7" fmla="*/ 2455372 h 2455372"/>
              <a:gd name="connsiteX8" fmla="*/ 1243528 w 1243528"/>
              <a:gd name="connsiteY8" fmla="*/ 1849450 h 2455372"/>
              <a:gd name="connsiteX9" fmla="*/ 621764 w 1243528"/>
              <a:gd name="connsiteY9" fmla="*/ 1227686 h 2455372"/>
              <a:gd name="connsiteX10" fmla="*/ 0 w 1243528"/>
              <a:gd name="connsiteY10" fmla="*/ 1849450 h 245537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3528" h="2455372">
                <a:moveTo>
                  <a:pt x="621764" y="1227686"/>
                </a:moveTo>
                <a:cubicBezTo>
                  <a:pt x="965155" y="1227686"/>
                  <a:pt x="1243528" y="949312"/>
                  <a:pt x="1243528" y="605922"/>
                </a:cubicBezTo>
                <a:lnTo>
                  <a:pt x="1243528" y="0"/>
                </a:lnTo>
                <a:lnTo>
                  <a:pt x="0" y="0"/>
                </a:lnTo>
                <a:lnTo>
                  <a:pt x="0" y="605922"/>
                </a:lnTo>
                <a:cubicBezTo>
                  <a:pt x="0" y="949312"/>
                  <a:pt x="278374" y="1227686"/>
                  <a:pt x="621764" y="1227686"/>
                </a:cubicBezTo>
                <a:close/>
                <a:moveTo>
                  <a:pt x="0" y="2455372"/>
                </a:moveTo>
                <a:lnTo>
                  <a:pt x="1243528" y="2455372"/>
                </a:lnTo>
                <a:lnTo>
                  <a:pt x="1243528" y="1849450"/>
                </a:lnTo>
                <a:cubicBezTo>
                  <a:pt x="1243528" y="1506060"/>
                  <a:pt x="965155" y="1227686"/>
                  <a:pt x="621764" y="1227686"/>
                </a:cubicBezTo>
                <a:cubicBezTo>
                  <a:pt x="278374" y="1227686"/>
                  <a:pt x="0" y="1506060"/>
                  <a:pt x="0" y="18494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a:endParaRPr>
          </a:p>
        </p:txBody>
      </p:sp>
      <p:sp>
        <p:nvSpPr>
          <p:cNvPr id="18" name="Rectangle 17">
            <a:extLst>
              <a:ext uri="{FF2B5EF4-FFF2-40B4-BE49-F238E27FC236}">
                <a16:creationId xmlns:a16="http://schemas.microsoft.com/office/drawing/2014/main" id="{A70D4734-C5E2-7613-D90F-C28538803026}"/>
              </a:ext>
            </a:extLst>
          </p:cNvPr>
          <p:cNvSpPr/>
          <p:nvPr/>
        </p:nvSpPr>
        <p:spPr>
          <a:xfrm>
            <a:off x="3027973" y="1911866"/>
            <a:ext cx="657224" cy="141788"/>
          </a:xfrm>
          <a:prstGeom prst="rect">
            <a:avLst/>
          </a:prstGeom>
          <a:blipFill dpi="0" rotWithShape="1">
            <a:blip r:embed="rId7">
              <a:extLst>
                <a:ext uri="{28A0092B-C50C-407E-A947-70E740481C1C}">
                  <a14:useLocalDpi xmlns:a14="http://schemas.microsoft.com/office/drawing/2010/main" val="0"/>
                </a:ext>
              </a:extLst>
            </a:blip>
            <a:stretch>
              <a:fillRect l="-24166" t="-291456" r="-23058" b="-2909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
        <p:nvSpPr>
          <p:cNvPr id="19" name="Freeform: Shape 18">
            <a:extLst>
              <a:ext uri="{FF2B5EF4-FFF2-40B4-BE49-F238E27FC236}">
                <a16:creationId xmlns:a16="http://schemas.microsoft.com/office/drawing/2014/main" id="{6BB156B1-1921-260B-BD41-F7DAE716758C}"/>
              </a:ext>
            </a:extLst>
          </p:cNvPr>
          <p:cNvSpPr/>
          <p:nvPr/>
        </p:nvSpPr>
        <p:spPr>
          <a:xfrm rot="10800000">
            <a:off x="3100684" y="2088710"/>
            <a:ext cx="501774" cy="457455"/>
          </a:xfrm>
          <a:custGeom>
            <a:gdLst>
              <a:gd name="connsiteX0" fmla="*/ 1243528 w 1243528"/>
              <a:gd name="connsiteY0" fmla="*/ 1048789 h 1133695"/>
              <a:gd name="connsiteX1" fmla="*/ 0 w 1243528"/>
              <a:gd name="connsiteY1" fmla="*/ 905914 h 1133695"/>
              <a:gd name="connsiteX2" fmla="*/ 0 w 1243528"/>
              <a:gd name="connsiteY2" fmla="*/ 621764 h 1133695"/>
              <a:gd name="connsiteX3" fmla="*/ 621764 w 1243528"/>
              <a:gd name="connsiteY3" fmla="*/ 0 h 1133695"/>
              <a:gd name="connsiteX4" fmla="*/ 1243528 w 1243528"/>
              <a:gd name="connsiteY4" fmla="*/ 621764 h 1133695"/>
              <a:gd name="connsiteX5" fmla="*/ 1243528 w 1243528"/>
              <a:gd name="connsiteY5" fmla="*/ 1048789 h 113369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528" h="1133695">
                <a:moveTo>
                  <a:pt x="1243528" y="1048789"/>
                </a:moveTo>
                <a:cubicBezTo>
                  <a:pt x="733769" y="1286914"/>
                  <a:pt x="414509" y="953539"/>
                  <a:pt x="0" y="905914"/>
                </a:cubicBezTo>
                <a:lnTo>
                  <a:pt x="0" y="621764"/>
                </a:lnTo>
                <a:cubicBezTo>
                  <a:pt x="0" y="278374"/>
                  <a:pt x="278374" y="0"/>
                  <a:pt x="621764" y="0"/>
                </a:cubicBezTo>
                <a:cubicBezTo>
                  <a:pt x="965154" y="0"/>
                  <a:pt x="1243528" y="278374"/>
                  <a:pt x="1243528" y="621764"/>
                </a:cubicBezTo>
                <a:lnTo>
                  <a:pt x="1243528" y="1048789"/>
                </a:lnTo>
                <a:close/>
              </a:path>
            </a:pathLst>
          </a:cu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a:endParaRPr>
          </a:p>
        </p:txBody>
      </p:sp>
      <p:sp>
        <p:nvSpPr>
          <p:cNvPr id="20" name="Freeform: Shape 19">
            <a:extLst>
              <a:ext uri="{FF2B5EF4-FFF2-40B4-BE49-F238E27FC236}">
                <a16:creationId xmlns:a16="http://schemas.microsoft.com/office/drawing/2014/main" id="{EF0009D7-4542-26C2-75DB-CD472C861CCD}"/>
              </a:ext>
            </a:extLst>
          </p:cNvPr>
          <p:cNvSpPr/>
          <p:nvPr/>
        </p:nvSpPr>
        <p:spPr>
          <a:xfrm>
            <a:off x="3104108" y="2607999"/>
            <a:ext cx="504953" cy="436418"/>
          </a:xfrm>
          <a:custGeom>
            <a:gdLst>
              <a:gd name="connsiteX0" fmla="*/ 645790 w 1253507"/>
              <a:gd name="connsiteY0" fmla="*/ 3725 h 1081558"/>
              <a:gd name="connsiteX1" fmla="*/ 1253507 w 1253507"/>
              <a:gd name="connsiteY1" fmla="*/ 505250 h 1081558"/>
              <a:gd name="connsiteX2" fmla="*/ 1245617 w 1253507"/>
              <a:gd name="connsiteY2" fmla="*/ 1081558 h 1081558"/>
              <a:gd name="connsiteX3" fmla="*/ 2089 w 1253507"/>
              <a:gd name="connsiteY3" fmla="*/ 1081558 h 1081558"/>
              <a:gd name="connsiteX4" fmla="*/ 2089 w 1253507"/>
              <a:gd name="connsiteY4" fmla="*/ 800525 h 1081558"/>
              <a:gd name="connsiteX5" fmla="*/ 30665 w 1253507"/>
              <a:gd name="connsiteY5" fmla="*/ 290983 h 1081558"/>
              <a:gd name="connsiteX6" fmla="*/ 645790 w 1253507"/>
              <a:gd name="connsiteY6" fmla="*/ 3725 h 10815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507" h="1081558">
                <a:moveTo>
                  <a:pt x="645790" y="3725"/>
                </a:moveTo>
                <a:cubicBezTo>
                  <a:pt x="849597" y="39436"/>
                  <a:pt x="1253507" y="161860"/>
                  <a:pt x="1253507" y="505250"/>
                </a:cubicBezTo>
                <a:lnTo>
                  <a:pt x="1245617" y="1081558"/>
                </a:lnTo>
                <a:lnTo>
                  <a:pt x="2089" y="1081558"/>
                </a:lnTo>
                <a:lnTo>
                  <a:pt x="2089" y="800525"/>
                </a:lnTo>
                <a:cubicBezTo>
                  <a:pt x="13202" y="679875"/>
                  <a:pt x="-23750" y="383498"/>
                  <a:pt x="30665" y="290983"/>
                </a:cubicBezTo>
                <a:cubicBezTo>
                  <a:pt x="85080" y="198468"/>
                  <a:pt x="441983" y="-31986"/>
                  <a:pt x="645790" y="3725"/>
                </a:cubicBezTo>
                <a:close/>
              </a:path>
            </a:pathLst>
          </a:cu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a:endParaRPr>
          </a:p>
        </p:txBody>
      </p:sp>
      <p:sp>
        <p:nvSpPr>
          <p:cNvPr id="21" name="Rectangle: Rounded Corners 20">
            <a:extLst>
              <a:ext uri="{FF2B5EF4-FFF2-40B4-BE49-F238E27FC236}">
                <a16:creationId xmlns:a16="http://schemas.microsoft.com/office/drawing/2014/main" id="{68ED3520-50D0-1B53-F61A-884865D61706}"/>
              </a:ext>
            </a:extLst>
          </p:cNvPr>
          <p:cNvSpPr/>
          <p:nvPr/>
        </p:nvSpPr>
        <p:spPr>
          <a:xfrm>
            <a:off x="3342129" y="2294002"/>
            <a:ext cx="18448" cy="750415"/>
          </a:xfrm>
          <a:prstGeom prst="roundRect">
            <a:avLst/>
          </a:pr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
        <p:nvSpPr>
          <p:cNvPr id="22" name="Rectangle 21">
            <a:extLst>
              <a:ext uri="{FF2B5EF4-FFF2-40B4-BE49-F238E27FC236}">
                <a16:creationId xmlns:a16="http://schemas.microsoft.com/office/drawing/2014/main" id="{13DCD693-5735-2BB6-2F29-661675BFC5B6}"/>
              </a:ext>
            </a:extLst>
          </p:cNvPr>
          <p:cNvSpPr/>
          <p:nvPr/>
        </p:nvSpPr>
        <p:spPr>
          <a:xfrm>
            <a:off x="3026384" y="3044418"/>
            <a:ext cx="657224" cy="141788"/>
          </a:xfrm>
          <a:prstGeom prst="rect">
            <a:avLst/>
          </a:prstGeom>
          <a:blipFill dpi="0" rotWithShape="1">
            <a:blip r:embed="rId7">
              <a:extLst>
                <a:ext uri="{28A0092B-C50C-407E-A947-70E740481C1C}">
                  <a14:useLocalDpi xmlns:a14="http://schemas.microsoft.com/office/drawing/2010/main" val="0"/>
                </a:ext>
              </a:extLst>
            </a:blip>
            <a:stretch>
              <a:fillRect l="-24166" t="-291456" r="-23058" b="-2909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Tree>
    <p:extLst>
      <p:ext uri="{BB962C8B-B14F-4D97-AF65-F5344CB8AC3E}">
        <p14:creationId xmlns:p14="http://schemas.microsoft.com/office/powerpoint/2010/main" val="2502307092"/>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nodeType="clickPar">
                      <p:stCondLst>
                        <p:cond delay="0"/>
                      </p:stCondLst>
                      <p:childTnLst>
                        <p:par>
                          <p:cTn id="4" fill="hold" nodeType="after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par>
                                <p:cTn id="7" presetID="9" presetClass="emph" presetSubtype="0" grpId="0" nodeType="withEffect">
                                  <p:stCondLst>
                                    <p:cond delay="0"/>
                                  </p:stCondLst>
                                  <p:childTnLst>
                                    <p:set>
                                      <p:cBhvr>
                                        <p:cTn id="8" dur="indefinite"/>
                                        <p:tgtEl>
                                          <p:spTgt spid="17"/>
                                        </p:tgtEl>
                                        <p:attrNameLst>
                                          <p:attrName>style.opacity</p:attrName>
                                        </p:attrNameLst>
                                      </p:cBhvr>
                                      <p:to>
                                        <p:strVal val="0.5"/>
                                      </p:to>
                                    </p:set>
                                    <p:animEffect filter="image" prLst="opacity: 0.5">
                                      <p:cBhvr rctx="IE">
                                        <p:cTn id="9" dur="indefinite"/>
                                        <p:tgtEl>
                                          <p:spTgt spid="17"/>
                                        </p:tgtEl>
                                      </p:cBhvr>
                                    </p:animEffect>
                                  </p:childTnLst>
                                  <p:subTnLst>
                                    <p:audio>
                                      <p:cMediaNode>
                                        <p:cTn display="0" masterRel="sameClick">
                                          <p:stCondLst>
                                            <p:cond evt="begin" delay="0">
                                              <p:tn val="7"/>
                                            </p:cond>
                                          </p:stCondLst>
                                          <p:endCondLst>
                                            <p:cond evt="onStopAudio" delay="0">
                                              <p:tgtEl>
                                                <p:sldTgt/>
                                              </p:tgtEl>
                                            </p:cond>
                                          </p:endCondLst>
                                        </p:cTn>
                                        <p:tgtEl>
                                          <p:sndTgt r:embed="rId9" name="15s.wav"/>
                                        </p:tgtEl>
                                      </p:cMediaNode>
                                    </p:audio>
                                  </p:subTnLst>
                                </p:cTn>
                              </p:par>
                              <p:par>
                                <p:cTn id="10" presetID="1"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par>
                                <p:cTn id="12" presetID="22" presetClass="exit" presetSubtype="1" fill="hold" grpId="1" nodeType="withEffect">
                                  <p:stCondLst>
                                    <p:cond delay="0"/>
                                  </p:stCondLst>
                                  <p:childTnLst>
                                    <p:animEffect transition="out" filter="wipe(up)">
                                      <p:cBhvr>
                                        <p:cTn id="13" dur="27000"/>
                                        <p:tgtEl>
                                          <p:spTgt spid="21"/>
                                        </p:tgtEl>
                                      </p:cBhvr>
                                    </p:animEffect>
                                    <p:set>
                                      <p:cBhvr>
                                        <p:cTn id="14" dur="1" fill="hold">
                                          <p:stCondLst>
                                            <p:cond delay="26999"/>
                                          </p:stCondLst>
                                        </p:cTn>
                                        <p:tgtEl>
                                          <p:spTgt spid="21"/>
                                        </p:tgtEl>
                                        <p:attrNameLst>
                                          <p:attrName>style.visibility</p:attrName>
                                        </p:attrNameLst>
                                      </p:cBhvr>
                                      <p:to>
                                        <p:strVal val="hidden"/>
                                      </p:to>
                                    </p:set>
                                  </p:childTnLst>
                                </p:cTn>
                              </p:par>
                              <p:par>
                                <p:cTn id="15" presetID="22" presetClass="exit" presetSubtype="1" fill="hold" grpId="0" nodeType="withEffect">
                                  <p:stCondLst>
                                    <p:cond delay="0"/>
                                  </p:stCondLst>
                                  <p:childTnLst>
                                    <p:animEffect transition="out" filter="wipe(up)">
                                      <p:cBhvr>
                                        <p:cTn id="16" dur="15000"/>
                                        <p:tgtEl>
                                          <p:spTgt spid="19"/>
                                        </p:tgtEl>
                                      </p:cBhvr>
                                    </p:animEffect>
                                    <p:set>
                                      <p:cBhvr>
                                        <p:cTn id="17" dur="1" fill="hold">
                                          <p:stCondLst>
                                            <p:cond delay="14999"/>
                                          </p:stCondLst>
                                        </p:cTn>
                                        <p:tgtEl>
                                          <p:spTgt spid="19"/>
                                        </p:tgtEl>
                                        <p:attrNameLst>
                                          <p:attrName>style.visibility</p:attrName>
                                        </p:attrNameLst>
                                      </p:cBhvr>
                                      <p:to>
                                        <p:strVal val="hidden"/>
                                      </p:to>
                                    </p:set>
                                  </p:childTnLst>
                                </p:cTn>
                              </p:par>
                              <p:par>
                                <p:cTn id="18" presetID="22" presetClass="entr" presetSubtype="4"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15000"/>
                                        <p:tgtEl>
                                          <p:spTgt spid="20"/>
                                        </p:tgtEl>
                                      </p:cBhvr>
                                    </p:animEffect>
                                  </p:childTnLst>
                                </p:cTn>
                              </p:par>
                            </p:childTnLst>
                          </p:cTn>
                        </p:par>
                      </p:childTnLst>
                    </p:cTn>
                  </p:par>
                </p:childTnLst>
              </p:cTn>
              <p:nextCondLst>
                <p:cond evt="onClick" delay="0">
                  <p:tgtEl>
                    <p:spTgt spid="23"/>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nodeType="clickPar">
                      <p:stCondLst>
                        <p:cond delay="indefinite"/>
                      </p:stCondLst>
                      <p:childTnLst>
                        <p:par>
                          <p:cTn id="23" fill="hold" nodeType="afterGroup">
                            <p:stCondLst>
                              <p:cond delay="0"/>
                            </p:stCondLst>
                            <p:childTnLst>
                              <p:par>
                                <p:cTn id="24" presetID="1" presetClass="emph" presetSubtype="2" fill="hold" nodeType="clickEffect">
                                  <p:stCondLst>
                                    <p:cond delay="0"/>
                                  </p:stCondLst>
                                  <p:childTnLst>
                                    <p:animClr clrSpc="rgb" dir="cw">
                                      <p:cBhvr>
                                        <p:cTn id="25" dur="2000" fill="hold"/>
                                        <p:tgtEl>
                                          <p:spTgt spid="6"/>
                                        </p:tgtEl>
                                        <p:attrNameLst>
                                          <p:attrName>fillcolor</p:attrName>
                                        </p:attrNameLst>
                                      </p:cBhvr>
                                      <p:to>
                                        <a:srgbClr val="C00000"/>
                                      </p:to>
                                    </p:animClr>
                                    <p:set>
                                      <p:cBhvr>
                                        <p:cTn id="26" dur="2000" fill="hold"/>
                                        <p:tgtEl>
                                          <p:spTgt spid="6"/>
                                        </p:tgtEl>
                                        <p:attrNameLst>
                                          <p:attrName>fill.type</p:attrName>
                                        </p:attrNameLst>
                                      </p:cBhvr>
                                      <p:to>
                                        <p:strVal val="solid"/>
                                      </p:to>
                                    </p:set>
                                    <p:set>
                                      <p:cBhvr>
                                        <p:cTn id="27" dur="2000" fill="hold"/>
                                        <p:tgtEl>
                                          <p:spTgt spid="6"/>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10" name="chúc-mừng.wav"/>
                                        </p:tgtEl>
                                      </p:cMediaNode>
                                    </p:audio>
                                  </p:subTnLst>
                                </p:cTn>
                              </p:par>
                              <p:par>
                                <p:cTn id="28" presetID="1"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xit" presetSubtype="0" fill="hold" nodeType="withEffect">
                                  <p:stCondLst>
                                    <p:cond delay="0"/>
                                  </p:stCondLst>
                                  <p:childTnLst>
                                    <p:set>
                                      <p:cBhvr>
                                        <p:cTn id="31" dur="1" fill="hold">
                                          <p:stCondLst>
                                            <p:cond delay="0"/>
                                          </p:stCondLst>
                                        </p:cTn>
                                        <p:tgtEl>
                                          <p:spTgt spid="24"/>
                                        </p:tgtEl>
                                        <p:attrNameLst>
                                          <p:attrName>style.visibility</p:attrName>
                                        </p:attrNameLst>
                                      </p:cBhvr>
                                      <p:to>
                                        <p:strVal val="hidden"/>
                                      </p:to>
                                    </p:set>
                                  </p:childTnLst>
                                </p:cTn>
                              </p:par>
                              <p:par>
                                <p:cTn id="32" presetID="31"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p:cTn id="34" dur="1000" fill="hold"/>
                                        <p:tgtEl>
                                          <p:spTgt spid="25"/>
                                        </p:tgtEl>
                                        <p:attrNameLst>
                                          <p:attrName>ppt_w</p:attrName>
                                        </p:attrNameLst>
                                      </p:cBhvr>
                                      <p:tavLst>
                                        <p:tav tm="0">
                                          <p:val>
                                            <p:fltVal val="0"/>
                                          </p:val>
                                        </p:tav>
                                        <p:tav tm="100000">
                                          <p:val>
                                            <p:strVal val="#ppt_w"/>
                                          </p:val>
                                        </p:tav>
                                      </p:tavLst>
                                    </p:anim>
                                    <p:anim calcmode="lin" valueType="num">
                                      <p:cBhvr>
                                        <p:cTn id="35" dur="1000" fill="hold"/>
                                        <p:tgtEl>
                                          <p:spTgt spid="25"/>
                                        </p:tgtEl>
                                        <p:attrNameLst>
                                          <p:attrName>ppt_h</p:attrName>
                                        </p:attrNameLst>
                                      </p:cBhvr>
                                      <p:tavLst>
                                        <p:tav tm="0">
                                          <p:val>
                                            <p:fltVal val="0"/>
                                          </p:val>
                                        </p:tav>
                                        <p:tav tm="100000">
                                          <p:val>
                                            <p:strVal val="#ppt_h"/>
                                          </p:val>
                                        </p:tav>
                                      </p:tavLst>
                                    </p:anim>
                                    <p:anim calcmode="lin" valueType="num">
                                      <p:cBhvr>
                                        <p:cTn id="36" dur="1000" fill="hold"/>
                                        <p:tgtEl>
                                          <p:spTgt spid="25"/>
                                        </p:tgtEl>
                                        <p:attrNameLst>
                                          <p:attrName>style.rotation</p:attrName>
                                        </p:attrNameLst>
                                      </p:cBhvr>
                                      <p:tavLst>
                                        <p:tav tm="0">
                                          <p:val>
                                            <p:fltVal val="90"/>
                                          </p:val>
                                        </p:tav>
                                        <p:tav tm="100000">
                                          <p:val>
                                            <p:fltVal val="0"/>
                                          </p:val>
                                        </p:tav>
                                      </p:tavLst>
                                    </p:anim>
                                    <p:animEffect transition="in" filter="fade">
                                      <p:cBhvr>
                                        <p:cTn id="37" dur="1000"/>
                                        <p:tgtEl>
                                          <p:spTgt spid="25"/>
                                        </p:tgtEl>
                                      </p:cBhvr>
                                    </p:animEffec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nodeType="clickPar">
                      <p:stCondLst>
                        <p:cond delay="indefinite"/>
                      </p:stCondLst>
                      <p:childTnLst>
                        <p:par>
                          <p:cTn id="40" fill="hold" nodeType="afterGroup">
                            <p:stCondLst>
                              <p:cond delay="0"/>
                            </p:stCondLst>
                            <p:childTnLst>
                              <p:par>
                                <p:cTn id="41" presetID="1" presetClass="emph" presetSubtype="2" fill="hold" nodeType="clickEffect">
                                  <p:stCondLst>
                                    <p:cond delay="0"/>
                                  </p:stCondLst>
                                  <p:childTnLst>
                                    <p:animClr clrSpc="rgb" dir="cw">
                                      <p:cBhvr>
                                        <p:cTn id="42" dur="2000" fill="hold"/>
                                        <p:tgtEl>
                                          <p:spTgt spid="7"/>
                                        </p:tgtEl>
                                        <p:attrNameLst>
                                          <p:attrName>fillcolor</p:attrName>
                                        </p:attrNameLst>
                                      </p:cBhvr>
                                      <p:to>
                                        <a:srgbClr val="70AD47"/>
                                      </p:to>
                                    </p:animClr>
                                    <p:set>
                                      <p:cBhvr>
                                        <p:cTn id="43" dur="2000" fill="hold"/>
                                        <p:tgtEl>
                                          <p:spTgt spid="7"/>
                                        </p:tgtEl>
                                        <p:attrNameLst>
                                          <p:attrName>fill.type</p:attrName>
                                        </p:attrNameLst>
                                      </p:cBhvr>
                                      <p:to>
                                        <p:strVal val="solid"/>
                                      </p:to>
                                    </p:set>
                                    <p:set>
                                      <p:cBhvr>
                                        <p:cTn id="44" dur="2000" fill="hold"/>
                                        <p:tgtEl>
                                          <p:spTgt spid="7"/>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11" name="thua quê.wav"/>
                                        </p:tgtEl>
                                      </p:cMediaNode>
                                    </p:audio>
                                  </p:subTnLst>
                                </p:cTn>
                              </p:par>
                              <p:par>
                                <p:cTn id="45" presetID="3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1000" fill="hold"/>
                                        <p:tgtEl>
                                          <p:spTgt spid="24"/>
                                        </p:tgtEl>
                                        <p:attrNameLst>
                                          <p:attrName>ppt_w</p:attrName>
                                        </p:attrNameLst>
                                      </p:cBhvr>
                                      <p:tavLst>
                                        <p:tav tm="0">
                                          <p:val>
                                            <p:fltVal val="0"/>
                                          </p:val>
                                        </p:tav>
                                        <p:tav tm="100000">
                                          <p:val>
                                            <p:strVal val="#ppt_w"/>
                                          </p:val>
                                        </p:tav>
                                      </p:tavLst>
                                    </p:anim>
                                    <p:anim calcmode="lin" valueType="num">
                                      <p:cBhvr>
                                        <p:cTn id="48" dur="1000" fill="hold"/>
                                        <p:tgtEl>
                                          <p:spTgt spid="24"/>
                                        </p:tgtEl>
                                        <p:attrNameLst>
                                          <p:attrName>ppt_h</p:attrName>
                                        </p:attrNameLst>
                                      </p:cBhvr>
                                      <p:tavLst>
                                        <p:tav tm="0">
                                          <p:val>
                                            <p:fltVal val="0"/>
                                          </p:val>
                                        </p:tav>
                                        <p:tav tm="100000">
                                          <p:val>
                                            <p:strVal val="#ppt_h"/>
                                          </p:val>
                                        </p:tav>
                                      </p:tavLst>
                                    </p:anim>
                                    <p:anim calcmode="lin" valueType="num">
                                      <p:cBhvr>
                                        <p:cTn id="49" dur="1000" fill="hold"/>
                                        <p:tgtEl>
                                          <p:spTgt spid="24"/>
                                        </p:tgtEl>
                                        <p:attrNameLst>
                                          <p:attrName>style.rotation</p:attrName>
                                        </p:attrNameLst>
                                      </p:cBhvr>
                                      <p:tavLst>
                                        <p:tav tm="0">
                                          <p:val>
                                            <p:fltVal val="90"/>
                                          </p:val>
                                        </p:tav>
                                        <p:tav tm="100000">
                                          <p:val>
                                            <p:fltVal val="0"/>
                                          </p:val>
                                        </p:tav>
                                      </p:tavLst>
                                    </p:anim>
                                    <p:animEffect transition="in" filter="fade">
                                      <p:cBhvr>
                                        <p:cTn id="50" dur="1000"/>
                                        <p:tgtEl>
                                          <p:spTgt spid="24"/>
                                        </p:tgtEl>
                                      </p:cBhvr>
                                    </p:animEffect>
                                  </p:childTnLst>
                                </p:cTn>
                              </p:par>
                            </p:childTnLst>
                          </p:cTn>
                        </p:par>
                      </p:childTnLst>
                    </p:cTn>
                  </p:par>
                </p:childTnLst>
              </p:cTn>
              <p:nextCondLst>
                <p:cond evt="onClick" delay="0">
                  <p:tgtEl>
                    <p:spTgt spid="7"/>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nodeType="clickPar">
                      <p:stCondLst>
                        <p:cond delay="indefinite"/>
                      </p:stCondLst>
                      <p:childTnLst>
                        <p:par>
                          <p:cTn id="53" fill="hold" nodeType="afterGroup">
                            <p:stCondLst>
                              <p:cond delay="0"/>
                            </p:stCondLst>
                            <p:childTnLst>
                              <p:par>
                                <p:cTn id="54" presetID="1" presetClass="emph" presetSubtype="2" fill="hold" nodeType="clickEffect">
                                  <p:stCondLst>
                                    <p:cond delay="0"/>
                                  </p:stCondLst>
                                  <p:childTnLst>
                                    <p:animClr clrSpc="rgb" dir="cw">
                                      <p:cBhvr>
                                        <p:cTn id="55" dur="2000" fill="hold"/>
                                        <p:tgtEl>
                                          <p:spTgt spid="9"/>
                                        </p:tgtEl>
                                        <p:attrNameLst>
                                          <p:attrName>fillcolor</p:attrName>
                                        </p:attrNameLst>
                                      </p:cBhvr>
                                      <p:to>
                                        <a:srgbClr val="70AD47"/>
                                      </p:to>
                                    </p:animClr>
                                    <p:set>
                                      <p:cBhvr>
                                        <p:cTn id="56" dur="2000" fill="hold"/>
                                        <p:tgtEl>
                                          <p:spTgt spid="9"/>
                                        </p:tgtEl>
                                        <p:attrNameLst>
                                          <p:attrName>fill.type</p:attrName>
                                        </p:attrNameLst>
                                      </p:cBhvr>
                                      <p:to>
                                        <p:strVal val="solid"/>
                                      </p:to>
                                    </p:set>
                                    <p:set>
                                      <p:cBhvr>
                                        <p:cTn id="57" dur="2000" fill="hold"/>
                                        <p:tgtEl>
                                          <p:spTgt spid="9"/>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11" name="thua quê.wav"/>
                                        </p:tgtEl>
                                      </p:cMediaNode>
                                    </p:audio>
                                  </p:subTnLst>
                                </p:cTn>
                              </p:par>
                              <p:par>
                                <p:cTn id="58" presetID="31" presetClass="entr" presetSubtype="0" fill="hold" nodeType="with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p:cTn id="60" dur="1000" fill="hold"/>
                                        <p:tgtEl>
                                          <p:spTgt spid="24"/>
                                        </p:tgtEl>
                                        <p:attrNameLst>
                                          <p:attrName>ppt_w</p:attrName>
                                        </p:attrNameLst>
                                      </p:cBhvr>
                                      <p:tavLst>
                                        <p:tav tm="0">
                                          <p:val>
                                            <p:fltVal val="0"/>
                                          </p:val>
                                        </p:tav>
                                        <p:tav tm="100000">
                                          <p:val>
                                            <p:strVal val="#ppt_w"/>
                                          </p:val>
                                        </p:tav>
                                      </p:tavLst>
                                    </p:anim>
                                    <p:anim calcmode="lin" valueType="num">
                                      <p:cBhvr>
                                        <p:cTn id="61" dur="1000" fill="hold"/>
                                        <p:tgtEl>
                                          <p:spTgt spid="24"/>
                                        </p:tgtEl>
                                        <p:attrNameLst>
                                          <p:attrName>ppt_h</p:attrName>
                                        </p:attrNameLst>
                                      </p:cBhvr>
                                      <p:tavLst>
                                        <p:tav tm="0">
                                          <p:val>
                                            <p:fltVal val="0"/>
                                          </p:val>
                                        </p:tav>
                                        <p:tav tm="100000">
                                          <p:val>
                                            <p:strVal val="#ppt_h"/>
                                          </p:val>
                                        </p:tav>
                                      </p:tavLst>
                                    </p:anim>
                                    <p:anim calcmode="lin" valueType="num">
                                      <p:cBhvr>
                                        <p:cTn id="62" dur="1000" fill="hold"/>
                                        <p:tgtEl>
                                          <p:spTgt spid="24"/>
                                        </p:tgtEl>
                                        <p:attrNameLst>
                                          <p:attrName>style.rotation</p:attrName>
                                        </p:attrNameLst>
                                      </p:cBhvr>
                                      <p:tavLst>
                                        <p:tav tm="0">
                                          <p:val>
                                            <p:fltVal val="90"/>
                                          </p:val>
                                        </p:tav>
                                        <p:tav tm="100000">
                                          <p:val>
                                            <p:fltVal val="0"/>
                                          </p:val>
                                        </p:tav>
                                      </p:tavLst>
                                    </p:anim>
                                    <p:animEffect transition="in" filter="fade">
                                      <p:cBhvr>
                                        <p:cTn id="63" dur="1000"/>
                                        <p:tgtEl>
                                          <p:spTgt spid="24"/>
                                        </p:tgtEl>
                                      </p:cBhvr>
                                    </p:animEffect>
                                  </p:childTnLst>
                                </p:cTn>
                              </p:par>
                            </p:childTnLst>
                          </p:cTn>
                        </p:par>
                      </p:childTnLst>
                    </p:cTn>
                  </p:par>
                </p:childTnLst>
              </p:cTn>
              <p:nextCondLst>
                <p:cond evt="onClick" delay="0">
                  <p:tgtEl>
                    <p:spTgt spid="9"/>
                  </p:tgtEl>
                </p:cond>
              </p:nextCondLst>
            </p:seq>
            <p:seq concurrent="1" nextAc="seek">
              <p:cTn id="64" restart="whenNotActive" fill="hold" evtFilter="cancelBubble" nodeType="interactiveSeq">
                <p:stCondLst>
                  <p:cond evt="onClick" delay="0">
                    <p:tgtEl>
                      <p:spTgt spid="8"/>
                    </p:tgtEl>
                  </p:cond>
                </p:stCondLst>
                <p:endSync evt="end" delay="0">
                  <p:rtn val="all"/>
                </p:endSync>
                <p:childTnLst>
                  <p:par>
                    <p:cTn id="65" fill="hold" nodeType="clickPar">
                      <p:stCondLst>
                        <p:cond delay="indefinite"/>
                      </p:stCondLst>
                      <p:childTnLst>
                        <p:par>
                          <p:cTn id="66" fill="hold" nodeType="afterGroup">
                            <p:stCondLst>
                              <p:cond delay="0"/>
                            </p:stCondLst>
                            <p:childTnLst>
                              <p:par>
                                <p:cTn id="67" presetID="1" presetClass="emph" presetSubtype="2" fill="hold" nodeType="clickEffect">
                                  <p:stCondLst>
                                    <p:cond delay="0"/>
                                  </p:stCondLst>
                                  <p:childTnLst>
                                    <p:animClr clrSpc="rgb" dir="cw">
                                      <p:cBhvr>
                                        <p:cTn id="68" dur="2000" fill="hold"/>
                                        <p:tgtEl>
                                          <p:spTgt spid="8"/>
                                        </p:tgtEl>
                                        <p:attrNameLst>
                                          <p:attrName>fillcolor</p:attrName>
                                        </p:attrNameLst>
                                      </p:cBhvr>
                                      <p:to>
                                        <a:srgbClr val="70AD47"/>
                                      </p:to>
                                    </p:animClr>
                                    <p:set>
                                      <p:cBhvr>
                                        <p:cTn id="69" dur="2000" fill="hold"/>
                                        <p:tgtEl>
                                          <p:spTgt spid="8"/>
                                        </p:tgtEl>
                                        <p:attrNameLst>
                                          <p:attrName>fill.type</p:attrName>
                                        </p:attrNameLst>
                                      </p:cBhvr>
                                      <p:to>
                                        <p:strVal val="solid"/>
                                      </p:to>
                                    </p:set>
                                    <p:set>
                                      <p:cBhvr>
                                        <p:cTn id="70" dur="2000" fill="hold"/>
                                        <p:tgtEl>
                                          <p:spTgt spid="8"/>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11" name="thua quê.wav"/>
                                        </p:tgtEl>
                                      </p:cMediaNode>
                                    </p:audio>
                                  </p:subTnLst>
                                </p:cTn>
                              </p:par>
                              <p:par>
                                <p:cTn id="71" presetID="31" presetClass="entr" presetSubtype="0" fill="hold"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1000" fill="hold"/>
                                        <p:tgtEl>
                                          <p:spTgt spid="24"/>
                                        </p:tgtEl>
                                        <p:attrNameLst>
                                          <p:attrName>ppt_w</p:attrName>
                                        </p:attrNameLst>
                                      </p:cBhvr>
                                      <p:tavLst>
                                        <p:tav tm="0">
                                          <p:val>
                                            <p:fltVal val="0"/>
                                          </p:val>
                                        </p:tav>
                                        <p:tav tm="100000">
                                          <p:val>
                                            <p:strVal val="#ppt_w"/>
                                          </p:val>
                                        </p:tav>
                                      </p:tavLst>
                                    </p:anim>
                                    <p:anim calcmode="lin" valueType="num">
                                      <p:cBhvr>
                                        <p:cTn id="74" dur="1000" fill="hold"/>
                                        <p:tgtEl>
                                          <p:spTgt spid="24"/>
                                        </p:tgtEl>
                                        <p:attrNameLst>
                                          <p:attrName>ppt_h</p:attrName>
                                        </p:attrNameLst>
                                      </p:cBhvr>
                                      <p:tavLst>
                                        <p:tav tm="0">
                                          <p:val>
                                            <p:fltVal val="0"/>
                                          </p:val>
                                        </p:tav>
                                        <p:tav tm="100000">
                                          <p:val>
                                            <p:strVal val="#ppt_h"/>
                                          </p:val>
                                        </p:tav>
                                      </p:tavLst>
                                    </p:anim>
                                    <p:anim calcmode="lin" valueType="num">
                                      <p:cBhvr>
                                        <p:cTn id="75" dur="1000" fill="hold"/>
                                        <p:tgtEl>
                                          <p:spTgt spid="24"/>
                                        </p:tgtEl>
                                        <p:attrNameLst>
                                          <p:attrName>style.rotation</p:attrName>
                                        </p:attrNameLst>
                                      </p:cBhvr>
                                      <p:tavLst>
                                        <p:tav tm="0">
                                          <p:val>
                                            <p:fltVal val="90"/>
                                          </p:val>
                                        </p:tav>
                                        <p:tav tm="100000">
                                          <p:val>
                                            <p:fltVal val="0"/>
                                          </p:val>
                                        </p:tav>
                                      </p:tavLst>
                                    </p:anim>
                                    <p:animEffect transition="in" filter="fade">
                                      <p:cBhvr>
                                        <p:cTn id="76" dur="1000"/>
                                        <p:tgtEl>
                                          <p:spTgt spid="24"/>
                                        </p:tgtEl>
                                      </p:cBhvr>
                                    </p:animEffect>
                                  </p:childTnLst>
                                </p:cTn>
                              </p:par>
                            </p:childTnLst>
                          </p:cTn>
                        </p:par>
                      </p:childTnLst>
                    </p:cTn>
                  </p:par>
                </p:childTnLst>
              </p:cTn>
              <p:nextCondLst>
                <p:cond evt="onClick" delay="0">
                  <p:tgtEl>
                    <p:spTgt spid="8"/>
                  </p:tgtEl>
                </p:cond>
              </p:nextCondLst>
            </p:seq>
          </p:childTnLst>
        </p:cTn>
      </p:par>
    </p:tnLst>
    <p:bldLst>
      <p:bldP spid="23" grpId="0"/>
      <p:bldP spid="17" grpId="1"/>
      <p:bldP spid="19" grpId="2"/>
      <p:bldP spid="20" grpId="3"/>
      <p:bldP spid="21" grpId="4" uiExpand="1"/>
      <p:bldP spid="21" grpId="5"/>
    </p:bldLst>
  </p:timing>
</p:sld>
</file>

<file path=ppt/slides/slide5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blipFill dpi="0" rotWithShape="1">
          <a:blip r:embed="rId8">
            <a:lum/>
          </a:blip>
          <a:stretch>
            <a:fillRect t="-1000" b="-1000"/>
          </a:stretch>
        </a:blipFill>
        <a:effectLst/>
      </p:bgPr>
    </p:bg>
    <p:spTree>
      <p:nvGrpSpPr>
        <p:cNvPr id="1" name=""/>
        <p:cNvGrpSpPr/>
        <p:nvPr/>
      </p:nvGrpSpPr>
      <p:grpSpPr>
        <a:xfrm>
          <a:off x="0" y="0"/>
          <a:ext cx="0" cy="0"/>
        </a:xfrm>
      </p:grpSpPr>
      <p:sp>
        <p:nvSpPr>
          <p:cNvPr id="23" name="Bắt đầu">
            <a:extLst>
              <a:ext uri="{FF2B5EF4-FFF2-40B4-BE49-F238E27FC236}">
                <a16:creationId xmlns:a16="http://schemas.microsoft.com/office/drawing/2014/main" id="{7FA38D9B-A5D0-7322-B9DA-F78DF43BDB64}"/>
              </a:ext>
            </a:extLst>
          </p:cNvPr>
          <p:cNvSpPr/>
          <p:nvPr/>
        </p:nvSpPr>
        <p:spPr>
          <a:xfrm>
            <a:off x="2810293" y="3376463"/>
            <a:ext cx="1084068" cy="1084068"/>
          </a:xfrm>
          <a:prstGeom prst="star8">
            <a:avLst>
              <a:gd name="adj" fmla="val 40611"/>
            </a:avLst>
          </a:prstGeom>
          <a:blipFill dpi="0" rotWithShape="1">
            <a:blip r:embed="rId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a:solidFill>
                  <a:srgbClr val="7030A0"/>
                </a:solidFill>
                <a:latin typeface="Calibri"/>
              </a:rPr>
              <a:t>15s</a:t>
            </a:r>
          </a:p>
          <a:p>
            <a:pPr algn="ctr" defTabSz="685800">
              <a:buClrTx/>
            </a:pPr>
            <a:r>
              <a:rPr lang="en-US" sz="1350" b="1" kern="1200">
                <a:solidFill>
                  <a:srgbClr val="7030A0"/>
                </a:solidFill>
                <a:latin typeface="Calibri"/>
              </a:rPr>
              <a:t>BẮT ĐẦU</a:t>
            </a:r>
          </a:p>
        </p:txBody>
      </p:sp>
      <p:pic>
        <p:nvPicPr>
          <p:cNvPr id="24" name="SAI RỒI" descr="A picture containing shape&#10;&#10;Description automatically generated">
            <a:extLst>
              <a:ext uri="{FF2B5EF4-FFF2-40B4-BE49-F238E27FC236}">
                <a16:creationId xmlns:a16="http://schemas.microsoft.com/office/drawing/2014/main" id="{A077A154-25F3-8220-3FA9-ADC3C312A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7659" y="3320902"/>
            <a:ext cx="1822598" cy="1822598"/>
          </a:xfrm>
          <a:prstGeom prst="rect">
            <a:avLst/>
          </a:prstGeom>
        </p:spPr>
      </p:pic>
      <p:pic>
        <p:nvPicPr>
          <p:cNvPr id="25" name="ĐÚNG RỒI" descr="A picture containing text&#10;&#10;Description automatically generated">
            <a:extLst>
              <a:ext uri="{FF2B5EF4-FFF2-40B4-BE49-F238E27FC236}">
                <a16:creationId xmlns:a16="http://schemas.microsoft.com/office/drawing/2014/main" id="{17EDAFEA-AF1E-D7E9-B95B-1FFA6B09EF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9048" y="2713938"/>
            <a:ext cx="2409119" cy="2409119"/>
          </a:xfrm>
          <a:prstGeom prst="rect">
            <a:avLst/>
          </a:prstGeom>
        </p:spPr>
      </p:pic>
      <p:sp>
        <p:nvSpPr>
          <p:cNvPr id="5" name="Parallelogram 4">
            <a:extLst>
              <a:ext uri="{FF2B5EF4-FFF2-40B4-BE49-F238E27FC236}">
                <a16:creationId xmlns:a16="http://schemas.microsoft.com/office/drawing/2014/main" id="{2BAED9F9-E2B8-405B-45F8-0E5B3B37F256}"/>
              </a:ext>
            </a:extLst>
          </p:cNvPr>
          <p:cNvSpPr/>
          <p:nvPr/>
        </p:nvSpPr>
        <p:spPr>
          <a:xfrm>
            <a:off x="565785" y="599101"/>
            <a:ext cx="5717858" cy="798416"/>
          </a:xfrm>
          <a:prstGeom prst="parallelogram">
            <a:avLst/>
          </a:prstGeom>
          <a:solidFill>
            <a:schemeClr val="accent5">
              <a:alpha val="86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0"/>
              </a:spcAft>
            </a:pPr>
            <a:r>
              <a:rPr lang="en-US" sz="2400" b="1" i="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Văn bản là lời của ai nói với ai?</a:t>
            </a:r>
          </a:p>
        </p:txBody>
      </p:sp>
      <p:sp>
        <p:nvSpPr>
          <p:cNvPr id="6" name="Đapandung">
            <a:extLst>
              <a:ext uri="{FF2B5EF4-FFF2-40B4-BE49-F238E27FC236}">
                <a16:creationId xmlns:a16="http://schemas.microsoft.com/office/drawing/2014/main" id="{61D7A059-F56C-2F86-3CD8-85C92D9DD21E}"/>
              </a:ext>
            </a:extLst>
          </p:cNvPr>
          <p:cNvSpPr/>
          <p:nvPr/>
        </p:nvSpPr>
        <p:spPr>
          <a:xfrm>
            <a:off x="3843904" y="2702059"/>
            <a:ext cx="2306963" cy="502259"/>
          </a:xfrm>
          <a:prstGeom prst="hexagon">
            <a:avLst/>
          </a:prstGeom>
          <a:solidFill>
            <a:schemeClr val="accent5">
              <a:alpha val="92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a:solidFill>
                  <a:schemeClr val="tx1"/>
                </a:solidFill>
                <a:latin typeface="Times New Roman" panose="02020603050405020304" pitchFamily="18" charset="0"/>
                <a:cs typeface="Times New Roman" panose="02020603050405020304" pitchFamily="18" charset="0"/>
              </a:rPr>
              <a:t>D. </a:t>
            </a:r>
            <a:r>
              <a:rPr lang="en-US" sz="1800">
                <a:solidFill>
                  <a:schemeClr val="tx1"/>
                </a:solidFill>
                <a:latin typeface="Times New Roman" panose="02020603050405020304" pitchFamily="18" charset="0"/>
                <a:cs typeface="Times New Roman" panose="02020603050405020304" pitchFamily="18" charset="0"/>
              </a:rPr>
              <a:t>Của ông nói với cháu</a:t>
            </a:r>
            <a:endParaRPr lang="en-US">
              <a:solidFill>
                <a:schemeClr val="tx1"/>
              </a:solidFill>
              <a:latin typeface="Times New Roman" panose="02020603050405020304" pitchFamily="18" charset="0"/>
              <a:cs typeface="Times New Roman" panose="02020603050405020304" pitchFamily="18" charset="0"/>
            </a:endParaRPr>
          </a:p>
        </p:txBody>
      </p:sp>
      <p:sp>
        <p:nvSpPr>
          <p:cNvPr id="7" name="đapansai1">
            <a:extLst>
              <a:ext uri="{FF2B5EF4-FFF2-40B4-BE49-F238E27FC236}">
                <a16:creationId xmlns:a16="http://schemas.microsoft.com/office/drawing/2014/main" id="{38DA2062-3D20-B289-7E74-77D638BC18CD}"/>
              </a:ext>
            </a:extLst>
          </p:cNvPr>
          <p:cNvSpPr/>
          <p:nvPr/>
        </p:nvSpPr>
        <p:spPr>
          <a:xfrm>
            <a:off x="565785" y="2690610"/>
            <a:ext cx="2306963" cy="502259"/>
          </a:xfrm>
          <a:prstGeom prst="hexagon">
            <a:avLst/>
          </a:prstGeom>
          <a:solidFill>
            <a:schemeClr val="accent5">
              <a:alpha val="92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a:solidFill>
                  <a:schemeClr val="tx1"/>
                </a:solidFill>
                <a:latin typeface="Times New Roman" panose="02020603050405020304" pitchFamily="18" charset="0"/>
                <a:cs typeface="Times New Roman" panose="02020603050405020304" pitchFamily="18" charset="0"/>
              </a:rPr>
              <a:t>B. </a:t>
            </a:r>
            <a:r>
              <a:rPr lang="en-US" sz="1800">
                <a:solidFill>
                  <a:schemeClr val="tx1"/>
                </a:solidFill>
                <a:latin typeface="Times New Roman" panose="02020603050405020304" pitchFamily="18" charset="0"/>
                <a:cs typeface="Times New Roman" panose="02020603050405020304" pitchFamily="18" charset="0"/>
              </a:rPr>
              <a:t>Của bà nói với con</a:t>
            </a:r>
            <a:endParaRPr lang="en-US" sz="1800" b="1" kern="1200">
              <a:solidFill>
                <a:schemeClr val="tx1"/>
              </a:solidFill>
              <a:latin typeface="Times New Roman" panose="02020603050405020304" pitchFamily="18" charset="0"/>
              <a:cs typeface="Times New Roman" panose="02020603050405020304" pitchFamily="18" charset="0"/>
            </a:endParaRPr>
          </a:p>
        </p:txBody>
      </p:sp>
      <p:sp>
        <p:nvSpPr>
          <p:cNvPr id="8" name="dapansai3">
            <a:extLst>
              <a:ext uri="{FF2B5EF4-FFF2-40B4-BE49-F238E27FC236}">
                <a16:creationId xmlns:a16="http://schemas.microsoft.com/office/drawing/2014/main" id="{5575ED6E-A571-43C9-5A81-1979415F81B3}"/>
              </a:ext>
            </a:extLst>
          </p:cNvPr>
          <p:cNvSpPr/>
          <p:nvPr/>
        </p:nvSpPr>
        <p:spPr>
          <a:xfrm>
            <a:off x="3831907" y="1920890"/>
            <a:ext cx="2306963" cy="502259"/>
          </a:xfrm>
          <a:prstGeom prst="hexagon">
            <a:avLst/>
          </a:prstGeom>
          <a:solidFill>
            <a:schemeClr val="accent5">
              <a:alpha val="71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a:solidFill>
                  <a:schemeClr val="tx1"/>
                </a:solidFill>
                <a:latin typeface="Times New Roman" panose="02020603050405020304" pitchFamily="18" charset="0"/>
                <a:cs typeface="Times New Roman" panose="02020603050405020304" pitchFamily="18" charset="0"/>
              </a:rPr>
              <a:t>C. </a:t>
            </a:r>
            <a:r>
              <a:rPr lang="en-US" sz="1800">
                <a:solidFill>
                  <a:schemeClr val="tx1"/>
                </a:solidFill>
                <a:latin typeface="Times New Roman" panose="02020603050405020304" pitchFamily="18" charset="0"/>
                <a:cs typeface="Times New Roman" panose="02020603050405020304" pitchFamily="18" charset="0"/>
              </a:rPr>
              <a:t>Của mẹ nói với con</a:t>
            </a:r>
            <a:endParaRPr lang="en-US" sz="1800" b="1" kern="1200">
              <a:solidFill>
                <a:schemeClr val="tx1"/>
              </a:solidFill>
              <a:latin typeface="Times New Roman" panose="02020603050405020304" pitchFamily="18" charset="0"/>
              <a:cs typeface="Times New Roman" panose="02020603050405020304" pitchFamily="18" charset="0"/>
            </a:endParaRPr>
          </a:p>
        </p:txBody>
      </p:sp>
      <p:sp>
        <p:nvSpPr>
          <p:cNvPr id="9" name="Dapansai2">
            <a:extLst>
              <a:ext uri="{FF2B5EF4-FFF2-40B4-BE49-F238E27FC236}">
                <a16:creationId xmlns:a16="http://schemas.microsoft.com/office/drawing/2014/main" id="{974AD810-F5DF-813A-1B8F-A57C35242DF6}"/>
              </a:ext>
            </a:extLst>
          </p:cNvPr>
          <p:cNvSpPr/>
          <p:nvPr/>
        </p:nvSpPr>
        <p:spPr>
          <a:xfrm>
            <a:off x="555265" y="1911866"/>
            <a:ext cx="2306963" cy="502259"/>
          </a:xfrm>
          <a:prstGeom prst="hexagon">
            <a:avLst/>
          </a:prstGeom>
          <a:solidFill>
            <a:schemeClr val="accent5">
              <a:alpha val="92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a:solidFill>
                  <a:schemeClr val="tx1"/>
                </a:solidFill>
                <a:latin typeface="Times New Roman" panose="02020603050405020304" pitchFamily="18" charset="0"/>
                <a:cs typeface="Times New Roman" panose="02020603050405020304" pitchFamily="18" charset="0"/>
              </a:rPr>
              <a:t>A. </a:t>
            </a:r>
            <a:r>
              <a:rPr lang="en-US" sz="1800">
                <a:solidFill>
                  <a:schemeClr val="tx1"/>
                </a:solidFill>
                <a:latin typeface="Times New Roman" panose="02020603050405020304" pitchFamily="18" charset="0"/>
                <a:cs typeface="Times New Roman" panose="02020603050405020304" pitchFamily="18" charset="0"/>
              </a:rPr>
              <a:t>Của cha nói với con</a:t>
            </a:r>
            <a:endParaRPr lang="en-US" sz="1800" b="1" kern="1200">
              <a:solidFill>
                <a:schemeClr val="tx1"/>
              </a:solidFill>
              <a:latin typeface="Times New Roman" panose="02020603050405020304" pitchFamily="18" charset="0"/>
              <a:cs typeface="Times New Roman" panose="02020603050405020304" pitchFamily="18" charset="0"/>
            </a:endParaRPr>
          </a:p>
        </p:txBody>
      </p:sp>
      <p:pic>
        <p:nvPicPr>
          <p:cNvPr id="16" name="Thângiukhobau" descr="A person in a garment&#10;&#10;Description automatically generated with low confidence">
            <a:hlinkClick r:id="rId6" action="ppaction://hlinksldjump"/>
            <a:extLst>
              <a:ext uri="{FF2B5EF4-FFF2-40B4-BE49-F238E27FC236}">
                <a16:creationId xmlns:a16="http://schemas.microsoft.com/office/drawing/2014/main" id="{8ACF5A00-9DC3-7DF8-527E-FF7E934B2886}"/>
              </a:ext>
            </a:extLst>
          </p:cNvPr>
          <p:cNvPicPr>
            <a:picLocks noChangeAspect="1"/>
          </p:cNvPicPr>
          <p:nvPr/>
        </p:nvPicPr>
        <p:blipFill>
          <a:blip r:embed="rId5"/>
          <a:srcRect l="22947" r="24145"/>
          <a:stretch>
            <a:fillRect/>
          </a:stretch>
        </p:blipFill>
        <p:spPr>
          <a:xfrm flipH="1">
            <a:off x="6271254" y="-9411"/>
            <a:ext cx="2834346" cy="5357240"/>
          </a:xfrm>
          <a:prstGeom prst="rect">
            <a:avLst/>
          </a:prstGeom>
        </p:spPr>
      </p:pic>
      <p:sp>
        <p:nvSpPr>
          <p:cNvPr id="17" name="Bình đồng hồ">
            <a:extLst>
              <a:ext uri="{FF2B5EF4-FFF2-40B4-BE49-F238E27FC236}">
                <a16:creationId xmlns:a16="http://schemas.microsoft.com/office/drawing/2014/main" id="{9E4FEACD-4E41-369E-5F52-96812301D221}"/>
              </a:ext>
            </a:extLst>
          </p:cNvPr>
          <p:cNvSpPr/>
          <p:nvPr/>
        </p:nvSpPr>
        <p:spPr>
          <a:xfrm flipV="1">
            <a:off x="3104109" y="2053656"/>
            <a:ext cx="501774" cy="990763"/>
          </a:xfrm>
          <a:custGeom>
            <a:gdLst>
              <a:gd name="connsiteX0" fmla="*/ 621764 w 1243528"/>
              <a:gd name="connsiteY0" fmla="*/ 1227686 h 2455372"/>
              <a:gd name="connsiteX1" fmla="*/ 1243528 w 1243528"/>
              <a:gd name="connsiteY1" fmla="*/ 605922 h 2455372"/>
              <a:gd name="connsiteX2" fmla="*/ 1243528 w 1243528"/>
              <a:gd name="connsiteY2" fmla="*/ 0 h 2455372"/>
              <a:gd name="connsiteX3" fmla="*/ 0 w 1243528"/>
              <a:gd name="connsiteY3" fmla="*/ 0 h 2455372"/>
              <a:gd name="connsiteX4" fmla="*/ 0 w 1243528"/>
              <a:gd name="connsiteY4" fmla="*/ 605922 h 2455372"/>
              <a:gd name="connsiteX5" fmla="*/ 621764 w 1243528"/>
              <a:gd name="connsiteY5" fmla="*/ 1227686 h 2455372"/>
              <a:gd name="connsiteX6" fmla="*/ 0 w 1243528"/>
              <a:gd name="connsiteY6" fmla="*/ 2455372 h 2455372"/>
              <a:gd name="connsiteX7" fmla="*/ 1243528 w 1243528"/>
              <a:gd name="connsiteY7" fmla="*/ 2455372 h 2455372"/>
              <a:gd name="connsiteX8" fmla="*/ 1243528 w 1243528"/>
              <a:gd name="connsiteY8" fmla="*/ 1849450 h 2455372"/>
              <a:gd name="connsiteX9" fmla="*/ 621764 w 1243528"/>
              <a:gd name="connsiteY9" fmla="*/ 1227686 h 2455372"/>
              <a:gd name="connsiteX10" fmla="*/ 0 w 1243528"/>
              <a:gd name="connsiteY10" fmla="*/ 1849450 h 245537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3528" h="2455372">
                <a:moveTo>
                  <a:pt x="621764" y="1227686"/>
                </a:moveTo>
                <a:cubicBezTo>
                  <a:pt x="965155" y="1227686"/>
                  <a:pt x="1243528" y="949312"/>
                  <a:pt x="1243528" y="605922"/>
                </a:cubicBezTo>
                <a:lnTo>
                  <a:pt x="1243528" y="0"/>
                </a:lnTo>
                <a:lnTo>
                  <a:pt x="0" y="0"/>
                </a:lnTo>
                <a:lnTo>
                  <a:pt x="0" y="605922"/>
                </a:lnTo>
                <a:cubicBezTo>
                  <a:pt x="0" y="949312"/>
                  <a:pt x="278374" y="1227686"/>
                  <a:pt x="621764" y="1227686"/>
                </a:cubicBezTo>
                <a:close/>
                <a:moveTo>
                  <a:pt x="0" y="2455372"/>
                </a:moveTo>
                <a:lnTo>
                  <a:pt x="1243528" y="2455372"/>
                </a:lnTo>
                <a:lnTo>
                  <a:pt x="1243528" y="1849450"/>
                </a:lnTo>
                <a:cubicBezTo>
                  <a:pt x="1243528" y="1506060"/>
                  <a:pt x="965155" y="1227686"/>
                  <a:pt x="621764" y="1227686"/>
                </a:cubicBezTo>
                <a:cubicBezTo>
                  <a:pt x="278374" y="1227686"/>
                  <a:pt x="0" y="1506060"/>
                  <a:pt x="0" y="18494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a:endParaRPr>
          </a:p>
        </p:txBody>
      </p:sp>
      <p:sp>
        <p:nvSpPr>
          <p:cNvPr id="18" name="Rectangle 17">
            <a:extLst>
              <a:ext uri="{FF2B5EF4-FFF2-40B4-BE49-F238E27FC236}">
                <a16:creationId xmlns:a16="http://schemas.microsoft.com/office/drawing/2014/main" id="{A70D4734-C5E2-7613-D90F-C28538803026}"/>
              </a:ext>
            </a:extLst>
          </p:cNvPr>
          <p:cNvSpPr/>
          <p:nvPr/>
        </p:nvSpPr>
        <p:spPr>
          <a:xfrm>
            <a:off x="3027973" y="1911866"/>
            <a:ext cx="657224" cy="141788"/>
          </a:xfrm>
          <a:prstGeom prst="rect">
            <a:avLst/>
          </a:prstGeom>
          <a:blipFill dpi="0" rotWithShape="1">
            <a:blip r:embed="rId7">
              <a:extLst>
                <a:ext uri="{28A0092B-C50C-407E-A947-70E740481C1C}">
                  <a14:useLocalDpi xmlns:a14="http://schemas.microsoft.com/office/drawing/2010/main" val="0"/>
                </a:ext>
              </a:extLst>
            </a:blip>
            <a:stretch>
              <a:fillRect l="-24166" t="-291456" r="-23058" b="-2909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
        <p:nvSpPr>
          <p:cNvPr id="19" name="Freeform: Shape 18">
            <a:extLst>
              <a:ext uri="{FF2B5EF4-FFF2-40B4-BE49-F238E27FC236}">
                <a16:creationId xmlns:a16="http://schemas.microsoft.com/office/drawing/2014/main" id="{6BB156B1-1921-260B-BD41-F7DAE716758C}"/>
              </a:ext>
            </a:extLst>
          </p:cNvPr>
          <p:cNvSpPr/>
          <p:nvPr/>
        </p:nvSpPr>
        <p:spPr>
          <a:xfrm rot="10800000">
            <a:off x="3100684" y="2088710"/>
            <a:ext cx="501774" cy="457455"/>
          </a:xfrm>
          <a:custGeom>
            <a:gdLst>
              <a:gd name="connsiteX0" fmla="*/ 1243528 w 1243528"/>
              <a:gd name="connsiteY0" fmla="*/ 1048789 h 1133695"/>
              <a:gd name="connsiteX1" fmla="*/ 0 w 1243528"/>
              <a:gd name="connsiteY1" fmla="*/ 905914 h 1133695"/>
              <a:gd name="connsiteX2" fmla="*/ 0 w 1243528"/>
              <a:gd name="connsiteY2" fmla="*/ 621764 h 1133695"/>
              <a:gd name="connsiteX3" fmla="*/ 621764 w 1243528"/>
              <a:gd name="connsiteY3" fmla="*/ 0 h 1133695"/>
              <a:gd name="connsiteX4" fmla="*/ 1243528 w 1243528"/>
              <a:gd name="connsiteY4" fmla="*/ 621764 h 1133695"/>
              <a:gd name="connsiteX5" fmla="*/ 1243528 w 1243528"/>
              <a:gd name="connsiteY5" fmla="*/ 1048789 h 113369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528" h="1133695">
                <a:moveTo>
                  <a:pt x="1243528" y="1048789"/>
                </a:moveTo>
                <a:cubicBezTo>
                  <a:pt x="733769" y="1286914"/>
                  <a:pt x="414509" y="953539"/>
                  <a:pt x="0" y="905914"/>
                </a:cubicBezTo>
                <a:lnTo>
                  <a:pt x="0" y="621764"/>
                </a:lnTo>
                <a:cubicBezTo>
                  <a:pt x="0" y="278374"/>
                  <a:pt x="278374" y="0"/>
                  <a:pt x="621764" y="0"/>
                </a:cubicBezTo>
                <a:cubicBezTo>
                  <a:pt x="965154" y="0"/>
                  <a:pt x="1243528" y="278374"/>
                  <a:pt x="1243528" y="621764"/>
                </a:cubicBezTo>
                <a:lnTo>
                  <a:pt x="1243528" y="1048789"/>
                </a:lnTo>
                <a:close/>
              </a:path>
            </a:pathLst>
          </a:cu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a:endParaRPr>
          </a:p>
        </p:txBody>
      </p:sp>
      <p:sp>
        <p:nvSpPr>
          <p:cNvPr id="20" name="Freeform: Shape 19">
            <a:extLst>
              <a:ext uri="{FF2B5EF4-FFF2-40B4-BE49-F238E27FC236}">
                <a16:creationId xmlns:a16="http://schemas.microsoft.com/office/drawing/2014/main" id="{EF0009D7-4542-26C2-75DB-CD472C861CCD}"/>
              </a:ext>
            </a:extLst>
          </p:cNvPr>
          <p:cNvSpPr/>
          <p:nvPr/>
        </p:nvSpPr>
        <p:spPr>
          <a:xfrm>
            <a:off x="3104108" y="2607999"/>
            <a:ext cx="504953" cy="436418"/>
          </a:xfrm>
          <a:custGeom>
            <a:gdLst>
              <a:gd name="connsiteX0" fmla="*/ 645790 w 1253507"/>
              <a:gd name="connsiteY0" fmla="*/ 3725 h 1081558"/>
              <a:gd name="connsiteX1" fmla="*/ 1253507 w 1253507"/>
              <a:gd name="connsiteY1" fmla="*/ 505250 h 1081558"/>
              <a:gd name="connsiteX2" fmla="*/ 1245617 w 1253507"/>
              <a:gd name="connsiteY2" fmla="*/ 1081558 h 1081558"/>
              <a:gd name="connsiteX3" fmla="*/ 2089 w 1253507"/>
              <a:gd name="connsiteY3" fmla="*/ 1081558 h 1081558"/>
              <a:gd name="connsiteX4" fmla="*/ 2089 w 1253507"/>
              <a:gd name="connsiteY4" fmla="*/ 800525 h 1081558"/>
              <a:gd name="connsiteX5" fmla="*/ 30665 w 1253507"/>
              <a:gd name="connsiteY5" fmla="*/ 290983 h 1081558"/>
              <a:gd name="connsiteX6" fmla="*/ 645790 w 1253507"/>
              <a:gd name="connsiteY6" fmla="*/ 3725 h 10815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507" h="1081558">
                <a:moveTo>
                  <a:pt x="645790" y="3725"/>
                </a:moveTo>
                <a:cubicBezTo>
                  <a:pt x="849597" y="39436"/>
                  <a:pt x="1253507" y="161860"/>
                  <a:pt x="1253507" y="505250"/>
                </a:cubicBezTo>
                <a:lnTo>
                  <a:pt x="1245617" y="1081558"/>
                </a:lnTo>
                <a:lnTo>
                  <a:pt x="2089" y="1081558"/>
                </a:lnTo>
                <a:lnTo>
                  <a:pt x="2089" y="800525"/>
                </a:lnTo>
                <a:cubicBezTo>
                  <a:pt x="13202" y="679875"/>
                  <a:pt x="-23750" y="383498"/>
                  <a:pt x="30665" y="290983"/>
                </a:cubicBezTo>
                <a:cubicBezTo>
                  <a:pt x="85080" y="198468"/>
                  <a:pt x="441983" y="-31986"/>
                  <a:pt x="645790" y="3725"/>
                </a:cubicBezTo>
                <a:close/>
              </a:path>
            </a:pathLst>
          </a:cu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a:endParaRPr>
          </a:p>
        </p:txBody>
      </p:sp>
      <p:sp>
        <p:nvSpPr>
          <p:cNvPr id="21" name="Rectangle: Rounded Corners 20">
            <a:extLst>
              <a:ext uri="{FF2B5EF4-FFF2-40B4-BE49-F238E27FC236}">
                <a16:creationId xmlns:a16="http://schemas.microsoft.com/office/drawing/2014/main" id="{68ED3520-50D0-1B53-F61A-884865D61706}"/>
              </a:ext>
            </a:extLst>
          </p:cNvPr>
          <p:cNvSpPr/>
          <p:nvPr/>
        </p:nvSpPr>
        <p:spPr>
          <a:xfrm>
            <a:off x="3342129" y="2294002"/>
            <a:ext cx="18448" cy="750415"/>
          </a:xfrm>
          <a:prstGeom prst="roundRect">
            <a:avLst/>
          </a:pr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
        <p:nvSpPr>
          <p:cNvPr id="22" name="Rectangle 21">
            <a:extLst>
              <a:ext uri="{FF2B5EF4-FFF2-40B4-BE49-F238E27FC236}">
                <a16:creationId xmlns:a16="http://schemas.microsoft.com/office/drawing/2014/main" id="{13DCD693-5735-2BB6-2F29-661675BFC5B6}"/>
              </a:ext>
            </a:extLst>
          </p:cNvPr>
          <p:cNvSpPr/>
          <p:nvPr/>
        </p:nvSpPr>
        <p:spPr>
          <a:xfrm>
            <a:off x="3026384" y="3044418"/>
            <a:ext cx="657224" cy="141788"/>
          </a:xfrm>
          <a:prstGeom prst="rect">
            <a:avLst/>
          </a:prstGeom>
          <a:blipFill dpi="0" rotWithShape="1">
            <a:blip r:embed="rId7">
              <a:extLst>
                <a:ext uri="{28A0092B-C50C-407E-A947-70E740481C1C}">
                  <a14:useLocalDpi xmlns:a14="http://schemas.microsoft.com/office/drawing/2010/main" val="0"/>
                </a:ext>
              </a:extLst>
            </a:blip>
            <a:stretch>
              <a:fillRect l="-24166" t="-291456" r="-23058" b="-2909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Tree>
    <p:extLst>
      <p:ext uri="{BB962C8B-B14F-4D97-AF65-F5344CB8AC3E}">
        <p14:creationId xmlns:p14="http://schemas.microsoft.com/office/powerpoint/2010/main" val="1388636446"/>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nodeType="clickPar">
                      <p:stCondLst>
                        <p:cond delay="0"/>
                      </p:stCondLst>
                      <p:childTnLst>
                        <p:par>
                          <p:cTn id="4" fill="hold" nodeType="after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par>
                                <p:cTn id="7" presetID="9" presetClass="emph" presetSubtype="0" grpId="0" nodeType="withEffect">
                                  <p:stCondLst>
                                    <p:cond delay="0"/>
                                  </p:stCondLst>
                                  <p:childTnLst>
                                    <p:set>
                                      <p:cBhvr>
                                        <p:cTn id="8" dur="indefinite"/>
                                        <p:tgtEl>
                                          <p:spTgt spid="17"/>
                                        </p:tgtEl>
                                        <p:attrNameLst>
                                          <p:attrName>style.opacity</p:attrName>
                                        </p:attrNameLst>
                                      </p:cBhvr>
                                      <p:to>
                                        <p:strVal val="0.5"/>
                                      </p:to>
                                    </p:set>
                                    <p:animEffect filter="image" prLst="opacity: 0.5">
                                      <p:cBhvr rctx="IE">
                                        <p:cTn id="9" dur="indefinite"/>
                                        <p:tgtEl>
                                          <p:spTgt spid="17"/>
                                        </p:tgtEl>
                                      </p:cBhvr>
                                    </p:animEffect>
                                  </p:childTnLst>
                                  <p:subTnLst>
                                    <p:audio>
                                      <p:cMediaNode>
                                        <p:cTn display="0" masterRel="sameClick">
                                          <p:stCondLst>
                                            <p:cond evt="begin" delay="0">
                                              <p:tn val="7"/>
                                            </p:cond>
                                          </p:stCondLst>
                                          <p:endCondLst>
                                            <p:cond evt="onStopAudio" delay="0">
                                              <p:tgtEl>
                                                <p:sldTgt/>
                                              </p:tgtEl>
                                            </p:cond>
                                          </p:endCondLst>
                                        </p:cTn>
                                        <p:tgtEl>
                                          <p:sndTgt r:embed="rId9" name="15s.wav"/>
                                        </p:tgtEl>
                                      </p:cMediaNode>
                                    </p:audio>
                                  </p:subTnLst>
                                </p:cTn>
                              </p:par>
                              <p:par>
                                <p:cTn id="10" presetID="1"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par>
                                <p:cTn id="12" presetID="22" presetClass="exit" presetSubtype="1" fill="hold" grpId="1" nodeType="withEffect">
                                  <p:stCondLst>
                                    <p:cond delay="0"/>
                                  </p:stCondLst>
                                  <p:childTnLst>
                                    <p:animEffect transition="out" filter="wipe(up)">
                                      <p:cBhvr>
                                        <p:cTn id="13" dur="27000"/>
                                        <p:tgtEl>
                                          <p:spTgt spid="21"/>
                                        </p:tgtEl>
                                      </p:cBhvr>
                                    </p:animEffect>
                                    <p:set>
                                      <p:cBhvr>
                                        <p:cTn id="14" dur="1" fill="hold">
                                          <p:stCondLst>
                                            <p:cond delay="26999"/>
                                          </p:stCondLst>
                                        </p:cTn>
                                        <p:tgtEl>
                                          <p:spTgt spid="21"/>
                                        </p:tgtEl>
                                        <p:attrNameLst>
                                          <p:attrName>style.visibility</p:attrName>
                                        </p:attrNameLst>
                                      </p:cBhvr>
                                      <p:to>
                                        <p:strVal val="hidden"/>
                                      </p:to>
                                    </p:set>
                                  </p:childTnLst>
                                </p:cTn>
                              </p:par>
                              <p:par>
                                <p:cTn id="15" presetID="22" presetClass="exit" presetSubtype="1" fill="hold" grpId="0" nodeType="withEffect">
                                  <p:stCondLst>
                                    <p:cond delay="0"/>
                                  </p:stCondLst>
                                  <p:childTnLst>
                                    <p:animEffect transition="out" filter="wipe(up)">
                                      <p:cBhvr>
                                        <p:cTn id="16" dur="15000"/>
                                        <p:tgtEl>
                                          <p:spTgt spid="19"/>
                                        </p:tgtEl>
                                      </p:cBhvr>
                                    </p:animEffect>
                                    <p:set>
                                      <p:cBhvr>
                                        <p:cTn id="17" dur="1" fill="hold">
                                          <p:stCondLst>
                                            <p:cond delay="14999"/>
                                          </p:stCondLst>
                                        </p:cTn>
                                        <p:tgtEl>
                                          <p:spTgt spid="19"/>
                                        </p:tgtEl>
                                        <p:attrNameLst>
                                          <p:attrName>style.visibility</p:attrName>
                                        </p:attrNameLst>
                                      </p:cBhvr>
                                      <p:to>
                                        <p:strVal val="hidden"/>
                                      </p:to>
                                    </p:set>
                                  </p:childTnLst>
                                </p:cTn>
                              </p:par>
                              <p:par>
                                <p:cTn id="18" presetID="22" presetClass="entr" presetSubtype="4"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15000"/>
                                        <p:tgtEl>
                                          <p:spTgt spid="20"/>
                                        </p:tgtEl>
                                      </p:cBhvr>
                                    </p:animEffect>
                                  </p:childTnLst>
                                </p:cTn>
                              </p:par>
                            </p:childTnLst>
                          </p:cTn>
                        </p:par>
                      </p:childTnLst>
                    </p:cTn>
                  </p:par>
                </p:childTnLst>
              </p:cTn>
              <p:nextCondLst>
                <p:cond evt="onClick" delay="0">
                  <p:tgtEl>
                    <p:spTgt spid="23"/>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nodeType="clickPar">
                      <p:stCondLst>
                        <p:cond delay="indefinite"/>
                      </p:stCondLst>
                      <p:childTnLst>
                        <p:par>
                          <p:cTn id="23" fill="hold" nodeType="afterGroup">
                            <p:stCondLst>
                              <p:cond delay="0"/>
                            </p:stCondLst>
                            <p:childTnLst>
                              <p:par>
                                <p:cTn id="24" presetID="1" presetClass="emph" presetSubtype="2" fill="hold" nodeType="clickEffect">
                                  <p:stCondLst>
                                    <p:cond delay="0"/>
                                  </p:stCondLst>
                                  <p:childTnLst>
                                    <p:animClr clrSpc="rgb" dir="cw">
                                      <p:cBhvr>
                                        <p:cTn id="25" dur="2000" fill="hold"/>
                                        <p:tgtEl>
                                          <p:spTgt spid="6"/>
                                        </p:tgtEl>
                                        <p:attrNameLst>
                                          <p:attrName>fillcolor</p:attrName>
                                        </p:attrNameLst>
                                      </p:cBhvr>
                                      <p:to>
                                        <a:srgbClr val="C00000"/>
                                      </p:to>
                                    </p:animClr>
                                    <p:set>
                                      <p:cBhvr>
                                        <p:cTn id="26" dur="2000" fill="hold"/>
                                        <p:tgtEl>
                                          <p:spTgt spid="6"/>
                                        </p:tgtEl>
                                        <p:attrNameLst>
                                          <p:attrName>fill.type</p:attrName>
                                        </p:attrNameLst>
                                      </p:cBhvr>
                                      <p:to>
                                        <p:strVal val="solid"/>
                                      </p:to>
                                    </p:set>
                                    <p:set>
                                      <p:cBhvr>
                                        <p:cTn id="27" dur="2000" fill="hold"/>
                                        <p:tgtEl>
                                          <p:spTgt spid="6"/>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10" name="chúc-mừng.wav"/>
                                        </p:tgtEl>
                                      </p:cMediaNode>
                                    </p:audio>
                                  </p:subTnLst>
                                </p:cTn>
                              </p:par>
                              <p:par>
                                <p:cTn id="28" presetID="1"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xit" presetSubtype="0" fill="hold" nodeType="withEffect">
                                  <p:stCondLst>
                                    <p:cond delay="0"/>
                                  </p:stCondLst>
                                  <p:childTnLst>
                                    <p:set>
                                      <p:cBhvr>
                                        <p:cTn id="31" dur="1" fill="hold">
                                          <p:stCondLst>
                                            <p:cond delay="0"/>
                                          </p:stCondLst>
                                        </p:cTn>
                                        <p:tgtEl>
                                          <p:spTgt spid="24"/>
                                        </p:tgtEl>
                                        <p:attrNameLst>
                                          <p:attrName>style.visibility</p:attrName>
                                        </p:attrNameLst>
                                      </p:cBhvr>
                                      <p:to>
                                        <p:strVal val="hidden"/>
                                      </p:to>
                                    </p:set>
                                  </p:childTnLst>
                                </p:cTn>
                              </p:par>
                              <p:par>
                                <p:cTn id="32" presetID="31"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p:cTn id="34" dur="1000" fill="hold"/>
                                        <p:tgtEl>
                                          <p:spTgt spid="25"/>
                                        </p:tgtEl>
                                        <p:attrNameLst>
                                          <p:attrName>ppt_w</p:attrName>
                                        </p:attrNameLst>
                                      </p:cBhvr>
                                      <p:tavLst>
                                        <p:tav tm="0">
                                          <p:val>
                                            <p:fltVal val="0"/>
                                          </p:val>
                                        </p:tav>
                                        <p:tav tm="100000">
                                          <p:val>
                                            <p:strVal val="#ppt_w"/>
                                          </p:val>
                                        </p:tav>
                                      </p:tavLst>
                                    </p:anim>
                                    <p:anim calcmode="lin" valueType="num">
                                      <p:cBhvr>
                                        <p:cTn id="35" dur="1000" fill="hold"/>
                                        <p:tgtEl>
                                          <p:spTgt spid="25"/>
                                        </p:tgtEl>
                                        <p:attrNameLst>
                                          <p:attrName>ppt_h</p:attrName>
                                        </p:attrNameLst>
                                      </p:cBhvr>
                                      <p:tavLst>
                                        <p:tav tm="0">
                                          <p:val>
                                            <p:fltVal val="0"/>
                                          </p:val>
                                        </p:tav>
                                        <p:tav tm="100000">
                                          <p:val>
                                            <p:strVal val="#ppt_h"/>
                                          </p:val>
                                        </p:tav>
                                      </p:tavLst>
                                    </p:anim>
                                    <p:anim calcmode="lin" valueType="num">
                                      <p:cBhvr>
                                        <p:cTn id="36" dur="1000" fill="hold"/>
                                        <p:tgtEl>
                                          <p:spTgt spid="25"/>
                                        </p:tgtEl>
                                        <p:attrNameLst>
                                          <p:attrName>style.rotation</p:attrName>
                                        </p:attrNameLst>
                                      </p:cBhvr>
                                      <p:tavLst>
                                        <p:tav tm="0">
                                          <p:val>
                                            <p:fltVal val="90"/>
                                          </p:val>
                                        </p:tav>
                                        <p:tav tm="100000">
                                          <p:val>
                                            <p:fltVal val="0"/>
                                          </p:val>
                                        </p:tav>
                                      </p:tavLst>
                                    </p:anim>
                                    <p:animEffect transition="in" filter="fade">
                                      <p:cBhvr>
                                        <p:cTn id="37" dur="1000"/>
                                        <p:tgtEl>
                                          <p:spTgt spid="25"/>
                                        </p:tgtEl>
                                      </p:cBhvr>
                                    </p:animEffec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nodeType="clickPar">
                      <p:stCondLst>
                        <p:cond delay="indefinite"/>
                      </p:stCondLst>
                      <p:childTnLst>
                        <p:par>
                          <p:cTn id="40" fill="hold" nodeType="afterGroup">
                            <p:stCondLst>
                              <p:cond delay="0"/>
                            </p:stCondLst>
                            <p:childTnLst>
                              <p:par>
                                <p:cTn id="41" presetID="1" presetClass="emph" presetSubtype="2" fill="hold" nodeType="clickEffect">
                                  <p:stCondLst>
                                    <p:cond delay="0"/>
                                  </p:stCondLst>
                                  <p:childTnLst>
                                    <p:animClr clrSpc="rgb" dir="cw">
                                      <p:cBhvr>
                                        <p:cTn id="42" dur="2000" fill="hold"/>
                                        <p:tgtEl>
                                          <p:spTgt spid="7"/>
                                        </p:tgtEl>
                                        <p:attrNameLst>
                                          <p:attrName>fillcolor</p:attrName>
                                        </p:attrNameLst>
                                      </p:cBhvr>
                                      <p:to>
                                        <a:srgbClr val="70AD47"/>
                                      </p:to>
                                    </p:animClr>
                                    <p:set>
                                      <p:cBhvr>
                                        <p:cTn id="43" dur="2000" fill="hold"/>
                                        <p:tgtEl>
                                          <p:spTgt spid="7"/>
                                        </p:tgtEl>
                                        <p:attrNameLst>
                                          <p:attrName>fill.type</p:attrName>
                                        </p:attrNameLst>
                                      </p:cBhvr>
                                      <p:to>
                                        <p:strVal val="solid"/>
                                      </p:to>
                                    </p:set>
                                    <p:set>
                                      <p:cBhvr>
                                        <p:cTn id="44" dur="2000" fill="hold"/>
                                        <p:tgtEl>
                                          <p:spTgt spid="7"/>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11" name="thua quê.wav"/>
                                        </p:tgtEl>
                                      </p:cMediaNode>
                                    </p:audio>
                                  </p:subTnLst>
                                </p:cTn>
                              </p:par>
                              <p:par>
                                <p:cTn id="45" presetID="3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1000" fill="hold"/>
                                        <p:tgtEl>
                                          <p:spTgt spid="24"/>
                                        </p:tgtEl>
                                        <p:attrNameLst>
                                          <p:attrName>ppt_w</p:attrName>
                                        </p:attrNameLst>
                                      </p:cBhvr>
                                      <p:tavLst>
                                        <p:tav tm="0">
                                          <p:val>
                                            <p:fltVal val="0"/>
                                          </p:val>
                                        </p:tav>
                                        <p:tav tm="100000">
                                          <p:val>
                                            <p:strVal val="#ppt_w"/>
                                          </p:val>
                                        </p:tav>
                                      </p:tavLst>
                                    </p:anim>
                                    <p:anim calcmode="lin" valueType="num">
                                      <p:cBhvr>
                                        <p:cTn id="48" dur="1000" fill="hold"/>
                                        <p:tgtEl>
                                          <p:spTgt spid="24"/>
                                        </p:tgtEl>
                                        <p:attrNameLst>
                                          <p:attrName>ppt_h</p:attrName>
                                        </p:attrNameLst>
                                      </p:cBhvr>
                                      <p:tavLst>
                                        <p:tav tm="0">
                                          <p:val>
                                            <p:fltVal val="0"/>
                                          </p:val>
                                        </p:tav>
                                        <p:tav tm="100000">
                                          <p:val>
                                            <p:strVal val="#ppt_h"/>
                                          </p:val>
                                        </p:tav>
                                      </p:tavLst>
                                    </p:anim>
                                    <p:anim calcmode="lin" valueType="num">
                                      <p:cBhvr>
                                        <p:cTn id="49" dur="1000" fill="hold"/>
                                        <p:tgtEl>
                                          <p:spTgt spid="24"/>
                                        </p:tgtEl>
                                        <p:attrNameLst>
                                          <p:attrName>style.rotation</p:attrName>
                                        </p:attrNameLst>
                                      </p:cBhvr>
                                      <p:tavLst>
                                        <p:tav tm="0">
                                          <p:val>
                                            <p:fltVal val="90"/>
                                          </p:val>
                                        </p:tav>
                                        <p:tav tm="100000">
                                          <p:val>
                                            <p:fltVal val="0"/>
                                          </p:val>
                                        </p:tav>
                                      </p:tavLst>
                                    </p:anim>
                                    <p:animEffect transition="in" filter="fade">
                                      <p:cBhvr>
                                        <p:cTn id="50" dur="1000"/>
                                        <p:tgtEl>
                                          <p:spTgt spid="24"/>
                                        </p:tgtEl>
                                      </p:cBhvr>
                                    </p:animEffect>
                                  </p:childTnLst>
                                </p:cTn>
                              </p:par>
                            </p:childTnLst>
                          </p:cTn>
                        </p:par>
                      </p:childTnLst>
                    </p:cTn>
                  </p:par>
                </p:childTnLst>
              </p:cTn>
              <p:nextCondLst>
                <p:cond evt="onClick" delay="0">
                  <p:tgtEl>
                    <p:spTgt spid="7"/>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nodeType="clickPar">
                      <p:stCondLst>
                        <p:cond delay="indefinite"/>
                      </p:stCondLst>
                      <p:childTnLst>
                        <p:par>
                          <p:cTn id="53" fill="hold" nodeType="afterGroup">
                            <p:stCondLst>
                              <p:cond delay="0"/>
                            </p:stCondLst>
                            <p:childTnLst>
                              <p:par>
                                <p:cTn id="54" presetID="1" presetClass="emph" presetSubtype="2" fill="hold" nodeType="clickEffect">
                                  <p:stCondLst>
                                    <p:cond delay="0"/>
                                  </p:stCondLst>
                                  <p:childTnLst>
                                    <p:animClr clrSpc="rgb" dir="cw">
                                      <p:cBhvr>
                                        <p:cTn id="55" dur="2000" fill="hold"/>
                                        <p:tgtEl>
                                          <p:spTgt spid="9"/>
                                        </p:tgtEl>
                                        <p:attrNameLst>
                                          <p:attrName>fillcolor</p:attrName>
                                        </p:attrNameLst>
                                      </p:cBhvr>
                                      <p:to>
                                        <a:srgbClr val="70AD47"/>
                                      </p:to>
                                    </p:animClr>
                                    <p:set>
                                      <p:cBhvr>
                                        <p:cTn id="56" dur="2000" fill="hold"/>
                                        <p:tgtEl>
                                          <p:spTgt spid="9"/>
                                        </p:tgtEl>
                                        <p:attrNameLst>
                                          <p:attrName>fill.type</p:attrName>
                                        </p:attrNameLst>
                                      </p:cBhvr>
                                      <p:to>
                                        <p:strVal val="solid"/>
                                      </p:to>
                                    </p:set>
                                    <p:set>
                                      <p:cBhvr>
                                        <p:cTn id="57" dur="2000" fill="hold"/>
                                        <p:tgtEl>
                                          <p:spTgt spid="9"/>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11" name="thua quê.wav"/>
                                        </p:tgtEl>
                                      </p:cMediaNode>
                                    </p:audio>
                                  </p:subTnLst>
                                </p:cTn>
                              </p:par>
                              <p:par>
                                <p:cTn id="58" presetID="31" presetClass="entr" presetSubtype="0" fill="hold" nodeType="with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p:cTn id="60" dur="1000" fill="hold"/>
                                        <p:tgtEl>
                                          <p:spTgt spid="24"/>
                                        </p:tgtEl>
                                        <p:attrNameLst>
                                          <p:attrName>ppt_w</p:attrName>
                                        </p:attrNameLst>
                                      </p:cBhvr>
                                      <p:tavLst>
                                        <p:tav tm="0">
                                          <p:val>
                                            <p:fltVal val="0"/>
                                          </p:val>
                                        </p:tav>
                                        <p:tav tm="100000">
                                          <p:val>
                                            <p:strVal val="#ppt_w"/>
                                          </p:val>
                                        </p:tav>
                                      </p:tavLst>
                                    </p:anim>
                                    <p:anim calcmode="lin" valueType="num">
                                      <p:cBhvr>
                                        <p:cTn id="61" dur="1000" fill="hold"/>
                                        <p:tgtEl>
                                          <p:spTgt spid="24"/>
                                        </p:tgtEl>
                                        <p:attrNameLst>
                                          <p:attrName>ppt_h</p:attrName>
                                        </p:attrNameLst>
                                      </p:cBhvr>
                                      <p:tavLst>
                                        <p:tav tm="0">
                                          <p:val>
                                            <p:fltVal val="0"/>
                                          </p:val>
                                        </p:tav>
                                        <p:tav tm="100000">
                                          <p:val>
                                            <p:strVal val="#ppt_h"/>
                                          </p:val>
                                        </p:tav>
                                      </p:tavLst>
                                    </p:anim>
                                    <p:anim calcmode="lin" valueType="num">
                                      <p:cBhvr>
                                        <p:cTn id="62" dur="1000" fill="hold"/>
                                        <p:tgtEl>
                                          <p:spTgt spid="24"/>
                                        </p:tgtEl>
                                        <p:attrNameLst>
                                          <p:attrName>style.rotation</p:attrName>
                                        </p:attrNameLst>
                                      </p:cBhvr>
                                      <p:tavLst>
                                        <p:tav tm="0">
                                          <p:val>
                                            <p:fltVal val="90"/>
                                          </p:val>
                                        </p:tav>
                                        <p:tav tm="100000">
                                          <p:val>
                                            <p:fltVal val="0"/>
                                          </p:val>
                                        </p:tav>
                                      </p:tavLst>
                                    </p:anim>
                                    <p:animEffect transition="in" filter="fade">
                                      <p:cBhvr>
                                        <p:cTn id="63" dur="1000"/>
                                        <p:tgtEl>
                                          <p:spTgt spid="24"/>
                                        </p:tgtEl>
                                      </p:cBhvr>
                                    </p:animEffect>
                                  </p:childTnLst>
                                </p:cTn>
                              </p:par>
                            </p:childTnLst>
                          </p:cTn>
                        </p:par>
                      </p:childTnLst>
                    </p:cTn>
                  </p:par>
                </p:childTnLst>
              </p:cTn>
              <p:nextCondLst>
                <p:cond evt="onClick" delay="0">
                  <p:tgtEl>
                    <p:spTgt spid="9"/>
                  </p:tgtEl>
                </p:cond>
              </p:nextCondLst>
            </p:seq>
            <p:seq concurrent="1" nextAc="seek">
              <p:cTn id="64" restart="whenNotActive" fill="hold" evtFilter="cancelBubble" nodeType="interactiveSeq">
                <p:stCondLst>
                  <p:cond evt="onClick" delay="0">
                    <p:tgtEl>
                      <p:spTgt spid="8"/>
                    </p:tgtEl>
                  </p:cond>
                </p:stCondLst>
                <p:endSync evt="end" delay="0">
                  <p:rtn val="all"/>
                </p:endSync>
                <p:childTnLst>
                  <p:par>
                    <p:cTn id="65" fill="hold" nodeType="clickPar">
                      <p:stCondLst>
                        <p:cond delay="indefinite"/>
                      </p:stCondLst>
                      <p:childTnLst>
                        <p:par>
                          <p:cTn id="66" fill="hold" nodeType="afterGroup">
                            <p:stCondLst>
                              <p:cond delay="0"/>
                            </p:stCondLst>
                            <p:childTnLst>
                              <p:par>
                                <p:cTn id="67" presetID="1" presetClass="emph" presetSubtype="2" fill="hold" nodeType="clickEffect">
                                  <p:stCondLst>
                                    <p:cond delay="0"/>
                                  </p:stCondLst>
                                  <p:childTnLst>
                                    <p:animClr clrSpc="rgb" dir="cw">
                                      <p:cBhvr>
                                        <p:cTn id="68" dur="2000" fill="hold"/>
                                        <p:tgtEl>
                                          <p:spTgt spid="8"/>
                                        </p:tgtEl>
                                        <p:attrNameLst>
                                          <p:attrName>fillcolor</p:attrName>
                                        </p:attrNameLst>
                                      </p:cBhvr>
                                      <p:to>
                                        <a:srgbClr val="70AD47"/>
                                      </p:to>
                                    </p:animClr>
                                    <p:set>
                                      <p:cBhvr>
                                        <p:cTn id="69" dur="2000" fill="hold"/>
                                        <p:tgtEl>
                                          <p:spTgt spid="8"/>
                                        </p:tgtEl>
                                        <p:attrNameLst>
                                          <p:attrName>fill.type</p:attrName>
                                        </p:attrNameLst>
                                      </p:cBhvr>
                                      <p:to>
                                        <p:strVal val="solid"/>
                                      </p:to>
                                    </p:set>
                                    <p:set>
                                      <p:cBhvr>
                                        <p:cTn id="70" dur="2000" fill="hold"/>
                                        <p:tgtEl>
                                          <p:spTgt spid="8"/>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11" name="thua quê.wav"/>
                                        </p:tgtEl>
                                      </p:cMediaNode>
                                    </p:audio>
                                  </p:subTnLst>
                                </p:cTn>
                              </p:par>
                              <p:par>
                                <p:cTn id="71" presetID="31" presetClass="entr" presetSubtype="0" fill="hold"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1000" fill="hold"/>
                                        <p:tgtEl>
                                          <p:spTgt spid="24"/>
                                        </p:tgtEl>
                                        <p:attrNameLst>
                                          <p:attrName>ppt_w</p:attrName>
                                        </p:attrNameLst>
                                      </p:cBhvr>
                                      <p:tavLst>
                                        <p:tav tm="0">
                                          <p:val>
                                            <p:fltVal val="0"/>
                                          </p:val>
                                        </p:tav>
                                        <p:tav tm="100000">
                                          <p:val>
                                            <p:strVal val="#ppt_w"/>
                                          </p:val>
                                        </p:tav>
                                      </p:tavLst>
                                    </p:anim>
                                    <p:anim calcmode="lin" valueType="num">
                                      <p:cBhvr>
                                        <p:cTn id="74" dur="1000" fill="hold"/>
                                        <p:tgtEl>
                                          <p:spTgt spid="24"/>
                                        </p:tgtEl>
                                        <p:attrNameLst>
                                          <p:attrName>ppt_h</p:attrName>
                                        </p:attrNameLst>
                                      </p:cBhvr>
                                      <p:tavLst>
                                        <p:tav tm="0">
                                          <p:val>
                                            <p:fltVal val="0"/>
                                          </p:val>
                                        </p:tav>
                                        <p:tav tm="100000">
                                          <p:val>
                                            <p:strVal val="#ppt_h"/>
                                          </p:val>
                                        </p:tav>
                                      </p:tavLst>
                                    </p:anim>
                                    <p:anim calcmode="lin" valueType="num">
                                      <p:cBhvr>
                                        <p:cTn id="75" dur="1000" fill="hold"/>
                                        <p:tgtEl>
                                          <p:spTgt spid="24"/>
                                        </p:tgtEl>
                                        <p:attrNameLst>
                                          <p:attrName>style.rotation</p:attrName>
                                        </p:attrNameLst>
                                      </p:cBhvr>
                                      <p:tavLst>
                                        <p:tav tm="0">
                                          <p:val>
                                            <p:fltVal val="90"/>
                                          </p:val>
                                        </p:tav>
                                        <p:tav tm="100000">
                                          <p:val>
                                            <p:fltVal val="0"/>
                                          </p:val>
                                        </p:tav>
                                      </p:tavLst>
                                    </p:anim>
                                    <p:animEffect transition="in" filter="fade">
                                      <p:cBhvr>
                                        <p:cTn id="76" dur="1000"/>
                                        <p:tgtEl>
                                          <p:spTgt spid="24"/>
                                        </p:tgtEl>
                                      </p:cBhvr>
                                    </p:animEffect>
                                  </p:childTnLst>
                                </p:cTn>
                              </p:par>
                            </p:childTnLst>
                          </p:cTn>
                        </p:par>
                      </p:childTnLst>
                    </p:cTn>
                  </p:par>
                </p:childTnLst>
              </p:cTn>
              <p:nextCondLst>
                <p:cond evt="onClick" delay="0">
                  <p:tgtEl>
                    <p:spTgt spid="8"/>
                  </p:tgtEl>
                </p:cond>
              </p:nextCondLst>
            </p:seq>
          </p:childTnLst>
        </p:cTn>
      </p:par>
    </p:tnLst>
    <p:bldLst>
      <p:bldP spid="23" grpId="0"/>
      <p:bldP spid="17" grpId="1"/>
      <p:bldP spid="19" grpId="2"/>
      <p:bldP spid="20" grpId="3"/>
      <p:bldP spid="21" grpId="4" uiExpand="1"/>
      <p:bldP spid="21" grpId="5"/>
    </p:bldLst>
  </p:timing>
</p:sld>
</file>

<file path=ppt/slides/slide5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blipFill dpi="0" rotWithShape="1">
          <a:blip r:embed="rId8">
            <a:lum/>
          </a:blip>
          <a:stretch>
            <a:fillRect t="-1000" b="-1000"/>
          </a:stretch>
        </a:blipFill>
        <a:effectLst/>
      </p:bgPr>
    </p:bg>
    <p:spTree>
      <p:nvGrpSpPr>
        <p:cNvPr id="1" name=""/>
        <p:cNvGrpSpPr/>
        <p:nvPr/>
      </p:nvGrpSpPr>
      <p:grpSpPr>
        <a:xfrm>
          <a:off x="0" y="0"/>
          <a:ext cx="0" cy="0"/>
        </a:xfrm>
      </p:grpSpPr>
      <p:sp>
        <p:nvSpPr>
          <p:cNvPr id="23" name="Bắt đầu">
            <a:extLst>
              <a:ext uri="{FF2B5EF4-FFF2-40B4-BE49-F238E27FC236}">
                <a16:creationId xmlns:a16="http://schemas.microsoft.com/office/drawing/2014/main" id="{7FA38D9B-A5D0-7322-B9DA-F78DF43BDB64}"/>
              </a:ext>
            </a:extLst>
          </p:cNvPr>
          <p:cNvSpPr/>
          <p:nvPr/>
        </p:nvSpPr>
        <p:spPr>
          <a:xfrm>
            <a:off x="2810293" y="3376463"/>
            <a:ext cx="1084068" cy="1084068"/>
          </a:xfrm>
          <a:prstGeom prst="star8">
            <a:avLst>
              <a:gd name="adj" fmla="val 40611"/>
            </a:avLst>
          </a:prstGeom>
          <a:blipFill dpi="0" rotWithShape="1">
            <a:blip r:embed="rId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a:solidFill>
                  <a:srgbClr val="7030A0"/>
                </a:solidFill>
                <a:latin typeface="Calibri"/>
              </a:rPr>
              <a:t>15s</a:t>
            </a:r>
          </a:p>
          <a:p>
            <a:pPr algn="ctr" defTabSz="685800">
              <a:buClrTx/>
            </a:pPr>
            <a:r>
              <a:rPr lang="en-US" sz="1350" b="1" kern="1200">
                <a:solidFill>
                  <a:srgbClr val="7030A0"/>
                </a:solidFill>
                <a:latin typeface="Calibri"/>
              </a:rPr>
              <a:t>BẮT ĐẦU</a:t>
            </a:r>
          </a:p>
        </p:txBody>
      </p:sp>
      <p:pic>
        <p:nvPicPr>
          <p:cNvPr id="24" name="SAI RỒI" descr="A picture containing shape&#10;&#10;Description automatically generated">
            <a:extLst>
              <a:ext uri="{FF2B5EF4-FFF2-40B4-BE49-F238E27FC236}">
                <a16:creationId xmlns:a16="http://schemas.microsoft.com/office/drawing/2014/main" id="{A077A154-25F3-8220-3FA9-ADC3C312A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7659" y="3320902"/>
            <a:ext cx="1822598" cy="1822598"/>
          </a:xfrm>
          <a:prstGeom prst="rect">
            <a:avLst/>
          </a:prstGeom>
        </p:spPr>
      </p:pic>
      <p:pic>
        <p:nvPicPr>
          <p:cNvPr id="25" name="ĐÚNG RỒI" descr="A picture containing text&#10;&#10;Description automatically generated">
            <a:extLst>
              <a:ext uri="{FF2B5EF4-FFF2-40B4-BE49-F238E27FC236}">
                <a16:creationId xmlns:a16="http://schemas.microsoft.com/office/drawing/2014/main" id="{17EDAFEA-AF1E-D7E9-B95B-1FFA6B09EF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9048" y="2713938"/>
            <a:ext cx="2409119" cy="2409119"/>
          </a:xfrm>
          <a:prstGeom prst="rect">
            <a:avLst/>
          </a:prstGeom>
        </p:spPr>
      </p:pic>
      <p:sp>
        <p:nvSpPr>
          <p:cNvPr id="5" name="Parallelogram 4">
            <a:extLst>
              <a:ext uri="{FF2B5EF4-FFF2-40B4-BE49-F238E27FC236}">
                <a16:creationId xmlns:a16="http://schemas.microsoft.com/office/drawing/2014/main" id="{2BAED9F9-E2B8-405B-45F8-0E5B3B37F256}"/>
              </a:ext>
            </a:extLst>
          </p:cNvPr>
          <p:cNvSpPr/>
          <p:nvPr/>
        </p:nvSpPr>
        <p:spPr>
          <a:xfrm>
            <a:off x="565785" y="245327"/>
            <a:ext cx="5717858" cy="1152190"/>
          </a:xfrm>
          <a:prstGeom prst="parallelogram">
            <a:avLst/>
          </a:prstGeom>
          <a:solidFill>
            <a:schemeClr val="accent5">
              <a:alpha val="86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000"/>
              </a:spcAft>
            </a:pPr>
            <a:r>
              <a:rPr lang="en-US" sz="2000" b="1"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Tác dụng của cách mở đầu văn bản bằng việc kể lại câu chuyện có tính chất ngụ ngôn trong "Bản đồ dẫn đường" là gì?</a:t>
            </a:r>
            <a:endParaRPr lang="en-US" sz="2000" b="1" i="1">
              <a:solidFill>
                <a:schemeClr val="bg1"/>
              </a:solidFill>
              <a:effectLst/>
              <a:latin typeface="Calibri" pitchFamily="34" charset="0"/>
              <a:ea typeface="Calibri" pitchFamily="34" charset="0"/>
              <a:cs typeface="Times New Roman" panose="02020603050405020304" pitchFamily="18" charset="0"/>
            </a:endParaRPr>
          </a:p>
        </p:txBody>
      </p:sp>
      <p:sp>
        <p:nvSpPr>
          <p:cNvPr id="6" name="Đapandung">
            <a:extLst>
              <a:ext uri="{FF2B5EF4-FFF2-40B4-BE49-F238E27FC236}">
                <a16:creationId xmlns:a16="http://schemas.microsoft.com/office/drawing/2014/main" id="{61D7A059-F56C-2F86-3CD8-85C92D9DD21E}"/>
              </a:ext>
            </a:extLst>
          </p:cNvPr>
          <p:cNvSpPr/>
          <p:nvPr/>
        </p:nvSpPr>
        <p:spPr>
          <a:xfrm>
            <a:off x="133815" y="1561005"/>
            <a:ext cx="2887553" cy="1013952"/>
          </a:xfrm>
          <a:prstGeom prst="hexagon">
            <a:avLst/>
          </a:prstGeom>
          <a:solidFill>
            <a:schemeClr val="accent5">
              <a:alpha val="92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a:solidFill>
                  <a:prstClr val="black"/>
                </a:solidFill>
                <a:latin typeface="Times New Roman" panose="02020603050405020304" pitchFamily="18" charset="0"/>
                <a:cs typeface="Times New Roman" panose="02020603050405020304" pitchFamily="18" charset="0"/>
              </a:rPr>
              <a:t>A. </a:t>
            </a:r>
            <a:r>
              <a:rPr lang="en-US" sz="1600">
                <a:latin typeface="Times New Roman" panose="02020603050405020304" pitchFamily="18" charset="0"/>
                <a:cs typeface="Times New Roman" panose="02020603050405020304" pitchFamily="18" charset="0"/>
              </a:rPr>
              <a:t>Lôi cuốn người đọc vào văn bản và suy nghĩ về ý nghĩa của câu chuyện ngụ ngôn</a:t>
            </a:r>
            <a:endParaRPr lang="en-US">
              <a:latin typeface="Times New Roman" panose="02020603050405020304" pitchFamily="18" charset="0"/>
              <a:cs typeface="Times New Roman" panose="02020603050405020304" pitchFamily="18" charset="0"/>
            </a:endParaRPr>
          </a:p>
        </p:txBody>
      </p:sp>
      <p:sp>
        <p:nvSpPr>
          <p:cNvPr id="7" name="đapansai1">
            <a:extLst>
              <a:ext uri="{FF2B5EF4-FFF2-40B4-BE49-F238E27FC236}">
                <a16:creationId xmlns:a16="http://schemas.microsoft.com/office/drawing/2014/main" id="{38DA2062-3D20-B289-7E74-77D638BC18CD}"/>
              </a:ext>
            </a:extLst>
          </p:cNvPr>
          <p:cNvSpPr/>
          <p:nvPr/>
        </p:nvSpPr>
        <p:spPr>
          <a:xfrm>
            <a:off x="138962" y="2756417"/>
            <a:ext cx="2887553" cy="754411"/>
          </a:xfrm>
          <a:prstGeom prst="hexagon">
            <a:avLst/>
          </a:prstGeom>
          <a:solidFill>
            <a:schemeClr val="accent5">
              <a:alpha val="92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a:solidFill>
                  <a:prstClr val="black"/>
                </a:solidFill>
                <a:latin typeface="Times New Roman" panose="02020603050405020304" pitchFamily="18" charset="0"/>
                <a:cs typeface="Times New Roman" panose="02020603050405020304" pitchFamily="18" charset="0"/>
              </a:rPr>
              <a:t>B. </a:t>
            </a:r>
            <a:r>
              <a:rPr lang="en-US" sz="1600">
                <a:latin typeface="Times New Roman" panose="02020603050405020304" pitchFamily="18" charset="0"/>
                <a:cs typeface="Times New Roman" panose="02020603050405020304" pitchFamily="18" charset="0"/>
              </a:rPr>
              <a:t>Tạo nét riêng cho văn bản cũng như tạo dấu ấn của tác giả</a:t>
            </a:r>
            <a:endParaRPr lang="en-US">
              <a:latin typeface="Times New Roman" panose="02020603050405020304" pitchFamily="18" charset="0"/>
              <a:cs typeface="Times New Roman" panose="02020603050405020304" pitchFamily="18" charset="0"/>
            </a:endParaRPr>
          </a:p>
        </p:txBody>
      </p:sp>
      <p:sp>
        <p:nvSpPr>
          <p:cNvPr id="8" name="dapansai3">
            <a:extLst>
              <a:ext uri="{FF2B5EF4-FFF2-40B4-BE49-F238E27FC236}">
                <a16:creationId xmlns:a16="http://schemas.microsoft.com/office/drawing/2014/main" id="{5575ED6E-A571-43C9-5A81-1979415F81B3}"/>
              </a:ext>
            </a:extLst>
          </p:cNvPr>
          <p:cNvSpPr/>
          <p:nvPr/>
        </p:nvSpPr>
        <p:spPr>
          <a:xfrm>
            <a:off x="3676627" y="2756417"/>
            <a:ext cx="2887552" cy="754411"/>
          </a:xfrm>
          <a:prstGeom prst="hexagon">
            <a:avLst/>
          </a:prstGeom>
          <a:solidFill>
            <a:schemeClr val="accent5">
              <a:alpha val="71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a:solidFill>
                  <a:prstClr val="black"/>
                </a:solidFill>
                <a:latin typeface="Times New Roman" panose="02020603050405020304" pitchFamily="18" charset="0"/>
                <a:cs typeface="Times New Roman" panose="02020603050405020304" pitchFamily="18" charset="0"/>
              </a:rPr>
              <a:t>D. </a:t>
            </a:r>
            <a:r>
              <a:rPr lang="en-US" sz="1600">
                <a:latin typeface="Times New Roman" panose="02020603050405020304" pitchFamily="18" charset="0"/>
                <a:cs typeface="Times New Roman" panose="02020603050405020304" pitchFamily="18" charset="0"/>
              </a:rPr>
              <a:t>Câu chuyện giúp cho sự dẫn dắt của tác giả có điểm nhấn hơn </a:t>
            </a:r>
            <a:endParaRPr lang="en-US" sz="1800" b="1" kern="1200">
              <a:solidFill>
                <a:prstClr val="black"/>
              </a:solidFill>
              <a:latin typeface="Times New Roman" panose="02020603050405020304" pitchFamily="18" charset="0"/>
              <a:cs typeface="Times New Roman" panose="02020603050405020304" pitchFamily="18" charset="0"/>
            </a:endParaRPr>
          </a:p>
        </p:txBody>
      </p:sp>
      <p:sp>
        <p:nvSpPr>
          <p:cNvPr id="9" name="Dapansai2">
            <a:extLst>
              <a:ext uri="{FF2B5EF4-FFF2-40B4-BE49-F238E27FC236}">
                <a16:creationId xmlns:a16="http://schemas.microsoft.com/office/drawing/2014/main" id="{974AD810-F5DF-813A-1B8F-A57C35242DF6}"/>
              </a:ext>
            </a:extLst>
          </p:cNvPr>
          <p:cNvSpPr/>
          <p:nvPr/>
        </p:nvSpPr>
        <p:spPr>
          <a:xfrm>
            <a:off x="3676627" y="1565290"/>
            <a:ext cx="2887552" cy="1013952"/>
          </a:xfrm>
          <a:prstGeom prst="hexagon">
            <a:avLst/>
          </a:prstGeom>
          <a:solidFill>
            <a:schemeClr val="accent5">
              <a:alpha val="92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a:solidFill>
                  <a:prstClr val="black"/>
                </a:solidFill>
                <a:latin typeface="Times New Roman" panose="02020603050405020304" pitchFamily="18" charset="0"/>
                <a:cs typeface="Times New Roman" panose="02020603050405020304" pitchFamily="18" charset="0"/>
              </a:rPr>
              <a:t>C. </a:t>
            </a:r>
            <a:r>
              <a:rPr lang="en-US" sz="1600">
                <a:latin typeface="Times New Roman" panose="02020603050405020304" pitchFamily="18" charset="0"/>
                <a:cs typeface="Times New Roman" panose="02020603050405020304" pitchFamily="18" charset="0"/>
              </a:rPr>
              <a:t>Giúp người đọc dễ hình dung câu chuyện và tạo ra được sự hấp dẫn cho văn bản</a:t>
            </a:r>
            <a:endParaRPr lang="en-US">
              <a:latin typeface="Times New Roman" panose="02020603050405020304" pitchFamily="18" charset="0"/>
              <a:cs typeface="Times New Roman" panose="02020603050405020304" pitchFamily="18" charset="0"/>
            </a:endParaRPr>
          </a:p>
        </p:txBody>
      </p:sp>
      <p:pic>
        <p:nvPicPr>
          <p:cNvPr id="16" name="Thângiukhobau" descr="A person in a garment&#10;&#10;Description automatically generated with low confidence">
            <a:hlinkClick r:id="rId6" action="ppaction://hlinksldjump"/>
            <a:extLst>
              <a:ext uri="{FF2B5EF4-FFF2-40B4-BE49-F238E27FC236}">
                <a16:creationId xmlns:a16="http://schemas.microsoft.com/office/drawing/2014/main" id="{8ACF5A00-9DC3-7DF8-527E-FF7E934B2886}"/>
              </a:ext>
            </a:extLst>
          </p:cNvPr>
          <p:cNvPicPr>
            <a:picLocks noChangeAspect="1"/>
          </p:cNvPicPr>
          <p:nvPr/>
        </p:nvPicPr>
        <p:blipFill>
          <a:blip r:embed="rId5"/>
          <a:srcRect l="22947" r="24145"/>
          <a:stretch>
            <a:fillRect/>
          </a:stretch>
        </p:blipFill>
        <p:spPr>
          <a:xfrm flipH="1">
            <a:off x="6271254" y="-9411"/>
            <a:ext cx="2834346" cy="5357240"/>
          </a:xfrm>
          <a:prstGeom prst="rect">
            <a:avLst/>
          </a:prstGeom>
        </p:spPr>
      </p:pic>
      <p:sp>
        <p:nvSpPr>
          <p:cNvPr id="17" name="Bình đồng hồ">
            <a:extLst>
              <a:ext uri="{FF2B5EF4-FFF2-40B4-BE49-F238E27FC236}">
                <a16:creationId xmlns:a16="http://schemas.microsoft.com/office/drawing/2014/main" id="{9E4FEACD-4E41-369E-5F52-96812301D221}"/>
              </a:ext>
            </a:extLst>
          </p:cNvPr>
          <p:cNvSpPr/>
          <p:nvPr/>
        </p:nvSpPr>
        <p:spPr>
          <a:xfrm flipV="1">
            <a:off x="3104109" y="2053656"/>
            <a:ext cx="501774" cy="990763"/>
          </a:xfrm>
          <a:custGeom>
            <a:gdLst>
              <a:gd name="connsiteX0" fmla="*/ 621764 w 1243528"/>
              <a:gd name="connsiteY0" fmla="*/ 1227686 h 2455372"/>
              <a:gd name="connsiteX1" fmla="*/ 1243528 w 1243528"/>
              <a:gd name="connsiteY1" fmla="*/ 605922 h 2455372"/>
              <a:gd name="connsiteX2" fmla="*/ 1243528 w 1243528"/>
              <a:gd name="connsiteY2" fmla="*/ 0 h 2455372"/>
              <a:gd name="connsiteX3" fmla="*/ 0 w 1243528"/>
              <a:gd name="connsiteY3" fmla="*/ 0 h 2455372"/>
              <a:gd name="connsiteX4" fmla="*/ 0 w 1243528"/>
              <a:gd name="connsiteY4" fmla="*/ 605922 h 2455372"/>
              <a:gd name="connsiteX5" fmla="*/ 621764 w 1243528"/>
              <a:gd name="connsiteY5" fmla="*/ 1227686 h 2455372"/>
              <a:gd name="connsiteX6" fmla="*/ 0 w 1243528"/>
              <a:gd name="connsiteY6" fmla="*/ 2455372 h 2455372"/>
              <a:gd name="connsiteX7" fmla="*/ 1243528 w 1243528"/>
              <a:gd name="connsiteY7" fmla="*/ 2455372 h 2455372"/>
              <a:gd name="connsiteX8" fmla="*/ 1243528 w 1243528"/>
              <a:gd name="connsiteY8" fmla="*/ 1849450 h 2455372"/>
              <a:gd name="connsiteX9" fmla="*/ 621764 w 1243528"/>
              <a:gd name="connsiteY9" fmla="*/ 1227686 h 2455372"/>
              <a:gd name="connsiteX10" fmla="*/ 0 w 1243528"/>
              <a:gd name="connsiteY10" fmla="*/ 1849450 h 245537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3528" h="2455372">
                <a:moveTo>
                  <a:pt x="621764" y="1227686"/>
                </a:moveTo>
                <a:cubicBezTo>
                  <a:pt x="965155" y="1227686"/>
                  <a:pt x="1243528" y="949312"/>
                  <a:pt x="1243528" y="605922"/>
                </a:cubicBezTo>
                <a:lnTo>
                  <a:pt x="1243528" y="0"/>
                </a:lnTo>
                <a:lnTo>
                  <a:pt x="0" y="0"/>
                </a:lnTo>
                <a:lnTo>
                  <a:pt x="0" y="605922"/>
                </a:lnTo>
                <a:cubicBezTo>
                  <a:pt x="0" y="949312"/>
                  <a:pt x="278374" y="1227686"/>
                  <a:pt x="621764" y="1227686"/>
                </a:cubicBezTo>
                <a:close/>
                <a:moveTo>
                  <a:pt x="0" y="2455372"/>
                </a:moveTo>
                <a:lnTo>
                  <a:pt x="1243528" y="2455372"/>
                </a:lnTo>
                <a:lnTo>
                  <a:pt x="1243528" y="1849450"/>
                </a:lnTo>
                <a:cubicBezTo>
                  <a:pt x="1243528" y="1506060"/>
                  <a:pt x="965155" y="1227686"/>
                  <a:pt x="621764" y="1227686"/>
                </a:cubicBezTo>
                <a:cubicBezTo>
                  <a:pt x="278374" y="1227686"/>
                  <a:pt x="0" y="1506060"/>
                  <a:pt x="0" y="18494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a:endParaRPr>
          </a:p>
        </p:txBody>
      </p:sp>
      <p:sp>
        <p:nvSpPr>
          <p:cNvPr id="18" name="Rectangle 17">
            <a:extLst>
              <a:ext uri="{FF2B5EF4-FFF2-40B4-BE49-F238E27FC236}">
                <a16:creationId xmlns:a16="http://schemas.microsoft.com/office/drawing/2014/main" id="{A70D4734-C5E2-7613-D90F-C28538803026}"/>
              </a:ext>
            </a:extLst>
          </p:cNvPr>
          <p:cNvSpPr/>
          <p:nvPr/>
        </p:nvSpPr>
        <p:spPr>
          <a:xfrm>
            <a:off x="3027973" y="1911866"/>
            <a:ext cx="657224" cy="141788"/>
          </a:xfrm>
          <a:prstGeom prst="rect">
            <a:avLst/>
          </a:prstGeom>
          <a:blipFill dpi="0" rotWithShape="1">
            <a:blip r:embed="rId7">
              <a:extLst>
                <a:ext uri="{28A0092B-C50C-407E-A947-70E740481C1C}">
                  <a14:useLocalDpi xmlns:a14="http://schemas.microsoft.com/office/drawing/2010/main" val="0"/>
                </a:ext>
              </a:extLst>
            </a:blip>
            <a:stretch>
              <a:fillRect l="-24166" t="-291456" r="-23058" b="-2909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
        <p:nvSpPr>
          <p:cNvPr id="19" name="Freeform: Shape 18">
            <a:extLst>
              <a:ext uri="{FF2B5EF4-FFF2-40B4-BE49-F238E27FC236}">
                <a16:creationId xmlns:a16="http://schemas.microsoft.com/office/drawing/2014/main" id="{6BB156B1-1921-260B-BD41-F7DAE716758C}"/>
              </a:ext>
            </a:extLst>
          </p:cNvPr>
          <p:cNvSpPr/>
          <p:nvPr/>
        </p:nvSpPr>
        <p:spPr>
          <a:xfrm rot="10800000">
            <a:off x="3100684" y="2088710"/>
            <a:ext cx="501774" cy="457455"/>
          </a:xfrm>
          <a:custGeom>
            <a:gdLst>
              <a:gd name="connsiteX0" fmla="*/ 1243528 w 1243528"/>
              <a:gd name="connsiteY0" fmla="*/ 1048789 h 1133695"/>
              <a:gd name="connsiteX1" fmla="*/ 0 w 1243528"/>
              <a:gd name="connsiteY1" fmla="*/ 905914 h 1133695"/>
              <a:gd name="connsiteX2" fmla="*/ 0 w 1243528"/>
              <a:gd name="connsiteY2" fmla="*/ 621764 h 1133695"/>
              <a:gd name="connsiteX3" fmla="*/ 621764 w 1243528"/>
              <a:gd name="connsiteY3" fmla="*/ 0 h 1133695"/>
              <a:gd name="connsiteX4" fmla="*/ 1243528 w 1243528"/>
              <a:gd name="connsiteY4" fmla="*/ 621764 h 1133695"/>
              <a:gd name="connsiteX5" fmla="*/ 1243528 w 1243528"/>
              <a:gd name="connsiteY5" fmla="*/ 1048789 h 113369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528" h="1133695">
                <a:moveTo>
                  <a:pt x="1243528" y="1048789"/>
                </a:moveTo>
                <a:cubicBezTo>
                  <a:pt x="733769" y="1286914"/>
                  <a:pt x="414509" y="953539"/>
                  <a:pt x="0" y="905914"/>
                </a:cubicBezTo>
                <a:lnTo>
                  <a:pt x="0" y="621764"/>
                </a:lnTo>
                <a:cubicBezTo>
                  <a:pt x="0" y="278374"/>
                  <a:pt x="278374" y="0"/>
                  <a:pt x="621764" y="0"/>
                </a:cubicBezTo>
                <a:cubicBezTo>
                  <a:pt x="965154" y="0"/>
                  <a:pt x="1243528" y="278374"/>
                  <a:pt x="1243528" y="621764"/>
                </a:cubicBezTo>
                <a:lnTo>
                  <a:pt x="1243528" y="1048789"/>
                </a:lnTo>
                <a:close/>
              </a:path>
            </a:pathLst>
          </a:cu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a:endParaRPr>
          </a:p>
        </p:txBody>
      </p:sp>
      <p:sp>
        <p:nvSpPr>
          <p:cNvPr id="20" name="Freeform: Shape 19">
            <a:extLst>
              <a:ext uri="{FF2B5EF4-FFF2-40B4-BE49-F238E27FC236}">
                <a16:creationId xmlns:a16="http://schemas.microsoft.com/office/drawing/2014/main" id="{EF0009D7-4542-26C2-75DB-CD472C861CCD}"/>
              </a:ext>
            </a:extLst>
          </p:cNvPr>
          <p:cNvSpPr/>
          <p:nvPr/>
        </p:nvSpPr>
        <p:spPr>
          <a:xfrm>
            <a:off x="3104108" y="2607999"/>
            <a:ext cx="504953" cy="436418"/>
          </a:xfrm>
          <a:custGeom>
            <a:gdLst>
              <a:gd name="connsiteX0" fmla="*/ 645790 w 1253507"/>
              <a:gd name="connsiteY0" fmla="*/ 3725 h 1081558"/>
              <a:gd name="connsiteX1" fmla="*/ 1253507 w 1253507"/>
              <a:gd name="connsiteY1" fmla="*/ 505250 h 1081558"/>
              <a:gd name="connsiteX2" fmla="*/ 1245617 w 1253507"/>
              <a:gd name="connsiteY2" fmla="*/ 1081558 h 1081558"/>
              <a:gd name="connsiteX3" fmla="*/ 2089 w 1253507"/>
              <a:gd name="connsiteY3" fmla="*/ 1081558 h 1081558"/>
              <a:gd name="connsiteX4" fmla="*/ 2089 w 1253507"/>
              <a:gd name="connsiteY4" fmla="*/ 800525 h 1081558"/>
              <a:gd name="connsiteX5" fmla="*/ 30665 w 1253507"/>
              <a:gd name="connsiteY5" fmla="*/ 290983 h 1081558"/>
              <a:gd name="connsiteX6" fmla="*/ 645790 w 1253507"/>
              <a:gd name="connsiteY6" fmla="*/ 3725 h 10815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507" h="1081558">
                <a:moveTo>
                  <a:pt x="645790" y="3725"/>
                </a:moveTo>
                <a:cubicBezTo>
                  <a:pt x="849597" y="39436"/>
                  <a:pt x="1253507" y="161860"/>
                  <a:pt x="1253507" y="505250"/>
                </a:cubicBezTo>
                <a:lnTo>
                  <a:pt x="1245617" y="1081558"/>
                </a:lnTo>
                <a:lnTo>
                  <a:pt x="2089" y="1081558"/>
                </a:lnTo>
                <a:lnTo>
                  <a:pt x="2089" y="800525"/>
                </a:lnTo>
                <a:cubicBezTo>
                  <a:pt x="13202" y="679875"/>
                  <a:pt x="-23750" y="383498"/>
                  <a:pt x="30665" y="290983"/>
                </a:cubicBezTo>
                <a:cubicBezTo>
                  <a:pt x="85080" y="198468"/>
                  <a:pt x="441983" y="-31986"/>
                  <a:pt x="645790" y="3725"/>
                </a:cubicBezTo>
                <a:close/>
              </a:path>
            </a:pathLst>
          </a:cu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a:endParaRPr>
          </a:p>
        </p:txBody>
      </p:sp>
      <p:sp>
        <p:nvSpPr>
          <p:cNvPr id="21" name="Rectangle: Rounded Corners 20">
            <a:extLst>
              <a:ext uri="{FF2B5EF4-FFF2-40B4-BE49-F238E27FC236}">
                <a16:creationId xmlns:a16="http://schemas.microsoft.com/office/drawing/2014/main" id="{68ED3520-50D0-1B53-F61A-884865D61706}"/>
              </a:ext>
            </a:extLst>
          </p:cNvPr>
          <p:cNvSpPr/>
          <p:nvPr/>
        </p:nvSpPr>
        <p:spPr>
          <a:xfrm>
            <a:off x="3342129" y="2294002"/>
            <a:ext cx="18448" cy="750415"/>
          </a:xfrm>
          <a:prstGeom prst="roundRect">
            <a:avLst/>
          </a:pr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
        <p:nvSpPr>
          <p:cNvPr id="22" name="Rectangle 21">
            <a:extLst>
              <a:ext uri="{FF2B5EF4-FFF2-40B4-BE49-F238E27FC236}">
                <a16:creationId xmlns:a16="http://schemas.microsoft.com/office/drawing/2014/main" id="{13DCD693-5735-2BB6-2F29-661675BFC5B6}"/>
              </a:ext>
            </a:extLst>
          </p:cNvPr>
          <p:cNvSpPr/>
          <p:nvPr/>
        </p:nvSpPr>
        <p:spPr>
          <a:xfrm>
            <a:off x="3026384" y="3044418"/>
            <a:ext cx="657224" cy="141788"/>
          </a:xfrm>
          <a:prstGeom prst="rect">
            <a:avLst/>
          </a:prstGeom>
          <a:blipFill dpi="0" rotWithShape="1">
            <a:blip r:embed="rId7">
              <a:extLst>
                <a:ext uri="{28A0092B-C50C-407E-A947-70E740481C1C}">
                  <a14:useLocalDpi xmlns:a14="http://schemas.microsoft.com/office/drawing/2010/main" val="0"/>
                </a:ext>
              </a:extLst>
            </a:blip>
            <a:stretch>
              <a:fillRect l="-24166" t="-291456" r="-23058" b="-2909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Tree>
    <p:extLst>
      <p:ext uri="{BB962C8B-B14F-4D97-AF65-F5344CB8AC3E}">
        <p14:creationId xmlns:p14="http://schemas.microsoft.com/office/powerpoint/2010/main" val="1419704231"/>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nodeType="clickPar">
                      <p:stCondLst>
                        <p:cond delay="0"/>
                      </p:stCondLst>
                      <p:childTnLst>
                        <p:par>
                          <p:cTn id="4" fill="hold" nodeType="after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par>
                                <p:cTn id="7" presetID="9" presetClass="emph" presetSubtype="0" grpId="0" nodeType="withEffect">
                                  <p:stCondLst>
                                    <p:cond delay="0"/>
                                  </p:stCondLst>
                                  <p:childTnLst>
                                    <p:set>
                                      <p:cBhvr>
                                        <p:cTn id="8" dur="indefinite"/>
                                        <p:tgtEl>
                                          <p:spTgt spid="17"/>
                                        </p:tgtEl>
                                        <p:attrNameLst>
                                          <p:attrName>style.opacity</p:attrName>
                                        </p:attrNameLst>
                                      </p:cBhvr>
                                      <p:to>
                                        <p:strVal val="0.5"/>
                                      </p:to>
                                    </p:set>
                                    <p:animEffect filter="image" prLst="opacity: 0.5">
                                      <p:cBhvr rctx="IE">
                                        <p:cTn id="9" dur="indefinite"/>
                                        <p:tgtEl>
                                          <p:spTgt spid="17"/>
                                        </p:tgtEl>
                                      </p:cBhvr>
                                    </p:animEffect>
                                  </p:childTnLst>
                                  <p:subTnLst>
                                    <p:audio>
                                      <p:cMediaNode>
                                        <p:cTn display="0" masterRel="sameClick">
                                          <p:stCondLst>
                                            <p:cond evt="begin" delay="0">
                                              <p:tn val="7"/>
                                            </p:cond>
                                          </p:stCondLst>
                                          <p:endCondLst>
                                            <p:cond evt="onStopAudio" delay="0">
                                              <p:tgtEl>
                                                <p:sldTgt/>
                                              </p:tgtEl>
                                            </p:cond>
                                          </p:endCondLst>
                                        </p:cTn>
                                        <p:tgtEl>
                                          <p:sndTgt r:embed="rId9" name="15s.wav"/>
                                        </p:tgtEl>
                                      </p:cMediaNode>
                                    </p:audio>
                                  </p:subTnLst>
                                </p:cTn>
                              </p:par>
                              <p:par>
                                <p:cTn id="10" presetID="1"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par>
                                <p:cTn id="12" presetID="22" presetClass="exit" presetSubtype="1" fill="hold" grpId="1" nodeType="withEffect">
                                  <p:stCondLst>
                                    <p:cond delay="0"/>
                                  </p:stCondLst>
                                  <p:childTnLst>
                                    <p:animEffect transition="out" filter="wipe(up)">
                                      <p:cBhvr>
                                        <p:cTn id="13" dur="27000"/>
                                        <p:tgtEl>
                                          <p:spTgt spid="21"/>
                                        </p:tgtEl>
                                      </p:cBhvr>
                                    </p:animEffect>
                                    <p:set>
                                      <p:cBhvr>
                                        <p:cTn id="14" dur="1" fill="hold">
                                          <p:stCondLst>
                                            <p:cond delay="26999"/>
                                          </p:stCondLst>
                                        </p:cTn>
                                        <p:tgtEl>
                                          <p:spTgt spid="21"/>
                                        </p:tgtEl>
                                        <p:attrNameLst>
                                          <p:attrName>style.visibility</p:attrName>
                                        </p:attrNameLst>
                                      </p:cBhvr>
                                      <p:to>
                                        <p:strVal val="hidden"/>
                                      </p:to>
                                    </p:set>
                                  </p:childTnLst>
                                </p:cTn>
                              </p:par>
                              <p:par>
                                <p:cTn id="15" presetID="22" presetClass="exit" presetSubtype="1" fill="hold" grpId="0" nodeType="withEffect">
                                  <p:stCondLst>
                                    <p:cond delay="0"/>
                                  </p:stCondLst>
                                  <p:childTnLst>
                                    <p:animEffect transition="out" filter="wipe(up)">
                                      <p:cBhvr>
                                        <p:cTn id="16" dur="15000"/>
                                        <p:tgtEl>
                                          <p:spTgt spid="19"/>
                                        </p:tgtEl>
                                      </p:cBhvr>
                                    </p:animEffect>
                                    <p:set>
                                      <p:cBhvr>
                                        <p:cTn id="17" dur="1" fill="hold">
                                          <p:stCondLst>
                                            <p:cond delay="14999"/>
                                          </p:stCondLst>
                                        </p:cTn>
                                        <p:tgtEl>
                                          <p:spTgt spid="19"/>
                                        </p:tgtEl>
                                        <p:attrNameLst>
                                          <p:attrName>style.visibility</p:attrName>
                                        </p:attrNameLst>
                                      </p:cBhvr>
                                      <p:to>
                                        <p:strVal val="hidden"/>
                                      </p:to>
                                    </p:set>
                                  </p:childTnLst>
                                </p:cTn>
                              </p:par>
                              <p:par>
                                <p:cTn id="18" presetID="22" presetClass="entr" presetSubtype="4"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15000"/>
                                        <p:tgtEl>
                                          <p:spTgt spid="20"/>
                                        </p:tgtEl>
                                      </p:cBhvr>
                                    </p:animEffect>
                                  </p:childTnLst>
                                </p:cTn>
                              </p:par>
                            </p:childTnLst>
                          </p:cTn>
                        </p:par>
                      </p:childTnLst>
                    </p:cTn>
                  </p:par>
                </p:childTnLst>
              </p:cTn>
              <p:nextCondLst>
                <p:cond evt="onClick" delay="0">
                  <p:tgtEl>
                    <p:spTgt spid="23"/>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nodeType="clickPar">
                      <p:stCondLst>
                        <p:cond delay="indefinite"/>
                      </p:stCondLst>
                      <p:childTnLst>
                        <p:par>
                          <p:cTn id="23" fill="hold" nodeType="afterGroup">
                            <p:stCondLst>
                              <p:cond delay="0"/>
                            </p:stCondLst>
                            <p:childTnLst>
                              <p:par>
                                <p:cTn id="24" presetID="1" presetClass="emph" presetSubtype="2" fill="hold" nodeType="clickEffect">
                                  <p:stCondLst>
                                    <p:cond delay="0"/>
                                  </p:stCondLst>
                                  <p:childTnLst>
                                    <p:animClr clrSpc="rgb" dir="cw">
                                      <p:cBhvr>
                                        <p:cTn id="25" dur="2000" fill="hold"/>
                                        <p:tgtEl>
                                          <p:spTgt spid="6"/>
                                        </p:tgtEl>
                                        <p:attrNameLst>
                                          <p:attrName>fillcolor</p:attrName>
                                        </p:attrNameLst>
                                      </p:cBhvr>
                                      <p:to>
                                        <a:srgbClr val="C00000"/>
                                      </p:to>
                                    </p:animClr>
                                    <p:set>
                                      <p:cBhvr>
                                        <p:cTn id="26" dur="2000" fill="hold"/>
                                        <p:tgtEl>
                                          <p:spTgt spid="6"/>
                                        </p:tgtEl>
                                        <p:attrNameLst>
                                          <p:attrName>fill.type</p:attrName>
                                        </p:attrNameLst>
                                      </p:cBhvr>
                                      <p:to>
                                        <p:strVal val="solid"/>
                                      </p:to>
                                    </p:set>
                                    <p:set>
                                      <p:cBhvr>
                                        <p:cTn id="27" dur="2000" fill="hold"/>
                                        <p:tgtEl>
                                          <p:spTgt spid="6"/>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10" name="chúc-mừng.wav"/>
                                        </p:tgtEl>
                                      </p:cMediaNode>
                                    </p:audio>
                                  </p:subTnLst>
                                </p:cTn>
                              </p:par>
                              <p:par>
                                <p:cTn id="28" presetID="1"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xit" presetSubtype="0" fill="hold" nodeType="withEffect">
                                  <p:stCondLst>
                                    <p:cond delay="0"/>
                                  </p:stCondLst>
                                  <p:childTnLst>
                                    <p:set>
                                      <p:cBhvr>
                                        <p:cTn id="31" dur="1" fill="hold">
                                          <p:stCondLst>
                                            <p:cond delay="0"/>
                                          </p:stCondLst>
                                        </p:cTn>
                                        <p:tgtEl>
                                          <p:spTgt spid="24"/>
                                        </p:tgtEl>
                                        <p:attrNameLst>
                                          <p:attrName>style.visibility</p:attrName>
                                        </p:attrNameLst>
                                      </p:cBhvr>
                                      <p:to>
                                        <p:strVal val="hidden"/>
                                      </p:to>
                                    </p:set>
                                  </p:childTnLst>
                                </p:cTn>
                              </p:par>
                              <p:par>
                                <p:cTn id="32" presetID="31"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p:cTn id="34" dur="1000" fill="hold"/>
                                        <p:tgtEl>
                                          <p:spTgt spid="25"/>
                                        </p:tgtEl>
                                        <p:attrNameLst>
                                          <p:attrName>ppt_w</p:attrName>
                                        </p:attrNameLst>
                                      </p:cBhvr>
                                      <p:tavLst>
                                        <p:tav tm="0">
                                          <p:val>
                                            <p:fltVal val="0"/>
                                          </p:val>
                                        </p:tav>
                                        <p:tav tm="100000">
                                          <p:val>
                                            <p:strVal val="#ppt_w"/>
                                          </p:val>
                                        </p:tav>
                                      </p:tavLst>
                                    </p:anim>
                                    <p:anim calcmode="lin" valueType="num">
                                      <p:cBhvr>
                                        <p:cTn id="35" dur="1000" fill="hold"/>
                                        <p:tgtEl>
                                          <p:spTgt spid="25"/>
                                        </p:tgtEl>
                                        <p:attrNameLst>
                                          <p:attrName>ppt_h</p:attrName>
                                        </p:attrNameLst>
                                      </p:cBhvr>
                                      <p:tavLst>
                                        <p:tav tm="0">
                                          <p:val>
                                            <p:fltVal val="0"/>
                                          </p:val>
                                        </p:tav>
                                        <p:tav tm="100000">
                                          <p:val>
                                            <p:strVal val="#ppt_h"/>
                                          </p:val>
                                        </p:tav>
                                      </p:tavLst>
                                    </p:anim>
                                    <p:anim calcmode="lin" valueType="num">
                                      <p:cBhvr>
                                        <p:cTn id="36" dur="1000" fill="hold"/>
                                        <p:tgtEl>
                                          <p:spTgt spid="25"/>
                                        </p:tgtEl>
                                        <p:attrNameLst>
                                          <p:attrName>style.rotation</p:attrName>
                                        </p:attrNameLst>
                                      </p:cBhvr>
                                      <p:tavLst>
                                        <p:tav tm="0">
                                          <p:val>
                                            <p:fltVal val="90"/>
                                          </p:val>
                                        </p:tav>
                                        <p:tav tm="100000">
                                          <p:val>
                                            <p:fltVal val="0"/>
                                          </p:val>
                                        </p:tav>
                                      </p:tavLst>
                                    </p:anim>
                                    <p:animEffect transition="in" filter="fade">
                                      <p:cBhvr>
                                        <p:cTn id="37" dur="1000"/>
                                        <p:tgtEl>
                                          <p:spTgt spid="25"/>
                                        </p:tgtEl>
                                      </p:cBhvr>
                                    </p:animEffec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nodeType="clickPar">
                      <p:stCondLst>
                        <p:cond delay="indefinite"/>
                      </p:stCondLst>
                      <p:childTnLst>
                        <p:par>
                          <p:cTn id="40" fill="hold" nodeType="afterGroup">
                            <p:stCondLst>
                              <p:cond delay="0"/>
                            </p:stCondLst>
                            <p:childTnLst>
                              <p:par>
                                <p:cTn id="41" presetID="1" presetClass="emph" presetSubtype="2" fill="hold" nodeType="clickEffect">
                                  <p:stCondLst>
                                    <p:cond delay="0"/>
                                  </p:stCondLst>
                                  <p:childTnLst>
                                    <p:animClr clrSpc="rgb" dir="cw">
                                      <p:cBhvr>
                                        <p:cTn id="42" dur="2000" fill="hold"/>
                                        <p:tgtEl>
                                          <p:spTgt spid="7"/>
                                        </p:tgtEl>
                                        <p:attrNameLst>
                                          <p:attrName>fillcolor</p:attrName>
                                        </p:attrNameLst>
                                      </p:cBhvr>
                                      <p:to>
                                        <a:srgbClr val="70AD47"/>
                                      </p:to>
                                    </p:animClr>
                                    <p:set>
                                      <p:cBhvr>
                                        <p:cTn id="43" dur="2000" fill="hold"/>
                                        <p:tgtEl>
                                          <p:spTgt spid="7"/>
                                        </p:tgtEl>
                                        <p:attrNameLst>
                                          <p:attrName>fill.type</p:attrName>
                                        </p:attrNameLst>
                                      </p:cBhvr>
                                      <p:to>
                                        <p:strVal val="solid"/>
                                      </p:to>
                                    </p:set>
                                    <p:set>
                                      <p:cBhvr>
                                        <p:cTn id="44" dur="2000" fill="hold"/>
                                        <p:tgtEl>
                                          <p:spTgt spid="7"/>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11" name="thua quê.wav"/>
                                        </p:tgtEl>
                                      </p:cMediaNode>
                                    </p:audio>
                                  </p:subTnLst>
                                </p:cTn>
                              </p:par>
                              <p:par>
                                <p:cTn id="45" presetID="3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1000" fill="hold"/>
                                        <p:tgtEl>
                                          <p:spTgt spid="24"/>
                                        </p:tgtEl>
                                        <p:attrNameLst>
                                          <p:attrName>ppt_w</p:attrName>
                                        </p:attrNameLst>
                                      </p:cBhvr>
                                      <p:tavLst>
                                        <p:tav tm="0">
                                          <p:val>
                                            <p:fltVal val="0"/>
                                          </p:val>
                                        </p:tav>
                                        <p:tav tm="100000">
                                          <p:val>
                                            <p:strVal val="#ppt_w"/>
                                          </p:val>
                                        </p:tav>
                                      </p:tavLst>
                                    </p:anim>
                                    <p:anim calcmode="lin" valueType="num">
                                      <p:cBhvr>
                                        <p:cTn id="48" dur="1000" fill="hold"/>
                                        <p:tgtEl>
                                          <p:spTgt spid="24"/>
                                        </p:tgtEl>
                                        <p:attrNameLst>
                                          <p:attrName>ppt_h</p:attrName>
                                        </p:attrNameLst>
                                      </p:cBhvr>
                                      <p:tavLst>
                                        <p:tav tm="0">
                                          <p:val>
                                            <p:fltVal val="0"/>
                                          </p:val>
                                        </p:tav>
                                        <p:tav tm="100000">
                                          <p:val>
                                            <p:strVal val="#ppt_h"/>
                                          </p:val>
                                        </p:tav>
                                      </p:tavLst>
                                    </p:anim>
                                    <p:anim calcmode="lin" valueType="num">
                                      <p:cBhvr>
                                        <p:cTn id="49" dur="1000" fill="hold"/>
                                        <p:tgtEl>
                                          <p:spTgt spid="24"/>
                                        </p:tgtEl>
                                        <p:attrNameLst>
                                          <p:attrName>style.rotation</p:attrName>
                                        </p:attrNameLst>
                                      </p:cBhvr>
                                      <p:tavLst>
                                        <p:tav tm="0">
                                          <p:val>
                                            <p:fltVal val="90"/>
                                          </p:val>
                                        </p:tav>
                                        <p:tav tm="100000">
                                          <p:val>
                                            <p:fltVal val="0"/>
                                          </p:val>
                                        </p:tav>
                                      </p:tavLst>
                                    </p:anim>
                                    <p:animEffect transition="in" filter="fade">
                                      <p:cBhvr>
                                        <p:cTn id="50" dur="1000"/>
                                        <p:tgtEl>
                                          <p:spTgt spid="24"/>
                                        </p:tgtEl>
                                      </p:cBhvr>
                                    </p:animEffect>
                                  </p:childTnLst>
                                </p:cTn>
                              </p:par>
                            </p:childTnLst>
                          </p:cTn>
                        </p:par>
                      </p:childTnLst>
                    </p:cTn>
                  </p:par>
                </p:childTnLst>
              </p:cTn>
              <p:nextCondLst>
                <p:cond evt="onClick" delay="0">
                  <p:tgtEl>
                    <p:spTgt spid="7"/>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nodeType="clickPar">
                      <p:stCondLst>
                        <p:cond delay="indefinite"/>
                      </p:stCondLst>
                      <p:childTnLst>
                        <p:par>
                          <p:cTn id="53" fill="hold" nodeType="afterGroup">
                            <p:stCondLst>
                              <p:cond delay="0"/>
                            </p:stCondLst>
                            <p:childTnLst>
                              <p:par>
                                <p:cTn id="54" presetID="1" presetClass="emph" presetSubtype="2" fill="hold" nodeType="clickEffect">
                                  <p:stCondLst>
                                    <p:cond delay="0"/>
                                  </p:stCondLst>
                                  <p:childTnLst>
                                    <p:animClr clrSpc="rgb" dir="cw">
                                      <p:cBhvr>
                                        <p:cTn id="55" dur="2000" fill="hold"/>
                                        <p:tgtEl>
                                          <p:spTgt spid="9"/>
                                        </p:tgtEl>
                                        <p:attrNameLst>
                                          <p:attrName>fillcolor</p:attrName>
                                        </p:attrNameLst>
                                      </p:cBhvr>
                                      <p:to>
                                        <a:srgbClr val="70AD47"/>
                                      </p:to>
                                    </p:animClr>
                                    <p:set>
                                      <p:cBhvr>
                                        <p:cTn id="56" dur="2000" fill="hold"/>
                                        <p:tgtEl>
                                          <p:spTgt spid="9"/>
                                        </p:tgtEl>
                                        <p:attrNameLst>
                                          <p:attrName>fill.type</p:attrName>
                                        </p:attrNameLst>
                                      </p:cBhvr>
                                      <p:to>
                                        <p:strVal val="solid"/>
                                      </p:to>
                                    </p:set>
                                    <p:set>
                                      <p:cBhvr>
                                        <p:cTn id="57" dur="2000" fill="hold"/>
                                        <p:tgtEl>
                                          <p:spTgt spid="9"/>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11" name="thua quê.wav"/>
                                        </p:tgtEl>
                                      </p:cMediaNode>
                                    </p:audio>
                                  </p:subTnLst>
                                </p:cTn>
                              </p:par>
                              <p:par>
                                <p:cTn id="58" presetID="31" presetClass="entr" presetSubtype="0" fill="hold" nodeType="with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p:cTn id="60" dur="1000" fill="hold"/>
                                        <p:tgtEl>
                                          <p:spTgt spid="24"/>
                                        </p:tgtEl>
                                        <p:attrNameLst>
                                          <p:attrName>ppt_w</p:attrName>
                                        </p:attrNameLst>
                                      </p:cBhvr>
                                      <p:tavLst>
                                        <p:tav tm="0">
                                          <p:val>
                                            <p:fltVal val="0"/>
                                          </p:val>
                                        </p:tav>
                                        <p:tav tm="100000">
                                          <p:val>
                                            <p:strVal val="#ppt_w"/>
                                          </p:val>
                                        </p:tav>
                                      </p:tavLst>
                                    </p:anim>
                                    <p:anim calcmode="lin" valueType="num">
                                      <p:cBhvr>
                                        <p:cTn id="61" dur="1000" fill="hold"/>
                                        <p:tgtEl>
                                          <p:spTgt spid="24"/>
                                        </p:tgtEl>
                                        <p:attrNameLst>
                                          <p:attrName>ppt_h</p:attrName>
                                        </p:attrNameLst>
                                      </p:cBhvr>
                                      <p:tavLst>
                                        <p:tav tm="0">
                                          <p:val>
                                            <p:fltVal val="0"/>
                                          </p:val>
                                        </p:tav>
                                        <p:tav tm="100000">
                                          <p:val>
                                            <p:strVal val="#ppt_h"/>
                                          </p:val>
                                        </p:tav>
                                      </p:tavLst>
                                    </p:anim>
                                    <p:anim calcmode="lin" valueType="num">
                                      <p:cBhvr>
                                        <p:cTn id="62" dur="1000" fill="hold"/>
                                        <p:tgtEl>
                                          <p:spTgt spid="24"/>
                                        </p:tgtEl>
                                        <p:attrNameLst>
                                          <p:attrName>style.rotation</p:attrName>
                                        </p:attrNameLst>
                                      </p:cBhvr>
                                      <p:tavLst>
                                        <p:tav tm="0">
                                          <p:val>
                                            <p:fltVal val="90"/>
                                          </p:val>
                                        </p:tav>
                                        <p:tav tm="100000">
                                          <p:val>
                                            <p:fltVal val="0"/>
                                          </p:val>
                                        </p:tav>
                                      </p:tavLst>
                                    </p:anim>
                                    <p:animEffect transition="in" filter="fade">
                                      <p:cBhvr>
                                        <p:cTn id="63" dur="1000"/>
                                        <p:tgtEl>
                                          <p:spTgt spid="24"/>
                                        </p:tgtEl>
                                      </p:cBhvr>
                                    </p:animEffect>
                                  </p:childTnLst>
                                </p:cTn>
                              </p:par>
                            </p:childTnLst>
                          </p:cTn>
                        </p:par>
                      </p:childTnLst>
                    </p:cTn>
                  </p:par>
                </p:childTnLst>
              </p:cTn>
              <p:nextCondLst>
                <p:cond evt="onClick" delay="0">
                  <p:tgtEl>
                    <p:spTgt spid="9"/>
                  </p:tgtEl>
                </p:cond>
              </p:nextCondLst>
            </p:seq>
            <p:seq concurrent="1" nextAc="seek">
              <p:cTn id="64" restart="whenNotActive" fill="hold" evtFilter="cancelBubble" nodeType="interactiveSeq">
                <p:stCondLst>
                  <p:cond evt="onClick" delay="0">
                    <p:tgtEl>
                      <p:spTgt spid="8"/>
                    </p:tgtEl>
                  </p:cond>
                </p:stCondLst>
                <p:endSync evt="end" delay="0">
                  <p:rtn val="all"/>
                </p:endSync>
                <p:childTnLst>
                  <p:par>
                    <p:cTn id="65" fill="hold" nodeType="clickPar">
                      <p:stCondLst>
                        <p:cond delay="indefinite"/>
                      </p:stCondLst>
                      <p:childTnLst>
                        <p:par>
                          <p:cTn id="66" fill="hold" nodeType="afterGroup">
                            <p:stCondLst>
                              <p:cond delay="0"/>
                            </p:stCondLst>
                            <p:childTnLst>
                              <p:par>
                                <p:cTn id="67" presetID="1" presetClass="emph" presetSubtype="2" fill="hold" nodeType="clickEffect">
                                  <p:stCondLst>
                                    <p:cond delay="0"/>
                                  </p:stCondLst>
                                  <p:childTnLst>
                                    <p:animClr clrSpc="rgb" dir="cw">
                                      <p:cBhvr>
                                        <p:cTn id="68" dur="2000" fill="hold"/>
                                        <p:tgtEl>
                                          <p:spTgt spid="8"/>
                                        </p:tgtEl>
                                        <p:attrNameLst>
                                          <p:attrName>fillcolor</p:attrName>
                                        </p:attrNameLst>
                                      </p:cBhvr>
                                      <p:to>
                                        <a:srgbClr val="70AD47"/>
                                      </p:to>
                                    </p:animClr>
                                    <p:set>
                                      <p:cBhvr>
                                        <p:cTn id="69" dur="2000" fill="hold"/>
                                        <p:tgtEl>
                                          <p:spTgt spid="8"/>
                                        </p:tgtEl>
                                        <p:attrNameLst>
                                          <p:attrName>fill.type</p:attrName>
                                        </p:attrNameLst>
                                      </p:cBhvr>
                                      <p:to>
                                        <p:strVal val="solid"/>
                                      </p:to>
                                    </p:set>
                                    <p:set>
                                      <p:cBhvr>
                                        <p:cTn id="70" dur="2000" fill="hold"/>
                                        <p:tgtEl>
                                          <p:spTgt spid="8"/>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11" name="thua quê.wav"/>
                                        </p:tgtEl>
                                      </p:cMediaNode>
                                    </p:audio>
                                  </p:subTnLst>
                                </p:cTn>
                              </p:par>
                              <p:par>
                                <p:cTn id="71" presetID="31" presetClass="entr" presetSubtype="0" fill="hold"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1000" fill="hold"/>
                                        <p:tgtEl>
                                          <p:spTgt spid="24"/>
                                        </p:tgtEl>
                                        <p:attrNameLst>
                                          <p:attrName>ppt_w</p:attrName>
                                        </p:attrNameLst>
                                      </p:cBhvr>
                                      <p:tavLst>
                                        <p:tav tm="0">
                                          <p:val>
                                            <p:fltVal val="0"/>
                                          </p:val>
                                        </p:tav>
                                        <p:tav tm="100000">
                                          <p:val>
                                            <p:strVal val="#ppt_w"/>
                                          </p:val>
                                        </p:tav>
                                      </p:tavLst>
                                    </p:anim>
                                    <p:anim calcmode="lin" valueType="num">
                                      <p:cBhvr>
                                        <p:cTn id="74" dur="1000" fill="hold"/>
                                        <p:tgtEl>
                                          <p:spTgt spid="24"/>
                                        </p:tgtEl>
                                        <p:attrNameLst>
                                          <p:attrName>ppt_h</p:attrName>
                                        </p:attrNameLst>
                                      </p:cBhvr>
                                      <p:tavLst>
                                        <p:tav tm="0">
                                          <p:val>
                                            <p:fltVal val="0"/>
                                          </p:val>
                                        </p:tav>
                                        <p:tav tm="100000">
                                          <p:val>
                                            <p:strVal val="#ppt_h"/>
                                          </p:val>
                                        </p:tav>
                                      </p:tavLst>
                                    </p:anim>
                                    <p:anim calcmode="lin" valueType="num">
                                      <p:cBhvr>
                                        <p:cTn id="75" dur="1000" fill="hold"/>
                                        <p:tgtEl>
                                          <p:spTgt spid="24"/>
                                        </p:tgtEl>
                                        <p:attrNameLst>
                                          <p:attrName>style.rotation</p:attrName>
                                        </p:attrNameLst>
                                      </p:cBhvr>
                                      <p:tavLst>
                                        <p:tav tm="0">
                                          <p:val>
                                            <p:fltVal val="90"/>
                                          </p:val>
                                        </p:tav>
                                        <p:tav tm="100000">
                                          <p:val>
                                            <p:fltVal val="0"/>
                                          </p:val>
                                        </p:tav>
                                      </p:tavLst>
                                    </p:anim>
                                    <p:animEffect transition="in" filter="fade">
                                      <p:cBhvr>
                                        <p:cTn id="76" dur="1000"/>
                                        <p:tgtEl>
                                          <p:spTgt spid="24"/>
                                        </p:tgtEl>
                                      </p:cBhvr>
                                    </p:animEffect>
                                  </p:childTnLst>
                                </p:cTn>
                              </p:par>
                            </p:childTnLst>
                          </p:cTn>
                        </p:par>
                      </p:childTnLst>
                    </p:cTn>
                  </p:par>
                </p:childTnLst>
              </p:cTn>
              <p:nextCondLst>
                <p:cond evt="onClick" delay="0">
                  <p:tgtEl>
                    <p:spTgt spid="8"/>
                  </p:tgtEl>
                </p:cond>
              </p:nextCondLst>
            </p:seq>
          </p:childTnLst>
        </p:cTn>
      </p:par>
    </p:tnLst>
    <p:bldLst>
      <p:bldP spid="23" grpId="0"/>
      <p:bldP spid="17" grpId="1"/>
      <p:bldP spid="19" grpId="2"/>
      <p:bldP spid="20" grpId="3"/>
      <p:bldP spid="21" grpId="4" uiExpand="1"/>
      <p:bldP spid="21" grpId="5"/>
    </p:bldLst>
  </p:timing>
</p:sld>
</file>

<file path=ppt/slides/slide5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blipFill dpi="0" rotWithShape="1">
          <a:blip r:embed="rId8">
            <a:lum/>
          </a:blip>
          <a:stretch>
            <a:fillRect t="-1000" b="-1000"/>
          </a:stretch>
        </a:blipFill>
        <a:effectLst/>
      </p:bgPr>
    </p:bg>
    <p:spTree>
      <p:nvGrpSpPr>
        <p:cNvPr id="1" name=""/>
        <p:cNvGrpSpPr/>
        <p:nvPr/>
      </p:nvGrpSpPr>
      <p:grpSpPr>
        <a:xfrm>
          <a:off x="0" y="0"/>
          <a:ext cx="0" cy="0"/>
        </a:xfrm>
      </p:grpSpPr>
      <p:sp>
        <p:nvSpPr>
          <p:cNvPr id="23" name="Bắt đầu">
            <a:extLst>
              <a:ext uri="{FF2B5EF4-FFF2-40B4-BE49-F238E27FC236}">
                <a16:creationId xmlns:a16="http://schemas.microsoft.com/office/drawing/2014/main" id="{7FA38D9B-A5D0-7322-B9DA-F78DF43BDB64}"/>
              </a:ext>
            </a:extLst>
          </p:cNvPr>
          <p:cNvSpPr/>
          <p:nvPr/>
        </p:nvSpPr>
        <p:spPr>
          <a:xfrm>
            <a:off x="2810293" y="3376463"/>
            <a:ext cx="1084068" cy="1084068"/>
          </a:xfrm>
          <a:prstGeom prst="star8">
            <a:avLst>
              <a:gd name="adj" fmla="val 40611"/>
            </a:avLst>
          </a:prstGeom>
          <a:blipFill dpi="0" rotWithShape="1">
            <a:blip r:embed="rId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a:solidFill>
                  <a:srgbClr val="7030A0"/>
                </a:solidFill>
                <a:latin typeface="Calibri"/>
              </a:rPr>
              <a:t>15s</a:t>
            </a:r>
          </a:p>
          <a:p>
            <a:pPr algn="ctr" defTabSz="685800">
              <a:buClrTx/>
            </a:pPr>
            <a:r>
              <a:rPr lang="en-US" sz="1350" b="1" kern="1200">
                <a:solidFill>
                  <a:srgbClr val="7030A0"/>
                </a:solidFill>
                <a:latin typeface="Calibri"/>
              </a:rPr>
              <a:t>BẮT ĐẦU</a:t>
            </a:r>
          </a:p>
        </p:txBody>
      </p:sp>
      <p:pic>
        <p:nvPicPr>
          <p:cNvPr id="24" name="SAI RỒI" descr="A picture containing shape&#10;&#10;Description automatically generated">
            <a:extLst>
              <a:ext uri="{FF2B5EF4-FFF2-40B4-BE49-F238E27FC236}">
                <a16:creationId xmlns:a16="http://schemas.microsoft.com/office/drawing/2014/main" id="{A077A154-25F3-8220-3FA9-ADC3C312A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7659" y="3320902"/>
            <a:ext cx="1822598" cy="1822598"/>
          </a:xfrm>
          <a:prstGeom prst="rect">
            <a:avLst/>
          </a:prstGeom>
        </p:spPr>
      </p:pic>
      <p:pic>
        <p:nvPicPr>
          <p:cNvPr id="25" name="ĐÚNG RỒI" descr="A picture containing text&#10;&#10;Description automatically generated">
            <a:extLst>
              <a:ext uri="{FF2B5EF4-FFF2-40B4-BE49-F238E27FC236}">
                <a16:creationId xmlns:a16="http://schemas.microsoft.com/office/drawing/2014/main" id="{17EDAFEA-AF1E-D7E9-B95B-1FFA6B09EF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9048" y="2713938"/>
            <a:ext cx="2409119" cy="2409119"/>
          </a:xfrm>
          <a:prstGeom prst="rect">
            <a:avLst/>
          </a:prstGeom>
        </p:spPr>
      </p:pic>
      <p:sp>
        <p:nvSpPr>
          <p:cNvPr id="5" name="Parallelogram 4">
            <a:extLst>
              <a:ext uri="{FF2B5EF4-FFF2-40B4-BE49-F238E27FC236}">
                <a16:creationId xmlns:a16="http://schemas.microsoft.com/office/drawing/2014/main" id="{2BAED9F9-E2B8-405B-45F8-0E5B3B37F256}"/>
              </a:ext>
            </a:extLst>
          </p:cNvPr>
          <p:cNvSpPr/>
          <p:nvPr/>
        </p:nvSpPr>
        <p:spPr>
          <a:xfrm>
            <a:off x="423746" y="599100"/>
            <a:ext cx="5859897" cy="1032375"/>
          </a:xfrm>
          <a:prstGeom prst="parallelogram">
            <a:avLst/>
          </a:prstGeom>
          <a:solidFill>
            <a:schemeClr val="accent5">
              <a:alpha val="86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000"/>
              </a:spcAft>
            </a:pPr>
            <a:r>
              <a:rPr lang="en-US" sz="2400" b="1" i="1">
                <a:effectLst/>
                <a:latin typeface="Times New Roman" panose="02020603050405020304" pitchFamily="18" charset="0"/>
                <a:ea typeface="Calibri" panose="020f0502020204030204" pitchFamily="34" charset="0"/>
                <a:cs typeface="Times New Roman" panose="02020603050405020304" pitchFamily="18" charset="0"/>
              </a:rPr>
              <a:t>Tác giả đã lí giải mấy khía cạnh của hình ảnh ẩn dụ "tấm bản đồ"?</a:t>
            </a:r>
            <a:endParaRPr lang="en-US" sz="2400" b="1" i="1">
              <a:effectLst/>
              <a:latin typeface="Calibri" pitchFamily="34" charset="0"/>
              <a:ea typeface="Calibri" pitchFamily="34" charset="0"/>
              <a:cs typeface="Times New Roman" panose="02020603050405020304" pitchFamily="18" charset="0"/>
            </a:endParaRPr>
          </a:p>
        </p:txBody>
      </p:sp>
      <p:sp>
        <p:nvSpPr>
          <p:cNvPr id="6" name="Đapandung">
            <a:extLst>
              <a:ext uri="{FF2B5EF4-FFF2-40B4-BE49-F238E27FC236}">
                <a16:creationId xmlns:a16="http://schemas.microsoft.com/office/drawing/2014/main" id="{61D7A059-F56C-2F86-3CD8-85C92D9DD21E}"/>
              </a:ext>
            </a:extLst>
          </p:cNvPr>
          <p:cNvSpPr/>
          <p:nvPr/>
        </p:nvSpPr>
        <p:spPr>
          <a:xfrm>
            <a:off x="560638" y="2700832"/>
            <a:ext cx="2306963" cy="502259"/>
          </a:xfrm>
          <a:prstGeom prst="hexagon">
            <a:avLst/>
          </a:prstGeom>
          <a:solidFill>
            <a:schemeClr val="accent5">
              <a:alpha val="92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a:solidFill>
                  <a:prstClr val="black"/>
                </a:solidFill>
                <a:latin typeface="Times New Roman" panose="02020603050405020304" pitchFamily="18" charset="0"/>
                <a:cs typeface="Times New Roman" panose="02020603050405020304" pitchFamily="18" charset="0"/>
              </a:rPr>
              <a:t>B. 2</a:t>
            </a:r>
          </a:p>
        </p:txBody>
      </p:sp>
      <p:sp>
        <p:nvSpPr>
          <p:cNvPr id="7" name="đapansai1">
            <a:extLst>
              <a:ext uri="{FF2B5EF4-FFF2-40B4-BE49-F238E27FC236}">
                <a16:creationId xmlns:a16="http://schemas.microsoft.com/office/drawing/2014/main" id="{38DA2062-3D20-B289-7E74-77D638BC18CD}"/>
              </a:ext>
            </a:extLst>
          </p:cNvPr>
          <p:cNvSpPr/>
          <p:nvPr/>
        </p:nvSpPr>
        <p:spPr>
          <a:xfrm>
            <a:off x="548415" y="1927303"/>
            <a:ext cx="2306963" cy="502259"/>
          </a:xfrm>
          <a:prstGeom prst="hexagon">
            <a:avLst/>
          </a:prstGeom>
          <a:solidFill>
            <a:schemeClr val="accent5">
              <a:alpha val="92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a:solidFill>
                  <a:prstClr val="black"/>
                </a:solidFill>
                <a:latin typeface="Times New Roman" panose="02020603050405020304" pitchFamily="18" charset="0"/>
                <a:cs typeface="Times New Roman" panose="02020603050405020304" pitchFamily="18" charset="0"/>
              </a:rPr>
              <a:t>A. 5</a:t>
            </a:r>
          </a:p>
        </p:txBody>
      </p:sp>
      <p:sp>
        <p:nvSpPr>
          <p:cNvPr id="8" name="dapansai3">
            <a:extLst>
              <a:ext uri="{FF2B5EF4-FFF2-40B4-BE49-F238E27FC236}">
                <a16:creationId xmlns:a16="http://schemas.microsoft.com/office/drawing/2014/main" id="{5575ED6E-A571-43C9-5A81-1979415F81B3}"/>
              </a:ext>
            </a:extLst>
          </p:cNvPr>
          <p:cNvSpPr/>
          <p:nvPr/>
        </p:nvSpPr>
        <p:spPr>
          <a:xfrm>
            <a:off x="3831907" y="2690610"/>
            <a:ext cx="2306963" cy="502259"/>
          </a:xfrm>
          <a:prstGeom prst="hexagon">
            <a:avLst/>
          </a:prstGeom>
          <a:solidFill>
            <a:schemeClr val="accent5">
              <a:alpha val="71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a:solidFill>
                  <a:prstClr val="black"/>
                </a:solidFill>
                <a:latin typeface="Times New Roman" panose="02020603050405020304" pitchFamily="18" charset="0"/>
                <a:cs typeface="Times New Roman" panose="02020603050405020304" pitchFamily="18" charset="0"/>
              </a:rPr>
              <a:t>D. 4</a:t>
            </a:r>
          </a:p>
        </p:txBody>
      </p:sp>
      <p:sp>
        <p:nvSpPr>
          <p:cNvPr id="9" name="Dapansai2">
            <a:extLst>
              <a:ext uri="{FF2B5EF4-FFF2-40B4-BE49-F238E27FC236}">
                <a16:creationId xmlns:a16="http://schemas.microsoft.com/office/drawing/2014/main" id="{974AD810-F5DF-813A-1B8F-A57C35242DF6}"/>
              </a:ext>
            </a:extLst>
          </p:cNvPr>
          <p:cNvSpPr/>
          <p:nvPr/>
        </p:nvSpPr>
        <p:spPr>
          <a:xfrm>
            <a:off x="3831907" y="1911866"/>
            <a:ext cx="2306963" cy="502259"/>
          </a:xfrm>
          <a:prstGeom prst="hexagon">
            <a:avLst/>
          </a:prstGeom>
          <a:solidFill>
            <a:schemeClr val="accent5">
              <a:alpha val="92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a:solidFill>
                  <a:prstClr val="black"/>
                </a:solidFill>
                <a:latin typeface="Times New Roman" panose="02020603050405020304" pitchFamily="18" charset="0"/>
                <a:cs typeface="Times New Roman" panose="02020603050405020304" pitchFamily="18" charset="0"/>
              </a:rPr>
              <a:t>C. 3</a:t>
            </a:r>
          </a:p>
        </p:txBody>
      </p:sp>
      <p:pic>
        <p:nvPicPr>
          <p:cNvPr id="16" name="Thângiukhobau" descr="A person in a garment&#10;&#10;Description automatically generated with low confidence">
            <a:hlinkClick r:id="rId6" action="ppaction://hlinksldjump"/>
            <a:extLst>
              <a:ext uri="{FF2B5EF4-FFF2-40B4-BE49-F238E27FC236}">
                <a16:creationId xmlns:a16="http://schemas.microsoft.com/office/drawing/2014/main" id="{8ACF5A00-9DC3-7DF8-527E-FF7E934B2886}"/>
              </a:ext>
            </a:extLst>
          </p:cNvPr>
          <p:cNvPicPr>
            <a:picLocks noChangeAspect="1"/>
          </p:cNvPicPr>
          <p:nvPr/>
        </p:nvPicPr>
        <p:blipFill>
          <a:blip r:embed="rId5"/>
          <a:srcRect l="22947" r="24145"/>
          <a:stretch>
            <a:fillRect/>
          </a:stretch>
        </p:blipFill>
        <p:spPr>
          <a:xfrm flipH="1">
            <a:off x="6271254" y="-9411"/>
            <a:ext cx="2834346" cy="5357240"/>
          </a:xfrm>
          <a:prstGeom prst="rect">
            <a:avLst/>
          </a:prstGeom>
        </p:spPr>
      </p:pic>
      <p:sp>
        <p:nvSpPr>
          <p:cNvPr id="17" name="Bình đồng hồ">
            <a:extLst>
              <a:ext uri="{FF2B5EF4-FFF2-40B4-BE49-F238E27FC236}">
                <a16:creationId xmlns:a16="http://schemas.microsoft.com/office/drawing/2014/main" id="{9E4FEACD-4E41-369E-5F52-96812301D221}"/>
              </a:ext>
            </a:extLst>
          </p:cNvPr>
          <p:cNvSpPr/>
          <p:nvPr/>
        </p:nvSpPr>
        <p:spPr>
          <a:xfrm flipV="1">
            <a:off x="3104109" y="2053656"/>
            <a:ext cx="501774" cy="990763"/>
          </a:xfrm>
          <a:custGeom>
            <a:gdLst>
              <a:gd name="connsiteX0" fmla="*/ 621764 w 1243528"/>
              <a:gd name="connsiteY0" fmla="*/ 1227686 h 2455372"/>
              <a:gd name="connsiteX1" fmla="*/ 1243528 w 1243528"/>
              <a:gd name="connsiteY1" fmla="*/ 605922 h 2455372"/>
              <a:gd name="connsiteX2" fmla="*/ 1243528 w 1243528"/>
              <a:gd name="connsiteY2" fmla="*/ 0 h 2455372"/>
              <a:gd name="connsiteX3" fmla="*/ 0 w 1243528"/>
              <a:gd name="connsiteY3" fmla="*/ 0 h 2455372"/>
              <a:gd name="connsiteX4" fmla="*/ 0 w 1243528"/>
              <a:gd name="connsiteY4" fmla="*/ 605922 h 2455372"/>
              <a:gd name="connsiteX5" fmla="*/ 621764 w 1243528"/>
              <a:gd name="connsiteY5" fmla="*/ 1227686 h 2455372"/>
              <a:gd name="connsiteX6" fmla="*/ 0 w 1243528"/>
              <a:gd name="connsiteY6" fmla="*/ 2455372 h 2455372"/>
              <a:gd name="connsiteX7" fmla="*/ 1243528 w 1243528"/>
              <a:gd name="connsiteY7" fmla="*/ 2455372 h 2455372"/>
              <a:gd name="connsiteX8" fmla="*/ 1243528 w 1243528"/>
              <a:gd name="connsiteY8" fmla="*/ 1849450 h 2455372"/>
              <a:gd name="connsiteX9" fmla="*/ 621764 w 1243528"/>
              <a:gd name="connsiteY9" fmla="*/ 1227686 h 2455372"/>
              <a:gd name="connsiteX10" fmla="*/ 0 w 1243528"/>
              <a:gd name="connsiteY10" fmla="*/ 1849450 h 245537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3528" h="2455372">
                <a:moveTo>
                  <a:pt x="621764" y="1227686"/>
                </a:moveTo>
                <a:cubicBezTo>
                  <a:pt x="965155" y="1227686"/>
                  <a:pt x="1243528" y="949312"/>
                  <a:pt x="1243528" y="605922"/>
                </a:cubicBezTo>
                <a:lnTo>
                  <a:pt x="1243528" y="0"/>
                </a:lnTo>
                <a:lnTo>
                  <a:pt x="0" y="0"/>
                </a:lnTo>
                <a:lnTo>
                  <a:pt x="0" y="605922"/>
                </a:lnTo>
                <a:cubicBezTo>
                  <a:pt x="0" y="949312"/>
                  <a:pt x="278374" y="1227686"/>
                  <a:pt x="621764" y="1227686"/>
                </a:cubicBezTo>
                <a:close/>
                <a:moveTo>
                  <a:pt x="0" y="2455372"/>
                </a:moveTo>
                <a:lnTo>
                  <a:pt x="1243528" y="2455372"/>
                </a:lnTo>
                <a:lnTo>
                  <a:pt x="1243528" y="1849450"/>
                </a:lnTo>
                <a:cubicBezTo>
                  <a:pt x="1243528" y="1506060"/>
                  <a:pt x="965155" y="1227686"/>
                  <a:pt x="621764" y="1227686"/>
                </a:cubicBezTo>
                <a:cubicBezTo>
                  <a:pt x="278374" y="1227686"/>
                  <a:pt x="0" y="1506060"/>
                  <a:pt x="0" y="18494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a:endParaRPr>
          </a:p>
        </p:txBody>
      </p:sp>
      <p:sp>
        <p:nvSpPr>
          <p:cNvPr id="18" name="Rectangle 17">
            <a:extLst>
              <a:ext uri="{FF2B5EF4-FFF2-40B4-BE49-F238E27FC236}">
                <a16:creationId xmlns:a16="http://schemas.microsoft.com/office/drawing/2014/main" id="{A70D4734-C5E2-7613-D90F-C28538803026}"/>
              </a:ext>
            </a:extLst>
          </p:cNvPr>
          <p:cNvSpPr/>
          <p:nvPr/>
        </p:nvSpPr>
        <p:spPr>
          <a:xfrm>
            <a:off x="3027973" y="1911866"/>
            <a:ext cx="657224" cy="141788"/>
          </a:xfrm>
          <a:prstGeom prst="rect">
            <a:avLst/>
          </a:prstGeom>
          <a:blipFill dpi="0" rotWithShape="1">
            <a:blip r:embed="rId7">
              <a:extLst>
                <a:ext uri="{28A0092B-C50C-407E-A947-70E740481C1C}">
                  <a14:useLocalDpi xmlns:a14="http://schemas.microsoft.com/office/drawing/2010/main" val="0"/>
                </a:ext>
              </a:extLst>
            </a:blip>
            <a:stretch>
              <a:fillRect l="-24166" t="-291456" r="-23058" b="-2909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
        <p:nvSpPr>
          <p:cNvPr id="19" name="Freeform: Shape 18">
            <a:extLst>
              <a:ext uri="{FF2B5EF4-FFF2-40B4-BE49-F238E27FC236}">
                <a16:creationId xmlns:a16="http://schemas.microsoft.com/office/drawing/2014/main" id="{6BB156B1-1921-260B-BD41-F7DAE716758C}"/>
              </a:ext>
            </a:extLst>
          </p:cNvPr>
          <p:cNvSpPr/>
          <p:nvPr/>
        </p:nvSpPr>
        <p:spPr>
          <a:xfrm rot="10800000">
            <a:off x="3100684" y="2088710"/>
            <a:ext cx="501774" cy="457455"/>
          </a:xfrm>
          <a:custGeom>
            <a:gdLst>
              <a:gd name="connsiteX0" fmla="*/ 1243528 w 1243528"/>
              <a:gd name="connsiteY0" fmla="*/ 1048789 h 1133695"/>
              <a:gd name="connsiteX1" fmla="*/ 0 w 1243528"/>
              <a:gd name="connsiteY1" fmla="*/ 905914 h 1133695"/>
              <a:gd name="connsiteX2" fmla="*/ 0 w 1243528"/>
              <a:gd name="connsiteY2" fmla="*/ 621764 h 1133695"/>
              <a:gd name="connsiteX3" fmla="*/ 621764 w 1243528"/>
              <a:gd name="connsiteY3" fmla="*/ 0 h 1133695"/>
              <a:gd name="connsiteX4" fmla="*/ 1243528 w 1243528"/>
              <a:gd name="connsiteY4" fmla="*/ 621764 h 1133695"/>
              <a:gd name="connsiteX5" fmla="*/ 1243528 w 1243528"/>
              <a:gd name="connsiteY5" fmla="*/ 1048789 h 113369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528" h="1133695">
                <a:moveTo>
                  <a:pt x="1243528" y="1048789"/>
                </a:moveTo>
                <a:cubicBezTo>
                  <a:pt x="733769" y="1286914"/>
                  <a:pt x="414509" y="953539"/>
                  <a:pt x="0" y="905914"/>
                </a:cubicBezTo>
                <a:lnTo>
                  <a:pt x="0" y="621764"/>
                </a:lnTo>
                <a:cubicBezTo>
                  <a:pt x="0" y="278374"/>
                  <a:pt x="278374" y="0"/>
                  <a:pt x="621764" y="0"/>
                </a:cubicBezTo>
                <a:cubicBezTo>
                  <a:pt x="965154" y="0"/>
                  <a:pt x="1243528" y="278374"/>
                  <a:pt x="1243528" y="621764"/>
                </a:cubicBezTo>
                <a:lnTo>
                  <a:pt x="1243528" y="1048789"/>
                </a:lnTo>
                <a:close/>
              </a:path>
            </a:pathLst>
          </a:cu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a:endParaRPr>
          </a:p>
        </p:txBody>
      </p:sp>
      <p:sp>
        <p:nvSpPr>
          <p:cNvPr id="20" name="Freeform: Shape 19">
            <a:extLst>
              <a:ext uri="{FF2B5EF4-FFF2-40B4-BE49-F238E27FC236}">
                <a16:creationId xmlns:a16="http://schemas.microsoft.com/office/drawing/2014/main" id="{EF0009D7-4542-26C2-75DB-CD472C861CCD}"/>
              </a:ext>
            </a:extLst>
          </p:cNvPr>
          <p:cNvSpPr/>
          <p:nvPr/>
        </p:nvSpPr>
        <p:spPr>
          <a:xfrm>
            <a:off x="3104108" y="2607999"/>
            <a:ext cx="504953" cy="436418"/>
          </a:xfrm>
          <a:custGeom>
            <a:gdLst>
              <a:gd name="connsiteX0" fmla="*/ 645790 w 1253507"/>
              <a:gd name="connsiteY0" fmla="*/ 3725 h 1081558"/>
              <a:gd name="connsiteX1" fmla="*/ 1253507 w 1253507"/>
              <a:gd name="connsiteY1" fmla="*/ 505250 h 1081558"/>
              <a:gd name="connsiteX2" fmla="*/ 1245617 w 1253507"/>
              <a:gd name="connsiteY2" fmla="*/ 1081558 h 1081558"/>
              <a:gd name="connsiteX3" fmla="*/ 2089 w 1253507"/>
              <a:gd name="connsiteY3" fmla="*/ 1081558 h 1081558"/>
              <a:gd name="connsiteX4" fmla="*/ 2089 w 1253507"/>
              <a:gd name="connsiteY4" fmla="*/ 800525 h 1081558"/>
              <a:gd name="connsiteX5" fmla="*/ 30665 w 1253507"/>
              <a:gd name="connsiteY5" fmla="*/ 290983 h 1081558"/>
              <a:gd name="connsiteX6" fmla="*/ 645790 w 1253507"/>
              <a:gd name="connsiteY6" fmla="*/ 3725 h 10815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507" h="1081558">
                <a:moveTo>
                  <a:pt x="645790" y="3725"/>
                </a:moveTo>
                <a:cubicBezTo>
                  <a:pt x="849597" y="39436"/>
                  <a:pt x="1253507" y="161860"/>
                  <a:pt x="1253507" y="505250"/>
                </a:cubicBezTo>
                <a:lnTo>
                  <a:pt x="1245617" y="1081558"/>
                </a:lnTo>
                <a:lnTo>
                  <a:pt x="2089" y="1081558"/>
                </a:lnTo>
                <a:lnTo>
                  <a:pt x="2089" y="800525"/>
                </a:lnTo>
                <a:cubicBezTo>
                  <a:pt x="13202" y="679875"/>
                  <a:pt x="-23750" y="383498"/>
                  <a:pt x="30665" y="290983"/>
                </a:cubicBezTo>
                <a:cubicBezTo>
                  <a:pt x="85080" y="198468"/>
                  <a:pt x="441983" y="-31986"/>
                  <a:pt x="645790" y="3725"/>
                </a:cubicBezTo>
                <a:close/>
              </a:path>
            </a:pathLst>
          </a:cu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a:endParaRPr>
          </a:p>
        </p:txBody>
      </p:sp>
      <p:sp>
        <p:nvSpPr>
          <p:cNvPr id="21" name="Rectangle: Rounded Corners 20">
            <a:extLst>
              <a:ext uri="{FF2B5EF4-FFF2-40B4-BE49-F238E27FC236}">
                <a16:creationId xmlns:a16="http://schemas.microsoft.com/office/drawing/2014/main" id="{68ED3520-50D0-1B53-F61A-884865D61706}"/>
              </a:ext>
            </a:extLst>
          </p:cNvPr>
          <p:cNvSpPr/>
          <p:nvPr/>
        </p:nvSpPr>
        <p:spPr>
          <a:xfrm>
            <a:off x="3342129" y="2294002"/>
            <a:ext cx="18448" cy="750415"/>
          </a:xfrm>
          <a:prstGeom prst="roundRect">
            <a:avLst/>
          </a:pr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
        <p:nvSpPr>
          <p:cNvPr id="22" name="Rectangle 21">
            <a:extLst>
              <a:ext uri="{FF2B5EF4-FFF2-40B4-BE49-F238E27FC236}">
                <a16:creationId xmlns:a16="http://schemas.microsoft.com/office/drawing/2014/main" id="{13DCD693-5735-2BB6-2F29-661675BFC5B6}"/>
              </a:ext>
            </a:extLst>
          </p:cNvPr>
          <p:cNvSpPr/>
          <p:nvPr/>
        </p:nvSpPr>
        <p:spPr>
          <a:xfrm>
            <a:off x="3026384" y="3044418"/>
            <a:ext cx="657224" cy="141788"/>
          </a:xfrm>
          <a:prstGeom prst="rect">
            <a:avLst/>
          </a:prstGeom>
          <a:blipFill dpi="0" rotWithShape="1">
            <a:blip r:embed="rId7">
              <a:extLst>
                <a:ext uri="{28A0092B-C50C-407E-A947-70E740481C1C}">
                  <a14:useLocalDpi xmlns:a14="http://schemas.microsoft.com/office/drawing/2010/main" val="0"/>
                </a:ext>
              </a:extLst>
            </a:blip>
            <a:stretch>
              <a:fillRect l="-24166" t="-291456" r="-23058" b="-2909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Tree>
    <p:extLst>
      <p:ext uri="{BB962C8B-B14F-4D97-AF65-F5344CB8AC3E}">
        <p14:creationId xmlns:p14="http://schemas.microsoft.com/office/powerpoint/2010/main" val="2492038616"/>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nodeType="clickPar">
                      <p:stCondLst>
                        <p:cond delay="0"/>
                      </p:stCondLst>
                      <p:childTnLst>
                        <p:par>
                          <p:cTn id="4" fill="hold" nodeType="after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par>
                                <p:cTn id="7" presetID="9" presetClass="emph" presetSubtype="0" grpId="0" nodeType="withEffect">
                                  <p:stCondLst>
                                    <p:cond delay="0"/>
                                  </p:stCondLst>
                                  <p:childTnLst>
                                    <p:set>
                                      <p:cBhvr>
                                        <p:cTn id="8" dur="indefinite"/>
                                        <p:tgtEl>
                                          <p:spTgt spid="17"/>
                                        </p:tgtEl>
                                        <p:attrNameLst>
                                          <p:attrName>style.opacity</p:attrName>
                                        </p:attrNameLst>
                                      </p:cBhvr>
                                      <p:to>
                                        <p:strVal val="0.5"/>
                                      </p:to>
                                    </p:set>
                                    <p:animEffect filter="image" prLst="opacity: 0.5">
                                      <p:cBhvr rctx="IE">
                                        <p:cTn id="9" dur="indefinite"/>
                                        <p:tgtEl>
                                          <p:spTgt spid="17"/>
                                        </p:tgtEl>
                                      </p:cBhvr>
                                    </p:animEffect>
                                  </p:childTnLst>
                                  <p:subTnLst>
                                    <p:audio>
                                      <p:cMediaNode>
                                        <p:cTn display="0" masterRel="sameClick">
                                          <p:stCondLst>
                                            <p:cond evt="begin" delay="0">
                                              <p:tn val="7"/>
                                            </p:cond>
                                          </p:stCondLst>
                                          <p:endCondLst>
                                            <p:cond evt="onStopAudio" delay="0">
                                              <p:tgtEl>
                                                <p:sldTgt/>
                                              </p:tgtEl>
                                            </p:cond>
                                          </p:endCondLst>
                                        </p:cTn>
                                        <p:tgtEl>
                                          <p:sndTgt r:embed="rId9" name="15s.wav"/>
                                        </p:tgtEl>
                                      </p:cMediaNode>
                                    </p:audio>
                                  </p:subTnLst>
                                </p:cTn>
                              </p:par>
                              <p:par>
                                <p:cTn id="10" presetID="1"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par>
                                <p:cTn id="12" presetID="22" presetClass="exit" presetSubtype="1" fill="hold" grpId="1" nodeType="withEffect">
                                  <p:stCondLst>
                                    <p:cond delay="0"/>
                                  </p:stCondLst>
                                  <p:childTnLst>
                                    <p:animEffect transition="out" filter="wipe(up)">
                                      <p:cBhvr>
                                        <p:cTn id="13" dur="27000"/>
                                        <p:tgtEl>
                                          <p:spTgt spid="21"/>
                                        </p:tgtEl>
                                      </p:cBhvr>
                                    </p:animEffect>
                                    <p:set>
                                      <p:cBhvr>
                                        <p:cTn id="14" dur="1" fill="hold">
                                          <p:stCondLst>
                                            <p:cond delay="26999"/>
                                          </p:stCondLst>
                                        </p:cTn>
                                        <p:tgtEl>
                                          <p:spTgt spid="21"/>
                                        </p:tgtEl>
                                        <p:attrNameLst>
                                          <p:attrName>style.visibility</p:attrName>
                                        </p:attrNameLst>
                                      </p:cBhvr>
                                      <p:to>
                                        <p:strVal val="hidden"/>
                                      </p:to>
                                    </p:set>
                                  </p:childTnLst>
                                </p:cTn>
                              </p:par>
                              <p:par>
                                <p:cTn id="15" presetID="22" presetClass="exit" presetSubtype="1" fill="hold" grpId="0" nodeType="withEffect">
                                  <p:stCondLst>
                                    <p:cond delay="0"/>
                                  </p:stCondLst>
                                  <p:childTnLst>
                                    <p:animEffect transition="out" filter="wipe(up)">
                                      <p:cBhvr>
                                        <p:cTn id="16" dur="15000"/>
                                        <p:tgtEl>
                                          <p:spTgt spid="19"/>
                                        </p:tgtEl>
                                      </p:cBhvr>
                                    </p:animEffect>
                                    <p:set>
                                      <p:cBhvr>
                                        <p:cTn id="17" dur="1" fill="hold">
                                          <p:stCondLst>
                                            <p:cond delay="14999"/>
                                          </p:stCondLst>
                                        </p:cTn>
                                        <p:tgtEl>
                                          <p:spTgt spid="19"/>
                                        </p:tgtEl>
                                        <p:attrNameLst>
                                          <p:attrName>style.visibility</p:attrName>
                                        </p:attrNameLst>
                                      </p:cBhvr>
                                      <p:to>
                                        <p:strVal val="hidden"/>
                                      </p:to>
                                    </p:set>
                                  </p:childTnLst>
                                </p:cTn>
                              </p:par>
                              <p:par>
                                <p:cTn id="18" presetID="22" presetClass="entr" presetSubtype="4"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15000"/>
                                        <p:tgtEl>
                                          <p:spTgt spid="20"/>
                                        </p:tgtEl>
                                      </p:cBhvr>
                                    </p:animEffect>
                                  </p:childTnLst>
                                </p:cTn>
                              </p:par>
                            </p:childTnLst>
                          </p:cTn>
                        </p:par>
                      </p:childTnLst>
                    </p:cTn>
                  </p:par>
                </p:childTnLst>
              </p:cTn>
              <p:nextCondLst>
                <p:cond evt="onClick" delay="0">
                  <p:tgtEl>
                    <p:spTgt spid="23"/>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nodeType="clickPar">
                      <p:stCondLst>
                        <p:cond delay="indefinite"/>
                      </p:stCondLst>
                      <p:childTnLst>
                        <p:par>
                          <p:cTn id="23" fill="hold" nodeType="afterGroup">
                            <p:stCondLst>
                              <p:cond delay="0"/>
                            </p:stCondLst>
                            <p:childTnLst>
                              <p:par>
                                <p:cTn id="24" presetID="1" presetClass="emph" presetSubtype="2" fill="hold" nodeType="clickEffect">
                                  <p:stCondLst>
                                    <p:cond delay="0"/>
                                  </p:stCondLst>
                                  <p:childTnLst>
                                    <p:animClr clrSpc="rgb" dir="cw">
                                      <p:cBhvr>
                                        <p:cTn id="25" dur="2000" fill="hold"/>
                                        <p:tgtEl>
                                          <p:spTgt spid="6"/>
                                        </p:tgtEl>
                                        <p:attrNameLst>
                                          <p:attrName>fillcolor</p:attrName>
                                        </p:attrNameLst>
                                      </p:cBhvr>
                                      <p:to>
                                        <a:srgbClr val="C00000"/>
                                      </p:to>
                                    </p:animClr>
                                    <p:set>
                                      <p:cBhvr>
                                        <p:cTn id="26" dur="2000" fill="hold"/>
                                        <p:tgtEl>
                                          <p:spTgt spid="6"/>
                                        </p:tgtEl>
                                        <p:attrNameLst>
                                          <p:attrName>fill.type</p:attrName>
                                        </p:attrNameLst>
                                      </p:cBhvr>
                                      <p:to>
                                        <p:strVal val="solid"/>
                                      </p:to>
                                    </p:set>
                                    <p:set>
                                      <p:cBhvr>
                                        <p:cTn id="27" dur="2000" fill="hold"/>
                                        <p:tgtEl>
                                          <p:spTgt spid="6"/>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10" name="chúc-mừng.wav"/>
                                        </p:tgtEl>
                                      </p:cMediaNode>
                                    </p:audio>
                                  </p:subTnLst>
                                </p:cTn>
                              </p:par>
                              <p:par>
                                <p:cTn id="28" presetID="1"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xit" presetSubtype="0" fill="hold" nodeType="withEffect">
                                  <p:stCondLst>
                                    <p:cond delay="0"/>
                                  </p:stCondLst>
                                  <p:childTnLst>
                                    <p:set>
                                      <p:cBhvr>
                                        <p:cTn id="31" dur="1" fill="hold">
                                          <p:stCondLst>
                                            <p:cond delay="0"/>
                                          </p:stCondLst>
                                        </p:cTn>
                                        <p:tgtEl>
                                          <p:spTgt spid="24"/>
                                        </p:tgtEl>
                                        <p:attrNameLst>
                                          <p:attrName>style.visibility</p:attrName>
                                        </p:attrNameLst>
                                      </p:cBhvr>
                                      <p:to>
                                        <p:strVal val="hidden"/>
                                      </p:to>
                                    </p:set>
                                  </p:childTnLst>
                                </p:cTn>
                              </p:par>
                              <p:par>
                                <p:cTn id="32" presetID="31"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p:cTn id="34" dur="1000" fill="hold"/>
                                        <p:tgtEl>
                                          <p:spTgt spid="25"/>
                                        </p:tgtEl>
                                        <p:attrNameLst>
                                          <p:attrName>ppt_w</p:attrName>
                                        </p:attrNameLst>
                                      </p:cBhvr>
                                      <p:tavLst>
                                        <p:tav tm="0">
                                          <p:val>
                                            <p:fltVal val="0"/>
                                          </p:val>
                                        </p:tav>
                                        <p:tav tm="100000">
                                          <p:val>
                                            <p:strVal val="#ppt_w"/>
                                          </p:val>
                                        </p:tav>
                                      </p:tavLst>
                                    </p:anim>
                                    <p:anim calcmode="lin" valueType="num">
                                      <p:cBhvr>
                                        <p:cTn id="35" dur="1000" fill="hold"/>
                                        <p:tgtEl>
                                          <p:spTgt spid="25"/>
                                        </p:tgtEl>
                                        <p:attrNameLst>
                                          <p:attrName>ppt_h</p:attrName>
                                        </p:attrNameLst>
                                      </p:cBhvr>
                                      <p:tavLst>
                                        <p:tav tm="0">
                                          <p:val>
                                            <p:fltVal val="0"/>
                                          </p:val>
                                        </p:tav>
                                        <p:tav tm="100000">
                                          <p:val>
                                            <p:strVal val="#ppt_h"/>
                                          </p:val>
                                        </p:tav>
                                      </p:tavLst>
                                    </p:anim>
                                    <p:anim calcmode="lin" valueType="num">
                                      <p:cBhvr>
                                        <p:cTn id="36" dur="1000" fill="hold"/>
                                        <p:tgtEl>
                                          <p:spTgt spid="25"/>
                                        </p:tgtEl>
                                        <p:attrNameLst>
                                          <p:attrName>style.rotation</p:attrName>
                                        </p:attrNameLst>
                                      </p:cBhvr>
                                      <p:tavLst>
                                        <p:tav tm="0">
                                          <p:val>
                                            <p:fltVal val="90"/>
                                          </p:val>
                                        </p:tav>
                                        <p:tav tm="100000">
                                          <p:val>
                                            <p:fltVal val="0"/>
                                          </p:val>
                                        </p:tav>
                                      </p:tavLst>
                                    </p:anim>
                                    <p:animEffect transition="in" filter="fade">
                                      <p:cBhvr>
                                        <p:cTn id="37" dur="1000"/>
                                        <p:tgtEl>
                                          <p:spTgt spid="25"/>
                                        </p:tgtEl>
                                      </p:cBhvr>
                                    </p:animEffec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nodeType="clickPar">
                      <p:stCondLst>
                        <p:cond delay="indefinite"/>
                      </p:stCondLst>
                      <p:childTnLst>
                        <p:par>
                          <p:cTn id="40" fill="hold" nodeType="afterGroup">
                            <p:stCondLst>
                              <p:cond delay="0"/>
                            </p:stCondLst>
                            <p:childTnLst>
                              <p:par>
                                <p:cTn id="41" presetID="1" presetClass="emph" presetSubtype="2" fill="hold" nodeType="clickEffect">
                                  <p:stCondLst>
                                    <p:cond delay="0"/>
                                  </p:stCondLst>
                                  <p:childTnLst>
                                    <p:animClr clrSpc="rgb" dir="cw">
                                      <p:cBhvr>
                                        <p:cTn id="42" dur="2000" fill="hold"/>
                                        <p:tgtEl>
                                          <p:spTgt spid="7"/>
                                        </p:tgtEl>
                                        <p:attrNameLst>
                                          <p:attrName>fillcolor</p:attrName>
                                        </p:attrNameLst>
                                      </p:cBhvr>
                                      <p:to>
                                        <a:srgbClr val="70AD47"/>
                                      </p:to>
                                    </p:animClr>
                                    <p:set>
                                      <p:cBhvr>
                                        <p:cTn id="43" dur="2000" fill="hold"/>
                                        <p:tgtEl>
                                          <p:spTgt spid="7"/>
                                        </p:tgtEl>
                                        <p:attrNameLst>
                                          <p:attrName>fill.type</p:attrName>
                                        </p:attrNameLst>
                                      </p:cBhvr>
                                      <p:to>
                                        <p:strVal val="solid"/>
                                      </p:to>
                                    </p:set>
                                    <p:set>
                                      <p:cBhvr>
                                        <p:cTn id="44" dur="2000" fill="hold"/>
                                        <p:tgtEl>
                                          <p:spTgt spid="7"/>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11" name="thua quê.wav"/>
                                        </p:tgtEl>
                                      </p:cMediaNode>
                                    </p:audio>
                                  </p:subTnLst>
                                </p:cTn>
                              </p:par>
                              <p:par>
                                <p:cTn id="45" presetID="3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1000" fill="hold"/>
                                        <p:tgtEl>
                                          <p:spTgt spid="24"/>
                                        </p:tgtEl>
                                        <p:attrNameLst>
                                          <p:attrName>ppt_w</p:attrName>
                                        </p:attrNameLst>
                                      </p:cBhvr>
                                      <p:tavLst>
                                        <p:tav tm="0">
                                          <p:val>
                                            <p:fltVal val="0"/>
                                          </p:val>
                                        </p:tav>
                                        <p:tav tm="100000">
                                          <p:val>
                                            <p:strVal val="#ppt_w"/>
                                          </p:val>
                                        </p:tav>
                                      </p:tavLst>
                                    </p:anim>
                                    <p:anim calcmode="lin" valueType="num">
                                      <p:cBhvr>
                                        <p:cTn id="48" dur="1000" fill="hold"/>
                                        <p:tgtEl>
                                          <p:spTgt spid="24"/>
                                        </p:tgtEl>
                                        <p:attrNameLst>
                                          <p:attrName>ppt_h</p:attrName>
                                        </p:attrNameLst>
                                      </p:cBhvr>
                                      <p:tavLst>
                                        <p:tav tm="0">
                                          <p:val>
                                            <p:fltVal val="0"/>
                                          </p:val>
                                        </p:tav>
                                        <p:tav tm="100000">
                                          <p:val>
                                            <p:strVal val="#ppt_h"/>
                                          </p:val>
                                        </p:tav>
                                      </p:tavLst>
                                    </p:anim>
                                    <p:anim calcmode="lin" valueType="num">
                                      <p:cBhvr>
                                        <p:cTn id="49" dur="1000" fill="hold"/>
                                        <p:tgtEl>
                                          <p:spTgt spid="24"/>
                                        </p:tgtEl>
                                        <p:attrNameLst>
                                          <p:attrName>style.rotation</p:attrName>
                                        </p:attrNameLst>
                                      </p:cBhvr>
                                      <p:tavLst>
                                        <p:tav tm="0">
                                          <p:val>
                                            <p:fltVal val="90"/>
                                          </p:val>
                                        </p:tav>
                                        <p:tav tm="100000">
                                          <p:val>
                                            <p:fltVal val="0"/>
                                          </p:val>
                                        </p:tav>
                                      </p:tavLst>
                                    </p:anim>
                                    <p:animEffect transition="in" filter="fade">
                                      <p:cBhvr>
                                        <p:cTn id="50" dur="1000"/>
                                        <p:tgtEl>
                                          <p:spTgt spid="24"/>
                                        </p:tgtEl>
                                      </p:cBhvr>
                                    </p:animEffect>
                                  </p:childTnLst>
                                </p:cTn>
                              </p:par>
                            </p:childTnLst>
                          </p:cTn>
                        </p:par>
                      </p:childTnLst>
                    </p:cTn>
                  </p:par>
                </p:childTnLst>
              </p:cTn>
              <p:nextCondLst>
                <p:cond evt="onClick" delay="0">
                  <p:tgtEl>
                    <p:spTgt spid="7"/>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nodeType="clickPar">
                      <p:stCondLst>
                        <p:cond delay="indefinite"/>
                      </p:stCondLst>
                      <p:childTnLst>
                        <p:par>
                          <p:cTn id="53" fill="hold" nodeType="afterGroup">
                            <p:stCondLst>
                              <p:cond delay="0"/>
                            </p:stCondLst>
                            <p:childTnLst>
                              <p:par>
                                <p:cTn id="54" presetID="1" presetClass="emph" presetSubtype="2" fill="hold" nodeType="clickEffect">
                                  <p:stCondLst>
                                    <p:cond delay="0"/>
                                  </p:stCondLst>
                                  <p:childTnLst>
                                    <p:animClr clrSpc="rgb" dir="cw">
                                      <p:cBhvr>
                                        <p:cTn id="55" dur="2000" fill="hold"/>
                                        <p:tgtEl>
                                          <p:spTgt spid="9"/>
                                        </p:tgtEl>
                                        <p:attrNameLst>
                                          <p:attrName>fillcolor</p:attrName>
                                        </p:attrNameLst>
                                      </p:cBhvr>
                                      <p:to>
                                        <a:srgbClr val="70AD47"/>
                                      </p:to>
                                    </p:animClr>
                                    <p:set>
                                      <p:cBhvr>
                                        <p:cTn id="56" dur="2000" fill="hold"/>
                                        <p:tgtEl>
                                          <p:spTgt spid="9"/>
                                        </p:tgtEl>
                                        <p:attrNameLst>
                                          <p:attrName>fill.type</p:attrName>
                                        </p:attrNameLst>
                                      </p:cBhvr>
                                      <p:to>
                                        <p:strVal val="solid"/>
                                      </p:to>
                                    </p:set>
                                    <p:set>
                                      <p:cBhvr>
                                        <p:cTn id="57" dur="2000" fill="hold"/>
                                        <p:tgtEl>
                                          <p:spTgt spid="9"/>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11" name="thua quê.wav"/>
                                        </p:tgtEl>
                                      </p:cMediaNode>
                                    </p:audio>
                                  </p:subTnLst>
                                </p:cTn>
                              </p:par>
                              <p:par>
                                <p:cTn id="58" presetID="31" presetClass="entr" presetSubtype="0" fill="hold" nodeType="with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p:cTn id="60" dur="1000" fill="hold"/>
                                        <p:tgtEl>
                                          <p:spTgt spid="24"/>
                                        </p:tgtEl>
                                        <p:attrNameLst>
                                          <p:attrName>ppt_w</p:attrName>
                                        </p:attrNameLst>
                                      </p:cBhvr>
                                      <p:tavLst>
                                        <p:tav tm="0">
                                          <p:val>
                                            <p:fltVal val="0"/>
                                          </p:val>
                                        </p:tav>
                                        <p:tav tm="100000">
                                          <p:val>
                                            <p:strVal val="#ppt_w"/>
                                          </p:val>
                                        </p:tav>
                                      </p:tavLst>
                                    </p:anim>
                                    <p:anim calcmode="lin" valueType="num">
                                      <p:cBhvr>
                                        <p:cTn id="61" dur="1000" fill="hold"/>
                                        <p:tgtEl>
                                          <p:spTgt spid="24"/>
                                        </p:tgtEl>
                                        <p:attrNameLst>
                                          <p:attrName>ppt_h</p:attrName>
                                        </p:attrNameLst>
                                      </p:cBhvr>
                                      <p:tavLst>
                                        <p:tav tm="0">
                                          <p:val>
                                            <p:fltVal val="0"/>
                                          </p:val>
                                        </p:tav>
                                        <p:tav tm="100000">
                                          <p:val>
                                            <p:strVal val="#ppt_h"/>
                                          </p:val>
                                        </p:tav>
                                      </p:tavLst>
                                    </p:anim>
                                    <p:anim calcmode="lin" valueType="num">
                                      <p:cBhvr>
                                        <p:cTn id="62" dur="1000" fill="hold"/>
                                        <p:tgtEl>
                                          <p:spTgt spid="24"/>
                                        </p:tgtEl>
                                        <p:attrNameLst>
                                          <p:attrName>style.rotation</p:attrName>
                                        </p:attrNameLst>
                                      </p:cBhvr>
                                      <p:tavLst>
                                        <p:tav tm="0">
                                          <p:val>
                                            <p:fltVal val="90"/>
                                          </p:val>
                                        </p:tav>
                                        <p:tav tm="100000">
                                          <p:val>
                                            <p:fltVal val="0"/>
                                          </p:val>
                                        </p:tav>
                                      </p:tavLst>
                                    </p:anim>
                                    <p:animEffect transition="in" filter="fade">
                                      <p:cBhvr>
                                        <p:cTn id="63" dur="1000"/>
                                        <p:tgtEl>
                                          <p:spTgt spid="24"/>
                                        </p:tgtEl>
                                      </p:cBhvr>
                                    </p:animEffect>
                                  </p:childTnLst>
                                </p:cTn>
                              </p:par>
                            </p:childTnLst>
                          </p:cTn>
                        </p:par>
                      </p:childTnLst>
                    </p:cTn>
                  </p:par>
                </p:childTnLst>
              </p:cTn>
              <p:nextCondLst>
                <p:cond evt="onClick" delay="0">
                  <p:tgtEl>
                    <p:spTgt spid="9"/>
                  </p:tgtEl>
                </p:cond>
              </p:nextCondLst>
            </p:seq>
            <p:seq concurrent="1" nextAc="seek">
              <p:cTn id="64" restart="whenNotActive" fill="hold" evtFilter="cancelBubble" nodeType="interactiveSeq">
                <p:stCondLst>
                  <p:cond evt="onClick" delay="0">
                    <p:tgtEl>
                      <p:spTgt spid="8"/>
                    </p:tgtEl>
                  </p:cond>
                </p:stCondLst>
                <p:endSync evt="end" delay="0">
                  <p:rtn val="all"/>
                </p:endSync>
                <p:childTnLst>
                  <p:par>
                    <p:cTn id="65" fill="hold" nodeType="clickPar">
                      <p:stCondLst>
                        <p:cond delay="indefinite"/>
                      </p:stCondLst>
                      <p:childTnLst>
                        <p:par>
                          <p:cTn id="66" fill="hold" nodeType="afterGroup">
                            <p:stCondLst>
                              <p:cond delay="0"/>
                            </p:stCondLst>
                            <p:childTnLst>
                              <p:par>
                                <p:cTn id="67" presetID="1" presetClass="emph" presetSubtype="2" fill="hold" nodeType="clickEffect">
                                  <p:stCondLst>
                                    <p:cond delay="0"/>
                                  </p:stCondLst>
                                  <p:childTnLst>
                                    <p:animClr clrSpc="rgb" dir="cw">
                                      <p:cBhvr>
                                        <p:cTn id="68" dur="2000" fill="hold"/>
                                        <p:tgtEl>
                                          <p:spTgt spid="8"/>
                                        </p:tgtEl>
                                        <p:attrNameLst>
                                          <p:attrName>fillcolor</p:attrName>
                                        </p:attrNameLst>
                                      </p:cBhvr>
                                      <p:to>
                                        <a:srgbClr val="70AD47"/>
                                      </p:to>
                                    </p:animClr>
                                    <p:set>
                                      <p:cBhvr>
                                        <p:cTn id="69" dur="2000" fill="hold"/>
                                        <p:tgtEl>
                                          <p:spTgt spid="8"/>
                                        </p:tgtEl>
                                        <p:attrNameLst>
                                          <p:attrName>fill.type</p:attrName>
                                        </p:attrNameLst>
                                      </p:cBhvr>
                                      <p:to>
                                        <p:strVal val="solid"/>
                                      </p:to>
                                    </p:set>
                                    <p:set>
                                      <p:cBhvr>
                                        <p:cTn id="70" dur="2000" fill="hold"/>
                                        <p:tgtEl>
                                          <p:spTgt spid="8"/>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11" name="thua quê.wav"/>
                                        </p:tgtEl>
                                      </p:cMediaNode>
                                    </p:audio>
                                  </p:subTnLst>
                                </p:cTn>
                              </p:par>
                              <p:par>
                                <p:cTn id="71" presetID="31" presetClass="entr" presetSubtype="0" fill="hold"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1000" fill="hold"/>
                                        <p:tgtEl>
                                          <p:spTgt spid="24"/>
                                        </p:tgtEl>
                                        <p:attrNameLst>
                                          <p:attrName>ppt_w</p:attrName>
                                        </p:attrNameLst>
                                      </p:cBhvr>
                                      <p:tavLst>
                                        <p:tav tm="0">
                                          <p:val>
                                            <p:fltVal val="0"/>
                                          </p:val>
                                        </p:tav>
                                        <p:tav tm="100000">
                                          <p:val>
                                            <p:strVal val="#ppt_w"/>
                                          </p:val>
                                        </p:tav>
                                      </p:tavLst>
                                    </p:anim>
                                    <p:anim calcmode="lin" valueType="num">
                                      <p:cBhvr>
                                        <p:cTn id="74" dur="1000" fill="hold"/>
                                        <p:tgtEl>
                                          <p:spTgt spid="24"/>
                                        </p:tgtEl>
                                        <p:attrNameLst>
                                          <p:attrName>ppt_h</p:attrName>
                                        </p:attrNameLst>
                                      </p:cBhvr>
                                      <p:tavLst>
                                        <p:tav tm="0">
                                          <p:val>
                                            <p:fltVal val="0"/>
                                          </p:val>
                                        </p:tav>
                                        <p:tav tm="100000">
                                          <p:val>
                                            <p:strVal val="#ppt_h"/>
                                          </p:val>
                                        </p:tav>
                                      </p:tavLst>
                                    </p:anim>
                                    <p:anim calcmode="lin" valueType="num">
                                      <p:cBhvr>
                                        <p:cTn id="75" dur="1000" fill="hold"/>
                                        <p:tgtEl>
                                          <p:spTgt spid="24"/>
                                        </p:tgtEl>
                                        <p:attrNameLst>
                                          <p:attrName>style.rotation</p:attrName>
                                        </p:attrNameLst>
                                      </p:cBhvr>
                                      <p:tavLst>
                                        <p:tav tm="0">
                                          <p:val>
                                            <p:fltVal val="90"/>
                                          </p:val>
                                        </p:tav>
                                        <p:tav tm="100000">
                                          <p:val>
                                            <p:fltVal val="0"/>
                                          </p:val>
                                        </p:tav>
                                      </p:tavLst>
                                    </p:anim>
                                    <p:animEffect transition="in" filter="fade">
                                      <p:cBhvr>
                                        <p:cTn id="76" dur="1000"/>
                                        <p:tgtEl>
                                          <p:spTgt spid="24"/>
                                        </p:tgtEl>
                                      </p:cBhvr>
                                    </p:animEffect>
                                  </p:childTnLst>
                                </p:cTn>
                              </p:par>
                            </p:childTnLst>
                          </p:cTn>
                        </p:par>
                      </p:childTnLst>
                    </p:cTn>
                  </p:par>
                </p:childTnLst>
              </p:cTn>
              <p:nextCondLst>
                <p:cond evt="onClick" delay="0">
                  <p:tgtEl>
                    <p:spTgt spid="8"/>
                  </p:tgtEl>
                </p:cond>
              </p:nextCondLst>
            </p:seq>
          </p:childTnLst>
        </p:cTn>
      </p:par>
    </p:tnLst>
    <p:bldLst>
      <p:bldP spid="23" grpId="0"/>
      <p:bldP spid="17" grpId="1"/>
      <p:bldP spid="19" grpId="2"/>
      <p:bldP spid="20" grpId="3"/>
      <p:bldP spid="21" grpId="4" uiExpand="1"/>
      <p:bldP spid="21" grpId="5"/>
    </p:bldLst>
  </p:timing>
</p:sld>
</file>

<file path=ppt/slides/slide5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blipFill dpi="0" rotWithShape="1">
          <a:blip r:embed="rId8">
            <a:lum/>
          </a:blip>
          <a:stretch>
            <a:fillRect t="-1000" b="-1000"/>
          </a:stretch>
        </a:blipFill>
        <a:effectLst/>
      </p:bgPr>
    </p:bg>
    <p:spTree>
      <p:nvGrpSpPr>
        <p:cNvPr id="1" name=""/>
        <p:cNvGrpSpPr/>
        <p:nvPr/>
      </p:nvGrpSpPr>
      <p:grpSpPr>
        <a:xfrm>
          <a:off x="0" y="0"/>
          <a:ext cx="0" cy="0"/>
        </a:xfrm>
      </p:grpSpPr>
      <p:sp>
        <p:nvSpPr>
          <p:cNvPr id="23" name="Bắt đầu">
            <a:extLst>
              <a:ext uri="{FF2B5EF4-FFF2-40B4-BE49-F238E27FC236}">
                <a16:creationId xmlns:a16="http://schemas.microsoft.com/office/drawing/2014/main" id="{7FA38D9B-A5D0-7322-B9DA-F78DF43BDB64}"/>
              </a:ext>
            </a:extLst>
          </p:cNvPr>
          <p:cNvSpPr/>
          <p:nvPr/>
        </p:nvSpPr>
        <p:spPr>
          <a:xfrm>
            <a:off x="2810293" y="3376463"/>
            <a:ext cx="1084068" cy="1084068"/>
          </a:xfrm>
          <a:prstGeom prst="star8">
            <a:avLst>
              <a:gd name="adj" fmla="val 40611"/>
            </a:avLst>
          </a:prstGeom>
          <a:blipFill dpi="0" rotWithShape="1">
            <a:blip r:embed="rId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a:solidFill>
                  <a:srgbClr val="7030A0"/>
                </a:solidFill>
                <a:latin typeface="Calibri"/>
              </a:rPr>
              <a:t>15s</a:t>
            </a:r>
          </a:p>
          <a:p>
            <a:pPr algn="ctr" defTabSz="685800">
              <a:buClrTx/>
            </a:pPr>
            <a:r>
              <a:rPr lang="en-US" sz="1350" b="1" kern="1200">
                <a:solidFill>
                  <a:srgbClr val="7030A0"/>
                </a:solidFill>
                <a:latin typeface="Calibri"/>
              </a:rPr>
              <a:t>BẮT ĐẦU</a:t>
            </a:r>
          </a:p>
        </p:txBody>
      </p:sp>
      <p:pic>
        <p:nvPicPr>
          <p:cNvPr id="24" name="SAI RỒI" descr="A picture containing shape&#10;&#10;Description automatically generated">
            <a:extLst>
              <a:ext uri="{FF2B5EF4-FFF2-40B4-BE49-F238E27FC236}">
                <a16:creationId xmlns:a16="http://schemas.microsoft.com/office/drawing/2014/main" id="{A077A154-25F3-8220-3FA9-ADC3C312A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7659" y="3320902"/>
            <a:ext cx="1822598" cy="1822598"/>
          </a:xfrm>
          <a:prstGeom prst="rect">
            <a:avLst/>
          </a:prstGeom>
        </p:spPr>
      </p:pic>
      <p:pic>
        <p:nvPicPr>
          <p:cNvPr id="25" name="ĐÚNG RỒI" descr="A picture containing text&#10;&#10;Description automatically generated">
            <a:extLst>
              <a:ext uri="{FF2B5EF4-FFF2-40B4-BE49-F238E27FC236}">
                <a16:creationId xmlns:a16="http://schemas.microsoft.com/office/drawing/2014/main" id="{17EDAFEA-AF1E-D7E9-B95B-1FFA6B09EF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9048" y="2713938"/>
            <a:ext cx="2409119" cy="2409119"/>
          </a:xfrm>
          <a:prstGeom prst="rect">
            <a:avLst/>
          </a:prstGeom>
        </p:spPr>
      </p:pic>
      <p:sp>
        <p:nvSpPr>
          <p:cNvPr id="5" name="Parallelogram 4">
            <a:extLst>
              <a:ext uri="{FF2B5EF4-FFF2-40B4-BE49-F238E27FC236}">
                <a16:creationId xmlns:a16="http://schemas.microsoft.com/office/drawing/2014/main" id="{2BAED9F9-E2B8-405B-45F8-0E5B3B37F256}"/>
              </a:ext>
            </a:extLst>
          </p:cNvPr>
          <p:cNvSpPr/>
          <p:nvPr/>
        </p:nvSpPr>
        <p:spPr>
          <a:xfrm>
            <a:off x="565784" y="158523"/>
            <a:ext cx="5946527" cy="990054"/>
          </a:xfrm>
          <a:prstGeom prst="parallelogram">
            <a:avLst/>
          </a:prstGeom>
          <a:solidFill>
            <a:schemeClr val="accent5">
              <a:alpha val="86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000"/>
              </a:spcAft>
            </a:pPr>
            <a:r>
              <a:rPr lang="en-US" sz="2000" b="1" i="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Đọc lời khuyên của "ông" dành cho "cháu" ở phần cuối văn bản "Bản đồ dẫn đường", chúng ta có thể rút ra bài học gì?</a:t>
            </a:r>
            <a:endParaRPr lang="en-US" sz="2000" b="1" i="1">
              <a:solidFill>
                <a:schemeClr val="tx1"/>
              </a:solidFill>
              <a:effectLst/>
              <a:latin typeface="Calibri" pitchFamily="34" charset="0"/>
              <a:ea typeface="Calibri" pitchFamily="34" charset="0"/>
              <a:cs typeface="Times New Roman" panose="02020603050405020304" pitchFamily="18" charset="0"/>
            </a:endParaRPr>
          </a:p>
        </p:txBody>
      </p:sp>
      <p:sp>
        <p:nvSpPr>
          <p:cNvPr id="6" name="Đapandung">
            <a:extLst>
              <a:ext uri="{FF2B5EF4-FFF2-40B4-BE49-F238E27FC236}">
                <a16:creationId xmlns:a16="http://schemas.microsoft.com/office/drawing/2014/main" id="{61D7A059-F56C-2F86-3CD8-85C92D9DD21E}"/>
              </a:ext>
            </a:extLst>
          </p:cNvPr>
          <p:cNvSpPr/>
          <p:nvPr/>
        </p:nvSpPr>
        <p:spPr>
          <a:xfrm>
            <a:off x="3843904" y="1316350"/>
            <a:ext cx="2785649" cy="990054"/>
          </a:xfrm>
          <a:prstGeom prst="hexagon">
            <a:avLst/>
          </a:prstGeom>
          <a:solidFill>
            <a:schemeClr val="accent5">
              <a:alpha val="92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a:solidFill>
                  <a:schemeClr val="tx1"/>
                </a:solidFill>
                <a:latin typeface="Times New Roman" panose="02020603050405020304" pitchFamily="18" charset="0"/>
                <a:cs typeface="Times New Roman" panose="02020603050405020304" pitchFamily="18" charset="0"/>
              </a:rPr>
              <a:t>C. </a:t>
            </a:r>
            <a:r>
              <a:rPr lang="en-US" sz="1600">
                <a:solidFill>
                  <a:schemeClr val="tx1"/>
                </a:solidFill>
                <a:latin typeface="Times New Roman" panose="02020603050405020304" pitchFamily="18" charset="0"/>
                <a:cs typeface="Times New Roman" panose="02020603050405020304" pitchFamily="18" charset="0"/>
              </a:rPr>
              <a:t>Bản thân cần phải hiên ngang, mạnh mẽ, tự tin vào chính bản thân mình</a:t>
            </a:r>
            <a:endParaRPr lang="en-US" sz="1800" kern="1200">
              <a:solidFill>
                <a:schemeClr val="tx1"/>
              </a:solidFill>
              <a:latin typeface="Times New Roman" panose="02020603050405020304" pitchFamily="18" charset="0"/>
              <a:cs typeface="Times New Roman" panose="02020603050405020304" pitchFamily="18" charset="0"/>
            </a:endParaRPr>
          </a:p>
        </p:txBody>
      </p:sp>
      <p:sp>
        <p:nvSpPr>
          <p:cNvPr id="7" name="đapansai1">
            <a:extLst>
              <a:ext uri="{FF2B5EF4-FFF2-40B4-BE49-F238E27FC236}">
                <a16:creationId xmlns:a16="http://schemas.microsoft.com/office/drawing/2014/main" id="{38DA2062-3D20-B289-7E74-77D638BC18CD}"/>
              </a:ext>
            </a:extLst>
          </p:cNvPr>
          <p:cNvSpPr/>
          <p:nvPr/>
        </p:nvSpPr>
        <p:spPr>
          <a:xfrm>
            <a:off x="48921" y="2581897"/>
            <a:ext cx="2975874" cy="794565"/>
          </a:xfrm>
          <a:prstGeom prst="hexagon">
            <a:avLst/>
          </a:prstGeom>
          <a:solidFill>
            <a:schemeClr val="accent5">
              <a:alpha val="92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a:solidFill>
                  <a:schemeClr val="tx1"/>
                </a:solidFill>
                <a:latin typeface="Times New Roman" panose="02020603050405020304" pitchFamily="18" charset="0"/>
                <a:cs typeface="Times New Roman" panose="02020603050405020304" pitchFamily="18" charset="0"/>
              </a:rPr>
              <a:t>B. </a:t>
            </a:r>
            <a:r>
              <a:rPr lang="en-US" sz="1600">
                <a:solidFill>
                  <a:schemeClr val="tx1"/>
                </a:solidFill>
                <a:latin typeface="Times New Roman" panose="02020603050405020304" pitchFamily="18" charset="0"/>
                <a:cs typeface="Times New Roman" panose="02020603050405020304" pitchFamily="18" charset="0"/>
              </a:rPr>
              <a:t>Chúng ta nên sống phụ thuộc vào bố mẹ</a:t>
            </a:r>
            <a:endParaRPr lang="en-US" sz="1800" b="1" kern="1200">
              <a:solidFill>
                <a:schemeClr val="tx1"/>
              </a:solidFill>
              <a:latin typeface="Times New Roman" panose="02020603050405020304" pitchFamily="18" charset="0"/>
              <a:cs typeface="Times New Roman" panose="02020603050405020304" pitchFamily="18" charset="0"/>
            </a:endParaRPr>
          </a:p>
        </p:txBody>
      </p:sp>
      <p:sp>
        <p:nvSpPr>
          <p:cNvPr id="8" name="dapansai3">
            <a:extLst>
              <a:ext uri="{FF2B5EF4-FFF2-40B4-BE49-F238E27FC236}">
                <a16:creationId xmlns:a16="http://schemas.microsoft.com/office/drawing/2014/main" id="{5575ED6E-A571-43C9-5A81-1979415F81B3}"/>
              </a:ext>
            </a:extLst>
          </p:cNvPr>
          <p:cNvSpPr/>
          <p:nvPr/>
        </p:nvSpPr>
        <p:spPr>
          <a:xfrm>
            <a:off x="3831907" y="2409840"/>
            <a:ext cx="2785649" cy="1162111"/>
          </a:xfrm>
          <a:prstGeom prst="hexagon">
            <a:avLst/>
          </a:prstGeom>
          <a:solidFill>
            <a:schemeClr val="accent5">
              <a:alpha val="71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a:solidFill>
                  <a:schemeClr val="tx1"/>
                </a:solidFill>
                <a:latin typeface="Times New Roman" panose="02020603050405020304" pitchFamily="18" charset="0"/>
                <a:cs typeface="Times New Roman" panose="02020603050405020304" pitchFamily="18" charset="0"/>
              </a:rPr>
              <a:t>D. </a:t>
            </a:r>
            <a:r>
              <a:rPr lang="en-US" sz="1600">
                <a:solidFill>
                  <a:schemeClr val="tx1"/>
                </a:solidFill>
                <a:latin typeface="Times New Roman" panose="02020603050405020304" pitchFamily="18" charset="0"/>
                <a:cs typeface="Times New Roman" panose="02020603050405020304" pitchFamily="18" charset="0"/>
              </a:rPr>
              <a:t>Ngay từ khi còn rất nhỏ chúng ta đã cần tìm kiếm hướng đi cho tương lai, dù phải chống đối lại cha mẹ.</a:t>
            </a:r>
            <a:endParaRPr lang="en-US">
              <a:solidFill>
                <a:schemeClr val="tx1"/>
              </a:solidFill>
              <a:latin typeface="Times New Roman" panose="02020603050405020304" pitchFamily="18" charset="0"/>
              <a:cs typeface="Times New Roman" panose="02020603050405020304" pitchFamily="18" charset="0"/>
            </a:endParaRPr>
          </a:p>
        </p:txBody>
      </p:sp>
      <p:sp>
        <p:nvSpPr>
          <p:cNvPr id="9" name="Dapansai2">
            <a:extLst>
              <a:ext uri="{FF2B5EF4-FFF2-40B4-BE49-F238E27FC236}">
                <a16:creationId xmlns:a16="http://schemas.microsoft.com/office/drawing/2014/main" id="{974AD810-F5DF-813A-1B8F-A57C35242DF6}"/>
              </a:ext>
            </a:extLst>
          </p:cNvPr>
          <p:cNvSpPr/>
          <p:nvPr/>
        </p:nvSpPr>
        <p:spPr>
          <a:xfrm>
            <a:off x="38401" y="1320634"/>
            <a:ext cx="2975874" cy="1093491"/>
          </a:xfrm>
          <a:prstGeom prst="hexagon">
            <a:avLst/>
          </a:prstGeom>
          <a:solidFill>
            <a:schemeClr val="accent5">
              <a:alpha val="92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a:solidFill>
                  <a:schemeClr val="tx1"/>
                </a:solidFill>
                <a:latin typeface="Times New Roman" panose="02020603050405020304" pitchFamily="18" charset="0"/>
                <a:cs typeface="Times New Roman" panose="02020603050405020304" pitchFamily="18" charset="0"/>
              </a:rPr>
              <a:t>A. </a:t>
            </a:r>
            <a:r>
              <a:rPr lang="en-US" sz="1600">
                <a:solidFill>
                  <a:schemeClr val="tx1"/>
                </a:solidFill>
                <a:latin typeface="Times New Roman" panose="02020603050405020304" pitchFamily="18" charset="0"/>
                <a:cs typeface="Times New Roman" panose="02020603050405020304" pitchFamily="18" charset="0"/>
              </a:rPr>
              <a:t>Chúng ta vẫn nhỏ và chưa cần tìm kiếm cho mình một hướng đi cho tương lai</a:t>
            </a:r>
            <a:endParaRPr lang="en-US" sz="1800" b="1" kern="1200">
              <a:solidFill>
                <a:schemeClr val="tx1"/>
              </a:solidFill>
              <a:latin typeface="Times New Roman" panose="02020603050405020304" pitchFamily="18" charset="0"/>
              <a:cs typeface="Times New Roman" panose="02020603050405020304" pitchFamily="18" charset="0"/>
            </a:endParaRPr>
          </a:p>
        </p:txBody>
      </p:sp>
      <p:pic>
        <p:nvPicPr>
          <p:cNvPr id="16" name="Thângiukhobau" descr="A person in a garment&#10;&#10;Description automatically generated with low confidence">
            <a:hlinkClick r:id="rId6" action="ppaction://hlinksldjump"/>
            <a:extLst>
              <a:ext uri="{FF2B5EF4-FFF2-40B4-BE49-F238E27FC236}">
                <a16:creationId xmlns:a16="http://schemas.microsoft.com/office/drawing/2014/main" id="{8ACF5A00-9DC3-7DF8-527E-FF7E934B2886}"/>
              </a:ext>
            </a:extLst>
          </p:cNvPr>
          <p:cNvPicPr>
            <a:picLocks noChangeAspect="1"/>
          </p:cNvPicPr>
          <p:nvPr/>
        </p:nvPicPr>
        <p:blipFill>
          <a:blip r:embed="rId5"/>
          <a:srcRect l="22947" r="24145"/>
          <a:stretch>
            <a:fillRect/>
          </a:stretch>
        </p:blipFill>
        <p:spPr>
          <a:xfrm flipH="1">
            <a:off x="6271254" y="-9411"/>
            <a:ext cx="2834346" cy="5357240"/>
          </a:xfrm>
          <a:prstGeom prst="rect">
            <a:avLst/>
          </a:prstGeom>
        </p:spPr>
      </p:pic>
      <p:sp>
        <p:nvSpPr>
          <p:cNvPr id="17" name="Bình đồng hồ">
            <a:extLst>
              <a:ext uri="{FF2B5EF4-FFF2-40B4-BE49-F238E27FC236}">
                <a16:creationId xmlns:a16="http://schemas.microsoft.com/office/drawing/2014/main" id="{9E4FEACD-4E41-369E-5F52-96812301D221}"/>
              </a:ext>
            </a:extLst>
          </p:cNvPr>
          <p:cNvSpPr/>
          <p:nvPr/>
        </p:nvSpPr>
        <p:spPr>
          <a:xfrm flipV="1">
            <a:off x="3104109" y="2053656"/>
            <a:ext cx="501774" cy="990763"/>
          </a:xfrm>
          <a:custGeom>
            <a:gdLst>
              <a:gd name="connsiteX0" fmla="*/ 621764 w 1243528"/>
              <a:gd name="connsiteY0" fmla="*/ 1227686 h 2455372"/>
              <a:gd name="connsiteX1" fmla="*/ 1243528 w 1243528"/>
              <a:gd name="connsiteY1" fmla="*/ 605922 h 2455372"/>
              <a:gd name="connsiteX2" fmla="*/ 1243528 w 1243528"/>
              <a:gd name="connsiteY2" fmla="*/ 0 h 2455372"/>
              <a:gd name="connsiteX3" fmla="*/ 0 w 1243528"/>
              <a:gd name="connsiteY3" fmla="*/ 0 h 2455372"/>
              <a:gd name="connsiteX4" fmla="*/ 0 w 1243528"/>
              <a:gd name="connsiteY4" fmla="*/ 605922 h 2455372"/>
              <a:gd name="connsiteX5" fmla="*/ 621764 w 1243528"/>
              <a:gd name="connsiteY5" fmla="*/ 1227686 h 2455372"/>
              <a:gd name="connsiteX6" fmla="*/ 0 w 1243528"/>
              <a:gd name="connsiteY6" fmla="*/ 2455372 h 2455372"/>
              <a:gd name="connsiteX7" fmla="*/ 1243528 w 1243528"/>
              <a:gd name="connsiteY7" fmla="*/ 2455372 h 2455372"/>
              <a:gd name="connsiteX8" fmla="*/ 1243528 w 1243528"/>
              <a:gd name="connsiteY8" fmla="*/ 1849450 h 2455372"/>
              <a:gd name="connsiteX9" fmla="*/ 621764 w 1243528"/>
              <a:gd name="connsiteY9" fmla="*/ 1227686 h 2455372"/>
              <a:gd name="connsiteX10" fmla="*/ 0 w 1243528"/>
              <a:gd name="connsiteY10" fmla="*/ 1849450 h 245537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3528" h="2455372">
                <a:moveTo>
                  <a:pt x="621764" y="1227686"/>
                </a:moveTo>
                <a:cubicBezTo>
                  <a:pt x="965155" y="1227686"/>
                  <a:pt x="1243528" y="949312"/>
                  <a:pt x="1243528" y="605922"/>
                </a:cubicBezTo>
                <a:lnTo>
                  <a:pt x="1243528" y="0"/>
                </a:lnTo>
                <a:lnTo>
                  <a:pt x="0" y="0"/>
                </a:lnTo>
                <a:lnTo>
                  <a:pt x="0" y="605922"/>
                </a:lnTo>
                <a:cubicBezTo>
                  <a:pt x="0" y="949312"/>
                  <a:pt x="278374" y="1227686"/>
                  <a:pt x="621764" y="1227686"/>
                </a:cubicBezTo>
                <a:close/>
                <a:moveTo>
                  <a:pt x="0" y="2455372"/>
                </a:moveTo>
                <a:lnTo>
                  <a:pt x="1243528" y="2455372"/>
                </a:lnTo>
                <a:lnTo>
                  <a:pt x="1243528" y="1849450"/>
                </a:lnTo>
                <a:cubicBezTo>
                  <a:pt x="1243528" y="1506060"/>
                  <a:pt x="965155" y="1227686"/>
                  <a:pt x="621764" y="1227686"/>
                </a:cubicBezTo>
                <a:cubicBezTo>
                  <a:pt x="278374" y="1227686"/>
                  <a:pt x="0" y="1506060"/>
                  <a:pt x="0" y="18494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a:endParaRPr>
          </a:p>
        </p:txBody>
      </p:sp>
      <p:sp>
        <p:nvSpPr>
          <p:cNvPr id="18" name="Rectangle 17">
            <a:extLst>
              <a:ext uri="{FF2B5EF4-FFF2-40B4-BE49-F238E27FC236}">
                <a16:creationId xmlns:a16="http://schemas.microsoft.com/office/drawing/2014/main" id="{A70D4734-C5E2-7613-D90F-C28538803026}"/>
              </a:ext>
            </a:extLst>
          </p:cNvPr>
          <p:cNvSpPr/>
          <p:nvPr/>
        </p:nvSpPr>
        <p:spPr>
          <a:xfrm>
            <a:off x="3027973" y="1911866"/>
            <a:ext cx="657224" cy="141788"/>
          </a:xfrm>
          <a:prstGeom prst="rect">
            <a:avLst/>
          </a:prstGeom>
          <a:blipFill dpi="0" rotWithShape="1">
            <a:blip r:embed="rId7">
              <a:extLst>
                <a:ext uri="{28A0092B-C50C-407E-A947-70E740481C1C}">
                  <a14:useLocalDpi xmlns:a14="http://schemas.microsoft.com/office/drawing/2010/main" val="0"/>
                </a:ext>
              </a:extLst>
            </a:blip>
            <a:stretch>
              <a:fillRect l="-24166" t="-291456" r="-23058" b="-2909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
        <p:nvSpPr>
          <p:cNvPr id="19" name="Freeform: Shape 18">
            <a:extLst>
              <a:ext uri="{FF2B5EF4-FFF2-40B4-BE49-F238E27FC236}">
                <a16:creationId xmlns:a16="http://schemas.microsoft.com/office/drawing/2014/main" id="{6BB156B1-1921-260B-BD41-F7DAE716758C}"/>
              </a:ext>
            </a:extLst>
          </p:cNvPr>
          <p:cNvSpPr/>
          <p:nvPr/>
        </p:nvSpPr>
        <p:spPr>
          <a:xfrm rot="10800000">
            <a:off x="3100684" y="2088710"/>
            <a:ext cx="501774" cy="457455"/>
          </a:xfrm>
          <a:custGeom>
            <a:gdLst>
              <a:gd name="connsiteX0" fmla="*/ 1243528 w 1243528"/>
              <a:gd name="connsiteY0" fmla="*/ 1048789 h 1133695"/>
              <a:gd name="connsiteX1" fmla="*/ 0 w 1243528"/>
              <a:gd name="connsiteY1" fmla="*/ 905914 h 1133695"/>
              <a:gd name="connsiteX2" fmla="*/ 0 w 1243528"/>
              <a:gd name="connsiteY2" fmla="*/ 621764 h 1133695"/>
              <a:gd name="connsiteX3" fmla="*/ 621764 w 1243528"/>
              <a:gd name="connsiteY3" fmla="*/ 0 h 1133695"/>
              <a:gd name="connsiteX4" fmla="*/ 1243528 w 1243528"/>
              <a:gd name="connsiteY4" fmla="*/ 621764 h 1133695"/>
              <a:gd name="connsiteX5" fmla="*/ 1243528 w 1243528"/>
              <a:gd name="connsiteY5" fmla="*/ 1048789 h 113369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528" h="1133695">
                <a:moveTo>
                  <a:pt x="1243528" y="1048789"/>
                </a:moveTo>
                <a:cubicBezTo>
                  <a:pt x="733769" y="1286914"/>
                  <a:pt x="414509" y="953539"/>
                  <a:pt x="0" y="905914"/>
                </a:cubicBezTo>
                <a:lnTo>
                  <a:pt x="0" y="621764"/>
                </a:lnTo>
                <a:cubicBezTo>
                  <a:pt x="0" y="278374"/>
                  <a:pt x="278374" y="0"/>
                  <a:pt x="621764" y="0"/>
                </a:cubicBezTo>
                <a:cubicBezTo>
                  <a:pt x="965154" y="0"/>
                  <a:pt x="1243528" y="278374"/>
                  <a:pt x="1243528" y="621764"/>
                </a:cubicBezTo>
                <a:lnTo>
                  <a:pt x="1243528" y="1048789"/>
                </a:lnTo>
                <a:close/>
              </a:path>
            </a:pathLst>
          </a:cu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a:endParaRPr>
          </a:p>
        </p:txBody>
      </p:sp>
      <p:sp>
        <p:nvSpPr>
          <p:cNvPr id="20" name="Freeform: Shape 19">
            <a:extLst>
              <a:ext uri="{FF2B5EF4-FFF2-40B4-BE49-F238E27FC236}">
                <a16:creationId xmlns:a16="http://schemas.microsoft.com/office/drawing/2014/main" id="{EF0009D7-4542-26C2-75DB-CD472C861CCD}"/>
              </a:ext>
            </a:extLst>
          </p:cNvPr>
          <p:cNvSpPr/>
          <p:nvPr/>
        </p:nvSpPr>
        <p:spPr>
          <a:xfrm>
            <a:off x="3104108" y="2607999"/>
            <a:ext cx="504953" cy="436418"/>
          </a:xfrm>
          <a:custGeom>
            <a:gdLst>
              <a:gd name="connsiteX0" fmla="*/ 645790 w 1253507"/>
              <a:gd name="connsiteY0" fmla="*/ 3725 h 1081558"/>
              <a:gd name="connsiteX1" fmla="*/ 1253507 w 1253507"/>
              <a:gd name="connsiteY1" fmla="*/ 505250 h 1081558"/>
              <a:gd name="connsiteX2" fmla="*/ 1245617 w 1253507"/>
              <a:gd name="connsiteY2" fmla="*/ 1081558 h 1081558"/>
              <a:gd name="connsiteX3" fmla="*/ 2089 w 1253507"/>
              <a:gd name="connsiteY3" fmla="*/ 1081558 h 1081558"/>
              <a:gd name="connsiteX4" fmla="*/ 2089 w 1253507"/>
              <a:gd name="connsiteY4" fmla="*/ 800525 h 1081558"/>
              <a:gd name="connsiteX5" fmla="*/ 30665 w 1253507"/>
              <a:gd name="connsiteY5" fmla="*/ 290983 h 1081558"/>
              <a:gd name="connsiteX6" fmla="*/ 645790 w 1253507"/>
              <a:gd name="connsiteY6" fmla="*/ 3725 h 10815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507" h="1081558">
                <a:moveTo>
                  <a:pt x="645790" y="3725"/>
                </a:moveTo>
                <a:cubicBezTo>
                  <a:pt x="849597" y="39436"/>
                  <a:pt x="1253507" y="161860"/>
                  <a:pt x="1253507" y="505250"/>
                </a:cubicBezTo>
                <a:lnTo>
                  <a:pt x="1245617" y="1081558"/>
                </a:lnTo>
                <a:lnTo>
                  <a:pt x="2089" y="1081558"/>
                </a:lnTo>
                <a:lnTo>
                  <a:pt x="2089" y="800525"/>
                </a:lnTo>
                <a:cubicBezTo>
                  <a:pt x="13202" y="679875"/>
                  <a:pt x="-23750" y="383498"/>
                  <a:pt x="30665" y="290983"/>
                </a:cubicBezTo>
                <a:cubicBezTo>
                  <a:pt x="85080" y="198468"/>
                  <a:pt x="441983" y="-31986"/>
                  <a:pt x="645790" y="3725"/>
                </a:cubicBezTo>
                <a:close/>
              </a:path>
            </a:pathLst>
          </a:cu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a:endParaRPr>
          </a:p>
        </p:txBody>
      </p:sp>
      <p:sp>
        <p:nvSpPr>
          <p:cNvPr id="21" name="Rectangle: Rounded Corners 20">
            <a:extLst>
              <a:ext uri="{FF2B5EF4-FFF2-40B4-BE49-F238E27FC236}">
                <a16:creationId xmlns:a16="http://schemas.microsoft.com/office/drawing/2014/main" id="{68ED3520-50D0-1B53-F61A-884865D61706}"/>
              </a:ext>
            </a:extLst>
          </p:cNvPr>
          <p:cNvSpPr/>
          <p:nvPr/>
        </p:nvSpPr>
        <p:spPr>
          <a:xfrm>
            <a:off x="3342129" y="2294002"/>
            <a:ext cx="18448" cy="750415"/>
          </a:xfrm>
          <a:prstGeom prst="roundRect">
            <a:avLst/>
          </a:pr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
        <p:nvSpPr>
          <p:cNvPr id="22" name="Rectangle 21">
            <a:extLst>
              <a:ext uri="{FF2B5EF4-FFF2-40B4-BE49-F238E27FC236}">
                <a16:creationId xmlns:a16="http://schemas.microsoft.com/office/drawing/2014/main" id="{13DCD693-5735-2BB6-2F29-661675BFC5B6}"/>
              </a:ext>
            </a:extLst>
          </p:cNvPr>
          <p:cNvSpPr/>
          <p:nvPr/>
        </p:nvSpPr>
        <p:spPr>
          <a:xfrm>
            <a:off x="3026384" y="3044418"/>
            <a:ext cx="657224" cy="141788"/>
          </a:xfrm>
          <a:prstGeom prst="rect">
            <a:avLst/>
          </a:prstGeom>
          <a:blipFill dpi="0" rotWithShape="1">
            <a:blip r:embed="rId7">
              <a:extLst>
                <a:ext uri="{28A0092B-C50C-407E-A947-70E740481C1C}">
                  <a14:useLocalDpi xmlns:a14="http://schemas.microsoft.com/office/drawing/2010/main" val="0"/>
                </a:ext>
              </a:extLst>
            </a:blip>
            <a:stretch>
              <a:fillRect l="-24166" t="-291456" r="-23058" b="-2909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Tree>
    <p:extLst>
      <p:ext uri="{BB962C8B-B14F-4D97-AF65-F5344CB8AC3E}">
        <p14:creationId xmlns:p14="http://schemas.microsoft.com/office/powerpoint/2010/main" val="2854146916"/>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nodeType="clickPar">
                      <p:stCondLst>
                        <p:cond delay="0"/>
                      </p:stCondLst>
                      <p:childTnLst>
                        <p:par>
                          <p:cTn id="4" fill="hold" nodeType="after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par>
                                <p:cTn id="7" presetID="9" presetClass="emph" presetSubtype="0" grpId="0" nodeType="withEffect">
                                  <p:stCondLst>
                                    <p:cond delay="0"/>
                                  </p:stCondLst>
                                  <p:childTnLst>
                                    <p:set>
                                      <p:cBhvr>
                                        <p:cTn id="8" dur="indefinite"/>
                                        <p:tgtEl>
                                          <p:spTgt spid="17"/>
                                        </p:tgtEl>
                                        <p:attrNameLst>
                                          <p:attrName>style.opacity</p:attrName>
                                        </p:attrNameLst>
                                      </p:cBhvr>
                                      <p:to>
                                        <p:strVal val="0.5"/>
                                      </p:to>
                                    </p:set>
                                    <p:animEffect filter="image" prLst="opacity: 0.5">
                                      <p:cBhvr rctx="IE">
                                        <p:cTn id="9" dur="indefinite"/>
                                        <p:tgtEl>
                                          <p:spTgt spid="17"/>
                                        </p:tgtEl>
                                      </p:cBhvr>
                                    </p:animEffect>
                                  </p:childTnLst>
                                  <p:subTnLst>
                                    <p:audio>
                                      <p:cMediaNode>
                                        <p:cTn display="0" masterRel="sameClick">
                                          <p:stCondLst>
                                            <p:cond evt="begin" delay="0">
                                              <p:tn val="7"/>
                                            </p:cond>
                                          </p:stCondLst>
                                          <p:endCondLst>
                                            <p:cond evt="onStopAudio" delay="0">
                                              <p:tgtEl>
                                                <p:sldTgt/>
                                              </p:tgtEl>
                                            </p:cond>
                                          </p:endCondLst>
                                        </p:cTn>
                                        <p:tgtEl>
                                          <p:sndTgt r:embed="rId9" name="15s.wav"/>
                                        </p:tgtEl>
                                      </p:cMediaNode>
                                    </p:audio>
                                  </p:subTnLst>
                                </p:cTn>
                              </p:par>
                              <p:par>
                                <p:cTn id="10" presetID="1"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par>
                                <p:cTn id="12" presetID="22" presetClass="exit" presetSubtype="1" fill="hold" grpId="1" nodeType="withEffect">
                                  <p:stCondLst>
                                    <p:cond delay="0"/>
                                  </p:stCondLst>
                                  <p:childTnLst>
                                    <p:animEffect transition="out" filter="wipe(up)">
                                      <p:cBhvr>
                                        <p:cTn id="13" dur="27000"/>
                                        <p:tgtEl>
                                          <p:spTgt spid="21"/>
                                        </p:tgtEl>
                                      </p:cBhvr>
                                    </p:animEffect>
                                    <p:set>
                                      <p:cBhvr>
                                        <p:cTn id="14" dur="1" fill="hold">
                                          <p:stCondLst>
                                            <p:cond delay="26999"/>
                                          </p:stCondLst>
                                        </p:cTn>
                                        <p:tgtEl>
                                          <p:spTgt spid="21"/>
                                        </p:tgtEl>
                                        <p:attrNameLst>
                                          <p:attrName>style.visibility</p:attrName>
                                        </p:attrNameLst>
                                      </p:cBhvr>
                                      <p:to>
                                        <p:strVal val="hidden"/>
                                      </p:to>
                                    </p:set>
                                  </p:childTnLst>
                                </p:cTn>
                              </p:par>
                              <p:par>
                                <p:cTn id="15" presetID="22" presetClass="exit" presetSubtype="1" fill="hold" grpId="0" nodeType="withEffect">
                                  <p:stCondLst>
                                    <p:cond delay="0"/>
                                  </p:stCondLst>
                                  <p:childTnLst>
                                    <p:animEffect transition="out" filter="wipe(up)">
                                      <p:cBhvr>
                                        <p:cTn id="16" dur="15000"/>
                                        <p:tgtEl>
                                          <p:spTgt spid="19"/>
                                        </p:tgtEl>
                                      </p:cBhvr>
                                    </p:animEffect>
                                    <p:set>
                                      <p:cBhvr>
                                        <p:cTn id="17" dur="1" fill="hold">
                                          <p:stCondLst>
                                            <p:cond delay="14999"/>
                                          </p:stCondLst>
                                        </p:cTn>
                                        <p:tgtEl>
                                          <p:spTgt spid="19"/>
                                        </p:tgtEl>
                                        <p:attrNameLst>
                                          <p:attrName>style.visibility</p:attrName>
                                        </p:attrNameLst>
                                      </p:cBhvr>
                                      <p:to>
                                        <p:strVal val="hidden"/>
                                      </p:to>
                                    </p:set>
                                  </p:childTnLst>
                                </p:cTn>
                              </p:par>
                              <p:par>
                                <p:cTn id="18" presetID="22" presetClass="entr" presetSubtype="4"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15000"/>
                                        <p:tgtEl>
                                          <p:spTgt spid="20"/>
                                        </p:tgtEl>
                                      </p:cBhvr>
                                    </p:animEffect>
                                  </p:childTnLst>
                                </p:cTn>
                              </p:par>
                            </p:childTnLst>
                          </p:cTn>
                        </p:par>
                      </p:childTnLst>
                    </p:cTn>
                  </p:par>
                </p:childTnLst>
              </p:cTn>
              <p:nextCondLst>
                <p:cond evt="onClick" delay="0">
                  <p:tgtEl>
                    <p:spTgt spid="23"/>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nodeType="clickPar">
                      <p:stCondLst>
                        <p:cond delay="indefinite"/>
                      </p:stCondLst>
                      <p:childTnLst>
                        <p:par>
                          <p:cTn id="23" fill="hold" nodeType="afterGroup">
                            <p:stCondLst>
                              <p:cond delay="0"/>
                            </p:stCondLst>
                            <p:childTnLst>
                              <p:par>
                                <p:cTn id="24" presetID="1" presetClass="emph" presetSubtype="2" fill="hold" nodeType="clickEffect">
                                  <p:stCondLst>
                                    <p:cond delay="0"/>
                                  </p:stCondLst>
                                  <p:childTnLst>
                                    <p:animClr clrSpc="rgb" dir="cw">
                                      <p:cBhvr>
                                        <p:cTn id="25" dur="2000" fill="hold"/>
                                        <p:tgtEl>
                                          <p:spTgt spid="6"/>
                                        </p:tgtEl>
                                        <p:attrNameLst>
                                          <p:attrName>fillcolor</p:attrName>
                                        </p:attrNameLst>
                                      </p:cBhvr>
                                      <p:to>
                                        <a:srgbClr val="C00000"/>
                                      </p:to>
                                    </p:animClr>
                                    <p:set>
                                      <p:cBhvr>
                                        <p:cTn id="26" dur="2000" fill="hold"/>
                                        <p:tgtEl>
                                          <p:spTgt spid="6"/>
                                        </p:tgtEl>
                                        <p:attrNameLst>
                                          <p:attrName>fill.type</p:attrName>
                                        </p:attrNameLst>
                                      </p:cBhvr>
                                      <p:to>
                                        <p:strVal val="solid"/>
                                      </p:to>
                                    </p:set>
                                    <p:set>
                                      <p:cBhvr>
                                        <p:cTn id="27" dur="2000" fill="hold"/>
                                        <p:tgtEl>
                                          <p:spTgt spid="6"/>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10" name="chúc-mừng.wav"/>
                                        </p:tgtEl>
                                      </p:cMediaNode>
                                    </p:audio>
                                  </p:subTnLst>
                                </p:cTn>
                              </p:par>
                              <p:par>
                                <p:cTn id="28" presetID="1"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xit" presetSubtype="0" fill="hold" nodeType="withEffect">
                                  <p:stCondLst>
                                    <p:cond delay="0"/>
                                  </p:stCondLst>
                                  <p:childTnLst>
                                    <p:set>
                                      <p:cBhvr>
                                        <p:cTn id="31" dur="1" fill="hold">
                                          <p:stCondLst>
                                            <p:cond delay="0"/>
                                          </p:stCondLst>
                                        </p:cTn>
                                        <p:tgtEl>
                                          <p:spTgt spid="24"/>
                                        </p:tgtEl>
                                        <p:attrNameLst>
                                          <p:attrName>style.visibility</p:attrName>
                                        </p:attrNameLst>
                                      </p:cBhvr>
                                      <p:to>
                                        <p:strVal val="hidden"/>
                                      </p:to>
                                    </p:set>
                                  </p:childTnLst>
                                </p:cTn>
                              </p:par>
                              <p:par>
                                <p:cTn id="32" presetID="31"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p:cTn id="34" dur="1000" fill="hold"/>
                                        <p:tgtEl>
                                          <p:spTgt spid="25"/>
                                        </p:tgtEl>
                                        <p:attrNameLst>
                                          <p:attrName>ppt_w</p:attrName>
                                        </p:attrNameLst>
                                      </p:cBhvr>
                                      <p:tavLst>
                                        <p:tav tm="0">
                                          <p:val>
                                            <p:fltVal val="0"/>
                                          </p:val>
                                        </p:tav>
                                        <p:tav tm="100000">
                                          <p:val>
                                            <p:strVal val="#ppt_w"/>
                                          </p:val>
                                        </p:tav>
                                      </p:tavLst>
                                    </p:anim>
                                    <p:anim calcmode="lin" valueType="num">
                                      <p:cBhvr>
                                        <p:cTn id="35" dur="1000" fill="hold"/>
                                        <p:tgtEl>
                                          <p:spTgt spid="25"/>
                                        </p:tgtEl>
                                        <p:attrNameLst>
                                          <p:attrName>ppt_h</p:attrName>
                                        </p:attrNameLst>
                                      </p:cBhvr>
                                      <p:tavLst>
                                        <p:tav tm="0">
                                          <p:val>
                                            <p:fltVal val="0"/>
                                          </p:val>
                                        </p:tav>
                                        <p:tav tm="100000">
                                          <p:val>
                                            <p:strVal val="#ppt_h"/>
                                          </p:val>
                                        </p:tav>
                                      </p:tavLst>
                                    </p:anim>
                                    <p:anim calcmode="lin" valueType="num">
                                      <p:cBhvr>
                                        <p:cTn id="36" dur="1000" fill="hold"/>
                                        <p:tgtEl>
                                          <p:spTgt spid="25"/>
                                        </p:tgtEl>
                                        <p:attrNameLst>
                                          <p:attrName>style.rotation</p:attrName>
                                        </p:attrNameLst>
                                      </p:cBhvr>
                                      <p:tavLst>
                                        <p:tav tm="0">
                                          <p:val>
                                            <p:fltVal val="90"/>
                                          </p:val>
                                        </p:tav>
                                        <p:tav tm="100000">
                                          <p:val>
                                            <p:fltVal val="0"/>
                                          </p:val>
                                        </p:tav>
                                      </p:tavLst>
                                    </p:anim>
                                    <p:animEffect transition="in" filter="fade">
                                      <p:cBhvr>
                                        <p:cTn id="37" dur="1000"/>
                                        <p:tgtEl>
                                          <p:spTgt spid="25"/>
                                        </p:tgtEl>
                                      </p:cBhvr>
                                    </p:animEffec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nodeType="clickPar">
                      <p:stCondLst>
                        <p:cond delay="indefinite"/>
                      </p:stCondLst>
                      <p:childTnLst>
                        <p:par>
                          <p:cTn id="40" fill="hold" nodeType="afterGroup">
                            <p:stCondLst>
                              <p:cond delay="0"/>
                            </p:stCondLst>
                            <p:childTnLst>
                              <p:par>
                                <p:cTn id="41" presetID="1" presetClass="emph" presetSubtype="2" fill="hold" nodeType="clickEffect">
                                  <p:stCondLst>
                                    <p:cond delay="0"/>
                                  </p:stCondLst>
                                  <p:childTnLst>
                                    <p:animClr clrSpc="rgb" dir="cw">
                                      <p:cBhvr>
                                        <p:cTn id="42" dur="2000" fill="hold"/>
                                        <p:tgtEl>
                                          <p:spTgt spid="7"/>
                                        </p:tgtEl>
                                        <p:attrNameLst>
                                          <p:attrName>fillcolor</p:attrName>
                                        </p:attrNameLst>
                                      </p:cBhvr>
                                      <p:to>
                                        <a:srgbClr val="70AD47"/>
                                      </p:to>
                                    </p:animClr>
                                    <p:set>
                                      <p:cBhvr>
                                        <p:cTn id="43" dur="2000" fill="hold"/>
                                        <p:tgtEl>
                                          <p:spTgt spid="7"/>
                                        </p:tgtEl>
                                        <p:attrNameLst>
                                          <p:attrName>fill.type</p:attrName>
                                        </p:attrNameLst>
                                      </p:cBhvr>
                                      <p:to>
                                        <p:strVal val="solid"/>
                                      </p:to>
                                    </p:set>
                                    <p:set>
                                      <p:cBhvr>
                                        <p:cTn id="44" dur="2000" fill="hold"/>
                                        <p:tgtEl>
                                          <p:spTgt spid="7"/>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11" name="thua quê.wav"/>
                                        </p:tgtEl>
                                      </p:cMediaNode>
                                    </p:audio>
                                  </p:subTnLst>
                                </p:cTn>
                              </p:par>
                              <p:par>
                                <p:cTn id="45" presetID="3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1000" fill="hold"/>
                                        <p:tgtEl>
                                          <p:spTgt spid="24"/>
                                        </p:tgtEl>
                                        <p:attrNameLst>
                                          <p:attrName>ppt_w</p:attrName>
                                        </p:attrNameLst>
                                      </p:cBhvr>
                                      <p:tavLst>
                                        <p:tav tm="0">
                                          <p:val>
                                            <p:fltVal val="0"/>
                                          </p:val>
                                        </p:tav>
                                        <p:tav tm="100000">
                                          <p:val>
                                            <p:strVal val="#ppt_w"/>
                                          </p:val>
                                        </p:tav>
                                      </p:tavLst>
                                    </p:anim>
                                    <p:anim calcmode="lin" valueType="num">
                                      <p:cBhvr>
                                        <p:cTn id="48" dur="1000" fill="hold"/>
                                        <p:tgtEl>
                                          <p:spTgt spid="24"/>
                                        </p:tgtEl>
                                        <p:attrNameLst>
                                          <p:attrName>ppt_h</p:attrName>
                                        </p:attrNameLst>
                                      </p:cBhvr>
                                      <p:tavLst>
                                        <p:tav tm="0">
                                          <p:val>
                                            <p:fltVal val="0"/>
                                          </p:val>
                                        </p:tav>
                                        <p:tav tm="100000">
                                          <p:val>
                                            <p:strVal val="#ppt_h"/>
                                          </p:val>
                                        </p:tav>
                                      </p:tavLst>
                                    </p:anim>
                                    <p:anim calcmode="lin" valueType="num">
                                      <p:cBhvr>
                                        <p:cTn id="49" dur="1000" fill="hold"/>
                                        <p:tgtEl>
                                          <p:spTgt spid="24"/>
                                        </p:tgtEl>
                                        <p:attrNameLst>
                                          <p:attrName>style.rotation</p:attrName>
                                        </p:attrNameLst>
                                      </p:cBhvr>
                                      <p:tavLst>
                                        <p:tav tm="0">
                                          <p:val>
                                            <p:fltVal val="90"/>
                                          </p:val>
                                        </p:tav>
                                        <p:tav tm="100000">
                                          <p:val>
                                            <p:fltVal val="0"/>
                                          </p:val>
                                        </p:tav>
                                      </p:tavLst>
                                    </p:anim>
                                    <p:animEffect transition="in" filter="fade">
                                      <p:cBhvr>
                                        <p:cTn id="50" dur="1000"/>
                                        <p:tgtEl>
                                          <p:spTgt spid="24"/>
                                        </p:tgtEl>
                                      </p:cBhvr>
                                    </p:animEffect>
                                  </p:childTnLst>
                                </p:cTn>
                              </p:par>
                            </p:childTnLst>
                          </p:cTn>
                        </p:par>
                      </p:childTnLst>
                    </p:cTn>
                  </p:par>
                </p:childTnLst>
              </p:cTn>
              <p:nextCondLst>
                <p:cond evt="onClick" delay="0">
                  <p:tgtEl>
                    <p:spTgt spid="7"/>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nodeType="clickPar">
                      <p:stCondLst>
                        <p:cond delay="indefinite"/>
                      </p:stCondLst>
                      <p:childTnLst>
                        <p:par>
                          <p:cTn id="53" fill="hold" nodeType="afterGroup">
                            <p:stCondLst>
                              <p:cond delay="0"/>
                            </p:stCondLst>
                            <p:childTnLst>
                              <p:par>
                                <p:cTn id="54" presetID="1" presetClass="emph" presetSubtype="2" fill="hold" nodeType="clickEffect">
                                  <p:stCondLst>
                                    <p:cond delay="0"/>
                                  </p:stCondLst>
                                  <p:childTnLst>
                                    <p:animClr clrSpc="rgb" dir="cw">
                                      <p:cBhvr>
                                        <p:cTn id="55" dur="2000" fill="hold"/>
                                        <p:tgtEl>
                                          <p:spTgt spid="9"/>
                                        </p:tgtEl>
                                        <p:attrNameLst>
                                          <p:attrName>fillcolor</p:attrName>
                                        </p:attrNameLst>
                                      </p:cBhvr>
                                      <p:to>
                                        <a:srgbClr val="70AD47"/>
                                      </p:to>
                                    </p:animClr>
                                    <p:set>
                                      <p:cBhvr>
                                        <p:cTn id="56" dur="2000" fill="hold"/>
                                        <p:tgtEl>
                                          <p:spTgt spid="9"/>
                                        </p:tgtEl>
                                        <p:attrNameLst>
                                          <p:attrName>fill.type</p:attrName>
                                        </p:attrNameLst>
                                      </p:cBhvr>
                                      <p:to>
                                        <p:strVal val="solid"/>
                                      </p:to>
                                    </p:set>
                                    <p:set>
                                      <p:cBhvr>
                                        <p:cTn id="57" dur="2000" fill="hold"/>
                                        <p:tgtEl>
                                          <p:spTgt spid="9"/>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11" name="thua quê.wav"/>
                                        </p:tgtEl>
                                      </p:cMediaNode>
                                    </p:audio>
                                  </p:subTnLst>
                                </p:cTn>
                              </p:par>
                              <p:par>
                                <p:cTn id="58" presetID="31" presetClass="entr" presetSubtype="0" fill="hold" nodeType="with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p:cTn id="60" dur="1000" fill="hold"/>
                                        <p:tgtEl>
                                          <p:spTgt spid="24"/>
                                        </p:tgtEl>
                                        <p:attrNameLst>
                                          <p:attrName>ppt_w</p:attrName>
                                        </p:attrNameLst>
                                      </p:cBhvr>
                                      <p:tavLst>
                                        <p:tav tm="0">
                                          <p:val>
                                            <p:fltVal val="0"/>
                                          </p:val>
                                        </p:tav>
                                        <p:tav tm="100000">
                                          <p:val>
                                            <p:strVal val="#ppt_w"/>
                                          </p:val>
                                        </p:tav>
                                      </p:tavLst>
                                    </p:anim>
                                    <p:anim calcmode="lin" valueType="num">
                                      <p:cBhvr>
                                        <p:cTn id="61" dur="1000" fill="hold"/>
                                        <p:tgtEl>
                                          <p:spTgt spid="24"/>
                                        </p:tgtEl>
                                        <p:attrNameLst>
                                          <p:attrName>ppt_h</p:attrName>
                                        </p:attrNameLst>
                                      </p:cBhvr>
                                      <p:tavLst>
                                        <p:tav tm="0">
                                          <p:val>
                                            <p:fltVal val="0"/>
                                          </p:val>
                                        </p:tav>
                                        <p:tav tm="100000">
                                          <p:val>
                                            <p:strVal val="#ppt_h"/>
                                          </p:val>
                                        </p:tav>
                                      </p:tavLst>
                                    </p:anim>
                                    <p:anim calcmode="lin" valueType="num">
                                      <p:cBhvr>
                                        <p:cTn id="62" dur="1000" fill="hold"/>
                                        <p:tgtEl>
                                          <p:spTgt spid="24"/>
                                        </p:tgtEl>
                                        <p:attrNameLst>
                                          <p:attrName>style.rotation</p:attrName>
                                        </p:attrNameLst>
                                      </p:cBhvr>
                                      <p:tavLst>
                                        <p:tav tm="0">
                                          <p:val>
                                            <p:fltVal val="90"/>
                                          </p:val>
                                        </p:tav>
                                        <p:tav tm="100000">
                                          <p:val>
                                            <p:fltVal val="0"/>
                                          </p:val>
                                        </p:tav>
                                      </p:tavLst>
                                    </p:anim>
                                    <p:animEffect transition="in" filter="fade">
                                      <p:cBhvr>
                                        <p:cTn id="63" dur="1000"/>
                                        <p:tgtEl>
                                          <p:spTgt spid="24"/>
                                        </p:tgtEl>
                                      </p:cBhvr>
                                    </p:animEffect>
                                  </p:childTnLst>
                                </p:cTn>
                              </p:par>
                            </p:childTnLst>
                          </p:cTn>
                        </p:par>
                      </p:childTnLst>
                    </p:cTn>
                  </p:par>
                </p:childTnLst>
              </p:cTn>
              <p:nextCondLst>
                <p:cond evt="onClick" delay="0">
                  <p:tgtEl>
                    <p:spTgt spid="9"/>
                  </p:tgtEl>
                </p:cond>
              </p:nextCondLst>
            </p:seq>
            <p:seq concurrent="1" nextAc="seek">
              <p:cTn id="64" restart="whenNotActive" fill="hold" evtFilter="cancelBubble" nodeType="interactiveSeq">
                <p:stCondLst>
                  <p:cond evt="onClick" delay="0">
                    <p:tgtEl>
                      <p:spTgt spid="8"/>
                    </p:tgtEl>
                  </p:cond>
                </p:stCondLst>
                <p:endSync evt="end" delay="0">
                  <p:rtn val="all"/>
                </p:endSync>
                <p:childTnLst>
                  <p:par>
                    <p:cTn id="65" fill="hold" nodeType="clickPar">
                      <p:stCondLst>
                        <p:cond delay="indefinite"/>
                      </p:stCondLst>
                      <p:childTnLst>
                        <p:par>
                          <p:cTn id="66" fill="hold" nodeType="afterGroup">
                            <p:stCondLst>
                              <p:cond delay="0"/>
                            </p:stCondLst>
                            <p:childTnLst>
                              <p:par>
                                <p:cTn id="67" presetID="1" presetClass="emph" presetSubtype="2" fill="hold" nodeType="clickEffect">
                                  <p:stCondLst>
                                    <p:cond delay="0"/>
                                  </p:stCondLst>
                                  <p:childTnLst>
                                    <p:animClr clrSpc="rgb" dir="cw">
                                      <p:cBhvr>
                                        <p:cTn id="68" dur="2000" fill="hold"/>
                                        <p:tgtEl>
                                          <p:spTgt spid="8"/>
                                        </p:tgtEl>
                                        <p:attrNameLst>
                                          <p:attrName>fillcolor</p:attrName>
                                        </p:attrNameLst>
                                      </p:cBhvr>
                                      <p:to>
                                        <a:srgbClr val="70AD47"/>
                                      </p:to>
                                    </p:animClr>
                                    <p:set>
                                      <p:cBhvr>
                                        <p:cTn id="69" dur="2000" fill="hold"/>
                                        <p:tgtEl>
                                          <p:spTgt spid="8"/>
                                        </p:tgtEl>
                                        <p:attrNameLst>
                                          <p:attrName>fill.type</p:attrName>
                                        </p:attrNameLst>
                                      </p:cBhvr>
                                      <p:to>
                                        <p:strVal val="solid"/>
                                      </p:to>
                                    </p:set>
                                    <p:set>
                                      <p:cBhvr>
                                        <p:cTn id="70" dur="2000" fill="hold"/>
                                        <p:tgtEl>
                                          <p:spTgt spid="8"/>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11" name="thua quê.wav"/>
                                        </p:tgtEl>
                                      </p:cMediaNode>
                                    </p:audio>
                                  </p:subTnLst>
                                </p:cTn>
                              </p:par>
                              <p:par>
                                <p:cTn id="71" presetID="31" presetClass="entr" presetSubtype="0" fill="hold"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1000" fill="hold"/>
                                        <p:tgtEl>
                                          <p:spTgt spid="24"/>
                                        </p:tgtEl>
                                        <p:attrNameLst>
                                          <p:attrName>ppt_w</p:attrName>
                                        </p:attrNameLst>
                                      </p:cBhvr>
                                      <p:tavLst>
                                        <p:tav tm="0">
                                          <p:val>
                                            <p:fltVal val="0"/>
                                          </p:val>
                                        </p:tav>
                                        <p:tav tm="100000">
                                          <p:val>
                                            <p:strVal val="#ppt_w"/>
                                          </p:val>
                                        </p:tav>
                                      </p:tavLst>
                                    </p:anim>
                                    <p:anim calcmode="lin" valueType="num">
                                      <p:cBhvr>
                                        <p:cTn id="74" dur="1000" fill="hold"/>
                                        <p:tgtEl>
                                          <p:spTgt spid="24"/>
                                        </p:tgtEl>
                                        <p:attrNameLst>
                                          <p:attrName>ppt_h</p:attrName>
                                        </p:attrNameLst>
                                      </p:cBhvr>
                                      <p:tavLst>
                                        <p:tav tm="0">
                                          <p:val>
                                            <p:fltVal val="0"/>
                                          </p:val>
                                        </p:tav>
                                        <p:tav tm="100000">
                                          <p:val>
                                            <p:strVal val="#ppt_h"/>
                                          </p:val>
                                        </p:tav>
                                      </p:tavLst>
                                    </p:anim>
                                    <p:anim calcmode="lin" valueType="num">
                                      <p:cBhvr>
                                        <p:cTn id="75" dur="1000" fill="hold"/>
                                        <p:tgtEl>
                                          <p:spTgt spid="24"/>
                                        </p:tgtEl>
                                        <p:attrNameLst>
                                          <p:attrName>style.rotation</p:attrName>
                                        </p:attrNameLst>
                                      </p:cBhvr>
                                      <p:tavLst>
                                        <p:tav tm="0">
                                          <p:val>
                                            <p:fltVal val="90"/>
                                          </p:val>
                                        </p:tav>
                                        <p:tav tm="100000">
                                          <p:val>
                                            <p:fltVal val="0"/>
                                          </p:val>
                                        </p:tav>
                                      </p:tavLst>
                                    </p:anim>
                                    <p:animEffect transition="in" filter="fade">
                                      <p:cBhvr>
                                        <p:cTn id="76" dur="1000"/>
                                        <p:tgtEl>
                                          <p:spTgt spid="24"/>
                                        </p:tgtEl>
                                      </p:cBhvr>
                                    </p:animEffect>
                                  </p:childTnLst>
                                </p:cTn>
                              </p:par>
                            </p:childTnLst>
                          </p:cTn>
                        </p:par>
                      </p:childTnLst>
                    </p:cTn>
                  </p:par>
                </p:childTnLst>
              </p:cTn>
              <p:nextCondLst>
                <p:cond evt="onClick" delay="0">
                  <p:tgtEl>
                    <p:spTgt spid="8"/>
                  </p:tgtEl>
                </p:cond>
              </p:nextCondLst>
            </p:seq>
          </p:childTnLst>
        </p:cTn>
      </p:par>
    </p:tnLst>
    <p:bldLst>
      <p:bldP spid="23" grpId="0"/>
      <p:bldP spid="17" grpId="1"/>
      <p:bldP spid="19" grpId="2"/>
      <p:bldP spid="20" grpId="3"/>
      <p:bldP spid="21" grpId="4" uiExpand="1"/>
      <p:bldP spid="21" grpId="5"/>
    </p:bldLst>
  </p:timing>
</p:sld>
</file>

<file path=ppt/slides/slide5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blipFill dpi="0" rotWithShape="1">
          <a:blip r:embed="rId8">
            <a:lum/>
          </a:blip>
          <a:stretch>
            <a:fillRect t="-1000" b="-1000"/>
          </a:stretch>
        </a:blipFill>
        <a:effectLst/>
      </p:bgPr>
    </p:bg>
    <p:spTree>
      <p:nvGrpSpPr>
        <p:cNvPr id="1" name=""/>
        <p:cNvGrpSpPr/>
        <p:nvPr/>
      </p:nvGrpSpPr>
      <p:grpSpPr>
        <a:xfrm>
          <a:off x="0" y="0"/>
          <a:ext cx="0" cy="0"/>
        </a:xfrm>
      </p:grpSpPr>
      <p:sp>
        <p:nvSpPr>
          <p:cNvPr id="23" name="Bắt đầu">
            <a:extLst>
              <a:ext uri="{FF2B5EF4-FFF2-40B4-BE49-F238E27FC236}">
                <a16:creationId xmlns:a16="http://schemas.microsoft.com/office/drawing/2014/main" id="{7FA38D9B-A5D0-7322-B9DA-F78DF43BDB64}"/>
              </a:ext>
            </a:extLst>
          </p:cNvPr>
          <p:cNvSpPr/>
          <p:nvPr/>
        </p:nvSpPr>
        <p:spPr>
          <a:xfrm>
            <a:off x="2810293" y="3376463"/>
            <a:ext cx="1084068" cy="1084068"/>
          </a:xfrm>
          <a:prstGeom prst="star8">
            <a:avLst>
              <a:gd name="adj" fmla="val 40611"/>
            </a:avLst>
          </a:prstGeom>
          <a:blipFill dpi="0" rotWithShape="1">
            <a:blip r:embed="rId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a:solidFill>
                  <a:srgbClr val="7030A0"/>
                </a:solidFill>
                <a:latin typeface="Calibri"/>
              </a:rPr>
              <a:t>15s</a:t>
            </a:r>
          </a:p>
          <a:p>
            <a:pPr algn="ctr" defTabSz="685800">
              <a:buClrTx/>
            </a:pPr>
            <a:r>
              <a:rPr lang="en-US" sz="1350" b="1" kern="1200">
                <a:solidFill>
                  <a:srgbClr val="7030A0"/>
                </a:solidFill>
                <a:latin typeface="Calibri"/>
              </a:rPr>
              <a:t>BẮT ĐẦU</a:t>
            </a:r>
          </a:p>
        </p:txBody>
      </p:sp>
      <p:pic>
        <p:nvPicPr>
          <p:cNvPr id="24" name="SAI RỒI" descr="A picture containing shape&#10;&#10;Description automatically generated">
            <a:extLst>
              <a:ext uri="{FF2B5EF4-FFF2-40B4-BE49-F238E27FC236}">
                <a16:creationId xmlns:a16="http://schemas.microsoft.com/office/drawing/2014/main" id="{A077A154-25F3-8220-3FA9-ADC3C312A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7659" y="3320902"/>
            <a:ext cx="1822598" cy="1822598"/>
          </a:xfrm>
          <a:prstGeom prst="rect">
            <a:avLst/>
          </a:prstGeom>
        </p:spPr>
      </p:pic>
      <p:pic>
        <p:nvPicPr>
          <p:cNvPr id="25" name="ĐÚNG RỒI" descr="A picture containing text&#10;&#10;Description automatically generated">
            <a:extLst>
              <a:ext uri="{FF2B5EF4-FFF2-40B4-BE49-F238E27FC236}">
                <a16:creationId xmlns:a16="http://schemas.microsoft.com/office/drawing/2014/main" id="{17EDAFEA-AF1E-D7E9-B95B-1FFA6B09EF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9048" y="2713938"/>
            <a:ext cx="2409119" cy="2409119"/>
          </a:xfrm>
          <a:prstGeom prst="rect">
            <a:avLst/>
          </a:prstGeom>
        </p:spPr>
      </p:pic>
      <p:sp>
        <p:nvSpPr>
          <p:cNvPr id="5" name="Parallelogram 4">
            <a:extLst>
              <a:ext uri="{FF2B5EF4-FFF2-40B4-BE49-F238E27FC236}">
                <a16:creationId xmlns:a16="http://schemas.microsoft.com/office/drawing/2014/main" id="{2BAED9F9-E2B8-405B-45F8-0E5B3B37F256}"/>
              </a:ext>
            </a:extLst>
          </p:cNvPr>
          <p:cNvSpPr/>
          <p:nvPr/>
        </p:nvSpPr>
        <p:spPr>
          <a:xfrm>
            <a:off x="565785" y="599101"/>
            <a:ext cx="5717858" cy="798416"/>
          </a:xfrm>
          <a:prstGeom prst="parallelogram">
            <a:avLst/>
          </a:prstGeom>
          <a:solidFill>
            <a:schemeClr val="accent5">
              <a:alpha val="86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000"/>
              </a:spcAft>
            </a:pPr>
            <a:r>
              <a:rPr lang="en-US" sz="2400" b="1" i="1">
                <a:effectLst/>
                <a:latin typeface="Times New Roman" panose="02020603050405020304" pitchFamily="18" charset="0"/>
                <a:ea typeface="Calibri" panose="020f0502020204030204" pitchFamily="34" charset="0"/>
                <a:cs typeface="Times New Roman" panose="02020603050405020304" pitchFamily="18" charset="0"/>
              </a:rPr>
              <a:t>Theo người ông, cách duy nhất để tìm một bản đồ khác là gì?</a:t>
            </a:r>
          </a:p>
        </p:txBody>
      </p:sp>
      <p:sp>
        <p:nvSpPr>
          <p:cNvPr id="6" name="Đapandung">
            <a:extLst>
              <a:ext uri="{FF2B5EF4-FFF2-40B4-BE49-F238E27FC236}">
                <a16:creationId xmlns:a16="http://schemas.microsoft.com/office/drawing/2014/main" id="{61D7A059-F56C-2F86-3CD8-85C92D9DD21E}"/>
              </a:ext>
            </a:extLst>
          </p:cNvPr>
          <p:cNvSpPr/>
          <p:nvPr/>
        </p:nvSpPr>
        <p:spPr>
          <a:xfrm>
            <a:off x="3843904" y="1611425"/>
            <a:ext cx="2306963" cy="798416"/>
          </a:xfrm>
          <a:prstGeom prst="hexagon">
            <a:avLst/>
          </a:prstGeom>
          <a:solidFill>
            <a:schemeClr val="accent5">
              <a:alpha val="92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a:solidFill>
                  <a:schemeClr val="tx1"/>
                </a:solidFill>
                <a:latin typeface="Times New Roman" panose="02020603050405020304" pitchFamily="18" charset="0"/>
                <a:cs typeface="Times New Roman" panose="02020603050405020304" pitchFamily="18" charset="0"/>
              </a:rPr>
              <a:t>C. </a:t>
            </a:r>
            <a:r>
              <a:rPr lang="en-US" sz="1800">
                <a:solidFill>
                  <a:schemeClr val="tx1"/>
                </a:solidFill>
                <a:latin typeface="Times New Roman" panose="02020603050405020304" pitchFamily="18" charset="0"/>
                <a:cs typeface="Times New Roman" panose="02020603050405020304" pitchFamily="18" charset="0"/>
              </a:rPr>
              <a:t>Sẵn sàng tìm trong bóng tối</a:t>
            </a:r>
            <a:endParaRPr lang="en-US" sz="1800" kern="1200">
              <a:solidFill>
                <a:schemeClr val="tx1"/>
              </a:solidFill>
              <a:latin typeface="Times New Roman" panose="02020603050405020304" pitchFamily="18" charset="0"/>
              <a:cs typeface="Times New Roman" panose="02020603050405020304" pitchFamily="18" charset="0"/>
            </a:endParaRPr>
          </a:p>
        </p:txBody>
      </p:sp>
      <p:sp>
        <p:nvSpPr>
          <p:cNvPr id="7" name="đapansai1">
            <a:extLst>
              <a:ext uri="{FF2B5EF4-FFF2-40B4-BE49-F238E27FC236}">
                <a16:creationId xmlns:a16="http://schemas.microsoft.com/office/drawing/2014/main" id="{38DA2062-3D20-B289-7E74-77D638BC18CD}"/>
              </a:ext>
            </a:extLst>
          </p:cNvPr>
          <p:cNvSpPr/>
          <p:nvPr/>
        </p:nvSpPr>
        <p:spPr>
          <a:xfrm>
            <a:off x="565785" y="2515780"/>
            <a:ext cx="2306963" cy="840240"/>
          </a:xfrm>
          <a:prstGeom prst="hexagon">
            <a:avLst/>
          </a:prstGeom>
          <a:solidFill>
            <a:schemeClr val="accent5">
              <a:alpha val="92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a:solidFill>
                  <a:schemeClr val="tx1"/>
                </a:solidFill>
                <a:latin typeface="Times New Roman" panose="02020603050405020304" pitchFamily="18" charset="0"/>
                <a:cs typeface="Times New Roman" panose="02020603050405020304" pitchFamily="18" charset="0"/>
              </a:rPr>
              <a:t>B. </a:t>
            </a:r>
            <a:r>
              <a:rPr lang="en-US" sz="1800">
                <a:solidFill>
                  <a:schemeClr val="tx1"/>
                </a:solidFill>
                <a:latin typeface="Times New Roman" panose="02020603050405020304" pitchFamily="18" charset="0"/>
                <a:cs typeface="Times New Roman" panose="02020603050405020304" pitchFamily="18" charset="0"/>
              </a:rPr>
              <a:t>Học theo người khác</a:t>
            </a:r>
            <a:endParaRPr lang="en-US" sz="1800" b="1" kern="1200">
              <a:solidFill>
                <a:schemeClr val="tx1"/>
              </a:solidFill>
              <a:latin typeface="Times New Roman" panose="02020603050405020304" pitchFamily="18" charset="0"/>
              <a:cs typeface="Times New Roman" panose="02020603050405020304" pitchFamily="18" charset="0"/>
            </a:endParaRPr>
          </a:p>
        </p:txBody>
      </p:sp>
      <p:sp>
        <p:nvSpPr>
          <p:cNvPr id="8" name="dapansai3">
            <a:extLst>
              <a:ext uri="{FF2B5EF4-FFF2-40B4-BE49-F238E27FC236}">
                <a16:creationId xmlns:a16="http://schemas.microsoft.com/office/drawing/2014/main" id="{5575ED6E-A571-43C9-5A81-1979415F81B3}"/>
              </a:ext>
            </a:extLst>
          </p:cNvPr>
          <p:cNvSpPr/>
          <p:nvPr/>
        </p:nvSpPr>
        <p:spPr>
          <a:xfrm>
            <a:off x="3831907" y="2515780"/>
            <a:ext cx="2306963" cy="840240"/>
          </a:xfrm>
          <a:prstGeom prst="hexagon">
            <a:avLst/>
          </a:prstGeom>
          <a:solidFill>
            <a:schemeClr val="accent5">
              <a:alpha val="71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b="1" kern="1200">
              <a:solidFill>
                <a:schemeClr val="tx1"/>
              </a:solidFill>
              <a:latin typeface="Times New Roman" panose="02020603050405020304" pitchFamily="18" charset="0"/>
              <a:cs typeface="Times New Roman" panose="02020603050405020304" pitchFamily="18" charset="0"/>
            </a:endParaRPr>
          </a:p>
          <a:p>
            <a:pPr algn="ctr" defTabSz="685800">
              <a:buClrTx/>
            </a:pPr>
            <a:r>
              <a:rPr lang="en-US" sz="1800" b="1" kern="1200">
                <a:solidFill>
                  <a:schemeClr val="tx1"/>
                </a:solidFill>
                <a:latin typeface="Times New Roman" panose="02020603050405020304" pitchFamily="18" charset="0"/>
                <a:cs typeface="Times New Roman" panose="02020603050405020304" pitchFamily="18" charset="0"/>
              </a:rPr>
              <a:t>D. </a:t>
            </a:r>
            <a:r>
              <a:rPr lang="en-US" sz="1800">
                <a:solidFill>
                  <a:schemeClr val="tx1"/>
                </a:solidFill>
                <a:latin typeface="Times New Roman" panose="02020603050405020304" pitchFamily="18" charset="0"/>
                <a:cs typeface="Times New Roman" panose="02020603050405020304" pitchFamily="18" charset="0"/>
              </a:rPr>
              <a:t>Bước ra ánh sáng để tìm con đường của mình</a:t>
            </a:r>
          </a:p>
          <a:p>
            <a:pPr algn="ctr" defTabSz="685800">
              <a:buClrTx/>
            </a:pPr>
            <a:endParaRPr lang="en-US" sz="1800" b="1" kern="1200">
              <a:solidFill>
                <a:schemeClr val="tx1"/>
              </a:solidFill>
              <a:latin typeface="Times New Roman" panose="02020603050405020304" pitchFamily="18" charset="0"/>
              <a:cs typeface="Times New Roman" panose="02020603050405020304" pitchFamily="18" charset="0"/>
            </a:endParaRPr>
          </a:p>
        </p:txBody>
      </p:sp>
      <p:sp>
        <p:nvSpPr>
          <p:cNvPr id="9" name="Dapansai2">
            <a:extLst>
              <a:ext uri="{FF2B5EF4-FFF2-40B4-BE49-F238E27FC236}">
                <a16:creationId xmlns:a16="http://schemas.microsoft.com/office/drawing/2014/main" id="{974AD810-F5DF-813A-1B8F-A57C35242DF6}"/>
              </a:ext>
            </a:extLst>
          </p:cNvPr>
          <p:cNvSpPr/>
          <p:nvPr/>
        </p:nvSpPr>
        <p:spPr>
          <a:xfrm>
            <a:off x="555265" y="1615710"/>
            <a:ext cx="2306963" cy="798416"/>
          </a:xfrm>
          <a:prstGeom prst="hexagon">
            <a:avLst/>
          </a:prstGeom>
          <a:solidFill>
            <a:schemeClr val="accent5">
              <a:alpha val="92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a:solidFill>
                  <a:schemeClr val="tx1"/>
                </a:solidFill>
                <a:latin typeface="Times New Roman" panose="02020603050405020304" pitchFamily="18" charset="0"/>
                <a:cs typeface="Times New Roman" panose="02020603050405020304" pitchFamily="18" charset="0"/>
              </a:rPr>
              <a:t>A. </a:t>
            </a:r>
            <a:r>
              <a:rPr lang="en-US" sz="1800">
                <a:solidFill>
                  <a:schemeClr val="tx1"/>
                </a:solidFill>
                <a:latin typeface="Times New Roman" panose="02020603050405020304" pitchFamily="18" charset="0"/>
                <a:cs typeface="Times New Roman" panose="02020603050405020304" pitchFamily="18" charset="0"/>
              </a:rPr>
              <a:t>Mua ở cửa hàng</a:t>
            </a:r>
            <a:endParaRPr lang="en-US">
              <a:solidFill>
                <a:schemeClr val="tx1"/>
              </a:solidFill>
              <a:latin typeface="Times New Roman" panose="02020603050405020304" pitchFamily="18" charset="0"/>
              <a:cs typeface="Times New Roman" panose="02020603050405020304" pitchFamily="18" charset="0"/>
            </a:endParaRPr>
          </a:p>
        </p:txBody>
      </p:sp>
      <p:pic>
        <p:nvPicPr>
          <p:cNvPr id="16" name="Thângiukhobau" descr="A person in a garment&#10;&#10;Description automatically generated with low confidence">
            <a:hlinkClick r:id="rId6" action="ppaction://hlinksldjump"/>
            <a:extLst>
              <a:ext uri="{FF2B5EF4-FFF2-40B4-BE49-F238E27FC236}">
                <a16:creationId xmlns:a16="http://schemas.microsoft.com/office/drawing/2014/main" id="{8ACF5A00-9DC3-7DF8-527E-FF7E934B2886}"/>
              </a:ext>
            </a:extLst>
          </p:cNvPr>
          <p:cNvPicPr>
            <a:picLocks noChangeAspect="1"/>
          </p:cNvPicPr>
          <p:nvPr/>
        </p:nvPicPr>
        <p:blipFill>
          <a:blip r:embed="rId5"/>
          <a:srcRect l="22947" r="24145"/>
          <a:stretch>
            <a:fillRect/>
          </a:stretch>
        </p:blipFill>
        <p:spPr>
          <a:xfrm flipH="1">
            <a:off x="6271254" y="-9411"/>
            <a:ext cx="2834346" cy="5357240"/>
          </a:xfrm>
          <a:prstGeom prst="rect">
            <a:avLst/>
          </a:prstGeom>
        </p:spPr>
      </p:pic>
      <p:sp>
        <p:nvSpPr>
          <p:cNvPr id="17" name="Bình đồng hồ">
            <a:extLst>
              <a:ext uri="{FF2B5EF4-FFF2-40B4-BE49-F238E27FC236}">
                <a16:creationId xmlns:a16="http://schemas.microsoft.com/office/drawing/2014/main" id="{9E4FEACD-4E41-369E-5F52-96812301D221}"/>
              </a:ext>
            </a:extLst>
          </p:cNvPr>
          <p:cNvSpPr/>
          <p:nvPr/>
        </p:nvSpPr>
        <p:spPr>
          <a:xfrm flipV="1">
            <a:off x="3104109" y="2053656"/>
            <a:ext cx="501774" cy="990763"/>
          </a:xfrm>
          <a:custGeom>
            <a:gdLst>
              <a:gd name="connsiteX0" fmla="*/ 621764 w 1243528"/>
              <a:gd name="connsiteY0" fmla="*/ 1227686 h 2455372"/>
              <a:gd name="connsiteX1" fmla="*/ 1243528 w 1243528"/>
              <a:gd name="connsiteY1" fmla="*/ 605922 h 2455372"/>
              <a:gd name="connsiteX2" fmla="*/ 1243528 w 1243528"/>
              <a:gd name="connsiteY2" fmla="*/ 0 h 2455372"/>
              <a:gd name="connsiteX3" fmla="*/ 0 w 1243528"/>
              <a:gd name="connsiteY3" fmla="*/ 0 h 2455372"/>
              <a:gd name="connsiteX4" fmla="*/ 0 w 1243528"/>
              <a:gd name="connsiteY4" fmla="*/ 605922 h 2455372"/>
              <a:gd name="connsiteX5" fmla="*/ 621764 w 1243528"/>
              <a:gd name="connsiteY5" fmla="*/ 1227686 h 2455372"/>
              <a:gd name="connsiteX6" fmla="*/ 0 w 1243528"/>
              <a:gd name="connsiteY6" fmla="*/ 2455372 h 2455372"/>
              <a:gd name="connsiteX7" fmla="*/ 1243528 w 1243528"/>
              <a:gd name="connsiteY7" fmla="*/ 2455372 h 2455372"/>
              <a:gd name="connsiteX8" fmla="*/ 1243528 w 1243528"/>
              <a:gd name="connsiteY8" fmla="*/ 1849450 h 2455372"/>
              <a:gd name="connsiteX9" fmla="*/ 621764 w 1243528"/>
              <a:gd name="connsiteY9" fmla="*/ 1227686 h 2455372"/>
              <a:gd name="connsiteX10" fmla="*/ 0 w 1243528"/>
              <a:gd name="connsiteY10" fmla="*/ 1849450 h 245537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3528" h="2455372">
                <a:moveTo>
                  <a:pt x="621764" y="1227686"/>
                </a:moveTo>
                <a:cubicBezTo>
                  <a:pt x="965155" y="1227686"/>
                  <a:pt x="1243528" y="949312"/>
                  <a:pt x="1243528" y="605922"/>
                </a:cubicBezTo>
                <a:lnTo>
                  <a:pt x="1243528" y="0"/>
                </a:lnTo>
                <a:lnTo>
                  <a:pt x="0" y="0"/>
                </a:lnTo>
                <a:lnTo>
                  <a:pt x="0" y="605922"/>
                </a:lnTo>
                <a:cubicBezTo>
                  <a:pt x="0" y="949312"/>
                  <a:pt x="278374" y="1227686"/>
                  <a:pt x="621764" y="1227686"/>
                </a:cubicBezTo>
                <a:close/>
                <a:moveTo>
                  <a:pt x="0" y="2455372"/>
                </a:moveTo>
                <a:lnTo>
                  <a:pt x="1243528" y="2455372"/>
                </a:lnTo>
                <a:lnTo>
                  <a:pt x="1243528" y="1849450"/>
                </a:lnTo>
                <a:cubicBezTo>
                  <a:pt x="1243528" y="1506060"/>
                  <a:pt x="965155" y="1227686"/>
                  <a:pt x="621764" y="1227686"/>
                </a:cubicBezTo>
                <a:cubicBezTo>
                  <a:pt x="278374" y="1227686"/>
                  <a:pt x="0" y="1506060"/>
                  <a:pt x="0" y="18494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a:endParaRPr>
          </a:p>
        </p:txBody>
      </p:sp>
      <p:sp>
        <p:nvSpPr>
          <p:cNvPr id="18" name="Rectangle 17">
            <a:extLst>
              <a:ext uri="{FF2B5EF4-FFF2-40B4-BE49-F238E27FC236}">
                <a16:creationId xmlns:a16="http://schemas.microsoft.com/office/drawing/2014/main" id="{A70D4734-C5E2-7613-D90F-C28538803026}"/>
              </a:ext>
            </a:extLst>
          </p:cNvPr>
          <p:cNvSpPr/>
          <p:nvPr/>
        </p:nvSpPr>
        <p:spPr>
          <a:xfrm>
            <a:off x="3027973" y="1911866"/>
            <a:ext cx="657224" cy="141788"/>
          </a:xfrm>
          <a:prstGeom prst="rect">
            <a:avLst/>
          </a:prstGeom>
          <a:blipFill dpi="0" rotWithShape="1">
            <a:blip r:embed="rId7">
              <a:extLst>
                <a:ext uri="{28A0092B-C50C-407E-A947-70E740481C1C}">
                  <a14:useLocalDpi xmlns:a14="http://schemas.microsoft.com/office/drawing/2010/main" val="0"/>
                </a:ext>
              </a:extLst>
            </a:blip>
            <a:stretch>
              <a:fillRect l="-24166" t="-291456" r="-23058" b="-2909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
        <p:nvSpPr>
          <p:cNvPr id="19" name="Freeform: Shape 18">
            <a:extLst>
              <a:ext uri="{FF2B5EF4-FFF2-40B4-BE49-F238E27FC236}">
                <a16:creationId xmlns:a16="http://schemas.microsoft.com/office/drawing/2014/main" id="{6BB156B1-1921-260B-BD41-F7DAE716758C}"/>
              </a:ext>
            </a:extLst>
          </p:cNvPr>
          <p:cNvSpPr/>
          <p:nvPr/>
        </p:nvSpPr>
        <p:spPr>
          <a:xfrm rot="10800000">
            <a:off x="3100684" y="2088710"/>
            <a:ext cx="501774" cy="457455"/>
          </a:xfrm>
          <a:custGeom>
            <a:gdLst>
              <a:gd name="connsiteX0" fmla="*/ 1243528 w 1243528"/>
              <a:gd name="connsiteY0" fmla="*/ 1048789 h 1133695"/>
              <a:gd name="connsiteX1" fmla="*/ 0 w 1243528"/>
              <a:gd name="connsiteY1" fmla="*/ 905914 h 1133695"/>
              <a:gd name="connsiteX2" fmla="*/ 0 w 1243528"/>
              <a:gd name="connsiteY2" fmla="*/ 621764 h 1133695"/>
              <a:gd name="connsiteX3" fmla="*/ 621764 w 1243528"/>
              <a:gd name="connsiteY3" fmla="*/ 0 h 1133695"/>
              <a:gd name="connsiteX4" fmla="*/ 1243528 w 1243528"/>
              <a:gd name="connsiteY4" fmla="*/ 621764 h 1133695"/>
              <a:gd name="connsiteX5" fmla="*/ 1243528 w 1243528"/>
              <a:gd name="connsiteY5" fmla="*/ 1048789 h 113369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528" h="1133695">
                <a:moveTo>
                  <a:pt x="1243528" y="1048789"/>
                </a:moveTo>
                <a:cubicBezTo>
                  <a:pt x="733769" y="1286914"/>
                  <a:pt x="414509" y="953539"/>
                  <a:pt x="0" y="905914"/>
                </a:cubicBezTo>
                <a:lnTo>
                  <a:pt x="0" y="621764"/>
                </a:lnTo>
                <a:cubicBezTo>
                  <a:pt x="0" y="278374"/>
                  <a:pt x="278374" y="0"/>
                  <a:pt x="621764" y="0"/>
                </a:cubicBezTo>
                <a:cubicBezTo>
                  <a:pt x="965154" y="0"/>
                  <a:pt x="1243528" y="278374"/>
                  <a:pt x="1243528" y="621764"/>
                </a:cubicBezTo>
                <a:lnTo>
                  <a:pt x="1243528" y="1048789"/>
                </a:lnTo>
                <a:close/>
              </a:path>
            </a:pathLst>
          </a:cu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a:endParaRPr>
          </a:p>
        </p:txBody>
      </p:sp>
      <p:sp>
        <p:nvSpPr>
          <p:cNvPr id="20" name="Freeform: Shape 19">
            <a:extLst>
              <a:ext uri="{FF2B5EF4-FFF2-40B4-BE49-F238E27FC236}">
                <a16:creationId xmlns:a16="http://schemas.microsoft.com/office/drawing/2014/main" id="{EF0009D7-4542-26C2-75DB-CD472C861CCD}"/>
              </a:ext>
            </a:extLst>
          </p:cNvPr>
          <p:cNvSpPr/>
          <p:nvPr/>
        </p:nvSpPr>
        <p:spPr>
          <a:xfrm>
            <a:off x="3104108" y="2607999"/>
            <a:ext cx="504953" cy="436418"/>
          </a:xfrm>
          <a:custGeom>
            <a:gdLst>
              <a:gd name="connsiteX0" fmla="*/ 645790 w 1253507"/>
              <a:gd name="connsiteY0" fmla="*/ 3725 h 1081558"/>
              <a:gd name="connsiteX1" fmla="*/ 1253507 w 1253507"/>
              <a:gd name="connsiteY1" fmla="*/ 505250 h 1081558"/>
              <a:gd name="connsiteX2" fmla="*/ 1245617 w 1253507"/>
              <a:gd name="connsiteY2" fmla="*/ 1081558 h 1081558"/>
              <a:gd name="connsiteX3" fmla="*/ 2089 w 1253507"/>
              <a:gd name="connsiteY3" fmla="*/ 1081558 h 1081558"/>
              <a:gd name="connsiteX4" fmla="*/ 2089 w 1253507"/>
              <a:gd name="connsiteY4" fmla="*/ 800525 h 1081558"/>
              <a:gd name="connsiteX5" fmla="*/ 30665 w 1253507"/>
              <a:gd name="connsiteY5" fmla="*/ 290983 h 1081558"/>
              <a:gd name="connsiteX6" fmla="*/ 645790 w 1253507"/>
              <a:gd name="connsiteY6" fmla="*/ 3725 h 10815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507" h="1081558">
                <a:moveTo>
                  <a:pt x="645790" y="3725"/>
                </a:moveTo>
                <a:cubicBezTo>
                  <a:pt x="849597" y="39436"/>
                  <a:pt x="1253507" y="161860"/>
                  <a:pt x="1253507" y="505250"/>
                </a:cubicBezTo>
                <a:lnTo>
                  <a:pt x="1245617" y="1081558"/>
                </a:lnTo>
                <a:lnTo>
                  <a:pt x="2089" y="1081558"/>
                </a:lnTo>
                <a:lnTo>
                  <a:pt x="2089" y="800525"/>
                </a:lnTo>
                <a:cubicBezTo>
                  <a:pt x="13202" y="679875"/>
                  <a:pt x="-23750" y="383498"/>
                  <a:pt x="30665" y="290983"/>
                </a:cubicBezTo>
                <a:cubicBezTo>
                  <a:pt x="85080" y="198468"/>
                  <a:pt x="441983" y="-31986"/>
                  <a:pt x="645790" y="3725"/>
                </a:cubicBezTo>
                <a:close/>
              </a:path>
            </a:pathLst>
          </a:cu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a:endParaRPr>
          </a:p>
        </p:txBody>
      </p:sp>
      <p:sp>
        <p:nvSpPr>
          <p:cNvPr id="21" name="Rectangle: Rounded Corners 20">
            <a:extLst>
              <a:ext uri="{FF2B5EF4-FFF2-40B4-BE49-F238E27FC236}">
                <a16:creationId xmlns:a16="http://schemas.microsoft.com/office/drawing/2014/main" id="{68ED3520-50D0-1B53-F61A-884865D61706}"/>
              </a:ext>
            </a:extLst>
          </p:cNvPr>
          <p:cNvSpPr/>
          <p:nvPr/>
        </p:nvSpPr>
        <p:spPr>
          <a:xfrm>
            <a:off x="3342129" y="2294002"/>
            <a:ext cx="18448" cy="750415"/>
          </a:xfrm>
          <a:prstGeom prst="roundRect">
            <a:avLst/>
          </a:pr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
        <p:nvSpPr>
          <p:cNvPr id="22" name="Rectangle 21">
            <a:extLst>
              <a:ext uri="{FF2B5EF4-FFF2-40B4-BE49-F238E27FC236}">
                <a16:creationId xmlns:a16="http://schemas.microsoft.com/office/drawing/2014/main" id="{13DCD693-5735-2BB6-2F29-661675BFC5B6}"/>
              </a:ext>
            </a:extLst>
          </p:cNvPr>
          <p:cNvSpPr/>
          <p:nvPr/>
        </p:nvSpPr>
        <p:spPr>
          <a:xfrm>
            <a:off x="3026384" y="3044418"/>
            <a:ext cx="657224" cy="141788"/>
          </a:xfrm>
          <a:prstGeom prst="rect">
            <a:avLst/>
          </a:prstGeom>
          <a:blipFill dpi="0" rotWithShape="1">
            <a:blip r:embed="rId7">
              <a:extLst>
                <a:ext uri="{28A0092B-C50C-407E-A947-70E740481C1C}">
                  <a14:useLocalDpi xmlns:a14="http://schemas.microsoft.com/office/drawing/2010/main" val="0"/>
                </a:ext>
              </a:extLst>
            </a:blip>
            <a:stretch>
              <a:fillRect l="-24166" t="-291456" r="-23058" b="-2909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Tree>
    <p:extLst>
      <p:ext uri="{BB962C8B-B14F-4D97-AF65-F5344CB8AC3E}">
        <p14:creationId xmlns:p14="http://schemas.microsoft.com/office/powerpoint/2010/main" val="793665675"/>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nodeType="clickPar">
                      <p:stCondLst>
                        <p:cond delay="0"/>
                      </p:stCondLst>
                      <p:childTnLst>
                        <p:par>
                          <p:cTn id="4" fill="hold" nodeType="after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par>
                                <p:cTn id="7" presetID="9" presetClass="emph" presetSubtype="0" grpId="0" nodeType="withEffect">
                                  <p:stCondLst>
                                    <p:cond delay="0"/>
                                  </p:stCondLst>
                                  <p:childTnLst>
                                    <p:set>
                                      <p:cBhvr>
                                        <p:cTn id="8" dur="indefinite"/>
                                        <p:tgtEl>
                                          <p:spTgt spid="17"/>
                                        </p:tgtEl>
                                        <p:attrNameLst>
                                          <p:attrName>style.opacity</p:attrName>
                                        </p:attrNameLst>
                                      </p:cBhvr>
                                      <p:to>
                                        <p:strVal val="0.5"/>
                                      </p:to>
                                    </p:set>
                                    <p:animEffect filter="image" prLst="opacity: 0.5">
                                      <p:cBhvr rctx="IE">
                                        <p:cTn id="9" dur="indefinite"/>
                                        <p:tgtEl>
                                          <p:spTgt spid="17"/>
                                        </p:tgtEl>
                                      </p:cBhvr>
                                    </p:animEffect>
                                  </p:childTnLst>
                                  <p:subTnLst>
                                    <p:audio>
                                      <p:cMediaNode>
                                        <p:cTn display="0" masterRel="sameClick">
                                          <p:stCondLst>
                                            <p:cond evt="begin" delay="0">
                                              <p:tn val="7"/>
                                            </p:cond>
                                          </p:stCondLst>
                                          <p:endCondLst>
                                            <p:cond evt="onStopAudio" delay="0">
                                              <p:tgtEl>
                                                <p:sldTgt/>
                                              </p:tgtEl>
                                            </p:cond>
                                          </p:endCondLst>
                                        </p:cTn>
                                        <p:tgtEl>
                                          <p:sndTgt r:embed="rId9" name="15s.wav"/>
                                        </p:tgtEl>
                                      </p:cMediaNode>
                                    </p:audio>
                                  </p:subTnLst>
                                </p:cTn>
                              </p:par>
                              <p:par>
                                <p:cTn id="10" presetID="1"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par>
                                <p:cTn id="12" presetID="22" presetClass="exit" presetSubtype="1" fill="hold" grpId="1" nodeType="withEffect">
                                  <p:stCondLst>
                                    <p:cond delay="0"/>
                                  </p:stCondLst>
                                  <p:childTnLst>
                                    <p:animEffect transition="out" filter="wipe(up)">
                                      <p:cBhvr>
                                        <p:cTn id="13" dur="27000"/>
                                        <p:tgtEl>
                                          <p:spTgt spid="21"/>
                                        </p:tgtEl>
                                      </p:cBhvr>
                                    </p:animEffect>
                                    <p:set>
                                      <p:cBhvr>
                                        <p:cTn id="14" dur="1" fill="hold">
                                          <p:stCondLst>
                                            <p:cond delay="26999"/>
                                          </p:stCondLst>
                                        </p:cTn>
                                        <p:tgtEl>
                                          <p:spTgt spid="21"/>
                                        </p:tgtEl>
                                        <p:attrNameLst>
                                          <p:attrName>style.visibility</p:attrName>
                                        </p:attrNameLst>
                                      </p:cBhvr>
                                      <p:to>
                                        <p:strVal val="hidden"/>
                                      </p:to>
                                    </p:set>
                                  </p:childTnLst>
                                </p:cTn>
                              </p:par>
                              <p:par>
                                <p:cTn id="15" presetID="22" presetClass="exit" presetSubtype="1" fill="hold" grpId="0" nodeType="withEffect">
                                  <p:stCondLst>
                                    <p:cond delay="0"/>
                                  </p:stCondLst>
                                  <p:childTnLst>
                                    <p:animEffect transition="out" filter="wipe(up)">
                                      <p:cBhvr>
                                        <p:cTn id="16" dur="15000"/>
                                        <p:tgtEl>
                                          <p:spTgt spid="19"/>
                                        </p:tgtEl>
                                      </p:cBhvr>
                                    </p:animEffect>
                                    <p:set>
                                      <p:cBhvr>
                                        <p:cTn id="17" dur="1" fill="hold">
                                          <p:stCondLst>
                                            <p:cond delay="14999"/>
                                          </p:stCondLst>
                                        </p:cTn>
                                        <p:tgtEl>
                                          <p:spTgt spid="19"/>
                                        </p:tgtEl>
                                        <p:attrNameLst>
                                          <p:attrName>style.visibility</p:attrName>
                                        </p:attrNameLst>
                                      </p:cBhvr>
                                      <p:to>
                                        <p:strVal val="hidden"/>
                                      </p:to>
                                    </p:set>
                                  </p:childTnLst>
                                </p:cTn>
                              </p:par>
                              <p:par>
                                <p:cTn id="18" presetID="22" presetClass="entr" presetSubtype="4"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15000"/>
                                        <p:tgtEl>
                                          <p:spTgt spid="20"/>
                                        </p:tgtEl>
                                      </p:cBhvr>
                                    </p:animEffect>
                                  </p:childTnLst>
                                </p:cTn>
                              </p:par>
                            </p:childTnLst>
                          </p:cTn>
                        </p:par>
                      </p:childTnLst>
                    </p:cTn>
                  </p:par>
                </p:childTnLst>
              </p:cTn>
              <p:nextCondLst>
                <p:cond evt="onClick" delay="0">
                  <p:tgtEl>
                    <p:spTgt spid="23"/>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nodeType="clickPar">
                      <p:stCondLst>
                        <p:cond delay="indefinite"/>
                      </p:stCondLst>
                      <p:childTnLst>
                        <p:par>
                          <p:cTn id="23" fill="hold" nodeType="afterGroup">
                            <p:stCondLst>
                              <p:cond delay="0"/>
                            </p:stCondLst>
                            <p:childTnLst>
                              <p:par>
                                <p:cTn id="24" presetID="1" presetClass="emph" presetSubtype="2" fill="hold" nodeType="clickEffect">
                                  <p:stCondLst>
                                    <p:cond delay="0"/>
                                  </p:stCondLst>
                                  <p:childTnLst>
                                    <p:animClr clrSpc="rgb" dir="cw">
                                      <p:cBhvr>
                                        <p:cTn id="25" dur="2000" fill="hold"/>
                                        <p:tgtEl>
                                          <p:spTgt spid="6"/>
                                        </p:tgtEl>
                                        <p:attrNameLst>
                                          <p:attrName>fillcolor</p:attrName>
                                        </p:attrNameLst>
                                      </p:cBhvr>
                                      <p:to>
                                        <a:srgbClr val="C00000"/>
                                      </p:to>
                                    </p:animClr>
                                    <p:set>
                                      <p:cBhvr>
                                        <p:cTn id="26" dur="2000" fill="hold"/>
                                        <p:tgtEl>
                                          <p:spTgt spid="6"/>
                                        </p:tgtEl>
                                        <p:attrNameLst>
                                          <p:attrName>fill.type</p:attrName>
                                        </p:attrNameLst>
                                      </p:cBhvr>
                                      <p:to>
                                        <p:strVal val="solid"/>
                                      </p:to>
                                    </p:set>
                                    <p:set>
                                      <p:cBhvr>
                                        <p:cTn id="27" dur="2000" fill="hold"/>
                                        <p:tgtEl>
                                          <p:spTgt spid="6"/>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10" name="chúc-mừng.wav"/>
                                        </p:tgtEl>
                                      </p:cMediaNode>
                                    </p:audio>
                                  </p:subTnLst>
                                </p:cTn>
                              </p:par>
                              <p:par>
                                <p:cTn id="28" presetID="1"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xit" presetSubtype="0" fill="hold" nodeType="withEffect">
                                  <p:stCondLst>
                                    <p:cond delay="0"/>
                                  </p:stCondLst>
                                  <p:childTnLst>
                                    <p:set>
                                      <p:cBhvr>
                                        <p:cTn id="31" dur="1" fill="hold">
                                          <p:stCondLst>
                                            <p:cond delay="0"/>
                                          </p:stCondLst>
                                        </p:cTn>
                                        <p:tgtEl>
                                          <p:spTgt spid="24"/>
                                        </p:tgtEl>
                                        <p:attrNameLst>
                                          <p:attrName>style.visibility</p:attrName>
                                        </p:attrNameLst>
                                      </p:cBhvr>
                                      <p:to>
                                        <p:strVal val="hidden"/>
                                      </p:to>
                                    </p:set>
                                  </p:childTnLst>
                                </p:cTn>
                              </p:par>
                              <p:par>
                                <p:cTn id="32" presetID="31"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p:cTn id="34" dur="1000" fill="hold"/>
                                        <p:tgtEl>
                                          <p:spTgt spid="25"/>
                                        </p:tgtEl>
                                        <p:attrNameLst>
                                          <p:attrName>ppt_w</p:attrName>
                                        </p:attrNameLst>
                                      </p:cBhvr>
                                      <p:tavLst>
                                        <p:tav tm="0">
                                          <p:val>
                                            <p:fltVal val="0"/>
                                          </p:val>
                                        </p:tav>
                                        <p:tav tm="100000">
                                          <p:val>
                                            <p:strVal val="#ppt_w"/>
                                          </p:val>
                                        </p:tav>
                                      </p:tavLst>
                                    </p:anim>
                                    <p:anim calcmode="lin" valueType="num">
                                      <p:cBhvr>
                                        <p:cTn id="35" dur="1000" fill="hold"/>
                                        <p:tgtEl>
                                          <p:spTgt spid="25"/>
                                        </p:tgtEl>
                                        <p:attrNameLst>
                                          <p:attrName>ppt_h</p:attrName>
                                        </p:attrNameLst>
                                      </p:cBhvr>
                                      <p:tavLst>
                                        <p:tav tm="0">
                                          <p:val>
                                            <p:fltVal val="0"/>
                                          </p:val>
                                        </p:tav>
                                        <p:tav tm="100000">
                                          <p:val>
                                            <p:strVal val="#ppt_h"/>
                                          </p:val>
                                        </p:tav>
                                      </p:tavLst>
                                    </p:anim>
                                    <p:anim calcmode="lin" valueType="num">
                                      <p:cBhvr>
                                        <p:cTn id="36" dur="1000" fill="hold"/>
                                        <p:tgtEl>
                                          <p:spTgt spid="25"/>
                                        </p:tgtEl>
                                        <p:attrNameLst>
                                          <p:attrName>style.rotation</p:attrName>
                                        </p:attrNameLst>
                                      </p:cBhvr>
                                      <p:tavLst>
                                        <p:tav tm="0">
                                          <p:val>
                                            <p:fltVal val="90"/>
                                          </p:val>
                                        </p:tav>
                                        <p:tav tm="100000">
                                          <p:val>
                                            <p:fltVal val="0"/>
                                          </p:val>
                                        </p:tav>
                                      </p:tavLst>
                                    </p:anim>
                                    <p:animEffect transition="in" filter="fade">
                                      <p:cBhvr>
                                        <p:cTn id="37" dur="1000"/>
                                        <p:tgtEl>
                                          <p:spTgt spid="25"/>
                                        </p:tgtEl>
                                      </p:cBhvr>
                                    </p:animEffec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nodeType="clickPar">
                      <p:stCondLst>
                        <p:cond delay="indefinite"/>
                      </p:stCondLst>
                      <p:childTnLst>
                        <p:par>
                          <p:cTn id="40" fill="hold" nodeType="afterGroup">
                            <p:stCondLst>
                              <p:cond delay="0"/>
                            </p:stCondLst>
                            <p:childTnLst>
                              <p:par>
                                <p:cTn id="41" presetID="1" presetClass="emph" presetSubtype="2" fill="hold" nodeType="clickEffect">
                                  <p:stCondLst>
                                    <p:cond delay="0"/>
                                  </p:stCondLst>
                                  <p:childTnLst>
                                    <p:animClr clrSpc="rgb" dir="cw">
                                      <p:cBhvr>
                                        <p:cTn id="42" dur="2000" fill="hold"/>
                                        <p:tgtEl>
                                          <p:spTgt spid="7"/>
                                        </p:tgtEl>
                                        <p:attrNameLst>
                                          <p:attrName>fillcolor</p:attrName>
                                        </p:attrNameLst>
                                      </p:cBhvr>
                                      <p:to>
                                        <a:srgbClr val="70AD47"/>
                                      </p:to>
                                    </p:animClr>
                                    <p:set>
                                      <p:cBhvr>
                                        <p:cTn id="43" dur="2000" fill="hold"/>
                                        <p:tgtEl>
                                          <p:spTgt spid="7"/>
                                        </p:tgtEl>
                                        <p:attrNameLst>
                                          <p:attrName>fill.type</p:attrName>
                                        </p:attrNameLst>
                                      </p:cBhvr>
                                      <p:to>
                                        <p:strVal val="solid"/>
                                      </p:to>
                                    </p:set>
                                    <p:set>
                                      <p:cBhvr>
                                        <p:cTn id="44" dur="2000" fill="hold"/>
                                        <p:tgtEl>
                                          <p:spTgt spid="7"/>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11" name="thua quê.wav"/>
                                        </p:tgtEl>
                                      </p:cMediaNode>
                                    </p:audio>
                                  </p:subTnLst>
                                </p:cTn>
                              </p:par>
                              <p:par>
                                <p:cTn id="45" presetID="3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1000" fill="hold"/>
                                        <p:tgtEl>
                                          <p:spTgt spid="24"/>
                                        </p:tgtEl>
                                        <p:attrNameLst>
                                          <p:attrName>ppt_w</p:attrName>
                                        </p:attrNameLst>
                                      </p:cBhvr>
                                      <p:tavLst>
                                        <p:tav tm="0">
                                          <p:val>
                                            <p:fltVal val="0"/>
                                          </p:val>
                                        </p:tav>
                                        <p:tav tm="100000">
                                          <p:val>
                                            <p:strVal val="#ppt_w"/>
                                          </p:val>
                                        </p:tav>
                                      </p:tavLst>
                                    </p:anim>
                                    <p:anim calcmode="lin" valueType="num">
                                      <p:cBhvr>
                                        <p:cTn id="48" dur="1000" fill="hold"/>
                                        <p:tgtEl>
                                          <p:spTgt spid="24"/>
                                        </p:tgtEl>
                                        <p:attrNameLst>
                                          <p:attrName>ppt_h</p:attrName>
                                        </p:attrNameLst>
                                      </p:cBhvr>
                                      <p:tavLst>
                                        <p:tav tm="0">
                                          <p:val>
                                            <p:fltVal val="0"/>
                                          </p:val>
                                        </p:tav>
                                        <p:tav tm="100000">
                                          <p:val>
                                            <p:strVal val="#ppt_h"/>
                                          </p:val>
                                        </p:tav>
                                      </p:tavLst>
                                    </p:anim>
                                    <p:anim calcmode="lin" valueType="num">
                                      <p:cBhvr>
                                        <p:cTn id="49" dur="1000" fill="hold"/>
                                        <p:tgtEl>
                                          <p:spTgt spid="24"/>
                                        </p:tgtEl>
                                        <p:attrNameLst>
                                          <p:attrName>style.rotation</p:attrName>
                                        </p:attrNameLst>
                                      </p:cBhvr>
                                      <p:tavLst>
                                        <p:tav tm="0">
                                          <p:val>
                                            <p:fltVal val="90"/>
                                          </p:val>
                                        </p:tav>
                                        <p:tav tm="100000">
                                          <p:val>
                                            <p:fltVal val="0"/>
                                          </p:val>
                                        </p:tav>
                                      </p:tavLst>
                                    </p:anim>
                                    <p:animEffect transition="in" filter="fade">
                                      <p:cBhvr>
                                        <p:cTn id="50" dur="1000"/>
                                        <p:tgtEl>
                                          <p:spTgt spid="24"/>
                                        </p:tgtEl>
                                      </p:cBhvr>
                                    </p:animEffect>
                                  </p:childTnLst>
                                </p:cTn>
                              </p:par>
                            </p:childTnLst>
                          </p:cTn>
                        </p:par>
                      </p:childTnLst>
                    </p:cTn>
                  </p:par>
                </p:childTnLst>
              </p:cTn>
              <p:nextCondLst>
                <p:cond evt="onClick" delay="0">
                  <p:tgtEl>
                    <p:spTgt spid="7"/>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nodeType="clickPar">
                      <p:stCondLst>
                        <p:cond delay="indefinite"/>
                      </p:stCondLst>
                      <p:childTnLst>
                        <p:par>
                          <p:cTn id="53" fill="hold" nodeType="afterGroup">
                            <p:stCondLst>
                              <p:cond delay="0"/>
                            </p:stCondLst>
                            <p:childTnLst>
                              <p:par>
                                <p:cTn id="54" presetID="1" presetClass="emph" presetSubtype="2" fill="hold" nodeType="clickEffect">
                                  <p:stCondLst>
                                    <p:cond delay="0"/>
                                  </p:stCondLst>
                                  <p:childTnLst>
                                    <p:animClr clrSpc="rgb" dir="cw">
                                      <p:cBhvr>
                                        <p:cTn id="55" dur="2000" fill="hold"/>
                                        <p:tgtEl>
                                          <p:spTgt spid="9"/>
                                        </p:tgtEl>
                                        <p:attrNameLst>
                                          <p:attrName>fillcolor</p:attrName>
                                        </p:attrNameLst>
                                      </p:cBhvr>
                                      <p:to>
                                        <a:srgbClr val="70AD47"/>
                                      </p:to>
                                    </p:animClr>
                                    <p:set>
                                      <p:cBhvr>
                                        <p:cTn id="56" dur="2000" fill="hold"/>
                                        <p:tgtEl>
                                          <p:spTgt spid="9"/>
                                        </p:tgtEl>
                                        <p:attrNameLst>
                                          <p:attrName>fill.type</p:attrName>
                                        </p:attrNameLst>
                                      </p:cBhvr>
                                      <p:to>
                                        <p:strVal val="solid"/>
                                      </p:to>
                                    </p:set>
                                    <p:set>
                                      <p:cBhvr>
                                        <p:cTn id="57" dur="2000" fill="hold"/>
                                        <p:tgtEl>
                                          <p:spTgt spid="9"/>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11" name="thua quê.wav"/>
                                        </p:tgtEl>
                                      </p:cMediaNode>
                                    </p:audio>
                                  </p:subTnLst>
                                </p:cTn>
                              </p:par>
                              <p:par>
                                <p:cTn id="58" presetID="31" presetClass="entr" presetSubtype="0" fill="hold" nodeType="with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p:cTn id="60" dur="1000" fill="hold"/>
                                        <p:tgtEl>
                                          <p:spTgt spid="24"/>
                                        </p:tgtEl>
                                        <p:attrNameLst>
                                          <p:attrName>ppt_w</p:attrName>
                                        </p:attrNameLst>
                                      </p:cBhvr>
                                      <p:tavLst>
                                        <p:tav tm="0">
                                          <p:val>
                                            <p:fltVal val="0"/>
                                          </p:val>
                                        </p:tav>
                                        <p:tav tm="100000">
                                          <p:val>
                                            <p:strVal val="#ppt_w"/>
                                          </p:val>
                                        </p:tav>
                                      </p:tavLst>
                                    </p:anim>
                                    <p:anim calcmode="lin" valueType="num">
                                      <p:cBhvr>
                                        <p:cTn id="61" dur="1000" fill="hold"/>
                                        <p:tgtEl>
                                          <p:spTgt spid="24"/>
                                        </p:tgtEl>
                                        <p:attrNameLst>
                                          <p:attrName>ppt_h</p:attrName>
                                        </p:attrNameLst>
                                      </p:cBhvr>
                                      <p:tavLst>
                                        <p:tav tm="0">
                                          <p:val>
                                            <p:fltVal val="0"/>
                                          </p:val>
                                        </p:tav>
                                        <p:tav tm="100000">
                                          <p:val>
                                            <p:strVal val="#ppt_h"/>
                                          </p:val>
                                        </p:tav>
                                      </p:tavLst>
                                    </p:anim>
                                    <p:anim calcmode="lin" valueType="num">
                                      <p:cBhvr>
                                        <p:cTn id="62" dur="1000" fill="hold"/>
                                        <p:tgtEl>
                                          <p:spTgt spid="24"/>
                                        </p:tgtEl>
                                        <p:attrNameLst>
                                          <p:attrName>style.rotation</p:attrName>
                                        </p:attrNameLst>
                                      </p:cBhvr>
                                      <p:tavLst>
                                        <p:tav tm="0">
                                          <p:val>
                                            <p:fltVal val="90"/>
                                          </p:val>
                                        </p:tav>
                                        <p:tav tm="100000">
                                          <p:val>
                                            <p:fltVal val="0"/>
                                          </p:val>
                                        </p:tav>
                                      </p:tavLst>
                                    </p:anim>
                                    <p:animEffect transition="in" filter="fade">
                                      <p:cBhvr>
                                        <p:cTn id="63" dur="1000"/>
                                        <p:tgtEl>
                                          <p:spTgt spid="24"/>
                                        </p:tgtEl>
                                      </p:cBhvr>
                                    </p:animEffect>
                                  </p:childTnLst>
                                </p:cTn>
                              </p:par>
                            </p:childTnLst>
                          </p:cTn>
                        </p:par>
                      </p:childTnLst>
                    </p:cTn>
                  </p:par>
                </p:childTnLst>
              </p:cTn>
              <p:nextCondLst>
                <p:cond evt="onClick" delay="0">
                  <p:tgtEl>
                    <p:spTgt spid="9"/>
                  </p:tgtEl>
                </p:cond>
              </p:nextCondLst>
            </p:seq>
            <p:seq concurrent="1" nextAc="seek">
              <p:cTn id="64" restart="whenNotActive" fill="hold" evtFilter="cancelBubble" nodeType="interactiveSeq">
                <p:stCondLst>
                  <p:cond evt="onClick" delay="0">
                    <p:tgtEl>
                      <p:spTgt spid="8"/>
                    </p:tgtEl>
                  </p:cond>
                </p:stCondLst>
                <p:endSync evt="end" delay="0">
                  <p:rtn val="all"/>
                </p:endSync>
                <p:childTnLst>
                  <p:par>
                    <p:cTn id="65" fill="hold" nodeType="clickPar">
                      <p:stCondLst>
                        <p:cond delay="indefinite"/>
                      </p:stCondLst>
                      <p:childTnLst>
                        <p:par>
                          <p:cTn id="66" fill="hold" nodeType="afterGroup">
                            <p:stCondLst>
                              <p:cond delay="0"/>
                            </p:stCondLst>
                            <p:childTnLst>
                              <p:par>
                                <p:cTn id="67" presetID="1" presetClass="emph" presetSubtype="2" fill="hold" nodeType="clickEffect">
                                  <p:stCondLst>
                                    <p:cond delay="0"/>
                                  </p:stCondLst>
                                  <p:childTnLst>
                                    <p:animClr clrSpc="rgb" dir="cw">
                                      <p:cBhvr>
                                        <p:cTn id="68" dur="2000" fill="hold"/>
                                        <p:tgtEl>
                                          <p:spTgt spid="8"/>
                                        </p:tgtEl>
                                        <p:attrNameLst>
                                          <p:attrName>fillcolor</p:attrName>
                                        </p:attrNameLst>
                                      </p:cBhvr>
                                      <p:to>
                                        <a:srgbClr val="70AD47"/>
                                      </p:to>
                                    </p:animClr>
                                    <p:set>
                                      <p:cBhvr>
                                        <p:cTn id="69" dur="2000" fill="hold"/>
                                        <p:tgtEl>
                                          <p:spTgt spid="8"/>
                                        </p:tgtEl>
                                        <p:attrNameLst>
                                          <p:attrName>fill.type</p:attrName>
                                        </p:attrNameLst>
                                      </p:cBhvr>
                                      <p:to>
                                        <p:strVal val="solid"/>
                                      </p:to>
                                    </p:set>
                                    <p:set>
                                      <p:cBhvr>
                                        <p:cTn id="70" dur="2000" fill="hold"/>
                                        <p:tgtEl>
                                          <p:spTgt spid="8"/>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11" name="thua quê.wav"/>
                                        </p:tgtEl>
                                      </p:cMediaNode>
                                    </p:audio>
                                  </p:subTnLst>
                                </p:cTn>
                              </p:par>
                              <p:par>
                                <p:cTn id="71" presetID="31" presetClass="entr" presetSubtype="0" fill="hold"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1000" fill="hold"/>
                                        <p:tgtEl>
                                          <p:spTgt spid="24"/>
                                        </p:tgtEl>
                                        <p:attrNameLst>
                                          <p:attrName>ppt_w</p:attrName>
                                        </p:attrNameLst>
                                      </p:cBhvr>
                                      <p:tavLst>
                                        <p:tav tm="0">
                                          <p:val>
                                            <p:fltVal val="0"/>
                                          </p:val>
                                        </p:tav>
                                        <p:tav tm="100000">
                                          <p:val>
                                            <p:strVal val="#ppt_w"/>
                                          </p:val>
                                        </p:tav>
                                      </p:tavLst>
                                    </p:anim>
                                    <p:anim calcmode="lin" valueType="num">
                                      <p:cBhvr>
                                        <p:cTn id="74" dur="1000" fill="hold"/>
                                        <p:tgtEl>
                                          <p:spTgt spid="24"/>
                                        </p:tgtEl>
                                        <p:attrNameLst>
                                          <p:attrName>ppt_h</p:attrName>
                                        </p:attrNameLst>
                                      </p:cBhvr>
                                      <p:tavLst>
                                        <p:tav tm="0">
                                          <p:val>
                                            <p:fltVal val="0"/>
                                          </p:val>
                                        </p:tav>
                                        <p:tav tm="100000">
                                          <p:val>
                                            <p:strVal val="#ppt_h"/>
                                          </p:val>
                                        </p:tav>
                                      </p:tavLst>
                                    </p:anim>
                                    <p:anim calcmode="lin" valueType="num">
                                      <p:cBhvr>
                                        <p:cTn id="75" dur="1000" fill="hold"/>
                                        <p:tgtEl>
                                          <p:spTgt spid="24"/>
                                        </p:tgtEl>
                                        <p:attrNameLst>
                                          <p:attrName>style.rotation</p:attrName>
                                        </p:attrNameLst>
                                      </p:cBhvr>
                                      <p:tavLst>
                                        <p:tav tm="0">
                                          <p:val>
                                            <p:fltVal val="90"/>
                                          </p:val>
                                        </p:tav>
                                        <p:tav tm="100000">
                                          <p:val>
                                            <p:fltVal val="0"/>
                                          </p:val>
                                        </p:tav>
                                      </p:tavLst>
                                    </p:anim>
                                    <p:animEffect transition="in" filter="fade">
                                      <p:cBhvr>
                                        <p:cTn id="76" dur="1000"/>
                                        <p:tgtEl>
                                          <p:spTgt spid="24"/>
                                        </p:tgtEl>
                                      </p:cBhvr>
                                    </p:animEffect>
                                  </p:childTnLst>
                                </p:cTn>
                              </p:par>
                            </p:childTnLst>
                          </p:cTn>
                        </p:par>
                      </p:childTnLst>
                    </p:cTn>
                  </p:par>
                </p:childTnLst>
              </p:cTn>
              <p:nextCondLst>
                <p:cond evt="onClick" delay="0">
                  <p:tgtEl>
                    <p:spTgt spid="8"/>
                  </p:tgtEl>
                </p:cond>
              </p:nextCondLst>
            </p:seq>
          </p:childTnLst>
        </p:cTn>
      </p:par>
    </p:tnLst>
    <p:bldLst>
      <p:bldP spid="23" grpId="0"/>
      <p:bldP spid="17" grpId="1"/>
      <p:bldP spid="19" grpId="2"/>
      <p:bldP spid="20" grpId="3"/>
      <p:bldP spid="21" grpId="4" uiExpand="1"/>
      <p:bldP spid="21" grpId="5"/>
    </p:bldLst>
  </p:timing>
</p:sld>
</file>

<file path=ppt/slides/slide5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blipFill dpi="0" rotWithShape="1">
          <a:blip r:embed="rId8">
            <a:lum/>
          </a:blip>
          <a:stretch>
            <a:fillRect t="-1000" b="-1000"/>
          </a:stretch>
        </a:blipFill>
        <a:effectLst/>
      </p:bgPr>
    </p:bg>
    <p:spTree>
      <p:nvGrpSpPr>
        <p:cNvPr id="1" name=""/>
        <p:cNvGrpSpPr/>
        <p:nvPr/>
      </p:nvGrpSpPr>
      <p:grpSpPr>
        <a:xfrm>
          <a:off x="0" y="0"/>
          <a:ext cx="0" cy="0"/>
        </a:xfrm>
      </p:grpSpPr>
      <p:pic>
        <p:nvPicPr>
          <p:cNvPr id="24" name="SAI RỒI" descr="A picture containing shape&#10;&#10;Description automatically generated">
            <a:extLst>
              <a:ext uri="{FF2B5EF4-FFF2-40B4-BE49-F238E27FC236}">
                <a16:creationId xmlns:a16="http://schemas.microsoft.com/office/drawing/2014/main" id="{A077A154-25F3-8220-3FA9-ADC3C312A7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7659" y="3320902"/>
            <a:ext cx="1822598" cy="1822598"/>
          </a:xfrm>
          <a:prstGeom prst="rect">
            <a:avLst/>
          </a:prstGeom>
        </p:spPr>
      </p:pic>
      <p:pic>
        <p:nvPicPr>
          <p:cNvPr id="25" name="ĐÚNG RỒI" descr="A picture containing text&#10;&#10;Description automatically generated">
            <a:extLst>
              <a:ext uri="{FF2B5EF4-FFF2-40B4-BE49-F238E27FC236}">
                <a16:creationId xmlns:a16="http://schemas.microsoft.com/office/drawing/2014/main" id="{17EDAFEA-AF1E-D7E9-B95B-1FFA6B09EF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9048" y="2713938"/>
            <a:ext cx="2409119" cy="2409119"/>
          </a:xfrm>
          <a:prstGeom prst="rect">
            <a:avLst/>
          </a:prstGeom>
        </p:spPr>
      </p:pic>
      <p:sp>
        <p:nvSpPr>
          <p:cNvPr id="5" name="Parallelogram 4">
            <a:extLst>
              <a:ext uri="{FF2B5EF4-FFF2-40B4-BE49-F238E27FC236}">
                <a16:creationId xmlns:a16="http://schemas.microsoft.com/office/drawing/2014/main" id="{2BAED9F9-E2B8-405B-45F8-0E5B3B37F256}"/>
              </a:ext>
            </a:extLst>
          </p:cNvPr>
          <p:cNvSpPr/>
          <p:nvPr/>
        </p:nvSpPr>
        <p:spPr>
          <a:xfrm>
            <a:off x="565785" y="419624"/>
            <a:ext cx="5717858" cy="977893"/>
          </a:xfrm>
          <a:prstGeom prst="parallelogram">
            <a:avLst/>
          </a:prstGeom>
          <a:solidFill>
            <a:schemeClr val="accent5">
              <a:alpha val="86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000"/>
              </a:spcAft>
            </a:pPr>
            <a:r>
              <a:rPr lang="en-US" sz="2400" b="1" i="1">
                <a:effectLst/>
                <a:latin typeface="Times New Roman" panose="02020603050405020304" pitchFamily="18" charset="0"/>
                <a:ea typeface="Calibri" panose="020f0502020204030204" pitchFamily="34" charset="0"/>
                <a:cs typeface="Times New Roman" panose="02020603050405020304" pitchFamily="18" charset="0"/>
              </a:rPr>
              <a:t>Ý nào dưới đây là đúng khi nói về các khía cạnh được tác giả lí giải về hình ảnh ẩn dụ "tấm bản đồ"?</a:t>
            </a:r>
            <a:endParaRPr lang="en-US" sz="2400" b="1" i="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Đapandung">
            <a:extLst>
              <a:ext uri="{FF2B5EF4-FFF2-40B4-BE49-F238E27FC236}">
                <a16:creationId xmlns:a16="http://schemas.microsoft.com/office/drawing/2014/main" id="{61D7A059-F56C-2F86-3CD8-85C92D9DD21E}"/>
              </a:ext>
            </a:extLst>
          </p:cNvPr>
          <p:cNvSpPr/>
          <p:nvPr/>
        </p:nvSpPr>
        <p:spPr>
          <a:xfrm>
            <a:off x="3843904" y="2702059"/>
            <a:ext cx="2713013" cy="798415"/>
          </a:xfrm>
          <a:prstGeom prst="hexagon">
            <a:avLst/>
          </a:prstGeom>
          <a:solidFill>
            <a:schemeClr val="accent5">
              <a:alpha val="92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a:solidFill>
                  <a:schemeClr val="tx1"/>
                </a:solidFill>
                <a:latin typeface="Times New Roman" panose="02020603050405020304" pitchFamily="18" charset="0"/>
                <a:cs typeface="Times New Roman" panose="02020603050405020304" pitchFamily="18" charset="0"/>
              </a:rPr>
              <a:t>D. </a:t>
            </a:r>
            <a:r>
              <a:rPr lang="en-US" sz="1800">
                <a:solidFill>
                  <a:schemeClr val="tx1"/>
                </a:solidFill>
                <a:latin typeface="Times New Roman" panose="02020603050405020304" pitchFamily="18" charset="0"/>
                <a:cs typeface="Times New Roman" panose="02020603050405020304" pitchFamily="18" charset="0"/>
              </a:rPr>
              <a:t>Cả A, B</a:t>
            </a:r>
            <a:endParaRPr lang="en-US" sz="1800" kern="1200">
              <a:solidFill>
                <a:schemeClr val="tx1"/>
              </a:solidFill>
              <a:latin typeface="Times New Roman" panose="02020603050405020304" pitchFamily="18" charset="0"/>
              <a:cs typeface="Times New Roman" panose="02020603050405020304" pitchFamily="18" charset="0"/>
            </a:endParaRPr>
          </a:p>
        </p:txBody>
      </p:sp>
      <p:sp>
        <p:nvSpPr>
          <p:cNvPr id="7" name="đapansai1">
            <a:extLst>
              <a:ext uri="{FF2B5EF4-FFF2-40B4-BE49-F238E27FC236}">
                <a16:creationId xmlns:a16="http://schemas.microsoft.com/office/drawing/2014/main" id="{38DA2062-3D20-B289-7E74-77D638BC18CD}"/>
              </a:ext>
            </a:extLst>
          </p:cNvPr>
          <p:cNvSpPr/>
          <p:nvPr/>
        </p:nvSpPr>
        <p:spPr>
          <a:xfrm>
            <a:off x="38401" y="2690610"/>
            <a:ext cx="2834348" cy="798415"/>
          </a:xfrm>
          <a:prstGeom prst="hexagon">
            <a:avLst/>
          </a:prstGeom>
          <a:solidFill>
            <a:schemeClr val="accent5">
              <a:alpha val="92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a:solidFill>
                  <a:schemeClr val="tx1"/>
                </a:solidFill>
                <a:latin typeface="Times New Roman" panose="02020603050405020304" pitchFamily="18" charset="0"/>
                <a:cs typeface="Times New Roman" panose="02020603050405020304" pitchFamily="18" charset="0"/>
              </a:rPr>
              <a:t>B. </a:t>
            </a:r>
            <a:r>
              <a:rPr lang="en-US" sz="1800">
                <a:solidFill>
                  <a:schemeClr val="tx1"/>
                </a:solidFill>
                <a:latin typeface="Times New Roman" panose="02020603050405020304" pitchFamily="18" charset="0"/>
                <a:cs typeface="Times New Roman" panose="02020603050405020304" pitchFamily="18" charset="0"/>
              </a:rPr>
              <a:t>Tấm bản đồ còn là cách nhìn nhận về bản thân chúng ta.</a:t>
            </a:r>
            <a:endParaRPr lang="en-US" sz="1800" b="1" kern="1200">
              <a:solidFill>
                <a:schemeClr val="tx1"/>
              </a:solidFill>
              <a:latin typeface="Times New Roman" panose="02020603050405020304" pitchFamily="18" charset="0"/>
              <a:cs typeface="Times New Roman" panose="02020603050405020304" pitchFamily="18" charset="0"/>
            </a:endParaRPr>
          </a:p>
        </p:txBody>
      </p:sp>
      <p:sp>
        <p:nvSpPr>
          <p:cNvPr id="8" name="dapansai3">
            <a:extLst>
              <a:ext uri="{FF2B5EF4-FFF2-40B4-BE49-F238E27FC236}">
                <a16:creationId xmlns:a16="http://schemas.microsoft.com/office/drawing/2014/main" id="{5575ED6E-A571-43C9-5A81-1979415F81B3}"/>
              </a:ext>
            </a:extLst>
          </p:cNvPr>
          <p:cNvSpPr/>
          <p:nvPr/>
        </p:nvSpPr>
        <p:spPr>
          <a:xfrm>
            <a:off x="3761333" y="1624734"/>
            <a:ext cx="2783587" cy="798415"/>
          </a:xfrm>
          <a:prstGeom prst="hexagon">
            <a:avLst/>
          </a:prstGeom>
          <a:solidFill>
            <a:schemeClr val="accent5">
              <a:alpha val="71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a:solidFill>
                  <a:schemeClr val="tx1"/>
                </a:solidFill>
                <a:latin typeface="Times New Roman" panose="02020603050405020304" pitchFamily="18" charset="0"/>
                <a:cs typeface="Times New Roman" panose="02020603050405020304" pitchFamily="18" charset="0"/>
              </a:rPr>
              <a:t>C. </a:t>
            </a:r>
            <a:r>
              <a:rPr lang="en-US" sz="1800">
                <a:solidFill>
                  <a:schemeClr val="tx1"/>
                </a:solidFill>
                <a:latin typeface="Times New Roman" panose="02020603050405020304" pitchFamily="18" charset="0"/>
                <a:cs typeface="Times New Roman" panose="02020603050405020304" pitchFamily="18" charset="0"/>
              </a:rPr>
              <a:t>Là tấm bản đồ dẫn tới mọi ngóc ngách trong thành phố</a:t>
            </a:r>
            <a:endParaRPr lang="en-US" sz="1800" b="1" kern="1200">
              <a:solidFill>
                <a:schemeClr val="tx1"/>
              </a:solidFill>
              <a:latin typeface="Times New Roman" panose="02020603050405020304" pitchFamily="18" charset="0"/>
              <a:cs typeface="Times New Roman" panose="02020603050405020304" pitchFamily="18" charset="0"/>
            </a:endParaRPr>
          </a:p>
        </p:txBody>
      </p:sp>
      <p:sp>
        <p:nvSpPr>
          <p:cNvPr id="9" name="Dapansai2">
            <a:extLst>
              <a:ext uri="{FF2B5EF4-FFF2-40B4-BE49-F238E27FC236}">
                <a16:creationId xmlns:a16="http://schemas.microsoft.com/office/drawing/2014/main" id="{974AD810-F5DF-813A-1B8F-A57C35242DF6}"/>
              </a:ext>
            </a:extLst>
          </p:cNvPr>
          <p:cNvSpPr/>
          <p:nvPr/>
        </p:nvSpPr>
        <p:spPr>
          <a:xfrm>
            <a:off x="27881" y="1615710"/>
            <a:ext cx="2834348" cy="798415"/>
          </a:xfrm>
          <a:prstGeom prst="hexagon">
            <a:avLst/>
          </a:prstGeom>
          <a:solidFill>
            <a:schemeClr val="accent5">
              <a:alpha val="92000"/>
            </a:schemeClr>
          </a:solidFill>
          <a:ln>
            <a:solidFill>
              <a:schemeClr val="bg1"/>
            </a:solidFill>
          </a:ln>
          <a:effectLst>
            <a:innerShdw blurRad="63500" dist="50800" dir="135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a:solidFill>
                  <a:schemeClr val="tx1"/>
                </a:solidFill>
                <a:latin typeface="Times New Roman" panose="02020603050405020304" pitchFamily="18" charset="0"/>
                <a:cs typeface="Times New Roman" panose="02020603050405020304" pitchFamily="18" charset="0"/>
              </a:rPr>
              <a:t>A. </a:t>
            </a:r>
            <a:r>
              <a:rPr lang="en-US" sz="1800">
                <a:solidFill>
                  <a:schemeClr val="tx1"/>
                </a:solidFill>
                <a:latin typeface="Times New Roman" panose="02020603050405020304" pitchFamily="18" charset="0"/>
                <a:cs typeface="Times New Roman" panose="02020603050405020304" pitchFamily="18" charset="0"/>
              </a:rPr>
              <a:t>Tấm bản đồ là cách nhìn về những người xung quanh.</a:t>
            </a:r>
            <a:endParaRPr lang="en-US" sz="1800" b="1" kern="1200">
              <a:solidFill>
                <a:schemeClr val="tx1"/>
              </a:solidFill>
              <a:latin typeface="Times New Roman" panose="02020603050405020304" pitchFamily="18" charset="0"/>
              <a:cs typeface="Times New Roman" panose="02020603050405020304" pitchFamily="18" charset="0"/>
            </a:endParaRPr>
          </a:p>
        </p:txBody>
      </p:sp>
      <p:pic>
        <p:nvPicPr>
          <p:cNvPr id="16" name="Thângiukhobau" descr="A person in a garment&#10;&#10;Description automatically generated with low confidence">
            <a:hlinkClick r:id="rId5" action="ppaction://hlinksldjump"/>
            <a:extLst>
              <a:ext uri="{FF2B5EF4-FFF2-40B4-BE49-F238E27FC236}">
                <a16:creationId xmlns:a16="http://schemas.microsoft.com/office/drawing/2014/main" id="{8ACF5A00-9DC3-7DF8-527E-FF7E934B2886}"/>
              </a:ext>
            </a:extLst>
          </p:cNvPr>
          <p:cNvPicPr>
            <a:picLocks noChangeAspect="1"/>
          </p:cNvPicPr>
          <p:nvPr/>
        </p:nvPicPr>
        <p:blipFill>
          <a:blip r:embed="rId4"/>
          <a:srcRect l="22947" r="24145"/>
          <a:stretch>
            <a:fillRect/>
          </a:stretch>
        </p:blipFill>
        <p:spPr>
          <a:xfrm flipH="1">
            <a:off x="6271254" y="-9411"/>
            <a:ext cx="2834346" cy="5357240"/>
          </a:xfrm>
          <a:prstGeom prst="rect">
            <a:avLst/>
          </a:prstGeom>
        </p:spPr>
      </p:pic>
      <p:sp>
        <p:nvSpPr>
          <p:cNvPr id="17" name="Bình đồng hồ">
            <a:extLst>
              <a:ext uri="{FF2B5EF4-FFF2-40B4-BE49-F238E27FC236}">
                <a16:creationId xmlns:a16="http://schemas.microsoft.com/office/drawing/2014/main" id="{9E4FEACD-4E41-369E-5F52-96812301D221}"/>
              </a:ext>
            </a:extLst>
          </p:cNvPr>
          <p:cNvSpPr/>
          <p:nvPr/>
        </p:nvSpPr>
        <p:spPr>
          <a:xfrm flipV="1">
            <a:off x="3104109" y="2053656"/>
            <a:ext cx="501774" cy="990763"/>
          </a:xfrm>
          <a:custGeom>
            <a:gdLst>
              <a:gd name="connsiteX0" fmla="*/ 621764 w 1243528"/>
              <a:gd name="connsiteY0" fmla="*/ 1227686 h 2455372"/>
              <a:gd name="connsiteX1" fmla="*/ 1243528 w 1243528"/>
              <a:gd name="connsiteY1" fmla="*/ 605922 h 2455372"/>
              <a:gd name="connsiteX2" fmla="*/ 1243528 w 1243528"/>
              <a:gd name="connsiteY2" fmla="*/ 0 h 2455372"/>
              <a:gd name="connsiteX3" fmla="*/ 0 w 1243528"/>
              <a:gd name="connsiteY3" fmla="*/ 0 h 2455372"/>
              <a:gd name="connsiteX4" fmla="*/ 0 w 1243528"/>
              <a:gd name="connsiteY4" fmla="*/ 605922 h 2455372"/>
              <a:gd name="connsiteX5" fmla="*/ 621764 w 1243528"/>
              <a:gd name="connsiteY5" fmla="*/ 1227686 h 2455372"/>
              <a:gd name="connsiteX6" fmla="*/ 0 w 1243528"/>
              <a:gd name="connsiteY6" fmla="*/ 2455372 h 2455372"/>
              <a:gd name="connsiteX7" fmla="*/ 1243528 w 1243528"/>
              <a:gd name="connsiteY7" fmla="*/ 2455372 h 2455372"/>
              <a:gd name="connsiteX8" fmla="*/ 1243528 w 1243528"/>
              <a:gd name="connsiteY8" fmla="*/ 1849450 h 2455372"/>
              <a:gd name="connsiteX9" fmla="*/ 621764 w 1243528"/>
              <a:gd name="connsiteY9" fmla="*/ 1227686 h 2455372"/>
              <a:gd name="connsiteX10" fmla="*/ 0 w 1243528"/>
              <a:gd name="connsiteY10" fmla="*/ 1849450 h 245537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3528" h="2455372">
                <a:moveTo>
                  <a:pt x="621764" y="1227686"/>
                </a:moveTo>
                <a:cubicBezTo>
                  <a:pt x="965155" y="1227686"/>
                  <a:pt x="1243528" y="949312"/>
                  <a:pt x="1243528" y="605922"/>
                </a:cubicBezTo>
                <a:lnTo>
                  <a:pt x="1243528" y="0"/>
                </a:lnTo>
                <a:lnTo>
                  <a:pt x="0" y="0"/>
                </a:lnTo>
                <a:lnTo>
                  <a:pt x="0" y="605922"/>
                </a:lnTo>
                <a:cubicBezTo>
                  <a:pt x="0" y="949312"/>
                  <a:pt x="278374" y="1227686"/>
                  <a:pt x="621764" y="1227686"/>
                </a:cubicBezTo>
                <a:close/>
                <a:moveTo>
                  <a:pt x="0" y="2455372"/>
                </a:moveTo>
                <a:lnTo>
                  <a:pt x="1243528" y="2455372"/>
                </a:lnTo>
                <a:lnTo>
                  <a:pt x="1243528" y="1849450"/>
                </a:lnTo>
                <a:cubicBezTo>
                  <a:pt x="1243528" y="1506060"/>
                  <a:pt x="965155" y="1227686"/>
                  <a:pt x="621764" y="1227686"/>
                </a:cubicBezTo>
                <a:cubicBezTo>
                  <a:pt x="278374" y="1227686"/>
                  <a:pt x="0" y="1506060"/>
                  <a:pt x="0" y="18494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a:endParaRPr>
          </a:p>
        </p:txBody>
      </p:sp>
      <p:sp>
        <p:nvSpPr>
          <p:cNvPr id="18" name="Rectangle 17">
            <a:extLst>
              <a:ext uri="{FF2B5EF4-FFF2-40B4-BE49-F238E27FC236}">
                <a16:creationId xmlns:a16="http://schemas.microsoft.com/office/drawing/2014/main" id="{A70D4734-C5E2-7613-D90F-C28538803026}"/>
              </a:ext>
            </a:extLst>
          </p:cNvPr>
          <p:cNvSpPr/>
          <p:nvPr/>
        </p:nvSpPr>
        <p:spPr>
          <a:xfrm>
            <a:off x="3027973" y="1911866"/>
            <a:ext cx="657224" cy="141788"/>
          </a:xfrm>
          <a:prstGeom prst="rect">
            <a:avLst/>
          </a:prstGeom>
          <a:blipFill dpi="0" rotWithShape="1">
            <a:blip r:embed="rId6">
              <a:extLst>
                <a:ext uri="{28A0092B-C50C-407E-A947-70E740481C1C}">
                  <a14:useLocalDpi xmlns:a14="http://schemas.microsoft.com/office/drawing/2010/main" val="0"/>
                </a:ext>
              </a:extLst>
            </a:blip>
            <a:stretch>
              <a:fillRect l="-24166" t="-291456" r="-23058" b="-2909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
        <p:nvSpPr>
          <p:cNvPr id="19" name="Freeform: Shape 18">
            <a:extLst>
              <a:ext uri="{FF2B5EF4-FFF2-40B4-BE49-F238E27FC236}">
                <a16:creationId xmlns:a16="http://schemas.microsoft.com/office/drawing/2014/main" id="{6BB156B1-1921-260B-BD41-F7DAE716758C}"/>
              </a:ext>
            </a:extLst>
          </p:cNvPr>
          <p:cNvSpPr/>
          <p:nvPr/>
        </p:nvSpPr>
        <p:spPr>
          <a:xfrm rot="10800000">
            <a:off x="3100684" y="2088710"/>
            <a:ext cx="501774" cy="457455"/>
          </a:xfrm>
          <a:custGeom>
            <a:gdLst>
              <a:gd name="connsiteX0" fmla="*/ 1243528 w 1243528"/>
              <a:gd name="connsiteY0" fmla="*/ 1048789 h 1133695"/>
              <a:gd name="connsiteX1" fmla="*/ 0 w 1243528"/>
              <a:gd name="connsiteY1" fmla="*/ 905914 h 1133695"/>
              <a:gd name="connsiteX2" fmla="*/ 0 w 1243528"/>
              <a:gd name="connsiteY2" fmla="*/ 621764 h 1133695"/>
              <a:gd name="connsiteX3" fmla="*/ 621764 w 1243528"/>
              <a:gd name="connsiteY3" fmla="*/ 0 h 1133695"/>
              <a:gd name="connsiteX4" fmla="*/ 1243528 w 1243528"/>
              <a:gd name="connsiteY4" fmla="*/ 621764 h 1133695"/>
              <a:gd name="connsiteX5" fmla="*/ 1243528 w 1243528"/>
              <a:gd name="connsiteY5" fmla="*/ 1048789 h 113369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528" h="1133695">
                <a:moveTo>
                  <a:pt x="1243528" y="1048789"/>
                </a:moveTo>
                <a:cubicBezTo>
                  <a:pt x="733769" y="1286914"/>
                  <a:pt x="414509" y="953539"/>
                  <a:pt x="0" y="905914"/>
                </a:cubicBezTo>
                <a:lnTo>
                  <a:pt x="0" y="621764"/>
                </a:lnTo>
                <a:cubicBezTo>
                  <a:pt x="0" y="278374"/>
                  <a:pt x="278374" y="0"/>
                  <a:pt x="621764" y="0"/>
                </a:cubicBezTo>
                <a:cubicBezTo>
                  <a:pt x="965154" y="0"/>
                  <a:pt x="1243528" y="278374"/>
                  <a:pt x="1243528" y="621764"/>
                </a:cubicBezTo>
                <a:lnTo>
                  <a:pt x="1243528" y="1048789"/>
                </a:lnTo>
                <a:close/>
              </a:path>
            </a:pathLst>
          </a:cu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a:endParaRPr>
          </a:p>
        </p:txBody>
      </p:sp>
      <p:sp>
        <p:nvSpPr>
          <p:cNvPr id="20" name="Freeform: Shape 19">
            <a:extLst>
              <a:ext uri="{FF2B5EF4-FFF2-40B4-BE49-F238E27FC236}">
                <a16:creationId xmlns:a16="http://schemas.microsoft.com/office/drawing/2014/main" id="{EF0009D7-4542-26C2-75DB-CD472C861CCD}"/>
              </a:ext>
            </a:extLst>
          </p:cNvPr>
          <p:cNvSpPr/>
          <p:nvPr/>
        </p:nvSpPr>
        <p:spPr>
          <a:xfrm>
            <a:off x="3104108" y="2607999"/>
            <a:ext cx="504953" cy="436418"/>
          </a:xfrm>
          <a:custGeom>
            <a:gdLst>
              <a:gd name="connsiteX0" fmla="*/ 645790 w 1253507"/>
              <a:gd name="connsiteY0" fmla="*/ 3725 h 1081558"/>
              <a:gd name="connsiteX1" fmla="*/ 1253507 w 1253507"/>
              <a:gd name="connsiteY1" fmla="*/ 505250 h 1081558"/>
              <a:gd name="connsiteX2" fmla="*/ 1245617 w 1253507"/>
              <a:gd name="connsiteY2" fmla="*/ 1081558 h 1081558"/>
              <a:gd name="connsiteX3" fmla="*/ 2089 w 1253507"/>
              <a:gd name="connsiteY3" fmla="*/ 1081558 h 1081558"/>
              <a:gd name="connsiteX4" fmla="*/ 2089 w 1253507"/>
              <a:gd name="connsiteY4" fmla="*/ 800525 h 1081558"/>
              <a:gd name="connsiteX5" fmla="*/ 30665 w 1253507"/>
              <a:gd name="connsiteY5" fmla="*/ 290983 h 1081558"/>
              <a:gd name="connsiteX6" fmla="*/ 645790 w 1253507"/>
              <a:gd name="connsiteY6" fmla="*/ 3725 h 10815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507" h="1081558">
                <a:moveTo>
                  <a:pt x="645790" y="3725"/>
                </a:moveTo>
                <a:cubicBezTo>
                  <a:pt x="849597" y="39436"/>
                  <a:pt x="1253507" y="161860"/>
                  <a:pt x="1253507" y="505250"/>
                </a:cubicBezTo>
                <a:lnTo>
                  <a:pt x="1245617" y="1081558"/>
                </a:lnTo>
                <a:lnTo>
                  <a:pt x="2089" y="1081558"/>
                </a:lnTo>
                <a:lnTo>
                  <a:pt x="2089" y="800525"/>
                </a:lnTo>
                <a:cubicBezTo>
                  <a:pt x="13202" y="679875"/>
                  <a:pt x="-23750" y="383498"/>
                  <a:pt x="30665" y="290983"/>
                </a:cubicBezTo>
                <a:cubicBezTo>
                  <a:pt x="85080" y="198468"/>
                  <a:pt x="441983" y="-31986"/>
                  <a:pt x="645790" y="3725"/>
                </a:cubicBezTo>
                <a:close/>
              </a:path>
            </a:pathLst>
          </a:cu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a:endParaRPr>
          </a:p>
        </p:txBody>
      </p:sp>
      <p:sp>
        <p:nvSpPr>
          <p:cNvPr id="21" name="Rectangle: Rounded Corners 20">
            <a:extLst>
              <a:ext uri="{FF2B5EF4-FFF2-40B4-BE49-F238E27FC236}">
                <a16:creationId xmlns:a16="http://schemas.microsoft.com/office/drawing/2014/main" id="{68ED3520-50D0-1B53-F61A-884865D61706}"/>
              </a:ext>
            </a:extLst>
          </p:cNvPr>
          <p:cNvSpPr/>
          <p:nvPr/>
        </p:nvSpPr>
        <p:spPr>
          <a:xfrm>
            <a:off x="3342129" y="2294002"/>
            <a:ext cx="18448" cy="750415"/>
          </a:xfrm>
          <a:prstGeom prst="roundRect">
            <a:avLst/>
          </a:prstGeom>
          <a:solidFill>
            <a:srgbClr val="A67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
        <p:nvSpPr>
          <p:cNvPr id="22" name="Rectangle 21">
            <a:extLst>
              <a:ext uri="{FF2B5EF4-FFF2-40B4-BE49-F238E27FC236}">
                <a16:creationId xmlns:a16="http://schemas.microsoft.com/office/drawing/2014/main" id="{13DCD693-5735-2BB6-2F29-661675BFC5B6}"/>
              </a:ext>
            </a:extLst>
          </p:cNvPr>
          <p:cNvSpPr/>
          <p:nvPr/>
        </p:nvSpPr>
        <p:spPr>
          <a:xfrm>
            <a:off x="3026384" y="3044418"/>
            <a:ext cx="657224" cy="141788"/>
          </a:xfrm>
          <a:prstGeom prst="rect">
            <a:avLst/>
          </a:prstGeom>
          <a:blipFill dpi="0" rotWithShape="1">
            <a:blip r:embed="rId6">
              <a:extLst>
                <a:ext uri="{28A0092B-C50C-407E-A947-70E740481C1C}">
                  <a14:useLocalDpi xmlns:a14="http://schemas.microsoft.com/office/drawing/2010/main" val="0"/>
                </a:ext>
              </a:extLst>
            </a:blip>
            <a:stretch>
              <a:fillRect l="-24166" t="-291456" r="-23058" b="-2909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
        <p:nvSpPr>
          <p:cNvPr id="23" name="Bắt đầu">
            <a:extLst>
              <a:ext uri="{FF2B5EF4-FFF2-40B4-BE49-F238E27FC236}">
                <a16:creationId xmlns:a16="http://schemas.microsoft.com/office/drawing/2014/main" id="{7FA38D9B-A5D0-7322-B9DA-F78DF43BDB64}"/>
              </a:ext>
            </a:extLst>
          </p:cNvPr>
          <p:cNvSpPr/>
          <p:nvPr/>
        </p:nvSpPr>
        <p:spPr>
          <a:xfrm>
            <a:off x="2810293" y="3376463"/>
            <a:ext cx="1084068" cy="1084068"/>
          </a:xfrm>
          <a:prstGeom prst="star8">
            <a:avLst>
              <a:gd name="adj" fmla="val 40611"/>
            </a:avLst>
          </a:prstGeom>
          <a:blipFill dpi="0" rotWithShape="1">
            <a:blip r:embed="rId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a:solidFill>
                  <a:srgbClr val="7030A0"/>
                </a:solidFill>
                <a:latin typeface="Calibri"/>
              </a:rPr>
              <a:t>15s</a:t>
            </a:r>
          </a:p>
          <a:p>
            <a:pPr algn="ctr" defTabSz="685800">
              <a:buClrTx/>
            </a:pPr>
            <a:r>
              <a:rPr lang="en-US" sz="1350" b="1" kern="1200">
                <a:solidFill>
                  <a:srgbClr val="7030A0"/>
                </a:solidFill>
                <a:latin typeface="Calibri"/>
              </a:rPr>
              <a:t>BẮT ĐẦU</a:t>
            </a:r>
          </a:p>
        </p:txBody>
      </p:sp>
    </p:spTree>
    <p:extLst>
      <p:ext uri="{BB962C8B-B14F-4D97-AF65-F5344CB8AC3E}">
        <p14:creationId xmlns:p14="http://schemas.microsoft.com/office/powerpoint/2010/main" val="3466039194"/>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nodeType="clickPar">
                      <p:stCondLst>
                        <p:cond delay="0"/>
                      </p:stCondLst>
                      <p:childTnLst>
                        <p:par>
                          <p:cTn id="4" fill="hold" nodeType="after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par>
                                <p:cTn id="7" presetID="9" presetClass="emph" presetSubtype="0" grpId="0" nodeType="withEffect">
                                  <p:stCondLst>
                                    <p:cond delay="0"/>
                                  </p:stCondLst>
                                  <p:childTnLst>
                                    <p:set>
                                      <p:cBhvr>
                                        <p:cTn id="8" dur="indefinite"/>
                                        <p:tgtEl>
                                          <p:spTgt spid="17"/>
                                        </p:tgtEl>
                                        <p:attrNameLst>
                                          <p:attrName>style.opacity</p:attrName>
                                        </p:attrNameLst>
                                      </p:cBhvr>
                                      <p:to>
                                        <p:strVal val="0.5"/>
                                      </p:to>
                                    </p:set>
                                    <p:animEffect filter="image" prLst="opacity: 0.5">
                                      <p:cBhvr rctx="IE">
                                        <p:cTn id="9" dur="indefinite"/>
                                        <p:tgtEl>
                                          <p:spTgt spid="17"/>
                                        </p:tgtEl>
                                      </p:cBhvr>
                                    </p:animEffect>
                                  </p:childTnLst>
                                  <p:subTnLst>
                                    <p:audio>
                                      <p:cMediaNode>
                                        <p:cTn display="0" masterRel="sameClick">
                                          <p:stCondLst>
                                            <p:cond evt="begin" delay="0">
                                              <p:tn val="7"/>
                                            </p:cond>
                                          </p:stCondLst>
                                          <p:endCondLst>
                                            <p:cond evt="onStopAudio" delay="0">
                                              <p:tgtEl>
                                                <p:sldTgt/>
                                              </p:tgtEl>
                                            </p:cond>
                                          </p:endCondLst>
                                        </p:cTn>
                                        <p:tgtEl>
                                          <p:sndTgt r:embed="rId9" name="15s.wav"/>
                                        </p:tgtEl>
                                      </p:cMediaNode>
                                    </p:audio>
                                  </p:subTnLst>
                                </p:cTn>
                              </p:par>
                              <p:par>
                                <p:cTn id="10" presetID="1"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par>
                                <p:cTn id="12" presetID="22" presetClass="exit" presetSubtype="1" fill="hold" grpId="1" nodeType="withEffect">
                                  <p:stCondLst>
                                    <p:cond delay="0"/>
                                  </p:stCondLst>
                                  <p:childTnLst>
                                    <p:animEffect transition="out" filter="wipe(up)">
                                      <p:cBhvr>
                                        <p:cTn id="13" dur="27000"/>
                                        <p:tgtEl>
                                          <p:spTgt spid="21"/>
                                        </p:tgtEl>
                                      </p:cBhvr>
                                    </p:animEffect>
                                    <p:set>
                                      <p:cBhvr>
                                        <p:cTn id="14" dur="1" fill="hold">
                                          <p:stCondLst>
                                            <p:cond delay="26999"/>
                                          </p:stCondLst>
                                        </p:cTn>
                                        <p:tgtEl>
                                          <p:spTgt spid="21"/>
                                        </p:tgtEl>
                                        <p:attrNameLst>
                                          <p:attrName>style.visibility</p:attrName>
                                        </p:attrNameLst>
                                      </p:cBhvr>
                                      <p:to>
                                        <p:strVal val="hidden"/>
                                      </p:to>
                                    </p:set>
                                  </p:childTnLst>
                                </p:cTn>
                              </p:par>
                              <p:par>
                                <p:cTn id="15" presetID="22" presetClass="exit" presetSubtype="1" fill="hold" grpId="0" nodeType="withEffect">
                                  <p:stCondLst>
                                    <p:cond delay="0"/>
                                  </p:stCondLst>
                                  <p:childTnLst>
                                    <p:animEffect transition="out" filter="wipe(up)">
                                      <p:cBhvr>
                                        <p:cTn id="16" dur="15000"/>
                                        <p:tgtEl>
                                          <p:spTgt spid="19"/>
                                        </p:tgtEl>
                                      </p:cBhvr>
                                    </p:animEffect>
                                    <p:set>
                                      <p:cBhvr>
                                        <p:cTn id="17" dur="1" fill="hold">
                                          <p:stCondLst>
                                            <p:cond delay="14999"/>
                                          </p:stCondLst>
                                        </p:cTn>
                                        <p:tgtEl>
                                          <p:spTgt spid="19"/>
                                        </p:tgtEl>
                                        <p:attrNameLst>
                                          <p:attrName>style.visibility</p:attrName>
                                        </p:attrNameLst>
                                      </p:cBhvr>
                                      <p:to>
                                        <p:strVal val="hidden"/>
                                      </p:to>
                                    </p:set>
                                  </p:childTnLst>
                                </p:cTn>
                              </p:par>
                              <p:par>
                                <p:cTn id="18" presetID="22" presetClass="entr" presetSubtype="4"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15000"/>
                                        <p:tgtEl>
                                          <p:spTgt spid="20"/>
                                        </p:tgtEl>
                                      </p:cBhvr>
                                    </p:animEffect>
                                  </p:childTnLst>
                                </p:cTn>
                              </p:par>
                            </p:childTnLst>
                          </p:cTn>
                        </p:par>
                      </p:childTnLst>
                    </p:cTn>
                  </p:par>
                </p:childTnLst>
              </p:cTn>
              <p:nextCondLst>
                <p:cond evt="onClick" delay="0">
                  <p:tgtEl>
                    <p:spTgt spid="23"/>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nodeType="clickPar">
                      <p:stCondLst>
                        <p:cond delay="indefinite"/>
                      </p:stCondLst>
                      <p:childTnLst>
                        <p:par>
                          <p:cTn id="23" fill="hold" nodeType="afterGroup">
                            <p:stCondLst>
                              <p:cond delay="0"/>
                            </p:stCondLst>
                            <p:childTnLst>
                              <p:par>
                                <p:cTn id="24" presetID="1" presetClass="emph" presetSubtype="2" fill="hold" nodeType="clickEffect">
                                  <p:stCondLst>
                                    <p:cond delay="0"/>
                                  </p:stCondLst>
                                  <p:childTnLst>
                                    <p:animClr clrSpc="rgb" dir="cw">
                                      <p:cBhvr>
                                        <p:cTn id="25" dur="2000" fill="hold"/>
                                        <p:tgtEl>
                                          <p:spTgt spid="6"/>
                                        </p:tgtEl>
                                        <p:attrNameLst>
                                          <p:attrName>fillcolor</p:attrName>
                                        </p:attrNameLst>
                                      </p:cBhvr>
                                      <p:to>
                                        <a:srgbClr val="C00000"/>
                                      </p:to>
                                    </p:animClr>
                                    <p:set>
                                      <p:cBhvr>
                                        <p:cTn id="26" dur="2000" fill="hold"/>
                                        <p:tgtEl>
                                          <p:spTgt spid="6"/>
                                        </p:tgtEl>
                                        <p:attrNameLst>
                                          <p:attrName>fill.type</p:attrName>
                                        </p:attrNameLst>
                                      </p:cBhvr>
                                      <p:to>
                                        <p:strVal val="solid"/>
                                      </p:to>
                                    </p:set>
                                    <p:set>
                                      <p:cBhvr>
                                        <p:cTn id="27" dur="2000" fill="hold"/>
                                        <p:tgtEl>
                                          <p:spTgt spid="6"/>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10" name="chúc-mừng.wav"/>
                                        </p:tgtEl>
                                      </p:cMediaNode>
                                    </p:audio>
                                  </p:subTnLst>
                                </p:cTn>
                              </p:par>
                              <p:par>
                                <p:cTn id="28" presetID="1"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xit" presetSubtype="0" fill="hold" nodeType="withEffect">
                                  <p:stCondLst>
                                    <p:cond delay="0"/>
                                  </p:stCondLst>
                                  <p:childTnLst>
                                    <p:set>
                                      <p:cBhvr>
                                        <p:cTn id="31" dur="1" fill="hold">
                                          <p:stCondLst>
                                            <p:cond delay="0"/>
                                          </p:stCondLst>
                                        </p:cTn>
                                        <p:tgtEl>
                                          <p:spTgt spid="24"/>
                                        </p:tgtEl>
                                        <p:attrNameLst>
                                          <p:attrName>style.visibility</p:attrName>
                                        </p:attrNameLst>
                                      </p:cBhvr>
                                      <p:to>
                                        <p:strVal val="hidden"/>
                                      </p:to>
                                    </p:set>
                                  </p:childTnLst>
                                </p:cTn>
                              </p:par>
                              <p:par>
                                <p:cTn id="32" presetID="31"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p:cTn id="34" dur="1000" fill="hold"/>
                                        <p:tgtEl>
                                          <p:spTgt spid="25"/>
                                        </p:tgtEl>
                                        <p:attrNameLst>
                                          <p:attrName>ppt_w</p:attrName>
                                        </p:attrNameLst>
                                      </p:cBhvr>
                                      <p:tavLst>
                                        <p:tav tm="0">
                                          <p:val>
                                            <p:fltVal val="0"/>
                                          </p:val>
                                        </p:tav>
                                        <p:tav tm="100000">
                                          <p:val>
                                            <p:strVal val="#ppt_w"/>
                                          </p:val>
                                        </p:tav>
                                      </p:tavLst>
                                    </p:anim>
                                    <p:anim calcmode="lin" valueType="num">
                                      <p:cBhvr>
                                        <p:cTn id="35" dur="1000" fill="hold"/>
                                        <p:tgtEl>
                                          <p:spTgt spid="25"/>
                                        </p:tgtEl>
                                        <p:attrNameLst>
                                          <p:attrName>ppt_h</p:attrName>
                                        </p:attrNameLst>
                                      </p:cBhvr>
                                      <p:tavLst>
                                        <p:tav tm="0">
                                          <p:val>
                                            <p:fltVal val="0"/>
                                          </p:val>
                                        </p:tav>
                                        <p:tav tm="100000">
                                          <p:val>
                                            <p:strVal val="#ppt_h"/>
                                          </p:val>
                                        </p:tav>
                                      </p:tavLst>
                                    </p:anim>
                                    <p:anim calcmode="lin" valueType="num">
                                      <p:cBhvr>
                                        <p:cTn id="36" dur="1000" fill="hold"/>
                                        <p:tgtEl>
                                          <p:spTgt spid="25"/>
                                        </p:tgtEl>
                                        <p:attrNameLst>
                                          <p:attrName>style.rotation</p:attrName>
                                        </p:attrNameLst>
                                      </p:cBhvr>
                                      <p:tavLst>
                                        <p:tav tm="0">
                                          <p:val>
                                            <p:fltVal val="90"/>
                                          </p:val>
                                        </p:tav>
                                        <p:tav tm="100000">
                                          <p:val>
                                            <p:fltVal val="0"/>
                                          </p:val>
                                        </p:tav>
                                      </p:tavLst>
                                    </p:anim>
                                    <p:animEffect transition="in" filter="fade">
                                      <p:cBhvr>
                                        <p:cTn id="37" dur="1000"/>
                                        <p:tgtEl>
                                          <p:spTgt spid="25"/>
                                        </p:tgtEl>
                                      </p:cBhvr>
                                    </p:animEffec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nodeType="clickPar">
                      <p:stCondLst>
                        <p:cond delay="indefinite"/>
                      </p:stCondLst>
                      <p:childTnLst>
                        <p:par>
                          <p:cTn id="40" fill="hold" nodeType="afterGroup">
                            <p:stCondLst>
                              <p:cond delay="0"/>
                            </p:stCondLst>
                            <p:childTnLst>
                              <p:par>
                                <p:cTn id="41" presetID="1" presetClass="emph" presetSubtype="2" fill="hold" nodeType="clickEffect">
                                  <p:stCondLst>
                                    <p:cond delay="0"/>
                                  </p:stCondLst>
                                  <p:childTnLst>
                                    <p:animClr clrSpc="rgb" dir="cw">
                                      <p:cBhvr>
                                        <p:cTn id="42" dur="2000" fill="hold"/>
                                        <p:tgtEl>
                                          <p:spTgt spid="7"/>
                                        </p:tgtEl>
                                        <p:attrNameLst>
                                          <p:attrName>fillcolor</p:attrName>
                                        </p:attrNameLst>
                                      </p:cBhvr>
                                      <p:to>
                                        <a:srgbClr val="70AD47"/>
                                      </p:to>
                                    </p:animClr>
                                    <p:set>
                                      <p:cBhvr>
                                        <p:cTn id="43" dur="2000" fill="hold"/>
                                        <p:tgtEl>
                                          <p:spTgt spid="7"/>
                                        </p:tgtEl>
                                        <p:attrNameLst>
                                          <p:attrName>fill.type</p:attrName>
                                        </p:attrNameLst>
                                      </p:cBhvr>
                                      <p:to>
                                        <p:strVal val="solid"/>
                                      </p:to>
                                    </p:set>
                                    <p:set>
                                      <p:cBhvr>
                                        <p:cTn id="44" dur="2000" fill="hold"/>
                                        <p:tgtEl>
                                          <p:spTgt spid="7"/>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11" name="thua quê.wav"/>
                                        </p:tgtEl>
                                      </p:cMediaNode>
                                    </p:audio>
                                  </p:subTnLst>
                                </p:cTn>
                              </p:par>
                              <p:par>
                                <p:cTn id="45" presetID="3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1000" fill="hold"/>
                                        <p:tgtEl>
                                          <p:spTgt spid="24"/>
                                        </p:tgtEl>
                                        <p:attrNameLst>
                                          <p:attrName>ppt_w</p:attrName>
                                        </p:attrNameLst>
                                      </p:cBhvr>
                                      <p:tavLst>
                                        <p:tav tm="0">
                                          <p:val>
                                            <p:fltVal val="0"/>
                                          </p:val>
                                        </p:tav>
                                        <p:tav tm="100000">
                                          <p:val>
                                            <p:strVal val="#ppt_w"/>
                                          </p:val>
                                        </p:tav>
                                      </p:tavLst>
                                    </p:anim>
                                    <p:anim calcmode="lin" valueType="num">
                                      <p:cBhvr>
                                        <p:cTn id="48" dur="1000" fill="hold"/>
                                        <p:tgtEl>
                                          <p:spTgt spid="24"/>
                                        </p:tgtEl>
                                        <p:attrNameLst>
                                          <p:attrName>ppt_h</p:attrName>
                                        </p:attrNameLst>
                                      </p:cBhvr>
                                      <p:tavLst>
                                        <p:tav tm="0">
                                          <p:val>
                                            <p:fltVal val="0"/>
                                          </p:val>
                                        </p:tav>
                                        <p:tav tm="100000">
                                          <p:val>
                                            <p:strVal val="#ppt_h"/>
                                          </p:val>
                                        </p:tav>
                                      </p:tavLst>
                                    </p:anim>
                                    <p:anim calcmode="lin" valueType="num">
                                      <p:cBhvr>
                                        <p:cTn id="49" dur="1000" fill="hold"/>
                                        <p:tgtEl>
                                          <p:spTgt spid="24"/>
                                        </p:tgtEl>
                                        <p:attrNameLst>
                                          <p:attrName>style.rotation</p:attrName>
                                        </p:attrNameLst>
                                      </p:cBhvr>
                                      <p:tavLst>
                                        <p:tav tm="0">
                                          <p:val>
                                            <p:fltVal val="90"/>
                                          </p:val>
                                        </p:tav>
                                        <p:tav tm="100000">
                                          <p:val>
                                            <p:fltVal val="0"/>
                                          </p:val>
                                        </p:tav>
                                      </p:tavLst>
                                    </p:anim>
                                    <p:animEffect transition="in" filter="fade">
                                      <p:cBhvr>
                                        <p:cTn id="50" dur="1000"/>
                                        <p:tgtEl>
                                          <p:spTgt spid="24"/>
                                        </p:tgtEl>
                                      </p:cBhvr>
                                    </p:animEffect>
                                  </p:childTnLst>
                                </p:cTn>
                              </p:par>
                            </p:childTnLst>
                          </p:cTn>
                        </p:par>
                      </p:childTnLst>
                    </p:cTn>
                  </p:par>
                </p:childTnLst>
              </p:cTn>
              <p:nextCondLst>
                <p:cond evt="onClick" delay="0">
                  <p:tgtEl>
                    <p:spTgt spid="7"/>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nodeType="clickPar">
                      <p:stCondLst>
                        <p:cond delay="indefinite"/>
                      </p:stCondLst>
                      <p:childTnLst>
                        <p:par>
                          <p:cTn id="53" fill="hold" nodeType="afterGroup">
                            <p:stCondLst>
                              <p:cond delay="0"/>
                            </p:stCondLst>
                            <p:childTnLst>
                              <p:par>
                                <p:cTn id="54" presetID="1" presetClass="emph" presetSubtype="2" fill="hold" nodeType="clickEffect">
                                  <p:stCondLst>
                                    <p:cond delay="0"/>
                                  </p:stCondLst>
                                  <p:childTnLst>
                                    <p:animClr clrSpc="rgb" dir="cw">
                                      <p:cBhvr>
                                        <p:cTn id="55" dur="2000" fill="hold"/>
                                        <p:tgtEl>
                                          <p:spTgt spid="9"/>
                                        </p:tgtEl>
                                        <p:attrNameLst>
                                          <p:attrName>fillcolor</p:attrName>
                                        </p:attrNameLst>
                                      </p:cBhvr>
                                      <p:to>
                                        <a:srgbClr val="70AD47"/>
                                      </p:to>
                                    </p:animClr>
                                    <p:set>
                                      <p:cBhvr>
                                        <p:cTn id="56" dur="2000" fill="hold"/>
                                        <p:tgtEl>
                                          <p:spTgt spid="9"/>
                                        </p:tgtEl>
                                        <p:attrNameLst>
                                          <p:attrName>fill.type</p:attrName>
                                        </p:attrNameLst>
                                      </p:cBhvr>
                                      <p:to>
                                        <p:strVal val="solid"/>
                                      </p:to>
                                    </p:set>
                                    <p:set>
                                      <p:cBhvr>
                                        <p:cTn id="57" dur="2000" fill="hold"/>
                                        <p:tgtEl>
                                          <p:spTgt spid="9"/>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11" name="thua quê.wav"/>
                                        </p:tgtEl>
                                      </p:cMediaNode>
                                    </p:audio>
                                  </p:subTnLst>
                                </p:cTn>
                              </p:par>
                              <p:par>
                                <p:cTn id="58" presetID="31" presetClass="entr" presetSubtype="0" fill="hold" nodeType="with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p:cTn id="60" dur="1000" fill="hold"/>
                                        <p:tgtEl>
                                          <p:spTgt spid="24"/>
                                        </p:tgtEl>
                                        <p:attrNameLst>
                                          <p:attrName>ppt_w</p:attrName>
                                        </p:attrNameLst>
                                      </p:cBhvr>
                                      <p:tavLst>
                                        <p:tav tm="0">
                                          <p:val>
                                            <p:fltVal val="0"/>
                                          </p:val>
                                        </p:tav>
                                        <p:tav tm="100000">
                                          <p:val>
                                            <p:strVal val="#ppt_w"/>
                                          </p:val>
                                        </p:tav>
                                      </p:tavLst>
                                    </p:anim>
                                    <p:anim calcmode="lin" valueType="num">
                                      <p:cBhvr>
                                        <p:cTn id="61" dur="1000" fill="hold"/>
                                        <p:tgtEl>
                                          <p:spTgt spid="24"/>
                                        </p:tgtEl>
                                        <p:attrNameLst>
                                          <p:attrName>ppt_h</p:attrName>
                                        </p:attrNameLst>
                                      </p:cBhvr>
                                      <p:tavLst>
                                        <p:tav tm="0">
                                          <p:val>
                                            <p:fltVal val="0"/>
                                          </p:val>
                                        </p:tav>
                                        <p:tav tm="100000">
                                          <p:val>
                                            <p:strVal val="#ppt_h"/>
                                          </p:val>
                                        </p:tav>
                                      </p:tavLst>
                                    </p:anim>
                                    <p:anim calcmode="lin" valueType="num">
                                      <p:cBhvr>
                                        <p:cTn id="62" dur="1000" fill="hold"/>
                                        <p:tgtEl>
                                          <p:spTgt spid="24"/>
                                        </p:tgtEl>
                                        <p:attrNameLst>
                                          <p:attrName>style.rotation</p:attrName>
                                        </p:attrNameLst>
                                      </p:cBhvr>
                                      <p:tavLst>
                                        <p:tav tm="0">
                                          <p:val>
                                            <p:fltVal val="90"/>
                                          </p:val>
                                        </p:tav>
                                        <p:tav tm="100000">
                                          <p:val>
                                            <p:fltVal val="0"/>
                                          </p:val>
                                        </p:tav>
                                      </p:tavLst>
                                    </p:anim>
                                    <p:animEffect transition="in" filter="fade">
                                      <p:cBhvr>
                                        <p:cTn id="63" dur="1000"/>
                                        <p:tgtEl>
                                          <p:spTgt spid="24"/>
                                        </p:tgtEl>
                                      </p:cBhvr>
                                    </p:animEffect>
                                  </p:childTnLst>
                                </p:cTn>
                              </p:par>
                            </p:childTnLst>
                          </p:cTn>
                        </p:par>
                      </p:childTnLst>
                    </p:cTn>
                  </p:par>
                </p:childTnLst>
              </p:cTn>
              <p:nextCondLst>
                <p:cond evt="onClick" delay="0">
                  <p:tgtEl>
                    <p:spTgt spid="9"/>
                  </p:tgtEl>
                </p:cond>
              </p:nextCondLst>
            </p:seq>
            <p:seq concurrent="1" nextAc="seek">
              <p:cTn id="64" restart="whenNotActive" fill="hold" evtFilter="cancelBubble" nodeType="interactiveSeq">
                <p:stCondLst>
                  <p:cond evt="onClick" delay="0">
                    <p:tgtEl>
                      <p:spTgt spid="8"/>
                    </p:tgtEl>
                  </p:cond>
                </p:stCondLst>
                <p:endSync evt="end" delay="0">
                  <p:rtn val="all"/>
                </p:endSync>
                <p:childTnLst>
                  <p:par>
                    <p:cTn id="65" fill="hold" nodeType="clickPar">
                      <p:stCondLst>
                        <p:cond delay="indefinite"/>
                      </p:stCondLst>
                      <p:childTnLst>
                        <p:par>
                          <p:cTn id="66" fill="hold" nodeType="afterGroup">
                            <p:stCondLst>
                              <p:cond delay="0"/>
                            </p:stCondLst>
                            <p:childTnLst>
                              <p:par>
                                <p:cTn id="67" presetID="1" presetClass="emph" presetSubtype="2" fill="hold" nodeType="clickEffect">
                                  <p:stCondLst>
                                    <p:cond delay="0"/>
                                  </p:stCondLst>
                                  <p:childTnLst>
                                    <p:animClr clrSpc="rgb" dir="cw">
                                      <p:cBhvr>
                                        <p:cTn id="68" dur="2000" fill="hold"/>
                                        <p:tgtEl>
                                          <p:spTgt spid="8"/>
                                        </p:tgtEl>
                                        <p:attrNameLst>
                                          <p:attrName>fillcolor</p:attrName>
                                        </p:attrNameLst>
                                      </p:cBhvr>
                                      <p:to>
                                        <a:srgbClr val="70AD47"/>
                                      </p:to>
                                    </p:animClr>
                                    <p:set>
                                      <p:cBhvr>
                                        <p:cTn id="69" dur="2000" fill="hold"/>
                                        <p:tgtEl>
                                          <p:spTgt spid="8"/>
                                        </p:tgtEl>
                                        <p:attrNameLst>
                                          <p:attrName>fill.type</p:attrName>
                                        </p:attrNameLst>
                                      </p:cBhvr>
                                      <p:to>
                                        <p:strVal val="solid"/>
                                      </p:to>
                                    </p:set>
                                    <p:set>
                                      <p:cBhvr>
                                        <p:cTn id="70" dur="2000" fill="hold"/>
                                        <p:tgtEl>
                                          <p:spTgt spid="8"/>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11" name="thua quê.wav"/>
                                        </p:tgtEl>
                                      </p:cMediaNode>
                                    </p:audio>
                                  </p:subTnLst>
                                </p:cTn>
                              </p:par>
                              <p:par>
                                <p:cTn id="71" presetID="31" presetClass="entr" presetSubtype="0" fill="hold"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1000" fill="hold"/>
                                        <p:tgtEl>
                                          <p:spTgt spid="24"/>
                                        </p:tgtEl>
                                        <p:attrNameLst>
                                          <p:attrName>ppt_w</p:attrName>
                                        </p:attrNameLst>
                                      </p:cBhvr>
                                      <p:tavLst>
                                        <p:tav tm="0">
                                          <p:val>
                                            <p:fltVal val="0"/>
                                          </p:val>
                                        </p:tav>
                                        <p:tav tm="100000">
                                          <p:val>
                                            <p:strVal val="#ppt_w"/>
                                          </p:val>
                                        </p:tav>
                                      </p:tavLst>
                                    </p:anim>
                                    <p:anim calcmode="lin" valueType="num">
                                      <p:cBhvr>
                                        <p:cTn id="74" dur="1000" fill="hold"/>
                                        <p:tgtEl>
                                          <p:spTgt spid="24"/>
                                        </p:tgtEl>
                                        <p:attrNameLst>
                                          <p:attrName>ppt_h</p:attrName>
                                        </p:attrNameLst>
                                      </p:cBhvr>
                                      <p:tavLst>
                                        <p:tav tm="0">
                                          <p:val>
                                            <p:fltVal val="0"/>
                                          </p:val>
                                        </p:tav>
                                        <p:tav tm="100000">
                                          <p:val>
                                            <p:strVal val="#ppt_h"/>
                                          </p:val>
                                        </p:tav>
                                      </p:tavLst>
                                    </p:anim>
                                    <p:anim calcmode="lin" valueType="num">
                                      <p:cBhvr>
                                        <p:cTn id="75" dur="1000" fill="hold"/>
                                        <p:tgtEl>
                                          <p:spTgt spid="24"/>
                                        </p:tgtEl>
                                        <p:attrNameLst>
                                          <p:attrName>style.rotation</p:attrName>
                                        </p:attrNameLst>
                                      </p:cBhvr>
                                      <p:tavLst>
                                        <p:tav tm="0">
                                          <p:val>
                                            <p:fltVal val="90"/>
                                          </p:val>
                                        </p:tav>
                                        <p:tav tm="100000">
                                          <p:val>
                                            <p:fltVal val="0"/>
                                          </p:val>
                                        </p:tav>
                                      </p:tavLst>
                                    </p:anim>
                                    <p:animEffect transition="in" filter="fade">
                                      <p:cBhvr>
                                        <p:cTn id="76" dur="1000"/>
                                        <p:tgtEl>
                                          <p:spTgt spid="24"/>
                                        </p:tgtEl>
                                      </p:cBhvr>
                                    </p:animEffect>
                                  </p:childTnLst>
                                </p:cTn>
                              </p:par>
                            </p:childTnLst>
                          </p:cTn>
                        </p:par>
                      </p:childTnLst>
                    </p:cTn>
                  </p:par>
                </p:childTnLst>
              </p:cTn>
              <p:nextCondLst>
                <p:cond evt="onClick" delay="0">
                  <p:tgtEl>
                    <p:spTgt spid="8"/>
                  </p:tgtEl>
                </p:cond>
              </p:nextCondLst>
            </p:seq>
          </p:childTnLst>
        </p:cTn>
      </p:par>
    </p:tnLst>
    <p:bldLst>
      <p:bldP spid="17" grpId="0"/>
      <p:bldP spid="19" grpId="1"/>
      <p:bldP spid="20" grpId="2"/>
      <p:bldP spid="21" grpId="3" uiExpand="1"/>
      <p:bldP spid="21" grpId="4"/>
      <p:bldP spid="23" grpId="5"/>
    </p:bldLst>
  </p:timing>
</p:sld>
</file>

<file path=ppt/slides/slide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grpSp>
        <p:nvGrpSpPr>
          <p:cNvPr id="3" name="Google Shape;411;p36">
            <a:extLst>
              <a:ext uri="{FF2B5EF4-FFF2-40B4-BE49-F238E27FC236}">
                <a16:creationId xmlns:a16="http://schemas.microsoft.com/office/drawing/2014/main" id="{B43F2D59-60A3-C208-8837-B76ABEF40BD3}"/>
              </a:ext>
            </a:extLst>
          </p:cNvPr>
          <p:cNvGrpSpPr/>
          <p:nvPr/>
        </p:nvGrpSpPr>
        <p:grpSpPr>
          <a:xfrm>
            <a:off x="612038" y="296476"/>
            <a:ext cx="3499471" cy="3696144"/>
            <a:chOff x="612038" y="296476"/>
            <a:chExt cx="3499471" cy="3696144"/>
          </a:xfrm>
        </p:grpSpPr>
        <p:sp>
          <p:nvSpPr>
            <p:cNvPr id="4" name="Google Shape;412;p36">
              <a:extLst>
                <a:ext uri="{FF2B5EF4-FFF2-40B4-BE49-F238E27FC236}">
                  <a16:creationId xmlns:a16="http://schemas.microsoft.com/office/drawing/2014/main" id="{A5071418-CD0E-BDF4-140F-A6370B355E48}"/>
                </a:ext>
              </a:extLst>
            </p:cNvPr>
            <p:cNvSpPr/>
            <p:nvPr/>
          </p:nvSpPr>
          <p:spPr>
            <a:xfrm>
              <a:off x="612038" y="1324085"/>
              <a:ext cx="3498620" cy="2668535"/>
            </a:xfrm>
            <a:custGeom>
              <a:rect l="l" t="t" r="r" b="b"/>
              <a:pathLst>
                <a:path w="57385" h="43768" extrusionOk="0">
                  <a:moveTo>
                    <a:pt x="0" y="7864"/>
                  </a:moveTo>
                  <a:lnTo>
                    <a:pt x="28632" y="0"/>
                  </a:lnTo>
                  <a:lnTo>
                    <a:pt x="57385" y="7864"/>
                  </a:lnTo>
                  <a:lnTo>
                    <a:pt x="28686" y="43768"/>
                  </a:lnTo>
                  <a:close/>
                </a:path>
              </a:pathLst>
            </a:custGeom>
            <a:solidFill>
              <a:schemeClr val="accent2">
                <a:lumMod val="20000"/>
                <a:lumOff val="8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nvGrpSpPr>
            <p:cNvPr id="5" name="Google Shape;413;p36">
              <a:extLst>
                <a:ext uri="{FF2B5EF4-FFF2-40B4-BE49-F238E27FC236}">
                  <a16:creationId xmlns:a16="http://schemas.microsoft.com/office/drawing/2014/main" id="{DBCD400E-353C-39F7-25E4-40A594F77170}"/>
                </a:ext>
              </a:extLst>
            </p:cNvPr>
            <p:cNvGrpSpPr/>
            <p:nvPr/>
          </p:nvGrpSpPr>
          <p:grpSpPr>
            <a:xfrm>
              <a:off x="614474" y="296476"/>
              <a:ext cx="3497035" cy="1533517"/>
              <a:chOff x="835325" y="1238450"/>
              <a:chExt cx="1433975" cy="628800"/>
            </a:xfrm>
          </p:grpSpPr>
          <p:sp>
            <p:nvSpPr>
              <p:cNvPr id="6" name="Google Shape;414;p36">
                <a:extLst>
                  <a:ext uri="{FF2B5EF4-FFF2-40B4-BE49-F238E27FC236}">
                    <a16:creationId xmlns:a16="http://schemas.microsoft.com/office/drawing/2014/main" id="{24B580DE-879C-D679-4720-2558E5563685}"/>
                  </a:ext>
                </a:extLst>
              </p:cNvPr>
              <p:cNvSpPr/>
              <p:nvPr/>
            </p:nvSpPr>
            <p:spPr>
              <a:xfrm>
                <a:off x="840375" y="1522075"/>
                <a:ext cx="648600" cy="316925"/>
              </a:xfrm>
              <a:custGeom>
                <a:rect l="l" t="t" r="r" b="b"/>
                <a:pathLst>
                  <a:path w="25944" h="12677" extrusionOk="0">
                    <a:moveTo>
                      <a:pt x="25890" y="1"/>
                    </a:moveTo>
                    <a:cubicBezTo>
                      <a:pt x="11144" y="6158"/>
                      <a:pt x="1909" y="9760"/>
                      <a:pt x="538" y="11158"/>
                    </a:cubicBezTo>
                    <a:lnTo>
                      <a:pt x="0" y="12677"/>
                    </a:lnTo>
                    <a:lnTo>
                      <a:pt x="25944" y="3308"/>
                    </a:lnTo>
                    <a:lnTo>
                      <a:pt x="25890" y="1"/>
                    </a:lnTo>
                    <a:close/>
                  </a:path>
                </a:pathLst>
              </a:custGeom>
              <a:solidFill>
                <a:srgbClr val="9AB3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415;p36">
                <a:extLst>
                  <a:ext uri="{FF2B5EF4-FFF2-40B4-BE49-F238E27FC236}">
                    <a16:creationId xmlns:a16="http://schemas.microsoft.com/office/drawing/2014/main" id="{635B307B-2D28-3949-98FC-7C208E352BAD}"/>
                  </a:ext>
                </a:extLst>
              </p:cNvPr>
              <p:cNvSpPr/>
              <p:nvPr/>
            </p:nvSpPr>
            <p:spPr>
              <a:xfrm>
                <a:off x="835325" y="1522425"/>
                <a:ext cx="1433975" cy="344825"/>
              </a:xfrm>
              <a:custGeom>
                <a:rect l="l" t="t" r="r" b="b"/>
                <a:pathLst>
                  <a:path w="57359" h="13793" extrusionOk="0">
                    <a:moveTo>
                      <a:pt x="30595" y="8025"/>
                    </a:moveTo>
                    <a:cubicBezTo>
                      <a:pt x="30595" y="8025"/>
                      <a:pt x="30514" y="9195"/>
                      <a:pt x="30272" y="10445"/>
                    </a:cubicBezTo>
                    <a:lnTo>
                      <a:pt x="33485" y="11789"/>
                    </a:lnTo>
                    <a:lnTo>
                      <a:pt x="34211" y="12959"/>
                    </a:lnTo>
                    <a:lnTo>
                      <a:pt x="29923" y="12018"/>
                    </a:lnTo>
                    <a:cubicBezTo>
                      <a:pt x="29614" y="12999"/>
                      <a:pt x="29210" y="13792"/>
                      <a:pt x="28659" y="13792"/>
                    </a:cubicBezTo>
                    <a:cubicBezTo>
                      <a:pt x="28108" y="13792"/>
                      <a:pt x="27705" y="12999"/>
                      <a:pt x="27396" y="12018"/>
                    </a:cubicBezTo>
                    <a:lnTo>
                      <a:pt x="23121" y="12959"/>
                    </a:lnTo>
                    <a:lnTo>
                      <a:pt x="23833" y="11789"/>
                    </a:lnTo>
                    <a:lnTo>
                      <a:pt x="27046" y="10445"/>
                    </a:lnTo>
                    <a:cubicBezTo>
                      <a:pt x="26818" y="9168"/>
                      <a:pt x="26724" y="8025"/>
                      <a:pt x="26724" y="8025"/>
                    </a:cubicBezTo>
                    <a:lnTo>
                      <a:pt x="25836" y="8025"/>
                    </a:lnTo>
                    <a:lnTo>
                      <a:pt x="25406" y="9007"/>
                    </a:lnTo>
                    <a:lnTo>
                      <a:pt x="24331" y="9007"/>
                    </a:lnTo>
                    <a:lnTo>
                      <a:pt x="23807" y="8482"/>
                    </a:lnTo>
                    <a:lnTo>
                      <a:pt x="19465" y="8657"/>
                    </a:lnTo>
                    <a:lnTo>
                      <a:pt x="1" y="13375"/>
                    </a:lnTo>
                    <a:lnTo>
                      <a:pt x="229" y="12690"/>
                    </a:lnTo>
                    <a:lnTo>
                      <a:pt x="26172" y="3307"/>
                    </a:lnTo>
                    <a:lnTo>
                      <a:pt x="26119" y="0"/>
                    </a:lnTo>
                    <a:cubicBezTo>
                      <a:pt x="26119" y="0"/>
                      <a:pt x="26455" y="1896"/>
                      <a:pt x="28686" y="1896"/>
                    </a:cubicBezTo>
                    <a:cubicBezTo>
                      <a:pt x="30904" y="1896"/>
                      <a:pt x="31240" y="0"/>
                      <a:pt x="31240" y="0"/>
                    </a:cubicBezTo>
                    <a:lnTo>
                      <a:pt x="31186" y="3307"/>
                    </a:lnTo>
                    <a:lnTo>
                      <a:pt x="57130" y="12690"/>
                    </a:lnTo>
                    <a:lnTo>
                      <a:pt x="57358" y="13375"/>
                    </a:lnTo>
                    <a:lnTo>
                      <a:pt x="37894" y="8657"/>
                    </a:lnTo>
                    <a:lnTo>
                      <a:pt x="33552" y="8482"/>
                    </a:lnTo>
                    <a:lnTo>
                      <a:pt x="33028" y="9007"/>
                    </a:lnTo>
                    <a:lnTo>
                      <a:pt x="31953" y="9007"/>
                    </a:lnTo>
                    <a:lnTo>
                      <a:pt x="31522" y="8025"/>
                    </a:lnTo>
                    <a:close/>
                  </a:path>
                </a:pathLst>
              </a:custGeom>
              <a:solidFill>
                <a:srgbClr val="4A6C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416;p36">
                <a:extLst>
                  <a:ext uri="{FF2B5EF4-FFF2-40B4-BE49-F238E27FC236}">
                    <a16:creationId xmlns:a16="http://schemas.microsoft.com/office/drawing/2014/main" id="{A11DEBFF-35A8-C85F-2E82-173FED0EBE56}"/>
                  </a:ext>
                </a:extLst>
              </p:cNvPr>
              <p:cNvSpPr/>
              <p:nvPr/>
            </p:nvSpPr>
            <p:spPr>
              <a:xfrm>
                <a:off x="1304800" y="1557700"/>
                <a:ext cx="76975" cy="205025"/>
              </a:xfrm>
              <a:custGeom>
                <a:rect l="l" t="t" r="r" b="b"/>
                <a:pathLst>
                  <a:path w="3079" h="8201" extrusionOk="0">
                    <a:moveTo>
                      <a:pt x="1533" y="8201"/>
                    </a:moveTo>
                    <a:lnTo>
                      <a:pt x="1533" y="8201"/>
                    </a:lnTo>
                    <a:cubicBezTo>
                      <a:pt x="686" y="8201"/>
                      <a:pt x="0" y="7515"/>
                      <a:pt x="0" y="6668"/>
                    </a:cubicBezTo>
                    <a:lnTo>
                      <a:pt x="0" y="1533"/>
                    </a:lnTo>
                    <a:cubicBezTo>
                      <a:pt x="0" y="686"/>
                      <a:pt x="686" y="1"/>
                      <a:pt x="1533" y="1"/>
                    </a:cubicBezTo>
                    <a:lnTo>
                      <a:pt x="1533" y="1"/>
                    </a:lnTo>
                    <a:cubicBezTo>
                      <a:pt x="2366" y="1"/>
                      <a:pt x="3065" y="686"/>
                      <a:pt x="3065" y="1533"/>
                    </a:cubicBezTo>
                    <a:lnTo>
                      <a:pt x="3065" y="6668"/>
                    </a:lnTo>
                    <a:cubicBezTo>
                      <a:pt x="3078" y="7488"/>
                      <a:pt x="2366" y="8201"/>
                      <a:pt x="1533" y="8201"/>
                    </a:cubicBezTo>
                    <a:close/>
                  </a:path>
                </a:pathLst>
              </a:custGeom>
              <a:solidFill>
                <a:srgbClr val="4A6C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417;p36">
                <a:extLst>
                  <a:ext uri="{FF2B5EF4-FFF2-40B4-BE49-F238E27FC236}">
                    <a16:creationId xmlns:a16="http://schemas.microsoft.com/office/drawing/2014/main" id="{B0E13950-D0A7-ED97-BC60-63BBDB68CB32}"/>
                  </a:ext>
                </a:extLst>
              </p:cNvPr>
              <p:cNvSpPr/>
              <p:nvPr/>
            </p:nvSpPr>
            <p:spPr>
              <a:xfrm>
                <a:off x="1478875" y="1238450"/>
                <a:ext cx="146200" cy="331375"/>
              </a:xfrm>
              <a:custGeom>
                <a:rect l="l" t="t" r="r" b="b"/>
                <a:pathLst>
                  <a:path w="5848" h="13255" extrusionOk="0">
                    <a:moveTo>
                      <a:pt x="2914" y="1"/>
                    </a:moveTo>
                    <a:cubicBezTo>
                      <a:pt x="2601" y="1"/>
                      <a:pt x="2292" y="135"/>
                      <a:pt x="2084" y="404"/>
                    </a:cubicBezTo>
                    <a:cubicBezTo>
                      <a:pt x="1210" y="1533"/>
                      <a:pt x="0" y="4356"/>
                      <a:pt x="363" y="11359"/>
                    </a:cubicBezTo>
                    <a:cubicBezTo>
                      <a:pt x="363" y="11359"/>
                      <a:pt x="699" y="13255"/>
                      <a:pt x="2917" y="13255"/>
                    </a:cubicBezTo>
                    <a:cubicBezTo>
                      <a:pt x="5135" y="13255"/>
                      <a:pt x="5471" y="11359"/>
                      <a:pt x="5471" y="11359"/>
                    </a:cubicBezTo>
                    <a:cubicBezTo>
                      <a:pt x="5848" y="4356"/>
                      <a:pt x="4638" y="1533"/>
                      <a:pt x="3764" y="404"/>
                    </a:cubicBezTo>
                    <a:cubicBezTo>
                      <a:pt x="3542" y="135"/>
                      <a:pt x="3226" y="1"/>
                      <a:pt x="2914" y="1"/>
                    </a:cubicBezTo>
                    <a:close/>
                  </a:path>
                </a:pathLst>
              </a:custGeom>
              <a:solidFill>
                <a:srgbClr val="9AB3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418;p36">
                <a:extLst>
                  <a:ext uri="{FF2B5EF4-FFF2-40B4-BE49-F238E27FC236}">
                    <a16:creationId xmlns:a16="http://schemas.microsoft.com/office/drawing/2014/main" id="{320599EB-52B4-C731-80B9-49F6A8648CE1}"/>
                  </a:ext>
                </a:extLst>
              </p:cNvPr>
              <p:cNvSpPr/>
              <p:nvPr/>
            </p:nvSpPr>
            <p:spPr>
              <a:xfrm>
                <a:off x="1314550" y="1567450"/>
                <a:ext cx="57150" cy="50425"/>
              </a:xfrm>
              <a:custGeom>
                <a:rect l="l" t="t" r="r" b="b"/>
                <a:pathLst>
                  <a:path w="2286" h="2017" extrusionOk="0">
                    <a:moveTo>
                      <a:pt x="1143" y="1"/>
                    </a:moveTo>
                    <a:cubicBezTo>
                      <a:pt x="1761" y="1"/>
                      <a:pt x="2285" y="444"/>
                      <a:pt x="2285" y="1009"/>
                    </a:cubicBezTo>
                    <a:cubicBezTo>
                      <a:pt x="2285" y="1560"/>
                      <a:pt x="1774" y="2017"/>
                      <a:pt x="1143" y="2017"/>
                    </a:cubicBezTo>
                    <a:cubicBezTo>
                      <a:pt x="524" y="2017"/>
                      <a:pt x="0" y="1560"/>
                      <a:pt x="0" y="1009"/>
                    </a:cubicBezTo>
                    <a:cubicBezTo>
                      <a:pt x="0" y="444"/>
                      <a:pt x="524" y="1"/>
                      <a:pt x="1143" y="1"/>
                    </a:cubicBezTo>
                    <a:close/>
                  </a:path>
                </a:pathLst>
              </a:custGeom>
              <a:solidFill>
                <a:srgbClr val="304F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419;p36">
                <a:extLst>
                  <a:ext uri="{FF2B5EF4-FFF2-40B4-BE49-F238E27FC236}">
                    <a16:creationId xmlns:a16="http://schemas.microsoft.com/office/drawing/2014/main" id="{3B0D54CA-A0B7-2572-BB29-A7F675B26ABA}"/>
                  </a:ext>
                </a:extLst>
              </p:cNvPr>
              <p:cNvSpPr/>
              <p:nvPr/>
            </p:nvSpPr>
            <p:spPr>
              <a:xfrm>
                <a:off x="1329325" y="1580225"/>
                <a:ext cx="27575" cy="24550"/>
              </a:xfrm>
              <a:custGeom>
                <a:rect l="l" t="t" r="r" b="b"/>
                <a:pathLst>
                  <a:path w="1103" h="982" extrusionOk="0">
                    <a:moveTo>
                      <a:pt x="552" y="0"/>
                    </a:moveTo>
                    <a:cubicBezTo>
                      <a:pt x="256" y="0"/>
                      <a:pt x="0" y="229"/>
                      <a:pt x="0" y="498"/>
                    </a:cubicBezTo>
                    <a:cubicBezTo>
                      <a:pt x="0" y="767"/>
                      <a:pt x="256" y="982"/>
                      <a:pt x="552" y="982"/>
                    </a:cubicBezTo>
                    <a:cubicBezTo>
                      <a:pt x="847" y="982"/>
                      <a:pt x="1103" y="767"/>
                      <a:pt x="1103" y="498"/>
                    </a:cubicBezTo>
                    <a:cubicBezTo>
                      <a:pt x="1103" y="229"/>
                      <a:pt x="847" y="0"/>
                      <a:pt x="552" y="0"/>
                    </a:cubicBezTo>
                    <a:close/>
                  </a:path>
                </a:pathLst>
              </a:custGeom>
              <a:solidFill>
                <a:srgbClr val="9AB3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420;p36">
                <a:extLst>
                  <a:ext uri="{FF2B5EF4-FFF2-40B4-BE49-F238E27FC236}">
                    <a16:creationId xmlns:a16="http://schemas.microsoft.com/office/drawing/2014/main" id="{C179BDAC-F20D-FF91-DC08-113D6416B66B}"/>
                  </a:ext>
                </a:extLst>
              </p:cNvPr>
              <p:cNvSpPr/>
              <p:nvPr/>
            </p:nvSpPr>
            <p:spPr>
              <a:xfrm>
                <a:off x="1613950" y="1522075"/>
                <a:ext cx="648625" cy="316925"/>
              </a:xfrm>
              <a:custGeom>
                <a:rect l="l" t="t" r="r" b="b"/>
                <a:pathLst>
                  <a:path w="25945" h="12677" extrusionOk="0">
                    <a:moveTo>
                      <a:pt x="55" y="1"/>
                    </a:moveTo>
                    <a:lnTo>
                      <a:pt x="1" y="3308"/>
                    </a:lnTo>
                    <a:lnTo>
                      <a:pt x="25944" y="12677"/>
                    </a:lnTo>
                    <a:lnTo>
                      <a:pt x="25407" y="11158"/>
                    </a:lnTo>
                    <a:cubicBezTo>
                      <a:pt x="24036" y="9760"/>
                      <a:pt x="14814" y="6158"/>
                      <a:pt x="55" y="1"/>
                    </a:cubicBezTo>
                    <a:close/>
                  </a:path>
                </a:pathLst>
              </a:custGeom>
              <a:solidFill>
                <a:srgbClr val="9AB3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421;p36">
                <a:extLst>
                  <a:ext uri="{FF2B5EF4-FFF2-40B4-BE49-F238E27FC236}">
                    <a16:creationId xmlns:a16="http://schemas.microsoft.com/office/drawing/2014/main" id="{C156E6EB-FCCB-C03F-FAAC-8235A084F5D4}"/>
                  </a:ext>
                </a:extLst>
              </p:cNvPr>
              <p:cNvSpPr/>
              <p:nvPr/>
            </p:nvSpPr>
            <p:spPr>
              <a:xfrm>
                <a:off x="1721500" y="1557700"/>
                <a:ext cx="76650" cy="205025"/>
              </a:xfrm>
              <a:custGeom>
                <a:rect l="l" t="t" r="r" b="b"/>
                <a:pathLst>
                  <a:path w="3066" h="8201" extrusionOk="0">
                    <a:moveTo>
                      <a:pt x="1533" y="8201"/>
                    </a:moveTo>
                    <a:lnTo>
                      <a:pt x="1533" y="8201"/>
                    </a:lnTo>
                    <a:cubicBezTo>
                      <a:pt x="2380" y="8201"/>
                      <a:pt x="3065" y="7515"/>
                      <a:pt x="3065" y="6668"/>
                    </a:cubicBezTo>
                    <a:lnTo>
                      <a:pt x="3065" y="1533"/>
                    </a:lnTo>
                    <a:cubicBezTo>
                      <a:pt x="3065" y="686"/>
                      <a:pt x="2380" y="1"/>
                      <a:pt x="1533" y="1"/>
                    </a:cubicBezTo>
                    <a:lnTo>
                      <a:pt x="1533" y="1"/>
                    </a:lnTo>
                    <a:cubicBezTo>
                      <a:pt x="699" y="1"/>
                      <a:pt x="0" y="686"/>
                      <a:pt x="0" y="1533"/>
                    </a:cubicBezTo>
                    <a:lnTo>
                      <a:pt x="0" y="6668"/>
                    </a:lnTo>
                    <a:cubicBezTo>
                      <a:pt x="0" y="7488"/>
                      <a:pt x="699" y="8201"/>
                      <a:pt x="1533" y="8201"/>
                    </a:cubicBezTo>
                    <a:close/>
                  </a:path>
                </a:pathLst>
              </a:custGeom>
              <a:solidFill>
                <a:srgbClr val="4A6C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422;p36">
                <a:extLst>
                  <a:ext uri="{FF2B5EF4-FFF2-40B4-BE49-F238E27FC236}">
                    <a16:creationId xmlns:a16="http://schemas.microsoft.com/office/drawing/2014/main" id="{ED02516C-3B18-DCC6-4631-B9EFB457A224}"/>
                  </a:ext>
                </a:extLst>
              </p:cNvPr>
              <p:cNvSpPr/>
              <p:nvPr/>
            </p:nvSpPr>
            <p:spPr>
              <a:xfrm>
                <a:off x="1731250" y="1567450"/>
                <a:ext cx="57150" cy="50425"/>
              </a:xfrm>
              <a:custGeom>
                <a:rect l="l" t="t" r="r" b="b"/>
                <a:pathLst>
                  <a:path w="2286" h="2017" extrusionOk="0">
                    <a:moveTo>
                      <a:pt x="2285" y="1009"/>
                    </a:moveTo>
                    <a:cubicBezTo>
                      <a:pt x="2285" y="1560"/>
                      <a:pt x="1788" y="2017"/>
                      <a:pt x="1143" y="2017"/>
                    </a:cubicBezTo>
                    <a:cubicBezTo>
                      <a:pt x="511" y="2017"/>
                      <a:pt x="0" y="1560"/>
                      <a:pt x="0" y="1009"/>
                    </a:cubicBezTo>
                    <a:cubicBezTo>
                      <a:pt x="0" y="444"/>
                      <a:pt x="511" y="1"/>
                      <a:pt x="1143" y="1"/>
                    </a:cubicBezTo>
                    <a:cubicBezTo>
                      <a:pt x="1788" y="1"/>
                      <a:pt x="2285" y="444"/>
                      <a:pt x="2285" y="1009"/>
                    </a:cubicBezTo>
                    <a:close/>
                  </a:path>
                </a:pathLst>
              </a:custGeom>
              <a:solidFill>
                <a:srgbClr val="304F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423;p36">
                <a:extLst>
                  <a:ext uri="{FF2B5EF4-FFF2-40B4-BE49-F238E27FC236}">
                    <a16:creationId xmlns:a16="http://schemas.microsoft.com/office/drawing/2014/main" id="{D6DA8265-8284-3523-F5EF-23D616196B80}"/>
                  </a:ext>
                </a:extLst>
              </p:cNvPr>
              <p:cNvSpPr/>
              <p:nvPr/>
            </p:nvSpPr>
            <p:spPr>
              <a:xfrm>
                <a:off x="1746025" y="1580225"/>
                <a:ext cx="27575" cy="24550"/>
              </a:xfrm>
              <a:custGeom>
                <a:rect l="l" t="t" r="r" b="b"/>
                <a:pathLst>
                  <a:path w="1103" h="982" extrusionOk="0">
                    <a:moveTo>
                      <a:pt x="552" y="0"/>
                    </a:moveTo>
                    <a:cubicBezTo>
                      <a:pt x="256" y="0"/>
                      <a:pt x="1" y="229"/>
                      <a:pt x="1" y="498"/>
                    </a:cubicBezTo>
                    <a:cubicBezTo>
                      <a:pt x="1" y="767"/>
                      <a:pt x="256" y="982"/>
                      <a:pt x="552" y="982"/>
                    </a:cubicBezTo>
                    <a:cubicBezTo>
                      <a:pt x="861" y="982"/>
                      <a:pt x="1103" y="767"/>
                      <a:pt x="1103" y="498"/>
                    </a:cubicBezTo>
                    <a:cubicBezTo>
                      <a:pt x="1103" y="229"/>
                      <a:pt x="861" y="0"/>
                      <a:pt x="552" y="0"/>
                    </a:cubicBezTo>
                    <a:close/>
                  </a:path>
                </a:pathLst>
              </a:custGeom>
              <a:solidFill>
                <a:srgbClr val="9AB3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424;p36">
                <a:extLst>
                  <a:ext uri="{FF2B5EF4-FFF2-40B4-BE49-F238E27FC236}">
                    <a16:creationId xmlns:a16="http://schemas.microsoft.com/office/drawing/2014/main" id="{4484FBCC-EE31-BD47-454B-E6066E0932B9}"/>
                  </a:ext>
                </a:extLst>
              </p:cNvPr>
              <p:cNvSpPr/>
              <p:nvPr/>
            </p:nvSpPr>
            <p:spPr>
              <a:xfrm>
                <a:off x="1522550" y="1252225"/>
                <a:ext cx="57825" cy="45075"/>
              </a:xfrm>
              <a:custGeom>
                <a:rect l="l" t="t" r="r" b="b"/>
                <a:pathLst>
                  <a:path w="2313" h="1803" extrusionOk="0">
                    <a:moveTo>
                      <a:pt x="1163" y="1"/>
                    </a:moveTo>
                    <a:cubicBezTo>
                      <a:pt x="871" y="1"/>
                      <a:pt x="579" y="135"/>
                      <a:pt x="391" y="404"/>
                    </a:cubicBezTo>
                    <a:cubicBezTo>
                      <a:pt x="162" y="686"/>
                      <a:pt x="1" y="1144"/>
                      <a:pt x="1" y="1802"/>
                    </a:cubicBezTo>
                    <a:cubicBezTo>
                      <a:pt x="1" y="1802"/>
                      <a:pt x="337" y="552"/>
                      <a:pt x="1157" y="552"/>
                    </a:cubicBezTo>
                    <a:cubicBezTo>
                      <a:pt x="1977" y="552"/>
                      <a:pt x="2313" y="1802"/>
                      <a:pt x="2313" y="1802"/>
                    </a:cubicBezTo>
                    <a:cubicBezTo>
                      <a:pt x="2313" y="1130"/>
                      <a:pt x="2151" y="686"/>
                      <a:pt x="1936" y="404"/>
                    </a:cubicBezTo>
                    <a:cubicBezTo>
                      <a:pt x="1748" y="135"/>
                      <a:pt x="1456" y="1"/>
                      <a:pt x="1163" y="1"/>
                    </a:cubicBezTo>
                    <a:close/>
                  </a:path>
                </a:pathLst>
              </a:custGeom>
              <a:solidFill>
                <a:srgbClr val="4A6C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17" name="Google Shape;425;p36">
            <a:extLst>
              <a:ext uri="{FF2B5EF4-FFF2-40B4-BE49-F238E27FC236}">
                <a16:creationId xmlns:a16="http://schemas.microsoft.com/office/drawing/2014/main" id="{9FD4324A-0EE6-3408-A1EF-316CB5365080}"/>
              </a:ext>
            </a:extLst>
          </p:cNvPr>
          <p:cNvSpPr/>
          <p:nvPr/>
        </p:nvSpPr>
        <p:spPr>
          <a:xfrm>
            <a:off x="5368450" y="2632550"/>
            <a:ext cx="74400" cy="2037900"/>
          </a:xfrm>
          <a:prstGeom prst="roundRect">
            <a:avLst>
              <a:gd name="adj" fmla="val 16667"/>
            </a:avLst>
          </a:prstGeom>
          <a:solidFill>
            <a:srgbClr val="1122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426;p36">
            <a:extLst>
              <a:ext uri="{FF2B5EF4-FFF2-40B4-BE49-F238E27FC236}">
                <a16:creationId xmlns:a16="http://schemas.microsoft.com/office/drawing/2014/main" id="{04162330-9EAA-6AE9-0DD1-48EB5B7ED988}"/>
              </a:ext>
            </a:extLst>
          </p:cNvPr>
          <p:cNvSpPr/>
          <p:nvPr/>
        </p:nvSpPr>
        <p:spPr>
          <a:xfrm>
            <a:off x="7762925" y="2632550"/>
            <a:ext cx="74400" cy="2037900"/>
          </a:xfrm>
          <a:prstGeom prst="roundRect">
            <a:avLst>
              <a:gd name="adj" fmla="val 16667"/>
            </a:avLst>
          </a:prstGeom>
          <a:solidFill>
            <a:srgbClr val="1122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428;p36">
            <a:extLst>
              <a:ext uri="{FF2B5EF4-FFF2-40B4-BE49-F238E27FC236}">
                <a16:creationId xmlns:a16="http://schemas.microsoft.com/office/drawing/2014/main" id="{96FF321A-4FED-66F2-ED24-470BE4A84B10}"/>
              </a:ext>
            </a:extLst>
          </p:cNvPr>
          <p:cNvSpPr/>
          <p:nvPr/>
        </p:nvSpPr>
        <p:spPr>
          <a:xfrm>
            <a:off x="4512975" y="988180"/>
            <a:ext cx="4107300" cy="2547170"/>
          </a:xfrm>
          <a:prstGeom prst="roundRect">
            <a:avLst>
              <a:gd name="adj" fmla="val 7713"/>
            </a:avLst>
          </a:prstGeom>
          <a:solidFill>
            <a:srgbClr val="304F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nvGrpSpPr>
          <p:cNvPr id="20" name="Google Shape;429;p36">
            <a:extLst>
              <a:ext uri="{FF2B5EF4-FFF2-40B4-BE49-F238E27FC236}">
                <a16:creationId xmlns:a16="http://schemas.microsoft.com/office/drawing/2014/main" id="{12B3438E-F53B-80D1-53D0-B5518A96F7E0}"/>
              </a:ext>
            </a:extLst>
          </p:cNvPr>
          <p:cNvGrpSpPr/>
          <p:nvPr/>
        </p:nvGrpSpPr>
        <p:grpSpPr>
          <a:xfrm>
            <a:off x="1222744" y="2379029"/>
            <a:ext cx="2115879" cy="3320022"/>
            <a:chOff x="1285725" y="3740925"/>
            <a:chExt cx="910725" cy="1353650"/>
          </a:xfrm>
        </p:grpSpPr>
        <p:sp>
          <p:nvSpPr>
            <p:cNvPr id="21" name="Google Shape;430;p36">
              <a:extLst>
                <a:ext uri="{FF2B5EF4-FFF2-40B4-BE49-F238E27FC236}">
                  <a16:creationId xmlns:a16="http://schemas.microsoft.com/office/drawing/2014/main" id="{D20720CA-750B-784B-25FD-D86B46E5C127}"/>
                </a:ext>
              </a:extLst>
            </p:cNvPr>
            <p:cNvSpPr/>
            <p:nvPr/>
          </p:nvSpPr>
          <p:spPr>
            <a:xfrm>
              <a:off x="1360000" y="3752000"/>
              <a:ext cx="359600" cy="411375"/>
            </a:xfrm>
            <a:custGeom>
              <a:rect l="l" t="t" r="r" b="b"/>
              <a:pathLst>
                <a:path w="14384" h="16455" extrusionOk="0">
                  <a:moveTo>
                    <a:pt x="10203" y="1305"/>
                  </a:moveTo>
                  <a:cubicBezTo>
                    <a:pt x="10203" y="1305"/>
                    <a:pt x="7528" y="1"/>
                    <a:pt x="6399" y="2918"/>
                  </a:cubicBezTo>
                  <a:cubicBezTo>
                    <a:pt x="5283" y="5862"/>
                    <a:pt x="807" y="5942"/>
                    <a:pt x="484" y="9962"/>
                  </a:cubicBezTo>
                  <a:cubicBezTo>
                    <a:pt x="0" y="16226"/>
                    <a:pt x="11896" y="16454"/>
                    <a:pt x="13147" y="12260"/>
                  </a:cubicBezTo>
                  <a:cubicBezTo>
                    <a:pt x="14383" y="8080"/>
                    <a:pt x="12044" y="8496"/>
                    <a:pt x="12811" y="4907"/>
                  </a:cubicBezTo>
                  <a:cubicBezTo>
                    <a:pt x="13254" y="2689"/>
                    <a:pt x="12448" y="1076"/>
                    <a:pt x="10203" y="1305"/>
                  </a:cubicBezTo>
                  <a:close/>
                </a:path>
              </a:pathLst>
            </a:custGeom>
            <a:solidFill>
              <a:srgbClr val="304F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431;p36">
              <a:extLst>
                <a:ext uri="{FF2B5EF4-FFF2-40B4-BE49-F238E27FC236}">
                  <a16:creationId xmlns:a16="http://schemas.microsoft.com/office/drawing/2014/main" id="{8550776D-8C98-F952-F93C-39B488F415CF}"/>
                </a:ext>
              </a:extLst>
            </p:cNvPr>
            <p:cNvSpPr/>
            <p:nvPr/>
          </p:nvSpPr>
          <p:spPr>
            <a:xfrm>
              <a:off x="1747800" y="3740925"/>
              <a:ext cx="188550" cy="177450"/>
            </a:xfrm>
            <a:custGeom>
              <a:rect l="l" t="t" r="r" b="b"/>
              <a:pathLst>
                <a:path w="7541" h="7098" extrusionOk="0">
                  <a:moveTo>
                    <a:pt x="5498" y="1519"/>
                  </a:moveTo>
                  <a:cubicBezTo>
                    <a:pt x="5498" y="1519"/>
                    <a:pt x="2635" y="0"/>
                    <a:pt x="1412" y="1923"/>
                  </a:cubicBezTo>
                  <a:cubicBezTo>
                    <a:pt x="0" y="4140"/>
                    <a:pt x="1694" y="5848"/>
                    <a:pt x="4168" y="5848"/>
                  </a:cubicBezTo>
                  <a:cubicBezTo>
                    <a:pt x="6641" y="5848"/>
                    <a:pt x="6009" y="7098"/>
                    <a:pt x="6009" y="7098"/>
                  </a:cubicBezTo>
                  <a:cubicBezTo>
                    <a:pt x="6009" y="7098"/>
                    <a:pt x="7541" y="6668"/>
                    <a:pt x="7541" y="4719"/>
                  </a:cubicBezTo>
                  <a:cubicBezTo>
                    <a:pt x="7541" y="2756"/>
                    <a:pt x="6869" y="1519"/>
                    <a:pt x="5498" y="1519"/>
                  </a:cubicBezTo>
                  <a:close/>
                </a:path>
              </a:pathLst>
            </a:custGeom>
            <a:solidFill>
              <a:srgbClr val="304F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432;p36">
              <a:extLst>
                <a:ext uri="{FF2B5EF4-FFF2-40B4-BE49-F238E27FC236}">
                  <a16:creationId xmlns:a16="http://schemas.microsoft.com/office/drawing/2014/main" id="{89BD87B8-3E01-9A92-875E-CB7875AAE6E6}"/>
                </a:ext>
              </a:extLst>
            </p:cNvPr>
            <p:cNvSpPr/>
            <p:nvPr/>
          </p:nvSpPr>
          <p:spPr>
            <a:xfrm>
              <a:off x="1785425" y="3808675"/>
              <a:ext cx="156300" cy="241775"/>
            </a:xfrm>
            <a:custGeom>
              <a:rect l="l" t="t" r="r" b="b"/>
              <a:pathLst>
                <a:path w="6252" h="9671" extrusionOk="0">
                  <a:moveTo>
                    <a:pt x="1494" y="0"/>
                  </a:moveTo>
                  <a:cubicBezTo>
                    <a:pt x="574" y="0"/>
                    <a:pt x="176" y="467"/>
                    <a:pt x="176" y="1027"/>
                  </a:cubicBezTo>
                  <a:cubicBezTo>
                    <a:pt x="176" y="1027"/>
                    <a:pt x="1" y="1901"/>
                    <a:pt x="176" y="3527"/>
                  </a:cubicBezTo>
                  <a:cubicBezTo>
                    <a:pt x="337" y="5154"/>
                    <a:pt x="1829" y="5329"/>
                    <a:pt x="1829" y="5329"/>
                  </a:cubicBezTo>
                  <a:cubicBezTo>
                    <a:pt x="1829" y="5329"/>
                    <a:pt x="2152" y="6202"/>
                    <a:pt x="1197" y="6565"/>
                  </a:cubicBezTo>
                  <a:cubicBezTo>
                    <a:pt x="1023" y="6633"/>
                    <a:pt x="821" y="6686"/>
                    <a:pt x="619" y="6754"/>
                  </a:cubicBezTo>
                  <a:lnTo>
                    <a:pt x="3617" y="9671"/>
                  </a:lnTo>
                  <a:lnTo>
                    <a:pt x="6252" y="6364"/>
                  </a:lnTo>
                  <a:cubicBezTo>
                    <a:pt x="6010" y="6350"/>
                    <a:pt x="5781" y="6323"/>
                    <a:pt x="5633" y="6229"/>
                  </a:cubicBezTo>
                  <a:cubicBezTo>
                    <a:pt x="4706" y="5813"/>
                    <a:pt x="4612" y="4186"/>
                    <a:pt x="4961" y="3205"/>
                  </a:cubicBezTo>
                  <a:cubicBezTo>
                    <a:pt x="5311" y="2250"/>
                    <a:pt x="5109" y="1592"/>
                    <a:pt x="4518" y="1592"/>
                  </a:cubicBezTo>
                  <a:cubicBezTo>
                    <a:pt x="3940" y="1592"/>
                    <a:pt x="3832" y="2197"/>
                    <a:pt x="3832" y="2197"/>
                  </a:cubicBezTo>
                  <a:cubicBezTo>
                    <a:pt x="3832" y="2197"/>
                    <a:pt x="3267" y="1363"/>
                    <a:pt x="3550" y="503"/>
                  </a:cubicBezTo>
                  <a:cubicBezTo>
                    <a:pt x="2687" y="146"/>
                    <a:pt x="2009" y="0"/>
                    <a:pt x="1494" y="0"/>
                  </a:cubicBezTo>
                  <a:close/>
                </a:path>
              </a:pathLst>
            </a:custGeom>
            <a:solidFill>
              <a:srgbClr val="F292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433;p36">
              <a:extLst>
                <a:ext uri="{FF2B5EF4-FFF2-40B4-BE49-F238E27FC236}">
                  <a16:creationId xmlns:a16="http://schemas.microsoft.com/office/drawing/2014/main" id="{F99D493E-978F-8BAF-B021-9D316C203253}"/>
                </a:ext>
              </a:extLst>
            </p:cNvPr>
            <p:cNvSpPr/>
            <p:nvPr/>
          </p:nvSpPr>
          <p:spPr>
            <a:xfrm>
              <a:off x="1632525" y="3965750"/>
              <a:ext cx="563925" cy="376725"/>
            </a:xfrm>
            <a:custGeom>
              <a:rect l="l" t="t" r="r" b="b"/>
              <a:pathLst>
                <a:path w="22557" h="15069" extrusionOk="0">
                  <a:moveTo>
                    <a:pt x="17301" y="2258"/>
                  </a:moveTo>
                  <a:cubicBezTo>
                    <a:pt x="15647" y="0"/>
                    <a:pt x="13564" y="175"/>
                    <a:pt x="12368" y="67"/>
                  </a:cubicBezTo>
                  <a:lnTo>
                    <a:pt x="9733" y="3401"/>
                  </a:lnTo>
                  <a:lnTo>
                    <a:pt x="6749" y="471"/>
                  </a:lnTo>
                  <a:cubicBezTo>
                    <a:pt x="5808" y="726"/>
                    <a:pt x="4544" y="1022"/>
                    <a:pt x="3052" y="3172"/>
                  </a:cubicBezTo>
                  <a:cubicBezTo>
                    <a:pt x="1896" y="5122"/>
                    <a:pt x="1" y="9490"/>
                    <a:pt x="1" y="9490"/>
                  </a:cubicBezTo>
                  <a:lnTo>
                    <a:pt x="2730" y="10687"/>
                  </a:lnTo>
                  <a:lnTo>
                    <a:pt x="4773" y="7030"/>
                  </a:lnTo>
                  <a:lnTo>
                    <a:pt x="5687" y="15069"/>
                  </a:lnTo>
                  <a:lnTo>
                    <a:pt x="16104" y="15069"/>
                  </a:lnTo>
                  <a:lnTo>
                    <a:pt x="15715" y="6788"/>
                  </a:lnTo>
                  <a:cubicBezTo>
                    <a:pt x="15715" y="6788"/>
                    <a:pt x="18887" y="13308"/>
                    <a:pt x="20715" y="12434"/>
                  </a:cubicBezTo>
                  <a:cubicBezTo>
                    <a:pt x="22557" y="11601"/>
                    <a:pt x="19277" y="4987"/>
                    <a:pt x="17301" y="2258"/>
                  </a:cubicBezTo>
                  <a:close/>
                </a:path>
              </a:pathLst>
            </a:custGeom>
            <a:solidFill>
              <a:srgbClr val="304F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434;p36">
              <a:extLst>
                <a:ext uri="{FF2B5EF4-FFF2-40B4-BE49-F238E27FC236}">
                  <a16:creationId xmlns:a16="http://schemas.microsoft.com/office/drawing/2014/main" id="{69796AA6-28A6-4089-2A33-E06B0E456A9A}"/>
                </a:ext>
              </a:extLst>
            </p:cNvPr>
            <p:cNvSpPr/>
            <p:nvPr/>
          </p:nvSpPr>
          <p:spPr>
            <a:xfrm>
              <a:off x="1744775" y="4343475"/>
              <a:ext cx="304500" cy="751100"/>
            </a:xfrm>
            <a:custGeom>
              <a:rect l="l" t="t" r="r" b="b"/>
              <a:pathLst>
                <a:path w="12180" h="30044" extrusionOk="0">
                  <a:moveTo>
                    <a:pt x="1183" y="0"/>
                  </a:moveTo>
                  <a:cubicBezTo>
                    <a:pt x="1183" y="0"/>
                    <a:pt x="0" y="14746"/>
                    <a:pt x="915" y="20123"/>
                  </a:cubicBezTo>
                  <a:cubicBezTo>
                    <a:pt x="1815" y="25500"/>
                    <a:pt x="2796" y="30043"/>
                    <a:pt x="2796" y="30043"/>
                  </a:cubicBezTo>
                  <a:lnTo>
                    <a:pt x="5807" y="30043"/>
                  </a:lnTo>
                  <a:cubicBezTo>
                    <a:pt x="5807" y="30043"/>
                    <a:pt x="3939" y="13456"/>
                    <a:pt x="6103" y="4705"/>
                  </a:cubicBezTo>
                  <a:cubicBezTo>
                    <a:pt x="8456" y="26979"/>
                    <a:pt x="9356" y="30043"/>
                    <a:pt x="9356" y="30043"/>
                  </a:cubicBezTo>
                  <a:lnTo>
                    <a:pt x="12179" y="30043"/>
                  </a:lnTo>
                  <a:lnTo>
                    <a:pt x="11574" y="0"/>
                  </a:lnTo>
                  <a:lnTo>
                    <a:pt x="1183" y="0"/>
                  </a:lnTo>
                  <a:close/>
                </a:path>
              </a:pathLst>
            </a:custGeom>
            <a:solidFill>
              <a:srgbClr val="304F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435;p36">
              <a:extLst>
                <a:ext uri="{FF2B5EF4-FFF2-40B4-BE49-F238E27FC236}">
                  <a16:creationId xmlns:a16="http://schemas.microsoft.com/office/drawing/2014/main" id="{9D76AB23-20CC-0DF5-8DDD-D01BE34C7F61}"/>
                </a:ext>
              </a:extLst>
            </p:cNvPr>
            <p:cNvSpPr/>
            <p:nvPr/>
          </p:nvSpPr>
          <p:spPr>
            <a:xfrm>
              <a:off x="1303200" y="3838625"/>
              <a:ext cx="418750" cy="503850"/>
            </a:xfrm>
            <a:custGeom>
              <a:rect l="l" t="t" r="r" b="b"/>
              <a:pathLst>
                <a:path w="16750" h="20154" extrusionOk="0">
                  <a:moveTo>
                    <a:pt x="12039" y="0"/>
                  </a:moveTo>
                  <a:cubicBezTo>
                    <a:pt x="11576" y="0"/>
                    <a:pt x="11129" y="229"/>
                    <a:pt x="10875" y="649"/>
                  </a:cubicBezTo>
                  <a:cubicBezTo>
                    <a:pt x="10700" y="905"/>
                    <a:pt x="10485" y="1120"/>
                    <a:pt x="10203" y="1200"/>
                  </a:cubicBezTo>
                  <a:cubicBezTo>
                    <a:pt x="10059" y="1103"/>
                    <a:pt x="9927" y="1061"/>
                    <a:pt x="9812" y="1061"/>
                  </a:cubicBezTo>
                  <a:cubicBezTo>
                    <a:pt x="9232" y="1061"/>
                    <a:pt x="9068" y="2130"/>
                    <a:pt x="9719" y="2477"/>
                  </a:cubicBezTo>
                  <a:lnTo>
                    <a:pt x="9719" y="2666"/>
                  </a:lnTo>
                  <a:cubicBezTo>
                    <a:pt x="9759" y="4561"/>
                    <a:pt x="8536" y="6255"/>
                    <a:pt x="6708" y="6765"/>
                  </a:cubicBezTo>
                  <a:cubicBezTo>
                    <a:pt x="5525" y="7088"/>
                    <a:pt x="4436" y="8056"/>
                    <a:pt x="4114" y="9440"/>
                  </a:cubicBezTo>
                  <a:cubicBezTo>
                    <a:pt x="820" y="15395"/>
                    <a:pt x="0" y="15718"/>
                    <a:pt x="1197" y="16699"/>
                  </a:cubicBezTo>
                  <a:cubicBezTo>
                    <a:pt x="1370" y="16842"/>
                    <a:pt x="1555" y="16908"/>
                    <a:pt x="1748" y="16908"/>
                  </a:cubicBezTo>
                  <a:cubicBezTo>
                    <a:pt x="3659" y="16908"/>
                    <a:pt x="6385" y="10556"/>
                    <a:pt x="6385" y="10556"/>
                  </a:cubicBezTo>
                  <a:lnTo>
                    <a:pt x="6385" y="10556"/>
                  </a:lnTo>
                  <a:lnTo>
                    <a:pt x="5512" y="20154"/>
                  </a:lnTo>
                  <a:lnTo>
                    <a:pt x="13160" y="20154"/>
                  </a:lnTo>
                  <a:lnTo>
                    <a:pt x="14249" y="15046"/>
                  </a:lnTo>
                  <a:cubicBezTo>
                    <a:pt x="14249" y="15046"/>
                    <a:pt x="16118" y="13661"/>
                    <a:pt x="16749" y="12048"/>
                  </a:cubicBezTo>
                  <a:cubicBezTo>
                    <a:pt x="16749" y="8441"/>
                    <a:pt x="15171" y="6287"/>
                    <a:pt x="13538" y="6287"/>
                  </a:cubicBezTo>
                  <a:cubicBezTo>
                    <a:pt x="13479" y="6287"/>
                    <a:pt x="13421" y="6289"/>
                    <a:pt x="13362" y="6295"/>
                  </a:cubicBezTo>
                  <a:cubicBezTo>
                    <a:pt x="13134" y="6318"/>
                    <a:pt x="12935" y="6331"/>
                    <a:pt x="12763" y="6331"/>
                  </a:cubicBezTo>
                  <a:cubicBezTo>
                    <a:pt x="11657" y="6331"/>
                    <a:pt x="11644" y="5832"/>
                    <a:pt x="11924" y="4668"/>
                  </a:cubicBezTo>
                  <a:lnTo>
                    <a:pt x="11924" y="4668"/>
                  </a:lnTo>
                  <a:cubicBezTo>
                    <a:pt x="12028" y="4700"/>
                    <a:pt x="12138" y="4715"/>
                    <a:pt x="12251" y="4715"/>
                  </a:cubicBezTo>
                  <a:cubicBezTo>
                    <a:pt x="12968" y="4715"/>
                    <a:pt x="13814" y="4095"/>
                    <a:pt x="14209" y="2934"/>
                  </a:cubicBezTo>
                  <a:cubicBezTo>
                    <a:pt x="14639" y="1590"/>
                    <a:pt x="14424" y="595"/>
                    <a:pt x="14424" y="595"/>
                  </a:cubicBezTo>
                  <a:cubicBezTo>
                    <a:pt x="13738" y="528"/>
                    <a:pt x="13066" y="313"/>
                    <a:pt x="12555" y="98"/>
                  </a:cubicBezTo>
                  <a:cubicBezTo>
                    <a:pt x="12387" y="32"/>
                    <a:pt x="12212" y="0"/>
                    <a:pt x="12039" y="0"/>
                  </a:cubicBezTo>
                  <a:close/>
                </a:path>
              </a:pathLst>
            </a:custGeom>
            <a:solidFill>
              <a:srgbClr val="F292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436;p36">
              <a:extLst>
                <a:ext uri="{FF2B5EF4-FFF2-40B4-BE49-F238E27FC236}">
                  <a16:creationId xmlns:a16="http://schemas.microsoft.com/office/drawing/2014/main" id="{29BCAC82-51C7-4695-4DD7-6689F8D47F2C}"/>
                </a:ext>
              </a:extLst>
            </p:cNvPr>
            <p:cNvSpPr/>
            <p:nvPr/>
          </p:nvSpPr>
          <p:spPr>
            <a:xfrm>
              <a:off x="1398650" y="4343475"/>
              <a:ext cx="335400" cy="751100"/>
            </a:xfrm>
            <a:custGeom>
              <a:rect l="l" t="t" r="r" b="b"/>
              <a:pathLst>
                <a:path w="13415" h="30044" extrusionOk="0">
                  <a:moveTo>
                    <a:pt x="9342" y="0"/>
                  </a:moveTo>
                  <a:lnTo>
                    <a:pt x="1694" y="0"/>
                  </a:lnTo>
                  <a:cubicBezTo>
                    <a:pt x="1694" y="0"/>
                    <a:pt x="0" y="3361"/>
                    <a:pt x="457" y="10673"/>
                  </a:cubicBezTo>
                  <a:cubicBezTo>
                    <a:pt x="901" y="17999"/>
                    <a:pt x="2366" y="30043"/>
                    <a:pt x="2366" y="30043"/>
                  </a:cubicBezTo>
                  <a:lnTo>
                    <a:pt x="4019" y="30043"/>
                  </a:lnTo>
                  <a:lnTo>
                    <a:pt x="5619" y="3388"/>
                  </a:lnTo>
                  <a:cubicBezTo>
                    <a:pt x="5619" y="3388"/>
                    <a:pt x="9342" y="15754"/>
                    <a:pt x="9342" y="18550"/>
                  </a:cubicBezTo>
                  <a:lnTo>
                    <a:pt x="9342" y="30043"/>
                  </a:lnTo>
                  <a:lnTo>
                    <a:pt x="10942" y="30043"/>
                  </a:lnTo>
                  <a:cubicBezTo>
                    <a:pt x="10942" y="30043"/>
                    <a:pt x="11574" y="25406"/>
                    <a:pt x="12488" y="18833"/>
                  </a:cubicBezTo>
                  <a:cubicBezTo>
                    <a:pt x="13415" y="12246"/>
                    <a:pt x="10996" y="2352"/>
                    <a:pt x="9342" y="0"/>
                  </a:cubicBezTo>
                  <a:close/>
                </a:path>
              </a:pathLst>
            </a:custGeom>
            <a:solidFill>
              <a:srgbClr val="304F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437;p36">
              <a:extLst>
                <a:ext uri="{FF2B5EF4-FFF2-40B4-BE49-F238E27FC236}">
                  <a16:creationId xmlns:a16="http://schemas.microsoft.com/office/drawing/2014/main" id="{BA05E28F-3EDB-F3F1-96C7-19EF759AE295}"/>
                </a:ext>
              </a:extLst>
            </p:cNvPr>
            <p:cNvSpPr/>
            <p:nvPr/>
          </p:nvSpPr>
          <p:spPr>
            <a:xfrm>
              <a:off x="1532400" y="3927425"/>
              <a:ext cx="88050" cy="96825"/>
            </a:xfrm>
            <a:custGeom>
              <a:rect l="l" t="t" r="r" b="b"/>
              <a:pathLst>
                <a:path w="3522" h="3873" extrusionOk="0">
                  <a:moveTo>
                    <a:pt x="3428" y="3872"/>
                  </a:moveTo>
                  <a:lnTo>
                    <a:pt x="3522" y="2797"/>
                  </a:lnTo>
                  <a:cubicBezTo>
                    <a:pt x="2500" y="2756"/>
                    <a:pt x="2500" y="2259"/>
                    <a:pt x="2769" y="1130"/>
                  </a:cubicBezTo>
                  <a:cubicBezTo>
                    <a:pt x="2769" y="1130"/>
                    <a:pt x="1747" y="982"/>
                    <a:pt x="968" y="1"/>
                  </a:cubicBezTo>
                  <a:cubicBezTo>
                    <a:pt x="0" y="3254"/>
                    <a:pt x="3428" y="3872"/>
                    <a:pt x="3428" y="3872"/>
                  </a:cubicBezTo>
                  <a:close/>
                </a:path>
              </a:pathLst>
            </a:custGeom>
            <a:solidFill>
              <a:srgbClr val="F0B0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438;p36">
              <a:extLst>
                <a:ext uri="{FF2B5EF4-FFF2-40B4-BE49-F238E27FC236}">
                  <a16:creationId xmlns:a16="http://schemas.microsoft.com/office/drawing/2014/main" id="{4C132CCB-0C21-83A1-A44E-F43C043FDE73}"/>
                </a:ext>
              </a:extLst>
            </p:cNvPr>
            <p:cNvSpPr/>
            <p:nvPr/>
          </p:nvSpPr>
          <p:spPr>
            <a:xfrm>
              <a:off x="1377800" y="3977175"/>
              <a:ext cx="345500" cy="366325"/>
            </a:xfrm>
            <a:custGeom>
              <a:rect l="l" t="t" r="r" b="b"/>
              <a:pathLst>
                <a:path w="13820" h="14653" extrusionOk="0">
                  <a:moveTo>
                    <a:pt x="5189" y="498"/>
                  </a:moveTo>
                  <a:cubicBezTo>
                    <a:pt x="5189" y="498"/>
                    <a:pt x="1" y="269"/>
                    <a:pt x="485" y="4234"/>
                  </a:cubicBezTo>
                  <a:cubicBezTo>
                    <a:pt x="1479" y="5216"/>
                    <a:pt x="3321" y="5982"/>
                    <a:pt x="3321" y="5982"/>
                  </a:cubicBezTo>
                  <a:lnTo>
                    <a:pt x="2528" y="14652"/>
                  </a:lnTo>
                  <a:lnTo>
                    <a:pt x="10176" y="14652"/>
                  </a:lnTo>
                  <a:cubicBezTo>
                    <a:pt x="10176" y="14652"/>
                    <a:pt x="12300" y="7944"/>
                    <a:pt x="11655" y="5592"/>
                  </a:cubicBezTo>
                  <a:cubicBezTo>
                    <a:pt x="11655" y="5592"/>
                    <a:pt x="12919" y="4853"/>
                    <a:pt x="13819" y="3925"/>
                  </a:cubicBezTo>
                  <a:cubicBezTo>
                    <a:pt x="13523" y="1344"/>
                    <a:pt x="11373" y="0"/>
                    <a:pt x="9424" y="793"/>
                  </a:cubicBezTo>
                  <a:cubicBezTo>
                    <a:pt x="9114" y="4463"/>
                    <a:pt x="5189" y="4423"/>
                    <a:pt x="5189" y="498"/>
                  </a:cubicBezTo>
                  <a:close/>
                </a:path>
              </a:pathLst>
            </a:custGeom>
            <a:solidFill>
              <a:srgbClr val="9AB3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439;p36">
              <a:extLst>
                <a:ext uri="{FF2B5EF4-FFF2-40B4-BE49-F238E27FC236}">
                  <a16:creationId xmlns:a16="http://schemas.microsoft.com/office/drawing/2014/main" id="{6E5E19DC-BBC1-5356-2ABD-BFEDD2F3C0A7}"/>
                </a:ext>
              </a:extLst>
            </p:cNvPr>
            <p:cNvSpPr/>
            <p:nvPr/>
          </p:nvSpPr>
          <p:spPr>
            <a:xfrm>
              <a:off x="1433250" y="4010425"/>
              <a:ext cx="313575" cy="452375"/>
            </a:xfrm>
            <a:custGeom>
              <a:rect l="l" t="t" r="r" b="b"/>
              <a:pathLst>
                <a:path w="12543" h="18095" extrusionOk="0">
                  <a:moveTo>
                    <a:pt x="1" y="1"/>
                  </a:moveTo>
                  <a:lnTo>
                    <a:pt x="1" y="15742"/>
                  </a:lnTo>
                  <a:lnTo>
                    <a:pt x="12542" y="18094"/>
                  </a:lnTo>
                  <a:lnTo>
                    <a:pt x="12542" y="2098"/>
                  </a:lnTo>
                  <a:lnTo>
                    <a:pt x="1" y="1"/>
                  </a:lnTo>
                  <a:close/>
                </a:path>
              </a:pathLst>
            </a:custGeom>
            <a:solidFill>
              <a:srgbClr val="FDEADF"/>
            </a:solidFill>
            <a:ln w="9525" cap="flat" cmpd="sng">
              <a:solidFill>
                <a:srgbClr val="FDEAD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440;p36">
              <a:extLst>
                <a:ext uri="{FF2B5EF4-FFF2-40B4-BE49-F238E27FC236}">
                  <a16:creationId xmlns:a16="http://schemas.microsoft.com/office/drawing/2014/main" id="{961531E4-F1A7-3FD7-7A24-97BF1E2981A0}"/>
                </a:ext>
              </a:extLst>
            </p:cNvPr>
            <p:cNvSpPr/>
            <p:nvPr/>
          </p:nvSpPr>
          <p:spPr>
            <a:xfrm>
              <a:off x="1746800" y="4010425"/>
              <a:ext cx="313900" cy="452375"/>
            </a:xfrm>
            <a:custGeom>
              <a:rect l="l" t="t" r="r" b="b"/>
              <a:pathLst>
                <a:path w="12556" h="18095" extrusionOk="0">
                  <a:moveTo>
                    <a:pt x="12555" y="1"/>
                  </a:moveTo>
                  <a:lnTo>
                    <a:pt x="0" y="2098"/>
                  </a:lnTo>
                  <a:lnTo>
                    <a:pt x="0" y="18094"/>
                  </a:lnTo>
                  <a:lnTo>
                    <a:pt x="12555" y="15742"/>
                  </a:lnTo>
                  <a:lnTo>
                    <a:pt x="12555" y="1"/>
                  </a:lnTo>
                  <a:close/>
                </a:path>
              </a:pathLst>
            </a:custGeom>
            <a:solidFill>
              <a:srgbClr val="FDEADF"/>
            </a:solidFill>
            <a:ln w="9525" cap="flat" cmpd="sng">
              <a:solidFill>
                <a:srgbClr val="FDEAD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441;p36">
              <a:extLst>
                <a:ext uri="{FF2B5EF4-FFF2-40B4-BE49-F238E27FC236}">
                  <a16:creationId xmlns:a16="http://schemas.microsoft.com/office/drawing/2014/main" id="{08277DBA-1D20-6304-F65E-81F3EB60B3E7}"/>
                </a:ext>
              </a:extLst>
            </p:cNvPr>
            <p:cNvSpPr/>
            <p:nvPr/>
          </p:nvSpPr>
          <p:spPr>
            <a:xfrm>
              <a:off x="1458450" y="4033950"/>
              <a:ext cx="288375" cy="353225"/>
            </a:xfrm>
            <a:custGeom>
              <a:rect l="l" t="t" r="r" b="b"/>
              <a:pathLst>
                <a:path w="11535" h="14129" extrusionOk="0">
                  <a:moveTo>
                    <a:pt x="1" y="1"/>
                  </a:moveTo>
                  <a:lnTo>
                    <a:pt x="1" y="11897"/>
                  </a:lnTo>
                  <a:lnTo>
                    <a:pt x="11534" y="14129"/>
                  </a:lnTo>
                  <a:lnTo>
                    <a:pt x="11534" y="2219"/>
                  </a:lnTo>
                  <a:close/>
                </a:path>
              </a:pathLst>
            </a:custGeom>
            <a:solidFill>
              <a:srgbClr val="304F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442;p36">
              <a:extLst>
                <a:ext uri="{FF2B5EF4-FFF2-40B4-BE49-F238E27FC236}">
                  <a16:creationId xmlns:a16="http://schemas.microsoft.com/office/drawing/2014/main" id="{D4C05016-426F-68CF-0359-EB85A279C7A2}"/>
                </a:ext>
              </a:extLst>
            </p:cNvPr>
            <p:cNvSpPr/>
            <p:nvPr/>
          </p:nvSpPr>
          <p:spPr>
            <a:xfrm>
              <a:off x="1746800" y="4033950"/>
              <a:ext cx="289025" cy="353225"/>
            </a:xfrm>
            <a:custGeom>
              <a:rect l="l" t="t" r="r" b="b"/>
              <a:pathLst>
                <a:path w="11561" h="14129" extrusionOk="0">
                  <a:moveTo>
                    <a:pt x="0" y="2219"/>
                  </a:moveTo>
                  <a:lnTo>
                    <a:pt x="0" y="14129"/>
                  </a:lnTo>
                  <a:lnTo>
                    <a:pt x="11560" y="11897"/>
                  </a:lnTo>
                  <a:lnTo>
                    <a:pt x="11560" y="1"/>
                  </a:lnTo>
                  <a:close/>
                </a:path>
              </a:pathLst>
            </a:custGeom>
            <a:solidFill>
              <a:srgbClr val="304F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443;p36">
              <a:extLst>
                <a:ext uri="{FF2B5EF4-FFF2-40B4-BE49-F238E27FC236}">
                  <a16:creationId xmlns:a16="http://schemas.microsoft.com/office/drawing/2014/main" id="{DE119954-AF06-F7F1-6824-A783F0E9C3D6}"/>
                </a:ext>
              </a:extLst>
            </p:cNvPr>
            <p:cNvSpPr/>
            <p:nvPr/>
          </p:nvSpPr>
          <p:spPr>
            <a:xfrm>
              <a:off x="1746800" y="4411350"/>
              <a:ext cx="4375" cy="28250"/>
            </a:xfrm>
            <a:custGeom>
              <a:rect l="l" t="t" r="r" b="b"/>
              <a:pathLst>
                <a:path w="175" h="1130" extrusionOk="0">
                  <a:moveTo>
                    <a:pt x="0" y="0"/>
                  </a:moveTo>
                  <a:lnTo>
                    <a:pt x="0" y="1130"/>
                  </a:lnTo>
                  <a:lnTo>
                    <a:pt x="175" y="1103"/>
                  </a:lnTo>
                  <a:lnTo>
                    <a:pt x="0" y="0"/>
                  </a:lnTo>
                  <a:close/>
                </a:path>
              </a:pathLst>
            </a:custGeom>
            <a:solidFill>
              <a:srgbClr val="FDEAD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444;p36">
              <a:extLst>
                <a:ext uri="{FF2B5EF4-FFF2-40B4-BE49-F238E27FC236}">
                  <a16:creationId xmlns:a16="http://schemas.microsoft.com/office/drawing/2014/main" id="{2792D98D-8A10-F174-A437-57D66E8510B0}"/>
                </a:ext>
              </a:extLst>
            </p:cNvPr>
            <p:cNvSpPr/>
            <p:nvPr/>
          </p:nvSpPr>
          <p:spPr>
            <a:xfrm>
              <a:off x="1913800" y="4343800"/>
              <a:ext cx="75975" cy="66575"/>
            </a:xfrm>
            <a:custGeom>
              <a:rect l="l" t="t" r="r" b="b"/>
              <a:pathLst>
                <a:path w="3039" h="2663" extrusionOk="0">
                  <a:moveTo>
                    <a:pt x="2515" y="1"/>
                  </a:moveTo>
                  <a:lnTo>
                    <a:pt x="1" y="1183"/>
                  </a:lnTo>
                  <a:lnTo>
                    <a:pt x="28" y="2662"/>
                  </a:lnTo>
                  <a:lnTo>
                    <a:pt x="3039" y="2124"/>
                  </a:lnTo>
                  <a:cubicBezTo>
                    <a:pt x="2837" y="1385"/>
                    <a:pt x="2662" y="673"/>
                    <a:pt x="2515" y="1"/>
                  </a:cubicBezTo>
                  <a:close/>
                </a:path>
              </a:pathLst>
            </a:custGeom>
            <a:solidFill>
              <a:srgbClr val="B9C5BC"/>
            </a:solidFill>
            <a:ln w="9525" cap="flat" cmpd="sng">
              <a:solidFill>
                <a:srgbClr val="B9C5B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445;p36">
              <a:extLst>
                <a:ext uri="{FF2B5EF4-FFF2-40B4-BE49-F238E27FC236}">
                  <a16:creationId xmlns:a16="http://schemas.microsoft.com/office/drawing/2014/main" id="{8FEB3640-7F16-1F8F-0247-B0A9DEBCB609}"/>
                </a:ext>
              </a:extLst>
            </p:cNvPr>
            <p:cNvSpPr/>
            <p:nvPr/>
          </p:nvSpPr>
          <p:spPr>
            <a:xfrm>
              <a:off x="1815000" y="4377075"/>
              <a:ext cx="88750" cy="50775"/>
            </a:xfrm>
            <a:custGeom>
              <a:rect l="l" t="t" r="r" b="b"/>
              <a:pathLst>
                <a:path w="3550" h="2030" extrusionOk="0">
                  <a:moveTo>
                    <a:pt x="3509" y="0"/>
                  </a:moveTo>
                  <a:lnTo>
                    <a:pt x="1" y="968"/>
                  </a:lnTo>
                  <a:lnTo>
                    <a:pt x="1" y="2030"/>
                  </a:lnTo>
                  <a:lnTo>
                    <a:pt x="3550" y="1398"/>
                  </a:lnTo>
                  <a:lnTo>
                    <a:pt x="3509" y="0"/>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446;p36">
              <a:extLst>
                <a:ext uri="{FF2B5EF4-FFF2-40B4-BE49-F238E27FC236}">
                  <a16:creationId xmlns:a16="http://schemas.microsoft.com/office/drawing/2014/main" id="{DC9B26A7-CF2F-BD11-FC7A-077EF496D1B7}"/>
                </a:ext>
              </a:extLst>
            </p:cNvPr>
            <p:cNvSpPr/>
            <p:nvPr/>
          </p:nvSpPr>
          <p:spPr>
            <a:xfrm>
              <a:off x="1987750" y="4316290"/>
              <a:ext cx="47725" cy="77650"/>
            </a:xfrm>
            <a:custGeom>
              <a:rect l="l" t="t" r="r" b="b"/>
              <a:pathLst>
                <a:path w="1909" h="3106" extrusionOk="0">
                  <a:moveTo>
                    <a:pt x="1909" y="0"/>
                  </a:moveTo>
                  <a:lnTo>
                    <a:pt x="0" y="887"/>
                  </a:lnTo>
                  <a:cubicBezTo>
                    <a:pt x="148" y="1600"/>
                    <a:pt x="336" y="2339"/>
                    <a:pt x="538" y="3105"/>
                  </a:cubicBezTo>
                  <a:lnTo>
                    <a:pt x="1909" y="2877"/>
                  </a:lnTo>
                  <a:lnTo>
                    <a:pt x="1909" y="0"/>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447;p36">
              <a:extLst>
                <a:ext uri="{FF2B5EF4-FFF2-40B4-BE49-F238E27FC236}">
                  <a16:creationId xmlns:a16="http://schemas.microsoft.com/office/drawing/2014/main" id="{AAB43979-5236-0972-4B4C-2386BA718598}"/>
                </a:ext>
              </a:extLst>
            </p:cNvPr>
            <p:cNvSpPr/>
            <p:nvPr/>
          </p:nvSpPr>
          <p:spPr>
            <a:xfrm>
              <a:off x="1964960" y="4174417"/>
              <a:ext cx="69582" cy="80008"/>
            </a:xfrm>
            <a:custGeom>
              <a:rect l="l" t="t" r="r" b="b"/>
              <a:pathLst>
                <a:path w="2770" h="3200" extrusionOk="0">
                  <a:moveTo>
                    <a:pt x="2770" y="1"/>
                  </a:moveTo>
                  <a:lnTo>
                    <a:pt x="1" y="807"/>
                  </a:lnTo>
                  <a:cubicBezTo>
                    <a:pt x="55" y="1547"/>
                    <a:pt x="122" y="2340"/>
                    <a:pt x="229" y="3200"/>
                  </a:cubicBezTo>
                  <a:lnTo>
                    <a:pt x="2770" y="1829"/>
                  </a:lnTo>
                  <a:lnTo>
                    <a:pt x="2770" y="1"/>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448;p36">
              <a:extLst>
                <a:ext uri="{FF2B5EF4-FFF2-40B4-BE49-F238E27FC236}">
                  <a16:creationId xmlns:a16="http://schemas.microsoft.com/office/drawing/2014/main" id="{4141AFA2-0F30-1B69-1A40-AF6519E80410}"/>
                </a:ext>
              </a:extLst>
            </p:cNvPr>
            <p:cNvSpPr/>
            <p:nvPr/>
          </p:nvSpPr>
          <p:spPr>
            <a:xfrm>
              <a:off x="1972990" y="4232225"/>
              <a:ext cx="61850" cy="96475"/>
            </a:xfrm>
            <a:custGeom>
              <a:rect l="l" t="t" r="r" b="b"/>
              <a:pathLst>
                <a:path w="2474" h="3859" extrusionOk="0">
                  <a:moveTo>
                    <a:pt x="2474" y="1"/>
                  </a:moveTo>
                  <a:lnTo>
                    <a:pt x="1" y="1318"/>
                  </a:lnTo>
                  <a:cubicBezTo>
                    <a:pt x="122" y="2111"/>
                    <a:pt x="269" y="2971"/>
                    <a:pt x="458" y="3859"/>
                  </a:cubicBezTo>
                  <a:lnTo>
                    <a:pt x="2474" y="2931"/>
                  </a:lnTo>
                  <a:lnTo>
                    <a:pt x="2474" y="1"/>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449;p36">
              <a:extLst>
                <a:ext uri="{FF2B5EF4-FFF2-40B4-BE49-F238E27FC236}">
                  <a16:creationId xmlns:a16="http://schemas.microsoft.com/office/drawing/2014/main" id="{3F32B754-2DC5-34C1-805F-BC863F5619C8}"/>
                </a:ext>
              </a:extLst>
            </p:cNvPr>
            <p:cNvSpPr/>
            <p:nvPr/>
          </p:nvSpPr>
          <p:spPr>
            <a:xfrm>
              <a:off x="1815000" y="4147550"/>
              <a:ext cx="84725" cy="80325"/>
            </a:xfrm>
            <a:custGeom>
              <a:rect l="l" t="t" r="r" b="b"/>
              <a:pathLst>
                <a:path w="3389" h="3213" extrusionOk="0">
                  <a:moveTo>
                    <a:pt x="3335" y="0"/>
                  </a:moveTo>
                  <a:lnTo>
                    <a:pt x="1695" y="296"/>
                  </a:lnTo>
                  <a:cubicBezTo>
                    <a:pt x="1600" y="1183"/>
                    <a:pt x="888" y="2003"/>
                    <a:pt x="1" y="2272"/>
                  </a:cubicBezTo>
                  <a:lnTo>
                    <a:pt x="1" y="3213"/>
                  </a:lnTo>
                  <a:lnTo>
                    <a:pt x="3388" y="2245"/>
                  </a:lnTo>
                  <a:lnTo>
                    <a:pt x="3335" y="0"/>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450;p36">
              <a:extLst>
                <a:ext uri="{FF2B5EF4-FFF2-40B4-BE49-F238E27FC236}">
                  <a16:creationId xmlns:a16="http://schemas.microsoft.com/office/drawing/2014/main" id="{2805B1A2-5F62-1007-97CF-C5870557781D}"/>
                </a:ext>
              </a:extLst>
            </p:cNvPr>
            <p:cNvSpPr/>
            <p:nvPr/>
          </p:nvSpPr>
          <p:spPr>
            <a:xfrm>
              <a:off x="1746800" y="4355900"/>
              <a:ext cx="57150" cy="83025"/>
            </a:xfrm>
            <a:custGeom>
              <a:rect l="l" t="t" r="r" b="b"/>
              <a:pathLst>
                <a:path w="2286" h="3320" extrusionOk="0">
                  <a:moveTo>
                    <a:pt x="2285" y="0"/>
                  </a:moveTo>
                  <a:lnTo>
                    <a:pt x="0" y="1237"/>
                  </a:lnTo>
                  <a:lnTo>
                    <a:pt x="0" y="2218"/>
                  </a:lnTo>
                  <a:lnTo>
                    <a:pt x="175" y="3321"/>
                  </a:lnTo>
                  <a:lnTo>
                    <a:pt x="2285" y="2944"/>
                  </a:lnTo>
                  <a:lnTo>
                    <a:pt x="2285" y="0"/>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451;p36">
              <a:extLst>
                <a:ext uri="{FF2B5EF4-FFF2-40B4-BE49-F238E27FC236}">
                  <a16:creationId xmlns:a16="http://schemas.microsoft.com/office/drawing/2014/main" id="{19FD5306-FB2F-9B35-316E-10BE8E7F18FC}"/>
                </a:ext>
              </a:extLst>
            </p:cNvPr>
            <p:cNvSpPr/>
            <p:nvPr/>
          </p:nvSpPr>
          <p:spPr>
            <a:xfrm>
              <a:off x="1815004" y="4259484"/>
              <a:ext cx="86075" cy="80011"/>
            </a:xfrm>
            <a:custGeom>
              <a:rect l="l" t="t" r="r" b="b"/>
              <a:pathLst>
                <a:path w="3442" h="3146" extrusionOk="0">
                  <a:moveTo>
                    <a:pt x="3429" y="0"/>
                  </a:moveTo>
                  <a:lnTo>
                    <a:pt x="1" y="1345"/>
                  </a:lnTo>
                  <a:lnTo>
                    <a:pt x="1" y="3146"/>
                  </a:lnTo>
                  <a:lnTo>
                    <a:pt x="3442" y="1304"/>
                  </a:lnTo>
                  <a:lnTo>
                    <a:pt x="3429" y="0"/>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452;p36">
              <a:extLst>
                <a:ext uri="{FF2B5EF4-FFF2-40B4-BE49-F238E27FC236}">
                  <a16:creationId xmlns:a16="http://schemas.microsoft.com/office/drawing/2014/main" id="{3A77CE67-D0A6-430D-480F-4FB781DCF55B}"/>
                </a:ext>
              </a:extLst>
            </p:cNvPr>
            <p:cNvSpPr/>
            <p:nvPr/>
          </p:nvSpPr>
          <p:spPr>
            <a:xfrm>
              <a:off x="1746800" y="4074275"/>
              <a:ext cx="57150" cy="84050"/>
            </a:xfrm>
            <a:custGeom>
              <a:rect l="l" t="t" r="r" b="b"/>
              <a:pathLst>
                <a:path w="2286" h="3362" extrusionOk="0">
                  <a:moveTo>
                    <a:pt x="2285" y="1"/>
                  </a:moveTo>
                  <a:lnTo>
                    <a:pt x="0" y="404"/>
                  </a:lnTo>
                  <a:lnTo>
                    <a:pt x="0" y="3227"/>
                  </a:lnTo>
                  <a:lnTo>
                    <a:pt x="605" y="3361"/>
                  </a:lnTo>
                  <a:cubicBezTo>
                    <a:pt x="739" y="2501"/>
                    <a:pt x="1438" y="1708"/>
                    <a:pt x="2285" y="1453"/>
                  </a:cubicBezTo>
                  <a:lnTo>
                    <a:pt x="2285" y="1"/>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453;p36">
              <a:extLst>
                <a:ext uri="{FF2B5EF4-FFF2-40B4-BE49-F238E27FC236}">
                  <a16:creationId xmlns:a16="http://schemas.microsoft.com/office/drawing/2014/main" id="{1DF62AFC-C086-206C-A238-58F1845CDB52}"/>
                </a:ext>
              </a:extLst>
            </p:cNvPr>
            <p:cNvSpPr/>
            <p:nvPr/>
          </p:nvSpPr>
          <p:spPr>
            <a:xfrm>
              <a:off x="1815000" y="4058150"/>
              <a:ext cx="83375" cy="85725"/>
            </a:xfrm>
            <a:custGeom>
              <a:rect l="l" t="t" r="r" b="b"/>
              <a:pathLst>
                <a:path w="3335" h="3429" extrusionOk="0">
                  <a:moveTo>
                    <a:pt x="3281" y="1"/>
                  </a:moveTo>
                  <a:lnTo>
                    <a:pt x="1" y="579"/>
                  </a:lnTo>
                  <a:lnTo>
                    <a:pt x="1" y="2030"/>
                  </a:lnTo>
                  <a:cubicBezTo>
                    <a:pt x="31" y="2029"/>
                    <a:pt x="60" y="2028"/>
                    <a:pt x="90" y="2028"/>
                  </a:cubicBezTo>
                  <a:cubicBezTo>
                    <a:pt x="935" y="2028"/>
                    <a:pt x="1604" y="2584"/>
                    <a:pt x="1695" y="3428"/>
                  </a:cubicBezTo>
                  <a:lnTo>
                    <a:pt x="3335" y="3146"/>
                  </a:lnTo>
                  <a:lnTo>
                    <a:pt x="3281" y="1"/>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454;p36">
              <a:extLst>
                <a:ext uri="{FF2B5EF4-FFF2-40B4-BE49-F238E27FC236}">
                  <a16:creationId xmlns:a16="http://schemas.microsoft.com/office/drawing/2014/main" id="{2716EF91-4DA1-7659-261D-58FBD8EDEF96}"/>
                </a:ext>
              </a:extLst>
            </p:cNvPr>
            <p:cNvSpPr/>
            <p:nvPr/>
          </p:nvSpPr>
          <p:spPr>
            <a:xfrm>
              <a:off x="1963915" y="4033950"/>
              <a:ext cx="70925" cy="91100"/>
            </a:xfrm>
            <a:custGeom>
              <a:rect l="l" t="t" r="r" b="b"/>
              <a:pathLst>
                <a:path w="2837" h="3644" extrusionOk="0">
                  <a:moveTo>
                    <a:pt x="2837" y="1"/>
                  </a:moveTo>
                  <a:lnTo>
                    <a:pt x="323" y="431"/>
                  </a:lnTo>
                  <a:cubicBezTo>
                    <a:pt x="202" y="982"/>
                    <a:pt x="28" y="2058"/>
                    <a:pt x="1" y="3644"/>
                  </a:cubicBezTo>
                  <a:lnTo>
                    <a:pt x="2837" y="3133"/>
                  </a:lnTo>
                  <a:lnTo>
                    <a:pt x="2837" y="1"/>
                  </a:lnTo>
                  <a:close/>
                </a:path>
              </a:pathLst>
            </a:custGeom>
            <a:solidFill>
              <a:srgbClr val="B9C5BC"/>
            </a:solidFill>
            <a:ln w="9525" cap="flat" cmpd="sng">
              <a:solidFill>
                <a:srgbClr val="B9C5B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455;p36">
              <a:extLst>
                <a:ext uri="{FF2B5EF4-FFF2-40B4-BE49-F238E27FC236}">
                  <a16:creationId xmlns:a16="http://schemas.microsoft.com/office/drawing/2014/main" id="{449A2074-A391-BC59-3ED2-37EB8D5CD669}"/>
                </a:ext>
              </a:extLst>
            </p:cNvPr>
            <p:cNvSpPr/>
            <p:nvPr/>
          </p:nvSpPr>
          <p:spPr>
            <a:xfrm>
              <a:off x="1907115" y="4047035"/>
              <a:ext cx="53475" cy="87725"/>
            </a:xfrm>
            <a:custGeom>
              <a:rect l="l" t="t" r="r" b="b"/>
              <a:pathLst>
                <a:path w="2139" h="3509" extrusionOk="0">
                  <a:moveTo>
                    <a:pt x="2138" y="0"/>
                  </a:moveTo>
                  <a:lnTo>
                    <a:pt x="1" y="377"/>
                  </a:lnTo>
                  <a:lnTo>
                    <a:pt x="68" y="3509"/>
                  </a:lnTo>
                  <a:lnTo>
                    <a:pt x="1816" y="3213"/>
                  </a:lnTo>
                  <a:cubicBezTo>
                    <a:pt x="1842" y="1681"/>
                    <a:pt x="2017" y="605"/>
                    <a:pt x="2138" y="0"/>
                  </a:cubicBez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456;p36">
              <a:extLst>
                <a:ext uri="{FF2B5EF4-FFF2-40B4-BE49-F238E27FC236}">
                  <a16:creationId xmlns:a16="http://schemas.microsoft.com/office/drawing/2014/main" id="{7A76AC84-5328-CC01-D83E-62FDC6D66536}"/>
                </a:ext>
              </a:extLst>
            </p:cNvPr>
            <p:cNvSpPr/>
            <p:nvPr/>
          </p:nvSpPr>
          <p:spPr>
            <a:xfrm>
              <a:off x="1815000" y="4213440"/>
              <a:ext cx="85725" cy="68925"/>
            </a:xfrm>
            <a:custGeom>
              <a:rect l="l" t="t" r="r" b="b"/>
              <a:pathLst>
                <a:path w="3429" h="2757" extrusionOk="0">
                  <a:moveTo>
                    <a:pt x="3388" y="1"/>
                  </a:moveTo>
                  <a:lnTo>
                    <a:pt x="1" y="996"/>
                  </a:lnTo>
                  <a:lnTo>
                    <a:pt x="1" y="2757"/>
                  </a:lnTo>
                  <a:lnTo>
                    <a:pt x="3429" y="1399"/>
                  </a:lnTo>
                  <a:lnTo>
                    <a:pt x="3388" y="1"/>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457;p36">
              <a:extLst>
                <a:ext uri="{FF2B5EF4-FFF2-40B4-BE49-F238E27FC236}">
                  <a16:creationId xmlns:a16="http://schemas.microsoft.com/office/drawing/2014/main" id="{AE03A45A-07B8-ADB9-458F-0347531836FB}"/>
                </a:ext>
              </a:extLst>
            </p:cNvPr>
            <p:cNvSpPr/>
            <p:nvPr/>
          </p:nvSpPr>
          <p:spPr>
            <a:xfrm>
              <a:off x="1909450" y="4137475"/>
              <a:ext cx="45050" cy="62850"/>
            </a:xfrm>
            <a:custGeom>
              <a:rect l="l" t="t" r="r" b="b"/>
              <a:pathLst>
                <a:path w="1802" h="2514" extrusionOk="0">
                  <a:moveTo>
                    <a:pt x="1748" y="0"/>
                  </a:moveTo>
                  <a:lnTo>
                    <a:pt x="0" y="323"/>
                  </a:lnTo>
                  <a:lnTo>
                    <a:pt x="40" y="2514"/>
                  </a:lnTo>
                  <a:lnTo>
                    <a:pt x="1801" y="2003"/>
                  </a:lnTo>
                  <a:cubicBezTo>
                    <a:pt x="1748" y="1250"/>
                    <a:pt x="1734" y="592"/>
                    <a:pt x="1748" y="0"/>
                  </a:cubicBezTo>
                  <a:close/>
                </a:path>
              </a:pathLst>
            </a:custGeom>
            <a:solidFill>
              <a:srgbClr val="DFDBD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458;p36">
              <a:extLst>
                <a:ext uri="{FF2B5EF4-FFF2-40B4-BE49-F238E27FC236}">
                  <a16:creationId xmlns:a16="http://schemas.microsoft.com/office/drawing/2014/main" id="{58D89CDE-C551-5C34-2441-1D8292658C85}"/>
                </a:ext>
              </a:extLst>
            </p:cNvPr>
            <p:cNvSpPr/>
            <p:nvPr/>
          </p:nvSpPr>
          <p:spPr>
            <a:xfrm>
              <a:off x="1910775" y="4197950"/>
              <a:ext cx="47075" cy="47075"/>
            </a:xfrm>
            <a:custGeom>
              <a:rect l="l" t="t" r="r" b="b"/>
              <a:pathLst>
                <a:path w="1883" h="1883" extrusionOk="0">
                  <a:moveTo>
                    <a:pt x="1775" y="1"/>
                  </a:moveTo>
                  <a:lnTo>
                    <a:pt x="1" y="525"/>
                  </a:lnTo>
                  <a:lnTo>
                    <a:pt x="28" y="1883"/>
                  </a:lnTo>
                  <a:lnTo>
                    <a:pt x="1883" y="1143"/>
                  </a:lnTo>
                  <a:cubicBezTo>
                    <a:pt x="1829" y="740"/>
                    <a:pt x="1802" y="364"/>
                    <a:pt x="1775" y="1"/>
                  </a:cubicBez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459;p36">
              <a:extLst>
                <a:ext uri="{FF2B5EF4-FFF2-40B4-BE49-F238E27FC236}">
                  <a16:creationId xmlns:a16="http://schemas.microsoft.com/office/drawing/2014/main" id="{D394DE5F-0E91-B7EA-2F3A-B56C790107C0}"/>
                </a:ext>
              </a:extLst>
            </p:cNvPr>
            <p:cNvSpPr/>
            <p:nvPr/>
          </p:nvSpPr>
          <p:spPr>
            <a:xfrm>
              <a:off x="1815000" y="4303800"/>
              <a:ext cx="87750" cy="86750"/>
            </a:xfrm>
            <a:custGeom>
              <a:rect l="l" t="t" r="r" b="b"/>
              <a:pathLst>
                <a:path w="3509" h="3470" extrusionOk="0">
                  <a:moveTo>
                    <a:pt x="3456" y="1"/>
                  </a:moveTo>
                  <a:lnTo>
                    <a:pt x="1" y="1869"/>
                  </a:lnTo>
                  <a:lnTo>
                    <a:pt x="1" y="3469"/>
                  </a:lnTo>
                  <a:lnTo>
                    <a:pt x="3509" y="2488"/>
                  </a:lnTo>
                  <a:lnTo>
                    <a:pt x="3456" y="1"/>
                  </a:lnTo>
                  <a:close/>
                </a:path>
              </a:pathLst>
            </a:custGeom>
            <a:solidFill>
              <a:srgbClr val="DFDBD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460;p36">
              <a:extLst>
                <a:ext uri="{FF2B5EF4-FFF2-40B4-BE49-F238E27FC236}">
                  <a16:creationId xmlns:a16="http://schemas.microsoft.com/office/drawing/2014/main" id="{EDE58E3F-F010-FCE0-1452-C411E0595512}"/>
                </a:ext>
              </a:extLst>
            </p:cNvPr>
            <p:cNvSpPr/>
            <p:nvPr/>
          </p:nvSpPr>
          <p:spPr>
            <a:xfrm>
              <a:off x="1772000" y="4119800"/>
              <a:ext cx="74950" cy="75325"/>
            </a:xfrm>
            <a:custGeom>
              <a:rect l="l" t="t" r="r" b="b"/>
              <a:pathLst>
                <a:path w="2998" h="3013" extrusionOk="0">
                  <a:moveTo>
                    <a:pt x="1754" y="1"/>
                  </a:moveTo>
                  <a:cubicBezTo>
                    <a:pt x="1673" y="1"/>
                    <a:pt x="1590" y="8"/>
                    <a:pt x="1506" y="22"/>
                  </a:cubicBezTo>
                  <a:cubicBezTo>
                    <a:pt x="672" y="169"/>
                    <a:pt x="0" y="949"/>
                    <a:pt x="0" y="1769"/>
                  </a:cubicBezTo>
                  <a:cubicBezTo>
                    <a:pt x="0" y="2504"/>
                    <a:pt x="541" y="3013"/>
                    <a:pt x="1254" y="3013"/>
                  </a:cubicBezTo>
                  <a:cubicBezTo>
                    <a:pt x="1336" y="3013"/>
                    <a:pt x="1420" y="3006"/>
                    <a:pt x="1506" y="2992"/>
                  </a:cubicBezTo>
                  <a:cubicBezTo>
                    <a:pt x="2326" y="2844"/>
                    <a:pt x="2998" y="2078"/>
                    <a:pt x="2998" y="1245"/>
                  </a:cubicBezTo>
                  <a:cubicBezTo>
                    <a:pt x="2998" y="509"/>
                    <a:pt x="2457" y="1"/>
                    <a:pt x="1754" y="1"/>
                  </a:cubicBezTo>
                  <a:close/>
                </a:path>
              </a:pathLst>
            </a:custGeom>
            <a:solidFill>
              <a:srgbClr val="B9C5BC"/>
            </a:solidFill>
            <a:ln w="9525" cap="flat" cmpd="sng">
              <a:solidFill>
                <a:srgbClr val="B9C5B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461;p36">
              <a:extLst>
                <a:ext uri="{FF2B5EF4-FFF2-40B4-BE49-F238E27FC236}">
                  <a16:creationId xmlns:a16="http://schemas.microsoft.com/office/drawing/2014/main" id="{EAA4DA4E-90E6-3251-5FEF-34C9A5804304}"/>
                </a:ext>
              </a:extLst>
            </p:cNvPr>
            <p:cNvSpPr/>
            <p:nvPr/>
          </p:nvSpPr>
          <p:spPr>
            <a:xfrm>
              <a:off x="1747450" y="4167025"/>
              <a:ext cx="56500" cy="80700"/>
            </a:xfrm>
            <a:custGeom>
              <a:rect l="l" t="t" r="r" b="b"/>
              <a:pathLst>
                <a:path w="2260" h="3227" extrusionOk="0">
                  <a:moveTo>
                    <a:pt x="1" y="1"/>
                  </a:moveTo>
                  <a:lnTo>
                    <a:pt x="1" y="3227"/>
                  </a:lnTo>
                  <a:lnTo>
                    <a:pt x="2259" y="2555"/>
                  </a:lnTo>
                  <a:lnTo>
                    <a:pt x="2259" y="1560"/>
                  </a:lnTo>
                  <a:cubicBezTo>
                    <a:pt x="2222" y="1562"/>
                    <a:pt x="2185" y="1564"/>
                    <a:pt x="2149" y="1564"/>
                  </a:cubicBezTo>
                  <a:cubicBezTo>
                    <a:pt x="1300" y="1564"/>
                    <a:pt x="630" y="972"/>
                    <a:pt x="566" y="122"/>
                  </a:cubicBezTo>
                  <a:lnTo>
                    <a:pt x="1" y="1"/>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462;p36">
              <a:extLst>
                <a:ext uri="{FF2B5EF4-FFF2-40B4-BE49-F238E27FC236}">
                  <a16:creationId xmlns:a16="http://schemas.microsoft.com/office/drawing/2014/main" id="{4E10A9FB-A84F-6A2D-B71B-95826B38FE53}"/>
                </a:ext>
              </a:extLst>
            </p:cNvPr>
            <p:cNvSpPr/>
            <p:nvPr/>
          </p:nvSpPr>
          <p:spPr>
            <a:xfrm>
              <a:off x="1962956" y="4123350"/>
              <a:ext cx="71250" cy="60850"/>
            </a:xfrm>
            <a:custGeom>
              <a:rect l="l" t="t" r="r" b="b"/>
              <a:pathLst>
                <a:path w="2850" h="2434" extrusionOk="0">
                  <a:moveTo>
                    <a:pt x="2850" y="0"/>
                  </a:moveTo>
                  <a:lnTo>
                    <a:pt x="0" y="498"/>
                  </a:lnTo>
                  <a:cubicBezTo>
                    <a:pt x="0" y="1076"/>
                    <a:pt x="14" y="1735"/>
                    <a:pt x="41" y="2434"/>
                  </a:cubicBezTo>
                  <a:lnTo>
                    <a:pt x="2850" y="1627"/>
                  </a:lnTo>
                  <a:lnTo>
                    <a:pt x="2850" y="0"/>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463;p36">
              <a:extLst>
                <a:ext uri="{FF2B5EF4-FFF2-40B4-BE49-F238E27FC236}">
                  <a16:creationId xmlns:a16="http://schemas.microsoft.com/office/drawing/2014/main" id="{3051E946-8F17-C2DC-8A0E-C7B7CDFA0732}"/>
                </a:ext>
              </a:extLst>
            </p:cNvPr>
            <p:cNvSpPr/>
            <p:nvPr/>
          </p:nvSpPr>
          <p:spPr>
            <a:xfrm>
              <a:off x="1911450" y="4237275"/>
              <a:ext cx="50100" cy="49425"/>
            </a:xfrm>
            <a:custGeom>
              <a:rect l="l" t="t" r="r" b="b"/>
              <a:pathLst>
                <a:path w="2004" h="1977" extrusionOk="0">
                  <a:moveTo>
                    <a:pt x="1883" y="0"/>
                  </a:moveTo>
                  <a:lnTo>
                    <a:pt x="1" y="740"/>
                  </a:lnTo>
                  <a:lnTo>
                    <a:pt x="28" y="1976"/>
                  </a:lnTo>
                  <a:lnTo>
                    <a:pt x="2004" y="914"/>
                  </a:lnTo>
                  <a:cubicBezTo>
                    <a:pt x="1977" y="605"/>
                    <a:pt x="1923" y="296"/>
                    <a:pt x="1883" y="0"/>
                  </a:cubicBez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464;p36">
              <a:extLst>
                <a:ext uri="{FF2B5EF4-FFF2-40B4-BE49-F238E27FC236}">
                  <a16:creationId xmlns:a16="http://schemas.microsoft.com/office/drawing/2014/main" id="{75C7B2B5-0353-AF09-621B-357480DA9247}"/>
                </a:ext>
              </a:extLst>
            </p:cNvPr>
            <p:cNvSpPr/>
            <p:nvPr/>
          </p:nvSpPr>
          <p:spPr>
            <a:xfrm>
              <a:off x="1911718" y="4270593"/>
              <a:ext cx="62525" cy="91104"/>
            </a:xfrm>
            <a:custGeom>
              <a:rect l="l" t="t" r="r" b="b"/>
              <a:pathLst>
                <a:path w="2501" h="3630" extrusionOk="0">
                  <a:moveTo>
                    <a:pt x="2043" y="0"/>
                  </a:moveTo>
                  <a:lnTo>
                    <a:pt x="0" y="1075"/>
                  </a:lnTo>
                  <a:lnTo>
                    <a:pt x="54" y="3629"/>
                  </a:lnTo>
                  <a:lnTo>
                    <a:pt x="2500" y="2500"/>
                  </a:lnTo>
                  <a:cubicBezTo>
                    <a:pt x="2312" y="1613"/>
                    <a:pt x="2164" y="766"/>
                    <a:pt x="2043" y="0"/>
                  </a:cubicBez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465;p36">
              <a:extLst>
                <a:ext uri="{FF2B5EF4-FFF2-40B4-BE49-F238E27FC236}">
                  <a16:creationId xmlns:a16="http://schemas.microsoft.com/office/drawing/2014/main" id="{B390B0B4-2F26-D5AB-8681-9DA290A1818A}"/>
                </a:ext>
              </a:extLst>
            </p:cNvPr>
            <p:cNvSpPr/>
            <p:nvPr/>
          </p:nvSpPr>
          <p:spPr>
            <a:xfrm>
              <a:off x="1746800" y="4241650"/>
              <a:ext cx="57150" cy="133775"/>
            </a:xfrm>
            <a:custGeom>
              <a:rect l="l" t="t" r="r" b="b"/>
              <a:pathLst>
                <a:path w="2286" h="5351" extrusionOk="0">
                  <a:moveTo>
                    <a:pt x="2285" y="0"/>
                  </a:moveTo>
                  <a:lnTo>
                    <a:pt x="0" y="659"/>
                  </a:lnTo>
                  <a:lnTo>
                    <a:pt x="0" y="5350"/>
                  </a:lnTo>
                  <a:lnTo>
                    <a:pt x="2285" y="4127"/>
                  </a:lnTo>
                  <a:lnTo>
                    <a:pt x="2285" y="0"/>
                  </a:lnTo>
                  <a:close/>
                </a:path>
              </a:pathLst>
            </a:custGeom>
            <a:solidFill>
              <a:srgbClr val="B9C5BC"/>
            </a:solidFill>
            <a:ln w="9525" cap="flat" cmpd="sng">
              <a:solidFill>
                <a:srgbClr val="B9C5B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466;p36">
              <a:extLst>
                <a:ext uri="{FF2B5EF4-FFF2-40B4-BE49-F238E27FC236}">
                  <a16:creationId xmlns:a16="http://schemas.microsoft.com/office/drawing/2014/main" id="{47172813-D1F0-D003-B22A-ADFD6D35244D}"/>
                </a:ext>
              </a:extLst>
            </p:cNvPr>
            <p:cNvSpPr/>
            <p:nvPr/>
          </p:nvSpPr>
          <p:spPr>
            <a:xfrm>
              <a:off x="1746450" y="4044725"/>
              <a:ext cx="288375" cy="384800"/>
            </a:xfrm>
            <a:custGeom>
              <a:rect l="l" t="t" r="r" b="b"/>
              <a:pathLst>
                <a:path w="11535" h="15392" extrusionOk="0">
                  <a:moveTo>
                    <a:pt x="2791" y="3001"/>
                  </a:moveTo>
                  <a:cubicBezTo>
                    <a:pt x="3487" y="3001"/>
                    <a:pt x="4020" y="3518"/>
                    <a:pt x="4020" y="4248"/>
                  </a:cubicBezTo>
                  <a:cubicBezTo>
                    <a:pt x="4020" y="5081"/>
                    <a:pt x="3348" y="5847"/>
                    <a:pt x="2528" y="5995"/>
                  </a:cubicBezTo>
                  <a:cubicBezTo>
                    <a:pt x="2432" y="6014"/>
                    <a:pt x="2338" y="6023"/>
                    <a:pt x="2246" y="6023"/>
                  </a:cubicBezTo>
                  <a:cubicBezTo>
                    <a:pt x="1548" y="6023"/>
                    <a:pt x="1022" y="5497"/>
                    <a:pt x="1022" y="4772"/>
                  </a:cubicBezTo>
                  <a:cubicBezTo>
                    <a:pt x="1022" y="3952"/>
                    <a:pt x="1694" y="3172"/>
                    <a:pt x="2528" y="3025"/>
                  </a:cubicBezTo>
                  <a:cubicBezTo>
                    <a:pt x="2618" y="3008"/>
                    <a:pt x="2706" y="3001"/>
                    <a:pt x="2791" y="3001"/>
                  </a:cubicBezTo>
                  <a:close/>
                  <a:moveTo>
                    <a:pt x="8268" y="3737"/>
                  </a:moveTo>
                  <a:cubicBezTo>
                    <a:pt x="8268" y="4302"/>
                    <a:pt x="8281" y="4974"/>
                    <a:pt x="8321" y="5713"/>
                  </a:cubicBezTo>
                  <a:lnTo>
                    <a:pt x="6560" y="6224"/>
                  </a:lnTo>
                  <a:lnTo>
                    <a:pt x="6520" y="4033"/>
                  </a:lnTo>
                  <a:lnTo>
                    <a:pt x="8268" y="3737"/>
                  </a:lnTo>
                  <a:close/>
                  <a:moveTo>
                    <a:pt x="6077" y="4100"/>
                  </a:moveTo>
                  <a:lnTo>
                    <a:pt x="6130" y="6331"/>
                  </a:lnTo>
                  <a:lnTo>
                    <a:pt x="2743" y="7313"/>
                  </a:lnTo>
                  <a:lnTo>
                    <a:pt x="2743" y="6385"/>
                  </a:lnTo>
                  <a:cubicBezTo>
                    <a:pt x="3630" y="6130"/>
                    <a:pt x="4342" y="5296"/>
                    <a:pt x="4437" y="4409"/>
                  </a:cubicBezTo>
                  <a:lnTo>
                    <a:pt x="6077" y="4100"/>
                  </a:lnTo>
                  <a:close/>
                  <a:moveTo>
                    <a:pt x="8348" y="6116"/>
                  </a:moveTo>
                  <a:cubicBezTo>
                    <a:pt x="8389" y="6493"/>
                    <a:pt x="8415" y="6856"/>
                    <a:pt x="8456" y="7259"/>
                  </a:cubicBezTo>
                  <a:lnTo>
                    <a:pt x="6601" y="7998"/>
                  </a:lnTo>
                  <a:lnTo>
                    <a:pt x="6574" y="6640"/>
                  </a:lnTo>
                  <a:lnTo>
                    <a:pt x="8348" y="6116"/>
                  </a:lnTo>
                  <a:close/>
                  <a:moveTo>
                    <a:pt x="6130" y="6761"/>
                  </a:moveTo>
                  <a:lnTo>
                    <a:pt x="6171" y="8173"/>
                  </a:lnTo>
                  <a:lnTo>
                    <a:pt x="2743" y="9517"/>
                  </a:lnTo>
                  <a:lnTo>
                    <a:pt x="2743" y="7743"/>
                  </a:lnTo>
                  <a:lnTo>
                    <a:pt x="6130" y="6761"/>
                  </a:lnTo>
                  <a:close/>
                  <a:moveTo>
                    <a:pt x="8483" y="7702"/>
                  </a:moveTo>
                  <a:cubicBezTo>
                    <a:pt x="8523" y="7998"/>
                    <a:pt x="8550" y="8307"/>
                    <a:pt x="8604" y="8616"/>
                  </a:cubicBezTo>
                  <a:lnTo>
                    <a:pt x="6614" y="9678"/>
                  </a:lnTo>
                  <a:lnTo>
                    <a:pt x="6601" y="8442"/>
                  </a:lnTo>
                  <a:lnTo>
                    <a:pt x="8483" y="7702"/>
                  </a:lnTo>
                  <a:close/>
                  <a:moveTo>
                    <a:pt x="6157" y="8603"/>
                  </a:moveTo>
                  <a:lnTo>
                    <a:pt x="6184" y="9920"/>
                  </a:lnTo>
                  <a:lnTo>
                    <a:pt x="2729" y="11762"/>
                  </a:lnTo>
                  <a:lnTo>
                    <a:pt x="2729" y="9961"/>
                  </a:lnTo>
                  <a:lnTo>
                    <a:pt x="6157" y="8603"/>
                  </a:lnTo>
                  <a:close/>
                  <a:moveTo>
                    <a:pt x="8657" y="9047"/>
                  </a:moveTo>
                  <a:cubicBezTo>
                    <a:pt x="8792" y="9826"/>
                    <a:pt x="8940" y="10673"/>
                    <a:pt x="9128" y="11560"/>
                  </a:cubicBezTo>
                  <a:lnTo>
                    <a:pt x="6668" y="12689"/>
                  </a:lnTo>
                  <a:lnTo>
                    <a:pt x="6614" y="10135"/>
                  </a:lnTo>
                  <a:lnTo>
                    <a:pt x="8657" y="9047"/>
                  </a:lnTo>
                  <a:close/>
                  <a:moveTo>
                    <a:pt x="6198" y="10391"/>
                  </a:moveTo>
                  <a:lnTo>
                    <a:pt x="6251" y="12878"/>
                  </a:lnTo>
                  <a:lnTo>
                    <a:pt x="2743" y="13832"/>
                  </a:lnTo>
                  <a:lnTo>
                    <a:pt x="2743" y="12232"/>
                  </a:lnTo>
                  <a:lnTo>
                    <a:pt x="6198" y="10391"/>
                  </a:lnTo>
                  <a:close/>
                  <a:moveTo>
                    <a:pt x="9047" y="0"/>
                  </a:moveTo>
                  <a:lnTo>
                    <a:pt x="8590" y="81"/>
                  </a:lnTo>
                  <a:cubicBezTo>
                    <a:pt x="8469" y="686"/>
                    <a:pt x="8308" y="1748"/>
                    <a:pt x="8268" y="3293"/>
                  </a:cubicBezTo>
                  <a:lnTo>
                    <a:pt x="6507" y="3603"/>
                  </a:lnTo>
                  <a:lnTo>
                    <a:pt x="6439" y="457"/>
                  </a:lnTo>
                  <a:lnTo>
                    <a:pt x="5996" y="538"/>
                  </a:lnTo>
                  <a:lnTo>
                    <a:pt x="6063" y="3683"/>
                  </a:lnTo>
                  <a:lnTo>
                    <a:pt x="4423" y="3965"/>
                  </a:lnTo>
                  <a:cubicBezTo>
                    <a:pt x="4319" y="3121"/>
                    <a:pt x="3663" y="2565"/>
                    <a:pt x="2818" y="2565"/>
                  </a:cubicBezTo>
                  <a:cubicBezTo>
                    <a:pt x="2789" y="2565"/>
                    <a:pt x="2759" y="2566"/>
                    <a:pt x="2729" y="2567"/>
                  </a:cubicBezTo>
                  <a:lnTo>
                    <a:pt x="2729" y="1116"/>
                  </a:lnTo>
                  <a:lnTo>
                    <a:pt x="2286" y="1196"/>
                  </a:lnTo>
                  <a:lnTo>
                    <a:pt x="2286" y="2662"/>
                  </a:lnTo>
                  <a:cubicBezTo>
                    <a:pt x="1426" y="2904"/>
                    <a:pt x="740" y="3683"/>
                    <a:pt x="606" y="4557"/>
                  </a:cubicBezTo>
                  <a:lnTo>
                    <a:pt x="14" y="4422"/>
                  </a:lnTo>
                  <a:lnTo>
                    <a:pt x="14" y="4893"/>
                  </a:lnTo>
                  <a:lnTo>
                    <a:pt x="592" y="5014"/>
                  </a:lnTo>
                  <a:cubicBezTo>
                    <a:pt x="656" y="5869"/>
                    <a:pt x="1313" y="6457"/>
                    <a:pt x="2150" y="6457"/>
                  </a:cubicBezTo>
                  <a:cubicBezTo>
                    <a:pt x="2195" y="6457"/>
                    <a:pt x="2240" y="6456"/>
                    <a:pt x="2286" y="6452"/>
                  </a:cubicBezTo>
                  <a:lnTo>
                    <a:pt x="2286" y="7447"/>
                  </a:lnTo>
                  <a:lnTo>
                    <a:pt x="1" y="8106"/>
                  </a:lnTo>
                  <a:lnTo>
                    <a:pt x="1" y="8536"/>
                  </a:lnTo>
                  <a:lnTo>
                    <a:pt x="2286" y="7877"/>
                  </a:lnTo>
                  <a:lnTo>
                    <a:pt x="2286" y="12004"/>
                  </a:lnTo>
                  <a:lnTo>
                    <a:pt x="1" y="13227"/>
                  </a:lnTo>
                  <a:lnTo>
                    <a:pt x="1" y="13684"/>
                  </a:lnTo>
                  <a:lnTo>
                    <a:pt x="2286" y="12447"/>
                  </a:lnTo>
                  <a:lnTo>
                    <a:pt x="2286" y="15391"/>
                  </a:lnTo>
                  <a:lnTo>
                    <a:pt x="2729" y="15311"/>
                  </a:lnTo>
                  <a:lnTo>
                    <a:pt x="2729" y="14249"/>
                  </a:lnTo>
                  <a:lnTo>
                    <a:pt x="6238" y="13281"/>
                  </a:lnTo>
                  <a:lnTo>
                    <a:pt x="6265" y="14692"/>
                  </a:lnTo>
                  <a:lnTo>
                    <a:pt x="6708" y="14598"/>
                  </a:lnTo>
                  <a:lnTo>
                    <a:pt x="6668" y="13120"/>
                  </a:lnTo>
                  <a:lnTo>
                    <a:pt x="9195" y="11964"/>
                  </a:lnTo>
                  <a:cubicBezTo>
                    <a:pt x="9343" y="12636"/>
                    <a:pt x="9518" y="13348"/>
                    <a:pt x="9719" y="14087"/>
                  </a:cubicBezTo>
                  <a:lnTo>
                    <a:pt x="10163" y="13993"/>
                  </a:lnTo>
                  <a:cubicBezTo>
                    <a:pt x="9961" y="13227"/>
                    <a:pt x="9787" y="12488"/>
                    <a:pt x="9612" y="11762"/>
                  </a:cubicBezTo>
                  <a:lnTo>
                    <a:pt x="11534" y="10875"/>
                  </a:lnTo>
                  <a:lnTo>
                    <a:pt x="11534" y="10418"/>
                  </a:lnTo>
                  <a:lnTo>
                    <a:pt x="9518" y="11345"/>
                  </a:lnTo>
                  <a:cubicBezTo>
                    <a:pt x="9330" y="10458"/>
                    <a:pt x="9182" y="9598"/>
                    <a:pt x="9061" y="8805"/>
                  </a:cubicBezTo>
                  <a:lnTo>
                    <a:pt x="11534" y="7474"/>
                  </a:lnTo>
                  <a:lnTo>
                    <a:pt x="11534" y="7030"/>
                  </a:lnTo>
                  <a:lnTo>
                    <a:pt x="8993" y="8388"/>
                  </a:lnTo>
                  <a:cubicBezTo>
                    <a:pt x="8872" y="7528"/>
                    <a:pt x="8792" y="6735"/>
                    <a:pt x="8738" y="5995"/>
                  </a:cubicBezTo>
                  <a:lnTo>
                    <a:pt x="11507" y="5189"/>
                  </a:lnTo>
                  <a:lnTo>
                    <a:pt x="11507" y="4759"/>
                  </a:lnTo>
                  <a:lnTo>
                    <a:pt x="8711" y="5565"/>
                  </a:lnTo>
                  <a:cubicBezTo>
                    <a:pt x="8671" y="4853"/>
                    <a:pt x="8657" y="4221"/>
                    <a:pt x="8657" y="3629"/>
                  </a:cubicBezTo>
                  <a:lnTo>
                    <a:pt x="11507" y="3132"/>
                  </a:lnTo>
                  <a:lnTo>
                    <a:pt x="11507" y="2688"/>
                  </a:lnTo>
                  <a:lnTo>
                    <a:pt x="8671" y="3199"/>
                  </a:lnTo>
                  <a:cubicBezTo>
                    <a:pt x="8752" y="1627"/>
                    <a:pt x="8926" y="551"/>
                    <a:pt x="9047" y="0"/>
                  </a:cubicBezTo>
                  <a:close/>
                </a:path>
              </a:pathLst>
            </a:custGeom>
            <a:solidFill>
              <a:srgbClr val="FDEADF"/>
            </a:solidFill>
            <a:ln w="9525" cap="flat" cmpd="sng">
              <a:solidFill>
                <a:srgbClr val="FDEAD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467;p36">
              <a:extLst>
                <a:ext uri="{FF2B5EF4-FFF2-40B4-BE49-F238E27FC236}">
                  <a16:creationId xmlns:a16="http://schemas.microsoft.com/office/drawing/2014/main" id="{ECA2FD7B-E64F-6C91-EE36-1B3179B20A89}"/>
                </a:ext>
              </a:extLst>
            </p:cNvPr>
            <p:cNvSpPr/>
            <p:nvPr/>
          </p:nvSpPr>
          <p:spPr>
            <a:xfrm>
              <a:off x="1689325" y="4389500"/>
              <a:ext cx="50775" cy="48750"/>
            </a:xfrm>
            <a:custGeom>
              <a:rect l="l" t="t" r="r" b="b"/>
              <a:pathLst>
                <a:path w="2030" h="1950" extrusionOk="0">
                  <a:moveTo>
                    <a:pt x="1748" y="1"/>
                  </a:moveTo>
                  <a:lnTo>
                    <a:pt x="1" y="377"/>
                  </a:lnTo>
                  <a:lnTo>
                    <a:pt x="350" y="1654"/>
                  </a:lnTo>
                  <a:lnTo>
                    <a:pt x="2030" y="1950"/>
                  </a:lnTo>
                  <a:lnTo>
                    <a:pt x="1748" y="1"/>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468;p36">
              <a:extLst>
                <a:ext uri="{FF2B5EF4-FFF2-40B4-BE49-F238E27FC236}">
                  <a16:creationId xmlns:a16="http://schemas.microsoft.com/office/drawing/2014/main" id="{A2B1C074-9C36-0923-BFB7-41ADBE4E330A}"/>
                </a:ext>
              </a:extLst>
            </p:cNvPr>
            <p:cNvSpPr/>
            <p:nvPr/>
          </p:nvSpPr>
          <p:spPr>
            <a:xfrm>
              <a:off x="1698725" y="4075975"/>
              <a:ext cx="48100" cy="79325"/>
            </a:xfrm>
            <a:custGeom>
              <a:rect l="l" t="t" r="r" b="b"/>
              <a:pathLst>
                <a:path w="1924" h="3173" extrusionOk="0">
                  <a:moveTo>
                    <a:pt x="1" y="0"/>
                  </a:moveTo>
                  <a:lnTo>
                    <a:pt x="310" y="2245"/>
                  </a:lnTo>
                  <a:lnTo>
                    <a:pt x="1923" y="3172"/>
                  </a:lnTo>
                  <a:lnTo>
                    <a:pt x="1923" y="350"/>
                  </a:lnTo>
                  <a:lnTo>
                    <a:pt x="1" y="0"/>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469;p36">
              <a:extLst>
                <a:ext uri="{FF2B5EF4-FFF2-40B4-BE49-F238E27FC236}">
                  <a16:creationId xmlns:a16="http://schemas.microsoft.com/office/drawing/2014/main" id="{C3BFCCAA-6C37-67D1-6141-4E942B1EA552}"/>
                </a:ext>
              </a:extLst>
            </p:cNvPr>
            <p:cNvSpPr/>
            <p:nvPr/>
          </p:nvSpPr>
          <p:spPr>
            <a:xfrm>
              <a:off x="1607000" y="4061525"/>
              <a:ext cx="83350" cy="30250"/>
            </a:xfrm>
            <a:custGeom>
              <a:rect l="l" t="t" r="r" b="b"/>
              <a:pathLst>
                <a:path w="3334" h="1210" extrusionOk="0">
                  <a:moveTo>
                    <a:pt x="484" y="0"/>
                  </a:moveTo>
                  <a:cubicBezTo>
                    <a:pt x="350" y="215"/>
                    <a:pt x="188" y="511"/>
                    <a:pt x="0" y="820"/>
                  </a:cubicBezTo>
                  <a:lnTo>
                    <a:pt x="3334" y="1210"/>
                  </a:lnTo>
                  <a:lnTo>
                    <a:pt x="3226" y="484"/>
                  </a:lnTo>
                  <a:lnTo>
                    <a:pt x="484" y="0"/>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470;p36">
              <a:extLst>
                <a:ext uri="{FF2B5EF4-FFF2-40B4-BE49-F238E27FC236}">
                  <a16:creationId xmlns:a16="http://schemas.microsoft.com/office/drawing/2014/main" id="{10485E67-8E71-65F0-59B5-28A095641EC7}"/>
                </a:ext>
              </a:extLst>
            </p:cNvPr>
            <p:cNvSpPr/>
            <p:nvPr/>
          </p:nvSpPr>
          <p:spPr>
            <a:xfrm>
              <a:off x="1640250" y="4400925"/>
              <a:ext cx="46075" cy="27925"/>
            </a:xfrm>
            <a:custGeom>
              <a:rect l="l" t="t" r="r" b="b"/>
              <a:pathLst>
                <a:path w="1843" h="1117" extrusionOk="0">
                  <a:moveTo>
                    <a:pt x="1547" y="1"/>
                  </a:moveTo>
                  <a:lnTo>
                    <a:pt x="1" y="337"/>
                  </a:lnTo>
                  <a:cubicBezTo>
                    <a:pt x="122" y="538"/>
                    <a:pt x="216" y="713"/>
                    <a:pt x="283" y="848"/>
                  </a:cubicBezTo>
                  <a:lnTo>
                    <a:pt x="1843" y="1116"/>
                  </a:lnTo>
                  <a:lnTo>
                    <a:pt x="1843" y="1116"/>
                  </a:lnTo>
                  <a:lnTo>
                    <a:pt x="1547" y="1"/>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471;p36">
              <a:extLst>
                <a:ext uri="{FF2B5EF4-FFF2-40B4-BE49-F238E27FC236}">
                  <a16:creationId xmlns:a16="http://schemas.microsoft.com/office/drawing/2014/main" id="{DDDC8ACA-8E40-9273-2EB4-26B9ACA39FFC}"/>
                </a:ext>
              </a:extLst>
            </p:cNvPr>
            <p:cNvSpPr/>
            <p:nvPr/>
          </p:nvSpPr>
          <p:spPr>
            <a:xfrm>
              <a:off x="1458450" y="4033950"/>
              <a:ext cx="175775" cy="385825"/>
            </a:xfrm>
            <a:custGeom>
              <a:rect l="l" t="t" r="r" b="b"/>
              <a:pathLst>
                <a:path w="7031" h="15433" extrusionOk="0">
                  <a:moveTo>
                    <a:pt x="1" y="1"/>
                  </a:moveTo>
                  <a:lnTo>
                    <a:pt x="1" y="14196"/>
                  </a:lnTo>
                  <a:lnTo>
                    <a:pt x="7031" y="15432"/>
                  </a:lnTo>
                  <a:cubicBezTo>
                    <a:pt x="6090" y="13806"/>
                    <a:pt x="3375" y="8900"/>
                    <a:pt x="3657" y="6534"/>
                  </a:cubicBezTo>
                  <a:cubicBezTo>
                    <a:pt x="3899" y="4544"/>
                    <a:pt x="5176" y="2246"/>
                    <a:pt x="5915" y="1036"/>
                  </a:cubicBezTo>
                  <a:lnTo>
                    <a:pt x="1" y="1"/>
                  </a:lnTo>
                  <a:close/>
                </a:path>
              </a:pathLst>
            </a:custGeom>
            <a:solidFill>
              <a:srgbClr val="9AB3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472;p36">
              <a:extLst>
                <a:ext uri="{FF2B5EF4-FFF2-40B4-BE49-F238E27FC236}">
                  <a16:creationId xmlns:a16="http://schemas.microsoft.com/office/drawing/2014/main" id="{B0CD431A-65B6-9BDE-DAF8-E12377207B3E}"/>
                </a:ext>
              </a:extLst>
            </p:cNvPr>
            <p:cNvSpPr/>
            <p:nvPr/>
          </p:nvSpPr>
          <p:spPr>
            <a:xfrm>
              <a:off x="1708189" y="4144847"/>
              <a:ext cx="39262" cy="102525"/>
            </a:xfrm>
            <a:custGeom>
              <a:rect l="l" t="t" r="r" b="b"/>
              <a:pathLst>
                <a:path w="1520" h="4101" extrusionOk="0">
                  <a:moveTo>
                    <a:pt x="0" y="1"/>
                  </a:moveTo>
                  <a:lnTo>
                    <a:pt x="565" y="4047"/>
                  </a:lnTo>
                  <a:lnTo>
                    <a:pt x="1519" y="4101"/>
                  </a:lnTo>
                  <a:lnTo>
                    <a:pt x="1519" y="875"/>
                  </a:lnTo>
                  <a:lnTo>
                    <a:pt x="0" y="1"/>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473;p36">
              <a:extLst>
                <a:ext uri="{FF2B5EF4-FFF2-40B4-BE49-F238E27FC236}">
                  <a16:creationId xmlns:a16="http://schemas.microsoft.com/office/drawing/2014/main" id="{08401BB6-CEBE-7336-58B4-7BDB7AC9BB2C}"/>
                </a:ext>
              </a:extLst>
            </p:cNvPr>
            <p:cNvSpPr/>
            <p:nvPr/>
          </p:nvSpPr>
          <p:spPr>
            <a:xfrm>
              <a:off x="1633200" y="4141825"/>
              <a:ext cx="79350" cy="103875"/>
            </a:xfrm>
            <a:custGeom>
              <a:rect l="l" t="t" r="r" b="b"/>
              <a:pathLst>
                <a:path w="3174" h="4155" extrusionOk="0">
                  <a:moveTo>
                    <a:pt x="2568" y="1"/>
                  </a:moveTo>
                  <a:lnTo>
                    <a:pt x="1" y="418"/>
                  </a:lnTo>
                  <a:lnTo>
                    <a:pt x="579" y="4033"/>
                  </a:lnTo>
                  <a:lnTo>
                    <a:pt x="3173" y="4154"/>
                  </a:lnTo>
                  <a:lnTo>
                    <a:pt x="2568" y="1"/>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474;p36">
              <a:extLst>
                <a:ext uri="{FF2B5EF4-FFF2-40B4-BE49-F238E27FC236}">
                  <a16:creationId xmlns:a16="http://schemas.microsoft.com/office/drawing/2014/main" id="{BFFCA5B3-3BF2-40E6-2518-2D8FBB31510F}"/>
                </a:ext>
              </a:extLst>
            </p:cNvPr>
            <p:cNvSpPr/>
            <p:nvPr/>
          </p:nvSpPr>
          <p:spPr>
            <a:xfrm>
              <a:off x="1573016" y="4092776"/>
              <a:ext cx="123062" cy="57819"/>
            </a:xfrm>
            <a:custGeom>
              <a:rect l="l" t="t" r="r" b="b"/>
              <a:pathLst>
                <a:path w="4867" h="2313" extrusionOk="0">
                  <a:moveTo>
                    <a:pt x="1076" y="0"/>
                  </a:moveTo>
                  <a:cubicBezTo>
                    <a:pt x="699" y="672"/>
                    <a:pt x="296" y="1479"/>
                    <a:pt x="0" y="2312"/>
                  </a:cubicBezTo>
                  <a:lnTo>
                    <a:pt x="4866" y="1519"/>
                  </a:lnTo>
                  <a:lnTo>
                    <a:pt x="4705" y="417"/>
                  </a:lnTo>
                  <a:lnTo>
                    <a:pt x="1076" y="0"/>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475;p36">
              <a:extLst>
                <a:ext uri="{FF2B5EF4-FFF2-40B4-BE49-F238E27FC236}">
                  <a16:creationId xmlns:a16="http://schemas.microsoft.com/office/drawing/2014/main" id="{FAB143F9-1278-6D68-5393-C639A69D0F6E}"/>
                </a:ext>
              </a:extLst>
            </p:cNvPr>
            <p:cNvSpPr/>
            <p:nvPr/>
          </p:nvSpPr>
          <p:spPr>
            <a:xfrm>
              <a:off x="1559600" y="4153925"/>
              <a:ext cx="77650" cy="88750"/>
            </a:xfrm>
            <a:custGeom>
              <a:rect l="l" t="t" r="r" b="b"/>
              <a:pathLst>
                <a:path w="3106" h="3550" extrusionOk="0">
                  <a:moveTo>
                    <a:pt x="2515" y="1"/>
                  </a:moveTo>
                  <a:lnTo>
                    <a:pt x="404" y="350"/>
                  </a:lnTo>
                  <a:cubicBezTo>
                    <a:pt x="229" y="861"/>
                    <a:pt x="122" y="1385"/>
                    <a:pt x="55" y="1869"/>
                  </a:cubicBezTo>
                  <a:cubicBezTo>
                    <a:pt x="1" y="2299"/>
                    <a:pt x="68" y="2837"/>
                    <a:pt x="202" y="3428"/>
                  </a:cubicBezTo>
                  <a:lnTo>
                    <a:pt x="3106" y="3549"/>
                  </a:lnTo>
                  <a:lnTo>
                    <a:pt x="2515" y="1"/>
                  </a:lnTo>
                  <a:close/>
                </a:path>
              </a:pathLst>
            </a:custGeom>
            <a:solidFill>
              <a:srgbClr val="B9C5BC"/>
            </a:solidFill>
            <a:ln w="9525" cap="flat" cmpd="sng">
              <a:solidFill>
                <a:srgbClr val="B9C5B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476;p36">
              <a:extLst>
                <a:ext uri="{FF2B5EF4-FFF2-40B4-BE49-F238E27FC236}">
                  <a16:creationId xmlns:a16="http://schemas.microsoft.com/office/drawing/2014/main" id="{5549911F-4532-09E8-DF28-EC7CB690900F}"/>
                </a:ext>
              </a:extLst>
            </p:cNvPr>
            <p:cNvSpPr/>
            <p:nvPr/>
          </p:nvSpPr>
          <p:spPr>
            <a:xfrm>
              <a:off x="1724600" y="4256775"/>
              <a:ext cx="22225" cy="119300"/>
            </a:xfrm>
            <a:custGeom>
              <a:rect l="l" t="t" r="r" b="b"/>
              <a:pathLst>
                <a:path w="889" h="4772" extrusionOk="0">
                  <a:moveTo>
                    <a:pt x="1" y="0"/>
                  </a:moveTo>
                  <a:lnTo>
                    <a:pt x="686" y="4772"/>
                  </a:lnTo>
                  <a:lnTo>
                    <a:pt x="888" y="4745"/>
                  </a:lnTo>
                  <a:lnTo>
                    <a:pt x="888" y="54"/>
                  </a:lnTo>
                  <a:lnTo>
                    <a:pt x="1" y="0"/>
                  </a:lnTo>
                  <a:close/>
                </a:path>
              </a:pathLst>
            </a:custGeom>
            <a:solidFill>
              <a:srgbClr val="B9C5BC"/>
            </a:solidFill>
            <a:ln w="9525" cap="flat" cmpd="sng">
              <a:solidFill>
                <a:srgbClr val="B9C5B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477;p36">
              <a:extLst>
                <a:ext uri="{FF2B5EF4-FFF2-40B4-BE49-F238E27FC236}">
                  <a16:creationId xmlns:a16="http://schemas.microsoft.com/office/drawing/2014/main" id="{8A670E76-AB3E-0DF6-CED1-F5DB5B40ED2F}"/>
                </a:ext>
              </a:extLst>
            </p:cNvPr>
            <p:cNvSpPr/>
            <p:nvPr/>
          </p:nvSpPr>
          <p:spPr>
            <a:xfrm>
              <a:off x="1669089" y="4310518"/>
              <a:ext cx="62530" cy="77333"/>
            </a:xfrm>
            <a:custGeom>
              <a:rect l="l" t="t" r="r" b="b"/>
              <a:pathLst>
                <a:path w="2488" h="3093" extrusionOk="0">
                  <a:moveTo>
                    <a:pt x="2098" y="1"/>
                  </a:moveTo>
                  <a:lnTo>
                    <a:pt x="1" y="525"/>
                  </a:lnTo>
                  <a:lnTo>
                    <a:pt x="687" y="3092"/>
                  </a:lnTo>
                  <a:lnTo>
                    <a:pt x="2488" y="2716"/>
                  </a:lnTo>
                  <a:lnTo>
                    <a:pt x="2098" y="1"/>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478;p36">
              <a:extLst>
                <a:ext uri="{FF2B5EF4-FFF2-40B4-BE49-F238E27FC236}">
                  <a16:creationId xmlns:a16="http://schemas.microsoft.com/office/drawing/2014/main" id="{3C388915-0513-1017-ABD4-58632DFD2830}"/>
                </a:ext>
              </a:extLst>
            </p:cNvPr>
            <p:cNvSpPr/>
            <p:nvPr/>
          </p:nvSpPr>
          <p:spPr>
            <a:xfrm>
              <a:off x="1649976" y="4254075"/>
              <a:ext cx="69575" cy="58825"/>
            </a:xfrm>
            <a:custGeom>
              <a:rect l="l" t="t" r="r" b="b"/>
              <a:pathLst>
                <a:path w="2783" h="2353" extrusionOk="0">
                  <a:moveTo>
                    <a:pt x="0" y="0"/>
                  </a:moveTo>
                  <a:lnTo>
                    <a:pt x="619" y="2353"/>
                  </a:lnTo>
                  <a:lnTo>
                    <a:pt x="2783" y="1815"/>
                  </a:lnTo>
                  <a:lnTo>
                    <a:pt x="2541" y="95"/>
                  </a:lnTo>
                  <a:lnTo>
                    <a:pt x="0" y="0"/>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479;p36">
              <a:extLst>
                <a:ext uri="{FF2B5EF4-FFF2-40B4-BE49-F238E27FC236}">
                  <a16:creationId xmlns:a16="http://schemas.microsoft.com/office/drawing/2014/main" id="{A8C6AB51-B142-B146-B5BD-5B1E36180937}"/>
                </a:ext>
              </a:extLst>
            </p:cNvPr>
            <p:cNvSpPr/>
            <p:nvPr/>
          </p:nvSpPr>
          <p:spPr>
            <a:xfrm>
              <a:off x="1567675" y="4250725"/>
              <a:ext cx="88400" cy="78975"/>
            </a:xfrm>
            <a:custGeom>
              <a:rect l="l" t="t" r="r" b="b"/>
              <a:pathLst>
                <a:path w="3536" h="3159" extrusionOk="0">
                  <a:moveTo>
                    <a:pt x="0" y="0"/>
                  </a:moveTo>
                  <a:lnTo>
                    <a:pt x="0" y="0"/>
                  </a:lnTo>
                  <a:cubicBezTo>
                    <a:pt x="283" y="981"/>
                    <a:pt x="740" y="2110"/>
                    <a:pt x="1237" y="3159"/>
                  </a:cubicBezTo>
                  <a:lnTo>
                    <a:pt x="3536" y="2581"/>
                  </a:lnTo>
                  <a:lnTo>
                    <a:pt x="2864" y="108"/>
                  </a:lnTo>
                  <a:lnTo>
                    <a:pt x="0" y="0"/>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480;p36">
              <a:extLst>
                <a:ext uri="{FF2B5EF4-FFF2-40B4-BE49-F238E27FC236}">
                  <a16:creationId xmlns:a16="http://schemas.microsoft.com/office/drawing/2014/main" id="{2AE809D3-E12F-70EF-60F9-D989866698AD}"/>
                </a:ext>
              </a:extLst>
            </p:cNvPr>
            <p:cNvSpPr/>
            <p:nvPr/>
          </p:nvSpPr>
          <p:spPr>
            <a:xfrm>
              <a:off x="1603300" y="4326040"/>
              <a:ext cx="72950" cy="72600"/>
            </a:xfrm>
            <a:custGeom>
              <a:rect l="l" t="t" r="r" b="b"/>
              <a:pathLst>
                <a:path w="2918" h="2904" extrusionOk="0">
                  <a:moveTo>
                    <a:pt x="2232" y="0"/>
                  </a:moveTo>
                  <a:lnTo>
                    <a:pt x="0" y="538"/>
                  </a:lnTo>
                  <a:cubicBezTo>
                    <a:pt x="430" y="1438"/>
                    <a:pt x="887" y="2272"/>
                    <a:pt x="1237" y="2904"/>
                  </a:cubicBezTo>
                  <a:lnTo>
                    <a:pt x="2917" y="2554"/>
                  </a:lnTo>
                  <a:lnTo>
                    <a:pt x="2232" y="0"/>
                  </a:lnTo>
                  <a:close/>
                </a:path>
              </a:pathLst>
            </a:custGeom>
            <a:solidFill>
              <a:srgbClr val="DFDBDB"/>
            </a:solidFill>
            <a:ln w="9525" cap="flat" cmpd="sng">
              <a:solidFill>
                <a:srgbClr val="DFDB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481;p36">
              <a:extLst>
                <a:ext uri="{FF2B5EF4-FFF2-40B4-BE49-F238E27FC236}">
                  <a16:creationId xmlns:a16="http://schemas.microsoft.com/office/drawing/2014/main" id="{8A393EC2-4C3A-2E08-002E-CFACF634F188}"/>
                </a:ext>
              </a:extLst>
            </p:cNvPr>
            <p:cNvSpPr/>
            <p:nvPr/>
          </p:nvSpPr>
          <p:spPr>
            <a:xfrm>
              <a:off x="1542800" y="4059175"/>
              <a:ext cx="204025" cy="379750"/>
            </a:xfrm>
            <a:custGeom>
              <a:rect l="l" t="t" r="r" b="b"/>
              <a:pathLst>
                <a:path w="8161" h="15190" extrusionOk="0">
                  <a:moveTo>
                    <a:pt x="2313" y="1344"/>
                  </a:moveTo>
                  <a:lnTo>
                    <a:pt x="5942" y="1761"/>
                  </a:lnTo>
                  <a:lnTo>
                    <a:pt x="6103" y="2850"/>
                  </a:lnTo>
                  <a:lnTo>
                    <a:pt x="1224" y="3643"/>
                  </a:lnTo>
                  <a:cubicBezTo>
                    <a:pt x="1547" y="2823"/>
                    <a:pt x="1950" y="2016"/>
                    <a:pt x="2313" y="1344"/>
                  </a:cubicBezTo>
                  <a:close/>
                  <a:moveTo>
                    <a:pt x="3187" y="3777"/>
                  </a:moveTo>
                  <a:lnTo>
                    <a:pt x="3765" y="7326"/>
                  </a:lnTo>
                  <a:lnTo>
                    <a:pt x="861" y="7205"/>
                  </a:lnTo>
                  <a:cubicBezTo>
                    <a:pt x="727" y="6614"/>
                    <a:pt x="673" y="6076"/>
                    <a:pt x="727" y="5646"/>
                  </a:cubicBezTo>
                  <a:cubicBezTo>
                    <a:pt x="767" y="5148"/>
                    <a:pt x="901" y="4651"/>
                    <a:pt x="1076" y="4127"/>
                  </a:cubicBezTo>
                  <a:lnTo>
                    <a:pt x="3187" y="3777"/>
                  </a:lnTo>
                  <a:close/>
                  <a:moveTo>
                    <a:pt x="6184" y="3307"/>
                  </a:moveTo>
                  <a:lnTo>
                    <a:pt x="6789" y="7460"/>
                  </a:lnTo>
                  <a:lnTo>
                    <a:pt x="4195" y="7353"/>
                  </a:lnTo>
                  <a:lnTo>
                    <a:pt x="3617" y="3724"/>
                  </a:lnTo>
                  <a:lnTo>
                    <a:pt x="6184" y="3307"/>
                  </a:lnTo>
                  <a:close/>
                  <a:moveTo>
                    <a:pt x="4289" y="7796"/>
                  </a:moveTo>
                  <a:lnTo>
                    <a:pt x="6829" y="7891"/>
                  </a:lnTo>
                  <a:lnTo>
                    <a:pt x="7085" y="9611"/>
                  </a:lnTo>
                  <a:lnTo>
                    <a:pt x="4921" y="10149"/>
                  </a:lnTo>
                  <a:lnTo>
                    <a:pt x="4289" y="7796"/>
                  </a:lnTo>
                  <a:close/>
                  <a:moveTo>
                    <a:pt x="995" y="7662"/>
                  </a:moveTo>
                  <a:lnTo>
                    <a:pt x="3859" y="7770"/>
                  </a:lnTo>
                  <a:lnTo>
                    <a:pt x="4531" y="10243"/>
                  </a:lnTo>
                  <a:lnTo>
                    <a:pt x="2232" y="10808"/>
                  </a:lnTo>
                  <a:cubicBezTo>
                    <a:pt x="1735" y="9772"/>
                    <a:pt x="1264" y="8643"/>
                    <a:pt x="995" y="7662"/>
                  </a:cubicBezTo>
                  <a:close/>
                  <a:moveTo>
                    <a:pt x="7179" y="10055"/>
                  </a:moveTo>
                  <a:lnTo>
                    <a:pt x="7555" y="12770"/>
                  </a:lnTo>
                  <a:lnTo>
                    <a:pt x="5741" y="13146"/>
                  </a:lnTo>
                  <a:lnTo>
                    <a:pt x="5055" y="10579"/>
                  </a:lnTo>
                  <a:lnTo>
                    <a:pt x="7179" y="10055"/>
                  </a:lnTo>
                  <a:close/>
                  <a:moveTo>
                    <a:pt x="4638" y="10673"/>
                  </a:moveTo>
                  <a:lnTo>
                    <a:pt x="5324" y="13227"/>
                  </a:lnTo>
                  <a:lnTo>
                    <a:pt x="3657" y="13604"/>
                  </a:lnTo>
                  <a:cubicBezTo>
                    <a:pt x="3307" y="12985"/>
                    <a:pt x="2850" y="12138"/>
                    <a:pt x="2420" y="11238"/>
                  </a:cubicBezTo>
                  <a:lnTo>
                    <a:pt x="4638" y="10673"/>
                  </a:lnTo>
                  <a:close/>
                  <a:moveTo>
                    <a:pt x="2541" y="0"/>
                  </a:moveTo>
                  <a:cubicBezTo>
                    <a:pt x="1775" y="1210"/>
                    <a:pt x="525" y="3508"/>
                    <a:pt x="283" y="5484"/>
                  </a:cubicBezTo>
                  <a:cubicBezTo>
                    <a:pt x="1" y="7877"/>
                    <a:pt x="2716" y="12770"/>
                    <a:pt x="3657" y="14397"/>
                  </a:cubicBezTo>
                  <a:lnTo>
                    <a:pt x="4181" y="14477"/>
                  </a:lnTo>
                  <a:cubicBezTo>
                    <a:pt x="4114" y="14343"/>
                    <a:pt x="4020" y="14182"/>
                    <a:pt x="3899" y="13980"/>
                  </a:cubicBezTo>
                  <a:lnTo>
                    <a:pt x="5458" y="13644"/>
                  </a:lnTo>
                  <a:lnTo>
                    <a:pt x="5767" y="14746"/>
                  </a:lnTo>
                  <a:lnTo>
                    <a:pt x="6211" y="14827"/>
                  </a:lnTo>
                  <a:lnTo>
                    <a:pt x="6211" y="14827"/>
                  </a:lnTo>
                  <a:lnTo>
                    <a:pt x="5862" y="13550"/>
                  </a:lnTo>
                  <a:lnTo>
                    <a:pt x="7609" y="13187"/>
                  </a:lnTo>
                  <a:lnTo>
                    <a:pt x="7891" y="15136"/>
                  </a:lnTo>
                  <a:lnTo>
                    <a:pt x="8160" y="15190"/>
                  </a:lnTo>
                  <a:lnTo>
                    <a:pt x="8160" y="14061"/>
                  </a:lnTo>
                  <a:lnTo>
                    <a:pt x="8026" y="13133"/>
                  </a:lnTo>
                  <a:lnTo>
                    <a:pt x="8160" y="13106"/>
                  </a:lnTo>
                  <a:lnTo>
                    <a:pt x="8160" y="12649"/>
                  </a:lnTo>
                  <a:lnTo>
                    <a:pt x="7958" y="12676"/>
                  </a:lnTo>
                  <a:lnTo>
                    <a:pt x="7273" y="7904"/>
                  </a:lnTo>
                  <a:lnTo>
                    <a:pt x="8160" y="7958"/>
                  </a:lnTo>
                  <a:lnTo>
                    <a:pt x="8160" y="7528"/>
                  </a:lnTo>
                  <a:lnTo>
                    <a:pt x="7206" y="7460"/>
                  </a:lnTo>
                  <a:lnTo>
                    <a:pt x="6614" y="3401"/>
                  </a:lnTo>
                  <a:lnTo>
                    <a:pt x="8160" y="4275"/>
                  </a:lnTo>
                  <a:lnTo>
                    <a:pt x="8160" y="3804"/>
                  </a:lnTo>
                  <a:lnTo>
                    <a:pt x="6547" y="2904"/>
                  </a:lnTo>
                  <a:lnTo>
                    <a:pt x="6238" y="645"/>
                  </a:lnTo>
                  <a:lnTo>
                    <a:pt x="5794" y="565"/>
                  </a:lnTo>
                  <a:lnTo>
                    <a:pt x="5902" y="1290"/>
                  </a:lnTo>
                  <a:lnTo>
                    <a:pt x="2555" y="901"/>
                  </a:lnTo>
                  <a:cubicBezTo>
                    <a:pt x="2743" y="578"/>
                    <a:pt x="2904" y="309"/>
                    <a:pt x="3039" y="81"/>
                  </a:cubicBezTo>
                  <a:lnTo>
                    <a:pt x="2541" y="0"/>
                  </a:lnTo>
                  <a:close/>
                </a:path>
              </a:pathLst>
            </a:custGeom>
            <a:solidFill>
              <a:srgbClr val="FDEADF"/>
            </a:solidFill>
            <a:ln w="9525" cap="flat" cmpd="sng">
              <a:solidFill>
                <a:srgbClr val="FDEAD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482;p36">
              <a:extLst>
                <a:ext uri="{FF2B5EF4-FFF2-40B4-BE49-F238E27FC236}">
                  <a16:creationId xmlns:a16="http://schemas.microsoft.com/office/drawing/2014/main" id="{28CC9566-6A1E-E406-76FF-E272610ED0CE}"/>
                </a:ext>
              </a:extLst>
            </p:cNvPr>
            <p:cNvSpPr/>
            <p:nvPr/>
          </p:nvSpPr>
          <p:spPr>
            <a:xfrm>
              <a:off x="1743425" y="4386825"/>
              <a:ext cx="3400" cy="24550"/>
            </a:xfrm>
            <a:custGeom>
              <a:rect l="l" t="t" r="r" b="b"/>
              <a:pathLst>
                <a:path w="136" h="982" extrusionOk="0">
                  <a:moveTo>
                    <a:pt x="135" y="0"/>
                  </a:moveTo>
                  <a:lnTo>
                    <a:pt x="1" y="27"/>
                  </a:lnTo>
                  <a:lnTo>
                    <a:pt x="135" y="981"/>
                  </a:lnTo>
                  <a:lnTo>
                    <a:pt x="135" y="0"/>
                  </a:lnTo>
                  <a:close/>
                </a:path>
              </a:pathLst>
            </a:custGeom>
            <a:solidFill>
              <a:srgbClr val="DFDBD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483;p36">
              <a:extLst>
                <a:ext uri="{FF2B5EF4-FFF2-40B4-BE49-F238E27FC236}">
                  <a16:creationId xmlns:a16="http://schemas.microsoft.com/office/drawing/2014/main" id="{3A07C6FD-933A-2995-4082-C92E93EE5720}"/>
                </a:ext>
              </a:extLst>
            </p:cNvPr>
            <p:cNvSpPr/>
            <p:nvPr/>
          </p:nvSpPr>
          <p:spPr>
            <a:xfrm>
              <a:off x="1990425" y="4105500"/>
              <a:ext cx="171425" cy="181875"/>
            </a:xfrm>
            <a:custGeom>
              <a:rect l="l" t="t" r="r" b="b"/>
              <a:pathLst>
                <a:path w="6857" h="7275" extrusionOk="0">
                  <a:moveTo>
                    <a:pt x="1448" y="0"/>
                  </a:moveTo>
                  <a:cubicBezTo>
                    <a:pt x="1238" y="0"/>
                    <a:pt x="1027" y="75"/>
                    <a:pt x="834" y="271"/>
                  </a:cubicBezTo>
                  <a:cubicBezTo>
                    <a:pt x="1" y="1091"/>
                    <a:pt x="2810" y="2570"/>
                    <a:pt x="2810" y="2570"/>
                  </a:cubicBezTo>
                  <a:cubicBezTo>
                    <a:pt x="2810" y="2570"/>
                    <a:pt x="4934" y="7274"/>
                    <a:pt x="6023" y="7274"/>
                  </a:cubicBezTo>
                  <a:cubicBezTo>
                    <a:pt x="6856" y="7274"/>
                    <a:pt x="6776" y="6105"/>
                    <a:pt x="6708" y="5648"/>
                  </a:cubicBezTo>
                  <a:cubicBezTo>
                    <a:pt x="6453" y="3994"/>
                    <a:pt x="5055" y="2932"/>
                    <a:pt x="3953" y="1803"/>
                  </a:cubicBezTo>
                  <a:cubicBezTo>
                    <a:pt x="3953" y="1803"/>
                    <a:pt x="3334" y="580"/>
                    <a:pt x="2810" y="69"/>
                  </a:cubicBezTo>
                  <a:lnTo>
                    <a:pt x="2810" y="795"/>
                  </a:lnTo>
                  <a:cubicBezTo>
                    <a:pt x="2810" y="795"/>
                    <a:pt x="2133" y="0"/>
                    <a:pt x="1448" y="0"/>
                  </a:cubicBezTo>
                  <a:close/>
                </a:path>
              </a:pathLst>
            </a:custGeom>
            <a:solidFill>
              <a:srgbClr val="F292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484;p36">
              <a:extLst>
                <a:ext uri="{FF2B5EF4-FFF2-40B4-BE49-F238E27FC236}">
                  <a16:creationId xmlns:a16="http://schemas.microsoft.com/office/drawing/2014/main" id="{DD390C6A-7759-43D3-1C32-0EE4BE6BC830}"/>
                </a:ext>
              </a:extLst>
            </p:cNvPr>
            <p:cNvSpPr/>
            <p:nvPr/>
          </p:nvSpPr>
          <p:spPr>
            <a:xfrm>
              <a:off x="1285725" y="4079125"/>
              <a:ext cx="210400" cy="180625"/>
            </a:xfrm>
            <a:custGeom>
              <a:rect l="l" t="t" r="r" b="b"/>
              <a:pathLst>
                <a:path w="8416" h="7225" extrusionOk="0">
                  <a:moveTo>
                    <a:pt x="7081" y="0"/>
                  </a:moveTo>
                  <a:cubicBezTo>
                    <a:pt x="6471" y="0"/>
                    <a:pt x="5915" y="721"/>
                    <a:pt x="5915" y="721"/>
                  </a:cubicBezTo>
                  <a:lnTo>
                    <a:pt x="5915" y="9"/>
                  </a:lnTo>
                  <a:cubicBezTo>
                    <a:pt x="5404" y="492"/>
                    <a:pt x="5310" y="1890"/>
                    <a:pt x="5310" y="1890"/>
                  </a:cubicBezTo>
                  <a:cubicBezTo>
                    <a:pt x="5310" y="1890"/>
                    <a:pt x="0" y="5990"/>
                    <a:pt x="1896" y="7079"/>
                  </a:cubicBezTo>
                  <a:cubicBezTo>
                    <a:pt x="2065" y="7179"/>
                    <a:pt x="2238" y="7224"/>
                    <a:pt x="2412" y="7224"/>
                  </a:cubicBezTo>
                  <a:cubicBezTo>
                    <a:pt x="4190" y="7224"/>
                    <a:pt x="6130" y="2509"/>
                    <a:pt x="6130" y="2509"/>
                  </a:cubicBezTo>
                  <a:cubicBezTo>
                    <a:pt x="6130" y="2509"/>
                    <a:pt x="8415" y="1030"/>
                    <a:pt x="7649" y="251"/>
                  </a:cubicBezTo>
                  <a:cubicBezTo>
                    <a:pt x="7465" y="69"/>
                    <a:pt x="7270" y="0"/>
                    <a:pt x="7081" y="0"/>
                  </a:cubicBezTo>
                  <a:close/>
                </a:path>
              </a:pathLst>
            </a:custGeom>
            <a:solidFill>
              <a:srgbClr val="F292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485;p36">
              <a:extLst>
                <a:ext uri="{FF2B5EF4-FFF2-40B4-BE49-F238E27FC236}">
                  <a16:creationId xmlns:a16="http://schemas.microsoft.com/office/drawing/2014/main" id="{64F9C9FB-BA7B-D5E1-3E76-BBFD2B43EE8F}"/>
                </a:ext>
              </a:extLst>
            </p:cNvPr>
            <p:cNvSpPr/>
            <p:nvPr/>
          </p:nvSpPr>
          <p:spPr>
            <a:xfrm>
              <a:off x="1801575" y="3918350"/>
              <a:ext cx="96475" cy="102525"/>
            </a:xfrm>
            <a:custGeom>
              <a:rect l="l" t="t" r="r" b="b"/>
              <a:pathLst>
                <a:path w="3859" h="4101" extrusionOk="0">
                  <a:moveTo>
                    <a:pt x="3858" y="1"/>
                  </a:moveTo>
                  <a:cubicBezTo>
                    <a:pt x="2514" y="1157"/>
                    <a:pt x="1210" y="942"/>
                    <a:pt x="1210" y="942"/>
                  </a:cubicBezTo>
                  <a:cubicBezTo>
                    <a:pt x="1210" y="942"/>
                    <a:pt x="1533" y="1815"/>
                    <a:pt x="565" y="2178"/>
                  </a:cubicBezTo>
                  <a:cubicBezTo>
                    <a:pt x="403" y="2246"/>
                    <a:pt x="202" y="2299"/>
                    <a:pt x="0" y="2367"/>
                  </a:cubicBezTo>
                  <a:lnTo>
                    <a:pt x="1761" y="4101"/>
                  </a:lnTo>
                  <a:cubicBezTo>
                    <a:pt x="2957" y="3657"/>
                    <a:pt x="3858" y="1627"/>
                    <a:pt x="3858" y="1"/>
                  </a:cubicBezTo>
                  <a:close/>
                </a:path>
              </a:pathLst>
            </a:custGeom>
            <a:solidFill>
              <a:srgbClr val="F0B0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486;p36">
              <a:extLst>
                <a:ext uri="{FF2B5EF4-FFF2-40B4-BE49-F238E27FC236}">
                  <a16:creationId xmlns:a16="http://schemas.microsoft.com/office/drawing/2014/main" id="{75BF0450-7E48-F88A-9A06-1B79312C2A8E}"/>
                </a:ext>
              </a:extLst>
            </p:cNvPr>
            <p:cNvSpPr/>
            <p:nvPr/>
          </p:nvSpPr>
          <p:spPr>
            <a:xfrm>
              <a:off x="1542800" y="3864600"/>
              <a:ext cx="27575" cy="32600"/>
            </a:xfrm>
            <a:custGeom>
              <a:rect l="l" t="t" r="r" b="b"/>
              <a:pathLst>
                <a:path w="1103" h="1304" extrusionOk="0">
                  <a:moveTo>
                    <a:pt x="364" y="1304"/>
                  </a:moveTo>
                  <a:cubicBezTo>
                    <a:pt x="364" y="1304"/>
                    <a:pt x="1" y="1223"/>
                    <a:pt x="1" y="618"/>
                  </a:cubicBezTo>
                  <a:cubicBezTo>
                    <a:pt x="1" y="0"/>
                    <a:pt x="1103" y="470"/>
                    <a:pt x="364" y="1304"/>
                  </a:cubicBezTo>
                  <a:close/>
                </a:path>
              </a:pathLst>
            </a:custGeom>
            <a:solidFill>
              <a:srgbClr val="F0B0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487;p36">
              <a:extLst>
                <a:ext uri="{FF2B5EF4-FFF2-40B4-BE49-F238E27FC236}">
                  <a16:creationId xmlns:a16="http://schemas.microsoft.com/office/drawing/2014/main" id="{77794BBA-EB4E-CFBF-29C4-ACCEC1C08B65}"/>
                </a:ext>
              </a:extLst>
            </p:cNvPr>
            <p:cNvSpPr/>
            <p:nvPr/>
          </p:nvSpPr>
          <p:spPr>
            <a:xfrm>
              <a:off x="1876850" y="3847775"/>
              <a:ext cx="29600" cy="34975"/>
            </a:xfrm>
            <a:custGeom>
              <a:rect l="l" t="t" r="r" b="b"/>
              <a:pathLst>
                <a:path w="1184" h="1399" extrusionOk="0">
                  <a:moveTo>
                    <a:pt x="780" y="1399"/>
                  </a:moveTo>
                  <a:cubicBezTo>
                    <a:pt x="780" y="1399"/>
                    <a:pt x="1183" y="1291"/>
                    <a:pt x="1183" y="660"/>
                  </a:cubicBezTo>
                  <a:cubicBezTo>
                    <a:pt x="1183" y="1"/>
                    <a:pt x="0" y="485"/>
                    <a:pt x="780" y="1399"/>
                  </a:cubicBezTo>
                  <a:close/>
                </a:path>
              </a:pathLst>
            </a:custGeom>
            <a:solidFill>
              <a:srgbClr val="F0B0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488;p36">
              <a:extLst>
                <a:ext uri="{FF2B5EF4-FFF2-40B4-BE49-F238E27FC236}">
                  <a16:creationId xmlns:a16="http://schemas.microsoft.com/office/drawing/2014/main" id="{B5A8A748-091C-6680-EFB6-59587CBDD91A}"/>
                </a:ext>
              </a:extLst>
            </p:cNvPr>
            <p:cNvSpPr/>
            <p:nvPr/>
          </p:nvSpPr>
          <p:spPr>
            <a:xfrm>
              <a:off x="1618425" y="3890125"/>
              <a:ext cx="24875" cy="41700"/>
            </a:xfrm>
            <a:custGeom>
              <a:rect l="l" t="t" r="r" b="b"/>
              <a:pathLst>
                <a:path w="995" h="1668" extrusionOk="0">
                  <a:moveTo>
                    <a:pt x="551" y="1"/>
                  </a:moveTo>
                  <a:cubicBezTo>
                    <a:pt x="551" y="1"/>
                    <a:pt x="995" y="1667"/>
                    <a:pt x="0" y="1318"/>
                  </a:cubicBezTo>
                </a:path>
              </a:pathLst>
            </a:custGeom>
            <a:solidFill>
              <a:srgbClr val="F0B0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489;p36">
              <a:extLst>
                <a:ext uri="{FF2B5EF4-FFF2-40B4-BE49-F238E27FC236}">
                  <a16:creationId xmlns:a16="http://schemas.microsoft.com/office/drawing/2014/main" id="{4E121B7C-2596-3465-B677-7FB39E90FA8D}"/>
                </a:ext>
              </a:extLst>
            </p:cNvPr>
            <p:cNvSpPr/>
            <p:nvPr/>
          </p:nvSpPr>
          <p:spPr>
            <a:xfrm>
              <a:off x="1790150" y="3864600"/>
              <a:ext cx="30250" cy="40675"/>
            </a:xfrm>
            <a:custGeom>
              <a:rect l="l" t="t" r="r" b="b"/>
              <a:pathLst>
                <a:path w="1210" h="1627" extrusionOk="0">
                  <a:moveTo>
                    <a:pt x="1143" y="0"/>
                  </a:moveTo>
                  <a:cubicBezTo>
                    <a:pt x="1143" y="0"/>
                    <a:pt x="0" y="1613"/>
                    <a:pt x="1210" y="1627"/>
                  </a:cubicBezTo>
                </a:path>
              </a:pathLst>
            </a:custGeom>
            <a:solidFill>
              <a:srgbClr val="F0B0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cxnSp>
        <p:nvCxnSpPr>
          <p:cNvPr id="81" name="Google Shape;490;p36">
            <a:extLst>
              <a:ext uri="{FF2B5EF4-FFF2-40B4-BE49-F238E27FC236}">
                <a16:creationId xmlns:a16="http://schemas.microsoft.com/office/drawing/2014/main" id="{467785F7-E381-B4B8-BB24-797C1F129C26}"/>
              </a:ext>
            </a:extLst>
          </p:cNvPr>
          <p:cNvCxnSpPr/>
          <p:nvPr/>
        </p:nvCxnSpPr>
        <p:spPr>
          <a:xfrm>
            <a:off x="4502175" y="1829993"/>
            <a:ext cx="4118100" cy="0"/>
          </a:xfrm>
          <a:prstGeom prst="straightConnector1">
            <a:avLst/>
          </a:prstGeom>
          <a:noFill/>
          <a:ln w="28575" cap="flat" cmpd="sng">
            <a:solidFill>
              <a:srgbClr val="11224E"/>
            </a:solidFill>
            <a:prstDash val="solid"/>
            <a:round/>
            <a:headEnd type="none" w="med" len="med"/>
            <a:tailEnd type="none" w="med" len="med"/>
          </a:ln>
        </p:spPr>
      </p:cxnSp>
      <p:sp>
        <p:nvSpPr>
          <p:cNvPr id="82" name="Google Shape;491;p36">
            <a:extLst>
              <a:ext uri="{FF2B5EF4-FFF2-40B4-BE49-F238E27FC236}">
                <a16:creationId xmlns:a16="http://schemas.microsoft.com/office/drawing/2014/main" id="{240596B9-6BDE-1ED9-46E3-F8A46039109A}"/>
              </a:ext>
            </a:extLst>
          </p:cNvPr>
          <p:cNvSpPr txBox="1"/>
          <p:nvPr/>
        </p:nvSpPr>
        <p:spPr>
          <a:xfrm>
            <a:off x="4378575" y="2464252"/>
            <a:ext cx="4241700" cy="388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ctr" rtl="0">
              <a:lnSpc>
                <a:spcPct val="100000"/>
              </a:lnSpc>
              <a:spcBef>
                <a:spcPct val="0"/>
              </a:spcBef>
              <a:spcAft>
                <a:spcPct val="0"/>
              </a:spcAft>
              <a:buClr>
                <a:schemeClr val="lt1"/>
              </a:buClr>
              <a:buSzPts val="5200"/>
              <a:buFont typeface="Limelight"/>
              <a:buNone/>
              <a:defRPr sz="1600" b="0" i="0" u="none" strike="noStrike" cap="none">
                <a:solidFill>
                  <a:schemeClr val="lt1"/>
                </a:solidFill>
                <a:latin typeface="Raleway"/>
                <a:ea typeface="Raleway"/>
                <a:cs typeface="Raleway"/>
                <a:sym typeface="Raleway"/>
              </a:defRPr>
            </a:lvl1pPr>
            <a:lvl2pPr marR="0" lvl="1"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2pPr>
            <a:lvl3pPr marR="0" lvl="2"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3pPr>
            <a:lvl4pPr marR="0" lvl="3"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4pPr>
            <a:lvl5pPr marR="0" lvl="4"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5pPr>
            <a:lvl6pPr marR="0" lvl="5"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6pPr>
            <a:lvl7pPr marR="0" lvl="6"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7pPr>
            <a:lvl8pPr marR="0" lvl="7"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8pPr>
            <a:lvl9pPr marR="0" lvl="8"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9pPr>
          </a:lstStyle>
          <a:p>
            <a:pPr marL="0" marR="0" lvl="0" indent="0" algn="ctr" defTabSz="914400" rtl="0" eaLnBrk="1" fontAlgn="auto" latinLnBrk="0" hangingPunct="1">
              <a:lnSpc>
                <a:spcPct val="100000"/>
              </a:lnSpc>
              <a:spcBef>
                <a:spcPct val="0"/>
              </a:spcBef>
              <a:spcAft>
                <a:spcPct val="0"/>
              </a:spcAft>
              <a:buClr>
                <a:srgbClr val="FFFFFF"/>
              </a:buClr>
              <a:buSzPts val="5200"/>
              <a:buFont typeface="Limelight"/>
              <a:buNone/>
              <a:defRPr/>
            </a:pPr>
            <a:r>
              <a:rPr kumimoji="0" lang="en-US" sz="4800" b="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Raleway"/>
              </a:rPr>
              <a:t> </a:t>
            </a:r>
            <a:r>
              <a:rPr lang="en-US" sz="4800">
                <a:solidFill>
                  <a:srgbClr val="FFFFFF"/>
                </a:solidFill>
                <a:latin typeface="Times New Roman" panose="02020603050405020304" pitchFamily="18" charset="0"/>
                <a:cs typeface="Times New Roman" panose="02020603050405020304" pitchFamily="18" charset="0"/>
              </a:rPr>
              <a:t>G</a:t>
            </a:r>
            <a:r>
              <a:rPr kumimoji="0" lang="en-US" sz="4800" b="0" i="0" u="none" strike="noStrike" kern="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sym typeface="Raleway"/>
              </a:rPr>
              <a:t>iới thiệu bài học</a:t>
            </a:r>
            <a:endParaRPr kumimoji="0" lang="en-US" sz="4800" b="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Raleway"/>
            </a:endParaRPr>
          </a:p>
        </p:txBody>
      </p:sp>
      <p:sp>
        <p:nvSpPr>
          <p:cNvPr id="83" name="Google Shape;492;p36">
            <a:extLst>
              <a:ext uri="{FF2B5EF4-FFF2-40B4-BE49-F238E27FC236}">
                <a16:creationId xmlns:a16="http://schemas.microsoft.com/office/drawing/2014/main" id="{BB88D166-239C-4A6B-9640-DB70047FC5D3}"/>
              </a:ext>
            </a:extLst>
          </p:cNvPr>
          <p:cNvSpPr txBox="1"/>
          <p:nvPr/>
        </p:nvSpPr>
        <p:spPr>
          <a:xfrm>
            <a:off x="4502175" y="773513"/>
            <a:ext cx="4118100" cy="1272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ctr" rtl="0">
              <a:lnSpc>
                <a:spcPct val="90000"/>
              </a:lnSpc>
              <a:spcBef>
                <a:spcPct val="0"/>
              </a:spcBef>
              <a:spcAft>
                <a:spcPct val="0"/>
              </a:spcAft>
              <a:buClr>
                <a:schemeClr val="lt1"/>
              </a:buClr>
              <a:buSzPts val="5200"/>
              <a:buFont typeface="Limelight"/>
              <a:buNone/>
              <a:defRPr sz="5800" b="1" i="0" u="none" strike="noStrike" cap="none">
                <a:solidFill>
                  <a:schemeClr val="lt1"/>
                </a:solidFill>
                <a:latin typeface="Limelight"/>
                <a:ea typeface="Limelight"/>
                <a:cs typeface="Limelight"/>
                <a:sym typeface="Limelight"/>
              </a:defRPr>
            </a:lvl1pPr>
            <a:lvl2pPr marR="0" lvl="1"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2pPr>
            <a:lvl3pPr marR="0" lvl="2"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3pPr>
            <a:lvl4pPr marR="0" lvl="3"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4pPr>
            <a:lvl5pPr marR="0" lvl="4"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5pPr>
            <a:lvl6pPr marR="0" lvl="5"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6pPr>
            <a:lvl7pPr marR="0" lvl="6"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7pPr>
            <a:lvl8pPr marR="0" lvl="7"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8pPr>
            <a:lvl9pPr marR="0" lvl="8" algn="ctr" rtl="0">
              <a:lnSpc>
                <a:spcPct val="100000"/>
              </a:lnSpc>
              <a:spcBef>
                <a:spcPct val="0"/>
              </a:spcBef>
              <a:spcAft>
                <a:spcPct val="0"/>
              </a:spcAft>
              <a:buClr>
                <a:schemeClr val="lt1"/>
              </a:buClr>
              <a:buSzPts val="5200"/>
              <a:buFont typeface="Limelight"/>
              <a:buNone/>
              <a:defRPr sz="5200" b="1" i="0" u="none" strike="noStrike" cap="none">
                <a:solidFill>
                  <a:schemeClr val="lt1"/>
                </a:solidFill>
                <a:latin typeface="Limelight"/>
                <a:ea typeface="Limelight"/>
                <a:cs typeface="Limelight"/>
                <a:sym typeface="Limelight"/>
              </a:defRPr>
            </a:lvl9pPr>
          </a:lstStyle>
          <a:p>
            <a:pPr marL="0" marR="0" lvl="0" indent="0" algn="ctr" defTabSz="914400" rtl="0" eaLnBrk="1" fontAlgn="auto" latinLnBrk="0" hangingPunct="1">
              <a:lnSpc>
                <a:spcPct val="90000"/>
              </a:lnSpc>
              <a:spcBef>
                <a:spcPct val="0"/>
              </a:spcBef>
              <a:spcAft>
                <a:spcPct val="0"/>
              </a:spcAft>
              <a:buClr>
                <a:srgbClr val="FFFFFF"/>
              </a:buClr>
              <a:buSzPts val="5200"/>
              <a:buFont typeface="Limelight"/>
              <a:buNone/>
              <a:defRPr/>
            </a:pPr>
            <a:r>
              <a:rPr kumimoji="0" lang="en-US" sz="6000" b="1"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Limelight"/>
              </a:rPr>
              <a:t>I</a:t>
            </a:r>
          </a:p>
        </p:txBody>
      </p:sp>
    </p:spTree>
    <p:extLst>
      <p:ext uri="{BB962C8B-B14F-4D97-AF65-F5344CB8AC3E}">
        <p14:creationId xmlns:p14="http://schemas.microsoft.com/office/powerpoint/2010/main" val="364429209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par>
                                <p:cTn id="17" presetID="14"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nodeType="with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randombar(horizontal)">
                                      <p:cBhvr>
                                        <p:cTn id="22" dur="500"/>
                                        <p:tgtEl>
                                          <p:spTgt spid="8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82"/>
                                        </p:tgtEl>
                                        <p:attrNameLst>
                                          <p:attrName>style.visibility</p:attrName>
                                        </p:attrNameLst>
                                      </p:cBhvr>
                                      <p:to>
                                        <p:strVal val="visible"/>
                                      </p:to>
                                    </p:set>
                                    <p:animEffect transition="in" filter="randombar(horizontal)">
                                      <p:cBhvr>
                                        <p:cTn id="25" dur="500"/>
                                        <p:tgtEl>
                                          <p:spTgt spid="8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83"/>
                                        </p:tgtEl>
                                        <p:attrNameLst>
                                          <p:attrName>style.visibility</p:attrName>
                                        </p:attrNameLst>
                                      </p:cBhvr>
                                      <p:to>
                                        <p:strVal val="visible"/>
                                      </p:to>
                                    </p:set>
                                    <p:animEffect transition="in" filter="randombar(horizontal)">
                                      <p:cBhvr>
                                        <p:cTn id="28"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1"/>
      <p:bldP spid="19" grpId="2"/>
      <p:bldP spid="82" grpId="3"/>
      <p:bldP spid="83" grpId="4"/>
    </p:bldLst>
  </p:timing>
</p:sld>
</file>

<file path=ppt/slides/slide6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blipFill dpi="0" rotWithShape="1">
          <a:blip r:embed="rId5">
            <a:lum/>
          </a:blip>
          <a:stretch>
            <a:fillRect t="-1000" b="-1000"/>
          </a:stretch>
        </a:blipFill>
        <a:effectLst/>
      </p:bgPr>
    </p:bg>
    <p:spTree>
      <p:nvGrpSpPr>
        <p:cNvPr id="1" name=""/>
        <p:cNvGrpSpPr/>
        <p:nvPr/>
      </p:nvGrpSpPr>
      <p:grpSpPr>
        <a:xfrm>
          <a:off x="0" y="0"/>
          <a:ext cx="0" cy="0"/>
        </a:xfrm>
      </p:grpSpPr>
      <p:pic>
        <p:nvPicPr>
          <p:cNvPr id="16" name="Thângiukhobau" descr="A person in a garment&#10;&#10;Description automatically generated with low confidence">
            <a:hlinkClick r:id="rId3" action="ppaction://hlinksldjump"/>
            <a:extLst>
              <a:ext uri="{FF2B5EF4-FFF2-40B4-BE49-F238E27FC236}">
                <a16:creationId xmlns:a16="http://schemas.microsoft.com/office/drawing/2014/main" id="{8ACF5A00-9DC3-7DF8-527E-FF7E934B2886}"/>
              </a:ext>
            </a:extLst>
          </p:cNvPr>
          <p:cNvPicPr>
            <a:picLocks noChangeAspect="1"/>
          </p:cNvPicPr>
          <p:nvPr/>
        </p:nvPicPr>
        <p:blipFill>
          <a:blip r:embed="rId2"/>
          <a:srcRect l="22947" r="24145"/>
          <a:stretch>
            <a:fillRect/>
          </a:stretch>
        </p:blipFill>
        <p:spPr>
          <a:xfrm flipH="1">
            <a:off x="5548324" y="1560196"/>
            <a:ext cx="1916404" cy="3622223"/>
          </a:xfrm>
          <a:prstGeom prst="rect">
            <a:avLst/>
          </a:prstGeom>
        </p:spPr>
      </p:pic>
      <p:pic>
        <p:nvPicPr>
          <p:cNvPr id="10" name="Picture 9" descr="A picture containing LEGO, toy&#10;&#10;Description automatically generated">
            <a:extLst>
              <a:ext uri="{FF2B5EF4-FFF2-40B4-BE49-F238E27FC236}">
                <a16:creationId xmlns:a16="http://schemas.microsoft.com/office/drawing/2014/main" id="{98CD2502-3E3E-1B8E-26B5-E8FD5FF7FBA0}"/>
              </a:ext>
            </a:extLst>
          </p:cNvPr>
          <p:cNvPicPr>
            <a:picLocks noChangeAspect="1"/>
          </p:cNvPicPr>
          <p:nvPr/>
        </p:nvPicPr>
        <p:blipFill>
          <a:blip r:embed="rId4"/>
          <a:stretch>
            <a:fillRect/>
          </a:stretch>
        </p:blipFill>
        <p:spPr>
          <a:xfrm>
            <a:off x="2966085" y="2404930"/>
            <a:ext cx="2777489" cy="2777489"/>
          </a:xfrm>
          <a:prstGeom prst="rect">
            <a:avLst/>
          </a:prstGeom>
        </p:spPr>
      </p:pic>
      <p:sp>
        <p:nvSpPr>
          <p:cNvPr id="3" name="BIMAT">
            <a:extLst>
              <a:ext uri="{FF2B5EF4-FFF2-40B4-BE49-F238E27FC236}">
                <a16:creationId xmlns:a16="http://schemas.microsoft.com/office/drawing/2014/main" id="{4015ED37-3E59-A661-0847-CADB67B43CF8}"/>
              </a:ext>
            </a:extLst>
          </p:cNvPr>
          <p:cNvSpPr/>
          <p:nvPr/>
        </p:nvSpPr>
        <p:spPr>
          <a:xfrm>
            <a:off x="4080510" y="1405890"/>
            <a:ext cx="1277303" cy="1277303"/>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Tree>
    <p:extLst>
      <p:ext uri="{BB962C8B-B14F-4D97-AF65-F5344CB8AC3E}">
        <p14:creationId xmlns:p14="http://schemas.microsoft.com/office/powerpoint/2010/main" val="4044977608"/>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afterGroup">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3"/>
                                        </p:tgtEl>
                                        <p:attrNameLst>
                                          <p:attrName>style.color</p:attrName>
                                        </p:attrNameLst>
                                      </p:cBhvr>
                                      <p:to>
                                        <a:schemeClr val="bg1"/>
                                      </p:to>
                                    </p:animClr>
                                    <p:animClr clrSpc="rgb" dir="cw">
                                      <p:cBhvr>
                                        <p:cTn id="7" dur="250" autoRev="1" fill="remove"/>
                                        <p:tgtEl>
                                          <p:spTgt spid="3"/>
                                        </p:tgtEl>
                                        <p:attrNameLst>
                                          <p:attrName>fillcolor</p:attrName>
                                        </p:attrNameLst>
                                      </p:cBhvr>
                                      <p:to>
                                        <a:schemeClr val="bg1"/>
                                      </p:to>
                                    </p:animClr>
                                    <p:set>
                                      <p:cBhvr>
                                        <p:cTn id="8" dur="250" autoRev="1" fill="remove"/>
                                        <p:tgtEl>
                                          <p:spTgt spid="3"/>
                                        </p:tgtEl>
                                        <p:attrNameLst>
                                          <p:attrName>fill.type</p:attrName>
                                        </p:attrNameLst>
                                      </p:cBhvr>
                                      <p:to>
                                        <p:strVal val="solid"/>
                                      </p:to>
                                    </p:set>
                                    <p:set>
                                      <p:cBhvr>
                                        <p:cTn id="9" dur="250" autoRev="1" fill="remove"/>
                                        <p:tgtEl>
                                          <p:spTgt spid="3"/>
                                        </p:tgtEl>
                                        <p:attrNameLst>
                                          <p:attrName>fill.on</p:attrName>
                                        </p:attrNameLst>
                                      </p:cBhvr>
                                      <p:to>
                                        <p:strVal val="true"/>
                                      </p:to>
                                    </p:set>
                                  </p:childTnLst>
                                </p:cTn>
                              </p:par>
                              <p:par>
                                <p:cTn id="10" presetID="2" presetClass="entr" presetSubtype="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3"/>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5132"/>
        <p:cNvGrpSpPr/>
        <p:nvPr/>
      </p:nvGrpSpPr>
      <p:grpSpPr>
        <a:xfrm>
          <a:off x="0" y="0"/>
          <a:ext cx="0" cy="0"/>
        </a:xfrm>
      </p:grpSpPr>
      <p:sp>
        <p:nvSpPr>
          <p:cNvPr id="5133" name="Google Shape;5133;p38"/>
          <p:cNvSpPr/>
          <p:nvPr/>
        </p:nvSpPr>
        <p:spPr>
          <a:xfrm>
            <a:off x="7908375" y="2551969"/>
            <a:ext cx="421500" cy="285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4" name="Google Shape;5134;p38"/>
          <p:cNvSpPr txBox="1">
            <a:spLocks noGrp="1"/>
          </p:cNvSpPr>
          <p:nvPr>
            <p:ph type="title"/>
          </p:nvPr>
        </p:nvSpPr>
        <p:spPr>
          <a:xfrm>
            <a:off x="3895843" y="1792266"/>
            <a:ext cx="4980764" cy="1034700"/>
          </a:xfrm>
          <a:prstGeom prst="rect">
            <a:avLst/>
          </a:prstGeom>
        </p:spPr>
        <p:txBody>
          <a:bodyPr spcFirstLastPara="1" wrap="square" lIns="91425" tIns="91425" rIns="91425" bIns="91425" anchor="t" anchorCtr="0">
            <a:noAutofit/>
          </a:bodyPr>
          <a:lstStyle/>
          <a:p>
            <a:pPr marL="0" lvl="0" indent="0" algn="ctr" rtl="0">
              <a:spcBef>
                <a:spcPct val="0"/>
              </a:spcBef>
              <a:spcAft>
                <a:spcPct val="0"/>
              </a:spcAft>
              <a:buNone/>
            </a:pPr>
            <a:r>
              <a:rPr lang="en" sz="8000" b="1">
                <a:latin typeface="Times New Roman" panose="02020603050405020304" pitchFamily="18" charset="0"/>
                <a:cs typeface="Times New Roman" panose="02020603050405020304" pitchFamily="18" charset="0"/>
              </a:rPr>
              <a:t>Vận dụng</a:t>
            </a:r>
            <a:endParaRPr sz="8000" b="1">
              <a:latin typeface="Times New Roman" panose="02020603050405020304" pitchFamily="18" charset="0"/>
              <a:cs typeface="Times New Roman" panose="02020603050405020304" pitchFamily="18" charset="0"/>
            </a:endParaRPr>
          </a:p>
        </p:txBody>
      </p:sp>
      <p:grpSp>
        <p:nvGrpSpPr>
          <p:cNvPr id="5136" name="Google Shape;5136;p38"/>
          <p:cNvGrpSpPr/>
          <p:nvPr/>
        </p:nvGrpSpPr>
        <p:grpSpPr>
          <a:xfrm>
            <a:off x="742393" y="1455854"/>
            <a:ext cx="2615672" cy="3773209"/>
            <a:chOff x="742393" y="1455854"/>
            <a:chExt cx="2615672" cy="3773209"/>
          </a:xfrm>
        </p:grpSpPr>
        <p:sp>
          <p:nvSpPr>
            <p:cNvPr id="5137" name="Google Shape;5137;p38"/>
            <p:cNvSpPr/>
            <p:nvPr/>
          </p:nvSpPr>
          <p:spPr>
            <a:xfrm>
              <a:off x="1336581" y="4091962"/>
              <a:ext cx="2021484" cy="1137101"/>
            </a:xfrm>
            <a:custGeom>
              <a:rect l="l" t="t" r="r" b="b"/>
              <a:pathLst>
                <a:path w="7927" h="4459" extrusionOk="0">
                  <a:moveTo>
                    <a:pt x="201" y="4359"/>
                  </a:moveTo>
                  <a:lnTo>
                    <a:pt x="162" y="4359"/>
                  </a:lnTo>
                  <a:lnTo>
                    <a:pt x="162" y="4393"/>
                  </a:lnTo>
                  <a:cubicBezTo>
                    <a:pt x="179" y="4376"/>
                    <a:pt x="187" y="4368"/>
                    <a:pt x="192" y="4368"/>
                  </a:cubicBezTo>
                  <a:cubicBezTo>
                    <a:pt x="196" y="4368"/>
                    <a:pt x="196" y="4376"/>
                    <a:pt x="196" y="4393"/>
                  </a:cubicBezTo>
                  <a:cubicBezTo>
                    <a:pt x="198" y="4382"/>
                    <a:pt x="199" y="4370"/>
                    <a:pt x="201" y="4359"/>
                  </a:cubicBezTo>
                  <a:close/>
                  <a:moveTo>
                    <a:pt x="7474" y="4393"/>
                  </a:moveTo>
                  <a:cubicBezTo>
                    <a:pt x="7474" y="4402"/>
                    <a:pt x="7471" y="4409"/>
                    <a:pt x="7468" y="4415"/>
                  </a:cubicBezTo>
                  <a:lnTo>
                    <a:pt x="7468" y="4415"/>
                  </a:lnTo>
                  <a:cubicBezTo>
                    <a:pt x="7463" y="4403"/>
                    <a:pt x="7461" y="4393"/>
                    <a:pt x="7474" y="4393"/>
                  </a:cubicBezTo>
                  <a:close/>
                  <a:moveTo>
                    <a:pt x="4358" y="0"/>
                  </a:moveTo>
                  <a:cubicBezTo>
                    <a:pt x="3212" y="31"/>
                    <a:pt x="2032" y="228"/>
                    <a:pt x="883" y="359"/>
                  </a:cubicBezTo>
                  <a:cubicBezTo>
                    <a:pt x="720" y="393"/>
                    <a:pt x="359" y="359"/>
                    <a:pt x="196" y="525"/>
                  </a:cubicBezTo>
                  <a:cubicBezTo>
                    <a:pt x="96" y="656"/>
                    <a:pt x="130" y="918"/>
                    <a:pt x="96" y="1081"/>
                  </a:cubicBezTo>
                  <a:cubicBezTo>
                    <a:pt x="0" y="2184"/>
                    <a:pt x="351" y="3256"/>
                    <a:pt x="201" y="4359"/>
                  </a:cubicBezTo>
                  <a:lnTo>
                    <a:pt x="201" y="4359"/>
                  </a:lnTo>
                  <a:lnTo>
                    <a:pt x="2719" y="4328"/>
                  </a:lnTo>
                  <a:cubicBezTo>
                    <a:pt x="2785" y="4031"/>
                    <a:pt x="2819" y="3869"/>
                    <a:pt x="2850" y="3507"/>
                  </a:cubicBezTo>
                  <a:cubicBezTo>
                    <a:pt x="2916" y="3147"/>
                    <a:pt x="2981" y="2688"/>
                    <a:pt x="2981" y="2688"/>
                  </a:cubicBezTo>
                  <a:cubicBezTo>
                    <a:pt x="2981" y="2688"/>
                    <a:pt x="4917" y="3113"/>
                    <a:pt x="5342" y="3344"/>
                  </a:cubicBezTo>
                  <a:cubicBezTo>
                    <a:pt x="5704" y="3541"/>
                    <a:pt x="5473" y="4031"/>
                    <a:pt x="5507" y="4459"/>
                  </a:cubicBezTo>
                  <a:lnTo>
                    <a:pt x="7474" y="4459"/>
                  </a:lnTo>
                  <a:cubicBezTo>
                    <a:pt x="7488" y="4459"/>
                    <a:pt x="7483" y="4445"/>
                    <a:pt x="7476" y="4431"/>
                  </a:cubicBezTo>
                  <a:lnTo>
                    <a:pt x="7476" y="4431"/>
                  </a:lnTo>
                  <a:cubicBezTo>
                    <a:pt x="7517" y="3706"/>
                    <a:pt x="7927" y="2484"/>
                    <a:pt x="7440" y="1867"/>
                  </a:cubicBezTo>
                  <a:cubicBezTo>
                    <a:pt x="7212" y="1574"/>
                    <a:pt x="6850" y="1377"/>
                    <a:pt x="6522" y="1146"/>
                  </a:cubicBezTo>
                  <a:cubicBezTo>
                    <a:pt x="5866" y="656"/>
                    <a:pt x="5014" y="490"/>
                    <a:pt x="4358" y="0"/>
                  </a:cubicBezTo>
                  <a:close/>
                </a:path>
              </a:pathLst>
            </a:custGeom>
            <a:solidFill>
              <a:srgbClr val="0C34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8" name="Google Shape;5138;p38"/>
            <p:cNvSpPr/>
            <p:nvPr/>
          </p:nvSpPr>
          <p:spPr>
            <a:xfrm>
              <a:off x="1511522" y="1481100"/>
              <a:ext cx="627586" cy="896624"/>
            </a:xfrm>
            <a:custGeom>
              <a:rect l="l" t="t" r="r" b="b"/>
              <a:pathLst>
                <a:path w="2461" h="3516" extrusionOk="0">
                  <a:moveTo>
                    <a:pt x="1546" y="1"/>
                  </a:moveTo>
                  <a:cubicBezTo>
                    <a:pt x="1463" y="1"/>
                    <a:pt x="1379" y="9"/>
                    <a:pt x="1312" y="9"/>
                  </a:cubicBezTo>
                  <a:cubicBezTo>
                    <a:pt x="1115" y="41"/>
                    <a:pt x="918" y="106"/>
                    <a:pt x="722" y="238"/>
                  </a:cubicBezTo>
                  <a:cubicBezTo>
                    <a:pt x="428" y="434"/>
                    <a:pt x="231" y="731"/>
                    <a:pt x="131" y="1090"/>
                  </a:cubicBezTo>
                  <a:cubicBezTo>
                    <a:pt x="66" y="1352"/>
                    <a:pt x="0" y="1649"/>
                    <a:pt x="66" y="1942"/>
                  </a:cubicBezTo>
                  <a:cubicBezTo>
                    <a:pt x="100" y="2073"/>
                    <a:pt x="131" y="2173"/>
                    <a:pt x="166" y="2304"/>
                  </a:cubicBezTo>
                  <a:cubicBezTo>
                    <a:pt x="166" y="2435"/>
                    <a:pt x="197" y="2567"/>
                    <a:pt x="231" y="2729"/>
                  </a:cubicBezTo>
                  <a:cubicBezTo>
                    <a:pt x="231" y="2894"/>
                    <a:pt x="197" y="3123"/>
                    <a:pt x="263" y="3288"/>
                  </a:cubicBezTo>
                  <a:lnTo>
                    <a:pt x="1280" y="3516"/>
                  </a:lnTo>
                  <a:cubicBezTo>
                    <a:pt x="1246" y="3419"/>
                    <a:pt x="1246" y="3254"/>
                    <a:pt x="1246" y="3123"/>
                  </a:cubicBezTo>
                  <a:cubicBezTo>
                    <a:pt x="1246" y="3091"/>
                    <a:pt x="1246" y="2960"/>
                    <a:pt x="1280" y="2926"/>
                  </a:cubicBezTo>
                  <a:lnTo>
                    <a:pt x="1280" y="2894"/>
                  </a:lnTo>
                  <a:cubicBezTo>
                    <a:pt x="1308" y="2866"/>
                    <a:pt x="1342" y="2856"/>
                    <a:pt x="1376" y="2856"/>
                  </a:cubicBezTo>
                  <a:cubicBezTo>
                    <a:pt x="1423" y="2856"/>
                    <a:pt x="1471" y="2875"/>
                    <a:pt x="1508" y="2894"/>
                  </a:cubicBezTo>
                  <a:cubicBezTo>
                    <a:pt x="1674" y="2894"/>
                    <a:pt x="1805" y="2860"/>
                    <a:pt x="1967" y="2829"/>
                  </a:cubicBezTo>
                  <a:cubicBezTo>
                    <a:pt x="2033" y="2829"/>
                    <a:pt x="2099" y="2763"/>
                    <a:pt x="2164" y="2729"/>
                  </a:cubicBezTo>
                  <a:cubicBezTo>
                    <a:pt x="2361" y="2567"/>
                    <a:pt x="2461" y="2270"/>
                    <a:pt x="2461" y="2008"/>
                  </a:cubicBezTo>
                  <a:lnTo>
                    <a:pt x="2461" y="1976"/>
                  </a:lnTo>
                  <a:lnTo>
                    <a:pt x="2461" y="1877"/>
                  </a:lnTo>
                  <a:cubicBezTo>
                    <a:pt x="2461" y="1845"/>
                    <a:pt x="2426" y="1780"/>
                    <a:pt x="2426" y="1746"/>
                  </a:cubicBezTo>
                  <a:cubicBezTo>
                    <a:pt x="2395" y="1614"/>
                    <a:pt x="2395" y="1583"/>
                    <a:pt x="2395" y="1483"/>
                  </a:cubicBezTo>
                  <a:cubicBezTo>
                    <a:pt x="2426" y="1386"/>
                    <a:pt x="2395" y="1255"/>
                    <a:pt x="2395" y="1156"/>
                  </a:cubicBezTo>
                  <a:cubicBezTo>
                    <a:pt x="2395" y="959"/>
                    <a:pt x="2361" y="762"/>
                    <a:pt x="2264" y="565"/>
                  </a:cubicBezTo>
                  <a:cubicBezTo>
                    <a:pt x="2230" y="468"/>
                    <a:pt x="2164" y="337"/>
                    <a:pt x="2099" y="272"/>
                  </a:cubicBezTo>
                  <a:cubicBezTo>
                    <a:pt x="2033" y="172"/>
                    <a:pt x="1902" y="41"/>
                    <a:pt x="1771" y="41"/>
                  </a:cubicBezTo>
                  <a:cubicBezTo>
                    <a:pt x="1706" y="9"/>
                    <a:pt x="1626" y="1"/>
                    <a:pt x="1546" y="1"/>
                  </a:cubicBezTo>
                  <a:close/>
                </a:path>
              </a:pathLst>
            </a:custGeom>
            <a:solidFill>
              <a:srgbClr val="9C53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9" name="Google Shape;5139;p38"/>
            <p:cNvSpPr/>
            <p:nvPr/>
          </p:nvSpPr>
          <p:spPr>
            <a:xfrm>
              <a:off x="1881041" y="1808032"/>
              <a:ext cx="94865" cy="197380"/>
            </a:xfrm>
            <a:custGeom>
              <a:rect l="l" t="t" r="r" b="b"/>
              <a:pathLst>
                <a:path w="372" h="774" extrusionOk="0">
                  <a:moveTo>
                    <a:pt x="216" y="1"/>
                  </a:moveTo>
                  <a:cubicBezTo>
                    <a:pt x="208" y="1"/>
                    <a:pt x="199" y="2"/>
                    <a:pt x="191" y="5"/>
                  </a:cubicBezTo>
                  <a:cubicBezTo>
                    <a:pt x="94" y="39"/>
                    <a:pt x="59" y="170"/>
                    <a:pt x="59" y="267"/>
                  </a:cubicBezTo>
                  <a:cubicBezTo>
                    <a:pt x="31" y="386"/>
                    <a:pt x="0" y="773"/>
                    <a:pt x="190" y="773"/>
                  </a:cubicBezTo>
                  <a:cubicBezTo>
                    <a:pt x="209" y="773"/>
                    <a:pt x="231" y="769"/>
                    <a:pt x="256" y="760"/>
                  </a:cubicBezTo>
                  <a:cubicBezTo>
                    <a:pt x="256" y="760"/>
                    <a:pt x="256" y="726"/>
                    <a:pt x="225" y="726"/>
                  </a:cubicBezTo>
                  <a:cubicBezTo>
                    <a:pt x="208" y="732"/>
                    <a:pt x="194" y="735"/>
                    <a:pt x="181" y="735"/>
                  </a:cubicBezTo>
                  <a:cubicBezTo>
                    <a:pt x="59" y="735"/>
                    <a:pt x="59" y="485"/>
                    <a:pt x="59" y="367"/>
                  </a:cubicBezTo>
                  <a:cubicBezTo>
                    <a:pt x="94" y="301"/>
                    <a:pt x="94" y="235"/>
                    <a:pt x="125" y="170"/>
                  </a:cubicBezTo>
                  <a:cubicBezTo>
                    <a:pt x="125" y="170"/>
                    <a:pt x="125" y="136"/>
                    <a:pt x="159" y="104"/>
                  </a:cubicBezTo>
                  <a:cubicBezTo>
                    <a:pt x="185" y="95"/>
                    <a:pt x="209" y="91"/>
                    <a:pt x="230" y="91"/>
                  </a:cubicBezTo>
                  <a:cubicBezTo>
                    <a:pt x="287" y="91"/>
                    <a:pt x="322" y="122"/>
                    <a:pt x="322" y="170"/>
                  </a:cubicBezTo>
                  <a:cubicBezTo>
                    <a:pt x="339" y="186"/>
                    <a:pt x="355" y="193"/>
                    <a:pt x="363" y="193"/>
                  </a:cubicBezTo>
                  <a:cubicBezTo>
                    <a:pt x="372" y="193"/>
                    <a:pt x="372" y="186"/>
                    <a:pt x="356" y="170"/>
                  </a:cubicBezTo>
                  <a:cubicBezTo>
                    <a:pt x="356" y="139"/>
                    <a:pt x="301" y="1"/>
                    <a:pt x="216" y="1"/>
                  </a:cubicBezTo>
                  <a:close/>
                </a:path>
              </a:pathLst>
            </a:custGeom>
            <a:solidFill>
              <a:srgbClr val="49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0" name="Google Shape;5140;p38"/>
            <p:cNvSpPr/>
            <p:nvPr/>
          </p:nvSpPr>
          <p:spPr>
            <a:xfrm>
              <a:off x="1912918" y="1851130"/>
              <a:ext cx="33662" cy="112461"/>
            </a:xfrm>
            <a:custGeom>
              <a:rect l="l" t="t" r="r" b="b"/>
              <a:pathLst>
                <a:path w="132" h="441" extrusionOk="0">
                  <a:moveTo>
                    <a:pt x="100" y="1"/>
                  </a:moveTo>
                  <a:cubicBezTo>
                    <a:pt x="34" y="32"/>
                    <a:pt x="34" y="98"/>
                    <a:pt x="34" y="163"/>
                  </a:cubicBezTo>
                  <a:cubicBezTo>
                    <a:pt x="0" y="263"/>
                    <a:pt x="34" y="360"/>
                    <a:pt x="100" y="426"/>
                  </a:cubicBezTo>
                  <a:cubicBezTo>
                    <a:pt x="100" y="437"/>
                    <a:pt x="103" y="441"/>
                    <a:pt x="108" y="441"/>
                  </a:cubicBezTo>
                  <a:cubicBezTo>
                    <a:pt x="117" y="441"/>
                    <a:pt x="131" y="426"/>
                    <a:pt x="131" y="426"/>
                  </a:cubicBezTo>
                  <a:cubicBezTo>
                    <a:pt x="66" y="360"/>
                    <a:pt x="66" y="295"/>
                    <a:pt x="66" y="198"/>
                  </a:cubicBezTo>
                  <a:cubicBezTo>
                    <a:pt x="66" y="132"/>
                    <a:pt x="66" y="66"/>
                    <a:pt x="131" y="1"/>
                  </a:cubicBezTo>
                  <a:close/>
                </a:path>
              </a:pathLst>
            </a:custGeom>
            <a:solidFill>
              <a:srgbClr val="49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1" name="Google Shape;5141;p38"/>
            <p:cNvSpPr/>
            <p:nvPr/>
          </p:nvSpPr>
          <p:spPr>
            <a:xfrm>
              <a:off x="1921589" y="1875866"/>
              <a:ext cx="24991" cy="67323"/>
            </a:xfrm>
            <a:custGeom>
              <a:rect l="l" t="t" r="r" b="b"/>
              <a:pathLst>
                <a:path w="98" h="264" extrusionOk="0">
                  <a:moveTo>
                    <a:pt x="32" y="1"/>
                  </a:moveTo>
                  <a:cubicBezTo>
                    <a:pt x="0" y="35"/>
                    <a:pt x="0" y="66"/>
                    <a:pt x="32" y="101"/>
                  </a:cubicBezTo>
                  <a:cubicBezTo>
                    <a:pt x="32" y="166"/>
                    <a:pt x="32" y="198"/>
                    <a:pt x="66" y="263"/>
                  </a:cubicBezTo>
                  <a:cubicBezTo>
                    <a:pt x="97" y="166"/>
                    <a:pt x="32" y="101"/>
                    <a:pt x="32" y="1"/>
                  </a:cubicBezTo>
                  <a:close/>
                </a:path>
              </a:pathLst>
            </a:custGeom>
            <a:solidFill>
              <a:srgbClr val="49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2" name="Google Shape;5142;p38"/>
            <p:cNvSpPr/>
            <p:nvPr/>
          </p:nvSpPr>
          <p:spPr>
            <a:xfrm>
              <a:off x="2072048" y="1791201"/>
              <a:ext cx="685729" cy="244302"/>
            </a:xfrm>
            <a:custGeom>
              <a:rect l="l" t="t" r="r" b="b"/>
              <a:pathLst>
                <a:path w="2689" h="958" extrusionOk="0">
                  <a:moveTo>
                    <a:pt x="283" y="0"/>
                  </a:moveTo>
                  <a:cubicBezTo>
                    <a:pt x="232" y="0"/>
                    <a:pt x="197" y="5"/>
                    <a:pt x="197" y="5"/>
                  </a:cubicBezTo>
                  <a:cubicBezTo>
                    <a:pt x="0" y="398"/>
                    <a:pt x="197" y="726"/>
                    <a:pt x="197" y="726"/>
                  </a:cubicBezTo>
                  <a:cubicBezTo>
                    <a:pt x="197" y="726"/>
                    <a:pt x="263" y="760"/>
                    <a:pt x="394" y="760"/>
                  </a:cubicBezTo>
                  <a:cubicBezTo>
                    <a:pt x="491" y="760"/>
                    <a:pt x="590" y="661"/>
                    <a:pt x="590" y="661"/>
                  </a:cubicBezTo>
                  <a:lnTo>
                    <a:pt x="2392" y="957"/>
                  </a:lnTo>
                  <a:cubicBezTo>
                    <a:pt x="2689" y="629"/>
                    <a:pt x="2392" y="236"/>
                    <a:pt x="2392" y="236"/>
                  </a:cubicBezTo>
                  <a:cubicBezTo>
                    <a:pt x="2361" y="236"/>
                    <a:pt x="984" y="71"/>
                    <a:pt x="819" y="39"/>
                  </a:cubicBezTo>
                  <a:cubicBezTo>
                    <a:pt x="785" y="32"/>
                    <a:pt x="754" y="29"/>
                    <a:pt x="726" y="29"/>
                  </a:cubicBezTo>
                  <a:cubicBezTo>
                    <a:pt x="619" y="29"/>
                    <a:pt x="556" y="71"/>
                    <a:pt x="556" y="71"/>
                  </a:cubicBezTo>
                  <a:cubicBezTo>
                    <a:pt x="477" y="12"/>
                    <a:pt x="362" y="0"/>
                    <a:pt x="28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3" name="Google Shape;5143;p38"/>
            <p:cNvSpPr/>
            <p:nvPr/>
          </p:nvSpPr>
          <p:spPr>
            <a:xfrm>
              <a:off x="2213837" y="1730507"/>
              <a:ext cx="435051" cy="388384"/>
            </a:xfrm>
            <a:custGeom>
              <a:rect l="l" t="t" r="r" b="b"/>
              <a:pathLst>
                <a:path w="1706" h="1523" extrusionOk="0">
                  <a:moveTo>
                    <a:pt x="736" y="1"/>
                  </a:moveTo>
                  <a:cubicBezTo>
                    <a:pt x="700" y="1"/>
                    <a:pt x="671" y="24"/>
                    <a:pt x="625" y="46"/>
                  </a:cubicBezTo>
                  <a:cubicBezTo>
                    <a:pt x="602" y="46"/>
                    <a:pt x="565" y="32"/>
                    <a:pt x="534" y="32"/>
                  </a:cubicBezTo>
                  <a:cubicBezTo>
                    <a:pt x="518" y="32"/>
                    <a:pt x="504" y="36"/>
                    <a:pt x="493" y="46"/>
                  </a:cubicBezTo>
                  <a:cubicBezTo>
                    <a:pt x="328" y="46"/>
                    <a:pt x="197" y="112"/>
                    <a:pt x="131" y="243"/>
                  </a:cubicBezTo>
                  <a:cubicBezTo>
                    <a:pt x="131" y="277"/>
                    <a:pt x="149" y="285"/>
                    <a:pt x="174" y="285"/>
                  </a:cubicBezTo>
                  <a:cubicBezTo>
                    <a:pt x="198" y="285"/>
                    <a:pt x="231" y="277"/>
                    <a:pt x="263" y="277"/>
                  </a:cubicBezTo>
                  <a:cubicBezTo>
                    <a:pt x="328" y="309"/>
                    <a:pt x="394" y="343"/>
                    <a:pt x="428" y="408"/>
                  </a:cubicBezTo>
                  <a:cubicBezTo>
                    <a:pt x="559" y="505"/>
                    <a:pt x="690" y="671"/>
                    <a:pt x="590" y="833"/>
                  </a:cubicBezTo>
                  <a:cubicBezTo>
                    <a:pt x="549" y="896"/>
                    <a:pt x="495" y="919"/>
                    <a:pt x="436" y="919"/>
                  </a:cubicBezTo>
                  <a:cubicBezTo>
                    <a:pt x="401" y="919"/>
                    <a:pt x="365" y="911"/>
                    <a:pt x="328" y="899"/>
                  </a:cubicBezTo>
                  <a:cubicBezTo>
                    <a:pt x="231" y="899"/>
                    <a:pt x="131" y="899"/>
                    <a:pt x="34" y="933"/>
                  </a:cubicBezTo>
                  <a:cubicBezTo>
                    <a:pt x="0" y="964"/>
                    <a:pt x="34" y="1030"/>
                    <a:pt x="66" y="1095"/>
                  </a:cubicBezTo>
                  <a:cubicBezTo>
                    <a:pt x="131" y="1227"/>
                    <a:pt x="231" y="1261"/>
                    <a:pt x="362" y="1261"/>
                  </a:cubicBezTo>
                  <a:cubicBezTo>
                    <a:pt x="656" y="1292"/>
                    <a:pt x="952" y="1292"/>
                    <a:pt x="1149" y="1523"/>
                  </a:cubicBezTo>
                  <a:lnTo>
                    <a:pt x="1149" y="1489"/>
                  </a:lnTo>
                  <a:cubicBezTo>
                    <a:pt x="1149" y="1489"/>
                    <a:pt x="1246" y="1392"/>
                    <a:pt x="1280" y="1392"/>
                  </a:cubicBezTo>
                  <a:cubicBezTo>
                    <a:pt x="1411" y="1261"/>
                    <a:pt x="1574" y="1095"/>
                    <a:pt x="1705" y="933"/>
                  </a:cubicBezTo>
                  <a:cubicBezTo>
                    <a:pt x="1674" y="768"/>
                    <a:pt x="1640" y="539"/>
                    <a:pt x="1543" y="374"/>
                  </a:cubicBezTo>
                  <a:cubicBezTo>
                    <a:pt x="1443" y="243"/>
                    <a:pt x="1280" y="146"/>
                    <a:pt x="1149" y="80"/>
                  </a:cubicBezTo>
                  <a:cubicBezTo>
                    <a:pt x="1049" y="46"/>
                    <a:pt x="984" y="15"/>
                    <a:pt x="918" y="15"/>
                  </a:cubicBezTo>
                  <a:cubicBezTo>
                    <a:pt x="853" y="46"/>
                    <a:pt x="887" y="46"/>
                    <a:pt x="853" y="46"/>
                  </a:cubicBezTo>
                  <a:cubicBezTo>
                    <a:pt x="821" y="15"/>
                    <a:pt x="821" y="15"/>
                    <a:pt x="787" y="15"/>
                  </a:cubicBezTo>
                  <a:cubicBezTo>
                    <a:pt x="768" y="5"/>
                    <a:pt x="751" y="1"/>
                    <a:pt x="736" y="1"/>
                  </a:cubicBezTo>
                  <a:close/>
                </a:path>
              </a:pathLst>
            </a:custGeom>
            <a:solidFill>
              <a:srgbClr val="9C53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4" name="Google Shape;5144;p38"/>
            <p:cNvSpPr/>
            <p:nvPr/>
          </p:nvSpPr>
          <p:spPr>
            <a:xfrm>
              <a:off x="1068814" y="1970733"/>
              <a:ext cx="2090337" cy="2271906"/>
            </a:xfrm>
            <a:custGeom>
              <a:rect l="l" t="t" r="r" b="b"/>
              <a:pathLst>
                <a:path w="8197" h="8909" extrusionOk="0">
                  <a:moveTo>
                    <a:pt x="6259" y="0"/>
                  </a:moveTo>
                  <a:cubicBezTo>
                    <a:pt x="6239" y="0"/>
                    <a:pt x="6218" y="7"/>
                    <a:pt x="6195" y="22"/>
                  </a:cubicBezTo>
                  <a:cubicBezTo>
                    <a:pt x="5933" y="153"/>
                    <a:pt x="5474" y="319"/>
                    <a:pt x="5474" y="678"/>
                  </a:cubicBezTo>
                  <a:cubicBezTo>
                    <a:pt x="5474" y="974"/>
                    <a:pt x="5802" y="1137"/>
                    <a:pt x="5933" y="1368"/>
                  </a:cubicBezTo>
                  <a:cubicBezTo>
                    <a:pt x="5998" y="1465"/>
                    <a:pt x="5967" y="1564"/>
                    <a:pt x="5998" y="1662"/>
                  </a:cubicBezTo>
                  <a:cubicBezTo>
                    <a:pt x="6033" y="1827"/>
                    <a:pt x="6164" y="1924"/>
                    <a:pt x="6229" y="2055"/>
                  </a:cubicBezTo>
                  <a:cubicBezTo>
                    <a:pt x="6222" y="2059"/>
                    <a:pt x="6212" y="2061"/>
                    <a:pt x="6201" y="2061"/>
                  </a:cubicBezTo>
                  <a:cubicBezTo>
                    <a:pt x="6113" y="2061"/>
                    <a:pt x="5922" y="1954"/>
                    <a:pt x="5836" y="1924"/>
                  </a:cubicBezTo>
                  <a:cubicBezTo>
                    <a:pt x="5605" y="1858"/>
                    <a:pt x="5343" y="1793"/>
                    <a:pt x="5115" y="1761"/>
                  </a:cubicBezTo>
                  <a:cubicBezTo>
                    <a:pt x="4787" y="1696"/>
                    <a:pt x="4459" y="1596"/>
                    <a:pt x="4097" y="1564"/>
                  </a:cubicBezTo>
                  <a:lnTo>
                    <a:pt x="3279" y="1564"/>
                  </a:lnTo>
                  <a:cubicBezTo>
                    <a:pt x="3244" y="1465"/>
                    <a:pt x="3310" y="1302"/>
                    <a:pt x="3279" y="1171"/>
                  </a:cubicBezTo>
                  <a:cubicBezTo>
                    <a:pt x="3244" y="1071"/>
                    <a:pt x="3147" y="1040"/>
                    <a:pt x="3048" y="974"/>
                  </a:cubicBezTo>
                  <a:cubicBezTo>
                    <a:pt x="2589" y="778"/>
                    <a:pt x="2130" y="778"/>
                    <a:pt x="1639" y="778"/>
                  </a:cubicBezTo>
                  <a:cubicBezTo>
                    <a:pt x="1409" y="809"/>
                    <a:pt x="1377" y="1137"/>
                    <a:pt x="1343" y="1334"/>
                  </a:cubicBezTo>
                  <a:cubicBezTo>
                    <a:pt x="1311" y="1433"/>
                    <a:pt x="1146" y="1530"/>
                    <a:pt x="1049" y="1564"/>
                  </a:cubicBezTo>
                  <a:cubicBezTo>
                    <a:pt x="753" y="1696"/>
                    <a:pt x="525" y="1892"/>
                    <a:pt x="294" y="2121"/>
                  </a:cubicBezTo>
                  <a:cubicBezTo>
                    <a:pt x="262" y="2286"/>
                    <a:pt x="197" y="2383"/>
                    <a:pt x="131" y="2548"/>
                  </a:cubicBezTo>
                  <a:cubicBezTo>
                    <a:pt x="32" y="2973"/>
                    <a:pt x="32" y="3497"/>
                    <a:pt x="0" y="3956"/>
                  </a:cubicBezTo>
                  <a:lnTo>
                    <a:pt x="0" y="4612"/>
                  </a:lnTo>
                  <a:cubicBezTo>
                    <a:pt x="0" y="4940"/>
                    <a:pt x="0" y="5268"/>
                    <a:pt x="32" y="5564"/>
                  </a:cubicBezTo>
                  <a:cubicBezTo>
                    <a:pt x="32" y="5858"/>
                    <a:pt x="97" y="6120"/>
                    <a:pt x="163" y="6417"/>
                  </a:cubicBezTo>
                  <a:cubicBezTo>
                    <a:pt x="197" y="6645"/>
                    <a:pt x="228" y="6941"/>
                    <a:pt x="328" y="7169"/>
                  </a:cubicBezTo>
                  <a:cubicBezTo>
                    <a:pt x="294" y="7269"/>
                    <a:pt x="359" y="7466"/>
                    <a:pt x="393" y="7563"/>
                  </a:cubicBezTo>
                  <a:cubicBezTo>
                    <a:pt x="459" y="7793"/>
                    <a:pt x="491" y="8022"/>
                    <a:pt x="590" y="8252"/>
                  </a:cubicBezTo>
                  <a:cubicBezTo>
                    <a:pt x="687" y="8449"/>
                    <a:pt x="818" y="8580"/>
                    <a:pt x="950" y="8743"/>
                  </a:cubicBezTo>
                  <a:cubicBezTo>
                    <a:pt x="1015" y="8808"/>
                    <a:pt x="1049" y="8874"/>
                    <a:pt x="1180" y="8908"/>
                  </a:cubicBezTo>
                  <a:cubicBezTo>
                    <a:pt x="1246" y="8908"/>
                    <a:pt x="1343" y="8908"/>
                    <a:pt x="1343" y="8843"/>
                  </a:cubicBezTo>
                  <a:cubicBezTo>
                    <a:pt x="1479" y="8834"/>
                    <a:pt x="1616" y="8832"/>
                    <a:pt x="1752" y="8832"/>
                  </a:cubicBezTo>
                  <a:cubicBezTo>
                    <a:pt x="1877" y="8832"/>
                    <a:pt x="2002" y="8833"/>
                    <a:pt x="2126" y="8833"/>
                  </a:cubicBezTo>
                  <a:cubicBezTo>
                    <a:pt x="2384" y="8833"/>
                    <a:pt x="2639" y="8826"/>
                    <a:pt x="2885" y="8777"/>
                  </a:cubicBezTo>
                  <a:cubicBezTo>
                    <a:pt x="3507" y="8711"/>
                    <a:pt x="4131" y="8677"/>
                    <a:pt x="4721" y="8546"/>
                  </a:cubicBezTo>
                  <a:cubicBezTo>
                    <a:pt x="4949" y="8515"/>
                    <a:pt x="5180" y="8449"/>
                    <a:pt x="5377" y="8384"/>
                  </a:cubicBezTo>
                  <a:cubicBezTo>
                    <a:pt x="5474" y="8349"/>
                    <a:pt x="5508" y="8349"/>
                    <a:pt x="5605" y="8318"/>
                  </a:cubicBezTo>
                  <a:cubicBezTo>
                    <a:pt x="5639" y="8187"/>
                    <a:pt x="5705" y="8056"/>
                    <a:pt x="5671" y="7891"/>
                  </a:cubicBezTo>
                  <a:cubicBezTo>
                    <a:pt x="5639" y="7728"/>
                    <a:pt x="5508" y="7563"/>
                    <a:pt x="5442" y="7400"/>
                  </a:cubicBezTo>
                  <a:cubicBezTo>
                    <a:pt x="5377" y="7300"/>
                    <a:pt x="5343" y="7169"/>
                    <a:pt x="5377" y="7038"/>
                  </a:cubicBezTo>
                  <a:cubicBezTo>
                    <a:pt x="5408" y="6841"/>
                    <a:pt x="5442" y="6679"/>
                    <a:pt x="5377" y="6514"/>
                  </a:cubicBezTo>
                  <a:cubicBezTo>
                    <a:pt x="5343" y="6285"/>
                    <a:pt x="5246" y="6089"/>
                    <a:pt x="5146" y="5923"/>
                  </a:cubicBezTo>
                  <a:lnTo>
                    <a:pt x="5146" y="5892"/>
                  </a:lnTo>
                  <a:cubicBezTo>
                    <a:pt x="5080" y="5727"/>
                    <a:pt x="5146" y="5695"/>
                    <a:pt x="5180" y="5564"/>
                  </a:cubicBezTo>
                  <a:cubicBezTo>
                    <a:pt x="5180" y="5302"/>
                    <a:pt x="5080" y="5071"/>
                    <a:pt x="4949" y="4843"/>
                  </a:cubicBezTo>
                  <a:cubicBezTo>
                    <a:pt x="4852" y="4646"/>
                    <a:pt x="4687" y="4384"/>
                    <a:pt x="4818" y="4187"/>
                  </a:cubicBezTo>
                  <a:cubicBezTo>
                    <a:pt x="4918" y="3991"/>
                    <a:pt x="5343" y="4022"/>
                    <a:pt x="5508" y="3991"/>
                  </a:cubicBezTo>
                  <a:cubicBezTo>
                    <a:pt x="5933" y="3956"/>
                    <a:pt x="6326" y="3956"/>
                    <a:pt x="6754" y="3925"/>
                  </a:cubicBezTo>
                  <a:cubicBezTo>
                    <a:pt x="7113" y="3891"/>
                    <a:pt x="7541" y="3925"/>
                    <a:pt x="7803" y="3663"/>
                  </a:cubicBezTo>
                  <a:cubicBezTo>
                    <a:pt x="7900" y="3597"/>
                    <a:pt x="8000" y="3497"/>
                    <a:pt x="8065" y="3400"/>
                  </a:cubicBezTo>
                  <a:cubicBezTo>
                    <a:pt x="8097" y="3335"/>
                    <a:pt x="8131" y="3235"/>
                    <a:pt x="8162" y="3138"/>
                  </a:cubicBezTo>
                  <a:cubicBezTo>
                    <a:pt x="8196" y="2907"/>
                    <a:pt x="8097" y="2679"/>
                    <a:pt x="8000" y="2448"/>
                  </a:cubicBezTo>
                  <a:cubicBezTo>
                    <a:pt x="7900" y="2186"/>
                    <a:pt x="7769" y="1924"/>
                    <a:pt x="7638" y="1696"/>
                  </a:cubicBezTo>
                  <a:cubicBezTo>
                    <a:pt x="7344" y="1237"/>
                    <a:pt x="6916" y="875"/>
                    <a:pt x="6557" y="481"/>
                  </a:cubicBezTo>
                  <a:cubicBezTo>
                    <a:pt x="6469" y="396"/>
                    <a:pt x="6408" y="0"/>
                    <a:pt x="6259" y="0"/>
                  </a:cubicBezTo>
                  <a:close/>
                </a:path>
              </a:pathLst>
            </a:custGeom>
            <a:solidFill>
              <a:srgbClr val="EA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5" name="Google Shape;5145;p38"/>
            <p:cNvSpPr/>
            <p:nvPr/>
          </p:nvSpPr>
          <p:spPr>
            <a:xfrm>
              <a:off x="775801" y="2289759"/>
              <a:ext cx="1555321" cy="1929935"/>
            </a:xfrm>
            <a:custGeom>
              <a:rect l="l" t="t" r="r" b="b"/>
              <a:pathLst>
                <a:path w="6099" h="7567" extrusionOk="0">
                  <a:moveTo>
                    <a:pt x="4334" y="0"/>
                  </a:moveTo>
                  <a:cubicBezTo>
                    <a:pt x="4038" y="0"/>
                    <a:pt x="3745" y="118"/>
                    <a:pt x="3475" y="279"/>
                  </a:cubicBezTo>
                  <a:cubicBezTo>
                    <a:pt x="3378" y="345"/>
                    <a:pt x="3247" y="411"/>
                    <a:pt x="3148" y="510"/>
                  </a:cubicBezTo>
                  <a:cubicBezTo>
                    <a:pt x="2863" y="385"/>
                    <a:pt x="2560" y="328"/>
                    <a:pt x="2264" y="328"/>
                  </a:cubicBezTo>
                  <a:cubicBezTo>
                    <a:pt x="2013" y="328"/>
                    <a:pt x="1767" y="369"/>
                    <a:pt x="1542" y="445"/>
                  </a:cubicBezTo>
                  <a:lnTo>
                    <a:pt x="1149" y="445"/>
                  </a:lnTo>
                  <a:cubicBezTo>
                    <a:pt x="984" y="476"/>
                    <a:pt x="821" y="607"/>
                    <a:pt x="690" y="707"/>
                  </a:cubicBezTo>
                  <a:cubicBezTo>
                    <a:pt x="428" y="904"/>
                    <a:pt x="297" y="1197"/>
                    <a:pt x="197" y="1525"/>
                  </a:cubicBezTo>
                  <a:cubicBezTo>
                    <a:pt x="34" y="2084"/>
                    <a:pt x="34" y="2543"/>
                    <a:pt x="297" y="3033"/>
                  </a:cubicBezTo>
                  <a:cubicBezTo>
                    <a:pt x="0" y="3296"/>
                    <a:pt x="66" y="3789"/>
                    <a:pt x="66" y="4116"/>
                  </a:cubicBezTo>
                  <a:cubicBezTo>
                    <a:pt x="100" y="4772"/>
                    <a:pt x="165" y="5428"/>
                    <a:pt x="263" y="6083"/>
                  </a:cubicBezTo>
                  <a:cubicBezTo>
                    <a:pt x="297" y="6477"/>
                    <a:pt x="362" y="6936"/>
                    <a:pt x="690" y="7264"/>
                  </a:cubicBezTo>
                  <a:cubicBezTo>
                    <a:pt x="918" y="7526"/>
                    <a:pt x="1312" y="7526"/>
                    <a:pt x="1674" y="7557"/>
                  </a:cubicBezTo>
                  <a:cubicBezTo>
                    <a:pt x="1757" y="7564"/>
                    <a:pt x="1839" y="7567"/>
                    <a:pt x="1921" y="7567"/>
                  </a:cubicBezTo>
                  <a:cubicBezTo>
                    <a:pt x="2254" y="7567"/>
                    <a:pt x="2576" y="7519"/>
                    <a:pt x="2919" y="7492"/>
                  </a:cubicBezTo>
                  <a:cubicBezTo>
                    <a:pt x="3344" y="7426"/>
                    <a:pt x="3706" y="7426"/>
                    <a:pt x="4100" y="7230"/>
                  </a:cubicBezTo>
                  <a:cubicBezTo>
                    <a:pt x="4590" y="6967"/>
                    <a:pt x="4690" y="6542"/>
                    <a:pt x="4624" y="6083"/>
                  </a:cubicBezTo>
                  <a:cubicBezTo>
                    <a:pt x="4755" y="6018"/>
                    <a:pt x="4918" y="5821"/>
                    <a:pt x="5018" y="5722"/>
                  </a:cubicBezTo>
                  <a:cubicBezTo>
                    <a:pt x="5246" y="5525"/>
                    <a:pt x="5443" y="5297"/>
                    <a:pt x="5574" y="5000"/>
                  </a:cubicBezTo>
                  <a:cubicBezTo>
                    <a:pt x="5705" y="4707"/>
                    <a:pt x="5836" y="4410"/>
                    <a:pt x="5936" y="4082"/>
                  </a:cubicBezTo>
                  <a:cubicBezTo>
                    <a:pt x="5967" y="3886"/>
                    <a:pt x="5967" y="3623"/>
                    <a:pt x="6067" y="3461"/>
                  </a:cubicBezTo>
                  <a:cubicBezTo>
                    <a:pt x="6098" y="3361"/>
                    <a:pt x="6001" y="3133"/>
                    <a:pt x="5902" y="3067"/>
                  </a:cubicBezTo>
                  <a:cubicBezTo>
                    <a:pt x="5870" y="3198"/>
                    <a:pt x="5770" y="3361"/>
                    <a:pt x="5705" y="3492"/>
                  </a:cubicBezTo>
                  <a:cubicBezTo>
                    <a:pt x="5542" y="3789"/>
                    <a:pt x="5411" y="4082"/>
                    <a:pt x="5214" y="4379"/>
                  </a:cubicBezTo>
                  <a:cubicBezTo>
                    <a:pt x="5049" y="4641"/>
                    <a:pt x="4852" y="4903"/>
                    <a:pt x="4624" y="5131"/>
                  </a:cubicBezTo>
                  <a:cubicBezTo>
                    <a:pt x="4590" y="5166"/>
                    <a:pt x="4525" y="5297"/>
                    <a:pt x="4428" y="5394"/>
                  </a:cubicBezTo>
                  <a:cubicBezTo>
                    <a:pt x="4296" y="4903"/>
                    <a:pt x="4231" y="4379"/>
                    <a:pt x="4100" y="3886"/>
                  </a:cubicBezTo>
                  <a:cubicBezTo>
                    <a:pt x="4066" y="3723"/>
                    <a:pt x="4034" y="3623"/>
                    <a:pt x="3903" y="3330"/>
                  </a:cubicBezTo>
                  <a:cubicBezTo>
                    <a:pt x="4197" y="2805"/>
                    <a:pt x="4034" y="2181"/>
                    <a:pt x="3969" y="1722"/>
                  </a:cubicBezTo>
                  <a:cubicBezTo>
                    <a:pt x="3934" y="1394"/>
                    <a:pt x="3869" y="1132"/>
                    <a:pt x="3672" y="904"/>
                  </a:cubicBezTo>
                  <a:cubicBezTo>
                    <a:pt x="3672" y="870"/>
                    <a:pt x="3706" y="870"/>
                    <a:pt x="3706" y="838"/>
                  </a:cubicBezTo>
                  <a:cubicBezTo>
                    <a:pt x="3869" y="673"/>
                    <a:pt x="4066" y="476"/>
                    <a:pt x="4296" y="379"/>
                  </a:cubicBezTo>
                  <a:cubicBezTo>
                    <a:pt x="4381" y="336"/>
                    <a:pt x="4484" y="324"/>
                    <a:pt x="4590" y="324"/>
                  </a:cubicBezTo>
                  <a:cubicBezTo>
                    <a:pt x="4729" y="324"/>
                    <a:pt x="4872" y="345"/>
                    <a:pt x="4984" y="345"/>
                  </a:cubicBezTo>
                  <a:cubicBezTo>
                    <a:pt x="4918" y="279"/>
                    <a:pt x="4918" y="182"/>
                    <a:pt x="4821" y="117"/>
                  </a:cubicBezTo>
                  <a:cubicBezTo>
                    <a:pt x="4755" y="51"/>
                    <a:pt x="4624" y="17"/>
                    <a:pt x="4525" y="17"/>
                  </a:cubicBezTo>
                  <a:cubicBezTo>
                    <a:pt x="4461" y="6"/>
                    <a:pt x="4397" y="0"/>
                    <a:pt x="4334" y="0"/>
                  </a:cubicBezTo>
                  <a:close/>
                </a:path>
              </a:pathLst>
            </a:custGeom>
            <a:solidFill>
              <a:srgbClr val="134F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6" name="Google Shape;5146;p38"/>
            <p:cNvSpPr/>
            <p:nvPr/>
          </p:nvSpPr>
          <p:spPr>
            <a:xfrm>
              <a:off x="758969" y="2323421"/>
              <a:ext cx="811705" cy="724746"/>
            </a:xfrm>
            <a:custGeom>
              <a:rect l="l" t="t" r="r" b="b"/>
              <a:pathLst>
                <a:path w="3183" h="2842" extrusionOk="0">
                  <a:moveTo>
                    <a:pt x="2495" y="1"/>
                  </a:moveTo>
                  <a:cubicBezTo>
                    <a:pt x="2221" y="1"/>
                    <a:pt x="1948" y="116"/>
                    <a:pt x="1674" y="116"/>
                  </a:cubicBezTo>
                  <a:cubicBezTo>
                    <a:pt x="1652" y="126"/>
                    <a:pt x="1630" y="130"/>
                    <a:pt x="1608" y="130"/>
                  </a:cubicBezTo>
                  <a:cubicBezTo>
                    <a:pt x="1565" y="130"/>
                    <a:pt x="1521" y="116"/>
                    <a:pt x="1477" y="116"/>
                  </a:cubicBezTo>
                  <a:lnTo>
                    <a:pt x="1215" y="116"/>
                  </a:lnTo>
                  <a:cubicBezTo>
                    <a:pt x="887" y="147"/>
                    <a:pt x="591" y="378"/>
                    <a:pt x="394" y="640"/>
                  </a:cubicBezTo>
                  <a:cubicBezTo>
                    <a:pt x="197" y="934"/>
                    <a:pt x="132" y="1262"/>
                    <a:pt x="66" y="1590"/>
                  </a:cubicBezTo>
                  <a:cubicBezTo>
                    <a:pt x="35" y="1821"/>
                    <a:pt x="1" y="2083"/>
                    <a:pt x="1" y="2311"/>
                  </a:cubicBezTo>
                  <a:cubicBezTo>
                    <a:pt x="1" y="2377"/>
                    <a:pt x="1" y="2442"/>
                    <a:pt x="35" y="2508"/>
                  </a:cubicBezTo>
                  <a:cubicBezTo>
                    <a:pt x="100" y="2573"/>
                    <a:pt x="166" y="2573"/>
                    <a:pt x="231" y="2608"/>
                  </a:cubicBezTo>
                  <a:cubicBezTo>
                    <a:pt x="610" y="2724"/>
                    <a:pt x="1043" y="2841"/>
                    <a:pt x="1457" y="2841"/>
                  </a:cubicBezTo>
                  <a:cubicBezTo>
                    <a:pt x="1508" y="2841"/>
                    <a:pt x="1558" y="2839"/>
                    <a:pt x="1608" y="2836"/>
                  </a:cubicBezTo>
                  <a:cubicBezTo>
                    <a:pt x="2067" y="2836"/>
                    <a:pt x="2558" y="2705"/>
                    <a:pt x="2920" y="2411"/>
                  </a:cubicBezTo>
                  <a:cubicBezTo>
                    <a:pt x="2951" y="2377"/>
                    <a:pt x="3017" y="2345"/>
                    <a:pt x="3051" y="2280"/>
                  </a:cubicBezTo>
                  <a:cubicBezTo>
                    <a:pt x="3051" y="2214"/>
                    <a:pt x="3051" y="2114"/>
                    <a:pt x="3017" y="2049"/>
                  </a:cubicBezTo>
                  <a:cubicBezTo>
                    <a:pt x="2951" y="1655"/>
                    <a:pt x="2920" y="1262"/>
                    <a:pt x="2985" y="869"/>
                  </a:cubicBezTo>
                  <a:cubicBezTo>
                    <a:pt x="3017" y="706"/>
                    <a:pt x="3182" y="444"/>
                    <a:pt x="3148" y="313"/>
                  </a:cubicBezTo>
                  <a:cubicBezTo>
                    <a:pt x="3117" y="147"/>
                    <a:pt x="2789" y="50"/>
                    <a:pt x="2658" y="16"/>
                  </a:cubicBezTo>
                  <a:cubicBezTo>
                    <a:pt x="2603" y="5"/>
                    <a:pt x="2549" y="1"/>
                    <a:pt x="249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7" name="Google Shape;5147;p38"/>
            <p:cNvSpPr/>
            <p:nvPr/>
          </p:nvSpPr>
          <p:spPr>
            <a:xfrm>
              <a:off x="742393" y="3375875"/>
              <a:ext cx="945331" cy="894839"/>
            </a:xfrm>
            <a:custGeom>
              <a:rect l="l" t="t" r="r" b="b"/>
              <a:pathLst>
                <a:path w="3707" h="3509" extrusionOk="0">
                  <a:moveTo>
                    <a:pt x="2241" y="0"/>
                  </a:moveTo>
                  <a:cubicBezTo>
                    <a:pt x="1485" y="0"/>
                    <a:pt x="732" y="100"/>
                    <a:pt x="0" y="282"/>
                  </a:cubicBezTo>
                  <a:lnTo>
                    <a:pt x="100" y="382"/>
                  </a:lnTo>
                  <a:cubicBezTo>
                    <a:pt x="66" y="1266"/>
                    <a:pt x="100" y="2184"/>
                    <a:pt x="559" y="2971"/>
                  </a:cubicBezTo>
                  <a:cubicBezTo>
                    <a:pt x="624" y="3102"/>
                    <a:pt x="721" y="3201"/>
                    <a:pt x="853" y="3298"/>
                  </a:cubicBezTo>
                  <a:cubicBezTo>
                    <a:pt x="1018" y="3430"/>
                    <a:pt x="1280" y="3464"/>
                    <a:pt x="1508" y="3495"/>
                  </a:cubicBezTo>
                  <a:cubicBezTo>
                    <a:pt x="1641" y="3504"/>
                    <a:pt x="1773" y="3508"/>
                    <a:pt x="1905" y="3508"/>
                  </a:cubicBezTo>
                  <a:cubicBezTo>
                    <a:pt x="2296" y="3508"/>
                    <a:pt x="2682" y="3471"/>
                    <a:pt x="3050" y="3398"/>
                  </a:cubicBezTo>
                  <a:cubicBezTo>
                    <a:pt x="3213" y="3364"/>
                    <a:pt x="3378" y="3333"/>
                    <a:pt x="3509" y="3233"/>
                  </a:cubicBezTo>
                  <a:cubicBezTo>
                    <a:pt x="3706" y="3070"/>
                    <a:pt x="3706" y="2774"/>
                    <a:pt x="3706" y="2546"/>
                  </a:cubicBezTo>
                  <a:cubicBezTo>
                    <a:pt x="3641" y="1790"/>
                    <a:pt x="3475" y="1004"/>
                    <a:pt x="3213" y="282"/>
                  </a:cubicBezTo>
                  <a:cubicBezTo>
                    <a:pt x="3182" y="217"/>
                    <a:pt x="3182" y="151"/>
                    <a:pt x="3116" y="120"/>
                  </a:cubicBezTo>
                  <a:cubicBezTo>
                    <a:pt x="3050" y="54"/>
                    <a:pt x="2919" y="20"/>
                    <a:pt x="2820" y="20"/>
                  </a:cubicBezTo>
                  <a:cubicBezTo>
                    <a:pt x="2627" y="7"/>
                    <a:pt x="2434" y="0"/>
                    <a:pt x="22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8" name="Google Shape;5148;p38"/>
            <p:cNvSpPr/>
            <p:nvPr/>
          </p:nvSpPr>
          <p:spPr>
            <a:xfrm>
              <a:off x="1001745" y="2971418"/>
              <a:ext cx="184374" cy="259093"/>
            </a:xfrm>
            <a:custGeom>
              <a:rect l="l" t="t" r="r" b="b"/>
              <a:pathLst>
                <a:path w="723" h="1016" extrusionOk="0">
                  <a:moveTo>
                    <a:pt x="66" y="1"/>
                  </a:moveTo>
                  <a:cubicBezTo>
                    <a:pt x="1" y="263"/>
                    <a:pt x="1" y="525"/>
                    <a:pt x="1" y="788"/>
                  </a:cubicBezTo>
                  <a:cubicBezTo>
                    <a:pt x="1" y="819"/>
                    <a:pt x="1" y="885"/>
                    <a:pt x="32" y="919"/>
                  </a:cubicBezTo>
                  <a:cubicBezTo>
                    <a:pt x="66" y="919"/>
                    <a:pt x="132" y="950"/>
                    <a:pt x="163" y="950"/>
                  </a:cubicBezTo>
                  <a:cubicBezTo>
                    <a:pt x="263" y="984"/>
                    <a:pt x="394" y="984"/>
                    <a:pt x="525" y="1016"/>
                  </a:cubicBezTo>
                  <a:cubicBezTo>
                    <a:pt x="557" y="1016"/>
                    <a:pt x="591" y="1016"/>
                    <a:pt x="622" y="984"/>
                  </a:cubicBezTo>
                  <a:cubicBezTo>
                    <a:pt x="656" y="950"/>
                    <a:pt x="656" y="919"/>
                    <a:pt x="656" y="919"/>
                  </a:cubicBezTo>
                  <a:cubicBezTo>
                    <a:pt x="688" y="657"/>
                    <a:pt x="722" y="360"/>
                    <a:pt x="722" y="98"/>
                  </a:cubicBezTo>
                  <a:lnTo>
                    <a:pt x="66"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9" name="Google Shape;5149;p38"/>
            <p:cNvSpPr/>
            <p:nvPr/>
          </p:nvSpPr>
          <p:spPr>
            <a:xfrm>
              <a:off x="783701" y="3506700"/>
              <a:ext cx="811701" cy="100475"/>
            </a:xfrm>
            <a:custGeom>
              <a:rect l="l" t="t" r="r" b="b"/>
              <a:pathLst>
                <a:path w="3608" h="394" extrusionOk="0">
                  <a:moveTo>
                    <a:pt x="3607" y="0"/>
                  </a:moveTo>
                  <a:cubicBezTo>
                    <a:pt x="2493" y="131"/>
                    <a:pt x="1281" y="228"/>
                    <a:pt x="1" y="328"/>
                  </a:cubicBezTo>
                  <a:lnTo>
                    <a:pt x="1" y="394"/>
                  </a:lnTo>
                  <a:cubicBezTo>
                    <a:pt x="1281" y="294"/>
                    <a:pt x="2527" y="197"/>
                    <a:pt x="3607" y="66"/>
                  </a:cubicBezTo>
                  <a:lnTo>
                    <a:pt x="360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0" name="Google Shape;5150;p38"/>
            <p:cNvSpPr/>
            <p:nvPr/>
          </p:nvSpPr>
          <p:spPr>
            <a:xfrm>
              <a:off x="1553600" y="2294094"/>
              <a:ext cx="727296" cy="1848076"/>
            </a:xfrm>
            <a:custGeom>
              <a:rect l="l" t="t" r="r" b="b"/>
              <a:pathLst>
                <a:path w="2852" h="7246" extrusionOk="0">
                  <a:moveTo>
                    <a:pt x="1312" y="0"/>
                  </a:moveTo>
                  <a:cubicBezTo>
                    <a:pt x="984" y="0"/>
                    <a:pt x="688" y="100"/>
                    <a:pt x="425" y="262"/>
                  </a:cubicBezTo>
                  <a:cubicBezTo>
                    <a:pt x="328" y="328"/>
                    <a:pt x="197" y="394"/>
                    <a:pt x="98" y="493"/>
                  </a:cubicBezTo>
                  <a:cubicBezTo>
                    <a:pt x="66" y="493"/>
                    <a:pt x="66" y="493"/>
                    <a:pt x="32" y="459"/>
                  </a:cubicBezTo>
                  <a:cubicBezTo>
                    <a:pt x="32" y="493"/>
                    <a:pt x="32" y="525"/>
                    <a:pt x="1" y="559"/>
                  </a:cubicBezTo>
                  <a:cubicBezTo>
                    <a:pt x="263" y="821"/>
                    <a:pt x="425" y="1115"/>
                    <a:pt x="525" y="1443"/>
                  </a:cubicBezTo>
                  <a:cubicBezTo>
                    <a:pt x="656" y="2067"/>
                    <a:pt x="491" y="2688"/>
                    <a:pt x="197" y="3247"/>
                  </a:cubicBezTo>
                  <a:cubicBezTo>
                    <a:pt x="163" y="3313"/>
                    <a:pt x="132" y="3410"/>
                    <a:pt x="163" y="3475"/>
                  </a:cubicBezTo>
                  <a:cubicBezTo>
                    <a:pt x="197" y="3541"/>
                    <a:pt x="294" y="3575"/>
                    <a:pt x="360" y="3606"/>
                  </a:cubicBezTo>
                  <a:cubicBezTo>
                    <a:pt x="591" y="3706"/>
                    <a:pt x="688" y="3968"/>
                    <a:pt x="722" y="4231"/>
                  </a:cubicBezTo>
                  <a:cubicBezTo>
                    <a:pt x="819" y="4886"/>
                    <a:pt x="853" y="5573"/>
                    <a:pt x="819" y="6263"/>
                  </a:cubicBezTo>
                  <a:cubicBezTo>
                    <a:pt x="787" y="6491"/>
                    <a:pt x="753" y="6754"/>
                    <a:pt x="819" y="6984"/>
                  </a:cubicBezTo>
                  <a:cubicBezTo>
                    <a:pt x="819" y="7081"/>
                    <a:pt x="853" y="7147"/>
                    <a:pt x="919" y="7181"/>
                  </a:cubicBezTo>
                  <a:cubicBezTo>
                    <a:pt x="919" y="7213"/>
                    <a:pt x="950" y="7213"/>
                    <a:pt x="984" y="7247"/>
                  </a:cubicBezTo>
                  <a:cubicBezTo>
                    <a:pt x="1016" y="7213"/>
                    <a:pt x="1016" y="7213"/>
                    <a:pt x="1050" y="7213"/>
                  </a:cubicBezTo>
                  <a:cubicBezTo>
                    <a:pt x="1443" y="6984"/>
                    <a:pt x="1574" y="6688"/>
                    <a:pt x="1574" y="6329"/>
                  </a:cubicBezTo>
                  <a:lnTo>
                    <a:pt x="1574" y="6066"/>
                  </a:lnTo>
                  <a:cubicBezTo>
                    <a:pt x="1705" y="6001"/>
                    <a:pt x="1868" y="5804"/>
                    <a:pt x="1968" y="5705"/>
                  </a:cubicBezTo>
                  <a:cubicBezTo>
                    <a:pt x="2196" y="5508"/>
                    <a:pt x="2393" y="5280"/>
                    <a:pt x="2524" y="4983"/>
                  </a:cubicBezTo>
                  <a:cubicBezTo>
                    <a:pt x="2655" y="4690"/>
                    <a:pt x="2786" y="4393"/>
                    <a:pt x="2852" y="4099"/>
                  </a:cubicBezTo>
                  <a:cubicBezTo>
                    <a:pt x="2786" y="4000"/>
                    <a:pt x="2689" y="3903"/>
                    <a:pt x="2655" y="3772"/>
                  </a:cubicBezTo>
                  <a:cubicBezTo>
                    <a:pt x="2623" y="3706"/>
                    <a:pt x="2623" y="3606"/>
                    <a:pt x="2655" y="3509"/>
                  </a:cubicBezTo>
                  <a:lnTo>
                    <a:pt x="2655" y="3509"/>
                  </a:lnTo>
                  <a:cubicBezTo>
                    <a:pt x="2492" y="3803"/>
                    <a:pt x="2361" y="4099"/>
                    <a:pt x="2164" y="4362"/>
                  </a:cubicBezTo>
                  <a:cubicBezTo>
                    <a:pt x="1999" y="4624"/>
                    <a:pt x="1802" y="4886"/>
                    <a:pt x="1574" y="5114"/>
                  </a:cubicBezTo>
                  <a:cubicBezTo>
                    <a:pt x="1540" y="5149"/>
                    <a:pt x="1475" y="5280"/>
                    <a:pt x="1378" y="5377"/>
                  </a:cubicBezTo>
                  <a:cubicBezTo>
                    <a:pt x="1246" y="4886"/>
                    <a:pt x="1181" y="4362"/>
                    <a:pt x="1050" y="3869"/>
                  </a:cubicBezTo>
                  <a:cubicBezTo>
                    <a:pt x="1016" y="3706"/>
                    <a:pt x="984" y="3606"/>
                    <a:pt x="853" y="3313"/>
                  </a:cubicBezTo>
                  <a:cubicBezTo>
                    <a:pt x="984" y="3082"/>
                    <a:pt x="1016" y="2854"/>
                    <a:pt x="1016" y="2591"/>
                  </a:cubicBezTo>
                  <a:cubicBezTo>
                    <a:pt x="1016" y="2295"/>
                    <a:pt x="950" y="1967"/>
                    <a:pt x="919" y="1705"/>
                  </a:cubicBezTo>
                  <a:cubicBezTo>
                    <a:pt x="884" y="1377"/>
                    <a:pt x="819" y="1115"/>
                    <a:pt x="622" y="887"/>
                  </a:cubicBezTo>
                  <a:cubicBezTo>
                    <a:pt x="622" y="853"/>
                    <a:pt x="656" y="853"/>
                    <a:pt x="656" y="821"/>
                  </a:cubicBezTo>
                  <a:cubicBezTo>
                    <a:pt x="819" y="656"/>
                    <a:pt x="1016" y="459"/>
                    <a:pt x="1246" y="362"/>
                  </a:cubicBezTo>
                  <a:cubicBezTo>
                    <a:pt x="1343" y="328"/>
                    <a:pt x="1475" y="296"/>
                    <a:pt x="1606" y="296"/>
                  </a:cubicBezTo>
                  <a:cubicBezTo>
                    <a:pt x="1705" y="296"/>
                    <a:pt x="1837" y="328"/>
                    <a:pt x="1934" y="328"/>
                  </a:cubicBezTo>
                  <a:cubicBezTo>
                    <a:pt x="1868" y="262"/>
                    <a:pt x="1868" y="165"/>
                    <a:pt x="1771" y="100"/>
                  </a:cubicBezTo>
                  <a:cubicBezTo>
                    <a:pt x="1705" y="34"/>
                    <a:pt x="1574" y="0"/>
                    <a:pt x="147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1" name="Google Shape;5151;p38"/>
            <p:cNvSpPr/>
            <p:nvPr/>
          </p:nvSpPr>
          <p:spPr>
            <a:xfrm>
              <a:off x="2280652" y="3071895"/>
              <a:ext cx="42332" cy="108635"/>
            </a:xfrm>
            <a:custGeom>
              <a:rect l="l" t="t" r="r" b="b"/>
              <a:pathLst>
                <a:path w="166" h="426" extrusionOk="0">
                  <a:moveTo>
                    <a:pt x="35" y="0"/>
                  </a:moveTo>
                  <a:lnTo>
                    <a:pt x="35" y="0"/>
                  </a:lnTo>
                  <a:cubicBezTo>
                    <a:pt x="1" y="131"/>
                    <a:pt x="66" y="263"/>
                    <a:pt x="132" y="425"/>
                  </a:cubicBezTo>
                  <a:cubicBezTo>
                    <a:pt x="132" y="394"/>
                    <a:pt x="166" y="394"/>
                    <a:pt x="166" y="394"/>
                  </a:cubicBezTo>
                  <a:lnTo>
                    <a:pt x="166" y="328"/>
                  </a:lnTo>
                  <a:cubicBezTo>
                    <a:pt x="166" y="229"/>
                    <a:pt x="100" y="66"/>
                    <a:pt x="35" y="0"/>
                  </a:cubicBezTo>
                  <a:close/>
                </a:path>
              </a:pathLst>
            </a:custGeom>
            <a:solidFill>
              <a:srgbClr val="00000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2" name="Google Shape;5152;p38"/>
            <p:cNvSpPr/>
            <p:nvPr/>
          </p:nvSpPr>
          <p:spPr>
            <a:xfrm>
              <a:off x="1494691" y="2394315"/>
              <a:ext cx="67323" cy="42332"/>
            </a:xfrm>
            <a:custGeom>
              <a:rect l="l" t="t" r="r" b="b"/>
              <a:pathLst>
                <a:path w="264" h="166" extrusionOk="0">
                  <a:moveTo>
                    <a:pt x="1" y="1"/>
                  </a:moveTo>
                  <a:cubicBezTo>
                    <a:pt x="66" y="35"/>
                    <a:pt x="166" y="100"/>
                    <a:pt x="232" y="166"/>
                  </a:cubicBezTo>
                  <a:cubicBezTo>
                    <a:pt x="263" y="132"/>
                    <a:pt x="263" y="100"/>
                    <a:pt x="263" y="66"/>
                  </a:cubicBezTo>
                  <a:cubicBezTo>
                    <a:pt x="166" y="35"/>
                    <a:pt x="100" y="1"/>
                    <a:pt x="1" y="1"/>
                  </a:cubicBezTo>
                  <a:close/>
                </a:path>
              </a:pathLst>
            </a:custGeom>
            <a:solidFill>
              <a:srgbClr val="FF42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3" name="Google Shape;5153;p38"/>
            <p:cNvSpPr/>
            <p:nvPr/>
          </p:nvSpPr>
          <p:spPr>
            <a:xfrm>
              <a:off x="784471" y="2369579"/>
              <a:ext cx="769373" cy="610245"/>
            </a:xfrm>
            <a:custGeom>
              <a:rect l="l" t="t" r="r" b="b"/>
              <a:pathLst>
                <a:path w="3017" h="2393" extrusionOk="0">
                  <a:moveTo>
                    <a:pt x="2982" y="0"/>
                  </a:moveTo>
                  <a:cubicBezTo>
                    <a:pt x="2720" y="425"/>
                    <a:pt x="2589" y="918"/>
                    <a:pt x="2589" y="1409"/>
                  </a:cubicBezTo>
                  <a:cubicBezTo>
                    <a:pt x="2589" y="1640"/>
                    <a:pt x="2623" y="1836"/>
                    <a:pt x="2689" y="2033"/>
                  </a:cubicBezTo>
                  <a:cubicBezTo>
                    <a:pt x="2492" y="2164"/>
                    <a:pt x="2230" y="2261"/>
                    <a:pt x="1967" y="2295"/>
                  </a:cubicBezTo>
                  <a:cubicBezTo>
                    <a:pt x="1836" y="2327"/>
                    <a:pt x="1671" y="2327"/>
                    <a:pt x="1508" y="2327"/>
                  </a:cubicBezTo>
                  <a:lnTo>
                    <a:pt x="1212" y="2327"/>
                  </a:lnTo>
                  <a:cubicBezTo>
                    <a:pt x="819" y="2295"/>
                    <a:pt x="394" y="2261"/>
                    <a:pt x="32" y="2099"/>
                  </a:cubicBezTo>
                  <a:lnTo>
                    <a:pt x="0" y="2164"/>
                  </a:lnTo>
                  <a:cubicBezTo>
                    <a:pt x="394" y="2327"/>
                    <a:pt x="787" y="2361"/>
                    <a:pt x="1212" y="2392"/>
                  </a:cubicBezTo>
                  <a:lnTo>
                    <a:pt x="1508" y="2392"/>
                  </a:lnTo>
                  <a:cubicBezTo>
                    <a:pt x="1671" y="2392"/>
                    <a:pt x="1836" y="2392"/>
                    <a:pt x="1999" y="2361"/>
                  </a:cubicBezTo>
                  <a:cubicBezTo>
                    <a:pt x="2261" y="2327"/>
                    <a:pt x="2492" y="2230"/>
                    <a:pt x="2720" y="2065"/>
                  </a:cubicBezTo>
                  <a:lnTo>
                    <a:pt x="2720" y="2033"/>
                  </a:lnTo>
                  <a:cubicBezTo>
                    <a:pt x="2689" y="1836"/>
                    <a:pt x="2655" y="1606"/>
                    <a:pt x="2655" y="1409"/>
                  </a:cubicBezTo>
                  <a:cubicBezTo>
                    <a:pt x="2655" y="918"/>
                    <a:pt x="2786" y="425"/>
                    <a:pt x="30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4" name="Google Shape;5154;p38"/>
            <p:cNvSpPr/>
            <p:nvPr/>
          </p:nvSpPr>
          <p:spPr>
            <a:xfrm>
              <a:off x="1561761" y="2369579"/>
              <a:ext cx="209620" cy="167543"/>
            </a:xfrm>
            <a:custGeom>
              <a:rect l="l" t="t" r="r" b="b"/>
              <a:pathLst>
                <a:path w="822" h="657" extrusionOk="0">
                  <a:moveTo>
                    <a:pt x="34" y="0"/>
                  </a:moveTo>
                  <a:lnTo>
                    <a:pt x="0" y="32"/>
                  </a:lnTo>
                  <a:cubicBezTo>
                    <a:pt x="165" y="98"/>
                    <a:pt x="296" y="163"/>
                    <a:pt x="428" y="294"/>
                  </a:cubicBezTo>
                  <a:cubicBezTo>
                    <a:pt x="559" y="394"/>
                    <a:pt x="656" y="525"/>
                    <a:pt x="755" y="656"/>
                  </a:cubicBezTo>
                  <a:lnTo>
                    <a:pt x="821" y="622"/>
                  </a:lnTo>
                  <a:cubicBezTo>
                    <a:pt x="690" y="491"/>
                    <a:pt x="590" y="360"/>
                    <a:pt x="459" y="263"/>
                  </a:cubicBezTo>
                  <a:cubicBezTo>
                    <a:pt x="328" y="132"/>
                    <a:pt x="197" y="32"/>
                    <a:pt x="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5" name="Google Shape;5155;p38"/>
            <p:cNvSpPr/>
            <p:nvPr/>
          </p:nvSpPr>
          <p:spPr>
            <a:xfrm>
              <a:off x="1611744" y="2327501"/>
              <a:ext cx="200950" cy="176214"/>
            </a:xfrm>
            <a:custGeom>
              <a:rect l="l" t="t" r="r" b="b"/>
              <a:pathLst>
                <a:path w="788" h="691" extrusionOk="0">
                  <a:moveTo>
                    <a:pt x="35" y="0"/>
                  </a:moveTo>
                  <a:lnTo>
                    <a:pt x="1" y="66"/>
                  </a:lnTo>
                  <a:cubicBezTo>
                    <a:pt x="329" y="165"/>
                    <a:pt x="591" y="394"/>
                    <a:pt x="756" y="690"/>
                  </a:cubicBezTo>
                  <a:lnTo>
                    <a:pt x="788" y="656"/>
                  </a:lnTo>
                  <a:cubicBezTo>
                    <a:pt x="625" y="362"/>
                    <a:pt x="363" y="131"/>
                    <a:pt x="3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6" name="Google Shape;5156;p38"/>
            <p:cNvSpPr/>
            <p:nvPr/>
          </p:nvSpPr>
          <p:spPr>
            <a:xfrm>
              <a:off x="1912918" y="3581419"/>
              <a:ext cx="92570" cy="301425"/>
            </a:xfrm>
            <a:custGeom>
              <a:rect l="l" t="t" r="r" b="b"/>
              <a:pathLst>
                <a:path w="363" h="1182" extrusionOk="0">
                  <a:moveTo>
                    <a:pt x="0" y="1"/>
                  </a:moveTo>
                  <a:lnTo>
                    <a:pt x="0" y="66"/>
                  </a:lnTo>
                  <a:cubicBezTo>
                    <a:pt x="0" y="460"/>
                    <a:pt x="131" y="822"/>
                    <a:pt x="296" y="1181"/>
                  </a:cubicBezTo>
                  <a:lnTo>
                    <a:pt x="362" y="1181"/>
                  </a:lnTo>
                  <a:cubicBezTo>
                    <a:pt x="197" y="822"/>
                    <a:pt x="34" y="460"/>
                    <a:pt x="34" y="66"/>
                  </a:cubicBezTo>
                  <a:cubicBezTo>
                    <a:pt x="34" y="66"/>
                    <a:pt x="66" y="35"/>
                    <a:pt x="6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7" name="Google Shape;5157;p38"/>
            <p:cNvSpPr/>
            <p:nvPr/>
          </p:nvSpPr>
          <p:spPr>
            <a:xfrm>
              <a:off x="1938165" y="3548011"/>
              <a:ext cx="108635" cy="310095"/>
            </a:xfrm>
            <a:custGeom>
              <a:rect l="l" t="t" r="r" b="b"/>
              <a:pathLst>
                <a:path w="426" h="1216" extrusionOk="0">
                  <a:moveTo>
                    <a:pt x="1" y="1"/>
                  </a:moveTo>
                  <a:cubicBezTo>
                    <a:pt x="1" y="394"/>
                    <a:pt x="163" y="722"/>
                    <a:pt x="294" y="1084"/>
                  </a:cubicBezTo>
                  <a:cubicBezTo>
                    <a:pt x="329" y="1115"/>
                    <a:pt x="360" y="1149"/>
                    <a:pt x="394" y="1215"/>
                  </a:cubicBezTo>
                  <a:lnTo>
                    <a:pt x="426" y="1149"/>
                  </a:lnTo>
                  <a:cubicBezTo>
                    <a:pt x="394" y="1149"/>
                    <a:pt x="394" y="1084"/>
                    <a:pt x="360" y="1050"/>
                  </a:cubicBezTo>
                  <a:cubicBezTo>
                    <a:pt x="229" y="722"/>
                    <a:pt x="66" y="363"/>
                    <a:pt x="6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8" name="Google Shape;5158;p38"/>
            <p:cNvSpPr/>
            <p:nvPr/>
          </p:nvSpPr>
          <p:spPr>
            <a:xfrm>
              <a:off x="1028777" y="1455854"/>
              <a:ext cx="1101654" cy="1206719"/>
            </a:xfrm>
            <a:custGeom>
              <a:rect l="l" t="t" r="r" b="b"/>
              <a:pathLst>
                <a:path w="4320" h="4732" extrusionOk="0">
                  <a:moveTo>
                    <a:pt x="2632" y="79"/>
                  </a:moveTo>
                  <a:cubicBezTo>
                    <a:pt x="2275" y="180"/>
                    <a:pt x="1891" y="376"/>
                    <a:pt x="1731" y="730"/>
                  </a:cubicBezTo>
                  <a:cubicBezTo>
                    <a:pt x="1828" y="436"/>
                    <a:pt x="2124" y="240"/>
                    <a:pt x="2418" y="140"/>
                  </a:cubicBezTo>
                  <a:cubicBezTo>
                    <a:pt x="2495" y="115"/>
                    <a:pt x="2571" y="89"/>
                    <a:pt x="2632" y="79"/>
                  </a:cubicBezTo>
                  <a:close/>
                  <a:moveTo>
                    <a:pt x="4288" y="961"/>
                  </a:moveTo>
                  <a:cubicBezTo>
                    <a:pt x="4288" y="1058"/>
                    <a:pt x="4254" y="1189"/>
                    <a:pt x="4188" y="1255"/>
                  </a:cubicBezTo>
                  <a:cubicBezTo>
                    <a:pt x="4123" y="1320"/>
                    <a:pt x="4026" y="1386"/>
                    <a:pt x="3960" y="1451"/>
                  </a:cubicBezTo>
                  <a:cubicBezTo>
                    <a:pt x="4026" y="1320"/>
                    <a:pt x="4188" y="1223"/>
                    <a:pt x="4254" y="1092"/>
                  </a:cubicBezTo>
                  <a:cubicBezTo>
                    <a:pt x="4254" y="1026"/>
                    <a:pt x="4254" y="992"/>
                    <a:pt x="4288" y="961"/>
                  </a:cubicBezTo>
                  <a:close/>
                  <a:moveTo>
                    <a:pt x="3467" y="1386"/>
                  </a:moveTo>
                  <a:cubicBezTo>
                    <a:pt x="3336" y="1485"/>
                    <a:pt x="3270" y="1648"/>
                    <a:pt x="3270" y="1779"/>
                  </a:cubicBezTo>
                  <a:cubicBezTo>
                    <a:pt x="3270" y="1713"/>
                    <a:pt x="3270" y="1648"/>
                    <a:pt x="3304" y="1582"/>
                  </a:cubicBezTo>
                  <a:cubicBezTo>
                    <a:pt x="3336" y="1517"/>
                    <a:pt x="3401" y="1420"/>
                    <a:pt x="3467" y="1386"/>
                  </a:cubicBezTo>
                  <a:close/>
                  <a:moveTo>
                    <a:pt x="1468" y="1223"/>
                  </a:moveTo>
                  <a:cubicBezTo>
                    <a:pt x="1434" y="1320"/>
                    <a:pt x="1468" y="1451"/>
                    <a:pt x="1468" y="1517"/>
                  </a:cubicBezTo>
                  <a:cubicBezTo>
                    <a:pt x="1468" y="1713"/>
                    <a:pt x="1500" y="1879"/>
                    <a:pt x="1534" y="2041"/>
                  </a:cubicBezTo>
                  <a:cubicBezTo>
                    <a:pt x="1548" y="2057"/>
                    <a:pt x="1556" y="2079"/>
                    <a:pt x="1564" y="2102"/>
                  </a:cubicBezTo>
                  <a:lnTo>
                    <a:pt x="1564" y="2102"/>
                  </a:lnTo>
                  <a:lnTo>
                    <a:pt x="1500" y="1976"/>
                  </a:lnTo>
                  <a:cubicBezTo>
                    <a:pt x="1403" y="1748"/>
                    <a:pt x="1369" y="1451"/>
                    <a:pt x="1468" y="1223"/>
                  </a:cubicBezTo>
                  <a:close/>
                  <a:moveTo>
                    <a:pt x="878" y="961"/>
                  </a:moveTo>
                  <a:cubicBezTo>
                    <a:pt x="582" y="1189"/>
                    <a:pt x="385" y="1582"/>
                    <a:pt x="354" y="1976"/>
                  </a:cubicBezTo>
                  <a:cubicBezTo>
                    <a:pt x="332" y="2165"/>
                    <a:pt x="338" y="2353"/>
                    <a:pt x="362" y="2532"/>
                  </a:cubicBezTo>
                  <a:lnTo>
                    <a:pt x="362" y="2532"/>
                  </a:lnTo>
                  <a:cubicBezTo>
                    <a:pt x="331" y="2324"/>
                    <a:pt x="295" y="2111"/>
                    <a:pt x="320" y="1879"/>
                  </a:cubicBezTo>
                  <a:cubicBezTo>
                    <a:pt x="354" y="1616"/>
                    <a:pt x="451" y="1386"/>
                    <a:pt x="616" y="1189"/>
                  </a:cubicBezTo>
                  <a:cubicBezTo>
                    <a:pt x="713" y="1092"/>
                    <a:pt x="779" y="1026"/>
                    <a:pt x="878" y="961"/>
                  </a:cubicBezTo>
                  <a:close/>
                  <a:moveTo>
                    <a:pt x="549" y="3619"/>
                  </a:moveTo>
                  <a:cubicBezTo>
                    <a:pt x="546" y="3732"/>
                    <a:pt x="528" y="3841"/>
                    <a:pt x="485" y="3943"/>
                  </a:cubicBezTo>
                  <a:cubicBezTo>
                    <a:pt x="481" y="3957"/>
                    <a:pt x="476" y="3971"/>
                    <a:pt x="472" y="3985"/>
                  </a:cubicBezTo>
                  <a:lnTo>
                    <a:pt x="472" y="3985"/>
                  </a:lnTo>
                  <a:cubicBezTo>
                    <a:pt x="512" y="3900"/>
                    <a:pt x="540" y="3809"/>
                    <a:pt x="550" y="3715"/>
                  </a:cubicBezTo>
                  <a:cubicBezTo>
                    <a:pt x="550" y="3683"/>
                    <a:pt x="550" y="3651"/>
                    <a:pt x="549" y="3619"/>
                  </a:cubicBezTo>
                  <a:close/>
                  <a:moveTo>
                    <a:pt x="472" y="3985"/>
                  </a:moveTo>
                  <a:cubicBezTo>
                    <a:pt x="387" y="4167"/>
                    <a:pt x="246" y="4324"/>
                    <a:pt x="91" y="4436"/>
                  </a:cubicBezTo>
                  <a:cubicBezTo>
                    <a:pt x="276" y="4342"/>
                    <a:pt x="403" y="4194"/>
                    <a:pt x="472" y="3985"/>
                  </a:cubicBezTo>
                  <a:close/>
                  <a:moveTo>
                    <a:pt x="2968" y="1"/>
                  </a:moveTo>
                  <a:cubicBezTo>
                    <a:pt x="2754" y="1"/>
                    <a:pt x="2548" y="54"/>
                    <a:pt x="2386" y="108"/>
                  </a:cubicBezTo>
                  <a:cubicBezTo>
                    <a:pt x="2090" y="240"/>
                    <a:pt x="1796" y="436"/>
                    <a:pt x="1697" y="764"/>
                  </a:cubicBezTo>
                  <a:cubicBezTo>
                    <a:pt x="1604" y="740"/>
                    <a:pt x="1511" y="717"/>
                    <a:pt x="1417" y="717"/>
                  </a:cubicBezTo>
                  <a:cubicBezTo>
                    <a:pt x="1379" y="717"/>
                    <a:pt x="1341" y="721"/>
                    <a:pt x="1303" y="730"/>
                  </a:cubicBezTo>
                  <a:cubicBezTo>
                    <a:pt x="1238" y="730"/>
                    <a:pt x="1141" y="764"/>
                    <a:pt x="1075" y="830"/>
                  </a:cubicBezTo>
                  <a:cubicBezTo>
                    <a:pt x="747" y="961"/>
                    <a:pt x="451" y="1255"/>
                    <a:pt x="354" y="1582"/>
                  </a:cubicBezTo>
                  <a:cubicBezTo>
                    <a:pt x="189" y="2107"/>
                    <a:pt x="354" y="2666"/>
                    <a:pt x="385" y="3190"/>
                  </a:cubicBezTo>
                  <a:cubicBezTo>
                    <a:pt x="419" y="3484"/>
                    <a:pt x="385" y="3846"/>
                    <a:pt x="91" y="3977"/>
                  </a:cubicBezTo>
                  <a:cubicBezTo>
                    <a:pt x="550" y="3780"/>
                    <a:pt x="419" y="3090"/>
                    <a:pt x="385" y="2697"/>
                  </a:cubicBezTo>
                  <a:cubicBezTo>
                    <a:pt x="381" y="2665"/>
                    <a:pt x="377" y="2633"/>
                    <a:pt x="372" y="2600"/>
                  </a:cubicBezTo>
                  <a:lnTo>
                    <a:pt x="372" y="2600"/>
                  </a:lnTo>
                  <a:cubicBezTo>
                    <a:pt x="385" y="2678"/>
                    <a:pt x="401" y="2754"/>
                    <a:pt x="419" y="2828"/>
                  </a:cubicBezTo>
                  <a:cubicBezTo>
                    <a:pt x="506" y="3093"/>
                    <a:pt x="542" y="3355"/>
                    <a:pt x="549" y="3619"/>
                  </a:cubicBezTo>
                  <a:lnTo>
                    <a:pt x="549" y="3619"/>
                  </a:lnTo>
                  <a:cubicBezTo>
                    <a:pt x="553" y="3480"/>
                    <a:pt x="535" y="3335"/>
                    <a:pt x="516" y="3190"/>
                  </a:cubicBezTo>
                  <a:cubicBezTo>
                    <a:pt x="485" y="2894"/>
                    <a:pt x="385" y="2600"/>
                    <a:pt x="385" y="2304"/>
                  </a:cubicBezTo>
                  <a:cubicBezTo>
                    <a:pt x="354" y="2010"/>
                    <a:pt x="419" y="1713"/>
                    <a:pt x="550" y="1420"/>
                  </a:cubicBezTo>
                  <a:cubicBezTo>
                    <a:pt x="593" y="1334"/>
                    <a:pt x="636" y="1263"/>
                    <a:pt x="687" y="1187"/>
                  </a:cubicBezTo>
                  <a:lnTo>
                    <a:pt x="687" y="1187"/>
                  </a:lnTo>
                  <a:cubicBezTo>
                    <a:pt x="493" y="1493"/>
                    <a:pt x="419" y="1863"/>
                    <a:pt x="419" y="2207"/>
                  </a:cubicBezTo>
                  <a:cubicBezTo>
                    <a:pt x="451" y="2566"/>
                    <a:pt x="582" y="2959"/>
                    <a:pt x="616" y="3321"/>
                  </a:cubicBezTo>
                  <a:cubicBezTo>
                    <a:pt x="616" y="3549"/>
                    <a:pt x="616" y="3746"/>
                    <a:pt x="550" y="3977"/>
                  </a:cubicBezTo>
                  <a:cubicBezTo>
                    <a:pt x="516" y="4140"/>
                    <a:pt x="419" y="4336"/>
                    <a:pt x="254" y="4467"/>
                  </a:cubicBezTo>
                  <a:cubicBezTo>
                    <a:pt x="197" y="4497"/>
                    <a:pt x="117" y="4573"/>
                    <a:pt x="54" y="4573"/>
                  </a:cubicBezTo>
                  <a:cubicBezTo>
                    <a:pt x="44" y="4573"/>
                    <a:pt x="35" y="4571"/>
                    <a:pt x="26" y="4567"/>
                  </a:cubicBezTo>
                  <a:lnTo>
                    <a:pt x="26" y="4567"/>
                  </a:lnTo>
                  <a:cubicBezTo>
                    <a:pt x="1" y="4713"/>
                    <a:pt x="157" y="4732"/>
                    <a:pt x="280" y="4732"/>
                  </a:cubicBezTo>
                  <a:cubicBezTo>
                    <a:pt x="322" y="4732"/>
                    <a:pt x="360" y="4730"/>
                    <a:pt x="385" y="4730"/>
                  </a:cubicBezTo>
                  <a:cubicBezTo>
                    <a:pt x="1238" y="4730"/>
                    <a:pt x="2059" y="3977"/>
                    <a:pt x="1828" y="3090"/>
                  </a:cubicBezTo>
                  <a:cubicBezTo>
                    <a:pt x="1697" y="2666"/>
                    <a:pt x="1434" y="2338"/>
                    <a:pt x="1272" y="1944"/>
                  </a:cubicBezTo>
                  <a:cubicBezTo>
                    <a:pt x="1172" y="1748"/>
                    <a:pt x="1172" y="1289"/>
                    <a:pt x="1434" y="1223"/>
                  </a:cubicBezTo>
                  <a:lnTo>
                    <a:pt x="1434" y="1223"/>
                  </a:lnTo>
                  <a:cubicBezTo>
                    <a:pt x="1303" y="1451"/>
                    <a:pt x="1369" y="1748"/>
                    <a:pt x="1468" y="2010"/>
                  </a:cubicBezTo>
                  <a:cubicBezTo>
                    <a:pt x="1534" y="2141"/>
                    <a:pt x="1631" y="2304"/>
                    <a:pt x="1731" y="2403"/>
                  </a:cubicBezTo>
                  <a:lnTo>
                    <a:pt x="1796" y="2469"/>
                  </a:lnTo>
                  <a:cubicBezTo>
                    <a:pt x="1862" y="2534"/>
                    <a:pt x="1927" y="2600"/>
                    <a:pt x="2059" y="2631"/>
                  </a:cubicBezTo>
                  <a:cubicBezTo>
                    <a:pt x="2173" y="2664"/>
                    <a:pt x="2289" y="2689"/>
                    <a:pt x="2400" y="2689"/>
                  </a:cubicBezTo>
                  <a:cubicBezTo>
                    <a:pt x="2510" y="2689"/>
                    <a:pt x="2617" y="2665"/>
                    <a:pt x="2714" y="2600"/>
                  </a:cubicBezTo>
                  <a:cubicBezTo>
                    <a:pt x="2977" y="2500"/>
                    <a:pt x="3139" y="2304"/>
                    <a:pt x="3139" y="2010"/>
                  </a:cubicBezTo>
                  <a:cubicBezTo>
                    <a:pt x="3139" y="1845"/>
                    <a:pt x="3139" y="1551"/>
                    <a:pt x="3336" y="1451"/>
                  </a:cubicBezTo>
                  <a:lnTo>
                    <a:pt x="3370" y="1420"/>
                  </a:lnTo>
                  <a:lnTo>
                    <a:pt x="3370" y="1420"/>
                  </a:lnTo>
                  <a:cubicBezTo>
                    <a:pt x="3336" y="1451"/>
                    <a:pt x="3336" y="1485"/>
                    <a:pt x="3304" y="1517"/>
                  </a:cubicBezTo>
                  <a:cubicBezTo>
                    <a:pt x="3239" y="1616"/>
                    <a:pt x="3239" y="1713"/>
                    <a:pt x="3205" y="1813"/>
                  </a:cubicBezTo>
                  <a:cubicBezTo>
                    <a:pt x="3205" y="1944"/>
                    <a:pt x="3205" y="2041"/>
                    <a:pt x="3270" y="2172"/>
                  </a:cubicBezTo>
                  <a:cubicBezTo>
                    <a:pt x="3270" y="2207"/>
                    <a:pt x="3336" y="2272"/>
                    <a:pt x="3370" y="2304"/>
                  </a:cubicBezTo>
                  <a:lnTo>
                    <a:pt x="3401" y="2338"/>
                  </a:lnTo>
                  <a:cubicBezTo>
                    <a:pt x="3436" y="2369"/>
                    <a:pt x="3467" y="2369"/>
                    <a:pt x="3501" y="2403"/>
                  </a:cubicBezTo>
                  <a:lnTo>
                    <a:pt x="3501" y="2369"/>
                  </a:lnTo>
                  <a:lnTo>
                    <a:pt x="3533" y="2369"/>
                  </a:lnTo>
                  <a:cubicBezTo>
                    <a:pt x="3304" y="2338"/>
                    <a:pt x="3270" y="2010"/>
                    <a:pt x="3304" y="1845"/>
                  </a:cubicBezTo>
                  <a:cubicBezTo>
                    <a:pt x="3304" y="1748"/>
                    <a:pt x="3336" y="1648"/>
                    <a:pt x="3370" y="1551"/>
                  </a:cubicBezTo>
                  <a:cubicBezTo>
                    <a:pt x="3401" y="1485"/>
                    <a:pt x="3467" y="1420"/>
                    <a:pt x="3533" y="1420"/>
                  </a:cubicBezTo>
                  <a:cubicBezTo>
                    <a:pt x="3598" y="1420"/>
                    <a:pt x="3632" y="1420"/>
                    <a:pt x="3664" y="1451"/>
                  </a:cubicBezTo>
                  <a:cubicBezTo>
                    <a:pt x="3664" y="1451"/>
                    <a:pt x="3664" y="1485"/>
                    <a:pt x="3698" y="1485"/>
                  </a:cubicBezTo>
                  <a:cubicBezTo>
                    <a:pt x="3729" y="1517"/>
                    <a:pt x="3763" y="1582"/>
                    <a:pt x="3795" y="1648"/>
                  </a:cubicBezTo>
                  <a:cubicBezTo>
                    <a:pt x="3812" y="1648"/>
                    <a:pt x="3846" y="1657"/>
                    <a:pt x="3875" y="1657"/>
                  </a:cubicBezTo>
                  <a:cubicBezTo>
                    <a:pt x="3903" y="1657"/>
                    <a:pt x="3926" y="1649"/>
                    <a:pt x="3926" y="1616"/>
                  </a:cubicBezTo>
                  <a:lnTo>
                    <a:pt x="3926" y="1551"/>
                  </a:lnTo>
                  <a:cubicBezTo>
                    <a:pt x="3992" y="1420"/>
                    <a:pt x="4188" y="1354"/>
                    <a:pt x="4254" y="1223"/>
                  </a:cubicBezTo>
                  <a:cubicBezTo>
                    <a:pt x="4319" y="1092"/>
                    <a:pt x="4319" y="961"/>
                    <a:pt x="4288" y="796"/>
                  </a:cubicBezTo>
                  <a:cubicBezTo>
                    <a:pt x="4288" y="698"/>
                    <a:pt x="4254" y="599"/>
                    <a:pt x="4188" y="533"/>
                  </a:cubicBezTo>
                  <a:cubicBezTo>
                    <a:pt x="4091" y="337"/>
                    <a:pt x="3992" y="240"/>
                    <a:pt x="3795" y="140"/>
                  </a:cubicBezTo>
                  <a:cubicBezTo>
                    <a:pt x="3567" y="43"/>
                    <a:pt x="3336" y="9"/>
                    <a:pt x="3108" y="9"/>
                  </a:cubicBezTo>
                  <a:cubicBezTo>
                    <a:pt x="3061" y="3"/>
                    <a:pt x="3014" y="1"/>
                    <a:pt x="296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9" name="Google Shape;5159;p38"/>
            <p:cNvSpPr/>
            <p:nvPr/>
          </p:nvSpPr>
          <p:spPr>
            <a:xfrm>
              <a:off x="1369733" y="1638191"/>
              <a:ext cx="108635" cy="137707"/>
            </a:xfrm>
            <a:custGeom>
              <a:rect l="l" t="t" r="r" b="b"/>
              <a:pathLst>
                <a:path w="426" h="540" extrusionOk="0">
                  <a:moveTo>
                    <a:pt x="303" y="1"/>
                  </a:moveTo>
                  <a:cubicBezTo>
                    <a:pt x="287" y="1"/>
                    <a:pt x="273" y="4"/>
                    <a:pt x="263" y="15"/>
                  </a:cubicBezTo>
                  <a:cubicBezTo>
                    <a:pt x="229" y="49"/>
                    <a:pt x="263" y="115"/>
                    <a:pt x="263" y="146"/>
                  </a:cubicBezTo>
                  <a:cubicBezTo>
                    <a:pt x="229" y="246"/>
                    <a:pt x="163" y="311"/>
                    <a:pt x="97" y="377"/>
                  </a:cubicBezTo>
                  <a:cubicBezTo>
                    <a:pt x="66" y="442"/>
                    <a:pt x="0" y="540"/>
                    <a:pt x="131" y="540"/>
                  </a:cubicBezTo>
                  <a:cubicBezTo>
                    <a:pt x="197" y="540"/>
                    <a:pt x="263" y="474"/>
                    <a:pt x="294" y="442"/>
                  </a:cubicBezTo>
                  <a:cubicBezTo>
                    <a:pt x="360" y="343"/>
                    <a:pt x="394" y="277"/>
                    <a:pt x="394" y="180"/>
                  </a:cubicBezTo>
                  <a:cubicBezTo>
                    <a:pt x="394" y="146"/>
                    <a:pt x="425" y="49"/>
                    <a:pt x="394" y="15"/>
                  </a:cubicBezTo>
                  <a:cubicBezTo>
                    <a:pt x="371" y="15"/>
                    <a:pt x="334" y="1"/>
                    <a:pt x="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0" name="Google Shape;5160;p38"/>
            <p:cNvSpPr/>
            <p:nvPr/>
          </p:nvSpPr>
          <p:spPr>
            <a:xfrm>
              <a:off x="2046547" y="4777447"/>
              <a:ext cx="50492" cy="351407"/>
            </a:xfrm>
            <a:custGeom>
              <a:rect l="l" t="t" r="r" b="b"/>
              <a:pathLst>
                <a:path w="198" h="1378" extrusionOk="0">
                  <a:moveTo>
                    <a:pt x="197" y="0"/>
                  </a:moveTo>
                  <a:lnTo>
                    <a:pt x="197" y="0"/>
                  </a:lnTo>
                  <a:cubicBezTo>
                    <a:pt x="166" y="97"/>
                    <a:pt x="132" y="491"/>
                    <a:pt x="66" y="819"/>
                  </a:cubicBezTo>
                  <a:cubicBezTo>
                    <a:pt x="35" y="1049"/>
                    <a:pt x="35" y="1212"/>
                    <a:pt x="1" y="1377"/>
                  </a:cubicBezTo>
                  <a:cubicBezTo>
                    <a:pt x="35" y="1312"/>
                    <a:pt x="166" y="131"/>
                    <a:pt x="197" y="0"/>
                  </a:cubicBezTo>
                  <a:close/>
                </a:path>
              </a:pathLst>
            </a:custGeom>
            <a:solidFill>
              <a:srgbClr val="001C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1" name="Google Shape;5161;p38"/>
            <p:cNvSpPr/>
            <p:nvPr/>
          </p:nvSpPr>
          <p:spPr>
            <a:xfrm>
              <a:off x="1628575" y="4618317"/>
              <a:ext cx="468458" cy="510535"/>
            </a:xfrm>
            <a:custGeom>
              <a:rect l="l" t="t" r="r" b="b"/>
              <a:pathLst>
                <a:path w="1836" h="2002" extrusionOk="0">
                  <a:moveTo>
                    <a:pt x="0" y="0"/>
                  </a:moveTo>
                  <a:cubicBezTo>
                    <a:pt x="0" y="0"/>
                    <a:pt x="1574" y="2001"/>
                    <a:pt x="1640" y="2001"/>
                  </a:cubicBezTo>
                  <a:cubicBezTo>
                    <a:pt x="1674" y="1836"/>
                    <a:pt x="1674" y="1673"/>
                    <a:pt x="1705" y="1443"/>
                  </a:cubicBezTo>
                  <a:cubicBezTo>
                    <a:pt x="1771" y="1115"/>
                    <a:pt x="1805" y="721"/>
                    <a:pt x="1836" y="624"/>
                  </a:cubicBezTo>
                  <a:cubicBezTo>
                    <a:pt x="1836" y="624"/>
                    <a:pt x="787" y="624"/>
                    <a:pt x="0" y="0"/>
                  </a:cubicBezTo>
                  <a:close/>
                </a:path>
              </a:pathLst>
            </a:custGeom>
            <a:solidFill>
              <a:srgbClr val="0C34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2" name="Google Shape;5162;p38"/>
            <p:cNvSpPr/>
            <p:nvPr/>
          </p:nvSpPr>
          <p:spPr>
            <a:xfrm>
              <a:off x="2155694" y="2812288"/>
              <a:ext cx="970068" cy="376908"/>
            </a:xfrm>
            <a:custGeom>
              <a:rect l="l" t="t" r="r" b="b"/>
              <a:pathLst>
                <a:path w="3804" h="1478" extrusionOk="0">
                  <a:moveTo>
                    <a:pt x="163" y="1"/>
                  </a:moveTo>
                  <a:cubicBezTo>
                    <a:pt x="66" y="297"/>
                    <a:pt x="0" y="656"/>
                    <a:pt x="97" y="919"/>
                  </a:cubicBezTo>
                  <a:cubicBezTo>
                    <a:pt x="163" y="1050"/>
                    <a:pt x="262" y="1181"/>
                    <a:pt x="262" y="1312"/>
                  </a:cubicBezTo>
                  <a:cubicBezTo>
                    <a:pt x="294" y="1346"/>
                    <a:pt x="294" y="1412"/>
                    <a:pt x="294" y="1477"/>
                  </a:cubicBezTo>
                  <a:lnTo>
                    <a:pt x="294" y="1443"/>
                  </a:lnTo>
                  <a:cubicBezTo>
                    <a:pt x="359" y="1312"/>
                    <a:pt x="459" y="1149"/>
                    <a:pt x="491" y="1018"/>
                  </a:cubicBezTo>
                  <a:lnTo>
                    <a:pt x="525" y="1018"/>
                  </a:lnTo>
                  <a:cubicBezTo>
                    <a:pt x="525" y="984"/>
                    <a:pt x="525" y="919"/>
                    <a:pt x="556" y="887"/>
                  </a:cubicBezTo>
                  <a:cubicBezTo>
                    <a:pt x="656" y="691"/>
                    <a:pt x="1081" y="722"/>
                    <a:pt x="1246" y="691"/>
                  </a:cubicBezTo>
                  <a:cubicBezTo>
                    <a:pt x="1671" y="656"/>
                    <a:pt x="2064" y="656"/>
                    <a:pt x="2492" y="625"/>
                  </a:cubicBezTo>
                  <a:cubicBezTo>
                    <a:pt x="2851" y="591"/>
                    <a:pt x="3279" y="625"/>
                    <a:pt x="3541" y="363"/>
                  </a:cubicBezTo>
                  <a:cubicBezTo>
                    <a:pt x="3638" y="297"/>
                    <a:pt x="3738" y="197"/>
                    <a:pt x="3803" y="100"/>
                  </a:cubicBezTo>
                  <a:lnTo>
                    <a:pt x="3803" y="100"/>
                  </a:lnTo>
                  <a:cubicBezTo>
                    <a:pt x="3310" y="166"/>
                    <a:pt x="2820" y="232"/>
                    <a:pt x="2361" y="232"/>
                  </a:cubicBezTo>
                  <a:cubicBezTo>
                    <a:pt x="2164" y="232"/>
                    <a:pt x="1967" y="232"/>
                    <a:pt x="1802" y="197"/>
                  </a:cubicBezTo>
                  <a:cubicBezTo>
                    <a:pt x="1409" y="166"/>
                    <a:pt x="984" y="132"/>
                    <a:pt x="590" y="66"/>
                  </a:cubicBezTo>
                  <a:cubicBezTo>
                    <a:pt x="459" y="66"/>
                    <a:pt x="328" y="35"/>
                    <a:pt x="1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3" name="Google Shape;5163;p38"/>
            <p:cNvSpPr/>
            <p:nvPr/>
          </p:nvSpPr>
          <p:spPr>
            <a:xfrm>
              <a:off x="2280652" y="3180277"/>
              <a:ext cx="109400" cy="301170"/>
            </a:xfrm>
            <a:custGeom>
              <a:rect l="l" t="t" r="r" b="b"/>
              <a:pathLst>
                <a:path w="429" h="1181" extrusionOk="0">
                  <a:moveTo>
                    <a:pt x="132" y="0"/>
                  </a:moveTo>
                  <a:cubicBezTo>
                    <a:pt x="66" y="165"/>
                    <a:pt x="66" y="394"/>
                    <a:pt x="35" y="590"/>
                  </a:cubicBezTo>
                  <a:lnTo>
                    <a:pt x="1" y="624"/>
                  </a:lnTo>
                  <a:cubicBezTo>
                    <a:pt x="100" y="690"/>
                    <a:pt x="197" y="787"/>
                    <a:pt x="197" y="918"/>
                  </a:cubicBezTo>
                  <a:cubicBezTo>
                    <a:pt x="197" y="1018"/>
                    <a:pt x="197" y="1115"/>
                    <a:pt x="263" y="1180"/>
                  </a:cubicBezTo>
                  <a:lnTo>
                    <a:pt x="394" y="1180"/>
                  </a:lnTo>
                  <a:lnTo>
                    <a:pt x="394" y="1149"/>
                  </a:lnTo>
                  <a:cubicBezTo>
                    <a:pt x="363" y="1083"/>
                    <a:pt x="363" y="1049"/>
                    <a:pt x="363" y="1018"/>
                  </a:cubicBezTo>
                  <a:cubicBezTo>
                    <a:pt x="363" y="952"/>
                    <a:pt x="394" y="918"/>
                    <a:pt x="428" y="821"/>
                  </a:cubicBezTo>
                  <a:lnTo>
                    <a:pt x="428" y="756"/>
                  </a:lnTo>
                  <a:cubicBezTo>
                    <a:pt x="428" y="525"/>
                    <a:pt x="328" y="297"/>
                    <a:pt x="197" y="100"/>
                  </a:cubicBezTo>
                  <a:cubicBezTo>
                    <a:pt x="197" y="66"/>
                    <a:pt x="166" y="34"/>
                    <a:pt x="1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4" name="Google Shape;5164;p38"/>
            <p:cNvSpPr/>
            <p:nvPr/>
          </p:nvSpPr>
          <p:spPr>
            <a:xfrm>
              <a:off x="2222508" y="3071895"/>
              <a:ext cx="91804" cy="267763"/>
            </a:xfrm>
            <a:custGeom>
              <a:rect l="l" t="t" r="r" b="b"/>
              <a:pathLst>
                <a:path w="360" h="1050" extrusionOk="0">
                  <a:moveTo>
                    <a:pt x="229" y="0"/>
                  </a:moveTo>
                  <a:cubicBezTo>
                    <a:pt x="197" y="131"/>
                    <a:pt x="97" y="294"/>
                    <a:pt x="32" y="425"/>
                  </a:cubicBezTo>
                  <a:lnTo>
                    <a:pt x="32" y="459"/>
                  </a:lnTo>
                  <a:cubicBezTo>
                    <a:pt x="0" y="556"/>
                    <a:pt x="0" y="656"/>
                    <a:pt x="32" y="722"/>
                  </a:cubicBezTo>
                  <a:cubicBezTo>
                    <a:pt x="66" y="853"/>
                    <a:pt x="163" y="950"/>
                    <a:pt x="229" y="1049"/>
                  </a:cubicBezTo>
                  <a:lnTo>
                    <a:pt x="263" y="1015"/>
                  </a:lnTo>
                  <a:cubicBezTo>
                    <a:pt x="294" y="819"/>
                    <a:pt x="294" y="590"/>
                    <a:pt x="360" y="425"/>
                  </a:cubicBezTo>
                  <a:cubicBezTo>
                    <a:pt x="294" y="263"/>
                    <a:pt x="229" y="131"/>
                    <a:pt x="26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5" name="Google Shape;5165;p38"/>
            <p:cNvSpPr/>
            <p:nvPr/>
          </p:nvSpPr>
          <p:spPr>
            <a:xfrm>
              <a:off x="1804536" y="2126803"/>
              <a:ext cx="259093" cy="92570"/>
            </a:xfrm>
            <a:custGeom>
              <a:rect l="l" t="t" r="r" b="b"/>
              <a:pathLst>
                <a:path w="1016" h="363" extrusionOk="0">
                  <a:moveTo>
                    <a:pt x="131" y="0"/>
                  </a:moveTo>
                  <a:lnTo>
                    <a:pt x="32" y="100"/>
                  </a:lnTo>
                  <a:cubicBezTo>
                    <a:pt x="32" y="132"/>
                    <a:pt x="0" y="166"/>
                    <a:pt x="0" y="197"/>
                  </a:cubicBezTo>
                  <a:cubicBezTo>
                    <a:pt x="0" y="231"/>
                    <a:pt x="32" y="297"/>
                    <a:pt x="66" y="328"/>
                  </a:cubicBezTo>
                  <a:cubicBezTo>
                    <a:pt x="97" y="328"/>
                    <a:pt x="97" y="328"/>
                    <a:pt x="97" y="362"/>
                  </a:cubicBezTo>
                  <a:lnTo>
                    <a:pt x="131" y="362"/>
                  </a:lnTo>
                  <a:cubicBezTo>
                    <a:pt x="163" y="328"/>
                    <a:pt x="197" y="328"/>
                    <a:pt x="228" y="328"/>
                  </a:cubicBezTo>
                  <a:cubicBezTo>
                    <a:pt x="262" y="328"/>
                    <a:pt x="328" y="328"/>
                    <a:pt x="359" y="362"/>
                  </a:cubicBezTo>
                  <a:lnTo>
                    <a:pt x="459" y="362"/>
                  </a:lnTo>
                  <a:cubicBezTo>
                    <a:pt x="590" y="362"/>
                    <a:pt x="687" y="328"/>
                    <a:pt x="818" y="297"/>
                  </a:cubicBezTo>
                  <a:cubicBezTo>
                    <a:pt x="884" y="297"/>
                    <a:pt x="950" y="231"/>
                    <a:pt x="1015" y="197"/>
                  </a:cubicBezTo>
                  <a:cubicBezTo>
                    <a:pt x="950" y="197"/>
                    <a:pt x="884" y="231"/>
                    <a:pt x="818" y="231"/>
                  </a:cubicBezTo>
                  <a:cubicBezTo>
                    <a:pt x="556" y="231"/>
                    <a:pt x="328" y="132"/>
                    <a:pt x="131" y="0"/>
                  </a:cubicBezTo>
                  <a:close/>
                </a:path>
              </a:pathLst>
            </a:custGeom>
            <a:solidFill>
              <a:srgbClr val="852B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6" name="Google Shape;5166;p38"/>
            <p:cNvSpPr/>
            <p:nvPr/>
          </p:nvSpPr>
          <p:spPr>
            <a:xfrm>
              <a:off x="1829273" y="2219119"/>
              <a:ext cx="8925" cy="8160"/>
            </a:xfrm>
            <a:custGeom>
              <a:rect l="l" t="t" r="r" b="b"/>
              <a:pathLst>
                <a:path w="35" h="32" extrusionOk="0">
                  <a:moveTo>
                    <a:pt x="0" y="0"/>
                  </a:moveTo>
                  <a:cubicBezTo>
                    <a:pt x="0" y="0"/>
                    <a:pt x="34" y="0"/>
                    <a:pt x="34" y="32"/>
                  </a:cubicBezTo>
                  <a:lnTo>
                    <a:pt x="34" y="0"/>
                  </a:lnTo>
                  <a:close/>
                </a:path>
              </a:pathLst>
            </a:custGeom>
            <a:solidFill>
              <a:srgbClr val="EA61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 name="Google Shape;1162;p40">
            <a:extLst>
              <a:ext uri="{FF2B5EF4-FFF2-40B4-BE49-F238E27FC236}">
                <a16:creationId xmlns:a16="http://schemas.microsoft.com/office/drawing/2014/main" id="{96350FA8-0A3A-AA8B-A7BD-316954CB8DF7}"/>
              </a:ext>
            </a:extLst>
          </p:cNvPr>
          <p:cNvGrpSpPr/>
          <p:nvPr/>
        </p:nvGrpSpPr>
        <p:grpSpPr>
          <a:xfrm>
            <a:off x="1714600" y="481950"/>
            <a:ext cx="454800" cy="558000"/>
            <a:chOff x="7531575" y="762075"/>
            <a:chExt cx="454800" cy="558000"/>
          </a:xfrm>
        </p:grpSpPr>
        <p:sp>
          <p:nvSpPr>
            <p:cNvPr id="5" name="Google Shape;1163;p40">
              <a:extLst>
                <a:ext uri="{FF2B5EF4-FFF2-40B4-BE49-F238E27FC236}">
                  <a16:creationId xmlns:a16="http://schemas.microsoft.com/office/drawing/2014/main" id="{CAB6BFF2-3C52-3BCD-C549-2861F5127CA6}"/>
                </a:ext>
              </a:extLst>
            </p:cNvPr>
            <p:cNvSpPr/>
            <p:nvPr/>
          </p:nvSpPr>
          <p:spPr>
            <a:xfrm>
              <a:off x="7531575" y="1041075"/>
              <a:ext cx="279000" cy="279000"/>
            </a:xfrm>
            <a:prstGeom prst="star4">
              <a:avLst>
                <a:gd name="adj" fmla="val 12500"/>
              </a:avLst>
            </a:pr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6" name="Google Shape;1164;p40">
              <a:extLst>
                <a:ext uri="{FF2B5EF4-FFF2-40B4-BE49-F238E27FC236}">
                  <a16:creationId xmlns:a16="http://schemas.microsoft.com/office/drawing/2014/main" id="{13335571-40DD-C85B-7558-930F46B70673}"/>
                </a:ext>
              </a:extLst>
            </p:cNvPr>
            <p:cNvSpPr/>
            <p:nvPr/>
          </p:nvSpPr>
          <p:spPr>
            <a:xfrm>
              <a:off x="7707375" y="762075"/>
              <a:ext cx="279000" cy="279000"/>
            </a:xfrm>
            <a:prstGeom prst="star4">
              <a:avLst>
                <a:gd name="adj" fmla="val 12500"/>
              </a:avLst>
            </a:prstGeom>
            <a:solidFill>
              <a:schemeClr val="dk2"/>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spTree>
    <p:extLst>
      <p:ext uri="{BB962C8B-B14F-4D97-AF65-F5344CB8AC3E}">
        <p14:creationId xmlns:p14="http://schemas.microsoft.com/office/powerpoint/2010/main" val="169548206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133"/>
                                        </p:tgtEl>
                                        <p:attrNameLst>
                                          <p:attrName>style.visibility</p:attrName>
                                        </p:attrNameLst>
                                      </p:cBhvr>
                                      <p:to>
                                        <p:strVal val="visible"/>
                                      </p:to>
                                    </p:set>
                                    <p:animEffect transition="in" filter="fade">
                                      <p:cBhvr>
                                        <p:cTn id="7" dur="1000"/>
                                        <p:tgtEl>
                                          <p:spTgt spid="5133"/>
                                        </p:tgtEl>
                                      </p:cBhvr>
                                    </p:animEffect>
                                    <p:anim calcmode="lin" valueType="num">
                                      <p:cBhvr>
                                        <p:cTn id="8" dur="1000" fill="hold"/>
                                        <p:tgtEl>
                                          <p:spTgt spid="5133"/>
                                        </p:tgtEl>
                                        <p:attrNameLst>
                                          <p:attrName>ppt_x</p:attrName>
                                        </p:attrNameLst>
                                      </p:cBhvr>
                                      <p:tavLst>
                                        <p:tav tm="0">
                                          <p:val>
                                            <p:strVal val="#ppt_x"/>
                                          </p:val>
                                        </p:tav>
                                        <p:tav tm="100000">
                                          <p:val>
                                            <p:strVal val="#ppt_x"/>
                                          </p:val>
                                        </p:tav>
                                      </p:tavLst>
                                    </p:anim>
                                    <p:anim calcmode="lin" valueType="num">
                                      <p:cBhvr>
                                        <p:cTn id="9" dur="1000" fill="hold"/>
                                        <p:tgtEl>
                                          <p:spTgt spid="51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134"/>
                                        </p:tgtEl>
                                        <p:attrNameLst>
                                          <p:attrName>style.visibility</p:attrName>
                                        </p:attrNameLst>
                                      </p:cBhvr>
                                      <p:to>
                                        <p:strVal val="visible"/>
                                      </p:to>
                                    </p:set>
                                    <p:animEffect transition="in" filter="fade">
                                      <p:cBhvr>
                                        <p:cTn id="12" dur="1000"/>
                                        <p:tgtEl>
                                          <p:spTgt spid="5134"/>
                                        </p:tgtEl>
                                      </p:cBhvr>
                                    </p:animEffect>
                                    <p:anim calcmode="lin" valueType="num">
                                      <p:cBhvr>
                                        <p:cTn id="13" dur="1000" fill="hold"/>
                                        <p:tgtEl>
                                          <p:spTgt spid="5134"/>
                                        </p:tgtEl>
                                        <p:attrNameLst>
                                          <p:attrName>ppt_x</p:attrName>
                                        </p:attrNameLst>
                                      </p:cBhvr>
                                      <p:tavLst>
                                        <p:tav tm="0">
                                          <p:val>
                                            <p:strVal val="#ppt_x"/>
                                          </p:val>
                                        </p:tav>
                                        <p:tav tm="100000">
                                          <p:val>
                                            <p:strVal val="#ppt_x"/>
                                          </p:val>
                                        </p:tav>
                                      </p:tavLst>
                                    </p:anim>
                                    <p:anim calcmode="lin" valueType="num">
                                      <p:cBhvr>
                                        <p:cTn id="14" dur="1000" fill="hold"/>
                                        <p:tgtEl>
                                          <p:spTgt spid="513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136"/>
                                        </p:tgtEl>
                                        <p:attrNameLst>
                                          <p:attrName>style.visibility</p:attrName>
                                        </p:attrNameLst>
                                      </p:cBhvr>
                                      <p:to>
                                        <p:strVal val="visible"/>
                                      </p:to>
                                    </p:set>
                                    <p:animEffect transition="in" filter="fade">
                                      <p:cBhvr>
                                        <p:cTn id="17" dur="1000"/>
                                        <p:tgtEl>
                                          <p:spTgt spid="5136"/>
                                        </p:tgtEl>
                                      </p:cBhvr>
                                    </p:animEffect>
                                    <p:anim calcmode="lin" valueType="num">
                                      <p:cBhvr>
                                        <p:cTn id="18" dur="1000" fill="hold"/>
                                        <p:tgtEl>
                                          <p:spTgt spid="5136"/>
                                        </p:tgtEl>
                                        <p:attrNameLst>
                                          <p:attrName>ppt_x</p:attrName>
                                        </p:attrNameLst>
                                      </p:cBhvr>
                                      <p:tavLst>
                                        <p:tav tm="0">
                                          <p:val>
                                            <p:strVal val="#ppt_x"/>
                                          </p:val>
                                        </p:tav>
                                        <p:tav tm="100000">
                                          <p:val>
                                            <p:strVal val="#ppt_x"/>
                                          </p:val>
                                        </p:tav>
                                      </p:tavLst>
                                    </p:anim>
                                    <p:anim calcmode="lin" valueType="num">
                                      <p:cBhvr>
                                        <p:cTn id="19" dur="1000" fill="hold"/>
                                        <p:tgtEl>
                                          <p:spTgt spid="513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3" grpId="0"/>
      <p:bldP spid="5134" grpId="1"/>
    </p:bldLst>
  </p:timing>
</p:sld>
</file>

<file path=ppt/slides/slide6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1244"/>
        <p:cNvGrpSpPr/>
        <p:nvPr/>
      </p:nvGrpSpPr>
      <p:grpSpPr>
        <a:xfrm>
          <a:off x="0" y="0"/>
          <a:ext cx="0" cy="0"/>
        </a:xfrm>
      </p:grpSpPr>
      <p:sp>
        <p:nvSpPr>
          <p:cNvPr id="1246" name="Google Shape;1246;p41"/>
          <p:cNvSpPr txBox="1">
            <a:spLocks noGrp="1"/>
          </p:cNvSpPr>
          <p:nvPr>
            <p:ph type="title"/>
          </p:nvPr>
        </p:nvSpPr>
        <p:spPr>
          <a:xfrm>
            <a:off x="-652948" y="228303"/>
            <a:ext cx="7704000" cy="572700"/>
          </a:xfrm>
          <a:prstGeom prst="rect">
            <a:avLst/>
          </a:prstGeom>
        </p:spPr>
        <p:txBody>
          <a:bodyPr spcFirstLastPara="1" wrap="square" lIns="91425" tIns="91425" rIns="91425" bIns="91425" anchor="t" anchorCtr="0">
            <a:noAutofit/>
          </a:bodyPr>
          <a:lstStyle/>
          <a:p>
            <a:pPr marL="0" lvl="0" indent="0" algn="ctr" rtl="0">
              <a:spcBef>
                <a:spcPct val="0"/>
              </a:spcBef>
              <a:spcAft>
                <a:spcPct val="0"/>
              </a:spcAft>
              <a:buNone/>
            </a:pPr>
            <a:r>
              <a:rPr lang="en" sz="3200">
                <a:latin typeface="Times New Roman" panose="02020603050405020304" pitchFamily="18" charset="0"/>
                <a:cs typeface="Times New Roman" panose="02020603050405020304" pitchFamily="18" charset="0"/>
              </a:rPr>
              <a:t>Hoạt động vận dụng</a:t>
            </a:r>
            <a:endParaRPr sz="3200">
              <a:latin typeface="Times New Roman" panose="02020603050405020304" pitchFamily="18" charset="0"/>
              <a:cs typeface="Times New Roman" panose="02020603050405020304" pitchFamily="18" charset="0"/>
            </a:endParaRPr>
          </a:p>
        </p:txBody>
      </p:sp>
      <p:sp>
        <p:nvSpPr>
          <p:cNvPr id="1229" name="Google Shape;430;p22">
            <a:extLst>
              <a:ext uri="{FF2B5EF4-FFF2-40B4-BE49-F238E27FC236}">
                <a16:creationId xmlns:a16="http://schemas.microsoft.com/office/drawing/2014/main" id="{76025DBB-BE7C-48D5-00E8-31A7336C378B}"/>
              </a:ext>
            </a:extLst>
          </p:cNvPr>
          <p:cNvSpPr/>
          <p:nvPr/>
        </p:nvSpPr>
        <p:spPr>
          <a:xfrm>
            <a:off x="3633572" y="1263297"/>
            <a:ext cx="4917900" cy="3079200"/>
          </a:xfrm>
          <a:prstGeom prst="roundRect">
            <a:avLst>
              <a:gd name="adj" fmla="val 6666"/>
            </a:avLst>
          </a:prstGeom>
          <a:solidFill>
            <a:srgbClr val="F3D676">
              <a:alpha val="37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nvGrpSpPr>
          <p:cNvPr id="1230" name="Google Shape;432;p22">
            <a:extLst>
              <a:ext uri="{FF2B5EF4-FFF2-40B4-BE49-F238E27FC236}">
                <a16:creationId xmlns:a16="http://schemas.microsoft.com/office/drawing/2014/main" id="{E85852CC-B92F-85EF-346D-65E1F63196FA}"/>
              </a:ext>
            </a:extLst>
          </p:cNvPr>
          <p:cNvGrpSpPr/>
          <p:nvPr/>
        </p:nvGrpSpPr>
        <p:grpSpPr>
          <a:xfrm>
            <a:off x="3929029" y="1046872"/>
            <a:ext cx="4326986" cy="3049756"/>
            <a:chOff x="1469532" y="1092025"/>
            <a:chExt cx="4326986" cy="3049756"/>
          </a:xfrm>
        </p:grpSpPr>
        <p:sp>
          <p:nvSpPr>
            <p:cNvPr id="1231" name="Google Shape;433;p22">
              <a:extLst>
                <a:ext uri="{FF2B5EF4-FFF2-40B4-BE49-F238E27FC236}">
                  <a16:creationId xmlns:a16="http://schemas.microsoft.com/office/drawing/2014/main" id="{9E61A27B-28D5-8351-2221-3A59034D7179}"/>
                </a:ext>
              </a:extLst>
            </p:cNvPr>
            <p:cNvSpPr txBox="1"/>
            <p:nvPr/>
          </p:nvSpPr>
          <p:spPr>
            <a:xfrm>
              <a:off x="1469532" y="1879781"/>
              <a:ext cx="4326986" cy="2262000"/>
            </a:xfrm>
            <a:prstGeom prst="rect">
              <a:avLst/>
            </a:prstGeom>
            <a:noFill/>
            <a:ln>
              <a:noFill/>
            </a:ln>
          </p:spPr>
          <p:txBody>
            <a:bodyPr spcFirstLastPara="1" wrap="square" lIns="91425" tIns="91425" rIns="91425" bIns="91425" anchor="t" anchorCtr="0">
              <a:noAutofit/>
            </a:bodyPr>
            <a:lstStyle/>
            <a:p>
              <a:pPr algn="just">
                <a:spcAft>
                  <a:spcPts val="1000"/>
                </a:spcAft>
                <a:tabLst>
                  <a:tab pos="90170"/>
                  <a:tab pos="180340"/>
                </a:tabLst>
              </a:pPr>
              <a:r>
                <a:rPr lang="en-US" sz="2400" u="sng">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3"/>
                </a:rPr>
                <a:t>Trên “con đường” đi tới tương lai của bản thân, “tấm bản đồ” có vai trò như thế nào? Hãy trả lời câu hỏi trên đây bằng một đoạn văn (khoảng 5 – 7 câu).</a:t>
              </a:r>
              <a:endParaRPr lang="en-US" sz="2400" u="sng">
                <a:effectLst/>
                <a:latin typeface="Calibri" pitchFamily="34" charset="0"/>
                <a:ea typeface="Calibri" pitchFamily="34" charset="0"/>
                <a:cs typeface="Times New Roman" panose="02020603050405020304" pitchFamily="18" charset="0"/>
              </a:endParaRPr>
            </a:p>
          </p:txBody>
        </p:sp>
        <p:sp>
          <p:nvSpPr>
            <p:cNvPr id="1232" name="Google Shape;434;p22">
              <a:extLst>
                <a:ext uri="{FF2B5EF4-FFF2-40B4-BE49-F238E27FC236}">
                  <a16:creationId xmlns:a16="http://schemas.microsoft.com/office/drawing/2014/main" id="{37F4BF2A-98BA-22F1-88C9-1BE077EAE505}"/>
                </a:ext>
              </a:extLst>
            </p:cNvPr>
            <p:cNvSpPr/>
            <p:nvPr/>
          </p:nvSpPr>
          <p:spPr>
            <a:xfrm>
              <a:off x="2670939" y="1092025"/>
              <a:ext cx="1924200" cy="478500"/>
            </a:xfrm>
            <a:prstGeom prst="roundRect">
              <a:avLst>
                <a:gd name="adj" fmla="val 16667"/>
              </a:avLst>
            </a:prstGeom>
            <a:solidFill>
              <a:srgbClr val="7AB84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fr" sz="2800" b="1" i="0" u="none" strike="noStrike" kern="0" cap="none" spc="0" normalizeH="0" baseline="0" noProof="0">
                  <a:ln>
                    <a:noFill/>
                  </a:ln>
                  <a:solidFill>
                    <a:srgbClr val="FFFFFF"/>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Nhiệm vụ</a:t>
              </a:r>
              <a:endParaRPr kumimoji="0" sz="2800" b="1" i="0" u="none" strike="noStrike" kern="0" cap="none" spc="0" normalizeH="0" baseline="0" noProof="0">
                <a:ln>
                  <a:noFill/>
                </a:ln>
                <a:solidFill>
                  <a:srgbClr val="FFFFFF"/>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grpSp>
      <p:pic>
        <p:nvPicPr>
          <p:cNvPr id="1233" name="Picture 1232">
            <a:extLst>
              <a:ext uri="{FF2B5EF4-FFF2-40B4-BE49-F238E27FC236}">
                <a16:creationId xmlns:a16="http://schemas.microsoft.com/office/drawing/2014/main" id="{0D127F3A-8044-E2A6-B1B2-D37CC091D8BE}"/>
              </a:ext>
            </a:extLst>
          </p:cNvPr>
          <p:cNvPicPr>
            <a:picLocks noChangeAspect="1"/>
          </p:cNvPicPr>
          <p:nvPr/>
        </p:nvPicPr>
        <p:blipFill>
          <a:blip r:embed="rId4"/>
          <a:stretch>
            <a:fillRect/>
          </a:stretch>
        </p:blipFill>
        <p:spPr>
          <a:xfrm>
            <a:off x="973877" y="1525372"/>
            <a:ext cx="2225175" cy="3782798"/>
          </a:xfrm>
          <a:prstGeom prst="rect">
            <a:avLst/>
          </a:prstGeom>
        </p:spPr>
      </p:pic>
    </p:spTree>
    <p:extLst>
      <p:ext uri="{BB962C8B-B14F-4D97-AF65-F5344CB8AC3E}">
        <p14:creationId xmlns:p14="http://schemas.microsoft.com/office/powerpoint/2010/main" val="272003085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31" presetClass="entr" presetSubtype="0" fill="hold" nodeType="clickEffect">
                                  <p:stCondLst>
                                    <p:cond delay="0"/>
                                  </p:stCondLst>
                                  <p:childTnLst>
                                    <p:set>
                                      <p:cBhvr>
                                        <p:cTn id="6" dur="1" fill="hold">
                                          <p:stCondLst>
                                            <p:cond delay="0"/>
                                          </p:stCondLst>
                                        </p:cTn>
                                        <p:tgtEl>
                                          <p:spTgt spid="1233"/>
                                        </p:tgtEl>
                                        <p:attrNameLst>
                                          <p:attrName>style.visibility</p:attrName>
                                        </p:attrNameLst>
                                      </p:cBhvr>
                                      <p:to>
                                        <p:strVal val="visible"/>
                                      </p:to>
                                    </p:set>
                                    <p:anim calcmode="lin" valueType="num">
                                      <p:cBhvr>
                                        <p:cTn id="7" dur="1000" fill="hold"/>
                                        <p:tgtEl>
                                          <p:spTgt spid="1233"/>
                                        </p:tgtEl>
                                        <p:attrNameLst>
                                          <p:attrName>ppt_w</p:attrName>
                                        </p:attrNameLst>
                                      </p:cBhvr>
                                      <p:tavLst>
                                        <p:tav tm="0">
                                          <p:val>
                                            <p:fltVal val="0"/>
                                          </p:val>
                                        </p:tav>
                                        <p:tav tm="100000">
                                          <p:val>
                                            <p:strVal val="#ppt_w"/>
                                          </p:val>
                                        </p:tav>
                                      </p:tavLst>
                                    </p:anim>
                                    <p:anim calcmode="lin" valueType="num">
                                      <p:cBhvr>
                                        <p:cTn id="8" dur="1000" fill="hold"/>
                                        <p:tgtEl>
                                          <p:spTgt spid="1233"/>
                                        </p:tgtEl>
                                        <p:attrNameLst>
                                          <p:attrName>ppt_h</p:attrName>
                                        </p:attrNameLst>
                                      </p:cBhvr>
                                      <p:tavLst>
                                        <p:tav tm="0">
                                          <p:val>
                                            <p:fltVal val="0"/>
                                          </p:val>
                                        </p:tav>
                                        <p:tav tm="100000">
                                          <p:val>
                                            <p:strVal val="#ppt_h"/>
                                          </p:val>
                                        </p:tav>
                                      </p:tavLst>
                                    </p:anim>
                                    <p:anim calcmode="lin" valueType="num">
                                      <p:cBhvr>
                                        <p:cTn id="9" dur="1000" fill="hold"/>
                                        <p:tgtEl>
                                          <p:spTgt spid="1233"/>
                                        </p:tgtEl>
                                        <p:attrNameLst>
                                          <p:attrName>style.rotation</p:attrName>
                                        </p:attrNameLst>
                                      </p:cBhvr>
                                      <p:tavLst>
                                        <p:tav tm="0">
                                          <p:val>
                                            <p:fltVal val="90"/>
                                          </p:val>
                                        </p:tav>
                                        <p:tav tm="100000">
                                          <p:val>
                                            <p:fltVal val="0"/>
                                          </p:val>
                                        </p:tav>
                                      </p:tavLst>
                                    </p:anim>
                                    <p:animEffect transition="in" filter="fade">
                                      <p:cBhvr>
                                        <p:cTn id="10" dur="1000"/>
                                        <p:tgtEl>
                                          <p:spTgt spid="1233"/>
                                        </p:tgtEl>
                                      </p:cBhvr>
                                    </p:animEffect>
                                  </p:childTnLst>
                                </p:cTn>
                              </p:par>
                              <p:par>
                                <p:cTn id="11" presetID="31" presetClass="entr" presetSubtype="0" fill="hold" nodeType="withEffect">
                                  <p:stCondLst>
                                    <p:cond delay="0"/>
                                  </p:stCondLst>
                                  <p:childTnLst>
                                    <p:set>
                                      <p:cBhvr>
                                        <p:cTn id="12" dur="1" fill="hold">
                                          <p:stCondLst>
                                            <p:cond delay="0"/>
                                          </p:stCondLst>
                                        </p:cTn>
                                        <p:tgtEl>
                                          <p:spTgt spid="1230"/>
                                        </p:tgtEl>
                                        <p:attrNameLst>
                                          <p:attrName>style.visibility</p:attrName>
                                        </p:attrNameLst>
                                      </p:cBhvr>
                                      <p:to>
                                        <p:strVal val="visible"/>
                                      </p:to>
                                    </p:set>
                                    <p:anim calcmode="lin" valueType="num">
                                      <p:cBhvr>
                                        <p:cTn id="13" dur="1000" fill="hold"/>
                                        <p:tgtEl>
                                          <p:spTgt spid="1230"/>
                                        </p:tgtEl>
                                        <p:attrNameLst>
                                          <p:attrName>ppt_w</p:attrName>
                                        </p:attrNameLst>
                                      </p:cBhvr>
                                      <p:tavLst>
                                        <p:tav tm="0">
                                          <p:val>
                                            <p:fltVal val="0"/>
                                          </p:val>
                                        </p:tav>
                                        <p:tav tm="100000">
                                          <p:val>
                                            <p:strVal val="#ppt_w"/>
                                          </p:val>
                                        </p:tav>
                                      </p:tavLst>
                                    </p:anim>
                                    <p:anim calcmode="lin" valueType="num">
                                      <p:cBhvr>
                                        <p:cTn id="14" dur="1000" fill="hold"/>
                                        <p:tgtEl>
                                          <p:spTgt spid="1230"/>
                                        </p:tgtEl>
                                        <p:attrNameLst>
                                          <p:attrName>ppt_h</p:attrName>
                                        </p:attrNameLst>
                                      </p:cBhvr>
                                      <p:tavLst>
                                        <p:tav tm="0">
                                          <p:val>
                                            <p:fltVal val="0"/>
                                          </p:val>
                                        </p:tav>
                                        <p:tav tm="100000">
                                          <p:val>
                                            <p:strVal val="#ppt_h"/>
                                          </p:val>
                                        </p:tav>
                                      </p:tavLst>
                                    </p:anim>
                                    <p:anim calcmode="lin" valueType="num">
                                      <p:cBhvr>
                                        <p:cTn id="15" dur="1000" fill="hold"/>
                                        <p:tgtEl>
                                          <p:spTgt spid="1230"/>
                                        </p:tgtEl>
                                        <p:attrNameLst>
                                          <p:attrName>style.rotation</p:attrName>
                                        </p:attrNameLst>
                                      </p:cBhvr>
                                      <p:tavLst>
                                        <p:tav tm="0">
                                          <p:val>
                                            <p:fltVal val="90"/>
                                          </p:val>
                                        </p:tav>
                                        <p:tav tm="100000">
                                          <p:val>
                                            <p:fltVal val="0"/>
                                          </p:val>
                                        </p:tav>
                                      </p:tavLst>
                                    </p:anim>
                                    <p:animEffect transition="in" filter="fade">
                                      <p:cBhvr>
                                        <p:cTn id="16" dur="1000"/>
                                        <p:tgtEl>
                                          <p:spTgt spid="1230"/>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229"/>
                                        </p:tgtEl>
                                        <p:attrNameLst>
                                          <p:attrName>style.visibility</p:attrName>
                                        </p:attrNameLst>
                                      </p:cBhvr>
                                      <p:to>
                                        <p:strVal val="visible"/>
                                      </p:to>
                                    </p:set>
                                    <p:anim calcmode="lin" valueType="num">
                                      <p:cBhvr>
                                        <p:cTn id="19" dur="1000" fill="hold"/>
                                        <p:tgtEl>
                                          <p:spTgt spid="1229"/>
                                        </p:tgtEl>
                                        <p:attrNameLst>
                                          <p:attrName>ppt_w</p:attrName>
                                        </p:attrNameLst>
                                      </p:cBhvr>
                                      <p:tavLst>
                                        <p:tav tm="0">
                                          <p:val>
                                            <p:fltVal val="0"/>
                                          </p:val>
                                        </p:tav>
                                        <p:tav tm="100000">
                                          <p:val>
                                            <p:strVal val="#ppt_w"/>
                                          </p:val>
                                        </p:tav>
                                      </p:tavLst>
                                    </p:anim>
                                    <p:anim calcmode="lin" valueType="num">
                                      <p:cBhvr>
                                        <p:cTn id="20" dur="1000" fill="hold"/>
                                        <p:tgtEl>
                                          <p:spTgt spid="1229"/>
                                        </p:tgtEl>
                                        <p:attrNameLst>
                                          <p:attrName>ppt_h</p:attrName>
                                        </p:attrNameLst>
                                      </p:cBhvr>
                                      <p:tavLst>
                                        <p:tav tm="0">
                                          <p:val>
                                            <p:fltVal val="0"/>
                                          </p:val>
                                        </p:tav>
                                        <p:tav tm="100000">
                                          <p:val>
                                            <p:strVal val="#ppt_h"/>
                                          </p:val>
                                        </p:tav>
                                      </p:tavLst>
                                    </p:anim>
                                    <p:anim calcmode="lin" valueType="num">
                                      <p:cBhvr>
                                        <p:cTn id="21" dur="1000" fill="hold"/>
                                        <p:tgtEl>
                                          <p:spTgt spid="1229"/>
                                        </p:tgtEl>
                                        <p:attrNameLst>
                                          <p:attrName>style.rotation</p:attrName>
                                        </p:attrNameLst>
                                      </p:cBhvr>
                                      <p:tavLst>
                                        <p:tav tm="0">
                                          <p:val>
                                            <p:fltVal val="90"/>
                                          </p:val>
                                        </p:tav>
                                        <p:tav tm="100000">
                                          <p:val>
                                            <p:fltVal val="0"/>
                                          </p:val>
                                        </p:tav>
                                      </p:tavLst>
                                    </p:anim>
                                    <p:animEffect transition="in" filter="fade">
                                      <p:cBhvr>
                                        <p:cTn id="22" dur="1000"/>
                                        <p:tgtEl>
                                          <p:spTgt spid="1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 grpId="0"/>
    </p:bldLst>
  </p:timing>
</p:sld>
</file>

<file path=ppt/slides/slide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1244"/>
        <p:cNvGrpSpPr/>
        <p:nvPr/>
      </p:nvGrpSpPr>
      <p:grpSpPr>
        <a:xfrm>
          <a:off x="0" y="0"/>
          <a:ext cx="0" cy="0"/>
        </a:xfrm>
      </p:grpSpPr>
      <p:sp>
        <p:nvSpPr>
          <p:cNvPr id="1246" name="Google Shape;1246;p41"/>
          <p:cNvSpPr txBox="1">
            <a:spLocks noGrp="1"/>
          </p:cNvSpPr>
          <p:nvPr>
            <p:ph type="title"/>
          </p:nvPr>
        </p:nvSpPr>
        <p:spPr>
          <a:xfrm>
            <a:off x="720000" y="53165"/>
            <a:ext cx="7704000" cy="572700"/>
          </a:xfrm>
          <a:prstGeom prst="rect">
            <a:avLst/>
          </a:prstGeom>
        </p:spPr>
        <p:txBody>
          <a:bodyPr spcFirstLastPara="1" wrap="square" lIns="91425" tIns="91425" rIns="91425" bIns="91425" anchor="t" anchorCtr="0">
            <a:noAutofit/>
          </a:bodyPr>
          <a:lstStyle/>
          <a:p>
            <a:pPr marL="0" lvl="0" indent="0" algn="ctr" rtl="0">
              <a:spcBef>
                <a:spcPct val="0"/>
              </a:spcBef>
              <a:spcAft>
                <a:spcPct val="0"/>
              </a:spcAft>
              <a:buNone/>
            </a:pPr>
            <a:r>
              <a:rPr lang="en" sz="3200">
                <a:latin typeface="Times New Roman" panose="02020603050405020304" pitchFamily="18" charset="0"/>
                <a:cs typeface="Times New Roman" panose="02020603050405020304" pitchFamily="18" charset="0"/>
              </a:rPr>
              <a:t>I. Giới thiệu bài học</a:t>
            </a:r>
            <a:endParaRPr sz="3200">
              <a:latin typeface="Times New Roman" panose="02020603050405020304" pitchFamily="18" charset="0"/>
              <a:cs typeface="Times New Roman" panose="02020603050405020304" pitchFamily="18" charset="0"/>
            </a:endParaRPr>
          </a:p>
        </p:txBody>
      </p:sp>
      <p:sp>
        <p:nvSpPr>
          <p:cNvPr id="10" name="Google Shape;1412;p44">
            <a:extLst>
              <a:ext uri="{FF2B5EF4-FFF2-40B4-BE49-F238E27FC236}">
                <a16:creationId xmlns:a16="http://schemas.microsoft.com/office/drawing/2014/main" id="{03CC344E-B790-EC00-C7E5-43BA4CCF13C1}"/>
              </a:ext>
            </a:extLst>
          </p:cNvPr>
          <p:cNvSpPr/>
          <p:nvPr/>
        </p:nvSpPr>
        <p:spPr>
          <a:xfrm>
            <a:off x="3115375" y="3032400"/>
            <a:ext cx="1186104" cy="190849"/>
          </a:xfrm>
          <a:custGeom>
            <a:rect l="l" t="t" r="r" b="b"/>
            <a:pathLst>
              <a:path w="7137" h="1731" extrusionOk="0">
                <a:moveTo>
                  <a:pt x="5527" y="1"/>
                </a:moveTo>
                <a:cubicBezTo>
                  <a:pt x="4897" y="1"/>
                  <a:pt x="5001" y="640"/>
                  <a:pt x="4550" y="715"/>
                </a:cubicBezTo>
                <a:cubicBezTo>
                  <a:pt x="4492" y="725"/>
                  <a:pt x="4436" y="730"/>
                  <a:pt x="4381" y="730"/>
                </a:cubicBezTo>
                <a:cubicBezTo>
                  <a:pt x="4103" y="730"/>
                  <a:pt x="3867" y="614"/>
                  <a:pt x="3609" y="614"/>
                </a:cubicBezTo>
                <a:cubicBezTo>
                  <a:pt x="3492" y="614"/>
                  <a:pt x="3371" y="638"/>
                  <a:pt x="3239" y="706"/>
                </a:cubicBezTo>
                <a:cubicBezTo>
                  <a:pt x="2766" y="956"/>
                  <a:pt x="2427" y="1125"/>
                  <a:pt x="2070" y="1143"/>
                </a:cubicBezTo>
                <a:cubicBezTo>
                  <a:pt x="1713" y="1161"/>
                  <a:pt x="1428" y="1732"/>
                  <a:pt x="0" y="1732"/>
                </a:cubicBezTo>
                <a:lnTo>
                  <a:pt x="7137" y="1732"/>
                </a:lnTo>
                <a:cubicBezTo>
                  <a:pt x="7137" y="1732"/>
                  <a:pt x="6441" y="108"/>
                  <a:pt x="5665" y="10"/>
                </a:cubicBezTo>
                <a:cubicBezTo>
                  <a:pt x="5616" y="4"/>
                  <a:pt x="5570" y="1"/>
                  <a:pt x="55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nvGrpSpPr>
          <p:cNvPr id="2" name="Google Shape;1261;p51">
            <a:extLst>
              <a:ext uri="{FF2B5EF4-FFF2-40B4-BE49-F238E27FC236}">
                <a16:creationId xmlns:a16="http://schemas.microsoft.com/office/drawing/2014/main" id="{8D957F32-DA73-76D2-077B-DE27AFE4F421}"/>
              </a:ext>
            </a:extLst>
          </p:cNvPr>
          <p:cNvGrpSpPr/>
          <p:nvPr/>
        </p:nvGrpSpPr>
        <p:grpSpPr>
          <a:xfrm flipH="1">
            <a:off x="271188" y="1216378"/>
            <a:ext cx="5534467" cy="2700216"/>
            <a:chOff x="2516483" y="702500"/>
            <a:chExt cx="7022565" cy="3594300"/>
          </a:xfrm>
          <a:solidFill>
            <a:srgbClr val="FFECD5">
              <a:lumMod val="75000"/>
            </a:srgbClr>
          </a:solidFill>
        </p:grpSpPr>
        <p:sp>
          <p:nvSpPr>
            <p:cNvPr id="3" name="Google Shape;1262;p51">
              <a:extLst>
                <a:ext uri="{FF2B5EF4-FFF2-40B4-BE49-F238E27FC236}">
                  <a16:creationId xmlns:a16="http://schemas.microsoft.com/office/drawing/2014/main" id="{F8983897-08F7-C2C1-98EA-D02F499B9553}"/>
                </a:ext>
              </a:extLst>
            </p:cNvPr>
            <p:cNvSpPr/>
            <p:nvPr/>
          </p:nvSpPr>
          <p:spPr>
            <a:xfrm>
              <a:off x="2894775" y="702500"/>
              <a:ext cx="6176400" cy="3594300"/>
            </a:xfrm>
            <a:prstGeom prst="wedgeEllipseCallout">
              <a:avLst>
                <a:gd name="adj1" fmla="val -40962"/>
                <a:gd name="adj2" fmla="val 50806"/>
              </a:avLst>
            </a:pr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nvGrpSpPr>
            <p:cNvPr id="4" name="Google Shape;1263;p51">
              <a:extLst>
                <a:ext uri="{FF2B5EF4-FFF2-40B4-BE49-F238E27FC236}">
                  <a16:creationId xmlns:a16="http://schemas.microsoft.com/office/drawing/2014/main" id="{99C1FF10-6F86-224C-11A8-618C2C5F3845}"/>
                </a:ext>
              </a:extLst>
            </p:cNvPr>
            <p:cNvGrpSpPr/>
            <p:nvPr/>
          </p:nvGrpSpPr>
          <p:grpSpPr>
            <a:xfrm>
              <a:off x="2516483" y="1938572"/>
              <a:ext cx="7022565" cy="633170"/>
              <a:chOff x="2977600" y="2841597"/>
              <a:chExt cx="4043859" cy="364603"/>
            </a:xfrm>
            <a:grpFill/>
          </p:grpSpPr>
          <p:sp>
            <p:nvSpPr>
              <p:cNvPr id="5" name="Google Shape;1264;p51">
                <a:extLst>
                  <a:ext uri="{FF2B5EF4-FFF2-40B4-BE49-F238E27FC236}">
                    <a16:creationId xmlns:a16="http://schemas.microsoft.com/office/drawing/2014/main" id="{C76C78D0-DE7B-34AF-D49E-9127DA6D4047}"/>
                  </a:ext>
                </a:extLst>
              </p:cNvPr>
              <p:cNvSpPr/>
              <p:nvPr/>
            </p:nvSpPr>
            <p:spPr>
              <a:xfrm>
                <a:off x="2977600" y="2892900"/>
                <a:ext cx="97125" cy="313300"/>
              </a:xfrm>
              <a:custGeom>
                <a:rect l="l" t="t" r="r" b="b"/>
                <a:pathLst>
                  <a:path w="3884" h="12532" extrusionOk="0">
                    <a:moveTo>
                      <a:pt x="3885" y="12356"/>
                    </a:moveTo>
                    <a:cubicBezTo>
                      <a:pt x="3083" y="12531"/>
                      <a:pt x="2556" y="12356"/>
                      <a:pt x="2130" y="11855"/>
                    </a:cubicBezTo>
                    <a:cubicBezTo>
                      <a:pt x="1905" y="11579"/>
                      <a:pt x="1679" y="11328"/>
                      <a:pt x="1479" y="11028"/>
                    </a:cubicBezTo>
                    <a:cubicBezTo>
                      <a:pt x="1253" y="10702"/>
                      <a:pt x="1103" y="10301"/>
                      <a:pt x="852" y="9950"/>
                    </a:cubicBezTo>
                    <a:cubicBezTo>
                      <a:pt x="251" y="9098"/>
                      <a:pt x="75" y="8120"/>
                      <a:pt x="25" y="7093"/>
                    </a:cubicBezTo>
                    <a:cubicBezTo>
                      <a:pt x="0" y="5514"/>
                      <a:pt x="50" y="3960"/>
                      <a:pt x="451" y="2431"/>
                    </a:cubicBezTo>
                    <a:cubicBezTo>
                      <a:pt x="677" y="1554"/>
                      <a:pt x="1178" y="877"/>
                      <a:pt x="1679" y="150"/>
                    </a:cubicBezTo>
                    <a:cubicBezTo>
                      <a:pt x="1754" y="50"/>
                      <a:pt x="2005" y="0"/>
                      <a:pt x="2130" y="50"/>
                    </a:cubicBezTo>
                    <a:cubicBezTo>
                      <a:pt x="2256" y="125"/>
                      <a:pt x="2381" y="326"/>
                      <a:pt x="2356" y="476"/>
                    </a:cubicBezTo>
                    <a:cubicBezTo>
                      <a:pt x="2331" y="752"/>
                      <a:pt x="2231" y="1003"/>
                      <a:pt x="2105" y="1253"/>
                    </a:cubicBezTo>
                    <a:cubicBezTo>
                      <a:pt x="1554" y="2556"/>
                      <a:pt x="1379" y="3935"/>
                      <a:pt x="1429" y="5338"/>
                    </a:cubicBezTo>
                    <a:cubicBezTo>
                      <a:pt x="1454" y="6090"/>
                      <a:pt x="1479" y="6867"/>
                      <a:pt x="1504" y="7644"/>
                    </a:cubicBezTo>
                    <a:cubicBezTo>
                      <a:pt x="1529" y="8120"/>
                      <a:pt x="1679" y="8572"/>
                      <a:pt x="1930" y="9023"/>
                    </a:cubicBezTo>
                    <a:cubicBezTo>
                      <a:pt x="2506" y="10125"/>
                      <a:pt x="3008" y="11278"/>
                      <a:pt x="3885" y="12356"/>
                    </a:cubicBezTo>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1265;p51">
                <a:extLst>
                  <a:ext uri="{FF2B5EF4-FFF2-40B4-BE49-F238E27FC236}">
                    <a16:creationId xmlns:a16="http://schemas.microsoft.com/office/drawing/2014/main" id="{26B765A9-B576-7FDE-B6A4-B3CD8AEFCCE6}"/>
                  </a:ext>
                </a:extLst>
              </p:cNvPr>
              <p:cNvSpPr/>
              <p:nvPr/>
            </p:nvSpPr>
            <p:spPr>
              <a:xfrm rot="2104647">
                <a:off x="6764591" y="2886614"/>
                <a:ext cx="213706" cy="180480"/>
              </a:xfrm>
              <a:custGeom>
                <a:rect l="l" t="t" r="r" b="b"/>
                <a:pathLst>
                  <a:path w="8548" h="7219" extrusionOk="0">
                    <a:moveTo>
                      <a:pt x="1" y="527"/>
                    </a:moveTo>
                    <a:cubicBezTo>
                      <a:pt x="377" y="51"/>
                      <a:pt x="778" y="0"/>
                      <a:pt x="1204" y="126"/>
                    </a:cubicBezTo>
                    <a:cubicBezTo>
                      <a:pt x="2156" y="401"/>
                      <a:pt x="3159" y="627"/>
                      <a:pt x="4036" y="1128"/>
                    </a:cubicBezTo>
                    <a:cubicBezTo>
                      <a:pt x="4161" y="1203"/>
                      <a:pt x="4262" y="1304"/>
                      <a:pt x="4412" y="1329"/>
                    </a:cubicBezTo>
                    <a:cubicBezTo>
                      <a:pt x="5565" y="1780"/>
                      <a:pt x="6317" y="2682"/>
                      <a:pt x="7018" y="3660"/>
                    </a:cubicBezTo>
                    <a:cubicBezTo>
                      <a:pt x="7570" y="4437"/>
                      <a:pt x="8146" y="5239"/>
                      <a:pt x="8397" y="6191"/>
                    </a:cubicBezTo>
                    <a:cubicBezTo>
                      <a:pt x="8447" y="6366"/>
                      <a:pt x="8547" y="6517"/>
                      <a:pt x="8547" y="6692"/>
                    </a:cubicBezTo>
                    <a:cubicBezTo>
                      <a:pt x="8547" y="6843"/>
                      <a:pt x="8497" y="7068"/>
                      <a:pt x="8397" y="7143"/>
                    </a:cubicBezTo>
                    <a:cubicBezTo>
                      <a:pt x="8272" y="7219"/>
                      <a:pt x="8021" y="7168"/>
                      <a:pt x="7921" y="7093"/>
                    </a:cubicBezTo>
                    <a:cubicBezTo>
                      <a:pt x="7620" y="6792"/>
                      <a:pt x="7319" y="6492"/>
                      <a:pt x="7119" y="6141"/>
                    </a:cubicBezTo>
                    <a:cubicBezTo>
                      <a:pt x="6617" y="5188"/>
                      <a:pt x="5916" y="4361"/>
                      <a:pt x="5264" y="3484"/>
                    </a:cubicBezTo>
                    <a:cubicBezTo>
                      <a:pt x="5139" y="3309"/>
                      <a:pt x="4963" y="3108"/>
                      <a:pt x="4763" y="2983"/>
                    </a:cubicBezTo>
                    <a:cubicBezTo>
                      <a:pt x="3710" y="2381"/>
                      <a:pt x="2758" y="1579"/>
                      <a:pt x="1580" y="1229"/>
                    </a:cubicBezTo>
                    <a:cubicBezTo>
                      <a:pt x="1179" y="1128"/>
                      <a:pt x="778" y="953"/>
                      <a:pt x="402" y="802"/>
                    </a:cubicBezTo>
                    <a:cubicBezTo>
                      <a:pt x="277" y="752"/>
                      <a:pt x="176" y="652"/>
                      <a:pt x="1" y="527"/>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1266;p51">
                <a:extLst>
                  <a:ext uri="{FF2B5EF4-FFF2-40B4-BE49-F238E27FC236}">
                    <a16:creationId xmlns:a16="http://schemas.microsoft.com/office/drawing/2014/main" id="{91987347-DD51-4ACD-620E-BBF6CB4E2819}"/>
                  </a:ext>
                </a:extLst>
              </p:cNvPr>
              <p:cNvSpPr/>
              <p:nvPr/>
            </p:nvSpPr>
            <p:spPr>
              <a:xfrm>
                <a:off x="3070325" y="2921075"/>
                <a:ext cx="44500" cy="201800"/>
              </a:xfrm>
              <a:custGeom>
                <a:rect l="l" t="t" r="r" b="b"/>
                <a:pathLst>
                  <a:path w="1780" h="8072" extrusionOk="0">
                    <a:moveTo>
                      <a:pt x="1755" y="7946"/>
                    </a:moveTo>
                    <a:cubicBezTo>
                      <a:pt x="1329" y="8071"/>
                      <a:pt x="1053" y="7971"/>
                      <a:pt x="853" y="7670"/>
                    </a:cubicBezTo>
                    <a:cubicBezTo>
                      <a:pt x="401" y="7018"/>
                      <a:pt x="0" y="6342"/>
                      <a:pt x="51" y="5465"/>
                    </a:cubicBezTo>
                    <a:cubicBezTo>
                      <a:pt x="126" y="4637"/>
                      <a:pt x="101" y="3810"/>
                      <a:pt x="101" y="2958"/>
                    </a:cubicBezTo>
                    <a:cubicBezTo>
                      <a:pt x="101" y="2106"/>
                      <a:pt x="376" y="1329"/>
                      <a:pt x="727" y="552"/>
                    </a:cubicBezTo>
                    <a:cubicBezTo>
                      <a:pt x="777" y="402"/>
                      <a:pt x="878" y="226"/>
                      <a:pt x="1003" y="126"/>
                    </a:cubicBezTo>
                    <a:cubicBezTo>
                      <a:pt x="1078" y="51"/>
                      <a:pt x="1254" y="1"/>
                      <a:pt x="1379" y="26"/>
                    </a:cubicBezTo>
                    <a:cubicBezTo>
                      <a:pt x="1479" y="76"/>
                      <a:pt x="1629" y="226"/>
                      <a:pt x="1604" y="327"/>
                    </a:cubicBezTo>
                    <a:cubicBezTo>
                      <a:pt x="1604" y="653"/>
                      <a:pt x="1579" y="1028"/>
                      <a:pt x="1479" y="1329"/>
                    </a:cubicBezTo>
                    <a:cubicBezTo>
                      <a:pt x="1228" y="2081"/>
                      <a:pt x="1153" y="2833"/>
                      <a:pt x="1228" y="3610"/>
                    </a:cubicBezTo>
                    <a:cubicBezTo>
                      <a:pt x="1228" y="3835"/>
                      <a:pt x="1254" y="4086"/>
                      <a:pt x="1254" y="4337"/>
                    </a:cubicBezTo>
                    <a:cubicBezTo>
                      <a:pt x="1203" y="5414"/>
                      <a:pt x="1178" y="6492"/>
                      <a:pt x="1730" y="7495"/>
                    </a:cubicBezTo>
                    <a:cubicBezTo>
                      <a:pt x="1780" y="7595"/>
                      <a:pt x="1755" y="7745"/>
                      <a:pt x="1755" y="7946"/>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267;p51">
                <a:extLst>
                  <a:ext uri="{FF2B5EF4-FFF2-40B4-BE49-F238E27FC236}">
                    <a16:creationId xmlns:a16="http://schemas.microsoft.com/office/drawing/2014/main" id="{EE3F4117-80A4-010D-5E7C-5C2850F1B54A}"/>
                  </a:ext>
                </a:extLst>
              </p:cNvPr>
              <p:cNvSpPr/>
              <p:nvPr/>
            </p:nvSpPr>
            <p:spPr>
              <a:xfrm rot="2104647">
                <a:off x="6907153" y="2873784"/>
                <a:ext cx="101553" cy="76477"/>
              </a:xfrm>
              <a:custGeom>
                <a:rect l="l" t="t" r="r" b="b"/>
                <a:pathLst>
                  <a:path w="4061" h="3059" extrusionOk="0">
                    <a:moveTo>
                      <a:pt x="1" y="351"/>
                    </a:moveTo>
                    <a:cubicBezTo>
                      <a:pt x="277" y="0"/>
                      <a:pt x="653" y="0"/>
                      <a:pt x="1003" y="151"/>
                    </a:cubicBezTo>
                    <a:cubicBezTo>
                      <a:pt x="1505" y="376"/>
                      <a:pt x="2006" y="652"/>
                      <a:pt x="2457" y="953"/>
                    </a:cubicBezTo>
                    <a:cubicBezTo>
                      <a:pt x="2858" y="1228"/>
                      <a:pt x="3184" y="1579"/>
                      <a:pt x="3560" y="1905"/>
                    </a:cubicBezTo>
                    <a:cubicBezTo>
                      <a:pt x="3836" y="2131"/>
                      <a:pt x="3961" y="2457"/>
                      <a:pt x="4036" y="2807"/>
                    </a:cubicBezTo>
                    <a:cubicBezTo>
                      <a:pt x="4061" y="2883"/>
                      <a:pt x="3961" y="2958"/>
                      <a:pt x="3936" y="3033"/>
                    </a:cubicBezTo>
                    <a:cubicBezTo>
                      <a:pt x="3836" y="3033"/>
                      <a:pt x="3760" y="3058"/>
                      <a:pt x="3710" y="3033"/>
                    </a:cubicBezTo>
                    <a:cubicBezTo>
                      <a:pt x="3284" y="2732"/>
                      <a:pt x="2833" y="2457"/>
                      <a:pt x="2482" y="2081"/>
                    </a:cubicBezTo>
                    <a:cubicBezTo>
                      <a:pt x="1780" y="1429"/>
                      <a:pt x="1003" y="928"/>
                      <a:pt x="151" y="552"/>
                    </a:cubicBezTo>
                    <a:cubicBezTo>
                      <a:pt x="101" y="527"/>
                      <a:pt x="51" y="451"/>
                      <a:pt x="1" y="351"/>
                    </a:cubicBezTo>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9" name="Google Shape;1268;p51">
            <a:extLst>
              <a:ext uri="{FF2B5EF4-FFF2-40B4-BE49-F238E27FC236}">
                <a16:creationId xmlns:a16="http://schemas.microsoft.com/office/drawing/2014/main" id="{E47184C7-F9CD-CD9E-7B48-285DF2F842EC}"/>
              </a:ext>
            </a:extLst>
          </p:cNvPr>
          <p:cNvSpPr txBox="1"/>
          <p:nvPr/>
        </p:nvSpPr>
        <p:spPr>
          <a:xfrm flipH="1">
            <a:off x="1069085" y="2183768"/>
            <a:ext cx="3943247"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R="0" lvl="0" algn="ctr" rtl="0">
              <a:lnSpc>
                <a:spcPct val="100000"/>
              </a:lnSpc>
              <a:spcBef>
                <a:spcPct val="0"/>
              </a:spcBef>
              <a:spcAft>
                <a:spcPct val="0"/>
              </a:spcAft>
              <a:buClr>
                <a:schemeClr val="dk1"/>
              </a:buClr>
              <a:buSzPts val="3600"/>
              <a:buFont typeface="Francois One"/>
              <a:buNone/>
              <a:defRPr sz="5000" b="0" i="0" u="none" strike="noStrike" cap="none">
                <a:solidFill>
                  <a:schemeClr val="lt2"/>
                </a:solidFill>
                <a:latin typeface="Francois One"/>
                <a:ea typeface="Francois One"/>
                <a:cs typeface="Francois One"/>
                <a:sym typeface="Francois One"/>
              </a:defRPr>
            </a:lvl1pPr>
            <a:lvl2pPr marR="0" lvl="1" algn="ctr" rtl="0">
              <a:lnSpc>
                <a:spcPct val="100000"/>
              </a:lnSpc>
              <a:spcBef>
                <a:spcPct val="0"/>
              </a:spcBef>
              <a:spcAft>
                <a:spcPct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2pPr>
            <a:lvl3pPr marR="0" lvl="2" algn="ctr" rtl="0">
              <a:lnSpc>
                <a:spcPct val="100000"/>
              </a:lnSpc>
              <a:spcBef>
                <a:spcPct val="0"/>
              </a:spcBef>
              <a:spcAft>
                <a:spcPct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3pPr>
            <a:lvl4pPr marR="0" lvl="3" algn="ctr" rtl="0">
              <a:lnSpc>
                <a:spcPct val="100000"/>
              </a:lnSpc>
              <a:spcBef>
                <a:spcPct val="0"/>
              </a:spcBef>
              <a:spcAft>
                <a:spcPct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4pPr>
            <a:lvl5pPr marR="0" lvl="4" algn="ctr" rtl="0">
              <a:lnSpc>
                <a:spcPct val="100000"/>
              </a:lnSpc>
              <a:spcBef>
                <a:spcPct val="0"/>
              </a:spcBef>
              <a:spcAft>
                <a:spcPct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5pPr>
            <a:lvl6pPr marR="0" lvl="5" algn="ctr" rtl="0">
              <a:lnSpc>
                <a:spcPct val="100000"/>
              </a:lnSpc>
              <a:spcBef>
                <a:spcPct val="0"/>
              </a:spcBef>
              <a:spcAft>
                <a:spcPct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6pPr>
            <a:lvl7pPr marR="0" lvl="6" algn="ctr" rtl="0">
              <a:lnSpc>
                <a:spcPct val="100000"/>
              </a:lnSpc>
              <a:spcBef>
                <a:spcPct val="0"/>
              </a:spcBef>
              <a:spcAft>
                <a:spcPct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7pPr>
            <a:lvl8pPr marR="0" lvl="7" algn="ctr" rtl="0">
              <a:lnSpc>
                <a:spcPct val="100000"/>
              </a:lnSpc>
              <a:spcBef>
                <a:spcPct val="0"/>
              </a:spcBef>
              <a:spcAft>
                <a:spcPct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8pPr>
            <a:lvl9pPr marR="0" lvl="8" algn="ctr" rtl="0">
              <a:lnSpc>
                <a:spcPct val="100000"/>
              </a:lnSpc>
              <a:spcBef>
                <a:spcPct val="0"/>
              </a:spcBef>
              <a:spcAft>
                <a:spcPct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9pPr>
          </a:lstStyle>
          <a:p>
            <a:r>
              <a:rPr lang="vi-VN" sz="2400" i="1">
                <a:solidFill>
                  <a:schemeClr val="bg1">
                    <a:lumMod val="10000"/>
                  </a:schemeClr>
                </a:solidFill>
                <a:latin typeface="Times New Roman" panose="02020603050405020304" pitchFamily="18" charset="0"/>
                <a:cs typeface="Times New Roman" panose="02020603050405020304" pitchFamily="18" charset="0"/>
              </a:rPr>
              <a:t>Em hiểu thế nào là trải nghiệm? Trải nghiệm của em thường gắn với những sự kiện diễn ra ở môi trường nào? </a:t>
            </a:r>
            <a:r>
              <a:rPr lang="en-US" sz="2400" i="1">
                <a:solidFill>
                  <a:schemeClr val="bg1">
                    <a:lumMod val="10000"/>
                  </a:schemeClr>
                </a:solidFill>
                <a:latin typeface="Times New Roman" panose="02020603050405020304" pitchFamily="18" charset="0"/>
                <a:cs typeface="Times New Roman" panose="02020603050405020304" pitchFamily="18" charset="0"/>
              </a:rPr>
              <a:t>Phần giới thiệu bài học muốn nói với chúng ta điều gì?</a:t>
            </a:r>
            <a:endParaRPr lang="en-US" sz="2400">
              <a:solidFill>
                <a:schemeClr val="bg1">
                  <a:lumMod val="10000"/>
                </a:schemeClr>
              </a:solidFill>
              <a:latin typeface="Times New Roman" panose="02020603050405020304" pitchFamily="18" charset="0"/>
              <a:cs typeface="Times New Roman" panose="02020603050405020304" pitchFamily="18" charset="0"/>
            </a:endParaRPr>
          </a:p>
        </p:txBody>
      </p:sp>
      <p:grpSp>
        <p:nvGrpSpPr>
          <p:cNvPr id="11" name="Google Shape;1279;p51">
            <a:extLst>
              <a:ext uri="{FF2B5EF4-FFF2-40B4-BE49-F238E27FC236}">
                <a16:creationId xmlns:a16="http://schemas.microsoft.com/office/drawing/2014/main" id="{0968EE54-AE17-F1F4-E594-CD59080BB4AA}"/>
              </a:ext>
            </a:extLst>
          </p:cNvPr>
          <p:cNvGrpSpPr/>
          <p:nvPr/>
        </p:nvGrpSpPr>
        <p:grpSpPr>
          <a:xfrm rot="788979">
            <a:off x="6272870" y="1087285"/>
            <a:ext cx="1626010" cy="891644"/>
            <a:chOff x="5479850" y="93588"/>
            <a:chExt cx="1625975" cy="891625"/>
          </a:xfrm>
        </p:grpSpPr>
        <p:grpSp>
          <p:nvGrpSpPr>
            <p:cNvPr id="12" name="Google Shape;1280;p51">
              <a:extLst>
                <a:ext uri="{FF2B5EF4-FFF2-40B4-BE49-F238E27FC236}">
                  <a16:creationId xmlns:a16="http://schemas.microsoft.com/office/drawing/2014/main" id="{3C349D2B-2C5B-9D3E-508A-1B5A9057B03E}"/>
                </a:ext>
              </a:extLst>
            </p:cNvPr>
            <p:cNvGrpSpPr/>
            <p:nvPr/>
          </p:nvGrpSpPr>
          <p:grpSpPr>
            <a:xfrm flipH="1">
              <a:off x="5479850" y="93588"/>
              <a:ext cx="1625975" cy="891625"/>
              <a:chOff x="2977600" y="2496900"/>
              <a:chExt cx="1625975" cy="891625"/>
            </a:xfrm>
          </p:grpSpPr>
          <p:sp>
            <p:nvSpPr>
              <p:cNvPr id="14" name="Google Shape;1281;p51">
                <a:extLst>
                  <a:ext uri="{FF2B5EF4-FFF2-40B4-BE49-F238E27FC236}">
                    <a16:creationId xmlns:a16="http://schemas.microsoft.com/office/drawing/2014/main" id="{DE99AC5F-72AB-F3F0-7F2C-0282C946BD87}"/>
                  </a:ext>
                </a:extLst>
              </p:cNvPr>
              <p:cNvSpPr/>
              <p:nvPr/>
            </p:nvSpPr>
            <p:spPr>
              <a:xfrm>
                <a:off x="2977600" y="2892900"/>
                <a:ext cx="97125" cy="313300"/>
              </a:xfrm>
              <a:custGeom>
                <a:rect l="l" t="t" r="r" b="b"/>
                <a:pathLst>
                  <a:path w="3884" h="12532" extrusionOk="0">
                    <a:moveTo>
                      <a:pt x="3885" y="12356"/>
                    </a:moveTo>
                    <a:cubicBezTo>
                      <a:pt x="3083" y="12531"/>
                      <a:pt x="2556" y="12356"/>
                      <a:pt x="2130" y="11855"/>
                    </a:cubicBezTo>
                    <a:cubicBezTo>
                      <a:pt x="1905" y="11579"/>
                      <a:pt x="1679" y="11328"/>
                      <a:pt x="1479" y="11028"/>
                    </a:cubicBezTo>
                    <a:cubicBezTo>
                      <a:pt x="1253" y="10702"/>
                      <a:pt x="1103" y="10301"/>
                      <a:pt x="852" y="9950"/>
                    </a:cubicBezTo>
                    <a:cubicBezTo>
                      <a:pt x="251" y="9098"/>
                      <a:pt x="75" y="8120"/>
                      <a:pt x="25" y="7093"/>
                    </a:cubicBezTo>
                    <a:cubicBezTo>
                      <a:pt x="0" y="5514"/>
                      <a:pt x="50" y="3960"/>
                      <a:pt x="451" y="2431"/>
                    </a:cubicBezTo>
                    <a:cubicBezTo>
                      <a:pt x="677" y="1554"/>
                      <a:pt x="1178" y="877"/>
                      <a:pt x="1679" y="150"/>
                    </a:cubicBezTo>
                    <a:cubicBezTo>
                      <a:pt x="1754" y="50"/>
                      <a:pt x="2005" y="0"/>
                      <a:pt x="2130" y="50"/>
                    </a:cubicBezTo>
                    <a:cubicBezTo>
                      <a:pt x="2256" y="125"/>
                      <a:pt x="2381" y="326"/>
                      <a:pt x="2356" y="476"/>
                    </a:cubicBezTo>
                    <a:cubicBezTo>
                      <a:pt x="2331" y="752"/>
                      <a:pt x="2231" y="1003"/>
                      <a:pt x="2105" y="1253"/>
                    </a:cubicBezTo>
                    <a:cubicBezTo>
                      <a:pt x="1554" y="2556"/>
                      <a:pt x="1379" y="3935"/>
                      <a:pt x="1429" y="5338"/>
                    </a:cubicBezTo>
                    <a:cubicBezTo>
                      <a:pt x="1454" y="6090"/>
                      <a:pt x="1479" y="6867"/>
                      <a:pt x="1504" y="7644"/>
                    </a:cubicBezTo>
                    <a:cubicBezTo>
                      <a:pt x="1529" y="8120"/>
                      <a:pt x="1679" y="8572"/>
                      <a:pt x="1930" y="9023"/>
                    </a:cubicBezTo>
                    <a:cubicBezTo>
                      <a:pt x="2506" y="10125"/>
                      <a:pt x="3008" y="11278"/>
                      <a:pt x="3885" y="12356"/>
                    </a:cubicBezTo>
                  </a:path>
                </a:pathLst>
              </a:custGeom>
              <a:solidFill>
                <a:srgbClr val="4C6F8A">
                  <a:alpha val="366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1282;p51">
                <a:extLst>
                  <a:ext uri="{FF2B5EF4-FFF2-40B4-BE49-F238E27FC236}">
                    <a16:creationId xmlns:a16="http://schemas.microsoft.com/office/drawing/2014/main" id="{A0420B71-1BE2-972B-07E8-4EB883FB5A33}"/>
                  </a:ext>
                </a:extLst>
              </p:cNvPr>
              <p:cNvSpPr/>
              <p:nvPr/>
            </p:nvSpPr>
            <p:spPr>
              <a:xfrm>
                <a:off x="4352900" y="2547650"/>
                <a:ext cx="213700" cy="180475"/>
              </a:xfrm>
              <a:custGeom>
                <a:rect l="l" t="t" r="r" b="b"/>
                <a:pathLst>
                  <a:path w="8548" h="7219" extrusionOk="0">
                    <a:moveTo>
                      <a:pt x="1" y="527"/>
                    </a:moveTo>
                    <a:cubicBezTo>
                      <a:pt x="377" y="51"/>
                      <a:pt x="778" y="0"/>
                      <a:pt x="1204" y="126"/>
                    </a:cubicBezTo>
                    <a:cubicBezTo>
                      <a:pt x="2156" y="401"/>
                      <a:pt x="3159" y="627"/>
                      <a:pt x="4036" y="1128"/>
                    </a:cubicBezTo>
                    <a:cubicBezTo>
                      <a:pt x="4161" y="1203"/>
                      <a:pt x="4262" y="1304"/>
                      <a:pt x="4412" y="1329"/>
                    </a:cubicBezTo>
                    <a:cubicBezTo>
                      <a:pt x="5565" y="1780"/>
                      <a:pt x="6317" y="2682"/>
                      <a:pt x="7018" y="3660"/>
                    </a:cubicBezTo>
                    <a:cubicBezTo>
                      <a:pt x="7570" y="4437"/>
                      <a:pt x="8146" y="5239"/>
                      <a:pt x="8397" y="6191"/>
                    </a:cubicBezTo>
                    <a:cubicBezTo>
                      <a:pt x="8447" y="6366"/>
                      <a:pt x="8547" y="6517"/>
                      <a:pt x="8547" y="6692"/>
                    </a:cubicBezTo>
                    <a:cubicBezTo>
                      <a:pt x="8547" y="6843"/>
                      <a:pt x="8497" y="7068"/>
                      <a:pt x="8397" y="7143"/>
                    </a:cubicBezTo>
                    <a:cubicBezTo>
                      <a:pt x="8272" y="7219"/>
                      <a:pt x="8021" y="7168"/>
                      <a:pt x="7921" y="7093"/>
                    </a:cubicBezTo>
                    <a:cubicBezTo>
                      <a:pt x="7620" y="6792"/>
                      <a:pt x="7319" y="6492"/>
                      <a:pt x="7119" y="6141"/>
                    </a:cubicBezTo>
                    <a:cubicBezTo>
                      <a:pt x="6617" y="5188"/>
                      <a:pt x="5916" y="4361"/>
                      <a:pt x="5264" y="3484"/>
                    </a:cubicBezTo>
                    <a:cubicBezTo>
                      <a:pt x="5139" y="3309"/>
                      <a:pt x="4963" y="3108"/>
                      <a:pt x="4763" y="2983"/>
                    </a:cubicBezTo>
                    <a:cubicBezTo>
                      <a:pt x="3710" y="2381"/>
                      <a:pt x="2758" y="1579"/>
                      <a:pt x="1580" y="1229"/>
                    </a:cubicBezTo>
                    <a:cubicBezTo>
                      <a:pt x="1179" y="1128"/>
                      <a:pt x="778" y="953"/>
                      <a:pt x="402" y="802"/>
                    </a:cubicBezTo>
                    <a:cubicBezTo>
                      <a:pt x="277" y="752"/>
                      <a:pt x="176" y="652"/>
                      <a:pt x="1" y="527"/>
                    </a:cubicBezTo>
                    <a:close/>
                  </a:path>
                </a:pathLst>
              </a:custGeom>
              <a:solidFill>
                <a:srgbClr val="4C6F8A">
                  <a:alpha val="366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283;p51">
                <a:extLst>
                  <a:ext uri="{FF2B5EF4-FFF2-40B4-BE49-F238E27FC236}">
                    <a16:creationId xmlns:a16="http://schemas.microsoft.com/office/drawing/2014/main" id="{AB73D380-AD69-29D3-A24D-AC3E2ECA7364}"/>
                  </a:ext>
                </a:extLst>
              </p:cNvPr>
              <p:cNvSpPr/>
              <p:nvPr/>
            </p:nvSpPr>
            <p:spPr>
              <a:xfrm>
                <a:off x="4351650" y="3107800"/>
                <a:ext cx="188000" cy="152275"/>
              </a:xfrm>
              <a:custGeom>
                <a:rect l="l" t="t" r="r" b="b"/>
                <a:pathLst>
                  <a:path w="7520" h="6091" extrusionOk="0">
                    <a:moveTo>
                      <a:pt x="1" y="5865"/>
                    </a:moveTo>
                    <a:cubicBezTo>
                      <a:pt x="928" y="5214"/>
                      <a:pt x="1605" y="4687"/>
                      <a:pt x="2357" y="4261"/>
                    </a:cubicBezTo>
                    <a:cubicBezTo>
                      <a:pt x="3560" y="3585"/>
                      <a:pt x="4587" y="2707"/>
                      <a:pt x="5540" y="1755"/>
                    </a:cubicBezTo>
                    <a:cubicBezTo>
                      <a:pt x="5865" y="1454"/>
                      <a:pt x="6116" y="1078"/>
                      <a:pt x="6417" y="727"/>
                    </a:cubicBezTo>
                    <a:cubicBezTo>
                      <a:pt x="6667" y="452"/>
                      <a:pt x="6868" y="101"/>
                      <a:pt x="7219" y="1"/>
                    </a:cubicBezTo>
                    <a:cubicBezTo>
                      <a:pt x="7520" y="151"/>
                      <a:pt x="7495" y="351"/>
                      <a:pt x="7444" y="552"/>
                    </a:cubicBezTo>
                    <a:cubicBezTo>
                      <a:pt x="7169" y="1254"/>
                      <a:pt x="6818" y="1880"/>
                      <a:pt x="6317" y="2432"/>
                    </a:cubicBezTo>
                    <a:cubicBezTo>
                      <a:pt x="5013" y="3860"/>
                      <a:pt x="3434" y="4938"/>
                      <a:pt x="1705" y="5790"/>
                    </a:cubicBezTo>
                    <a:cubicBezTo>
                      <a:pt x="1229" y="6016"/>
                      <a:pt x="753" y="6091"/>
                      <a:pt x="1" y="5865"/>
                    </a:cubicBezTo>
                  </a:path>
                </a:pathLst>
              </a:custGeom>
              <a:solidFill>
                <a:srgbClr val="4C6F8A">
                  <a:alpha val="366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284;p51">
                <a:extLst>
                  <a:ext uri="{FF2B5EF4-FFF2-40B4-BE49-F238E27FC236}">
                    <a16:creationId xmlns:a16="http://schemas.microsoft.com/office/drawing/2014/main" id="{14BDD1D4-1DD0-3095-3602-48341D80A169}"/>
                  </a:ext>
                </a:extLst>
              </p:cNvPr>
              <p:cNvSpPr/>
              <p:nvPr/>
            </p:nvSpPr>
            <p:spPr>
              <a:xfrm>
                <a:off x="3070325" y="2921075"/>
                <a:ext cx="44500" cy="201800"/>
              </a:xfrm>
              <a:custGeom>
                <a:rect l="l" t="t" r="r" b="b"/>
                <a:pathLst>
                  <a:path w="1780" h="8072" extrusionOk="0">
                    <a:moveTo>
                      <a:pt x="1755" y="7946"/>
                    </a:moveTo>
                    <a:cubicBezTo>
                      <a:pt x="1329" y="8071"/>
                      <a:pt x="1053" y="7971"/>
                      <a:pt x="853" y="7670"/>
                    </a:cubicBezTo>
                    <a:cubicBezTo>
                      <a:pt x="401" y="7018"/>
                      <a:pt x="0" y="6342"/>
                      <a:pt x="51" y="5465"/>
                    </a:cubicBezTo>
                    <a:cubicBezTo>
                      <a:pt x="126" y="4637"/>
                      <a:pt x="101" y="3810"/>
                      <a:pt x="101" y="2958"/>
                    </a:cubicBezTo>
                    <a:cubicBezTo>
                      <a:pt x="101" y="2106"/>
                      <a:pt x="376" y="1329"/>
                      <a:pt x="727" y="552"/>
                    </a:cubicBezTo>
                    <a:cubicBezTo>
                      <a:pt x="777" y="402"/>
                      <a:pt x="878" y="226"/>
                      <a:pt x="1003" y="126"/>
                    </a:cubicBezTo>
                    <a:cubicBezTo>
                      <a:pt x="1078" y="51"/>
                      <a:pt x="1254" y="1"/>
                      <a:pt x="1379" y="26"/>
                    </a:cubicBezTo>
                    <a:cubicBezTo>
                      <a:pt x="1479" y="76"/>
                      <a:pt x="1629" y="226"/>
                      <a:pt x="1604" y="327"/>
                    </a:cubicBezTo>
                    <a:cubicBezTo>
                      <a:pt x="1604" y="653"/>
                      <a:pt x="1579" y="1028"/>
                      <a:pt x="1479" y="1329"/>
                    </a:cubicBezTo>
                    <a:cubicBezTo>
                      <a:pt x="1228" y="2081"/>
                      <a:pt x="1153" y="2833"/>
                      <a:pt x="1228" y="3610"/>
                    </a:cubicBezTo>
                    <a:cubicBezTo>
                      <a:pt x="1228" y="3835"/>
                      <a:pt x="1254" y="4086"/>
                      <a:pt x="1254" y="4337"/>
                    </a:cubicBezTo>
                    <a:cubicBezTo>
                      <a:pt x="1203" y="5414"/>
                      <a:pt x="1178" y="6492"/>
                      <a:pt x="1730" y="7495"/>
                    </a:cubicBezTo>
                    <a:cubicBezTo>
                      <a:pt x="1780" y="7595"/>
                      <a:pt x="1755" y="7745"/>
                      <a:pt x="1755" y="7946"/>
                    </a:cubicBezTo>
                    <a:close/>
                  </a:path>
                </a:pathLst>
              </a:custGeom>
              <a:solidFill>
                <a:srgbClr val="4C6F8A">
                  <a:alpha val="366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285;p51">
                <a:extLst>
                  <a:ext uri="{FF2B5EF4-FFF2-40B4-BE49-F238E27FC236}">
                    <a16:creationId xmlns:a16="http://schemas.microsoft.com/office/drawing/2014/main" id="{E3BD533D-CE41-E94E-5FF3-7B343933527C}"/>
                  </a:ext>
                </a:extLst>
              </p:cNvPr>
              <p:cNvSpPr/>
              <p:nvPr/>
            </p:nvSpPr>
            <p:spPr>
              <a:xfrm>
                <a:off x="4537125" y="3151025"/>
                <a:ext cx="66450" cy="84000"/>
              </a:xfrm>
              <a:custGeom>
                <a:rect l="l" t="t" r="r" b="b"/>
                <a:pathLst>
                  <a:path w="2658" h="3360" extrusionOk="0">
                    <a:moveTo>
                      <a:pt x="2356" y="1"/>
                    </a:moveTo>
                    <a:cubicBezTo>
                      <a:pt x="2457" y="151"/>
                      <a:pt x="2557" y="226"/>
                      <a:pt x="2607" y="352"/>
                    </a:cubicBezTo>
                    <a:cubicBezTo>
                      <a:pt x="2657" y="427"/>
                      <a:pt x="2657" y="552"/>
                      <a:pt x="2632" y="653"/>
                    </a:cubicBezTo>
                    <a:cubicBezTo>
                      <a:pt x="2331" y="1605"/>
                      <a:pt x="1880" y="2482"/>
                      <a:pt x="1028" y="3109"/>
                    </a:cubicBezTo>
                    <a:cubicBezTo>
                      <a:pt x="903" y="3209"/>
                      <a:pt x="727" y="3309"/>
                      <a:pt x="577" y="3334"/>
                    </a:cubicBezTo>
                    <a:cubicBezTo>
                      <a:pt x="426" y="3359"/>
                      <a:pt x="226" y="3309"/>
                      <a:pt x="126" y="3209"/>
                    </a:cubicBezTo>
                    <a:cubicBezTo>
                      <a:pt x="25" y="3109"/>
                      <a:pt x="0" y="2883"/>
                      <a:pt x="51" y="2733"/>
                    </a:cubicBezTo>
                    <a:cubicBezTo>
                      <a:pt x="76" y="2582"/>
                      <a:pt x="176" y="2407"/>
                      <a:pt x="276" y="2282"/>
                    </a:cubicBezTo>
                    <a:cubicBezTo>
                      <a:pt x="853" y="1680"/>
                      <a:pt x="1379" y="1054"/>
                      <a:pt x="1830" y="352"/>
                    </a:cubicBezTo>
                    <a:cubicBezTo>
                      <a:pt x="1905" y="201"/>
                      <a:pt x="2156" y="126"/>
                      <a:pt x="2356" y="1"/>
                    </a:cubicBezTo>
                  </a:path>
                </a:pathLst>
              </a:custGeom>
              <a:solidFill>
                <a:srgbClr val="4C6F8A">
                  <a:alpha val="366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286;p51">
                <a:extLst>
                  <a:ext uri="{FF2B5EF4-FFF2-40B4-BE49-F238E27FC236}">
                    <a16:creationId xmlns:a16="http://schemas.microsoft.com/office/drawing/2014/main" id="{0263B334-23AC-813C-AC96-C74DBFEE4161}"/>
                  </a:ext>
                </a:extLst>
              </p:cNvPr>
              <p:cNvSpPr/>
              <p:nvPr/>
            </p:nvSpPr>
            <p:spPr>
              <a:xfrm>
                <a:off x="4442500" y="2496900"/>
                <a:ext cx="101550" cy="76475"/>
              </a:xfrm>
              <a:custGeom>
                <a:rect l="l" t="t" r="r" b="b"/>
                <a:pathLst>
                  <a:path w="4061" h="3059" extrusionOk="0">
                    <a:moveTo>
                      <a:pt x="1" y="351"/>
                    </a:moveTo>
                    <a:cubicBezTo>
                      <a:pt x="277" y="0"/>
                      <a:pt x="653" y="0"/>
                      <a:pt x="1003" y="151"/>
                    </a:cubicBezTo>
                    <a:cubicBezTo>
                      <a:pt x="1505" y="376"/>
                      <a:pt x="2006" y="652"/>
                      <a:pt x="2457" y="953"/>
                    </a:cubicBezTo>
                    <a:cubicBezTo>
                      <a:pt x="2858" y="1228"/>
                      <a:pt x="3184" y="1579"/>
                      <a:pt x="3560" y="1905"/>
                    </a:cubicBezTo>
                    <a:cubicBezTo>
                      <a:pt x="3836" y="2131"/>
                      <a:pt x="3961" y="2457"/>
                      <a:pt x="4036" y="2807"/>
                    </a:cubicBezTo>
                    <a:cubicBezTo>
                      <a:pt x="4061" y="2883"/>
                      <a:pt x="3961" y="2958"/>
                      <a:pt x="3936" y="3033"/>
                    </a:cubicBezTo>
                    <a:cubicBezTo>
                      <a:pt x="3836" y="3033"/>
                      <a:pt x="3760" y="3058"/>
                      <a:pt x="3710" y="3033"/>
                    </a:cubicBezTo>
                    <a:cubicBezTo>
                      <a:pt x="3284" y="2732"/>
                      <a:pt x="2833" y="2457"/>
                      <a:pt x="2482" y="2081"/>
                    </a:cubicBezTo>
                    <a:cubicBezTo>
                      <a:pt x="1780" y="1429"/>
                      <a:pt x="1003" y="928"/>
                      <a:pt x="151" y="552"/>
                    </a:cubicBezTo>
                    <a:cubicBezTo>
                      <a:pt x="101" y="527"/>
                      <a:pt x="51" y="451"/>
                      <a:pt x="1" y="351"/>
                    </a:cubicBezTo>
                  </a:path>
                </a:pathLst>
              </a:custGeom>
              <a:solidFill>
                <a:srgbClr val="4C6F8A">
                  <a:alpha val="366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287;p51">
                <a:extLst>
                  <a:ext uri="{FF2B5EF4-FFF2-40B4-BE49-F238E27FC236}">
                    <a16:creationId xmlns:a16="http://schemas.microsoft.com/office/drawing/2014/main" id="{5A0A72E1-0508-21AE-8B24-4A0F350A0C26}"/>
                  </a:ext>
                </a:extLst>
              </p:cNvPr>
              <p:cNvSpPr/>
              <p:nvPr/>
            </p:nvSpPr>
            <p:spPr>
              <a:xfrm>
                <a:off x="3159300" y="2599025"/>
                <a:ext cx="1362800" cy="789500"/>
              </a:xfrm>
              <a:custGeom>
                <a:rect l="l" t="t" r="r" b="b"/>
                <a:pathLst>
                  <a:path w="54512" h="31580" extrusionOk="0">
                    <a:moveTo>
                      <a:pt x="10677" y="29274"/>
                    </a:moveTo>
                    <a:cubicBezTo>
                      <a:pt x="11253" y="29149"/>
                      <a:pt x="11855" y="29249"/>
                      <a:pt x="12457" y="29249"/>
                    </a:cubicBezTo>
                    <a:cubicBezTo>
                      <a:pt x="13033" y="29249"/>
                      <a:pt x="13634" y="29324"/>
                      <a:pt x="14236" y="29324"/>
                    </a:cubicBezTo>
                    <a:cubicBezTo>
                      <a:pt x="15013" y="29324"/>
                      <a:pt x="15815" y="29299"/>
                      <a:pt x="16617" y="29249"/>
                    </a:cubicBezTo>
                    <a:cubicBezTo>
                      <a:pt x="18121" y="29174"/>
                      <a:pt x="19599" y="29073"/>
                      <a:pt x="21103" y="28998"/>
                    </a:cubicBezTo>
                    <a:cubicBezTo>
                      <a:pt x="21279" y="28973"/>
                      <a:pt x="21429" y="28923"/>
                      <a:pt x="21604" y="28898"/>
                    </a:cubicBezTo>
                    <a:cubicBezTo>
                      <a:pt x="21955" y="28848"/>
                      <a:pt x="22306" y="28823"/>
                      <a:pt x="22657" y="28798"/>
                    </a:cubicBezTo>
                    <a:cubicBezTo>
                      <a:pt x="23309" y="28723"/>
                      <a:pt x="23960" y="28672"/>
                      <a:pt x="24612" y="28622"/>
                    </a:cubicBezTo>
                    <a:cubicBezTo>
                      <a:pt x="25063" y="28572"/>
                      <a:pt x="25514" y="28422"/>
                      <a:pt x="25965" y="28422"/>
                    </a:cubicBezTo>
                    <a:cubicBezTo>
                      <a:pt x="27469" y="28347"/>
                      <a:pt x="28923" y="28121"/>
                      <a:pt x="30351" y="27670"/>
                    </a:cubicBezTo>
                    <a:cubicBezTo>
                      <a:pt x="31504" y="27294"/>
                      <a:pt x="32732" y="27068"/>
                      <a:pt x="33910" y="26793"/>
                    </a:cubicBezTo>
                    <a:cubicBezTo>
                      <a:pt x="35464" y="26442"/>
                      <a:pt x="37018" y="26066"/>
                      <a:pt x="38572" y="25690"/>
                    </a:cubicBezTo>
                    <a:cubicBezTo>
                      <a:pt x="40652" y="25239"/>
                      <a:pt x="42707" y="24788"/>
                      <a:pt x="44687" y="23961"/>
                    </a:cubicBezTo>
                    <a:cubicBezTo>
                      <a:pt x="46191" y="23334"/>
                      <a:pt x="47670" y="22632"/>
                      <a:pt x="48923" y="21580"/>
                    </a:cubicBezTo>
                    <a:cubicBezTo>
                      <a:pt x="50502" y="20251"/>
                      <a:pt x="52031" y="18898"/>
                      <a:pt x="53083" y="17093"/>
                    </a:cubicBezTo>
                    <a:cubicBezTo>
                      <a:pt x="53534" y="16342"/>
                      <a:pt x="53860" y="15540"/>
                      <a:pt x="54211" y="14738"/>
                    </a:cubicBezTo>
                    <a:cubicBezTo>
                      <a:pt x="54412" y="14261"/>
                      <a:pt x="54487" y="13735"/>
                      <a:pt x="54487" y="13209"/>
                    </a:cubicBezTo>
                    <a:cubicBezTo>
                      <a:pt x="54462" y="12733"/>
                      <a:pt x="54462" y="12231"/>
                      <a:pt x="54462" y="11755"/>
                    </a:cubicBezTo>
                    <a:cubicBezTo>
                      <a:pt x="54512" y="10352"/>
                      <a:pt x="54086" y="9073"/>
                      <a:pt x="53509" y="7845"/>
                    </a:cubicBezTo>
                    <a:cubicBezTo>
                      <a:pt x="53359" y="7545"/>
                      <a:pt x="53133" y="7269"/>
                      <a:pt x="52983" y="6943"/>
                    </a:cubicBezTo>
                    <a:cubicBezTo>
                      <a:pt x="52181" y="5414"/>
                      <a:pt x="51003" y="4211"/>
                      <a:pt x="49575" y="3234"/>
                    </a:cubicBezTo>
                    <a:cubicBezTo>
                      <a:pt x="48346" y="2407"/>
                      <a:pt x="47018" y="1805"/>
                      <a:pt x="45590" y="1429"/>
                    </a:cubicBezTo>
                    <a:cubicBezTo>
                      <a:pt x="44712" y="1204"/>
                      <a:pt x="43885" y="853"/>
                      <a:pt x="43033" y="577"/>
                    </a:cubicBezTo>
                    <a:cubicBezTo>
                      <a:pt x="42482" y="377"/>
                      <a:pt x="41905" y="176"/>
                      <a:pt x="41329" y="176"/>
                    </a:cubicBezTo>
                    <a:cubicBezTo>
                      <a:pt x="38472" y="251"/>
                      <a:pt x="35615" y="1"/>
                      <a:pt x="32782" y="452"/>
                    </a:cubicBezTo>
                    <a:cubicBezTo>
                      <a:pt x="31755" y="602"/>
                      <a:pt x="30702" y="727"/>
                      <a:pt x="29700" y="953"/>
                    </a:cubicBezTo>
                    <a:cubicBezTo>
                      <a:pt x="28898" y="1153"/>
                      <a:pt x="28121" y="1229"/>
                      <a:pt x="27319" y="1229"/>
                    </a:cubicBezTo>
                    <a:cubicBezTo>
                      <a:pt x="26767" y="1229"/>
                      <a:pt x="26216" y="1304"/>
                      <a:pt x="25715" y="1554"/>
                    </a:cubicBezTo>
                    <a:cubicBezTo>
                      <a:pt x="25289" y="1755"/>
                      <a:pt x="24863" y="1855"/>
                      <a:pt x="24411" y="1905"/>
                    </a:cubicBezTo>
                    <a:cubicBezTo>
                      <a:pt x="22908" y="2156"/>
                      <a:pt x="21379" y="2357"/>
                      <a:pt x="19850" y="2532"/>
                    </a:cubicBezTo>
                    <a:cubicBezTo>
                      <a:pt x="19148" y="2582"/>
                      <a:pt x="18421" y="2758"/>
                      <a:pt x="17720" y="2933"/>
                    </a:cubicBezTo>
                    <a:cubicBezTo>
                      <a:pt x="16040" y="3409"/>
                      <a:pt x="14386" y="3910"/>
                      <a:pt x="12707" y="4387"/>
                    </a:cubicBezTo>
                    <a:cubicBezTo>
                      <a:pt x="12131" y="4562"/>
                      <a:pt x="11604" y="4813"/>
                      <a:pt x="11103" y="5138"/>
                    </a:cubicBezTo>
                    <a:cubicBezTo>
                      <a:pt x="9850" y="5940"/>
                      <a:pt x="8547" y="6692"/>
                      <a:pt x="7294" y="7519"/>
                    </a:cubicBezTo>
                    <a:cubicBezTo>
                      <a:pt x="5790" y="8522"/>
                      <a:pt x="4411" y="9650"/>
                      <a:pt x="3309" y="11154"/>
                    </a:cubicBezTo>
                    <a:cubicBezTo>
                      <a:pt x="1680" y="13409"/>
                      <a:pt x="1680" y="13384"/>
                      <a:pt x="577" y="15941"/>
                    </a:cubicBezTo>
                    <a:cubicBezTo>
                      <a:pt x="151" y="16893"/>
                      <a:pt x="0" y="17845"/>
                      <a:pt x="50" y="18873"/>
                    </a:cubicBezTo>
                    <a:cubicBezTo>
                      <a:pt x="151" y="20728"/>
                      <a:pt x="351" y="22532"/>
                      <a:pt x="1604" y="24061"/>
                    </a:cubicBezTo>
                    <a:cubicBezTo>
                      <a:pt x="1980" y="24562"/>
                      <a:pt x="2356" y="25063"/>
                      <a:pt x="2857" y="25414"/>
                    </a:cubicBezTo>
                    <a:cubicBezTo>
                      <a:pt x="3258" y="25715"/>
                      <a:pt x="3634" y="26016"/>
                      <a:pt x="3985" y="26317"/>
                    </a:cubicBezTo>
                    <a:cubicBezTo>
                      <a:pt x="4111" y="28146"/>
                      <a:pt x="3584" y="29800"/>
                      <a:pt x="2832" y="31454"/>
                    </a:cubicBezTo>
                    <a:cubicBezTo>
                      <a:pt x="3484" y="31555"/>
                      <a:pt x="4086" y="31580"/>
                      <a:pt x="4637" y="31479"/>
                    </a:cubicBezTo>
                    <a:cubicBezTo>
                      <a:pt x="5489" y="31329"/>
                      <a:pt x="6341" y="31078"/>
                      <a:pt x="7018" y="30452"/>
                    </a:cubicBezTo>
                    <a:cubicBezTo>
                      <a:pt x="7494" y="30026"/>
                      <a:pt x="8020" y="29625"/>
                      <a:pt x="8572" y="29174"/>
                    </a:cubicBezTo>
                    <a:cubicBezTo>
                      <a:pt x="9248" y="29500"/>
                      <a:pt x="9950" y="29449"/>
                      <a:pt x="10677" y="29274"/>
                    </a:cubicBezTo>
                  </a:path>
                </a:pathLst>
              </a:custGeom>
              <a:solidFill>
                <a:srgbClr val="4C6F8A">
                  <a:alpha val="366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Google Shape;1288;p51">
              <a:extLst>
                <a:ext uri="{FF2B5EF4-FFF2-40B4-BE49-F238E27FC236}">
                  <a16:creationId xmlns:a16="http://schemas.microsoft.com/office/drawing/2014/main" id="{7DEE7C9F-51FA-6169-66AD-5CBC6D2E8027}"/>
                </a:ext>
              </a:extLst>
            </p:cNvPr>
            <p:cNvSpPr/>
            <p:nvPr/>
          </p:nvSpPr>
          <p:spPr>
            <a:xfrm rot="616563">
              <a:off x="5791438" y="546482"/>
              <a:ext cx="1019886" cy="273524"/>
            </a:xfrm>
            <a:prstGeom prst="rect">
              <a:avLst/>
            </a:prstGeom>
          </p:spPr>
          <p:txBody>
            <a:bodyPr>
              <a:prstTxWarp prst="textPlain">
                <a:avLst/>
              </a:prstTxWarp>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rgbClr val="B5E5E2"/>
                </a:solidFill>
                <a:effectLst/>
                <a:uLnTx/>
                <a:uFillTx/>
                <a:latin typeface="Bahiana"/>
              </a:endParaRPr>
            </a:p>
          </p:txBody>
        </p:sp>
      </p:grpSp>
      <p:grpSp>
        <p:nvGrpSpPr>
          <p:cNvPr id="21" name="Google Shape;1289;p51">
            <a:extLst>
              <a:ext uri="{FF2B5EF4-FFF2-40B4-BE49-F238E27FC236}">
                <a16:creationId xmlns:a16="http://schemas.microsoft.com/office/drawing/2014/main" id="{D008BB0F-461A-F675-6843-235209FAB787}"/>
              </a:ext>
            </a:extLst>
          </p:cNvPr>
          <p:cNvGrpSpPr/>
          <p:nvPr/>
        </p:nvGrpSpPr>
        <p:grpSpPr>
          <a:xfrm>
            <a:off x="5306450" y="2166926"/>
            <a:ext cx="3002421" cy="3122092"/>
            <a:chOff x="5687246" y="2571810"/>
            <a:chExt cx="2743664" cy="2769961"/>
          </a:xfrm>
        </p:grpSpPr>
        <p:sp>
          <p:nvSpPr>
            <p:cNvPr id="22" name="Google Shape;1290;p51">
              <a:extLst>
                <a:ext uri="{FF2B5EF4-FFF2-40B4-BE49-F238E27FC236}">
                  <a16:creationId xmlns:a16="http://schemas.microsoft.com/office/drawing/2014/main" id="{CD74065D-BDFB-AA0C-E572-F299DDCBE59B}"/>
                </a:ext>
              </a:extLst>
            </p:cNvPr>
            <p:cNvSpPr/>
            <p:nvPr/>
          </p:nvSpPr>
          <p:spPr>
            <a:xfrm>
              <a:off x="5687246" y="4093814"/>
              <a:ext cx="1057118" cy="1247957"/>
            </a:xfrm>
            <a:custGeom>
              <a:rect l="l" t="t" r="r" b="b"/>
              <a:pathLst>
                <a:path w="19432" h="22940" extrusionOk="0">
                  <a:moveTo>
                    <a:pt x="4881" y="3602"/>
                  </a:moveTo>
                  <a:cubicBezTo>
                    <a:pt x="5058" y="3602"/>
                    <a:pt x="7157" y="3625"/>
                    <a:pt x="7327" y="5131"/>
                  </a:cubicBezTo>
                  <a:lnTo>
                    <a:pt x="7151" y="5156"/>
                  </a:lnTo>
                  <a:cubicBezTo>
                    <a:pt x="6976" y="3752"/>
                    <a:pt x="4921" y="3802"/>
                    <a:pt x="4896" y="3777"/>
                  </a:cubicBezTo>
                  <a:lnTo>
                    <a:pt x="4870" y="3602"/>
                  </a:lnTo>
                  <a:cubicBezTo>
                    <a:pt x="4872" y="3602"/>
                    <a:pt x="4876" y="3602"/>
                    <a:pt x="4881" y="3602"/>
                  </a:cubicBezTo>
                  <a:close/>
                  <a:moveTo>
                    <a:pt x="2637" y="1"/>
                  </a:moveTo>
                  <a:cubicBezTo>
                    <a:pt x="2380" y="1"/>
                    <a:pt x="2202" y="44"/>
                    <a:pt x="2139" y="143"/>
                  </a:cubicBezTo>
                  <a:cubicBezTo>
                    <a:pt x="1838" y="619"/>
                    <a:pt x="4094" y="1547"/>
                    <a:pt x="4870" y="1847"/>
                  </a:cubicBezTo>
                  <a:cubicBezTo>
                    <a:pt x="4174" y="1603"/>
                    <a:pt x="2249" y="977"/>
                    <a:pt x="1269" y="977"/>
                  </a:cubicBezTo>
                  <a:cubicBezTo>
                    <a:pt x="944" y="977"/>
                    <a:pt x="722" y="1046"/>
                    <a:pt x="685" y="1221"/>
                  </a:cubicBezTo>
                  <a:cubicBezTo>
                    <a:pt x="635" y="1597"/>
                    <a:pt x="2665" y="2299"/>
                    <a:pt x="3743" y="2649"/>
                  </a:cubicBezTo>
                  <a:cubicBezTo>
                    <a:pt x="3743" y="2649"/>
                    <a:pt x="3718" y="2675"/>
                    <a:pt x="3718" y="2675"/>
                  </a:cubicBezTo>
                  <a:cubicBezTo>
                    <a:pt x="2891" y="2495"/>
                    <a:pt x="1524" y="2225"/>
                    <a:pt x="779" y="2225"/>
                  </a:cubicBezTo>
                  <a:cubicBezTo>
                    <a:pt x="485" y="2225"/>
                    <a:pt x="287" y="2267"/>
                    <a:pt x="259" y="2374"/>
                  </a:cubicBezTo>
                  <a:cubicBezTo>
                    <a:pt x="159" y="2800"/>
                    <a:pt x="2489" y="3401"/>
                    <a:pt x="3517" y="3652"/>
                  </a:cubicBezTo>
                  <a:cubicBezTo>
                    <a:pt x="2789" y="3534"/>
                    <a:pt x="1433" y="3312"/>
                    <a:pt x="636" y="3312"/>
                  </a:cubicBezTo>
                  <a:cubicBezTo>
                    <a:pt x="254" y="3312"/>
                    <a:pt x="0" y="3363"/>
                    <a:pt x="8" y="3502"/>
                  </a:cubicBezTo>
                  <a:cubicBezTo>
                    <a:pt x="8" y="4078"/>
                    <a:pt x="2515" y="4705"/>
                    <a:pt x="3492" y="4955"/>
                  </a:cubicBezTo>
                  <a:lnTo>
                    <a:pt x="3567" y="4880"/>
                  </a:lnTo>
                  <a:cubicBezTo>
                    <a:pt x="3667" y="5607"/>
                    <a:pt x="3843" y="6484"/>
                    <a:pt x="4169" y="7587"/>
                  </a:cubicBezTo>
                  <a:cubicBezTo>
                    <a:pt x="4169" y="7587"/>
                    <a:pt x="4369" y="13903"/>
                    <a:pt x="6449" y="19442"/>
                  </a:cubicBezTo>
                  <a:cubicBezTo>
                    <a:pt x="7282" y="21640"/>
                    <a:pt x="9511" y="22940"/>
                    <a:pt x="12104" y="22940"/>
                  </a:cubicBezTo>
                  <a:cubicBezTo>
                    <a:pt x="14509" y="22940"/>
                    <a:pt x="17225" y="21822"/>
                    <a:pt x="19432" y="19266"/>
                  </a:cubicBezTo>
                  <a:cubicBezTo>
                    <a:pt x="16424" y="18289"/>
                    <a:pt x="13718" y="16660"/>
                    <a:pt x="12189" y="13903"/>
                  </a:cubicBezTo>
                  <a:cubicBezTo>
                    <a:pt x="11988" y="14229"/>
                    <a:pt x="11888" y="14404"/>
                    <a:pt x="11888" y="14404"/>
                  </a:cubicBezTo>
                  <a:lnTo>
                    <a:pt x="10134" y="9692"/>
                  </a:lnTo>
                  <a:lnTo>
                    <a:pt x="9858" y="8690"/>
                  </a:lnTo>
                  <a:cubicBezTo>
                    <a:pt x="9858" y="8690"/>
                    <a:pt x="8855" y="5983"/>
                    <a:pt x="8730" y="5256"/>
                  </a:cubicBezTo>
                  <a:cubicBezTo>
                    <a:pt x="8605" y="4379"/>
                    <a:pt x="9357" y="1822"/>
                    <a:pt x="9282" y="820"/>
                  </a:cubicBezTo>
                  <a:cubicBezTo>
                    <a:pt x="9260" y="573"/>
                    <a:pt x="9152" y="477"/>
                    <a:pt x="8996" y="477"/>
                  </a:cubicBezTo>
                  <a:cubicBezTo>
                    <a:pt x="8597" y="477"/>
                    <a:pt x="7887" y="1104"/>
                    <a:pt x="7527" y="1446"/>
                  </a:cubicBezTo>
                  <a:cubicBezTo>
                    <a:pt x="6582" y="892"/>
                    <a:pt x="3802" y="1"/>
                    <a:pt x="2637" y="1"/>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291;p51">
              <a:extLst>
                <a:ext uri="{FF2B5EF4-FFF2-40B4-BE49-F238E27FC236}">
                  <a16:creationId xmlns:a16="http://schemas.microsoft.com/office/drawing/2014/main" id="{B2CAFB7A-7B4F-9EAF-8E82-88D394E64A14}"/>
                </a:ext>
              </a:extLst>
            </p:cNvPr>
            <p:cNvSpPr/>
            <p:nvPr/>
          </p:nvSpPr>
          <p:spPr>
            <a:xfrm>
              <a:off x="6350271" y="4798294"/>
              <a:ext cx="444564" cy="343650"/>
            </a:xfrm>
            <a:custGeom>
              <a:rect l="l" t="t" r="r" b="b"/>
              <a:pathLst>
                <a:path w="8172" h="6317" extrusionOk="0">
                  <a:moveTo>
                    <a:pt x="602" y="0"/>
                  </a:moveTo>
                  <a:cubicBezTo>
                    <a:pt x="377" y="376"/>
                    <a:pt x="151" y="702"/>
                    <a:pt x="1" y="953"/>
                  </a:cubicBezTo>
                  <a:cubicBezTo>
                    <a:pt x="1530" y="3710"/>
                    <a:pt x="4236" y="5339"/>
                    <a:pt x="7244" y="6316"/>
                  </a:cubicBezTo>
                  <a:cubicBezTo>
                    <a:pt x="7570" y="5940"/>
                    <a:pt x="7871" y="5514"/>
                    <a:pt x="8171" y="5063"/>
                  </a:cubicBezTo>
                  <a:cubicBezTo>
                    <a:pt x="8171" y="4888"/>
                    <a:pt x="8171" y="4737"/>
                    <a:pt x="8146" y="4562"/>
                  </a:cubicBezTo>
                  <a:cubicBezTo>
                    <a:pt x="7444" y="4386"/>
                    <a:pt x="3710" y="3359"/>
                    <a:pt x="602"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292;p51">
              <a:extLst>
                <a:ext uri="{FF2B5EF4-FFF2-40B4-BE49-F238E27FC236}">
                  <a16:creationId xmlns:a16="http://schemas.microsoft.com/office/drawing/2014/main" id="{AC5122BB-9EF7-E31C-4E52-AAFE1DF66609}"/>
                </a:ext>
              </a:extLst>
            </p:cNvPr>
            <p:cNvSpPr/>
            <p:nvPr/>
          </p:nvSpPr>
          <p:spPr>
            <a:xfrm>
              <a:off x="5952173" y="4289708"/>
              <a:ext cx="133663" cy="84593"/>
            </a:xfrm>
            <a:custGeom>
              <a:rect l="l" t="t" r="r" b="b"/>
              <a:pathLst>
                <a:path w="2457" h="1555" extrusionOk="0">
                  <a:moveTo>
                    <a:pt x="11" y="1"/>
                  </a:moveTo>
                  <a:cubicBezTo>
                    <a:pt x="6" y="1"/>
                    <a:pt x="2" y="1"/>
                    <a:pt x="0" y="1"/>
                  </a:cubicBezTo>
                  <a:lnTo>
                    <a:pt x="26" y="201"/>
                  </a:lnTo>
                  <a:cubicBezTo>
                    <a:pt x="27" y="201"/>
                    <a:pt x="38" y="201"/>
                    <a:pt x="56" y="201"/>
                  </a:cubicBezTo>
                  <a:cubicBezTo>
                    <a:pt x="316" y="201"/>
                    <a:pt x="2117" y="245"/>
                    <a:pt x="2281" y="1555"/>
                  </a:cubicBezTo>
                  <a:lnTo>
                    <a:pt x="2457" y="1530"/>
                  </a:lnTo>
                  <a:cubicBezTo>
                    <a:pt x="2287" y="24"/>
                    <a:pt x="188" y="1"/>
                    <a:pt x="11"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293;p51">
              <a:extLst>
                <a:ext uri="{FF2B5EF4-FFF2-40B4-BE49-F238E27FC236}">
                  <a16:creationId xmlns:a16="http://schemas.microsoft.com/office/drawing/2014/main" id="{C6EB191E-89B4-BCB1-4195-960E8C688A54}"/>
                </a:ext>
              </a:extLst>
            </p:cNvPr>
            <p:cNvSpPr/>
            <p:nvPr/>
          </p:nvSpPr>
          <p:spPr>
            <a:xfrm>
              <a:off x="6650232" y="3308060"/>
              <a:ext cx="109128" cy="154118"/>
            </a:xfrm>
            <a:custGeom>
              <a:rect l="l" t="t" r="r" b="b"/>
              <a:pathLst>
                <a:path w="2006" h="2833" extrusionOk="0">
                  <a:moveTo>
                    <a:pt x="2006" y="1"/>
                  </a:moveTo>
                  <a:lnTo>
                    <a:pt x="2006" y="1"/>
                  </a:lnTo>
                  <a:cubicBezTo>
                    <a:pt x="1830" y="26"/>
                    <a:pt x="1655" y="76"/>
                    <a:pt x="1454" y="101"/>
                  </a:cubicBezTo>
                  <a:cubicBezTo>
                    <a:pt x="1254" y="126"/>
                    <a:pt x="1078" y="176"/>
                    <a:pt x="953" y="251"/>
                  </a:cubicBezTo>
                  <a:cubicBezTo>
                    <a:pt x="552" y="627"/>
                    <a:pt x="226" y="1053"/>
                    <a:pt x="1" y="1555"/>
                  </a:cubicBezTo>
                  <a:cubicBezTo>
                    <a:pt x="76" y="2006"/>
                    <a:pt x="151" y="2432"/>
                    <a:pt x="226" y="2833"/>
                  </a:cubicBezTo>
                  <a:cubicBezTo>
                    <a:pt x="702" y="1956"/>
                    <a:pt x="1354" y="1630"/>
                    <a:pt x="1981" y="1580"/>
                  </a:cubicBezTo>
                  <a:cubicBezTo>
                    <a:pt x="1981" y="1028"/>
                    <a:pt x="2006" y="502"/>
                    <a:pt x="2006" y="1"/>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294;p51">
              <a:extLst>
                <a:ext uri="{FF2B5EF4-FFF2-40B4-BE49-F238E27FC236}">
                  <a16:creationId xmlns:a16="http://schemas.microsoft.com/office/drawing/2014/main" id="{8BA96C1A-B030-6725-1627-17265BF8B7A3}"/>
                </a:ext>
              </a:extLst>
            </p:cNvPr>
            <p:cNvSpPr/>
            <p:nvPr/>
          </p:nvSpPr>
          <p:spPr>
            <a:xfrm>
              <a:off x="6779758" y="3708934"/>
              <a:ext cx="19149" cy="8215"/>
            </a:xfrm>
            <a:custGeom>
              <a:rect l="l" t="t" r="r" b="b"/>
              <a:pathLst>
                <a:path w="352" h="151" extrusionOk="0">
                  <a:moveTo>
                    <a:pt x="276" y="0"/>
                  </a:moveTo>
                  <a:cubicBezTo>
                    <a:pt x="201" y="25"/>
                    <a:pt x="101" y="25"/>
                    <a:pt x="1" y="25"/>
                  </a:cubicBezTo>
                  <a:cubicBezTo>
                    <a:pt x="126" y="75"/>
                    <a:pt x="226" y="125"/>
                    <a:pt x="351" y="151"/>
                  </a:cubicBezTo>
                  <a:cubicBezTo>
                    <a:pt x="326" y="100"/>
                    <a:pt x="301" y="50"/>
                    <a:pt x="276" y="0"/>
                  </a:cubicBezTo>
                  <a:close/>
                </a:path>
              </a:pathLst>
            </a:custGeom>
            <a:solidFill>
              <a:srgbClr val="0101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1295;p51">
              <a:extLst>
                <a:ext uri="{FF2B5EF4-FFF2-40B4-BE49-F238E27FC236}">
                  <a16:creationId xmlns:a16="http://schemas.microsoft.com/office/drawing/2014/main" id="{06BFAAAC-8888-D95A-4255-8468E8AFBD88}"/>
                </a:ext>
              </a:extLst>
            </p:cNvPr>
            <p:cNvSpPr/>
            <p:nvPr/>
          </p:nvSpPr>
          <p:spPr>
            <a:xfrm>
              <a:off x="6639352" y="3238537"/>
              <a:ext cx="31389" cy="130943"/>
            </a:xfrm>
            <a:custGeom>
              <a:rect l="l" t="t" r="r" b="b"/>
              <a:pathLst>
                <a:path w="577" h="2407" extrusionOk="0">
                  <a:moveTo>
                    <a:pt x="0" y="0"/>
                  </a:moveTo>
                  <a:cubicBezTo>
                    <a:pt x="0" y="802"/>
                    <a:pt x="50" y="1604"/>
                    <a:pt x="150" y="2406"/>
                  </a:cubicBezTo>
                  <a:cubicBezTo>
                    <a:pt x="276" y="2181"/>
                    <a:pt x="426" y="1980"/>
                    <a:pt x="577" y="1780"/>
                  </a:cubicBezTo>
                  <a:lnTo>
                    <a:pt x="577" y="1780"/>
                  </a:lnTo>
                  <a:cubicBezTo>
                    <a:pt x="511" y="1813"/>
                    <a:pt x="461" y="1833"/>
                    <a:pt x="421" y="1833"/>
                  </a:cubicBezTo>
                  <a:cubicBezTo>
                    <a:pt x="248" y="1833"/>
                    <a:pt x="265" y="1447"/>
                    <a:pt x="0" y="0"/>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1296;p51">
              <a:extLst>
                <a:ext uri="{FF2B5EF4-FFF2-40B4-BE49-F238E27FC236}">
                  <a16:creationId xmlns:a16="http://schemas.microsoft.com/office/drawing/2014/main" id="{7C6456B8-6FD9-063D-B4C5-40BED5AECB9A}"/>
                </a:ext>
              </a:extLst>
            </p:cNvPr>
            <p:cNvSpPr/>
            <p:nvPr/>
          </p:nvSpPr>
          <p:spPr>
            <a:xfrm>
              <a:off x="7670066" y="3051727"/>
              <a:ext cx="422695" cy="831790"/>
            </a:xfrm>
            <a:custGeom>
              <a:rect l="l" t="t" r="r" b="b"/>
              <a:pathLst>
                <a:path w="7769" h="15290" extrusionOk="0">
                  <a:moveTo>
                    <a:pt x="6918" y="1"/>
                  </a:moveTo>
                  <a:lnTo>
                    <a:pt x="6918" y="1"/>
                  </a:lnTo>
                  <a:cubicBezTo>
                    <a:pt x="7244" y="3961"/>
                    <a:pt x="6016" y="6292"/>
                    <a:pt x="5389" y="7219"/>
                  </a:cubicBezTo>
                  <a:cubicBezTo>
                    <a:pt x="5565" y="7570"/>
                    <a:pt x="5665" y="8021"/>
                    <a:pt x="5690" y="8572"/>
                  </a:cubicBezTo>
                  <a:cubicBezTo>
                    <a:pt x="5821" y="10763"/>
                    <a:pt x="4554" y="11767"/>
                    <a:pt x="3212" y="11767"/>
                  </a:cubicBezTo>
                  <a:cubicBezTo>
                    <a:pt x="3019" y="11767"/>
                    <a:pt x="2824" y="11746"/>
                    <a:pt x="2632" y="11705"/>
                  </a:cubicBezTo>
                  <a:cubicBezTo>
                    <a:pt x="1981" y="13209"/>
                    <a:pt x="1078" y="14387"/>
                    <a:pt x="1" y="15289"/>
                  </a:cubicBezTo>
                  <a:cubicBezTo>
                    <a:pt x="1855" y="14587"/>
                    <a:pt x="3334" y="13409"/>
                    <a:pt x="5138" y="11129"/>
                  </a:cubicBezTo>
                  <a:cubicBezTo>
                    <a:pt x="7770" y="7846"/>
                    <a:pt x="6918" y="3"/>
                    <a:pt x="6918" y="1"/>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297;p51">
              <a:extLst>
                <a:ext uri="{FF2B5EF4-FFF2-40B4-BE49-F238E27FC236}">
                  <a16:creationId xmlns:a16="http://schemas.microsoft.com/office/drawing/2014/main" id="{18202C75-7238-825B-1C42-E9BC5DE3A5C6}"/>
                </a:ext>
              </a:extLst>
            </p:cNvPr>
            <p:cNvSpPr/>
            <p:nvPr/>
          </p:nvSpPr>
          <p:spPr>
            <a:xfrm>
              <a:off x="6734769" y="3707574"/>
              <a:ext cx="128223" cy="115928"/>
            </a:xfrm>
            <a:custGeom>
              <a:rect l="l" t="t" r="r" b="b"/>
              <a:pathLst>
                <a:path w="2357" h="2131" extrusionOk="0">
                  <a:moveTo>
                    <a:pt x="0" y="0"/>
                  </a:moveTo>
                  <a:cubicBezTo>
                    <a:pt x="101" y="276"/>
                    <a:pt x="226" y="526"/>
                    <a:pt x="326" y="727"/>
                  </a:cubicBezTo>
                  <a:cubicBezTo>
                    <a:pt x="602" y="1228"/>
                    <a:pt x="1329" y="1704"/>
                    <a:pt x="2356" y="2130"/>
                  </a:cubicBezTo>
                  <a:cubicBezTo>
                    <a:pt x="1955" y="1604"/>
                    <a:pt x="1605" y="1053"/>
                    <a:pt x="1329" y="476"/>
                  </a:cubicBezTo>
                  <a:cubicBezTo>
                    <a:pt x="928" y="376"/>
                    <a:pt x="552" y="226"/>
                    <a:pt x="201" y="25"/>
                  </a:cubicBezTo>
                  <a:cubicBezTo>
                    <a:pt x="126" y="25"/>
                    <a:pt x="51" y="0"/>
                    <a:pt x="0" y="0"/>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298;p51">
              <a:extLst>
                <a:ext uri="{FF2B5EF4-FFF2-40B4-BE49-F238E27FC236}">
                  <a16:creationId xmlns:a16="http://schemas.microsoft.com/office/drawing/2014/main" id="{7CE857D9-98B9-9DF5-AFA5-0F856486C556}"/>
                </a:ext>
              </a:extLst>
            </p:cNvPr>
            <p:cNvSpPr/>
            <p:nvPr/>
          </p:nvSpPr>
          <p:spPr>
            <a:xfrm>
              <a:off x="7525526" y="4072924"/>
              <a:ext cx="47818" cy="35524"/>
            </a:xfrm>
            <a:custGeom>
              <a:rect l="l" t="t" r="r" b="b"/>
              <a:pathLst>
                <a:path w="879" h="653" extrusionOk="0">
                  <a:moveTo>
                    <a:pt x="1" y="1"/>
                  </a:moveTo>
                  <a:lnTo>
                    <a:pt x="1" y="653"/>
                  </a:lnTo>
                  <a:cubicBezTo>
                    <a:pt x="427" y="352"/>
                    <a:pt x="778" y="126"/>
                    <a:pt x="878" y="51"/>
                  </a:cubicBezTo>
                  <a:cubicBezTo>
                    <a:pt x="878" y="51"/>
                    <a:pt x="728" y="26"/>
                    <a:pt x="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299;p51">
              <a:extLst>
                <a:ext uri="{FF2B5EF4-FFF2-40B4-BE49-F238E27FC236}">
                  <a16:creationId xmlns:a16="http://schemas.microsoft.com/office/drawing/2014/main" id="{CA07998E-27A1-99B4-31F7-DE78215C1192}"/>
                </a:ext>
              </a:extLst>
            </p:cNvPr>
            <p:cNvSpPr/>
            <p:nvPr/>
          </p:nvSpPr>
          <p:spPr>
            <a:xfrm>
              <a:off x="7068785" y="4085219"/>
              <a:ext cx="45044" cy="34164"/>
            </a:xfrm>
            <a:custGeom>
              <a:rect l="l" t="t" r="r" b="b"/>
              <a:pathLst>
                <a:path w="827" h="628" extrusionOk="0">
                  <a:moveTo>
                    <a:pt x="803" y="0"/>
                  </a:moveTo>
                  <a:cubicBezTo>
                    <a:pt x="226" y="126"/>
                    <a:pt x="1" y="251"/>
                    <a:pt x="1" y="251"/>
                  </a:cubicBezTo>
                  <a:cubicBezTo>
                    <a:pt x="76" y="326"/>
                    <a:pt x="402" y="452"/>
                    <a:pt x="828" y="627"/>
                  </a:cubicBezTo>
                  <a:lnTo>
                    <a:pt x="803" y="326"/>
                  </a:lnTo>
                  <a:lnTo>
                    <a:pt x="803"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300;p51">
              <a:extLst>
                <a:ext uri="{FF2B5EF4-FFF2-40B4-BE49-F238E27FC236}">
                  <a16:creationId xmlns:a16="http://schemas.microsoft.com/office/drawing/2014/main" id="{D4E0FA59-E8E6-48B3-2D6B-4370742551FD}"/>
                </a:ext>
              </a:extLst>
            </p:cNvPr>
            <p:cNvSpPr/>
            <p:nvPr/>
          </p:nvSpPr>
          <p:spPr>
            <a:xfrm>
              <a:off x="7109693" y="3969347"/>
              <a:ext cx="418669" cy="142150"/>
            </a:xfrm>
            <a:custGeom>
              <a:rect l="l" t="t" r="r" b="b"/>
              <a:pathLst>
                <a:path w="7696" h="2613" extrusionOk="0">
                  <a:moveTo>
                    <a:pt x="7695" y="0"/>
                  </a:moveTo>
                  <a:lnTo>
                    <a:pt x="7695" y="0"/>
                  </a:lnTo>
                  <a:cubicBezTo>
                    <a:pt x="6247" y="554"/>
                    <a:pt x="4690" y="800"/>
                    <a:pt x="3133" y="800"/>
                  </a:cubicBezTo>
                  <a:cubicBezTo>
                    <a:pt x="2857" y="800"/>
                    <a:pt x="2582" y="792"/>
                    <a:pt x="2307" y="777"/>
                  </a:cubicBezTo>
                  <a:cubicBezTo>
                    <a:pt x="1505" y="727"/>
                    <a:pt x="728" y="602"/>
                    <a:pt x="1" y="376"/>
                  </a:cubicBezTo>
                  <a:lnTo>
                    <a:pt x="1" y="376"/>
                  </a:lnTo>
                  <a:lnTo>
                    <a:pt x="51" y="2130"/>
                  </a:lnTo>
                  <a:lnTo>
                    <a:pt x="51" y="2456"/>
                  </a:lnTo>
                  <a:cubicBezTo>
                    <a:pt x="746" y="2562"/>
                    <a:pt x="1434" y="2612"/>
                    <a:pt x="2116" y="2612"/>
                  </a:cubicBezTo>
                  <a:cubicBezTo>
                    <a:pt x="4015" y="2612"/>
                    <a:pt x="5863" y="2225"/>
                    <a:pt x="7670" y="1579"/>
                  </a:cubicBezTo>
                  <a:lnTo>
                    <a:pt x="7695" y="0"/>
                  </a:lnTo>
                  <a:close/>
                </a:path>
              </a:pathLst>
            </a:custGeom>
            <a:solidFill>
              <a:srgbClr val="F5886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301;p51">
              <a:extLst>
                <a:ext uri="{FF2B5EF4-FFF2-40B4-BE49-F238E27FC236}">
                  <a16:creationId xmlns:a16="http://schemas.microsoft.com/office/drawing/2014/main" id="{58E97640-4C52-82C8-6E3B-F693B18A09B2}"/>
                </a:ext>
              </a:extLst>
            </p:cNvPr>
            <p:cNvSpPr/>
            <p:nvPr/>
          </p:nvSpPr>
          <p:spPr>
            <a:xfrm>
              <a:off x="7112413" y="4055244"/>
              <a:ext cx="414535" cy="269992"/>
            </a:xfrm>
            <a:custGeom>
              <a:rect l="l" t="t" r="r" b="b"/>
              <a:pathLst>
                <a:path w="7620" h="4963" extrusionOk="0">
                  <a:moveTo>
                    <a:pt x="7620" y="0"/>
                  </a:moveTo>
                  <a:lnTo>
                    <a:pt x="7620" y="0"/>
                  </a:lnTo>
                  <a:cubicBezTo>
                    <a:pt x="5813" y="646"/>
                    <a:pt x="3965" y="1033"/>
                    <a:pt x="2066" y="1033"/>
                  </a:cubicBezTo>
                  <a:cubicBezTo>
                    <a:pt x="1384" y="1033"/>
                    <a:pt x="696" y="983"/>
                    <a:pt x="1" y="877"/>
                  </a:cubicBezTo>
                  <a:lnTo>
                    <a:pt x="1" y="877"/>
                  </a:lnTo>
                  <a:lnTo>
                    <a:pt x="26" y="1178"/>
                  </a:lnTo>
                  <a:cubicBezTo>
                    <a:pt x="1129" y="1629"/>
                    <a:pt x="3008" y="2331"/>
                    <a:pt x="3510" y="2531"/>
                  </a:cubicBezTo>
                  <a:cubicBezTo>
                    <a:pt x="3585" y="2531"/>
                    <a:pt x="3635" y="2556"/>
                    <a:pt x="3635" y="2582"/>
                  </a:cubicBezTo>
                  <a:cubicBezTo>
                    <a:pt x="3735" y="2782"/>
                    <a:pt x="4387" y="4461"/>
                    <a:pt x="4562" y="4963"/>
                  </a:cubicBezTo>
                  <a:lnTo>
                    <a:pt x="4663" y="4963"/>
                  </a:lnTo>
                  <a:lnTo>
                    <a:pt x="5264" y="2607"/>
                  </a:lnTo>
                  <a:lnTo>
                    <a:pt x="5314" y="2607"/>
                  </a:lnTo>
                  <a:lnTo>
                    <a:pt x="5264" y="2531"/>
                  </a:lnTo>
                  <a:cubicBezTo>
                    <a:pt x="5264" y="2531"/>
                    <a:pt x="6643" y="1604"/>
                    <a:pt x="7595" y="978"/>
                  </a:cubicBezTo>
                  <a:lnTo>
                    <a:pt x="7595" y="326"/>
                  </a:lnTo>
                  <a:lnTo>
                    <a:pt x="7620" y="0"/>
                  </a:ln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302;p51">
              <a:extLst>
                <a:ext uri="{FF2B5EF4-FFF2-40B4-BE49-F238E27FC236}">
                  <a16:creationId xmlns:a16="http://schemas.microsoft.com/office/drawing/2014/main" id="{D9156ED7-6D5F-E4C6-7FAB-7429AED09121}"/>
                </a:ext>
              </a:extLst>
            </p:cNvPr>
            <p:cNvSpPr/>
            <p:nvPr/>
          </p:nvSpPr>
          <p:spPr>
            <a:xfrm>
              <a:off x="6635218" y="3393957"/>
              <a:ext cx="159612" cy="316396"/>
            </a:xfrm>
            <a:custGeom>
              <a:rect l="l" t="t" r="r" b="b"/>
              <a:pathLst>
                <a:path w="2934" h="5816" extrusionOk="0">
                  <a:moveTo>
                    <a:pt x="2257" y="1"/>
                  </a:moveTo>
                  <a:cubicBezTo>
                    <a:pt x="1630" y="51"/>
                    <a:pt x="978" y="377"/>
                    <a:pt x="502" y="1254"/>
                  </a:cubicBezTo>
                  <a:cubicBezTo>
                    <a:pt x="377" y="1479"/>
                    <a:pt x="277" y="1730"/>
                    <a:pt x="176" y="2006"/>
                  </a:cubicBezTo>
                  <a:cubicBezTo>
                    <a:pt x="101" y="2256"/>
                    <a:pt x="26" y="2482"/>
                    <a:pt x="1" y="2682"/>
                  </a:cubicBezTo>
                  <a:cubicBezTo>
                    <a:pt x="302" y="4111"/>
                    <a:pt x="1304" y="5289"/>
                    <a:pt x="2658" y="5815"/>
                  </a:cubicBezTo>
                  <a:cubicBezTo>
                    <a:pt x="2758" y="5815"/>
                    <a:pt x="2858" y="5815"/>
                    <a:pt x="2933" y="5790"/>
                  </a:cubicBezTo>
                  <a:cubicBezTo>
                    <a:pt x="2532" y="4813"/>
                    <a:pt x="2307" y="3785"/>
                    <a:pt x="2282" y="2732"/>
                  </a:cubicBezTo>
                  <a:cubicBezTo>
                    <a:pt x="2081" y="2783"/>
                    <a:pt x="1931" y="2833"/>
                    <a:pt x="1931" y="2833"/>
                  </a:cubicBezTo>
                  <a:lnTo>
                    <a:pt x="1881" y="2833"/>
                  </a:lnTo>
                  <a:cubicBezTo>
                    <a:pt x="1856" y="2808"/>
                    <a:pt x="1856" y="2808"/>
                    <a:pt x="1830" y="2783"/>
                  </a:cubicBezTo>
                  <a:cubicBezTo>
                    <a:pt x="1830" y="2732"/>
                    <a:pt x="1856" y="2707"/>
                    <a:pt x="1881" y="2682"/>
                  </a:cubicBezTo>
                  <a:cubicBezTo>
                    <a:pt x="1881" y="2682"/>
                    <a:pt x="2056" y="2632"/>
                    <a:pt x="2282" y="2582"/>
                  </a:cubicBezTo>
                  <a:cubicBezTo>
                    <a:pt x="2282" y="2131"/>
                    <a:pt x="2257" y="1705"/>
                    <a:pt x="2257" y="1279"/>
                  </a:cubicBezTo>
                  <a:cubicBezTo>
                    <a:pt x="1580" y="1279"/>
                    <a:pt x="1003" y="1780"/>
                    <a:pt x="1003" y="1780"/>
                  </a:cubicBezTo>
                  <a:cubicBezTo>
                    <a:pt x="991" y="1793"/>
                    <a:pt x="972" y="1799"/>
                    <a:pt x="953" y="1799"/>
                  </a:cubicBezTo>
                  <a:cubicBezTo>
                    <a:pt x="935" y="1799"/>
                    <a:pt x="916" y="1793"/>
                    <a:pt x="903" y="1780"/>
                  </a:cubicBezTo>
                  <a:cubicBezTo>
                    <a:pt x="878" y="1755"/>
                    <a:pt x="878" y="1705"/>
                    <a:pt x="903" y="1680"/>
                  </a:cubicBezTo>
                  <a:cubicBezTo>
                    <a:pt x="928" y="1655"/>
                    <a:pt x="1505" y="1128"/>
                    <a:pt x="2257" y="1128"/>
                  </a:cubicBezTo>
                  <a:cubicBezTo>
                    <a:pt x="2257" y="753"/>
                    <a:pt x="2257" y="377"/>
                    <a:pt x="2257" y="1"/>
                  </a:cubicBezTo>
                  <a:close/>
                </a:path>
              </a:pathLst>
            </a:custGeom>
            <a:solidFill>
              <a:srgbClr val="F5886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303;p51">
              <a:extLst>
                <a:ext uri="{FF2B5EF4-FFF2-40B4-BE49-F238E27FC236}">
                  <a16:creationId xmlns:a16="http://schemas.microsoft.com/office/drawing/2014/main" id="{5EF2F21C-9964-FABB-3C66-6B28B220E533}"/>
                </a:ext>
              </a:extLst>
            </p:cNvPr>
            <p:cNvSpPr/>
            <p:nvPr/>
          </p:nvSpPr>
          <p:spPr>
            <a:xfrm>
              <a:off x="6632498" y="3576687"/>
              <a:ext cx="113208" cy="132303"/>
            </a:xfrm>
            <a:custGeom>
              <a:rect l="l" t="t" r="r" b="b"/>
              <a:pathLst>
                <a:path w="2081" h="2432" extrusionOk="0">
                  <a:moveTo>
                    <a:pt x="1" y="0"/>
                  </a:moveTo>
                  <a:cubicBezTo>
                    <a:pt x="1" y="1328"/>
                    <a:pt x="853" y="2155"/>
                    <a:pt x="1880" y="2406"/>
                  </a:cubicBezTo>
                  <a:cubicBezTo>
                    <a:pt x="1931" y="2406"/>
                    <a:pt x="2006" y="2431"/>
                    <a:pt x="2081" y="2431"/>
                  </a:cubicBezTo>
                  <a:cubicBezTo>
                    <a:pt x="1129" y="1905"/>
                    <a:pt x="377" y="1053"/>
                    <a:pt x="1" y="0"/>
                  </a:cubicBezTo>
                  <a:close/>
                </a:path>
              </a:pathLst>
            </a:custGeom>
            <a:solidFill>
              <a:srgbClr val="F5886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304;p51">
              <a:extLst>
                <a:ext uri="{FF2B5EF4-FFF2-40B4-BE49-F238E27FC236}">
                  <a16:creationId xmlns:a16="http://schemas.microsoft.com/office/drawing/2014/main" id="{E1EB04E9-90D1-D424-34C8-C98EA7F962C2}"/>
                </a:ext>
              </a:extLst>
            </p:cNvPr>
            <p:cNvSpPr/>
            <p:nvPr/>
          </p:nvSpPr>
          <p:spPr>
            <a:xfrm>
              <a:off x="6682981" y="3455321"/>
              <a:ext cx="75019" cy="36503"/>
            </a:xfrm>
            <a:custGeom>
              <a:rect l="l" t="t" r="r" b="b"/>
              <a:pathLst>
                <a:path w="1379" h="671" extrusionOk="0">
                  <a:moveTo>
                    <a:pt x="1379" y="0"/>
                  </a:moveTo>
                  <a:cubicBezTo>
                    <a:pt x="627" y="0"/>
                    <a:pt x="50" y="527"/>
                    <a:pt x="25" y="552"/>
                  </a:cubicBezTo>
                  <a:cubicBezTo>
                    <a:pt x="0" y="577"/>
                    <a:pt x="0" y="627"/>
                    <a:pt x="25" y="652"/>
                  </a:cubicBezTo>
                  <a:cubicBezTo>
                    <a:pt x="38" y="665"/>
                    <a:pt x="57" y="671"/>
                    <a:pt x="75" y="671"/>
                  </a:cubicBezTo>
                  <a:cubicBezTo>
                    <a:pt x="94" y="671"/>
                    <a:pt x="113" y="665"/>
                    <a:pt x="125" y="652"/>
                  </a:cubicBezTo>
                  <a:cubicBezTo>
                    <a:pt x="125" y="652"/>
                    <a:pt x="702" y="151"/>
                    <a:pt x="1379" y="151"/>
                  </a:cubicBezTo>
                  <a:cubicBezTo>
                    <a:pt x="1379" y="101"/>
                    <a:pt x="1379" y="51"/>
                    <a:pt x="1379" y="0"/>
                  </a:cubicBezTo>
                  <a:close/>
                </a:path>
              </a:pathLst>
            </a:custGeom>
            <a:solidFill>
              <a:srgbClr val="F58863"/>
            </a:solidFill>
            <a:ln w="9525" cap="flat" cmpd="sng">
              <a:solidFill>
                <a:srgbClr val="F5886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305;p51">
              <a:extLst>
                <a:ext uri="{FF2B5EF4-FFF2-40B4-BE49-F238E27FC236}">
                  <a16:creationId xmlns:a16="http://schemas.microsoft.com/office/drawing/2014/main" id="{76433311-8546-3CC9-B4D6-796142751971}"/>
                </a:ext>
              </a:extLst>
            </p:cNvPr>
            <p:cNvSpPr/>
            <p:nvPr/>
          </p:nvSpPr>
          <p:spPr>
            <a:xfrm>
              <a:off x="6734769" y="3534418"/>
              <a:ext cx="24589" cy="13655"/>
            </a:xfrm>
            <a:custGeom>
              <a:rect l="l" t="t" r="r" b="b"/>
              <a:pathLst>
                <a:path w="452" h="251" extrusionOk="0">
                  <a:moveTo>
                    <a:pt x="452" y="0"/>
                  </a:moveTo>
                  <a:cubicBezTo>
                    <a:pt x="201" y="50"/>
                    <a:pt x="51" y="100"/>
                    <a:pt x="51" y="100"/>
                  </a:cubicBezTo>
                  <a:cubicBezTo>
                    <a:pt x="26" y="125"/>
                    <a:pt x="0" y="150"/>
                    <a:pt x="0" y="201"/>
                  </a:cubicBezTo>
                  <a:cubicBezTo>
                    <a:pt x="26" y="226"/>
                    <a:pt x="26" y="226"/>
                    <a:pt x="51" y="251"/>
                  </a:cubicBezTo>
                  <a:lnTo>
                    <a:pt x="101" y="251"/>
                  </a:lnTo>
                  <a:cubicBezTo>
                    <a:pt x="101" y="251"/>
                    <a:pt x="251" y="201"/>
                    <a:pt x="452" y="150"/>
                  </a:cubicBezTo>
                  <a:cubicBezTo>
                    <a:pt x="452" y="100"/>
                    <a:pt x="452" y="50"/>
                    <a:pt x="452" y="0"/>
                  </a:cubicBezTo>
                  <a:close/>
                </a:path>
              </a:pathLst>
            </a:custGeom>
            <a:solidFill>
              <a:srgbClr val="F58863"/>
            </a:solidFill>
            <a:ln w="9525" cap="flat" cmpd="sng">
              <a:solidFill>
                <a:srgbClr val="F5886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1306;p51">
              <a:extLst>
                <a:ext uri="{FF2B5EF4-FFF2-40B4-BE49-F238E27FC236}">
                  <a16:creationId xmlns:a16="http://schemas.microsoft.com/office/drawing/2014/main" id="{C3A9161B-FFDD-6C23-163E-9848C151D351}"/>
                </a:ext>
              </a:extLst>
            </p:cNvPr>
            <p:cNvSpPr/>
            <p:nvPr/>
          </p:nvSpPr>
          <p:spPr>
            <a:xfrm>
              <a:off x="7265114" y="2969746"/>
              <a:ext cx="470459" cy="489717"/>
            </a:xfrm>
            <a:custGeom>
              <a:rect l="l" t="t" r="r" b="b"/>
              <a:pathLst>
                <a:path w="8648" h="9002" extrusionOk="0">
                  <a:moveTo>
                    <a:pt x="4759" y="0"/>
                  </a:moveTo>
                  <a:cubicBezTo>
                    <a:pt x="4469" y="0"/>
                    <a:pt x="4169" y="132"/>
                    <a:pt x="3861" y="430"/>
                  </a:cubicBezTo>
                  <a:cubicBezTo>
                    <a:pt x="2407" y="1809"/>
                    <a:pt x="1154" y="2811"/>
                    <a:pt x="1" y="3563"/>
                  </a:cubicBezTo>
                  <a:cubicBezTo>
                    <a:pt x="76" y="4440"/>
                    <a:pt x="327" y="7924"/>
                    <a:pt x="76" y="8701"/>
                  </a:cubicBezTo>
                  <a:cubicBezTo>
                    <a:pt x="302" y="8776"/>
                    <a:pt x="527" y="8876"/>
                    <a:pt x="728" y="9002"/>
                  </a:cubicBezTo>
                  <a:cubicBezTo>
                    <a:pt x="1129" y="7147"/>
                    <a:pt x="2607" y="5718"/>
                    <a:pt x="4462" y="5393"/>
                  </a:cubicBezTo>
                  <a:cubicBezTo>
                    <a:pt x="3886" y="4866"/>
                    <a:pt x="3685" y="4290"/>
                    <a:pt x="3886" y="3864"/>
                  </a:cubicBezTo>
                  <a:cubicBezTo>
                    <a:pt x="4023" y="3565"/>
                    <a:pt x="4246" y="3347"/>
                    <a:pt x="4654" y="3347"/>
                  </a:cubicBezTo>
                  <a:cubicBezTo>
                    <a:pt x="5068" y="3347"/>
                    <a:pt x="5671" y="3571"/>
                    <a:pt x="6567" y="4165"/>
                  </a:cubicBezTo>
                  <a:cubicBezTo>
                    <a:pt x="7770" y="4967"/>
                    <a:pt x="7795" y="5668"/>
                    <a:pt x="7670" y="6044"/>
                  </a:cubicBezTo>
                  <a:cubicBezTo>
                    <a:pt x="8046" y="6270"/>
                    <a:pt x="8372" y="6545"/>
                    <a:pt x="8648" y="6871"/>
                  </a:cubicBezTo>
                  <a:cubicBezTo>
                    <a:pt x="7792" y="4476"/>
                    <a:pt x="6444" y="0"/>
                    <a:pt x="4759"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1307;p51">
              <a:extLst>
                <a:ext uri="{FF2B5EF4-FFF2-40B4-BE49-F238E27FC236}">
                  <a16:creationId xmlns:a16="http://schemas.microsoft.com/office/drawing/2014/main" id="{E2C3A583-2646-7AAE-DAA8-DA8583ED5D73}"/>
                </a:ext>
              </a:extLst>
            </p:cNvPr>
            <p:cNvSpPr/>
            <p:nvPr/>
          </p:nvSpPr>
          <p:spPr>
            <a:xfrm>
              <a:off x="6996542" y="3167653"/>
              <a:ext cx="276846" cy="285006"/>
            </a:xfrm>
            <a:custGeom>
              <a:rect l="l" t="t" r="r" b="b"/>
              <a:pathLst>
                <a:path w="5089" h="5239" extrusionOk="0">
                  <a:moveTo>
                    <a:pt x="4788" y="0"/>
                  </a:moveTo>
                  <a:cubicBezTo>
                    <a:pt x="3259" y="978"/>
                    <a:pt x="1905" y="1479"/>
                    <a:pt x="552" y="1780"/>
                  </a:cubicBezTo>
                  <a:cubicBezTo>
                    <a:pt x="477" y="1830"/>
                    <a:pt x="402" y="1855"/>
                    <a:pt x="326" y="1880"/>
                  </a:cubicBezTo>
                  <a:cubicBezTo>
                    <a:pt x="226" y="1930"/>
                    <a:pt x="101" y="1980"/>
                    <a:pt x="1" y="2005"/>
                  </a:cubicBezTo>
                  <a:cubicBezTo>
                    <a:pt x="1128" y="2707"/>
                    <a:pt x="1955" y="3885"/>
                    <a:pt x="2156" y="5238"/>
                  </a:cubicBezTo>
                  <a:cubicBezTo>
                    <a:pt x="2256" y="5188"/>
                    <a:pt x="2432" y="5138"/>
                    <a:pt x="2632" y="5063"/>
                  </a:cubicBezTo>
                  <a:cubicBezTo>
                    <a:pt x="2762" y="4970"/>
                    <a:pt x="2906" y="4918"/>
                    <a:pt x="3054" y="4918"/>
                  </a:cubicBezTo>
                  <a:cubicBezTo>
                    <a:pt x="3105" y="4918"/>
                    <a:pt x="3157" y="4925"/>
                    <a:pt x="3209" y="4938"/>
                  </a:cubicBezTo>
                  <a:cubicBezTo>
                    <a:pt x="3406" y="4906"/>
                    <a:pt x="3620" y="4888"/>
                    <a:pt x="3847" y="4888"/>
                  </a:cubicBezTo>
                  <a:cubicBezTo>
                    <a:pt x="4167" y="4888"/>
                    <a:pt x="4510" y="4925"/>
                    <a:pt x="4863" y="5013"/>
                  </a:cubicBezTo>
                  <a:cubicBezTo>
                    <a:pt x="5088" y="4436"/>
                    <a:pt x="4913" y="1429"/>
                    <a:pt x="4788"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1308;p51">
              <a:extLst>
                <a:ext uri="{FF2B5EF4-FFF2-40B4-BE49-F238E27FC236}">
                  <a16:creationId xmlns:a16="http://schemas.microsoft.com/office/drawing/2014/main" id="{3E9FA2A3-7537-94D1-8DEA-F71072849E3B}"/>
                </a:ext>
              </a:extLst>
            </p:cNvPr>
            <p:cNvSpPr/>
            <p:nvPr/>
          </p:nvSpPr>
          <p:spPr>
            <a:xfrm>
              <a:off x="6757944" y="3283525"/>
              <a:ext cx="347731" cy="443531"/>
            </a:xfrm>
            <a:custGeom>
              <a:rect l="l" t="t" r="r" b="b"/>
              <a:pathLst>
                <a:path w="6392" h="8153" extrusionOk="0">
                  <a:moveTo>
                    <a:pt x="4136" y="2356"/>
                  </a:moveTo>
                  <a:cubicBezTo>
                    <a:pt x="4562" y="2356"/>
                    <a:pt x="4913" y="2783"/>
                    <a:pt x="4913" y="3284"/>
                  </a:cubicBezTo>
                  <a:cubicBezTo>
                    <a:pt x="4913" y="3810"/>
                    <a:pt x="4587" y="4236"/>
                    <a:pt x="4161" y="4236"/>
                  </a:cubicBezTo>
                  <a:cubicBezTo>
                    <a:pt x="3735" y="4236"/>
                    <a:pt x="3384" y="3835"/>
                    <a:pt x="3384" y="3309"/>
                  </a:cubicBezTo>
                  <a:cubicBezTo>
                    <a:pt x="3384" y="2783"/>
                    <a:pt x="3710" y="2356"/>
                    <a:pt x="4136" y="2356"/>
                  </a:cubicBezTo>
                  <a:close/>
                  <a:moveTo>
                    <a:pt x="4086" y="1"/>
                  </a:moveTo>
                  <a:cubicBezTo>
                    <a:pt x="3670" y="134"/>
                    <a:pt x="3316" y="206"/>
                    <a:pt x="3023" y="206"/>
                  </a:cubicBezTo>
                  <a:cubicBezTo>
                    <a:pt x="2822" y="206"/>
                    <a:pt x="2650" y="172"/>
                    <a:pt x="2507" y="101"/>
                  </a:cubicBezTo>
                  <a:cubicBezTo>
                    <a:pt x="1730" y="201"/>
                    <a:pt x="903" y="301"/>
                    <a:pt x="26" y="452"/>
                  </a:cubicBezTo>
                  <a:cubicBezTo>
                    <a:pt x="26" y="953"/>
                    <a:pt x="26" y="1479"/>
                    <a:pt x="1" y="2031"/>
                  </a:cubicBezTo>
                  <a:cubicBezTo>
                    <a:pt x="1" y="2407"/>
                    <a:pt x="1" y="2783"/>
                    <a:pt x="1" y="3158"/>
                  </a:cubicBezTo>
                  <a:cubicBezTo>
                    <a:pt x="1" y="3209"/>
                    <a:pt x="1" y="3259"/>
                    <a:pt x="1" y="3309"/>
                  </a:cubicBezTo>
                  <a:cubicBezTo>
                    <a:pt x="1" y="3735"/>
                    <a:pt x="26" y="4161"/>
                    <a:pt x="26" y="4612"/>
                  </a:cubicBezTo>
                  <a:cubicBezTo>
                    <a:pt x="26" y="4662"/>
                    <a:pt x="26" y="4712"/>
                    <a:pt x="26" y="4762"/>
                  </a:cubicBezTo>
                  <a:cubicBezTo>
                    <a:pt x="51" y="5815"/>
                    <a:pt x="276" y="6843"/>
                    <a:pt x="677" y="7820"/>
                  </a:cubicBezTo>
                  <a:cubicBezTo>
                    <a:pt x="702" y="7870"/>
                    <a:pt x="727" y="7920"/>
                    <a:pt x="752" y="7971"/>
                  </a:cubicBezTo>
                  <a:cubicBezTo>
                    <a:pt x="1103" y="8071"/>
                    <a:pt x="1479" y="8146"/>
                    <a:pt x="1880" y="8146"/>
                  </a:cubicBezTo>
                  <a:cubicBezTo>
                    <a:pt x="1942" y="8150"/>
                    <a:pt x="2005" y="8152"/>
                    <a:pt x="2067" y="8152"/>
                  </a:cubicBezTo>
                  <a:cubicBezTo>
                    <a:pt x="2355" y="8152"/>
                    <a:pt x="2644" y="8108"/>
                    <a:pt x="2933" y="8046"/>
                  </a:cubicBezTo>
                  <a:cubicBezTo>
                    <a:pt x="1630" y="7720"/>
                    <a:pt x="702" y="6918"/>
                    <a:pt x="878" y="6191"/>
                  </a:cubicBezTo>
                  <a:cubicBezTo>
                    <a:pt x="1007" y="5675"/>
                    <a:pt x="1691" y="5362"/>
                    <a:pt x="2582" y="5362"/>
                  </a:cubicBezTo>
                  <a:cubicBezTo>
                    <a:pt x="2903" y="5362"/>
                    <a:pt x="3251" y="5403"/>
                    <a:pt x="3610" y="5489"/>
                  </a:cubicBezTo>
                  <a:cubicBezTo>
                    <a:pt x="4412" y="5665"/>
                    <a:pt x="5063" y="6041"/>
                    <a:pt x="5439" y="6467"/>
                  </a:cubicBezTo>
                  <a:cubicBezTo>
                    <a:pt x="5991" y="5765"/>
                    <a:pt x="6316" y="4888"/>
                    <a:pt x="6341" y="3935"/>
                  </a:cubicBezTo>
                  <a:cubicBezTo>
                    <a:pt x="6392" y="2256"/>
                    <a:pt x="5464" y="752"/>
                    <a:pt x="4086" y="1"/>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309;p51">
              <a:extLst>
                <a:ext uri="{FF2B5EF4-FFF2-40B4-BE49-F238E27FC236}">
                  <a16:creationId xmlns:a16="http://schemas.microsoft.com/office/drawing/2014/main" id="{399A4A6A-6ED8-9CAF-1B8C-A3A4A0090D0C}"/>
                </a:ext>
              </a:extLst>
            </p:cNvPr>
            <p:cNvSpPr/>
            <p:nvPr/>
          </p:nvSpPr>
          <p:spPr>
            <a:xfrm>
              <a:off x="7195591" y="3446671"/>
              <a:ext cx="57339" cy="11696"/>
            </a:xfrm>
            <a:custGeom>
              <a:rect l="l" t="t" r="r" b="b"/>
              <a:pathLst>
                <a:path w="1054" h="215" extrusionOk="0">
                  <a:moveTo>
                    <a:pt x="236" y="0"/>
                  </a:moveTo>
                  <a:cubicBezTo>
                    <a:pt x="156" y="0"/>
                    <a:pt x="78" y="3"/>
                    <a:pt x="1" y="9"/>
                  </a:cubicBezTo>
                  <a:cubicBezTo>
                    <a:pt x="283" y="143"/>
                    <a:pt x="521" y="215"/>
                    <a:pt x="715" y="215"/>
                  </a:cubicBezTo>
                  <a:cubicBezTo>
                    <a:pt x="849" y="215"/>
                    <a:pt x="961" y="181"/>
                    <a:pt x="1053" y="109"/>
                  </a:cubicBezTo>
                  <a:cubicBezTo>
                    <a:pt x="766" y="33"/>
                    <a:pt x="494" y="0"/>
                    <a:pt x="236"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310;p51">
              <a:extLst>
                <a:ext uri="{FF2B5EF4-FFF2-40B4-BE49-F238E27FC236}">
                  <a16:creationId xmlns:a16="http://schemas.microsoft.com/office/drawing/2014/main" id="{42B25807-3442-A45E-EFB3-2FC4FCBD9AE3}"/>
                </a:ext>
              </a:extLst>
            </p:cNvPr>
            <p:cNvSpPr/>
            <p:nvPr/>
          </p:nvSpPr>
          <p:spPr>
            <a:xfrm>
              <a:off x="7311517" y="3275365"/>
              <a:ext cx="449950" cy="471928"/>
            </a:xfrm>
            <a:custGeom>
              <a:rect l="l" t="t" r="r" b="b"/>
              <a:pathLst>
                <a:path w="8271" h="8675" extrusionOk="0">
                  <a:moveTo>
                    <a:pt x="3308" y="2682"/>
                  </a:moveTo>
                  <a:cubicBezTo>
                    <a:pt x="3734" y="2682"/>
                    <a:pt x="4085" y="3083"/>
                    <a:pt x="4085" y="3609"/>
                  </a:cubicBezTo>
                  <a:cubicBezTo>
                    <a:pt x="4085" y="4136"/>
                    <a:pt x="3759" y="4537"/>
                    <a:pt x="3333" y="4562"/>
                  </a:cubicBezTo>
                  <a:cubicBezTo>
                    <a:pt x="2907" y="4562"/>
                    <a:pt x="2556" y="4136"/>
                    <a:pt x="2556" y="3634"/>
                  </a:cubicBezTo>
                  <a:cubicBezTo>
                    <a:pt x="2556" y="3108"/>
                    <a:pt x="2882" y="2682"/>
                    <a:pt x="3308" y="2682"/>
                  </a:cubicBezTo>
                  <a:close/>
                  <a:moveTo>
                    <a:pt x="3835" y="0"/>
                  </a:moveTo>
                  <a:cubicBezTo>
                    <a:pt x="1754" y="251"/>
                    <a:pt x="100" y="2030"/>
                    <a:pt x="25" y="4186"/>
                  </a:cubicBezTo>
                  <a:cubicBezTo>
                    <a:pt x="0" y="5740"/>
                    <a:pt x="752" y="7093"/>
                    <a:pt x="1930" y="7920"/>
                  </a:cubicBezTo>
                  <a:cubicBezTo>
                    <a:pt x="1855" y="7820"/>
                    <a:pt x="1805" y="7694"/>
                    <a:pt x="1780" y="7569"/>
                  </a:cubicBezTo>
                  <a:cubicBezTo>
                    <a:pt x="1629" y="6867"/>
                    <a:pt x="2582" y="6040"/>
                    <a:pt x="3935" y="5765"/>
                  </a:cubicBezTo>
                  <a:cubicBezTo>
                    <a:pt x="4247" y="5701"/>
                    <a:pt x="4553" y="5671"/>
                    <a:pt x="4840" y="5671"/>
                  </a:cubicBezTo>
                  <a:cubicBezTo>
                    <a:pt x="5797" y="5671"/>
                    <a:pt x="6551" y="6007"/>
                    <a:pt x="6667" y="6567"/>
                  </a:cubicBezTo>
                  <a:cubicBezTo>
                    <a:pt x="6817" y="7293"/>
                    <a:pt x="5840" y="8095"/>
                    <a:pt x="4486" y="8371"/>
                  </a:cubicBezTo>
                  <a:cubicBezTo>
                    <a:pt x="4161" y="8442"/>
                    <a:pt x="3845" y="8473"/>
                    <a:pt x="3549" y="8473"/>
                  </a:cubicBezTo>
                  <a:cubicBezTo>
                    <a:pt x="3320" y="8473"/>
                    <a:pt x="3104" y="8454"/>
                    <a:pt x="2907" y="8421"/>
                  </a:cubicBezTo>
                  <a:lnTo>
                    <a:pt x="2907" y="8421"/>
                  </a:lnTo>
                  <a:cubicBezTo>
                    <a:pt x="3333" y="8572"/>
                    <a:pt x="3785" y="8647"/>
                    <a:pt x="4261" y="8672"/>
                  </a:cubicBezTo>
                  <a:cubicBezTo>
                    <a:pt x="4309" y="8674"/>
                    <a:pt x="4357" y="8674"/>
                    <a:pt x="4405" y="8674"/>
                  </a:cubicBezTo>
                  <a:cubicBezTo>
                    <a:pt x="5825" y="8674"/>
                    <a:pt x="7095" y="7959"/>
                    <a:pt x="7895" y="6892"/>
                  </a:cubicBezTo>
                  <a:cubicBezTo>
                    <a:pt x="7644" y="6667"/>
                    <a:pt x="7419" y="6416"/>
                    <a:pt x="7268" y="6090"/>
                  </a:cubicBezTo>
                  <a:lnTo>
                    <a:pt x="8271" y="2431"/>
                  </a:lnTo>
                  <a:cubicBezTo>
                    <a:pt x="8221" y="2331"/>
                    <a:pt x="8171" y="2231"/>
                    <a:pt x="8120" y="2080"/>
                  </a:cubicBezTo>
                  <a:cubicBezTo>
                    <a:pt x="7770" y="1504"/>
                    <a:pt x="7293" y="1003"/>
                    <a:pt x="6717" y="652"/>
                  </a:cubicBezTo>
                  <a:cubicBezTo>
                    <a:pt x="6692" y="677"/>
                    <a:pt x="6667" y="702"/>
                    <a:pt x="6667" y="702"/>
                  </a:cubicBezTo>
                  <a:cubicBezTo>
                    <a:pt x="6497" y="909"/>
                    <a:pt x="6279" y="1006"/>
                    <a:pt x="6007" y="1006"/>
                  </a:cubicBezTo>
                  <a:cubicBezTo>
                    <a:pt x="5554" y="1006"/>
                    <a:pt x="4953" y="736"/>
                    <a:pt x="4186" y="251"/>
                  </a:cubicBezTo>
                  <a:cubicBezTo>
                    <a:pt x="4060" y="176"/>
                    <a:pt x="3960" y="75"/>
                    <a:pt x="3835"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311;p51">
              <a:extLst>
                <a:ext uri="{FF2B5EF4-FFF2-40B4-BE49-F238E27FC236}">
                  <a16:creationId xmlns:a16="http://schemas.microsoft.com/office/drawing/2014/main" id="{0BC55D2E-B7D3-B14F-D643-BEA7E899E525}"/>
                </a:ext>
              </a:extLst>
            </p:cNvPr>
            <p:cNvSpPr/>
            <p:nvPr/>
          </p:nvSpPr>
          <p:spPr>
            <a:xfrm>
              <a:off x="6807012" y="3448521"/>
              <a:ext cx="1006308" cy="564355"/>
            </a:xfrm>
            <a:custGeom>
              <a:rect l="l" t="t" r="r" b="b"/>
              <a:pathLst>
                <a:path w="18498" h="10374" extrusionOk="0">
                  <a:moveTo>
                    <a:pt x="9374" y="3459"/>
                  </a:moveTo>
                  <a:cubicBezTo>
                    <a:pt x="9374" y="3459"/>
                    <a:pt x="9374" y="3734"/>
                    <a:pt x="9274" y="4060"/>
                  </a:cubicBezTo>
                  <a:cubicBezTo>
                    <a:pt x="9149" y="4562"/>
                    <a:pt x="8873" y="5188"/>
                    <a:pt x="8221" y="5414"/>
                  </a:cubicBezTo>
                  <a:cubicBezTo>
                    <a:pt x="8114" y="5451"/>
                    <a:pt x="8011" y="5468"/>
                    <a:pt x="7911" y="5468"/>
                  </a:cubicBezTo>
                  <a:cubicBezTo>
                    <a:pt x="7545" y="5468"/>
                    <a:pt x="7235" y="5239"/>
                    <a:pt x="7018" y="4963"/>
                  </a:cubicBezTo>
                  <a:cubicBezTo>
                    <a:pt x="6718" y="4587"/>
                    <a:pt x="6542" y="4161"/>
                    <a:pt x="6542" y="4161"/>
                  </a:cubicBezTo>
                  <a:cubicBezTo>
                    <a:pt x="7520" y="3459"/>
                    <a:pt x="9374" y="3459"/>
                    <a:pt x="9374" y="3459"/>
                  </a:cubicBezTo>
                  <a:close/>
                  <a:moveTo>
                    <a:pt x="6868" y="0"/>
                  </a:moveTo>
                  <a:cubicBezTo>
                    <a:pt x="6567" y="25"/>
                    <a:pt x="6317" y="100"/>
                    <a:pt x="6091" y="176"/>
                  </a:cubicBezTo>
                  <a:cubicBezTo>
                    <a:pt x="5916" y="476"/>
                    <a:pt x="5891" y="1028"/>
                    <a:pt x="6066" y="1379"/>
                  </a:cubicBezTo>
                  <a:cubicBezTo>
                    <a:pt x="6342" y="1930"/>
                    <a:pt x="6968" y="2206"/>
                    <a:pt x="6968" y="2206"/>
                  </a:cubicBezTo>
                  <a:cubicBezTo>
                    <a:pt x="6993" y="2231"/>
                    <a:pt x="7018" y="2281"/>
                    <a:pt x="6993" y="2306"/>
                  </a:cubicBezTo>
                  <a:cubicBezTo>
                    <a:pt x="6993" y="2331"/>
                    <a:pt x="6968" y="2356"/>
                    <a:pt x="6943" y="2356"/>
                  </a:cubicBezTo>
                  <a:lnTo>
                    <a:pt x="6893" y="2356"/>
                  </a:lnTo>
                  <a:cubicBezTo>
                    <a:pt x="6868" y="2331"/>
                    <a:pt x="6241" y="2055"/>
                    <a:pt x="5941" y="1454"/>
                  </a:cubicBezTo>
                  <a:cubicBezTo>
                    <a:pt x="5740" y="1103"/>
                    <a:pt x="5740" y="602"/>
                    <a:pt x="5891" y="226"/>
                  </a:cubicBezTo>
                  <a:lnTo>
                    <a:pt x="5891" y="226"/>
                  </a:lnTo>
                  <a:cubicBezTo>
                    <a:pt x="5790" y="276"/>
                    <a:pt x="5715" y="301"/>
                    <a:pt x="5665" y="326"/>
                  </a:cubicBezTo>
                  <a:cubicBezTo>
                    <a:pt x="5690" y="526"/>
                    <a:pt x="5690" y="702"/>
                    <a:pt x="5690" y="902"/>
                  </a:cubicBezTo>
                  <a:cubicBezTo>
                    <a:pt x="5665" y="1930"/>
                    <a:pt x="5289" y="2882"/>
                    <a:pt x="4688" y="3634"/>
                  </a:cubicBezTo>
                  <a:cubicBezTo>
                    <a:pt x="4838" y="3860"/>
                    <a:pt x="4888" y="4085"/>
                    <a:pt x="4838" y="4311"/>
                  </a:cubicBezTo>
                  <a:cubicBezTo>
                    <a:pt x="4712" y="4836"/>
                    <a:pt x="4006" y="5149"/>
                    <a:pt x="3103" y="5149"/>
                  </a:cubicBezTo>
                  <a:cubicBezTo>
                    <a:pt x="2928" y="5149"/>
                    <a:pt x="2745" y="5137"/>
                    <a:pt x="2557" y="5113"/>
                  </a:cubicBezTo>
                  <a:cubicBezTo>
                    <a:pt x="2107" y="5270"/>
                    <a:pt x="1637" y="5367"/>
                    <a:pt x="1128" y="5367"/>
                  </a:cubicBezTo>
                  <a:cubicBezTo>
                    <a:pt x="1070" y="5367"/>
                    <a:pt x="1012" y="5366"/>
                    <a:pt x="953" y="5364"/>
                  </a:cubicBezTo>
                  <a:cubicBezTo>
                    <a:pt x="627" y="5364"/>
                    <a:pt x="302" y="5313"/>
                    <a:pt x="1" y="5238"/>
                  </a:cubicBezTo>
                  <a:lnTo>
                    <a:pt x="1" y="5238"/>
                  </a:lnTo>
                  <a:cubicBezTo>
                    <a:pt x="277" y="5815"/>
                    <a:pt x="627" y="6366"/>
                    <a:pt x="1028" y="6892"/>
                  </a:cubicBezTo>
                  <a:cubicBezTo>
                    <a:pt x="2131" y="8271"/>
                    <a:pt x="3685" y="9399"/>
                    <a:pt x="5565" y="9950"/>
                  </a:cubicBezTo>
                  <a:cubicBezTo>
                    <a:pt x="6292" y="10176"/>
                    <a:pt x="7069" y="10301"/>
                    <a:pt x="7871" y="10351"/>
                  </a:cubicBezTo>
                  <a:cubicBezTo>
                    <a:pt x="8146" y="10366"/>
                    <a:pt x="8421" y="10374"/>
                    <a:pt x="8697" y="10374"/>
                  </a:cubicBezTo>
                  <a:cubicBezTo>
                    <a:pt x="10254" y="10374"/>
                    <a:pt x="11811" y="10128"/>
                    <a:pt x="13259" y="9574"/>
                  </a:cubicBezTo>
                  <a:cubicBezTo>
                    <a:pt x="14186" y="9198"/>
                    <a:pt x="15089" y="8672"/>
                    <a:pt x="15866" y="7995"/>
                  </a:cubicBezTo>
                  <a:cubicBezTo>
                    <a:pt x="16943" y="7093"/>
                    <a:pt x="17846" y="5915"/>
                    <a:pt x="18497" y="4411"/>
                  </a:cubicBezTo>
                  <a:cubicBezTo>
                    <a:pt x="18096" y="4311"/>
                    <a:pt x="17695" y="4135"/>
                    <a:pt x="17344" y="3860"/>
                  </a:cubicBezTo>
                  <a:cubicBezTo>
                    <a:pt x="16506" y="5018"/>
                    <a:pt x="15135" y="5740"/>
                    <a:pt x="13613" y="5740"/>
                  </a:cubicBezTo>
                  <a:cubicBezTo>
                    <a:pt x="13587" y="5740"/>
                    <a:pt x="13561" y="5740"/>
                    <a:pt x="13535" y="5740"/>
                  </a:cubicBezTo>
                  <a:cubicBezTo>
                    <a:pt x="11003" y="5664"/>
                    <a:pt x="8998" y="3534"/>
                    <a:pt x="9074" y="1003"/>
                  </a:cubicBezTo>
                  <a:cubicBezTo>
                    <a:pt x="9074" y="827"/>
                    <a:pt x="9099" y="627"/>
                    <a:pt x="9124" y="451"/>
                  </a:cubicBezTo>
                  <a:cubicBezTo>
                    <a:pt x="8873" y="301"/>
                    <a:pt x="8622" y="201"/>
                    <a:pt x="8372" y="125"/>
                  </a:cubicBezTo>
                  <a:cubicBezTo>
                    <a:pt x="8257" y="240"/>
                    <a:pt x="8090" y="329"/>
                    <a:pt x="7848" y="329"/>
                  </a:cubicBezTo>
                  <a:cubicBezTo>
                    <a:pt x="7615" y="329"/>
                    <a:pt x="7312" y="247"/>
                    <a:pt x="6918" y="25"/>
                  </a:cubicBezTo>
                  <a:cubicBezTo>
                    <a:pt x="6893" y="0"/>
                    <a:pt x="6868" y="0"/>
                    <a:pt x="6868"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312;p51">
              <a:extLst>
                <a:ext uri="{FF2B5EF4-FFF2-40B4-BE49-F238E27FC236}">
                  <a16:creationId xmlns:a16="http://schemas.microsoft.com/office/drawing/2014/main" id="{F7BE4769-640D-60EB-45F2-FE9A81314B33}"/>
                </a:ext>
              </a:extLst>
            </p:cNvPr>
            <p:cNvSpPr/>
            <p:nvPr/>
          </p:nvSpPr>
          <p:spPr>
            <a:xfrm>
              <a:off x="7465577" y="3151768"/>
              <a:ext cx="223642" cy="146828"/>
            </a:xfrm>
            <a:custGeom>
              <a:rect l="l" t="t" r="r" b="b"/>
              <a:pathLst>
                <a:path w="4111" h="2699" extrusionOk="0">
                  <a:moveTo>
                    <a:pt x="969" y="1"/>
                  </a:moveTo>
                  <a:cubicBezTo>
                    <a:pt x="561" y="1"/>
                    <a:pt x="338" y="219"/>
                    <a:pt x="201" y="518"/>
                  </a:cubicBezTo>
                  <a:cubicBezTo>
                    <a:pt x="0" y="944"/>
                    <a:pt x="201" y="1520"/>
                    <a:pt x="777" y="2072"/>
                  </a:cubicBezTo>
                  <a:cubicBezTo>
                    <a:pt x="1053" y="1996"/>
                    <a:pt x="1379" y="1996"/>
                    <a:pt x="1679" y="1996"/>
                  </a:cubicBezTo>
                  <a:cubicBezTo>
                    <a:pt x="2531" y="2022"/>
                    <a:pt x="3308" y="2272"/>
                    <a:pt x="3985" y="2698"/>
                  </a:cubicBezTo>
                  <a:cubicBezTo>
                    <a:pt x="4110" y="2322"/>
                    <a:pt x="4085" y="1621"/>
                    <a:pt x="2882" y="819"/>
                  </a:cubicBezTo>
                  <a:cubicBezTo>
                    <a:pt x="1986" y="225"/>
                    <a:pt x="1383" y="1"/>
                    <a:pt x="969"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313;p51">
              <a:extLst>
                <a:ext uri="{FF2B5EF4-FFF2-40B4-BE49-F238E27FC236}">
                  <a16:creationId xmlns:a16="http://schemas.microsoft.com/office/drawing/2014/main" id="{67AC06A0-C858-9ED8-FFBB-4017983E48FC}"/>
                </a:ext>
              </a:extLst>
            </p:cNvPr>
            <p:cNvSpPr/>
            <p:nvPr/>
          </p:nvSpPr>
          <p:spPr>
            <a:xfrm>
              <a:off x="7520086" y="3273407"/>
              <a:ext cx="156838" cy="56740"/>
            </a:xfrm>
            <a:custGeom>
              <a:rect l="l" t="t" r="r" b="b"/>
              <a:pathLst>
                <a:path w="2883" h="1043" extrusionOk="0">
                  <a:moveTo>
                    <a:pt x="479" y="1"/>
                  </a:moveTo>
                  <a:cubicBezTo>
                    <a:pt x="320" y="1"/>
                    <a:pt x="160" y="18"/>
                    <a:pt x="1" y="36"/>
                  </a:cubicBezTo>
                  <a:cubicBezTo>
                    <a:pt x="126" y="111"/>
                    <a:pt x="226" y="212"/>
                    <a:pt x="352" y="287"/>
                  </a:cubicBezTo>
                  <a:cubicBezTo>
                    <a:pt x="1119" y="772"/>
                    <a:pt x="1720" y="1042"/>
                    <a:pt x="2173" y="1042"/>
                  </a:cubicBezTo>
                  <a:cubicBezTo>
                    <a:pt x="2445" y="1042"/>
                    <a:pt x="2663" y="945"/>
                    <a:pt x="2833" y="738"/>
                  </a:cubicBezTo>
                  <a:cubicBezTo>
                    <a:pt x="2833" y="738"/>
                    <a:pt x="2858" y="713"/>
                    <a:pt x="2883" y="688"/>
                  </a:cubicBezTo>
                  <a:cubicBezTo>
                    <a:pt x="2231" y="287"/>
                    <a:pt x="1479" y="36"/>
                    <a:pt x="677" y="11"/>
                  </a:cubicBezTo>
                  <a:cubicBezTo>
                    <a:pt x="611" y="4"/>
                    <a:pt x="545" y="1"/>
                    <a:pt x="479"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314;p51">
              <a:extLst>
                <a:ext uri="{FF2B5EF4-FFF2-40B4-BE49-F238E27FC236}">
                  <a16:creationId xmlns:a16="http://schemas.microsoft.com/office/drawing/2014/main" id="{D6BB1ACA-137B-C4A8-0014-1254793F9259}"/>
                </a:ext>
              </a:extLst>
            </p:cNvPr>
            <p:cNvSpPr/>
            <p:nvPr/>
          </p:nvSpPr>
          <p:spPr>
            <a:xfrm>
              <a:off x="6894270" y="3276725"/>
              <a:ext cx="85953" cy="18061"/>
            </a:xfrm>
            <a:custGeom>
              <a:rect l="l" t="t" r="r" b="b"/>
              <a:pathLst>
                <a:path w="1580" h="332" extrusionOk="0">
                  <a:moveTo>
                    <a:pt x="1354" y="0"/>
                  </a:moveTo>
                  <a:cubicBezTo>
                    <a:pt x="928" y="75"/>
                    <a:pt x="477" y="151"/>
                    <a:pt x="1" y="226"/>
                  </a:cubicBezTo>
                  <a:cubicBezTo>
                    <a:pt x="144" y="297"/>
                    <a:pt x="316" y="331"/>
                    <a:pt x="517" y="331"/>
                  </a:cubicBezTo>
                  <a:cubicBezTo>
                    <a:pt x="810" y="331"/>
                    <a:pt x="1164" y="259"/>
                    <a:pt x="1580" y="126"/>
                  </a:cubicBezTo>
                  <a:cubicBezTo>
                    <a:pt x="1505" y="75"/>
                    <a:pt x="1429" y="50"/>
                    <a:pt x="1354"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1315;p51">
              <a:extLst>
                <a:ext uri="{FF2B5EF4-FFF2-40B4-BE49-F238E27FC236}">
                  <a16:creationId xmlns:a16="http://schemas.microsoft.com/office/drawing/2014/main" id="{4A84E3C3-9C0A-31A4-711C-5B12377E036E}"/>
                </a:ext>
              </a:extLst>
            </p:cNvPr>
            <p:cNvSpPr/>
            <p:nvPr/>
          </p:nvSpPr>
          <p:spPr>
            <a:xfrm>
              <a:off x="6989742" y="3264431"/>
              <a:ext cx="36829" cy="12349"/>
            </a:xfrm>
            <a:custGeom>
              <a:rect l="l" t="t" r="r" b="b"/>
              <a:pathLst>
                <a:path w="677" h="226" extrusionOk="0">
                  <a:moveTo>
                    <a:pt x="677" y="1"/>
                  </a:moveTo>
                  <a:cubicBezTo>
                    <a:pt x="451" y="76"/>
                    <a:pt x="226" y="101"/>
                    <a:pt x="0" y="151"/>
                  </a:cubicBezTo>
                  <a:cubicBezTo>
                    <a:pt x="50" y="176"/>
                    <a:pt x="75" y="201"/>
                    <a:pt x="126" y="226"/>
                  </a:cubicBezTo>
                  <a:cubicBezTo>
                    <a:pt x="226" y="201"/>
                    <a:pt x="351" y="151"/>
                    <a:pt x="451" y="101"/>
                  </a:cubicBezTo>
                  <a:cubicBezTo>
                    <a:pt x="527" y="76"/>
                    <a:pt x="602" y="51"/>
                    <a:pt x="677" y="1"/>
                  </a:cubicBezTo>
                  <a:close/>
                </a:path>
              </a:pathLst>
            </a:custGeom>
            <a:solidFill>
              <a:srgbClr val="0101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1316;p51">
              <a:extLst>
                <a:ext uri="{FF2B5EF4-FFF2-40B4-BE49-F238E27FC236}">
                  <a16:creationId xmlns:a16="http://schemas.microsoft.com/office/drawing/2014/main" id="{A765B81E-A402-651B-4308-156984394463}"/>
                </a:ext>
              </a:extLst>
            </p:cNvPr>
            <p:cNvSpPr/>
            <p:nvPr/>
          </p:nvSpPr>
          <p:spPr>
            <a:xfrm>
              <a:off x="7450563" y="3421212"/>
              <a:ext cx="83233" cy="102328"/>
            </a:xfrm>
            <a:custGeom>
              <a:rect l="l" t="t" r="r" b="b"/>
              <a:pathLst>
                <a:path w="1530" h="1881" extrusionOk="0">
                  <a:moveTo>
                    <a:pt x="752" y="1"/>
                  </a:moveTo>
                  <a:cubicBezTo>
                    <a:pt x="326" y="1"/>
                    <a:pt x="0" y="427"/>
                    <a:pt x="0" y="953"/>
                  </a:cubicBezTo>
                  <a:cubicBezTo>
                    <a:pt x="0" y="1455"/>
                    <a:pt x="351" y="1881"/>
                    <a:pt x="777" y="1881"/>
                  </a:cubicBezTo>
                  <a:cubicBezTo>
                    <a:pt x="1203" y="1856"/>
                    <a:pt x="1529" y="1455"/>
                    <a:pt x="1529" y="928"/>
                  </a:cubicBezTo>
                  <a:cubicBezTo>
                    <a:pt x="1529" y="402"/>
                    <a:pt x="1178" y="1"/>
                    <a:pt x="752"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317;p51">
              <a:extLst>
                <a:ext uri="{FF2B5EF4-FFF2-40B4-BE49-F238E27FC236}">
                  <a16:creationId xmlns:a16="http://schemas.microsoft.com/office/drawing/2014/main" id="{590FCB83-4B9E-8242-59B4-AE9D599B39B5}"/>
                </a:ext>
              </a:extLst>
            </p:cNvPr>
            <p:cNvSpPr/>
            <p:nvPr/>
          </p:nvSpPr>
          <p:spPr>
            <a:xfrm>
              <a:off x="6942033" y="3411692"/>
              <a:ext cx="83179" cy="102328"/>
            </a:xfrm>
            <a:custGeom>
              <a:rect l="l" t="t" r="r" b="b"/>
              <a:pathLst>
                <a:path w="1529" h="1881" extrusionOk="0">
                  <a:moveTo>
                    <a:pt x="752" y="0"/>
                  </a:moveTo>
                  <a:cubicBezTo>
                    <a:pt x="326" y="0"/>
                    <a:pt x="0" y="427"/>
                    <a:pt x="0" y="953"/>
                  </a:cubicBezTo>
                  <a:cubicBezTo>
                    <a:pt x="0" y="1479"/>
                    <a:pt x="351" y="1880"/>
                    <a:pt x="777" y="1880"/>
                  </a:cubicBezTo>
                  <a:cubicBezTo>
                    <a:pt x="1203" y="1880"/>
                    <a:pt x="1529" y="1454"/>
                    <a:pt x="1529" y="928"/>
                  </a:cubicBezTo>
                  <a:cubicBezTo>
                    <a:pt x="1529" y="427"/>
                    <a:pt x="1178" y="0"/>
                    <a:pt x="752"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1318;p51">
              <a:extLst>
                <a:ext uri="{FF2B5EF4-FFF2-40B4-BE49-F238E27FC236}">
                  <a16:creationId xmlns:a16="http://schemas.microsoft.com/office/drawing/2014/main" id="{938A99DB-2CA1-118C-FB16-8DABB6BD8B9D}"/>
                </a:ext>
              </a:extLst>
            </p:cNvPr>
            <p:cNvSpPr/>
            <p:nvPr/>
          </p:nvSpPr>
          <p:spPr>
            <a:xfrm>
              <a:off x="7119268" y="3458041"/>
              <a:ext cx="69579" cy="118703"/>
            </a:xfrm>
            <a:custGeom>
              <a:rect l="l" t="t" r="r" b="b"/>
              <a:pathLst>
                <a:path w="1279" h="2182" extrusionOk="0">
                  <a:moveTo>
                    <a:pt x="351" y="1"/>
                  </a:moveTo>
                  <a:cubicBezTo>
                    <a:pt x="276" y="26"/>
                    <a:pt x="226" y="51"/>
                    <a:pt x="151" y="51"/>
                  </a:cubicBezTo>
                  <a:cubicBezTo>
                    <a:pt x="0" y="427"/>
                    <a:pt x="0" y="928"/>
                    <a:pt x="201" y="1279"/>
                  </a:cubicBezTo>
                  <a:cubicBezTo>
                    <a:pt x="501" y="1880"/>
                    <a:pt x="1128" y="2156"/>
                    <a:pt x="1153" y="2181"/>
                  </a:cubicBezTo>
                  <a:lnTo>
                    <a:pt x="1203" y="2181"/>
                  </a:lnTo>
                  <a:cubicBezTo>
                    <a:pt x="1228" y="2181"/>
                    <a:pt x="1253" y="2156"/>
                    <a:pt x="1253" y="2131"/>
                  </a:cubicBezTo>
                  <a:cubicBezTo>
                    <a:pt x="1278" y="2106"/>
                    <a:pt x="1253" y="2056"/>
                    <a:pt x="1228" y="2031"/>
                  </a:cubicBezTo>
                  <a:cubicBezTo>
                    <a:pt x="1228" y="2031"/>
                    <a:pt x="602" y="1755"/>
                    <a:pt x="326" y="1204"/>
                  </a:cubicBezTo>
                  <a:cubicBezTo>
                    <a:pt x="151" y="853"/>
                    <a:pt x="176" y="301"/>
                    <a:pt x="351"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1319;p51">
              <a:extLst>
                <a:ext uri="{FF2B5EF4-FFF2-40B4-BE49-F238E27FC236}">
                  <a16:creationId xmlns:a16="http://schemas.microsoft.com/office/drawing/2014/main" id="{6F1055B5-05D4-9011-F50A-7D894A7A77DD}"/>
                </a:ext>
              </a:extLst>
            </p:cNvPr>
            <p:cNvSpPr/>
            <p:nvPr/>
          </p:nvSpPr>
          <p:spPr>
            <a:xfrm>
              <a:off x="7139722" y="3435193"/>
              <a:ext cx="31389" cy="7888"/>
            </a:xfrm>
            <a:custGeom>
              <a:rect l="l" t="t" r="r" b="b"/>
              <a:pathLst>
                <a:path w="577" h="145" extrusionOk="0">
                  <a:moveTo>
                    <a:pt x="422" y="0"/>
                  </a:moveTo>
                  <a:cubicBezTo>
                    <a:pt x="274" y="0"/>
                    <a:pt x="130" y="52"/>
                    <a:pt x="0" y="145"/>
                  </a:cubicBezTo>
                  <a:cubicBezTo>
                    <a:pt x="176" y="95"/>
                    <a:pt x="376" y="45"/>
                    <a:pt x="577" y="20"/>
                  </a:cubicBezTo>
                  <a:cubicBezTo>
                    <a:pt x="525" y="7"/>
                    <a:pt x="473" y="0"/>
                    <a:pt x="422" y="0"/>
                  </a:cubicBezTo>
                  <a:close/>
                </a:path>
              </a:pathLst>
            </a:custGeom>
            <a:solidFill>
              <a:srgbClr val="DE73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1320;p51">
              <a:extLst>
                <a:ext uri="{FF2B5EF4-FFF2-40B4-BE49-F238E27FC236}">
                  <a16:creationId xmlns:a16="http://schemas.microsoft.com/office/drawing/2014/main" id="{C4D3FC2C-0735-DE65-5053-6AF065811076}"/>
                </a:ext>
              </a:extLst>
            </p:cNvPr>
            <p:cNvSpPr/>
            <p:nvPr/>
          </p:nvSpPr>
          <p:spPr>
            <a:xfrm>
              <a:off x="7180631" y="3447161"/>
              <a:ext cx="81819" cy="19312"/>
            </a:xfrm>
            <a:custGeom>
              <a:rect l="l" t="t" r="r" b="b"/>
              <a:pathLst>
                <a:path w="1504" h="355" extrusionOk="0">
                  <a:moveTo>
                    <a:pt x="276" y="0"/>
                  </a:moveTo>
                  <a:cubicBezTo>
                    <a:pt x="175" y="0"/>
                    <a:pt x="100" y="0"/>
                    <a:pt x="0" y="25"/>
                  </a:cubicBezTo>
                  <a:cubicBezTo>
                    <a:pt x="0" y="25"/>
                    <a:pt x="25" y="25"/>
                    <a:pt x="50" y="50"/>
                  </a:cubicBezTo>
                  <a:cubicBezTo>
                    <a:pt x="444" y="272"/>
                    <a:pt x="747" y="354"/>
                    <a:pt x="980" y="354"/>
                  </a:cubicBezTo>
                  <a:cubicBezTo>
                    <a:pt x="1222" y="354"/>
                    <a:pt x="1389" y="265"/>
                    <a:pt x="1504" y="150"/>
                  </a:cubicBezTo>
                  <a:cubicBezTo>
                    <a:pt x="1429" y="125"/>
                    <a:pt x="1378" y="100"/>
                    <a:pt x="1328" y="100"/>
                  </a:cubicBezTo>
                  <a:cubicBezTo>
                    <a:pt x="1236" y="172"/>
                    <a:pt x="1124" y="206"/>
                    <a:pt x="990" y="206"/>
                  </a:cubicBezTo>
                  <a:cubicBezTo>
                    <a:pt x="796" y="206"/>
                    <a:pt x="558" y="134"/>
                    <a:pt x="276"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1321;p51">
              <a:extLst>
                <a:ext uri="{FF2B5EF4-FFF2-40B4-BE49-F238E27FC236}">
                  <a16:creationId xmlns:a16="http://schemas.microsoft.com/office/drawing/2014/main" id="{F2D9A2D2-CE2D-542F-8055-32415023AB3A}"/>
                </a:ext>
              </a:extLst>
            </p:cNvPr>
            <p:cNvSpPr/>
            <p:nvPr/>
          </p:nvSpPr>
          <p:spPr>
            <a:xfrm>
              <a:off x="7256954" y="3163573"/>
              <a:ext cx="25949" cy="279512"/>
            </a:xfrm>
            <a:custGeom>
              <a:rect l="l" t="t" r="r" b="b"/>
              <a:pathLst>
                <a:path w="477" h="5138" extrusionOk="0">
                  <a:moveTo>
                    <a:pt x="151" y="0"/>
                  </a:moveTo>
                  <a:cubicBezTo>
                    <a:pt x="101" y="25"/>
                    <a:pt x="51" y="50"/>
                    <a:pt x="1" y="75"/>
                  </a:cubicBezTo>
                  <a:cubicBezTo>
                    <a:pt x="126" y="1504"/>
                    <a:pt x="301" y="4511"/>
                    <a:pt x="76" y="5088"/>
                  </a:cubicBezTo>
                  <a:cubicBezTo>
                    <a:pt x="126" y="5113"/>
                    <a:pt x="176" y="5113"/>
                    <a:pt x="226" y="5138"/>
                  </a:cubicBezTo>
                  <a:cubicBezTo>
                    <a:pt x="477" y="4361"/>
                    <a:pt x="226" y="877"/>
                    <a:pt x="151"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1322;p51">
              <a:extLst>
                <a:ext uri="{FF2B5EF4-FFF2-40B4-BE49-F238E27FC236}">
                  <a16:creationId xmlns:a16="http://schemas.microsoft.com/office/drawing/2014/main" id="{64E929C7-E549-3C7C-C715-DDBE6F67E6FA}"/>
                </a:ext>
              </a:extLst>
            </p:cNvPr>
            <p:cNvSpPr/>
            <p:nvPr/>
          </p:nvSpPr>
          <p:spPr>
            <a:xfrm>
              <a:off x="7400134" y="3583814"/>
              <a:ext cx="282286" cy="152486"/>
            </a:xfrm>
            <a:custGeom>
              <a:rect l="l" t="t" r="r" b="b"/>
              <a:pathLst>
                <a:path w="5189" h="2803" extrusionOk="0">
                  <a:moveTo>
                    <a:pt x="3211" y="1"/>
                  </a:moveTo>
                  <a:cubicBezTo>
                    <a:pt x="2924" y="1"/>
                    <a:pt x="2618" y="31"/>
                    <a:pt x="2306" y="95"/>
                  </a:cubicBezTo>
                  <a:cubicBezTo>
                    <a:pt x="953" y="370"/>
                    <a:pt x="0" y="1197"/>
                    <a:pt x="151" y="1899"/>
                  </a:cubicBezTo>
                  <a:cubicBezTo>
                    <a:pt x="176" y="2024"/>
                    <a:pt x="226" y="2150"/>
                    <a:pt x="301" y="2250"/>
                  </a:cubicBezTo>
                  <a:cubicBezTo>
                    <a:pt x="602" y="2451"/>
                    <a:pt x="927" y="2601"/>
                    <a:pt x="1278" y="2751"/>
                  </a:cubicBezTo>
                  <a:cubicBezTo>
                    <a:pt x="1475" y="2784"/>
                    <a:pt x="1691" y="2803"/>
                    <a:pt x="1920" y="2803"/>
                  </a:cubicBezTo>
                  <a:cubicBezTo>
                    <a:pt x="2216" y="2803"/>
                    <a:pt x="2532" y="2772"/>
                    <a:pt x="2857" y="2701"/>
                  </a:cubicBezTo>
                  <a:cubicBezTo>
                    <a:pt x="4211" y="2425"/>
                    <a:pt x="5188" y="1623"/>
                    <a:pt x="5038" y="897"/>
                  </a:cubicBezTo>
                  <a:cubicBezTo>
                    <a:pt x="4922" y="337"/>
                    <a:pt x="4168" y="1"/>
                    <a:pt x="3211"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323;p51">
              <a:extLst>
                <a:ext uri="{FF2B5EF4-FFF2-40B4-BE49-F238E27FC236}">
                  <a16:creationId xmlns:a16="http://schemas.microsoft.com/office/drawing/2014/main" id="{C4BCAC46-77F5-9C49-2DE1-3B0904AE8AFE}"/>
                </a:ext>
              </a:extLst>
            </p:cNvPr>
            <p:cNvSpPr/>
            <p:nvPr/>
          </p:nvSpPr>
          <p:spPr>
            <a:xfrm>
              <a:off x="6796133" y="3575218"/>
              <a:ext cx="257751" cy="146012"/>
            </a:xfrm>
            <a:custGeom>
              <a:rect l="l" t="t" r="r" b="b"/>
              <a:pathLst>
                <a:path w="4738" h="2684" extrusionOk="0">
                  <a:moveTo>
                    <a:pt x="1880" y="0"/>
                  </a:moveTo>
                  <a:cubicBezTo>
                    <a:pt x="989" y="0"/>
                    <a:pt x="305" y="313"/>
                    <a:pt x="176" y="829"/>
                  </a:cubicBezTo>
                  <a:cubicBezTo>
                    <a:pt x="0" y="1556"/>
                    <a:pt x="928" y="2358"/>
                    <a:pt x="2231" y="2684"/>
                  </a:cubicBezTo>
                  <a:cubicBezTo>
                    <a:pt x="3233" y="2458"/>
                    <a:pt x="4111" y="1907"/>
                    <a:pt x="4737" y="1105"/>
                  </a:cubicBezTo>
                  <a:cubicBezTo>
                    <a:pt x="4361" y="679"/>
                    <a:pt x="3710" y="303"/>
                    <a:pt x="2908" y="127"/>
                  </a:cubicBezTo>
                  <a:cubicBezTo>
                    <a:pt x="2549" y="41"/>
                    <a:pt x="2201" y="0"/>
                    <a:pt x="1880"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1324;p51">
              <a:extLst>
                <a:ext uri="{FF2B5EF4-FFF2-40B4-BE49-F238E27FC236}">
                  <a16:creationId xmlns:a16="http://schemas.microsoft.com/office/drawing/2014/main" id="{E1B17E6D-B4AF-BFC1-CFDD-13F7BB27B74B}"/>
                </a:ext>
              </a:extLst>
            </p:cNvPr>
            <p:cNvSpPr/>
            <p:nvPr/>
          </p:nvSpPr>
          <p:spPr>
            <a:xfrm>
              <a:off x="6946113" y="3646210"/>
              <a:ext cx="126863" cy="82472"/>
            </a:xfrm>
            <a:custGeom>
              <a:rect l="l" t="t" r="r" b="b"/>
              <a:pathLst>
                <a:path w="2332" h="1516" extrusionOk="0">
                  <a:moveTo>
                    <a:pt x="2131" y="0"/>
                  </a:moveTo>
                  <a:cubicBezTo>
                    <a:pt x="1579" y="677"/>
                    <a:pt x="852" y="1203"/>
                    <a:pt x="0" y="1479"/>
                  </a:cubicBezTo>
                  <a:cubicBezTo>
                    <a:pt x="188" y="1503"/>
                    <a:pt x="371" y="1515"/>
                    <a:pt x="546" y="1515"/>
                  </a:cubicBezTo>
                  <a:cubicBezTo>
                    <a:pt x="1449" y="1515"/>
                    <a:pt x="2155" y="1202"/>
                    <a:pt x="2281" y="677"/>
                  </a:cubicBezTo>
                  <a:cubicBezTo>
                    <a:pt x="2331" y="451"/>
                    <a:pt x="2281" y="226"/>
                    <a:pt x="2131"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1325;p51">
              <a:extLst>
                <a:ext uri="{FF2B5EF4-FFF2-40B4-BE49-F238E27FC236}">
                  <a16:creationId xmlns:a16="http://schemas.microsoft.com/office/drawing/2014/main" id="{85FD2576-82C6-08FD-5B46-B9102B0F8E3E}"/>
                </a:ext>
              </a:extLst>
            </p:cNvPr>
            <p:cNvSpPr/>
            <p:nvPr/>
          </p:nvSpPr>
          <p:spPr>
            <a:xfrm>
              <a:off x="6598443" y="2571810"/>
              <a:ext cx="1465723" cy="872645"/>
            </a:xfrm>
            <a:custGeom>
              <a:rect l="l" t="t" r="r" b="b"/>
              <a:pathLst>
                <a:path w="26942" h="16041" extrusionOk="0">
                  <a:moveTo>
                    <a:pt x="19850" y="1"/>
                  </a:moveTo>
                  <a:cubicBezTo>
                    <a:pt x="19499" y="1"/>
                    <a:pt x="19023" y="1179"/>
                    <a:pt x="19148" y="2206"/>
                  </a:cubicBezTo>
                  <a:cubicBezTo>
                    <a:pt x="17741" y="1533"/>
                    <a:pt x="14409" y="130"/>
                    <a:pt x="10557" y="130"/>
                  </a:cubicBezTo>
                  <a:cubicBezTo>
                    <a:pt x="9675" y="130"/>
                    <a:pt x="8765" y="204"/>
                    <a:pt x="7845" y="377"/>
                  </a:cubicBezTo>
                  <a:cubicBezTo>
                    <a:pt x="1629" y="1580"/>
                    <a:pt x="0" y="8422"/>
                    <a:pt x="652" y="11755"/>
                  </a:cubicBezTo>
                  <a:cubicBezTo>
                    <a:pt x="677" y="11931"/>
                    <a:pt x="727" y="12106"/>
                    <a:pt x="752" y="12256"/>
                  </a:cubicBezTo>
                  <a:cubicBezTo>
                    <a:pt x="1017" y="13703"/>
                    <a:pt x="1000" y="14089"/>
                    <a:pt x="1173" y="14089"/>
                  </a:cubicBezTo>
                  <a:cubicBezTo>
                    <a:pt x="1213" y="14089"/>
                    <a:pt x="1263" y="14069"/>
                    <a:pt x="1329" y="14036"/>
                  </a:cubicBezTo>
                  <a:cubicBezTo>
                    <a:pt x="2190" y="12953"/>
                    <a:pt x="3511" y="12281"/>
                    <a:pt x="4982" y="12281"/>
                  </a:cubicBezTo>
                  <a:cubicBezTo>
                    <a:pt x="5009" y="12281"/>
                    <a:pt x="5036" y="12281"/>
                    <a:pt x="5063" y="12282"/>
                  </a:cubicBezTo>
                  <a:cubicBezTo>
                    <a:pt x="5840" y="12307"/>
                    <a:pt x="6567" y="12532"/>
                    <a:pt x="7193" y="12883"/>
                  </a:cubicBezTo>
                  <a:cubicBezTo>
                    <a:pt x="7419" y="12833"/>
                    <a:pt x="7644" y="12808"/>
                    <a:pt x="7870" y="12733"/>
                  </a:cubicBezTo>
                  <a:cubicBezTo>
                    <a:pt x="9223" y="12432"/>
                    <a:pt x="10577" y="11931"/>
                    <a:pt x="12106" y="10953"/>
                  </a:cubicBezTo>
                  <a:cubicBezTo>
                    <a:pt x="12156" y="10928"/>
                    <a:pt x="12206" y="10903"/>
                    <a:pt x="12256" y="10878"/>
                  </a:cubicBezTo>
                  <a:cubicBezTo>
                    <a:pt x="13409" y="10126"/>
                    <a:pt x="14662" y="9124"/>
                    <a:pt x="16116" y="7745"/>
                  </a:cubicBezTo>
                  <a:cubicBezTo>
                    <a:pt x="16424" y="7447"/>
                    <a:pt x="16724" y="7315"/>
                    <a:pt x="17014" y="7315"/>
                  </a:cubicBezTo>
                  <a:cubicBezTo>
                    <a:pt x="18699" y="7315"/>
                    <a:pt x="20047" y="11791"/>
                    <a:pt x="20903" y="14186"/>
                  </a:cubicBezTo>
                  <a:cubicBezTo>
                    <a:pt x="21128" y="14437"/>
                    <a:pt x="21329" y="14688"/>
                    <a:pt x="21479" y="14988"/>
                  </a:cubicBezTo>
                  <a:cubicBezTo>
                    <a:pt x="21479" y="14988"/>
                    <a:pt x="22133" y="14744"/>
                    <a:pt x="22907" y="14744"/>
                  </a:cubicBezTo>
                  <a:cubicBezTo>
                    <a:pt x="23700" y="14744"/>
                    <a:pt x="24619" y="15001"/>
                    <a:pt x="25088" y="16041"/>
                  </a:cubicBezTo>
                  <a:cubicBezTo>
                    <a:pt x="25715" y="15114"/>
                    <a:pt x="26943" y="12783"/>
                    <a:pt x="26617" y="8823"/>
                  </a:cubicBezTo>
                  <a:cubicBezTo>
                    <a:pt x="26241" y="4437"/>
                    <a:pt x="22557" y="3384"/>
                    <a:pt x="20978" y="2858"/>
                  </a:cubicBezTo>
                  <a:cubicBezTo>
                    <a:pt x="21504" y="2357"/>
                    <a:pt x="22005" y="1730"/>
                    <a:pt x="21604" y="1429"/>
                  </a:cubicBezTo>
                  <a:cubicBezTo>
                    <a:pt x="21508" y="1360"/>
                    <a:pt x="21413" y="1330"/>
                    <a:pt x="21319" y="1330"/>
                  </a:cubicBezTo>
                  <a:cubicBezTo>
                    <a:pt x="20803" y="1330"/>
                    <a:pt x="20345" y="2250"/>
                    <a:pt x="20176" y="2632"/>
                  </a:cubicBezTo>
                  <a:lnTo>
                    <a:pt x="20126" y="2632"/>
                  </a:lnTo>
                  <a:cubicBezTo>
                    <a:pt x="20176" y="2006"/>
                    <a:pt x="20301" y="26"/>
                    <a:pt x="19850" y="1"/>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1326;p51">
              <a:extLst>
                <a:ext uri="{FF2B5EF4-FFF2-40B4-BE49-F238E27FC236}">
                  <a16:creationId xmlns:a16="http://schemas.microsoft.com/office/drawing/2014/main" id="{B6C8EF27-3E3B-64F5-6507-A29CD2605574}"/>
                </a:ext>
              </a:extLst>
            </p:cNvPr>
            <p:cNvSpPr/>
            <p:nvPr/>
          </p:nvSpPr>
          <p:spPr>
            <a:xfrm>
              <a:off x="6702021" y="3253497"/>
              <a:ext cx="265966" cy="68273"/>
            </a:xfrm>
            <a:custGeom>
              <a:rect l="l" t="t" r="r" b="b"/>
              <a:pathLst>
                <a:path w="4889" h="1255" extrusionOk="0">
                  <a:moveTo>
                    <a:pt x="3067" y="0"/>
                  </a:moveTo>
                  <a:cubicBezTo>
                    <a:pt x="1874" y="0"/>
                    <a:pt x="783" y="472"/>
                    <a:pt x="1" y="1254"/>
                  </a:cubicBezTo>
                  <a:cubicBezTo>
                    <a:pt x="126" y="1179"/>
                    <a:pt x="302" y="1129"/>
                    <a:pt x="502" y="1104"/>
                  </a:cubicBezTo>
                  <a:cubicBezTo>
                    <a:pt x="703" y="1079"/>
                    <a:pt x="878" y="1029"/>
                    <a:pt x="1054" y="1004"/>
                  </a:cubicBezTo>
                  <a:cubicBezTo>
                    <a:pt x="1931" y="853"/>
                    <a:pt x="2758" y="753"/>
                    <a:pt x="3535" y="653"/>
                  </a:cubicBezTo>
                  <a:cubicBezTo>
                    <a:pt x="4011" y="578"/>
                    <a:pt x="4462" y="502"/>
                    <a:pt x="4888" y="427"/>
                  </a:cubicBezTo>
                  <a:cubicBezTo>
                    <a:pt x="4362" y="177"/>
                    <a:pt x="3785" y="26"/>
                    <a:pt x="3159" y="1"/>
                  </a:cubicBezTo>
                  <a:cubicBezTo>
                    <a:pt x="3128" y="1"/>
                    <a:pt x="3097" y="0"/>
                    <a:pt x="3067" y="0"/>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1327;p51">
              <a:extLst>
                <a:ext uri="{FF2B5EF4-FFF2-40B4-BE49-F238E27FC236}">
                  <a16:creationId xmlns:a16="http://schemas.microsoft.com/office/drawing/2014/main" id="{DC1A09DC-21B6-EB23-C128-1B984D7E342C}"/>
                </a:ext>
              </a:extLst>
            </p:cNvPr>
            <p:cNvSpPr/>
            <p:nvPr/>
          </p:nvSpPr>
          <p:spPr>
            <a:xfrm>
              <a:off x="7753244" y="3388517"/>
              <a:ext cx="9575" cy="19149"/>
            </a:xfrm>
            <a:custGeom>
              <a:rect l="l" t="t" r="r" b="b"/>
              <a:pathLst>
                <a:path w="176" h="352" extrusionOk="0">
                  <a:moveTo>
                    <a:pt x="0" y="0"/>
                  </a:moveTo>
                  <a:cubicBezTo>
                    <a:pt x="51" y="151"/>
                    <a:pt x="101" y="251"/>
                    <a:pt x="151" y="351"/>
                  </a:cubicBezTo>
                  <a:lnTo>
                    <a:pt x="176" y="301"/>
                  </a:lnTo>
                  <a:cubicBezTo>
                    <a:pt x="126" y="201"/>
                    <a:pt x="51" y="101"/>
                    <a:pt x="0" y="0"/>
                  </a:cubicBezTo>
                  <a:close/>
                </a:path>
              </a:pathLst>
            </a:custGeom>
            <a:solidFill>
              <a:srgbClr val="0101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1328;p51">
              <a:extLst>
                <a:ext uri="{FF2B5EF4-FFF2-40B4-BE49-F238E27FC236}">
                  <a16:creationId xmlns:a16="http://schemas.microsoft.com/office/drawing/2014/main" id="{9F628B9C-7103-9D6E-C442-58B4CC74274F}"/>
                </a:ext>
              </a:extLst>
            </p:cNvPr>
            <p:cNvSpPr/>
            <p:nvPr/>
          </p:nvSpPr>
          <p:spPr>
            <a:xfrm>
              <a:off x="7750524" y="3373829"/>
              <a:ext cx="236263" cy="318028"/>
            </a:xfrm>
            <a:custGeom>
              <a:rect l="l" t="t" r="r" b="b"/>
              <a:pathLst>
                <a:path w="4343" h="5846" extrusionOk="0">
                  <a:moveTo>
                    <a:pt x="1729" y="1"/>
                  </a:moveTo>
                  <a:cubicBezTo>
                    <a:pt x="955" y="1"/>
                    <a:pt x="301" y="245"/>
                    <a:pt x="301" y="245"/>
                  </a:cubicBezTo>
                  <a:cubicBezTo>
                    <a:pt x="552" y="671"/>
                    <a:pt x="727" y="1123"/>
                    <a:pt x="827" y="1624"/>
                  </a:cubicBezTo>
                  <a:cubicBezTo>
                    <a:pt x="852" y="1599"/>
                    <a:pt x="877" y="1574"/>
                    <a:pt x="903" y="1549"/>
                  </a:cubicBezTo>
                  <a:cubicBezTo>
                    <a:pt x="1280" y="1303"/>
                    <a:pt x="1644" y="1186"/>
                    <a:pt x="1993" y="1186"/>
                  </a:cubicBezTo>
                  <a:cubicBezTo>
                    <a:pt x="2107" y="1186"/>
                    <a:pt x="2220" y="1198"/>
                    <a:pt x="2331" y="1223"/>
                  </a:cubicBezTo>
                  <a:cubicBezTo>
                    <a:pt x="3133" y="1398"/>
                    <a:pt x="3584" y="2125"/>
                    <a:pt x="3609" y="2150"/>
                  </a:cubicBezTo>
                  <a:cubicBezTo>
                    <a:pt x="3634" y="2200"/>
                    <a:pt x="3634" y="2225"/>
                    <a:pt x="3584" y="2250"/>
                  </a:cubicBezTo>
                  <a:cubicBezTo>
                    <a:pt x="3574" y="2261"/>
                    <a:pt x="3559" y="2267"/>
                    <a:pt x="3544" y="2267"/>
                  </a:cubicBezTo>
                  <a:cubicBezTo>
                    <a:pt x="3522" y="2267"/>
                    <a:pt x="3499" y="2255"/>
                    <a:pt x="3484" y="2225"/>
                  </a:cubicBezTo>
                  <a:cubicBezTo>
                    <a:pt x="3484" y="2225"/>
                    <a:pt x="3033" y="1524"/>
                    <a:pt x="2306" y="1373"/>
                  </a:cubicBezTo>
                  <a:cubicBezTo>
                    <a:pt x="2200" y="1348"/>
                    <a:pt x="2093" y="1336"/>
                    <a:pt x="1986" y="1336"/>
                  </a:cubicBezTo>
                  <a:cubicBezTo>
                    <a:pt x="1665" y="1336"/>
                    <a:pt x="1341" y="1448"/>
                    <a:pt x="1003" y="1674"/>
                  </a:cubicBezTo>
                  <a:cubicBezTo>
                    <a:pt x="953" y="1724"/>
                    <a:pt x="903" y="1749"/>
                    <a:pt x="852" y="1799"/>
                  </a:cubicBezTo>
                  <a:cubicBezTo>
                    <a:pt x="877" y="2025"/>
                    <a:pt x="903" y="2225"/>
                    <a:pt x="903" y="2451"/>
                  </a:cubicBezTo>
                  <a:cubicBezTo>
                    <a:pt x="983" y="2438"/>
                    <a:pt x="1062" y="2432"/>
                    <a:pt x="1141" y="2432"/>
                  </a:cubicBezTo>
                  <a:cubicBezTo>
                    <a:pt x="1801" y="2432"/>
                    <a:pt x="2384" y="2852"/>
                    <a:pt x="2406" y="2852"/>
                  </a:cubicBezTo>
                  <a:cubicBezTo>
                    <a:pt x="2431" y="2877"/>
                    <a:pt x="2431" y="2927"/>
                    <a:pt x="2406" y="2952"/>
                  </a:cubicBezTo>
                  <a:cubicBezTo>
                    <a:pt x="2406" y="2977"/>
                    <a:pt x="2381" y="3002"/>
                    <a:pt x="2356" y="3002"/>
                  </a:cubicBezTo>
                  <a:cubicBezTo>
                    <a:pt x="2331" y="3002"/>
                    <a:pt x="2306" y="2977"/>
                    <a:pt x="2306" y="2977"/>
                  </a:cubicBezTo>
                  <a:cubicBezTo>
                    <a:pt x="2306" y="2977"/>
                    <a:pt x="1775" y="2598"/>
                    <a:pt x="1176" y="2598"/>
                  </a:cubicBezTo>
                  <a:cubicBezTo>
                    <a:pt x="1086" y="2598"/>
                    <a:pt x="994" y="2607"/>
                    <a:pt x="903" y="2626"/>
                  </a:cubicBezTo>
                  <a:cubicBezTo>
                    <a:pt x="903" y="2626"/>
                    <a:pt x="903" y="2626"/>
                    <a:pt x="903" y="2651"/>
                  </a:cubicBezTo>
                  <a:cubicBezTo>
                    <a:pt x="903" y="3253"/>
                    <a:pt x="752" y="3804"/>
                    <a:pt x="527" y="4331"/>
                  </a:cubicBezTo>
                  <a:cubicBezTo>
                    <a:pt x="527" y="4356"/>
                    <a:pt x="552" y="4381"/>
                    <a:pt x="552" y="4381"/>
                  </a:cubicBezTo>
                  <a:cubicBezTo>
                    <a:pt x="552" y="4406"/>
                    <a:pt x="552" y="4456"/>
                    <a:pt x="502" y="4481"/>
                  </a:cubicBezTo>
                  <a:lnTo>
                    <a:pt x="476" y="4481"/>
                  </a:lnTo>
                  <a:cubicBezTo>
                    <a:pt x="326" y="4757"/>
                    <a:pt x="176" y="5007"/>
                    <a:pt x="0" y="5233"/>
                  </a:cubicBezTo>
                  <a:cubicBezTo>
                    <a:pt x="351" y="5508"/>
                    <a:pt x="752" y="5684"/>
                    <a:pt x="1153" y="5784"/>
                  </a:cubicBezTo>
                  <a:cubicBezTo>
                    <a:pt x="1345" y="5825"/>
                    <a:pt x="1540" y="5846"/>
                    <a:pt x="1733" y="5846"/>
                  </a:cubicBezTo>
                  <a:cubicBezTo>
                    <a:pt x="3075" y="5846"/>
                    <a:pt x="4342" y="4842"/>
                    <a:pt x="4211" y="2651"/>
                  </a:cubicBezTo>
                  <a:cubicBezTo>
                    <a:pt x="4186" y="2100"/>
                    <a:pt x="4086" y="1649"/>
                    <a:pt x="3910" y="1298"/>
                  </a:cubicBezTo>
                  <a:cubicBezTo>
                    <a:pt x="3441" y="258"/>
                    <a:pt x="2522" y="1"/>
                    <a:pt x="1729" y="1"/>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1329;p51">
              <a:extLst>
                <a:ext uri="{FF2B5EF4-FFF2-40B4-BE49-F238E27FC236}">
                  <a16:creationId xmlns:a16="http://schemas.microsoft.com/office/drawing/2014/main" id="{CD9EF2C0-CF95-32BC-673E-F006EE239CC4}"/>
                </a:ext>
              </a:extLst>
            </p:cNvPr>
            <p:cNvSpPr/>
            <p:nvPr/>
          </p:nvSpPr>
          <p:spPr>
            <a:xfrm>
              <a:off x="7768258" y="3483935"/>
              <a:ext cx="17735" cy="38244"/>
            </a:xfrm>
            <a:custGeom>
              <a:rect l="l" t="t" r="r" b="b"/>
              <a:pathLst>
                <a:path w="326" h="703" extrusionOk="0">
                  <a:moveTo>
                    <a:pt x="301" y="1"/>
                  </a:moveTo>
                  <a:cubicBezTo>
                    <a:pt x="125" y="201"/>
                    <a:pt x="50" y="452"/>
                    <a:pt x="0" y="703"/>
                  </a:cubicBezTo>
                  <a:cubicBezTo>
                    <a:pt x="100" y="602"/>
                    <a:pt x="226" y="552"/>
                    <a:pt x="326" y="502"/>
                  </a:cubicBezTo>
                  <a:cubicBezTo>
                    <a:pt x="326" y="327"/>
                    <a:pt x="326" y="151"/>
                    <a:pt x="301" y="1"/>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1330;p51">
              <a:extLst>
                <a:ext uri="{FF2B5EF4-FFF2-40B4-BE49-F238E27FC236}">
                  <a16:creationId xmlns:a16="http://schemas.microsoft.com/office/drawing/2014/main" id="{9498C420-9E38-A1B7-49F4-86F8C419903C}"/>
                </a:ext>
              </a:extLst>
            </p:cNvPr>
            <p:cNvSpPr/>
            <p:nvPr/>
          </p:nvSpPr>
          <p:spPr>
            <a:xfrm>
              <a:off x="7764123" y="3520764"/>
              <a:ext cx="21869" cy="69579"/>
            </a:xfrm>
            <a:custGeom>
              <a:rect l="l" t="t" r="r" b="b"/>
              <a:pathLst>
                <a:path w="402" h="1279" extrusionOk="0">
                  <a:moveTo>
                    <a:pt x="402" y="0"/>
                  </a:moveTo>
                  <a:lnTo>
                    <a:pt x="402" y="0"/>
                  </a:lnTo>
                  <a:cubicBezTo>
                    <a:pt x="277" y="51"/>
                    <a:pt x="151" y="126"/>
                    <a:pt x="51" y="251"/>
                  </a:cubicBezTo>
                  <a:cubicBezTo>
                    <a:pt x="1" y="627"/>
                    <a:pt x="76" y="1003"/>
                    <a:pt x="151" y="1279"/>
                  </a:cubicBezTo>
                  <a:cubicBezTo>
                    <a:pt x="302" y="878"/>
                    <a:pt x="402" y="452"/>
                    <a:pt x="402"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1331;p51">
              <a:extLst>
                <a:ext uri="{FF2B5EF4-FFF2-40B4-BE49-F238E27FC236}">
                  <a16:creationId xmlns:a16="http://schemas.microsoft.com/office/drawing/2014/main" id="{E44EEED6-B55D-3585-67A7-7A7CFB8D108A}"/>
                </a:ext>
              </a:extLst>
            </p:cNvPr>
            <p:cNvSpPr/>
            <p:nvPr/>
          </p:nvSpPr>
          <p:spPr>
            <a:xfrm>
              <a:off x="7706895" y="3404892"/>
              <a:ext cx="76379" cy="245457"/>
            </a:xfrm>
            <a:custGeom>
              <a:rect l="l" t="t" r="r" b="b"/>
              <a:pathLst>
                <a:path w="1404" h="4512" extrusionOk="0">
                  <a:moveTo>
                    <a:pt x="1028" y="0"/>
                  </a:moveTo>
                  <a:lnTo>
                    <a:pt x="1003" y="50"/>
                  </a:lnTo>
                  <a:lnTo>
                    <a:pt x="0" y="3709"/>
                  </a:lnTo>
                  <a:cubicBezTo>
                    <a:pt x="151" y="4035"/>
                    <a:pt x="376" y="4286"/>
                    <a:pt x="627" y="4511"/>
                  </a:cubicBezTo>
                  <a:cubicBezTo>
                    <a:pt x="827" y="4236"/>
                    <a:pt x="978" y="3935"/>
                    <a:pt x="1128" y="3634"/>
                  </a:cubicBezTo>
                  <a:cubicBezTo>
                    <a:pt x="1028" y="3359"/>
                    <a:pt x="903" y="2857"/>
                    <a:pt x="953" y="2356"/>
                  </a:cubicBezTo>
                  <a:cubicBezTo>
                    <a:pt x="953" y="2356"/>
                    <a:pt x="953" y="2331"/>
                    <a:pt x="953" y="2331"/>
                  </a:cubicBezTo>
                  <a:cubicBezTo>
                    <a:pt x="978" y="1955"/>
                    <a:pt x="1103" y="1554"/>
                    <a:pt x="1404" y="1253"/>
                  </a:cubicBezTo>
                  <a:cubicBezTo>
                    <a:pt x="1329" y="802"/>
                    <a:pt x="1203" y="401"/>
                    <a:pt x="1028"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16" name="Google Shape;1332;p51">
              <a:extLst>
                <a:ext uri="{FF2B5EF4-FFF2-40B4-BE49-F238E27FC236}">
                  <a16:creationId xmlns:a16="http://schemas.microsoft.com/office/drawing/2014/main" id="{269C7319-718C-A999-05F3-1F27BC854E4D}"/>
                </a:ext>
              </a:extLst>
            </p:cNvPr>
            <p:cNvSpPr/>
            <p:nvPr/>
          </p:nvSpPr>
          <p:spPr>
            <a:xfrm>
              <a:off x="7776418" y="3609382"/>
              <a:ext cx="4134" cy="8215"/>
            </a:xfrm>
            <a:custGeom>
              <a:rect l="l" t="t" r="r" b="b"/>
              <a:pathLst>
                <a:path w="76" h="151" extrusionOk="0">
                  <a:moveTo>
                    <a:pt x="51" y="1"/>
                  </a:moveTo>
                  <a:cubicBezTo>
                    <a:pt x="26" y="51"/>
                    <a:pt x="0" y="101"/>
                    <a:pt x="0" y="151"/>
                  </a:cubicBezTo>
                  <a:lnTo>
                    <a:pt x="26" y="151"/>
                  </a:lnTo>
                  <a:cubicBezTo>
                    <a:pt x="76" y="126"/>
                    <a:pt x="76" y="76"/>
                    <a:pt x="76" y="51"/>
                  </a:cubicBezTo>
                  <a:cubicBezTo>
                    <a:pt x="76" y="51"/>
                    <a:pt x="51" y="26"/>
                    <a:pt x="51" y="1"/>
                  </a:cubicBezTo>
                  <a:close/>
                </a:path>
              </a:pathLst>
            </a:custGeom>
            <a:solidFill>
              <a:srgbClr val="6C471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17" name="Google Shape;1333;p51">
              <a:extLst>
                <a:ext uri="{FF2B5EF4-FFF2-40B4-BE49-F238E27FC236}">
                  <a16:creationId xmlns:a16="http://schemas.microsoft.com/office/drawing/2014/main" id="{F9F3E2E1-4858-34C3-0F29-B54F09687C18}"/>
                </a:ext>
              </a:extLst>
            </p:cNvPr>
            <p:cNvSpPr/>
            <p:nvPr/>
          </p:nvSpPr>
          <p:spPr>
            <a:xfrm>
              <a:off x="7795512" y="3438293"/>
              <a:ext cx="152758" cy="58862"/>
            </a:xfrm>
            <a:custGeom>
              <a:rect l="l" t="t" r="r" b="b"/>
              <a:pathLst>
                <a:path w="2808" h="1082" extrusionOk="0">
                  <a:moveTo>
                    <a:pt x="1166" y="1"/>
                  </a:moveTo>
                  <a:cubicBezTo>
                    <a:pt x="817" y="1"/>
                    <a:pt x="453" y="118"/>
                    <a:pt x="76" y="364"/>
                  </a:cubicBezTo>
                  <a:cubicBezTo>
                    <a:pt x="50" y="389"/>
                    <a:pt x="25" y="414"/>
                    <a:pt x="0" y="439"/>
                  </a:cubicBezTo>
                  <a:cubicBezTo>
                    <a:pt x="0" y="489"/>
                    <a:pt x="25" y="564"/>
                    <a:pt x="25" y="614"/>
                  </a:cubicBezTo>
                  <a:cubicBezTo>
                    <a:pt x="76" y="564"/>
                    <a:pt x="126" y="539"/>
                    <a:pt x="176" y="489"/>
                  </a:cubicBezTo>
                  <a:cubicBezTo>
                    <a:pt x="514" y="263"/>
                    <a:pt x="838" y="151"/>
                    <a:pt x="1159" y="151"/>
                  </a:cubicBezTo>
                  <a:cubicBezTo>
                    <a:pt x="1266" y="151"/>
                    <a:pt x="1373" y="163"/>
                    <a:pt x="1479" y="188"/>
                  </a:cubicBezTo>
                  <a:cubicBezTo>
                    <a:pt x="2206" y="339"/>
                    <a:pt x="2657" y="1040"/>
                    <a:pt x="2657" y="1040"/>
                  </a:cubicBezTo>
                  <a:cubicBezTo>
                    <a:pt x="2672" y="1070"/>
                    <a:pt x="2695" y="1082"/>
                    <a:pt x="2717" y="1082"/>
                  </a:cubicBezTo>
                  <a:cubicBezTo>
                    <a:pt x="2732" y="1082"/>
                    <a:pt x="2747" y="1076"/>
                    <a:pt x="2757" y="1065"/>
                  </a:cubicBezTo>
                  <a:cubicBezTo>
                    <a:pt x="2807" y="1040"/>
                    <a:pt x="2807" y="1015"/>
                    <a:pt x="2782" y="965"/>
                  </a:cubicBezTo>
                  <a:cubicBezTo>
                    <a:pt x="2757" y="940"/>
                    <a:pt x="2306" y="213"/>
                    <a:pt x="1504" y="38"/>
                  </a:cubicBezTo>
                  <a:cubicBezTo>
                    <a:pt x="1393" y="13"/>
                    <a:pt x="1280" y="1"/>
                    <a:pt x="1166"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18" name="Google Shape;1334;p51">
              <a:extLst>
                <a:ext uri="{FF2B5EF4-FFF2-40B4-BE49-F238E27FC236}">
                  <a16:creationId xmlns:a16="http://schemas.microsoft.com/office/drawing/2014/main" id="{F404C01E-257E-99DC-3F67-D060A085C7B8}"/>
                </a:ext>
              </a:extLst>
            </p:cNvPr>
            <p:cNvSpPr/>
            <p:nvPr/>
          </p:nvSpPr>
          <p:spPr>
            <a:xfrm>
              <a:off x="7755963" y="3533058"/>
              <a:ext cx="16429" cy="69579"/>
            </a:xfrm>
            <a:custGeom>
              <a:rect l="l" t="t" r="r" b="b"/>
              <a:pathLst>
                <a:path w="302" h="1279" extrusionOk="0">
                  <a:moveTo>
                    <a:pt x="51" y="0"/>
                  </a:moveTo>
                  <a:cubicBezTo>
                    <a:pt x="1" y="501"/>
                    <a:pt x="126" y="1003"/>
                    <a:pt x="226" y="1278"/>
                  </a:cubicBezTo>
                  <a:cubicBezTo>
                    <a:pt x="251" y="1203"/>
                    <a:pt x="276" y="1128"/>
                    <a:pt x="301" y="1053"/>
                  </a:cubicBezTo>
                  <a:cubicBezTo>
                    <a:pt x="226" y="777"/>
                    <a:pt x="151" y="401"/>
                    <a:pt x="201" y="25"/>
                  </a:cubicBezTo>
                  <a:cubicBezTo>
                    <a:pt x="176" y="25"/>
                    <a:pt x="176" y="25"/>
                    <a:pt x="176" y="50"/>
                  </a:cubicBezTo>
                  <a:cubicBezTo>
                    <a:pt x="151" y="63"/>
                    <a:pt x="132" y="69"/>
                    <a:pt x="113" y="69"/>
                  </a:cubicBezTo>
                  <a:cubicBezTo>
                    <a:pt x="95" y="69"/>
                    <a:pt x="76" y="63"/>
                    <a:pt x="51" y="50"/>
                  </a:cubicBezTo>
                  <a:cubicBezTo>
                    <a:pt x="51" y="25"/>
                    <a:pt x="51" y="25"/>
                    <a:pt x="51"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19" name="Google Shape;1335;p51">
              <a:extLst>
                <a:ext uri="{FF2B5EF4-FFF2-40B4-BE49-F238E27FC236}">
                  <a16:creationId xmlns:a16="http://schemas.microsoft.com/office/drawing/2014/main" id="{FBAFF973-C199-BEC0-5102-5930C57845E8}"/>
                </a:ext>
              </a:extLst>
            </p:cNvPr>
            <p:cNvSpPr/>
            <p:nvPr/>
          </p:nvSpPr>
          <p:spPr>
            <a:xfrm>
              <a:off x="7758683" y="3473055"/>
              <a:ext cx="25949" cy="58644"/>
            </a:xfrm>
            <a:custGeom>
              <a:rect l="l" t="t" r="r" b="b"/>
              <a:pathLst>
                <a:path w="477" h="1078" extrusionOk="0">
                  <a:moveTo>
                    <a:pt x="452" y="0"/>
                  </a:moveTo>
                  <a:cubicBezTo>
                    <a:pt x="165" y="287"/>
                    <a:pt x="38" y="664"/>
                    <a:pt x="5" y="1024"/>
                  </a:cubicBezTo>
                  <a:lnTo>
                    <a:pt x="5" y="1024"/>
                  </a:lnTo>
                  <a:cubicBezTo>
                    <a:pt x="55" y="975"/>
                    <a:pt x="127" y="927"/>
                    <a:pt x="176" y="903"/>
                  </a:cubicBezTo>
                  <a:cubicBezTo>
                    <a:pt x="226" y="652"/>
                    <a:pt x="301" y="401"/>
                    <a:pt x="477" y="201"/>
                  </a:cubicBezTo>
                  <a:cubicBezTo>
                    <a:pt x="477" y="126"/>
                    <a:pt x="477" y="50"/>
                    <a:pt x="452" y="0"/>
                  </a:cubicBezTo>
                  <a:close/>
                  <a:moveTo>
                    <a:pt x="5" y="1024"/>
                  </a:moveTo>
                  <a:cubicBezTo>
                    <a:pt x="4" y="1025"/>
                    <a:pt x="2" y="1026"/>
                    <a:pt x="1" y="1028"/>
                  </a:cubicBezTo>
                  <a:cubicBezTo>
                    <a:pt x="1" y="1053"/>
                    <a:pt x="1" y="1053"/>
                    <a:pt x="1" y="1078"/>
                  </a:cubicBezTo>
                  <a:cubicBezTo>
                    <a:pt x="2" y="1060"/>
                    <a:pt x="3" y="1042"/>
                    <a:pt x="5" y="1024"/>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0" name="Google Shape;1336;p51">
              <a:extLst>
                <a:ext uri="{FF2B5EF4-FFF2-40B4-BE49-F238E27FC236}">
                  <a16:creationId xmlns:a16="http://schemas.microsoft.com/office/drawing/2014/main" id="{77B3952C-4543-62A7-5720-DDEBC105B523}"/>
                </a:ext>
              </a:extLst>
            </p:cNvPr>
            <p:cNvSpPr/>
            <p:nvPr/>
          </p:nvSpPr>
          <p:spPr>
            <a:xfrm>
              <a:off x="7799592" y="3506076"/>
              <a:ext cx="83233" cy="31117"/>
            </a:xfrm>
            <a:custGeom>
              <a:rect l="l" t="t" r="r" b="b"/>
              <a:pathLst>
                <a:path w="1530" h="572" extrusionOk="0">
                  <a:moveTo>
                    <a:pt x="239" y="1"/>
                  </a:moveTo>
                  <a:cubicBezTo>
                    <a:pt x="160" y="1"/>
                    <a:pt x="81" y="7"/>
                    <a:pt x="1" y="20"/>
                  </a:cubicBezTo>
                  <a:cubicBezTo>
                    <a:pt x="1" y="70"/>
                    <a:pt x="1" y="145"/>
                    <a:pt x="1" y="195"/>
                  </a:cubicBezTo>
                  <a:cubicBezTo>
                    <a:pt x="92" y="176"/>
                    <a:pt x="184" y="167"/>
                    <a:pt x="274" y="167"/>
                  </a:cubicBezTo>
                  <a:cubicBezTo>
                    <a:pt x="873" y="167"/>
                    <a:pt x="1404" y="546"/>
                    <a:pt x="1404" y="546"/>
                  </a:cubicBezTo>
                  <a:cubicBezTo>
                    <a:pt x="1404" y="546"/>
                    <a:pt x="1429" y="571"/>
                    <a:pt x="1454" y="571"/>
                  </a:cubicBezTo>
                  <a:cubicBezTo>
                    <a:pt x="1479" y="571"/>
                    <a:pt x="1504" y="546"/>
                    <a:pt x="1504" y="521"/>
                  </a:cubicBezTo>
                  <a:cubicBezTo>
                    <a:pt x="1529" y="496"/>
                    <a:pt x="1529" y="446"/>
                    <a:pt x="1504" y="421"/>
                  </a:cubicBezTo>
                  <a:cubicBezTo>
                    <a:pt x="1482" y="421"/>
                    <a:pt x="899" y="1"/>
                    <a:pt x="239"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1" name="Google Shape;1337;p51">
              <a:extLst>
                <a:ext uri="{FF2B5EF4-FFF2-40B4-BE49-F238E27FC236}">
                  <a16:creationId xmlns:a16="http://schemas.microsoft.com/office/drawing/2014/main" id="{B8F2759D-5CE6-1849-46F1-D2F1593D145A}"/>
                </a:ext>
              </a:extLst>
            </p:cNvPr>
            <p:cNvSpPr/>
            <p:nvPr/>
          </p:nvSpPr>
          <p:spPr>
            <a:xfrm>
              <a:off x="7758683" y="3511244"/>
              <a:ext cx="28669" cy="25568"/>
            </a:xfrm>
            <a:custGeom>
              <a:rect l="l" t="t" r="r" b="b"/>
              <a:pathLst>
                <a:path w="527" h="470" extrusionOk="0">
                  <a:moveTo>
                    <a:pt x="502" y="0"/>
                  </a:moveTo>
                  <a:cubicBezTo>
                    <a:pt x="402" y="50"/>
                    <a:pt x="276" y="100"/>
                    <a:pt x="176" y="201"/>
                  </a:cubicBezTo>
                  <a:cubicBezTo>
                    <a:pt x="126" y="226"/>
                    <a:pt x="51" y="276"/>
                    <a:pt x="1" y="326"/>
                  </a:cubicBezTo>
                  <a:cubicBezTo>
                    <a:pt x="1" y="351"/>
                    <a:pt x="1" y="351"/>
                    <a:pt x="1" y="376"/>
                  </a:cubicBezTo>
                  <a:cubicBezTo>
                    <a:pt x="1" y="376"/>
                    <a:pt x="1" y="401"/>
                    <a:pt x="1" y="401"/>
                  </a:cubicBezTo>
                  <a:cubicBezTo>
                    <a:pt x="1" y="426"/>
                    <a:pt x="1" y="426"/>
                    <a:pt x="1" y="451"/>
                  </a:cubicBezTo>
                  <a:cubicBezTo>
                    <a:pt x="26" y="464"/>
                    <a:pt x="45" y="470"/>
                    <a:pt x="63" y="470"/>
                  </a:cubicBezTo>
                  <a:cubicBezTo>
                    <a:pt x="82" y="470"/>
                    <a:pt x="101" y="464"/>
                    <a:pt x="126" y="451"/>
                  </a:cubicBezTo>
                  <a:cubicBezTo>
                    <a:pt x="126" y="426"/>
                    <a:pt x="126" y="426"/>
                    <a:pt x="151" y="426"/>
                  </a:cubicBezTo>
                  <a:cubicBezTo>
                    <a:pt x="251" y="301"/>
                    <a:pt x="377" y="226"/>
                    <a:pt x="502" y="175"/>
                  </a:cubicBezTo>
                  <a:cubicBezTo>
                    <a:pt x="502" y="150"/>
                    <a:pt x="502" y="125"/>
                    <a:pt x="527" y="100"/>
                  </a:cubicBezTo>
                  <a:cubicBezTo>
                    <a:pt x="527" y="75"/>
                    <a:pt x="502" y="50"/>
                    <a:pt x="502"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2" name="Google Shape;1338;p51">
              <a:extLst>
                <a:ext uri="{FF2B5EF4-FFF2-40B4-BE49-F238E27FC236}">
                  <a16:creationId xmlns:a16="http://schemas.microsoft.com/office/drawing/2014/main" id="{5BF32FD4-D5E8-BF3E-0AD5-949416F9690D}"/>
                </a:ext>
              </a:extLst>
            </p:cNvPr>
            <p:cNvSpPr/>
            <p:nvPr/>
          </p:nvSpPr>
          <p:spPr>
            <a:xfrm>
              <a:off x="7188791" y="3669385"/>
              <a:ext cx="122783" cy="76651"/>
            </a:xfrm>
            <a:custGeom>
              <a:rect l="l" t="t" r="r" b="b"/>
              <a:pathLst>
                <a:path w="2257" h="1409" extrusionOk="0">
                  <a:moveTo>
                    <a:pt x="2256" y="0"/>
                  </a:moveTo>
                  <a:lnTo>
                    <a:pt x="2256" y="0"/>
                  </a:lnTo>
                  <a:cubicBezTo>
                    <a:pt x="1504" y="176"/>
                    <a:pt x="677" y="451"/>
                    <a:pt x="0" y="903"/>
                  </a:cubicBezTo>
                  <a:cubicBezTo>
                    <a:pt x="217" y="1179"/>
                    <a:pt x="527" y="1408"/>
                    <a:pt x="893" y="1408"/>
                  </a:cubicBezTo>
                  <a:cubicBezTo>
                    <a:pt x="993" y="1408"/>
                    <a:pt x="1096" y="1391"/>
                    <a:pt x="1203" y="1354"/>
                  </a:cubicBezTo>
                  <a:cubicBezTo>
                    <a:pt x="1855" y="1128"/>
                    <a:pt x="2131" y="502"/>
                    <a:pt x="2256"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3" name="Google Shape;1339;p51">
              <a:extLst>
                <a:ext uri="{FF2B5EF4-FFF2-40B4-BE49-F238E27FC236}">
                  <a16:creationId xmlns:a16="http://schemas.microsoft.com/office/drawing/2014/main" id="{4A0250BC-F420-6192-E245-098DD2E3D916}"/>
                </a:ext>
              </a:extLst>
            </p:cNvPr>
            <p:cNvSpPr/>
            <p:nvPr/>
          </p:nvSpPr>
          <p:spPr>
            <a:xfrm>
              <a:off x="7162896" y="3636636"/>
              <a:ext cx="154118" cy="81873"/>
            </a:xfrm>
            <a:custGeom>
              <a:rect l="l" t="t" r="r" b="b"/>
              <a:pathLst>
                <a:path w="2833" h="1505" extrusionOk="0">
                  <a:moveTo>
                    <a:pt x="2832" y="1"/>
                  </a:moveTo>
                  <a:cubicBezTo>
                    <a:pt x="2832" y="1"/>
                    <a:pt x="978" y="1"/>
                    <a:pt x="0" y="703"/>
                  </a:cubicBezTo>
                  <a:cubicBezTo>
                    <a:pt x="0" y="703"/>
                    <a:pt x="176" y="1129"/>
                    <a:pt x="476" y="1505"/>
                  </a:cubicBezTo>
                  <a:cubicBezTo>
                    <a:pt x="1153" y="1053"/>
                    <a:pt x="1980" y="778"/>
                    <a:pt x="2732" y="602"/>
                  </a:cubicBezTo>
                  <a:cubicBezTo>
                    <a:pt x="2832" y="276"/>
                    <a:pt x="2832" y="1"/>
                    <a:pt x="2832"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nvGrpSpPr>
            <p:cNvPr id="1224" name="Google Shape;1340;p51">
              <a:extLst>
                <a:ext uri="{FF2B5EF4-FFF2-40B4-BE49-F238E27FC236}">
                  <a16:creationId xmlns:a16="http://schemas.microsoft.com/office/drawing/2014/main" id="{43297096-B94A-062F-F315-4AF7813F591A}"/>
                </a:ext>
              </a:extLst>
            </p:cNvPr>
            <p:cNvGrpSpPr/>
            <p:nvPr/>
          </p:nvGrpSpPr>
          <p:grpSpPr>
            <a:xfrm>
              <a:off x="6832493" y="3168395"/>
              <a:ext cx="799059" cy="614017"/>
              <a:chOff x="5994293" y="3320795"/>
              <a:chExt cx="799059" cy="614017"/>
            </a:xfrm>
          </p:grpSpPr>
          <p:sp>
            <p:nvSpPr>
              <p:cNvPr id="1254" name="Google Shape;1341;p51">
                <a:extLst>
                  <a:ext uri="{FF2B5EF4-FFF2-40B4-BE49-F238E27FC236}">
                    <a16:creationId xmlns:a16="http://schemas.microsoft.com/office/drawing/2014/main" id="{533337A4-8541-A37C-CA44-46212D2C9529}"/>
                  </a:ext>
                </a:extLst>
              </p:cNvPr>
              <p:cNvSpPr/>
              <p:nvPr/>
            </p:nvSpPr>
            <p:spPr>
              <a:xfrm rot="566434">
                <a:off x="6000464" y="3807844"/>
                <a:ext cx="129859" cy="86063"/>
              </a:xfrm>
              <a:prstGeom prst="ellipse">
                <a:avLst/>
              </a:prstGeom>
              <a:solidFill>
                <a:srgbClr val="000000">
                  <a:alpha val="89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55" name="Google Shape;1342;p51">
                <a:extLst>
                  <a:ext uri="{FF2B5EF4-FFF2-40B4-BE49-F238E27FC236}">
                    <a16:creationId xmlns:a16="http://schemas.microsoft.com/office/drawing/2014/main" id="{00FE1C09-C3B7-45DC-D902-73C7D2B3A323}"/>
                  </a:ext>
                </a:extLst>
              </p:cNvPr>
              <p:cNvSpPr/>
              <p:nvPr/>
            </p:nvSpPr>
            <p:spPr>
              <a:xfrm rot="-518129">
                <a:off x="6657766" y="3766403"/>
                <a:ext cx="129872" cy="86171"/>
              </a:xfrm>
              <a:prstGeom prst="ellipse">
                <a:avLst/>
              </a:prstGeom>
              <a:solidFill>
                <a:srgbClr val="000000">
                  <a:alpha val="89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56" name="Google Shape;1343;p51">
                <a:extLst>
                  <a:ext uri="{FF2B5EF4-FFF2-40B4-BE49-F238E27FC236}">
                    <a16:creationId xmlns:a16="http://schemas.microsoft.com/office/drawing/2014/main" id="{BDCB6F98-61E7-D93C-5729-C7F6453FDECF}"/>
                  </a:ext>
                </a:extLst>
              </p:cNvPr>
              <p:cNvSpPr/>
              <p:nvPr/>
            </p:nvSpPr>
            <p:spPr>
              <a:xfrm rot="-427541" flipH="1">
                <a:off x="6284349" y="3501461"/>
                <a:ext cx="101074" cy="288481"/>
              </a:xfrm>
              <a:custGeom>
                <a:rect l="l" t="t" r="r" b="b"/>
                <a:pathLst>
                  <a:path w="3785" h="10803" extrusionOk="0">
                    <a:moveTo>
                      <a:pt x="552" y="0"/>
                    </a:moveTo>
                    <a:lnTo>
                      <a:pt x="552" y="0"/>
                    </a:lnTo>
                    <a:cubicBezTo>
                      <a:pt x="552" y="0"/>
                      <a:pt x="502" y="226"/>
                      <a:pt x="426" y="627"/>
                    </a:cubicBezTo>
                    <a:cubicBezTo>
                      <a:pt x="401" y="702"/>
                      <a:pt x="376" y="827"/>
                      <a:pt x="351" y="928"/>
                    </a:cubicBezTo>
                    <a:cubicBezTo>
                      <a:pt x="351" y="1053"/>
                      <a:pt x="326" y="1178"/>
                      <a:pt x="326" y="1329"/>
                    </a:cubicBezTo>
                    <a:cubicBezTo>
                      <a:pt x="326" y="1604"/>
                      <a:pt x="276" y="1905"/>
                      <a:pt x="301" y="2256"/>
                    </a:cubicBezTo>
                    <a:cubicBezTo>
                      <a:pt x="326" y="2607"/>
                      <a:pt x="301" y="2983"/>
                      <a:pt x="401" y="3359"/>
                    </a:cubicBezTo>
                    <a:cubicBezTo>
                      <a:pt x="452" y="3735"/>
                      <a:pt x="502" y="4161"/>
                      <a:pt x="627" y="4562"/>
                    </a:cubicBezTo>
                    <a:cubicBezTo>
                      <a:pt x="677" y="4787"/>
                      <a:pt x="727" y="4988"/>
                      <a:pt x="802" y="5213"/>
                    </a:cubicBezTo>
                    <a:cubicBezTo>
                      <a:pt x="878" y="5414"/>
                      <a:pt x="953" y="5614"/>
                      <a:pt x="1028" y="5840"/>
                    </a:cubicBezTo>
                    <a:cubicBezTo>
                      <a:pt x="1178" y="6266"/>
                      <a:pt x="1429" y="6692"/>
                      <a:pt x="1629" y="7093"/>
                    </a:cubicBezTo>
                    <a:cubicBezTo>
                      <a:pt x="1755" y="7294"/>
                      <a:pt x="1905" y="7469"/>
                      <a:pt x="2030" y="7670"/>
                    </a:cubicBezTo>
                    <a:lnTo>
                      <a:pt x="2231" y="7920"/>
                    </a:lnTo>
                    <a:cubicBezTo>
                      <a:pt x="2331" y="8045"/>
                      <a:pt x="2381" y="8121"/>
                      <a:pt x="2482" y="8196"/>
                    </a:cubicBezTo>
                    <a:cubicBezTo>
                      <a:pt x="2632" y="8371"/>
                      <a:pt x="2807" y="8522"/>
                      <a:pt x="2908" y="8622"/>
                    </a:cubicBezTo>
                    <a:cubicBezTo>
                      <a:pt x="2983" y="8697"/>
                      <a:pt x="3033" y="8772"/>
                      <a:pt x="3083" y="8873"/>
                    </a:cubicBezTo>
                    <a:lnTo>
                      <a:pt x="3183" y="8998"/>
                    </a:lnTo>
                    <a:cubicBezTo>
                      <a:pt x="3158" y="8998"/>
                      <a:pt x="3183" y="9073"/>
                      <a:pt x="3208" y="9098"/>
                    </a:cubicBezTo>
                    <a:cubicBezTo>
                      <a:pt x="3233" y="9198"/>
                      <a:pt x="3259" y="9274"/>
                      <a:pt x="3259" y="9349"/>
                    </a:cubicBezTo>
                    <a:cubicBezTo>
                      <a:pt x="3284" y="9424"/>
                      <a:pt x="3259" y="9474"/>
                      <a:pt x="3259" y="9549"/>
                    </a:cubicBezTo>
                    <a:cubicBezTo>
                      <a:pt x="3284" y="9599"/>
                      <a:pt x="3208" y="9700"/>
                      <a:pt x="3158" y="9775"/>
                    </a:cubicBezTo>
                    <a:lnTo>
                      <a:pt x="3140" y="9830"/>
                    </a:lnTo>
                    <a:lnTo>
                      <a:pt x="3140" y="9830"/>
                    </a:lnTo>
                    <a:cubicBezTo>
                      <a:pt x="3140" y="9829"/>
                      <a:pt x="3139" y="9829"/>
                      <a:pt x="3139" y="9829"/>
                    </a:cubicBezTo>
                    <a:cubicBezTo>
                      <a:pt x="3132" y="9829"/>
                      <a:pt x="3108" y="9858"/>
                      <a:pt x="3108" y="9875"/>
                    </a:cubicBezTo>
                    <a:lnTo>
                      <a:pt x="3008" y="9950"/>
                    </a:lnTo>
                    <a:cubicBezTo>
                      <a:pt x="2807" y="10201"/>
                      <a:pt x="2457" y="10326"/>
                      <a:pt x="2156" y="10426"/>
                    </a:cubicBezTo>
                    <a:cubicBezTo>
                      <a:pt x="2005" y="10451"/>
                      <a:pt x="1855" y="10502"/>
                      <a:pt x="1730" y="10527"/>
                    </a:cubicBezTo>
                    <a:cubicBezTo>
                      <a:pt x="1579" y="10552"/>
                      <a:pt x="1429" y="10552"/>
                      <a:pt x="1304" y="10577"/>
                    </a:cubicBezTo>
                    <a:cubicBezTo>
                      <a:pt x="1028" y="10577"/>
                      <a:pt x="802" y="10577"/>
                      <a:pt x="602" y="10552"/>
                    </a:cubicBezTo>
                    <a:cubicBezTo>
                      <a:pt x="426" y="10527"/>
                      <a:pt x="276" y="10502"/>
                      <a:pt x="176" y="10451"/>
                    </a:cubicBezTo>
                    <a:cubicBezTo>
                      <a:pt x="76" y="10426"/>
                      <a:pt x="0" y="10426"/>
                      <a:pt x="0" y="10426"/>
                    </a:cubicBezTo>
                    <a:lnTo>
                      <a:pt x="0" y="10426"/>
                    </a:lnTo>
                    <a:cubicBezTo>
                      <a:pt x="0" y="10426"/>
                      <a:pt x="51" y="10451"/>
                      <a:pt x="151" y="10502"/>
                    </a:cubicBezTo>
                    <a:cubicBezTo>
                      <a:pt x="251" y="10552"/>
                      <a:pt x="376" y="10627"/>
                      <a:pt x="577" y="10652"/>
                    </a:cubicBezTo>
                    <a:cubicBezTo>
                      <a:pt x="777" y="10727"/>
                      <a:pt x="1003" y="10752"/>
                      <a:pt x="1304" y="10802"/>
                    </a:cubicBezTo>
                    <a:lnTo>
                      <a:pt x="1755" y="10802"/>
                    </a:lnTo>
                    <a:cubicBezTo>
                      <a:pt x="1905" y="10802"/>
                      <a:pt x="2081" y="10777"/>
                      <a:pt x="2256" y="10752"/>
                    </a:cubicBezTo>
                    <a:cubicBezTo>
                      <a:pt x="2582" y="10677"/>
                      <a:pt x="2983" y="10577"/>
                      <a:pt x="3309" y="10276"/>
                    </a:cubicBezTo>
                    <a:lnTo>
                      <a:pt x="3434" y="10176"/>
                    </a:lnTo>
                    <a:cubicBezTo>
                      <a:pt x="3484" y="10126"/>
                      <a:pt x="3459" y="10151"/>
                      <a:pt x="3534" y="10076"/>
                    </a:cubicBezTo>
                    <a:lnTo>
                      <a:pt x="3559" y="10025"/>
                    </a:lnTo>
                    <a:cubicBezTo>
                      <a:pt x="3609" y="9925"/>
                      <a:pt x="3685" y="9875"/>
                      <a:pt x="3710" y="9725"/>
                    </a:cubicBezTo>
                    <a:cubicBezTo>
                      <a:pt x="3760" y="9574"/>
                      <a:pt x="3785" y="9424"/>
                      <a:pt x="3785" y="9299"/>
                    </a:cubicBezTo>
                    <a:cubicBezTo>
                      <a:pt x="3785" y="9173"/>
                      <a:pt x="3735" y="9048"/>
                      <a:pt x="3710" y="8948"/>
                    </a:cubicBezTo>
                    <a:cubicBezTo>
                      <a:pt x="3685" y="8873"/>
                      <a:pt x="3685" y="8847"/>
                      <a:pt x="3634" y="8747"/>
                    </a:cubicBezTo>
                    <a:lnTo>
                      <a:pt x="3559" y="8597"/>
                    </a:lnTo>
                    <a:cubicBezTo>
                      <a:pt x="3509" y="8522"/>
                      <a:pt x="3459" y="8421"/>
                      <a:pt x="3359" y="8321"/>
                    </a:cubicBezTo>
                    <a:cubicBezTo>
                      <a:pt x="3183" y="8096"/>
                      <a:pt x="3033" y="7945"/>
                      <a:pt x="2883" y="7795"/>
                    </a:cubicBezTo>
                    <a:lnTo>
                      <a:pt x="2682" y="7594"/>
                    </a:lnTo>
                    <a:lnTo>
                      <a:pt x="2507" y="7319"/>
                    </a:lnTo>
                    <a:cubicBezTo>
                      <a:pt x="2381" y="7118"/>
                      <a:pt x="2231" y="6943"/>
                      <a:pt x="2131" y="6767"/>
                    </a:cubicBezTo>
                    <a:cubicBezTo>
                      <a:pt x="1930" y="6391"/>
                      <a:pt x="1705" y="6040"/>
                      <a:pt x="1554" y="5614"/>
                    </a:cubicBezTo>
                    <a:cubicBezTo>
                      <a:pt x="1479" y="5414"/>
                      <a:pt x="1404" y="5213"/>
                      <a:pt x="1329" y="5038"/>
                    </a:cubicBezTo>
                    <a:cubicBezTo>
                      <a:pt x="1254" y="4837"/>
                      <a:pt x="1203" y="4637"/>
                      <a:pt x="1128" y="4436"/>
                    </a:cubicBezTo>
                    <a:cubicBezTo>
                      <a:pt x="1003" y="4035"/>
                      <a:pt x="928" y="3659"/>
                      <a:pt x="827" y="3284"/>
                    </a:cubicBezTo>
                    <a:cubicBezTo>
                      <a:pt x="727" y="2908"/>
                      <a:pt x="702" y="2557"/>
                      <a:pt x="652" y="2231"/>
                    </a:cubicBezTo>
                    <a:cubicBezTo>
                      <a:pt x="577" y="1905"/>
                      <a:pt x="577" y="1604"/>
                      <a:pt x="552" y="1329"/>
                    </a:cubicBezTo>
                    <a:cubicBezTo>
                      <a:pt x="527" y="1203"/>
                      <a:pt x="527" y="1053"/>
                      <a:pt x="527" y="953"/>
                    </a:cubicBezTo>
                    <a:cubicBezTo>
                      <a:pt x="527" y="827"/>
                      <a:pt x="527" y="727"/>
                      <a:pt x="527" y="627"/>
                    </a:cubicBezTo>
                    <a:cubicBezTo>
                      <a:pt x="552" y="226"/>
                      <a:pt x="552" y="0"/>
                      <a:pt x="552" y="0"/>
                    </a:cubicBezTo>
                    <a:close/>
                  </a:path>
                </a:pathLst>
              </a:custGeom>
              <a:solidFill>
                <a:srgbClr val="6C471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57" name="Google Shape;1344;p51">
                <a:extLst>
                  <a:ext uri="{FF2B5EF4-FFF2-40B4-BE49-F238E27FC236}">
                    <a16:creationId xmlns:a16="http://schemas.microsoft.com/office/drawing/2014/main" id="{EB0FBD27-7402-51C8-C0FE-8616342547A5}"/>
                  </a:ext>
                </a:extLst>
              </p:cNvPr>
              <p:cNvSpPr/>
              <p:nvPr/>
            </p:nvSpPr>
            <p:spPr>
              <a:xfrm rot="-427541" flipH="1">
                <a:off x="6462163" y="3325639"/>
                <a:ext cx="80832" cy="43928"/>
              </a:xfrm>
              <a:custGeom>
                <a:rect l="l" t="t" r="r" b="b"/>
                <a:pathLst>
                  <a:path w="3027" h="1645" extrusionOk="0">
                    <a:moveTo>
                      <a:pt x="2322" y="1"/>
                    </a:moveTo>
                    <a:cubicBezTo>
                      <a:pt x="1852" y="1"/>
                      <a:pt x="1242" y="309"/>
                      <a:pt x="997" y="456"/>
                    </a:cubicBezTo>
                    <a:cubicBezTo>
                      <a:pt x="721" y="606"/>
                      <a:pt x="270" y="857"/>
                      <a:pt x="145" y="1183"/>
                    </a:cubicBezTo>
                    <a:cubicBezTo>
                      <a:pt x="0" y="1537"/>
                      <a:pt x="158" y="1644"/>
                      <a:pt x="388" y="1644"/>
                    </a:cubicBezTo>
                    <a:cubicBezTo>
                      <a:pt x="597" y="1644"/>
                      <a:pt x="867" y="1555"/>
                      <a:pt x="1022" y="1484"/>
                    </a:cubicBezTo>
                    <a:cubicBezTo>
                      <a:pt x="1072" y="1459"/>
                      <a:pt x="1222" y="1409"/>
                      <a:pt x="1373" y="1358"/>
                    </a:cubicBezTo>
                    <a:cubicBezTo>
                      <a:pt x="1974" y="1133"/>
                      <a:pt x="3027" y="732"/>
                      <a:pt x="2876" y="331"/>
                    </a:cubicBezTo>
                    <a:cubicBezTo>
                      <a:pt x="2781" y="88"/>
                      <a:pt x="2571" y="1"/>
                      <a:pt x="2322" y="1"/>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58" name="Google Shape;1345;p51">
                <a:extLst>
                  <a:ext uri="{FF2B5EF4-FFF2-40B4-BE49-F238E27FC236}">
                    <a16:creationId xmlns:a16="http://schemas.microsoft.com/office/drawing/2014/main" id="{1D572C21-D9C2-DC53-AAD1-DC95E755E261}"/>
                  </a:ext>
                </a:extLst>
              </p:cNvPr>
              <p:cNvSpPr/>
              <p:nvPr/>
            </p:nvSpPr>
            <p:spPr>
              <a:xfrm rot="-427541" flipH="1">
                <a:off x="6140218" y="3365884"/>
                <a:ext cx="80859" cy="43928"/>
              </a:xfrm>
              <a:custGeom>
                <a:rect l="l" t="t" r="r" b="b"/>
                <a:pathLst>
                  <a:path w="3028" h="1645" extrusionOk="0">
                    <a:moveTo>
                      <a:pt x="706" y="1"/>
                    </a:moveTo>
                    <a:cubicBezTo>
                      <a:pt x="457" y="1"/>
                      <a:pt x="247" y="88"/>
                      <a:pt x="151" y="331"/>
                    </a:cubicBezTo>
                    <a:cubicBezTo>
                      <a:pt x="1" y="732"/>
                      <a:pt x="1028" y="1133"/>
                      <a:pt x="1655" y="1358"/>
                    </a:cubicBezTo>
                    <a:cubicBezTo>
                      <a:pt x="1805" y="1409"/>
                      <a:pt x="1956" y="1459"/>
                      <a:pt x="2006" y="1484"/>
                    </a:cubicBezTo>
                    <a:cubicBezTo>
                      <a:pt x="2161" y="1555"/>
                      <a:pt x="2430" y="1644"/>
                      <a:pt x="2640" y="1644"/>
                    </a:cubicBezTo>
                    <a:cubicBezTo>
                      <a:pt x="2869" y="1644"/>
                      <a:pt x="3027" y="1537"/>
                      <a:pt x="2883" y="1183"/>
                    </a:cubicBezTo>
                    <a:cubicBezTo>
                      <a:pt x="2758" y="857"/>
                      <a:pt x="2306" y="606"/>
                      <a:pt x="2031" y="456"/>
                    </a:cubicBezTo>
                    <a:cubicBezTo>
                      <a:pt x="1785" y="309"/>
                      <a:pt x="1176" y="1"/>
                      <a:pt x="706" y="1"/>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59" name="Google Shape;1346;p51">
                <a:extLst>
                  <a:ext uri="{FF2B5EF4-FFF2-40B4-BE49-F238E27FC236}">
                    <a16:creationId xmlns:a16="http://schemas.microsoft.com/office/drawing/2014/main" id="{9FCD1BF0-AF82-55D4-0240-84C47D8167A0}"/>
                  </a:ext>
                </a:extLst>
              </p:cNvPr>
              <p:cNvSpPr/>
              <p:nvPr/>
            </p:nvSpPr>
            <p:spPr>
              <a:xfrm rot="-427541" flipH="1">
                <a:off x="6287267" y="3873445"/>
                <a:ext cx="214858" cy="48227"/>
              </a:xfrm>
              <a:custGeom>
                <a:rect l="l" t="t" r="r" b="b"/>
                <a:pathLst>
                  <a:path w="8046" h="1806" extrusionOk="0">
                    <a:moveTo>
                      <a:pt x="4058" y="1"/>
                    </a:moveTo>
                    <a:cubicBezTo>
                      <a:pt x="2655" y="1"/>
                      <a:pt x="1251" y="383"/>
                      <a:pt x="0" y="1154"/>
                    </a:cubicBezTo>
                    <a:cubicBezTo>
                      <a:pt x="1053" y="1530"/>
                      <a:pt x="2331" y="1805"/>
                      <a:pt x="3885" y="1805"/>
                    </a:cubicBezTo>
                    <a:cubicBezTo>
                      <a:pt x="5614" y="1805"/>
                      <a:pt x="6968" y="1530"/>
                      <a:pt x="8046" y="1103"/>
                    </a:cubicBezTo>
                    <a:cubicBezTo>
                      <a:pt x="6815" y="370"/>
                      <a:pt x="5437" y="1"/>
                      <a:pt x="4058" y="1"/>
                    </a:cubicBezTo>
                    <a:close/>
                  </a:path>
                </a:pathLst>
              </a:custGeom>
              <a:solidFill>
                <a:srgbClr val="FF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60" name="Google Shape;1347;p51">
                <a:extLst>
                  <a:ext uri="{FF2B5EF4-FFF2-40B4-BE49-F238E27FC236}">
                    <a16:creationId xmlns:a16="http://schemas.microsoft.com/office/drawing/2014/main" id="{79658B23-6580-1E7A-7941-7AC44FC04B59}"/>
                  </a:ext>
                </a:extLst>
              </p:cNvPr>
              <p:cNvSpPr/>
              <p:nvPr/>
            </p:nvSpPr>
            <p:spPr>
              <a:xfrm rot="-427541" flipH="1">
                <a:off x="6185547" y="3826439"/>
                <a:ext cx="416979" cy="77654"/>
              </a:xfrm>
              <a:custGeom>
                <a:rect l="l" t="t" r="r" b="b"/>
                <a:pathLst>
                  <a:path w="15614" h="2908" extrusionOk="0">
                    <a:moveTo>
                      <a:pt x="15615" y="0"/>
                    </a:moveTo>
                    <a:lnTo>
                      <a:pt x="15615" y="0"/>
                    </a:lnTo>
                    <a:cubicBezTo>
                      <a:pt x="12365" y="944"/>
                      <a:pt x="9547" y="1259"/>
                      <a:pt x="7234" y="1259"/>
                    </a:cubicBezTo>
                    <a:cubicBezTo>
                      <a:pt x="2607" y="1259"/>
                      <a:pt x="1" y="0"/>
                      <a:pt x="1" y="0"/>
                    </a:cubicBezTo>
                    <a:lnTo>
                      <a:pt x="1" y="0"/>
                    </a:lnTo>
                    <a:cubicBezTo>
                      <a:pt x="1" y="0"/>
                      <a:pt x="1053" y="1880"/>
                      <a:pt x="3910" y="2908"/>
                    </a:cubicBezTo>
                    <a:cubicBezTo>
                      <a:pt x="5161" y="2137"/>
                      <a:pt x="6565" y="1755"/>
                      <a:pt x="7968" y="1755"/>
                    </a:cubicBezTo>
                    <a:cubicBezTo>
                      <a:pt x="9347" y="1755"/>
                      <a:pt x="10725" y="2124"/>
                      <a:pt x="11956" y="2857"/>
                    </a:cubicBezTo>
                    <a:cubicBezTo>
                      <a:pt x="14687" y="1830"/>
                      <a:pt x="15615" y="0"/>
                      <a:pt x="15615" y="0"/>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61" name="Google Shape;1348;p51">
                <a:extLst>
                  <a:ext uri="{FF2B5EF4-FFF2-40B4-BE49-F238E27FC236}">
                    <a16:creationId xmlns:a16="http://schemas.microsoft.com/office/drawing/2014/main" id="{FF4C76E3-C46B-7DCB-C727-9F8C99B349D3}"/>
                  </a:ext>
                </a:extLst>
              </p:cNvPr>
              <p:cNvSpPr/>
              <p:nvPr/>
            </p:nvSpPr>
            <p:spPr>
              <a:xfrm rot="-427541" flipH="1">
                <a:off x="6565276" y="3550422"/>
                <a:ext cx="124520" cy="65691"/>
              </a:xfrm>
              <a:custGeom>
                <a:rect l="l" t="t" r="r" b="b"/>
                <a:pathLst>
                  <a:path w="4663" h="2460" extrusionOk="0">
                    <a:moveTo>
                      <a:pt x="3033" y="0"/>
                    </a:moveTo>
                    <a:cubicBezTo>
                      <a:pt x="2306" y="0"/>
                      <a:pt x="1579" y="176"/>
                      <a:pt x="1053" y="527"/>
                    </a:cubicBezTo>
                    <a:cubicBezTo>
                      <a:pt x="452" y="903"/>
                      <a:pt x="101" y="1454"/>
                      <a:pt x="25" y="2106"/>
                    </a:cubicBezTo>
                    <a:cubicBezTo>
                      <a:pt x="0" y="2281"/>
                      <a:pt x="126" y="2432"/>
                      <a:pt x="301" y="2457"/>
                    </a:cubicBezTo>
                    <a:cubicBezTo>
                      <a:pt x="316" y="2458"/>
                      <a:pt x="330" y="2459"/>
                      <a:pt x="345" y="2459"/>
                    </a:cubicBezTo>
                    <a:cubicBezTo>
                      <a:pt x="523" y="2459"/>
                      <a:pt x="652" y="2318"/>
                      <a:pt x="652" y="2156"/>
                    </a:cubicBezTo>
                    <a:cubicBezTo>
                      <a:pt x="702" y="1705"/>
                      <a:pt x="953" y="1329"/>
                      <a:pt x="1379" y="1053"/>
                    </a:cubicBezTo>
                    <a:cubicBezTo>
                      <a:pt x="1821" y="763"/>
                      <a:pt x="2412" y="613"/>
                      <a:pt x="3027" y="613"/>
                    </a:cubicBezTo>
                    <a:cubicBezTo>
                      <a:pt x="3423" y="613"/>
                      <a:pt x="3828" y="675"/>
                      <a:pt x="4211" y="802"/>
                    </a:cubicBezTo>
                    <a:cubicBezTo>
                      <a:pt x="4242" y="813"/>
                      <a:pt x="4274" y="818"/>
                      <a:pt x="4308" y="818"/>
                    </a:cubicBezTo>
                    <a:cubicBezTo>
                      <a:pt x="4437" y="818"/>
                      <a:pt x="4572" y="742"/>
                      <a:pt x="4612" y="602"/>
                    </a:cubicBezTo>
                    <a:cubicBezTo>
                      <a:pt x="4662" y="452"/>
                      <a:pt x="4562" y="276"/>
                      <a:pt x="4411" y="201"/>
                    </a:cubicBezTo>
                    <a:cubicBezTo>
                      <a:pt x="3960" y="76"/>
                      <a:pt x="3509" y="0"/>
                      <a:pt x="30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62" name="Google Shape;1349;p51">
                <a:extLst>
                  <a:ext uri="{FF2B5EF4-FFF2-40B4-BE49-F238E27FC236}">
                    <a16:creationId xmlns:a16="http://schemas.microsoft.com/office/drawing/2014/main" id="{E977E855-26A4-6312-F211-610C62AEE039}"/>
                  </a:ext>
                </a:extLst>
              </p:cNvPr>
              <p:cNvSpPr/>
              <p:nvPr/>
            </p:nvSpPr>
            <p:spPr>
              <a:xfrm rot="-427541" flipH="1">
                <a:off x="6087272" y="3582180"/>
                <a:ext cx="124493" cy="65691"/>
              </a:xfrm>
              <a:custGeom>
                <a:rect l="l" t="t" r="r" b="b"/>
                <a:pathLst>
                  <a:path w="4662" h="2460" extrusionOk="0">
                    <a:moveTo>
                      <a:pt x="1629" y="0"/>
                    </a:moveTo>
                    <a:cubicBezTo>
                      <a:pt x="1178" y="0"/>
                      <a:pt x="702" y="51"/>
                      <a:pt x="251" y="201"/>
                    </a:cubicBezTo>
                    <a:cubicBezTo>
                      <a:pt x="100" y="276"/>
                      <a:pt x="0" y="452"/>
                      <a:pt x="50" y="602"/>
                    </a:cubicBezTo>
                    <a:cubicBezTo>
                      <a:pt x="110" y="742"/>
                      <a:pt x="233" y="818"/>
                      <a:pt x="357" y="818"/>
                    </a:cubicBezTo>
                    <a:cubicBezTo>
                      <a:pt x="389" y="818"/>
                      <a:pt x="421" y="813"/>
                      <a:pt x="451" y="802"/>
                    </a:cubicBezTo>
                    <a:cubicBezTo>
                      <a:pt x="834" y="675"/>
                      <a:pt x="1239" y="613"/>
                      <a:pt x="1635" y="613"/>
                    </a:cubicBezTo>
                    <a:cubicBezTo>
                      <a:pt x="2250" y="613"/>
                      <a:pt x="2841" y="763"/>
                      <a:pt x="3283" y="1053"/>
                    </a:cubicBezTo>
                    <a:cubicBezTo>
                      <a:pt x="3709" y="1329"/>
                      <a:pt x="3960" y="1705"/>
                      <a:pt x="4010" y="2156"/>
                    </a:cubicBezTo>
                    <a:cubicBezTo>
                      <a:pt x="4033" y="2318"/>
                      <a:pt x="4143" y="2459"/>
                      <a:pt x="4318" y="2459"/>
                    </a:cubicBezTo>
                    <a:cubicBezTo>
                      <a:pt x="4332" y="2459"/>
                      <a:pt x="4346" y="2458"/>
                      <a:pt x="4361" y="2457"/>
                    </a:cubicBezTo>
                    <a:cubicBezTo>
                      <a:pt x="4537" y="2432"/>
                      <a:pt x="4662" y="2281"/>
                      <a:pt x="4637" y="2106"/>
                    </a:cubicBezTo>
                    <a:cubicBezTo>
                      <a:pt x="4562" y="1429"/>
                      <a:pt x="4211" y="903"/>
                      <a:pt x="3634" y="527"/>
                    </a:cubicBezTo>
                    <a:cubicBezTo>
                      <a:pt x="3083" y="176"/>
                      <a:pt x="2356" y="0"/>
                      <a:pt x="162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
          <p:nvSpPr>
            <p:cNvPr id="1225" name="Google Shape;1350;p51">
              <a:extLst>
                <a:ext uri="{FF2B5EF4-FFF2-40B4-BE49-F238E27FC236}">
                  <a16:creationId xmlns:a16="http://schemas.microsoft.com/office/drawing/2014/main" id="{E952479D-B37F-C7A7-B3EA-80215948E66C}"/>
                </a:ext>
              </a:extLst>
            </p:cNvPr>
            <p:cNvSpPr/>
            <p:nvPr/>
          </p:nvSpPr>
          <p:spPr>
            <a:xfrm>
              <a:off x="8064084" y="5015078"/>
              <a:ext cx="366825" cy="207703"/>
            </a:xfrm>
            <a:custGeom>
              <a:rect l="l" t="t" r="r" b="b"/>
              <a:pathLst>
                <a:path w="6742" h="3818" extrusionOk="0">
                  <a:moveTo>
                    <a:pt x="6291" y="0"/>
                  </a:moveTo>
                  <a:cubicBezTo>
                    <a:pt x="4387" y="1554"/>
                    <a:pt x="2256" y="2482"/>
                    <a:pt x="1" y="3133"/>
                  </a:cubicBezTo>
                  <a:lnTo>
                    <a:pt x="76" y="3785"/>
                  </a:lnTo>
                  <a:cubicBezTo>
                    <a:pt x="1279" y="3785"/>
                    <a:pt x="2181" y="3785"/>
                    <a:pt x="2682" y="3810"/>
                  </a:cubicBezTo>
                  <a:cubicBezTo>
                    <a:pt x="2845" y="3814"/>
                    <a:pt x="3021" y="3817"/>
                    <a:pt x="3206" y="3817"/>
                  </a:cubicBezTo>
                  <a:cubicBezTo>
                    <a:pt x="4278" y="3817"/>
                    <a:pt x="5674" y="3694"/>
                    <a:pt x="6743" y="2732"/>
                  </a:cubicBezTo>
                  <a:cubicBezTo>
                    <a:pt x="6617" y="1730"/>
                    <a:pt x="6442" y="802"/>
                    <a:pt x="6291"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6" name="Google Shape;1351;p51">
              <a:extLst>
                <a:ext uri="{FF2B5EF4-FFF2-40B4-BE49-F238E27FC236}">
                  <a16:creationId xmlns:a16="http://schemas.microsoft.com/office/drawing/2014/main" id="{D89070C9-6350-ADEA-9241-2E8E09C75093}"/>
                </a:ext>
              </a:extLst>
            </p:cNvPr>
            <p:cNvSpPr/>
            <p:nvPr/>
          </p:nvSpPr>
          <p:spPr>
            <a:xfrm>
              <a:off x="8046350" y="4888272"/>
              <a:ext cx="360025" cy="297301"/>
            </a:xfrm>
            <a:custGeom>
              <a:rect l="l" t="t" r="r" b="b"/>
              <a:pathLst>
                <a:path w="6618" h="5465" extrusionOk="0">
                  <a:moveTo>
                    <a:pt x="6116" y="0"/>
                  </a:moveTo>
                  <a:cubicBezTo>
                    <a:pt x="3785" y="2081"/>
                    <a:pt x="502" y="3083"/>
                    <a:pt x="1" y="3208"/>
                  </a:cubicBezTo>
                  <a:lnTo>
                    <a:pt x="327" y="5464"/>
                  </a:lnTo>
                  <a:cubicBezTo>
                    <a:pt x="2582" y="4813"/>
                    <a:pt x="4713" y="3885"/>
                    <a:pt x="6617" y="2331"/>
                  </a:cubicBezTo>
                  <a:cubicBezTo>
                    <a:pt x="6442" y="1354"/>
                    <a:pt x="6267" y="527"/>
                    <a:pt x="6116"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7" name="Google Shape;1352;p51">
              <a:extLst>
                <a:ext uri="{FF2B5EF4-FFF2-40B4-BE49-F238E27FC236}">
                  <a16:creationId xmlns:a16="http://schemas.microsoft.com/office/drawing/2014/main" id="{C75E2E06-CDA6-2371-3CA5-EE725B5FBEF5}"/>
                </a:ext>
              </a:extLst>
            </p:cNvPr>
            <p:cNvSpPr/>
            <p:nvPr/>
          </p:nvSpPr>
          <p:spPr>
            <a:xfrm>
              <a:off x="6391180" y="4194291"/>
              <a:ext cx="974918" cy="1030462"/>
            </a:xfrm>
            <a:custGeom>
              <a:rect l="l" t="t" r="r" b="b"/>
              <a:pathLst>
                <a:path w="17921" h="18942" extrusionOk="0">
                  <a:moveTo>
                    <a:pt x="10978" y="0"/>
                  </a:moveTo>
                  <a:cubicBezTo>
                    <a:pt x="10778" y="0"/>
                    <a:pt x="10677" y="26"/>
                    <a:pt x="10677" y="26"/>
                  </a:cubicBezTo>
                  <a:cubicBezTo>
                    <a:pt x="10677" y="26"/>
                    <a:pt x="7119" y="76"/>
                    <a:pt x="5540" y="1203"/>
                  </a:cubicBezTo>
                  <a:cubicBezTo>
                    <a:pt x="3585" y="2432"/>
                    <a:pt x="1204" y="7068"/>
                    <a:pt x="26" y="8397"/>
                  </a:cubicBezTo>
                  <a:cubicBezTo>
                    <a:pt x="26" y="8397"/>
                    <a:pt x="1" y="8447"/>
                    <a:pt x="1" y="8522"/>
                  </a:cubicBezTo>
                  <a:cubicBezTo>
                    <a:pt x="51" y="8472"/>
                    <a:pt x="126" y="8447"/>
                    <a:pt x="201" y="8397"/>
                  </a:cubicBezTo>
                  <a:cubicBezTo>
                    <a:pt x="201" y="8397"/>
                    <a:pt x="3509" y="11805"/>
                    <a:pt x="7520" y="14086"/>
                  </a:cubicBezTo>
                  <a:lnTo>
                    <a:pt x="7520" y="15690"/>
                  </a:lnTo>
                  <a:cubicBezTo>
                    <a:pt x="7520" y="15690"/>
                    <a:pt x="7494" y="15690"/>
                    <a:pt x="7394" y="15665"/>
                  </a:cubicBezTo>
                  <a:lnTo>
                    <a:pt x="7394" y="15665"/>
                  </a:lnTo>
                  <a:cubicBezTo>
                    <a:pt x="7419" y="15840"/>
                    <a:pt x="7419" y="15991"/>
                    <a:pt x="7419" y="16166"/>
                  </a:cubicBezTo>
                  <a:cubicBezTo>
                    <a:pt x="7444" y="16993"/>
                    <a:pt x="7494" y="17996"/>
                    <a:pt x="7494" y="18923"/>
                  </a:cubicBezTo>
                  <a:cubicBezTo>
                    <a:pt x="8810" y="18935"/>
                    <a:pt x="10427" y="18942"/>
                    <a:pt x="12209" y="18942"/>
                  </a:cubicBezTo>
                  <a:cubicBezTo>
                    <a:pt x="13992" y="18942"/>
                    <a:pt x="15941" y="18935"/>
                    <a:pt x="17921" y="18923"/>
                  </a:cubicBezTo>
                  <a:lnTo>
                    <a:pt x="17820" y="2557"/>
                  </a:lnTo>
                  <a:cubicBezTo>
                    <a:pt x="17820" y="2557"/>
                    <a:pt x="17820" y="2532"/>
                    <a:pt x="17820" y="2532"/>
                  </a:cubicBezTo>
                  <a:lnTo>
                    <a:pt x="17670" y="2532"/>
                  </a:lnTo>
                  <a:cubicBezTo>
                    <a:pt x="16667" y="2532"/>
                    <a:pt x="16066" y="2256"/>
                    <a:pt x="15865" y="2131"/>
                  </a:cubicBezTo>
                  <a:lnTo>
                    <a:pt x="14863" y="4161"/>
                  </a:lnTo>
                  <a:cubicBezTo>
                    <a:pt x="13785" y="3910"/>
                    <a:pt x="10452" y="702"/>
                    <a:pt x="10452" y="702"/>
                  </a:cubicBezTo>
                  <a:cubicBezTo>
                    <a:pt x="10627" y="452"/>
                    <a:pt x="10803" y="226"/>
                    <a:pt x="10978" y="0"/>
                  </a:cubicBezTo>
                  <a:close/>
                </a:path>
              </a:pathLst>
            </a:custGeom>
            <a:solidFill>
              <a:srgbClr val="4C6F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8" name="Google Shape;1353;p51">
              <a:extLst>
                <a:ext uri="{FF2B5EF4-FFF2-40B4-BE49-F238E27FC236}">
                  <a16:creationId xmlns:a16="http://schemas.microsoft.com/office/drawing/2014/main" id="{83FBBCA7-9DE0-544F-87A8-EA90221A8B65}"/>
                </a:ext>
              </a:extLst>
            </p:cNvPr>
            <p:cNvSpPr/>
            <p:nvPr/>
          </p:nvSpPr>
          <p:spPr>
            <a:xfrm>
              <a:off x="7438268" y="4291068"/>
              <a:ext cx="17789" cy="21869"/>
            </a:xfrm>
            <a:custGeom>
              <a:rect l="l" t="t" r="r" b="b"/>
              <a:pathLst>
                <a:path w="327" h="402" extrusionOk="0">
                  <a:moveTo>
                    <a:pt x="151" y="1"/>
                  </a:moveTo>
                  <a:lnTo>
                    <a:pt x="1" y="402"/>
                  </a:lnTo>
                  <a:cubicBezTo>
                    <a:pt x="101" y="377"/>
                    <a:pt x="201" y="352"/>
                    <a:pt x="302" y="327"/>
                  </a:cubicBezTo>
                  <a:lnTo>
                    <a:pt x="327" y="327"/>
                  </a:lnTo>
                  <a:lnTo>
                    <a:pt x="151" y="1"/>
                  </a:lnTo>
                  <a:close/>
                </a:path>
              </a:pathLst>
            </a:custGeom>
            <a:solidFill>
              <a:srgbClr val="0072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9" name="Google Shape;1354;p51">
              <a:extLst>
                <a:ext uri="{FF2B5EF4-FFF2-40B4-BE49-F238E27FC236}">
                  <a16:creationId xmlns:a16="http://schemas.microsoft.com/office/drawing/2014/main" id="{45ACA2F6-AAD3-6618-F802-A75463905F8A}"/>
                </a:ext>
              </a:extLst>
            </p:cNvPr>
            <p:cNvSpPr/>
            <p:nvPr/>
          </p:nvSpPr>
          <p:spPr>
            <a:xfrm>
              <a:off x="7366025" y="4322457"/>
              <a:ext cx="69579" cy="901260"/>
            </a:xfrm>
            <a:custGeom>
              <a:rect l="l" t="t" r="r" b="b"/>
              <a:pathLst>
                <a:path w="1279" h="16567" extrusionOk="0">
                  <a:moveTo>
                    <a:pt x="527" y="752"/>
                  </a:moveTo>
                  <a:cubicBezTo>
                    <a:pt x="727" y="752"/>
                    <a:pt x="878" y="928"/>
                    <a:pt x="878" y="1128"/>
                  </a:cubicBezTo>
                  <a:cubicBezTo>
                    <a:pt x="878" y="1329"/>
                    <a:pt x="727" y="1504"/>
                    <a:pt x="527" y="1504"/>
                  </a:cubicBezTo>
                  <a:cubicBezTo>
                    <a:pt x="326" y="1504"/>
                    <a:pt x="151" y="1329"/>
                    <a:pt x="151" y="1128"/>
                  </a:cubicBezTo>
                  <a:cubicBezTo>
                    <a:pt x="151" y="928"/>
                    <a:pt x="326" y="752"/>
                    <a:pt x="527" y="752"/>
                  </a:cubicBezTo>
                  <a:close/>
                  <a:moveTo>
                    <a:pt x="527" y="5063"/>
                  </a:moveTo>
                  <a:cubicBezTo>
                    <a:pt x="727" y="5063"/>
                    <a:pt x="878" y="5213"/>
                    <a:pt x="878" y="5439"/>
                  </a:cubicBezTo>
                  <a:cubicBezTo>
                    <a:pt x="878" y="5640"/>
                    <a:pt x="727" y="5790"/>
                    <a:pt x="527" y="5790"/>
                  </a:cubicBezTo>
                  <a:cubicBezTo>
                    <a:pt x="326" y="5790"/>
                    <a:pt x="151" y="5640"/>
                    <a:pt x="151" y="5439"/>
                  </a:cubicBezTo>
                  <a:cubicBezTo>
                    <a:pt x="151" y="5213"/>
                    <a:pt x="326" y="5063"/>
                    <a:pt x="527" y="5063"/>
                  </a:cubicBezTo>
                  <a:close/>
                  <a:moveTo>
                    <a:pt x="552" y="9358"/>
                  </a:moveTo>
                  <a:cubicBezTo>
                    <a:pt x="642" y="9358"/>
                    <a:pt x="731" y="9389"/>
                    <a:pt x="803" y="9449"/>
                  </a:cubicBezTo>
                  <a:cubicBezTo>
                    <a:pt x="953" y="9574"/>
                    <a:pt x="953" y="9825"/>
                    <a:pt x="828" y="9975"/>
                  </a:cubicBezTo>
                  <a:cubicBezTo>
                    <a:pt x="749" y="10054"/>
                    <a:pt x="650" y="10092"/>
                    <a:pt x="552" y="10092"/>
                  </a:cubicBezTo>
                  <a:cubicBezTo>
                    <a:pt x="462" y="10092"/>
                    <a:pt x="373" y="10060"/>
                    <a:pt x="301" y="10000"/>
                  </a:cubicBezTo>
                  <a:cubicBezTo>
                    <a:pt x="151" y="9850"/>
                    <a:pt x="151" y="9624"/>
                    <a:pt x="276" y="9474"/>
                  </a:cubicBezTo>
                  <a:cubicBezTo>
                    <a:pt x="355" y="9396"/>
                    <a:pt x="454" y="9358"/>
                    <a:pt x="552" y="9358"/>
                  </a:cubicBezTo>
                  <a:close/>
                  <a:moveTo>
                    <a:pt x="665" y="14396"/>
                  </a:moveTo>
                  <a:cubicBezTo>
                    <a:pt x="755" y="14396"/>
                    <a:pt x="843" y="14427"/>
                    <a:pt x="903" y="14487"/>
                  </a:cubicBezTo>
                  <a:cubicBezTo>
                    <a:pt x="1053" y="14612"/>
                    <a:pt x="1078" y="14863"/>
                    <a:pt x="928" y="15013"/>
                  </a:cubicBezTo>
                  <a:cubicBezTo>
                    <a:pt x="862" y="15092"/>
                    <a:pt x="769" y="15129"/>
                    <a:pt x="674" y="15129"/>
                  </a:cubicBezTo>
                  <a:cubicBezTo>
                    <a:pt x="587" y="15129"/>
                    <a:pt x="498" y="15098"/>
                    <a:pt x="427" y="15038"/>
                  </a:cubicBezTo>
                  <a:cubicBezTo>
                    <a:pt x="276" y="14888"/>
                    <a:pt x="251" y="14662"/>
                    <a:pt x="402" y="14512"/>
                  </a:cubicBezTo>
                  <a:cubicBezTo>
                    <a:pt x="467" y="14433"/>
                    <a:pt x="567" y="14396"/>
                    <a:pt x="665" y="14396"/>
                  </a:cubicBezTo>
                  <a:close/>
                  <a:moveTo>
                    <a:pt x="1153" y="0"/>
                  </a:moveTo>
                  <a:cubicBezTo>
                    <a:pt x="727" y="101"/>
                    <a:pt x="351" y="151"/>
                    <a:pt x="1" y="176"/>
                  </a:cubicBezTo>
                  <a:cubicBezTo>
                    <a:pt x="1" y="176"/>
                    <a:pt x="26" y="176"/>
                    <a:pt x="26" y="201"/>
                  </a:cubicBezTo>
                  <a:lnTo>
                    <a:pt x="126" y="16567"/>
                  </a:lnTo>
                  <a:lnTo>
                    <a:pt x="1279" y="16567"/>
                  </a:lnTo>
                  <a:lnTo>
                    <a:pt x="978" y="527"/>
                  </a:lnTo>
                  <a:cubicBezTo>
                    <a:pt x="978" y="502"/>
                    <a:pt x="978" y="502"/>
                    <a:pt x="978" y="502"/>
                  </a:cubicBezTo>
                  <a:lnTo>
                    <a:pt x="1153" y="0"/>
                  </a:ln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0" name="Google Shape;1355;p51">
              <a:extLst>
                <a:ext uri="{FF2B5EF4-FFF2-40B4-BE49-F238E27FC236}">
                  <a16:creationId xmlns:a16="http://schemas.microsoft.com/office/drawing/2014/main" id="{5FC01355-0E04-B687-F27C-1EB13801379F}"/>
                </a:ext>
              </a:extLst>
            </p:cNvPr>
            <p:cNvSpPr/>
            <p:nvPr/>
          </p:nvSpPr>
          <p:spPr>
            <a:xfrm>
              <a:off x="7256954" y="4195651"/>
              <a:ext cx="103688" cy="129637"/>
            </a:xfrm>
            <a:custGeom>
              <a:rect l="l" t="t" r="r" b="b"/>
              <a:pathLst>
                <a:path w="1906" h="2383" extrusionOk="0">
                  <a:moveTo>
                    <a:pt x="978" y="1"/>
                  </a:moveTo>
                  <a:lnTo>
                    <a:pt x="1" y="2006"/>
                  </a:lnTo>
                  <a:cubicBezTo>
                    <a:pt x="193" y="2102"/>
                    <a:pt x="802" y="2383"/>
                    <a:pt x="1782" y="2383"/>
                  </a:cubicBezTo>
                  <a:cubicBezTo>
                    <a:pt x="1822" y="2383"/>
                    <a:pt x="1863" y="2383"/>
                    <a:pt x="1905" y="2382"/>
                  </a:cubicBezTo>
                  <a:cubicBezTo>
                    <a:pt x="1730" y="1880"/>
                    <a:pt x="1078" y="201"/>
                    <a:pt x="978" y="1"/>
                  </a:cubicBezTo>
                  <a:close/>
                </a:path>
              </a:pathLst>
            </a:custGeom>
            <a:solidFill>
              <a:srgbClr val="4C6F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1" name="Google Shape;1356;p51">
              <a:extLst>
                <a:ext uri="{FF2B5EF4-FFF2-40B4-BE49-F238E27FC236}">
                  <a16:creationId xmlns:a16="http://schemas.microsoft.com/office/drawing/2014/main" id="{48333046-7D8F-CFBC-DF56-257632F43156}"/>
                </a:ext>
              </a:extLst>
            </p:cNvPr>
            <p:cNvSpPr/>
            <p:nvPr/>
          </p:nvSpPr>
          <p:spPr>
            <a:xfrm>
              <a:off x="7303302" y="4192931"/>
              <a:ext cx="6855" cy="2774"/>
            </a:xfrm>
            <a:custGeom>
              <a:rect l="l" t="t" r="r" b="b"/>
              <a:pathLst>
                <a:path w="125" h="51" extrusionOk="0">
                  <a:moveTo>
                    <a:pt x="1" y="0"/>
                  </a:moveTo>
                  <a:cubicBezTo>
                    <a:pt x="76" y="25"/>
                    <a:pt x="126" y="51"/>
                    <a:pt x="126" y="51"/>
                  </a:cubicBezTo>
                  <a:cubicBezTo>
                    <a:pt x="126" y="25"/>
                    <a:pt x="76" y="0"/>
                    <a:pt x="1" y="0"/>
                  </a:cubicBezTo>
                  <a:close/>
                </a:path>
              </a:pathLst>
            </a:custGeom>
            <a:solidFill>
              <a:srgbClr val="0072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2" name="Google Shape;1357;p51">
              <a:extLst>
                <a:ext uri="{FF2B5EF4-FFF2-40B4-BE49-F238E27FC236}">
                  <a16:creationId xmlns:a16="http://schemas.microsoft.com/office/drawing/2014/main" id="{51D1C71D-D9BF-E110-7263-7348C1D587C4}"/>
                </a:ext>
              </a:extLst>
            </p:cNvPr>
            <p:cNvSpPr/>
            <p:nvPr/>
          </p:nvSpPr>
          <p:spPr>
            <a:xfrm>
              <a:off x="7366025" y="4197011"/>
              <a:ext cx="76433" cy="128223"/>
            </a:xfrm>
            <a:custGeom>
              <a:rect l="l" t="t" r="r" b="b"/>
              <a:pathLst>
                <a:path w="1405" h="2357" extrusionOk="0">
                  <a:moveTo>
                    <a:pt x="652" y="1"/>
                  </a:moveTo>
                  <a:lnTo>
                    <a:pt x="602" y="26"/>
                  </a:lnTo>
                  <a:lnTo>
                    <a:pt x="1" y="2357"/>
                  </a:lnTo>
                  <a:cubicBezTo>
                    <a:pt x="351" y="2357"/>
                    <a:pt x="752" y="2281"/>
                    <a:pt x="1204" y="2181"/>
                  </a:cubicBezTo>
                  <a:lnTo>
                    <a:pt x="1404" y="1580"/>
                  </a:lnTo>
                  <a:lnTo>
                    <a:pt x="652" y="1"/>
                  </a:lnTo>
                  <a:close/>
                </a:path>
              </a:pathLst>
            </a:custGeom>
            <a:solidFill>
              <a:srgbClr val="4C6F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3" name="Google Shape;1358;p51">
              <a:extLst>
                <a:ext uri="{FF2B5EF4-FFF2-40B4-BE49-F238E27FC236}">
                  <a16:creationId xmlns:a16="http://schemas.microsoft.com/office/drawing/2014/main" id="{A1FFBE9B-C956-BE9E-C954-6226086798E5}"/>
                </a:ext>
              </a:extLst>
            </p:cNvPr>
            <p:cNvSpPr/>
            <p:nvPr/>
          </p:nvSpPr>
          <p:spPr>
            <a:xfrm>
              <a:off x="7426028" y="4191571"/>
              <a:ext cx="953104" cy="1032148"/>
            </a:xfrm>
            <a:custGeom>
              <a:rect l="l" t="t" r="r" b="b"/>
              <a:pathLst>
                <a:path w="17520" h="18973" extrusionOk="0">
                  <a:moveTo>
                    <a:pt x="7542" y="8445"/>
                  </a:moveTo>
                  <a:cubicBezTo>
                    <a:pt x="7872" y="8445"/>
                    <a:pt x="8148" y="8688"/>
                    <a:pt x="8196" y="9023"/>
                  </a:cubicBezTo>
                  <a:lnTo>
                    <a:pt x="8847" y="13609"/>
                  </a:lnTo>
                  <a:cubicBezTo>
                    <a:pt x="8873" y="13835"/>
                    <a:pt x="8772" y="14086"/>
                    <a:pt x="8597" y="14236"/>
                  </a:cubicBezTo>
                  <a:lnTo>
                    <a:pt x="5915" y="16442"/>
                  </a:lnTo>
                  <a:cubicBezTo>
                    <a:pt x="5803" y="16539"/>
                    <a:pt x="5660" y="16590"/>
                    <a:pt x="5517" y="16590"/>
                  </a:cubicBezTo>
                  <a:cubicBezTo>
                    <a:pt x="5403" y="16590"/>
                    <a:pt x="5288" y="16558"/>
                    <a:pt x="5188" y="16492"/>
                  </a:cubicBezTo>
                  <a:lnTo>
                    <a:pt x="1329" y="14386"/>
                  </a:lnTo>
                  <a:cubicBezTo>
                    <a:pt x="1103" y="14261"/>
                    <a:pt x="978" y="14036"/>
                    <a:pt x="978" y="13785"/>
                  </a:cubicBezTo>
                  <a:lnTo>
                    <a:pt x="1078" y="9424"/>
                  </a:lnTo>
                  <a:cubicBezTo>
                    <a:pt x="1078" y="9073"/>
                    <a:pt x="1354" y="8797"/>
                    <a:pt x="1705" y="8772"/>
                  </a:cubicBezTo>
                  <a:lnTo>
                    <a:pt x="7494" y="8447"/>
                  </a:lnTo>
                  <a:cubicBezTo>
                    <a:pt x="7510" y="8445"/>
                    <a:pt x="7526" y="8445"/>
                    <a:pt x="7542" y="8445"/>
                  </a:cubicBezTo>
                  <a:close/>
                  <a:moveTo>
                    <a:pt x="5013" y="0"/>
                  </a:moveTo>
                  <a:lnTo>
                    <a:pt x="5013" y="0"/>
                  </a:lnTo>
                  <a:cubicBezTo>
                    <a:pt x="5138" y="176"/>
                    <a:pt x="5289" y="326"/>
                    <a:pt x="5389" y="502"/>
                  </a:cubicBezTo>
                  <a:cubicBezTo>
                    <a:pt x="5389" y="502"/>
                    <a:pt x="2607" y="3935"/>
                    <a:pt x="1554" y="4161"/>
                  </a:cubicBezTo>
                  <a:lnTo>
                    <a:pt x="602" y="2231"/>
                  </a:lnTo>
                  <a:cubicBezTo>
                    <a:pt x="577" y="2256"/>
                    <a:pt x="577" y="2256"/>
                    <a:pt x="552" y="2281"/>
                  </a:cubicBezTo>
                  <a:cubicBezTo>
                    <a:pt x="426" y="2306"/>
                    <a:pt x="301" y="2331"/>
                    <a:pt x="176" y="2381"/>
                  </a:cubicBezTo>
                  <a:lnTo>
                    <a:pt x="0" y="2933"/>
                  </a:lnTo>
                  <a:lnTo>
                    <a:pt x="276" y="18973"/>
                  </a:lnTo>
                  <a:cubicBezTo>
                    <a:pt x="4662" y="18948"/>
                    <a:pt x="9023" y="18923"/>
                    <a:pt x="11805" y="18923"/>
                  </a:cubicBezTo>
                  <a:lnTo>
                    <a:pt x="11730" y="18271"/>
                  </a:lnTo>
                  <a:lnTo>
                    <a:pt x="11404" y="16015"/>
                  </a:lnTo>
                  <a:cubicBezTo>
                    <a:pt x="11354" y="16041"/>
                    <a:pt x="11329" y="16041"/>
                    <a:pt x="11329" y="16041"/>
                  </a:cubicBezTo>
                  <a:lnTo>
                    <a:pt x="11254" y="15013"/>
                  </a:lnTo>
                  <a:cubicBezTo>
                    <a:pt x="15289" y="12707"/>
                    <a:pt x="17519" y="9825"/>
                    <a:pt x="17519" y="9825"/>
                  </a:cubicBezTo>
                  <a:cubicBezTo>
                    <a:pt x="17519" y="9825"/>
                    <a:pt x="14186" y="2607"/>
                    <a:pt x="12732" y="1830"/>
                  </a:cubicBezTo>
                  <a:cubicBezTo>
                    <a:pt x="11554" y="1203"/>
                    <a:pt x="6893" y="326"/>
                    <a:pt x="5013" y="0"/>
                  </a:cubicBezTo>
                  <a:close/>
                </a:path>
              </a:pathLst>
            </a:custGeom>
            <a:solidFill>
              <a:srgbClr val="4C6F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4" name="Google Shape;1359;p51">
              <a:extLst>
                <a:ext uri="{FF2B5EF4-FFF2-40B4-BE49-F238E27FC236}">
                  <a16:creationId xmlns:a16="http://schemas.microsoft.com/office/drawing/2014/main" id="{D820B121-53AD-445C-7C29-1D415FE2166C}"/>
                </a:ext>
              </a:extLst>
            </p:cNvPr>
            <p:cNvSpPr/>
            <p:nvPr/>
          </p:nvSpPr>
          <p:spPr>
            <a:xfrm>
              <a:off x="6616178" y="3239842"/>
              <a:ext cx="500434" cy="500706"/>
            </a:xfrm>
            <a:custGeom>
              <a:rect l="l" t="t" r="r" b="b"/>
              <a:pathLst>
                <a:path w="9199" h="9204" extrusionOk="0">
                  <a:moveTo>
                    <a:pt x="4645" y="251"/>
                  </a:moveTo>
                  <a:cubicBezTo>
                    <a:pt x="4675" y="251"/>
                    <a:pt x="4706" y="252"/>
                    <a:pt x="4737" y="252"/>
                  </a:cubicBezTo>
                  <a:cubicBezTo>
                    <a:pt x="5363" y="277"/>
                    <a:pt x="5940" y="428"/>
                    <a:pt x="6466" y="678"/>
                  </a:cubicBezTo>
                  <a:cubicBezTo>
                    <a:pt x="6541" y="728"/>
                    <a:pt x="6617" y="753"/>
                    <a:pt x="6692" y="804"/>
                  </a:cubicBezTo>
                  <a:cubicBezTo>
                    <a:pt x="8070" y="1555"/>
                    <a:pt x="8998" y="3034"/>
                    <a:pt x="8947" y="4738"/>
                  </a:cubicBezTo>
                  <a:cubicBezTo>
                    <a:pt x="8922" y="5691"/>
                    <a:pt x="8597" y="6568"/>
                    <a:pt x="8045" y="7270"/>
                  </a:cubicBezTo>
                  <a:cubicBezTo>
                    <a:pt x="7419" y="8072"/>
                    <a:pt x="6541" y="8623"/>
                    <a:pt x="5539" y="8849"/>
                  </a:cubicBezTo>
                  <a:cubicBezTo>
                    <a:pt x="5250" y="8911"/>
                    <a:pt x="4961" y="8955"/>
                    <a:pt x="4673" y="8955"/>
                  </a:cubicBezTo>
                  <a:cubicBezTo>
                    <a:pt x="4611" y="8955"/>
                    <a:pt x="4548" y="8953"/>
                    <a:pt x="4486" y="8949"/>
                  </a:cubicBezTo>
                  <a:cubicBezTo>
                    <a:pt x="4085" y="8949"/>
                    <a:pt x="3709" y="8874"/>
                    <a:pt x="3358" y="8774"/>
                  </a:cubicBezTo>
                  <a:cubicBezTo>
                    <a:pt x="3233" y="8748"/>
                    <a:pt x="3133" y="8698"/>
                    <a:pt x="3008" y="8648"/>
                  </a:cubicBezTo>
                  <a:cubicBezTo>
                    <a:pt x="1654" y="8122"/>
                    <a:pt x="652" y="6944"/>
                    <a:pt x="351" y="5515"/>
                  </a:cubicBezTo>
                  <a:cubicBezTo>
                    <a:pt x="276" y="5190"/>
                    <a:pt x="251" y="4839"/>
                    <a:pt x="251" y="4488"/>
                  </a:cubicBezTo>
                  <a:cubicBezTo>
                    <a:pt x="276" y="3886"/>
                    <a:pt x="401" y="3335"/>
                    <a:pt x="627" y="2809"/>
                  </a:cubicBezTo>
                  <a:cubicBezTo>
                    <a:pt x="852" y="2307"/>
                    <a:pt x="1178" y="1881"/>
                    <a:pt x="1579" y="1505"/>
                  </a:cubicBezTo>
                  <a:cubicBezTo>
                    <a:pt x="2361" y="723"/>
                    <a:pt x="3452" y="251"/>
                    <a:pt x="4645" y="251"/>
                  </a:cubicBezTo>
                  <a:close/>
                  <a:moveTo>
                    <a:pt x="4656" y="1"/>
                  </a:moveTo>
                  <a:cubicBezTo>
                    <a:pt x="3185" y="1"/>
                    <a:pt x="1864" y="673"/>
                    <a:pt x="1003" y="1756"/>
                  </a:cubicBezTo>
                  <a:cubicBezTo>
                    <a:pt x="852" y="1956"/>
                    <a:pt x="702" y="2157"/>
                    <a:pt x="576" y="2382"/>
                  </a:cubicBezTo>
                  <a:cubicBezTo>
                    <a:pt x="226" y="3009"/>
                    <a:pt x="25" y="3711"/>
                    <a:pt x="0" y="4488"/>
                  </a:cubicBezTo>
                  <a:cubicBezTo>
                    <a:pt x="0" y="5089"/>
                    <a:pt x="100" y="5666"/>
                    <a:pt x="301" y="6192"/>
                  </a:cubicBezTo>
                  <a:cubicBezTo>
                    <a:pt x="677" y="7245"/>
                    <a:pt x="1429" y="8097"/>
                    <a:pt x="2381" y="8623"/>
                  </a:cubicBezTo>
                  <a:cubicBezTo>
                    <a:pt x="2732" y="8824"/>
                    <a:pt x="3108" y="8974"/>
                    <a:pt x="3509" y="9074"/>
                  </a:cubicBezTo>
                  <a:cubicBezTo>
                    <a:pt x="3810" y="9149"/>
                    <a:pt x="4135" y="9200"/>
                    <a:pt x="4461" y="9200"/>
                  </a:cubicBezTo>
                  <a:cubicBezTo>
                    <a:pt x="4520" y="9202"/>
                    <a:pt x="4578" y="9203"/>
                    <a:pt x="4636" y="9203"/>
                  </a:cubicBezTo>
                  <a:cubicBezTo>
                    <a:pt x="5145" y="9203"/>
                    <a:pt x="5615" y="9106"/>
                    <a:pt x="6065" y="8949"/>
                  </a:cubicBezTo>
                  <a:cubicBezTo>
                    <a:pt x="6917" y="8673"/>
                    <a:pt x="7644" y="8147"/>
                    <a:pt x="8196" y="7470"/>
                  </a:cubicBezTo>
                  <a:cubicBezTo>
                    <a:pt x="8797" y="6718"/>
                    <a:pt x="9173" y="5766"/>
                    <a:pt x="9198" y="4738"/>
                  </a:cubicBezTo>
                  <a:cubicBezTo>
                    <a:pt x="9198" y="4538"/>
                    <a:pt x="9198" y="4362"/>
                    <a:pt x="9173" y="4162"/>
                  </a:cubicBezTo>
                  <a:cubicBezTo>
                    <a:pt x="9123" y="4187"/>
                    <a:pt x="9098" y="4212"/>
                    <a:pt x="9098" y="4212"/>
                  </a:cubicBezTo>
                  <a:cubicBezTo>
                    <a:pt x="9084" y="4219"/>
                    <a:pt x="9069" y="4222"/>
                    <a:pt x="9054" y="4222"/>
                  </a:cubicBezTo>
                  <a:cubicBezTo>
                    <a:pt x="9011" y="4222"/>
                    <a:pt x="8966" y="4199"/>
                    <a:pt x="8947" y="4162"/>
                  </a:cubicBezTo>
                  <a:cubicBezTo>
                    <a:pt x="8897" y="4087"/>
                    <a:pt x="8922" y="4012"/>
                    <a:pt x="8998" y="3987"/>
                  </a:cubicBezTo>
                  <a:cubicBezTo>
                    <a:pt x="8998" y="3987"/>
                    <a:pt x="9048" y="3961"/>
                    <a:pt x="9148" y="3911"/>
                  </a:cubicBezTo>
                  <a:cubicBezTo>
                    <a:pt x="8947" y="2558"/>
                    <a:pt x="8120" y="1380"/>
                    <a:pt x="6993" y="678"/>
                  </a:cubicBezTo>
                  <a:cubicBezTo>
                    <a:pt x="6942" y="653"/>
                    <a:pt x="6917" y="628"/>
                    <a:pt x="6867" y="603"/>
                  </a:cubicBezTo>
                  <a:cubicBezTo>
                    <a:pt x="6241" y="252"/>
                    <a:pt x="5514" y="27"/>
                    <a:pt x="4737" y="2"/>
                  </a:cubicBezTo>
                  <a:cubicBezTo>
                    <a:pt x="4710" y="1"/>
                    <a:pt x="4683" y="1"/>
                    <a:pt x="46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5" name="Google Shape;1360;p51">
              <a:extLst>
                <a:ext uri="{FF2B5EF4-FFF2-40B4-BE49-F238E27FC236}">
                  <a16:creationId xmlns:a16="http://schemas.microsoft.com/office/drawing/2014/main" id="{8B809B29-E914-CC05-ACF1-026DEE9FE46B}"/>
                </a:ext>
              </a:extLst>
            </p:cNvPr>
            <p:cNvSpPr/>
            <p:nvPr/>
          </p:nvSpPr>
          <p:spPr>
            <a:xfrm>
              <a:off x="7296502" y="3260351"/>
              <a:ext cx="503154" cy="500488"/>
            </a:xfrm>
            <a:custGeom>
              <a:rect l="l" t="t" r="r" b="b"/>
              <a:pathLst>
                <a:path w="9249" h="9200" extrusionOk="0">
                  <a:moveTo>
                    <a:pt x="4589" y="241"/>
                  </a:moveTo>
                  <a:cubicBezTo>
                    <a:pt x="4655" y="241"/>
                    <a:pt x="4721" y="244"/>
                    <a:pt x="4787" y="251"/>
                  </a:cubicBezTo>
                  <a:cubicBezTo>
                    <a:pt x="5589" y="276"/>
                    <a:pt x="6341" y="527"/>
                    <a:pt x="6993" y="928"/>
                  </a:cubicBezTo>
                  <a:cubicBezTo>
                    <a:pt x="7569" y="1279"/>
                    <a:pt x="8046" y="1780"/>
                    <a:pt x="8396" y="2356"/>
                  </a:cubicBezTo>
                  <a:cubicBezTo>
                    <a:pt x="8447" y="2457"/>
                    <a:pt x="8522" y="2557"/>
                    <a:pt x="8572" y="2657"/>
                  </a:cubicBezTo>
                  <a:cubicBezTo>
                    <a:pt x="8747" y="3058"/>
                    <a:pt x="8898" y="3459"/>
                    <a:pt x="8948" y="3910"/>
                  </a:cubicBezTo>
                  <a:cubicBezTo>
                    <a:pt x="8973" y="3960"/>
                    <a:pt x="8973" y="4036"/>
                    <a:pt x="8973" y="4111"/>
                  </a:cubicBezTo>
                  <a:cubicBezTo>
                    <a:pt x="8998" y="4261"/>
                    <a:pt x="8998" y="4437"/>
                    <a:pt x="8998" y="4612"/>
                  </a:cubicBezTo>
                  <a:cubicBezTo>
                    <a:pt x="8998" y="4662"/>
                    <a:pt x="9023" y="4687"/>
                    <a:pt x="9023" y="4712"/>
                  </a:cubicBezTo>
                  <a:cubicBezTo>
                    <a:pt x="8998" y="4737"/>
                    <a:pt x="8998" y="4762"/>
                    <a:pt x="8998" y="4787"/>
                  </a:cubicBezTo>
                  <a:cubicBezTo>
                    <a:pt x="8998" y="5239"/>
                    <a:pt x="8898" y="5665"/>
                    <a:pt x="8747" y="6066"/>
                  </a:cubicBezTo>
                  <a:cubicBezTo>
                    <a:pt x="8722" y="6141"/>
                    <a:pt x="8697" y="6216"/>
                    <a:pt x="8672" y="6291"/>
                  </a:cubicBezTo>
                  <a:cubicBezTo>
                    <a:pt x="8522" y="6592"/>
                    <a:pt x="8371" y="6893"/>
                    <a:pt x="8171" y="7168"/>
                  </a:cubicBezTo>
                  <a:cubicBezTo>
                    <a:pt x="7371" y="8235"/>
                    <a:pt x="6101" y="8950"/>
                    <a:pt x="4681" y="8950"/>
                  </a:cubicBezTo>
                  <a:cubicBezTo>
                    <a:pt x="4633" y="8950"/>
                    <a:pt x="4585" y="8950"/>
                    <a:pt x="4537" y="8948"/>
                  </a:cubicBezTo>
                  <a:cubicBezTo>
                    <a:pt x="4061" y="8923"/>
                    <a:pt x="3609" y="8848"/>
                    <a:pt x="3183" y="8672"/>
                  </a:cubicBezTo>
                  <a:cubicBezTo>
                    <a:pt x="2832" y="8547"/>
                    <a:pt x="2507" y="8397"/>
                    <a:pt x="2206" y="8196"/>
                  </a:cubicBezTo>
                  <a:cubicBezTo>
                    <a:pt x="1028" y="7369"/>
                    <a:pt x="276" y="6016"/>
                    <a:pt x="301" y="4462"/>
                  </a:cubicBezTo>
                  <a:cubicBezTo>
                    <a:pt x="376" y="2306"/>
                    <a:pt x="2030" y="527"/>
                    <a:pt x="4111" y="276"/>
                  </a:cubicBezTo>
                  <a:cubicBezTo>
                    <a:pt x="4270" y="258"/>
                    <a:pt x="4430" y="241"/>
                    <a:pt x="4589" y="241"/>
                  </a:cubicBezTo>
                  <a:close/>
                  <a:moveTo>
                    <a:pt x="4787" y="0"/>
                  </a:moveTo>
                  <a:cubicBezTo>
                    <a:pt x="4487" y="0"/>
                    <a:pt x="4161" y="0"/>
                    <a:pt x="3885" y="51"/>
                  </a:cubicBezTo>
                  <a:cubicBezTo>
                    <a:pt x="2030" y="376"/>
                    <a:pt x="552" y="1805"/>
                    <a:pt x="151" y="3660"/>
                  </a:cubicBezTo>
                  <a:cubicBezTo>
                    <a:pt x="201" y="3685"/>
                    <a:pt x="226" y="3710"/>
                    <a:pt x="276" y="3710"/>
                  </a:cubicBezTo>
                  <a:cubicBezTo>
                    <a:pt x="326" y="3760"/>
                    <a:pt x="351" y="3835"/>
                    <a:pt x="301" y="3885"/>
                  </a:cubicBezTo>
                  <a:cubicBezTo>
                    <a:pt x="276" y="3935"/>
                    <a:pt x="251" y="3935"/>
                    <a:pt x="201" y="3935"/>
                  </a:cubicBezTo>
                  <a:lnTo>
                    <a:pt x="151" y="3935"/>
                  </a:lnTo>
                  <a:cubicBezTo>
                    <a:pt x="126" y="3935"/>
                    <a:pt x="126" y="3910"/>
                    <a:pt x="126" y="3910"/>
                  </a:cubicBezTo>
                  <a:cubicBezTo>
                    <a:pt x="101" y="4086"/>
                    <a:pt x="76" y="4286"/>
                    <a:pt x="76" y="4462"/>
                  </a:cubicBezTo>
                  <a:cubicBezTo>
                    <a:pt x="0" y="6993"/>
                    <a:pt x="2005" y="9123"/>
                    <a:pt x="4537" y="9199"/>
                  </a:cubicBezTo>
                  <a:cubicBezTo>
                    <a:pt x="4563" y="9199"/>
                    <a:pt x="4589" y="9199"/>
                    <a:pt x="4615" y="9199"/>
                  </a:cubicBezTo>
                  <a:cubicBezTo>
                    <a:pt x="6137" y="9199"/>
                    <a:pt x="7508" y="8477"/>
                    <a:pt x="8346" y="7319"/>
                  </a:cubicBezTo>
                  <a:cubicBezTo>
                    <a:pt x="8522" y="7093"/>
                    <a:pt x="8672" y="6843"/>
                    <a:pt x="8822" y="6567"/>
                  </a:cubicBezTo>
                  <a:cubicBezTo>
                    <a:pt x="8822" y="6517"/>
                    <a:pt x="8848" y="6467"/>
                    <a:pt x="8873" y="6417"/>
                  </a:cubicBezTo>
                  <a:cubicBezTo>
                    <a:pt x="9098" y="5890"/>
                    <a:pt x="9249" y="5339"/>
                    <a:pt x="9249" y="4712"/>
                  </a:cubicBezTo>
                  <a:cubicBezTo>
                    <a:pt x="9249" y="4662"/>
                    <a:pt x="9249" y="4587"/>
                    <a:pt x="9249" y="4537"/>
                  </a:cubicBezTo>
                  <a:cubicBezTo>
                    <a:pt x="9249" y="4311"/>
                    <a:pt x="9223" y="4086"/>
                    <a:pt x="9198" y="3885"/>
                  </a:cubicBezTo>
                  <a:cubicBezTo>
                    <a:pt x="9198" y="3835"/>
                    <a:pt x="9173" y="3760"/>
                    <a:pt x="9173" y="3710"/>
                  </a:cubicBezTo>
                  <a:cubicBezTo>
                    <a:pt x="9073" y="3209"/>
                    <a:pt x="8898" y="2757"/>
                    <a:pt x="8647" y="2331"/>
                  </a:cubicBezTo>
                  <a:cubicBezTo>
                    <a:pt x="8497" y="2031"/>
                    <a:pt x="8296" y="1780"/>
                    <a:pt x="8071" y="1529"/>
                  </a:cubicBezTo>
                  <a:cubicBezTo>
                    <a:pt x="7795" y="1203"/>
                    <a:pt x="7469" y="928"/>
                    <a:pt x="7093" y="702"/>
                  </a:cubicBezTo>
                  <a:cubicBezTo>
                    <a:pt x="6416" y="276"/>
                    <a:pt x="5639" y="26"/>
                    <a:pt x="47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6" name="Google Shape;1361;p51">
              <a:extLst>
                <a:ext uri="{FF2B5EF4-FFF2-40B4-BE49-F238E27FC236}">
                  <a16:creationId xmlns:a16="http://schemas.microsoft.com/office/drawing/2014/main" id="{B8C47B5B-EA3D-DF80-A7EB-3F52053CB94A}"/>
                </a:ext>
              </a:extLst>
            </p:cNvPr>
            <p:cNvSpPr/>
            <p:nvPr/>
          </p:nvSpPr>
          <p:spPr>
            <a:xfrm>
              <a:off x="7100173" y="3433561"/>
              <a:ext cx="215482" cy="41453"/>
            </a:xfrm>
            <a:custGeom>
              <a:rect l="l" t="t" r="r" b="b"/>
              <a:pathLst>
                <a:path w="3960" h="762" extrusionOk="0">
                  <a:moveTo>
                    <a:pt x="1942" y="0"/>
                  </a:moveTo>
                  <a:cubicBezTo>
                    <a:pt x="1715" y="0"/>
                    <a:pt x="1501" y="18"/>
                    <a:pt x="1304" y="50"/>
                  </a:cubicBezTo>
                  <a:cubicBezTo>
                    <a:pt x="1103" y="75"/>
                    <a:pt x="903" y="125"/>
                    <a:pt x="727" y="175"/>
                  </a:cubicBezTo>
                  <a:cubicBezTo>
                    <a:pt x="527" y="250"/>
                    <a:pt x="351" y="300"/>
                    <a:pt x="251" y="350"/>
                  </a:cubicBezTo>
                  <a:cubicBezTo>
                    <a:pt x="151" y="400"/>
                    <a:pt x="101" y="426"/>
                    <a:pt x="101" y="426"/>
                  </a:cubicBezTo>
                  <a:cubicBezTo>
                    <a:pt x="25" y="451"/>
                    <a:pt x="0" y="526"/>
                    <a:pt x="50" y="601"/>
                  </a:cubicBezTo>
                  <a:cubicBezTo>
                    <a:pt x="69" y="638"/>
                    <a:pt x="114" y="661"/>
                    <a:pt x="157" y="661"/>
                  </a:cubicBezTo>
                  <a:cubicBezTo>
                    <a:pt x="172" y="661"/>
                    <a:pt x="187" y="658"/>
                    <a:pt x="201" y="651"/>
                  </a:cubicBezTo>
                  <a:cubicBezTo>
                    <a:pt x="201" y="651"/>
                    <a:pt x="226" y="626"/>
                    <a:pt x="276" y="601"/>
                  </a:cubicBezTo>
                  <a:cubicBezTo>
                    <a:pt x="326" y="576"/>
                    <a:pt x="401" y="551"/>
                    <a:pt x="502" y="501"/>
                  </a:cubicBezTo>
                  <a:cubicBezTo>
                    <a:pt x="577" y="501"/>
                    <a:pt x="627" y="476"/>
                    <a:pt x="702" y="451"/>
                  </a:cubicBezTo>
                  <a:cubicBezTo>
                    <a:pt x="928" y="375"/>
                    <a:pt x="1178" y="300"/>
                    <a:pt x="1479" y="275"/>
                  </a:cubicBezTo>
                  <a:cubicBezTo>
                    <a:pt x="1579" y="250"/>
                    <a:pt x="1654" y="250"/>
                    <a:pt x="1755" y="250"/>
                  </a:cubicBezTo>
                  <a:cubicBezTo>
                    <a:pt x="1832" y="244"/>
                    <a:pt x="1910" y="241"/>
                    <a:pt x="1990" y="241"/>
                  </a:cubicBezTo>
                  <a:cubicBezTo>
                    <a:pt x="2248" y="241"/>
                    <a:pt x="2520" y="274"/>
                    <a:pt x="2807" y="350"/>
                  </a:cubicBezTo>
                  <a:cubicBezTo>
                    <a:pt x="2857" y="350"/>
                    <a:pt x="2908" y="375"/>
                    <a:pt x="2983" y="400"/>
                  </a:cubicBezTo>
                  <a:cubicBezTo>
                    <a:pt x="3233" y="476"/>
                    <a:pt x="3484" y="576"/>
                    <a:pt x="3735" y="726"/>
                  </a:cubicBezTo>
                  <a:cubicBezTo>
                    <a:pt x="3735" y="726"/>
                    <a:pt x="3735" y="751"/>
                    <a:pt x="3760" y="751"/>
                  </a:cubicBezTo>
                  <a:lnTo>
                    <a:pt x="3810" y="751"/>
                  </a:lnTo>
                  <a:cubicBezTo>
                    <a:pt x="3823" y="758"/>
                    <a:pt x="3835" y="761"/>
                    <a:pt x="3845" y="761"/>
                  </a:cubicBezTo>
                  <a:cubicBezTo>
                    <a:pt x="3873" y="761"/>
                    <a:pt x="3892" y="738"/>
                    <a:pt x="3910" y="701"/>
                  </a:cubicBezTo>
                  <a:cubicBezTo>
                    <a:pt x="3960" y="651"/>
                    <a:pt x="3935" y="576"/>
                    <a:pt x="3885" y="526"/>
                  </a:cubicBezTo>
                  <a:cubicBezTo>
                    <a:pt x="3835" y="526"/>
                    <a:pt x="3810" y="501"/>
                    <a:pt x="3760" y="476"/>
                  </a:cubicBezTo>
                  <a:cubicBezTo>
                    <a:pt x="3559" y="350"/>
                    <a:pt x="3334" y="250"/>
                    <a:pt x="3108" y="175"/>
                  </a:cubicBezTo>
                  <a:cubicBezTo>
                    <a:pt x="3058" y="150"/>
                    <a:pt x="3008" y="150"/>
                    <a:pt x="2958" y="125"/>
                  </a:cubicBezTo>
                  <a:cubicBezTo>
                    <a:pt x="2605" y="37"/>
                    <a:pt x="2262" y="0"/>
                    <a:pt x="19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7" name="Google Shape;1362;p51">
              <a:extLst>
                <a:ext uri="{FF2B5EF4-FFF2-40B4-BE49-F238E27FC236}">
                  <a16:creationId xmlns:a16="http://schemas.microsoft.com/office/drawing/2014/main" id="{AA9FA071-65D3-BABC-7073-6733083C6D71}"/>
                </a:ext>
              </a:extLst>
            </p:cNvPr>
            <p:cNvSpPr/>
            <p:nvPr/>
          </p:nvSpPr>
          <p:spPr>
            <a:xfrm>
              <a:off x="8038190" y="4725997"/>
              <a:ext cx="390000" cy="338210"/>
            </a:xfrm>
            <a:custGeom>
              <a:rect l="l" t="t" r="r" b="b"/>
              <a:pathLst>
                <a:path w="7169" h="6217" extrusionOk="0">
                  <a:moveTo>
                    <a:pt x="6266" y="1"/>
                  </a:moveTo>
                  <a:cubicBezTo>
                    <a:pt x="6266" y="1"/>
                    <a:pt x="4036" y="2883"/>
                    <a:pt x="1" y="5189"/>
                  </a:cubicBezTo>
                  <a:lnTo>
                    <a:pt x="76" y="6217"/>
                  </a:lnTo>
                  <a:cubicBezTo>
                    <a:pt x="76" y="6217"/>
                    <a:pt x="101" y="6217"/>
                    <a:pt x="151" y="6191"/>
                  </a:cubicBezTo>
                  <a:cubicBezTo>
                    <a:pt x="652" y="6066"/>
                    <a:pt x="3935" y="5064"/>
                    <a:pt x="6266" y="2983"/>
                  </a:cubicBezTo>
                  <a:cubicBezTo>
                    <a:pt x="6592" y="2708"/>
                    <a:pt x="6893" y="2382"/>
                    <a:pt x="7168" y="2056"/>
                  </a:cubicBezTo>
                  <a:cubicBezTo>
                    <a:pt x="7168" y="2056"/>
                    <a:pt x="7068" y="402"/>
                    <a:pt x="6266" y="1"/>
                  </a:cubicBez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8" name="Google Shape;1363;p51">
              <a:extLst>
                <a:ext uri="{FF2B5EF4-FFF2-40B4-BE49-F238E27FC236}">
                  <a16:creationId xmlns:a16="http://schemas.microsoft.com/office/drawing/2014/main" id="{A5A999A6-5AAB-117F-7950-8B605EDB8A79}"/>
                </a:ext>
              </a:extLst>
            </p:cNvPr>
            <p:cNvSpPr/>
            <p:nvPr/>
          </p:nvSpPr>
          <p:spPr>
            <a:xfrm>
              <a:off x="6352991" y="4651033"/>
              <a:ext cx="447284" cy="396800"/>
            </a:xfrm>
            <a:custGeom>
              <a:rect l="l" t="t" r="r" b="b"/>
              <a:pathLst>
                <a:path w="8222" h="7294" extrusionOk="0">
                  <a:moveTo>
                    <a:pt x="903" y="1"/>
                  </a:moveTo>
                  <a:cubicBezTo>
                    <a:pt x="828" y="51"/>
                    <a:pt x="753" y="76"/>
                    <a:pt x="703" y="126"/>
                  </a:cubicBezTo>
                  <a:cubicBezTo>
                    <a:pt x="76" y="677"/>
                    <a:pt x="1" y="2056"/>
                    <a:pt x="1" y="2056"/>
                  </a:cubicBezTo>
                  <a:cubicBezTo>
                    <a:pt x="176" y="2281"/>
                    <a:pt x="377" y="2507"/>
                    <a:pt x="552" y="2707"/>
                  </a:cubicBezTo>
                  <a:cubicBezTo>
                    <a:pt x="3660" y="6066"/>
                    <a:pt x="7394" y="7093"/>
                    <a:pt x="8096" y="7269"/>
                  </a:cubicBezTo>
                  <a:cubicBezTo>
                    <a:pt x="8196" y="7294"/>
                    <a:pt x="8222" y="7294"/>
                    <a:pt x="8222" y="7294"/>
                  </a:cubicBezTo>
                  <a:lnTo>
                    <a:pt x="8222" y="5690"/>
                  </a:lnTo>
                  <a:cubicBezTo>
                    <a:pt x="4211" y="3409"/>
                    <a:pt x="903" y="1"/>
                    <a:pt x="903" y="1"/>
                  </a:cubicBez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9" name="Google Shape;1364;p51">
              <a:extLst>
                <a:ext uri="{FF2B5EF4-FFF2-40B4-BE49-F238E27FC236}">
                  <a16:creationId xmlns:a16="http://schemas.microsoft.com/office/drawing/2014/main" id="{87004BB3-3374-9714-4377-96341F3416E6}"/>
                </a:ext>
              </a:extLst>
            </p:cNvPr>
            <p:cNvSpPr/>
            <p:nvPr/>
          </p:nvSpPr>
          <p:spPr>
            <a:xfrm>
              <a:off x="6959713" y="4098873"/>
              <a:ext cx="350451" cy="321781"/>
            </a:xfrm>
            <a:custGeom>
              <a:rect l="l" t="t" r="r" b="b"/>
              <a:pathLst>
                <a:path w="6442" h="5915" extrusionOk="0">
                  <a:moveTo>
                    <a:pt x="2006" y="0"/>
                  </a:moveTo>
                  <a:cubicBezTo>
                    <a:pt x="2006" y="0"/>
                    <a:pt x="1354" y="652"/>
                    <a:pt x="527" y="1754"/>
                  </a:cubicBezTo>
                  <a:cubicBezTo>
                    <a:pt x="352" y="1980"/>
                    <a:pt x="176" y="2206"/>
                    <a:pt x="1" y="2456"/>
                  </a:cubicBezTo>
                  <a:cubicBezTo>
                    <a:pt x="1" y="2456"/>
                    <a:pt x="3334" y="5664"/>
                    <a:pt x="4412" y="5915"/>
                  </a:cubicBezTo>
                  <a:lnTo>
                    <a:pt x="5414" y="3885"/>
                  </a:lnTo>
                  <a:cubicBezTo>
                    <a:pt x="5364" y="3860"/>
                    <a:pt x="5314" y="3835"/>
                    <a:pt x="5314" y="3810"/>
                  </a:cubicBezTo>
                  <a:cubicBezTo>
                    <a:pt x="5289" y="3810"/>
                    <a:pt x="5289" y="3760"/>
                    <a:pt x="5314" y="3734"/>
                  </a:cubicBezTo>
                  <a:cubicBezTo>
                    <a:pt x="5314" y="3722"/>
                    <a:pt x="5327" y="3716"/>
                    <a:pt x="5342" y="3716"/>
                  </a:cubicBezTo>
                  <a:cubicBezTo>
                    <a:pt x="5358" y="3716"/>
                    <a:pt x="5377" y="3722"/>
                    <a:pt x="5389" y="3734"/>
                  </a:cubicBezTo>
                  <a:cubicBezTo>
                    <a:pt x="5389" y="3734"/>
                    <a:pt x="5414" y="3734"/>
                    <a:pt x="5465" y="3785"/>
                  </a:cubicBezTo>
                  <a:lnTo>
                    <a:pt x="6442" y="1780"/>
                  </a:lnTo>
                  <a:cubicBezTo>
                    <a:pt x="6442" y="1780"/>
                    <a:pt x="6392" y="1754"/>
                    <a:pt x="6317" y="1729"/>
                  </a:cubicBezTo>
                  <a:cubicBezTo>
                    <a:pt x="5815" y="1529"/>
                    <a:pt x="3936" y="827"/>
                    <a:pt x="2833" y="376"/>
                  </a:cubicBezTo>
                  <a:cubicBezTo>
                    <a:pt x="2407" y="201"/>
                    <a:pt x="2081" y="75"/>
                    <a:pt x="2006" y="0"/>
                  </a:cubicBez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0" name="Google Shape;1365;p51">
              <a:extLst>
                <a:ext uri="{FF2B5EF4-FFF2-40B4-BE49-F238E27FC236}">
                  <a16:creationId xmlns:a16="http://schemas.microsoft.com/office/drawing/2014/main" id="{21D5EA9C-B599-6F73-6D1C-26C361222459}"/>
                </a:ext>
              </a:extLst>
            </p:cNvPr>
            <p:cNvSpPr/>
            <p:nvPr/>
          </p:nvSpPr>
          <p:spPr>
            <a:xfrm>
              <a:off x="7398774" y="4075699"/>
              <a:ext cx="320421" cy="342236"/>
            </a:xfrm>
            <a:custGeom>
              <a:rect l="l" t="t" r="r" b="b"/>
              <a:pathLst>
                <a:path w="5890" h="6291" extrusionOk="0">
                  <a:moveTo>
                    <a:pt x="3208" y="0"/>
                  </a:moveTo>
                  <a:cubicBezTo>
                    <a:pt x="3108" y="75"/>
                    <a:pt x="2757" y="301"/>
                    <a:pt x="2331" y="602"/>
                  </a:cubicBezTo>
                  <a:cubicBezTo>
                    <a:pt x="1379" y="1228"/>
                    <a:pt x="0" y="2155"/>
                    <a:pt x="0" y="2155"/>
                  </a:cubicBezTo>
                  <a:lnTo>
                    <a:pt x="50" y="2231"/>
                  </a:lnTo>
                  <a:lnTo>
                    <a:pt x="802" y="3810"/>
                  </a:lnTo>
                  <a:lnTo>
                    <a:pt x="827" y="3785"/>
                  </a:lnTo>
                  <a:cubicBezTo>
                    <a:pt x="827" y="3767"/>
                    <a:pt x="840" y="3749"/>
                    <a:pt x="865" y="3749"/>
                  </a:cubicBezTo>
                  <a:cubicBezTo>
                    <a:pt x="875" y="3749"/>
                    <a:pt x="888" y="3752"/>
                    <a:pt x="902" y="3759"/>
                  </a:cubicBezTo>
                  <a:cubicBezTo>
                    <a:pt x="927" y="3759"/>
                    <a:pt x="927" y="3810"/>
                    <a:pt x="927" y="3835"/>
                  </a:cubicBezTo>
                  <a:lnTo>
                    <a:pt x="877" y="3960"/>
                  </a:lnTo>
                  <a:lnTo>
                    <a:pt x="1053" y="4286"/>
                  </a:lnTo>
                  <a:cubicBezTo>
                    <a:pt x="1078" y="4286"/>
                    <a:pt x="1103" y="4311"/>
                    <a:pt x="1103" y="4336"/>
                  </a:cubicBezTo>
                  <a:cubicBezTo>
                    <a:pt x="1103" y="4336"/>
                    <a:pt x="1103" y="4361"/>
                    <a:pt x="1103" y="4361"/>
                  </a:cubicBezTo>
                  <a:lnTo>
                    <a:pt x="2055" y="6291"/>
                  </a:lnTo>
                  <a:cubicBezTo>
                    <a:pt x="3108" y="6065"/>
                    <a:pt x="5890" y="2632"/>
                    <a:pt x="5890" y="2632"/>
                  </a:cubicBezTo>
                  <a:cubicBezTo>
                    <a:pt x="5790" y="2456"/>
                    <a:pt x="5639" y="2306"/>
                    <a:pt x="5514" y="2130"/>
                  </a:cubicBezTo>
                  <a:cubicBezTo>
                    <a:pt x="4486" y="877"/>
                    <a:pt x="3208" y="0"/>
                    <a:pt x="3208" y="0"/>
                  </a:cubicBez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1" name="Google Shape;1366;p51">
              <a:extLst>
                <a:ext uri="{FF2B5EF4-FFF2-40B4-BE49-F238E27FC236}">
                  <a16:creationId xmlns:a16="http://schemas.microsoft.com/office/drawing/2014/main" id="{E5428EA6-7937-89F1-1DDA-5F9A45A8907F}"/>
                </a:ext>
              </a:extLst>
            </p:cNvPr>
            <p:cNvSpPr/>
            <p:nvPr/>
          </p:nvSpPr>
          <p:spPr>
            <a:xfrm>
              <a:off x="7360585" y="4331977"/>
              <a:ext cx="12295" cy="891739"/>
            </a:xfrm>
            <a:custGeom>
              <a:rect l="l" t="t" r="r" b="b"/>
              <a:pathLst>
                <a:path w="226" h="16392" extrusionOk="0">
                  <a:moveTo>
                    <a:pt x="0" y="1"/>
                  </a:moveTo>
                  <a:cubicBezTo>
                    <a:pt x="0" y="1"/>
                    <a:pt x="0" y="26"/>
                    <a:pt x="0" y="26"/>
                  </a:cubicBezTo>
                  <a:lnTo>
                    <a:pt x="101" y="16392"/>
                  </a:lnTo>
                  <a:lnTo>
                    <a:pt x="226" y="16392"/>
                  </a:lnTo>
                  <a:lnTo>
                    <a:pt x="126" y="26"/>
                  </a:lnTo>
                  <a:cubicBezTo>
                    <a:pt x="126" y="1"/>
                    <a:pt x="101" y="1"/>
                    <a:pt x="101" y="1"/>
                  </a:cubicBezTo>
                  <a:close/>
                </a:path>
              </a:pathLst>
            </a:custGeom>
            <a:solidFill>
              <a:srgbClr val="B5E5E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2" name="Google Shape;1367;p51">
              <a:extLst>
                <a:ext uri="{FF2B5EF4-FFF2-40B4-BE49-F238E27FC236}">
                  <a16:creationId xmlns:a16="http://schemas.microsoft.com/office/drawing/2014/main" id="{3975632F-0450-7776-7C94-E67A6E6674E8}"/>
                </a:ext>
              </a:extLst>
            </p:cNvPr>
            <p:cNvSpPr/>
            <p:nvPr/>
          </p:nvSpPr>
          <p:spPr>
            <a:xfrm>
              <a:off x="7479177" y="4650925"/>
              <a:ext cx="429549" cy="443204"/>
            </a:xfrm>
            <a:custGeom>
              <a:rect l="l" t="t" r="r" b="b"/>
              <a:pathLst>
                <a:path w="7895" h="8147" extrusionOk="0">
                  <a:moveTo>
                    <a:pt x="7219" y="1030"/>
                  </a:moveTo>
                  <a:lnTo>
                    <a:pt x="7244" y="1256"/>
                  </a:lnTo>
                  <a:lnTo>
                    <a:pt x="101" y="1456"/>
                  </a:lnTo>
                  <a:lnTo>
                    <a:pt x="101" y="1231"/>
                  </a:lnTo>
                  <a:lnTo>
                    <a:pt x="7219" y="1030"/>
                  </a:lnTo>
                  <a:close/>
                  <a:moveTo>
                    <a:pt x="6565" y="1"/>
                  </a:moveTo>
                  <a:cubicBezTo>
                    <a:pt x="6549" y="1"/>
                    <a:pt x="6533" y="1"/>
                    <a:pt x="6517" y="3"/>
                  </a:cubicBezTo>
                  <a:lnTo>
                    <a:pt x="728" y="328"/>
                  </a:lnTo>
                  <a:cubicBezTo>
                    <a:pt x="377" y="353"/>
                    <a:pt x="101" y="629"/>
                    <a:pt x="101" y="980"/>
                  </a:cubicBezTo>
                  <a:lnTo>
                    <a:pt x="1" y="5341"/>
                  </a:lnTo>
                  <a:cubicBezTo>
                    <a:pt x="1" y="5592"/>
                    <a:pt x="126" y="5817"/>
                    <a:pt x="352" y="5942"/>
                  </a:cubicBezTo>
                  <a:lnTo>
                    <a:pt x="4211" y="8048"/>
                  </a:lnTo>
                  <a:cubicBezTo>
                    <a:pt x="4311" y="8114"/>
                    <a:pt x="4426" y="8146"/>
                    <a:pt x="4540" y="8146"/>
                  </a:cubicBezTo>
                  <a:cubicBezTo>
                    <a:pt x="4683" y="8146"/>
                    <a:pt x="4826" y="8095"/>
                    <a:pt x="4938" y="7998"/>
                  </a:cubicBezTo>
                  <a:lnTo>
                    <a:pt x="7620" y="5792"/>
                  </a:lnTo>
                  <a:cubicBezTo>
                    <a:pt x="7795" y="5642"/>
                    <a:pt x="7896" y="5391"/>
                    <a:pt x="7870" y="5165"/>
                  </a:cubicBezTo>
                  <a:lnTo>
                    <a:pt x="7219" y="579"/>
                  </a:lnTo>
                  <a:cubicBezTo>
                    <a:pt x="7171" y="244"/>
                    <a:pt x="6895" y="1"/>
                    <a:pt x="6565" y="1"/>
                  </a:cubicBez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3" name="Google Shape;1368;p51">
              <a:extLst>
                <a:ext uri="{FF2B5EF4-FFF2-40B4-BE49-F238E27FC236}">
                  <a16:creationId xmlns:a16="http://schemas.microsoft.com/office/drawing/2014/main" id="{5D8EE4F9-590A-D5C9-0D5A-CBDD3004159A}"/>
                </a:ext>
              </a:extLst>
            </p:cNvPr>
            <p:cNvSpPr/>
            <p:nvPr/>
          </p:nvSpPr>
          <p:spPr>
            <a:xfrm>
              <a:off x="7484671" y="4706957"/>
              <a:ext cx="388586" cy="23229"/>
            </a:xfrm>
            <a:custGeom>
              <a:rect l="l" t="t" r="r" b="b"/>
              <a:pathLst>
                <a:path w="7143" h="427" extrusionOk="0">
                  <a:moveTo>
                    <a:pt x="7118" y="0"/>
                  </a:moveTo>
                  <a:lnTo>
                    <a:pt x="0" y="201"/>
                  </a:lnTo>
                  <a:lnTo>
                    <a:pt x="0" y="426"/>
                  </a:lnTo>
                  <a:lnTo>
                    <a:pt x="7143" y="226"/>
                  </a:lnTo>
                  <a:lnTo>
                    <a:pt x="7118" y="0"/>
                  </a:lnTo>
                  <a:close/>
                </a:path>
              </a:pathLst>
            </a:custGeom>
            <a:solidFill>
              <a:srgbClr val="0072A4"/>
            </a:solidFill>
            <a:ln w="9525" cap="flat" cmpd="sng">
              <a:solidFill>
                <a:srgbClr val="4C6F8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4" name="Google Shape;1369;p51">
              <a:extLst>
                <a:ext uri="{FF2B5EF4-FFF2-40B4-BE49-F238E27FC236}">
                  <a16:creationId xmlns:a16="http://schemas.microsoft.com/office/drawing/2014/main" id="{D0FFB119-17DC-5961-FA39-8C8398522DBA}"/>
                </a:ext>
              </a:extLst>
            </p:cNvPr>
            <p:cNvSpPr/>
            <p:nvPr/>
          </p:nvSpPr>
          <p:spPr>
            <a:xfrm>
              <a:off x="7431468" y="4279644"/>
              <a:ext cx="17789" cy="36068"/>
            </a:xfrm>
            <a:custGeom>
              <a:rect l="l" t="t" r="r" b="b"/>
              <a:pathLst>
                <a:path w="327" h="663" extrusionOk="0">
                  <a:moveTo>
                    <a:pt x="264" y="0"/>
                  </a:moveTo>
                  <a:cubicBezTo>
                    <a:pt x="239" y="0"/>
                    <a:pt x="226" y="18"/>
                    <a:pt x="226" y="36"/>
                  </a:cubicBezTo>
                  <a:lnTo>
                    <a:pt x="201" y="61"/>
                  </a:lnTo>
                  <a:lnTo>
                    <a:pt x="1" y="662"/>
                  </a:lnTo>
                  <a:cubicBezTo>
                    <a:pt x="51" y="662"/>
                    <a:pt x="76" y="637"/>
                    <a:pt x="126" y="612"/>
                  </a:cubicBezTo>
                  <a:lnTo>
                    <a:pt x="276" y="211"/>
                  </a:lnTo>
                  <a:lnTo>
                    <a:pt x="326" y="86"/>
                  </a:lnTo>
                  <a:cubicBezTo>
                    <a:pt x="326" y="61"/>
                    <a:pt x="326" y="10"/>
                    <a:pt x="301" y="10"/>
                  </a:cubicBezTo>
                  <a:cubicBezTo>
                    <a:pt x="287" y="3"/>
                    <a:pt x="274" y="0"/>
                    <a:pt x="264" y="0"/>
                  </a:cubicBezTo>
                  <a:close/>
                </a:path>
              </a:pathLst>
            </a:custGeom>
            <a:solidFill>
              <a:srgbClr val="4C6F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5" name="Google Shape;1370;p51">
              <a:extLst>
                <a:ext uri="{FF2B5EF4-FFF2-40B4-BE49-F238E27FC236}">
                  <a16:creationId xmlns:a16="http://schemas.microsoft.com/office/drawing/2014/main" id="{B302B291-FAFD-0BE6-4B62-D7C59B1278E7}"/>
                </a:ext>
              </a:extLst>
            </p:cNvPr>
            <p:cNvSpPr/>
            <p:nvPr/>
          </p:nvSpPr>
          <p:spPr>
            <a:xfrm>
              <a:off x="7419228" y="4321097"/>
              <a:ext cx="21869" cy="902620"/>
            </a:xfrm>
            <a:custGeom>
              <a:rect l="l" t="t" r="r" b="b"/>
              <a:pathLst>
                <a:path w="402" h="16592" extrusionOk="0">
                  <a:moveTo>
                    <a:pt x="301" y="0"/>
                  </a:moveTo>
                  <a:cubicBezTo>
                    <a:pt x="276" y="0"/>
                    <a:pt x="226" y="25"/>
                    <a:pt x="175" y="25"/>
                  </a:cubicBezTo>
                  <a:lnTo>
                    <a:pt x="0" y="527"/>
                  </a:lnTo>
                  <a:cubicBezTo>
                    <a:pt x="0" y="527"/>
                    <a:pt x="0" y="527"/>
                    <a:pt x="0" y="552"/>
                  </a:cubicBezTo>
                  <a:lnTo>
                    <a:pt x="301" y="16592"/>
                  </a:lnTo>
                  <a:lnTo>
                    <a:pt x="401" y="16592"/>
                  </a:lnTo>
                  <a:lnTo>
                    <a:pt x="125" y="552"/>
                  </a:lnTo>
                  <a:lnTo>
                    <a:pt x="301" y="0"/>
                  </a:lnTo>
                  <a:close/>
                </a:path>
              </a:pathLst>
            </a:custGeom>
            <a:solidFill>
              <a:srgbClr val="B5E5E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7" name="Google Shape;1371;p51">
              <a:extLst>
                <a:ext uri="{FF2B5EF4-FFF2-40B4-BE49-F238E27FC236}">
                  <a16:creationId xmlns:a16="http://schemas.microsoft.com/office/drawing/2014/main" id="{3CD6A663-FA7B-1D2B-BCB4-09D65FE3ED92}"/>
                </a:ext>
              </a:extLst>
            </p:cNvPr>
            <p:cNvSpPr/>
            <p:nvPr/>
          </p:nvSpPr>
          <p:spPr>
            <a:xfrm>
              <a:off x="7247434" y="4300969"/>
              <a:ext cx="211344" cy="31062"/>
            </a:xfrm>
            <a:custGeom>
              <a:rect l="l" t="t" r="r" b="b"/>
              <a:pathLst>
                <a:path w="3884" h="571" extrusionOk="0">
                  <a:moveTo>
                    <a:pt x="53" y="1"/>
                  </a:moveTo>
                  <a:cubicBezTo>
                    <a:pt x="38" y="1"/>
                    <a:pt x="25" y="7"/>
                    <a:pt x="25" y="19"/>
                  </a:cubicBezTo>
                  <a:cubicBezTo>
                    <a:pt x="0" y="45"/>
                    <a:pt x="0" y="95"/>
                    <a:pt x="25" y="95"/>
                  </a:cubicBezTo>
                  <a:cubicBezTo>
                    <a:pt x="25" y="120"/>
                    <a:pt x="75" y="145"/>
                    <a:pt x="125" y="170"/>
                  </a:cubicBezTo>
                  <a:cubicBezTo>
                    <a:pt x="326" y="295"/>
                    <a:pt x="927" y="571"/>
                    <a:pt x="1930" y="571"/>
                  </a:cubicBezTo>
                  <a:lnTo>
                    <a:pt x="2181" y="571"/>
                  </a:lnTo>
                  <a:cubicBezTo>
                    <a:pt x="2531" y="546"/>
                    <a:pt x="2907" y="496"/>
                    <a:pt x="3333" y="395"/>
                  </a:cubicBezTo>
                  <a:cubicBezTo>
                    <a:pt x="3384" y="395"/>
                    <a:pt x="3434" y="370"/>
                    <a:pt x="3459" y="370"/>
                  </a:cubicBezTo>
                  <a:cubicBezTo>
                    <a:pt x="3584" y="320"/>
                    <a:pt x="3709" y="295"/>
                    <a:pt x="3835" y="270"/>
                  </a:cubicBezTo>
                  <a:cubicBezTo>
                    <a:pt x="3860" y="245"/>
                    <a:pt x="3860" y="245"/>
                    <a:pt x="3885" y="220"/>
                  </a:cubicBezTo>
                  <a:cubicBezTo>
                    <a:pt x="3885" y="220"/>
                    <a:pt x="3885" y="195"/>
                    <a:pt x="3885" y="195"/>
                  </a:cubicBezTo>
                  <a:cubicBezTo>
                    <a:pt x="3885" y="170"/>
                    <a:pt x="3860" y="145"/>
                    <a:pt x="3835" y="145"/>
                  </a:cubicBezTo>
                  <a:lnTo>
                    <a:pt x="3810" y="145"/>
                  </a:lnTo>
                  <a:cubicBezTo>
                    <a:pt x="3709" y="170"/>
                    <a:pt x="3609" y="195"/>
                    <a:pt x="3509" y="220"/>
                  </a:cubicBezTo>
                  <a:cubicBezTo>
                    <a:pt x="3459" y="245"/>
                    <a:pt x="3434" y="270"/>
                    <a:pt x="3384" y="270"/>
                  </a:cubicBezTo>
                  <a:cubicBezTo>
                    <a:pt x="2932" y="370"/>
                    <a:pt x="2531" y="446"/>
                    <a:pt x="2181" y="446"/>
                  </a:cubicBezTo>
                  <a:lnTo>
                    <a:pt x="2080" y="446"/>
                  </a:lnTo>
                  <a:cubicBezTo>
                    <a:pt x="2038" y="447"/>
                    <a:pt x="1997" y="447"/>
                    <a:pt x="1957" y="447"/>
                  </a:cubicBezTo>
                  <a:cubicBezTo>
                    <a:pt x="977" y="447"/>
                    <a:pt x="368" y="166"/>
                    <a:pt x="176" y="70"/>
                  </a:cubicBezTo>
                  <a:cubicBezTo>
                    <a:pt x="125" y="19"/>
                    <a:pt x="100" y="19"/>
                    <a:pt x="100" y="19"/>
                  </a:cubicBezTo>
                  <a:cubicBezTo>
                    <a:pt x="88" y="7"/>
                    <a:pt x="69" y="1"/>
                    <a:pt x="53" y="1"/>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8" name="Google Shape;1372;p51">
              <a:extLst>
                <a:ext uri="{FF2B5EF4-FFF2-40B4-BE49-F238E27FC236}">
                  <a16:creationId xmlns:a16="http://schemas.microsoft.com/office/drawing/2014/main" id="{80171271-7F3A-12C2-9EB4-22839375C589}"/>
                </a:ext>
              </a:extLst>
            </p:cNvPr>
            <p:cNvSpPr/>
            <p:nvPr/>
          </p:nvSpPr>
          <p:spPr>
            <a:xfrm>
              <a:off x="7374185" y="4363366"/>
              <a:ext cx="39604" cy="40964"/>
            </a:xfrm>
            <a:custGeom>
              <a:rect l="l" t="t" r="r" b="b"/>
              <a:pathLst>
                <a:path w="728" h="753" extrusionOk="0">
                  <a:moveTo>
                    <a:pt x="377" y="0"/>
                  </a:moveTo>
                  <a:cubicBezTo>
                    <a:pt x="176" y="0"/>
                    <a:pt x="1" y="176"/>
                    <a:pt x="1" y="376"/>
                  </a:cubicBezTo>
                  <a:cubicBezTo>
                    <a:pt x="1" y="577"/>
                    <a:pt x="176" y="752"/>
                    <a:pt x="377" y="752"/>
                  </a:cubicBezTo>
                  <a:cubicBezTo>
                    <a:pt x="577" y="752"/>
                    <a:pt x="728" y="577"/>
                    <a:pt x="728" y="376"/>
                  </a:cubicBezTo>
                  <a:cubicBezTo>
                    <a:pt x="728" y="176"/>
                    <a:pt x="577" y="0"/>
                    <a:pt x="377" y="0"/>
                  </a:cubicBezTo>
                  <a:close/>
                </a:path>
              </a:pathLst>
            </a:custGeom>
            <a:solidFill>
              <a:srgbClr val="00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9" name="Google Shape;1373;p51">
              <a:extLst>
                <a:ext uri="{FF2B5EF4-FFF2-40B4-BE49-F238E27FC236}">
                  <a16:creationId xmlns:a16="http://schemas.microsoft.com/office/drawing/2014/main" id="{3859F618-5D8E-BCAE-5EF5-A63C560893D1}"/>
                </a:ext>
              </a:extLst>
            </p:cNvPr>
            <p:cNvSpPr/>
            <p:nvPr/>
          </p:nvSpPr>
          <p:spPr>
            <a:xfrm>
              <a:off x="7374185" y="4597885"/>
              <a:ext cx="39604" cy="39549"/>
            </a:xfrm>
            <a:custGeom>
              <a:rect l="l" t="t" r="r" b="b"/>
              <a:pathLst>
                <a:path w="728" h="727" extrusionOk="0">
                  <a:moveTo>
                    <a:pt x="377" y="0"/>
                  </a:moveTo>
                  <a:cubicBezTo>
                    <a:pt x="176" y="0"/>
                    <a:pt x="1" y="150"/>
                    <a:pt x="1" y="376"/>
                  </a:cubicBezTo>
                  <a:cubicBezTo>
                    <a:pt x="1" y="577"/>
                    <a:pt x="176" y="727"/>
                    <a:pt x="377" y="727"/>
                  </a:cubicBezTo>
                  <a:cubicBezTo>
                    <a:pt x="577" y="727"/>
                    <a:pt x="728" y="577"/>
                    <a:pt x="728" y="376"/>
                  </a:cubicBezTo>
                  <a:cubicBezTo>
                    <a:pt x="728" y="150"/>
                    <a:pt x="577" y="0"/>
                    <a:pt x="377" y="0"/>
                  </a:cubicBezTo>
                  <a:close/>
                </a:path>
              </a:pathLst>
            </a:custGeom>
            <a:solidFill>
              <a:srgbClr val="00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50" name="Google Shape;1374;p51">
              <a:extLst>
                <a:ext uri="{FF2B5EF4-FFF2-40B4-BE49-F238E27FC236}">
                  <a16:creationId xmlns:a16="http://schemas.microsoft.com/office/drawing/2014/main" id="{C45D0654-E4DC-42CC-CF4F-9FB1F5CD99E9}"/>
                </a:ext>
              </a:extLst>
            </p:cNvPr>
            <p:cNvSpPr/>
            <p:nvPr/>
          </p:nvSpPr>
          <p:spPr>
            <a:xfrm>
              <a:off x="7374185" y="4831478"/>
              <a:ext cx="43684" cy="39985"/>
            </a:xfrm>
            <a:custGeom>
              <a:rect l="l" t="t" r="r" b="b"/>
              <a:pathLst>
                <a:path w="803" h="735" extrusionOk="0">
                  <a:moveTo>
                    <a:pt x="402" y="1"/>
                  </a:moveTo>
                  <a:cubicBezTo>
                    <a:pt x="304" y="1"/>
                    <a:pt x="205" y="39"/>
                    <a:pt x="126" y="117"/>
                  </a:cubicBezTo>
                  <a:cubicBezTo>
                    <a:pt x="1" y="267"/>
                    <a:pt x="1" y="493"/>
                    <a:pt x="151" y="643"/>
                  </a:cubicBezTo>
                  <a:cubicBezTo>
                    <a:pt x="223" y="703"/>
                    <a:pt x="312" y="735"/>
                    <a:pt x="402" y="735"/>
                  </a:cubicBezTo>
                  <a:cubicBezTo>
                    <a:pt x="500" y="735"/>
                    <a:pt x="599" y="697"/>
                    <a:pt x="678" y="618"/>
                  </a:cubicBezTo>
                  <a:cubicBezTo>
                    <a:pt x="803" y="468"/>
                    <a:pt x="803" y="217"/>
                    <a:pt x="653" y="92"/>
                  </a:cubicBezTo>
                  <a:cubicBezTo>
                    <a:pt x="581" y="32"/>
                    <a:pt x="492" y="1"/>
                    <a:pt x="402" y="1"/>
                  </a:cubicBezTo>
                  <a:close/>
                </a:path>
              </a:pathLst>
            </a:custGeom>
            <a:solidFill>
              <a:srgbClr val="00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51" name="Google Shape;1375;p51">
              <a:extLst>
                <a:ext uri="{FF2B5EF4-FFF2-40B4-BE49-F238E27FC236}">
                  <a16:creationId xmlns:a16="http://schemas.microsoft.com/office/drawing/2014/main" id="{597E9355-CFE3-68EA-6C00-0289B20F797A}"/>
                </a:ext>
              </a:extLst>
            </p:cNvPr>
            <p:cNvSpPr/>
            <p:nvPr/>
          </p:nvSpPr>
          <p:spPr>
            <a:xfrm>
              <a:off x="7379680" y="5105546"/>
              <a:ext cx="45044" cy="39985"/>
            </a:xfrm>
            <a:custGeom>
              <a:rect l="l" t="t" r="r" b="b"/>
              <a:pathLst>
                <a:path w="827" h="735" extrusionOk="0">
                  <a:moveTo>
                    <a:pt x="414" y="1"/>
                  </a:moveTo>
                  <a:cubicBezTo>
                    <a:pt x="316" y="1"/>
                    <a:pt x="216" y="38"/>
                    <a:pt x="151" y="117"/>
                  </a:cubicBezTo>
                  <a:cubicBezTo>
                    <a:pt x="0" y="267"/>
                    <a:pt x="25" y="493"/>
                    <a:pt x="176" y="643"/>
                  </a:cubicBezTo>
                  <a:cubicBezTo>
                    <a:pt x="247" y="703"/>
                    <a:pt x="336" y="734"/>
                    <a:pt x="423" y="734"/>
                  </a:cubicBezTo>
                  <a:cubicBezTo>
                    <a:pt x="518" y="734"/>
                    <a:pt x="611" y="697"/>
                    <a:pt x="677" y="618"/>
                  </a:cubicBezTo>
                  <a:cubicBezTo>
                    <a:pt x="827" y="468"/>
                    <a:pt x="802" y="217"/>
                    <a:pt x="652" y="92"/>
                  </a:cubicBezTo>
                  <a:cubicBezTo>
                    <a:pt x="592" y="32"/>
                    <a:pt x="504" y="1"/>
                    <a:pt x="414" y="1"/>
                  </a:cubicBezTo>
                  <a:close/>
                </a:path>
              </a:pathLst>
            </a:custGeom>
            <a:solidFill>
              <a:srgbClr val="00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52" name="Google Shape;1376;p51">
              <a:extLst>
                <a:ext uri="{FF2B5EF4-FFF2-40B4-BE49-F238E27FC236}">
                  <a16:creationId xmlns:a16="http://schemas.microsoft.com/office/drawing/2014/main" id="{6E918ADB-806B-7B72-E145-6695C800F7DA}"/>
                </a:ext>
              </a:extLst>
            </p:cNvPr>
            <p:cNvSpPr/>
            <p:nvPr/>
          </p:nvSpPr>
          <p:spPr>
            <a:xfrm>
              <a:off x="6696650" y="3502700"/>
              <a:ext cx="47700" cy="115800"/>
            </a:xfrm>
            <a:prstGeom prst="ellipse">
              <a:avLst/>
            </a:prstGeom>
            <a:solidFill>
              <a:srgbClr val="000000">
                <a:alpha val="89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53" name="Google Shape;1377;p51">
              <a:extLst>
                <a:ext uri="{FF2B5EF4-FFF2-40B4-BE49-F238E27FC236}">
                  <a16:creationId xmlns:a16="http://schemas.microsoft.com/office/drawing/2014/main" id="{58FDA9F0-DA7C-F979-058A-EC411EAD96D7}"/>
                </a:ext>
              </a:extLst>
            </p:cNvPr>
            <p:cNvSpPr/>
            <p:nvPr/>
          </p:nvSpPr>
          <p:spPr>
            <a:xfrm>
              <a:off x="7845950" y="3483350"/>
              <a:ext cx="103800" cy="115800"/>
            </a:xfrm>
            <a:prstGeom prst="ellipse">
              <a:avLst/>
            </a:prstGeom>
            <a:solidFill>
              <a:srgbClr val="000000">
                <a:alpha val="89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4849404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1244"/>
        <p:cNvGrpSpPr/>
        <p:nvPr/>
      </p:nvGrpSpPr>
      <p:grpSpPr>
        <a:xfrm>
          <a:off x="0" y="0"/>
          <a:ext cx="0" cy="0"/>
        </a:xfrm>
      </p:grpSpPr>
      <p:sp>
        <p:nvSpPr>
          <p:cNvPr id="1246" name="Google Shape;1246;p41"/>
          <p:cNvSpPr txBox="1">
            <a:spLocks noGrp="1"/>
          </p:cNvSpPr>
          <p:nvPr>
            <p:ph type="title"/>
          </p:nvPr>
        </p:nvSpPr>
        <p:spPr>
          <a:xfrm>
            <a:off x="720000" y="53165"/>
            <a:ext cx="7704000" cy="572700"/>
          </a:xfrm>
          <a:prstGeom prst="rect">
            <a:avLst/>
          </a:prstGeom>
        </p:spPr>
        <p:txBody>
          <a:bodyPr spcFirstLastPara="1" wrap="square" lIns="91425" tIns="91425" rIns="91425" bIns="91425" anchor="t" anchorCtr="0">
            <a:noAutofit/>
          </a:bodyPr>
          <a:lstStyle/>
          <a:p>
            <a:pPr marL="0" lvl="0" indent="0" algn="ctr" rtl="0">
              <a:spcBef>
                <a:spcPct val="0"/>
              </a:spcBef>
              <a:spcAft>
                <a:spcPct val="0"/>
              </a:spcAft>
              <a:buNone/>
            </a:pPr>
            <a:r>
              <a:rPr lang="en" sz="3200">
                <a:latin typeface="Times New Roman" panose="02020603050405020304" pitchFamily="18" charset="0"/>
                <a:cs typeface="Times New Roman" panose="02020603050405020304" pitchFamily="18" charset="0"/>
              </a:rPr>
              <a:t>I. Giới thiệu bài học</a:t>
            </a:r>
            <a:endParaRPr sz="3200">
              <a:latin typeface="Times New Roman" panose="02020603050405020304" pitchFamily="18" charset="0"/>
              <a:cs typeface="Times New Roman" panose="02020603050405020304" pitchFamily="18" charset="0"/>
            </a:endParaRPr>
          </a:p>
        </p:txBody>
      </p:sp>
      <p:sp>
        <p:nvSpPr>
          <p:cNvPr id="10" name="Google Shape;1412;p44">
            <a:extLst>
              <a:ext uri="{FF2B5EF4-FFF2-40B4-BE49-F238E27FC236}">
                <a16:creationId xmlns:a16="http://schemas.microsoft.com/office/drawing/2014/main" id="{03CC344E-B790-EC00-C7E5-43BA4CCF13C1}"/>
              </a:ext>
            </a:extLst>
          </p:cNvPr>
          <p:cNvSpPr/>
          <p:nvPr/>
        </p:nvSpPr>
        <p:spPr>
          <a:xfrm>
            <a:off x="3115375" y="3032400"/>
            <a:ext cx="1186104" cy="190849"/>
          </a:xfrm>
          <a:custGeom>
            <a:rect l="l" t="t" r="r" b="b"/>
            <a:pathLst>
              <a:path w="7137" h="1731" extrusionOk="0">
                <a:moveTo>
                  <a:pt x="5527" y="1"/>
                </a:moveTo>
                <a:cubicBezTo>
                  <a:pt x="4897" y="1"/>
                  <a:pt x="5001" y="640"/>
                  <a:pt x="4550" y="715"/>
                </a:cubicBezTo>
                <a:cubicBezTo>
                  <a:pt x="4492" y="725"/>
                  <a:pt x="4436" y="730"/>
                  <a:pt x="4381" y="730"/>
                </a:cubicBezTo>
                <a:cubicBezTo>
                  <a:pt x="4103" y="730"/>
                  <a:pt x="3867" y="614"/>
                  <a:pt x="3609" y="614"/>
                </a:cubicBezTo>
                <a:cubicBezTo>
                  <a:pt x="3492" y="614"/>
                  <a:pt x="3371" y="638"/>
                  <a:pt x="3239" y="706"/>
                </a:cubicBezTo>
                <a:cubicBezTo>
                  <a:pt x="2766" y="956"/>
                  <a:pt x="2427" y="1125"/>
                  <a:pt x="2070" y="1143"/>
                </a:cubicBezTo>
                <a:cubicBezTo>
                  <a:pt x="1713" y="1161"/>
                  <a:pt x="1428" y="1732"/>
                  <a:pt x="0" y="1732"/>
                </a:cubicBezTo>
                <a:lnTo>
                  <a:pt x="7137" y="1732"/>
                </a:lnTo>
                <a:cubicBezTo>
                  <a:pt x="7137" y="1732"/>
                  <a:pt x="6441" y="108"/>
                  <a:pt x="5665" y="10"/>
                </a:cubicBezTo>
                <a:cubicBezTo>
                  <a:pt x="5616" y="4"/>
                  <a:pt x="5570" y="1"/>
                  <a:pt x="55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pic>
        <p:nvPicPr>
          <p:cNvPr id="2" name="Picture 1">
            <a:extLst>
              <a:ext uri="{FF2B5EF4-FFF2-40B4-BE49-F238E27FC236}">
                <a16:creationId xmlns:a16="http://schemas.microsoft.com/office/drawing/2014/main" id="{BEE41CD0-D23A-58E5-9C05-F082EA18A8C6}"/>
              </a:ext>
            </a:extLst>
          </p:cNvPr>
          <p:cNvPicPr>
            <a:picLocks noChangeAspect="1"/>
          </p:cNvPicPr>
          <p:nvPr/>
        </p:nvPicPr>
        <p:blipFill>
          <a:blip r:embed="rId3"/>
          <a:stretch>
            <a:fillRect/>
          </a:stretch>
        </p:blipFill>
        <p:spPr>
          <a:xfrm>
            <a:off x="5577448" y="1868127"/>
            <a:ext cx="2889754" cy="3298222"/>
          </a:xfrm>
          <a:prstGeom prst="rect">
            <a:avLst/>
          </a:prstGeom>
        </p:spPr>
      </p:pic>
      <p:grpSp>
        <p:nvGrpSpPr>
          <p:cNvPr id="3" name="组合 7">
            <a:extLst>
              <a:ext uri="{FF2B5EF4-FFF2-40B4-BE49-F238E27FC236}">
                <a16:creationId xmlns:a16="http://schemas.microsoft.com/office/drawing/2014/main" id="{666B4B7F-8E74-9954-7B7A-E6DC8C033BAA}"/>
              </a:ext>
            </a:extLst>
          </p:cNvPr>
          <p:cNvGrpSpPr/>
          <p:nvPr/>
        </p:nvGrpSpPr>
        <p:grpSpPr>
          <a:xfrm>
            <a:off x="716908" y="1369277"/>
            <a:ext cx="3855092" cy="2582185"/>
            <a:chOff x="753230" y="1435486"/>
            <a:chExt cx="5141982" cy="3444158"/>
          </a:xfrm>
        </p:grpSpPr>
        <p:pic>
          <p:nvPicPr>
            <p:cNvPr id="4" name="图片 4">
              <a:extLst>
                <a:ext uri="{FF2B5EF4-FFF2-40B4-BE49-F238E27FC236}">
                  <a16:creationId xmlns:a16="http://schemas.microsoft.com/office/drawing/2014/main" id="{8B64D4F1-210B-8A66-5997-1864F022ED34}"/>
                </a:ext>
              </a:extLst>
            </p:cNvPr>
            <p:cNvPicPr>
              <a:picLocks noChangeAspect="1"/>
            </p:cNvPicPr>
            <p:nvPr/>
          </p:nvPicPr>
          <p:blipFill>
            <a:blip r:embed="rId4">
              <a:extLst>
                <a:ext uri="{28A0092B-C50C-407E-A947-70E740481C1C}">
                  <a14:useLocalDpi xmlns:a14="http://schemas.microsoft.com/office/drawing/2010/main" val="0"/>
                </a:ext>
              </a:extLst>
            </a:blip>
            <a:srcRect l="8334" t="11667" r="8334" b="9444"/>
            <a:stretch>
              <a:fillRect/>
            </a:stretch>
          </p:blipFill>
          <p:spPr>
            <a:xfrm>
              <a:off x="753230" y="1435486"/>
              <a:ext cx="5141982" cy="3444158"/>
            </a:xfrm>
            <a:prstGeom prst="rect">
              <a:avLst/>
            </a:prstGeom>
          </p:spPr>
        </p:pic>
        <p:sp>
          <p:nvSpPr>
            <p:cNvPr id="5" name="文本框 6">
              <a:extLst>
                <a:ext uri="{FF2B5EF4-FFF2-40B4-BE49-F238E27FC236}">
                  <a16:creationId xmlns:a16="http://schemas.microsoft.com/office/drawing/2014/main" id="{860C010B-3732-E2A3-BFA8-01BF6129E62E}"/>
                </a:ext>
              </a:extLst>
            </p:cNvPr>
            <p:cNvSpPr txBox="1"/>
            <p:nvPr/>
          </p:nvSpPr>
          <p:spPr>
            <a:xfrm>
              <a:off x="1706060" y="2503447"/>
              <a:ext cx="3283951" cy="160101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400">
                  <a:solidFill>
                    <a:srgbClr val="000000"/>
                  </a:solidFill>
                  <a:effectLst/>
                  <a:latin typeface="Times New Roman" panose="02020603050405020304" pitchFamily="18" charset="0"/>
                  <a:ea typeface="Calibri" panose="020f0502020204030204" pitchFamily="34" charset="0"/>
                </a:rPr>
                <a:t>Chủ đề bài học: </a:t>
              </a:r>
              <a:r>
                <a:rPr lang="en-US" sz="2400" b="1" i="1">
                  <a:solidFill>
                    <a:srgbClr val="000000"/>
                  </a:solidFill>
                  <a:effectLst/>
                  <a:latin typeface="Times New Roman" panose="02020603050405020304" pitchFamily="18" charset="0"/>
                  <a:ea typeface="Calibri" panose="020f0502020204030204" pitchFamily="34" charset="0"/>
                </a:rPr>
                <a:t>Trải</a:t>
              </a:r>
              <a:r>
                <a:rPr lang="vi-VN" sz="2400" b="1" i="1">
                  <a:solidFill>
                    <a:srgbClr val="000000"/>
                  </a:solidFill>
                  <a:effectLst/>
                  <a:latin typeface="Times New Roman" panose="02020603050405020304" pitchFamily="18" charset="0"/>
                  <a:ea typeface="Calibri" panose="020f0502020204030204" pitchFamily="34" charset="0"/>
                </a:rPr>
                <a:t> nghiệm để trưởng thành</a:t>
              </a:r>
              <a:endParaRPr lang="en-US" sz="3200" b="1" i="1">
                <a:solidFill>
                  <a:srgbClr val="F9F6D7"/>
                </a:solidFill>
                <a:latin typeface=".VnTime"/>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88408735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1244"/>
        <p:cNvGrpSpPr/>
        <p:nvPr/>
      </p:nvGrpSpPr>
      <p:grpSpPr>
        <a:xfrm>
          <a:off x="0" y="0"/>
          <a:ext cx="0" cy="0"/>
        </a:xfrm>
      </p:grpSpPr>
      <p:sp>
        <p:nvSpPr>
          <p:cNvPr id="1246" name="Google Shape;1246;p41"/>
          <p:cNvSpPr txBox="1">
            <a:spLocks noGrp="1"/>
          </p:cNvSpPr>
          <p:nvPr>
            <p:ph type="title"/>
          </p:nvPr>
        </p:nvSpPr>
        <p:spPr>
          <a:xfrm>
            <a:off x="720000" y="53165"/>
            <a:ext cx="7704000" cy="572700"/>
          </a:xfrm>
          <a:prstGeom prst="rect">
            <a:avLst/>
          </a:prstGeom>
        </p:spPr>
        <p:txBody>
          <a:bodyPr spcFirstLastPara="1" wrap="square" lIns="91425" tIns="91425" rIns="91425" bIns="91425" anchor="t" anchorCtr="0">
            <a:noAutofit/>
          </a:bodyPr>
          <a:lstStyle/>
          <a:p>
            <a:pPr marL="0" lvl="0" indent="0" algn="ctr" rtl="0">
              <a:spcBef>
                <a:spcPct val="0"/>
              </a:spcBef>
              <a:spcAft>
                <a:spcPct val="0"/>
              </a:spcAft>
              <a:buNone/>
            </a:pPr>
            <a:r>
              <a:rPr lang="en" sz="3200">
                <a:latin typeface="Times New Roman" panose="02020603050405020304" pitchFamily="18" charset="0"/>
                <a:cs typeface="Times New Roman" panose="02020603050405020304" pitchFamily="18" charset="0"/>
              </a:rPr>
              <a:t>I. Giới thiệu bài học</a:t>
            </a:r>
            <a:endParaRPr sz="3200">
              <a:latin typeface="Times New Roman" panose="02020603050405020304" pitchFamily="18" charset="0"/>
              <a:cs typeface="Times New Roman" panose="02020603050405020304" pitchFamily="18" charset="0"/>
            </a:endParaRPr>
          </a:p>
        </p:txBody>
      </p:sp>
      <p:sp>
        <p:nvSpPr>
          <p:cNvPr id="10" name="Google Shape;1412;p44">
            <a:extLst>
              <a:ext uri="{FF2B5EF4-FFF2-40B4-BE49-F238E27FC236}">
                <a16:creationId xmlns:a16="http://schemas.microsoft.com/office/drawing/2014/main" id="{03CC344E-B790-EC00-C7E5-43BA4CCF13C1}"/>
              </a:ext>
            </a:extLst>
          </p:cNvPr>
          <p:cNvSpPr/>
          <p:nvPr/>
        </p:nvSpPr>
        <p:spPr>
          <a:xfrm>
            <a:off x="3115375" y="3032400"/>
            <a:ext cx="1186104" cy="190849"/>
          </a:xfrm>
          <a:custGeom>
            <a:rect l="l" t="t" r="r" b="b"/>
            <a:pathLst>
              <a:path w="7137" h="1731" extrusionOk="0">
                <a:moveTo>
                  <a:pt x="5527" y="1"/>
                </a:moveTo>
                <a:cubicBezTo>
                  <a:pt x="4897" y="1"/>
                  <a:pt x="5001" y="640"/>
                  <a:pt x="4550" y="715"/>
                </a:cubicBezTo>
                <a:cubicBezTo>
                  <a:pt x="4492" y="725"/>
                  <a:pt x="4436" y="730"/>
                  <a:pt x="4381" y="730"/>
                </a:cubicBezTo>
                <a:cubicBezTo>
                  <a:pt x="4103" y="730"/>
                  <a:pt x="3867" y="614"/>
                  <a:pt x="3609" y="614"/>
                </a:cubicBezTo>
                <a:cubicBezTo>
                  <a:pt x="3492" y="614"/>
                  <a:pt x="3371" y="638"/>
                  <a:pt x="3239" y="706"/>
                </a:cubicBezTo>
                <a:cubicBezTo>
                  <a:pt x="2766" y="956"/>
                  <a:pt x="2427" y="1125"/>
                  <a:pt x="2070" y="1143"/>
                </a:cubicBezTo>
                <a:cubicBezTo>
                  <a:pt x="1713" y="1161"/>
                  <a:pt x="1428" y="1732"/>
                  <a:pt x="0" y="1732"/>
                </a:cubicBezTo>
                <a:lnTo>
                  <a:pt x="7137" y="1732"/>
                </a:lnTo>
                <a:cubicBezTo>
                  <a:pt x="7137" y="1732"/>
                  <a:pt x="6441" y="108"/>
                  <a:pt x="5665" y="10"/>
                </a:cubicBezTo>
                <a:cubicBezTo>
                  <a:pt x="5616" y="4"/>
                  <a:pt x="5570" y="1"/>
                  <a:pt x="55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2" name="Google Shape;1430;p53">
            <a:extLst>
              <a:ext uri="{FF2B5EF4-FFF2-40B4-BE49-F238E27FC236}">
                <a16:creationId xmlns:a16="http://schemas.microsoft.com/office/drawing/2014/main" id="{8B68890E-D7BB-FA80-A3FE-B888414820F7}"/>
              </a:ext>
            </a:extLst>
          </p:cNvPr>
          <p:cNvSpPr txBox="1"/>
          <p:nvPr/>
        </p:nvSpPr>
        <p:spPr>
          <a:xfrm>
            <a:off x="101056" y="1818305"/>
            <a:ext cx="2124789" cy="572700"/>
          </a:xfrm>
          <a:prstGeom prst="rect">
            <a:avLst/>
          </a:prstGeom>
          <a:noFill/>
          <a:ln>
            <a:noFill/>
          </a:ln>
        </p:spPr>
        <p:txBody>
          <a:bodyPr spcFirstLastPara="1" wrap="square" lIns="91425" tIns="91425" rIns="91425" bIns="91425" anchor="ctr" anchorCtr="0">
            <a:noAutofit/>
          </a:bodyPr>
          <a:lstStyle/>
          <a:p>
            <a:pPr algn="ctr"/>
            <a:r>
              <a:rPr lang="vi-VN" sz="2000">
                <a:solidFill>
                  <a:srgbClr val="000000"/>
                </a:solidFill>
                <a:effectLst/>
                <a:latin typeface="Times New Roman" panose="02020603050405020304" pitchFamily="18" charset="0"/>
                <a:ea typeface="Calibri" panose="020f0502020204030204" pitchFamily="34" charset="0"/>
              </a:rPr>
              <a:t>Trong cuộc đời không ai không có những trải nghiệm</a:t>
            </a:r>
            <a:endParaRPr sz="1600">
              <a:latin typeface="Didact Gothic"/>
              <a:ea typeface="Didact Gothic"/>
              <a:cs typeface="Didact Gothic"/>
              <a:sym typeface="Didact Gothic"/>
            </a:endParaRPr>
          </a:p>
        </p:txBody>
      </p:sp>
      <p:sp>
        <p:nvSpPr>
          <p:cNvPr id="44" name="Google Shape;1432;p53">
            <a:extLst>
              <a:ext uri="{FF2B5EF4-FFF2-40B4-BE49-F238E27FC236}">
                <a16:creationId xmlns:a16="http://schemas.microsoft.com/office/drawing/2014/main" id="{CCBAC360-85B7-A5B4-C21C-FC5942AA75DC}"/>
              </a:ext>
            </a:extLst>
          </p:cNvPr>
          <p:cNvSpPr txBox="1"/>
          <p:nvPr/>
        </p:nvSpPr>
        <p:spPr>
          <a:xfrm>
            <a:off x="186538" y="3582072"/>
            <a:ext cx="2171806" cy="572700"/>
          </a:xfrm>
          <a:prstGeom prst="rect">
            <a:avLst/>
          </a:prstGeom>
          <a:noFill/>
          <a:ln>
            <a:noFill/>
          </a:ln>
        </p:spPr>
        <p:txBody>
          <a:bodyPr spcFirstLastPara="1" wrap="square" lIns="91425" tIns="91425" rIns="91425" bIns="91425" anchor="ctr" anchorCtr="0">
            <a:noAutofit/>
          </a:bodyPr>
          <a:lstStyle/>
          <a:p>
            <a:pPr algn="ctr"/>
            <a:r>
              <a:rPr lang="vi-VN" sz="2000">
                <a:solidFill>
                  <a:srgbClr val="000000"/>
                </a:solidFill>
                <a:effectLst/>
                <a:latin typeface="Times New Roman" panose="02020603050405020304" pitchFamily="18" charset="0"/>
                <a:ea typeface="Calibri" panose="020f0502020204030204" pitchFamily="34" charset="0"/>
              </a:rPr>
              <a:t>Trải nghiệm thường gắn với sự việc vui hay buồn, trong gia đình, ở trường học hay ngoài xã hội. </a:t>
            </a:r>
            <a:endParaRPr sz="1600">
              <a:latin typeface="Didact Gothic"/>
              <a:ea typeface="Didact Gothic"/>
              <a:cs typeface="Didact Gothic"/>
              <a:sym typeface="Didact Gothic"/>
            </a:endParaRPr>
          </a:p>
        </p:txBody>
      </p:sp>
      <p:sp>
        <p:nvSpPr>
          <p:cNvPr id="46" name="Google Shape;1434;p53">
            <a:extLst>
              <a:ext uri="{FF2B5EF4-FFF2-40B4-BE49-F238E27FC236}">
                <a16:creationId xmlns:a16="http://schemas.microsoft.com/office/drawing/2014/main" id="{7F5ABF8E-171F-BD6F-7054-E0A2A4757C21}"/>
              </a:ext>
            </a:extLst>
          </p:cNvPr>
          <p:cNvSpPr txBox="1"/>
          <p:nvPr/>
        </p:nvSpPr>
        <p:spPr>
          <a:xfrm>
            <a:off x="6859085" y="1682810"/>
            <a:ext cx="2171693" cy="572700"/>
          </a:xfrm>
          <a:prstGeom prst="rect">
            <a:avLst/>
          </a:prstGeom>
          <a:noFill/>
          <a:ln>
            <a:noFill/>
          </a:ln>
        </p:spPr>
        <p:txBody>
          <a:bodyPr spcFirstLastPara="1" wrap="square" lIns="91425" tIns="91425" rIns="91425" bIns="91425" anchor="ctr" anchorCtr="0">
            <a:noAutofit/>
          </a:bodyPr>
          <a:lstStyle/>
          <a:p>
            <a:pPr algn="ctr"/>
            <a:r>
              <a:rPr lang="vi-VN" sz="2000">
                <a:solidFill>
                  <a:srgbClr val="000000"/>
                </a:solidFill>
                <a:effectLst/>
                <a:latin typeface="Times New Roman" panose="02020603050405020304" pitchFamily="18" charset="0"/>
                <a:ea typeface="Calibri" panose="020f0502020204030204" pitchFamily="34" charset="0"/>
              </a:rPr>
              <a:t>Trải nghiệm có thể giúp con người trở nên khôn ngoan, chín chắn, dầy dạn, cứng cáp hơn.</a:t>
            </a:r>
            <a:endParaRPr sz="1600">
              <a:latin typeface="Didact Gothic"/>
              <a:ea typeface="Didact Gothic"/>
              <a:cs typeface="Didact Gothic"/>
              <a:sym typeface="Didact Gothic"/>
            </a:endParaRPr>
          </a:p>
        </p:txBody>
      </p:sp>
      <p:sp>
        <p:nvSpPr>
          <p:cNvPr id="48" name="Google Shape;1436;p53">
            <a:extLst>
              <a:ext uri="{FF2B5EF4-FFF2-40B4-BE49-F238E27FC236}">
                <a16:creationId xmlns:a16="http://schemas.microsoft.com/office/drawing/2014/main" id="{EE9F7C67-602E-1D5A-6F39-0772E0DB7215}"/>
              </a:ext>
            </a:extLst>
          </p:cNvPr>
          <p:cNvSpPr txBox="1"/>
          <p:nvPr/>
        </p:nvSpPr>
        <p:spPr>
          <a:xfrm>
            <a:off x="6844485" y="3658625"/>
            <a:ext cx="2171693" cy="572700"/>
          </a:xfrm>
          <a:prstGeom prst="rect">
            <a:avLst/>
          </a:prstGeom>
          <a:noFill/>
          <a:ln>
            <a:noFill/>
          </a:ln>
        </p:spPr>
        <p:txBody>
          <a:bodyPr spcFirstLastPara="1" wrap="square" lIns="91425" tIns="91425" rIns="91425" bIns="91425" anchor="ctr" anchorCtr="0">
            <a:noAutofit/>
          </a:bodyPr>
          <a:lstStyle/>
          <a:p>
            <a:pPr algn="ctr">
              <a:spcAft>
                <a:spcPts val="1000"/>
              </a:spcAft>
            </a:pPr>
            <a:r>
              <a:rPr lang="en-US" sz="2000">
                <a:latin typeface="Times New Roman" panose="02020603050405020304" pitchFamily="18" charset="0"/>
                <a:ea typeface="Calibri" panose="020f0502020204030204" pitchFamily="34" charset="0"/>
                <a:cs typeface="Times New Roman" panose="02020603050405020304" pitchFamily="18" charset="0"/>
              </a:rPr>
              <a:t>C</a:t>
            </a:r>
            <a:r>
              <a:rPr lang="vi-VN"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on người có khả năng trưởng thành lên qua những trải nghiệm.</a:t>
            </a:r>
            <a:endParaRPr lang="en-US" sz="2000">
              <a:effectLst/>
              <a:latin typeface="Calibri" pitchFamily="34" charset="0"/>
              <a:ea typeface="Calibri" pitchFamily="34" charset="0"/>
              <a:cs typeface="Times New Roman" panose="02020603050405020304" pitchFamily="18" charset="0"/>
            </a:endParaRPr>
          </a:p>
        </p:txBody>
      </p:sp>
      <p:sp>
        <p:nvSpPr>
          <p:cNvPr id="49" name="Google Shape;1437;p53">
            <a:extLst>
              <a:ext uri="{FF2B5EF4-FFF2-40B4-BE49-F238E27FC236}">
                <a16:creationId xmlns:a16="http://schemas.microsoft.com/office/drawing/2014/main" id="{C217B502-2A2A-FBD1-3B8D-D6A0832772D2}"/>
              </a:ext>
            </a:extLst>
          </p:cNvPr>
          <p:cNvSpPr/>
          <p:nvPr/>
        </p:nvSpPr>
        <p:spPr>
          <a:xfrm>
            <a:off x="3319825" y="1704675"/>
            <a:ext cx="2809200" cy="2809200"/>
          </a:xfrm>
          <a:prstGeom prst="arc">
            <a:avLst>
              <a:gd name="adj1" fmla="val 8007347"/>
              <a:gd name="adj2" fmla="val 14382536"/>
            </a:avLst>
          </a:prstGeom>
          <a:noFill/>
          <a:ln w="28575" cap="rnd" cmpd="sng">
            <a:solidFill>
              <a:srgbClr val="4C6F8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1438;p53">
            <a:extLst>
              <a:ext uri="{FF2B5EF4-FFF2-40B4-BE49-F238E27FC236}">
                <a16:creationId xmlns:a16="http://schemas.microsoft.com/office/drawing/2014/main" id="{E0C37091-2B4A-8986-8A85-075B459C85A6}"/>
              </a:ext>
            </a:extLst>
          </p:cNvPr>
          <p:cNvSpPr/>
          <p:nvPr/>
        </p:nvSpPr>
        <p:spPr>
          <a:xfrm flipH="1">
            <a:off x="3015025" y="1704675"/>
            <a:ext cx="2809200" cy="2809200"/>
          </a:xfrm>
          <a:prstGeom prst="arc">
            <a:avLst>
              <a:gd name="adj1" fmla="val 8007347"/>
              <a:gd name="adj2" fmla="val 14382536"/>
            </a:avLst>
          </a:prstGeom>
          <a:noFill/>
          <a:ln w="28575" cap="rnd" cmpd="sng">
            <a:solidFill>
              <a:srgbClr val="4C6F8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1439;p53">
            <a:extLst>
              <a:ext uri="{FF2B5EF4-FFF2-40B4-BE49-F238E27FC236}">
                <a16:creationId xmlns:a16="http://schemas.microsoft.com/office/drawing/2014/main" id="{E29DC5F0-E08A-E1A8-BFB1-99827D14C233}"/>
              </a:ext>
            </a:extLst>
          </p:cNvPr>
          <p:cNvSpPr/>
          <p:nvPr/>
        </p:nvSpPr>
        <p:spPr>
          <a:xfrm flipH="1">
            <a:off x="2269600" y="2096282"/>
            <a:ext cx="803100" cy="467100"/>
          </a:xfrm>
          <a:prstGeom prst="wedgeEllipseCallout">
            <a:avLst>
              <a:gd name="adj1" fmla="val -50767"/>
              <a:gd name="adj2" fmla="val 32121"/>
            </a:avLst>
          </a:prstGeom>
          <a:solidFill>
            <a:srgbClr val="B5E5E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1440;p53">
            <a:extLst>
              <a:ext uri="{FF2B5EF4-FFF2-40B4-BE49-F238E27FC236}">
                <a16:creationId xmlns:a16="http://schemas.microsoft.com/office/drawing/2014/main" id="{3D598B86-5ECD-5EAE-5AA7-A52E7BCC8816}"/>
              </a:ext>
            </a:extLst>
          </p:cNvPr>
          <p:cNvSpPr/>
          <p:nvPr/>
        </p:nvSpPr>
        <p:spPr>
          <a:xfrm flipH="1">
            <a:off x="2269600" y="3601407"/>
            <a:ext cx="803100" cy="467100"/>
          </a:xfrm>
          <a:prstGeom prst="wedgeEllipseCallout">
            <a:avLst>
              <a:gd name="adj1" fmla="val -50767"/>
              <a:gd name="adj2" fmla="val 32121"/>
            </a:avLst>
          </a:prstGeom>
          <a:solidFill>
            <a:srgbClr val="B5E5E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1441;p53">
            <a:extLst>
              <a:ext uri="{FF2B5EF4-FFF2-40B4-BE49-F238E27FC236}">
                <a16:creationId xmlns:a16="http://schemas.microsoft.com/office/drawing/2014/main" id="{DA009362-DC56-9E85-8169-9EA381CF1A37}"/>
              </a:ext>
            </a:extLst>
          </p:cNvPr>
          <p:cNvSpPr/>
          <p:nvPr/>
        </p:nvSpPr>
        <p:spPr>
          <a:xfrm>
            <a:off x="6071425" y="2096282"/>
            <a:ext cx="803100" cy="467100"/>
          </a:xfrm>
          <a:prstGeom prst="wedgeEllipseCallout">
            <a:avLst>
              <a:gd name="adj1" fmla="val -50767"/>
              <a:gd name="adj2" fmla="val 32121"/>
            </a:avLst>
          </a:prstGeom>
          <a:solidFill>
            <a:srgbClr val="B5E5E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1442;p53">
            <a:extLst>
              <a:ext uri="{FF2B5EF4-FFF2-40B4-BE49-F238E27FC236}">
                <a16:creationId xmlns:a16="http://schemas.microsoft.com/office/drawing/2014/main" id="{9AE71D86-B0D8-482A-C1E3-FA49F8202748}"/>
              </a:ext>
            </a:extLst>
          </p:cNvPr>
          <p:cNvSpPr/>
          <p:nvPr/>
        </p:nvSpPr>
        <p:spPr>
          <a:xfrm>
            <a:off x="6071425" y="3601407"/>
            <a:ext cx="803100" cy="467100"/>
          </a:xfrm>
          <a:prstGeom prst="wedgeEllipseCallout">
            <a:avLst>
              <a:gd name="adj1" fmla="val -50767"/>
              <a:gd name="adj2" fmla="val 32121"/>
            </a:avLst>
          </a:prstGeom>
          <a:solidFill>
            <a:srgbClr val="B5E5E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443;p53">
            <a:extLst>
              <a:ext uri="{FF2B5EF4-FFF2-40B4-BE49-F238E27FC236}">
                <a16:creationId xmlns:a16="http://schemas.microsoft.com/office/drawing/2014/main" id="{8F4DB0F6-1324-9C08-C7C7-8BA2704DADB5}"/>
              </a:ext>
            </a:extLst>
          </p:cNvPr>
          <p:cNvSpPr/>
          <p:nvPr/>
        </p:nvSpPr>
        <p:spPr>
          <a:xfrm>
            <a:off x="3479600" y="2260975"/>
            <a:ext cx="137700" cy="137700"/>
          </a:xfrm>
          <a:prstGeom prst="ellipse">
            <a:avLst/>
          </a:pr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1444;p53">
            <a:extLst>
              <a:ext uri="{FF2B5EF4-FFF2-40B4-BE49-F238E27FC236}">
                <a16:creationId xmlns:a16="http://schemas.microsoft.com/office/drawing/2014/main" id="{09C6C459-B394-0FC6-3E66-A74054C6BD70}"/>
              </a:ext>
            </a:extLst>
          </p:cNvPr>
          <p:cNvSpPr/>
          <p:nvPr/>
        </p:nvSpPr>
        <p:spPr>
          <a:xfrm>
            <a:off x="3445675" y="3766100"/>
            <a:ext cx="137700" cy="137700"/>
          </a:xfrm>
          <a:prstGeom prst="ellipse">
            <a:avLst/>
          </a:pr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1445;p53">
            <a:extLst>
              <a:ext uri="{FF2B5EF4-FFF2-40B4-BE49-F238E27FC236}">
                <a16:creationId xmlns:a16="http://schemas.microsoft.com/office/drawing/2014/main" id="{101CCB4D-E030-1891-F4C2-987B6CFE9002}"/>
              </a:ext>
            </a:extLst>
          </p:cNvPr>
          <p:cNvSpPr/>
          <p:nvPr/>
        </p:nvSpPr>
        <p:spPr>
          <a:xfrm>
            <a:off x="5526763" y="2260975"/>
            <a:ext cx="137700" cy="137700"/>
          </a:xfrm>
          <a:prstGeom prst="ellipse">
            <a:avLst/>
          </a:pr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1446;p53">
            <a:extLst>
              <a:ext uri="{FF2B5EF4-FFF2-40B4-BE49-F238E27FC236}">
                <a16:creationId xmlns:a16="http://schemas.microsoft.com/office/drawing/2014/main" id="{4246E6C3-5FA1-EEF2-39DF-68B13D25F817}"/>
              </a:ext>
            </a:extLst>
          </p:cNvPr>
          <p:cNvSpPr/>
          <p:nvPr/>
        </p:nvSpPr>
        <p:spPr>
          <a:xfrm>
            <a:off x="5543725" y="3766100"/>
            <a:ext cx="137700" cy="137700"/>
          </a:xfrm>
          <a:prstGeom prst="ellipse">
            <a:avLst/>
          </a:pr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cxnSp>
        <p:nvCxnSpPr>
          <p:cNvPr id="59" name="Google Shape;1447;p53">
            <a:extLst>
              <a:ext uri="{FF2B5EF4-FFF2-40B4-BE49-F238E27FC236}">
                <a16:creationId xmlns:a16="http://schemas.microsoft.com/office/drawing/2014/main" id="{7C8A7989-8F7B-7C13-1B8C-BE3E0FD9CCE6}"/>
              </a:ext>
            </a:extLst>
          </p:cNvPr>
          <p:cNvCxnSpPr>
            <a:stCxn id="51" idx="7"/>
            <a:endCxn id="55" idx="2"/>
          </p:cNvCxnSpPr>
          <p:nvPr/>
        </p:nvCxnSpPr>
        <p:spPr>
          <a:xfrm rot="10800000" flipH="1">
            <a:off x="3078860" y="2329869"/>
            <a:ext cx="400800" cy="150000"/>
          </a:xfrm>
          <a:prstGeom prst="bentConnector3">
            <a:avLst>
              <a:gd name="adj1" fmla="val 49993"/>
            </a:avLst>
          </a:prstGeom>
          <a:noFill/>
          <a:ln w="9525" cap="flat" cmpd="sng">
            <a:solidFill>
              <a:srgbClr val="4C6F8A"/>
            </a:solidFill>
            <a:prstDash val="solid"/>
            <a:round/>
            <a:headEnd type="none" w="med" len="med"/>
            <a:tailEnd type="none" w="med" len="med"/>
          </a:ln>
        </p:spPr>
      </p:cxnSp>
      <p:cxnSp>
        <p:nvCxnSpPr>
          <p:cNvPr id="60" name="Google Shape;1448;p53">
            <a:extLst>
              <a:ext uri="{FF2B5EF4-FFF2-40B4-BE49-F238E27FC236}">
                <a16:creationId xmlns:a16="http://schemas.microsoft.com/office/drawing/2014/main" id="{C835D871-7B07-7AA0-E35E-62A671AC7EB4}"/>
              </a:ext>
            </a:extLst>
          </p:cNvPr>
          <p:cNvCxnSpPr>
            <a:stCxn id="52" idx="7"/>
            <a:endCxn id="56" idx="2"/>
          </p:cNvCxnSpPr>
          <p:nvPr/>
        </p:nvCxnSpPr>
        <p:spPr>
          <a:xfrm rot="10800000" flipH="1">
            <a:off x="3078860" y="3834994"/>
            <a:ext cx="366900" cy="150000"/>
          </a:xfrm>
          <a:prstGeom prst="bentConnector3">
            <a:avLst>
              <a:gd name="adj1" fmla="val 49988"/>
            </a:avLst>
          </a:prstGeom>
          <a:noFill/>
          <a:ln w="9525" cap="flat" cmpd="sng">
            <a:solidFill>
              <a:srgbClr val="4C6F8A"/>
            </a:solidFill>
            <a:prstDash val="solid"/>
            <a:round/>
            <a:headEnd type="none" w="med" len="med"/>
            <a:tailEnd type="none" w="med" len="med"/>
          </a:ln>
        </p:spPr>
      </p:cxnSp>
      <p:cxnSp>
        <p:nvCxnSpPr>
          <p:cNvPr id="61" name="Google Shape;1449;p53">
            <a:extLst>
              <a:ext uri="{FF2B5EF4-FFF2-40B4-BE49-F238E27FC236}">
                <a16:creationId xmlns:a16="http://schemas.microsoft.com/office/drawing/2014/main" id="{A524F34A-470C-3ED3-6B6E-CCE766FF6421}"/>
              </a:ext>
            </a:extLst>
          </p:cNvPr>
          <p:cNvCxnSpPr>
            <a:stCxn id="57" idx="6"/>
            <a:endCxn id="53" idx="7"/>
          </p:cNvCxnSpPr>
          <p:nvPr/>
        </p:nvCxnSpPr>
        <p:spPr>
          <a:xfrm>
            <a:off x="5664463" y="2329825"/>
            <a:ext cx="400800" cy="150000"/>
          </a:xfrm>
          <a:prstGeom prst="bentConnector3">
            <a:avLst>
              <a:gd name="adj1" fmla="val 50000"/>
            </a:avLst>
          </a:prstGeom>
          <a:noFill/>
          <a:ln w="9525" cap="flat" cmpd="sng">
            <a:solidFill>
              <a:srgbClr val="4C6F8A"/>
            </a:solidFill>
            <a:prstDash val="solid"/>
            <a:round/>
            <a:headEnd type="none" w="med" len="med"/>
            <a:tailEnd type="none" w="med" len="med"/>
          </a:ln>
        </p:spPr>
      </p:cxnSp>
      <p:cxnSp>
        <p:nvCxnSpPr>
          <p:cNvPr id="62" name="Google Shape;1450;p53">
            <a:extLst>
              <a:ext uri="{FF2B5EF4-FFF2-40B4-BE49-F238E27FC236}">
                <a16:creationId xmlns:a16="http://schemas.microsoft.com/office/drawing/2014/main" id="{885FCD2C-E8C5-92F9-5C04-172ECAD5E459}"/>
              </a:ext>
            </a:extLst>
          </p:cNvPr>
          <p:cNvCxnSpPr>
            <a:stCxn id="58" idx="6"/>
            <a:endCxn id="54" idx="7"/>
          </p:cNvCxnSpPr>
          <p:nvPr/>
        </p:nvCxnSpPr>
        <p:spPr>
          <a:xfrm>
            <a:off x="5681425" y="3834950"/>
            <a:ext cx="383700" cy="150000"/>
          </a:xfrm>
          <a:prstGeom prst="bentConnector3">
            <a:avLst>
              <a:gd name="adj1" fmla="val 50018"/>
            </a:avLst>
          </a:prstGeom>
          <a:noFill/>
          <a:ln w="9525" cap="flat" cmpd="sng">
            <a:solidFill>
              <a:srgbClr val="4C6F8A"/>
            </a:solidFill>
            <a:prstDash val="solid"/>
            <a:round/>
            <a:headEnd type="none" w="med" len="med"/>
            <a:tailEnd type="none" w="med" len="med"/>
          </a:ln>
        </p:spPr>
      </p:cxnSp>
      <p:grpSp>
        <p:nvGrpSpPr>
          <p:cNvPr id="63" name="Google Shape;1451;p53">
            <a:extLst>
              <a:ext uri="{FF2B5EF4-FFF2-40B4-BE49-F238E27FC236}">
                <a16:creationId xmlns:a16="http://schemas.microsoft.com/office/drawing/2014/main" id="{923F9B86-ADE2-E0B8-0DFD-3A7C08FB5A07}"/>
              </a:ext>
            </a:extLst>
          </p:cNvPr>
          <p:cNvGrpSpPr/>
          <p:nvPr/>
        </p:nvGrpSpPr>
        <p:grpSpPr>
          <a:xfrm>
            <a:off x="6323241" y="2180882"/>
            <a:ext cx="299135" cy="298112"/>
            <a:chOff x="3899425" y="3380050"/>
            <a:chExt cx="373825" cy="372500"/>
          </a:xfrm>
        </p:grpSpPr>
        <p:sp>
          <p:nvSpPr>
            <p:cNvPr id="1216" name="Google Shape;1452;p53">
              <a:extLst>
                <a:ext uri="{FF2B5EF4-FFF2-40B4-BE49-F238E27FC236}">
                  <a16:creationId xmlns:a16="http://schemas.microsoft.com/office/drawing/2014/main" id="{3360A790-C596-6035-85D4-7A3AE9F41B8A}"/>
                </a:ext>
              </a:extLst>
            </p:cNvPr>
            <p:cNvSpPr/>
            <p:nvPr/>
          </p:nvSpPr>
          <p:spPr>
            <a:xfrm>
              <a:off x="4069825" y="3665525"/>
              <a:ext cx="34375" cy="52675"/>
            </a:xfrm>
            <a:custGeom>
              <a:rect l="l" t="t" r="r" b="b"/>
              <a:pathLst>
                <a:path w="1375" h="2107" extrusionOk="0">
                  <a:moveTo>
                    <a:pt x="0" y="1"/>
                  </a:moveTo>
                  <a:lnTo>
                    <a:pt x="197" y="1232"/>
                  </a:lnTo>
                  <a:lnTo>
                    <a:pt x="0" y="2106"/>
                  </a:lnTo>
                  <a:lnTo>
                    <a:pt x="1374" y="2106"/>
                  </a:lnTo>
                  <a:lnTo>
                    <a:pt x="1214" y="1857"/>
                  </a:lnTo>
                  <a:lnTo>
                    <a:pt x="1374" y="1625"/>
                  </a:lnTo>
                  <a:lnTo>
                    <a:pt x="1374" y="1"/>
                  </a:ln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17" name="Google Shape;1453;p53">
              <a:extLst>
                <a:ext uri="{FF2B5EF4-FFF2-40B4-BE49-F238E27FC236}">
                  <a16:creationId xmlns:a16="http://schemas.microsoft.com/office/drawing/2014/main" id="{62189B52-5CE5-D869-E1A6-776D4A21A448}"/>
                </a:ext>
              </a:extLst>
            </p:cNvPr>
            <p:cNvSpPr/>
            <p:nvPr/>
          </p:nvSpPr>
          <p:spPr>
            <a:xfrm>
              <a:off x="4069825" y="3665525"/>
              <a:ext cx="34375" cy="58475"/>
            </a:xfrm>
            <a:custGeom>
              <a:rect l="l" t="t" r="r" b="b"/>
              <a:pathLst>
                <a:path w="1375" h="2339" extrusionOk="0">
                  <a:moveTo>
                    <a:pt x="0" y="1"/>
                  </a:moveTo>
                  <a:lnTo>
                    <a:pt x="0" y="1625"/>
                  </a:lnTo>
                  <a:lnTo>
                    <a:pt x="0" y="2106"/>
                  </a:lnTo>
                  <a:lnTo>
                    <a:pt x="661" y="2338"/>
                  </a:lnTo>
                  <a:lnTo>
                    <a:pt x="1374" y="2106"/>
                  </a:lnTo>
                  <a:lnTo>
                    <a:pt x="1374" y="1625"/>
                  </a:lnTo>
                  <a:lnTo>
                    <a:pt x="714" y="1625"/>
                  </a:lnTo>
                  <a:cubicBezTo>
                    <a:pt x="643" y="1625"/>
                    <a:pt x="571" y="1553"/>
                    <a:pt x="571" y="1464"/>
                  </a:cubicBezTo>
                  <a:lnTo>
                    <a:pt x="571" y="1"/>
                  </a:ln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18" name="Google Shape;1454;p53">
              <a:extLst>
                <a:ext uri="{FF2B5EF4-FFF2-40B4-BE49-F238E27FC236}">
                  <a16:creationId xmlns:a16="http://schemas.microsoft.com/office/drawing/2014/main" id="{BA451DB0-F323-19E8-DD28-F0A79E65BE81}"/>
                </a:ext>
              </a:extLst>
            </p:cNvPr>
            <p:cNvSpPr/>
            <p:nvPr/>
          </p:nvSpPr>
          <p:spPr>
            <a:xfrm>
              <a:off x="3903875" y="3380050"/>
              <a:ext cx="108425" cy="110925"/>
            </a:xfrm>
            <a:custGeom>
              <a:rect l="l" t="t" r="r" b="b"/>
              <a:pathLst>
                <a:path w="4337" h="4437" extrusionOk="0">
                  <a:moveTo>
                    <a:pt x="251" y="1"/>
                  </a:moveTo>
                  <a:cubicBezTo>
                    <a:pt x="1" y="1"/>
                    <a:pt x="1" y="518"/>
                    <a:pt x="1" y="750"/>
                  </a:cubicBezTo>
                  <a:lnTo>
                    <a:pt x="37" y="3123"/>
                  </a:lnTo>
                  <a:cubicBezTo>
                    <a:pt x="37" y="3355"/>
                    <a:pt x="233" y="3551"/>
                    <a:pt x="465" y="3551"/>
                  </a:cubicBezTo>
                  <a:lnTo>
                    <a:pt x="1803" y="3587"/>
                  </a:lnTo>
                  <a:cubicBezTo>
                    <a:pt x="1857" y="3587"/>
                    <a:pt x="1910" y="3605"/>
                    <a:pt x="1964" y="3641"/>
                  </a:cubicBezTo>
                  <a:lnTo>
                    <a:pt x="2874" y="4408"/>
                  </a:lnTo>
                  <a:cubicBezTo>
                    <a:pt x="2898" y="4428"/>
                    <a:pt x="2928" y="4436"/>
                    <a:pt x="2957" y="4436"/>
                  </a:cubicBezTo>
                  <a:cubicBezTo>
                    <a:pt x="3031" y="4436"/>
                    <a:pt x="3106" y="4378"/>
                    <a:pt x="3106" y="4301"/>
                  </a:cubicBezTo>
                  <a:lnTo>
                    <a:pt x="3159" y="3926"/>
                  </a:lnTo>
                  <a:cubicBezTo>
                    <a:pt x="3159" y="3783"/>
                    <a:pt x="3284" y="3641"/>
                    <a:pt x="3445" y="3641"/>
                  </a:cubicBezTo>
                  <a:lnTo>
                    <a:pt x="3873" y="3641"/>
                  </a:lnTo>
                  <a:cubicBezTo>
                    <a:pt x="4123" y="3641"/>
                    <a:pt x="4337" y="3587"/>
                    <a:pt x="4337" y="3355"/>
                  </a:cubicBezTo>
                  <a:lnTo>
                    <a:pt x="4337" y="429"/>
                  </a:lnTo>
                  <a:cubicBezTo>
                    <a:pt x="4337" y="197"/>
                    <a:pt x="4158" y="1"/>
                    <a:pt x="392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19" name="Google Shape;1455;p53">
              <a:extLst>
                <a:ext uri="{FF2B5EF4-FFF2-40B4-BE49-F238E27FC236}">
                  <a16:creationId xmlns:a16="http://schemas.microsoft.com/office/drawing/2014/main" id="{6BBD2E8D-FC81-5E3B-9954-28C31CF61C2A}"/>
                </a:ext>
              </a:extLst>
            </p:cNvPr>
            <p:cNvSpPr/>
            <p:nvPr/>
          </p:nvSpPr>
          <p:spPr>
            <a:xfrm>
              <a:off x="3899425" y="3380050"/>
              <a:ext cx="112875" cy="117175"/>
            </a:xfrm>
            <a:custGeom>
              <a:rect l="l" t="t" r="r" b="b"/>
              <a:pathLst>
                <a:path w="4515" h="4687" extrusionOk="0">
                  <a:moveTo>
                    <a:pt x="429" y="1"/>
                  </a:moveTo>
                  <a:cubicBezTo>
                    <a:pt x="179" y="1"/>
                    <a:pt x="0" y="197"/>
                    <a:pt x="0" y="429"/>
                  </a:cubicBezTo>
                  <a:lnTo>
                    <a:pt x="0" y="3355"/>
                  </a:lnTo>
                  <a:cubicBezTo>
                    <a:pt x="0" y="3587"/>
                    <a:pt x="179" y="3783"/>
                    <a:pt x="429" y="3783"/>
                  </a:cubicBezTo>
                  <a:lnTo>
                    <a:pt x="1945" y="3783"/>
                  </a:lnTo>
                  <a:cubicBezTo>
                    <a:pt x="1999" y="3783"/>
                    <a:pt x="2052" y="3801"/>
                    <a:pt x="2106" y="3837"/>
                  </a:cubicBezTo>
                  <a:lnTo>
                    <a:pt x="3248" y="4658"/>
                  </a:lnTo>
                  <a:cubicBezTo>
                    <a:pt x="3273" y="4677"/>
                    <a:pt x="3302" y="4686"/>
                    <a:pt x="3331" y="4686"/>
                  </a:cubicBezTo>
                  <a:cubicBezTo>
                    <a:pt x="3406" y="4686"/>
                    <a:pt x="3480" y="4628"/>
                    <a:pt x="3480" y="4551"/>
                  </a:cubicBezTo>
                  <a:lnTo>
                    <a:pt x="3480" y="4069"/>
                  </a:lnTo>
                  <a:cubicBezTo>
                    <a:pt x="3480" y="3908"/>
                    <a:pt x="3605" y="3783"/>
                    <a:pt x="3765" y="3783"/>
                  </a:cubicBezTo>
                  <a:lnTo>
                    <a:pt x="4104" y="3783"/>
                  </a:lnTo>
                  <a:cubicBezTo>
                    <a:pt x="4336" y="3783"/>
                    <a:pt x="4515" y="3587"/>
                    <a:pt x="4515" y="3355"/>
                  </a:cubicBezTo>
                  <a:lnTo>
                    <a:pt x="4515" y="3302"/>
                  </a:lnTo>
                  <a:lnTo>
                    <a:pt x="3765" y="3302"/>
                  </a:lnTo>
                  <a:cubicBezTo>
                    <a:pt x="3444" y="3302"/>
                    <a:pt x="3159" y="3498"/>
                    <a:pt x="3052" y="3783"/>
                  </a:cubicBezTo>
                  <a:cubicBezTo>
                    <a:pt x="3039" y="3822"/>
                    <a:pt x="2998" y="3851"/>
                    <a:pt x="2956" y="3851"/>
                  </a:cubicBezTo>
                  <a:cubicBezTo>
                    <a:pt x="2940" y="3851"/>
                    <a:pt x="2924" y="3847"/>
                    <a:pt x="2909" y="3837"/>
                  </a:cubicBezTo>
                  <a:lnTo>
                    <a:pt x="2374" y="3444"/>
                  </a:lnTo>
                  <a:cubicBezTo>
                    <a:pt x="2249" y="3355"/>
                    <a:pt x="2106" y="3302"/>
                    <a:pt x="1945" y="3302"/>
                  </a:cubicBezTo>
                  <a:lnTo>
                    <a:pt x="589" y="3302"/>
                  </a:lnTo>
                  <a:cubicBezTo>
                    <a:pt x="518" y="3302"/>
                    <a:pt x="464" y="3248"/>
                    <a:pt x="464" y="3194"/>
                  </a:cubicBezTo>
                  <a:lnTo>
                    <a:pt x="464" y="1"/>
                  </a:lnTo>
                  <a:close/>
                </a:path>
              </a:pathLst>
            </a:custGeom>
            <a:solidFill>
              <a:srgbClr val="FFF8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0" name="Google Shape;1456;p53">
              <a:extLst>
                <a:ext uri="{FF2B5EF4-FFF2-40B4-BE49-F238E27FC236}">
                  <a16:creationId xmlns:a16="http://schemas.microsoft.com/office/drawing/2014/main" id="{78398E3B-F168-31E6-3C71-0052752A9B27}"/>
                </a:ext>
              </a:extLst>
            </p:cNvPr>
            <p:cNvSpPr/>
            <p:nvPr/>
          </p:nvSpPr>
          <p:spPr>
            <a:xfrm>
              <a:off x="4163500" y="3380050"/>
              <a:ext cx="109750" cy="111375"/>
            </a:xfrm>
            <a:custGeom>
              <a:rect l="l" t="t" r="r" b="b"/>
              <a:pathLst>
                <a:path w="4390" h="4455" extrusionOk="0">
                  <a:moveTo>
                    <a:pt x="446" y="1"/>
                  </a:moveTo>
                  <a:lnTo>
                    <a:pt x="321" y="161"/>
                  </a:lnTo>
                  <a:cubicBezTo>
                    <a:pt x="90" y="161"/>
                    <a:pt x="0" y="411"/>
                    <a:pt x="0" y="643"/>
                  </a:cubicBezTo>
                  <a:lnTo>
                    <a:pt x="54" y="3266"/>
                  </a:lnTo>
                  <a:cubicBezTo>
                    <a:pt x="54" y="3498"/>
                    <a:pt x="232" y="3676"/>
                    <a:pt x="464" y="3676"/>
                  </a:cubicBezTo>
                  <a:lnTo>
                    <a:pt x="803" y="3676"/>
                  </a:lnTo>
                  <a:cubicBezTo>
                    <a:pt x="964" y="3676"/>
                    <a:pt x="1089" y="3801"/>
                    <a:pt x="1089" y="3962"/>
                  </a:cubicBezTo>
                  <a:lnTo>
                    <a:pt x="999" y="4319"/>
                  </a:lnTo>
                  <a:cubicBezTo>
                    <a:pt x="999" y="4396"/>
                    <a:pt x="1064" y="4454"/>
                    <a:pt x="1134" y="4454"/>
                  </a:cubicBezTo>
                  <a:cubicBezTo>
                    <a:pt x="1161" y="4454"/>
                    <a:pt x="1189" y="4446"/>
                    <a:pt x="1214" y="4426"/>
                  </a:cubicBezTo>
                  <a:lnTo>
                    <a:pt x="2266" y="3694"/>
                  </a:lnTo>
                  <a:cubicBezTo>
                    <a:pt x="2320" y="3658"/>
                    <a:pt x="2373" y="3641"/>
                    <a:pt x="2427" y="3641"/>
                  </a:cubicBezTo>
                  <a:lnTo>
                    <a:pt x="3712" y="3658"/>
                  </a:lnTo>
                  <a:cubicBezTo>
                    <a:pt x="3944" y="3658"/>
                    <a:pt x="4211" y="3623"/>
                    <a:pt x="4211" y="3391"/>
                  </a:cubicBezTo>
                  <a:lnTo>
                    <a:pt x="4390" y="3212"/>
                  </a:lnTo>
                  <a:lnTo>
                    <a:pt x="4390" y="429"/>
                  </a:lnTo>
                  <a:cubicBezTo>
                    <a:pt x="4390" y="197"/>
                    <a:pt x="4193" y="1"/>
                    <a:pt x="396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1" name="Google Shape;1457;p53">
              <a:extLst>
                <a:ext uri="{FF2B5EF4-FFF2-40B4-BE49-F238E27FC236}">
                  <a16:creationId xmlns:a16="http://schemas.microsoft.com/office/drawing/2014/main" id="{A0082E56-4D6B-EC68-EA47-8B399ECF8D13}"/>
                </a:ext>
              </a:extLst>
            </p:cNvPr>
            <p:cNvSpPr/>
            <p:nvPr/>
          </p:nvSpPr>
          <p:spPr>
            <a:xfrm>
              <a:off x="4160375" y="3380050"/>
              <a:ext cx="112875" cy="117175"/>
            </a:xfrm>
            <a:custGeom>
              <a:rect l="l" t="t" r="r" b="b"/>
              <a:pathLst>
                <a:path w="4515" h="4687" extrusionOk="0">
                  <a:moveTo>
                    <a:pt x="429" y="1"/>
                  </a:moveTo>
                  <a:cubicBezTo>
                    <a:pt x="197" y="1"/>
                    <a:pt x="0" y="197"/>
                    <a:pt x="0" y="429"/>
                  </a:cubicBezTo>
                  <a:lnTo>
                    <a:pt x="0" y="3355"/>
                  </a:lnTo>
                  <a:cubicBezTo>
                    <a:pt x="0" y="3587"/>
                    <a:pt x="197" y="3783"/>
                    <a:pt x="429" y="3783"/>
                  </a:cubicBezTo>
                  <a:lnTo>
                    <a:pt x="768" y="3783"/>
                  </a:lnTo>
                  <a:cubicBezTo>
                    <a:pt x="928" y="3783"/>
                    <a:pt x="1053" y="3908"/>
                    <a:pt x="1053" y="4069"/>
                  </a:cubicBezTo>
                  <a:lnTo>
                    <a:pt x="1053" y="4551"/>
                  </a:lnTo>
                  <a:cubicBezTo>
                    <a:pt x="1053" y="4628"/>
                    <a:pt x="1118" y="4686"/>
                    <a:pt x="1188" y="4686"/>
                  </a:cubicBezTo>
                  <a:cubicBezTo>
                    <a:pt x="1215" y="4686"/>
                    <a:pt x="1242" y="4677"/>
                    <a:pt x="1267" y="4658"/>
                  </a:cubicBezTo>
                  <a:lnTo>
                    <a:pt x="2409" y="3837"/>
                  </a:lnTo>
                  <a:cubicBezTo>
                    <a:pt x="2463" y="3801"/>
                    <a:pt x="2516" y="3783"/>
                    <a:pt x="2570" y="3783"/>
                  </a:cubicBezTo>
                  <a:lnTo>
                    <a:pt x="4086" y="3783"/>
                  </a:lnTo>
                  <a:cubicBezTo>
                    <a:pt x="4318" y="3783"/>
                    <a:pt x="4515" y="3587"/>
                    <a:pt x="4515" y="3355"/>
                  </a:cubicBezTo>
                  <a:lnTo>
                    <a:pt x="4515" y="3212"/>
                  </a:lnTo>
                  <a:lnTo>
                    <a:pt x="2570" y="3212"/>
                  </a:lnTo>
                  <a:cubicBezTo>
                    <a:pt x="2391" y="3212"/>
                    <a:pt x="2231" y="3266"/>
                    <a:pt x="2088" y="3373"/>
                  </a:cubicBezTo>
                  <a:lnTo>
                    <a:pt x="1642" y="3694"/>
                  </a:lnTo>
                  <a:cubicBezTo>
                    <a:pt x="1621" y="3708"/>
                    <a:pt x="1601" y="3714"/>
                    <a:pt x="1583" y="3714"/>
                  </a:cubicBezTo>
                  <a:cubicBezTo>
                    <a:pt x="1553" y="3714"/>
                    <a:pt x="1528" y="3698"/>
                    <a:pt x="1517" y="3676"/>
                  </a:cubicBezTo>
                  <a:cubicBezTo>
                    <a:pt x="1374" y="3409"/>
                    <a:pt x="1089" y="3212"/>
                    <a:pt x="768" y="3212"/>
                  </a:cubicBezTo>
                  <a:lnTo>
                    <a:pt x="625" y="3212"/>
                  </a:lnTo>
                  <a:cubicBezTo>
                    <a:pt x="589" y="3212"/>
                    <a:pt x="571" y="3194"/>
                    <a:pt x="571" y="3159"/>
                  </a:cubicBezTo>
                  <a:lnTo>
                    <a:pt x="571" y="1"/>
                  </a:lnTo>
                  <a:close/>
                </a:path>
              </a:pathLst>
            </a:custGeom>
            <a:solidFill>
              <a:srgbClr val="FFF8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2" name="Google Shape;1458;p53">
              <a:extLst>
                <a:ext uri="{FF2B5EF4-FFF2-40B4-BE49-F238E27FC236}">
                  <a16:creationId xmlns:a16="http://schemas.microsoft.com/office/drawing/2014/main" id="{0AE33F94-8922-1751-A7C9-C577790F6E12}"/>
                </a:ext>
              </a:extLst>
            </p:cNvPr>
            <p:cNvSpPr/>
            <p:nvPr/>
          </p:nvSpPr>
          <p:spPr>
            <a:xfrm>
              <a:off x="4018075" y="3718175"/>
              <a:ext cx="144550" cy="30350"/>
            </a:xfrm>
            <a:custGeom>
              <a:rect l="l" t="t" r="r" b="b"/>
              <a:pathLst>
                <a:path w="5782" h="1214" extrusionOk="0">
                  <a:moveTo>
                    <a:pt x="625" y="0"/>
                  </a:moveTo>
                  <a:cubicBezTo>
                    <a:pt x="536" y="0"/>
                    <a:pt x="447" y="0"/>
                    <a:pt x="375" y="36"/>
                  </a:cubicBezTo>
                  <a:cubicBezTo>
                    <a:pt x="1" y="143"/>
                    <a:pt x="1" y="482"/>
                    <a:pt x="1" y="875"/>
                  </a:cubicBezTo>
                  <a:cubicBezTo>
                    <a:pt x="1" y="1142"/>
                    <a:pt x="1" y="1214"/>
                    <a:pt x="268" y="1214"/>
                  </a:cubicBezTo>
                  <a:lnTo>
                    <a:pt x="5264" y="1196"/>
                  </a:lnTo>
                  <a:cubicBezTo>
                    <a:pt x="5532" y="1196"/>
                    <a:pt x="5675" y="875"/>
                    <a:pt x="5692" y="839"/>
                  </a:cubicBezTo>
                  <a:cubicBezTo>
                    <a:pt x="5710" y="821"/>
                    <a:pt x="5782" y="785"/>
                    <a:pt x="5782" y="768"/>
                  </a:cubicBezTo>
                  <a:cubicBezTo>
                    <a:pt x="5728" y="339"/>
                    <a:pt x="5353" y="0"/>
                    <a:pt x="4889" y="0"/>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3" name="Google Shape;1459;p53">
              <a:extLst>
                <a:ext uri="{FF2B5EF4-FFF2-40B4-BE49-F238E27FC236}">
                  <a16:creationId xmlns:a16="http://schemas.microsoft.com/office/drawing/2014/main" id="{153EE23B-3620-2883-C045-B6CD0C94A4D2}"/>
                </a:ext>
              </a:extLst>
            </p:cNvPr>
            <p:cNvSpPr/>
            <p:nvPr/>
          </p:nvSpPr>
          <p:spPr>
            <a:xfrm>
              <a:off x="4011375" y="3719075"/>
              <a:ext cx="151250" cy="33475"/>
            </a:xfrm>
            <a:custGeom>
              <a:rect l="l" t="t" r="r" b="b"/>
              <a:pathLst>
                <a:path w="6050" h="1339" extrusionOk="0">
                  <a:moveTo>
                    <a:pt x="643" y="0"/>
                  </a:moveTo>
                  <a:lnTo>
                    <a:pt x="643" y="0"/>
                  </a:lnTo>
                  <a:cubicBezTo>
                    <a:pt x="501" y="36"/>
                    <a:pt x="376" y="125"/>
                    <a:pt x="269" y="214"/>
                  </a:cubicBezTo>
                  <a:cubicBezTo>
                    <a:pt x="108" y="375"/>
                    <a:pt x="1" y="607"/>
                    <a:pt x="1" y="856"/>
                  </a:cubicBezTo>
                  <a:cubicBezTo>
                    <a:pt x="1" y="1124"/>
                    <a:pt x="215" y="1338"/>
                    <a:pt x="483" y="1338"/>
                  </a:cubicBezTo>
                  <a:lnTo>
                    <a:pt x="5586" y="1338"/>
                  </a:lnTo>
                  <a:cubicBezTo>
                    <a:pt x="5711" y="1338"/>
                    <a:pt x="5836" y="1285"/>
                    <a:pt x="5925" y="1195"/>
                  </a:cubicBezTo>
                  <a:cubicBezTo>
                    <a:pt x="5996" y="1106"/>
                    <a:pt x="6050" y="981"/>
                    <a:pt x="6050" y="856"/>
                  </a:cubicBezTo>
                  <a:cubicBezTo>
                    <a:pt x="6050" y="821"/>
                    <a:pt x="6050" y="767"/>
                    <a:pt x="6050" y="732"/>
                  </a:cubicBezTo>
                  <a:lnTo>
                    <a:pt x="875" y="732"/>
                  </a:lnTo>
                  <a:cubicBezTo>
                    <a:pt x="715" y="732"/>
                    <a:pt x="608" y="607"/>
                    <a:pt x="608" y="464"/>
                  </a:cubicBezTo>
                  <a:lnTo>
                    <a:pt x="608" y="250"/>
                  </a:lnTo>
                  <a:cubicBezTo>
                    <a:pt x="608" y="161"/>
                    <a:pt x="608" y="71"/>
                    <a:pt x="643" y="0"/>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4" name="Google Shape;1460;p53">
              <a:extLst>
                <a:ext uri="{FF2B5EF4-FFF2-40B4-BE49-F238E27FC236}">
                  <a16:creationId xmlns:a16="http://schemas.microsoft.com/office/drawing/2014/main" id="{AE7F1778-812C-BADA-2FCE-0523BFDCBD3F}"/>
                </a:ext>
              </a:extLst>
            </p:cNvPr>
            <p:cNvSpPr/>
            <p:nvPr/>
          </p:nvSpPr>
          <p:spPr>
            <a:xfrm>
              <a:off x="3985950" y="3550900"/>
              <a:ext cx="202550" cy="128500"/>
            </a:xfrm>
            <a:custGeom>
              <a:rect l="l" t="t" r="r" b="b"/>
              <a:pathLst>
                <a:path w="8102" h="5140" extrusionOk="0">
                  <a:moveTo>
                    <a:pt x="447" y="0"/>
                  </a:moveTo>
                  <a:cubicBezTo>
                    <a:pt x="197" y="0"/>
                    <a:pt x="1" y="197"/>
                    <a:pt x="1" y="446"/>
                  </a:cubicBezTo>
                  <a:lnTo>
                    <a:pt x="179" y="982"/>
                  </a:lnTo>
                  <a:cubicBezTo>
                    <a:pt x="179" y="3051"/>
                    <a:pt x="1535" y="4800"/>
                    <a:pt x="3534" y="5050"/>
                  </a:cubicBezTo>
                  <a:cubicBezTo>
                    <a:pt x="3694" y="5068"/>
                    <a:pt x="3873" y="5139"/>
                    <a:pt x="4051" y="5139"/>
                  </a:cubicBezTo>
                  <a:cubicBezTo>
                    <a:pt x="6282" y="5139"/>
                    <a:pt x="8101" y="3319"/>
                    <a:pt x="8101" y="1089"/>
                  </a:cubicBezTo>
                  <a:lnTo>
                    <a:pt x="8101" y="446"/>
                  </a:lnTo>
                  <a:cubicBezTo>
                    <a:pt x="8101" y="197"/>
                    <a:pt x="7887" y="0"/>
                    <a:pt x="7638" y="0"/>
                  </a:cubicBezTo>
                  <a:cubicBezTo>
                    <a:pt x="7388" y="0"/>
                    <a:pt x="7192" y="197"/>
                    <a:pt x="7192" y="446"/>
                  </a:cubicBezTo>
                  <a:lnTo>
                    <a:pt x="7316" y="1071"/>
                  </a:lnTo>
                  <a:cubicBezTo>
                    <a:pt x="7316" y="1588"/>
                    <a:pt x="7281" y="2249"/>
                    <a:pt x="7049" y="2677"/>
                  </a:cubicBezTo>
                  <a:cubicBezTo>
                    <a:pt x="6692" y="3355"/>
                    <a:pt x="5943" y="3819"/>
                    <a:pt x="5211" y="4104"/>
                  </a:cubicBezTo>
                  <a:cubicBezTo>
                    <a:pt x="5068" y="4140"/>
                    <a:pt x="4854" y="4140"/>
                    <a:pt x="4711" y="4176"/>
                  </a:cubicBezTo>
                  <a:cubicBezTo>
                    <a:pt x="4497" y="4211"/>
                    <a:pt x="4265" y="4229"/>
                    <a:pt x="4051" y="4229"/>
                  </a:cubicBezTo>
                  <a:cubicBezTo>
                    <a:pt x="2303" y="4229"/>
                    <a:pt x="893" y="2820"/>
                    <a:pt x="893" y="1089"/>
                  </a:cubicBezTo>
                  <a:lnTo>
                    <a:pt x="893" y="446"/>
                  </a:lnTo>
                  <a:cubicBezTo>
                    <a:pt x="893" y="197"/>
                    <a:pt x="697" y="0"/>
                    <a:pt x="447" y="0"/>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5" name="Google Shape;1461;p53">
              <a:extLst>
                <a:ext uri="{FF2B5EF4-FFF2-40B4-BE49-F238E27FC236}">
                  <a16:creationId xmlns:a16="http://schemas.microsoft.com/office/drawing/2014/main" id="{110683EA-FF6E-3EE5-0385-5E68F7A23A92}"/>
                </a:ext>
              </a:extLst>
            </p:cNvPr>
            <p:cNvSpPr/>
            <p:nvPr/>
          </p:nvSpPr>
          <p:spPr>
            <a:xfrm>
              <a:off x="4092575" y="3550900"/>
              <a:ext cx="90125" cy="105750"/>
            </a:xfrm>
            <a:custGeom>
              <a:rect l="l" t="t" r="r" b="b"/>
              <a:pathLst>
                <a:path w="3605" h="4230" extrusionOk="0">
                  <a:moveTo>
                    <a:pt x="3373" y="0"/>
                  </a:moveTo>
                  <a:cubicBezTo>
                    <a:pt x="3123" y="0"/>
                    <a:pt x="2927" y="197"/>
                    <a:pt x="2927" y="446"/>
                  </a:cubicBezTo>
                  <a:lnTo>
                    <a:pt x="2927" y="1089"/>
                  </a:lnTo>
                  <a:cubicBezTo>
                    <a:pt x="2927" y="2748"/>
                    <a:pt x="1642" y="4122"/>
                    <a:pt x="0" y="4229"/>
                  </a:cubicBezTo>
                  <a:lnTo>
                    <a:pt x="232" y="4229"/>
                  </a:lnTo>
                  <a:cubicBezTo>
                    <a:pt x="1963" y="4229"/>
                    <a:pt x="3373" y="2820"/>
                    <a:pt x="3373" y="1089"/>
                  </a:cubicBezTo>
                  <a:lnTo>
                    <a:pt x="3373" y="446"/>
                  </a:lnTo>
                  <a:cubicBezTo>
                    <a:pt x="3373" y="286"/>
                    <a:pt x="3462" y="143"/>
                    <a:pt x="3605" y="54"/>
                  </a:cubicBezTo>
                  <a:cubicBezTo>
                    <a:pt x="3533" y="18"/>
                    <a:pt x="3462" y="0"/>
                    <a:pt x="3373" y="0"/>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6" name="Google Shape;1462;p53">
              <a:extLst>
                <a:ext uri="{FF2B5EF4-FFF2-40B4-BE49-F238E27FC236}">
                  <a16:creationId xmlns:a16="http://schemas.microsoft.com/office/drawing/2014/main" id="{DCF51474-69DA-ED37-8A77-4A9DD0E2FAB8}"/>
                </a:ext>
              </a:extLst>
            </p:cNvPr>
            <p:cNvSpPr/>
            <p:nvPr/>
          </p:nvSpPr>
          <p:spPr>
            <a:xfrm>
              <a:off x="3985950" y="3550900"/>
              <a:ext cx="106650" cy="128500"/>
            </a:xfrm>
            <a:custGeom>
              <a:rect l="l" t="t" r="r" b="b"/>
              <a:pathLst>
                <a:path w="4266" h="5140" extrusionOk="0">
                  <a:moveTo>
                    <a:pt x="447" y="0"/>
                  </a:moveTo>
                  <a:cubicBezTo>
                    <a:pt x="197" y="0"/>
                    <a:pt x="1" y="197"/>
                    <a:pt x="1" y="446"/>
                  </a:cubicBezTo>
                  <a:lnTo>
                    <a:pt x="1" y="1089"/>
                  </a:lnTo>
                  <a:cubicBezTo>
                    <a:pt x="1" y="3319"/>
                    <a:pt x="1821" y="5139"/>
                    <a:pt x="4051" y="5139"/>
                  </a:cubicBezTo>
                  <a:lnTo>
                    <a:pt x="4265" y="5139"/>
                  </a:lnTo>
                  <a:cubicBezTo>
                    <a:pt x="2142" y="5014"/>
                    <a:pt x="447" y="3248"/>
                    <a:pt x="447" y="1089"/>
                  </a:cubicBezTo>
                  <a:lnTo>
                    <a:pt x="447" y="446"/>
                  </a:lnTo>
                  <a:cubicBezTo>
                    <a:pt x="447" y="286"/>
                    <a:pt x="536" y="143"/>
                    <a:pt x="679" y="54"/>
                  </a:cubicBezTo>
                  <a:cubicBezTo>
                    <a:pt x="608" y="18"/>
                    <a:pt x="536" y="0"/>
                    <a:pt x="447" y="0"/>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7" name="Google Shape;1463;p53">
              <a:extLst>
                <a:ext uri="{FF2B5EF4-FFF2-40B4-BE49-F238E27FC236}">
                  <a16:creationId xmlns:a16="http://schemas.microsoft.com/office/drawing/2014/main" id="{FEC2C37A-546A-0684-6733-74248CA75170}"/>
                </a:ext>
              </a:extLst>
            </p:cNvPr>
            <p:cNvSpPr/>
            <p:nvPr/>
          </p:nvSpPr>
          <p:spPr>
            <a:xfrm>
              <a:off x="3977050" y="3537525"/>
              <a:ext cx="222150" cy="32575"/>
            </a:xfrm>
            <a:custGeom>
              <a:rect l="l" t="t" r="r" b="b"/>
              <a:pathLst>
                <a:path w="8886" h="1303" extrusionOk="0">
                  <a:moveTo>
                    <a:pt x="428" y="0"/>
                  </a:moveTo>
                  <a:lnTo>
                    <a:pt x="286" y="143"/>
                  </a:lnTo>
                  <a:cubicBezTo>
                    <a:pt x="125" y="143"/>
                    <a:pt x="0" y="286"/>
                    <a:pt x="0" y="446"/>
                  </a:cubicBezTo>
                  <a:lnTo>
                    <a:pt x="36" y="999"/>
                  </a:lnTo>
                  <a:cubicBezTo>
                    <a:pt x="36" y="1160"/>
                    <a:pt x="179" y="1303"/>
                    <a:pt x="339" y="1303"/>
                  </a:cubicBezTo>
                  <a:lnTo>
                    <a:pt x="8440" y="1213"/>
                  </a:lnTo>
                  <a:cubicBezTo>
                    <a:pt x="8600" y="1213"/>
                    <a:pt x="8743" y="1088"/>
                    <a:pt x="8743" y="928"/>
                  </a:cubicBezTo>
                  <a:lnTo>
                    <a:pt x="8886" y="839"/>
                  </a:lnTo>
                  <a:lnTo>
                    <a:pt x="8886" y="286"/>
                  </a:lnTo>
                  <a:cubicBezTo>
                    <a:pt x="8886" y="125"/>
                    <a:pt x="8743" y="0"/>
                    <a:pt x="8582" y="0"/>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8" name="Google Shape;1464;p53">
              <a:extLst>
                <a:ext uri="{FF2B5EF4-FFF2-40B4-BE49-F238E27FC236}">
                  <a16:creationId xmlns:a16="http://schemas.microsoft.com/office/drawing/2014/main" id="{B74267E6-61F9-7C41-CAA9-755D8ABA0828}"/>
                </a:ext>
              </a:extLst>
            </p:cNvPr>
            <p:cNvSpPr/>
            <p:nvPr/>
          </p:nvSpPr>
          <p:spPr>
            <a:xfrm>
              <a:off x="3974375" y="3537525"/>
              <a:ext cx="224825" cy="34350"/>
            </a:xfrm>
            <a:custGeom>
              <a:rect l="l" t="t" r="r" b="b"/>
              <a:pathLst>
                <a:path w="8993" h="1374" extrusionOk="0">
                  <a:moveTo>
                    <a:pt x="303" y="0"/>
                  </a:moveTo>
                  <a:cubicBezTo>
                    <a:pt x="125" y="0"/>
                    <a:pt x="0" y="125"/>
                    <a:pt x="0" y="286"/>
                  </a:cubicBezTo>
                  <a:lnTo>
                    <a:pt x="0" y="1071"/>
                  </a:lnTo>
                  <a:cubicBezTo>
                    <a:pt x="0" y="1231"/>
                    <a:pt x="125" y="1374"/>
                    <a:pt x="303" y="1374"/>
                  </a:cubicBezTo>
                  <a:lnTo>
                    <a:pt x="8689" y="1374"/>
                  </a:lnTo>
                  <a:cubicBezTo>
                    <a:pt x="8850" y="1374"/>
                    <a:pt x="8993" y="1231"/>
                    <a:pt x="8993" y="1071"/>
                  </a:cubicBezTo>
                  <a:lnTo>
                    <a:pt x="8993" y="839"/>
                  </a:lnTo>
                  <a:lnTo>
                    <a:pt x="678" y="839"/>
                  </a:lnTo>
                  <a:cubicBezTo>
                    <a:pt x="607" y="839"/>
                    <a:pt x="535" y="767"/>
                    <a:pt x="535" y="678"/>
                  </a:cubicBezTo>
                  <a:lnTo>
                    <a:pt x="535" y="0"/>
                  </a:ln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9" name="Google Shape;1465;p53">
              <a:extLst>
                <a:ext uri="{FF2B5EF4-FFF2-40B4-BE49-F238E27FC236}">
                  <a16:creationId xmlns:a16="http://schemas.microsoft.com/office/drawing/2014/main" id="{1D9CE185-D8A7-B2C6-CC7B-271B41712D57}"/>
                </a:ext>
              </a:extLst>
            </p:cNvPr>
            <p:cNvSpPr/>
            <p:nvPr/>
          </p:nvSpPr>
          <p:spPr>
            <a:xfrm>
              <a:off x="4191150" y="3396550"/>
              <a:ext cx="51325" cy="60250"/>
            </a:xfrm>
            <a:custGeom>
              <a:rect l="l" t="t" r="r" b="b"/>
              <a:pathLst>
                <a:path w="2053" h="2410" extrusionOk="0">
                  <a:moveTo>
                    <a:pt x="1018" y="786"/>
                  </a:moveTo>
                  <a:lnTo>
                    <a:pt x="1285" y="1482"/>
                  </a:lnTo>
                  <a:lnTo>
                    <a:pt x="768" y="1482"/>
                  </a:lnTo>
                  <a:lnTo>
                    <a:pt x="1018" y="786"/>
                  </a:lnTo>
                  <a:close/>
                  <a:moveTo>
                    <a:pt x="1018" y="1"/>
                  </a:moveTo>
                  <a:cubicBezTo>
                    <a:pt x="911" y="1"/>
                    <a:pt x="821" y="72"/>
                    <a:pt x="768" y="161"/>
                  </a:cubicBezTo>
                  <a:lnTo>
                    <a:pt x="768" y="179"/>
                  </a:lnTo>
                  <a:lnTo>
                    <a:pt x="36" y="2106"/>
                  </a:lnTo>
                  <a:cubicBezTo>
                    <a:pt x="1" y="2213"/>
                    <a:pt x="54" y="2338"/>
                    <a:pt x="179" y="2392"/>
                  </a:cubicBezTo>
                  <a:cubicBezTo>
                    <a:pt x="201" y="2399"/>
                    <a:pt x="224" y="2403"/>
                    <a:pt x="248" y="2403"/>
                  </a:cubicBezTo>
                  <a:cubicBezTo>
                    <a:pt x="335" y="2403"/>
                    <a:pt x="422" y="2352"/>
                    <a:pt x="464" y="2267"/>
                  </a:cubicBezTo>
                  <a:lnTo>
                    <a:pt x="589" y="1928"/>
                  </a:lnTo>
                  <a:lnTo>
                    <a:pt x="1464" y="1928"/>
                  </a:lnTo>
                  <a:lnTo>
                    <a:pt x="1589" y="2267"/>
                  </a:lnTo>
                  <a:cubicBezTo>
                    <a:pt x="1624" y="2356"/>
                    <a:pt x="1713" y="2410"/>
                    <a:pt x="1803" y="2410"/>
                  </a:cubicBezTo>
                  <a:cubicBezTo>
                    <a:pt x="1821" y="2410"/>
                    <a:pt x="1856" y="2392"/>
                    <a:pt x="1874" y="2392"/>
                  </a:cubicBezTo>
                  <a:cubicBezTo>
                    <a:pt x="1999" y="2338"/>
                    <a:pt x="2052" y="2213"/>
                    <a:pt x="2017" y="2106"/>
                  </a:cubicBezTo>
                  <a:lnTo>
                    <a:pt x="1267" y="179"/>
                  </a:lnTo>
                  <a:cubicBezTo>
                    <a:pt x="1267" y="179"/>
                    <a:pt x="1267" y="161"/>
                    <a:pt x="1267" y="161"/>
                  </a:cubicBezTo>
                  <a:cubicBezTo>
                    <a:pt x="1232" y="72"/>
                    <a:pt x="1125" y="1"/>
                    <a:pt x="1018" y="1"/>
                  </a:cubicBez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0" name="Google Shape;1466;p53">
              <a:extLst>
                <a:ext uri="{FF2B5EF4-FFF2-40B4-BE49-F238E27FC236}">
                  <a16:creationId xmlns:a16="http://schemas.microsoft.com/office/drawing/2014/main" id="{67A6DF9F-0A39-5BE9-AD83-2D4B23AB5152}"/>
                </a:ext>
              </a:extLst>
            </p:cNvPr>
            <p:cNvSpPr/>
            <p:nvPr/>
          </p:nvSpPr>
          <p:spPr>
            <a:xfrm>
              <a:off x="4038150" y="3425100"/>
              <a:ext cx="100825" cy="203875"/>
            </a:xfrm>
            <a:custGeom>
              <a:rect l="l" t="t" r="r" b="b"/>
              <a:pathLst>
                <a:path w="4033" h="8155" extrusionOk="0">
                  <a:moveTo>
                    <a:pt x="1963" y="1"/>
                  </a:moveTo>
                  <a:cubicBezTo>
                    <a:pt x="1446" y="1"/>
                    <a:pt x="982" y="197"/>
                    <a:pt x="625" y="500"/>
                  </a:cubicBezTo>
                  <a:cubicBezTo>
                    <a:pt x="161" y="875"/>
                    <a:pt x="179" y="1678"/>
                    <a:pt x="179" y="2320"/>
                  </a:cubicBezTo>
                  <a:lnTo>
                    <a:pt x="1" y="6317"/>
                  </a:lnTo>
                  <a:cubicBezTo>
                    <a:pt x="1" y="7459"/>
                    <a:pt x="786" y="8155"/>
                    <a:pt x="1945" y="8155"/>
                  </a:cubicBezTo>
                  <a:cubicBezTo>
                    <a:pt x="2588" y="8155"/>
                    <a:pt x="3194" y="8066"/>
                    <a:pt x="3569" y="7602"/>
                  </a:cubicBezTo>
                  <a:cubicBezTo>
                    <a:pt x="3783" y="7334"/>
                    <a:pt x="3944" y="7031"/>
                    <a:pt x="3997" y="6674"/>
                  </a:cubicBezTo>
                  <a:cubicBezTo>
                    <a:pt x="4033" y="6549"/>
                    <a:pt x="3480" y="6299"/>
                    <a:pt x="3480" y="6174"/>
                  </a:cubicBezTo>
                  <a:lnTo>
                    <a:pt x="4033" y="5603"/>
                  </a:lnTo>
                  <a:lnTo>
                    <a:pt x="4033" y="2088"/>
                  </a:lnTo>
                  <a:cubicBezTo>
                    <a:pt x="4033" y="946"/>
                    <a:pt x="3105" y="1"/>
                    <a:pt x="1963" y="1"/>
                  </a:cubicBezTo>
                  <a:close/>
                </a:path>
              </a:pathLst>
            </a:custGeom>
            <a:solidFill>
              <a:srgbClr val="4C6F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1" name="Google Shape;1467;p53">
              <a:extLst>
                <a:ext uri="{FF2B5EF4-FFF2-40B4-BE49-F238E27FC236}">
                  <a16:creationId xmlns:a16="http://schemas.microsoft.com/office/drawing/2014/main" id="{15DE179A-3B5B-9B37-F131-72A74A81D1B4}"/>
                </a:ext>
              </a:extLst>
            </p:cNvPr>
            <p:cNvSpPr/>
            <p:nvPr/>
          </p:nvSpPr>
          <p:spPr>
            <a:xfrm>
              <a:off x="4035025" y="3434025"/>
              <a:ext cx="103950" cy="200300"/>
            </a:xfrm>
            <a:custGeom>
              <a:rect l="l" t="t" r="r" b="b"/>
              <a:pathLst>
                <a:path w="4158" h="8012" extrusionOk="0">
                  <a:moveTo>
                    <a:pt x="946" y="1"/>
                  </a:moveTo>
                  <a:lnTo>
                    <a:pt x="946" y="1"/>
                  </a:lnTo>
                  <a:cubicBezTo>
                    <a:pt x="821" y="72"/>
                    <a:pt x="714" y="161"/>
                    <a:pt x="607" y="268"/>
                  </a:cubicBezTo>
                  <a:cubicBezTo>
                    <a:pt x="233" y="643"/>
                    <a:pt x="1" y="1160"/>
                    <a:pt x="1" y="1731"/>
                  </a:cubicBezTo>
                  <a:lnTo>
                    <a:pt x="1" y="4889"/>
                  </a:lnTo>
                  <a:lnTo>
                    <a:pt x="1" y="5924"/>
                  </a:lnTo>
                  <a:cubicBezTo>
                    <a:pt x="1" y="6067"/>
                    <a:pt x="18" y="6192"/>
                    <a:pt x="36" y="6317"/>
                  </a:cubicBezTo>
                  <a:cubicBezTo>
                    <a:pt x="215" y="7280"/>
                    <a:pt x="1071" y="8012"/>
                    <a:pt x="2088" y="8012"/>
                  </a:cubicBezTo>
                  <a:cubicBezTo>
                    <a:pt x="2820" y="8012"/>
                    <a:pt x="3462" y="7637"/>
                    <a:pt x="3819" y="7066"/>
                  </a:cubicBezTo>
                  <a:lnTo>
                    <a:pt x="3819" y="7066"/>
                  </a:lnTo>
                  <a:cubicBezTo>
                    <a:pt x="3498" y="7280"/>
                    <a:pt x="3105" y="7405"/>
                    <a:pt x="2677" y="7405"/>
                  </a:cubicBezTo>
                  <a:cubicBezTo>
                    <a:pt x="1945" y="7405"/>
                    <a:pt x="1303" y="7031"/>
                    <a:pt x="928" y="6460"/>
                  </a:cubicBezTo>
                  <a:cubicBezTo>
                    <a:pt x="893" y="6406"/>
                    <a:pt x="928" y="6317"/>
                    <a:pt x="1000" y="6317"/>
                  </a:cubicBezTo>
                  <a:lnTo>
                    <a:pt x="4122" y="6317"/>
                  </a:lnTo>
                  <a:cubicBezTo>
                    <a:pt x="4158" y="6192"/>
                    <a:pt x="4158" y="6067"/>
                    <a:pt x="4158" y="5924"/>
                  </a:cubicBezTo>
                  <a:lnTo>
                    <a:pt x="4158" y="4925"/>
                  </a:lnTo>
                  <a:lnTo>
                    <a:pt x="607" y="4889"/>
                  </a:lnTo>
                  <a:lnTo>
                    <a:pt x="607" y="1143"/>
                  </a:lnTo>
                  <a:cubicBezTo>
                    <a:pt x="607" y="714"/>
                    <a:pt x="732" y="322"/>
                    <a:pt x="946" y="1"/>
                  </a:cubicBezTo>
                  <a:close/>
                </a:path>
              </a:pathLst>
            </a:custGeom>
            <a:solidFill>
              <a:srgbClr val="4C6F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2" name="Google Shape;1468;p53">
              <a:extLst>
                <a:ext uri="{FF2B5EF4-FFF2-40B4-BE49-F238E27FC236}">
                  <a16:creationId xmlns:a16="http://schemas.microsoft.com/office/drawing/2014/main" id="{01DDE3FD-AA5A-4369-2B9D-C08BD97966D9}"/>
                </a:ext>
              </a:extLst>
            </p:cNvPr>
            <p:cNvSpPr/>
            <p:nvPr/>
          </p:nvSpPr>
          <p:spPr>
            <a:xfrm>
              <a:off x="4029225" y="3529925"/>
              <a:ext cx="117350" cy="45525"/>
            </a:xfrm>
            <a:custGeom>
              <a:rect l="l" t="t" r="r" b="b"/>
              <a:pathLst>
                <a:path w="4694" h="1821" extrusionOk="0">
                  <a:moveTo>
                    <a:pt x="500" y="1"/>
                  </a:moveTo>
                  <a:lnTo>
                    <a:pt x="304" y="144"/>
                  </a:lnTo>
                  <a:cubicBezTo>
                    <a:pt x="126" y="144"/>
                    <a:pt x="1" y="286"/>
                    <a:pt x="1" y="447"/>
                  </a:cubicBezTo>
                  <a:lnTo>
                    <a:pt x="90" y="1517"/>
                  </a:lnTo>
                  <a:cubicBezTo>
                    <a:pt x="90" y="1696"/>
                    <a:pt x="215" y="1821"/>
                    <a:pt x="375" y="1821"/>
                  </a:cubicBezTo>
                  <a:lnTo>
                    <a:pt x="4247" y="1821"/>
                  </a:lnTo>
                  <a:cubicBezTo>
                    <a:pt x="4408" y="1821"/>
                    <a:pt x="4551" y="1696"/>
                    <a:pt x="4551" y="1517"/>
                  </a:cubicBezTo>
                  <a:lnTo>
                    <a:pt x="4693" y="1375"/>
                  </a:lnTo>
                  <a:lnTo>
                    <a:pt x="4693" y="304"/>
                  </a:lnTo>
                  <a:cubicBezTo>
                    <a:pt x="4693" y="126"/>
                    <a:pt x="4568" y="1"/>
                    <a:pt x="4390" y="1"/>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3" name="Google Shape;1469;p53">
              <a:extLst>
                <a:ext uri="{FF2B5EF4-FFF2-40B4-BE49-F238E27FC236}">
                  <a16:creationId xmlns:a16="http://schemas.microsoft.com/office/drawing/2014/main" id="{003C055D-65D3-51E1-972B-7B9B5F0E117B}"/>
                </a:ext>
              </a:extLst>
            </p:cNvPr>
            <p:cNvSpPr/>
            <p:nvPr/>
          </p:nvSpPr>
          <p:spPr>
            <a:xfrm>
              <a:off x="4026550" y="3529925"/>
              <a:ext cx="120025" cy="49550"/>
            </a:xfrm>
            <a:custGeom>
              <a:rect l="l" t="t" r="r" b="b"/>
              <a:pathLst>
                <a:path w="4801" h="1982" extrusionOk="0">
                  <a:moveTo>
                    <a:pt x="304" y="1"/>
                  </a:moveTo>
                  <a:cubicBezTo>
                    <a:pt x="143" y="1"/>
                    <a:pt x="1" y="126"/>
                    <a:pt x="1" y="304"/>
                  </a:cubicBezTo>
                  <a:lnTo>
                    <a:pt x="1" y="1678"/>
                  </a:lnTo>
                  <a:cubicBezTo>
                    <a:pt x="1" y="1839"/>
                    <a:pt x="143" y="1981"/>
                    <a:pt x="304" y="1981"/>
                  </a:cubicBezTo>
                  <a:lnTo>
                    <a:pt x="4497" y="1981"/>
                  </a:lnTo>
                  <a:cubicBezTo>
                    <a:pt x="4675" y="1981"/>
                    <a:pt x="4800" y="1839"/>
                    <a:pt x="4800" y="1678"/>
                  </a:cubicBezTo>
                  <a:lnTo>
                    <a:pt x="4800" y="1375"/>
                  </a:lnTo>
                  <a:lnTo>
                    <a:pt x="732" y="1375"/>
                  </a:lnTo>
                  <a:cubicBezTo>
                    <a:pt x="661" y="1375"/>
                    <a:pt x="607" y="1321"/>
                    <a:pt x="607" y="1250"/>
                  </a:cubicBezTo>
                  <a:lnTo>
                    <a:pt x="607" y="1"/>
                  </a:ln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4" name="Google Shape;1470;p53">
              <a:extLst>
                <a:ext uri="{FF2B5EF4-FFF2-40B4-BE49-F238E27FC236}">
                  <a16:creationId xmlns:a16="http://schemas.microsoft.com/office/drawing/2014/main" id="{8CF2A105-E485-6544-D3DD-A83DC922549C}"/>
                </a:ext>
              </a:extLst>
            </p:cNvPr>
            <p:cNvSpPr/>
            <p:nvPr/>
          </p:nvSpPr>
          <p:spPr>
            <a:xfrm>
              <a:off x="3929300" y="3396550"/>
              <a:ext cx="56250" cy="60250"/>
            </a:xfrm>
            <a:custGeom>
              <a:rect l="l" t="t" r="r" b="b"/>
              <a:pathLst>
                <a:path w="2250" h="2410" extrusionOk="0">
                  <a:moveTo>
                    <a:pt x="1321" y="839"/>
                  </a:moveTo>
                  <a:cubicBezTo>
                    <a:pt x="1268" y="982"/>
                    <a:pt x="1196" y="1125"/>
                    <a:pt x="1125" y="1250"/>
                  </a:cubicBezTo>
                  <a:cubicBezTo>
                    <a:pt x="1036" y="1125"/>
                    <a:pt x="982" y="982"/>
                    <a:pt x="929" y="839"/>
                  </a:cubicBezTo>
                  <a:close/>
                  <a:moveTo>
                    <a:pt x="1125" y="1"/>
                  </a:moveTo>
                  <a:cubicBezTo>
                    <a:pt x="1000" y="1"/>
                    <a:pt x="893" y="108"/>
                    <a:pt x="893" y="233"/>
                  </a:cubicBezTo>
                  <a:lnTo>
                    <a:pt x="893" y="393"/>
                  </a:lnTo>
                  <a:lnTo>
                    <a:pt x="215" y="393"/>
                  </a:lnTo>
                  <a:cubicBezTo>
                    <a:pt x="90" y="393"/>
                    <a:pt x="1" y="500"/>
                    <a:pt x="1" y="625"/>
                  </a:cubicBezTo>
                  <a:cubicBezTo>
                    <a:pt x="1" y="750"/>
                    <a:pt x="90" y="839"/>
                    <a:pt x="215" y="839"/>
                  </a:cubicBezTo>
                  <a:lnTo>
                    <a:pt x="465" y="839"/>
                  </a:lnTo>
                  <a:cubicBezTo>
                    <a:pt x="536" y="1125"/>
                    <a:pt x="661" y="1375"/>
                    <a:pt x="822" y="1607"/>
                  </a:cubicBezTo>
                  <a:cubicBezTo>
                    <a:pt x="697" y="1714"/>
                    <a:pt x="536" y="1803"/>
                    <a:pt x="376" y="1874"/>
                  </a:cubicBezTo>
                  <a:lnTo>
                    <a:pt x="179" y="1964"/>
                  </a:lnTo>
                  <a:cubicBezTo>
                    <a:pt x="72" y="2017"/>
                    <a:pt x="19" y="2160"/>
                    <a:pt x="72" y="2267"/>
                  </a:cubicBezTo>
                  <a:cubicBezTo>
                    <a:pt x="108" y="2356"/>
                    <a:pt x="179" y="2410"/>
                    <a:pt x="269" y="2410"/>
                  </a:cubicBezTo>
                  <a:cubicBezTo>
                    <a:pt x="304" y="2410"/>
                    <a:pt x="340" y="2392"/>
                    <a:pt x="358" y="2374"/>
                  </a:cubicBezTo>
                  <a:lnTo>
                    <a:pt x="572" y="2285"/>
                  </a:lnTo>
                  <a:cubicBezTo>
                    <a:pt x="768" y="2195"/>
                    <a:pt x="964" y="2071"/>
                    <a:pt x="1125" y="1928"/>
                  </a:cubicBezTo>
                  <a:cubicBezTo>
                    <a:pt x="1286" y="2071"/>
                    <a:pt x="1482" y="2195"/>
                    <a:pt x="1678" y="2285"/>
                  </a:cubicBezTo>
                  <a:lnTo>
                    <a:pt x="1892" y="2374"/>
                  </a:lnTo>
                  <a:cubicBezTo>
                    <a:pt x="1910" y="2392"/>
                    <a:pt x="1946" y="2410"/>
                    <a:pt x="1981" y="2410"/>
                  </a:cubicBezTo>
                  <a:cubicBezTo>
                    <a:pt x="2071" y="2410"/>
                    <a:pt x="2142" y="2356"/>
                    <a:pt x="2178" y="2267"/>
                  </a:cubicBezTo>
                  <a:cubicBezTo>
                    <a:pt x="2231" y="2160"/>
                    <a:pt x="2178" y="2017"/>
                    <a:pt x="2071" y="1964"/>
                  </a:cubicBezTo>
                  <a:lnTo>
                    <a:pt x="1874" y="1874"/>
                  </a:lnTo>
                  <a:cubicBezTo>
                    <a:pt x="1714" y="1803"/>
                    <a:pt x="1553" y="1714"/>
                    <a:pt x="1428" y="1607"/>
                  </a:cubicBezTo>
                  <a:cubicBezTo>
                    <a:pt x="1589" y="1375"/>
                    <a:pt x="1714" y="1125"/>
                    <a:pt x="1785" y="839"/>
                  </a:cubicBezTo>
                  <a:lnTo>
                    <a:pt x="2035" y="839"/>
                  </a:lnTo>
                  <a:cubicBezTo>
                    <a:pt x="2160" y="839"/>
                    <a:pt x="2249" y="750"/>
                    <a:pt x="2249" y="625"/>
                  </a:cubicBezTo>
                  <a:cubicBezTo>
                    <a:pt x="2249" y="500"/>
                    <a:pt x="2160" y="393"/>
                    <a:pt x="2035" y="393"/>
                  </a:cubicBezTo>
                  <a:lnTo>
                    <a:pt x="1357" y="393"/>
                  </a:lnTo>
                  <a:lnTo>
                    <a:pt x="1357" y="233"/>
                  </a:lnTo>
                  <a:cubicBezTo>
                    <a:pt x="1357" y="108"/>
                    <a:pt x="1250" y="1"/>
                    <a:pt x="1125" y="1"/>
                  </a:cubicBez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235" name="Google Shape;1471;p53">
            <a:extLst>
              <a:ext uri="{FF2B5EF4-FFF2-40B4-BE49-F238E27FC236}">
                <a16:creationId xmlns:a16="http://schemas.microsoft.com/office/drawing/2014/main" id="{2E7A1313-54BB-74BE-1369-0E9282D58F67}"/>
              </a:ext>
            </a:extLst>
          </p:cNvPr>
          <p:cNvGrpSpPr/>
          <p:nvPr/>
        </p:nvGrpSpPr>
        <p:grpSpPr>
          <a:xfrm>
            <a:off x="2497095" y="3653494"/>
            <a:ext cx="348412" cy="350461"/>
            <a:chOff x="4443625" y="2806425"/>
            <a:chExt cx="371600" cy="373825"/>
          </a:xfrm>
        </p:grpSpPr>
        <p:sp>
          <p:nvSpPr>
            <p:cNvPr id="1236" name="Google Shape;1472;p53">
              <a:extLst>
                <a:ext uri="{FF2B5EF4-FFF2-40B4-BE49-F238E27FC236}">
                  <a16:creationId xmlns:a16="http://schemas.microsoft.com/office/drawing/2014/main" id="{EC0D77FD-6817-C8CE-3555-811B93D072F5}"/>
                </a:ext>
              </a:extLst>
            </p:cNvPr>
            <p:cNvSpPr/>
            <p:nvPr/>
          </p:nvSpPr>
          <p:spPr>
            <a:xfrm>
              <a:off x="4448075" y="2807300"/>
              <a:ext cx="106650" cy="108950"/>
            </a:xfrm>
            <a:custGeom>
              <a:rect l="l" t="t" r="r" b="b"/>
              <a:pathLst>
                <a:path w="4266" h="4358" extrusionOk="0">
                  <a:moveTo>
                    <a:pt x="233" y="1"/>
                  </a:moveTo>
                  <a:cubicBezTo>
                    <a:pt x="1" y="1"/>
                    <a:pt x="1" y="500"/>
                    <a:pt x="1" y="732"/>
                  </a:cubicBezTo>
                  <a:lnTo>
                    <a:pt x="37" y="3070"/>
                  </a:lnTo>
                  <a:cubicBezTo>
                    <a:pt x="37" y="3302"/>
                    <a:pt x="233" y="3480"/>
                    <a:pt x="465" y="3480"/>
                  </a:cubicBezTo>
                  <a:lnTo>
                    <a:pt x="1767" y="3516"/>
                  </a:lnTo>
                  <a:cubicBezTo>
                    <a:pt x="1821" y="3516"/>
                    <a:pt x="1874" y="3534"/>
                    <a:pt x="1928" y="3569"/>
                  </a:cubicBezTo>
                  <a:lnTo>
                    <a:pt x="2820" y="4336"/>
                  </a:lnTo>
                  <a:cubicBezTo>
                    <a:pt x="2843" y="4350"/>
                    <a:pt x="2869" y="4357"/>
                    <a:pt x="2894" y="4357"/>
                  </a:cubicBezTo>
                  <a:cubicBezTo>
                    <a:pt x="2966" y="4357"/>
                    <a:pt x="3034" y="4304"/>
                    <a:pt x="3034" y="4212"/>
                  </a:cubicBezTo>
                  <a:lnTo>
                    <a:pt x="3106" y="3855"/>
                  </a:lnTo>
                  <a:cubicBezTo>
                    <a:pt x="3106" y="3694"/>
                    <a:pt x="3230" y="3569"/>
                    <a:pt x="3373" y="3569"/>
                  </a:cubicBezTo>
                  <a:lnTo>
                    <a:pt x="3801" y="3569"/>
                  </a:lnTo>
                  <a:cubicBezTo>
                    <a:pt x="4033" y="3569"/>
                    <a:pt x="4265" y="3516"/>
                    <a:pt x="4265" y="3284"/>
                  </a:cubicBezTo>
                  <a:lnTo>
                    <a:pt x="4265" y="411"/>
                  </a:lnTo>
                  <a:cubicBezTo>
                    <a:pt x="4265" y="197"/>
                    <a:pt x="4069" y="1"/>
                    <a:pt x="38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7" name="Google Shape;1473;p53">
              <a:extLst>
                <a:ext uri="{FF2B5EF4-FFF2-40B4-BE49-F238E27FC236}">
                  <a16:creationId xmlns:a16="http://schemas.microsoft.com/office/drawing/2014/main" id="{655D0FE3-5E3F-CCA3-5AF7-01D75D59D081}"/>
                </a:ext>
              </a:extLst>
            </p:cNvPr>
            <p:cNvSpPr/>
            <p:nvPr/>
          </p:nvSpPr>
          <p:spPr>
            <a:xfrm>
              <a:off x="4443625" y="2807300"/>
              <a:ext cx="111100" cy="114950"/>
            </a:xfrm>
            <a:custGeom>
              <a:rect l="l" t="t" r="r" b="b"/>
              <a:pathLst>
                <a:path w="4444" h="4598" extrusionOk="0">
                  <a:moveTo>
                    <a:pt x="411" y="1"/>
                  </a:moveTo>
                  <a:cubicBezTo>
                    <a:pt x="179" y="1"/>
                    <a:pt x="0" y="197"/>
                    <a:pt x="0" y="411"/>
                  </a:cubicBezTo>
                  <a:lnTo>
                    <a:pt x="0" y="3284"/>
                  </a:lnTo>
                  <a:cubicBezTo>
                    <a:pt x="0" y="3516"/>
                    <a:pt x="179" y="3712"/>
                    <a:pt x="411" y="3712"/>
                  </a:cubicBezTo>
                  <a:lnTo>
                    <a:pt x="1910" y="3712"/>
                  </a:lnTo>
                  <a:cubicBezTo>
                    <a:pt x="1963" y="3712"/>
                    <a:pt x="2017" y="3730"/>
                    <a:pt x="2070" y="3766"/>
                  </a:cubicBezTo>
                  <a:lnTo>
                    <a:pt x="3194" y="4568"/>
                  </a:lnTo>
                  <a:cubicBezTo>
                    <a:pt x="3219" y="4588"/>
                    <a:pt x="3247" y="4597"/>
                    <a:pt x="3274" y="4597"/>
                  </a:cubicBezTo>
                  <a:cubicBezTo>
                    <a:pt x="3344" y="4597"/>
                    <a:pt x="3408" y="4539"/>
                    <a:pt x="3408" y="4461"/>
                  </a:cubicBezTo>
                  <a:lnTo>
                    <a:pt x="3408" y="3980"/>
                  </a:lnTo>
                  <a:cubicBezTo>
                    <a:pt x="3408" y="3837"/>
                    <a:pt x="3533" y="3712"/>
                    <a:pt x="3694" y="3712"/>
                  </a:cubicBezTo>
                  <a:lnTo>
                    <a:pt x="4033" y="3712"/>
                  </a:lnTo>
                  <a:cubicBezTo>
                    <a:pt x="4247" y="3712"/>
                    <a:pt x="4443" y="3516"/>
                    <a:pt x="4443" y="3284"/>
                  </a:cubicBezTo>
                  <a:lnTo>
                    <a:pt x="4443" y="3248"/>
                  </a:lnTo>
                  <a:lnTo>
                    <a:pt x="3694" y="3248"/>
                  </a:lnTo>
                  <a:cubicBezTo>
                    <a:pt x="3373" y="3248"/>
                    <a:pt x="3105" y="3444"/>
                    <a:pt x="2998" y="3712"/>
                  </a:cubicBezTo>
                  <a:cubicBezTo>
                    <a:pt x="2987" y="3747"/>
                    <a:pt x="2953" y="3766"/>
                    <a:pt x="2916" y="3766"/>
                  </a:cubicBezTo>
                  <a:cubicBezTo>
                    <a:pt x="2895" y="3766"/>
                    <a:pt x="2874" y="3760"/>
                    <a:pt x="2855" y="3748"/>
                  </a:cubicBezTo>
                  <a:lnTo>
                    <a:pt x="2338" y="3373"/>
                  </a:lnTo>
                  <a:cubicBezTo>
                    <a:pt x="2213" y="3284"/>
                    <a:pt x="2070" y="3248"/>
                    <a:pt x="1910" y="3248"/>
                  </a:cubicBezTo>
                  <a:lnTo>
                    <a:pt x="589" y="3248"/>
                  </a:lnTo>
                  <a:cubicBezTo>
                    <a:pt x="518" y="3248"/>
                    <a:pt x="464" y="3195"/>
                    <a:pt x="464" y="3123"/>
                  </a:cubicBezTo>
                  <a:lnTo>
                    <a:pt x="464" y="1"/>
                  </a:lnTo>
                  <a:close/>
                </a:path>
              </a:pathLst>
            </a:custGeom>
            <a:solidFill>
              <a:srgbClr val="FFF8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8" name="Google Shape;1474;p53">
              <a:extLst>
                <a:ext uri="{FF2B5EF4-FFF2-40B4-BE49-F238E27FC236}">
                  <a16:creationId xmlns:a16="http://schemas.microsoft.com/office/drawing/2014/main" id="{5C9AA415-8589-9976-FD63-7DA3AE76CFC9}"/>
                </a:ext>
              </a:extLst>
            </p:cNvPr>
            <p:cNvSpPr/>
            <p:nvPr/>
          </p:nvSpPr>
          <p:spPr>
            <a:xfrm>
              <a:off x="4707250" y="2806425"/>
              <a:ext cx="107975" cy="109125"/>
            </a:xfrm>
            <a:custGeom>
              <a:rect l="l" t="t" r="r" b="b"/>
              <a:pathLst>
                <a:path w="4319" h="4365" extrusionOk="0">
                  <a:moveTo>
                    <a:pt x="447" y="0"/>
                  </a:moveTo>
                  <a:lnTo>
                    <a:pt x="322" y="161"/>
                  </a:lnTo>
                  <a:cubicBezTo>
                    <a:pt x="108" y="161"/>
                    <a:pt x="0" y="393"/>
                    <a:pt x="0" y="625"/>
                  </a:cubicBezTo>
                  <a:lnTo>
                    <a:pt x="54" y="3194"/>
                  </a:lnTo>
                  <a:cubicBezTo>
                    <a:pt x="54" y="3408"/>
                    <a:pt x="250" y="3604"/>
                    <a:pt x="482" y="3604"/>
                  </a:cubicBezTo>
                  <a:lnTo>
                    <a:pt x="803" y="3604"/>
                  </a:lnTo>
                  <a:cubicBezTo>
                    <a:pt x="964" y="3604"/>
                    <a:pt x="1089" y="3729"/>
                    <a:pt x="1089" y="3872"/>
                  </a:cubicBezTo>
                  <a:lnTo>
                    <a:pt x="982" y="4229"/>
                  </a:lnTo>
                  <a:cubicBezTo>
                    <a:pt x="982" y="4306"/>
                    <a:pt x="1047" y="4365"/>
                    <a:pt x="1116" y="4365"/>
                  </a:cubicBezTo>
                  <a:cubicBezTo>
                    <a:pt x="1143" y="4365"/>
                    <a:pt x="1171" y="4356"/>
                    <a:pt x="1196" y="4336"/>
                  </a:cubicBezTo>
                  <a:lnTo>
                    <a:pt x="2231" y="3622"/>
                  </a:lnTo>
                  <a:cubicBezTo>
                    <a:pt x="2284" y="3586"/>
                    <a:pt x="2338" y="3569"/>
                    <a:pt x="2391" y="3569"/>
                  </a:cubicBezTo>
                  <a:lnTo>
                    <a:pt x="3640" y="3569"/>
                  </a:lnTo>
                  <a:cubicBezTo>
                    <a:pt x="3872" y="3569"/>
                    <a:pt x="4140" y="3533"/>
                    <a:pt x="4140" y="3319"/>
                  </a:cubicBezTo>
                  <a:lnTo>
                    <a:pt x="4318" y="3140"/>
                  </a:lnTo>
                  <a:lnTo>
                    <a:pt x="4318" y="410"/>
                  </a:lnTo>
                  <a:cubicBezTo>
                    <a:pt x="4318" y="178"/>
                    <a:pt x="4122" y="0"/>
                    <a:pt x="38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9" name="Google Shape;1475;p53">
              <a:extLst>
                <a:ext uri="{FF2B5EF4-FFF2-40B4-BE49-F238E27FC236}">
                  <a16:creationId xmlns:a16="http://schemas.microsoft.com/office/drawing/2014/main" id="{CC964260-3637-B46C-A985-03633EF54E61}"/>
                </a:ext>
              </a:extLst>
            </p:cNvPr>
            <p:cNvSpPr/>
            <p:nvPr/>
          </p:nvSpPr>
          <p:spPr>
            <a:xfrm>
              <a:off x="4704575" y="2806425"/>
              <a:ext cx="110650" cy="114725"/>
            </a:xfrm>
            <a:custGeom>
              <a:rect l="l" t="t" r="r" b="b"/>
              <a:pathLst>
                <a:path w="4426" h="4589" extrusionOk="0">
                  <a:moveTo>
                    <a:pt x="411" y="0"/>
                  </a:moveTo>
                  <a:cubicBezTo>
                    <a:pt x="179" y="0"/>
                    <a:pt x="0" y="178"/>
                    <a:pt x="0" y="410"/>
                  </a:cubicBezTo>
                  <a:lnTo>
                    <a:pt x="0" y="3283"/>
                  </a:lnTo>
                  <a:cubicBezTo>
                    <a:pt x="0" y="3515"/>
                    <a:pt x="179" y="3693"/>
                    <a:pt x="411" y="3693"/>
                  </a:cubicBezTo>
                  <a:lnTo>
                    <a:pt x="750" y="3693"/>
                  </a:lnTo>
                  <a:cubicBezTo>
                    <a:pt x="893" y="3693"/>
                    <a:pt x="1017" y="3818"/>
                    <a:pt x="1017" y="3979"/>
                  </a:cubicBezTo>
                  <a:lnTo>
                    <a:pt x="1017" y="4443"/>
                  </a:lnTo>
                  <a:cubicBezTo>
                    <a:pt x="1017" y="4535"/>
                    <a:pt x="1086" y="4588"/>
                    <a:pt x="1157" y="4588"/>
                  </a:cubicBezTo>
                  <a:cubicBezTo>
                    <a:pt x="1183" y="4588"/>
                    <a:pt x="1208" y="4582"/>
                    <a:pt x="1232" y="4568"/>
                  </a:cubicBezTo>
                  <a:lnTo>
                    <a:pt x="2356" y="3747"/>
                  </a:lnTo>
                  <a:cubicBezTo>
                    <a:pt x="2409" y="3711"/>
                    <a:pt x="2463" y="3693"/>
                    <a:pt x="2516" y="3693"/>
                  </a:cubicBezTo>
                  <a:lnTo>
                    <a:pt x="3997" y="3693"/>
                  </a:lnTo>
                  <a:cubicBezTo>
                    <a:pt x="4229" y="3693"/>
                    <a:pt x="4425" y="3515"/>
                    <a:pt x="4425" y="3283"/>
                  </a:cubicBezTo>
                  <a:lnTo>
                    <a:pt x="4425" y="3140"/>
                  </a:lnTo>
                  <a:lnTo>
                    <a:pt x="2516" y="3140"/>
                  </a:lnTo>
                  <a:cubicBezTo>
                    <a:pt x="2338" y="3140"/>
                    <a:pt x="2177" y="3194"/>
                    <a:pt x="2034" y="3301"/>
                  </a:cubicBezTo>
                  <a:lnTo>
                    <a:pt x="1606" y="3622"/>
                  </a:lnTo>
                  <a:cubicBezTo>
                    <a:pt x="1587" y="3629"/>
                    <a:pt x="1567" y="3633"/>
                    <a:pt x="1549" y="3633"/>
                  </a:cubicBezTo>
                  <a:cubicBezTo>
                    <a:pt x="1518" y="3633"/>
                    <a:pt x="1493" y="3620"/>
                    <a:pt x="1481" y="3586"/>
                  </a:cubicBezTo>
                  <a:cubicBezTo>
                    <a:pt x="1339" y="3319"/>
                    <a:pt x="1071" y="3140"/>
                    <a:pt x="750" y="3140"/>
                  </a:cubicBezTo>
                  <a:lnTo>
                    <a:pt x="607" y="3140"/>
                  </a:lnTo>
                  <a:cubicBezTo>
                    <a:pt x="571" y="3140"/>
                    <a:pt x="554" y="3122"/>
                    <a:pt x="554" y="3087"/>
                  </a:cubicBezTo>
                  <a:lnTo>
                    <a:pt x="554" y="0"/>
                  </a:lnTo>
                  <a:close/>
                </a:path>
              </a:pathLst>
            </a:custGeom>
            <a:solidFill>
              <a:srgbClr val="FFF8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0" name="Google Shape;1476;p53">
              <a:extLst>
                <a:ext uri="{FF2B5EF4-FFF2-40B4-BE49-F238E27FC236}">
                  <a16:creationId xmlns:a16="http://schemas.microsoft.com/office/drawing/2014/main" id="{606530E3-652B-0C9B-2551-744C7216FC4C}"/>
                </a:ext>
              </a:extLst>
            </p:cNvPr>
            <p:cNvSpPr/>
            <p:nvPr/>
          </p:nvSpPr>
          <p:spPr>
            <a:xfrm>
              <a:off x="4584575" y="3051750"/>
              <a:ext cx="103975" cy="84775"/>
            </a:xfrm>
            <a:custGeom>
              <a:rect l="l" t="t" r="r" b="b"/>
              <a:pathLst>
                <a:path w="4159" h="3391" extrusionOk="0">
                  <a:moveTo>
                    <a:pt x="393" y="0"/>
                  </a:moveTo>
                  <a:lnTo>
                    <a:pt x="590" y="1446"/>
                  </a:lnTo>
                  <a:lnTo>
                    <a:pt x="1" y="3391"/>
                  </a:lnTo>
                  <a:lnTo>
                    <a:pt x="4158" y="2445"/>
                  </a:lnTo>
                  <a:lnTo>
                    <a:pt x="3319" y="1481"/>
                  </a:lnTo>
                  <a:lnTo>
                    <a:pt x="3284" y="1160"/>
                  </a:lnTo>
                  <a:lnTo>
                    <a:pt x="2856" y="0"/>
                  </a:lnTo>
                  <a:close/>
                </a:path>
              </a:pathLst>
            </a:custGeom>
            <a:solidFill>
              <a:srgbClr val="EDC7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1" name="Google Shape;1477;p53">
              <a:extLst>
                <a:ext uri="{FF2B5EF4-FFF2-40B4-BE49-F238E27FC236}">
                  <a16:creationId xmlns:a16="http://schemas.microsoft.com/office/drawing/2014/main" id="{7731354D-350B-8354-84BD-E1E18F0269A7}"/>
                </a:ext>
              </a:extLst>
            </p:cNvPr>
            <p:cNvSpPr/>
            <p:nvPr/>
          </p:nvSpPr>
          <p:spPr>
            <a:xfrm>
              <a:off x="4577450" y="3051750"/>
              <a:ext cx="89225" cy="84775"/>
            </a:xfrm>
            <a:custGeom>
              <a:rect l="l" t="t" r="r" b="b"/>
              <a:pathLst>
                <a:path w="3568" h="3391" extrusionOk="0">
                  <a:moveTo>
                    <a:pt x="678" y="0"/>
                  </a:moveTo>
                  <a:lnTo>
                    <a:pt x="536" y="1249"/>
                  </a:lnTo>
                  <a:lnTo>
                    <a:pt x="0" y="2159"/>
                  </a:lnTo>
                  <a:lnTo>
                    <a:pt x="286" y="3391"/>
                  </a:lnTo>
                  <a:lnTo>
                    <a:pt x="910" y="3248"/>
                  </a:lnTo>
                  <a:cubicBezTo>
                    <a:pt x="910" y="3212"/>
                    <a:pt x="1053" y="2035"/>
                    <a:pt x="1107" y="1606"/>
                  </a:cubicBezTo>
                  <a:cubicBezTo>
                    <a:pt x="1107" y="1532"/>
                    <a:pt x="1156" y="1495"/>
                    <a:pt x="1214" y="1495"/>
                  </a:cubicBezTo>
                  <a:cubicBezTo>
                    <a:pt x="1225" y="1495"/>
                    <a:pt x="1237" y="1496"/>
                    <a:pt x="1249" y="1499"/>
                  </a:cubicBezTo>
                  <a:cubicBezTo>
                    <a:pt x="1517" y="1588"/>
                    <a:pt x="1785" y="1642"/>
                    <a:pt x="2052" y="1642"/>
                  </a:cubicBezTo>
                  <a:cubicBezTo>
                    <a:pt x="2552" y="1642"/>
                    <a:pt x="3069" y="1464"/>
                    <a:pt x="3569" y="1160"/>
                  </a:cubicBezTo>
                  <a:lnTo>
                    <a:pt x="3462" y="54"/>
                  </a:lnTo>
                  <a:lnTo>
                    <a:pt x="678" y="0"/>
                  </a:lnTo>
                  <a:close/>
                </a:path>
              </a:pathLst>
            </a:custGeom>
            <a:solidFill>
              <a:srgbClr val="F0AC7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2" name="Google Shape;1478;p53">
              <a:extLst>
                <a:ext uri="{FF2B5EF4-FFF2-40B4-BE49-F238E27FC236}">
                  <a16:creationId xmlns:a16="http://schemas.microsoft.com/office/drawing/2014/main" id="{DCB95419-50F4-D05C-1EAF-EACEC592805F}"/>
                </a:ext>
              </a:extLst>
            </p:cNvPr>
            <p:cNvSpPr/>
            <p:nvPr/>
          </p:nvSpPr>
          <p:spPr>
            <a:xfrm>
              <a:off x="4573875" y="3099475"/>
              <a:ext cx="120025" cy="80775"/>
            </a:xfrm>
            <a:custGeom>
              <a:rect l="l" t="t" r="r" b="b"/>
              <a:pathLst>
                <a:path w="4801" h="3231" extrusionOk="0">
                  <a:moveTo>
                    <a:pt x="607" y="1"/>
                  </a:moveTo>
                  <a:lnTo>
                    <a:pt x="232" y="286"/>
                  </a:lnTo>
                  <a:lnTo>
                    <a:pt x="1" y="2909"/>
                  </a:lnTo>
                  <a:lnTo>
                    <a:pt x="357" y="3230"/>
                  </a:lnTo>
                  <a:lnTo>
                    <a:pt x="4033" y="3230"/>
                  </a:lnTo>
                  <a:lnTo>
                    <a:pt x="4497" y="2873"/>
                  </a:lnTo>
                  <a:lnTo>
                    <a:pt x="4800" y="1303"/>
                  </a:lnTo>
                  <a:lnTo>
                    <a:pt x="3801" y="18"/>
                  </a:lnTo>
                  <a:cubicBezTo>
                    <a:pt x="3377" y="442"/>
                    <a:pt x="2801" y="652"/>
                    <a:pt x="2222" y="652"/>
                  </a:cubicBezTo>
                  <a:cubicBezTo>
                    <a:pt x="1632" y="652"/>
                    <a:pt x="1040" y="433"/>
                    <a:pt x="607" y="1"/>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3" name="Google Shape;1479;p53">
              <a:extLst>
                <a:ext uri="{FF2B5EF4-FFF2-40B4-BE49-F238E27FC236}">
                  <a16:creationId xmlns:a16="http://schemas.microsoft.com/office/drawing/2014/main" id="{03DD61BD-B272-8E98-D7E2-6B232BD6F61B}"/>
                </a:ext>
              </a:extLst>
            </p:cNvPr>
            <p:cNvSpPr/>
            <p:nvPr/>
          </p:nvSpPr>
          <p:spPr>
            <a:xfrm>
              <a:off x="4502050" y="3101700"/>
              <a:ext cx="80775" cy="78550"/>
            </a:xfrm>
            <a:custGeom>
              <a:rect l="l" t="t" r="r" b="b"/>
              <a:pathLst>
                <a:path w="3231" h="3142" extrusionOk="0">
                  <a:moveTo>
                    <a:pt x="2570" y="1"/>
                  </a:moveTo>
                  <a:lnTo>
                    <a:pt x="1553" y="483"/>
                  </a:lnTo>
                  <a:cubicBezTo>
                    <a:pt x="893" y="679"/>
                    <a:pt x="411" y="1143"/>
                    <a:pt x="304" y="1839"/>
                  </a:cubicBezTo>
                  <a:lnTo>
                    <a:pt x="37" y="2695"/>
                  </a:lnTo>
                  <a:cubicBezTo>
                    <a:pt x="1" y="2874"/>
                    <a:pt x="144" y="3052"/>
                    <a:pt x="322" y="3052"/>
                  </a:cubicBezTo>
                  <a:lnTo>
                    <a:pt x="429" y="3141"/>
                  </a:lnTo>
                  <a:lnTo>
                    <a:pt x="3230" y="3141"/>
                  </a:lnTo>
                  <a:lnTo>
                    <a:pt x="3230" y="2534"/>
                  </a:lnTo>
                  <a:lnTo>
                    <a:pt x="2784" y="1999"/>
                  </a:lnTo>
                  <a:lnTo>
                    <a:pt x="2570" y="1"/>
                  </a:ln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4" name="Google Shape;1480;p53">
              <a:extLst>
                <a:ext uri="{FF2B5EF4-FFF2-40B4-BE49-F238E27FC236}">
                  <a16:creationId xmlns:a16="http://schemas.microsoft.com/office/drawing/2014/main" id="{D1C7B7E9-EDFF-164E-3B89-2BE7B69B46B5}"/>
                </a:ext>
              </a:extLst>
            </p:cNvPr>
            <p:cNvSpPr/>
            <p:nvPr/>
          </p:nvSpPr>
          <p:spPr>
            <a:xfrm>
              <a:off x="4674675" y="3107050"/>
              <a:ext cx="85225" cy="73200"/>
            </a:xfrm>
            <a:custGeom>
              <a:rect l="l" t="t" r="r" b="b"/>
              <a:pathLst>
                <a:path w="3408" h="2928" extrusionOk="0">
                  <a:moveTo>
                    <a:pt x="1428" y="1"/>
                  </a:moveTo>
                  <a:lnTo>
                    <a:pt x="1089" y="411"/>
                  </a:lnTo>
                  <a:lnTo>
                    <a:pt x="197" y="1839"/>
                  </a:lnTo>
                  <a:lnTo>
                    <a:pt x="1" y="2320"/>
                  </a:lnTo>
                  <a:lnTo>
                    <a:pt x="1" y="2927"/>
                  </a:lnTo>
                  <a:lnTo>
                    <a:pt x="3248" y="2927"/>
                  </a:lnTo>
                  <a:cubicBezTo>
                    <a:pt x="3338" y="2927"/>
                    <a:pt x="3409" y="2838"/>
                    <a:pt x="3391" y="2749"/>
                  </a:cubicBezTo>
                  <a:lnTo>
                    <a:pt x="3195" y="1607"/>
                  </a:lnTo>
                  <a:cubicBezTo>
                    <a:pt x="3070" y="929"/>
                    <a:pt x="2570" y="358"/>
                    <a:pt x="1910" y="162"/>
                  </a:cubicBezTo>
                  <a:lnTo>
                    <a:pt x="1428" y="1"/>
                  </a:ln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5" name="Google Shape;1481;p53">
              <a:extLst>
                <a:ext uri="{FF2B5EF4-FFF2-40B4-BE49-F238E27FC236}">
                  <a16:creationId xmlns:a16="http://schemas.microsoft.com/office/drawing/2014/main" id="{113DF61E-8AEB-6E00-B256-A9FDC47DC438}"/>
                </a:ext>
              </a:extLst>
            </p:cNvPr>
            <p:cNvSpPr/>
            <p:nvPr/>
          </p:nvSpPr>
          <p:spPr>
            <a:xfrm>
              <a:off x="4526150" y="2965650"/>
              <a:ext cx="205200" cy="45525"/>
            </a:xfrm>
            <a:custGeom>
              <a:rect l="l" t="t" r="r" b="b"/>
              <a:pathLst>
                <a:path w="8208" h="1821" extrusionOk="0">
                  <a:moveTo>
                    <a:pt x="768" y="1"/>
                  </a:moveTo>
                  <a:cubicBezTo>
                    <a:pt x="357" y="1"/>
                    <a:pt x="0" y="340"/>
                    <a:pt x="0" y="768"/>
                  </a:cubicBezTo>
                  <a:cubicBezTo>
                    <a:pt x="0" y="1339"/>
                    <a:pt x="482" y="1821"/>
                    <a:pt x="1071" y="1821"/>
                  </a:cubicBezTo>
                  <a:lnTo>
                    <a:pt x="7155" y="1821"/>
                  </a:lnTo>
                  <a:cubicBezTo>
                    <a:pt x="7744" y="1821"/>
                    <a:pt x="8208" y="1339"/>
                    <a:pt x="8208" y="768"/>
                  </a:cubicBezTo>
                  <a:cubicBezTo>
                    <a:pt x="8208" y="340"/>
                    <a:pt x="7869" y="1"/>
                    <a:pt x="7441" y="1"/>
                  </a:cubicBezTo>
                  <a:close/>
                </a:path>
              </a:pathLst>
            </a:custGeom>
            <a:solidFill>
              <a:srgbClr val="F0AC7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7" name="Google Shape;1482;p53">
              <a:extLst>
                <a:ext uri="{FF2B5EF4-FFF2-40B4-BE49-F238E27FC236}">
                  <a16:creationId xmlns:a16="http://schemas.microsoft.com/office/drawing/2014/main" id="{FEC64DAE-2A4A-1CE9-6E07-DD62485B00AD}"/>
                </a:ext>
              </a:extLst>
            </p:cNvPr>
            <p:cNvSpPr/>
            <p:nvPr/>
          </p:nvSpPr>
          <p:spPr>
            <a:xfrm>
              <a:off x="4498050" y="3101700"/>
              <a:ext cx="84775" cy="78550"/>
            </a:xfrm>
            <a:custGeom>
              <a:rect l="l" t="t" r="r" b="b"/>
              <a:pathLst>
                <a:path w="3391" h="3142" extrusionOk="0">
                  <a:moveTo>
                    <a:pt x="2730" y="1"/>
                  </a:moveTo>
                  <a:lnTo>
                    <a:pt x="1499" y="376"/>
                  </a:lnTo>
                  <a:cubicBezTo>
                    <a:pt x="821" y="572"/>
                    <a:pt x="339" y="1143"/>
                    <a:pt x="214" y="1821"/>
                  </a:cubicBezTo>
                  <a:lnTo>
                    <a:pt x="18" y="2963"/>
                  </a:lnTo>
                  <a:cubicBezTo>
                    <a:pt x="0" y="3052"/>
                    <a:pt x="72" y="3141"/>
                    <a:pt x="161" y="3141"/>
                  </a:cubicBezTo>
                  <a:lnTo>
                    <a:pt x="589" y="3141"/>
                  </a:lnTo>
                  <a:lnTo>
                    <a:pt x="803" y="1928"/>
                  </a:lnTo>
                  <a:cubicBezTo>
                    <a:pt x="875" y="1482"/>
                    <a:pt x="1178" y="1125"/>
                    <a:pt x="1606" y="964"/>
                  </a:cubicBezTo>
                  <a:cubicBezTo>
                    <a:pt x="1613" y="962"/>
                    <a:pt x="1621" y="961"/>
                    <a:pt x="1628" y="961"/>
                  </a:cubicBezTo>
                  <a:cubicBezTo>
                    <a:pt x="1677" y="961"/>
                    <a:pt x="1731" y="1009"/>
                    <a:pt x="1731" y="1071"/>
                  </a:cubicBezTo>
                  <a:cubicBezTo>
                    <a:pt x="1713" y="1161"/>
                    <a:pt x="1713" y="1250"/>
                    <a:pt x="1713" y="1339"/>
                  </a:cubicBezTo>
                  <a:cubicBezTo>
                    <a:pt x="1695" y="1571"/>
                    <a:pt x="1838" y="1803"/>
                    <a:pt x="2052" y="1892"/>
                  </a:cubicBezTo>
                  <a:lnTo>
                    <a:pt x="3390" y="2534"/>
                  </a:lnTo>
                  <a:lnTo>
                    <a:pt x="3390" y="1999"/>
                  </a:lnTo>
                  <a:lnTo>
                    <a:pt x="2730" y="1"/>
                  </a:ln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8" name="Google Shape;1483;p53">
              <a:extLst>
                <a:ext uri="{FF2B5EF4-FFF2-40B4-BE49-F238E27FC236}">
                  <a16:creationId xmlns:a16="http://schemas.microsoft.com/office/drawing/2014/main" id="{A0EA0BC6-E801-B603-9AA6-FBC1ABB4BCCB}"/>
                </a:ext>
              </a:extLst>
            </p:cNvPr>
            <p:cNvSpPr/>
            <p:nvPr/>
          </p:nvSpPr>
          <p:spPr>
            <a:xfrm>
              <a:off x="4552475" y="3082975"/>
              <a:ext cx="38375" cy="68725"/>
            </a:xfrm>
            <a:custGeom>
              <a:rect l="l" t="t" r="r" b="b"/>
              <a:pathLst>
                <a:path w="1535" h="2749" extrusionOk="0">
                  <a:moveTo>
                    <a:pt x="1535" y="0"/>
                  </a:moveTo>
                  <a:lnTo>
                    <a:pt x="1535" y="0"/>
                  </a:lnTo>
                  <a:cubicBezTo>
                    <a:pt x="393" y="482"/>
                    <a:pt x="36" y="1321"/>
                    <a:pt x="0" y="2106"/>
                  </a:cubicBezTo>
                  <a:cubicBezTo>
                    <a:pt x="0" y="2142"/>
                    <a:pt x="36" y="2195"/>
                    <a:pt x="71" y="2213"/>
                  </a:cubicBezTo>
                  <a:lnTo>
                    <a:pt x="1213" y="2748"/>
                  </a:lnTo>
                  <a:lnTo>
                    <a:pt x="1535" y="0"/>
                  </a:ln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9" name="Google Shape;1484;p53">
              <a:extLst>
                <a:ext uri="{FF2B5EF4-FFF2-40B4-BE49-F238E27FC236}">
                  <a16:creationId xmlns:a16="http://schemas.microsoft.com/office/drawing/2014/main" id="{8021B6F4-8F63-614A-2B51-F75D265EBAD9}"/>
                </a:ext>
              </a:extLst>
            </p:cNvPr>
            <p:cNvSpPr/>
            <p:nvPr/>
          </p:nvSpPr>
          <p:spPr>
            <a:xfrm>
              <a:off x="4674675" y="3097700"/>
              <a:ext cx="42850" cy="67375"/>
            </a:xfrm>
            <a:custGeom>
              <a:rect l="l" t="t" r="r" b="b"/>
              <a:pathLst>
                <a:path w="1714" h="2695" extrusionOk="0">
                  <a:moveTo>
                    <a:pt x="215" y="0"/>
                  </a:moveTo>
                  <a:lnTo>
                    <a:pt x="1" y="2159"/>
                  </a:lnTo>
                  <a:lnTo>
                    <a:pt x="1" y="2694"/>
                  </a:lnTo>
                  <a:lnTo>
                    <a:pt x="1357" y="2052"/>
                  </a:lnTo>
                  <a:cubicBezTo>
                    <a:pt x="1571" y="1963"/>
                    <a:pt x="1714" y="1731"/>
                    <a:pt x="1696" y="1499"/>
                  </a:cubicBezTo>
                  <a:cubicBezTo>
                    <a:pt x="1696" y="1071"/>
                    <a:pt x="1589" y="714"/>
                    <a:pt x="1428" y="375"/>
                  </a:cubicBezTo>
                  <a:lnTo>
                    <a:pt x="215" y="0"/>
                  </a:ln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50" name="Google Shape;1485;p53">
              <a:extLst>
                <a:ext uri="{FF2B5EF4-FFF2-40B4-BE49-F238E27FC236}">
                  <a16:creationId xmlns:a16="http://schemas.microsoft.com/office/drawing/2014/main" id="{C3AE42EE-A5F3-8D20-5DE0-86007E0C3F60}"/>
                </a:ext>
              </a:extLst>
            </p:cNvPr>
            <p:cNvSpPr/>
            <p:nvPr/>
          </p:nvSpPr>
          <p:spPr>
            <a:xfrm>
              <a:off x="4667100" y="3087000"/>
              <a:ext cx="37950" cy="64700"/>
            </a:xfrm>
            <a:custGeom>
              <a:rect l="l" t="t" r="r" b="b"/>
              <a:pathLst>
                <a:path w="1518" h="2588" extrusionOk="0">
                  <a:moveTo>
                    <a:pt x="1" y="0"/>
                  </a:moveTo>
                  <a:lnTo>
                    <a:pt x="304" y="2587"/>
                  </a:lnTo>
                  <a:lnTo>
                    <a:pt x="1446" y="2052"/>
                  </a:lnTo>
                  <a:cubicBezTo>
                    <a:pt x="1499" y="2034"/>
                    <a:pt x="1517" y="1981"/>
                    <a:pt x="1517" y="1945"/>
                  </a:cubicBezTo>
                  <a:cubicBezTo>
                    <a:pt x="1499" y="1160"/>
                    <a:pt x="1160" y="464"/>
                    <a:pt x="1" y="0"/>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51" name="Google Shape;1486;p53">
              <a:extLst>
                <a:ext uri="{FF2B5EF4-FFF2-40B4-BE49-F238E27FC236}">
                  <a16:creationId xmlns:a16="http://schemas.microsoft.com/office/drawing/2014/main" id="{ED078FC8-6135-0E79-3243-82623E4D65BB}"/>
                </a:ext>
              </a:extLst>
            </p:cNvPr>
            <p:cNvSpPr/>
            <p:nvPr/>
          </p:nvSpPr>
          <p:spPr>
            <a:xfrm>
              <a:off x="4549800" y="2879575"/>
              <a:ext cx="157925" cy="199850"/>
            </a:xfrm>
            <a:custGeom>
              <a:rect l="l" t="t" r="r" b="b"/>
              <a:pathLst>
                <a:path w="6317" h="7994" extrusionOk="0">
                  <a:moveTo>
                    <a:pt x="3140" y="0"/>
                  </a:moveTo>
                  <a:cubicBezTo>
                    <a:pt x="3140" y="0"/>
                    <a:pt x="1088" y="268"/>
                    <a:pt x="571" y="1178"/>
                  </a:cubicBezTo>
                  <a:cubicBezTo>
                    <a:pt x="196" y="1802"/>
                    <a:pt x="0" y="2623"/>
                    <a:pt x="0" y="3569"/>
                  </a:cubicBezTo>
                  <a:cubicBezTo>
                    <a:pt x="0" y="4907"/>
                    <a:pt x="36" y="5460"/>
                    <a:pt x="571" y="6227"/>
                  </a:cubicBezTo>
                  <a:cubicBezTo>
                    <a:pt x="1338" y="7280"/>
                    <a:pt x="2266" y="7994"/>
                    <a:pt x="3158" y="7994"/>
                  </a:cubicBezTo>
                  <a:cubicBezTo>
                    <a:pt x="4068" y="7994"/>
                    <a:pt x="4996" y="7280"/>
                    <a:pt x="5745" y="6227"/>
                  </a:cubicBezTo>
                  <a:cubicBezTo>
                    <a:pt x="6298" y="5460"/>
                    <a:pt x="6316" y="4907"/>
                    <a:pt x="6316" y="3569"/>
                  </a:cubicBezTo>
                  <a:cubicBezTo>
                    <a:pt x="6316" y="2677"/>
                    <a:pt x="6156" y="1892"/>
                    <a:pt x="5817" y="1285"/>
                  </a:cubicBezTo>
                  <a:cubicBezTo>
                    <a:pt x="5299" y="304"/>
                    <a:pt x="3140" y="0"/>
                    <a:pt x="3140" y="0"/>
                  </a:cubicBezTo>
                  <a:close/>
                </a:path>
              </a:pathLst>
            </a:custGeom>
            <a:solidFill>
              <a:srgbClr val="EDC7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52" name="Google Shape;1487;p53">
              <a:extLst>
                <a:ext uri="{FF2B5EF4-FFF2-40B4-BE49-F238E27FC236}">
                  <a16:creationId xmlns:a16="http://schemas.microsoft.com/office/drawing/2014/main" id="{29715C38-FDFA-88EB-0C51-128B8B62DA1F}"/>
                </a:ext>
              </a:extLst>
            </p:cNvPr>
            <p:cNvSpPr/>
            <p:nvPr/>
          </p:nvSpPr>
          <p:spPr>
            <a:xfrm>
              <a:off x="4559600" y="2873325"/>
              <a:ext cx="138300" cy="43725"/>
            </a:xfrm>
            <a:custGeom>
              <a:rect l="l" t="t" r="r" b="b"/>
              <a:pathLst>
                <a:path w="5532" h="1749" extrusionOk="0">
                  <a:moveTo>
                    <a:pt x="2766" y="0"/>
                  </a:moveTo>
                  <a:cubicBezTo>
                    <a:pt x="1464" y="0"/>
                    <a:pt x="500" y="643"/>
                    <a:pt x="1" y="1749"/>
                  </a:cubicBezTo>
                  <a:cubicBezTo>
                    <a:pt x="625" y="1017"/>
                    <a:pt x="1571" y="589"/>
                    <a:pt x="2766" y="589"/>
                  </a:cubicBezTo>
                  <a:cubicBezTo>
                    <a:pt x="3979" y="589"/>
                    <a:pt x="4925" y="1017"/>
                    <a:pt x="5532" y="1749"/>
                  </a:cubicBezTo>
                  <a:cubicBezTo>
                    <a:pt x="5032" y="643"/>
                    <a:pt x="4087" y="0"/>
                    <a:pt x="2766" y="0"/>
                  </a:cubicBezTo>
                  <a:close/>
                </a:path>
              </a:pathLst>
            </a:custGeom>
            <a:solidFill>
              <a:srgbClr val="F0AC7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53" name="Google Shape;1488;p53">
              <a:extLst>
                <a:ext uri="{FF2B5EF4-FFF2-40B4-BE49-F238E27FC236}">
                  <a16:creationId xmlns:a16="http://schemas.microsoft.com/office/drawing/2014/main" id="{25866F4D-9D1A-6178-51F5-54F69A42A9A3}"/>
                </a:ext>
              </a:extLst>
            </p:cNvPr>
            <p:cNvSpPr/>
            <p:nvPr/>
          </p:nvSpPr>
          <p:spPr>
            <a:xfrm>
              <a:off x="4612675" y="2990925"/>
              <a:ext cx="33050" cy="13575"/>
            </a:xfrm>
            <a:custGeom>
              <a:rect l="l" t="t" r="r" b="b"/>
              <a:pathLst>
                <a:path w="1322" h="543" extrusionOk="0">
                  <a:moveTo>
                    <a:pt x="255" y="0"/>
                  </a:moveTo>
                  <a:cubicBezTo>
                    <a:pt x="178" y="0"/>
                    <a:pt x="104" y="40"/>
                    <a:pt x="54" y="114"/>
                  </a:cubicBezTo>
                  <a:cubicBezTo>
                    <a:pt x="1" y="239"/>
                    <a:pt x="54" y="364"/>
                    <a:pt x="161" y="417"/>
                  </a:cubicBezTo>
                  <a:cubicBezTo>
                    <a:pt x="322" y="506"/>
                    <a:pt x="483" y="542"/>
                    <a:pt x="661" y="542"/>
                  </a:cubicBezTo>
                  <a:cubicBezTo>
                    <a:pt x="839" y="542"/>
                    <a:pt x="1000" y="506"/>
                    <a:pt x="1161" y="417"/>
                  </a:cubicBezTo>
                  <a:cubicBezTo>
                    <a:pt x="1268" y="364"/>
                    <a:pt x="1321" y="239"/>
                    <a:pt x="1268" y="114"/>
                  </a:cubicBezTo>
                  <a:cubicBezTo>
                    <a:pt x="1231" y="40"/>
                    <a:pt x="1151" y="0"/>
                    <a:pt x="1070" y="0"/>
                  </a:cubicBezTo>
                  <a:cubicBezTo>
                    <a:pt x="1034" y="0"/>
                    <a:pt x="997" y="8"/>
                    <a:pt x="964" y="25"/>
                  </a:cubicBezTo>
                  <a:cubicBezTo>
                    <a:pt x="866" y="69"/>
                    <a:pt x="764" y="92"/>
                    <a:pt x="661" y="92"/>
                  </a:cubicBezTo>
                  <a:cubicBezTo>
                    <a:pt x="558" y="92"/>
                    <a:pt x="456" y="69"/>
                    <a:pt x="358" y="25"/>
                  </a:cubicBezTo>
                  <a:cubicBezTo>
                    <a:pt x="325" y="8"/>
                    <a:pt x="290" y="0"/>
                    <a:pt x="255" y="0"/>
                  </a:cubicBezTo>
                  <a:close/>
                </a:path>
              </a:pathLst>
            </a:custGeom>
            <a:solidFill>
              <a:srgbClr val="F0AC7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54" name="Google Shape;1489;p53">
              <a:extLst>
                <a:ext uri="{FF2B5EF4-FFF2-40B4-BE49-F238E27FC236}">
                  <a16:creationId xmlns:a16="http://schemas.microsoft.com/office/drawing/2014/main" id="{1991E835-3FB8-AA68-DA17-133A330054D7}"/>
                </a:ext>
              </a:extLst>
            </p:cNvPr>
            <p:cNvSpPr/>
            <p:nvPr/>
          </p:nvSpPr>
          <p:spPr>
            <a:xfrm>
              <a:off x="4606000" y="3024550"/>
              <a:ext cx="46400" cy="18300"/>
            </a:xfrm>
            <a:custGeom>
              <a:rect l="l" t="t" r="r" b="b"/>
              <a:pathLst>
                <a:path w="1855" h="732" extrusionOk="0">
                  <a:moveTo>
                    <a:pt x="107" y="0"/>
                  </a:moveTo>
                  <a:cubicBezTo>
                    <a:pt x="54" y="0"/>
                    <a:pt x="0" y="54"/>
                    <a:pt x="18" y="107"/>
                  </a:cubicBezTo>
                  <a:cubicBezTo>
                    <a:pt x="36" y="161"/>
                    <a:pt x="54" y="232"/>
                    <a:pt x="89" y="286"/>
                  </a:cubicBezTo>
                  <a:cubicBezTo>
                    <a:pt x="214" y="535"/>
                    <a:pt x="910" y="732"/>
                    <a:pt x="910" y="732"/>
                  </a:cubicBezTo>
                  <a:cubicBezTo>
                    <a:pt x="910" y="732"/>
                    <a:pt x="1642" y="535"/>
                    <a:pt x="1767" y="286"/>
                  </a:cubicBezTo>
                  <a:cubicBezTo>
                    <a:pt x="1802" y="214"/>
                    <a:pt x="1820" y="161"/>
                    <a:pt x="1838" y="107"/>
                  </a:cubicBezTo>
                  <a:cubicBezTo>
                    <a:pt x="1856" y="54"/>
                    <a:pt x="1820" y="0"/>
                    <a:pt x="17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55" name="Google Shape;1490;p53">
              <a:extLst>
                <a:ext uri="{FF2B5EF4-FFF2-40B4-BE49-F238E27FC236}">
                  <a16:creationId xmlns:a16="http://schemas.microsoft.com/office/drawing/2014/main" id="{054AE54E-E209-8D59-19C9-5FC8FFCC870D}"/>
                </a:ext>
              </a:extLst>
            </p:cNvPr>
            <p:cNvSpPr/>
            <p:nvPr/>
          </p:nvSpPr>
          <p:spPr>
            <a:xfrm>
              <a:off x="4607775" y="3031225"/>
              <a:ext cx="42850" cy="14750"/>
            </a:xfrm>
            <a:custGeom>
              <a:rect l="l" t="t" r="r" b="b"/>
              <a:pathLst>
                <a:path w="1714" h="590" extrusionOk="0">
                  <a:moveTo>
                    <a:pt x="1" y="1"/>
                  </a:moveTo>
                  <a:cubicBezTo>
                    <a:pt x="125" y="251"/>
                    <a:pt x="411" y="590"/>
                    <a:pt x="857" y="590"/>
                  </a:cubicBezTo>
                  <a:cubicBezTo>
                    <a:pt x="1321" y="590"/>
                    <a:pt x="1589" y="251"/>
                    <a:pt x="1713" y="1"/>
                  </a:cubicBezTo>
                  <a:lnTo>
                    <a:pt x="1713" y="1"/>
                  </a:lnTo>
                  <a:cubicBezTo>
                    <a:pt x="1482" y="90"/>
                    <a:pt x="1214" y="179"/>
                    <a:pt x="857" y="179"/>
                  </a:cubicBezTo>
                  <a:cubicBezTo>
                    <a:pt x="518" y="179"/>
                    <a:pt x="233" y="90"/>
                    <a:pt x="1" y="1"/>
                  </a:cubicBezTo>
                  <a:close/>
                </a:path>
              </a:pathLst>
            </a:custGeom>
            <a:solidFill>
              <a:srgbClr val="ECE3D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56" name="Google Shape;1491;p53">
              <a:extLst>
                <a:ext uri="{FF2B5EF4-FFF2-40B4-BE49-F238E27FC236}">
                  <a16:creationId xmlns:a16="http://schemas.microsoft.com/office/drawing/2014/main" id="{750CFABD-50CB-B403-75DA-D78E9978AA44}"/>
                </a:ext>
              </a:extLst>
            </p:cNvPr>
            <p:cNvSpPr/>
            <p:nvPr/>
          </p:nvSpPr>
          <p:spPr>
            <a:xfrm>
              <a:off x="4641675" y="2936325"/>
              <a:ext cx="39725" cy="14800"/>
            </a:xfrm>
            <a:custGeom>
              <a:rect l="l" t="t" r="r" b="b"/>
              <a:pathLst>
                <a:path w="1589" h="592" extrusionOk="0">
                  <a:moveTo>
                    <a:pt x="792" y="1"/>
                  </a:moveTo>
                  <a:cubicBezTo>
                    <a:pt x="567" y="1"/>
                    <a:pt x="340" y="59"/>
                    <a:pt x="143" y="175"/>
                  </a:cubicBezTo>
                  <a:cubicBezTo>
                    <a:pt x="36" y="228"/>
                    <a:pt x="1" y="371"/>
                    <a:pt x="54" y="478"/>
                  </a:cubicBezTo>
                  <a:cubicBezTo>
                    <a:pt x="103" y="552"/>
                    <a:pt x="187" y="592"/>
                    <a:pt x="269" y="592"/>
                  </a:cubicBezTo>
                  <a:cubicBezTo>
                    <a:pt x="306" y="592"/>
                    <a:pt x="342" y="584"/>
                    <a:pt x="375" y="567"/>
                  </a:cubicBezTo>
                  <a:cubicBezTo>
                    <a:pt x="500" y="496"/>
                    <a:pt x="647" y="460"/>
                    <a:pt x="795" y="460"/>
                  </a:cubicBezTo>
                  <a:cubicBezTo>
                    <a:pt x="942" y="460"/>
                    <a:pt x="1089" y="496"/>
                    <a:pt x="1214" y="567"/>
                  </a:cubicBezTo>
                  <a:cubicBezTo>
                    <a:pt x="1250" y="585"/>
                    <a:pt x="1285" y="585"/>
                    <a:pt x="1321" y="585"/>
                  </a:cubicBezTo>
                  <a:cubicBezTo>
                    <a:pt x="1392" y="585"/>
                    <a:pt x="1482" y="549"/>
                    <a:pt x="1517" y="478"/>
                  </a:cubicBezTo>
                  <a:cubicBezTo>
                    <a:pt x="1589" y="371"/>
                    <a:pt x="1535" y="228"/>
                    <a:pt x="1428" y="175"/>
                  </a:cubicBezTo>
                  <a:cubicBezTo>
                    <a:pt x="1241" y="59"/>
                    <a:pt x="1018" y="1"/>
                    <a:pt x="792" y="1"/>
                  </a:cubicBezTo>
                  <a:close/>
                </a:path>
              </a:pathLst>
            </a:custGeom>
            <a:solidFill>
              <a:srgbClr val="BB7B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57" name="Google Shape;1492;p53">
              <a:extLst>
                <a:ext uri="{FF2B5EF4-FFF2-40B4-BE49-F238E27FC236}">
                  <a16:creationId xmlns:a16="http://schemas.microsoft.com/office/drawing/2014/main" id="{FB71944F-AFCD-CE7C-72A9-78589A09A969}"/>
                </a:ext>
              </a:extLst>
            </p:cNvPr>
            <p:cNvSpPr/>
            <p:nvPr/>
          </p:nvSpPr>
          <p:spPr>
            <a:xfrm>
              <a:off x="4576550" y="2936325"/>
              <a:ext cx="39725" cy="14800"/>
            </a:xfrm>
            <a:custGeom>
              <a:rect l="l" t="t" r="r" b="b"/>
              <a:pathLst>
                <a:path w="1589" h="592" extrusionOk="0">
                  <a:moveTo>
                    <a:pt x="795" y="1"/>
                  </a:moveTo>
                  <a:cubicBezTo>
                    <a:pt x="567" y="1"/>
                    <a:pt x="340" y="59"/>
                    <a:pt x="143" y="175"/>
                  </a:cubicBezTo>
                  <a:cubicBezTo>
                    <a:pt x="36" y="228"/>
                    <a:pt x="1" y="371"/>
                    <a:pt x="72" y="478"/>
                  </a:cubicBezTo>
                  <a:cubicBezTo>
                    <a:pt x="109" y="552"/>
                    <a:pt x="188" y="592"/>
                    <a:pt x="269" y="592"/>
                  </a:cubicBezTo>
                  <a:cubicBezTo>
                    <a:pt x="306" y="592"/>
                    <a:pt x="342" y="584"/>
                    <a:pt x="375" y="567"/>
                  </a:cubicBezTo>
                  <a:cubicBezTo>
                    <a:pt x="500" y="496"/>
                    <a:pt x="647" y="460"/>
                    <a:pt x="795" y="460"/>
                  </a:cubicBezTo>
                  <a:cubicBezTo>
                    <a:pt x="942" y="460"/>
                    <a:pt x="1089" y="496"/>
                    <a:pt x="1214" y="567"/>
                  </a:cubicBezTo>
                  <a:cubicBezTo>
                    <a:pt x="1250" y="585"/>
                    <a:pt x="1285" y="585"/>
                    <a:pt x="1321" y="585"/>
                  </a:cubicBezTo>
                  <a:cubicBezTo>
                    <a:pt x="1410" y="585"/>
                    <a:pt x="1482" y="549"/>
                    <a:pt x="1517" y="478"/>
                  </a:cubicBezTo>
                  <a:cubicBezTo>
                    <a:pt x="1589" y="371"/>
                    <a:pt x="1553" y="228"/>
                    <a:pt x="1446" y="175"/>
                  </a:cubicBezTo>
                  <a:cubicBezTo>
                    <a:pt x="1250" y="59"/>
                    <a:pt x="1022" y="1"/>
                    <a:pt x="795" y="1"/>
                  </a:cubicBezTo>
                  <a:close/>
                </a:path>
              </a:pathLst>
            </a:custGeom>
            <a:solidFill>
              <a:srgbClr val="BB7B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58" name="Google Shape;1493;p53">
              <a:extLst>
                <a:ext uri="{FF2B5EF4-FFF2-40B4-BE49-F238E27FC236}">
                  <a16:creationId xmlns:a16="http://schemas.microsoft.com/office/drawing/2014/main" id="{AA559FF4-345C-FB10-EEC2-374DE772A31C}"/>
                </a:ext>
              </a:extLst>
            </p:cNvPr>
            <p:cNvSpPr/>
            <p:nvPr/>
          </p:nvSpPr>
          <p:spPr>
            <a:xfrm>
              <a:off x="4655950" y="2956725"/>
              <a:ext cx="11175" cy="23225"/>
            </a:xfrm>
            <a:custGeom>
              <a:rect l="l" t="t" r="r" b="b"/>
              <a:pathLst>
                <a:path w="447" h="929" extrusionOk="0">
                  <a:moveTo>
                    <a:pt x="215" y="1"/>
                  </a:moveTo>
                  <a:cubicBezTo>
                    <a:pt x="90" y="1"/>
                    <a:pt x="1" y="90"/>
                    <a:pt x="1" y="215"/>
                  </a:cubicBezTo>
                  <a:lnTo>
                    <a:pt x="1" y="715"/>
                  </a:lnTo>
                  <a:cubicBezTo>
                    <a:pt x="1" y="840"/>
                    <a:pt x="90" y="929"/>
                    <a:pt x="215" y="929"/>
                  </a:cubicBezTo>
                  <a:cubicBezTo>
                    <a:pt x="340" y="929"/>
                    <a:pt x="447" y="840"/>
                    <a:pt x="447" y="715"/>
                  </a:cubicBezTo>
                  <a:lnTo>
                    <a:pt x="447" y="215"/>
                  </a:lnTo>
                  <a:cubicBezTo>
                    <a:pt x="447" y="90"/>
                    <a:pt x="340" y="1"/>
                    <a:pt x="215" y="1"/>
                  </a:cubicBezTo>
                  <a:close/>
                </a:path>
              </a:pathLst>
            </a:custGeom>
            <a:solidFill>
              <a:srgbClr val="BB7B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59" name="Google Shape;1494;p53">
              <a:extLst>
                <a:ext uri="{FF2B5EF4-FFF2-40B4-BE49-F238E27FC236}">
                  <a16:creationId xmlns:a16="http://schemas.microsoft.com/office/drawing/2014/main" id="{2B6887F4-6475-4084-6CAF-981E0C8E1294}"/>
                </a:ext>
              </a:extLst>
            </p:cNvPr>
            <p:cNvSpPr/>
            <p:nvPr/>
          </p:nvSpPr>
          <p:spPr>
            <a:xfrm>
              <a:off x="4590825" y="2956725"/>
              <a:ext cx="11175" cy="23225"/>
            </a:xfrm>
            <a:custGeom>
              <a:rect l="l" t="t" r="r" b="b"/>
              <a:pathLst>
                <a:path w="447" h="929" extrusionOk="0">
                  <a:moveTo>
                    <a:pt x="215" y="1"/>
                  </a:moveTo>
                  <a:cubicBezTo>
                    <a:pt x="108" y="1"/>
                    <a:pt x="1" y="90"/>
                    <a:pt x="1" y="215"/>
                  </a:cubicBezTo>
                  <a:lnTo>
                    <a:pt x="1" y="715"/>
                  </a:lnTo>
                  <a:cubicBezTo>
                    <a:pt x="1" y="840"/>
                    <a:pt x="108" y="929"/>
                    <a:pt x="215" y="929"/>
                  </a:cubicBezTo>
                  <a:cubicBezTo>
                    <a:pt x="340" y="929"/>
                    <a:pt x="447" y="840"/>
                    <a:pt x="447" y="715"/>
                  </a:cubicBezTo>
                  <a:lnTo>
                    <a:pt x="447" y="215"/>
                  </a:lnTo>
                  <a:cubicBezTo>
                    <a:pt x="447" y="90"/>
                    <a:pt x="340" y="1"/>
                    <a:pt x="215" y="1"/>
                  </a:cubicBezTo>
                  <a:close/>
                </a:path>
              </a:pathLst>
            </a:custGeom>
            <a:solidFill>
              <a:srgbClr val="BB7B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60" name="Google Shape;1495;p53">
              <a:extLst>
                <a:ext uri="{FF2B5EF4-FFF2-40B4-BE49-F238E27FC236}">
                  <a16:creationId xmlns:a16="http://schemas.microsoft.com/office/drawing/2014/main" id="{0C44DA0A-F152-E068-13D5-A722B78D3330}"/>
                </a:ext>
              </a:extLst>
            </p:cNvPr>
            <p:cNvSpPr/>
            <p:nvPr/>
          </p:nvSpPr>
          <p:spPr>
            <a:xfrm>
              <a:off x="4470825" y="2822475"/>
              <a:ext cx="56675" cy="60250"/>
            </a:xfrm>
            <a:custGeom>
              <a:rect l="l" t="t" r="r" b="b"/>
              <a:pathLst>
                <a:path w="2267" h="2410" extrusionOk="0">
                  <a:moveTo>
                    <a:pt x="1321" y="857"/>
                  </a:moveTo>
                  <a:cubicBezTo>
                    <a:pt x="1286" y="1000"/>
                    <a:pt x="1214" y="1124"/>
                    <a:pt x="1125" y="1249"/>
                  </a:cubicBezTo>
                  <a:cubicBezTo>
                    <a:pt x="1054" y="1124"/>
                    <a:pt x="982" y="1000"/>
                    <a:pt x="947" y="857"/>
                  </a:cubicBezTo>
                  <a:close/>
                  <a:moveTo>
                    <a:pt x="1125" y="0"/>
                  </a:moveTo>
                  <a:cubicBezTo>
                    <a:pt x="1000" y="0"/>
                    <a:pt x="911" y="107"/>
                    <a:pt x="911" y="232"/>
                  </a:cubicBezTo>
                  <a:lnTo>
                    <a:pt x="911" y="411"/>
                  </a:lnTo>
                  <a:lnTo>
                    <a:pt x="233" y="411"/>
                  </a:lnTo>
                  <a:cubicBezTo>
                    <a:pt x="108" y="411"/>
                    <a:pt x="1" y="500"/>
                    <a:pt x="1" y="625"/>
                  </a:cubicBezTo>
                  <a:cubicBezTo>
                    <a:pt x="1" y="750"/>
                    <a:pt x="108" y="857"/>
                    <a:pt x="233" y="857"/>
                  </a:cubicBezTo>
                  <a:lnTo>
                    <a:pt x="465" y="857"/>
                  </a:lnTo>
                  <a:cubicBezTo>
                    <a:pt x="536" y="1124"/>
                    <a:pt x="661" y="1374"/>
                    <a:pt x="822" y="1606"/>
                  </a:cubicBezTo>
                  <a:cubicBezTo>
                    <a:pt x="697" y="1713"/>
                    <a:pt x="554" y="1820"/>
                    <a:pt x="393" y="1892"/>
                  </a:cubicBezTo>
                  <a:lnTo>
                    <a:pt x="179" y="1981"/>
                  </a:lnTo>
                  <a:cubicBezTo>
                    <a:pt x="72" y="2034"/>
                    <a:pt x="19" y="2159"/>
                    <a:pt x="72" y="2266"/>
                  </a:cubicBezTo>
                  <a:cubicBezTo>
                    <a:pt x="108" y="2356"/>
                    <a:pt x="197" y="2409"/>
                    <a:pt x="286" y="2409"/>
                  </a:cubicBezTo>
                  <a:cubicBezTo>
                    <a:pt x="304" y="2409"/>
                    <a:pt x="340" y="2409"/>
                    <a:pt x="376" y="2391"/>
                  </a:cubicBezTo>
                  <a:lnTo>
                    <a:pt x="572" y="2302"/>
                  </a:lnTo>
                  <a:cubicBezTo>
                    <a:pt x="786" y="2213"/>
                    <a:pt x="964" y="2088"/>
                    <a:pt x="1125" y="1945"/>
                  </a:cubicBezTo>
                  <a:cubicBezTo>
                    <a:pt x="1303" y="2088"/>
                    <a:pt x="1482" y="2213"/>
                    <a:pt x="1696" y="2302"/>
                  </a:cubicBezTo>
                  <a:lnTo>
                    <a:pt x="1892" y="2391"/>
                  </a:lnTo>
                  <a:cubicBezTo>
                    <a:pt x="1928" y="2409"/>
                    <a:pt x="1964" y="2409"/>
                    <a:pt x="1981" y="2409"/>
                  </a:cubicBezTo>
                  <a:cubicBezTo>
                    <a:pt x="2071" y="2409"/>
                    <a:pt x="2160" y="2356"/>
                    <a:pt x="2196" y="2266"/>
                  </a:cubicBezTo>
                  <a:cubicBezTo>
                    <a:pt x="2249" y="2159"/>
                    <a:pt x="2196" y="2034"/>
                    <a:pt x="2071" y="1981"/>
                  </a:cubicBezTo>
                  <a:lnTo>
                    <a:pt x="1874" y="1892"/>
                  </a:lnTo>
                  <a:cubicBezTo>
                    <a:pt x="1714" y="1820"/>
                    <a:pt x="1571" y="1713"/>
                    <a:pt x="1446" y="1606"/>
                  </a:cubicBezTo>
                  <a:cubicBezTo>
                    <a:pt x="1607" y="1374"/>
                    <a:pt x="1732" y="1124"/>
                    <a:pt x="1803" y="857"/>
                  </a:cubicBezTo>
                  <a:lnTo>
                    <a:pt x="2035" y="857"/>
                  </a:lnTo>
                  <a:cubicBezTo>
                    <a:pt x="2160" y="857"/>
                    <a:pt x="2267" y="750"/>
                    <a:pt x="2267" y="625"/>
                  </a:cubicBezTo>
                  <a:cubicBezTo>
                    <a:pt x="2267" y="500"/>
                    <a:pt x="2160" y="411"/>
                    <a:pt x="2035" y="411"/>
                  </a:cubicBezTo>
                  <a:lnTo>
                    <a:pt x="1357" y="411"/>
                  </a:lnTo>
                  <a:lnTo>
                    <a:pt x="1357" y="232"/>
                  </a:lnTo>
                  <a:cubicBezTo>
                    <a:pt x="1357" y="107"/>
                    <a:pt x="1250" y="0"/>
                    <a:pt x="1125" y="0"/>
                  </a:cubicBezTo>
                  <a:close/>
                </a:path>
              </a:pathLst>
            </a:custGeom>
            <a:solidFill>
              <a:srgbClr val="4C6F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61" name="Google Shape;1496;p53">
              <a:extLst>
                <a:ext uri="{FF2B5EF4-FFF2-40B4-BE49-F238E27FC236}">
                  <a16:creationId xmlns:a16="http://schemas.microsoft.com/office/drawing/2014/main" id="{DB4B7656-B3D9-CC2D-32CC-934BF71E80C1}"/>
                </a:ext>
              </a:extLst>
            </p:cNvPr>
            <p:cNvSpPr/>
            <p:nvPr/>
          </p:nvSpPr>
          <p:spPr>
            <a:xfrm>
              <a:off x="4733125" y="2822475"/>
              <a:ext cx="51325" cy="60250"/>
            </a:xfrm>
            <a:custGeom>
              <a:rect l="l" t="t" r="r" b="b"/>
              <a:pathLst>
                <a:path w="2053" h="2410" extrusionOk="0">
                  <a:moveTo>
                    <a:pt x="1017" y="785"/>
                  </a:moveTo>
                  <a:lnTo>
                    <a:pt x="1285" y="1481"/>
                  </a:lnTo>
                  <a:lnTo>
                    <a:pt x="750" y="1481"/>
                  </a:lnTo>
                  <a:lnTo>
                    <a:pt x="1017" y="785"/>
                  </a:lnTo>
                  <a:close/>
                  <a:moveTo>
                    <a:pt x="1017" y="0"/>
                  </a:moveTo>
                  <a:cubicBezTo>
                    <a:pt x="910" y="0"/>
                    <a:pt x="803" y="72"/>
                    <a:pt x="768" y="179"/>
                  </a:cubicBezTo>
                  <a:lnTo>
                    <a:pt x="36" y="2106"/>
                  </a:lnTo>
                  <a:cubicBezTo>
                    <a:pt x="0" y="2231"/>
                    <a:pt x="54" y="2356"/>
                    <a:pt x="161" y="2391"/>
                  </a:cubicBezTo>
                  <a:cubicBezTo>
                    <a:pt x="197" y="2409"/>
                    <a:pt x="214" y="2409"/>
                    <a:pt x="250" y="2409"/>
                  </a:cubicBezTo>
                  <a:cubicBezTo>
                    <a:pt x="339" y="2409"/>
                    <a:pt x="429" y="2356"/>
                    <a:pt x="464" y="2266"/>
                  </a:cubicBezTo>
                  <a:lnTo>
                    <a:pt x="589" y="1927"/>
                  </a:lnTo>
                  <a:lnTo>
                    <a:pt x="1463" y="1927"/>
                  </a:lnTo>
                  <a:lnTo>
                    <a:pt x="1588" y="2266"/>
                  </a:lnTo>
                  <a:cubicBezTo>
                    <a:pt x="1616" y="2348"/>
                    <a:pt x="1706" y="2409"/>
                    <a:pt x="1795" y="2409"/>
                  </a:cubicBezTo>
                  <a:cubicBezTo>
                    <a:pt x="1822" y="2409"/>
                    <a:pt x="1849" y="2404"/>
                    <a:pt x="1874" y="2391"/>
                  </a:cubicBezTo>
                  <a:cubicBezTo>
                    <a:pt x="1999" y="2356"/>
                    <a:pt x="2052" y="2213"/>
                    <a:pt x="1999" y="2106"/>
                  </a:cubicBezTo>
                  <a:lnTo>
                    <a:pt x="1267" y="179"/>
                  </a:lnTo>
                  <a:cubicBezTo>
                    <a:pt x="1232" y="72"/>
                    <a:pt x="1124" y="0"/>
                    <a:pt x="1017" y="0"/>
                  </a:cubicBezTo>
                  <a:close/>
                </a:path>
              </a:pathLst>
            </a:custGeom>
            <a:solidFill>
              <a:srgbClr val="4C6F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262" name="Google Shape;1497;p53">
            <a:extLst>
              <a:ext uri="{FF2B5EF4-FFF2-40B4-BE49-F238E27FC236}">
                <a16:creationId xmlns:a16="http://schemas.microsoft.com/office/drawing/2014/main" id="{87F43EA4-C9C5-1BB3-82E1-7405E78F8BEB}"/>
              </a:ext>
            </a:extLst>
          </p:cNvPr>
          <p:cNvGrpSpPr/>
          <p:nvPr/>
        </p:nvGrpSpPr>
        <p:grpSpPr>
          <a:xfrm>
            <a:off x="2517054" y="2156406"/>
            <a:ext cx="307837" cy="346746"/>
            <a:chOff x="4443625" y="3960825"/>
            <a:chExt cx="331900" cy="373850"/>
          </a:xfrm>
        </p:grpSpPr>
        <p:sp>
          <p:nvSpPr>
            <p:cNvPr id="1263" name="Google Shape;1498;p53">
              <a:extLst>
                <a:ext uri="{FF2B5EF4-FFF2-40B4-BE49-F238E27FC236}">
                  <a16:creationId xmlns:a16="http://schemas.microsoft.com/office/drawing/2014/main" id="{0D7CDB09-3B91-034A-13D3-648B94E154A0}"/>
                </a:ext>
              </a:extLst>
            </p:cNvPr>
            <p:cNvSpPr/>
            <p:nvPr/>
          </p:nvSpPr>
          <p:spPr>
            <a:xfrm>
              <a:off x="4624725" y="4286900"/>
              <a:ext cx="58025" cy="47775"/>
            </a:xfrm>
            <a:custGeom>
              <a:rect l="l" t="t" r="r" b="b"/>
              <a:pathLst>
                <a:path w="2321" h="1910" extrusionOk="0">
                  <a:moveTo>
                    <a:pt x="1999" y="1"/>
                  </a:moveTo>
                  <a:lnTo>
                    <a:pt x="179" y="126"/>
                  </a:lnTo>
                  <a:lnTo>
                    <a:pt x="1" y="1571"/>
                  </a:lnTo>
                  <a:cubicBezTo>
                    <a:pt x="1" y="1667"/>
                    <a:pt x="75" y="1732"/>
                    <a:pt x="158" y="1732"/>
                  </a:cubicBezTo>
                  <a:cubicBezTo>
                    <a:pt x="183" y="1732"/>
                    <a:pt x="208" y="1726"/>
                    <a:pt x="233" y="1714"/>
                  </a:cubicBezTo>
                  <a:lnTo>
                    <a:pt x="518" y="1696"/>
                  </a:lnTo>
                  <a:lnTo>
                    <a:pt x="1053" y="1428"/>
                  </a:lnTo>
                  <a:cubicBezTo>
                    <a:pt x="1071" y="1419"/>
                    <a:pt x="1093" y="1415"/>
                    <a:pt x="1118" y="1415"/>
                  </a:cubicBezTo>
                  <a:cubicBezTo>
                    <a:pt x="1143" y="1415"/>
                    <a:pt x="1169" y="1419"/>
                    <a:pt x="1196" y="1428"/>
                  </a:cubicBezTo>
                  <a:lnTo>
                    <a:pt x="2106" y="1892"/>
                  </a:lnTo>
                  <a:cubicBezTo>
                    <a:pt x="2131" y="1905"/>
                    <a:pt x="2156" y="1910"/>
                    <a:pt x="2180" y="1910"/>
                  </a:cubicBezTo>
                  <a:cubicBezTo>
                    <a:pt x="2257" y="1910"/>
                    <a:pt x="2320" y="1849"/>
                    <a:pt x="2320" y="1767"/>
                  </a:cubicBezTo>
                  <a:lnTo>
                    <a:pt x="2320" y="714"/>
                  </a:lnTo>
                  <a:lnTo>
                    <a:pt x="1999" y="1"/>
                  </a:ln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64" name="Google Shape;1499;p53">
              <a:extLst>
                <a:ext uri="{FF2B5EF4-FFF2-40B4-BE49-F238E27FC236}">
                  <a16:creationId xmlns:a16="http://schemas.microsoft.com/office/drawing/2014/main" id="{1C503962-8133-5CBA-1A02-A3F6D092FBBA}"/>
                </a:ext>
              </a:extLst>
            </p:cNvPr>
            <p:cNvSpPr/>
            <p:nvPr/>
          </p:nvSpPr>
          <p:spPr>
            <a:xfrm>
              <a:off x="4622500" y="4283775"/>
              <a:ext cx="60250" cy="50900"/>
            </a:xfrm>
            <a:custGeom>
              <a:rect l="l" t="t" r="r" b="b"/>
              <a:pathLst>
                <a:path w="2410" h="2036" extrusionOk="0">
                  <a:moveTo>
                    <a:pt x="1071" y="1"/>
                  </a:moveTo>
                  <a:lnTo>
                    <a:pt x="0" y="358"/>
                  </a:lnTo>
                  <a:lnTo>
                    <a:pt x="0" y="839"/>
                  </a:lnTo>
                  <a:lnTo>
                    <a:pt x="0" y="1892"/>
                  </a:lnTo>
                  <a:cubicBezTo>
                    <a:pt x="0" y="1974"/>
                    <a:pt x="74" y="2035"/>
                    <a:pt x="148" y="2035"/>
                  </a:cubicBezTo>
                  <a:cubicBezTo>
                    <a:pt x="171" y="2035"/>
                    <a:pt x="194" y="2030"/>
                    <a:pt x="215" y="2017"/>
                  </a:cubicBezTo>
                  <a:lnTo>
                    <a:pt x="607" y="1821"/>
                  </a:lnTo>
                  <a:lnTo>
                    <a:pt x="607" y="946"/>
                  </a:lnTo>
                  <a:cubicBezTo>
                    <a:pt x="607" y="893"/>
                    <a:pt x="661" y="839"/>
                    <a:pt x="732" y="839"/>
                  </a:cubicBezTo>
                  <a:lnTo>
                    <a:pt x="2409" y="839"/>
                  </a:lnTo>
                  <a:lnTo>
                    <a:pt x="2409" y="358"/>
                  </a:lnTo>
                  <a:lnTo>
                    <a:pt x="1071" y="1"/>
                  </a:ln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65" name="Google Shape;1500;p53">
              <a:extLst>
                <a:ext uri="{FF2B5EF4-FFF2-40B4-BE49-F238E27FC236}">
                  <a16:creationId xmlns:a16="http://schemas.microsoft.com/office/drawing/2014/main" id="{2BC3F453-0CBD-8F26-87FB-5D3FC4AB16EE}"/>
                </a:ext>
              </a:extLst>
            </p:cNvPr>
            <p:cNvSpPr/>
            <p:nvPr/>
          </p:nvSpPr>
          <p:spPr>
            <a:xfrm>
              <a:off x="4652825" y="4322150"/>
              <a:ext cx="29925" cy="12525"/>
            </a:xfrm>
            <a:custGeom>
              <a:rect l="l" t="t" r="r" b="b"/>
              <a:pathLst>
                <a:path w="1197" h="501" extrusionOk="0">
                  <a:moveTo>
                    <a:pt x="1" y="0"/>
                  </a:moveTo>
                  <a:cubicBezTo>
                    <a:pt x="19" y="0"/>
                    <a:pt x="36" y="18"/>
                    <a:pt x="72" y="18"/>
                  </a:cubicBezTo>
                  <a:lnTo>
                    <a:pt x="411" y="197"/>
                  </a:lnTo>
                  <a:lnTo>
                    <a:pt x="982" y="482"/>
                  </a:lnTo>
                  <a:cubicBezTo>
                    <a:pt x="1007" y="495"/>
                    <a:pt x="1032" y="500"/>
                    <a:pt x="1056" y="500"/>
                  </a:cubicBezTo>
                  <a:cubicBezTo>
                    <a:pt x="1133" y="500"/>
                    <a:pt x="1196" y="439"/>
                    <a:pt x="1196" y="357"/>
                  </a:cubicBezTo>
                  <a:lnTo>
                    <a:pt x="1196" y="286"/>
                  </a:lnTo>
                  <a:lnTo>
                    <a:pt x="697" y="36"/>
                  </a:lnTo>
                  <a:cubicBezTo>
                    <a:pt x="661" y="18"/>
                    <a:pt x="625" y="0"/>
                    <a:pt x="589" y="0"/>
                  </a:cubicBezTo>
                  <a:close/>
                </a:path>
              </a:pathLst>
            </a:custGeom>
            <a:solidFill>
              <a:srgbClr val="000000">
                <a:alpha val="89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66" name="Google Shape;1501;p53">
              <a:extLst>
                <a:ext uri="{FF2B5EF4-FFF2-40B4-BE49-F238E27FC236}">
                  <a16:creationId xmlns:a16="http://schemas.microsoft.com/office/drawing/2014/main" id="{6833EFE8-6EBB-1D6D-FE5F-A59A1FCF0EEF}"/>
                </a:ext>
              </a:extLst>
            </p:cNvPr>
            <p:cNvSpPr/>
            <p:nvPr/>
          </p:nvSpPr>
          <p:spPr>
            <a:xfrm>
              <a:off x="4729100" y="3993400"/>
              <a:ext cx="28575" cy="27225"/>
            </a:xfrm>
            <a:custGeom>
              <a:rect l="l" t="t" r="r" b="b"/>
              <a:pathLst>
                <a:path w="1143" h="1089" extrusionOk="0">
                  <a:moveTo>
                    <a:pt x="465" y="0"/>
                  </a:moveTo>
                  <a:lnTo>
                    <a:pt x="1" y="250"/>
                  </a:lnTo>
                  <a:lnTo>
                    <a:pt x="1" y="1089"/>
                  </a:lnTo>
                  <a:lnTo>
                    <a:pt x="697" y="1053"/>
                  </a:lnTo>
                  <a:cubicBezTo>
                    <a:pt x="857" y="1053"/>
                    <a:pt x="1000" y="910"/>
                    <a:pt x="1000" y="750"/>
                  </a:cubicBezTo>
                  <a:lnTo>
                    <a:pt x="1143" y="732"/>
                  </a:lnTo>
                  <a:lnTo>
                    <a:pt x="1143" y="286"/>
                  </a:lnTo>
                  <a:cubicBezTo>
                    <a:pt x="1143" y="125"/>
                    <a:pt x="1000" y="0"/>
                    <a:pt x="839" y="0"/>
                  </a:cubicBezTo>
                  <a:close/>
                </a:path>
              </a:pathLst>
            </a:custGeom>
            <a:solidFill>
              <a:srgbClr val="FFF8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67" name="Google Shape;1502;p53">
              <a:extLst>
                <a:ext uri="{FF2B5EF4-FFF2-40B4-BE49-F238E27FC236}">
                  <a16:creationId xmlns:a16="http://schemas.microsoft.com/office/drawing/2014/main" id="{21ADDDE3-5ACF-2DCF-901A-C5C8C33E6706}"/>
                </a:ext>
              </a:extLst>
            </p:cNvPr>
            <p:cNvSpPr/>
            <p:nvPr/>
          </p:nvSpPr>
          <p:spPr>
            <a:xfrm>
              <a:off x="4728650" y="4053175"/>
              <a:ext cx="29025" cy="29000"/>
            </a:xfrm>
            <a:custGeom>
              <a:rect l="l" t="t" r="r" b="b"/>
              <a:pathLst>
                <a:path w="1161" h="1160" extrusionOk="0">
                  <a:moveTo>
                    <a:pt x="1" y="0"/>
                  </a:moveTo>
                  <a:lnTo>
                    <a:pt x="1" y="1160"/>
                  </a:lnTo>
                  <a:lnTo>
                    <a:pt x="857" y="1160"/>
                  </a:lnTo>
                  <a:cubicBezTo>
                    <a:pt x="1018" y="1160"/>
                    <a:pt x="1161" y="1035"/>
                    <a:pt x="1161" y="874"/>
                  </a:cubicBezTo>
                  <a:lnTo>
                    <a:pt x="1161" y="303"/>
                  </a:lnTo>
                  <a:cubicBezTo>
                    <a:pt x="1161" y="125"/>
                    <a:pt x="1018" y="0"/>
                    <a:pt x="857" y="0"/>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68" name="Google Shape;1503;p53">
              <a:extLst>
                <a:ext uri="{FF2B5EF4-FFF2-40B4-BE49-F238E27FC236}">
                  <a16:creationId xmlns:a16="http://schemas.microsoft.com/office/drawing/2014/main" id="{FAC9C88F-A01B-6449-776F-21547DA2E46A}"/>
                </a:ext>
              </a:extLst>
            </p:cNvPr>
            <p:cNvSpPr/>
            <p:nvPr/>
          </p:nvSpPr>
          <p:spPr>
            <a:xfrm>
              <a:off x="4728650" y="4078600"/>
              <a:ext cx="45975" cy="33025"/>
            </a:xfrm>
            <a:custGeom>
              <a:rect l="l" t="t" r="r" b="b"/>
              <a:pathLst>
                <a:path w="1839" h="1321" extrusionOk="0">
                  <a:moveTo>
                    <a:pt x="322" y="0"/>
                  </a:moveTo>
                  <a:lnTo>
                    <a:pt x="1" y="143"/>
                  </a:lnTo>
                  <a:lnTo>
                    <a:pt x="1" y="1321"/>
                  </a:lnTo>
                  <a:lnTo>
                    <a:pt x="1535" y="1321"/>
                  </a:lnTo>
                  <a:cubicBezTo>
                    <a:pt x="1696" y="1321"/>
                    <a:pt x="1839" y="1196"/>
                    <a:pt x="1839" y="1017"/>
                  </a:cubicBezTo>
                  <a:lnTo>
                    <a:pt x="1839" y="446"/>
                  </a:lnTo>
                  <a:cubicBezTo>
                    <a:pt x="1839" y="286"/>
                    <a:pt x="1696" y="143"/>
                    <a:pt x="1535" y="143"/>
                  </a:cubicBezTo>
                  <a:lnTo>
                    <a:pt x="804" y="143"/>
                  </a:lnTo>
                  <a:lnTo>
                    <a:pt x="322" y="0"/>
                  </a:ln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69" name="Google Shape;1504;p53">
              <a:extLst>
                <a:ext uri="{FF2B5EF4-FFF2-40B4-BE49-F238E27FC236}">
                  <a16:creationId xmlns:a16="http://schemas.microsoft.com/office/drawing/2014/main" id="{5C6A6607-4602-385A-67E7-D9F50B8E3EB2}"/>
                </a:ext>
              </a:extLst>
            </p:cNvPr>
            <p:cNvSpPr/>
            <p:nvPr/>
          </p:nvSpPr>
          <p:spPr>
            <a:xfrm>
              <a:off x="4728650" y="4225800"/>
              <a:ext cx="29925" cy="34375"/>
            </a:xfrm>
            <a:custGeom>
              <a:rect l="l" t="t" r="r" b="b"/>
              <a:pathLst>
                <a:path w="1197" h="1375" extrusionOk="0">
                  <a:moveTo>
                    <a:pt x="465" y="0"/>
                  </a:moveTo>
                  <a:lnTo>
                    <a:pt x="1" y="197"/>
                  </a:lnTo>
                  <a:lnTo>
                    <a:pt x="1" y="1374"/>
                  </a:lnTo>
                  <a:lnTo>
                    <a:pt x="893" y="1374"/>
                  </a:lnTo>
                  <a:cubicBezTo>
                    <a:pt x="1054" y="1374"/>
                    <a:pt x="1196" y="1249"/>
                    <a:pt x="1196" y="1071"/>
                  </a:cubicBezTo>
                  <a:lnTo>
                    <a:pt x="1196" y="500"/>
                  </a:lnTo>
                  <a:cubicBezTo>
                    <a:pt x="1196" y="339"/>
                    <a:pt x="1054" y="197"/>
                    <a:pt x="893" y="197"/>
                  </a:cubicBezTo>
                  <a:lnTo>
                    <a:pt x="465" y="0"/>
                  </a:ln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70" name="Google Shape;1505;p53">
              <a:extLst>
                <a:ext uri="{FF2B5EF4-FFF2-40B4-BE49-F238E27FC236}">
                  <a16:creationId xmlns:a16="http://schemas.microsoft.com/office/drawing/2014/main" id="{C7534028-8C00-48DA-CA41-B933100343C1}"/>
                </a:ext>
              </a:extLst>
            </p:cNvPr>
            <p:cNvSpPr/>
            <p:nvPr/>
          </p:nvSpPr>
          <p:spPr>
            <a:xfrm>
              <a:off x="4720625" y="3993400"/>
              <a:ext cx="37050" cy="29025"/>
            </a:xfrm>
            <a:custGeom>
              <a:rect l="l" t="t" r="r" b="b"/>
              <a:pathLst>
                <a:path w="1482" h="1161" extrusionOk="0">
                  <a:moveTo>
                    <a:pt x="322" y="0"/>
                  </a:moveTo>
                  <a:lnTo>
                    <a:pt x="1" y="678"/>
                  </a:lnTo>
                  <a:lnTo>
                    <a:pt x="322" y="1160"/>
                  </a:lnTo>
                  <a:lnTo>
                    <a:pt x="1178" y="1160"/>
                  </a:lnTo>
                  <a:cubicBezTo>
                    <a:pt x="1339" y="1160"/>
                    <a:pt x="1482" y="1035"/>
                    <a:pt x="1482" y="875"/>
                  </a:cubicBezTo>
                  <a:lnTo>
                    <a:pt x="1482" y="678"/>
                  </a:lnTo>
                  <a:lnTo>
                    <a:pt x="893" y="678"/>
                  </a:lnTo>
                  <a:cubicBezTo>
                    <a:pt x="839" y="678"/>
                    <a:pt x="804" y="643"/>
                    <a:pt x="804" y="589"/>
                  </a:cubicBezTo>
                  <a:lnTo>
                    <a:pt x="804" y="0"/>
                  </a:lnTo>
                  <a:close/>
                </a:path>
              </a:pathLst>
            </a:custGeom>
            <a:solidFill>
              <a:srgbClr val="FFF8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71" name="Google Shape;1506;p53">
              <a:extLst>
                <a:ext uri="{FF2B5EF4-FFF2-40B4-BE49-F238E27FC236}">
                  <a16:creationId xmlns:a16="http://schemas.microsoft.com/office/drawing/2014/main" id="{1C554FAE-A8D8-F5F9-53F7-C86BFFC9843D}"/>
                </a:ext>
              </a:extLst>
            </p:cNvPr>
            <p:cNvSpPr/>
            <p:nvPr/>
          </p:nvSpPr>
          <p:spPr>
            <a:xfrm>
              <a:off x="4720625" y="4078600"/>
              <a:ext cx="54000" cy="33025"/>
            </a:xfrm>
            <a:custGeom>
              <a:rect l="l" t="t" r="r" b="b"/>
              <a:pathLst>
                <a:path w="2160" h="1321" extrusionOk="0">
                  <a:moveTo>
                    <a:pt x="554" y="0"/>
                  </a:moveTo>
                  <a:lnTo>
                    <a:pt x="322" y="143"/>
                  </a:lnTo>
                  <a:lnTo>
                    <a:pt x="1" y="839"/>
                  </a:lnTo>
                  <a:lnTo>
                    <a:pt x="322" y="1321"/>
                  </a:lnTo>
                  <a:lnTo>
                    <a:pt x="1856" y="1321"/>
                  </a:lnTo>
                  <a:cubicBezTo>
                    <a:pt x="2017" y="1321"/>
                    <a:pt x="2160" y="1196"/>
                    <a:pt x="2160" y="1017"/>
                  </a:cubicBezTo>
                  <a:lnTo>
                    <a:pt x="2160" y="839"/>
                  </a:lnTo>
                  <a:lnTo>
                    <a:pt x="929" y="839"/>
                  </a:lnTo>
                  <a:cubicBezTo>
                    <a:pt x="857" y="839"/>
                    <a:pt x="804" y="785"/>
                    <a:pt x="804" y="714"/>
                  </a:cubicBezTo>
                  <a:lnTo>
                    <a:pt x="804" y="143"/>
                  </a:lnTo>
                  <a:lnTo>
                    <a:pt x="554" y="0"/>
                  </a:ln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72" name="Google Shape;1507;p53">
              <a:extLst>
                <a:ext uri="{FF2B5EF4-FFF2-40B4-BE49-F238E27FC236}">
                  <a16:creationId xmlns:a16="http://schemas.microsoft.com/office/drawing/2014/main" id="{F1C44DB5-C770-563B-7873-E87A5E9C96AF}"/>
                </a:ext>
              </a:extLst>
            </p:cNvPr>
            <p:cNvSpPr/>
            <p:nvPr/>
          </p:nvSpPr>
          <p:spPr>
            <a:xfrm>
              <a:off x="4720625" y="4053175"/>
              <a:ext cx="37050" cy="29000"/>
            </a:xfrm>
            <a:custGeom>
              <a:rect l="l" t="t" r="r" b="b"/>
              <a:pathLst>
                <a:path w="1482" h="1160" extrusionOk="0">
                  <a:moveTo>
                    <a:pt x="322" y="0"/>
                  </a:moveTo>
                  <a:lnTo>
                    <a:pt x="1" y="660"/>
                  </a:lnTo>
                  <a:lnTo>
                    <a:pt x="322" y="1160"/>
                  </a:lnTo>
                  <a:lnTo>
                    <a:pt x="1178" y="1160"/>
                  </a:lnTo>
                  <a:cubicBezTo>
                    <a:pt x="1339" y="1160"/>
                    <a:pt x="1482" y="1035"/>
                    <a:pt x="1482" y="874"/>
                  </a:cubicBezTo>
                  <a:lnTo>
                    <a:pt x="1482" y="678"/>
                  </a:lnTo>
                  <a:lnTo>
                    <a:pt x="929" y="678"/>
                  </a:lnTo>
                  <a:cubicBezTo>
                    <a:pt x="857" y="678"/>
                    <a:pt x="804" y="625"/>
                    <a:pt x="804" y="571"/>
                  </a:cubicBezTo>
                  <a:lnTo>
                    <a:pt x="804" y="0"/>
                  </a:ln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73" name="Google Shape;1508;p53">
              <a:extLst>
                <a:ext uri="{FF2B5EF4-FFF2-40B4-BE49-F238E27FC236}">
                  <a16:creationId xmlns:a16="http://schemas.microsoft.com/office/drawing/2014/main" id="{60D2B02F-C5EC-3270-7524-D8284F839441}"/>
                </a:ext>
              </a:extLst>
            </p:cNvPr>
            <p:cNvSpPr/>
            <p:nvPr/>
          </p:nvSpPr>
          <p:spPr>
            <a:xfrm>
              <a:off x="4710825" y="4228925"/>
              <a:ext cx="47750" cy="31250"/>
            </a:xfrm>
            <a:custGeom>
              <a:rect l="l" t="t" r="r" b="b"/>
              <a:pathLst>
                <a:path w="1910" h="1250" extrusionOk="0">
                  <a:moveTo>
                    <a:pt x="964" y="0"/>
                  </a:moveTo>
                  <a:lnTo>
                    <a:pt x="714" y="72"/>
                  </a:lnTo>
                  <a:lnTo>
                    <a:pt x="0" y="750"/>
                  </a:lnTo>
                  <a:lnTo>
                    <a:pt x="714" y="1249"/>
                  </a:lnTo>
                  <a:lnTo>
                    <a:pt x="1606" y="1249"/>
                  </a:lnTo>
                  <a:cubicBezTo>
                    <a:pt x="1767" y="1249"/>
                    <a:pt x="1909" y="1124"/>
                    <a:pt x="1909" y="946"/>
                  </a:cubicBezTo>
                  <a:lnTo>
                    <a:pt x="1909" y="767"/>
                  </a:lnTo>
                  <a:lnTo>
                    <a:pt x="1321" y="767"/>
                  </a:lnTo>
                  <a:cubicBezTo>
                    <a:pt x="1249" y="767"/>
                    <a:pt x="1196" y="714"/>
                    <a:pt x="1196" y="642"/>
                  </a:cubicBezTo>
                  <a:lnTo>
                    <a:pt x="1196" y="72"/>
                  </a:lnTo>
                  <a:lnTo>
                    <a:pt x="964" y="0"/>
                  </a:ln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74" name="Google Shape;1509;p53">
              <a:extLst>
                <a:ext uri="{FF2B5EF4-FFF2-40B4-BE49-F238E27FC236}">
                  <a16:creationId xmlns:a16="http://schemas.microsoft.com/office/drawing/2014/main" id="{55D834CF-19D1-4365-6143-58E0B965B584}"/>
                </a:ext>
              </a:extLst>
            </p:cNvPr>
            <p:cNvSpPr/>
            <p:nvPr/>
          </p:nvSpPr>
          <p:spPr>
            <a:xfrm>
              <a:off x="4729100" y="4167350"/>
              <a:ext cx="46425" cy="34375"/>
            </a:xfrm>
            <a:custGeom>
              <a:rect l="l" t="t" r="r" b="b"/>
              <a:pathLst>
                <a:path w="1857" h="1375" extrusionOk="0">
                  <a:moveTo>
                    <a:pt x="483" y="1"/>
                  </a:moveTo>
                  <a:lnTo>
                    <a:pt x="1" y="197"/>
                  </a:lnTo>
                  <a:lnTo>
                    <a:pt x="1" y="1375"/>
                  </a:lnTo>
                  <a:lnTo>
                    <a:pt x="1571" y="1375"/>
                  </a:lnTo>
                  <a:cubicBezTo>
                    <a:pt x="1732" y="1375"/>
                    <a:pt x="1856" y="1232"/>
                    <a:pt x="1856" y="1071"/>
                  </a:cubicBezTo>
                  <a:lnTo>
                    <a:pt x="1856" y="500"/>
                  </a:lnTo>
                  <a:cubicBezTo>
                    <a:pt x="1856" y="322"/>
                    <a:pt x="1732" y="197"/>
                    <a:pt x="1571" y="197"/>
                  </a:cubicBezTo>
                  <a:lnTo>
                    <a:pt x="822" y="197"/>
                  </a:lnTo>
                  <a:lnTo>
                    <a:pt x="483" y="1"/>
                  </a:ln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75" name="Google Shape;1510;p53">
              <a:extLst>
                <a:ext uri="{FF2B5EF4-FFF2-40B4-BE49-F238E27FC236}">
                  <a16:creationId xmlns:a16="http://schemas.microsoft.com/office/drawing/2014/main" id="{649096F6-5140-0833-EE4E-0E34A728D4B0}"/>
                </a:ext>
              </a:extLst>
            </p:cNvPr>
            <p:cNvSpPr/>
            <p:nvPr/>
          </p:nvSpPr>
          <p:spPr>
            <a:xfrm>
              <a:off x="4728650" y="4196800"/>
              <a:ext cx="39725" cy="33925"/>
            </a:xfrm>
            <a:custGeom>
              <a:rect l="l" t="t" r="r" b="b"/>
              <a:pathLst>
                <a:path w="1589" h="1357" extrusionOk="0">
                  <a:moveTo>
                    <a:pt x="768" y="0"/>
                  </a:moveTo>
                  <a:lnTo>
                    <a:pt x="1" y="197"/>
                  </a:lnTo>
                  <a:lnTo>
                    <a:pt x="1" y="1357"/>
                  </a:lnTo>
                  <a:lnTo>
                    <a:pt x="1303" y="1357"/>
                  </a:lnTo>
                  <a:cubicBezTo>
                    <a:pt x="1464" y="1357"/>
                    <a:pt x="1589" y="1232"/>
                    <a:pt x="1589" y="1071"/>
                  </a:cubicBezTo>
                  <a:lnTo>
                    <a:pt x="1589" y="500"/>
                  </a:lnTo>
                  <a:cubicBezTo>
                    <a:pt x="1589" y="322"/>
                    <a:pt x="1464" y="197"/>
                    <a:pt x="1303" y="197"/>
                  </a:cubicBezTo>
                  <a:lnTo>
                    <a:pt x="768" y="0"/>
                  </a:ln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76" name="Google Shape;1511;p53">
              <a:extLst>
                <a:ext uri="{FF2B5EF4-FFF2-40B4-BE49-F238E27FC236}">
                  <a16:creationId xmlns:a16="http://schemas.microsoft.com/office/drawing/2014/main" id="{C3083A81-390C-D0A8-EB7A-88D27188D099}"/>
                </a:ext>
              </a:extLst>
            </p:cNvPr>
            <p:cNvSpPr/>
            <p:nvPr/>
          </p:nvSpPr>
          <p:spPr>
            <a:xfrm>
              <a:off x="4720625" y="4199025"/>
              <a:ext cx="47750" cy="31700"/>
            </a:xfrm>
            <a:custGeom>
              <a:rect l="l" t="t" r="r" b="b"/>
              <a:pathLst>
                <a:path w="1910" h="1268" extrusionOk="0">
                  <a:moveTo>
                    <a:pt x="572" y="1"/>
                  </a:moveTo>
                  <a:lnTo>
                    <a:pt x="322" y="108"/>
                  </a:lnTo>
                  <a:lnTo>
                    <a:pt x="1" y="697"/>
                  </a:lnTo>
                  <a:lnTo>
                    <a:pt x="322" y="1268"/>
                  </a:lnTo>
                  <a:lnTo>
                    <a:pt x="1624" y="1268"/>
                  </a:lnTo>
                  <a:cubicBezTo>
                    <a:pt x="1785" y="1268"/>
                    <a:pt x="1910" y="1143"/>
                    <a:pt x="1910" y="982"/>
                  </a:cubicBezTo>
                  <a:lnTo>
                    <a:pt x="1910" y="786"/>
                  </a:lnTo>
                  <a:lnTo>
                    <a:pt x="929" y="786"/>
                  </a:lnTo>
                  <a:cubicBezTo>
                    <a:pt x="857" y="786"/>
                    <a:pt x="804" y="732"/>
                    <a:pt x="804" y="679"/>
                  </a:cubicBezTo>
                  <a:lnTo>
                    <a:pt x="804" y="108"/>
                  </a:lnTo>
                  <a:lnTo>
                    <a:pt x="572" y="1"/>
                  </a:ln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77" name="Google Shape;1512;p53">
              <a:extLst>
                <a:ext uri="{FF2B5EF4-FFF2-40B4-BE49-F238E27FC236}">
                  <a16:creationId xmlns:a16="http://schemas.microsoft.com/office/drawing/2014/main" id="{FA202840-1F81-87E4-3070-590C87ADF982}"/>
                </a:ext>
              </a:extLst>
            </p:cNvPr>
            <p:cNvSpPr/>
            <p:nvPr/>
          </p:nvSpPr>
          <p:spPr>
            <a:xfrm>
              <a:off x="4720625" y="4167350"/>
              <a:ext cx="54900" cy="34375"/>
            </a:xfrm>
            <a:custGeom>
              <a:rect l="l" t="t" r="r" b="b"/>
              <a:pathLst>
                <a:path w="2196" h="1375" extrusionOk="0">
                  <a:moveTo>
                    <a:pt x="572" y="1"/>
                  </a:moveTo>
                  <a:lnTo>
                    <a:pt x="340" y="197"/>
                  </a:lnTo>
                  <a:lnTo>
                    <a:pt x="1" y="839"/>
                  </a:lnTo>
                  <a:lnTo>
                    <a:pt x="340" y="1375"/>
                  </a:lnTo>
                  <a:lnTo>
                    <a:pt x="1910" y="1375"/>
                  </a:lnTo>
                  <a:cubicBezTo>
                    <a:pt x="2071" y="1375"/>
                    <a:pt x="2195" y="1232"/>
                    <a:pt x="2195" y="1071"/>
                  </a:cubicBezTo>
                  <a:lnTo>
                    <a:pt x="2195" y="893"/>
                  </a:lnTo>
                  <a:lnTo>
                    <a:pt x="946" y="893"/>
                  </a:lnTo>
                  <a:cubicBezTo>
                    <a:pt x="875" y="893"/>
                    <a:pt x="822" y="839"/>
                    <a:pt x="822" y="768"/>
                  </a:cubicBezTo>
                  <a:lnTo>
                    <a:pt x="822" y="197"/>
                  </a:lnTo>
                  <a:lnTo>
                    <a:pt x="572" y="1"/>
                  </a:ln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78" name="Google Shape;1513;p53">
              <a:extLst>
                <a:ext uri="{FF2B5EF4-FFF2-40B4-BE49-F238E27FC236}">
                  <a16:creationId xmlns:a16="http://schemas.microsoft.com/office/drawing/2014/main" id="{8159CAD4-4B71-15CE-02F1-09A76B7705E6}"/>
                </a:ext>
              </a:extLst>
            </p:cNvPr>
            <p:cNvSpPr/>
            <p:nvPr/>
          </p:nvSpPr>
          <p:spPr>
            <a:xfrm>
              <a:off x="4728650" y="4142825"/>
              <a:ext cx="29475" cy="29475"/>
            </a:xfrm>
            <a:custGeom>
              <a:rect l="l" t="t" r="r" b="b"/>
              <a:pathLst>
                <a:path w="1179" h="1179" extrusionOk="0">
                  <a:moveTo>
                    <a:pt x="1" y="1"/>
                  </a:moveTo>
                  <a:lnTo>
                    <a:pt x="1" y="1178"/>
                  </a:lnTo>
                  <a:lnTo>
                    <a:pt x="875" y="1178"/>
                  </a:lnTo>
                  <a:cubicBezTo>
                    <a:pt x="1036" y="1178"/>
                    <a:pt x="1179" y="1035"/>
                    <a:pt x="1179" y="875"/>
                  </a:cubicBezTo>
                  <a:lnTo>
                    <a:pt x="1179" y="304"/>
                  </a:lnTo>
                  <a:cubicBezTo>
                    <a:pt x="1179" y="143"/>
                    <a:pt x="1036" y="1"/>
                    <a:pt x="875" y="1"/>
                  </a:cubicBezTo>
                  <a:close/>
                </a:path>
              </a:pathLst>
            </a:custGeom>
            <a:solidFill>
              <a:srgbClr val="FFF8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79" name="Google Shape;1514;p53">
              <a:extLst>
                <a:ext uri="{FF2B5EF4-FFF2-40B4-BE49-F238E27FC236}">
                  <a16:creationId xmlns:a16="http://schemas.microsoft.com/office/drawing/2014/main" id="{6F600901-A3DB-6790-B664-439C7FB7B5D9}"/>
                </a:ext>
              </a:extLst>
            </p:cNvPr>
            <p:cNvSpPr/>
            <p:nvPr/>
          </p:nvSpPr>
          <p:spPr>
            <a:xfrm>
              <a:off x="4720625" y="4142825"/>
              <a:ext cx="37500" cy="29475"/>
            </a:xfrm>
            <a:custGeom>
              <a:rect l="l" t="t" r="r" b="b"/>
              <a:pathLst>
                <a:path w="1500" h="1179" extrusionOk="0">
                  <a:moveTo>
                    <a:pt x="322" y="1"/>
                  </a:moveTo>
                  <a:lnTo>
                    <a:pt x="1" y="589"/>
                  </a:lnTo>
                  <a:lnTo>
                    <a:pt x="322" y="1178"/>
                  </a:lnTo>
                  <a:lnTo>
                    <a:pt x="1196" y="1178"/>
                  </a:lnTo>
                  <a:cubicBezTo>
                    <a:pt x="1357" y="1178"/>
                    <a:pt x="1500" y="1035"/>
                    <a:pt x="1500" y="875"/>
                  </a:cubicBezTo>
                  <a:lnTo>
                    <a:pt x="1500" y="696"/>
                  </a:lnTo>
                  <a:lnTo>
                    <a:pt x="893" y="696"/>
                  </a:lnTo>
                  <a:cubicBezTo>
                    <a:pt x="839" y="696"/>
                    <a:pt x="804" y="661"/>
                    <a:pt x="804" y="607"/>
                  </a:cubicBezTo>
                  <a:lnTo>
                    <a:pt x="804" y="1"/>
                  </a:lnTo>
                  <a:close/>
                </a:path>
              </a:pathLst>
            </a:custGeom>
            <a:solidFill>
              <a:srgbClr val="FFF8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80" name="Google Shape;1515;p53">
              <a:extLst>
                <a:ext uri="{FF2B5EF4-FFF2-40B4-BE49-F238E27FC236}">
                  <a16:creationId xmlns:a16="http://schemas.microsoft.com/office/drawing/2014/main" id="{757E93E8-960C-DA33-104A-926E942D2911}"/>
                </a:ext>
              </a:extLst>
            </p:cNvPr>
            <p:cNvSpPr/>
            <p:nvPr/>
          </p:nvSpPr>
          <p:spPr>
            <a:xfrm>
              <a:off x="4486000" y="3960825"/>
              <a:ext cx="242675" cy="329225"/>
            </a:xfrm>
            <a:custGeom>
              <a:rect l="l" t="t" r="r" b="b"/>
              <a:pathLst>
                <a:path w="9707" h="13169" extrusionOk="0">
                  <a:moveTo>
                    <a:pt x="447" y="1"/>
                  </a:moveTo>
                  <a:lnTo>
                    <a:pt x="36" y="358"/>
                  </a:lnTo>
                  <a:lnTo>
                    <a:pt x="1" y="13079"/>
                  </a:lnTo>
                  <a:lnTo>
                    <a:pt x="9065" y="13169"/>
                  </a:lnTo>
                  <a:cubicBezTo>
                    <a:pt x="9386" y="13169"/>
                    <a:pt x="9707" y="13008"/>
                    <a:pt x="9707" y="12669"/>
                  </a:cubicBezTo>
                  <a:lnTo>
                    <a:pt x="9707" y="607"/>
                  </a:lnTo>
                  <a:cubicBezTo>
                    <a:pt x="9707" y="268"/>
                    <a:pt x="9439" y="1"/>
                    <a:pt x="9100" y="1"/>
                  </a:cubicBezTo>
                  <a:close/>
                </a:path>
              </a:pathLst>
            </a:custGeom>
            <a:solidFill>
              <a:srgbClr val="4C6F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81" name="Google Shape;1516;p53">
              <a:extLst>
                <a:ext uri="{FF2B5EF4-FFF2-40B4-BE49-F238E27FC236}">
                  <a16:creationId xmlns:a16="http://schemas.microsoft.com/office/drawing/2014/main" id="{2EC42FB9-BF0A-868C-992A-4948D2625DF5}"/>
                </a:ext>
              </a:extLst>
            </p:cNvPr>
            <p:cNvSpPr/>
            <p:nvPr/>
          </p:nvSpPr>
          <p:spPr>
            <a:xfrm>
              <a:off x="4462800" y="3960825"/>
              <a:ext cx="265875" cy="331900"/>
            </a:xfrm>
            <a:custGeom>
              <a:rect l="l" t="t" r="r" b="b"/>
              <a:pathLst>
                <a:path w="10635" h="13276" extrusionOk="0">
                  <a:moveTo>
                    <a:pt x="768" y="1"/>
                  </a:moveTo>
                  <a:lnTo>
                    <a:pt x="1" y="6959"/>
                  </a:lnTo>
                  <a:lnTo>
                    <a:pt x="768" y="13276"/>
                  </a:lnTo>
                  <a:lnTo>
                    <a:pt x="10028" y="13276"/>
                  </a:lnTo>
                  <a:cubicBezTo>
                    <a:pt x="10367" y="13276"/>
                    <a:pt x="10635" y="13008"/>
                    <a:pt x="10635" y="12669"/>
                  </a:cubicBezTo>
                  <a:lnTo>
                    <a:pt x="1642" y="12669"/>
                  </a:lnTo>
                  <a:cubicBezTo>
                    <a:pt x="1500" y="12669"/>
                    <a:pt x="1375" y="12544"/>
                    <a:pt x="1375" y="12401"/>
                  </a:cubicBezTo>
                  <a:lnTo>
                    <a:pt x="1375" y="1"/>
                  </a:lnTo>
                  <a:close/>
                </a:path>
              </a:pathLst>
            </a:custGeom>
            <a:solidFill>
              <a:srgbClr val="4C6F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82" name="Google Shape;1517;p53">
              <a:extLst>
                <a:ext uri="{FF2B5EF4-FFF2-40B4-BE49-F238E27FC236}">
                  <a16:creationId xmlns:a16="http://schemas.microsoft.com/office/drawing/2014/main" id="{594CE418-8F7C-2399-D87E-5E389C13E128}"/>
                </a:ext>
              </a:extLst>
            </p:cNvPr>
            <p:cNvSpPr/>
            <p:nvPr/>
          </p:nvSpPr>
          <p:spPr>
            <a:xfrm>
              <a:off x="4519000" y="4076800"/>
              <a:ext cx="175775" cy="95500"/>
            </a:xfrm>
            <a:custGeom>
              <a:rect l="l" t="t" r="r" b="b"/>
              <a:pathLst>
                <a:path w="7031" h="3820" extrusionOk="0">
                  <a:moveTo>
                    <a:pt x="393" y="1"/>
                  </a:moveTo>
                  <a:lnTo>
                    <a:pt x="286" y="179"/>
                  </a:lnTo>
                  <a:cubicBezTo>
                    <a:pt x="126" y="179"/>
                    <a:pt x="1" y="304"/>
                    <a:pt x="1" y="483"/>
                  </a:cubicBezTo>
                  <a:lnTo>
                    <a:pt x="1" y="3516"/>
                  </a:lnTo>
                  <a:cubicBezTo>
                    <a:pt x="1" y="3676"/>
                    <a:pt x="126" y="3819"/>
                    <a:pt x="286" y="3819"/>
                  </a:cubicBezTo>
                  <a:lnTo>
                    <a:pt x="6496" y="3819"/>
                  </a:lnTo>
                  <a:cubicBezTo>
                    <a:pt x="6656" y="3819"/>
                    <a:pt x="6799" y="3676"/>
                    <a:pt x="6799" y="3516"/>
                  </a:cubicBezTo>
                  <a:lnTo>
                    <a:pt x="7031" y="3462"/>
                  </a:lnTo>
                  <a:lnTo>
                    <a:pt x="7031" y="304"/>
                  </a:lnTo>
                  <a:cubicBezTo>
                    <a:pt x="7031" y="126"/>
                    <a:pt x="6906" y="1"/>
                    <a:pt x="672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83" name="Google Shape;1518;p53">
              <a:extLst>
                <a:ext uri="{FF2B5EF4-FFF2-40B4-BE49-F238E27FC236}">
                  <a16:creationId xmlns:a16="http://schemas.microsoft.com/office/drawing/2014/main" id="{0D56BB10-50D8-5DE3-E7FA-F6E281B6109B}"/>
                </a:ext>
              </a:extLst>
            </p:cNvPr>
            <p:cNvSpPr/>
            <p:nvPr/>
          </p:nvSpPr>
          <p:spPr>
            <a:xfrm>
              <a:off x="4515875" y="4076800"/>
              <a:ext cx="178900" cy="99050"/>
            </a:xfrm>
            <a:custGeom>
              <a:rect l="l" t="t" r="r" b="b"/>
              <a:pathLst>
                <a:path w="7156" h="3962" extrusionOk="0">
                  <a:moveTo>
                    <a:pt x="304" y="1"/>
                  </a:moveTo>
                  <a:cubicBezTo>
                    <a:pt x="126" y="1"/>
                    <a:pt x="1" y="126"/>
                    <a:pt x="1" y="304"/>
                  </a:cubicBezTo>
                  <a:lnTo>
                    <a:pt x="1" y="3659"/>
                  </a:lnTo>
                  <a:cubicBezTo>
                    <a:pt x="1" y="3837"/>
                    <a:pt x="126" y="3962"/>
                    <a:pt x="304" y="3962"/>
                  </a:cubicBezTo>
                  <a:lnTo>
                    <a:pt x="6853" y="3962"/>
                  </a:lnTo>
                  <a:cubicBezTo>
                    <a:pt x="7031" y="3962"/>
                    <a:pt x="7156" y="3837"/>
                    <a:pt x="7156" y="3659"/>
                  </a:cubicBezTo>
                  <a:lnTo>
                    <a:pt x="7156" y="3462"/>
                  </a:lnTo>
                  <a:lnTo>
                    <a:pt x="697" y="3462"/>
                  </a:lnTo>
                  <a:cubicBezTo>
                    <a:pt x="590" y="3462"/>
                    <a:pt x="518" y="3373"/>
                    <a:pt x="518" y="3284"/>
                  </a:cubicBezTo>
                  <a:lnTo>
                    <a:pt x="518" y="1"/>
                  </a:lnTo>
                  <a:close/>
                </a:path>
              </a:pathLst>
            </a:custGeom>
            <a:solidFill>
              <a:srgbClr val="FFF8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84" name="Google Shape;1519;p53">
              <a:extLst>
                <a:ext uri="{FF2B5EF4-FFF2-40B4-BE49-F238E27FC236}">
                  <a16:creationId xmlns:a16="http://schemas.microsoft.com/office/drawing/2014/main" id="{FCA79BE3-D3B9-6977-449E-E371930109F9}"/>
                </a:ext>
              </a:extLst>
            </p:cNvPr>
            <p:cNvSpPr/>
            <p:nvPr/>
          </p:nvSpPr>
          <p:spPr>
            <a:xfrm>
              <a:off x="4445400" y="3960825"/>
              <a:ext cx="36600" cy="329225"/>
            </a:xfrm>
            <a:custGeom>
              <a:rect l="l" t="t" r="r" b="b"/>
              <a:pathLst>
                <a:path w="1464" h="13169" extrusionOk="0">
                  <a:moveTo>
                    <a:pt x="536" y="1"/>
                  </a:moveTo>
                  <a:cubicBezTo>
                    <a:pt x="197" y="1"/>
                    <a:pt x="1" y="340"/>
                    <a:pt x="1" y="679"/>
                  </a:cubicBezTo>
                  <a:lnTo>
                    <a:pt x="108" y="12526"/>
                  </a:lnTo>
                  <a:cubicBezTo>
                    <a:pt x="108" y="12847"/>
                    <a:pt x="376" y="13115"/>
                    <a:pt x="715" y="13115"/>
                  </a:cubicBezTo>
                  <a:lnTo>
                    <a:pt x="1446" y="13169"/>
                  </a:lnTo>
                  <a:lnTo>
                    <a:pt x="1321" y="12901"/>
                  </a:lnTo>
                  <a:lnTo>
                    <a:pt x="1464" y="12669"/>
                  </a:lnTo>
                  <a:lnTo>
                    <a:pt x="1464" y="1"/>
                  </a:ln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85" name="Google Shape;1520;p53">
              <a:extLst>
                <a:ext uri="{FF2B5EF4-FFF2-40B4-BE49-F238E27FC236}">
                  <a16:creationId xmlns:a16="http://schemas.microsoft.com/office/drawing/2014/main" id="{363C1BB4-ECD4-34A0-B0FC-1613C08BD218}"/>
                </a:ext>
              </a:extLst>
            </p:cNvPr>
            <p:cNvSpPr/>
            <p:nvPr/>
          </p:nvSpPr>
          <p:spPr>
            <a:xfrm>
              <a:off x="4443625" y="3960825"/>
              <a:ext cx="38375" cy="331900"/>
            </a:xfrm>
            <a:custGeom>
              <a:rect l="l" t="t" r="r" b="b"/>
              <a:pathLst>
                <a:path w="1535" h="13276" extrusionOk="0">
                  <a:moveTo>
                    <a:pt x="607" y="1"/>
                  </a:moveTo>
                  <a:cubicBezTo>
                    <a:pt x="268" y="1"/>
                    <a:pt x="0" y="268"/>
                    <a:pt x="0" y="607"/>
                  </a:cubicBezTo>
                  <a:lnTo>
                    <a:pt x="0" y="12669"/>
                  </a:lnTo>
                  <a:cubicBezTo>
                    <a:pt x="0" y="13008"/>
                    <a:pt x="268" y="13276"/>
                    <a:pt x="607" y="13276"/>
                  </a:cubicBezTo>
                  <a:lnTo>
                    <a:pt x="1535" y="13276"/>
                  </a:lnTo>
                  <a:lnTo>
                    <a:pt x="1535" y="12669"/>
                  </a:lnTo>
                  <a:lnTo>
                    <a:pt x="821" y="12669"/>
                  </a:lnTo>
                  <a:cubicBezTo>
                    <a:pt x="696" y="12669"/>
                    <a:pt x="607" y="12580"/>
                    <a:pt x="607" y="12455"/>
                  </a:cubicBezTo>
                  <a:lnTo>
                    <a:pt x="607" y="1"/>
                  </a:ln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86" name="Google Shape;1521;p53">
              <a:extLst>
                <a:ext uri="{FF2B5EF4-FFF2-40B4-BE49-F238E27FC236}">
                  <a16:creationId xmlns:a16="http://schemas.microsoft.com/office/drawing/2014/main" id="{B8B933F6-C900-3828-FC8F-E81AAFD831B2}"/>
                </a:ext>
              </a:extLst>
            </p:cNvPr>
            <p:cNvSpPr/>
            <p:nvPr/>
          </p:nvSpPr>
          <p:spPr>
            <a:xfrm>
              <a:off x="4531500" y="4094200"/>
              <a:ext cx="55325" cy="65175"/>
            </a:xfrm>
            <a:custGeom>
              <a:rect l="l" t="t" r="r" b="b"/>
              <a:pathLst>
                <a:path w="2213" h="2607" extrusionOk="0">
                  <a:moveTo>
                    <a:pt x="1107" y="768"/>
                  </a:moveTo>
                  <a:lnTo>
                    <a:pt x="1428" y="1624"/>
                  </a:lnTo>
                  <a:lnTo>
                    <a:pt x="786" y="1624"/>
                  </a:lnTo>
                  <a:lnTo>
                    <a:pt x="1107" y="768"/>
                  </a:lnTo>
                  <a:close/>
                  <a:moveTo>
                    <a:pt x="1107" y="1"/>
                  </a:moveTo>
                  <a:cubicBezTo>
                    <a:pt x="1000" y="1"/>
                    <a:pt x="910" y="72"/>
                    <a:pt x="857" y="161"/>
                  </a:cubicBezTo>
                  <a:cubicBezTo>
                    <a:pt x="857" y="161"/>
                    <a:pt x="857" y="179"/>
                    <a:pt x="857" y="179"/>
                  </a:cubicBezTo>
                  <a:lnTo>
                    <a:pt x="54" y="2302"/>
                  </a:lnTo>
                  <a:cubicBezTo>
                    <a:pt x="0" y="2409"/>
                    <a:pt x="54" y="2552"/>
                    <a:pt x="179" y="2588"/>
                  </a:cubicBezTo>
                  <a:cubicBezTo>
                    <a:pt x="204" y="2600"/>
                    <a:pt x="231" y="2606"/>
                    <a:pt x="258" y="2606"/>
                  </a:cubicBezTo>
                  <a:cubicBezTo>
                    <a:pt x="347" y="2606"/>
                    <a:pt x="437" y="2545"/>
                    <a:pt x="464" y="2463"/>
                  </a:cubicBezTo>
                  <a:lnTo>
                    <a:pt x="607" y="2070"/>
                  </a:lnTo>
                  <a:lnTo>
                    <a:pt x="1606" y="2070"/>
                  </a:lnTo>
                  <a:lnTo>
                    <a:pt x="1749" y="2463"/>
                  </a:lnTo>
                  <a:cubicBezTo>
                    <a:pt x="1785" y="2552"/>
                    <a:pt x="1874" y="2606"/>
                    <a:pt x="1963" y="2606"/>
                  </a:cubicBezTo>
                  <a:cubicBezTo>
                    <a:pt x="1981" y="2606"/>
                    <a:pt x="2017" y="2606"/>
                    <a:pt x="2035" y="2588"/>
                  </a:cubicBezTo>
                  <a:cubicBezTo>
                    <a:pt x="2159" y="2552"/>
                    <a:pt x="2213" y="2409"/>
                    <a:pt x="2177" y="2302"/>
                  </a:cubicBezTo>
                  <a:lnTo>
                    <a:pt x="1374" y="179"/>
                  </a:lnTo>
                  <a:cubicBezTo>
                    <a:pt x="1374" y="179"/>
                    <a:pt x="1374" y="161"/>
                    <a:pt x="1374" y="161"/>
                  </a:cubicBezTo>
                  <a:cubicBezTo>
                    <a:pt x="1321" y="72"/>
                    <a:pt x="1232" y="1"/>
                    <a:pt x="1107" y="1"/>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87" name="Google Shape;1522;p53">
              <a:extLst>
                <a:ext uri="{FF2B5EF4-FFF2-40B4-BE49-F238E27FC236}">
                  <a16:creationId xmlns:a16="http://schemas.microsoft.com/office/drawing/2014/main" id="{F2FA583F-32E0-AD17-B789-2C1ABFCA3399}"/>
                </a:ext>
              </a:extLst>
            </p:cNvPr>
            <p:cNvSpPr/>
            <p:nvPr/>
          </p:nvSpPr>
          <p:spPr>
            <a:xfrm>
              <a:off x="4627400" y="4093750"/>
              <a:ext cx="50875" cy="66050"/>
            </a:xfrm>
            <a:custGeom>
              <a:rect l="l" t="t" r="r" b="b"/>
              <a:pathLst>
                <a:path w="2034" h="2642" extrusionOk="0">
                  <a:moveTo>
                    <a:pt x="286" y="1"/>
                  </a:moveTo>
                  <a:cubicBezTo>
                    <a:pt x="161" y="1"/>
                    <a:pt x="54" y="108"/>
                    <a:pt x="54" y="233"/>
                  </a:cubicBezTo>
                  <a:cubicBezTo>
                    <a:pt x="54" y="358"/>
                    <a:pt x="161" y="447"/>
                    <a:pt x="286" y="447"/>
                  </a:cubicBezTo>
                  <a:lnTo>
                    <a:pt x="1321" y="447"/>
                  </a:lnTo>
                  <a:lnTo>
                    <a:pt x="54" y="2285"/>
                  </a:lnTo>
                  <a:cubicBezTo>
                    <a:pt x="1" y="2356"/>
                    <a:pt x="1" y="2445"/>
                    <a:pt x="36" y="2517"/>
                  </a:cubicBezTo>
                  <a:cubicBezTo>
                    <a:pt x="72" y="2588"/>
                    <a:pt x="161" y="2642"/>
                    <a:pt x="233" y="2642"/>
                  </a:cubicBezTo>
                  <a:lnTo>
                    <a:pt x="1803" y="2642"/>
                  </a:lnTo>
                  <a:cubicBezTo>
                    <a:pt x="1928" y="2642"/>
                    <a:pt x="2035" y="2534"/>
                    <a:pt x="2035" y="2410"/>
                  </a:cubicBezTo>
                  <a:cubicBezTo>
                    <a:pt x="2035" y="2285"/>
                    <a:pt x="1928" y="2195"/>
                    <a:pt x="1803" y="2195"/>
                  </a:cubicBezTo>
                  <a:lnTo>
                    <a:pt x="661" y="2195"/>
                  </a:lnTo>
                  <a:lnTo>
                    <a:pt x="1928" y="358"/>
                  </a:lnTo>
                  <a:cubicBezTo>
                    <a:pt x="1981" y="286"/>
                    <a:pt x="1981" y="197"/>
                    <a:pt x="1946" y="126"/>
                  </a:cubicBezTo>
                  <a:cubicBezTo>
                    <a:pt x="1910" y="54"/>
                    <a:pt x="1838" y="1"/>
                    <a:pt x="1749" y="1"/>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88" name="Google Shape;1523;p53">
              <a:extLst>
                <a:ext uri="{FF2B5EF4-FFF2-40B4-BE49-F238E27FC236}">
                  <a16:creationId xmlns:a16="http://schemas.microsoft.com/office/drawing/2014/main" id="{BF0F2488-73C7-8F44-BA47-DCFA98AF5E03}"/>
                </a:ext>
              </a:extLst>
            </p:cNvPr>
            <p:cNvSpPr/>
            <p:nvPr/>
          </p:nvSpPr>
          <p:spPr>
            <a:xfrm>
              <a:off x="4588600" y="4120975"/>
              <a:ext cx="39275" cy="11625"/>
            </a:xfrm>
            <a:custGeom>
              <a:rect l="l" t="t" r="r" b="b"/>
              <a:pathLst>
                <a:path w="1571" h="465" extrusionOk="0">
                  <a:moveTo>
                    <a:pt x="232" y="0"/>
                  </a:moveTo>
                  <a:cubicBezTo>
                    <a:pt x="107" y="0"/>
                    <a:pt x="0" y="107"/>
                    <a:pt x="0" y="232"/>
                  </a:cubicBezTo>
                  <a:cubicBezTo>
                    <a:pt x="0" y="357"/>
                    <a:pt x="107" y="464"/>
                    <a:pt x="232" y="464"/>
                  </a:cubicBezTo>
                  <a:lnTo>
                    <a:pt x="1356" y="464"/>
                  </a:lnTo>
                  <a:cubicBezTo>
                    <a:pt x="1481" y="464"/>
                    <a:pt x="1571" y="357"/>
                    <a:pt x="1571" y="232"/>
                  </a:cubicBezTo>
                  <a:cubicBezTo>
                    <a:pt x="1571" y="107"/>
                    <a:pt x="1481" y="0"/>
                    <a:pt x="1356" y="0"/>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289" name="Google Shape;1524;p53">
            <a:extLst>
              <a:ext uri="{FF2B5EF4-FFF2-40B4-BE49-F238E27FC236}">
                <a16:creationId xmlns:a16="http://schemas.microsoft.com/office/drawing/2014/main" id="{419C9153-EFEC-4E0A-8FEF-EBDE573EEA0A}"/>
              </a:ext>
            </a:extLst>
          </p:cNvPr>
          <p:cNvGrpSpPr/>
          <p:nvPr/>
        </p:nvGrpSpPr>
        <p:grpSpPr>
          <a:xfrm>
            <a:off x="6298815" y="3659657"/>
            <a:ext cx="350386" cy="350443"/>
            <a:chOff x="509325" y="3376475"/>
            <a:chExt cx="373825" cy="373925"/>
          </a:xfrm>
        </p:grpSpPr>
        <p:sp>
          <p:nvSpPr>
            <p:cNvPr id="1290" name="Google Shape;1525;p53">
              <a:extLst>
                <a:ext uri="{FF2B5EF4-FFF2-40B4-BE49-F238E27FC236}">
                  <a16:creationId xmlns:a16="http://schemas.microsoft.com/office/drawing/2014/main" id="{F2E64186-852A-65F9-A975-FB62D1232CAD}"/>
                </a:ext>
              </a:extLst>
            </p:cNvPr>
            <p:cNvSpPr/>
            <p:nvPr/>
          </p:nvSpPr>
          <p:spPr>
            <a:xfrm>
              <a:off x="543225" y="3414850"/>
              <a:ext cx="339925" cy="323875"/>
            </a:xfrm>
            <a:custGeom>
              <a:rect l="l" t="t" r="r" b="b"/>
              <a:pathLst>
                <a:path w="13597" h="12954" extrusionOk="0">
                  <a:moveTo>
                    <a:pt x="6513" y="0"/>
                  </a:moveTo>
                  <a:lnTo>
                    <a:pt x="4051" y="18"/>
                  </a:lnTo>
                  <a:lnTo>
                    <a:pt x="3979" y="18"/>
                  </a:lnTo>
                  <a:cubicBezTo>
                    <a:pt x="1571" y="1071"/>
                    <a:pt x="0" y="3551"/>
                    <a:pt x="0" y="6442"/>
                  </a:cubicBezTo>
                  <a:cubicBezTo>
                    <a:pt x="0" y="10296"/>
                    <a:pt x="2873" y="12901"/>
                    <a:pt x="6709" y="12901"/>
                  </a:cubicBezTo>
                  <a:cubicBezTo>
                    <a:pt x="7268" y="12901"/>
                    <a:pt x="7793" y="12954"/>
                    <a:pt x="8295" y="12954"/>
                  </a:cubicBezTo>
                  <a:cubicBezTo>
                    <a:pt x="8836" y="12954"/>
                    <a:pt x="9350" y="12892"/>
                    <a:pt x="9850" y="12633"/>
                  </a:cubicBezTo>
                  <a:cubicBezTo>
                    <a:pt x="12080" y="11473"/>
                    <a:pt x="13596" y="9154"/>
                    <a:pt x="13596" y="6459"/>
                  </a:cubicBezTo>
                  <a:cubicBezTo>
                    <a:pt x="13596" y="4318"/>
                    <a:pt x="12633" y="2409"/>
                    <a:pt x="11134" y="1142"/>
                  </a:cubicBezTo>
                  <a:cubicBezTo>
                    <a:pt x="9921" y="125"/>
                    <a:pt x="6513" y="0"/>
                    <a:pt x="6513" y="0"/>
                  </a:cubicBezTo>
                  <a:close/>
                </a:path>
              </a:pathLst>
            </a:custGeom>
            <a:solidFill>
              <a:srgbClr val="4C6F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91" name="Google Shape;1526;p53">
              <a:extLst>
                <a:ext uri="{FF2B5EF4-FFF2-40B4-BE49-F238E27FC236}">
                  <a16:creationId xmlns:a16="http://schemas.microsoft.com/office/drawing/2014/main" id="{8A5D9704-9091-06A9-C13D-435CBA97B33A}"/>
                </a:ext>
              </a:extLst>
            </p:cNvPr>
            <p:cNvSpPr/>
            <p:nvPr/>
          </p:nvSpPr>
          <p:spPr>
            <a:xfrm>
              <a:off x="630650" y="3402350"/>
              <a:ext cx="190950" cy="135225"/>
            </a:xfrm>
            <a:custGeom>
              <a:rect l="l" t="t" r="r" b="b"/>
              <a:pathLst>
                <a:path w="7638" h="5409" extrusionOk="0">
                  <a:moveTo>
                    <a:pt x="3141" y="1"/>
                  </a:moveTo>
                  <a:cubicBezTo>
                    <a:pt x="2427" y="1"/>
                    <a:pt x="1749" y="108"/>
                    <a:pt x="1107" y="304"/>
                  </a:cubicBezTo>
                  <a:cubicBezTo>
                    <a:pt x="893" y="375"/>
                    <a:pt x="982" y="607"/>
                    <a:pt x="786" y="697"/>
                  </a:cubicBezTo>
                  <a:lnTo>
                    <a:pt x="1035" y="1000"/>
                  </a:lnTo>
                  <a:cubicBezTo>
                    <a:pt x="1464" y="1553"/>
                    <a:pt x="1571" y="2463"/>
                    <a:pt x="946" y="2980"/>
                  </a:cubicBezTo>
                  <a:cubicBezTo>
                    <a:pt x="1" y="3730"/>
                    <a:pt x="536" y="4747"/>
                    <a:pt x="1446" y="5193"/>
                  </a:cubicBezTo>
                  <a:cubicBezTo>
                    <a:pt x="1464" y="5193"/>
                    <a:pt x="1481" y="5211"/>
                    <a:pt x="1481" y="5211"/>
                  </a:cubicBezTo>
                  <a:cubicBezTo>
                    <a:pt x="1735" y="5342"/>
                    <a:pt x="1958" y="5409"/>
                    <a:pt x="2174" y="5409"/>
                  </a:cubicBezTo>
                  <a:cubicBezTo>
                    <a:pt x="2429" y="5409"/>
                    <a:pt x="2674" y="5315"/>
                    <a:pt x="2945" y="5122"/>
                  </a:cubicBezTo>
                  <a:cubicBezTo>
                    <a:pt x="3141" y="4997"/>
                    <a:pt x="3444" y="4943"/>
                    <a:pt x="3569" y="4765"/>
                  </a:cubicBezTo>
                  <a:cubicBezTo>
                    <a:pt x="3694" y="4586"/>
                    <a:pt x="3765" y="4372"/>
                    <a:pt x="3801" y="4158"/>
                  </a:cubicBezTo>
                  <a:cubicBezTo>
                    <a:pt x="3837" y="3962"/>
                    <a:pt x="3855" y="3748"/>
                    <a:pt x="3872" y="3516"/>
                  </a:cubicBezTo>
                  <a:cubicBezTo>
                    <a:pt x="4086" y="2374"/>
                    <a:pt x="5104" y="2856"/>
                    <a:pt x="5871" y="2624"/>
                  </a:cubicBezTo>
                  <a:cubicBezTo>
                    <a:pt x="6156" y="2570"/>
                    <a:pt x="6923" y="2106"/>
                    <a:pt x="7637" y="1642"/>
                  </a:cubicBezTo>
                  <a:cubicBezTo>
                    <a:pt x="6424" y="625"/>
                    <a:pt x="4854" y="1"/>
                    <a:pt x="3141" y="1"/>
                  </a:cubicBezTo>
                  <a:close/>
                </a:path>
              </a:pathLst>
            </a:custGeom>
            <a:solidFill>
              <a:srgbClr val="FFF8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92" name="Google Shape;1527;p53">
              <a:extLst>
                <a:ext uri="{FF2B5EF4-FFF2-40B4-BE49-F238E27FC236}">
                  <a16:creationId xmlns:a16="http://schemas.microsoft.com/office/drawing/2014/main" id="{92CA6E3F-5E5A-810C-7A90-EBEAA9EE1EE6}"/>
                </a:ext>
              </a:extLst>
            </p:cNvPr>
            <p:cNvSpPr/>
            <p:nvPr/>
          </p:nvSpPr>
          <p:spPr>
            <a:xfrm>
              <a:off x="773400" y="3484300"/>
              <a:ext cx="70950" cy="104525"/>
            </a:xfrm>
            <a:custGeom>
              <a:rect l="l" t="t" r="r" b="b"/>
              <a:pathLst>
                <a:path w="2838" h="4181" extrusionOk="0">
                  <a:moveTo>
                    <a:pt x="1655" y="0"/>
                  </a:moveTo>
                  <a:cubicBezTo>
                    <a:pt x="1544" y="0"/>
                    <a:pt x="1413" y="70"/>
                    <a:pt x="1231" y="238"/>
                  </a:cubicBezTo>
                  <a:cubicBezTo>
                    <a:pt x="785" y="809"/>
                    <a:pt x="1231" y="1505"/>
                    <a:pt x="268" y="2468"/>
                  </a:cubicBezTo>
                  <a:cubicBezTo>
                    <a:pt x="99" y="2637"/>
                    <a:pt x="10" y="2853"/>
                    <a:pt x="1" y="3087"/>
                  </a:cubicBezTo>
                  <a:lnTo>
                    <a:pt x="1" y="3087"/>
                  </a:lnTo>
                  <a:cubicBezTo>
                    <a:pt x="1" y="3083"/>
                    <a:pt x="0" y="3079"/>
                    <a:pt x="0" y="3075"/>
                  </a:cubicBezTo>
                  <a:cubicBezTo>
                    <a:pt x="0" y="3075"/>
                    <a:pt x="0" y="3128"/>
                    <a:pt x="0" y="3128"/>
                  </a:cubicBezTo>
                  <a:cubicBezTo>
                    <a:pt x="0" y="3115"/>
                    <a:pt x="0" y="3101"/>
                    <a:pt x="1" y="3087"/>
                  </a:cubicBezTo>
                  <a:lnTo>
                    <a:pt x="1" y="3087"/>
                  </a:lnTo>
                  <a:cubicBezTo>
                    <a:pt x="42" y="3688"/>
                    <a:pt x="450" y="4181"/>
                    <a:pt x="1035" y="4181"/>
                  </a:cubicBezTo>
                  <a:cubicBezTo>
                    <a:pt x="1802" y="4181"/>
                    <a:pt x="2837" y="3289"/>
                    <a:pt x="2837" y="1969"/>
                  </a:cubicBezTo>
                  <a:cubicBezTo>
                    <a:pt x="2819" y="1380"/>
                    <a:pt x="2587" y="844"/>
                    <a:pt x="2177" y="434"/>
                  </a:cubicBezTo>
                  <a:cubicBezTo>
                    <a:pt x="1966" y="189"/>
                    <a:pt x="1838" y="0"/>
                    <a:pt x="1655" y="0"/>
                  </a:cubicBezTo>
                  <a:close/>
                </a:path>
              </a:pathLst>
            </a:custGeom>
            <a:solidFill>
              <a:srgbClr val="FFF8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93" name="Google Shape;1528;p53">
              <a:extLst>
                <a:ext uri="{FF2B5EF4-FFF2-40B4-BE49-F238E27FC236}">
                  <a16:creationId xmlns:a16="http://schemas.microsoft.com/office/drawing/2014/main" id="{38772B0B-DE8B-479E-A512-44383C2A423B}"/>
                </a:ext>
              </a:extLst>
            </p:cNvPr>
            <p:cNvSpPr/>
            <p:nvPr/>
          </p:nvSpPr>
          <p:spPr>
            <a:xfrm>
              <a:off x="768050" y="3482375"/>
              <a:ext cx="47750" cy="106450"/>
            </a:xfrm>
            <a:custGeom>
              <a:rect l="l" t="t" r="r" b="b"/>
              <a:pathLst>
                <a:path w="1910" h="4258" extrusionOk="0">
                  <a:moveTo>
                    <a:pt x="1591" y="1"/>
                  </a:moveTo>
                  <a:cubicBezTo>
                    <a:pt x="1438" y="1"/>
                    <a:pt x="1281" y="61"/>
                    <a:pt x="1124" y="208"/>
                  </a:cubicBezTo>
                  <a:cubicBezTo>
                    <a:pt x="678" y="779"/>
                    <a:pt x="1231" y="1528"/>
                    <a:pt x="268" y="2492"/>
                  </a:cubicBezTo>
                  <a:cubicBezTo>
                    <a:pt x="89" y="2670"/>
                    <a:pt x="0" y="2920"/>
                    <a:pt x="0" y="3152"/>
                  </a:cubicBezTo>
                  <a:cubicBezTo>
                    <a:pt x="36" y="3758"/>
                    <a:pt x="660" y="4258"/>
                    <a:pt x="1249" y="4258"/>
                  </a:cubicBezTo>
                  <a:cubicBezTo>
                    <a:pt x="1356" y="4258"/>
                    <a:pt x="1445" y="4240"/>
                    <a:pt x="1552" y="4204"/>
                  </a:cubicBezTo>
                  <a:cubicBezTo>
                    <a:pt x="1071" y="4080"/>
                    <a:pt x="642" y="3651"/>
                    <a:pt x="607" y="3152"/>
                  </a:cubicBezTo>
                  <a:cubicBezTo>
                    <a:pt x="607" y="2920"/>
                    <a:pt x="696" y="2670"/>
                    <a:pt x="857" y="2492"/>
                  </a:cubicBezTo>
                  <a:cubicBezTo>
                    <a:pt x="1838" y="1528"/>
                    <a:pt x="1267" y="779"/>
                    <a:pt x="1731" y="208"/>
                  </a:cubicBezTo>
                  <a:cubicBezTo>
                    <a:pt x="1784" y="154"/>
                    <a:pt x="1838" y="119"/>
                    <a:pt x="1909" y="83"/>
                  </a:cubicBezTo>
                  <a:cubicBezTo>
                    <a:pt x="1806" y="31"/>
                    <a:pt x="1699" y="1"/>
                    <a:pt x="1591" y="1"/>
                  </a:cubicBezTo>
                  <a:close/>
                </a:path>
              </a:pathLst>
            </a:custGeom>
            <a:solidFill>
              <a:srgbClr val="FFF8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94" name="Google Shape;1529;p53">
              <a:extLst>
                <a:ext uri="{FF2B5EF4-FFF2-40B4-BE49-F238E27FC236}">
                  <a16:creationId xmlns:a16="http://schemas.microsoft.com/office/drawing/2014/main" id="{12216B33-1927-C456-D5CF-05E6907F0E05}"/>
                </a:ext>
              </a:extLst>
            </p:cNvPr>
            <p:cNvSpPr/>
            <p:nvPr/>
          </p:nvSpPr>
          <p:spPr>
            <a:xfrm>
              <a:off x="723875" y="3376475"/>
              <a:ext cx="136525" cy="138750"/>
            </a:xfrm>
            <a:custGeom>
              <a:rect l="l" t="t" r="r" b="b"/>
              <a:pathLst>
                <a:path w="5461" h="5550" extrusionOk="0">
                  <a:moveTo>
                    <a:pt x="554" y="1"/>
                  </a:moveTo>
                  <a:lnTo>
                    <a:pt x="411" y="197"/>
                  </a:lnTo>
                  <a:cubicBezTo>
                    <a:pt x="108" y="197"/>
                    <a:pt x="1" y="518"/>
                    <a:pt x="1" y="804"/>
                  </a:cubicBezTo>
                  <a:lnTo>
                    <a:pt x="54" y="4069"/>
                  </a:lnTo>
                  <a:cubicBezTo>
                    <a:pt x="54" y="4355"/>
                    <a:pt x="304" y="4586"/>
                    <a:pt x="589" y="4586"/>
                  </a:cubicBezTo>
                  <a:lnTo>
                    <a:pt x="1018" y="4586"/>
                  </a:lnTo>
                  <a:cubicBezTo>
                    <a:pt x="1196" y="4586"/>
                    <a:pt x="1357" y="4747"/>
                    <a:pt x="1357" y="4943"/>
                  </a:cubicBezTo>
                  <a:lnTo>
                    <a:pt x="1232" y="5372"/>
                  </a:lnTo>
                  <a:cubicBezTo>
                    <a:pt x="1232" y="5475"/>
                    <a:pt x="1316" y="5550"/>
                    <a:pt x="1410" y="5550"/>
                  </a:cubicBezTo>
                  <a:cubicBezTo>
                    <a:pt x="1445" y="5550"/>
                    <a:pt x="1483" y="5539"/>
                    <a:pt x="1517" y="5514"/>
                  </a:cubicBezTo>
                  <a:lnTo>
                    <a:pt x="2820" y="4604"/>
                  </a:lnTo>
                  <a:cubicBezTo>
                    <a:pt x="2891" y="4569"/>
                    <a:pt x="2963" y="4533"/>
                    <a:pt x="3034" y="4533"/>
                  </a:cubicBezTo>
                  <a:lnTo>
                    <a:pt x="4622" y="4551"/>
                  </a:lnTo>
                  <a:cubicBezTo>
                    <a:pt x="4907" y="4551"/>
                    <a:pt x="5246" y="4515"/>
                    <a:pt x="5246" y="4212"/>
                  </a:cubicBezTo>
                  <a:lnTo>
                    <a:pt x="5460" y="4015"/>
                  </a:lnTo>
                  <a:lnTo>
                    <a:pt x="5460" y="536"/>
                  </a:lnTo>
                  <a:cubicBezTo>
                    <a:pt x="5460" y="251"/>
                    <a:pt x="5229" y="1"/>
                    <a:pt x="4943" y="1"/>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95" name="Google Shape;1530;p53">
              <a:extLst>
                <a:ext uri="{FF2B5EF4-FFF2-40B4-BE49-F238E27FC236}">
                  <a16:creationId xmlns:a16="http://schemas.microsoft.com/office/drawing/2014/main" id="{E1C4E0C7-3136-49D3-0EE9-C4978732965C}"/>
                </a:ext>
              </a:extLst>
            </p:cNvPr>
            <p:cNvSpPr/>
            <p:nvPr/>
          </p:nvSpPr>
          <p:spPr>
            <a:xfrm>
              <a:off x="720300" y="3376475"/>
              <a:ext cx="140100" cy="145900"/>
            </a:xfrm>
            <a:custGeom>
              <a:rect l="l" t="t" r="r" b="b"/>
              <a:pathLst>
                <a:path w="5604" h="5836" extrusionOk="0">
                  <a:moveTo>
                    <a:pt x="518" y="1"/>
                  </a:moveTo>
                  <a:cubicBezTo>
                    <a:pt x="233" y="1"/>
                    <a:pt x="1" y="251"/>
                    <a:pt x="1" y="536"/>
                  </a:cubicBezTo>
                  <a:lnTo>
                    <a:pt x="1" y="4176"/>
                  </a:lnTo>
                  <a:cubicBezTo>
                    <a:pt x="1" y="4479"/>
                    <a:pt x="233" y="4711"/>
                    <a:pt x="518" y="4711"/>
                  </a:cubicBezTo>
                  <a:lnTo>
                    <a:pt x="947" y="4711"/>
                  </a:lnTo>
                  <a:cubicBezTo>
                    <a:pt x="1143" y="4711"/>
                    <a:pt x="1286" y="4872"/>
                    <a:pt x="1286" y="5068"/>
                  </a:cubicBezTo>
                  <a:lnTo>
                    <a:pt x="1286" y="5657"/>
                  </a:lnTo>
                  <a:cubicBezTo>
                    <a:pt x="1286" y="5760"/>
                    <a:pt x="1370" y="5835"/>
                    <a:pt x="1463" y="5835"/>
                  </a:cubicBezTo>
                  <a:cubicBezTo>
                    <a:pt x="1499" y="5835"/>
                    <a:pt x="1536" y="5824"/>
                    <a:pt x="1571" y="5800"/>
                  </a:cubicBezTo>
                  <a:lnTo>
                    <a:pt x="2998" y="4783"/>
                  </a:lnTo>
                  <a:cubicBezTo>
                    <a:pt x="3052" y="4729"/>
                    <a:pt x="3123" y="4711"/>
                    <a:pt x="3195" y="4711"/>
                  </a:cubicBezTo>
                  <a:lnTo>
                    <a:pt x="5086" y="4711"/>
                  </a:lnTo>
                  <a:cubicBezTo>
                    <a:pt x="5372" y="4711"/>
                    <a:pt x="5603" y="4479"/>
                    <a:pt x="5603" y="4176"/>
                  </a:cubicBezTo>
                  <a:lnTo>
                    <a:pt x="5603" y="4015"/>
                  </a:lnTo>
                  <a:lnTo>
                    <a:pt x="3195" y="4015"/>
                  </a:lnTo>
                  <a:cubicBezTo>
                    <a:pt x="2981" y="4015"/>
                    <a:pt x="2767" y="4069"/>
                    <a:pt x="2588" y="4212"/>
                  </a:cubicBezTo>
                  <a:lnTo>
                    <a:pt x="2035" y="4604"/>
                  </a:lnTo>
                  <a:cubicBezTo>
                    <a:pt x="2016" y="4617"/>
                    <a:pt x="1995" y="4623"/>
                    <a:pt x="1974" y="4623"/>
                  </a:cubicBezTo>
                  <a:cubicBezTo>
                    <a:pt x="1935" y="4623"/>
                    <a:pt x="1897" y="4603"/>
                    <a:pt x="1874" y="4569"/>
                  </a:cubicBezTo>
                  <a:cubicBezTo>
                    <a:pt x="1696" y="4230"/>
                    <a:pt x="1339" y="4015"/>
                    <a:pt x="947" y="4015"/>
                  </a:cubicBezTo>
                  <a:lnTo>
                    <a:pt x="768" y="4015"/>
                  </a:lnTo>
                  <a:cubicBezTo>
                    <a:pt x="732" y="4015"/>
                    <a:pt x="697" y="3980"/>
                    <a:pt x="697" y="3944"/>
                  </a:cubicBezTo>
                  <a:lnTo>
                    <a:pt x="697" y="1"/>
                  </a:ln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96" name="Google Shape;1531;p53">
              <a:extLst>
                <a:ext uri="{FF2B5EF4-FFF2-40B4-BE49-F238E27FC236}">
                  <a16:creationId xmlns:a16="http://schemas.microsoft.com/office/drawing/2014/main" id="{D004AC07-9524-4D9A-D16D-120C8DB27E73}"/>
                </a:ext>
              </a:extLst>
            </p:cNvPr>
            <p:cNvSpPr/>
            <p:nvPr/>
          </p:nvSpPr>
          <p:spPr>
            <a:xfrm>
              <a:off x="535200" y="3415300"/>
              <a:ext cx="253825" cy="326250"/>
            </a:xfrm>
            <a:custGeom>
              <a:rect l="l" t="t" r="r" b="b"/>
              <a:pathLst>
                <a:path w="10153" h="13050" extrusionOk="0">
                  <a:moveTo>
                    <a:pt x="4300" y="0"/>
                  </a:moveTo>
                  <a:cubicBezTo>
                    <a:pt x="1784" y="1053"/>
                    <a:pt x="0" y="3533"/>
                    <a:pt x="0" y="6441"/>
                  </a:cubicBezTo>
                  <a:cubicBezTo>
                    <a:pt x="0" y="7619"/>
                    <a:pt x="304" y="8743"/>
                    <a:pt x="821" y="9724"/>
                  </a:cubicBezTo>
                  <a:cubicBezTo>
                    <a:pt x="821" y="9724"/>
                    <a:pt x="2462" y="11027"/>
                    <a:pt x="3301" y="11634"/>
                  </a:cubicBezTo>
                  <a:cubicBezTo>
                    <a:pt x="4461" y="12490"/>
                    <a:pt x="6709" y="13043"/>
                    <a:pt x="6709" y="13043"/>
                  </a:cubicBezTo>
                  <a:cubicBezTo>
                    <a:pt x="6709" y="13043"/>
                    <a:pt x="6881" y="13049"/>
                    <a:pt x="7151" y="13049"/>
                  </a:cubicBezTo>
                  <a:cubicBezTo>
                    <a:pt x="7909" y="13049"/>
                    <a:pt x="9443" y="13001"/>
                    <a:pt x="10153" y="12633"/>
                  </a:cubicBezTo>
                  <a:lnTo>
                    <a:pt x="10153" y="12633"/>
                  </a:lnTo>
                  <a:cubicBezTo>
                    <a:pt x="9653" y="12740"/>
                    <a:pt x="9136" y="12793"/>
                    <a:pt x="8618" y="12793"/>
                  </a:cubicBezTo>
                  <a:cubicBezTo>
                    <a:pt x="4675" y="12793"/>
                    <a:pt x="1481" y="9617"/>
                    <a:pt x="1481" y="5692"/>
                  </a:cubicBezTo>
                  <a:cubicBezTo>
                    <a:pt x="1481" y="3355"/>
                    <a:pt x="2552" y="1303"/>
                    <a:pt x="4300" y="0"/>
                  </a:cubicBezTo>
                  <a:close/>
                </a:path>
              </a:pathLst>
            </a:custGeom>
            <a:solidFill>
              <a:srgbClr val="4C6F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97" name="Google Shape;1532;p53">
              <a:extLst>
                <a:ext uri="{FF2B5EF4-FFF2-40B4-BE49-F238E27FC236}">
                  <a16:creationId xmlns:a16="http://schemas.microsoft.com/office/drawing/2014/main" id="{2035D21E-E5CA-E4DA-906A-532A5E8A900F}"/>
                </a:ext>
              </a:extLst>
            </p:cNvPr>
            <p:cNvSpPr/>
            <p:nvPr/>
          </p:nvSpPr>
          <p:spPr>
            <a:xfrm>
              <a:off x="555700" y="3584600"/>
              <a:ext cx="233775" cy="158875"/>
            </a:xfrm>
            <a:custGeom>
              <a:rect l="l" t="t" r="r" b="b"/>
              <a:pathLst>
                <a:path w="9351" h="6354" extrusionOk="0">
                  <a:moveTo>
                    <a:pt x="5524" y="1"/>
                  </a:moveTo>
                  <a:cubicBezTo>
                    <a:pt x="5064" y="1"/>
                    <a:pt x="4607" y="267"/>
                    <a:pt x="4372" y="686"/>
                  </a:cubicBezTo>
                  <a:cubicBezTo>
                    <a:pt x="4105" y="1400"/>
                    <a:pt x="4016" y="2381"/>
                    <a:pt x="3284" y="2756"/>
                  </a:cubicBezTo>
                  <a:cubicBezTo>
                    <a:pt x="3116" y="2847"/>
                    <a:pt x="2916" y="2894"/>
                    <a:pt x="2714" y="2894"/>
                  </a:cubicBezTo>
                  <a:cubicBezTo>
                    <a:pt x="2402" y="2894"/>
                    <a:pt x="2088" y="2781"/>
                    <a:pt x="1892" y="2542"/>
                  </a:cubicBezTo>
                  <a:cubicBezTo>
                    <a:pt x="1709" y="2309"/>
                    <a:pt x="1505" y="2219"/>
                    <a:pt x="1295" y="2219"/>
                  </a:cubicBezTo>
                  <a:cubicBezTo>
                    <a:pt x="833" y="2219"/>
                    <a:pt x="345" y="2658"/>
                    <a:pt x="1" y="2952"/>
                  </a:cubicBezTo>
                  <a:cubicBezTo>
                    <a:pt x="197" y="3327"/>
                    <a:pt x="1018" y="3595"/>
                    <a:pt x="1286" y="3916"/>
                  </a:cubicBezTo>
                  <a:cubicBezTo>
                    <a:pt x="2374" y="5308"/>
                    <a:pt x="3355" y="5825"/>
                    <a:pt x="4961" y="6111"/>
                  </a:cubicBezTo>
                  <a:cubicBezTo>
                    <a:pt x="5667" y="6247"/>
                    <a:pt x="6386" y="6354"/>
                    <a:pt x="7091" y="6354"/>
                  </a:cubicBezTo>
                  <a:cubicBezTo>
                    <a:pt x="7865" y="6354"/>
                    <a:pt x="8623" y="6225"/>
                    <a:pt x="9333" y="5861"/>
                  </a:cubicBezTo>
                  <a:cubicBezTo>
                    <a:pt x="9333" y="5861"/>
                    <a:pt x="9333" y="5861"/>
                    <a:pt x="9351" y="5843"/>
                  </a:cubicBezTo>
                  <a:cubicBezTo>
                    <a:pt x="8780" y="5076"/>
                    <a:pt x="7763" y="4219"/>
                    <a:pt x="7798" y="3184"/>
                  </a:cubicBezTo>
                  <a:cubicBezTo>
                    <a:pt x="7816" y="2828"/>
                    <a:pt x="7763" y="2471"/>
                    <a:pt x="7655" y="2132"/>
                  </a:cubicBezTo>
                  <a:cubicBezTo>
                    <a:pt x="7584" y="1953"/>
                    <a:pt x="7495" y="1811"/>
                    <a:pt x="7388" y="1668"/>
                  </a:cubicBezTo>
                  <a:cubicBezTo>
                    <a:pt x="7084" y="1293"/>
                    <a:pt x="6442" y="312"/>
                    <a:pt x="6121" y="169"/>
                  </a:cubicBezTo>
                  <a:cubicBezTo>
                    <a:pt x="5934" y="54"/>
                    <a:pt x="5728" y="1"/>
                    <a:pt x="5524" y="1"/>
                  </a:cubicBezTo>
                  <a:close/>
                </a:path>
              </a:pathLst>
            </a:custGeom>
            <a:solidFill>
              <a:srgbClr val="FFF8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98" name="Google Shape;1533;p53">
              <a:extLst>
                <a:ext uri="{FF2B5EF4-FFF2-40B4-BE49-F238E27FC236}">
                  <a16:creationId xmlns:a16="http://schemas.microsoft.com/office/drawing/2014/main" id="{58C85740-D41A-4496-F330-5F632C6B11CD}"/>
                </a:ext>
              </a:extLst>
            </p:cNvPr>
            <p:cNvSpPr/>
            <p:nvPr/>
          </p:nvSpPr>
          <p:spPr>
            <a:xfrm>
              <a:off x="555700" y="3640125"/>
              <a:ext cx="233325" cy="110275"/>
            </a:xfrm>
            <a:custGeom>
              <a:rect l="l" t="t" r="r" b="b"/>
              <a:pathLst>
                <a:path w="9333" h="4411" extrusionOk="0">
                  <a:moveTo>
                    <a:pt x="1284" y="0"/>
                  </a:moveTo>
                  <a:cubicBezTo>
                    <a:pt x="825" y="0"/>
                    <a:pt x="340" y="439"/>
                    <a:pt x="1" y="731"/>
                  </a:cubicBezTo>
                  <a:cubicBezTo>
                    <a:pt x="1054" y="2730"/>
                    <a:pt x="3141" y="4157"/>
                    <a:pt x="5407" y="4371"/>
                  </a:cubicBezTo>
                  <a:cubicBezTo>
                    <a:pt x="5652" y="4397"/>
                    <a:pt x="5898" y="4410"/>
                    <a:pt x="6144" y="4410"/>
                  </a:cubicBezTo>
                  <a:cubicBezTo>
                    <a:pt x="7247" y="4410"/>
                    <a:pt x="8355" y="4150"/>
                    <a:pt x="9333" y="3640"/>
                  </a:cubicBezTo>
                  <a:lnTo>
                    <a:pt x="9333" y="3640"/>
                  </a:lnTo>
                  <a:cubicBezTo>
                    <a:pt x="8833" y="3747"/>
                    <a:pt x="8316" y="3800"/>
                    <a:pt x="7798" y="3800"/>
                  </a:cubicBezTo>
                  <a:cubicBezTo>
                    <a:pt x="5068" y="3800"/>
                    <a:pt x="2695" y="2284"/>
                    <a:pt x="1500" y="36"/>
                  </a:cubicBezTo>
                  <a:cubicBezTo>
                    <a:pt x="1429" y="11"/>
                    <a:pt x="1357" y="0"/>
                    <a:pt x="1284" y="0"/>
                  </a:cubicBezTo>
                  <a:close/>
                </a:path>
              </a:pathLst>
            </a:custGeom>
            <a:solidFill>
              <a:srgbClr val="FFF8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99" name="Google Shape;1534;p53">
              <a:extLst>
                <a:ext uri="{FF2B5EF4-FFF2-40B4-BE49-F238E27FC236}">
                  <a16:creationId xmlns:a16="http://schemas.microsoft.com/office/drawing/2014/main" id="{6BD62BCD-3141-9F8A-93A7-3CF90B4A6E4E}"/>
                </a:ext>
              </a:extLst>
            </p:cNvPr>
            <p:cNvSpPr/>
            <p:nvPr/>
          </p:nvSpPr>
          <p:spPr>
            <a:xfrm>
              <a:off x="691325" y="3567400"/>
              <a:ext cx="136500" cy="138300"/>
            </a:xfrm>
            <a:custGeom>
              <a:rect l="l" t="t" r="r" b="b"/>
              <a:pathLst>
                <a:path w="5460" h="5532" extrusionOk="0">
                  <a:moveTo>
                    <a:pt x="553" y="1"/>
                  </a:moveTo>
                  <a:lnTo>
                    <a:pt x="393" y="197"/>
                  </a:lnTo>
                  <a:cubicBezTo>
                    <a:pt x="107" y="197"/>
                    <a:pt x="0" y="500"/>
                    <a:pt x="0" y="786"/>
                  </a:cubicBezTo>
                  <a:lnTo>
                    <a:pt x="54" y="4051"/>
                  </a:lnTo>
                  <a:cubicBezTo>
                    <a:pt x="54" y="4336"/>
                    <a:pt x="286" y="4568"/>
                    <a:pt x="589" y="4568"/>
                  </a:cubicBezTo>
                  <a:lnTo>
                    <a:pt x="999" y="4568"/>
                  </a:lnTo>
                  <a:cubicBezTo>
                    <a:pt x="1196" y="4568"/>
                    <a:pt x="1356" y="4729"/>
                    <a:pt x="1356" y="4925"/>
                  </a:cubicBezTo>
                  <a:lnTo>
                    <a:pt x="1231" y="5353"/>
                  </a:lnTo>
                  <a:cubicBezTo>
                    <a:pt x="1231" y="5457"/>
                    <a:pt x="1315" y="5532"/>
                    <a:pt x="1409" y="5532"/>
                  </a:cubicBezTo>
                  <a:cubicBezTo>
                    <a:pt x="1445" y="5532"/>
                    <a:pt x="1482" y="5521"/>
                    <a:pt x="1517" y="5496"/>
                  </a:cubicBezTo>
                  <a:lnTo>
                    <a:pt x="2819" y="4586"/>
                  </a:lnTo>
                  <a:cubicBezTo>
                    <a:pt x="2873" y="4550"/>
                    <a:pt x="2944" y="4533"/>
                    <a:pt x="3033" y="4533"/>
                  </a:cubicBezTo>
                  <a:lnTo>
                    <a:pt x="4621" y="4533"/>
                  </a:lnTo>
                  <a:cubicBezTo>
                    <a:pt x="4907" y="4533"/>
                    <a:pt x="5228" y="4497"/>
                    <a:pt x="5228" y="4211"/>
                  </a:cubicBezTo>
                  <a:lnTo>
                    <a:pt x="5460" y="3997"/>
                  </a:lnTo>
                  <a:lnTo>
                    <a:pt x="5460" y="518"/>
                  </a:lnTo>
                  <a:cubicBezTo>
                    <a:pt x="5460" y="232"/>
                    <a:pt x="5228" y="1"/>
                    <a:pt x="4925" y="1"/>
                  </a:cubicBez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00" name="Google Shape;1535;p53">
              <a:extLst>
                <a:ext uri="{FF2B5EF4-FFF2-40B4-BE49-F238E27FC236}">
                  <a16:creationId xmlns:a16="http://schemas.microsoft.com/office/drawing/2014/main" id="{70DBA611-716E-B380-E69C-F2D98091921E}"/>
                </a:ext>
              </a:extLst>
            </p:cNvPr>
            <p:cNvSpPr/>
            <p:nvPr/>
          </p:nvSpPr>
          <p:spPr>
            <a:xfrm>
              <a:off x="687300" y="3567400"/>
              <a:ext cx="140525" cy="145700"/>
            </a:xfrm>
            <a:custGeom>
              <a:rect l="l" t="t" r="r" b="b"/>
              <a:pathLst>
                <a:path w="5621" h="5828" extrusionOk="0">
                  <a:moveTo>
                    <a:pt x="536" y="1"/>
                  </a:moveTo>
                  <a:cubicBezTo>
                    <a:pt x="233" y="1"/>
                    <a:pt x="1" y="232"/>
                    <a:pt x="1" y="518"/>
                  </a:cubicBezTo>
                  <a:lnTo>
                    <a:pt x="1" y="4176"/>
                  </a:lnTo>
                  <a:cubicBezTo>
                    <a:pt x="1" y="4461"/>
                    <a:pt x="233" y="4693"/>
                    <a:pt x="536" y="4693"/>
                  </a:cubicBezTo>
                  <a:lnTo>
                    <a:pt x="946" y="4693"/>
                  </a:lnTo>
                  <a:cubicBezTo>
                    <a:pt x="1142" y="4693"/>
                    <a:pt x="1303" y="4854"/>
                    <a:pt x="1303" y="5050"/>
                  </a:cubicBezTo>
                  <a:lnTo>
                    <a:pt x="1303" y="5657"/>
                  </a:lnTo>
                  <a:cubicBezTo>
                    <a:pt x="1303" y="5761"/>
                    <a:pt x="1389" y="5827"/>
                    <a:pt x="1484" y="5827"/>
                  </a:cubicBezTo>
                  <a:cubicBezTo>
                    <a:pt x="1519" y="5827"/>
                    <a:pt x="1555" y="5819"/>
                    <a:pt x="1589" y="5799"/>
                  </a:cubicBezTo>
                  <a:lnTo>
                    <a:pt x="2998" y="4765"/>
                  </a:lnTo>
                  <a:cubicBezTo>
                    <a:pt x="3069" y="4711"/>
                    <a:pt x="3141" y="4693"/>
                    <a:pt x="3212" y="4693"/>
                  </a:cubicBezTo>
                  <a:lnTo>
                    <a:pt x="5086" y="4693"/>
                  </a:lnTo>
                  <a:cubicBezTo>
                    <a:pt x="5389" y="4693"/>
                    <a:pt x="5621" y="4461"/>
                    <a:pt x="5621" y="4176"/>
                  </a:cubicBezTo>
                  <a:lnTo>
                    <a:pt x="5621" y="3997"/>
                  </a:lnTo>
                  <a:lnTo>
                    <a:pt x="3212" y="3997"/>
                  </a:lnTo>
                  <a:cubicBezTo>
                    <a:pt x="2980" y="3997"/>
                    <a:pt x="2766" y="4069"/>
                    <a:pt x="2588" y="4194"/>
                  </a:cubicBezTo>
                  <a:lnTo>
                    <a:pt x="2035" y="4586"/>
                  </a:lnTo>
                  <a:cubicBezTo>
                    <a:pt x="2013" y="4607"/>
                    <a:pt x="1990" y="4617"/>
                    <a:pt x="1967" y="4617"/>
                  </a:cubicBezTo>
                  <a:cubicBezTo>
                    <a:pt x="1933" y="4617"/>
                    <a:pt x="1903" y="4594"/>
                    <a:pt x="1892" y="4550"/>
                  </a:cubicBezTo>
                  <a:cubicBezTo>
                    <a:pt x="1713" y="4229"/>
                    <a:pt x="1357" y="3997"/>
                    <a:pt x="946" y="3997"/>
                  </a:cubicBezTo>
                  <a:lnTo>
                    <a:pt x="768" y="3997"/>
                  </a:lnTo>
                  <a:cubicBezTo>
                    <a:pt x="732" y="3997"/>
                    <a:pt x="714" y="3962"/>
                    <a:pt x="714" y="3926"/>
                  </a:cubicBezTo>
                  <a:lnTo>
                    <a:pt x="714" y="1"/>
                  </a:ln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01" name="Google Shape;1536;p53">
              <a:extLst>
                <a:ext uri="{FF2B5EF4-FFF2-40B4-BE49-F238E27FC236}">
                  <a16:creationId xmlns:a16="http://schemas.microsoft.com/office/drawing/2014/main" id="{73888974-861A-CC4F-804A-0B38D13D7E7F}"/>
                </a:ext>
              </a:extLst>
            </p:cNvPr>
            <p:cNvSpPr/>
            <p:nvPr/>
          </p:nvSpPr>
          <p:spPr>
            <a:xfrm>
              <a:off x="749300" y="3393000"/>
              <a:ext cx="80775" cy="86550"/>
            </a:xfrm>
            <a:custGeom>
              <a:rect l="l" t="t" r="r" b="b"/>
              <a:pathLst>
                <a:path w="3231" h="3462" extrusionOk="0">
                  <a:moveTo>
                    <a:pt x="2070" y="1071"/>
                  </a:moveTo>
                  <a:cubicBezTo>
                    <a:pt x="1981" y="1410"/>
                    <a:pt x="1821" y="1731"/>
                    <a:pt x="1607" y="2016"/>
                  </a:cubicBezTo>
                  <a:cubicBezTo>
                    <a:pt x="1392" y="1731"/>
                    <a:pt x="1250" y="1410"/>
                    <a:pt x="1143" y="1071"/>
                  </a:cubicBezTo>
                  <a:close/>
                  <a:moveTo>
                    <a:pt x="1607" y="0"/>
                  </a:moveTo>
                  <a:cubicBezTo>
                    <a:pt x="1482" y="0"/>
                    <a:pt x="1392" y="107"/>
                    <a:pt x="1392" y="232"/>
                  </a:cubicBezTo>
                  <a:lnTo>
                    <a:pt x="1392" y="625"/>
                  </a:lnTo>
                  <a:lnTo>
                    <a:pt x="215" y="625"/>
                  </a:lnTo>
                  <a:cubicBezTo>
                    <a:pt x="90" y="625"/>
                    <a:pt x="1" y="714"/>
                    <a:pt x="1" y="839"/>
                  </a:cubicBezTo>
                  <a:cubicBezTo>
                    <a:pt x="1" y="964"/>
                    <a:pt x="90" y="1071"/>
                    <a:pt x="215" y="1071"/>
                  </a:cubicBezTo>
                  <a:lnTo>
                    <a:pt x="679" y="1071"/>
                  </a:lnTo>
                  <a:cubicBezTo>
                    <a:pt x="786" y="1552"/>
                    <a:pt x="1000" y="1998"/>
                    <a:pt x="1303" y="2373"/>
                  </a:cubicBezTo>
                  <a:cubicBezTo>
                    <a:pt x="1071" y="2587"/>
                    <a:pt x="804" y="2766"/>
                    <a:pt x="518" y="2891"/>
                  </a:cubicBezTo>
                  <a:lnTo>
                    <a:pt x="197" y="3033"/>
                  </a:lnTo>
                  <a:cubicBezTo>
                    <a:pt x="90" y="3087"/>
                    <a:pt x="36" y="3212"/>
                    <a:pt x="90" y="3337"/>
                  </a:cubicBezTo>
                  <a:cubicBezTo>
                    <a:pt x="126" y="3408"/>
                    <a:pt x="215" y="3462"/>
                    <a:pt x="286" y="3462"/>
                  </a:cubicBezTo>
                  <a:cubicBezTo>
                    <a:pt x="322" y="3462"/>
                    <a:pt x="358" y="3462"/>
                    <a:pt x="393" y="3444"/>
                  </a:cubicBezTo>
                  <a:lnTo>
                    <a:pt x="697" y="3301"/>
                  </a:lnTo>
                  <a:cubicBezTo>
                    <a:pt x="1036" y="3158"/>
                    <a:pt x="1339" y="2944"/>
                    <a:pt x="1607" y="2694"/>
                  </a:cubicBezTo>
                  <a:cubicBezTo>
                    <a:pt x="1874" y="2944"/>
                    <a:pt x="2177" y="3158"/>
                    <a:pt x="2534" y="3301"/>
                  </a:cubicBezTo>
                  <a:lnTo>
                    <a:pt x="2838" y="3444"/>
                  </a:lnTo>
                  <a:cubicBezTo>
                    <a:pt x="2873" y="3462"/>
                    <a:pt x="2891" y="3462"/>
                    <a:pt x="2927" y="3462"/>
                  </a:cubicBezTo>
                  <a:cubicBezTo>
                    <a:pt x="3016" y="3462"/>
                    <a:pt x="3105" y="3408"/>
                    <a:pt x="3141" y="3337"/>
                  </a:cubicBezTo>
                  <a:cubicBezTo>
                    <a:pt x="3177" y="3212"/>
                    <a:pt x="3141" y="3087"/>
                    <a:pt x="3016" y="3033"/>
                  </a:cubicBezTo>
                  <a:lnTo>
                    <a:pt x="2713" y="2891"/>
                  </a:lnTo>
                  <a:cubicBezTo>
                    <a:pt x="2409" y="2766"/>
                    <a:pt x="2142" y="2587"/>
                    <a:pt x="1910" y="2373"/>
                  </a:cubicBezTo>
                  <a:cubicBezTo>
                    <a:pt x="2213" y="1998"/>
                    <a:pt x="2427" y="1552"/>
                    <a:pt x="2534" y="1071"/>
                  </a:cubicBezTo>
                  <a:lnTo>
                    <a:pt x="2998" y="1071"/>
                  </a:lnTo>
                  <a:cubicBezTo>
                    <a:pt x="3123" y="1071"/>
                    <a:pt x="3230" y="964"/>
                    <a:pt x="3230" y="839"/>
                  </a:cubicBezTo>
                  <a:cubicBezTo>
                    <a:pt x="3230" y="714"/>
                    <a:pt x="3123" y="625"/>
                    <a:pt x="2998" y="625"/>
                  </a:cubicBezTo>
                  <a:lnTo>
                    <a:pt x="1838" y="625"/>
                  </a:lnTo>
                  <a:lnTo>
                    <a:pt x="1838" y="232"/>
                  </a:lnTo>
                  <a:cubicBezTo>
                    <a:pt x="1838" y="107"/>
                    <a:pt x="1731" y="0"/>
                    <a:pt x="1607" y="0"/>
                  </a:cubicBezTo>
                  <a:close/>
                </a:path>
              </a:pathLst>
            </a:custGeom>
            <a:solidFill>
              <a:srgbClr val="B5E5E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02" name="Google Shape;1537;p53">
              <a:extLst>
                <a:ext uri="{FF2B5EF4-FFF2-40B4-BE49-F238E27FC236}">
                  <a16:creationId xmlns:a16="http://schemas.microsoft.com/office/drawing/2014/main" id="{CBB16CB3-3F40-75FF-58E2-C14EC233955D}"/>
                </a:ext>
              </a:extLst>
            </p:cNvPr>
            <p:cNvSpPr/>
            <p:nvPr/>
          </p:nvSpPr>
          <p:spPr>
            <a:xfrm>
              <a:off x="708275" y="3591500"/>
              <a:ext cx="98150" cy="69150"/>
            </a:xfrm>
            <a:custGeom>
              <a:rect l="l" t="t" r="r" b="b"/>
              <a:pathLst>
                <a:path w="3926" h="2766" extrusionOk="0">
                  <a:moveTo>
                    <a:pt x="678" y="0"/>
                  </a:moveTo>
                  <a:cubicBezTo>
                    <a:pt x="553" y="0"/>
                    <a:pt x="446" y="89"/>
                    <a:pt x="446" y="214"/>
                  </a:cubicBezTo>
                  <a:cubicBezTo>
                    <a:pt x="446" y="339"/>
                    <a:pt x="553" y="446"/>
                    <a:pt x="678" y="446"/>
                  </a:cubicBezTo>
                  <a:lnTo>
                    <a:pt x="1338" y="446"/>
                  </a:lnTo>
                  <a:cubicBezTo>
                    <a:pt x="1517" y="446"/>
                    <a:pt x="1677" y="607"/>
                    <a:pt x="1677" y="803"/>
                  </a:cubicBezTo>
                  <a:cubicBezTo>
                    <a:pt x="1677" y="999"/>
                    <a:pt x="1517" y="1160"/>
                    <a:pt x="1338" y="1160"/>
                  </a:cubicBezTo>
                  <a:lnTo>
                    <a:pt x="607" y="1160"/>
                  </a:lnTo>
                  <a:cubicBezTo>
                    <a:pt x="482" y="1160"/>
                    <a:pt x="375" y="1249"/>
                    <a:pt x="375" y="1374"/>
                  </a:cubicBezTo>
                  <a:cubicBezTo>
                    <a:pt x="375" y="1499"/>
                    <a:pt x="482" y="1606"/>
                    <a:pt x="607" y="1606"/>
                  </a:cubicBezTo>
                  <a:lnTo>
                    <a:pt x="1338" y="1606"/>
                  </a:lnTo>
                  <a:cubicBezTo>
                    <a:pt x="1517" y="1606"/>
                    <a:pt x="1677" y="1766"/>
                    <a:pt x="1677" y="1963"/>
                  </a:cubicBezTo>
                  <a:cubicBezTo>
                    <a:pt x="1677" y="2159"/>
                    <a:pt x="1535" y="2302"/>
                    <a:pt x="1338" y="2302"/>
                  </a:cubicBezTo>
                  <a:cubicBezTo>
                    <a:pt x="1017" y="2302"/>
                    <a:pt x="660" y="2266"/>
                    <a:pt x="411" y="2016"/>
                  </a:cubicBezTo>
                  <a:cubicBezTo>
                    <a:pt x="366" y="1972"/>
                    <a:pt x="308" y="1949"/>
                    <a:pt x="250" y="1949"/>
                  </a:cubicBezTo>
                  <a:cubicBezTo>
                    <a:pt x="192" y="1949"/>
                    <a:pt x="134" y="1972"/>
                    <a:pt x="89" y="2016"/>
                  </a:cubicBezTo>
                  <a:cubicBezTo>
                    <a:pt x="0" y="2105"/>
                    <a:pt x="0" y="2248"/>
                    <a:pt x="89" y="2337"/>
                  </a:cubicBezTo>
                  <a:cubicBezTo>
                    <a:pt x="464" y="2712"/>
                    <a:pt x="946" y="2766"/>
                    <a:pt x="1338" y="2766"/>
                  </a:cubicBezTo>
                  <a:cubicBezTo>
                    <a:pt x="1767" y="2766"/>
                    <a:pt x="2141" y="2409"/>
                    <a:pt x="2141" y="1963"/>
                  </a:cubicBezTo>
                  <a:cubicBezTo>
                    <a:pt x="2141" y="1838"/>
                    <a:pt x="2106" y="1713"/>
                    <a:pt x="2052" y="1606"/>
                  </a:cubicBezTo>
                  <a:lnTo>
                    <a:pt x="2944" y="1606"/>
                  </a:lnTo>
                  <a:lnTo>
                    <a:pt x="2944" y="2534"/>
                  </a:lnTo>
                  <a:cubicBezTo>
                    <a:pt x="2944" y="2659"/>
                    <a:pt x="3051" y="2766"/>
                    <a:pt x="3176" y="2766"/>
                  </a:cubicBezTo>
                  <a:cubicBezTo>
                    <a:pt x="3301" y="2766"/>
                    <a:pt x="3408" y="2659"/>
                    <a:pt x="3408" y="2534"/>
                  </a:cubicBezTo>
                  <a:lnTo>
                    <a:pt x="3408" y="446"/>
                  </a:lnTo>
                  <a:lnTo>
                    <a:pt x="3694" y="446"/>
                  </a:lnTo>
                  <a:cubicBezTo>
                    <a:pt x="3818" y="446"/>
                    <a:pt x="3926" y="339"/>
                    <a:pt x="3926" y="214"/>
                  </a:cubicBezTo>
                  <a:cubicBezTo>
                    <a:pt x="3926" y="89"/>
                    <a:pt x="3818" y="0"/>
                    <a:pt x="3694" y="0"/>
                  </a:cubicBezTo>
                  <a:lnTo>
                    <a:pt x="2659" y="0"/>
                  </a:lnTo>
                  <a:cubicBezTo>
                    <a:pt x="2534" y="0"/>
                    <a:pt x="2427" y="89"/>
                    <a:pt x="2427" y="214"/>
                  </a:cubicBezTo>
                  <a:cubicBezTo>
                    <a:pt x="2427" y="339"/>
                    <a:pt x="2534" y="446"/>
                    <a:pt x="2659" y="446"/>
                  </a:cubicBezTo>
                  <a:lnTo>
                    <a:pt x="2944" y="446"/>
                  </a:lnTo>
                  <a:lnTo>
                    <a:pt x="2944" y="1160"/>
                  </a:lnTo>
                  <a:lnTo>
                    <a:pt x="2052" y="1160"/>
                  </a:lnTo>
                  <a:cubicBezTo>
                    <a:pt x="2106" y="1053"/>
                    <a:pt x="2141" y="928"/>
                    <a:pt x="2141" y="803"/>
                  </a:cubicBezTo>
                  <a:cubicBezTo>
                    <a:pt x="2141" y="357"/>
                    <a:pt x="1767" y="0"/>
                    <a:pt x="1338" y="0"/>
                  </a:cubicBezTo>
                  <a:close/>
                </a:path>
              </a:pathLst>
            </a:custGeom>
            <a:solidFill>
              <a:srgbClr val="B5E5E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03" name="Google Shape;1538;p53">
              <a:extLst>
                <a:ext uri="{FF2B5EF4-FFF2-40B4-BE49-F238E27FC236}">
                  <a16:creationId xmlns:a16="http://schemas.microsoft.com/office/drawing/2014/main" id="{94A94404-C7BC-9757-6A4D-AFD5A6CC2A1E}"/>
                </a:ext>
              </a:extLst>
            </p:cNvPr>
            <p:cNvSpPr/>
            <p:nvPr/>
          </p:nvSpPr>
          <p:spPr>
            <a:xfrm>
              <a:off x="636900" y="3409950"/>
              <a:ext cx="41950" cy="95925"/>
            </a:xfrm>
            <a:custGeom>
              <a:rect l="l" t="t" r="r" b="b"/>
              <a:pathLst>
                <a:path w="1678" h="3837" extrusionOk="0">
                  <a:moveTo>
                    <a:pt x="857" y="0"/>
                  </a:moveTo>
                  <a:cubicBezTo>
                    <a:pt x="643" y="71"/>
                    <a:pt x="446" y="143"/>
                    <a:pt x="232" y="214"/>
                  </a:cubicBezTo>
                  <a:lnTo>
                    <a:pt x="500" y="518"/>
                  </a:lnTo>
                  <a:cubicBezTo>
                    <a:pt x="928" y="1088"/>
                    <a:pt x="1160" y="2088"/>
                    <a:pt x="536" y="2587"/>
                  </a:cubicBezTo>
                  <a:cubicBezTo>
                    <a:pt x="90" y="2944"/>
                    <a:pt x="0" y="3408"/>
                    <a:pt x="107" y="3836"/>
                  </a:cubicBezTo>
                  <a:cubicBezTo>
                    <a:pt x="393" y="3533"/>
                    <a:pt x="803" y="3158"/>
                    <a:pt x="910" y="3069"/>
                  </a:cubicBezTo>
                  <a:lnTo>
                    <a:pt x="928" y="3051"/>
                  </a:lnTo>
                  <a:cubicBezTo>
                    <a:pt x="1678" y="2427"/>
                    <a:pt x="1660" y="1356"/>
                    <a:pt x="1214" y="518"/>
                  </a:cubicBezTo>
                  <a:cubicBezTo>
                    <a:pt x="1214" y="518"/>
                    <a:pt x="1053" y="286"/>
                    <a:pt x="857" y="0"/>
                  </a:cubicBezTo>
                  <a:close/>
                </a:path>
              </a:pathLst>
            </a:custGeom>
            <a:solidFill>
              <a:srgbClr val="FFF8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04" name="Google Shape;1539;p53">
              <a:extLst>
                <a:ext uri="{FF2B5EF4-FFF2-40B4-BE49-F238E27FC236}">
                  <a16:creationId xmlns:a16="http://schemas.microsoft.com/office/drawing/2014/main" id="{309DCD3F-43B2-F289-1BA0-02C96E8137B6}"/>
                </a:ext>
              </a:extLst>
            </p:cNvPr>
            <p:cNvSpPr/>
            <p:nvPr/>
          </p:nvSpPr>
          <p:spPr>
            <a:xfrm>
              <a:off x="628875" y="3478200"/>
              <a:ext cx="91900" cy="62325"/>
            </a:xfrm>
            <a:custGeom>
              <a:rect l="l" t="t" r="r" b="b"/>
              <a:pathLst>
                <a:path w="3676" h="2493" extrusionOk="0">
                  <a:moveTo>
                    <a:pt x="3676" y="1695"/>
                  </a:moveTo>
                  <a:cubicBezTo>
                    <a:pt x="3668" y="1695"/>
                    <a:pt x="3664" y="1698"/>
                    <a:pt x="3660" y="1703"/>
                  </a:cubicBezTo>
                  <a:lnTo>
                    <a:pt x="3660" y="1703"/>
                  </a:lnTo>
                  <a:cubicBezTo>
                    <a:pt x="3665" y="1700"/>
                    <a:pt x="3671" y="1698"/>
                    <a:pt x="3676" y="1695"/>
                  </a:cubicBezTo>
                  <a:close/>
                  <a:moveTo>
                    <a:pt x="714" y="0"/>
                  </a:moveTo>
                  <a:lnTo>
                    <a:pt x="714" y="0"/>
                  </a:lnTo>
                  <a:cubicBezTo>
                    <a:pt x="0" y="749"/>
                    <a:pt x="571" y="1856"/>
                    <a:pt x="1428" y="2284"/>
                  </a:cubicBezTo>
                  <a:cubicBezTo>
                    <a:pt x="1445" y="2284"/>
                    <a:pt x="1463" y="2302"/>
                    <a:pt x="1481" y="2302"/>
                  </a:cubicBezTo>
                  <a:cubicBezTo>
                    <a:pt x="1719" y="2429"/>
                    <a:pt x="1982" y="2492"/>
                    <a:pt x="2244" y="2492"/>
                  </a:cubicBezTo>
                  <a:cubicBezTo>
                    <a:pt x="2571" y="2492"/>
                    <a:pt x="2899" y="2393"/>
                    <a:pt x="3176" y="2195"/>
                  </a:cubicBezTo>
                  <a:cubicBezTo>
                    <a:pt x="3372" y="2070"/>
                    <a:pt x="3515" y="1909"/>
                    <a:pt x="3640" y="1731"/>
                  </a:cubicBezTo>
                  <a:cubicBezTo>
                    <a:pt x="3651" y="1720"/>
                    <a:pt x="3655" y="1710"/>
                    <a:pt x="3660" y="1703"/>
                  </a:cubicBezTo>
                  <a:lnTo>
                    <a:pt x="3660" y="1703"/>
                  </a:lnTo>
                  <a:cubicBezTo>
                    <a:pt x="3630" y="1718"/>
                    <a:pt x="3602" y="1733"/>
                    <a:pt x="3587" y="1749"/>
                  </a:cubicBezTo>
                  <a:cubicBezTo>
                    <a:pt x="3289" y="1947"/>
                    <a:pt x="2948" y="2046"/>
                    <a:pt x="2605" y="2046"/>
                  </a:cubicBezTo>
                  <a:cubicBezTo>
                    <a:pt x="2331" y="2046"/>
                    <a:pt x="2056" y="1983"/>
                    <a:pt x="1802" y="1856"/>
                  </a:cubicBezTo>
                  <a:cubicBezTo>
                    <a:pt x="1784" y="1838"/>
                    <a:pt x="1767" y="1838"/>
                    <a:pt x="1749" y="1838"/>
                  </a:cubicBezTo>
                  <a:cubicBezTo>
                    <a:pt x="1017" y="1499"/>
                    <a:pt x="482" y="696"/>
                    <a:pt x="714" y="0"/>
                  </a:cubicBezTo>
                  <a:close/>
                </a:path>
              </a:pathLst>
            </a:custGeom>
            <a:solidFill>
              <a:srgbClr val="FFF8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05" name="Google Shape;1540;p53">
              <a:extLst>
                <a:ext uri="{FF2B5EF4-FFF2-40B4-BE49-F238E27FC236}">
                  <a16:creationId xmlns:a16="http://schemas.microsoft.com/office/drawing/2014/main" id="{9482783D-02D7-B4AF-0A33-859896391C0F}"/>
                </a:ext>
              </a:extLst>
            </p:cNvPr>
            <p:cNvSpPr/>
            <p:nvPr/>
          </p:nvSpPr>
          <p:spPr>
            <a:xfrm>
              <a:off x="689075" y="3749400"/>
              <a:ext cx="25" cy="25"/>
            </a:xfrm>
            <a:custGeom>
              <a:rect l="l" t="t" r="r" b="b"/>
              <a:pathLst>
                <a:path w="1" h="1" extrusionOk="0">
                  <a:moveTo>
                    <a:pt x="1" y="0"/>
                  </a:moveTo>
                  <a:cubicBezTo>
                    <a:pt x="1" y="0"/>
                    <a:pt x="1" y="0"/>
                    <a:pt x="1" y="0"/>
                  </a:cubicBezTo>
                  <a:cubicBezTo>
                    <a:pt x="1" y="0"/>
                    <a:pt x="1" y="0"/>
                    <a:pt x="1" y="0"/>
                  </a:cubicBezTo>
                  <a:close/>
                </a:path>
              </a:pathLst>
            </a:custGeom>
            <a:solidFill>
              <a:srgbClr val="8BD1C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06" name="Google Shape;1541;p53">
              <a:extLst>
                <a:ext uri="{FF2B5EF4-FFF2-40B4-BE49-F238E27FC236}">
                  <a16:creationId xmlns:a16="http://schemas.microsoft.com/office/drawing/2014/main" id="{2EA9DA51-E8D4-C491-0F47-AAD6C632C075}"/>
                </a:ext>
              </a:extLst>
            </p:cNvPr>
            <p:cNvSpPr/>
            <p:nvPr/>
          </p:nvSpPr>
          <p:spPr>
            <a:xfrm>
              <a:off x="635100" y="3733775"/>
              <a:ext cx="475" cy="475"/>
            </a:xfrm>
            <a:custGeom>
              <a:rect l="l" t="t" r="r" b="b"/>
              <a:pathLst>
                <a:path w="19" h="19" extrusionOk="0">
                  <a:moveTo>
                    <a:pt x="1" y="1"/>
                  </a:moveTo>
                  <a:cubicBezTo>
                    <a:pt x="1" y="1"/>
                    <a:pt x="19" y="19"/>
                    <a:pt x="19" y="19"/>
                  </a:cubicBezTo>
                  <a:cubicBezTo>
                    <a:pt x="19" y="19"/>
                    <a:pt x="1" y="1"/>
                    <a:pt x="1" y="1"/>
                  </a:cubicBezTo>
                  <a:close/>
                </a:path>
              </a:pathLst>
            </a:custGeom>
            <a:solidFill>
              <a:srgbClr val="8BD1C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07" name="Google Shape;1542;p53">
              <a:extLst>
                <a:ext uri="{FF2B5EF4-FFF2-40B4-BE49-F238E27FC236}">
                  <a16:creationId xmlns:a16="http://schemas.microsoft.com/office/drawing/2014/main" id="{83F38621-9EC4-4316-9763-8A5DF0544A5F}"/>
                </a:ext>
              </a:extLst>
            </p:cNvPr>
            <p:cNvSpPr/>
            <p:nvPr/>
          </p:nvSpPr>
          <p:spPr>
            <a:xfrm>
              <a:off x="779625" y="3731100"/>
              <a:ext cx="9400" cy="4500"/>
            </a:xfrm>
            <a:custGeom>
              <a:rect l="l" t="t" r="r" b="b"/>
              <a:pathLst>
                <a:path w="376" h="180" extrusionOk="0">
                  <a:moveTo>
                    <a:pt x="376" y="1"/>
                  </a:moveTo>
                  <a:cubicBezTo>
                    <a:pt x="251" y="54"/>
                    <a:pt x="126" y="126"/>
                    <a:pt x="1" y="179"/>
                  </a:cubicBezTo>
                  <a:cubicBezTo>
                    <a:pt x="126" y="126"/>
                    <a:pt x="251" y="54"/>
                    <a:pt x="376" y="1"/>
                  </a:cubicBezTo>
                  <a:cubicBezTo>
                    <a:pt x="376" y="1"/>
                    <a:pt x="376" y="1"/>
                    <a:pt x="376" y="1"/>
                  </a:cubicBezTo>
                  <a:cubicBezTo>
                    <a:pt x="376" y="1"/>
                    <a:pt x="376" y="1"/>
                    <a:pt x="376" y="1"/>
                  </a:cubicBezTo>
                  <a:close/>
                </a:path>
              </a:pathLst>
            </a:custGeom>
            <a:solidFill>
              <a:srgbClr val="8BD1C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08" name="Google Shape;1543;p53">
              <a:extLst>
                <a:ext uri="{FF2B5EF4-FFF2-40B4-BE49-F238E27FC236}">
                  <a16:creationId xmlns:a16="http://schemas.microsoft.com/office/drawing/2014/main" id="{7F0A0FA5-D174-D24E-10C2-03666922EE7B}"/>
                </a:ext>
              </a:extLst>
            </p:cNvPr>
            <p:cNvSpPr/>
            <p:nvPr/>
          </p:nvSpPr>
          <p:spPr>
            <a:xfrm>
              <a:off x="515575" y="3456325"/>
              <a:ext cx="137850" cy="141000"/>
            </a:xfrm>
            <a:custGeom>
              <a:rect l="l" t="t" r="r" b="b"/>
              <a:pathLst>
                <a:path w="5514" h="5640" extrusionOk="0">
                  <a:moveTo>
                    <a:pt x="303" y="1"/>
                  </a:moveTo>
                  <a:cubicBezTo>
                    <a:pt x="0" y="1"/>
                    <a:pt x="0" y="643"/>
                    <a:pt x="0" y="929"/>
                  </a:cubicBezTo>
                  <a:lnTo>
                    <a:pt x="36" y="3962"/>
                  </a:lnTo>
                  <a:cubicBezTo>
                    <a:pt x="36" y="4265"/>
                    <a:pt x="286" y="4497"/>
                    <a:pt x="589" y="4497"/>
                  </a:cubicBezTo>
                  <a:lnTo>
                    <a:pt x="2284" y="4551"/>
                  </a:lnTo>
                  <a:cubicBezTo>
                    <a:pt x="2355" y="4551"/>
                    <a:pt x="2427" y="4568"/>
                    <a:pt x="2480" y="4622"/>
                  </a:cubicBezTo>
                  <a:lnTo>
                    <a:pt x="3640" y="5603"/>
                  </a:lnTo>
                  <a:cubicBezTo>
                    <a:pt x="3675" y="5628"/>
                    <a:pt x="3712" y="5639"/>
                    <a:pt x="3748" y="5639"/>
                  </a:cubicBezTo>
                  <a:cubicBezTo>
                    <a:pt x="3842" y="5639"/>
                    <a:pt x="3926" y="5564"/>
                    <a:pt x="3926" y="5461"/>
                  </a:cubicBezTo>
                  <a:lnTo>
                    <a:pt x="3997" y="4979"/>
                  </a:lnTo>
                  <a:cubicBezTo>
                    <a:pt x="3997" y="4783"/>
                    <a:pt x="4157" y="4622"/>
                    <a:pt x="4354" y="4622"/>
                  </a:cubicBezTo>
                  <a:lnTo>
                    <a:pt x="4925" y="4622"/>
                  </a:lnTo>
                  <a:cubicBezTo>
                    <a:pt x="5210" y="4622"/>
                    <a:pt x="5514" y="4551"/>
                    <a:pt x="5514" y="4247"/>
                  </a:cubicBezTo>
                  <a:lnTo>
                    <a:pt x="5514" y="536"/>
                  </a:lnTo>
                  <a:cubicBezTo>
                    <a:pt x="5514" y="233"/>
                    <a:pt x="5264" y="1"/>
                    <a:pt x="497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09" name="Google Shape;1544;p53">
              <a:extLst>
                <a:ext uri="{FF2B5EF4-FFF2-40B4-BE49-F238E27FC236}">
                  <a16:creationId xmlns:a16="http://schemas.microsoft.com/office/drawing/2014/main" id="{A311E6C4-6EFB-B80B-874C-FF5F0BE63808}"/>
                </a:ext>
              </a:extLst>
            </p:cNvPr>
            <p:cNvSpPr/>
            <p:nvPr/>
          </p:nvSpPr>
          <p:spPr>
            <a:xfrm>
              <a:off x="548125" y="3476850"/>
              <a:ext cx="66500" cy="78975"/>
            </a:xfrm>
            <a:custGeom>
              <a:rect l="l" t="t" r="r" b="b"/>
              <a:pathLst>
                <a:path w="2660" h="3159" extrusionOk="0">
                  <a:moveTo>
                    <a:pt x="1321" y="750"/>
                  </a:moveTo>
                  <a:lnTo>
                    <a:pt x="1821" y="2035"/>
                  </a:lnTo>
                  <a:lnTo>
                    <a:pt x="839" y="2035"/>
                  </a:lnTo>
                  <a:lnTo>
                    <a:pt x="1321" y="750"/>
                  </a:lnTo>
                  <a:close/>
                  <a:moveTo>
                    <a:pt x="1321" y="0"/>
                  </a:moveTo>
                  <a:cubicBezTo>
                    <a:pt x="1214" y="0"/>
                    <a:pt x="1107" y="54"/>
                    <a:pt x="1053" y="161"/>
                  </a:cubicBezTo>
                  <a:cubicBezTo>
                    <a:pt x="1053" y="179"/>
                    <a:pt x="1053" y="179"/>
                    <a:pt x="1053" y="179"/>
                  </a:cubicBezTo>
                  <a:lnTo>
                    <a:pt x="54" y="2837"/>
                  </a:lnTo>
                  <a:cubicBezTo>
                    <a:pt x="1" y="2962"/>
                    <a:pt x="72" y="3087"/>
                    <a:pt x="179" y="3141"/>
                  </a:cubicBezTo>
                  <a:cubicBezTo>
                    <a:pt x="205" y="3148"/>
                    <a:pt x="230" y="3152"/>
                    <a:pt x="255" y="3152"/>
                  </a:cubicBezTo>
                  <a:cubicBezTo>
                    <a:pt x="352" y="3152"/>
                    <a:pt x="440" y="3097"/>
                    <a:pt x="482" y="2998"/>
                  </a:cubicBezTo>
                  <a:lnTo>
                    <a:pt x="661" y="2481"/>
                  </a:lnTo>
                  <a:lnTo>
                    <a:pt x="1999" y="2481"/>
                  </a:lnTo>
                  <a:lnTo>
                    <a:pt x="2195" y="2998"/>
                  </a:lnTo>
                  <a:cubicBezTo>
                    <a:pt x="2231" y="3087"/>
                    <a:pt x="2302" y="3159"/>
                    <a:pt x="2392" y="3159"/>
                  </a:cubicBezTo>
                  <a:cubicBezTo>
                    <a:pt x="2427" y="3159"/>
                    <a:pt x="2463" y="3141"/>
                    <a:pt x="2481" y="3141"/>
                  </a:cubicBezTo>
                  <a:cubicBezTo>
                    <a:pt x="2606" y="3087"/>
                    <a:pt x="2659" y="2962"/>
                    <a:pt x="2606" y="2837"/>
                  </a:cubicBezTo>
                  <a:lnTo>
                    <a:pt x="1589" y="179"/>
                  </a:lnTo>
                  <a:cubicBezTo>
                    <a:pt x="1553" y="54"/>
                    <a:pt x="1446" y="0"/>
                    <a:pt x="1321" y="0"/>
                  </a:cubicBezTo>
                  <a:close/>
                </a:path>
              </a:pathLst>
            </a:custGeom>
            <a:solidFill>
              <a:srgbClr val="B5E5E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10" name="Google Shape;1545;p53">
              <a:extLst>
                <a:ext uri="{FF2B5EF4-FFF2-40B4-BE49-F238E27FC236}">
                  <a16:creationId xmlns:a16="http://schemas.microsoft.com/office/drawing/2014/main" id="{C695DD0B-B82B-755C-9241-A48447F6FE79}"/>
                </a:ext>
              </a:extLst>
            </p:cNvPr>
            <p:cNvSpPr/>
            <p:nvPr/>
          </p:nvSpPr>
          <p:spPr>
            <a:xfrm>
              <a:off x="509325" y="3456325"/>
              <a:ext cx="144100" cy="148575"/>
            </a:xfrm>
            <a:custGeom>
              <a:rect l="l" t="t" r="r" b="b"/>
              <a:pathLst>
                <a:path w="5764" h="5943" extrusionOk="0">
                  <a:moveTo>
                    <a:pt x="553" y="1"/>
                  </a:moveTo>
                  <a:cubicBezTo>
                    <a:pt x="250" y="1"/>
                    <a:pt x="0" y="233"/>
                    <a:pt x="0" y="536"/>
                  </a:cubicBezTo>
                  <a:lnTo>
                    <a:pt x="0" y="4247"/>
                  </a:lnTo>
                  <a:cubicBezTo>
                    <a:pt x="0" y="4551"/>
                    <a:pt x="250" y="4783"/>
                    <a:pt x="553" y="4783"/>
                  </a:cubicBezTo>
                  <a:lnTo>
                    <a:pt x="2480" y="4783"/>
                  </a:lnTo>
                  <a:cubicBezTo>
                    <a:pt x="2552" y="4783"/>
                    <a:pt x="2623" y="4818"/>
                    <a:pt x="2695" y="4854"/>
                  </a:cubicBezTo>
                  <a:lnTo>
                    <a:pt x="4140" y="5907"/>
                  </a:lnTo>
                  <a:cubicBezTo>
                    <a:pt x="4174" y="5931"/>
                    <a:pt x="4212" y="5942"/>
                    <a:pt x="4248" y="5942"/>
                  </a:cubicBezTo>
                  <a:cubicBezTo>
                    <a:pt x="4341" y="5942"/>
                    <a:pt x="4425" y="5867"/>
                    <a:pt x="4425" y="5764"/>
                  </a:cubicBezTo>
                  <a:lnTo>
                    <a:pt x="4425" y="5157"/>
                  </a:lnTo>
                  <a:cubicBezTo>
                    <a:pt x="4425" y="4943"/>
                    <a:pt x="4586" y="4783"/>
                    <a:pt x="4782" y="4783"/>
                  </a:cubicBezTo>
                  <a:lnTo>
                    <a:pt x="5228" y="4783"/>
                  </a:lnTo>
                  <a:cubicBezTo>
                    <a:pt x="5514" y="4783"/>
                    <a:pt x="5764" y="4551"/>
                    <a:pt x="5764" y="4247"/>
                  </a:cubicBezTo>
                  <a:lnTo>
                    <a:pt x="5764" y="4194"/>
                  </a:lnTo>
                  <a:lnTo>
                    <a:pt x="4782" y="4194"/>
                  </a:lnTo>
                  <a:cubicBezTo>
                    <a:pt x="4390" y="4194"/>
                    <a:pt x="4033" y="4444"/>
                    <a:pt x="3890" y="4800"/>
                  </a:cubicBezTo>
                  <a:cubicBezTo>
                    <a:pt x="3878" y="4848"/>
                    <a:pt x="3835" y="4880"/>
                    <a:pt x="3786" y="4880"/>
                  </a:cubicBezTo>
                  <a:cubicBezTo>
                    <a:pt x="3761" y="4880"/>
                    <a:pt x="3735" y="4872"/>
                    <a:pt x="3712" y="4854"/>
                  </a:cubicBezTo>
                  <a:lnTo>
                    <a:pt x="3034" y="4372"/>
                  </a:lnTo>
                  <a:cubicBezTo>
                    <a:pt x="2873" y="4247"/>
                    <a:pt x="2677" y="4194"/>
                    <a:pt x="2480" y="4194"/>
                  </a:cubicBezTo>
                  <a:lnTo>
                    <a:pt x="750" y="4194"/>
                  </a:lnTo>
                  <a:cubicBezTo>
                    <a:pt x="678" y="4194"/>
                    <a:pt x="607" y="4122"/>
                    <a:pt x="607" y="4033"/>
                  </a:cubicBezTo>
                  <a:lnTo>
                    <a:pt x="607"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pic>
        <p:nvPicPr>
          <p:cNvPr id="1311" name="Picture 1310">
            <a:extLst>
              <a:ext uri="{FF2B5EF4-FFF2-40B4-BE49-F238E27FC236}">
                <a16:creationId xmlns:a16="http://schemas.microsoft.com/office/drawing/2014/main" id="{F56939A5-0159-124C-481F-1EAF9EE0D489}"/>
              </a:ext>
            </a:extLst>
          </p:cNvPr>
          <p:cNvPicPr>
            <a:picLocks noChangeAspect="1"/>
          </p:cNvPicPr>
          <p:nvPr/>
        </p:nvPicPr>
        <p:blipFill>
          <a:blip r:embed="rId3"/>
          <a:stretch>
            <a:fillRect/>
          </a:stretch>
        </p:blipFill>
        <p:spPr>
          <a:xfrm>
            <a:off x="3945553" y="2043270"/>
            <a:ext cx="1381294" cy="3080547"/>
          </a:xfrm>
          <a:prstGeom prst="rect">
            <a:avLst/>
          </a:prstGeom>
        </p:spPr>
      </p:pic>
    </p:spTree>
    <p:extLst>
      <p:ext uri="{BB962C8B-B14F-4D97-AF65-F5344CB8AC3E}">
        <p14:creationId xmlns:p14="http://schemas.microsoft.com/office/powerpoint/2010/main" val="20003860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nodeType="clickEffect">
                                  <p:stCondLst>
                                    <p:cond delay="0"/>
                                  </p:stCondLst>
                                  <p:childTnLst>
                                    <p:set>
                                      <p:cBhvr>
                                        <p:cTn id="6" dur="1" fill="hold">
                                          <p:stCondLst>
                                            <p:cond delay="0"/>
                                          </p:stCondLst>
                                        </p:cTn>
                                        <p:tgtEl>
                                          <p:spTgt spid="1311"/>
                                        </p:tgtEl>
                                        <p:attrNameLst>
                                          <p:attrName>style.visibility</p:attrName>
                                        </p:attrNameLst>
                                      </p:cBhvr>
                                      <p:to>
                                        <p:strVal val="visible"/>
                                      </p:to>
                                    </p:set>
                                    <p:animEffect transition="in" filter="fade">
                                      <p:cBhvr>
                                        <p:cTn id="7" dur="1000"/>
                                        <p:tgtEl>
                                          <p:spTgt spid="1311"/>
                                        </p:tgtEl>
                                      </p:cBhvr>
                                    </p:animEffect>
                                    <p:anim calcmode="lin" valueType="num">
                                      <p:cBhvr>
                                        <p:cTn id="8" dur="1000" fill="hold"/>
                                        <p:tgtEl>
                                          <p:spTgt spid="1311"/>
                                        </p:tgtEl>
                                        <p:attrNameLst>
                                          <p:attrName>ppt_x</p:attrName>
                                        </p:attrNameLst>
                                      </p:cBhvr>
                                      <p:tavLst>
                                        <p:tav tm="0">
                                          <p:val>
                                            <p:strVal val="#ppt_x"/>
                                          </p:val>
                                        </p:tav>
                                        <p:tav tm="100000">
                                          <p:val>
                                            <p:strVal val="#ppt_x"/>
                                          </p:val>
                                        </p:tav>
                                      </p:tavLst>
                                    </p:anim>
                                    <p:anim calcmode="lin" valueType="num">
                                      <p:cBhvr>
                                        <p:cTn id="9" dur="1000" fill="hold"/>
                                        <p:tgtEl>
                                          <p:spTgt spid="1311"/>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afterGroup">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down)">
                                      <p:cBhvr>
                                        <p:cTn id="14" dur="500"/>
                                        <p:tgtEl>
                                          <p:spTgt spid="50"/>
                                        </p:tgtEl>
                                      </p:cBhvr>
                                    </p:animEffect>
                                  </p:childTnLst>
                                </p:cTn>
                              </p:par>
                            </p:childTnLst>
                          </p:cTn>
                        </p:par>
                      </p:childTnLst>
                    </p:cTn>
                  </p:par>
                  <p:par>
                    <p:cTn id="15" fill="hold" nodeType="clickPar">
                      <p:stCondLst>
                        <p:cond delay="indefinite"/>
                      </p:stCondLst>
                      <p:childTnLst>
                        <p:par>
                          <p:cTn id="16" fill="hold" nodeType="afterGroup">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circle(in)">
                                      <p:cBhvr>
                                        <p:cTn id="19" dur="2000"/>
                                        <p:tgtEl>
                                          <p:spTgt spid="49"/>
                                        </p:tgtEl>
                                      </p:cBhvr>
                                    </p:animEffect>
                                  </p:childTnLst>
                                </p:cTn>
                              </p:par>
                            </p:childTnLst>
                          </p:cTn>
                        </p:par>
                      </p:childTnLst>
                    </p:cTn>
                  </p:par>
                  <p:par>
                    <p:cTn id="20" fill="hold" nodeType="clickPar">
                      <p:stCondLst>
                        <p:cond delay="indefinite"/>
                      </p:stCondLst>
                      <p:childTnLst>
                        <p:par>
                          <p:cTn id="21" fill="hold" nodeType="afterGroup">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barn(inVertical)">
                                      <p:cBhvr>
                                        <p:cTn id="24" dur="500"/>
                                        <p:tgtEl>
                                          <p:spTgt spid="4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barn(inVertical)">
                                      <p:cBhvr>
                                        <p:cTn id="27" dur="500"/>
                                        <p:tgtEl>
                                          <p:spTgt spid="5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barn(inVertical)">
                                      <p:cBhvr>
                                        <p:cTn id="30" dur="500"/>
                                        <p:tgtEl>
                                          <p:spTgt spid="55"/>
                                        </p:tgtEl>
                                      </p:cBhvr>
                                    </p:animEffect>
                                  </p:childTnLst>
                                </p:cTn>
                              </p:par>
                              <p:par>
                                <p:cTn id="31" presetID="16" presetClass="entr" presetSubtype="21" fill="hold" nodeType="withEffect">
                                  <p:stCondLst>
                                    <p:cond delay="0"/>
                                  </p:stCondLst>
                                  <p:childTnLst>
                                    <p:set>
                                      <p:cBhvr>
                                        <p:cTn id="32" dur="1" fill="hold">
                                          <p:stCondLst>
                                            <p:cond delay="0"/>
                                          </p:stCondLst>
                                        </p:cTn>
                                        <p:tgtEl>
                                          <p:spTgt spid="59"/>
                                        </p:tgtEl>
                                        <p:attrNameLst>
                                          <p:attrName>style.visibility</p:attrName>
                                        </p:attrNameLst>
                                      </p:cBhvr>
                                      <p:to>
                                        <p:strVal val="visible"/>
                                      </p:to>
                                    </p:set>
                                    <p:animEffect transition="in" filter="barn(inVertical)">
                                      <p:cBhvr>
                                        <p:cTn id="33" dur="500"/>
                                        <p:tgtEl>
                                          <p:spTgt spid="59"/>
                                        </p:tgtEl>
                                      </p:cBhvr>
                                    </p:animEffect>
                                  </p:childTnLst>
                                </p:cTn>
                              </p:par>
                              <p:par>
                                <p:cTn id="34" presetID="16" presetClass="entr" presetSubtype="21" fill="hold" nodeType="withEffect">
                                  <p:stCondLst>
                                    <p:cond delay="0"/>
                                  </p:stCondLst>
                                  <p:childTnLst>
                                    <p:set>
                                      <p:cBhvr>
                                        <p:cTn id="35" dur="1" fill="hold">
                                          <p:stCondLst>
                                            <p:cond delay="0"/>
                                          </p:stCondLst>
                                        </p:cTn>
                                        <p:tgtEl>
                                          <p:spTgt spid="1262"/>
                                        </p:tgtEl>
                                        <p:attrNameLst>
                                          <p:attrName>style.visibility</p:attrName>
                                        </p:attrNameLst>
                                      </p:cBhvr>
                                      <p:to>
                                        <p:strVal val="visible"/>
                                      </p:to>
                                    </p:set>
                                    <p:animEffect transition="in" filter="barn(inVertical)">
                                      <p:cBhvr>
                                        <p:cTn id="36" dur="500"/>
                                        <p:tgtEl>
                                          <p:spTgt spid="1262"/>
                                        </p:tgtEl>
                                      </p:cBhvr>
                                    </p:animEffect>
                                  </p:childTnLst>
                                </p:cTn>
                              </p:par>
                            </p:childTnLst>
                          </p:cTn>
                        </p:par>
                      </p:childTnLst>
                    </p:cTn>
                  </p:par>
                  <p:par>
                    <p:cTn id="37" fill="hold" nodeType="clickPar">
                      <p:stCondLst>
                        <p:cond delay="indefinite"/>
                      </p:stCondLst>
                      <p:childTnLst>
                        <p:par>
                          <p:cTn id="38" fill="hold" nodeType="afterGroup">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arn(inVertical)">
                                      <p:cBhvr>
                                        <p:cTn id="41" dur="500"/>
                                        <p:tgtEl>
                                          <p:spTgt spid="44"/>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barn(inVertical)">
                                      <p:cBhvr>
                                        <p:cTn id="44" dur="500"/>
                                        <p:tgtEl>
                                          <p:spTgt spid="52"/>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barn(inVertical)">
                                      <p:cBhvr>
                                        <p:cTn id="47" dur="500"/>
                                        <p:tgtEl>
                                          <p:spTgt spid="56"/>
                                        </p:tgtEl>
                                      </p:cBhvr>
                                    </p:animEffect>
                                  </p:childTnLst>
                                </p:cTn>
                              </p:par>
                              <p:par>
                                <p:cTn id="48" presetID="16" presetClass="entr" presetSubtype="21" fill="hold" nodeType="with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barn(inVertical)">
                                      <p:cBhvr>
                                        <p:cTn id="50" dur="500"/>
                                        <p:tgtEl>
                                          <p:spTgt spid="60"/>
                                        </p:tgtEl>
                                      </p:cBhvr>
                                    </p:animEffect>
                                  </p:childTnLst>
                                </p:cTn>
                              </p:par>
                              <p:par>
                                <p:cTn id="51" presetID="16" presetClass="entr" presetSubtype="21" fill="hold" nodeType="withEffect">
                                  <p:stCondLst>
                                    <p:cond delay="0"/>
                                  </p:stCondLst>
                                  <p:childTnLst>
                                    <p:set>
                                      <p:cBhvr>
                                        <p:cTn id="52" dur="1" fill="hold">
                                          <p:stCondLst>
                                            <p:cond delay="0"/>
                                          </p:stCondLst>
                                        </p:cTn>
                                        <p:tgtEl>
                                          <p:spTgt spid="1235"/>
                                        </p:tgtEl>
                                        <p:attrNameLst>
                                          <p:attrName>style.visibility</p:attrName>
                                        </p:attrNameLst>
                                      </p:cBhvr>
                                      <p:to>
                                        <p:strVal val="visible"/>
                                      </p:to>
                                    </p:set>
                                    <p:animEffect transition="in" filter="barn(inVertical)">
                                      <p:cBhvr>
                                        <p:cTn id="53" dur="500"/>
                                        <p:tgtEl>
                                          <p:spTgt spid="1235"/>
                                        </p:tgtEl>
                                      </p:cBhvr>
                                    </p:animEffect>
                                  </p:childTnLst>
                                </p:cTn>
                              </p:par>
                            </p:childTnLst>
                          </p:cTn>
                        </p:par>
                      </p:childTnLst>
                    </p:cTn>
                  </p:par>
                  <p:par>
                    <p:cTn id="54" fill="hold" nodeType="clickPar">
                      <p:stCondLst>
                        <p:cond delay="indefinite"/>
                      </p:stCondLst>
                      <p:childTnLst>
                        <p:par>
                          <p:cTn id="55" fill="hold" nodeType="afterGroup">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wipe(down)">
                                      <p:cBhvr>
                                        <p:cTn id="58" dur="500"/>
                                        <p:tgtEl>
                                          <p:spTgt spid="46"/>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53"/>
                                        </p:tgtEl>
                                        <p:attrNameLst>
                                          <p:attrName>style.visibility</p:attrName>
                                        </p:attrNameLst>
                                      </p:cBhvr>
                                      <p:to>
                                        <p:strVal val="visible"/>
                                      </p:to>
                                    </p:set>
                                    <p:animEffect transition="in" filter="wipe(down)">
                                      <p:cBhvr>
                                        <p:cTn id="61" dur="500"/>
                                        <p:tgtEl>
                                          <p:spTgt spid="53"/>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wipe(down)">
                                      <p:cBhvr>
                                        <p:cTn id="64" dur="500"/>
                                        <p:tgtEl>
                                          <p:spTgt spid="57"/>
                                        </p:tgtEl>
                                      </p:cBhvr>
                                    </p:animEffect>
                                  </p:childTnLst>
                                </p:cTn>
                              </p:par>
                              <p:par>
                                <p:cTn id="65" presetID="22" presetClass="entr" presetSubtype="4" fill="hold" nodeType="withEffect">
                                  <p:stCondLst>
                                    <p:cond delay="0"/>
                                  </p:stCondLst>
                                  <p:childTnLst>
                                    <p:set>
                                      <p:cBhvr>
                                        <p:cTn id="66" dur="1" fill="hold">
                                          <p:stCondLst>
                                            <p:cond delay="0"/>
                                          </p:stCondLst>
                                        </p:cTn>
                                        <p:tgtEl>
                                          <p:spTgt spid="61"/>
                                        </p:tgtEl>
                                        <p:attrNameLst>
                                          <p:attrName>style.visibility</p:attrName>
                                        </p:attrNameLst>
                                      </p:cBhvr>
                                      <p:to>
                                        <p:strVal val="visible"/>
                                      </p:to>
                                    </p:set>
                                    <p:animEffect transition="in" filter="wipe(down)">
                                      <p:cBhvr>
                                        <p:cTn id="67" dur="500"/>
                                        <p:tgtEl>
                                          <p:spTgt spid="61"/>
                                        </p:tgtEl>
                                      </p:cBhvr>
                                    </p:animEffect>
                                  </p:childTnLst>
                                </p:cTn>
                              </p:par>
                              <p:par>
                                <p:cTn id="68" presetID="22" presetClass="entr" presetSubtype="4" fill="hold" nodeType="withEffect">
                                  <p:stCondLst>
                                    <p:cond delay="0"/>
                                  </p:stCondLst>
                                  <p:childTnLst>
                                    <p:set>
                                      <p:cBhvr>
                                        <p:cTn id="69" dur="1" fill="hold">
                                          <p:stCondLst>
                                            <p:cond delay="0"/>
                                          </p:stCondLst>
                                        </p:cTn>
                                        <p:tgtEl>
                                          <p:spTgt spid="63"/>
                                        </p:tgtEl>
                                        <p:attrNameLst>
                                          <p:attrName>style.visibility</p:attrName>
                                        </p:attrNameLst>
                                      </p:cBhvr>
                                      <p:to>
                                        <p:strVal val="visible"/>
                                      </p:to>
                                    </p:set>
                                    <p:animEffect transition="in" filter="wipe(down)">
                                      <p:cBhvr>
                                        <p:cTn id="70" dur="500"/>
                                        <p:tgtEl>
                                          <p:spTgt spid="63"/>
                                        </p:tgtEl>
                                      </p:cBhvr>
                                    </p:animEffect>
                                  </p:childTnLst>
                                </p:cTn>
                              </p:par>
                            </p:childTnLst>
                          </p:cTn>
                        </p:par>
                      </p:childTnLst>
                    </p:cTn>
                  </p:par>
                  <p:par>
                    <p:cTn id="71" fill="hold" nodeType="clickPar">
                      <p:stCondLst>
                        <p:cond delay="indefinite"/>
                      </p:stCondLst>
                      <p:childTnLst>
                        <p:par>
                          <p:cTn id="72" fill="hold" nodeType="afterGroup">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54"/>
                                        </p:tgtEl>
                                        <p:attrNameLst>
                                          <p:attrName>style.visibility</p:attrName>
                                        </p:attrNameLst>
                                      </p:cBhvr>
                                      <p:to>
                                        <p:strVal val="visible"/>
                                      </p:to>
                                    </p:set>
                                    <p:animEffect transition="in" filter="barn(inVertical)">
                                      <p:cBhvr>
                                        <p:cTn id="75" dur="500"/>
                                        <p:tgtEl>
                                          <p:spTgt spid="54"/>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58"/>
                                        </p:tgtEl>
                                        <p:attrNameLst>
                                          <p:attrName>style.visibility</p:attrName>
                                        </p:attrNameLst>
                                      </p:cBhvr>
                                      <p:to>
                                        <p:strVal val="visible"/>
                                      </p:to>
                                    </p:set>
                                    <p:animEffect transition="in" filter="barn(inVertical)">
                                      <p:cBhvr>
                                        <p:cTn id="78" dur="500"/>
                                        <p:tgtEl>
                                          <p:spTgt spid="58"/>
                                        </p:tgtEl>
                                      </p:cBhvr>
                                    </p:animEffect>
                                  </p:childTnLst>
                                </p:cTn>
                              </p:par>
                              <p:par>
                                <p:cTn id="79" presetID="16" presetClass="entr" presetSubtype="21" fill="hold" nodeType="withEffect">
                                  <p:stCondLst>
                                    <p:cond delay="0"/>
                                  </p:stCondLst>
                                  <p:childTnLst>
                                    <p:set>
                                      <p:cBhvr>
                                        <p:cTn id="80" dur="1" fill="hold">
                                          <p:stCondLst>
                                            <p:cond delay="0"/>
                                          </p:stCondLst>
                                        </p:cTn>
                                        <p:tgtEl>
                                          <p:spTgt spid="62"/>
                                        </p:tgtEl>
                                        <p:attrNameLst>
                                          <p:attrName>style.visibility</p:attrName>
                                        </p:attrNameLst>
                                      </p:cBhvr>
                                      <p:to>
                                        <p:strVal val="visible"/>
                                      </p:to>
                                    </p:set>
                                    <p:animEffect transition="in" filter="barn(inVertical)">
                                      <p:cBhvr>
                                        <p:cTn id="81" dur="500"/>
                                        <p:tgtEl>
                                          <p:spTgt spid="62"/>
                                        </p:tgtEl>
                                      </p:cBhvr>
                                    </p:animEffect>
                                  </p:childTnLst>
                                </p:cTn>
                              </p:par>
                              <p:par>
                                <p:cTn id="82" presetID="16" presetClass="entr" presetSubtype="21" fill="hold" nodeType="withEffect">
                                  <p:stCondLst>
                                    <p:cond delay="0"/>
                                  </p:stCondLst>
                                  <p:childTnLst>
                                    <p:set>
                                      <p:cBhvr>
                                        <p:cTn id="83" dur="1" fill="hold">
                                          <p:stCondLst>
                                            <p:cond delay="0"/>
                                          </p:stCondLst>
                                        </p:cTn>
                                        <p:tgtEl>
                                          <p:spTgt spid="1289"/>
                                        </p:tgtEl>
                                        <p:attrNameLst>
                                          <p:attrName>style.visibility</p:attrName>
                                        </p:attrNameLst>
                                      </p:cBhvr>
                                      <p:to>
                                        <p:strVal val="visible"/>
                                      </p:to>
                                    </p:set>
                                    <p:animEffect transition="in" filter="barn(inVertical)">
                                      <p:cBhvr>
                                        <p:cTn id="84" dur="500"/>
                                        <p:tgtEl>
                                          <p:spTgt spid="1289"/>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barn(inVertical)">
                                      <p:cBhvr>
                                        <p:cTn id="8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4" grpId="1"/>
      <p:bldP spid="46" grpId="2"/>
      <p:bldP spid="48" grpId="3"/>
      <p:bldP spid="49" grpId="4"/>
      <p:bldP spid="50" grpId="5"/>
      <p:bldP spid="51" grpId="6"/>
      <p:bldP spid="52" grpId="7"/>
      <p:bldP spid="53" grpId="8"/>
      <p:bldP spid="54" grpId="9"/>
      <p:bldP spid="55" grpId="10"/>
      <p:bldP spid="56" grpId="11"/>
      <p:bldP spid="57" grpId="12"/>
      <p:bldP spid="58" grpId="13"/>
    </p:bldLst>
  </p:timing>
</p:sld>
</file>

<file path=ppt/tags/tag1.xml><?xml version="1.0" encoding="utf-8"?>
<p:tagLst xmlns:p="http://schemas.openxmlformats.org/presentationml/2006/main">
  <p:tag name="AS_NET" val="4.0.30319.42000"/>
  <p:tag name="AS_OS" val="Microsoft Windows NT 10.0.14393.0"/>
  <p:tag name="AS_RELEASE_DATE" val="2019.12.14"/>
  <p:tag name="AS_TITLE" val="Aspose.Slides for .NET 4.0 Client Profile"/>
  <p:tag name="AS_VERSION" val="19.12"/>
</p:tagLst>
</file>

<file path=ppt/theme/theme1.xml><?xml version="1.0" encoding="utf-8"?>
<a:theme xmlns:r="http://schemas.openxmlformats.org/officeDocument/2006/relationships" xmlns:a="http://schemas.openxmlformats.org/drawingml/2006/main" name="Project-Based Learning for Middle School: Your Tourist Guide by Slidesgo">
  <a:themeElements>
    <a:clrScheme name="Simple Light">
      <a:dk1>
        <a:srgbClr val="2A2524"/>
      </a:dk1>
      <a:lt1>
        <a:srgbClr val="FDE9DD"/>
      </a:lt1>
      <a:dk2>
        <a:srgbClr val="FFFFFF"/>
      </a:dk2>
      <a:lt2>
        <a:srgbClr val="E8A442"/>
      </a:lt2>
      <a:accent1>
        <a:srgbClr val="5A7A45"/>
      </a:accent1>
      <a:accent2>
        <a:srgbClr val="F3AAA6"/>
      </a:accent2>
      <a:accent3>
        <a:srgbClr val="E8823F"/>
      </a:accent3>
      <a:accent4>
        <a:srgbClr val="435439"/>
      </a:accent4>
      <a:accent5>
        <a:srgbClr val="E78F8D"/>
      </a:accent5>
      <a:accent6>
        <a:srgbClr val="FFFFFF"/>
      </a:accent6>
      <a:hlink>
        <a:srgbClr val="2A2524"/>
      </a:hlink>
      <a:folHlink>
        <a:srgbClr val="0097A7"/>
      </a:folHlink>
    </a:clrScheme>
    <a:fontScheme name="Office">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2.xml><?xml version="1.0" encoding="utf-8"?>
<a:theme xmlns:r="http://schemas.openxmlformats.org/officeDocument/2006/relationships" xmlns:a="http://schemas.openxmlformats.org/drawingml/2006/main" name="Peru Travel Tour by Slidesgo">
  <a:themeElements>
    <a:clrScheme name="Simple Light">
      <a:dk1>
        <a:srgbClr val="F9EFE7"/>
      </a:dk1>
      <a:lt1>
        <a:srgbClr val="F4CCCC"/>
      </a:lt1>
      <a:dk2>
        <a:srgbClr val="EA9999"/>
      </a:dk2>
      <a:lt2>
        <a:srgbClr val="E06666"/>
      </a:lt2>
      <a:accent1>
        <a:srgbClr val="D0E0E3"/>
      </a:accent1>
      <a:accent2>
        <a:srgbClr val="A2C4C9"/>
      </a:accent2>
      <a:accent3>
        <a:srgbClr val="76A5AF"/>
      </a:accent3>
      <a:accent4>
        <a:srgbClr val="45818E"/>
      </a:accent4>
      <a:accent5>
        <a:srgbClr val="134F5C"/>
      </a:accent5>
      <a:accent6>
        <a:srgbClr val="0C343D"/>
      </a:accent6>
      <a:hlink>
        <a:srgbClr val="45818E"/>
      </a:hlink>
      <a:folHlink>
        <a:srgbClr val="0097A7"/>
      </a:folHlink>
    </a:clrScheme>
    <a:fontScheme name="Office">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3.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r="http://schemas.openxmlformats.org/officeDocument/2006/relationships" xmlns:a="http://schemas.openxmlformats.org/drawingml/2006/main" name="Project-Based Learning for Middle School: Your Tourist Guide by Slidesgo override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docProps/app.xml><?xml version="1.0" encoding="utf-8"?>
<Properties xmlns:vt="http://schemas.openxmlformats.org/officeDocument/2006/docPropsVTypes" xmlns="http://schemas.openxmlformats.org/officeDocument/2006/extended-properties">
  <Company/>
  <PresentationFormat>On-screen Show (16:9)</PresentationFormat>
  <Paragraphs>256</Paragraphs>
  <Slides>62</Slides>
  <Notes>46</Notes>
  <TotalTime>3343</TotalTime>
  <HiddenSlides>0</HiddenSlides>
  <MMClips>0</MMClips>
  <ScaleCrop>0</ScaleCrop>
  <HeadingPairs>
    <vt:vector baseType="variant" size="6">
      <vt:variant>
        <vt:lpstr>Fonts used</vt:lpstr>
      </vt:variant>
      <vt:variant>
        <vt:i4>35</vt:i4>
      </vt:variant>
      <vt:variant>
        <vt:lpstr>Theme</vt:lpstr>
      </vt:variant>
      <vt:variant>
        <vt:i4>1</vt:i4>
      </vt:variant>
      <vt:variant>
        <vt:lpstr>Slide Titles</vt:lpstr>
      </vt:variant>
      <vt:variant>
        <vt:i4>62</vt:i4>
      </vt:variant>
    </vt:vector>
  </HeadingPairs>
  <TitlesOfParts>
    <vt:vector baseType="lpstr" size="98">
      <vt:lpstr>Arial</vt:lpstr>
      <vt:lpstr>Paytone One</vt:lpstr>
      <vt:lpstr>Actor</vt:lpstr>
      <vt:lpstr>Proxima Nova Extrabold</vt:lpstr>
      <vt:lpstr>Raleway Thin</vt:lpstr>
      <vt:lpstr>Livvic</vt:lpstr>
      <vt:lpstr>Roboto Condensed Light</vt:lpstr>
      <vt:lpstr>Bebas Neue</vt:lpstr>
      <vt:lpstr>Proxima Nova</vt:lpstr>
      <vt:lpstr>Roboto</vt:lpstr>
      <vt:lpstr>Roboto Medium</vt:lpstr>
      <vt:lpstr>Roboto Light</vt:lpstr>
      <vt:lpstr>Calibri Light</vt:lpstr>
      <vt:lpstr>Calibri</vt:lpstr>
      <vt:lpstr>Times New Roman</vt:lpstr>
      <vt:lpstr>.VnTime</vt:lpstr>
      <vt:lpstr>Limelight</vt:lpstr>
      <vt:lpstr>Raleway</vt:lpstr>
      <vt:lpstr>Francois One</vt:lpstr>
      <vt:lpstr>Bahiana</vt:lpstr>
      <vt:lpstr>Didact Gothic</vt:lpstr>
      <vt:lpstr>Archivo Black</vt:lpstr>
      <vt:lpstr>思源黑体 CN Light</vt:lpstr>
      <vt:lpstr>SimSun</vt:lpstr>
      <vt:lpstr>Fira Sans Extra Condensed</vt:lpstr>
      <vt:lpstr>等线</vt:lpstr>
      <vt:lpstr>字魂70号-灵悦黑体</vt:lpstr>
      <vt:lpstr>Spicy Rice</vt:lpstr>
      <vt:lpstr>Ranchers</vt:lpstr>
      <vt:lpstr>Cabin</vt:lpstr>
      <vt:lpstr>Tahoma</vt:lpstr>
      <vt:lpstr>仓耳青禾体-谷力 W05</vt:lpstr>
      <vt:lpstr>字魂58号-创中黑</vt:lpstr>
      <vt:lpstr>MTD Summer Show</vt:lpstr>
      <vt:lpstr>#9Slide07 All Over Again</vt:lpstr>
      <vt:lpstr>Project-Based Learning for Middle School: Your Tourist Guide by Slidesgo</vt:lpstr>
      <vt:lpstr>Bản đồ dẫn đường</vt:lpstr>
      <vt:lpstr>Hoạt động khởi động</vt:lpstr>
      <vt:lpstr>Hoạt động khởi động</vt:lpstr>
      <vt:lpstr>Hoạt động khởi động</vt:lpstr>
      <vt:lpstr>Hình thành kiến thức</vt:lpstr>
      <vt:lpstr>PowerPoint Presentation</vt:lpstr>
      <vt:lpstr>I. Giới thiệu bài học</vt:lpstr>
      <vt:lpstr>I. Giới thiệu bài học</vt:lpstr>
      <vt:lpstr>I. Giới thiệu bài học</vt:lpstr>
      <vt:lpstr>I. Giới thiệu bài học</vt:lpstr>
      <vt:lpstr>I. Giới thiệu bài học</vt:lpstr>
      <vt:lpstr>I. Giới thiệu bài học</vt:lpstr>
      <vt:lpstr>PowerPoint Presentation</vt:lpstr>
      <vt:lpstr>Các vấn đề được bàn trong văn bản nghị luận</vt:lpstr>
      <vt:lpstr>1. Các vấn đề được bàn trong văn bản nghị luận</vt:lpstr>
      <vt:lpstr>1. Các vấn đề được bàn trong văn bản nghị luận</vt:lpstr>
      <vt:lpstr>1. Các vấn đề được bàn trong văn bản nghị luận</vt:lpstr>
      <vt:lpstr>1. Các vấn đề được bàn trong văn bản nghị luận</vt:lpstr>
      <vt:lpstr>BẢN ĐỒ DẪN ĐƯỜNG</vt:lpstr>
      <vt:lpstr>I. Tìm hiểu chung</vt:lpstr>
      <vt:lpstr>1. Tác giả</vt:lpstr>
      <vt:lpstr>2. Tác phẩm</vt:lpstr>
      <vt:lpstr>PowerPoint Presentation</vt:lpstr>
      <vt:lpstr>PowerPoint Presentation</vt:lpstr>
      <vt:lpstr>PowerPoint Presentation</vt:lpstr>
      <vt:lpstr>1. Cách mở đầu câu chuyện và vấn đề bàn bạc</vt:lpstr>
      <vt:lpstr>1. Cách mở đầu câu chuyện và vấn đề bàn bạc</vt:lpstr>
      <vt:lpstr>1. Cách mở đầu câu chuyện và vấn đề bàn bạc</vt:lpstr>
      <vt:lpstr>1. Cách mở đầu câu chuyện và vấn đề bàn bạc</vt:lpstr>
      <vt:lpstr>1. Cách mở đầu câu chuyện và vấn đề bàn bạc</vt:lpstr>
      <vt:lpstr>1. Cách mở đầu câu chuyện và vấn đề bàn bạc</vt:lpstr>
      <vt:lpstr>2. Lí lẽ, bằng chứng</vt:lpstr>
      <vt:lpstr>2. Lí lẽ, bằng chứng</vt:lpstr>
      <vt:lpstr>PowerPoint Presentation</vt:lpstr>
      <vt:lpstr>3. Bài học từ lời tâm sự của “ông” đối với “cháu”</vt:lpstr>
      <vt:lpstr>3. Bài học từ lời tâm sự của “ông” đối với “cháu”</vt:lpstr>
      <vt:lpstr>3. Bài học từ lời tâm sự của “ông” đối với “cháu”</vt:lpstr>
      <vt:lpstr>4. Chia sẻ, kết nối</vt:lpstr>
      <vt:lpstr>4. Chia sẻ, kết nối</vt:lpstr>
      <vt:lpstr>4. Chia sẻ, kết nối</vt:lpstr>
      <vt:lpstr>4. Chia sẻ, kết nối</vt:lpstr>
      <vt:lpstr>4. Chia sẻ, kết nối</vt:lpstr>
      <vt:lpstr>4. Chia sẻ, kết nối</vt:lpstr>
      <vt:lpstr>PowerPoint Presentation</vt:lpstr>
      <vt:lpstr>IV. Tổng kết</vt:lpstr>
      <vt:lpstr>1. Nội dung</vt:lpstr>
      <vt:lpstr>2. Nghệ thuật</vt:lpstr>
      <vt:lpstr> 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Hoạt động vận dụng</vt:lpstr>
    </vt:vector>
  </TitlesOfParts>
  <LinksUpToDate>0</LinksUpToDate>
  <SharedDoc>0</SharedDoc>
  <HyperlinksChanged>0</HyperlinksChanged>
  <Application>Aspose.Slides for .NET</Application>
  <AppVersion>19.1200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Bản đồ  dẫn đường</dc:title>
  <dc:creator>Admin</dc:creator>
  <cp:lastModifiedBy>Administrator</cp:lastModifiedBy>
  <cp:revision>837</cp:revision>
  <dcterms:modified xsi:type="dcterms:W3CDTF">2026-04-17T12:02:23Z</dcterms:modified>
</cp:coreProperties>
</file>